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21" r:id="rId2"/>
    <p:sldId id="265" r:id="rId3"/>
    <p:sldId id="325" r:id="rId4"/>
    <p:sldId id="326" r:id="rId5"/>
    <p:sldId id="260" r:id="rId6"/>
    <p:sldId id="330" r:id="rId7"/>
    <p:sldId id="267" r:id="rId8"/>
    <p:sldId id="361" r:id="rId9"/>
    <p:sldId id="268" r:id="rId10"/>
    <p:sldId id="344" r:id="rId11"/>
    <p:sldId id="269" r:id="rId12"/>
    <p:sldId id="346" r:id="rId13"/>
    <p:sldId id="342" r:id="rId14"/>
    <p:sldId id="348" r:id="rId15"/>
    <p:sldId id="273" r:id="rId16"/>
    <p:sldId id="351" r:id="rId17"/>
    <p:sldId id="274" r:id="rId18"/>
    <p:sldId id="275" r:id="rId19"/>
    <p:sldId id="284" r:id="rId20"/>
    <p:sldId id="286" r:id="rId21"/>
    <p:sldId id="354" r:id="rId22"/>
    <p:sldId id="289" r:id="rId23"/>
    <p:sldId id="315" r:id="rId24"/>
    <p:sldId id="292" r:id="rId25"/>
    <p:sldId id="293" r:id="rId26"/>
    <p:sldId id="316" r:id="rId27"/>
    <p:sldId id="317" r:id="rId28"/>
    <p:sldId id="318" r:id="rId29"/>
    <p:sldId id="332" r:id="rId30"/>
    <p:sldId id="299" r:id="rId31"/>
    <p:sldId id="336" r:id="rId32"/>
    <p:sldId id="338" r:id="rId33"/>
  </p:sldIdLst>
  <p:sldSz cx="9144000" cy="6858000" type="screen4x3"/>
  <p:notesSz cx="6858000" cy="9144000"/>
  <p:custDataLst>
    <p:tags r:id="rId35"/>
  </p:custData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545" autoAdjust="0"/>
  </p:normalViewPr>
  <p:slideViewPr>
    <p:cSldViewPr>
      <p:cViewPr>
        <p:scale>
          <a:sx n="68" d="100"/>
          <a:sy n="68" d="100"/>
        </p:scale>
        <p:origin x="144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32F40-B7A0-4A10-9CFB-6AC8F64F3D9E}" type="datetimeFigureOut">
              <a:rPr lang="vi-VN" smtClean="0"/>
              <a:pPr/>
              <a:t>28/10/2021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D2067A-5512-4179-ACD5-1A7A43AE2B0B}"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45D486-8E55-40F5-98A1-BA0F0FA094C6}" type="slidenum">
              <a:rPr lang="en-US" smtClean="0"/>
              <a:t>1</a:t>
            </a:fld>
            <a:endParaRPr lang="en-US"/>
          </a:p>
        </p:txBody>
      </p:sp>
    </p:spTree>
    <p:extLst>
      <p:ext uri="{BB962C8B-B14F-4D97-AF65-F5344CB8AC3E}">
        <p14:creationId xmlns:p14="http://schemas.microsoft.com/office/powerpoint/2010/main" val="622865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10</a:t>
            </a:fld>
            <a:endParaRPr lang="vi-VN"/>
          </a:p>
        </p:txBody>
      </p:sp>
    </p:spTree>
    <p:extLst>
      <p:ext uri="{BB962C8B-B14F-4D97-AF65-F5344CB8AC3E}">
        <p14:creationId xmlns:p14="http://schemas.microsoft.com/office/powerpoint/2010/main" val="1342547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11</a:t>
            </a:fld>
            <a:endParaRPr lang="vi-VN"/>
          </a:p>
        </p:txBody>
      </p:sp>
    </p:spTree>
    <p:extLst>
      <p:ext uri="{BB962C8B-B14F-4D97-AF65-F5344CB8AC3E}">
        <p14:creationId xmlns:p14="http://schemas.microsoft.com/office/powerpoint/2010/main" val="2887179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12</a:t>
            </a:fld>
            <a:endParaRPr lang="vi-VN"/>
          </a:p>
        </p:txBody>
      </p:sp>
    </p:spTree>
    <p:extLst>
      <p:ext uri="{BB962C8B-B14F-4D97-AF65-F5344CB8AC3E}">
        <p14:creationId xmlns:p14="http://schemas.microsoft.com/office/powerpoint/2010/main" val="547142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2067A-5512-4179-ACD5-1A7A43AE2B0B}" type="slidenum">
              <a:rPr lang="vi-VN" smtClean="0"/>
              <a:pPr/>
              <a:t>13</a:t>
            </a:fld>
            <a:endParaRPr lang="vi-VN"/>
          </a:p>
        </p:txBody>
      </p:sp>
    </p:spTree>
    <p:extLst>
      <p:ext uri="{BB962C8B-B14F-4D97-AF65-F5344CB8AC3E}">
        <p14:creationId xmlns:p14="http://schemas.microsoft.com/office/powerpoint/2010/main" val="1532274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14</a:t>
            </a:fld>
            <a:endParaRPr lang="vi-VN"/>
          </a:p>
        </p:txBody>
      </p:sp>
    </p:spTree>
    <p:extLst>
      <p:ext uri="{BB962C8B-B14F-4D97-AF65-F5344CB8AC3E}">
        <p14:creationId xmlns:p14="http://schemas.microsoft.com/office/powerpoint/2010/main" val="1377064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15</a:t>
            </a:fld>
            <a:endParaRPr lang="vi-VN"/>
          </a:p>
        </p:txBody>
      </p:sp>
    </p:spTree>
    <p:extLst>
      <p:ext uri="{BB962C8B-B14F-4D97-AF65-F5344CB8AC3E}">
        <p14:creationId xmlns:p14="http://schemas.microsoft.com/office/powerpoint/2010/main" val="2391646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16</a:t>
            </a:fld>
            <a:endParaRPr lang="vi-VN"/>
          </a:p>
        </p:txBody>
      </p:sp>
    </p:spTree>
    <p:extLst>
      <p:ext uri="{BB962C8B-B14F-4D97-AF65-F5344CB8AC3E}">
        <p14:creationId xmlns:p14="http://schemas.microsoft.com/office/powerpoint/2010/main" val="4074724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17</a:t>
            </a:fld>
            <a:endParaRPr lang="vi-VN"/>
          </a:p>
        </p:txBody>
      </p:sp>
    </p:spTree>
    <p:extLst>
      <p:ext uri="{BB962C8B-B14F-4D97-AF65-F5344CB8AC3E}">
        <p14:creationId xmlns:p14="http://schemas.microsoft.com/office/powerpoint/2010/main" val="2491379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18</a:t>
            </a:fld>
            <a:endParaRPr lang="vi-VN"/>
          </a:p>
        </p:txBody>
      </p:sp>
    </p:spTree>
    <p:extLst>
      <p:ext uri="{BB962C8B-B14F-4D97-AF65-F5344CB8AC3E}">
        <p14:creationId xmlns:p14="http://schemas.microsoft.com/office/powerpoint/2010/main" val="3021809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19</a:t>
            </a:fld>
            <a:endParaRPr lang="vi-VN"/>
          </a:p>
        </p:txBody>
      </p:sp>
    </p:spTree>
    <p:extLst>
      <p:ext uri="{BB962C8B-B14F-4D97-AF65-F5344CB8AC3E}">
        <p14:creationId xmlns:p14="http://schemas.microsoft.com/office/powerpoint/2010/main" val="2967638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p:spPr>
        <p:txBody>
          <a:bodyPr/>
          <a:lstStyle/>
          <a:p>
            <a:endParaRPr lang="en-US" altLang="en-US" dirty="0" smtClean="0"/>
          </a:p>
        </p:txBody>
      </p:sp>
      <p:sp>
        <p:nvSpPr>
          <p:cNvPr id="9220" name="Slide Number Placeholder 3"/>
          <p:cNvSpPr>
            <a:spLocks noGrp="1"/>
          </p:cNvSpPr>
          <p:nvPr>
            <p:ph type="sldNum" sz="quarter" idx="5"/>
          </p:nvPr>
        </p:nvSpPr>
        <p:spPr>
          <a:noFill/>
        </p:spPr>
        <p:txBody>
          <a:bodyPr/>
          <a:lstStyle/>
          <a:p>
            <a:fld id="{3F794AAA-0CD8-486C-A96F-07E97C5D2950}"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vi-VN" dirty="0" smtClean="0"/>
          </a:p>
        </p:txBody>
      </p:sp>
      <p:sp>
        <p:nvSpPr>
          <p:cNvPr id="48132" name="Slide Number Placeholder 3"/>
          <p:cNvSpPr>
            <a:spLocks noGrp="1"/>
          </p:cNvSpPr>
          <p:nvPr>
            <p:ph type="sldNum" sz="quarter" idx="5"/>
          </p:nvPr>
        </p:nvSpPr>
        <p:spPr>
          <a:noFill/>
          <a:ln>
            <a:miter lim="800000"/>
            <a:headEnd/>
            <a:tailEnd/>
          </a:ln>
        </p:spPr>
        <p:txBody>
          <a:bodyPr/>
          <a:lstStyle/>
          <a:p>
            <a:fld id="{3C88B43A-4C62-4E8C-86D3-D1721EBF6BF8}"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21</a:t>
            </a:fld>
            <a:endParaRPr lang="vi-VN"/>
          </a:p>
        </p:txBody>
      </p:sp>
    </p:spTree>
    <p:extLst>
      <p:ext uri="{BB962C8B-B14F-4D97-AF65-F5344CB8AC3E}">
        <p14:creationId xmlns:p14="http://schemas.microsoft.com/office/powerpoint/2010/main" val="2330614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22</a:t>
            </a:fld>
            <a:endParaRPr lang="vi-VN"/>
          </a:p>
        </p:txBody>
      </p:sp>
    </p:spTree>
    <p:extLst>
      <p:ext uri="{BB962C8B-B14F-4D97-AF65-F5344CB8AC3E}">
        <p14:creationId xmlns:p14="http://schemas.microsoft.com/office/powerpoint/2010/main" val="1323498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23</a:t>
            </a:fld>
            <a:endParaRPr lang="vi-VN"/>
          </a:p>
        </p:txBody>
      </p:sp>
    </p:spTree>
    <p:extLst>
      <p:ext uri="{BB962C8B-B14F-4D97-AF65-F5344CB8AC3E}">
        <p14:creationId xmlns:p14="http://schemas.microsoft.com/office/powerpoint/2010/main" val="1386360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2067A-5512-4179-ACD5-1A7A43AE2B0B}" type="slidenum">
              <a:rPr lang="vi-VN" smtClean="0"/>
              <a:pPr/>
              <a:t>24</a:t>
            </a:fld>
            <a:endParaRPr lang="vi-VN"/>
          </a:p>
        </p:txBody>
      </p:sp>
    </p:spTree>
    <p:extLst>
      <p:ext uri="{BB962C8B-B14F-4D97-AF65-F5344CB8AC3E}">
        <p14:creationId xmlns:p14="http://schemas.microsoft.com/office/powerpoint/2010/main" val="2356308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25</a:t>
            </a:fld>
            <a:endParaRPr lang="vi-VN"/>
          </a:p>
        </p:txBody>
      </p:sp>
    </p:spTree>
    <p:extLst>
      <p:ext uri="{BB962C8B-B14F-4D97-AF65-F5344CB8AC3E}">
        <p14:creationId xmlns:p14="http://schemas.microsoft.com/office/powerpoint/2010/main" val="1304229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26</a:t>
            </a:fld>
            <a:endParaRPr lang="vi-VN"/>
          </a:p>
        </p:txBody>
      </p:sp>
    </p:spTree>
    <p:extLst>
      <p:ext uri="{BB962C8B-B14F-4D97-AF65-F5344CB8AC3E}">
        <p14:creationId xmlns:p14="http://schemas.microsoft.com/office/powerpoint/2010/main" val="36012099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27</a:t>
            </a:fld>
            <a:endParaRPr lang="vi-VN"/>
          </a:p>
        </p:txBody>
      </p:sp>
    </p:spTree>
    <p:extLst>
      <p:ext uri="{BB962C8B-B14F-4D97-AF65-F5344CB8AC3E}">
        <p14:creationId xmlns:p14="http://schemas.microsoft.com/office/powerpoint/2010/main" val="7345347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28</a:t>
            </a:fld>
            <a:endParaRPr lang="vi-VN"/>
          </a:p>
        </p:txBody>
      </p:sp>
    </p:spTree>
    <p:extLst>
      <p:ext uri="{BB962C8B-B14F-4D97-AF65-F5344CB8AC3E}">
        <p14:creationId xmlns:p14="http://schemas.microsoft.com/office/powerpoint/2010/main" val="3123710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1802D0-96D1-4B0F-9E9F-B4671D723F00}" type="slidenum">
              <a:rPr lang="en-US" smtClean="0"/>
              <a:t>29</a:t>
            </a:fld>
            <a:endParaRPr lang="en-US"/>
          </a:p>
        </p:txBody>
      </p:sp>
    </p:spTree>
    <p:extLst>
      <p:ext uri="{BB962C8B-B14F-4D97-AF65-F5344CB8AC3E}">
        <p14:creationId xmlns:p14="http://schemas.microsoft.com/office/powerpoint/2010/main" val="1595149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3</a:t>
            </a:fld>
            <a:endParaRPr lang="vi-VN"/>
          </a:p>
        </p:txBody>
      </p:sp>
    </p:spTree>
    <p:extLst>
      <p:ext uri="{BB962C8B-B14F-4D97-AF65-F5344CB8AC3E}">
        <p14:creationId xmlns:p14="http://schemas.microsoft.com/office/powerpoint/2010/main" val="19596557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2067A-5512-4179-ACD5-1A7A43AE2B0B}" type="slidenum">
              <a:rPr lang="vi-VN" smtClean="0"/>
              <a:pPr/>
              <a:t>30</a:t>
            </a:fld>
            <a:endParaRPr lang="vi-VN"/>
          </a:p>
        </p:txBody>
      </p:sp>
    </p:spTree>
    <p:extLst>
      <p:ext uri="{BB962C8B-B14F-4D97-AF65-F5344CB8AC3E}">
        <p14:creationId xmlns:p14="http://schemas.microsoft.com/office/powerpoint/2010/main" val="2042840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645D486-8E55-40F5-98A1-BA0F0FA094C6}" type="slidenum">
              <a:rPr lang="en-US" smtClean="0"/>
              <a:t>31</a:t>
            </a:fld>
            <a:endParaRPr lang="en-US"/>
          </a:p>
        </p:txBody>
      </p:sp>
    </p:spTree>
    <p:extLst>
      <p:ext uri="{BB962C8B-B14F-4D97-AF65-F5344CB8AC3E}">
        <p14:creationId xmlns:p14="http://schemas.microsoft.com/office/powerpoint/2010/main" val="24425660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645D486-8E55-40F5-98A1-BA0F0FA094C6}" type="slidenum">
              <a:rPr lang="en-US" smtClean="0"/>
              <a:t>32</a:t>
            </a:fld>
            <a:endParaRPr lang="en-US"/>
          </a:p>
        </p:txBody>
      </p:sp>
    </p:spTree>
    <p:extLst>
      <p:ext uri="{BB962C8B-B14F-4D97-AF65-F5344CB8AC3E}">
        <p14:creationId xmlns:p14="http://schemas.microsoft.com/office/powerpoint/2010/main" val="2095497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408D95-7333-47E2-96BA-F48D275AEB65}" type="slidenum">
              <a:rPr lang="en-US" smtClean="0"/>
              <a:t>4</a:t>
            </a:fld>
            <a:endParaRPr lang="en-US"/>
          </a:p>
        </p:txBody>
      </p:sp>
    </p:spTree>
    <p:extLst>
      <p:ext uri="{BB962C8B-B14F-4D97-AF65-F5344CB8AC3E}">
        <p14:creationId xmlns:p14="http://schemas.microsoft.com/office/powerpoint/2010/main" val="1203789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2067A-5512-4179-ACD5-1A7A43AE2B0B}" type="slidenum">
              <a:rPr lang="vi-VN" smtClean="0"/>
              <a:pPr/>
              <a:t>5</a:t>
            </a:fld>
            <a:endParaRPr lang="vi-VN"/>
          </a:p>
        </p:txBody>
      </p:sp>
    </p:spTree>
    <p:extLst>
      <p:ext uri="{BB962C8B-B14F-4D97-AF65-F5344CB8AC3E}">
        <p14:creationId xmlns:p14="http://schemas.microsoft.com/office/powerpoint/2010/main" val="11116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6</a:t>
            </a:fld>
            <a:endParaRPr lang="vi-VN"/>
          </a:p>
        </p:txBody>
      </p:sp>
    </p:spTree>
    <p:extLst>
      <p:ext uri="{BB962C8B-B14F-4D97-AF65-F5344CB8AC3E}">
        <p14:creationId xmlns:p14="http://schemas.microsoft.com/office/powerpoint/2010/main" val="639462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7</a:t>
            </a:fld>
            <a:endParaRPr lang="vi-VN"/>
          </a:p>
        </p:txBody>
      </p:sp>
    </p:spTree>
    <p:extLst>
      <p:ext uri="{BB962C8B-B14F-4D97-AF65-F5344CB8AC3E}">
        <p14:creationId xmlns:p14="http://schemas.microsoft.com/office/powerpoint/2010/main" val="2658410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8</a:t>
            </a:fld>
            <a:endParaRPr lang="vi-VN"/>
          </a:p>
        </p:txBody>
      </p:sp>
    </p:spTree>
    <p:extLst>
      <p:ext uri="{BB962C8B-B14F-4D97-AF65-F5344CB8AC3E}">
        <p14:creationId xmlns:p14="http://schemas.microsoft.com/office/powerpoint/2010/main" val="174736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D2067A-5512-4179-ACD5-1A7A43AE2B0B}" type="slidenum">
              <a:rPr lang="vi-VN" smtClean="0"/>
              <a:pPr/>
              <a:t>9</a:t>
            </a:fld>
            <a:endParaRPr lang="vi-VN"/>
          </a:p>
        </p:txBody>
      </p:sp>
    </p:spTree>
    <p:extLst>
      <p:ext uri="{BB962C8B-B14F-4D97-AF65-F5344CB8AC3E}">
        <p14:creationId xmlns:p14="http://schemas.microsoft.com/office/powerpoint/2010/main" val="3457057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3322-150B-43D5-8217-C03EFDCC56B8}" type="datetimeFigureOut">
              <a:rPr lang="vi-VN" smtClean="0"/>
              <a:pPr/>
              <a:t>28/10/2021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FC96DEC4-48BD-4FE7-9761-C036D81E440A}"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3322-150B-43D5-8217-C03EFDCC56B8}" type="datetimeFigureOut">
              <a:rPr lang="vi-VN" smtClean="0"/>
              <a:pPr/>
              <a:t>28/10/2021</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96DEC4-48BD-4FE7-9761-C036D81E440A}"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gif"/><Relationship Id="rId5" Type="http://schemas.openxmlformats.org/officeDocument/2006/relationships/slide" Target="slide1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PowerPoint_Slide.sldx"/><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PowerPoint_Slide1.sldx"/><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9.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notesSlide" Target="../notesSlides/notesSlide29.xml"/><Relationship Id="rId7" Type="http://schemas.openxmlformats.org/officeDocument/2006/relationships/image" Target="../media/image30.jp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vmlDrawing" Target="../drawings/vmlDrawing3.vml"/><Relationship Id="rId6" Type="http://schemas.openxmlformats.org/officeDocument/2006/relationships/image" Target="../media/image32.emf"/><Relationship Id="rId5" Type="http://schemas.openxmlformats.org/officeDocument/2006/relationships/oleObject" Target="../embeddings/oleObject1.bin"/><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hyperlink" Target="http://www.youtube.com/" TargetMode="Externa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hyperlink" Target="http://edu.net.vn/media" TargetMode="External"/><Relationship Id="rId5" Type="http://schemas.openxmlformats.org/officeDocument/2006/relationships/notesSlide" Target="../notesSlides/notesSlide31.xml"/><Relationship Id="rId4"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notesSlide" Target="../notesSlides/notesSlide32.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35.gif"/><Relationship Id="rId5" Type="http://schemas.openxmlformats.org/officeDocument/2006/relationships/image" Target="../media/image34.jpeg"/><Relationship Id="rId4" Type="http://schemas.openxmlformats.org/officeDocument/2006/relationships/image" Target="../media/image33.gif"/></Relationships>
</file>

<file path=ppt/slides/_rels/slide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jp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Hieu\tai lieu\2014 - 2015\thi GVGH\khung hinh\1212201120417626.jpg"/>
          <p:cNvPicPr>
            <a:picLocks noGrp="1" noChangeAspect="1" noChangeArrowheads="1"/>
          </p:cNvPicPr>
          <p:nvPr>
            <p:ph idx="1"/>
          </p:nvPr>
        </p:nvPicPr>
        <p:blipFill>
          <a:blip r:embed="rId4"/>
          <a:srcRect/>
          <a:stretch>
            <a:fillRect/>
          </a:stretch>
        </p:blipFill>
        <p:spPr bwMode="auto">
          <a:xfrm>
            <a:off x="-17900" y="-214401"/>
            <a:ext cx="9144000" cy="6858000"/>
          </a:xfrm>
          <a:prstGeom prst="rect">
            <a:avLst/>
          </a:prstGeom>
          <a:noFill/>
        </p:spPr>
      </p:pic>
      <p:sp>
        <p:nvSpPr>
          <p:cNvPr id="6" name="Rectangle 5"/>
          <p:cNvSpPr/>
          <p:nvPr/>
        </p:nvSpPr>
        <p:spPr>
          <a:xfrm>
            <a:off x="1206315" y="3532701"/>
            <a:ext cx="6510086" cy="2677656"/>
          </a:xfrm>
          <a:prstGeom prst="rect">
            <a:avLst/>
          </a:prstGeom>
        </p:spPr>
        <p:txBody>
          <a:bodyPr wrap="square">
            <a:spAutoFit/>
          </a:bodyPr>
          <a:lstStyle/>
          <a:p>
            <a:pPr algn="just" eaLnBrk="0" hangingPunct="0"/>
            <a:r>
              <a:rPr lang="en-US" sz="2800" dirty="0" err="1">
                <a:solidFill>
                  <a:schemeClr val="bg2">
                    <a:lumMod val="10000"/>
                  </a:schemeClr>
                </a:solidFill>
                <a:latin typeface="Times New Roman" panose="02020603050405020304" pitchFamily="18" charset="0"/>
                <a:cs typeface="Times New Roman" panose="02020603050405020304" pitchFamily="18" charset="0"/>
              </a:rPr>
              <a:t>Giáo</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viên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smtClean="0">
                <a:solidFill>
                  <a:schemeClr val="bg2">
                    <a:lumMod val="10000"/>
                  </a:schemeClr>
                </a:solidFill>
                <a:latin typeface="Times New Roman" panose="02020603050405020304" pitchFamily="18" charset="0"/>
                <a:cs typeface="Times New Roman" panose="02020603050405020304" pitchFamily="18" charset="0"/>
              </a:rPr>
              <a:t>Nguyễn</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 </a:t>
            </a:r>
            <a:r>
              <a:rPr lang="en-US" sz="2800" dirty="0" err="1" smtClean="0">
                <a:solidFill>
                  <a:schemeClr val="bg2">
                    <a:lumMod val="10000"/>
                  </a:schemeClr>
                </a:solidFill>
                <a:latin typeface="Times New Roman" panose="02020603050405020304" pitchFamily="18" charset="0"/>
                <a:cs typeface="Times New Roman" panose="02020603050405020304" pitchFamily="18" charset="0"/>
              </a:rPr>
              <a:t>Thị</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 Kim Loan</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eaLnBrk="0" hangingPunct="0"/>
            <a:r>
              <a:rPr lang="en-US" sz="2800" dirty="0" smtClean="0">
                <a:solidFill>
                  <a:schemeClr val="bg2">
                    <a:lumMod val="10000"/>
                  </a:schemeClr>
                </a:solidFill>
                <a:latin typeface="Times New Roman" panose="02020603050405020304" pitchFamily="18" charset="0"/>
                <a:cs typeface="Times New Roman" panose="02020603050405020304" pitchFamily="18" charset="0"/>
              </a:rPr>
              <a:t>Email</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thcs.htd.ntkloan@dongtrieu.edu.vn</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eaLnBrk="0" hangingPunct="0"/>
            <a:r>
              <a:rPr lang="en-US" sz="2800" dirty="0" err="1">
                <a:solidFill>
                  <a:schemeClr val="bg2">
                    <a:lumMod val="10000"/>
                  </a:schemeClr>
                </a:solidFill>
                <a:latin typeface="Times New Roman" panose="02020603050405020304" pitchFamily="18" charset="0"/>
                <a:cs typeface="Times New Roman" panose="02020603050405020304" pitchFamily="18" charset="0"/>
              </a:rPr>
              <a:t>Trường</a:t>
            </a:r>
            <a:r>
              <a:rPr lang="en-US" sz="2800" dirty="0">
                <a:solidFill>
                  <a:schemeClr val="bg2">
                    <a:lumMod val="10000"/>
                  </a:schemeClr>
                </a:solidFill>
                <a:latin typeface="Times New Roman" panose="02020603050405020304" pitchFamily="18" charset="0"/>
                <a:cs typeface="Times New Roman" panose="02020603050405020304" pitchFamily="18" charset="0"/>
              </a:rPr>
              <a:t>: THCS </a:t>
            </a:r>
            <a:r>
              <a:rPr lang="en-US" sz="2800" dirty="0" err="1">
                <a:solidFill>
                  <a:schemeClr val="bg2">
                    <a:lumMod val="10000"/>
                  </a:schemeClr>
                </a:solidFill>
                <a:latin typeface="Times New Roman" panose="02020603050405020304" pitchFamily="18" charset="0"/>
                <a:cs typeface="Times New Roman" panose="02020603050405020304" pitchFamily="18" charset="0"/>
              </a:rPr>
              <a:t>Hồng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Thái</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smtClean="0">
                <a:solidFill>
                  <a:schemeClr val="bg2">
                    <a:lumMod val="10000"/>
                  </a:schemeClr>
                </a:solidFill>
                <a:latin typeface="Times New Roman" panose="02020603050405020304" pitchFamily="18" charset="0"/>
                <a:cs typeface="Times New Roman" panose="02020603050405020304" pitchFamily="18" charset="0"/>
              </a:rPr>
              <a:t>Đông</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 - </a:t>
            </a:r>
            <a:r>
              <a:rPr lang="en-US" sz="2800" dirty="0" err="1" smtClean="0">
                <a:solidFill>
                  <a:schemeClr val="bg2">
                    <a:lumMod val="10000"/>
                  </a:schemeClr>
                </a:solidFill>
                <a:latin typeface="Times New Roman" panose="02020603050405020304" pitchFamily="18" charset="0"/>
                <a:cs typeface="Times New Roman" panose="02020603050405020304" pitchFamily="18" charset="0"/>
              </a:rPr>
              <a:t>thị</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xã</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Đông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smtClean="0">
                <a:solidFill>
                  <a:schemeClr val="bg2">
                    <a:lumMod val="10000"/>
                  </a:schemeClr>
                </a:solidFill>
                <a:latin typeface="Times New Roman" panose="02020603050405020304" pitchFamily="18" charset="0"/>
                <a:cs typeface="Times New Roman" panose="02020603050405020304" pitchFamily="18" charset="0"/>
              </a:rPr>
              <a:t>Triều</a:t>
            </a:r>
            <a:r>
              <a:rPr lang="en-US" sz="2800" dirty="0" smtClean="0">
                <a:solidFill>
                  <a:schemeClr val="bg2">
                    <a:lumMod val="10000"/>
                  </a:schemeClr>
                </a:solidFill>
                <a:latin typeface="Times New Roman" panose="02020603050405020304" pitchFamily="18" charset="0"/>
                <a:cs typeface="Times New Roman" panose="02020603050405020304" pitchFamily="18" charset="0"/>
              </a:rPr>
              <a:t>  - </a:t>
            </a:r>
            <a:r>
              <a:rPr lang="en-US" sz="2800" dirty="0" err="1">
                <a:solidFill>
                  <a:schemeClr val="bg2">
                    <a:lumMod val="10000"/>
                  </a:schemeClr>
                </a:solidFill>
                <a:latin typeface="Times New Roman" panose="02020603050405020304" pitchFamily="18" charset="0"/>
                <a:cs typeface="Times New Roman" panose="02020603050405020304" pitchFamily="18" charset="0"/>
              </a:rPr>
              <a:t>tỉnh</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Quảng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Ninh</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ctr" eaLnBrk="0" hangingPunct="0"/>
            <a:endParaRPr lang="en-US" sz="2800" dirty="0" smtClean="0">
              <a:latin typeface="Times New Roman" panose="02020603050405020304" pitchFamily="18" charset="0"/>
              <a:cs typeface="Times New Roman" panose="02020603050405020304" pitchFamily="18" charset="0"/>
            </a:endParaRPr>
          </a:p>
          <a:p>
            <a:pPr algn="ctr" eaLnBrk="0" hangingPunct="0"/>
            <a:r>
              <a:rPr lang="en-US" sz="2800" dirty="0" err="1" smtClean="0">
                <a:latin typeface="Times New Roman" panose="02020603050405020304" pitchFamily="18" charset="0"/>
                <a:cs typeface="Times New Roman" panose="02020603050405020304" pitchFamily="18" charset="0"/>
              </a:rPr>
              <a:t>Tháng</a:t>
            </a:r>
            <a:r>
              <a:rPr lang="en-US" sz="2800" dirty="0" smtClean="0">
                <a:latin typeface="Times New Roman" panose="02020603050405020304" pitchFamily="18" charset="0"/>
                <a:cs typeface="Times New Roman" panose="02020603050405020304" pitchFamily="18" charset="0"/>
              </a:rPr>
              <a:t> 10 </a:t>
            </a:r>
            <a:r>
              <a:rPr lang="en-US" sz="2800" dirty="0" err="1" smtClean="0">
                <a:latin typeface="Times New Roman" panose="02020603050405020304" pitchFamily="18" charset="0"/>
                <a:cs typeface="Times New Roman" panose="02020603050405020304" pitchFamily="18" charset="0"/>
              </a:rPr>
              <a:t>năm</a:t>
            </a:r>
            <a:r>
              <a:rPr lang="en-US" sz="2800" dirty="0" smtClean="0">
                <a:latin typeface="Times New Roman" panose="02020603050405020304" pitchFamily="18" charset="0"/>
                <a:cs typeface="Times New Roman" panose="02020603050405020304" pitchFamily="18" charset="0"/>
              </a:rPr>
              <a:t> 2021</a:t>
            </a:r>
            <a:endParaRPr lang="en-US" sz="2800" dirty="0">
              <a:latin typeface="Times New Roman" panose="02020603050405020304" pitchFamily="18" charset="0"/>
              <a:cs typeface="Times New Roman" panose="02020603050405020304" pitchFamily="18" charset="0"/>
            </a:endParaRPr>
          </a:p>
        </p:txBody>
      </p:sp>
      <p:pic>
        <p:nvPicPr>
          <p:cNvPr id="7" name="Picture 27" descr="Floral">
            <a:hlinkClick r:id="rId5" action="ppaction://hlinksldjump"/>
          </p:cNvPr>
          <p:cNvPicPr>
            <a:picLocks noChangeAspect="1" noChangeArrowheads="1" noCrop="1"/>
          </p:cNvPicPr>
          <p:nvPr/>
        </p:nvPicPr>
        <p:blipFill>
          <a:blip r:embed="rId6"/>
          <a:srcRect/>
          <a:stretch>
            <a:fillRect/>
          </a:stretch>
        </p:blipFill>
        <p:spPr bwMode="auto">
          <a:xfrm flipH="1">
            <a:off x="-244069" y="3214599"/>
            <a:ext cx="1409700" cy="1447800"/>
          </a:xfrm>
          <a:prstGeom prst="rect">
            <a:avLst/>
          </a:prstGeom>
          <a:noFill/>
        </p:spPr>
      </p:pic>
      <p:pic>
        <p:nvPicPr>
          <p:cNvPr id="8" name="Picture 27" descr="Floral">
            <a:hlinkClick r:id="rId5" action="ppaction://hlinksldjump"/>
          </p:cNvPr>
          <p:cNvPicPr>
            <a:picLocks noChangeAspect="1" noChangeArrowheads="1" noCrop="1"/>
          </p:cNvPicPr>
          <p:nvPr/>
        </p:nvPicPr>
        <p:blipFill>
          <a:blip r:embed="rId6"/>
          <a:srcRect/>
          <a:stretch>
            <a:fillRect/>
          </a:stretch>
        </p:blipFill>
        <p:spPr bwMode="auto">
          <a:xfrm flipH="1">
            <a:off x="7942568" y="3095743"/>
            <a:ext cx="1409700" cy="1447800"/>
          </a:xfrm>
          <a:prstGeom prst="rect">
            <a:avLst/>
          </a:prstGeom>
          <a:noFill/>
        </p:spPr>
      </p:pic>
      <p:sp>
        <p:nvSpPr>
          <p:cNvPr id="9" name="TextBox 8"/>
          <p:cNvSpPr txBox="1"/>
          <p:nvPr/>
        </p:nvSpPr>
        <p:spPr>
          <a:xfrm>
            <a:off x="-551291" y="-8527"/>
            <a:ext cx="8991600" cy="3600986"/>
          </a:xfrm>
          <a:prstGeom prst="rect">
            <a:avLst/>
          </a:prstGeom>
          <a:noFill/>
        </p:spPr>
        <p:txBody>
          <a:bodyPr wrap="square" rtlCol="0">
            <a:spAutoFit/>
          </a:bodyPr>
          <a:lstStyle/>
          <a:p>
            <a:pPr lvl="3" algn="ctr"/>
            <a:endParaRPr lang="en-US" dirty="0">
              <a:latin typeface="+mj-lt"/>
            </a:endParaRPr>
          </a:p>
          <a:p>
            <a:pPr lvl="3" algn="ctr">
              <a:lnSpc>
                <a:spcPct val="150000"/>
              </a:lnSpc>
            </a:pPr>
            <a:r>
              <a:rPr lang="en-US" sz="2400" b="1" dirty="0" smtClean="0">
                <a:latin typeface="Times New Roman" panose="02020603050405020304" pitchFamily="18" charset="0"/>
                <a:cs typeface="Times New Roman" panose="02020603050405020304" pitchFamily="18" charset="0"/>
              </a:rPr>
              <a:t>BỘ</a:t>
            </a:r>
            <a:r>
              <a:rPr lang="vi-VN" sz="2400" b="1" dirty="0" smtClean="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GIÁO DỤC VÀ ĐÀO </a:t>
            </a:r>
            <a:r>
              <a:rPr lang="vi-VN" sz="2400" b="1" dirty="0" smtClean="0">
                <a:latin typeface="Times New Roman" panose="02020603050405020304" pitchFamily="18" charset="0"/>
                <a:cs typeface="Times New Roman" panose="02020603050405020304" pitchFamily="18" charset="0"/>
              </a:rPr>
              <a:t>TẠ</a:t>
            </a:r>
            <a:r>
              <a:rPr lang="en-US" sz="2400" b="1" dirty="0" smtClean="0">
                <a:latin typeface="Times New Roman" panose="02020603050405020304" pitchFamily="18" charset="0"/>
                <a:cs typeface="Times New Roman" panose="02020603050405020304" pitchFamily="18" charset="0"/>
              </a:rPr>
              <a:t>O</a:t>
            </a:r>
          </a:p>
          <a:p>
            <a:pPr lvl="3" algn="ctr">
              <a:lnSpc>
                <a:spcPct val="150000"/>
              </a:lnSpc>
            </a:pPr>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CUỘC </a:t>
            </a:r>
            <a:r>
              <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THI </a:t>
            </a:r>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THIẾT </a:t>
            </a:r>
            <a:r>
              <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KẾ </a:t>
            </a:r>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a:t>
            </a:r>
            <a:r>
              <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GIẢNG </a:t>
            </a:r>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ĐIỆN TỬ</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Tiết</a:t>
            </a:r>
            <a:r>
              <a:rPr lang="en-US" sz="3600" kern="10" dirty="0" smtClean="0">
                <a:solidFill>
                  <a:srgbClr val="0066FF"/>
                </a:solidFill>
                <a:latin typeface="Times New Roman" pitchFamily="18" charset="0"/>
                <a:ea typeface="Tahoma"/>
                <a:cs typeface="Times New Roman" pitchFamily="18" charset="0"/>
              </a:rPr>
              <a:t> 14. </a:t>
            </a:r>
            <a:r>
              <a:rPr lang="en-US" sz="3600" kern="10" dirty="0" err="1" smtClean="0">
                <a:solidFill>
                  <a:srgbClr val="0066FF"/>
                </a:solidFill>
                <a:latin typeface="Times New Roman" pitchFamily="18" charset="0"/>
                <a:ea typeface="Tahoma"/>
                <a:cs typeface="Times New Roman" pitchFamily="18" charset="0"/>
              </a:rPr>
              <a:t>Bài</a:t>
            </a:r>
            <a:r>
              <a:rPr lang="en-US" sz="3600" kern="10" dirty="0" smtClean="0">
                <a:solidFill>
                  <a:srgbClr val="0066FF"/>
                </a:solidFill>
                <a:latin typeface="Times New Roman" pitchFamily="18" charset="0"/>
                <a:ea typeface="Tahoma"/>
                <a:cs typeface="Times New Roman" pitchFamily="18" charset="0"/>
              </a:rPr>
              <a:t> 6. </a:t>
            </a:r>
            <a:r>
              <a:rPr lang="en-US" sz="3600" kern="10" dirty="0" err="1" smtClean="0">
                <a:solidFill>
                  <a:srgbClr val="0066FF"/>
                </a:solidFill>
                <a:latin typeface="Times New Roman" pitchFamily="18" charset="0"/>
                <a:ea typeface="Tahoma"/>
                <a:cs typeface="Times New Roman" pitchFamily="18" charset="0"/>
              </a:rPr>
              <a:t>Các</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nước</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Anh</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Pháp</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Đức</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Mĩ</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cuối</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thế</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kỉ</a:t>
            </a:r>
            <a:r>
              <a:rPr lang="en-US" sz="3600" kern="10" dirty="0" smtClean="0">
                <a:solidFill>
                  <a:srgbClr val="0066FF"/>
                </a:solidFill>
                <a:latin typeface="Times New Roman" pitchFamily="18" charset="0"/>
                <a:ea typeface="Tahoma"/>
                <a:cs typeface="Times New Roman" pitchFamily="18" charset="0"/>
              </a:rPr>
              <a:t> XIX </a:t>
            </a:r>
            <a:r>
              <a:rPr lang="en-US" sz="3600" kern="10" dirty="0" err="1" smtClean="0">
                <a:solidFill>
                  <a:srgbClr val="0066FF"/>
                </a:solidFill>
                <a:latin typeface="Times New Roman" pitchFamily="18" charset="0"/>
                <a:ea typeface="Tahoma"/>
                <a:cs typeface="Times New Roman" pitchFamily="18" charset="0"/>
              </a:rPr>
              <a:t>đầu</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thế</a:t>
            </a:r>
            <a:r>
              <a:rPr lang="en-US" sz="3600" kern="10" dirty="0" smtClean="0">
                <a:solidFill>
                  <a:srgbClr val="0066FF"/>
                </a:solidFill>
                <a:latin typeface="Times New Roman" pitchFamily="18" charset="0"/>
                <a:ea typeface="Tahoma"/>
                <a:cs typeface="Times New Roman" pitchFamily="18" charset="0"/>
              </a:rPr>
              <a:t> </a:t>
            </a:r>
            <a:r>
              <a:rPr lang="en-US" sz="3600" kern="10" dirty="0" err="1" smtClean="0">
                <a:solidFill>
                  <a:srgbClr val="0066FF"/>
                </a:solidFill>
                <a:latin typeface="Times New Roman" pitchFamily="18" charset="0"/>
                <a:ea typeface="Tahoma"/>
                <a:cs typeface="Times New Roman" pitchFamily="18" charset="0"/>
              </a:rPr>
              <a:t>kỉ</a:t>
            </a:r>
            <a:r>
              <a:rPr lang="en-US" sz="3600" kern="10" dirty="0" smtClean="0">
                <a:solidFill>
                  <a:srgbClr val="0066FF"/>
                </a:solidFill>
                <a:latin typeface="Times New Roman" pitchFamily="18" charset="0"/>
                <a:ea typeface="Tahoma"/>
                <a:cs typeface="Times New Roman" pitchFamily="18" charset="0"/>
              </a:rPr>
              <a:t> XX</a:t>
            </a:r>
          </a:p>
          <a:p>
            <a:pPr algn="ctr"/>
            <a:r>
              <a:rPr lang="en-US" sz="3600" kern="10" dirty="0" err="1" smtClean="0">
                <a:latin typeface="Times New Roman" pitchFamily="18" charset="0"/>
                <a:ea typeface="Tahoma"/>
                <a:cs typeface="Times New Roman" pitchFamily="18" charset="0"/>
              </a:rPr>
              <a:t>Môn</a:t>
            </a:r>
            <a:r>
              <a:rPr lang="en-US" sz="3600" kern="10" dirty="0" smtClean="0">
                <a:latin typeface="Times New Roman" pitchFamily="18" charset="0"/>
                <a:ea typeface="Tahoma"/>
                <a:cs typeface="Times New Roman" pitchFamily="18" charset="0"/>
              </a:rPr>
              <a:t>: </a:t>
            </a:r>
            <a:r>
              <a:rPr lang="en-US" sz="3600" kern="10" dirty="0" err="1" smtClean="0">
                <a:latin typeface="Times New Roman" pitchFamily="18" charset="0"/>
                <a:ea typeface="Tahoma"/>
                <a:cs typeface="Times New Roman" pitchFamily="18" charset="0"/>
              </a:rPr>
              <a:t>Lịch</a:t>
            </a:r>
            <a:r>
              <a:rPr lang="en-US" sz="3600" kern="10" dirty="0" smtClean="0">
                <a:latin typeface="Times New Roman" pitchFamily="18" charset="0"/>
                <a:ea typeface="Tahoma"/>
                <a:cs typeface="Times New Roman" pitchFamily="18" charset="0"/>
              </a:rPr>
              <a:t> </a:t>
            </a:r>
            <a:r>
              <a:rPr lang="en-US" sz="3600" kern="10" dirty="0" err="1" smtClean="0">
                <a:latin typeface="Times New Roman" pitchFamily="18" charset="0"/>
                <a:ea typeface="Tahoma"/>
                <a:cs typeface="Times New Roman" pitchFamily="18" charset="0"/>
              </a:rPr>
              <a:t>sử</a:t>
            </a:r>
            <a:r>
              <a:rPr lang="en-US" sz="3600" kern="10" dirty="0" smtClean="0">
                <a:latin typeface="Times New Roman" pitchFamily="18" charset="0"/>
                <a:ea typeface="Tahoma"/>
                <a:cs typeface="Times New Roman" pitchFamily="18" charset="0"/>
              </a:rPr>
              <a:t> 8</a:t>
            </a:r>
          </a:p>
          <a:p>
            <a:pPr algn="ctr"/>
            <a:r>
              <a:rPr lang="en-US" sz="2400" b="1" dirty="0" smtClean="0">
                <a:latin typeface="Times New Roman" panose="02020603050405020304" pitchFamily="18" charset="0"/>
                <a:cs typeface="Times New Roman" panose="02020603050405020304" pitchFamily="18" charset="0"/>
              </a:rPr>
              <a:t>CC BY/CC BY-SA</a:t>
            </a:r>
            <a:endParaRPr lang="vi-VN" sz="2400" b="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200177322"/>
      </p:ext>
    </p:extLst>
  </p:cSld>
  <p:clrMapOvr>
    <a:masterClrMapping/>
  </p:clrMapOvr>
  <mc:AlternateContent xmlns:mc="http://schemas.openxmlformats.org/markup-compatibility/2006">
    <mc:Choice xmlns:p14="http://schemas.microsoft.com/office/powerpoint/2010/main" Requires="p14">
      <p:transition spd="slow" p14:dur="2000" advTm="11063"/>
    </mc:Choice>
    <mc:Fallback>
      <p:transition spd="slow" advTm="110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 calcmode="lin" valueType="num">
                                      <p:cBhvr>
                                        <p:cTn id="9" dur="10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smtClean="0">
                <a:solidFill>
                  <a:srgbClr val="000000"/>
                </a:solidFill>
                <a:latin typeface="Times New Roman" panose="02020603050405020304" pitchFamily="18" charset="0"/>
              </a:rPr>
              <a:t>tiếp</a:t>
            </a:r>
            <a:r>
              <a:rPr lang="en-US" altLang="en-US" sz="2400" b="1" dirty="0" smtClean="0">
                <a:solidFill>
                  <a:srgbClr val="000000"/>
                </a:solidFill>
                <a:latin typeface="Times New Roman" panose="02020603050405020304" pitchFamily="18" charset="0"/>
              </a:rPr>
              <a:t> </a:t>
            </a:r>
            <a:r>
              <a:rPr lang="en-US" altLang="en-US" sz="2400" b="1" dirty="0" err="1" smtClean="0">
                <a:solidFill>
                  <a:srgbClr val="000000"/>
                </a:solidFill>
                <a:latin typeface="Times New Roman" panose="02020603050405020304" pitchFamily="18" charset="0"/>
              </a:rPr>
              <a:t>theo</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54275" name="Rectangle 3"/>
          <p:cNvSpPr>
            <a:spLocks noChangeArrowheads="1"/>
          </p:cNvSpPr>
          <p:nvPr/>
        </p:nvSpPr>
        <p:spPr bwMode="auto">
          <a:xfrm>
            <a:off x="304800" y="857250"/>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a:latin typeface="Times New Roman" panose="02020603050405020304" pitchFamily="18" charset="0"/>
              </a:rPr>
              <a:t>3.</a:t>
            </a:r>
            <a:r>
              <a:rPr lang="en-US" altLang="en-US" sz="2400" b="1" u="sng" dirty="0">
                <a:latin typeface="Times New Roman" panose="02020603050405020304" pitchFamily="18" charset="0"/>
              </a:rPr>
              <a:t> </a:t>
            </a:r>
            <a:r>
              <a:rPr lang="en-US" altLang="en-US" sz="2400" b="1" u="sng" dirty="0" err="1" smtClean="0">
                <a:latin typeface="Times New Roman" panose="02020603050405020304" pitchFamily="18" charset="0"/>
              </a:rPr>
              <a:t>Đức</a:t>
            </a:r>
            <a:r>
              <a:rPr lang="en-US" altLang="en-US" sz="2400" b="1" u="sng" dirty="0" smtClean="0">
                <a:latin typeface="Times New Roman" panose="02020603050405020304" pitchFamily="18" charset="0"/>
              </a:rPr>
              <a:t>. </a:t>
            </a:r>
            <a:endParaRPr lang="en-US" altLang="en-US" sz="2400" b="1" dirty="0">
              <a:latin typeface="Times New Roman" panose="02020603050405020304" pitchFamily="18" charset="0"/>
            </a:endParaRPr>
          </a:p>
        </p:txBody>
      </p:sp>
      <p:sp>
        <p:nvSpPr>
          <p:cNvPr id="2" name="TextBox 1"/>
          <p:cNvSpPr txBox="1"/>
          <p:nvPr/>
        </p:nvSpPr>
        <p:spPr>
          <a:xfrm>
            <a:off x="327213" y="1780560"/>
            <a:ext cx="8283387" cy="2954655"/>
          </a:xfrm>
          <a:prstGeom prst="rect">
            <a:avLst/>
          </a:prstGeom>
          <a:noFill/>
        </p:spPr>
        <p:txBody>
          <a:bodyPr wrap="square" rtlCol="0">
            <a:spAutoFit/>
          </a:bodyPr>
          <a:lstStyle/>
          <a:p>
            <a:pPr algn="just"/>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Đức theo thể chế liên bang nhưng vẫn là nhà nước chuyên chế dưới sự thống trị của quý tộc địa chủ và tư sản độc quyền.</a:t>
            </a:r>
            <a:endParaRPr lang="en-US"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Nhà nước thi hành các chính sách đối nội, đối ngoại phản động:</a:t>
            </a:r>
            <a:endParaRPr lang="en-US"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Đàn áp phong trào công nhân, truyền bá bạo lực.</a:t>
            </a:r>
            <a:endParaRPr lang="en-US"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Tích cực chạy đua vũ trang, đòi dùng vũ lực để chia lại thị trường, chia lại các khu vực ảnh hưởng trên thế giới.</a:t>
            </a:r>
            <a:endParaRPr lang="en-US"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3" name="TextBox 2"/>
          <p:cNvSpPr txBox="1"/>
          <p:nvPr/>
        </p:nvSpPr>
        <p:spPr>
          <a:xfrm>
            <a:off x="304800" y="1318905"/>
            <a:ext cx="2095500" cy="461665"/>
          </a:xfrm>
          <a:prstGeom prst="rect">
            <a:avLst/>
          </a:prstGeom>
          <a:noFill/>
        </p:spPr>
        <p:txBody>
          <a:bodyPr wrap="square" rtlCol="0">
            <a:spAutoFit/>
          </a:bodyPr>
          <a:lstStyle/>
          <a:p>
            <a:r>
              <a:rPr lang="en-US" sz="2400" b="1" dirty="0" smtClean="0">
                <a:latin typeface="Times New Roman" panose="02020603050405020304" pitchFamily="18" charset="0"/>
                <a:cs typeface="Times New Roman" panose="02020603050405020304" pitchFamily="18" charset="0"/>
              </a:rPr>
              <a:t>b. </a:t>
            </a:r>
            <a:r>
              <a:rPr lang="en-US" sz="2400" b="1" u="sng" dirty="0" err="1" smtClean="0">
                <a:latin typeface="Times New Roman" panose="02020603050405020304" pitchFamily="18" charset="0"/>
                <a:cs typeface="Times New Roman" panose="02020603050405020304" pitchFamily="18" charset="0"/>
              </a:rPr>
              <a:t>Chính</a:t>
            </a:r>
            <a:r>
              <a:rPr lang="en-US" sz="2400" b="1" u="sng" dirty="0" smtClean="0">
                <a:latin typeface="Times New Roman" panose="02020603050405020304" pitchFamily="18" charset="0"/>
                <a:cs typeface="Times New Roman" panose="02020603050405020304" pitchFamily="18" charset="0"/>
              </a:rPr>
              <a:t> </a:t>
            </a:r>
            <a:r>
              <a:rPr lang="en-US" sz="2400" b="1" u="sng" dirty="0" err="1" smtClean="0">
                <a:latin typeface="Times New Roman" panose="02020603050405020304" pitchFamily="18" charset="0"/>
                <a:cs typeface="Times New Roman" panose="02020603050405020304" pitchFamily="18" charset="0"/>
              </a:rPr>
              <a:t>trị</a:t>
            </a:r>
            <a:endParaRPr lang="en-US" sz="2400" b="1" u="sng"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373307347"/>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0721"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0917" name="Slide" r:id="rId5" imgW="2601450" imgH="1950545" progId="PowerPoint.Slide.12">
                  <p:embed/>
                </p:oleObj>
              </mc:Choice>
              <mc:Fallback>
                <p:oleObj name="Slide" r:id="rId5" imgW="2601450" imgH="1950545" progId="PowerPoint.Slide.12">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23" name="Rectangle 3"/>
          <p:cNvSpPr>
            <a:spLocks noChangeArrowheads="1"/>
          </p:cNvSpPr>
          <p:nvPr/>
        </p:nvSpPr>
        <p:spPr bwMode="auto">
          <a:xfrm>
            <a:off x="0" y="33909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box(in)">
                                      <p:cBhvr>
                                        <p:cTn id="7"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smtClean="0">
                <a:solidFill>
                  <a:srgbClr val="000000"/>
                </a:solidFill>
                <a:latin typeface="Times New Roman" panose="02020603050405020304" pitchFamily="18" charset="0"/>
              </a:rPr>
              <a:t>tiếp</a:t>
            </a:r>
            <a:r>
              <a:rPr lang="en-US" altLang="en-US" sz="2400" b="1" dirty="0" smtClean="0">
                <a:solidFill>
                  <a:srgbClr val="000000"/>
                </a:solidFill>
                <a:latin typeface="Times New Roman" panose="02020603050405020304" pitchFamily="18" charset="0"/>
              </a:rPr>
              <a:t> </a:t>
            </a:r>
            <a:r>
              <a:rPr lang="en-US" altLang="en-US" sz="2400" b="1" dirty="0" err="1" smtClean="0">
                <a:solidFill>
                  <a:srgbClr val="000000"/>
                </a:solidFill>
                <a:latin typeface="Times New Roman" panose="02020603050405020304" pitchFamily="18" charset="0"/>
              </a:rPr>
              <a:t>theo</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54275" name="Rectangle 3"/>
          <p:cNvSpPr>
            <a:spLocks noChangeArrowheads="1"/>
          </p:cNvSpPr>
          <p:nvPr/>
        </p:nvSpPr>
        <p:spPr bwMode="auto">
          <a:xfrm>
            <a:off x="304800" y="857250"/>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smtClean="0">
                <a:latin typeface="Times New Roman" panose="02020603050405020304" pitchFamily="18" charset="0"/>
              </a:rPr>
              <a:t>4.</a:t>
            </a:r>
            <a:r>
              <a:rPr lang="en-US" altLang="en-US" sz="2400" b="1" u="sng" dirty="0" smtClean="0">
                <a:latin typeface="Times New Roman" panose="02020603050405020304" pitchFamily="18" charset="0"/>
              </a:rPr>
              <a:t> </a:t>
            </a:r>
            <a:r>
              <a:rPr lang="en-US" altLang="en-US" sz="2400" b="1" u="sng" dirty="0" err="1" smtClean="0">
                <a:latin typeface="Times New Roman" panose="02020603050405020304" pitchFamily="18" charset="0"/>
              </a:rPr>
              <a:t>Mĩ</a:t>
            </a:r>
            <a:r>
              <a:rPr lang="en-US" altLang="en-US" sz="2400" b="1" u="sng" dirty="0" smtClean="0">
                <a:latin typeface="Times New Roman" panose="02020603050405020304" pitchFamily="18" charset="0"/>
              </a:rPr>
              <a:t>. </a:t>
            </a:r>
            <a:endParaRPr lang="en-US" altLang="en-US" sz="2400" b="1" dirty="0">
              <a:latin typeface="Times New Roman" panose="02020603050405020304" pitchFamily="18" charset="0"/>
            </a:endParaRPr>
          </a:p>
        </p:txBody>
      </p:sp>
    </p:spTree>
    <p:custDataLst>
      <p:tags r:id="rId1"/>
    </p:custDataLst>
    <p:extLst>
      <p:ext uri="{BB962C8B-B14F-4D97-AF65-F5344CB8AC3E}">
        <p14:creationId xmlns:p14="http://schemas.microsoft.com/office/powerpoint/2010/main" val="1996884594"/>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chor="ctr"/>
          <a:lstStyle/>
          <a:p>
            <a:pPr eaLnBrk="1" hangingPunct="1"/>
            <a:r>
              <a:rPr lang="en-US" altLang="en-US" sz="4400" smtClean="0"/>
              <a:t/>
            </a:r>
            <a:br>
              <a:rPr lang="en-US" altLang="en-US" sz="4400" smtClean="0"/>
            </a:br>
            <a:endParaRPr lang="en-US" altLang="en-US" sz="4400" smtClean="0"/>
          </a:p>
        </p:txBody>
      </p:sp>
      <p:sp>
        <p:nvSpPr>
          <p:cNvPr id="3075" name="Rectangle 3"/>
          <p:cNvSpPr>
            <a:spLocks noGrp="1" noChangeArrowheads="1"/>
          </p:cNvSpPr>
          <p:nvPr>
            <p:ph type="subTitle" idx="1"/>
          </p:nvPr>
        </p:nvSpPr>
        <p:spPr/>
        <p:txBody>
          <a:bodyPr/>
          <a:lstStyle/>
          <a:p>
            <a:pPr eaLnBrk="1" hangingPunct="1"/>
            <a:endParaRPr lang="en-US" altLang="en-US" sz="3200" smtClean="0"/>
          </a:p>
          <a:p>
            <a:pPr eaLnBrk="1" hangingPunct="1"/>
            <a:endParaRPr lang="en-US" altLang="en-US" sz="3200" smtClean="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l="7195" t="8325" r="7195" b="8325"/>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77" name="AutoShape 5"/>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8" name="AutoShape 6"/>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9" name="AutoShape 7"/>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80" name="Text Box 11"/>
          <p:cNvSpPr txBox="1">
            <a:spLocks noChangeArrowheads="1"/>
          </p:cNvSpPr>
          <p:nvPr/>
        </p:nvSpPr>
        <p:spPr bwMode="auto">
          <a:xfrm>
            <a:off x="1187450" y="5876925"/>
            <a:ext cx="807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endParaRPr lang="en-US" altLang="en-US" sz="2800" b="1">
              <a:solidFill>
                <a:srgbClr val="CC0000"/>
              </a:solidFill>
              <a:latin typeface=".VnTime" panose="020B7200000000000000" pitchFamily="34" charset="0"/>
            </a:endParaRPr>
          </a:p>
        </p:txBody>
      </p:sp>
      <p:sp>
        <p:nvSpPr>
          <p:cNvPr id="10" name="TextBox 9"/>
          <p:cNvSpPr txBox="1"/>
          <p:nvPr/>
        </p:nvSpPr>
        <p:spPr>
          <a:xfrm>
            <a:off x="1547664" y="2909545"/>
            <a:ext cx="6408712" cy="3477875"/>
          </a:xfrm>
          <a:prstGeom prst="rect">
            <a:avLst/>
          </a:prstGeom>
          <a:solidFill>
            <a:schemeClr val="bg1"/>
          </a:solidFill>
          <a:ln>
            <a:solidFill>
              <a:srgbClr val="FFFF00"/>
            </a:solidFill>
          </a:ln>
        </p:spPr>
        <p:txBody>
          <a:bodyPr wrap="square" rtlCol="0">
            <a:spAutoFit/>
          </a:bodyPr>
          <a:lstStyle/>
          <a:p>
            <a:pPr algn="just"/>
            <a:r>
              <a:rPr lang="nl-NL" sz="2200" dirty="0" smtClean="0">
                <a:solidFill>
                  <a:srgbClr val="002060"/>
                </a:solidFill>
                <a:latin typeface="Times New Roman" pitchFamily="18" charset="0"/>
                <a:cs typeface="Times New Roman" pitchFamily="18" charset="0"/>
              </a:rPr>
              <a:t>- Mĩ (</a:t>
            </a:r>
            <a:r>
              <a:rPr lang="vi-VN" sz="2200" dirty="0" smtClean="0">
                <a:solidFill>
                  <a:srgbClr val="002060"/>
                </a:solidFill>
                <a:latin typeface="Times New Roman" pitchFamily="18" charset="0"/>
                <a:cs typeface="Times New Roman" pitchFamily="18" charset="0"/>
              </a:rPr>
              <a:t>Hoa K</a:t>
            </a:r>
            <a:r>
              <a:rPr lang="en-US" sz="2200" dirty="0" smtClean="0">
                <a:solidFill>
                  <a:srgbClr val="002060"/>
                </a:solidFill>
                <a:latin typeface="Times New Roman" pitchFamily="18" charset="0"/>
                <a:cs typeface="Times New Roman" pitchFamily="18" charset="0"/>
              </a:rPr>
              <a:t>ì</a:t>
            </a:r>
            <a:r>
              <a:rPr lang="vi-VN" sz="2200" dirty="0" smtClean="0">
                <a:solidFill>
                  <a:srgbClr val="002060"/>
                </a:solidFill>
                <a:latin typeface="Times New Roman" pitchFamily="18" charset="0"/>
                <a:cs typeface="Times New Roman" pitchFamily="18" charset="0"/>
              </a:rPr>
              <a:t>, Hợp ch</a:t>
            </a:r>
            <a:r>
              <a:rPr lang="en-US" sz="2200" dirty="0">
                <a:solidFill>
                  <a:srgbClr val="002060"/>
                </a:solidFill>
                <a:latin typeface="Times New Roman" pitchFamily="18" charset="0"/>
                <a:cs typeface="Times New Roman" pitchFamily="18" charset="0"/>
              </a:rPr>
              <a:t>ú</a:t>
            </a:r>
            <a:r>
              <a:rPr lang="vi-VN" sz="2200" dirty="0" smtClean="0">
                <a:solidFill>
                  <a:srgbClr val="002060"/>
                </a:solidFill>
                <a:latin typeface="Times New Roman" pitchFamily="18" charset="0"/>
                <a:cs typeface="Times New Roman" pitchFamily="18" charset="0"/>
              </a:rPr>
              <a:t>ng quốc </a:t>
            </a:r>
            <a:r>
              <a:rPr lang="en-US" sz="2200" dirty="0" err="1" smtClean="0">
                <a:solidFill>
                  <a:srgbClr val="002060"/>
                </a:solidFill>
                <a:latin typeface="Times New Roman" pitchFamily="18" charset="0"/>
                <a:cs typeface="Times New Roman" pitchFamily="18" charset="0"/>
              </a:rPr>
              <a:t>Mĩ</a:t>
            </a:r>
            <a:r>
              <a:rPr lang="en-US"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nằm giữa </a:t>
            </a:r>
            <a:r>
              <a:rPr lang="en-US" sz="2200" dirty="0" err="1" smtClean="0">
                <a:solidFill>
                  <a:srgbClr val="002060"/>
                </a:solidFill>
                <a:latin typeface="Times New Roman" pitchFamily="18" charset="0"/>
                <a:cs typeface="Times New Roman" pitchFamily="18" charset="0"/>
              </a:rPr>
              <a:t>Bắc</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Mĩ</a:t>
            </a:r>
            <a:r>
              <a:rPr lang="vi-VN" sz="2200" dirty="0" smtClean="0">
                <a:solidFill>
                  <a:srgbClr val="002060"/>
                </a:solidFill>
                <a:latin typeface="Times New Roman" pitchFamily="18" charset="0"/>
                <a:cs typeface="Times New Roman" pitchFamily="18" charset="0"/>
              </a:rPr>
              <a:t>,</a:t>
            </a:r>
            <a:r>
              <a:rPr lang="en-US"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giáp </a:t>
            </a:r>
            <a:r>
              <a:rPr lang="en-US" sz="2200" dirty="0" err="1" smtClean="0">
                <a:solidFill>
                  <a:srgbClr val="002060"/>
                </a:solidFill>
                <a:latin typeface="Times New Roman" pitchFamily="18" charset="0"/>
                <a:cs typeface="Times New Roman" pitchFamily="18" charset="0"/>
              </a:rPr>
              <a:t>Thái</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Bình</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Dương</a:t>
            </a:r>
            <a:r>
              <a:rPr lang="vi-VN" sz="2200" dirty="0" smtClean="0">
                <a:solidFill>
                  <a:srgbClr val="002060"/>
                </a:solidFill>
                <a:latin typeface="Times New Roman" pitchFamily="18" charset="0"/>
                <a:cs typeface="Times New Roman" pitchFamily="18" charset="0"/>
              </a:rPr>
              <a:t> ở </a:t>
            </a:r>
            <a:r>
              <a:rPr lang="en-US" sz="2200" dirty="0" err="1" smtClean="0">
                <a:solidFill>
                  <a:srgbClr val="002060"/>
                </a:solidFill>
                <a:latin typeface="Times New Roman" pitchFamily="18" charset="0"/>
                <a:cs typeface="Times New Roman" pitchFamily="18" charset="0"/>
              </a:rPr>
              <a:t>phía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tây</a:t>
            </a:r>
            <a:r>
              <a:rPr lang="vi-VN"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Đại</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Tây</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Dương</a:t>
            </a:r>
            <a:r>
              <a:rPr lang="vi-VN" sz="2200" dirty="0" smtClean="0">
                <a:solidFill>
                  <a:srgbClr val="002060"/>
                </a:solidFill>
                <a:latin typeface="Times New Roman" pitchFamily="18" charset="0"/>
                <a:cs typeface="Times New Roman" pitchFamily="18" charset="0"/>
              </a:rPr>
              <a:t> ở </a:t>
            </a:r>
            <a:r>
              <a:rPr lang="en-US" sz="2200" dirty="0" err="1" smtClean="0">
                <a:solidFill>
                  <a:srgbClr val="002060"/>
                </a:solidFill>
                <a:latin typeface="Times New Roman" pitchFamily="18" charset="0"/>
                <a:cs typeface="Times New Roman" pitchFamily="18" charset="0"/>
              </a:rPr>
              <a:t>phía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đông</a:t>
            </a:r>
            <a:r>
              <a:rPr lang="vi-VN" sz="2200" dirty="0" smtClean="0">
                <a:solidFill>
                  <a:srgbClr val="002060"/>
                </a:solidFill>
                <a:latin typeface="Times New Roman" pitchFamily="18" charset="0"/>
                <a:cs typeface="Times New Roman" pitchFamily="18" charset="0"/>
              </a:rPr>
              <a:t>, </a:t>
            </a:r>
            <a:r>
              <a:rPr lang="en-US" sz="2200" dirty="0" smtClean="0">
                <a:solidFill>
                  <a:srgbClr val="002060"/>
                </a:solidFill>
                <a:latin typeface="Times New Roman" pitchFamily="18" charset="0"/>
                <a:cs typeface="Times New Roman" pitchFamily="18" charset="0"/>
              </a:rPr>
              <a:t>Ca-</a:t>
            </a:r>
            <a:r>
              <a:rPr lang="en-US" sz="2200" dirty="0" err="1" smtClean="0">
                <a:solidFill>
                  <a:srgbClr val="002060"/>
                </a:solidFill>
                <a:latin typeface="Times New Roman" pitchFamily="18" charset="0"/>
                <a:cs typeface="Times New Roman" pitchFamily="18" charset="0"/>
              </a:rPr>
              <a:t>na</a:t>
            </a:r>
            <a:r>
              <a:rPr lang="en-US" sz="2200" dirty="0" smtClean="0">
                <a:solidFill>
                  <a:srgbClr val="002060"/>
                </a:solidFill>
                <a:latin typeface="Times New Roman" pitchFamily="18" charset="0"/>
                <a:cs typeface="Times New Roman" pitchFamily="18" charset="0"/>
              </a:rPr>
              <a:t>-</a:t>
            </a:r>
            <a:r>
              <a:rPr lang="en-US" sz="2200" dirty="0" err="1" smtClean="0">
                <a:solidFill>
                  <a:srgbClr val="002060"/>
                </a:solidFill>
                <a:latin typeface="Times New Roman" pitchFamily="18" charset="0"/>
                <a:cs typeface="Times New Roman" pitchFamily="18" charset="0"/>
              </a:rPr>
              <a:t>đa</a:t>
            </a:r>
            <a:r>
              <a:rPr lang="vi-VN" sz="2200" dirty="0" smtClean="0">
                <a:solidFill>
                  <a:srgbClr val="002060"/>
                </a:solidFill>
                <a:latin typeface="Times New Roman" pitchFamily="18" charset="0"/>
                <a:cs typeface="Times New Roman" pitchFamily="18" charset="0"/>
              </a:rPr>
              <a:t> ở </a:t>
            </a:r>
            <a:r>
              <a:rPr lang="en-US" sz="2200" dirty="0" err="1" smtClean="0">
                <a:solidFill>
                  <a:srgbClr val="002060"/>
                </a:solidFill>
                <a:latin typeface="Times New Roman" pitchFamily="18" charset="0"/>
                <a:cs typeface="Times New Roman" pitchFamily="18" charset="0"/>
              </a:rPr>
              <a:t>phía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bắc</a:t>
            </a:r>
            <a:r>
              <a:rPr lang="vi-VN" sz="2200" dirty="0" smtClean="0">
                <a:solidFill>
                  <a:srgbClr val="002060"/>
                </a:solidFill>
                <a:latin typeface="Times New Roman" pitchFamily="18" charset="0"/>
                <a:cs typeface="Times New Roman" pitchFamily="18" charset="0"/>
              </a:rPr>
              <a:t> và </a:t>
            </a:r>
            <a:r>
              <a:rPr lang="en-US" sz="2200" dirty="0" err="1" smtClean="0">
                <a:solidFill>
                  <a:srgbClr val="002060"/>
                </a:solidFill>
                <a:latin typeface="Times New Roman" pitchFamily="18" charset="0"/>
                <a:cs typeface="Times New Roman" pitchFamily="18" charset="0"/>
              </a:rPr>
              <a:t>Mê</a:t>
            </a:r>
            <a:r>
              <a:rPr lang="en-US" sz="2200" dirty="0" smtClean="0">
                <a:solidFill>
                  <a:srgbClr val="002060"/>
                </a:solidFill>
                <a:latin typeface="Times New Roman" pitchFamily="18" charset="0"/>
                <a:cs typeface="Times New Roman" pitchFamily="18" charset="0"/>
              </a:rPr>
              <a:t>-hi-</a:t>
            </a:r>
            <a:r>
              <a:rPr lang="en-US" sz="2200" dirty="0" err="1" smtClean="0">
                <a:solidFill>
                  <a:srgbClr val="002060"/>
                </a:solidFill>
                <a:latin typeface="Times New Roman" pitchFamily="18" charset="0"/>
                <a:cs typeface="Times New Roman" pitchFamily="18" charset="0"/>
              </a:rPr>
              <a:t>cô</a:t>
            </a:r>
            <a:r>
              <a:rPr lang="vi-VN" sz="2200" dirty="0" smtClean="0">
                <a:solidFill>
                  <a:srgbClr val="002060"/>
                </a:solidFill>
                <a:latin typeface="Times New Roman" pitchFamily="18" charset="0"/>
                <a:cs typeface="Times New Roman" pitchFamily="18" charset="0"/>
              </a:rPr>
              <a:t> ở </a:t>
            </a:r>
            <a:r>
              <a:rPr lang="en-US" sz="2200" dirty="0" err="1" smtClean="0">
                <a:solidFill>
                  <a:srgbClr val="002060"/>
                </a:solidFill>
                <a:latin typeface="Times New Roman" pitchFamily="18" charset="0"/>
                <a:cs typeface="Times New Roman" pitchFamily="18" charset="0"/>
              </a:rPr>
              <a:t>phía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nam</a:t>
            </a:r>
            <a:r>
              <a:rPr lang="nl-NL"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là một </a:t>
            </a:r>
            <a:r>
              <a:rPr lang="en-US" sz="2200" dirty="0" err="1" smtClean="0">
                <a:solidFill>
                  <a:srgbClr val="002060"/>
                </a:solidFill>
                <a:latin typeface="Times New Roman" pitchFamily="18" charset="0"/>
                <a:cs typeface="Times New Roman" pitchFamily="18" charset="0"/>
              </a:rPr>
              <a:t>quốc</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gia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cộng</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hòa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liên</a:t>
            </a:r>
            <a:r>
              <a:rPr lang="en-US" sz="2200" dirty="0" smtClean="0">
                <a:solidFill>
                  <a:srgbClr val="002060"/>
                </a:solidFill>
                <a:latin typeface="Times New Roman" pitchFamily="18" charset="0"/>
                <a:cs typeface="Times New Roman" pitchFamily="18" charset="0"/>
              </a:rPr>
              <a:t> bang,</a:t>
            </a:r>
            <a:r>
              <a:rPr lang="vi-VN" sz="2200" dirty="0" smtClean="0">
                <a:solidFill>
                  <a:srgbClr val="002060"/>
                </a:solidFill>
                <a:latin typeface="Times New Roman" pitchFamily="18" charset="0"/>
                <a:cs typeface="Times New Roman" pitchFamily="18" charset="0"/>
              </a:rPr>
              <a:t> bao gồm </a:t>
            </a:r>
            <a:r>
              <a:rPr lang="en-US" sz="2200" dirty="0" smtClean="0">
                <a:solidFill>
                  <a:srgbClr val="002060"/>
                </a:solidFill>
                <a:latin typeface="Times New Roman" pitchFamily="18" charset="0"/>
                <a:cs typeface="Times New Roman" pitchFamily="18" charset="0"/>
              </a:rPr>
              <a:t>50 </a:t>
            </a:r>
            <a:r>
              <a:rPr lang="en-US" sz="2200" dirty="0" err="1" smtClean="0">
                <a:solidFill>
                  <a:srgbClr val="002060"/>
                </a:solidFill>
                <a:latin typeface="Times New Roman" pitchFamily="18" charset="0"/>
                <a:cs typeface="Times New Roman" pitchFamily="18" charset="0"/>
              </a:rPr>
              <a:t>tiểu</a:t>
            </a:r>
            <a:r>
              <a:rPr lang="en-US" sz="2200" dirty="0" smtClean="0">
                <a:solidFill>
                  <a:srgbClr val="002060"/>
                </a:solidFill>
                <a:latin typeface="Times New Roman" pitchFamily="18" charset="0"/>
                <a:cs typeface="Times New Roman" pitchFamily="18" charset="0"/>
              </a:rPr>
              <a:t> bang</a:t>
            </a:r>
            <a:r>
              <a:rPr lang="vi-VN" sz="2200" dirty="0" smtClean="0">
                <a:solidFill>
                  <a:srgbClr val="002060"/>
                </a:solidFill>
                <a:latin typeface="Times New Roman" pitchFamily="18" charset="0"/>
                <a:cs typeface="Times New Roman" pitchFamily="18" charset="0"/>
              </a:rPr>
              <a:t> và 1 </a:t>
            </a:r>
            <a:r>
              <a:rPr lang="en-US" sz="2200" dirty="0" err="1" smtClean="0">
                <a:solidFill>
                  <a:srgbClr val="002060"/>
                </a:solidFill>
                <a:latin typeface="Times New Roman" pitchFamily="18" charset="0"/>
                <a:cs typeface="Times New Roman" pitchFamily="18" charset="0"/>
              </a:rPr>
              <a:t>đặc</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khu</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liên</a:t>
            </a:r>
            <a:r>
              <a:rPr lang="en-US" sz="2200" dirty="0" smtClean="0">
                <a:solidFill>
                  <a:srgbClr val="002060"/>
                </a:solidFill>
                <a:latin typeface="Times New Roman" pitchFamily="18" charset="0"/>
                <a:cs typeface="Times New Roman" pitchFamily="18" charset="0"/>
              </a:rPr>
              <a:t> bang</a:t>
            </a:r>
            <a:r>
              <a:rPr lang="vi-VN" sz="2200" dirty="0" smtClean="0">
                <a:solidFill>
                  <a:srgbClr val="002060"/>
                </a:solidFill>
                <a:latin typeface="Times New Roman" pitchFamily="18" charset="0"/>
                <a:cs typeface="Times New Roman" pitchFamily="18" charset="0"/>
              </a:rPr>
              <a:t>, thủ đô là </a:t>
            </a:r>
            <a:r>
              <a:rPr lang="en-US" sz="2200" dirty="0" smtClean="0">
                <a:solidFill>
                  <a:srgbClr val="002060"/>
                </a:solidFill>
                <a:latin typeface="Times New Roman" pitchFamily="18" charset="0"/>
                <a:cs typeface="Times New Roman" pitchFamily="18" charset="0"/>
              </a:rPr>
              <a:t>Washington</a:t>
            </a:r>
            <a:r>
              <a:rPr lang="nl-NL" sz="2200" dirty="0" smtClean="0">
                <a:solidFill>
                  <a:srgbClr val="002060"/>
                </a:solidFill>
                <a:latin typeface="Times New Roman" pitchFamily="18" charset="0"/>
                <a:cs typeface="Times New Roman" pitchFamily="18" charset="0"/>
              </a:rPr>
              <a:t>. </a:t>
            </a:r>
          </a:p>
          <a:p>
            <a:pPr algn="just"/>
            <a:r>
              <a:rPr lang="nl-NL" sz="2200" dirty="0" smtClean="0">
                <a:solidFill>
                  <a:srgbClr val="002060"/>
                </a:solidFill>
                <a:latin typeface="Times New Roman" pitchFamily="18" charset="0"/>
                <a:cs typeface="Times New Roman" pitchFamily="18" charset="0"/>
              </a:rPr>
              <a:t>- Diện tích </a:t>
            </a:r>
            <a:r>
              <a:rPr lang="vi-VN" sz="2200" dirty="0" smtClean="0">
                <a:solidFill>
                  <a:srgbClr val="002060"/>
                </a:solidFill>
                <a:latin typeface="Times New Roman" pitchFamily="18" charset="0"/>
                <a:cs typeface="Times New Roman" pitchFamily="18" charset="0"/>
              </a:rPr>
              <a:t>9.833.520 km² và 327,1 triệu dân (2018)</a:t>
            </a:r>
            <a:r>
              <a:rPr lang="nl-NL"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 </a:t>
            </a:r>
            <a:endParaRPr lang="en-US" sz="2200" dirty="0" smtClean="0">
              <a:solidFill>
                <a:srgbClr val="002060"/>
              </a:solidFill>
              <a:latin typeface="Times New Roman" pitchFamily="18" charset="0"/>
              <a:cs typeface="Times New Roman" pitchFamily="18" charset="0"/>
            </a:endParaRPr>
          </a:p>
          <a:p>
            <a:pPr algn="just"/>
            <a:r>
              <a:rPr lang="en-US"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Mĩ là một trong những quốc gia đa dạng chủng tộc nhất</a:t>
            </a:r>
            <a:r>
              <a:rPr lang="en-US"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trên thế giới, do kết quả của những cuộc </a:t>
            </a:r>
            <a:r>
              <a:rPr lang="en-US" sz="2200" dirty="0" smtClean="0">
                <a:solidFill>
                  <a:srgbClr val="002060"/>
                </a:solidFill>
                <a:latin typeface="Times New Roman" pitchFamily="18" charset="0"/>
                <a:cs typeface="Times New Roman" pitchFamily="18" charset="0"/>
              </a:rPr>
              <a:t>di </a:t>
            </a:r>
            <a:r>
              <a:rPr lang="en-US" sz="2200" dirty="0" err="1" smtClean="0">
                <a:solidFill>
                  <a:srgbClr val="002060"/>
                </a:solidFill>
                <a:latin typeface="Times New Roman" pitchFamily="18" charset="0"/>
                <a:cs typeface="Times New Roman" pitchFamily="18" charset="0"/>
              </a:rPr>
              <a:t>dân</a:t>
            </a:r>
            <a:r>
              <a:rPr lang="vi-VN" sz="2200" dirty="0" smtClean="0">
                <a:solidFill>
                  <a:srgbClr val="002060"/>
                </a:solidFill>
                <a:latin typeface="Times New Roman" pitchFamily="18" charset="0"/>
                <a:cs typeface="Times New Roman" pitchFamily="18" charset="0"/>
              </a:rPr>
              <a:t> đến từ nhiều quốc gia khác nhau trên toàn cầu. </a:t>
            </a:r>
            <a:endParaRPr lang="en-US" sz="2200" dirty="0" smtClean="0">
              <a:solidFill>
                <a:srgbClr val="002060"/>
              </a:solidFill>
              <a:latin typeface="Times New Roman" pitchFamily="18" charset="0"/>
              <a:cs typeface="Times New Roman" pitchFamily="18" charset="0"/>
            </a:endParaRPr>
          </a:p>
          <a:p>
            <a:pPr algn="just"/>
            <a:r>
              <a:rPr lang="en-US" sz="2200" dirty="0" smtClean="0">
                <a:solidFill>
                  <a:srgbClr val="002060"/>
                </a:solidFill>
                <a:latin typeface="Times New Roman" pitchFamily="18" charset="0"/>
                <a:cs typeface="Times New Roman" pitchFamily="18" charset="0"/>
              </a:rPr>
              <a:t>- </a:t>
            </a:r>
            <a:r>
              <a:rPr lang="vi-VN" sz="2200" dirty="0" smtClean="0">
                <a:solidFill>
                  <a:srgbClr val="002060"/>
                </a:solidFill>
                <a:latin typeface="Times New Roman" pitchFamily="18" charset="0"/>
                <a:cs typeface="Times New Roman" pitchFamily="18" charset="0"/>
              </a:rPr>
              <a:t>Nền </a:t>
            </a:r>
            <a:r>
              <a:rPr lang="en-US" sz="2200" dirty="0" err="1" smtClean="0">
                <a:solidFill>
                  <a:srgbClr val="002060"/>
                </a:solidFill>
                <a:latin typeface="Times New Roman" pitchFamily="18" charset="0"/>
                <a:cs typeface="Times New Roman" pitchFamily="18" charset="0"/>
              </a:rPr>
              <a:t>kinh</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tế</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Hoa</a:t>
            </a:r>
            <a:r>
              <a:rPr lang="en-US" sz="2200" dirty="0" smtClean="0">
                <a:solidFill>
                  <a:srgbClr val="002060"/>
                </a:solidFill>
                <a:latin typeface="Times New Roman" pitchFamily="18" charset="0"/>
                <a:cs typeface="Times New Roman" pitchFamily="18" charset="0"/>
              </a:rPr>
              <a:t> </a:t>
            </a:r>
            <a:r>
              <a:rPr lang="en-US" sz="2200" dirty="0" err="1" smtClean="0">
                <a:solidFill>
                  <a:srgbClr val="002060"/>
                </a:solidFill>
                <a:latin typeface="Times New Roman" pitchFamily="18" charset="0"/>
                <a:cs typeface="Times New Roman" pitchFamily="18" charset="0"/>
              </a:rPr>
              <a:t>Kì</a:t>
            </a:r>
            <a:r>
              <a:rPr lang="vi-VN" sz="2200" dirty="0" smtClean="0">
                <a:solidFill>
                  <a:srgbClr val="002060"/>
                </a:solidFill>
                <a:latin typeface="Times New Roman" pitchFamily="18" charset="0"/>
                <a:cs typeface="Times New Roman" pitchFamily="18" charset="0"/>
              </a:rPr>
              <a:t> lớn nhất trên thế giới. </a:t>
            </a:r>
            <a:endParaRPr lang="vi-VN" sz="2200" dirty="0">
              <a:solidFill>
                <a:srgbClr val="002060"/>
              </a:solidFill>
            </a:endParaRPr>
          </a:p>
        </p:txBody>
      </p:sp>
    </p:spTree>
    <p:custDataLst>
      <p:tags r:id="rId1"/>
    </p:custDataLst>
    <p:extLst>
      <p:ext uri="{BB962C8B-B14F-4D97-AF65-F5344CB8AC3E}">
        <p14:creationId xmlns:p14="http://schemas.microsoft.com/office/powerpoint/2010/main" val="28128709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smtClean="0">
                <a:solidFill>
                  <a:srgbClr val="000000"/>
                </a:solidFill>
                <a:latin typeface="Times New Roman" panose="02020603050405020304" pitchFamily="18" charset="0"/>
              </a:rPr>
              <a:t>tiếp</a:t>
            </a:r>
            <a:r>
              <a:rPr lang="en-US" altLang="en-US" sz="2400" b="1" dirty="0" smtClean="0">
                <a:solidFill>
                  <a:srgbClr val="000000"/>
                </a:solidFill>
                <a:latin typeface="Times New Roman" panose="02020603050405020304" pitchFamily="18" charset="0"/>
              </a:rPr>
              <a:t> </a:t>
            </a:r>
            <a:r>
              <a:rPr lang="en-US" altLang="en-US" sz="2400" b="1" dirty="0" err="1" smtClean="0">
                <a:solidFill>
                  <a:srgbClr val="000000"/>
                </a:solidFill>
                <a:latin typeface="Times New Roman" panose="02020603050405020304" pitchFamily="18" charset="0"/>
              </a:rPr>
              <a:t>theo</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54275" name="Rectangle 3"/>
          <p:cNvSpPr>
            <a:spLocks noChangeArrowheads="1"/>
          </p:cNvSpPr>
          <p:nvPr/>
        </p:nvSpPr>
        <p:spPr bwMode="auto">
          <a:xfrm>
            <a:off x="304800" y="857250"/>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smtClean="0">
                <a:latin typeface="Times New Roman" panose="02020603050405020304" pitchFamily="18" charset="0"/>
              </a:rPr>
              <a:t>4.</a:t>
            </a:r>
            <a:r>
              <a:rPr lang="en-US" altLang="en-US" sz="2400" b="1" u="sng" dirty="0" smtClean="0">
                <a:latin typeface="Times New Roman" panose="02020603050405020304" pitchFamily="18" charset="0"/>
              </a:rPr>
              <a:t> </a:t>
            </a:r>
            <a:r>
              <a:rPr lang="en-US" altLang="en-US" sz="2400" b="1" u="sng" dirty="0" err="1" smtClean="0">
                <a:latin typeface="Times New Roman" panose="02020603050405020304" pitchFamily="18" charset="0"/>
              </a:rPr>
              <a:t>Mĩ</a:t>
            </a:r>
            <a:r>
              <a:rPr lang="en-US" altLang="en-US" sz="2400" b="1" u="sng" dirty="0" smtClean="0">
                <a:latin typeface="Times New Roman" panose="02020603050405020304" pitchFamily="18" charset="0"/>
              </a:rPr>
              <a:t>. </a:t>
            </a:r>
            <a:endParaRPr lang="en-US" altLang="en-US" sz="2400" b="1" dirty="0">
              <a:latin typeface="Times New Roman" panose="02020603050405020304" pitchFamily="18" charset="0"/>
            </a:endParaRPr>
          </a:p>
        </p:txBody>
      </p:sp>
      <p:sp>
        <p:nvSpPr>
          <p:cNvPr id="2" name="TextBox 1"/>
          <p:cNvSpPr txBox="1"/>
          <p:nvPr/>
        </p:nvSpPr>
        <p:spPr>
          <a:xfrm>
            <a:off x="299424" y="1252835"/>
            <a:ext cx="8011616" cy="461665"/>
          </a:xfrm>
          <a:prstGeom prst="rect">
            <a:avLst/>
          </a:prstGeom>
          <a:noFill/>
        </p:spPr>
        <p:txBody>
          <a:bodyPr wrap="square" rtlCol="0">
            <a:spAutoFit/>
          </a:bodyPr>
          <a:lstStyle/>
          <a:p>
            <a:r>
              <a:rPr lang="en-US" sz="2400" b="1" dirty="0" smtClean="0">
                <a:latin typeface="Times New Roman" panose="02020603050405020304" pitchFamily="18" charset="0"/>
                <a:cs typeface="Times New Roman" panose="02020603050405020304" pitchFamily="18" charset="0"/>
              </a:rPr>
              <a:t>a. </a:t>
            </a:r>
            <a:r>
              <a:rPr lang="en-US" sz="2400" b="1" dirty="0" err="1" smtClean="0">
                <a:latin typeface="Times New Roman" panose="02020603050405020304" pitchFamily="18" charset="0"/>
                <a:cs typeface="Times New Roman" panose="02020603050405020304" pitchFamily="18" charset="0"/>
              </a:rPr>
              <a:t>Kinh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tế</a:t>
            </a:r>
            <a:endParaRPr lang="en-US"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99424" y="1676015"/>
            <a:ext cx="8593055" cy="3046988"/>
          </a:xfrm>
          <a:prstGeom prst="rect">
            <a:avLst/>
          </a:prstGeom>
          <a:noFill/>
        </p:spPr>
        <p:txBody>
          <a:bodyPr wrap="square" rtlCol="0">
            <a:spAutoFit/>
          </a:bodyPr>
          <a:lstStyle/>
          <a:p>
            <a:pPr algn="just"/>
            <a:r>
              <a:rPr lang="nl-NL" sz="2400" dirty="0" smtClean="0">
                <a:latin typeface="Times New Roman"/>
                <a:ea typeface="Arial"/>
                <a:cs typeface="Times New Roman"/>
              </a:rPr>
              <a:t>*Công nghiệp: </a:t>
            </a:r>
          </a:p>
          <a:p>
            <a:pPr algn="just"/>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Cuối TK XIX kinh tế phát triển mạnh, từ vị trí thứ tư vượt lên đứng đầu thế giới về sản xuất công nghiệp.</a:t>
            </a:r>
            <a:endParaRPr lang="vi-VN" sz="2400" dirty="0">
              <a:latin typeface="Times New Roman" pitchFamily="18" charset="0"/>
              <a:cs typeface="Times New Roman" pitchFamily="18" charset="0"/>
            </a:endParaRPr>
          </a:p>
          <a:p>
            <a:pPr algn="just"/>
            <a:r>
              <a:rPr lang="pt-BR" sz="2400" dirty="0">
                <a:latin typeface="Times New Roman" pitchFamily="18" charset="0"/>
                <a:cs typeface="Times New Roman" pitchFamily="18" charset="0"/>
              </a:rPr>
              <a:t>- Cuối TK XIX - đầu TK XX xuất hiện các công ti độc quyền khổng lồ có ảnh hưởng lớn đến kinh tế, chính trị nước Mĩ. -&gt; Mĩ là xứ sở của các “ông vua công nghiệp”.</a:t>
            </a:r>
            <a:endParaRPr lang="vi-VN" sz="2400" dirty="0">
              <a:latin typeface="Times New Roman" pitchFamily="18" charset="0"/>
              <a:cs typeface="Times New Roman" pitchFamily="18" charset="0"/>
            </a:endParaRPr>
          </a:p>
          <a:p>
            <a:pPr algn="just"/>
            <a:endParaRPr lang="nl-NL" sz="2400" dirty="0">
              <a:latin typeface="Times New Roman"/>
              <a:ea typeface="Arial"/>
              <a:cs typeface="Times New Roman"/>
            </a:endParaRPr>
          </a:p>
          <a:p>
            <a:pPr algn="just"/>
            <a:endParaRPr lang="en-US" sz="2400" dirty="0"/>
          </a:p>
        </p:txBody>
      </p:sp>
      <p:sp>
        <p:nvSpPr>
          <p:cNvPr id="4" name="TextBox 3"/>
          <p:cNvSpPr txBox="1"/>
          <p:nvPr/>
        </p:nvSpPr>
        <p:spPr>
          <a:xfrm>
            <a:off x="299424" y="3865753"/>
            <a:ext cx="8590367" cy="1754326"/>
          </a:xfrm>
          <a:prstGeom prst="rect">
            <a:avLst/>
          </a:prstGeom>
          <a:noFill/>
        </p:spPr>
        <p:txBody>
          <a:bodyPr wrap="square" rtlCol="0">
            <a:spAutoFit/>
          </a:bodyPr>
          <a:lstStyle/>
          <a:p>
            <a:r>
              <a:rPr lang="nl-NL" sz="2400" dirty="0" smtClean="0">
                <a:latin typeface="Times New Roman"/>
                <a:ea typeface="Arial"/>
                <a:cs typeface="Times New Roman"/>
              </a:rPr>
              <a:t>*Nông nghiệp: </a:t>
            </a:r>
          </a:p>
          <a:p>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Nông nghiệp cũng đạt những thành tựu lớn, Mĩ trở thành nguồn cung cấp lương thực, thực phẩm cho châu Âu.</a:t>
            </a:r>
            <a:endParaRPr lang="vi-VN" sz="2400" dirty="0">
              <a:latin typeface="Times New Roman" pitchFamily="18" charset="0"/>
              <a:cs typeface="Times New Roman" pitchFamily="18" charset="0"/>
            </a:endParaRPr>
          </a:p>
          <a:p>
            <a:endParaRPr lang="vi-VN" dirty="0">
              <a:latin typeface="Times New Roman"/>
              <a:ea typeface="Arial"/>
              <a:cs typeface="Times New Roman"/>
            </a:endParaRPr>
          </a:p>
          <a:p>
            <a:endParaRPr lang="en-US" dirty="0"/>
          </a:p>
        </p:txBody>
      </p:sp>
    </p:spTree>
    <p:custDataLst>
      <p:tags r:id="rId1"/>
    </p:custDataLst>
    <p:extLst>
      <p:ext uri="{BB962C8B-B14F-4D97-AF65-F5344CB8AC3E}">
        <p14:creationId xmlns:p14="http://schemas.microsoft.com/office/powerpoint/2010/main" val="29509986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85786" y="1928802"/>
            <a:ext cx="7786742" cy="369332"/>
          </a:xfrm>
          <a:prstGeom prst="rect">
            <a:avLst/>
          </a:prstGeom>
          <a:noFill/>
        </p:spPr>
        <p:txBody>
          <a:bodyPr wrap="square" rtlCol="0">
            <a:spAutoFit/>
          </a:bodyPr>
          <a:lstStyle/>
          <a:p>
            <a:endParaRPr lang="vi-VN" dirty="0"/>
          </a:p>
        </p:txBody>
      </p:sp>
      <p:sp>
        <p:nvSpPr>
          <p:cNvPr id="11" name="TextBox 10"/>
          <p:cNvSpPr txBox="1"/>
          <p:nvPr/>
        </p:nvSpPr>
        <p:spPr>
          <a:xfrm>
            <a:off x="3143240" y="2000240"/>
            <a:ext cx="5786478" cy="369332"/>
          </a:xfrm>
          <a:prstGeom prst="rect">
            <a:avLst/>
          </a:prstGeom>
          <a:noFill/>
        </p:spPr>
        <p:txBody>
          <a:bodyPr wrap="square" rtlCol="0">
            <a:spAutoFit/>
          </a:bodyPr>
          <a:lstStyle/>
          <a:p>
            <a:endParaRPr lang="vi-VN" dirty="0"/>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5841"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6037" name="Slide" r:id="rId5" imgW="4570610" imgH="3427576" progId="PowerPoint.Slide.12">
                  <p:embed/>
                </p:oleObj>
              </mc:Choice>
              <mc:Fallback>
                <p:oleObj name="Slide" r:id="rId5" imgW="4570610" imgH="3427576" progId="PowerPoint.Slide.12">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843" name="Rectangle 3"/>
          <p:cNvSpPr>
            <a:spLocks noChangeArrowheads="1"/>
          </p:cNvSpPr>
          <p:nvPr/>
        </p:nvSpPr>
        <p:spPr bwMode="auto">
          <a:xfrm>
            <a:off x="0" y="2809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box(in)">
                                      <p:cBhvr>
                                        <p:cTn id="7" dur="5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14"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15"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16" name="ISPRING_QUIZ_SHAPE4"/>
          <p:cNvSpPr txBox="1"/>
          <p:nvPr/>
        </p:nvSpPr>
        <p:spPr>
          <a:xfrm>
            <a:off x="548640" y="1097280"/>
            <a:ext cx="8046720" cy="461665"/>
          </a:xfrm>
          <a:prstGeom prst="rect">
            <a:avLst/>
          </a:prstGeom>
          <a:noFill/>
          <a:effectLst>
            <a:innerShdw>
              <a:scrgbClr r="0" g="0" b="0">
                <a:alpha val="0"/>
              </a:scrgbClr>
            </a:innerShdw>
          </a:effectLst>
        </p:spPr>
        <p:txBody>
          <a:bodyPr vert="horz" rtlCol="0">
            <a:spAutoFit/>
          </a:bodyPr>
          <a:lstStyle/>
          <a:p>
            <a:pPr algn="ctr"/>
            <a:r>
              <a:rPr lang="en-US" sz="2400" b="1" dirty="0" smtClean="0">
                <a:solidFill>
                  <a:srgbClr val="343944"/>
                </a:solidFill>
                <a:effectLst/>
                <a:latin typeface="Times New Roman" panose="02020603050405020304" pitchFamily="18" charset="0"/>
                <a:cs typeface="Times New Roman" panose="02020603050405020304" pitchFamily="18" charset="0"/>
              </a:rPr>
              <a:t>BÀI TẬP 2</a:t>
            </a:r>
            <a:endParaRPr lang="en-US" sz="2400" b="1" dirty="0">
              <a:solidFill>
                <a:srgbClr val="343944"/>
              </a:solidFill>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1296714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p:cNvPicPr>
            <a:picLocks noGrp="1" noChangeAspect="1" noChangeArrowheads="1"/>
          </p:cNvPicPr>
          <p:nvPr>
            <p:ph sz="half" idx="1"/>
          </p:nvPr>
        </p:nvPicPr>
        <p:blipFill>
          <a:blip r:embed="rId4"/>
          <a:srcRect/>
          <a:stretch>
            <a:fillRect/>
          </a:stretch>
        </p:blipFill>
        <p:spPr>
          <a:xfrm>
            <a:off x="0" y="381000"/>
            <a:ext cx="4648200" cy="5410200"/>
          </a:xfrm>
        </p:spPr>
      </p:pic>
      <p:sp>
        <p:nvSpPr>
          <p:cNvPr id="62468" name="Rectangle 4"/>
          <p:cNvSpPr>
            <a:spLocks noGrp="1" noChangeArrowheads="1"/>
          </p:cNvSpPr>
          <p:nvPr>
            <p:ph sz="half" idx="2"/>
          </p:nvPr>
        </p:nvSpPr>
        <p:spPr>
          <a:xfrm>
            <a:off x="4572000" y="1524000"/>
            <a:ext cx="4343400" cy="3886200"/>
          </a:xfrm>
        </p:spPr>
        <p:txBody>
          <a:bodyPr rtlCol="0">
            <a:normAutofit/>
          </a:bodyPr>
          <a:lstStyle/>
          <a:p>
            <a:pPr marL="342868" indent="-342868" algn="just" fontAlgn="auto">
              <a:spcAft>
                <a:spcPts val="0"/>
              </a:spcAft>
              <a:buFont typeface="Arial" pitchFamily="34" charset="0"/>
              <a:buChar char="•"/>
              <a:defRPr/>
            </a:pPr>
            <a:r>
              <a:rPr lang="en-US" sz="3200" dirty="0" err="1">
                <a:solidFill>
                  <a:srgbClr val="000000"/>
                </a:solidFill>
                <a:latin typeface="Times New Roman" pitchFamily="18" charset="0"/>
              </a:rPr>
              <a:t>Thành</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lập</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công</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ty</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thép</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năm</a:t>
            </a:r>
            <a:r>
              <a:rPr lang="en-US" sz="3200" dirty="0">
                <a:solidFill>
                  <a:srgbClr val="000000"/>
                </a:solidFill>
                <a:latin typeface="Times New Roman" pitchFamily="18" charset="0"/>
              </a:rPr>
              <a:t> 1903, </a:t>
            </a:r>
            <a:r>
              <a:rPr lang="en-US" sz="3200" dirty="0" err="1">
                <a:solidFill>
                  <a:srgbClr val="000000"/>
                </a:solidFill>
                <a:latin typeface="Times New Roman" pitchFamily="18" charset="0"/>
              </a:rPr>
              <a:t>kiểm</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soát</a:t>
            </a:r>
            <a:r>
              <a:rPr lang="en-US" sz="3200" dirty="0">
                <a:solidFill>
                  <a:srgbClr val="000000"/>
                </a:solidFill>
                <a:latin typeface="Times New Roman" pitchFamily="18" charset="0"/>
              </a:rPr>
              <a:t> 60% </a:t>
            </a:r>
            <a:r>
              <a:rPr lang="en-US" sz="3200" dirty="0" err="1">
                <a:solidFill>
                  <a:srgbClr val="000000"/>
                </a:solidFill>
                <a:latin typeface="Times New Roman" pitchFamily="18" charset="0"/>
              </a:rPr>
              <a:t>ngành</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sản</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xuất</a:t>
            </a:r>
            <a:r>
              <a:rPr lang="en-US" sz="3200" dirty="0">
                <a:solidFill>
                  <a:srgbClr val="000000"/>
                </a:solidFill>
                <a:latin typeface="Times New Roman" pitchFamily="18" charset="0"/>
              </a:rPr>
              <a:t> </a:t>
            </a:r>
            <a:r>
              <a:rPr lang="en-US" sz="3200" dirty="0" err="1" smtClean="0">
                <a:solidFill>
                  <a:srgbClr val="000000"/>
                </a:solidFill>
                <a:latin typeface="Times New Roman" pitchFamily="18" charset="0"/>
              </a:rPr>
              <a:t>thép</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Công</a:t>
            </a:r>
            <a:r>
              <a:rPr lang="en-US" sz="3200" dirty="0" smtClean="0">
                <a:solidFill>
                  <a:srgbClr val="000000"/>
                </a:solidFill>
                <a:latin typeface="Times New Roman" pitchFamily="18" charset="0"/>
              </a:rPr>
              <a:t> </a:t>
            </a:r>
            <a:r>
              <a:rPr lang="en-US" sz="3200" dirty="0" err="1">
                <a:solidFill>
                  <a:srgbClr val="000000"/>
                </a:solidFill>
                <a:latin typeface="Times New Roman" pitchFamily="18" charset="0"/>
              </a:rPr>
              <a:t>ty</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còn</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có</a:t>
            </a:r>
            <a:r>
              <a:rPr lang="en-US" sz="3200" dirty="0">
                <a:solidFill>
                  <a:srgbClr val="000000"/>
                </a:solidFill>
                <a:latin typeface="Times New Roman" pitchFamily="18" charset="0"/>
              </a:rPr>
              <a:t> 5.000 ha </a:t>
            </a:r>
            <a:r>
              <a:rPr lang="en-US" sz="3200" dirty="0" err="1" smtClean="0">
                <a:solidFill>
                  <a:srgbClr val="000000"/>
                </a:solidFill>
                <a:latin typeface="Times New Roman" pitchFamily="18" charset="0"/>
              </a:rPr>
              <a:t>mỏ</a:t>
            </a:r>
            <a:r>
              <a:rPr lang="en-US" sz="3200" dirty="0" smtClean="0">
                <a:solidFill>
                  <a:srgbClr val="000000"/>
                </a:solidFill>
                <a:latin typeface="Times New Roman" pitchFamily="18" charset="0"/>
              </a:rPr>
              <a:t> than, </a:t>
            </a:r>
            <a:r>
              <a:rPr lang="en-US" sz="3200" dirty="0">
                <a:solidFill>
                  <a:srgbClr val="000000"/>
                </a:solidFill>
                <a:latin typeface="Times New Roman" pitchFamily="18" charset="0"/>
              </a:rPr>
              <a:t>1.600 km </a:t>
            </a:r>
            <a:r>
              <a:rPr lang="en-US" sz="3200" dirty="0" err="1">
                <a:solidFill>
                  <a:srgbClr val="000000"/>
                </a:solidFill>
                <a:latin typeface="Times New Roman" pitchFamily="18" charset="0"/>
              </a:rPr>
              <a:t>đường</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sắt</a:t>
            </a:r>
            <a:r>
              <a:rPr lang="en-US" sz="3200" dirty="0">
                <a:solidFill>
                  <a:srgbClr val="000000"/>
                </a:solidFill>
                <a:latin typeface="Times New Roman" pitchFamily="18" charset="0"/>
              </a:rPr>
              <a:t>, 100 </a:t>
            </a:r>
            <a:r>
              <a:rPr lang="en-US" sz="3200" dirty="0" err="1">
                <a:solidFill>
                  <a:srgbClr val="000000"/>
                </a:solidFill>
                <a:latin typeface="Times New Roman" pitchFamily="18" charset="0"/>
              </a:rPr>
              <a:t>tàu</a:t>
            </a:r>
            <a:r>
              <a:rPr lang="en-US" sz="3200" dirty="0">
                <a:solidFill>
                  <a:srgbClr val="000000"/>
                </a:solidFill>
                <a:latin typeface="Times New Roman" pitchFamily="18" charset="0"/>
              </a:rPr>
              <a:t> </a:t>
            </a:r>
            <a:r>
              <a:rPr lang="en-US" sz="3200" dirty="0" err="1">
                <a:solidFill>
                  <a:srgbClr val="000000"/>
                </a:solidFill>
                <a:latin typeface="Times New Roman" pitchFamily="18" charset="0"/>
              </a:rPr>
              <a:t>thủy</a:t>
            </a:r>
            <a:r>
              <a:rPr lang="en-US" sz="3200" dirty="0">
                <a:solidFill>
                  <a:srgbClr val="000000"/>
                </a:solidFill>
                <a:latin typeface="Times New Roman" pitchFamily="18" charset="0"/>
              </a:rPr>
              <a:t>.</a:t>
            </a:r>
          </a:p>
        </p:txBody>
      </p:sp>
      <p:sp>
        <p:nvSpPr>
          <p:cNvPr id="62469" name="Rectangle 5"/>
          <p:cNvSpPr>
            <a:spLocks noChangeArrowheads="1"/>
          </p:cNvSpPr>
          <p:nvPr/>
        </p:nvSpPr>
        <p:spPr bwMode="auto">
          <a:xfrm>
            <a:off x="533400" y="5867400"/>
            <a:ext cx="3505200" cy="685800"/>
          </a:xfrm>
          <a:prstGeom prst="rect">
            <a:avLst/>
          </a:prstGeom>
          <a:solidFill>
            <a:schemeClr val="bg1"/>
          </a:solidFill>
          <a:ln w="9525">
            <a:solidFill>
              <a:schemeClr val="tx1"/>
            </a:solidFill>
            <a:miter lim="800000"/>
            <a:headEnd/>
            <a:tailEnd/>
          </a:ln>
        </p:spPr>
        <p:txBody>
          <a:bodyPr wrap="none" lIns="91432" tIns="45715" rIns="91432" bIns="45715" anchor="ctr"/>
          <a:lstStyle/>
          <a:p>
            <a:pPr algn="ctr"/>
            <a:r>
              <a:rPr lang="en-US" sz="3200" b="1" dirty="0" err="1">
                <a:solidFill>
                  <a:srgbClr val="000000"/>
                </a:solidFill>
                <a:latin typeface="Times New Roman" pitchFamily="18" charset="0"/>
              </a:rPr>
              <a:t>Vua</a:t>
            </a:r>
            <a:r>
              <a:rPr lang="en-US" sz="3200" b="1" dirty="0">
                <a:solidFill>
                  <a:srgbClr val="000000"/>
                </a:solidFill>
                <a:latin typeface="Times New Roman" pitchFamily="18" charset="0"/>
              </a:rPr>
              <a:t> </a:t>
            </a:r>
            <a:r>
              <a:rPr lang="en-US" sz="3200" b="1" dirty="0" err="1">
                <a:solidFill>
                  <a:srgbClr val="000000"/>
                </a:solidFill>
                <a:latin typeface="Times New Roman" pitchFamily="18" charset="0"/>
              </a:rPr>
              <a:t>thép</a:t>
            </a:r>
            <a:r>
              <a:rPr lang="en-US" sz="3200" b="1" dirty="0">
                <a:solidFill>
                  <a:srgbClr val="000000"/>
                </a:solidFill>
                <a:latin typeface="Times New Roman" pitchFamily="18" charset="0"/>
              </a:rPr>
              <a:t> </a:t>
            </a:r>
            <a:r>
              <a:rPr lang="en-US" sz="3200" b="1" dirty="0" err="1">
                <a:solidFill>
                  <a:srgbClr val="000000"/>
                </a:solidFill>
                <a:latin typeface="Times New Roman" pitchFamily="18" charset="0"/>
              </a:rPr>
              <a:t>Móc</a:t>
            </a:r>
            <a:r>
              <a:rPr lang="en-US" sz="3200" b="1" dirty="0">
                <a:solidFill>
                  <a:srgbClr val="000000"/>
                </a:solidFill>
                <a:latin typeface="Times New Roman" pitchFamily="18" charset="0"/>
              </a:rPr>
              <a:t> - </a:t>
            </a:r>
            <a:r>
              <a:rPr lang="en-US" sz="3200" b="1" dirty="0" err="1">
                <a:solidFill>
                  <a:srgbClr val="000000"/>
                </a:solidFill>
                <a:latin typeface="Times New Roman" pitchFamily="18" charset="0"/>
              </a:rPr>
              <a:t>gan</a:t>
            </a:r>
            <a:endParaRPr lang="en-US" sz="3200" b="1" dirty="0">
              <a:solidFill>
                <a:srgbClr val="000000"/>
              </a:solidFill>
              <a:latin typeface="Times New Roman"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ox(in)">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2469"/>
                                        </p:tgtEl>
                                        <p:attrNameLst>
                                          <p:attrName>style.visibility</p:attrName>
                                        </p:attrNameLst>
                                      </p:cBhvr>
                                      <p:to>
                                        <p:strVal val="visible"/>
                                      </p:to>
                                    </p:set>
                                    <p:animEffect transition="in" filter="box(in)">
                                      <p:cBhvr>
                                        <p:cTn id="12" dur="500"/>
                                        <p:tgtEl>
                                          <p:spTgt spid="6246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2468">
                                            <p:txEl>
                                              <p:pRg st="0" end="0"/>
                                            </p:txEl>
                                          </p:spTgt>
                                        </p:tgtEl>
                                        <p:attrNameLst>
                                          <p:attrName>style.visibility</p:attrName>
                                        </p:attrNameLst>
                                      </p:cBhvr>
                                      <p:to>
                                        <p:strVal val="visible"/>
                                      </p:to>
                                    </p:set>
                                    <p:animEffect transition="in" filter="box(in)">
                                      <p:cBhvr>
                                        <p:cTn id="17" dur="500"/>
                                        <p:tgtEl>
                                          <p:spTgt spid="624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uild="p"/>
      <p:bldP spid="6246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p:cNvPicPr>
            <a:picLocks noGrp="1" noChangeAspect="1" noChangeArrowheads="1"/>
          </p:cNvPicPr>
          <p:nvPr>
            <p:ph sz="half" idx="1"/>
          </p:nvPr>
        </p:nvPicPr>
        <p:blipFill>
          <a:blip r:embed="rId4"/>
          <a:srcRect/>
          <a:stretch>
            <a:fillRect/>
          </a:stretch>
        </p:blipFill>
        <p:spPr>
          <a:xfrm>
            <a:off x="0" y="0"/>
            <a:ext cx="4800600" cy="5715000"/>
          </a:xfrm>
        </p:spPr>
      </p:pic>
      <p:sp>
        <p:nvSpPr>
          <p:cNvPr id="63492" name="Rectangle 4"/>
          <p:cNvSpPr>
            <a:spLocks noGrp="1" noChangeArrowheads="1"/>
          </p:cNvSpPr>
          <p:nvPr>
            <p:ph sz="half" idx="2"/>
          </p:nvPr>
        </p:nvSpPr>
        <p:spPr>
          <a:xfrm>
            <a:off x="4724400" y="228600"/>
            <a:ext cx="4267200" cy="5715000"/>
          </a:xfrm>
        </p:spPr>
        <p:txBody>
          <a:bodyPr/>
          <a:lstStyle/>
          <a:p>
            <a:pPr marL="341313" indent="-341313" algn="just">
              <a:buFont typeface="Wingdings" pitchFamily="2" charset="2"/>
              <a:buNone/>
            </a:pPr>
            <a:r>
              <a:rPr lang="en-US" sz="3200" b="1" dirty="0" smtClean="0">
                <a:solidFill>
                  <a:srgbClr val="FFFF00"/>
                </a:solidFill>
              </a:rPr>
              <a:t>  </a:t>
            </a:r>
            <a:r>
              <a:rPr lang="en-US" sz="3200" b="1" dirty="0" smtClean="0">
                <a:solidFill>
                  <a:srgbClr val="000000"/>
                </a:solidFill>
              </a:rPr>
              <a:t>     </a:t>
            </a:r>
            <a:r>
              <a:rPr lang="en-US" sz="3000" dirty="0" err="1" smtClean="0">
                <a:solidFill>
                  <a:srgbClr val="000000"/>
                </a:solidFill>
                <a:latin typeface="Times New Roman" pitchFamily="18" charset="0"/>
              </a:rPr>
              <a:t>Công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ti</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dầu</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mỏ</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của</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Rốc</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phe</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lơ</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kiểm</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soát</a:t>
            </a:r>
            <a:r>
              <a:rPr lang="en-US" sz="3000" dirty="0" smtClean="0">
                <a:solidFill>
                  <a:srgbClr val="000000"/>
                </a:solidFill>
                <a:latin typeface="Times New Roman" pitchFamily="18" charset="0"/>
              </a:rPr>
              <a:t> 90% </a:t>
            </a:r>
            <a:r>
              <a:rPr lang="en-US" sz="3000" dirty="0" err="1" smtClean="0">
                <a:solidFill>
                  <a:srgbClr val="000000"/>
                </a:solidFill>
                <a:latin typeface="Times New Roman" pitchFamily="18" charset="0"/>
              </a:rPr>
              <a:t>ngành</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sản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xuất</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dầu</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mỏ</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với</a:t>
            </a:r>
            <a:r>
              <a:rPr lang="en-US" sz="3000" dirty="0" smtClean="0">
                <a:solidFill>
                  <a:srgbClr val="000000"/>
                </a:solidFill>
                <a:latin typeface="Times New Roman" pitchFamily="18" charset="0"/>
              </a:rPr>
              <a:t> 70.000 km </a:t>
            </a:r>
            <a:r>
              <a:rPr lang="en-US" sz="3000" dirty="0" err="1" smtClean="0">
                <a:solidFill>
                  <a:srgbClr val="000000"/>
                </a:solidFill>
                <a:latin typeface="Times New Roman" pitchFamily="18" charset="0"/>
              </a:rPr>
              <a:t>đường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ống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dẫn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dầu</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àng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trăm</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tàu</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biển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và</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kho</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tàng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trong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và</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ngoài</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nước</a:t>
            </a:r>
            <a:r>
              <a:rPr lang="en-US" sz="3000" dirty="0" smtClean="0">
                <a:solidFill>
                  <a:srgbClr val="000000"/>
                </a:solidFill>
                <a:latin typeface="Times New Roman" pitchFamily="18" charset="0"/>
              </a:rPr>
              <a:t>.</a:t>
            </a:r>
          </a:p>
          <a:p>
            <a:pPr marL="341313" indent="-341313" algn="just">
              <a:buFont typeface="Wingdings" pitchFamily="2" charset="2"/>
              <a:buNone/>
            </a:pP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Ngoài</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ra</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còn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có</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tài</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sản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trong</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các</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ngành</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hơi</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đốt</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điện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khí</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luyện</a:t>
            </a:r>
            <a:r>
              <a:rPr lang="en-US" sz="3000" dirty="0" smtClean="0">
                <a:solidFill>
                  <a:srgbClr val="000000"/>
                </a:solidFill>
                <a:latin typeface="Times New Roman" pitchFamily="18" charset="0"/>
              </a:rPr>
              <a:t> </a:t>
            </a:r>
            <a:r>
              <a:rPr lang="en-US" sz="3000" dirty="0" err="1" smtClean="0">
                <a:solidFill>
                  <a:srgbClr val="000000"/>
                </a:solidFill>
                <a:latin typeface="Times New Roman" pitchFamily="18" charset="0"/>
              </a:rPr>
              <a:t>kim</a:t>
            </a:r>
            <a:r>
              <a:rPr lang="en-US" sz="3000" dirty="0" smtClean="0">
                <a:solidFill>
                  <a:srgbClr val="000000"/>
                </a:solidFill>
                <a:latin typeface="Times New Roman" pitchFamily="18" charset="0"/>
              </a:rPr>
              <a:t>...</a:t>
            </a:r>
          </a:p>
        </p:txBody>
      </p:sp>
      <p:sp>
        <p:nvSpPr>
          <p:cNvPr id="63493" name="Rectangle 5"/>
          <p:cNvSpPr>
            <a:spLocks noChangeArrowheads="1"/>
          </p:cNvSpPr>
          <p:nvPr/>
        </p:nvSpPr>
        <p:spPr bwMode="auto">
          <a:xfrm>
            <a:off x="228600" y="5715000"/>
            <a:ext cx="4495800" cy="838200"/>
          </a:xfrm>
          <a:prstGeom prst="rect">
            <a:avLst/>
          </a:prstGeom>
          <a:solidFill>
            <a:schemeClr val="bg1"/>
          </a:solidFill>
          <a:ln w="9525">
            <a:solidFill>
              <a:schemeClr val="tx1"/>
            </a:solidFill>
            <a:miter lim="800000"/>
            <a:headEnd/>
            <a:tailEnd/>
          </a:ln>
        </p:spPr>
        <p:txBody>
          <a:bodyPr wrap="none" lIns="91432" tIns="45715" rIns="91432" bIns="45715" anchor="ctr"/>
          <a:lstStyle/>
          <a:p>
            <a:pPr algn="ctr"/>
            <a:r>
              <a:rPr lang="en-US" sz="3200" b="1" dirty="0" err="1">
                <a:solidFill>
                  <a:srgbClr val="000000"/>
                </a:solidFill>
                <a:latin typeface="Times New Roman" pitchFamily="18" charset="0"/>
              </a:rPr>
              <a:t>Vua</a:t>
            </a:r>
            <a:r>
              <a:rPr lang="en-US" sz="3200" b="1" dirty="0">
                <a:solidFill>
                  <a:srgbClr val="000000"/>
                </a:solidFill>
                <a:latin typeface="Times New Roman" pitchFamily="18" charset="0"/>
              </a:rPr>
              <a:t> </a:t>
            </a:r>
            <a:r>
              <a:rPr lang="en-US" sz="3200" b="1" dirty="0" err="1">
                <a:solidFill>
                  <a:srgbClr val="000000"/>
                </a:solidFill>
                <a:latin typeface="Times New Roman" pitchFamily="18" charset="0"/>
              </a:rPr>
              <a:t>dầu</a:t>
            </a:r>
            <a:r>
              <a:rPr lang="en-US" sz="3200" b="1" dirty="0">
                <a:solidFill>
                  <a:srgbClr val="000000"/>
                </a:solidFill>
                <a:latin typeface="Times New Roman" pitchFamily="18" charset="0"/>
              </a:rPr>
              <a:t> </a:t>
            </a:r>
            <a:r>
              <a:rPr lang="en-US" sz="3200" b="1" dirty="0" err="1">
                <a:solidFill>
                  <a:srgbClr val="000000"/>
                </a:solidFill>
                <a:latin typeface="Times New Roman" pitchFamily="18" charset="0"/>
              </a:rPr>
              <a:t>mỏ</a:t>
            </a:r>
            <a:r>
              <a:rPr lang="en-US" sz="3200" b="1" dirty="0">
                <a:solidFill>
                  <a:srgbClr val="000000"/>
                </a:solidFill>
                <a:latin typeface="Times New Roman" pitchFamily="18" charset="0"/>
              </a:rPr>
              <a:t> </a:t>
            </a:r>
            <a:r>
              <a:rPr lang="en-US" sz="3200" b="1" dirty="0" err="1">
                <a:solidFill>
                  <a:srgbClr val="000000"/>
                </a:solidFill>
                <a:latin typeface="Times New Roman" pitchFamily="18" charset="0"/>
              </a:rPr>
              <a:t>Rốc-phe-lơ</a:t>
            </a:r>
            <a:endParaRPr lang="en-US" sz="3200" b="1" dirty="0">
              <a:solidFill>
                <a:srgbClr val="000000"/>
              </a:solidFill>
              <a:latin typeface="Times New Roman"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ox(in)">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Effect transition="in" filter="box(in)">
                                      <p:cBhvr>
                                        <p:cTn id="12" dur="500"/>
                                        <p:tgtEl>
                                          <p:spTgt spid="6349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3492">
                                            <p:txEl>
                                              <p:pRg st="0" end="0"/>
                                            </p:txEl>
                                          </p:spTgt>
                                        </p:tgtEl>
                                        <p:attrNameLst>
                                          <p:attrName>style.visibility</p:attrName>
                                        </p:attrNameLst>
                                      </p:cBhvr>
                                      <p:to>
                                        <p:strVal val="visible"/>
                                      </p:to>
                                    </p:set>
                                    <p:animEffect transition="in" filter="box(in)">
                                      <p:cBhvr>
                                        <p:cTn id="17" dur="500"/>
                                        <p:tgtEl>
                                          <p:spTgt spid="63492">
                                            <p:txEl>
                                              <p:pRg st="0" end="0"/>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63492">
                                            <p:txEl>
                                              <p:pRg st="1" end="1"/>
                                            </p:txEl>
                                          </p:spTgt>
                                        </p:tgtEl>
                                        <p:attrNameLst>
                                          <p:attrName>style.visibility</p:attrName>
                                        </p:attrNameLst>
                                      </p:cBhvr>
                                      <p:to>
                                        <p:strVal val="visible"/>
                                      </p:to>
                                    </p:set>
                                    <p:animEffect transition="in" filter="box(in)">
                                      <p:cBhvr>
                                        <p:cTn id="20" dur="500"/>
                                        <p:tgtEl>
                                          <p:spTgt spid="6349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p:cNvPicPr>
            <a:picLocks noChangeAspect="1" noChangeArrowheads="1"/>
          </p:cNvPicPr>
          <p:nvPr/>
        </p:nvPicPr>
        <p:blipFill>
          <a:blip r:embed="rId4"/>
          <a:srcRect/>
          <a:stretch>
            <a:fillRect/>
          </a:stretch>
        </p:blipFill>
        <p:spPr bwMode="auto">
          <a:xfrm>
            <a:off x="0" y="0"/>
            <a:ext cx="3962400" cy="5638800"/>
          </a:xfrm>
          <a:prstGeom prst="rect">
            <a:avLst/>
          </a:prstGeom>
          <a:noFill/>
          <a:ln w="9525">
            <a:noFill/>
            <a:miter lim="800000"/>
            <a:headEnd/>
            <a:tailEnd/>
          </a:ln>
        </p:spPr>
      </p:pic>
      <p:sp>
        <p:nvSpPr>
          <p:cNvPr id="23555" name="Text Box 8"/>
          <p:cNvSpPr txBox="1">
            <a:spLocks noChangeArrowheads="1"/>
          </p:cNvSpPr>
          <p:nvPr/>
        </p:nvSpPr>
        <p:spPr bwMode="auto">
          <a:xfrm>
            <a:off x="381000" y="5867400"/>
            <a:ext cx="3733800" cy="523875"/>
          </a:xfrm>
          <a:prstGeom prst="rect">
            <a:avLst/>
          </a:prstGeom>
          <a:solidFill>
            <a:schemeClr val="bg1"/>
          </a:solidFill>
          <a:ln w="9525">
            <a:noFill/>
            <a:miter lim="800000"/>
            <a:headEnd/>
            <a:tailEnd/>
          </a:ln>
        </p:spPr>
        <p:txBody>
          <a:bodyPr lIns="91426" tIns="45713" rIns="91426" bIns="45713">
            <a:spAutoFit/>
          </a:bodyPr>
          <a:lstStyle/>
          <a:p>
            <a:pPr defTabSz="912813" eaLnBrk="1" hangingPunct="1">
              <a:spcBef>
                <a:spcPct val="50000"/>
              </a:spcBef>
            </a:pPr>
            <a:r>
              <a:rPr lang="en-US" b="1" dirty="0">
                <a:solidFill>
                  <a:srgbClr val="000000"/>
                </a:solidFill>
              </a:rPr>
              <a:t>“</a:t>
            </a:r>
            <a:r>
              <a:rPr lang="en-US" sz="2800" b="1" dirty="0" err="1">
                <a:solidFill>
                  <a:srgbClr val="000000"/>
                </a:solidFill>
                <a:latin typeface="Times New Roman" pitchFamily="18" charset="0"/>
              </a:rPr>
              <a:t>Vua</a:t>
            </a:r>
            <a:r>
              <a:rPr lang="en-US" sz="2800" b="1" dirty="0">
                <a:solidFill>
                  <a:srgbClr val="000000"/>
                </a:solidFill>
                <a:latin typeface="Times New Roman" pitchFamily="18" charset="0"/>
              </a:rPr>
              <a:t> ô </a:t>
            </a:r>
            <a:r>
              <a:rPr lang="en-US" sz="2800" b="1" dirty="0" err="1">
                <a:solidFill>
                  <a:srgbClr val="000000"/>
                </a:solidFill>
                <a:latin typeface="Times New Roman" pitchFamily="18" charset="0"/>
              </a:rPr>
              <a:t>tô</a:t>
            </a:r>
            <a:r>
              <a:rPr lang="en-US" sz="2800" b="1" dirty="0">
                <a:solidFill>
                  <a:srgbClr val="000000"/>
                </a:solidFill>
                <a:latin typeface="Times New Roman" pitchFamily="18" charset="0"/>
              </a:rPr>
              <a:t>”- Henry For</a:t>
            </a:r>
          </a:p>
        </p:txBody>
      </p:sp>
      <p:sp>
        <p:nvSpPr>
          <p:cNvPr id="16388" name="Text Box 10"/>
          <p:cNvSpPr txBox="1">
            <a:spLocks noChangeArrowheads="1"/>
          </p:cNvSpPr>
          <p:nvPr/>
        </p:nvSpPr>
        <p:spPr bwMode="auto">
          <a:xfrm>
            <a:off x="3962400" y="0"/>
            <a:ext cx="4953000" cy="6727986"/>
          </a:xfrm>
          <a:prstGeom prst="rect">
            <a:avLst/>
          </a:prstGeom>
          <a:solidFill>
            <a:schemeClr val="bg1"/>
          </a:solidFill>
          <a:ln/>
          <a:extLst/>
        </p:spPr>
        <p:style>
          <a:lnRef idx="1">
            <a:schemeClr val="accent6"/>
          </a:lnRef>
          <a:fillRef idx="3">
            <a:schemeClr val="accent6"/>
          </a:fillRef>
          <a:effectRef idx="2">
            <a:schemeClr val="accent6"/>
          </a:effectRef>
          <a:fontRef idx="minor">
            <a:schemeClr val="lt1"/>
          </a:fontRef>
        </p:style>
        <p:txBody>
          <a:bodyPr lIns="91432" tIns="45715" rIns="91432" bIns="45715">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42868" indent="-342868" algn="just" eaLnBrk="1" hangingPunct="1">
              <a:spcBef>
                <a:spcPct val="20000"/>
              </a:spcBef>
              <a:buFont typeface="Arial" pitchFamily="34" charset="0"/>
              <a:buChar char="•"/>
              <a:defRPr/>
            </a:pPr>
            <a:r>
              <a:rPr lang="en-US" sz="2800" dirty="0" err="1">
                <a:solidFill>
                  <a:srgbClr val="000000"/>
                </a:solidFill>
                <a:latin typeface="Times New Roman" pitchFamily="18" charset="0"/>
              </a:rPr>
              <a:t>Từ năm 1902, công ty xe hơi Ford chính thức ra đời. </a:t>
            </a:r>
            <a:r>
              <a:rPr lang="en-US" sz="2800" dirty="0">
                <a:solidFill>
                  <a:srgbClr val="000000"/>
                </a:solidFill>
                <a:latin typeface="Times New Roman" pitchFamily="18" charset="0"/>
              </a:rPr>
              <a:t>Henry Ford </a:t>
            </a:r>
            <a:r>
              <a:rPr lang="en-US" sz="2800" dirty="0" err="1">
                <a:solidFill>
                  <a:srgbClr val="000000"/>
                </a:solidFill>
                <a:latin typeface="Times New Roman" pitchFamily="18" charset="0"/>
              </a:rPr>
              <a:t>đã</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liên</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kết</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với</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một</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doanh</a:t>
            </a:r>
            <a:r>
              <a:rPr lang="en-US" sz="2800" dirty="0">
                <a:solidFill>
                  <a:srgbClr val="000000"/>
                </a:solidFill>
                <a:latin typeface="Times New Roman" pitchFamily="18" charset="0"/>
              </a:rPr>
              <a:t> </a:t>
            </a:r>
            <a:r>
              <a:rPr lang="en-US" sz="2800" dirty="0" err="1" smtClean="0">
                <a:solidFill>
                  <a:srgbClr val="000000"/>
                </a:solidFill>
                <a:latin typeface="Times New Roman" pitchFamily="18" charset="0"/>
              </a:rPr>
              <a:t>nghiệp</a:t>
            </a:r>
            <a:r>
              <a:rPr lang="en-US" sz="2800" dirty="0" smtClean="0">
                <a:solidFill>
                  <a:srgbClr val="000000"/>
                </a:solidFill>
                <a:latin typeface="Times New Roman" pitchFamily="18" charset="0"/>
              </a:rPr>
              <a:t> </a:t>
            </a:r>
            <a:r>
              <a:rPr lang="en-US" sz="2800" dirty="0" err="1" smtClean="0">
                <a:solidFill>
                  <a:srgbClr val="000000"/>
                </a:solidFill>
                <a:latin typeface="Times New Roman" pitchFamily="18" charset="0"/>
              </a:rPr>
              <a:t>chuyên</a:t>
            </a:r>
            <a:r>
              <a:rPr lang="en-US" sz="2800" dirty="0" smtClean="0">
                <a:solidFill>
                  <a:srgbClr val="000000"/>
                </a:solidFill>
                <a:latin typeface="Times New Roman" pitchFamily="18" charset="0"/>
              </a:rPr>
              <a:t> </a:t>
            </a:r>
            <a:r>
              <a:rPr lang="en-US" sz="2800" dirty="0" err="1">
                <a:solidFill>
                  <a:srgbClr val="000000"/>
                </a:solidFill>
                <a:latin typeface="Times New Roman" pitchFamily="18" charset="0"/>
              </a:rPr>
              <a:t>kinh</a:t>
            </a:r>
            <a:r>
              <a:rPr lang="en-US" sz="2800" dirty="0">
                <a:solidFill>
                  <a:srgbClr val="000000"/>
                </a:solidFill>
                <a:latin typeface="Times New Roman" pitchFamily="18" charset="0"/>
              </a:rPr>
              <a:t> </a:t>
            </a:r>
            <a:r>
              <a:rPr lang="en-US" sz="2800" dirty="0" err="1" smtClean="0">
                <a:solidFill>
                  <a:srgbClr val="000000"/>
                </a:solidFill>
                <a:latin typeface="Times New Roman" pitchFamily="18" charset="0"/>
              </a:rPr>
              <a:t>doanh</a:t>
            </a:r>
            <a:r>
              <a:rPr lang="en-US" sz="2800" dirty="0" smtClean="0">
                <a:solidFill>
                  <a:srgbClr val="000000"/>
                </a:solidFill>
                <a:latin typeface="Times New Roman" pitchFamily="18" charset="0"/>
              </a:rPr>
              <a:t> </a:t>
            </a:r>
            <a:r>
              <a:rPr lang="en-US" sz="2800" dirty="0">
                <a:solidFill>
                  <a:srgbClr val="000000"/>
                </a:solidFill>
                <a:latin typeface="Times New Roman" pitchFamily="18" charset="0"/>
              </a:rPr>
              <a:t>than </a:t>
            </a:r>
            <a:r>
              <a:rPr lang="en-US" sz="2800" dirty="0" err="1">
                <a:solidFill>
                  <a:srgbClr val="000000"/>
                </a:solidFill>
                <a:latin typeface="Times New Roman" pitchFamily="18" charset="0"/>
              </a:rPr>
              <a:t>đá</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để</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có</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vốn</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lập</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công</a:t>
            </a:r>
            <a:r>
              <a:rPr lang="en-US" sz="2800" dirty="0">
                <a:solidFill>
                  <a:srgbClr val="000000"/>
                </a:solidFill>
                <a:latin typeface="Times New Roman" pitchFamily="18" charset="0"/>
              </a:rPr>
              <a:t> </a:t>
            </a:r>
            <a:r>
              <a:rPr lang="en-US" sz="2800" dirty="0" err="1">
                <a:solidFill>
                  <a:srgbClr val="000000"/>
                </a:solidFill>
                <a:latin typeface="Times New Roman" pitchFamily="18" charset="0"/>
              </a:rPr>
              <a:t>ty</a:t>
            </a:r>
            <a:r>
              <a:rPr lang="en-US" sz="2800" dirty="0">
                <a:solidFill>
                  <a:srgbClr val="000000"/>
                </a:solidFill>
                <a:latin typeface="Times New Roman" pitchFamily="18" charset="0"/>
              </a:rPr>
              <a:t>. </a:t>
            </a:r>
          </a:p>
          <a:p>
            <a:pPr marL="342868" indent="-342868" algn="just" eaLnBrk="1" hangingPunct="1">
              <a:spcBef>
                <a:spcPct val="20000"/>
              </a:spcBef>
              <a:buFont typeface="Arial" pitchFamily="34" charset="0"/>
              <a:buChar char="•"/>
              <a:defRPr/>
            </a:pPr>
            <a:r>
              <a:rPr lang="en-US" sz="2800" dirty="0" err="1">
                <a:solidFill>
                  <a:srgbClr val="000000"/>
                </a:solidFill>
                <a:latin typeface="Times New Roman" pitchFamily="18" charset="0"/>
              </a:rPr>
              <a:t>Tổng cộng trong vòng hơn 5 năm có tới 8 thế hệ xe Ford khác nhau được ra đời. Trên cơ sở đó Henry Ford đã rất thành công xây dựng một tập đoàn xe hơi hiện đại bậc nhất. Hiện nay Ford vẫn là tập đoàn xe hơi đứng số 2 ở Mỹ với doanh số bán xe lên tới hàng trăm tỉ USD mỗi năm. </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ox(in)">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box(in)">
                                      <p:cBhvr>
                                        <p:cTn id="12" dur="500"/>
                                        <p:tgtEl>
                                          <p:spTgt spid="2355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ox(in)">
                                      <p:cBhvr>
                                        <p:cTn id="1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1638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Káº¿t quáº£ hÃ¬nh áº£nh cho má»t sá» biá»u tÆ°á»£ng cá»§a nÆ°á»c má»¹"/>
          <p:cNvPicPr>
            <a:picLocks noGrp="1" noChangeAspect="1" noChangeArrowheads="1"/>
          </p:cNvPicPr>
          <p:nvPr>
            <p:ph idx="1"/>
          </p:nvPr>
        </p:nvPicPr>
        <p:blipFill>
          <a:blip r:embed="rId4"/>
          <a:srcRect/>
          <a:stretch>
            <a:fillRect/>
          </a:stretch>
        </p:blipFill>
        <p:spPr>
          <a:xfrm>
            <a:off x="4724400" y="0"/>
            <a:ext cx="4419600" cy="5929330"/>
          </a:xfrm>
          <a:noFill/>
        </p:spPr>
      </p:pic>
      <p:pic>
        <p:nvPicPr>
          <p:cNvPr id="8195" name="Picture 4" descr="HÃ¬nh áº£nh cÃ³ liÃªn quan"/>
          <p:cNvPicPr>
            <a:picLocks noChangeAspect="1" noChangeArrowheads="1"/>
          </p:cNvPicPr>
          <p:nvPr/>
        </p:nvPicPr>
        <p:blipFill>
          <a:blip r:embed="rId5"/>
          <a:srcRect/>
          <a:stretch>
            <a:fillRect/>
          </a:stretch>
        </p:blipFill>
        <p:spPr bwMode="auto">
          <a:xfrm>
            <a:off x="81725" y="0"/>
            <a:ext cx="4695825" cy="5929330"/>
          </a:xfrm>
          <a:prstGeom prst="rect">
            <a:avLst/>
          </a:prstGeom>
          <a:noFill/>
          <a:ln w="9525">
            <a:noFill/>
            <a:miter lim="800000"/>
            <a:headEnd/>
            <a:tailEnd/>
          </a:ln>
        </p:spPr>
      </p:pic>
      <p:sp>
        <p:nvSpPr>
          <p:cNvPr id="5129" name="Date Placeholder 3"/>
          <p:cNvSpPr txBox="1">
            <a:spLocks/>
          </p:cNvSpPr>
          <p:nvPr/>
        </p:nvSpPr>
        <p:spPr bwMode="auto">
          <a:xfrm>
            <a:off x="214282" y="6000768"/>
            <a:ext cx="4430713" cy="512763"/>
          </a:xfrm>
          <a:prstGeom prst="rect">
            <a:avLst/>
          </a:prstGeom>
          <a:noFill/>
          <a:ln w="9525">
            <a:noFill/>
            <a:miter lim="800000"/>
            <a:headEnd/>
            <a:tailEnd/>
          </a:ln>
        </p:spPr>
        <p:txBody>
          <a:bodyPr lIns="91434" tIns="45717" rIns="91434" bIns="45717"/>
          <a:lstStyle/>
          <a:p>
            <a:pPr defTabSz="912813"/>
            <a:r>
              <a:rPr lang="vi-VN" altLang="en-US" sz="2800" b="1" dirty="0">
                <a:solidFill>
                  <a:srgbClr val="000000"/>
                </a:solidFill>
                <a:latin typeface="Times New Roman" pitchFamily="18" charset="0"/>
                <a:cs typeface="Times New Roman" pitchFamily="18" charset="0"/>
              </a:rPr>
              <a:t>Cổng </a:t>
            </a:r>
            <a:r>
              <a:rPr lang="vi-VN" altLang="en-US" sz="2800" b="1" dirty="0" smtClean="0">
                <a:solidFill>
                  <a:srgbClr val="000000"/>
                </a:solidFill>
                <a:latin typeface="Times New Roman" pitchFamily="18" charset="0"/>
                <a:cs typeface="Times New Roman" pitchFamily="18" charset="0"/>
              </a:rPr>
              <a:t>Brandenburg</a:t>
            </a:r>
            <a:r>
              <a:rPr lang="en-US" altLang="en-US" sz="2800" b="1" dirty="0" smtClean="0">
                <a:solidFill>
                  <a:srgbClr val="000000"/>
                </a:solidFill>
                <a:latin typeface="Times New Roman" pitchFamily="18" charset="0"/>
                <a:cs typeface="Times New Roman" pitchFamily="18" charset="0"/>
              </a:rPr>
              <a:t> </a:t>
            </a:r>
            <a:r>
              <a:rPr lang="en-US" altLang="en-US" sz="2800" b="1" dirty="0" smtClean="0">
                <a:latin typeface="Times New Roman" pitchFamily="18" charset="0"/>
                <a:cs typeface="Times New Roman" pitchFamily="18" charset="0"/>
              </a:rPr>
              <a:t>(</a:t>
            </a:r>
            <a:r>
              <a:rPr lang="en-US" altLang="en-US" sz="2800" b="1" dirty="0" err="1" smtClean="0">
                <a:latin typeface="Times New Roman" pitchFamily="18" charset="0"/>
                <a:cs typeface="Times New Roman" pitchFamily="18" charset="0"/>
              </a:rPr>
              <a:t>Đức</a:t>
            </a:r>
            <a:r>
              <a:rPr lang="en-US" altLang="en-US" sz="2800" b="1" dirty="0" smtClean="0">
                <a:latin typeface="Times New Roman" pitchFamily="18" charset="0"/>
                <a:cs typeface="Times New Roman" pitchFamily="18" charset="0"/>
              </a:rPr>
              <a:t>)</a:t>
            </a:r>
          </a:p>
          <a:p>
            <a:pPr defTabSz="912813" eaLnBrk="1" hangingPunct="1"/>
            <a:r>
              <a:rPr lang="en-US" altLang="en-US" sz="2800" b="1" dirty="0" smtClean="0">
                <a:solidFill>
                  <a:srgbClr val="000000"/>
                </a:solidFill>
                <a:latin typeface="Times New Roman" pitchFamily="18" charset="0"/>
                <a:cs typeface="Times New Roman" pitchFamily="18" charset="0"/>
              </a:rPr>
              <a:t> </a:t>
            </a:r>
          </a:p>
        </p:txBody>
      </p:sp>
      <p:sp>
        <p:nvSpPr>
          <p:cNvPr id="5130" name="Date Placeholder 3"/>
          <p:cNvSpPr txBox="1">
            <a:spLocks/>
          </p:cNvSpPr>
          <p:nvPr/>
        </p:nvSpPr>
        <p:spPr bwMode="auto">
          <a:xfrm>
            <a:off x="4786314" y="6000768"/>
            <a:ext cx="4357686" cy="547688"/>
          </a:xfrm>
          <a:prstGeom prst="rect">
            <a:avLst/>
          </a:prstGeom>
          <a:noFill/>
          <a:ln w="9525">
            <a:noFill/>
            <a:miter lim="800000"/>
            <a:headEnd/>
            <a:tailEnd/>
          </a:ln>
        </p:spPr>
        <p:txBody>
          <a:bodyPr lIns="91434" tIns="45717" rIns="91434" bIns="45717"/>
          <a:lstStyle/>
          <a:p>
            <a:pPr algn="ctr" defTabSz="912813" eaLnBrk="1" hangingPunct="1"/>
            <a:r>
              <a:rPr lang="vi-VN" altLang="en-US" sz="2800" b="1" dirty="0">
                <a:latin typeface="Times New Roman" pitchFamily="18" charset="0"/>
                <a:cs typeface="Times New Roman" pitchFamily="18" charset="0"/>
              </a:rPr>
              <a:t>Tượng nữ thần tự do</a:t>
            </a:r>
            <a:r>
              <a:rPr lang="en-US" altLang="en-US" sz="2800" b="1" dirty="0">
                <a:latin typeface="Times New Roman" pitchFamily="18" charset="0"/>
                <a:cs typeface="Times New Roman" pitchFamily="18" charset="0"/>
              </a:rPr>
              <a:t> (</a:t>
            </a:r>
            <a:r>
              <a:rPr lang="vi-VN" altLang="en-US" sz="2800" b="1" dirty="0">
                <a:latin typeface="Times New Roman" pitchFamily="18" charset="0"/>
                <a:cs typeface="Times New Roman" pitchFamily="18" charset="0"/>
              </a:rPr>
              <a:t>Mỹ</a:t>
            </a:r>
            <a:r>
              <a:rPr lang="en-US" altLang="en-US" sz="2800" b="1" dirty="0">
                <a:latin typeface="Times New Roman" pitchFamily="18" charset="0"/>
                <a:cs typeface="Times New Roman" pitchFamily="18" charset="0"/>
              </a:rPr>
              <a:t>)</a:t>
            </a:r>
            <a:r>
              <a:rPr lang="vi-VN" altLang="en-US" sz="2000" b="1" dirty="0"/>
              <a:t> </a:t>
            </a:r>
            <a:endParaRPr lang="en-US" altLang="en-US" sz="2000" b="1"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ox(in)">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29"/>
                                        </p:tgtEl>
                                        <p:attrNameLst>
                                          <p:attrName>style.visibility</p:attrName>
                                        </p:attrNameLst>
                                      </p:cBhvr>
                                      <p:to>
                                        <p:strVal val="visible"/>
                                      </p:to>
                                    </p:set>
                                    <p:animEffect transition="in" filter="box(in)">
                                      <p:cBhvr>
                                        <p:cTn id="17" dur="500"/>
                                        <p:tgtEl>
                                          <p:spTgt spid="512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130"/>
                                        </p:tgtEl>
                                        <p:attrNameLst>
                                          <p:attrName>style.visibility</p:attrName>
                                        </p:attrNameLst>
                                      </p:cBhvr>
                                      <p:to>
                                        <p:strVal val="visible"/>
                                      </p:to>
                                    </p:set>
                                    <p:animEffect transition="in" filter="box(in)">
                                      <p:cBhvr>
                                        <p:cTn id="22" dur="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p:bldP spid="51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descr="Hethonhtuoi"/>
          <p:cNvPicPr>
            <a:picLocks noChangeAspect="1" noChangeArrowheads="1"/>
          </p:cNvPicPr>
          <p:nvPr/>
        </p:nvPicPr>
        <p:blipFill>
          <a:blip r:embed="rId4"/>
          <a:srcRect/>
          <a:stretch>
            <a:fillRect/>
          </a:stretch>
        </p:blipFill>
        <p:spPr bwMode="auto">
          <a:xfrm>
            <a:off x="4648200" y="-20638"/>
            <a:ext cx="4495800" cy="3156646"/>
          </a:xfrm>
          <a:prstGeom prst="rect">
            <a:avLst/>
          </a:prstGeom>
          <a:noFill/>
          <a:ln w="28575">
            <a:solidFill>
              <a:schemeClr val="accent2"/>
            </a:solidFill>
            <a:miter lim="800000"/>
            <a:headEnd/>
            <a:tailEnd/>
          </a:ln>
        </p:spPr>
      </p:pic>
      <p:pic>
        <p:nvPicPr>
          <p:cNvPr id="23555" name="Picture 2" descr="trongrau3"/>
          <p:cNvPicPr>
            <a:picLocks noChangeAspect="1" noChangeArrowheads="1"/>
          </p:cNvPicPr>
          <p:nvPr/>
        </p:nvPicPr>
        <p:blipFill>
          <a:blip r:embed="rId5"/>
          <a:srcRect/>
          <a:stretch>
            <a:fillRect/>
          </a:stretch>
        </p:blipFill>
        <p:spPr bwMode="auto">
          <a:xfrm>
            <a:off x="4628221" y="3167618"/>
            <a:ext cx="4495800" cy="3721992"/>
          </a:xfrm>
          <a:prstGeom prst="rect">
            <a:avLst/>
          </a:prstGeom>
          <a:noFill/>
          <a:ln w="9525">
            <a:noFill/>
            <a:miter lim="800000"/>
            <a:headEnd/>
            <a:tailEnd/>
          </a:ln>
        </p:spPr>
      </p:pic>
      <p:sp>
        <p:nvSpPr>
          <p:cNvPr id="23556" name="Text Box 4"/>
          <p:cNvSpPr txBox="1">
            <a:spLocks noChangeArrowheads="1"/>
          </p:cNvSpPr>
          <p:nvPr/>
        </p:nvSpPr>
        <p:spPr bwMode="auto">
          <a:xfrm>
            <a:off x="5357818" y="6286520"/>
            <a:ext cx="2982275" cy="400099"/>
          </a:xfrm>
          <a:prstGeom prst="rect">
            <a:avLst/>
          </a:prstGeom>
          <a:noFill/>
          <a:ln w="9525">
            <a:noFill/>
            <a:miter lim="800000"/>
            <a:headEnd/>
            <a:tailEnd/>
          </a:ln>
        </p:spPr>
        <p:txBody>
          <a:bodyPr wrap="none" lIns="91432" tIns="45715" rIns="91432" bIns="45715">
            <a:spAutoFit/>
          </a:bodyPr>
          <a:lstStyle/>
          <a:p>
            <a:r>
              <a:rPr lang="en-US" sz="2000" b="1" dirty="0" err="1">
                <a:solidFill>
                  <a:schemeClr val="bg1"/>
                </a:solidFill>
                <a:latin typeface="Times New Roman" pitchFamily="18" charset="0"/>
              </a:rPr>
              <a:t>Trồng</a:t>
            </a:r>
            <a:r>
              <a:rPr lang="en-US" sz="2000" b="1" dirty="0">
                <a:solidFill>
                  <a:schemeClr val="bg1"/>
                </a:solidFill>
                <a:latin typeface="Times New Roman" pitchFamily="18" charset="0"/>
              </a:rPr>
              <a:t> </a:t>
            </a:r>
            <a:r>
              <a:rPr lang="en-US" sz="2000" b="1" dirty="0" err="1">
                <a:solidFill>
                  <a:schemeClr val="bg1"/>
                </a:solidFill>
                <a:latin typeface="Times New Roman" pitchFamily="18" charset="0"/>
              </a:rPr>
              <a:t>cây</a:t>
            </a:r>
            <a:r>
              <a:rPr lang="en-US" sz="2000" b="1" dirty="0">
                <a:solidFill>
                  <a:schemeClr val="bg1"/>
                </a:solidFill>
                <a:latin typeface="Times New Roman" pitchFamily="18" charset="0"/>
              </a:rPr>
              <a:t> </a:t>
            </a:r>
            <a:r>
              <a:rPr lang="en-US" sz="2000" b="1" dirty="0" err="1">
                <a:solidFill>
                  <a:schemeClr val="bg1"/>
                </a:solidFill>
                <a:latin typeface="Times New Roman" pitchFamily="18" charset="0"/>
              </a:rPr>
              <a:t>trong</a:t>
            </a:r>
            <a:r>
              <a:rPr lang="en-US" sz="2000" b="1" dirty="0">
                <a:solidFill>
                  <a:schemeClr val="bg1"/>
                </a:solidFill>
                <a:latin typeface="Times New Roman" pitchFamily="18" charset="0"/>
              </a:rPr>
              <a:t> </a:t>
            </a:r>
            <a:r>
              <a:rPr lang="en-US" sz="2000" b="1" dirty="0" err="1">
                <a:solidFill>
                  <a:schemeClr val="bg1"/>
                </a:solidFill>
                <a:latin typeface="Times New Roman" pitchFamily="18" charset="0"/>
              </a:rPr>
              <a:t>nhà</a:t>
            </a:r>
            <a:r>
              <a:rPr lang="en-US" sz="2000" b="1" dirty="0">
                <a:solidFill>
                  <a:schemeClr val="bg1"/>
                </a:solidFill>
                <a:latin typeface="Times New Roman" pitchFamily="18" charset="0"/>
              </a:rPr>
              <a:t> </a:t>
            </a:r>
            <a:r>
              <a:rPr lang="en-US" sz="2000" b="1" dirty="0" err="1">
                <a:solidFill>
                  <a:schemeClr val="bg1"/>
                </a:solidFill>
                <a:latin typeface="Times New Roman" pitchFamily="18" charset="0"/>
              </a:rPr>
              <a:t>kính</a:t>
            </a:r>
            <a:endParaRPr lang="en-US" sz="2000" b="1" dirty="0">
              <a:solidFill>
                <a:schemeClr val="bg1"/>
              </a:solidFill>
              <a:latin typeface="Times New Roman" pitchFamily="18" charset="0"/>
            </a:endParaRPr>
          </a:p>
        </p:txBody>
      </p:sp>
      <p:pic>
        <p:nvPicPr>
          <p:cNvPr id="23558" name="Picture 6" descr="Thuhoachnongsan"/>
          <p:cNvPicPr>
            <a:picLocks noChangeAspect="1" noChangeArrowheads="1"/>
          </p:cNvPicPr>
          <p:nvPr/>
        </p:nvPicPr>
        <p:blipFill>
          <a:blip r:embed="rId6"/>
          <a:srcRect/>
          <a:stretch>
            <a:fillRect/>
          </a:stretch>
        </p:blipFill>
        <p:spPr bwMode="auto">
          <a:xfrm>
            <a:off x="0" y="0"/>
            <a:ext cx="4648200" cy="3136008"/>
          </a:xfrm>
          <a:prstGeom prst="rect">
            <a:avLst/>
          </a:prstGeom>
          <a:noFill/>
          <a:ln w="38100">
            <a:solidFill>
              <a:srgbClr val="003300"/>
            </a:solidFill>
            <a:miter lim="800000"/>
            <a:headEnd/>
            <a:tailEnd/>
          </a:ln>
        </p:spPr>
      </p:pic>
      <p:sp>
        <p:nvSpPr>
          <p:cNvPr id="23560" name="Flowchart: Process 2"/>
          <p:cNvSpPr>
            <a:spLocks noChangeArrowheads="1"/>
          </p:cNvSpPr>
          <p:nvPr/>
        </p:nvSpPr>
        <p:spPr bwMode="auto">
          <a:xfrm>
            <a:off x="4675366" y="2732150"/>
            <a:ext cx="4429124" cy="435468"/>
          </a:xfrm>
          <a:prstGeom prst="flowChartProcess">
            <a:avLst/>
          </a:prstGeom>
          <a:solidFill>
            <a:schemeClr val="bg1"/>
          </a:solidFill>
          <a:ln w="9525" algn="ctr">
            <a:solidFill>
              <a:schemeClr val="tx1"/>
            </a:solidFill>
            <a:round/>
            <a:headEnd/>
            <a:tailEnd/>
          </a:ln>
        </p:spPr>
        <p:txBody>
          <a:bodyPr lIns="91432" tIns="45715" rIns="91432" bIns="45715"/>
          <a:lstStyle/>
          <a:p>
            <a:r>
              <a:rPr lang="en-US" b="1" dirty="0" err="1">
                <a:latin typeface="Times New Roman" pitchFamily="18" charset="0"/>
                <a:cs typeface="Times New Roman" pitchFamily="18" charset="0"/>
              </a:rPr>
              <a:t>Hệ</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thống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tưới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tự</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động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trong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nghiệp</a:t>
            </a:r>
            <a:endParaRPr lang="en-US" b="1" dirty="0">
              <a:latin typeface="Times New Roman" pitchFamily="18" charset="0"/>
              <a:cs typeface="Times New Roman" pitchFamily="18" charset="0"/>
            </a:endParaRPr>
          </a:p>
        </p:txBody>
      </p:sp>
      <p:pic>
        <p:nvPicPr>
          <p:cNvPr id="8" name="Text Placeholder 9" descr="mb.jpg"/>
          <p:cNvPicPr>
            <a:picLocks noGrp="1" noChangeAspect="1"/>
          </p:cNvPicPr>
          <p:nvPr>
            <p:ph idx="1"/>
          </p:nvPr>
        </p:nvPicPr>
        <p:blipFill>
          <a:blip r:embed="rId7"/>
          <a:srcRect/>
          <a:stretch>
            <a:fillRect/>
          </a:stretch>
        </p:blipFill>
        <p:spPr>
          <a:xfrm>
            <a:off x="-47145" y="3116231"/>
            <a:ext cx="4648200" cy="3640831"/>
          </a:xfrm>
          <a:effectLst>
            <a:outerShdw dist="139700" dir="2700000" algn="tl" rotWithShape="0">
              <a:srgbClr val="333333">
                <a:alpha val="64998"/>
              </a:srgbClr>
            </a:outerShdw>
          </a:effectLst>
        </p:spPr>
      </p:pic>
      <p:sp>
        <p:nvSpPr>
          <p:cNvPr id="2" name="TextBox 1"/>
          <p:cNvSpPr txBox="1"/>
          <p:nvPr/>
        </p:nvSpPr>
        <p:spPr>
          <a:xfrm>
            <a:off x="323527" y="6286363"/>
            <a:ext cx="4230383" cy="400110"/>
          </a:xfrm>
          <a:prstGeom prst="rect">
            <a:avLst/>
          </a:prstGeom>
          <a:noFill/>
        </p:spPr>
        <p:txBody>
          <a:bodyPr wrap="square" rtlCol="0">
            <a:spAutoFit/>
          </a:bodyPr>
          <a:lstStyle/>
          <a:p>
            <a:r>
              <a:rPr lang="en-US" sz="2000" b="1" dirty="0" err="1" smtClean="0">
                <a:solidFill>
                  <a:schemeClr val="bg1"/>
                </a:solidFill>
                <a:latin typeface="Times New Roman" panose="02020603050405020304" pitchFamily="18" charset="0"/>
                <a:cs typeface="Times New Roman" panose="02020603050405020304" pitchFamily="18" charset="0"/>
              </a:rPr>
              <a:t>Sử</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err="1" smtClean="0">
                <a:solidFill>
                  <a:schemeClr val="bg1"/>
                </a:solidFill>
                <a:latin typeface="Times New Roman" panose="02020603050405020304" pitchFamily="18" charset="0"/>
                <a:cs typeface="Times New Roman" panose="02020603050405020304" pitchFamily="18" charset="0"/>
              </a:rPr>
              <a:t>dụng</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err="1" smtClean="0">
                <a:solidFill>
                  <a:schemeClr val="bg1"/>
                </a:solidFill>
                <a:latin typeface="Times New Roman" panose="02020603050405020304" pitchFamily="18" charset="0"/>
                <a:cs typeface="Times New Roman" panose="02020603050405020304" pitchFamily="18" charset="0"/>
              </a:rPr>
              <a:t>máy</a:t>
            </a:r>
            <a:r>
              <a:rPr lang="en-US" sz="2000" b="1" dirty="0" smtClean="0">
                <a:solidFill>
                  <a:schemeClr val="bg1"/>
                </a:solidFill>
                <a:latin typeface="Times New Roman" panose="02020603050405020304" pitchFamily="18" charset="0"/>
                <a:cs typeface="Times New Roman" panose="02020603050405020304" pitchFamily="18" charset="0"/>
              </a:rPr>
              <a:t> bay </a:t>
            </a:r>
            <a:r>
              <a:rPr lang="en-US" sz="2000" b="1" dirty="0" err="1" smtClean="0">
                <a:solidFill>
                  <a:schemeClr val="bg1"/>
                </a:solidFill>
                <a:latin typeface="Times New Roman" panose="02020603050405020304" pitchFamily="18" charset="0"/>
                <a:cs typeface="Times New Roman" panose="02020603050405020304" pitchFamily="18" charset="0"/>
              </a:rPr>
              <a:t>trong</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err="1" smtClean="0">
                <a:solidFill>
                  <a:schemeClr val="bg1"/>
                </a:solidFill>
                <a:latin typeface="Times New Roman" panose="02020603050405020304" pitchFamily="18" charset="0"/>
                <a:cs typeface="Times New Roman" panose="02020603050405020304" pitchFamily="18" charset="0"/>
              </a:rPr>
              <a:t>nông</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err="1" smtClean="0">
                <a:solidFill>
                  <a:schemeClr val="bg1"/>
                </a:solidFill>
                <a:latin typeface="Times New Roman" panose="02020603050405020304" pitchFamily="18" charset="0"/>
                <a:cs typeface="Times New Roman" panose="02020603050405020304" pitchFamily="18" charset="0"/>
              </a:rPr>
              <a:t>nghiệp</a:t>
            </a:r>
            <a:endParaRPr lang="en-US" sz="20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barn(inVertical)">
                                      <p:cBhvr>
                                        <p:cTn id="7" dur="500"/>
                                        <p:tgtEl>
                                          <p:spTgt spid="235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wheel(1)">
                                      <p:cBhvr>
                                        <p:cTn id="12" dur="2000"/>
                                        <p:tgtEl>
                                          <p:spTgt spid="23554"/>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3560"/>
                                        </p:tgtEl>
                                        <p:attrNameLst>
                                          <p:attrName>style.visibility</p:attrName>
                                        </p:attrNameLst>
                                      </p:cBhvr>
                                      <p:to>
                                        <p:strVal val="visible"/>
                                      </p:to>
                                    </p:set>
                                    <p:animEffect transition="in" filter="wheel(1)">
                                      <p:cBhvr>
                                        <p:cTn id="15" dur="2000"/>
                                        <p:tgtEl>
                                          <p:spTgt spid="2356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23555"/>
                                        </p:tgtEl>
                                        <p:attrNameLst>
                                          <p:attrName>style.visibility</p:attrName>
                                        </p:attrNameLst>
                                      </p:cBhvr>
                                      <p:to>
                                        <p:strVal val="visible"/>
                                      </p:to>
                                    </p:set>
                                    <p:animEffect transition="in" filter="wipe(down)">
                                      <p:cBhvr>
                                        <p:cTn id="30" dur="500"/>
                                        <p:tgtEl>
                                          <p:spTgt spid="2355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3556"/>
                                        </p:tgtEl>
                                        <p:attrNameLst>
                                          <p:attrName>style.visibility</p:attrName>
                                        </p:attrNameLst>
                                      </p:cBhvr>
                                      <p:to>
                                        <p:strVal val="visible"/>
                                      </p:to>
                                    </p:set>
                                    <p:animEffect transition="in" filter="wipe(down)">
                                      <p:cBhvr>
                                        <p:cTn id="33"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60" grpId="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smtClean="0">
                <a:solidFill>
                  <a:srgbClr val="000000"/>
                </a:solidFill>
                <a:latin typeface="Times New Roman" panose="02020603050405020304" pitchFamily="18" charset="0"/>
              </a:rPr>
              <a:t>tiếp</a:t>
            </a:r>
            <a:r>
              <a:rPr lang="en-US" altLang="en-US" sz="2400" b="1" dirty="0" smtClean="0">
                <a:solidFill>
                  <a:srgbClr val="000000"/>
                </a:solidFill>
                <a:latin typeface="Times New Roman" panose="02020603050405020304" pitchFamily="18" charset="0"/>
              </a:rPr>
              <a:t> </a:t>
            </a:r>
            <a:r>
              <a:rPr lang="en-US" altLang="en-US" sz="2400" b="1" dirty="0" err="1" smtClean="0">
                <a:solidFill>
                  <a:srgbClr val="000000"/>
                </a:solidFill>
                <a:latin typeface="Times New Roman" panose="02020603050405020304" pitchFamily="18" charset="0"/>
              </a:rPr>
              <a:t>theo</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54275" name="Rectangle 3"/>
          <p:cNvSpPr>
            <a:spLocks noChangeArrowheads="1"/>
          </p:cNvSpPr>
          <p:nvPr/>
        </p:nvSpPr>
        <p:spPr bwMode="auto">
          <a:xfrm>
            <a:off x="304800" y="857250"/>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smtClean="0">
                <a:latin typeface="Times New Roman" panose="02020603050405020304" pitchFamily="18" charset="0"/>
              </a:rPr>
              <a:t>4.</a:t>
            </a:r>
            <a:r>
              <a:rPr lang="en-US" altLang="en-US" sz="2400" b="1" u="sng" dirty="0" smtClean="0">
                <a:latin typeface="Times New Roman" panose="02020603050405020304" pitchFamily="18" charset="0"/>
              </a:rPr>
              <a:t> </a:t>
            </a:r>
            <a:r>
              <a:rPr lang="en-US" altLang="en-US" sz="2400" b="1" u="sng" dirty="0" err="1" smtClean="0">
                <a:latin typeface="Times New Roman" panose="02020603050405020304" pitchFamily="18" charset="0"/>
              </a:rPr>
              <a:t>Mĩ</a:t>
            </a:r>
            <a:r>
              <a:rPr lang="en-US" altLang="en-US" sz="2400" b="1" u="sng" dirty="0" smtClean="0">
                <a:latin typeface="Times New Roman" panose="02020603050405020304" pitchFamily="18" charset="0"/>
              </a:rPr>
              <a:t>. </a:t>
            </a:r>
            <a:endParaRPr lang="en-US" altLang="en-US" sz="2400" b="1" dirty="0">
              <a:latin typeface="Times New Roman" panose="02020603050405020304" pitchFamily="18" charset="0"/>
            </a:endParaRPr>
          </a:p>
        </p:txBody>
      </p:sp>
      <p:sp>
        <p:nvSpPr>
          <p:cNvPr id="2" name="TextBox 1"/>
          <p:cNvSpPr txBox="1"/>
          <p:nvPr/>
        </p:nvSpPr>
        <p:spPr>
          <a:xfrm>
            <a:off x="299424" y="1252835"/>
            <a:ext cx="8011616" cy="461665"/>
          </a:xfrm>
          <a:prstGeom prst="rect">
            <a:avLst/>
          </a:prstGeom>
          <a:noFill/>
        </p:spPr>
        <p:txBody>
          <a:bodyPr wrap="square" rtlCol="0">
            <a:spAutoFit/>
          </a:bodyPr>
          <a:lstStyle/>
          <a:p>
            <a:r>
              <a:rPr lang="en-US" sz="2400" b="1" dirty="0" smtClean="0">
                <a:latin typeface="Times New Roman" panose="02020603050405020304" pitchFamily="18" charset="0"/>
                <a:cs typeface="Times New Roman" panose="02020603050405020304" pitchFamily="18" charset="0"/>
              </a:rPr>
              <a:t>b. </a:t>
            </a:r>
            <a:r>
              <a:rPr lang="en-US" sz="2400" b="1" dirty="0" err="1" smtClean="0">
                <a:latin typeface="Times New Roman" panose="02020603050405020304" pitchFamily="18" charset="0"/>
                <a:cs typeface="Times New Roman" panose="02020603050405020304" pitchFamily="18" charset="0"/>
              </a:rPr>
              <a:t>Chính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trị</a:t>
            </a:r>
            <a:endParaRPr lang="en-US"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99424" y="1676015"/>
            <a:ext cx="8593055" cy="2308324"/>
          </a:xfrm>
          <a:prstGeom prst="rect">
            <a:avLst/>
          </a:prstGeom>
          <a:noFill/>
        </p:spPr>
        <p:txBody>
          <a:bodyPr wrap="square" rtlCol="0">
            <a:spAutoFit/>
          </a:bodyPr>
          <a:lstStyle/>
          <a:p>
            <a:pPr algn="just"/>
            <a:r>
              <a:rPr lang="nl-NL" sz="2400" dirty="0" smtClean="0">
                <a:latin typeface="Times New Roman"/>
                <a:ea typeface="Arial"/>
                <a:cs typeface="Times New Roman"/>
              </a:rPr>
              <a:t>*</a:t>
            </a:r>
            <a:r>
              <a:rPr lang="nl-NL" sz="2400" dirty="0">
                <a:latin typeface="Times New Roman"/>
                <a:ea typeface="Arial"/>
                <a:cs typeface="Times New Roman"/>
              </a:rPr>
              <a:t>Đối </a:t>
            </a:r>
            <a:r>
              <a:rPr lang="nl-NL" sz="2400" dirty="0" smtClean="0">
                <a:latin typeface="Times New Roman"/>
                <a:ea typeface="Arial"/>
                <a:cs typeface="Times New Roman"/>
              </a:rPr>
              <a:t>nội: </a:t>
            </a:r>
          </a:p>
          <a:p>
            <a:r>
              <a:rPr lang="pt-BR" sz="2400" dirty="0">
                <a:latin typeface="Times New Roman" pitchFamily="18" charset="0"/>
                <a:cs typeface="Times New Roman" pitchFamily="18" charset="0"/>
              </a:rPr>
              <a:t>- Đề cao vai trò Tổng thống do hai đảng tư sản thay nhau cầm quyền.</a:t>
            </a:r>
            <a:endParaRPr lang="vi-VN" sz="2400" dirty="0">
              <a:latin typeface="Times New Roman" pitchFamily="18" charset="0"/>
              <a:cs typeface="Times New Roman" pitchFamily="18" charset="0"/>
            </a:endParaRPr>
          </a:p>
          <a:p>
            <a:r>
              <a:rPr lang="pt-BR" sz="2400" dirty="0">
                <a:latin typeface="Times New Roman" pitchFamily="18" charset="0"/>
                <a:cs typeface="Times New Roman" pitchFamily="18" charset="0"/>
              </a:rPr>
              <a:t>- Thi hành các chính sách đối nội, đối ngoại phục vụ giai cấp tư sản.</a:t>
            </a:r>
            <a:endParaRPr lang="vi-VN" sz="2400" dirty="0">
              <a:latin typeface="Times New Roman" pitchFamily="18" charset="0"/>
              <a:cs typeface="Times New Roman" pitchFamily="18" charset="0"/>
            </a:endParaRPr>
          </a:p>
          <a:p>
            <a:pPr algn="just"/>
            <a:endParaRPr lang="nl-NL" sz="2400" dirty="0">
              <a:latin typeface="Times New Roman"/>
              <a:ea typeface="Arial"/>
              <a:cs typeface="Times New Roman"/>
            </a:endParaRPr>
          </a:p>
          <a:p>
            <a:pPr algn="just"/>
            <a:endParaRPr lang="en-US" sz="2400" dirty="0"/>
          </a:p>
        </p:txBody>
      </p:sp>
      <p:sp>
        <p:nvSpPr>
          <p:cNvPr id="4" name="TextBox 3"/>
          <p:cNvSpPr txBox="1"/>
          <p:nvPr/>
        </p:nvSpPr>
        <p:spPr>
          <a:xfrm>
            <a:off x="302112" y="3107176"/>
            <a:ext cx="8590367" cy="1754326"/>
          </a:xfrm>
          <a:prstGeom prst="rect">
            <a:avLst/>
          </a:prstGeom>
          <a:noFill/>
        </p:spPr>
        <p:txBody>
          <a:bodyPr wrap="square" rtlCol="0">
            <a:spAutoFit/>
          </a:bodyPr>
          <a:lstStyle/>
          <a:p>
            <a:r>
              <a:rPr lang="nl-NL" sz="2400" dirty="0" smtClean="0">
                <a:latin typeface="Times New Roman"/>
                <a:ea typeface="Arial"/>
                <a:cs typeface="Times New Roman"/>
              </a:rPr>
              <a:t>*</a:t>
            </a:r>
            <a:r>
              <a:rPr lang="nl-NL" sz="2400" dirty="0">
                <a:latin typeface="Times New Roman"/>
                <a:ea typeface="Arial"/>
                <a:cs typeface="Times New Roman"/>
              </a:rPr>
              <a:t>Đối </a:t>
            </a:r>
            <a:r>
              <a:rPr lang="nl-NL" sz="2400" dirty="0" smtClean="0">
                <a:latin typeface="Times New Roman"/>
                <a:ea typeface="Arial"/>
                <a:cs typeface="Times New Roman"/>
              </a:rPr>
              <a:t>ngoại: </a:t>
            </a:r>
          </a:p>
          <a:p>
            <a:r>
              <a:rPr lang="pt-BR" sz="2400" dirty="0">
                <a:latin typeface="Times New Roman" pitchFamily="18" charset="0"/>
                <a:cs typeface="Times New Roman" pitchFamily="18" charset="0"/>
              </a:rPr>
              <a:t>- Tăng cường xâm lược mở rộng lãnh thổ.</a:t>
            </a:r>
            <a:endParaRPr lang="vi-VN" sz="2400" dirty="0">
              <a:latin typeface="Times New Roman" pitchFamily="18" charset="0"/>
              <a:cs typeface="Times New Roman" pitchFamily="18" charset="0"/>
            </a:endParaRPr>
          </a:p>
          <a:p>
            <a:endParaRPr lang="vi-VN" sz="2400" dirty="0">
              <a:latin typeface="Times New Roman" pitchFamily="18" charset="0"/>
              <a:cs typeface="Times New Roman" pitchFamily="18" charset="0"/>
            </a:endParaRPr>
          </a:p>
          <a:p>
            <a:endParaRPr lang="vi-VN" dirty="0">
              <a:latin typeface="Times New Roman"/>
              <a:ea typeface="Arial"/>
              <a:cs typeface="Times New Roman"/>
            </a:endParaRPr>
          </a:p>
          <a:p>
            <a:endParaRPr lang="en-US" dirty="0"/>
          </a:p>
        </p:txBody>
      </p:sp>
    </p:spTree>
    <p:custDataLst>
      <p:tags r:id="rId1"/>
    </p:custDataLst>
    <p:extLst>
      <p:ext uri="{BB962C8B-B14F-4D97-AF65-F5344CB8AC3E}">
        <p14:creationId xmlns:p14="http://schemas.microsoft.com/office/powerpoint/2010/main" val="18161953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4"/>
          <a:srcRect/>
          <a:stretch>
            <a:fillRect/>
          </a:stretch>
        </p:blipFill>
        <p:spPr bwMode="auto">
          <a:xfrm>
            <a:off x="381000" y="152400"/>
            <a:ext cx="8305800" cy="5761038"/>
          </a:xfrm>
          <a:prstGeom prst="rect">
            <a:avLst/>
          </a:prstGeom>
          <a:noFill/>
          <a:ln w="9525">
            <a:noFill/>
            <a:miter lim="800000"/>
            <a:headEnd/>
            <a:tailEnd/>
          </a:ln>
        </p:spPr>
      </p:pic>
      <p:sp>
        <p:nvSpPr>
          <p:cNvPr id="17411" name="Text Box 3"/>
          <p:cNvSpPr txBox="1">
            <a:spLocks noChangeArrowheads="1"/>
          </p:cNvSpPr>
          <p:nvPr/>
        </p:nvSpPr>
        <p:spPr bwMode="auto">
          <a:xfrm>
            <a:off x="714348" y="6019800"/>
            <a:ext cx="8001056" cy="461659"/>
          </a:xfrm>
          <a:prstGeom prst="rect">
            <a:avLst/>
          </a:prstGeom>
          <a:noFill/>
          <a:ln w="9525">
            <a:noFill/>
            <a:miter lim="800000"/>
            <a:headEnd/>
            <a:tailEnd/>
          </a:ln>
        </p:spPr>
        <p:txBody>
          <a:bodyPr wrap="square" lIns="91434" tIns="45717" rIns="91434" bIns="45717">
            <a:spAutoFit/>
          </a:bodyPr>
          <a:lstStyle/>
          <a:p>
            <a:pPr defTabSz="912813" eaLnBrk="1" hangingPunct="1">
              <a:spcBef>
                <a:spcPct val="50000"/>
              </a:spcBef>
            </a:pPr>
            <a:r>
              <a:rPr lang="en-US" altLang="en-US" sz="2400" b="1" dirty="0" err="1">
                <a:latin typeface="Times New Roman" pitchFamily="18" charset="0"/>
                <a:cs typeface="Times New Roman" pitchFamily="18" charset="0"/>
              </a:rPr>
              <a:t>Lược</a:t>
            </a:r>
            <a:r>
              <a:rPr lang="en-US" altLang="en-US" sz="2400" b="1" dirty="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đồ</a:t>
            </a: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các</a:t>
            </a:r>
            <a:r>
              <a:rPr lang="en-US" altLang="en-US" sz="2400" b="1" dirty="0" smtClean="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nước</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đế</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quốc</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và</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thuộc</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địa</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đầu</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thế</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kỷ</a:t>
            </a:r>
            <a:r>
              <a:rPr lang="en-US" altLang="en-US" sz="2400" b="1" dirty="0">
                <a:latin typeface="Times New Roman" pitchFamily="18" charset="0"/>
                <a:cs typeface="Times New Roman" pitchFamily="18" charset="0"/>
              </a:rPr>
              <a:t> XX</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box(in)">
                                      <p:cBhvr>
                                        <p:cTn id="12"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 y="4762"/>
            <a:ext cx="9031733" cy="685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592763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
        <p:nvSpPr>
          <p:cNvPr id="47107" name="Rectangle 3"/>
          <p:cNvSpPr>
            <a:spLocks noChangeArrowheads="1"/>
          </p:cNvSpPr>
          <p:nvPr/>
        </p:nvSpPr>
        <p:spPr bwMode="auto">
          <a:xfrm>
            <a:off x="0" y="2190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
        <p:nvSpPr>
          <p:cNvPr id="7" name="TextBox 6"/>
          <p:cNvSpPr txBox="1"/>
          <p:nvPr/>
        </p:nvSpPr>
        <p:spPr>
          <a:xfrm>
            <a:off x="0" y="0"/>
            <a:ext cx="5220072" cy="6524863"/>
          </a:xfrm>
          <a:prstGeom prst="rect">
            <a:avLst/>
          </a:prstGeom>
          <a:noFill/>
        </p:spPr>
        <p:txBody>
          <a:bodyPr wrap="square" rtlCol="0">
            <a:spAutoFit/>
          </a:bodyPr>
          <a:lstStyle/>
          <a:p>
            <a:pPr algn="just"/>
            <a:r>
              <a:rPr lang="nl-NL" sz="2000" dirty="0" smtClean="0">
                <a:latin typeface="Times New Roman" pitchFamily="18" charset="0"/>
                <a:cs typeface="Times New Roman" pitchFamily="18" charset="0"/>
              </a:rPr>
              <a:t>* </a:t>
            </a:r>
            <a:r>
              <a:rPr lang="nl-NL" sz="2000" b="1" dirty="0" smtClean="0">
                <a:latin typeface="Times New Roman" pitchFamily="18" charset="0"/>
                <a:cs typeface="Times New Roman" pitchFamily="18" charset="0"/>
              </a:rPr>
              <a:t>Quan hệ giữa Việt Nam với Đức: </a:t>
            </a:r>
            <a:endParaRPr lang="vi-VN" sz="2000" dirty="0" smtClean="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Việt Nam và Cộng hòa Liên bang Đức đã lập quan hệ ngoại giao vào ngày 23/9/1975. Tháng 10/2011, nhân chuyến thăm chính thức Việt Nam của Thủ tướng </a:t>
            </a:r>
            <a:r>
              <a:rPr lang="en-US" sz="2000" dirty="0" smtClean="0">
                <a:latin typeface="Times New Roman" pitchFamily="18" charset="0"/>
                <a:cs typeface="Times New Roman" pitchFamily="18" charset="0"/>
              </a:rPr>
              <a:t>Angela Merkel </a:t>
            </a:r>
            <a:r>
              <a:rPr lang="vi-VN" sz="2000" dirty="0" smtClean="0">
                <a:latin typeface="Times New Roman" pitchFamily="18" charset="0"/>
                <a:cs typeface="Times New Roman" pitchFamily="18" charset="0"/>
              </a:rPr>
              <a:t>hai nước ký Tuyên bố Hà Nội về thiết lập “quan hệ đối tác chiến lược vì tương lai“. Đức không chỉ giúp đỡ Việt Nam trong quá trình chuyển đổi kinh tế mà còn hỗ trợ Việt Nam trong quá trình cải cách hệ thống pháp luật trong khuôn khổ Đối thoại nhà nước pháp quyền Đức-Việt.</a:t>
            </a:r>
            <a:r>
              <a:rPr lang="en-US" sz="2000" dirty="0" smtClean="0">
                <a:latin typeface="+mj-lt"/>
              </a:rPr>
              <a:t> </a:t>
            </a:r>
            <a:r>
              <a:rPr lang="vi-VN" sz="2000" dirty="0" smtClean="0">
                <a:latin typeface="+mj-lt"/>
              </a:rPr>
              <a:t>Đức là đối tác thương mại lớn nhất của Việt Nam ở châu Âu, chiếm khoảng 20% xuất khẩu của Việt Nam sang EU và cũng là cửa ngõ trung chuyển quan trọng của hàng hoá Việt Nam sang các thị trường khác ở châu Âu. </a:t>
            </a:r>
            <a:r>
              <a:rPr lang="en-US" sz="2000" b="1" dirty="0" err="1" smtClean="0">
                <a:latin typeface="Times New Roman" panose="02020603050405020304" pitchFamily="18" charset="0"/>
                <a:cs typeface="Times New Roman" panose="02020603050405020304" pitchFamily="18" charset="0"/>
              </a:rPr>
              <a:t>Bệnh</a:t>
            </a:r>
            <a:r>
              <a:rPr lang="en-US" sz="2000" b="1" dirty="0" smtClean="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viện</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Việt</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Đức</a:t>
            </a:r>
            <a:r>
              <a:rPr lang="vi-VN" sz="2000" b="1" dirty="0">
                <a:latin typeface="Times New Roman" panose="02020603050405020304" pitchFamily="18" charset="0"/>
                <a:cs typeface="Times New Roman" panose="02020603050405020304" pitchFamily="18" charset="0"/>
              </a:rPr>
              <a:t> </a:t>
            </a:r>
            <a:r>
              <a:rPr lang="vi-VN" sz="2000" dirty="0">
                <a:latin typeface="Times New Roman" panose="02020603050405020304" pitchFamily="18" charset="0"/>
                <a:cs typeface="Times New Roman" panose="02020603050405020304" pitchFamily="18" charset="0"/>
              </a:rPr>
              <a:t>đã được thành lập từ năm </a:t>
            </a:r>
            <a:r>
              <a:rPr lang="vi-VN" sz="2000" dirty="0" smtClean="0">
                <a:latin typeface="Times New Roman" panose="02020603050405020304" pitchFamily="18" charset="0"/>
                <a:cs typeface="Times New Roman" panose="02020603050405020304" pitchFamily="18" charset="0"/>
              </a:rPr>
              <a:t>1958</a:t>
            </a:r>
            <a:r>
              <a:rPr lang="en-US" sz="2000"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Đại</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học</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Việt</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Đức</a:t>
            </a:r>
            <a:r>
              <a:rPr lang="vi-VN" sz="2000" b="1" dirty="0" smtClean="0">
                <a:latin typeface="Times New Roman" panose="02020603050405020304" pitchFamily="18" charset="0"/>
                <a:cs typeface="Times New Roman" panose="02020603050405020304" pitchFamily="18" charset="0"/>
              </a:rPr>
              <a:t> </a:t>
            </a:r>
            <a:r>
              <a:rPr lang="vi-VN" sz="2000" dirty="0" smtClean="0">
                <a:latin typeface="+mj-lt"/>
              </a:rPr>
              <a:t>được khai trương tại Thành phố Hồ Chí Minh vào tháng 9 năm 2008</a:t>
            </a:r>
            <a:r>
              <a:rPr lang="en-US" sz="2000" dirty="0" smtClean="0">
                <a:latin typeface="+mj-lt"/>
              </a:rPr>
              <a:t>.</a:t>
            </a:r>
            <a:endParaRPr lang="vi-VN" sz="2000" dirty="0" smtClean="0">
              <a:latin typeface="+mj-lt"/>
            </a:endParaRPr>
          </a:p>
          <a:p>
            <a:pPr algn="just">
              <a:buFontTx/>
              <a:buChar char="-"/>
            </a:pPr>
            <a:endParaRPr lang="vi-VN" sz="2000" dirty="0" smtClean="0">
              <a:latin typeface="Times New Roman" pitchFamily="18" charset="0"/>
              <a:cs typeface="Times New Roman" pitchFamily="18" charset="0"/>
            </a:endParaRPr>
          </a:p>
          <a:p>
            <a:endParaRPr lang="vi-VN" dirty="0"/>
          </a:p>
        </p:txBody>
      </p:sp>
      <p:pic>
        <p:nvPicPr>
          <p:cNvPr id="2" name="Picture 1"/>
          <p:cNvPicPr>
            <a:picLocks noChangeAspect="1"/>
          </p:cNvPicPr>
          <p:nvPr/>
        </p:nvPicPr>
        <p:blipFill>
          <a:blip r:embed="rId4"/>
          <a:stretch>
            <a:fillRect/>
          </a:stretch>
        </p:blipFill>
        <p:spPr>
          <a:xfrm>
            <a:off x="5220072" y="-5499992"/>
            <a:ext cx="3923928" cy="17053817"/>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282" y="214290"/>
            <a:ext cx="4429156" cy="6124754"/>
          </a:xfrm>
          <a:prstGeom prst="rect">
            <a:avLst/>
          </a:prstGeom>
          <a:noFill/>
          <a:ln>
            <a:solidFill>
              <a:schemeClr val="bg1"/>
            </a:solidFill>
          </a:ln>
        </p:spPr>
        <p:txBody>
          <a:bodyPr wrap="square" rtlCol="0">
            <a:spAutoFit/>
          </a:bodyPr>
          <a:lstStyle/>
          <a:p>
            <a:pPr algn="just"/>
            <a:r>
              <a:rPr lang="nl-NL" sz="2200" dirty="0" smtClean="0">
                <a:latin typeface="Times New Roman" pitchFamily="18" charset="0"/>
                <a:cs typeface="Times New Roman" pitchFamily="18" charset="0"/>
              </a:rPr>
              <a:t>* </a:t>
            </a:r>
            <a:r>
              <a:rPr lang="nl-NL" sz="2200" b="1" dirty="0" smtClean="0">
                <a:latin typeface="Times New Roman" pitchFamily="18" charset="0"/>
                <a:cs typeface="Times New Roman" pitchFamily="18" charset="0"/>
              </a:rPr>
              <a:t>Quan hệ giữa Việt Nam với Mĩ: </a:t>
            </a:r>
            <a:endParaRPr lang="vi-VN" sz="2200" dirty="0" smtClean="0">
              <a:latin typeface="Times New Roman" pitchFamily="18" charset="0"/>
              <a:cs typeface="Times New Roman" pitchFamily="18" charset="0"/>
            </a:endParaRPr>
          </a:p>
          <a:p>
            <a:pPr algn="just"/>
            <a:r>
              <a:rPr lang="nl-NL"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Sau hơn 20 năm gián đoạn kể từ khi </a:t>
            </a:r>
            <a:r>
              <a:rPr lang="en-US" sz="2200" dirty="0" err="1" smtClean="0">
                <a:latin typeface="Times New Roman" pitchFamily="18" charset="0"/>
                <a:cs typeface="Times New Roman" pitchFamily="18" charset="0"/>
              </a:rPr>
              <a:t>kết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thúc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chiến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tranh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Việt</a:t>
            </a:r>
            <a:r>
              <a:rPr lang="en-US" sz="2200" dirty="0" smtClean="0">
                <a:latin typeface="Times New Roman" pitchFamily="18" charset="0"/>
                <a:cs typeface="Times New Roman" pitchFamily="18" charset="0"/>
              </a:rPr>
              <a:t> Nam, </a:t>
            </a:r>
            <a:r>
              <a:rPr lang="en-US" sz="2200" dirty="0" err="1" smtClean="0">
                <a:latin typeface="Times New Roman" pitchFamily="18" charset="0"/>
                <a:cs typeface="Times New Roman" pitchFamily="18" charset="0"/>
              </a:rPr>
              <a:t>Tổng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thống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Hoa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Kì</a:t>
            </a:r>
            <a:r>
              <a:rPr lang="en-US" sz="2200" dirty="0" smtClean="0">
                <a:latin typeface="Times New Roman" pitchFamily="18" charset="0"/>
                <a:cs typeface="Times New Roman" pitchFamily="18" charset="0"/>
              </a:rPr>
              <a:t> Bill Clinton </a:t>
            </a:r>
            <a:r>
              <a:rPr lang="vi-VN" sz="2200" dirty="0" smtClean="0">
                <a:latin typeface="Times New Roman" pitchFamily="18" charset="0"/>
                <a:cs typeface="Times New Roman" pitchFamily="18" charset="0"/>
              </a:rPr>
              <a:t>tuyên bố chính thức bình thường hóa quan hệ ngoại giao với </a:t>
            </a:r>
            <a:r>
              <a:rPr lang="en-US" sz="2200" dirty="0" err="1" smtClean="0">
                <a:latin typeface="Times New Roman" pitchFamily="18" charset="0"/>
                <a:cs typeface="Times New Roman" pitchFamily="18" charset="0"/>
              </a:rPr>
              <a:t>Việt</a:t>
            </a:r>
            <a:r>
              <a:rPr lang="en-US" sz="2200" dirty="0" smtClean="0">
                <a:latin typeface="Times New Roman" pitchFamily="18" charset="0"/>
                <a:cs typeface="Times New Roman" pitchFamily="18" charset="0"/>
              </a:rPr>
              <a:t> Nam</a:t>
            </a:r>
            <a:r>
              <a:rPr lang="vi-VN" sz="2200" dirty="0" smtClean="0">
                <a:latin typeface="Times New Roman" pitchFamily="18" charset="0"/>
                <a:cs typeface="Times New Roman" pitchFamily="18" charset="0"/>
              </a:rPr>
              <a:t> vào ngày </a:t>
            </a:r>
            <a:r>
              <a:rPr lang="en-US" sz="2200" dirty="0" smtClean="0">
                <a:latin typeface="Times New Roman" pitchFamily="18" charset="0"/>
                <a:cs typeface="Times New Roman" pitchFamily="18" charset="0"/>
              </a:rPr>
              <a:t>11 </a:t>
            </a:r>
            <a:r>
              <a:rPr lang="en-US" sz="2200" dirty="0" err="1" smtClean="0">
                <a:latin typeface="Times New Roman" pitchFamily="18" charset="0"/>
                <a:cs typeface="Times New Roman" pitchFamily="18" charset="0"/>
              </a:rPr>
              <a:t>tháng</a:t>
            </a:r>
            <a:r>
              <a:rPr lang="en-US" sz="2200" dirty="0" smtClean="0">
                <a:latin typeface="Times New Roman" pitchFamily="18" charset="0"/>
                <a:cs typeface="Times New Roman" pitchFamily="18" charset="0"/>
              </a:rPr>
              <a:t> 7 </a:t>
            </a:r>
            <a:r>
              <a:rPr lang="en-US" sz="2200" dirty="0" err="1" smtClean="0">
                <a:latin typeface="Times New Roman" pitchFamily="18" charset="0"/>
                <a:cs typeface="Times New Roman" pitchFamily="18" charset="0"/>
              </a:rPr>
              <a:t>năm</a:t>
            </a:r>
            <a:r>
              <a:rPr lang="en-US" sz="2200" dirty="0" smtClean="0">
                <a:latin typeface="Times New Roman" pitchFamily="18" charset="0"/>
                <a:cs typeface="Times New Roman" pitchFamily="18" charset="0"/>
              </a:rPr>
              <a:t> 1995.</a:t>
            </a:r>
            <a:endParaRPr lang="vi-VN" sz="2200" dirty="0" smtClean="0">
              <a:latin typeface="Times New Roman" pitchFamily="18" charset="0"/>
              <a:cs typeface="Times New Roman" pitchFamily="18" charset="0"/>
            </a:endParaRPr>
          </a:p>
          <a:p>
            <a:pPr algn="just"/>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Hai nước đã thường xuyên mở rộng trao đổi </a:t>
            </a:r>
            <a:r>
              <a:rPr lang="en-US" sz="2200" dirty="0" err="1" smtClean="0">
                <a:latin typeface="Times New Roman" pitchFamily="18" charset="0"/>
                <a:cs typeface="Times New Roman" pitchFamily="18" charset="0"/>
              </a:rPr>
              <a:t>chính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trị</a:t>
            </a:r>
            <a:r>
              <a:rPr lang="vi-VN" sz="2200" dirty="0" smtClean="0">
                <a:latin typeface="Times New Roman" pitchFamily="18" charset="0"/>
                <a:cs typeface="Times New Roman" pitchFamily="18" charset="0"/>
              </a:rPr>
              <a:t>, đối thoại về </a:t>
            </a:r>
            <a:r>
              <a:rPr lang="en-US" sz="2200" dirty="0" err="1" smtClean="0">
                <a:latin typeface="Times New Roman" pitchFamily="18" charset="0"/>
                <a:cs typeface="Times New Roman" pitchFamily="18" charset="0"/>
              </a:rPr>
              <a:t>nhân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quyền</a:t>
            </a:r>
            <a:r>
              <a:rPr lang="vi-VN" sz="2200" dirty="0" smtClean="0">
                <a:latin typeface="Times New Roman" pitchFamily="18" charset="0"/>
                <a:cs typeface="Times New Roman" pitchFamily="18" charset="0"/>
              </a:rPr>
              <a:t> và an ninh khu vực. Hai nước ký kết </a:t>
            </a:r>
            <a:r>
              <a:rPr lang="en-US" sz="2200" dirty="0" err="1" smtClean="0">
                <a:latin typeface="Times New Roman" pitchFamily="18" charset="0"/>
                <a:cs typeface="Times New Roman" pitchFamily="18" charset="0"/>
              </a:rPr>
              <a:t>Hiệp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định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thương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mại</a:t>
            </a:r>
            <a:r>
              <a:rPr lang="en-US" sz="2200" dirty="0" smtClean="0">
                <a:latin typeface="Times New Roman" pitchFamily="18" charset="0"/>
                <a:cs typeface="Times New Roman" pitchFamily="18" charset="0"/>
              </a:rPr>
              <a:t> song </a:t>
            </a:r>
            <a:r>
              <a:rPr lang="en-US" sz="2200" dirty="0" err="1" smtClean="0">
                <a:latin typeface="Times New Roman" pitchFamily="18" charset="0"/>
                <a:cs typeface="Times New Roman" pitchFamily="18" charset="0"/>
              </a:rPr>
              <a:t>phương</a:t>
            </a:r>
            <a:r>
              <a:rPr lang="vi-VN" sz="2200" dirty="0" smtClean="0">
                <a:latin typeface="Times New Roman" pitchFamily="18" charset="0"/>
                <a:cs typeface="Times New Roman" pitchFamily="18" charset="0"/>
              </a:rPr>
              <a:t> vào </a:t>
            </a:r>
            <a:r>
              <a:rPr lang="en-US" sz="2200" dirty="0" err="1" smtClean="0">
                <a:latin typeface="Times New Roman" pitchFamily="18" charset="0"/>
                <a:cs typeface="Times New Roman" pitchFamily="18" charset="0"/>
              </a:rPr>
              <a:t>tháng</a:t>
            </a:r>
            <a:r>
              <a:rPr lang="en-US" sz="2200" dirty="0" smtClean="0">
                <a:latin typeface="Times New Roman" pitchFamily="18" charset="0"/>
                <a:cs typeface="Times New Roman" pitchFamily="18" charset="0"/>
              </a:rPr>
              <a:t> 7</a:t>
            </a:r>
            <a:r>
              <a:rPr lang="vi-VN" sz="2200" dirty="0" smtClean="0">
                <a:latin typeface="Times New Roman" pitchFamily="18" charset="0"/>
                <a:cs typeface="Times New Roman" pitchFamily="18" charset="0"/>
              </a:rPr>
              <a:t> năm </a:t>
            </a:r>
            <a:r>
              <a:rPr lang="en-US" sz="2200" dirty="0" smtClean="0">
                <a:latin typeface="Times New Roman" pitchFamily="18" charset="0"/>
                <a:cs typeface="Times New Roman" pitchFamily="18" charset="0"/>
              </a:rPr>
              <a:t>2000</a:t>
            </a:r>
            <a:r>
              <a:rPr lang="vi-VN" sz="2200" dirty="0" smtClean="0">
                <a:latin typeface="Times New Roman" pitchFamily="18" charset="0"/>
                <a:cs typeface="Times New Roman" pitchFamily="18" charset="0"/>
              </a:rPr>
              <a:t>, bắt đầu có hiệu lực từ </a:t>
            </a:r>
            <a:r>
              <a:rPr lang="en-US" sz="2200" dirty="0" err="1" smtClean="0">
                <a:latin typeface="Times New Roman" pitchFamily="18" charset="0"/>
                <a:cs typeface="Times New Roman" pitchFamily="18" charset="0"/>
              </a:rPr>
              <a:t>tháng</a:t>
            </a:r>
            <a:r>
              <a:rPr lang="en-US" sz="2200" dirty="0" smtClean="0">
                <a:latin typeface="Times New Roman" pitchFamily="18" charset="0"/>
                <a:cs typeface="Times New Roman" pitchFamily="18" charset="0"/>
              </a:rPr>
              <a:t> 12</a:t>
            </a:r>
            <a:r>
              <a:rPr lang="vi-VN" sz="2200" dirty="0" smtClean="0">
                <a:latin typeface="Times New Roman" pitchFamily="18" charset="0"/>
                <a:cs typeface="Times New Roman" pitchFamily="18" charset="0"/>
              </a:rPr>
              <a:t> năm </a:t>
            </a:r>
            <a:r>
              <a:rPr lang="en-US" sz="2200" dirty="0" smtClean="0">
                <a:latin typeface="Times New Roman" pitchFamily="18" charset="0"/>
                <a:cs typeface="Times New Roman" pitchFamily="18" charset="0"/>
              </a:rPr>
              <a:t>2001</a:t>
            </a:r>
            <a:r>
              <a:rPr lang="vi-VN"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Tháng</a:t>
            </a:r>
            <a:r>
              <a:rPr lang="en-US" sz="2200" dirty="0" smtClean="0">
                <a:latin typeface="Times New Roman" pitchFamily="18" charset="0"/>
                <a:cs typeface="Times New Roman" pitchFamily="18" charset="0"/>
              </a:rPr>
              <a:t> 11</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năm</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2007, Hoa Kỳ chấp thuận </a:t>
            </a:r>
            <a:r>
              <a:rPr lang="en-US" sz="2200" dirty="0" err="1" smtClean="0">
                <a:latin typeface="Times New Roman" pitchFamily="18" charset="0"/>
                <a:cs typeface="Times New Roman" pitchFamily="18" charset="0"/>
              </a:rPr>
              <a:t>Quy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chế</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hệ</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thương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mại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thường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vĩnh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viễn</a:t>
            </a:r>
            <a:r>
              <a:rPr lang="vi-VN" sz="2200" dirty="0" smtClean="0">
                <a:latin typeface="Times New Roman" pitchFamily="18" charset="0"/>
                <a:cs typeface="Times New Roman" pitchFamily="18" charset="0"/>
              </a:rPr>
              <a:t> cho Việt Nam.</a:t>
            </a:r>
          </a:p>
          <a:p>
            <a:endParaRPr lang="vi-VN" dirty="0"/>
          </a:p>
        </p:txBody>
      </p:sp>
      <p:pic>
        <p:nvPicPr>
          <p:cNvPr id="2" name="Picture 1"/>
          <p:cNvPicPr>
            <a:picLocks noChangeAspect="1"/>
          </p:cNvPicPr>
          <p:nvPr/>
        </p:nvPicPr>
        <p:blipFill>
          <a:blip r:embed="rId4"/>
          <a:stretch>
            <a:fillRect/>
          </a:stretch>
        </p:blipFill>
        <p:spPr>
          <a:xfrm>
            <a:off x="4661513" y="-3555776"/>
            <a:ext cx="4500562" cy="12313368"/>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4"/>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714616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4"/>
          <a:stretch>
            <a:fillRect/>
          </a:stretch>
        </p:blipFill>
        <p:spPr>
          <a:xfrm>
            <a:off x="0" y="1"/>
            <a:ext cx="9144000" cy="6857999"/>
          </a:xfrm>
          <a:prstGeom prst="rect">
            <a:avLst/>
          </a:prstGeom>
        </p:spPr>
      </p:pic>
    </p:spTree>
    <p:custDataLst>
      <p:tags r:id="rId1"/>
    </p:custDataLst>
    <p:extLst>
      <p:ext uri="{BB962C8B-B14F-4D97-AF65-F5344CB8AC3E}">
        <p14:creationId xmlns:p14="http://schemas.microsoft.com/office/powerpoint/2010/main" val="3811035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4"/>
          <a:stretch>
            <a:fillRect/>
          </a:stretch>
        </p:blipFill>
        <p:spPr>
          <a:xfrm>
            <a:off x="0" y="-603448"/>
            <a:ext cx="9144000" cy="8208912"/>
          </a:xfrm>
          <a:prstGeom prst="rect">
            <a:avLst/>
          </a:prstGeom>
        </p:spPr>
      </p:pic>
    </p:spTree>
    <p:custDataLst>
      <p:tags r:id="rId1"/>
    </p:custDataLst>
    <p:extLst>
      <p:ext uri="{BB962C8B-B14F-4D97-AF65-F5344CB8AC3E}">
        <p14:creationId xmlns:p14="http://schemas.microsoft.com/office/powerpoint/2010/main" val="7674099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7362"/>
            <a:ext cx="4530041" cy="354088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 y="3617089"/>
            <a:ext cx="4529075" cy="324091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40483" y="3581400"/>
            <a:ext cx="4503517" cy="32766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54483" y="17362"/>
            <a:ext cx="4503517" cy="3505200"/>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custDataLst>
      <p:tags r:id="rId1"/>
    </p:custDataLst>
    <p:extLst>
      <p:ext uri="{BB962C8B-B14F-4D97-AF65-F5344CB8AC3E}">
        <p14:creationId xmlns:p14="http://schemas.microsoft.com/office/powerpoint/2010/main" val="583153453"/>
      </p:ext>
    </p:extLst>
  </p:cSld>
  <p:clrMapOvr>
    <a:masterClrMapping/>
  </p:clrMapOvr>
  <mc:AlternateContent xmlns:mc="http://schemas.openxmlformats.org/markup-compatibility/2006">
    <mc:Choice xmlns:p14="http://schemas.microsoft.com/office/powerpoint/2010/main" Requires="p14">
      <p:transition spd="slow" p14:dur="2000" advTm="36828"/>
    </mc:Choice>
    <mc:Fallback>
      <p:transition spd="slow" advTm="368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00173 -0.00023 L -0.24827 -0.00023 " pathEditMode="relative" rAng="0" ptsTypes="AA">
                                      <p:cBhvr>
                                        <p:cTn id="16" dur="2000" fill="hold"/>
                                        <p:tgtEl>
                                          <p:spTgt spid="5"/>
                                        </p:tgtEl>
                                        <p:attrNameLst>
                                          <p:attrName>ppt_x</p:attrName>
                                          <p:attrName>ppt_y</p:attrName>
                                        </p:attrNameLst>
                                      </p:cBhvr>
                                      <p:rCtr x="-12500" y="0"/>
                                    </p:animMotion>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chor="ctr"/>
          <a:lstStyle/>
          <a:p>
            <a:pPr eaLnBrk="1" hangingPunct="1"/>
            <a:r>
              <a:rPr lang="en-US" altLang="en-US" sz="4400" smtClean="0"/>
              <a:t/>
            </a:r>
            <a:br>
              <a:rPr lang="en-US" altLang="en-US" sz="4400" smtClean="0"/>
            </a:br>
            <a:endParaRPr lang="en-US" altLang="en-US" sz="4400" smtClean="0"/>
          </a:p>
        </p:txBody>
      </p:sp>
      <p:sp>
        <p:nvSpPr>
          <p:cNvPr id="3075" name="Rectangle 3"/>
          <p:cNvSpPr>
            <a:spLocks noGrp="1" noChangeArrowheads="1"/>
          </p:cNvSpPr>
          <p:nvPr>
            <p:ph type="subTitle" idx="1"/>
          </p:nvPr>
        </p:nvSpPr>
        <p:spPr/>
        <p:txBody>
          <a:bodyPr/>
          <a:lstStyle/>
          <a:p>
            <a:pPr eaLnBrk="1" hangingPunct="1"/>
            <a:endParaRPr lang="en-US" altLang="en-US" sz="3200" smtClean="0"/>
          </a:p>
          <a:p>
            <a:pPr eaLnBrk="1" hangingPunct="1"/>
            <a:endParaRPr lang="en-US" altLang="en-US" sz="3200" smtClean="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l="7195" t="8325" r="7195" b="8325"/>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77" name="AutoShape 5"/>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8" name="AutoShape 6"/>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9" name="AutoShape 7"/>
          <p:cNvCxnSpPr>
            <a:cxnSpLocks noChangeShapeType="1"/>
            <a:stCxn id="9220" idx="0"/>
            <a:endCxn id="9220" idx="0"/>
          </p:cNvCxnSpPr>
          <p:nvPr/>
        </p:nvCxnSpPr>
        <p:spPr bwMode="auto">
          <a:xfrm>
            <a:off x="4572000" y="1125538"/>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80" name="Text Box 11"/>
          <p:cNvSpPr txBox="1">
            <a:spLocks noChangeArrowheads="1"/>
          </p:cNvSpPr>
          <p:nvPr/>
        </p:nvSpPr>
        <p:spPr bwMode="auto">
          <a:xfrm>
            <a:off x="1187450" y="5876925"/>
            <a:ext cx="807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endParaRPr lang="en-US" altLang="en-US" sz="2800" b="1">
              <a:solidFill>
                <a:srgbClr val="CC0000"/>
              </a:solidFill>
              <a:latin typeface=".VnTime" panose="020B7200000000000000" pitchFamily="34" charset="0"/>
            </a:endParaRPr>
          </a:p>
        </p:txBody>
      </p:sp>
      <p:sp>
        <p:nvSpPr>
          <p:cNvPr id="9232" name="Rectangle 16"/>
          <p:cNvSpPr>
            <a:spLocks noChangeArrowheads="1"/>
          </p:cNvSpPr>
          <p:nvPr/>
        </p:nvSpPr>
        <p:spPr bwMode="auto">
          <a:xfrm>
            <a:off x="1872771" y="2334517"/>
            <a:ext cx="6321199" cy="1815882"/>
          </a:xfrm>
          <a:prstGeom prst="rect">
            <a:avLst/>
          </a:prstGeom>
          <a:solidFill>
            <a:schemeClr val="bg1"/>
          </a:solid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dirty="0" smtClean="0">
                <a:solidFill>
                  <a:srgbClr val="FF3300"/>
                </a:solidFill>
                <a:latin typeface="Times New Roman" panose="02020603050405020304" pitchFamily="18" charset="0"/>
                <a:cs typeface="Times New Roman" panose="02020603050405020304" pitchFamily="18" charset="0"/>
              </a:rPr>
              <a:t>TIẾT 14 - BÀI 6</a:t>
            </a:r>
          </a:p>
          <a:p>
            <a:pPr algn="ctr" eaLnBrk="1" hangingPunct="1">
              <a:spcBef>
                <a:spcPct val="0"/>
              </a:spcBef>
              <a:buFontTx/>
              <a:buNone/>
            </a:pPr>
            <a:r>
              <a:rPr lang="en-US" altLang="en-US" sz="2800" b="1" dirty="0" smtClean="0">
                <a:solidFill>
                  <a:srgbClr val="FF3300"/>
                </a:solidFill>
                <a:latin typeface="Times New Roman" panose="02020603050405020304" pitchFamily="18" charset="0"/>
                <a:cs typeface="Times New Roman" panose="02020603050405020304" pitchFamily="18" charset="0"/>
              </a:rPr>
              <a:t>CÁC NƯỚC ANH, PHÁP, ĐỨC, MĨ CUỐI THẾ KỈ XIX ĐẦU THẾ KỈ XX                        (TIẾP)</a:t>
            </a:r>
            <a:endParaRPr lang="en-US" altLang="en-US" sz="2800" b="1" dirty="0">
              <a:solidFill>
                <a:srgbClr val="FF33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2970823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232"/>
                                        </p:tgtEl>
                                        <p:attrNameLst>
                                          <p:attrName>style.visibility</p:attrName>
                                        </p:attrNameLst>
                                      </p:cBhvr>
                                      <p:to>
                                        <p:strVal val="visible"/>
                                      </p:to>
                                    </p:set>
                                    <p:animEffect transition="in" filter="circle(in)">
                                      <p:cBhvr>
                                        <p:cTn id="7" dur="2000"/>
                                        <p:tgtEl>
                                          <p:spTgt spid="9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9940" name="Object 4"/>
          <p:cNvGraphicFramePr>
            <a:graphicFrameLocks noChangeAspect="1"/>
          </p:cNvGraphicFramePr>
          <p:nvPr>
            <p:extLst>
              <p:ext uri="{D42A27DB-BD31-4B8C-83A1-F6EECF244321}">
                <p14:modId xmlns:p14="http://schemas.microsoft.com/office/powerpoint/2010/main" val="536835385"/>
              </p:ext>
            </p:extLst>
          </p:nvPr>
        </p:nvGraphicFramePr>
        <p:xfrm>
          <a:off x="1" y="0"/>
          <a:ext cx="9612560" cy="6858000"/>
        </p:xfrm>
        <a:graphic>
          <a:graphicData uri="http://schemas.openxmlformats.org/presentationml/2006/ole">
            <mc:AlternateContent xmlns:mc="http://schemas.openxmlformats.org/markup-compatibility/2006">
              <mc:Choice xmlns:v="urn:schemas-microsoft-com:vml" Requires="v">
                <p:oleObj spid="_x0000_s40136" name="Slide" r:id="rId5" imgW="2697480" imgH="2022507" progId="PowerPoint.Slide.12">
                  <p:embed/>
                </p:oleObj>
              </mc:Choice>
              <mc:Fallback>
                <p:oleObj name="Slide" r:id="rId5" imgW="2697480" imgH="2022507" progId="PowerPoint.Slide.12">
                  <p:embed/>
                  <p:pic>
                    <p:nvPicPr>
                      <p:cNvPr id="0" name="Picture 4"/>
                      <p:cNvPicPr>
                        <a:picLocks noChangeAspect="1" noChangeArrowheads="1"/>
                      </p:cNvPicPr>
                      <p:nvPr/>
                    </p:nvPicPr>
                    <p:blipFill>
                      <a:blip r:embed="rId6"/>
                      <a:srcRect/>
                      <a:stretch>
                        <a:fillRect/>
                      </a:stretch>
                    </p:blipFill>
                    <p:spPr bwMode="auto">
                      <a:xfrm>
                        <a:off x="1" y="0"/>
                        <a:ext cx="9612560" cy="6858000"/>
                      </a:xfrm>
                      <a:prstGeom prst="rect">
                        <a:avLst/>
                      </a:prstGeom>
                      <a:noFill/>
                      <a:extLst/>
                    </p:spPr>
                  </p:pic>
                </p:oleObj>
              </mc:Fallback>
            </mc:AlternateContent>
          </a:graphicData>
        </a:graphic>
      </p:graphicFrame>
      <p:sp>
        <p:nvSpPr>
          <p:cNvPr id="39942" name="Rectangle 6"/>
          <p:cNvSpPr>
            <a:spLocks noChangeArrowheads="1"/>
          </p:cNvSpPr>
          <p:nvPr/>
        </p:nvSpPr>
        <p:spPr bwMode="auto">
          <a:xfrm>
            <a:off x="0" y="1914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checkerboard(across)">
                                      <p:cBhvr>
                                        <p:cTn id="7"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custDataLst>
              <p:tags r:id="rId2"/>
            </p:custDataLst>
          </p:nvPr>
        </p:nvSpPr>
        <p:spPr>
          <a:xfrm>
            <a:off x="1524000" y="316060"/>
            <a:ext cx="6019800" cy="584775"/>
          </a:xfrm>
          <a:prstGeom prst="rect">
            <a:avLst/>
          </a:prstGeom>
          <a:solidFill>
            <a:srgbClr val="FFFF00"/>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Tài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liệu</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và</a:t>
            </a:r>
            <a:r>
              <a:rPr lang="en-US" sz="3200" b="1" dirty="0" smtClean="0">
                <a:solidFill>
                  <a:srgbClr val="FF0000"/>
                </a:solidFill>
                <a:latin typeface="Times New Roman" panose="02020603050405020304" pitchFamily="18" charset="0"/>
                <a:cs typeface="Times New Roman" panose="02020603050405020304" pitchFamily="18" charset="0"/>
              </a:rPr>
              <a:t> website </a:t>
            </a:r>
            <a:r>
              <a:rPr lang="en-US" sz="3200" b="1" dirty="0" err="1" smtClean="0">
                <a:solidFill>
                  <a:srgbClr val="FF0000"/>
                </a:solidFill>
                <a:latin typeface="Times New Roman" panose="02020603050405020304" pitchFamily="18" charset="0"/>
                <a:cs typeface="Times New Roman" panose="02020603050405020304" pitchFamily="18" charset="0"/>
              </a:rPr>
              <a:t>tham</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khảo</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custDataLst>
              <p:tags r:id="rId3"/>
            </p:custDataLst>
          </p:nvPr>
        </p:nvSpPr>
        <p:spPr>
          <a:xfrm>
            <a:off x="457200" y="1295400"/>
            <a:ext cx="8229600" cy="4001095"/>
          </a:xfrm>
          <a:prstGeom prst="rect">
            <a:avLst/>
          </a:prstGeom>
          <a:noFill/>
        </p:spPr>
        <p:txBody>
          <a:bodyPr wrap="square" rtlCol="0">
            <a:spAutoFit/>
          </a:bodyPr>
          <a:lstStyle/>
          <a:p>
            <a:pPr marL="342900" indent="-342900" algn="just">
              <a:buAutoNum type="arabicParenR"/>
            </a:pPr>
            <a:r>
              <a:rPr lang="en-US" sz="2600" dirty="0" err="1" smtClean="0">
                <a:latin typeface="Times New Roman" pitchFamily="18" charset="0"/>
                <a:cs typeface="Times New Roman" pitchFamily="18" charset="0"/>
              </a:rPr>
              <a:t>Tài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tham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khảo</a:t>
            </a:r>
            <a:endParaRPr lang="en-US" sz="2600" dirty="0" smtClean="0">
              <a:latin typeface="Times New Roman" pitchFamily="18" charset="0"/>
              <a:cs typeface="Times New Roman" pitchFamily="18" charset="0"/>
            </a:endParaRPr>
          </a:p>
          <a:p>
            <a:pPr algn="just"/>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   - </a:t>
            </a:r>
            <a:r>
              <a:rPr lang="en-US" sz="2600" dirty="0" err="1" smtClean="0">
                <a:latin typeface="Times New Roman" pitchFamily="18" charset="0"/>
                <a:cs typeface="Times New Roman" pitchFamily="18" charset="0"/>
              </a:rPr>
              <a:t>Sách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khoa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sách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bài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tập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sách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Sử</a:t>
            </a:r>
            <a:r>
              <a:rPr lang="en-US" sz="2600" dirty="0" smtClean="0">
                <a:latin typeface="Times New Roman" pitchFamily="18" charset="0"/>
                <a:cs typeface="Times New Roman" pitchFamily="18" charset="0"/>
              </a:rPr>
              <a:t> 8 - </a:t>
            </a:r>
            <a:r>
              <a:rPr lang="en-US" sz="2600" dirty="0" err="1" smtClean="0">
                <a:latin typeface="Times New Roman" pitchFamily="18" charset="0"/>
                <a:cs typeface="Times New Roman" pitchFamily="18" charset="0"/>
              </a:rPr>
              <a:t>tập</a:t>
            </a:r>
            <a:r>
              <a:rPr lang="en-US" sz="2600" dirty="0" smtClean="0">
                <a:latin typeface="Times New Roman" pitchFamily="18" charset="0"/>
                <a:cs typeface="Times New Roman" pitchFamily="18" charset="0"/>
              </a:rPr>
              <a:t> 1.</a:t>
            </a:r>
          </a:p>
          <a:p>
            <a:pPr algn="just"/>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   - </a:t>
            </a:r>
            <a:r>
              <a:rPr lang="en-US" sz="2600" dirty="0" err="1" smtClean="0">
                <a:latin typeface="Times New Roman" pitchFamily="18" charset="0"/>
                <a:cs typeface="Times New Roman" pitchFamily="18" charset="0"/>
              </a:rPr>
              <a:t>Phần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mềm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Ispring</a:t>
            </a:r>
            <a:r>
              <a:rPr lang="en-US" sz="2600" dirty="0" smtClean="0">
                <a:latin typeface="Times New Roman" pitchFamily="18" charset="0"/>
                <a:cs typeface="Times New Roman" pitchFamily="18" charset="0"/>
              </a:rPr>
              <a:t> suite, </a:t>
            </a:r>
            <a:r>
              <a:rPr lang="en-US" sz="2600" dirty="0">
                <a:latin typeface="Times New Roman" pitchFamily="18" charset="0"/>
                <a:cs typeface="Times New Roman" pitchFamily="18" charset="0"/>
              </a:rPr>
              <a:t>Free Video Flip and Rotate; </a:t>
            </a:r>
            <a:r>
              <a:rPr lang="en-US" sz="2600" dirty="0" smtClean="0">
                <a:latin typeface="Times New Roman" pitchFamily="18" charset="0"/>
                <a:cs typeface="Times New Roman" pitchFamily="18" charset="0"/>
              </a:rPr>
              <a:t>AudioAmplifierPro.zip, Camtasia Studio 9,.....</a:t>
            </a:r>
          </a:p>
          <a:p>
            <a:pPr algn="just"/>
            <a:r>
              <a:rPr lang="en-US" sz="2600" dirty="0" smtClean="0">
                <a:latin typeface="Times New Roman" pitchFamily="18" charset="0"/>
                <a:cs typeface="Times New Roman" pitchFamily="18" charset="0"/>
              </a:rPr>
              <a:t>    - </a:t>
            </a:r>
            <a:r>
              <a:rPr lang="en-US" sz="2600" dirty="0" err="1" smtClean="0">
                <a:latin typeface="Times New Roman" pitchFamily="18" charset="0"/>
                <a:cs typeface="Times New Roman" pitchFamily="18" charset="0"/>
              </a:rPr>
              <a:t>Một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số</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bài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giảng</a:t>
            </a:r>
            <a:r>
              <a:rPr lang="en-US" sz="2600" dirty="0" smtClean="0">
                <a:latin typeface="Times New Roman" pitchFamily="18" charset="0"/>
                <a:cs typeface="Times New Roman" pitchFamily="18" charset="0"/>
              </a:rPr>
              <a:t> E- learning </a:t>
            </a:r>
            <a:r>
              <a:rPr lang="en-US" sz="2600" dirty="0" err="1" smtClean="0">
                <a:latin typeface="Times New Roman" pitchFamily="18" charset="0"/>
                <a:cs typeface="Times New Roman" pitchFamily="18" charset="0"/>
              </a:rPr>
              <a:t>trên</a:t>
            </a:r>
            <a:r>
              <a:rPr lang="en-US" sz="2600" dirty="0" smtClean="0">
                <a:latin typeface="Times New Roman" pitchFamily="18" charset="0"/>
                <a:cs typeface="Times New Roman" pitchFamily="18" charset="0"/>
              </a:rPr>
              <a:t> internet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tài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tập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huấn</a:t>
            </a:r>
            <a:r>
              <a:rPr lang="en-US" sz="2600" dirty="0" smtClean="0">
                <a:latin typeface="Times New Roman" pitchFamily="18" charset="0"/>
                <a:cs typeface="Times New Roman" pitchFamily="18" charset="0"/>
              </a:rPr>
              <a:t> E- learning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Phòng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dục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đào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Triều</a:t>
            </a:r>
            <a:endParaRPr lang="en-US" sz="2600" dirty="0" smtClean="0">
              <a:latin typeface="Times New Roman" pitchFamily="18" charset="0"/>
              <a:cs typeface="Times New Roman" pitchFamily="18" charset="0"/>
            </a:endParaRPr>
          </a:p>
          <a:p>
            <a:pPr algn="just"/>
            <a:r>
              <a:rPr lang="en-US" sz="2600" dirty="0" smtClean="0">
                <a:latin typeface="Times New Roman" pitchFamily="18" charset="0"/>
                <a:cs typeface="Times New Roman" pitchFamily="18" charset="0"/>
              </a:rPr>
              <a:t>2)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Website </a:t>
            </a:r>
            <a:r>
              <a:rPr lang="en-US" sz="2600" dirty="0" err="1" smtClean="0">
                <a:latin typeface="Times New Roman" pitchFamily="18" charset="0"/>
                <a:cs typeface="Times New Roman" pitchFamily="18" charset="0"/>
              </a:rPr>
              <a:t>tham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khảo</a:t>
            </a:r>
            <a:r>
              <a:rPr lang="en-US" sz="2600" dirty="0" smtClean="0">
                <a:latin typeface="Times New Roman" pitchFamily="18" charset="0"/>
                <a:cs typeface="Times New Roman" pitchFamily="18" charset="0"/>
              </a:rPr>
              <a:t>:</a:t>
            </a:r>
          </a:p>
          <a:p>
            <a:pPr algn="just"/>
            <a:r>
              <a:rPr lang="en-US" sz="2400" dirty="0">
                <a:latin typeface="Arial" pitchFamily="34" charset="0"/>
                <a:cs typeface="Arial" pitchFamily="34" charset="0"/>
              </a:rPr>
              <a:t> </a:t>
            </a:r>
            <a:r>
              <a:rPr lang="en-US" sz="2400" dirty="0" smtClean="0">
                <a:latin typeface="Arial" pitchFamily="34" charset="0"/>
                <a:cs typeface="Arial" pitchFamily="34" charset="0"/>
              </a:rPr>
              <a:t>   - </a:t>
            </a:r>
            <a:r>
              <a:rPr lang="en-US" sz="2400" dirty="0" smtClean="0">
                <a:latin typeface="Times New Roman" panose="02020603050405020304" pitchFamily="18" charset="0"/>
                <a:cs typeface="Times New Roman" panose="02020603050405020304" pitchFamily="18" charset="0"/>
                <a:hlinkClick r:id="rId6"/>
              </a:rPr>
              <a:t>http://edu.net.vn/media</a:t>
            </a:r>
            <a:r>
              <a:rPr lang="en-US" sz="2400" dirty="0" smtClean="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 </a:t>
            </a:r>
            <a:r>
              <a:rPr lang="en-US" sz="2400" dirty="0" smtClean="0">
                <a:latin typeface="Times New Roman" panose="02020603050405020304" pitchFamily="18" charset="0"/>
                <a:cs typeface="Times New Roman" panose="02020603050405020304" pitchFamily="18" charset="0"/>
                <a:hlinkClick r:id="rId7"/>
              </a:rPr>
              <a:t>http://www.youtube.com</a:t>
            </a:r>
            <a:endParaRPr lang="en-US" sz="2400" dirty="0" smtClean="0">
              <a:latin typeface="Times New Roman" panose="02020603050405020304" pitchFamily="18" charset="0"/>
              <a:cs typeface="Times New Roman" panose="02020603050405020304" pitchFamily="18" charset="0"/>
            </a:endParaRPr>
          </a:p>
          <a:p>
            <a:pPr algn="just"/>
            <a:endParaRPr lang="en-US" sz="2400" dirty="0" smtClean="0">
              <a:latin typeface="Arial" pitchFamily="34" charset="0"/>
              <a:cs typeface="Arial" pitchFamily="34" charset="0"/>
            </a:endParaRPr>
          </a:p>
        </p:txBody>
      </p:sp>
    </p:spTree>
    <p:custDataLst>
      <p:tags r:id="rId1"/>
    </p:custDataLst>
    <p:extLst>
      <p:ext uri="{BB962C8B-B14F-4D97-AF65-F5344CB8AC3E}">
        <p14:creationId xmlns:p14="http://schemas.microsoft.com/office/powerpoint/2010/main" val="3816822835"/>
      </p:ext>
    </p:extLst>
  </p:cSld>
  <p:clrMapOvr>
    <a:masterClrMapping/>
  </p:clrMapOvr>
  <mc:AlternateContent xmlns:mc="http://schemas.openxmlformats.org/markup-compatibility/2006">
    <mc:Choice xmlns:p14="http://schemas.microsoft.com/office/powerpoint/2010/main" Requires="p14">
      <p:transition spd="slow" p14:dur="2000" advTm="28000"/>
    </mc:Choice>
    <mc:Fallback>
      <p:transition spd="slow" advTm="28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7" name="Picture 43" descr="Hoa"/>
          <p:cNvPicPr>
            <a:picLocks noChangeAspect="1" noChangeArrowheads="1" noCrop="1"/>
          </p:cNvPicPr>
          <p:nvPr/>
        </p:nvPicPr>
        <p:blipFill>
          <a:blip r:embed="rId4" cstate="print"/>
          <a:srcRect/>
          <a:stretch>
            <a:fillRect/>
          </a:stretch>
        </p:blipFill>
        <p:spPr bwMode="auto">
          <a:xfrm>
            <a:off x="381000" y="2895600"/>
            <a:ext cx="1924050" cy="1701800"/>
          </a:xfrm>
          <a:prstGeom prst="rect">
            <a:avLst/>
          </a:prstGeom>
          <a:noFill/>
          <a:ln w="9525">
            <a:noFill/>
            <a:miter lim="800000"/>
            <a:headEnd/>
            <a:tailEnd/>
          </a:ln>
        </p:spPr>
      </p:pic>
      <p:pic>
        <p:nvPicPr>
          <p:cNvPr id="3078" name="Picture 6" descr="CGA51208"/>
          <p:cNvPicPr>
            <a:picLocks noGrp="1" noChangeAspect="1" noChangeArrowheads="1"/>
          </p:cNvPicPr>
          <p:nvPr>
            <p:ph idx="1"/>
          </p:nvPr>
        </p:nvPicPr>
        <p:blipFill>
          <a:blip r:embed="rId5" cstate="print">
            <a:clrChange>
              <a:clrFrom>
                <a:srgbClr val="FFFFFF"/>
              </a:clrFrom>
              <a:clrTo>
                <a:srgbClr val="FFFFFF">
                  <a:alpha val="0"/>
                </a:srgbClr>
              </a:clrTo>
            </a:clrChange>
            <a:lum contrast="60000"/>
          </a:blip>
          <a:srcRect b="5878"/>
          <a:stretch>
            <a:fillRect/>
          </a:stretch>
        </p:blipFill>
        <p:spPr>
          <a:xfrm rot="369966">
            <a:off x="-156617" y="4872740"/>
            <a:ext cx="1377195" cy="1989137"/>
          </a:xfrm>
          <a:noFill/>
          <a:ln/>
        </p:spPr>
      </p:pic>
      <p:pic>
        <p:nvPicPr>
          <p:cNvPr id="3079" name="Picture 7" descr="BAR_EL~1"/>
          <p:cNvPicPr>
            <a:picLocks noChangeAspect="1" noChangeArrowheads="1"/>
          </p:cNvPicPr>
          <p:nvPr/>
        </p:nvPicPr>
        <p:blipFill>
          <a:blip r:embed="rId6" cstate="print"/>
          <a:srcRect/>
          <a:stretch>
            <a:fillRect/>
          </a:stretch>
        </p:blipFill>
        <p:spPr bwMode="auto">
          <a:xfrm>
            <a:off x="0" y="0"/>
            <a:ext cx="9144000" cy="228600"/>
          </a:xfrm>
          <a:prstGeom prst="rect">
            <a:avLst/>
          </a:prstGeom>
          <a:noFill/>
        </p:spPr>
      </p:pic>
      <p:pic>
        <p:nvPicPr>
          <p:cNvPr id="3080" name="Picture 8" descr="BAR_EL~1"/>
          <p:cNvPicPr>
            <a:picLocks noChangeAspect="1" noChangeArrowheads="1"/>
          </p:cNvPicPr>
          <p:nvPr/>
        </p:nvPicPr>
        <p:blipFill>
          <a:blip r:embed="rId6" cstate="print"/>
          <a:srcRect/>
          <a:stretch>
            <a:fillRect/>
          </a:stretch>
        </p:blipFill>
        <p:spPr bwMode="auto">
          <a:xfrm>
            <a:off x="-6351" y="6624053"/>
            <a:ext cx="9144000" cy="228600"/>
          </a:xfrm>
          <a:prstGeom prst="rect">
            <a:avLst/>
          </a:prstGeom>
          <a:noFill/>
        </p:spPr>
      </p:pic>
      <p:pic>
        <p:nvPicPr>
          <p:cNvPr id="3081" name="Picture 9" descr="BAR_EL~1"/>
          <p:cNvPicPr>
            <a:picLocks noChangeAspect="1" noChangeArrowheads="1"/>
          </p:cNvPicPr>
          <p:nvPr/>
        </p:nvPicPr>
        <p:blipFill>
          <a:blip r:embed="rId6" cstate="print"/>
          <a:srcRect/>
          <a:stretch>
            <a:fillRect/>
          </a:stretch>
        </p:blipFill>
        <p:spPr bwMode="auto">
          <a:xfrm rot="16200000">
            <a:off x="-3162300" y="3314700"/>
            <a:ext cx="6477000" cy="152400"/>
          </a:xfrm>
          <a:prstGeom prst="rect">
            <a:avLst/>
          </a:prstGeom>
          <a:noFill/>
        </p:spPr>
      </p:pic>
      <p:pic>
        <p:nvPicPr>
          <p:cNvPr id="3082" name="Picture 10" descr="BAR_EL~1"/>
          <p:cNvPicPr>
            <a:picLocks noChangeAspect="1" noChangeArrowheads="1"/>
          </p:cNvPicPr>
          <p:nvPr/>
        </p:nvPicPr>
        <p:blipFill>
          <a:blip r:embed="rId6" cstate="print"/>
          <a:srcRect/>
          <a:stretch>
            <a:fillRect/>
          </a:stretch>
        </p:blipFill>
        <p:spPr bwMode="auto">
          <a:xfrm rot="16200000">
            <a:off x="5829300" y="3314700"/>
            <a:ext cx="6477000" cy="152400"/>
          </a:xfrm>
          <a:prstGeom prst="rect">
            <a:avLst/>
          </a:prstGeom>
          <a:noFill/>
        </p:spPr>
      </p:pic>
      <p:pic>
        <p:nvPicPr>
          <p:cNvPr id="3084" name="Picture 12" descr="CGA51208"/>
          <p:cNvPicPr>
            <a:picLocks noChangeAspect="1" noChangeArrowheads="1"/>
          </p:cNvPicPr>
          <p:nvPr/>
        </p:nvPicPr>
        <p:blipFill>
          <a:blip r:embed="rId5" cstate="print">
            <a:clrChange>
              <a:clrFrom>
                <a:srgbClr val="FFFFFF"/>
              </a:clrFrom>
              <a:clrTo>
                <a:srgbClr val="FFFFFF">
                  <a:alpha val="0"/>
                </a:srgbClr>
              </a:clrTo>
            </a:clrChange>
            <a:lum contrast="60000"/>
          </a:blip>
          <a:srcRect b="5878"/>
          <a:stretch>
            <a:fillRect/>
          </a:stretch>
        </p:blipFill>
        <p:spPr bwMode="auto">
          <a:xfrm rot="369966">
            <a:off x="530225" y="4897438"/>
            <a:ext cx="915988" cy="1625600"/>
          </a:xfrm>
          <a:prstGeom prst="rect">
            <a:avLst/>
          </a:prstGeom>
          <a:noFill/>
        </p:spPr>
      </p:pic>
      <p:pic>
        <p:nvPicPr>
          <p:cNvPr id="3085" name="Picture 13" descr="A021020"/>
          <p:cNvPicPr>
            <a:picLocks noChangeAspect="1" noChangeArrowheads="1"/>
          </p:cNvPicPr>
          <p:nvPr/>
        </p:nvPicPr>
        <p:blipFill>
          <a:blip r:embed="rId7" cstate="print">
            <a:clrChange>
              <a:clrFrom>
                <a:srgbClr val="FAFAFD"/>
              </a:clrFrom>
              <a:clrTo>
                <a:srgbClr val="FAFAFD">
                  <a:alpha val="0"/>
                </a:srgbClr>
              </a:clrTo>
            </a:clrChange>
            <a:lum contrast="48000"/>
          </a:blip>
          <a:srcRect/>
          <a:stretch>
            <a:fillRect/>
          </a:stretch>
        </p:blipFill>
        <p:spPr bwMode="auto">
          <a:xfrm>
            <a:off x="228600" y="228600"/>
            <a:ext cx="838200" cy="1371600"/>
          </a:xfrm>
          <a:prstGeom prst="rect">
            <a:avLst/>
          </a:prstGeom>
          <a:noFill/>
        </p:spPr>
      </p:pic>
      <p:pic>
        <p:nvPicPr>
          <p:cNvPr id="3088" name="Picture 43" descr="Hoa"/>
          <p:cNvPicPr>
            <a:picLocks noChangeAspect="1" noChangeArrowheads="1" noCrop="1"/>
          </p:cNvPicPr>
          <p:nvPr/>
        </p:nvPicPr>
        <p:blipFill>
          <a:blip r:embed="rId4" cstate="print"/>
          <a:srcRect/>
          <a:stretch>
            <a:fillRect/>
          </a:stretch>
        </p:blipFill>
        <p:spPr bwMode="auto">
          <a:xfrm>
            <a:off x="3124200" y="0"/>
            <a:ext cx="1924050" cy="1701800"/>
          </a:xfrm>
          <a:prstGeom prst="rect">
            <a:avLst/>
          </a:prstGeom>
          <a:noFill/>
          <a:ln w="9525">
            <a:noFill/>
            <a:miter lim="800000"/>
            <a:headEnd/>
            <a:tailEnd/>
          </a:ln>
        </p:spPr>
      </p:pic>
      <p:pic>
        <p:nvPicPr>
          <p:cNvPr id="3089" name="Picture 43" descr="Hoa"/>
          <p:cNvPicPr>
            <a:picLocks noChangeAspect="1" noChangeArrowheads="1" noCrop="1"/>
          </p:cNvPicPr>
          <p:nvPr/>
        </p:nvPicPr>
        <p:blipFill>
          <a:blip r:embed="rId4" cstate="print"/>
          <a:srcRect/>
          <a:stretch>
            <a:fillRect/>
          </a:stretch>
        </p:blipFill>
        <p:spPr bwMode="auto">
          <a:xfrm>
            <a:off x="7219950" y="2209800"/>
            <a:ext cx="1924050" cy="1701800"/>
          </a:xfrm>
          <a:prstGeom prst="rect">
            <a:avLst/>
          </a:prstGeom>
          <a:noFill/>
          <a:ln w="9525">
            <a:noFill/>
            <a:miter lim="800000"/>
            <a:headEnd/>
            <a:tailEnd/>
          </a:ln>
        </p:spPr>
      </p:pic>
      <p:pic>
        <p:nvPicPr>
          <p:cNvPr id="3091" name="Picture 43" descr="Hoa"/>
          <p:cNvPicPr>
            <a:picLocks noChangeAspect="1" noChangeArrowheads="1" noCrop="1"/>
          </p:cNvPicPr>
          <p:nvPr/>
        </p:nvPicPr>
        <p:blipFill>
          <a:blip r:embed="rId4" cstate="print"/>
          <a:srcRect/>
          <a:stretch>
            <a:fillRect/>
          </a:stretch>
        </p:blipFill>
        <p:spPr bwMode="auto">
          <a:xfrm>
            <a:off x="457200" y="5307846"/>
            <a:ext cx="1752600" cy="1550154"/>
          </a:xfrm>
          <a:prstGeom prst="rect">
            <a:avLst/>
          </a:prstGeom>
          <a:noFill/>
          <a:ln w="9525">
            <a:noFill/>
            <a:miter lim="800000"/>
            <a:headEnd/>
            <a:tailEnd/>
          </a:ln>
        </p:spPr>
      </p:pic>
      <p:pic>
        <p:nvPicPr>
          <p:cNvPr id="3093" name="Picture 43" descr="Hoa"/>
          <p:cNvPicPr>
            <a:picLocks noChangeAspect="1" noChangeArrowheads="1" noCrop="1"/>
          </p:cNvPicPr>
          <p:nvPr/>
        </p:nvPicPr>
        <p:blipFill>
          <a:blip r:embed="rId4" cstate="print"/>
          <a:srcRect/>
          <a:stretch>
            <a:fillRect/>
          </a:stretch>
        </p:blipFill>
        <p:spPr bwMode="auto">
          <a:xfrm>
            <a:off x="7924800" y="4038600"/>
            <a:ext cx="1924050" cy="1701800"/>
          </a:xfrm>
          <a:prstGeom prst="rect">
            <a:avLst/>
          </a:prstGeom>
          <a:noFill/>
          <a:ln w="9525">
            <a:noFill/>
            <a:miter lim="800000"/>
            <a:headEnd/>
            <a:tailEnd/>
          </a:ln>
        </p:spPr>
      </p:pic>
      <p:pic>
        <p:nvPicPr>
          <p:cNvPr id="3096" name="Picture 43" descr="Hoa"/>
          <p:cNvPicPr>
            <a:picLocks noChangeAspect="1" noChangeArrowheads="1" noCrop="1"/>
          </p:cNvPicPr>
          <p:nvPr/>
        </p:nvPicPr>
        <p:blipFill>
          <a:blip r:embed="rId4" cstate="print"/>
          <a:srcRect/>
          <a:stretch>
            <a:fillRect/>
          </a:stretch>
        </p:blipFill>
        <p:spPr bwMode="auto">
          <a:xfrm>
            <a:off x="3048000" y="1828800"/>
            <a:ext cx="990600" cy="876300"/>
          </a:xfrm>
          <a:prstGeom prst="rect">
            <a:avLst/>
          </a:prstGeom>
          <a:noFill/>
          <a:ln w="9525">
            <a:noFill/>
            <a:miter lim="800000"/>
            <a:headEnd/>
            <a:tailEnd/>
          </a:ln>
        </p:spPr>
      </p:pic>
      <p:sp>
        <p:nvSpPr>
          <p:cNvPr id="3103" name="Rectangle 31"/>
          <p:cNvSpPr>
            <a:spLocks noChangeArrowheads="1"/>
          </p:cNvSpPr>
          <p:nvPr/>
        </p:nvSpPr>
        <p:spPr bwMode="auto">
          <a:xfrm flipV="1">
            <a:off x="762000" y="1524000"/>
            <a:ext cx="3733800" cy="2971800"/>
          </a:xfrm>
          <a:prstGeom prst="rect">
            <a:avLst/>
          </a:prstGeom>
          <a:noFill/>
          <a:ln w="9525">
            <a:noFill/>
            <a:miter lim="800000"/>
            <a:headEnd/>
            <a:tailEnd/>
          </a:ln>
          <a:effectLst/>
        </p:spPr>
        <p:txBody>
          <a:bodyPr anchor="ctr"/>
          <a:lstStyle/>
          <a:p>
            <a:pPr algn="ctr"/>
            <a:r>
              <a:rPr lang="en-US" sz="4000" b="1">
                <a:solidFill>
                  <a:srgbClr val="660033"/>
                </a:solidFill>
                <a:latin typeface=".VnTime" pitchFamily="34" charset="0"/>
              </a:rPr>
              <a:t/>
            </a:r>
            <a:br>
              <a:rPr lang="en-US" sz="4000" b="1">
                <a:solidFill>
                  <a:srgbClr val="660033"/>
                </a:solidFill>
                <a:latin typeface=".VnTime" pitchFamily="34" charset="0"/>
              </a:rPr>
            </a:br>
            <a:r>
              <a:rPr lang="en-US" sz="4000" b="1">
                <a:solidFill>
                  <a:srgbClr val="660033"/>
                </a:solidFill>
                <a:latin typeface=".VnTime" pitchFamily="34" charset="0"/>
              </a:rPr>
              <a:t/>
            </a:r>
            <a:br>
              <a:rPr lang="en-US" sz="4000" b="1">
                <a:solidFill>
                  <a:srgbClr val="660033"/>
                </a:solidFill>
                <a:latin typeface=".VnTime" pitchFamily="34" charset="0"/>
              </a:rPr>
            </a:br>
            <a:r>
              <a:rPr lang="en-US" sz="4000" b="1">
                <a:solidFill>
                  <a:srgbClr val="660033"/>
                </a:solidFill>
                <a:latin typeface=".VnTime" pitchFamily="34" charset="0"/>
              </a:rPr>
              <a:t/>
            </a:r>
            <a:br>
              <a:rPr lang="en-US" sz="4000" b="1">
                <a:solidFill>
                  <a:srgbClr val="660033"/>
                </a:solidFill>
                <a:latin typeface=".VnTime" pitchFamily="34" charset="0"/>
              </a:rPr>
            </a:br>
            <a:r>
              <a:rPr lang="en-US" sz="4000" b="1">
                <a:solidFill>
                  <a:srgbClr val="660033"/>
                </a:solidFill>
                <a:latin typeface=".VnTime" pitchFamily="34" charset="0"/>
              </a:rPr>
              <a:t/>
            </a:r>
            <a:br>
              <a:rPr lang="en-US" sz="4000" b="1">
                <a:solidFill>
                  <a:srgbClr val="660033"/>
                </a:solidFill>
                <a:latin typeface=".VnTime" pitchFamily="34" charset="0"/>
              </a:rPr>
            </a:br>
            <a:endParaRPr lang="en-US" sz="3200">
              <a:solidFill>
                <a:srgbClr val="0000FF"/>
              </a:solidFill>
              <a:latin typeface=".VnTime" pitchFamily="34" charset="0"/>
            </a:endParaRPr>
          </a:p>
        </p:txBody>
      </p:sp>
      <p:pic>
        <p:nvPicPr>
          <p:cNvPr id="25" name="Picture 10" descr="FLOWERS5"/>
          <p:cNvPicPr>
            <a:picLocks noChangeAspect="1" noChangeArrowheads="1"/>
          </p:cNvPicPr>
          <p:nvPr/>
        </p:nvPicPr>
        <p:blipFill>
          <a:blip r:embed="rId8"/>
          <a:srcRect/>
          <a:stretch>
            <a:fillRect/>
          </a:stretch>
        </p:blipFill>
        <p:spPr bwMode="auto">
          <a:xfrm>
            <a:off x="39981" y="4267199"/>
            <a:ext cx="1644725" cy="2407653"/>
          </a:xfrm>
          <a:prstGeom prst="rect">
            <a:avLst/>
          </a:prstGeom>
          <a:noFill/>
          <a:ln w="9525">
            <a:noFill/>
            <a:miter lim="800000"/>
            <a:headEnd/>
            <a:tailEnd/>
          </a:ln>
        </p:spPr>
      </p:pic>
      <p:pic>
        <p:nvPicPr>
          <p:cNvPr id="27" name="Picture 10" descr="FLOWERS5"/>
          <p:cNvPicPr>
            <a:picLocks noChangeAspect="1" noChangeArrowheads="1"/>
          </p:cNvPicPr>
          <p:nvPr/>
        </p:nvPicPr>
        <p:blipFill>
          <a:blip r:embed="rId8"/>
          <a:srcRect/>
          <a:stretch>
            <a:fillRect/>
          </a:stretch>
        </p:blipFill>
        <p:spPr bwMode="auto">
          <a:xfrm>
            <a:off x="7563708" y="4825445"/>
            <a:ext cx="1387106" cy="1803955"/>
          </a:xfrm>
          <a:prstGeom prst="rect">
            <a:avLst/>
          </a:prstGeom>
          <a:noFill/>
          <a:ln w="9525">
            <a:noFill/>
            <a:miter lim="800000"/>
            <a:headEnd/>
            <a:tailEnd/>
          </a:ln>
        </p:spPr>
      </p:pic>
      <p:pic>
        <p:nvPicPr>
          <p:cNvPr id="28" name="Picture 10" descr="FLOWERS5"/>
          <p:cNvPicPr>
            <a:picLocks noChangeAspect="1" noChangeArrowheads="1"/>
          </p:cNvPicPr>
          <p:nvPr/>
        </p:nvPicPr>
        <p:blipFill>
          <a:blip r:embed="rId8"/>
          <a:srcRect/>
          <a:stretch>
            <a:fillRect/>
          </a:stretch>
        </p:blipFill>
        <p:spPr bwMode="auto">
          <a:xfrm>
            <a:off x="6756175" y="5105400"/>
            <a:ext cx="1116136" cy="1524000"/>
          </a:xfrm>
          <a:prstGeom prst="rect">
            <a:avLst/>
          </a:prstGeom>
          <a:noFill/>
          <a:ln w="9525">
            <a:noFill/>
            <a:miter lim="800000"/>
            <a:headEnd/>
            <a:tailEnd/>
          </a:ln>
        </p:spPr>
      </p:pic>
      <p:pic>
        <p:nvPicPr>
          <p:cNvPr id="30" name="Picture 10" descr="FLOWERS5"/>
          <p:cNvPicPr>
            <a:picLocks noChangeAspect="1" noChangeArrowheads="1"/>
          </p:cNvPicPr>
          <p:nvPr/>
        </p:nvPicPr>
        <p:blipFill>
          <a:blip r:embed="rId8"/>
          <a:srcRect/>
          <a:stretch>
            <a:fillRect/>
          </a:stretch>
        </p:blipFill>
        <p:spPr bwMode="auto">
          <a:xfrm>
            <a:off x="1371741" y="5315953"/>
            <a:ext cx="1004522" cy="1371600"/>
          </a:xfrm>
          <a:prstGeom prst="rect">
            <a:avLst/>
          </a:prstGeom>
          <a:noFill/>
          <a:ln w="9525">
            <a:noFill/>
            <a:miter lim="800000"/>
            <a:headEnd/>
            <a:tailEnd/>
          </a:ln>
        </p:spPr>
      </p:pic>
      <p:grpSp>
        <p:nvGrpSpPr>
          <p:cNvPr id="2" name="Group 8"/>
          <p:cNvGrpSpPr>
            <a:grpSpLocks/>
          </p:cNvGrpSpPr>
          <p:nvPr/>
        </p:nvGrpSpPr>
        <p:grpSpPr bwMode="auto">
          <a:xfrm>
            <a:off x="124326" y="1524000"/>
            <a:ext cx="1600200" cy="1905000"/>
            <a:chOff x="3115" y="0"/>
            <a:chExt cx="2170" cy="2486"/>
          </a:xfrm>
        </p:grpSpPr>
        <p:grpSp>
          <p:nvGrpSpPr>
            <p:cNvPr id="3" name="Group 9"/>
            <p:cNvGrpSpPr>
              <a:grpSpLocks/>
            </p:cNvGrpSpPr>
            <p:nvPr/>
          </p:nvGrpSpPr>
          <p:grpSpPr bwMode="auto">
            <a:xfrm>
              <a:off x="4080" y="1910"/>
              <a:ext cx="768" cy="576"/>
              <a:chOff x="0" y="0"/>
              <a:chExt cx="768" cy="576"/>
            </a:xfrm>
          </p:grpSpPr>
          <p:sp>
            <p:nvSpPr>
              <p:cNvPr id="166" name="Oval 10"/>
              <p:cNvSpPr>
                <a:spLocks noChangeArrowheads="1"/>
              </p:cNvSpPr>
              <p:nvPr/>
            </p:nvSpPr>
            <p:spPr bwMode="hidden">
              <a:xfrm>
                <a:off x="0" y="0"/>
                <a:ext cx="768" cy="576"/>
              </a:xfrm>
              <a:prstGeom prst="ellipse">
                <a:avLst/>
              </a:prstGeom>
              <a:gradFill rotWithShape="1">
                <a:gsLst>
                  <a:gs pos="0">
                    <a:srgbClr val="FF00FF">
                      <a:gamma/>
                      <a:shade val="46275"/>
                      <a:invGamma/>
                    </a:srgbClr>
                  </a:gs>
                  <a:gs pos="100000">
                    <a:srgbClr val="FF00FF"/>
                  </a:gs>
                </a:gsLst>
                <a:path path="shape">
                  <a:fillToRect l="50000" t="50000" r="50000" b="50000"/>
                </a:path>
              </a:gradFill>
              <a:ln w="9525">
                <a:noFill/>
                <a:round/>
                <a:headEnd/>
                <a:tailEnd/>
              </a:ln>
              <a:effectLst/>
            </p:spPr>
            <p:txBody>
              <a:bodyPr wrap="none" anchor="ctr"/>
              <a:lstStyle/>
              <a:p>
                <a:endParaRPr lang="en-US"/>
              </a:p>
            </p:txBody>
          </p:sp>
          <p:sp>
            <p:nvSpPr>
              <p:cNvPr id="167"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4" name="Group 12"/>
            <p:cNvGrpSpPr>
              <a:grpSpLocks/>
            </p:cNvGrpSpPr>
            <p:nvPr/>
          </p:nvGrpSpPr>
          <p:grpSpPr bwMode="auto">
            <a:xfrm>
              <a:off x="4257" y="1103"/>
              <a:ext cx="768" cy="576"/>
              <a:chOff x="0" y="0"/>
              <a:chExt cx="768" cy="576"/>
            </a:xfrm>
          </p:grpSpPr>
          <p:sp>
            <p:nvSpPr>
              <p:cNvPr id="164" name="Oval 13"/>
              <p:cNvSpPr>
                <a:spLocks noChangeArrowheads="1"/>
              </p:cNvSpPr>
              <p:nvPr/>
            </p:nvSpPr>
            <p:spPr bwMode="hidden">
              <a:xfrm>
                <a:off x="0" y="0"/>
                <a:ext cx="768" cy="576"/>
              </a:xfrm>
              <a:prstGeom prst="ellipse">
                <a:avLst/>
              </a:prstGeom>
              <a:gradFill rotWithShape="0">
                <a:gsLst>
                  <a:gs pos="0">
                    <a:schemeClr val="bg1"/>
                  </a:gs>
                  <a:gs pos="100000">
                    <a:srgbClr val="00FF00"/>
                  </a:gs>
                </a:gsLst>
                <a:path path="shape">
                  <a:fillToRect l="50000" t="50000" r="50000" b="50000"/>
                </a:path>
              </a:gradFill>
              <a:ln w="9525">
                <a:noFill/>
                <a:round/>
                <a:headEnd/>
                <a:tailEnd/>
              </a:ln>
              <a:effectLst/>
            </p:spPr>
            <p:txBody>
              <a:bodyPr wrap="none" anchor="ctr"/>
              <a:lstStyle/>
              <a:p>
                <a:endParaRPr lang="en-US"/>
              </a:p>
            </p:txBody>
          </p:sp>
          <p:sp>
            <p:nvSpPr>
              <p:cNvPr id="165" name="Oval 14"/>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5" name="Group 15"/>
            <p:cNvGrpSpPr>
              <a:grpSpLocks/>
            </p:cNvGrpSpPr>
            <p:nvPr/>
          </p:nvGrpSpPr>
          <p:grpSpPr bwMode="auto">
            <a:xfrm>
              <a:off x="3134" y="0"/>
              <a:ext cx="768" cy="576"/>
              <a:chOff x="0" y="0"/>
              <a:chExt cx="768" cy="576"/>
            </a:xfrm>
          </p:grpSpPr>
          <p:sp>
            <p:nvSpPr>
              <p:cNvPr id="162" name="Oval 16"/>
              <p:cNvSpPr>
                <a:spLocks noChangeArrowheads="1"/>
              </p:cNvSpPr>
              <p:nvPr/>
            </p:nvSpPr>
            <p:spPr bwMode="hidden">
              <a:xfrm>
                <a:off x="0" y="0"/>
                <a:ext cx="768" cy="576"/>
              </a:xfrm>
              <a:prstGeom prst="ellipse">
                <a:avLst/>
              </a:prstGeom>
              <a:gradFill rotWithShape="0">
                <a:gsLst>
                  <a:gs pos="0">
                    <a:schemeClr val="bg1"/>
                  </a:gs>
                  <a:gs pos="100000">
                    <a:srgbClr val="0000FF"/>
                  </a:gs>
                </a:gsLst>
                <a:path path="shape">
                  <a:fillToRect l="50000" t="50000" r="50000" b="50000"/>
                </a:path>
              </a:gradFill>
              <a:ln w="9525">
                <a:noFill/>
                <a:round/>
                <a:headEnd/>
                <a:tailEnd/>
              </a:ln>
              <a:effectLst/>
            </p:spPr>
            <p:txBody>
              <a:bodyPr wrap="none" anchor="ctr"/>
              <a:lstStyle/>
              <a:p>
                <a:endParaRPr lang="en-US"/>
              </a:p>
            </p:txBody>
          </p:sp>
          <p:sp>
            <p:nvSpPr>
              <p:cNvPr id="163" name="Oval 17"/>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6" name="Group 18"/>
            <p:cNvGrpSpPr>
              <a:grpSpLocks/>
            </p:cNvGrpSpPr>
            <p:nvPr/>
          </p:nvGrpSpPr>
          <p:grpSpPr bwMode="auto">
            <a:xfrm>
              <a:off x="3115" y="0"/>
              <a:ext cx="2170" cy="1701"/>
              <a:chOff x="3115" y="0"/>
              <a:chExt cx="2170" cy="1701"/>
            </a:xfrm>
          </p:grpSpPr>
          <p:grpSp>
            <p:nvGrpSpPr>
              <p:cNvPr id="7" name="Group 19"/>
              <p:cNvGrpSpPr>
                <a:grpSpLocks/>
              </p:cNvGrpSpPr>
              <p:nvPr/>
            </p:nvGrpSpPr>
            <p:grpSpPr bwMode="auto">
              <a:xfrm>
                <a:off x="3640" y="308"/>
                <a:ext cx="1145" cy="844"/>
                <a:chOff x="1265" y="814"/>
                <a:chExt cx="2919" cy="2151"/>
              </a:xfrm>
            </p:grpSpPr>
            <p:sp>
              <p:nvSpPr>
                <p:cNvPr id="160" name="Oval 20"/>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61" name="Oval 21"/>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8" name="Group 22"/>
              <p:cNvGrpSpPr>
                <a:grpSpLocks/>
              </p:cNvGrpSpPr>
              <p:nvPr/>
            </p:nvGrpSpPr>
            <p:grpSpPr bwMode="auto">
              <a:xfrm>
                <a:off x="3115" y="0"/>
                <a:ext cx="2142" cy="1701"/>
                <a:chOff x="3115" y="0"/>
                <a:chExt cx="2142" cy="1701"/>
              </a:xfrm>
            </p:grpSpPr>
            <p:grpSp>
              <p:nvGrpSpPr>
                <p:cNvPr id="9" name="Group 23"/>
                <p:cNvGrpSpPr>
                  <a:grpSpLocks/>
                </p:cNvGrpSpPr>
                <p:nvPr/>
              </p:nvGrpSpPr>
              <p:grpSpPr bwMode="auto">
                <a:xfrm>
                  <a:off x="4502" y="589"/>
                  <a:ext cx="492" cy="912"/>
                  <a:chOff x="3471" y="1530"/>
                  <a:chExt cx="1258" cy="2327"/>
                </a:xfrm>
              </p:grpSpPr>
              <p:sp>
                <p:nvSpPr>
                  <p:cNvPr id="158" name="Freeform 24"/>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59" name="Freeform 25"/>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 name="Group 26"/>
                <p:cNvGrpSpPr>
                  <a:grpSpLocks/>
                </p:cNvGrpSpPr>
                <p:nvPr/>
              </p:nvGrpSpPr>
              <p:grpSpPr bwMode="auto">
                <a:xfrm>
                  <a:off x="4266" y="781"/>
                  <a:ext cx="965" cy="522"/>
                  <a:chOff x="2864" y="2019"/>
                  <a:chExt cx="2463" cy="1332"/>
                </a:xfrm>
              </p:grpSpPr>
              <p:sp>
                <p:nvSpPr>
                  <p:cNvPr id="156" name="Freeform 27"/>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57" name="Freeform 28"/>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 name="Group 29"/>
                <p:cNvGrpSpPr>
                  <a:grpSpLocks/>
                </p:cNvGrpSpPr>
                <p:nvPr/>
              </p:nvGrpSpPr>
              <p:grpSpPr bwMode="auto">
                <a:xfrm>
                  <a:off x="4281" y="707"/>
                  <a:ext cx="972" cy="417"/>
                  <a:chOff x="2897" y="1832"/>
                  <a:chExt cx="2477" cy="1064"/>
                </a:xfrm>
              </p:grpSpPr>
              <p:sp>
                <p:nvSpPr>
                  <p:cNvPr id="154" name="Freeform 30"/>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55" name="Freeform 31"/>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2" name="Group 32"/>
                <p:cNvGrpSpPr>
                  <a:grpSpLocks/>
                </p:cNvGrpSpPr>
                <p:nvPr/>
              </p:nvGrpSpPr>
              <p:grpSpPr bwMode="auto">
                <a:xfrm>
                  <a:off x="4289" y="632"/>
                  <a:ext cx="968" cy="365"/>
                  <a:chOff x="2924" y="1636"/>
                  <a:chExt cx="2472" cy="927"/>
                </a:xfrm>
              </p:grpSpPr>
              <p:sp>
                <p:nvSpPr>
                  <p:cNvPr id="152" name="Freeform 33"/>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53" name="Freeform 34"/>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3" name="Group 35"/>
                <p:cNvGrpSpPr>
                  <a:grpSpLocks/>
                </p:cNvGrpSpPr>
                <p:nvPr/>
              </p:nvGrpSpPr>
              <p:grpSpPr bwMode="auto">
                <a:xfrm>
                  <a:off x="4305" y="545"/>
                  <a:ext cx="919" cy="259"/>
                  <a:chOff x="2958" y="1414"/>
                  <a:chExt cx="2342" cy="657"/>
                </a:xfrm>
              </p:grpSpPr>
              <p:sp>
                <p:nvSpPr>
                  <p:cNvPr id="150" name="Freeform 36"/>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51" name="Freeform 37"/>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4" name="Group 38"/>
                <p:cNvGrpSpPr>
                  <a:grpSpLocks/>
                </p:cNvGrpSpPr>
                <p:nvPr/>
              </p:nvGrpSpPr>
              <p:grpSpPr bwMode="auto">
                <a:xfrm>
                  <a:off x="4313" y="490"/>
                  <a:ext cx="842" cy="135"/>
                  <a:chOff x="2983" y="1269"/>
                  <a:chExt cx="2150" cy="343"/>
                </a:xfrm>
              </p:grpSpPr>
              <p:sp>
                <p:nvSpPr>
                  <p:cNvPr id="148" name="Freeform 39"/>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49" name="Freeform 40"/>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5" name="Group 41"/>
                <p:cNvGrpSpPr>
                  <a:grpSpLocks/>
                </p:cNvGrpSpPr>
                <p:nvPr/>
              </p:nvGrpSpPr>
              <p:grpSpPr bwMode="auto">
                <a:xfrm>
                  <a:off x="4298" y="349"/>
                  <a:ext cx="738" cy="167"/>
                  <a:chOff x="2938" y="917"/>
                  <a:chExt cx="1879" cy="427"/>
                </a:xfrm>
              </p:grpSpPr>
              <p:sp>
                <p:nvSpPr>
                  <p:cNvPr id="146" name="Freeform 42"/>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47" name="Freeform 43"/>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6" name="Group 44"/>
                <p:cNvGrpSpPr>
                  <a:grpSpLocks/>
                </p:cNvGrpSpPr>
                <p:nvPr/>
              </p:nvGrpSpPr>
              <p:grpSpPr bwMode="auto">
                <a:xfrm>
                  <a:off x="3394" y="637"/>
                  <a:ext cx="492" cy="912"/>
                  <a:chOff x="637" y="1653"/>
                  <a:chExt cx="1257" cy="2326"/>
                </a:xfrm>
              </p:grpSpPr>
              <p:sp>
                <p:nvSpPr>
                  <p:cNvPr id="144" name="Freeform 45"/>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45" name="Freeform 46"/>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7" name="Group 47"/>
                <p:cNvGrpSpPr>
                  <a:grpSpLocks/>
                </p:cNvGrpSpPr>
                <p:nvPr/>
              </p:nvGrpSpPr>
              <p:grpSpPr bwMode="auto">
                <a:xfrm>
                  <a:off x="3142" y="850"/>
                  <a:ext cx="965" cy="522"/>
                  <a:chOff x="-5" y="2196"/>
                  <a:chExt cx="2463" cy="1332"/>
                </a:xfrm>
              </p:grpSpPr>
              <p:sp>
                <p:nvSpPr>
                  <p:cNvPr id="142" name="Freeform 48"/>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43" name="Freeform 49"/>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8" name="Group 50"/>
                <p:cNvGrpSpPr>
                  <a:grpSpLocks/>
                </p:cNvGrpSpPr>
                <p:nvPr/>
              </p:nvGrpSpPr>
              <p:grpSpPr bwMode="auto">
                <a:xfrm>
                  <a:off x="3124" y="777"/>
                  <a:ext cx="972" cy="417"/>
                  <a:chOff x="-52" y="2009"/>
                  <a:chExt cx="2477" cy="1064"/>
                </a:xfrm>
              </p:grpSpPr>
              <p:sp>
                <p:nvSpPr>
                  <p:cNvPr id="140" name="Freeform 51"/>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41" name="Freeform 52"/>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9" name="Group 53"/>
                <p:cNvGrpSpPr>
                  <a:grpSpLocks/>
                </p:cNvGrpSpPr>
                <p:nvPr/>
              </p:nvGrpSpPr>
              <p:grpSpPr bwMode="auto">
                <a:xfrm>
                  <a:off x="3115" y="698"/>
                  <a:ext cx="968" cy="362"/>
                  <a:chOff x="-74" y="1813"/>
                  <a:chExt cx="2472" cy="927"/>
                </a:xfrm>
              </p:grpSpPr>
              <p:sp>
                <p:nvSpPr>
                  <p:cNvPr id="138" name="Freeform 54"/>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39" name="Freeform 55"/>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0" name="Group 56"/>
                <p:cNvGrpSpPr>
                  <a:grpSpLocks/>
                </p:cNvGrpSpPr>
                <p:nvPr/>
              </p:nvGrpSpPr>
              <p:grpSpPr bwMode="auto">
                <a:xfrm>
                  <a:off x="3153" y="613"/>
                  <a:ext cx="919" cy="257"/>
                  <a:chOff x="22" y="1591"/>
                  <a:chExt cx="2342" cy="657"/>
                </a:xfrm>
              </p:grpSpPr>
              <p:sp>
                <p:nvSpPr>
                  <p:cNvPr id="136" name="Freeform 57"/>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37" name="Freeform 58"/>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1" name="Group 59"/>
                <p:cNvGrpSpPr>
                  <a:grpSpLocks/>
                </p:cNvGrpSpPr>
                <p:nvPr/>
              </p:nvGrpSpPr>
              <p:grpSpPr bwMode="auto">
                <a:xfrm>
                  <a:off x="3218" y="560"/>
                  <a:ext cx="842" cy="135"/>
                  <a:chOff x="189" y="1446"/>
                  <a:chExt cx="2150" cy="343"/>
                </a:xfrm>
              </p:grpSpPr>
              <p:sp>
                <p:nvSpPr>
                  <p:cNvPr id="134" name="Freeform 60"/>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35" name="Freeform 61"/>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2" name="Group 62"/>
                <p:cNvGrpSpPr>
                  <a:grpSpLocks/>
                </p:cNvGrpSpPr>
                <p:nvPr/>
              </p:nvGrpSpPr>
              <p:grpSpPr bwMode="auto">
                <a:xfrm>
                  <a:off x="3343" y="418"/>
                  <a:ext cx="738" cy="167"/>
                  <a:chOff x="505" y="1094"/>
                  <a:chExt cx="1879" cy="427"/>
                </a:xfrm>
              </p:grpSpPr>
              <p:sp>
                <p:nvSpPr>
                  <p:cNvPr id="132" name="Freeform 63"/>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33" name="Freeform 64"/>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6" name="Group 65"/>
                <p:cNvGrpSpPr>
                  <a:grpSpLocks/>
                </p:cNvGrpSpPr>
                <p:nvPr/>
              </p:nvGrpSpPr>
              <p:grpSpPr bwMode="auto">
                <a:xfrm>
                  <a:off x="3386" y="343"/>
                  <a:ext cx="725" cy="219"/>
                  <a:chOff x="616" y="899"/>
                  <a:chExt cx="1850" cy="554"/>
                </a:xfrm>
              </p:grpSpPr>
              <p:sp>
                <p:nvSpPr>
                  <p:cNvPr id="130" name="Freeform 66"/>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31" name="Freeform 67"/>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9" name="Group 68"/>
                <p:cNvGrpSpPr>
                  <a:grpSpLocks/>
                </p:cNvGrpSpPr>
                <p:nvPr/>
              </p:nvGrpSpPr>
              <p:grpSpPr bwMode="auto">
                <a:xfrm>
                  <a:off x="3472" y="231"/>
                  <a:ext cx="693" cy="291"/>
                  <a:chOff x="3472" y="231"/>
                  <a:chExt cx="693" cy="291"/>
                </a:xfrm>
              </p:grpSpPr>
              <p:sp>
                <p:nvSpPr>
                  <p:cNvPr id="128" name="Freeform 69"/>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29" name="Freeform 70"/>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3" name="Group 71"/>
                <p:cNvGrpSpPr>
                  <a:grpSpLocks/>
                </p:cNvGrpSpPr>
                <p:nvPr/>
              </p:nvGrpSpPr>
              <p:grpSpPr bwMode="auto">
                <a:xfrm>
                  <a:off x="3554" y="118"/>
                  <a:ext cx="664" cy="349"/>
                  <a:chOff x="3554" y="118"/>
                  <a:chExt cx="664" cy="349"/>
                </a:xfrm>
              </p:grpSpPr>
              <p:sp>
                <p:nvSpPr>
                  <p:cNvPr id="126" name="Freeform 72"/>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27" name="Freeform 73"/>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4" name="Group 74"/>
                <p:cNvGrpSpPr>
                  <a:grpSpLocks/>
                </p:cNvGrpSpPr>
                <p:nvPr/>
              </p:nvGrpSpPr>
              <p:grpSpPr bwMode="auto">
                <a:xfrm>
                  <a:off x="3782" y="30"/>
                  <a:ext cx="304" cy="592"/>
                  <a:chOff x="1633" y="104"/>
                  <a:chExt cx="778" cy="1512"/>
                </a:xfrm>
              </p:grpSpPr>
              <p:sp>
                <p:nvSpPr>
                  <p:cNvPr id="124" name="Freeform 75"/>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25" name="Freeform 76"/>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5" name="Group 77"/>
                <p:cNvGrpSpPr>
                  <a:grpSpLocks/>
                </p:cNvGrpSpPr>
                <p:nvPr/>
              </p:nvGrpSpPr>
              <p:grpSpPr bwMode="auto">
                <a:xfrm>
                  <a:off x="3903" y="0"/>
                  <a:ext cx="248" cy="601"/>
                  <a:chOff x="1935" y="28"/>
                  <a:chExt cx="634" cy="1534"/>
                </a:xfrm>
              </p:grpSpPr>
              <p:sp>
                <p:nvSpPr>
                  <p:cNvPr id="122" name="Freeform 78"/>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23" name="Freeform 79"/>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6" name="Group 80"/>
                <p:cNvGrpSpPr>
                  <a:grpSpLocks/>
                </p:cNvGrpSpPr>
                <p:nvPr/>
              </p:nvGrpSpPr>
              <p:grpSpPr bwMode="auto">
                <a:xfrm>
                  <a:off x="4251" y="251"/>
                  <a:ext cx="723" cy="221"/>
                  <a:chOff x="2822" y="672"/>
                  <a:chExt cx="1845" cy="566"/>
                </a:xfrm>
              </p:grpSpPr>
              <p:sp>
                <p:nvSpPr>
                  <p:cNvPr id="120" name="Freeform 81"/>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21" name="Freeform 82"/>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7" name="Group 83"/>
                <p:cNvGrpSpPr>
                  <a:grpSpLocks/>
                </p:cNvGrpSpPr>
                <p:nvPr/>
              </p:nvGrpSpPr>
              <p:grpSpPr bwMode="auto">
                <a:xfrm>
                  <a:off x="4196" y="163"/>
                  <a:ext cx="699" cy="283"/>
                  <a:chOff x="2683" y="445"/>
                  <a:chExt cx="1781" cy="717"/>
                </a:xfrm>
              </p:grpSpPr>
              <p:sp>
                <p:nvSpPr>
                  <p:cNvPr id="118" name="Freeform 84"/>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9" name="Freeform 85"/>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83" name="Freeform 86"/>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84" name="Freeform 87"/>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38" name="Group 88"/>
                <p:cNvGrpSpPr>
                  <a:grpSpLocks/>
                </p:cNvGrpSpPr>
                <p:nvPr/>
              </p:nvGrpSpPr>
              <p:grpSpPr bwMode="auto">
                <a:xfrm>
                  <a:off x="4238" y="5"/>
                  <a:ext cx="250" cy="595"/>
                  <a:chOff x="2800" y="41"/>
                  <a:chExt cx="640" cy="1520"/>
                </a:xfrm>
              </p:grpSpPr>
              <p:sp>
                <p:nvSpPr>
                  <p:cNvPr id="116" name="Freeform 89"/>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7" name="Freeform 90"/>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9" name="Group 91"/>
                <p:cNvGrpSpPr>
                  <a:grpSpLocks/>
                </p:cNvGrpSpPr>
                <p:nvPr/>
              </p:nvGrpSpPr>
              <p:grpSpPr bwMode="auto">
                <a:xfrm>
                  <a:off x="4298" y="53"/>
                  <a:ext cx="399" cy="574"/>
                  <a:chOff x="2934" y="163"/>
                  <a:chExt cx="1017" cy="1464"/>
                </a:xfrm>
              </p:grpSpPr>
              <p:sp>
                <p:nvSpPr>
                  <p:cNvPr id="114" name="Freeform 92"/>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5" name="Freeform 93"/>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62" name="Group 94"/>
                <p:cNvGrpSpPr>
                  <a:grpSpLocks/>
                </p:cNvGrpSpPr>
                <p:nvPr/>
              </p:nvGrpSpPr>
              <p:grpSpPr bwMode="auto">
                <a:xfrm>
                  <a:off x="4226" y="2"/>
                  <a:ext cx="96" cy="568"/>
                  <a:chOff x="2730" y="32"/>
                  <a:chExt cx="243" cy="1448"/>
                </a:xfrm>
              </p:grpSpPr>
              <p:sp>
                <p:nvSpPr>
                  <p:cNvPr id="112" name="Freeform 95"/>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 name="Freeform 96"/>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63" name="Group 97"/>
                <p:cNvGrpSpPr>
                  <a:grpSpLocks/>
                </p:cNvGrpSpPr>
                <p:nvPr/>
              </p:nvGrpSpPr>
              <p:grpSpPr bwMode="auto">
                <a:xfrm>
                  <a:off x="3514" y="683"/>
                  <a:ext cx="424" cy="961"/>
                  <a:chOff x="943" y="1769"/>
                  <a:chExt cx="1085" cy="2450"/>
                </a:xfrm>
              </p:grpSpPr>
              <p:sp>
                <p:nvSpPr>
                  <p:cNvPr id="110" name="Freeform 98"/>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1" name="Freeform 99"/>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4" name="Group 100"/>
                <p:cNvGrpSpPr>
                  <a:grpSpLocks/>
                </p:cNvGrpSpPr>
                <p:nvPr/>
              </p:nvGrpSpPr>
              <p:grpSpPr bwMode="auto">
                <a:xfrm>
                  <a:off x="3715" y="748"/>
                  <a:ext cx="300" cy="930"/>
                  <a:chOff x="1455" y="1936"/>
                  <a:chExt cx="766" cy="2373"/>
                </a:xfrm>
              </p:grpSpPr>
              <p:sp>
                <p:nvSpPr>
                  <p:cNvPr id="108" name="Freeform 101"/>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9" name="Freeform 102"/>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5" name="Group 103"/>
                <p:cNvGrpSpPr>
                  <a:grpSpLocks/>
                </p:cNvGrpSpPr>
                <p:nvPr/>
              </p:nvGrpSpPr>
              <p:grpSpPr bwMode="auto">
                <a:xfrm rot="88588">
                  <a:off x="3923" y="769"/>
                  <a:ext cx="180" cy="913"/>
                  <a:chOff x="1956" y="1990"/>
                  <a:chExt cx="492" cy="2604"/>
                </a:xfrm>
              </p:grpSpPr>
              <p:sp>
                <p:nvSpPr>
                  <p:cNvPr id="106" name="Freeform 104"/>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7" name="Freeform 105"/>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6" name="Group 106"/>
                <p:cNvGrpSpPr>
                  <a:grpSpLocks/>
                </p:cNvGrpSpPr>
                <p:nvPr/>
              </p:nvGrpSpPr>
              <p:grpSpPr bwMode="auto">
                <a:xfrm>
                  <a:off x="4456" y="662"/>
                  <a:ext cx="444" cy="951"/>
                  <a:chOff x="3334" y="1717"/>
                  <a:chExt cx="1125" cy="2426"/>
                </a:xfrm>
              </p:grpSpPr>
              <p:sp>
                <p:nvSpPr>
                  <p:cNvPr id="104" name="Freeform 107"/>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5" name="Freeform 108"/>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7" name="Group 109"/>
                <p:cNvGrpSpPr>
                  <a:grpSpLocks/>
                </p:cNvGrpSpPr>
                <p:nvPr/>
              </p:nvGrpSpPr>
              <p:grpSpPr bwMode="auto">
                <a:xfrm>
                  <a:off x="4394" y="721"/>
                  <a:ext cx="348" cy="951"/>
                  <a:chOff x="3181" y="1866"/>
                  <a:chExt cx="883" cy="2426"/>
                </a:xfrm>
              </p:grpSpPr>
              <p:sp>
                <p:nvSpPr>
                  <p:cNvPr id="102" name="Freeform 110"/>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 name="Freeform 111"/>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8" name="Group 112"/>
                <p:cNvGrpSpPr>
                  <a:grpSpLocks/>
                </p:cNvGrpSpPr>
                <p:nvPr/>
              </p:nvGrpSpPr>
              <p:grpSpPr bwMode="auto">
                <a:xfrm>
                  <a:off x="4328" y="767"/>
                  <a:ext cx="244" cy="934"/>
                  <a:chOff x="3006" y="1983"/>
                  <a:chExt cx="619" cy="2386"/>
                </a:xfrm>
              </p:grpSpPr>
              <p:sp>
                <p:nvSpPr>
                  <p:cNvPr id="100" name="Freeform 113"/>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1" name="Freeform 114"/>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69" name="Group 115"/>
                <p:cNvGrpSpPr>
                  <a:grpSpLocks/>
                </p:cNvGrpSpPr>
                <p:nvPr/>
              </p:nvGrpSpPr>
              <p:grpSpPr bwMode="auto">
                <a:xfrm>
                  <a:off x="4256" y="813"/>
                  <a:ext cx="160" cy="870"/>
                  <a:chOff x="2819" y="2101"/>
                  <a:chExt cx="405" cy="2219"/>
                </a:xfrm>
              </p:grpSpPr>
              <p:sp>
                <p:nvSpPr>
                  <p:cNvPr id="98" name="Freeform 116"/>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99" name="Freeform 117"/>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70" name="Group 118"/>
                <p:cNvGrpSpPr>
                  <a:grpSpLocks/>
                </p:cNvGrpSpPr>
                <p:nvPr/>
              </p:nvGrpSpPr>
              <p:grpSpPr bwMode="auto">
                <a:xfrm>
                  <a:off x="4050" y="827"/>
                  <a:ext cx="168" cy="858"/>
                  <a:chOff x="2287" y="2135"/>
                  <a:chExt cx="426" cy="2185"/>
                </a:xfrm>
              </p:grpSpPr>
              <p:sp>
                <p:nvSpPr>
                  <p:cNvPr id="96" name="Freeform 119"/>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97" name="Freeform 120"/>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sp>
            <p:nvSpPr>
              <p:cNvPr id="40" name="Freeform 121"/>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41" name="Arc 122"/>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42" name="Arc 123"/>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43" name="Arc 124"/>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44" name="Arc 125"/>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45" name="Arc 126"/>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46" name="Arc 127"/>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47" name="Arc 128"/>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48" name="Arc 129"/>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49" name="Freeform 130"/>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50" name="Freeform 131"/>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51" name="Arc 132"/>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52" name="Arc 133"/>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53" name="Arc 134"/>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54" name="Freeform 135"/>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55" name="Freeform 136"/>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56" name="Freeform 137"/>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57" name="Freeform 138"/>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58" name="Freeform 139"/>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59" name="Freeform 140"/>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60" name="Freeform 141"/>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61" name="Freeform 142"/>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grpSp>
        <p:nvGrpSpPr>
          <p:cNvPr id="71" name="Group 8"/>
          <p:cNvGrpSpPr>
            <a:grpSpLocks/>
          </p:cNvGrpSpPr>
          <p:nvPr/>
        </p:nvGrpSpPr>
        <p:grpSpPr bwMode="auto">
          <a:xfrm>
            <a:off x="7581665" y="240440"/>
            <a:ext cx="1600200" cy="1905000"/>
            <a:chOff x="3115" y="0"/>
            <a:chExt cx="2170" cy="2486"/>
          </a:xfrm>
        </p:grpSpPr>
        <p:grpSp>
          <p:nvGrpSpPr>
            <p:cNvPr id="72" name="Group 9"/>
            <p:cNvGrpSpPr>
              <a:grpSpLocks/>
            </p:cNvGrpSpPr>
            <p:nvPr/>
          </p:nvGrpSpPr>
          <p:grpSpPr bwMode="auto">
            <a:xfrm>
              <a:off x="4080" y="1910"/>
              <a:ext cx="768" cy="576"/>
              <a:chOff x="0" y="0"/>
              <a:chExt cx="768" cy="576"/>
            </a:xfrm>
          </p:grpSpPr>
          <p:sp>
            <p:nvSpPr>
              <p:cNvPr id="301" name="Oval 10"/>
              <p:cNvSpPr>
                <a:spLocks noChangeArrowheads="1"/>
              </p:cNvSpPr>
              <p:nvPr/>
            </p:nvSpPr>
            <p:spPr bwMode="hidden">
              <a:xfrm>
                <a:off x="0" y="0"/>
                <a:ext cx="768" cy="576"/>
              </a:xfrm>
              <a:prstGeom prst="ellipse">
                <a:avLst/>
              </a:prstGeom>
              <a:gradFill rotWithShape="1">
                <a:gsLst>
                  <a:gs pos="0">
                    <a:srgbClr val="FF00FF">
                      <a:gamma/>
                      <a:shade val="46275"/>
                      <a:invGamma/>
                    </a:srgbClr>
                  </a:gs>
                  <a:gs pos="100000">
                    <a:srgbClr val="FF00FF"/>
                  </a:gs>
                </a:gsLst>
                <a:path path="shape">
                  <a:fillToRect l="50000" t="50000" r="50000" b="50000"/>
                </a:path>
              </a:gradFill>
              <a:ln w="9525">
                <a:noFill/>
                <a:round/>
                <a:headEnd/>
                <a:tailEnd/>
              </a:ln>
              <a:effectLst/>
            </p:spPr>
            <p:txBody>
              <a:bodyPr wrap="none" anchor="ctr"/>
              <a:lstStyle/>
              <a:p>
                <a:endParaRPr lang="en-US"/>
              </a:p>
            </p:txBody>
          </p:sp>
          <p:sp>
            <p:nvSpPr>
              <p:cNvPr id="302"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73" name="Group 12"/>
            <p:cNvGrpSpPr>
              <a:grpSpLocks/>
            </p:cNvGrpSpPr>
            <p:nvPr/>
          </p:nvGrpSpPr>
          <p:grpSpPr bwMode="auto">
            <a:xfrm>
              <a:off x="4257" y="1103"/>
              <a:ext cx="768" cy="576"/>
              <a:chOff x="0" y="0"/>
              <a:chExt cx="768" cy="576"/>
            </a:xfrm>
          </p:grpSpPr>
          <p:sp>
            <p:nvSpPr>
              <p:cNvPr id="299" name="Oval 13"/>
              <p:cNvSpPr>
                <a:spLocks noChangeArrowheads="1"/>
              </p:cNvSpPr>
              <p:nvPr/>
            </p:nvSpPr>
            <p:spPr bwMode="hidden">
              <a:xfrm>
                <a:off x="0" y="0"/>
                <a:ext cx="768" cy="576"/>
              </a:xfrm>
              <a:prstGeom prst="ellipse">
                <a:avLst/>
              </a:prstGeom>
              <a:gradFill rotWithShape="0">
                <a:gsLst>
                  <a:gs pos="0">
                    <a:schemeClr val="bg1"/>
                  </a:gs>
                  <a:gs pos="100000">
                    <a:srgbClr val="00FF00"/>
                  </a:gs>
                </a:gsLst>
                <a:path path="shape">
                  <a:fillToRect l="50000" t="50000" r="50000" b="50000"/>
                </a:path>
              </a:gradFill>
              <a:ln w="9525">
                <a:noFill/>
                <a:round/>
                <a:headEnd/>
                <a:tailEnd/>
              </a:ln>
              <a:effectLst/>
            </p:spPr>
            <p:txBody>
              <a:bodyPr wrap="none" anchor="ctr"/>
              <a:lstStyle/>
              <a:p>
                <a:endParaRPr lang="en-US"/>
              </a:p>
            </p:txBody>
          </p:sp>
          <p:sp>
            <p:nvSpPr>
              <p:cNvPr id="300" name="Oval 14"/>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74" name="Group 15"/>
            <p:cNvGrpSpPr>
              <a:grpSpLocks/>
            </p:cNvGrpSpPr>
            <p:nvPr/>
          </p:nvGrpSpPr>
          <p:grpSpPr bwMode="auto">
            <a:xfrm>
              <a:off x="3134" y="0"/>
              <a:ext cx="768" cy="576"/>
              <a:chOff x="0" y="0"/>
              <a:chExt cx="768" cy="576"/>
            </a:xfrm>
          </p:grpSpPr>
          <p:sp>
            <p:nvSpPr>
              <p:cNvPr id="297" name="Oval 16"/>
              <p:cNvSpPr>
                <a:spLocks noChangeArrowheads="1"/>
              </p:cNvSpPr>
              <p:nvPr/>
            </p:nvSpPr>
            <p:spPr bwMode="hidden">
              <a:xfrm>
                <a:off x="0" y="0"/>
                <a:ext cx="768" cy="576"/>
              </a:xfrm>
              <a:prstGeom prst="ellipse">
                <a:avLst/>
              </a:prstGeom>
              <a:gradFill rotWithShape="0">
                <a:gsLst>
                  <a:gs pos="0">
                    <a:schemeClr val="bg1"/>
                  </a:gs>
                  <a:gs pos="100000">
                    <a:srgbClr val="0000FF"/>
                  </a:gs>
                </a:gsLst>
                <a:path path="shape">
                  <a:fillToRect l="50000" t="50000" r="50000" b="50000"/>
                </a:path>
              </a:gradFill>
              <a:ln w="9525">
                <a:noFill/>
                <a:round/>
                <a:headEnd/>
                <a:tailEnd/>
              </a:ln>
              <a:effectLst/>
            </p:spPr>
            <p:txBody>
              <a:bodyPr wrap="none" anchor="ctr"/>
              <a:lstStyle/>
              <a:p>
                <a:endParaRPr lang="en-US"/>
              </a:p>
            </p:txBody>
          </p:sp>
          <p:sp>
            <p:nvSpPr>
              <p:cNvPr id="298" name="Oval 17"/>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75" name="Group 18"/>
            <p:cNvGrpSpPr>
              <a:grpSpLocks/>
            </p:cNvGrpSpPr>
            <p:nvPr/>
          </p:nvGrpSpPr>
          <p:grpSpPr bwMode="auto">
            <a:xfrm>
              <a:off x="3115" y="0"/>
              <a:ext cx="2170" cy="1701"/>
              <a:chOff x="3115" y="0"/>
              <a:chExt cx="2170" cy="1701"/>
            </a:xfrm>
          </p:grpSpPr>
          <p:grpSp>
            <p:nvGrpSpPr>
              <p:cNvPr id="76" name="Group 19"/>
              <p:cNvGrpSpPr>
                <a:grpSpLocks/>
              </p:cNvGrpSpPr>
              <p:nvPr/>
            </p:nvGrpSpPr>
            <p:grpSpPr bwMode="auto">
              <a:xfrm>
                <a:off x="3640" y="308"/>
                <a:ext cx="1145" cy="844"/>
                <a:chOff x="1265" y="814"/>
                <a:chExt cx="2919" cy="2151"/>
              </a:xfrm>
            </p:grpSpPr>
            <p:sp>
              <p:nvSpPr>
                <p:cNvPr id="295" name="Oval 20"/>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296" name="Oval 21"/>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77" name="Group 22"/>
              <p:cNvGrpSpPr>
                <a:grpSpLocks/>
              </p:cNvGrpSpPr>
              <p:nvPr/>
            </p:nvGrpSpPr>
            <p:grpSpPr bwMode="auto">
              <a:xfrm>
                <a:off x="3115" y="0"/>
                <a:ext cx="2142" cy="1701"/>
                <a:chOff x="3115" y="0"/>
                <a:chExt cx="2142" cy="1701"/>
              </a:xfrm>
            </p:grpSpPr>
            <p:grpSp>
              <p:nvGrpSpPr>
                <p:cNvPr id="78" name="Group 23"/>
                <p:cNvGrpSpPr>
                  <a:grpSpLocks/>
                </p:cNvGrpSpPr>
                <p:nvPr/>
              </p:nvGrpSpPr>
              <p:grpSpPr bwMode="auto">
                <a:xfrm>
                  <a:off x="4502" y="589"/>
                  <a:ext cx="492" cy="912"/>
                  <a:chOff x="3471" y="1530"/>
                  <a:chExt cx="1258" cy="2327"/>
                </a:xfrm>
              </p:grpSpPr>
              <p:sp>
                <p:nvSpPr>
                  <p:cNvPr id="293" name="Freeform 24"/>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94" name="Freeform 25"/>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79" name="Group 26"/>
                <p:cNvGrpSpPr>
                  <a:grpSpLocks/>
                </p:cNvGrpSpPr>
                <p:nvPr/>
              </p:nvGrpSpPr>
              <p:grpSpPr bwMode="auto">
                <a:xfrm>
                  <a:off x="4266" y="781"/>
                  <a:ext cx="965" cy="522"/>
                  <a:chOff x="2864" y="2019"/>
                  <a:chExt cx="2463" cy="1332"/>
                </a:xfrm>
              </p:grpSpPr>
              <p:sp>
                <p:nvSpPr>
                  <p:cNvPr id="291" name="Freeform 27"/>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92" name="Freeform 28"/>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0" name="Group 29"/>
                <p:cNvGrpSpPr>
                  <a:grpSpLocks/>
                </p:cNvGrpSpPr>
                <p:nvPr/>
              </p:nvGrpSpPr>
              <p:grpSpPr bwMode="auto">
                <a:xfrm>
                  <a:off x="4281" y="707"/>
                  <a:ext cx="972" cy="417"/>
                  <a:chOff x="2897" y="1832"/>
                  <a:chExt cx="2477" cy="1064"/>
                </a:xfrm>
              </p:grpSpPr>
              <p:sp>
                <p:nvSpPr>
                  <p:cNvPr id="289" name="Freeform 30"/>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90" name="Freeform 31"/>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1" name="Group 32"/>
                <p:cNvGrpSpPr>
                  <a:grpSpLocks/>
                </p:cNvGrpSpPr>
                <p:nvPr/>
              </p:nvGrpSpPr>
              <p:grpSpPr bwMode="auto">
                <a:xfrm>
                  <a:off x="4289" y="632"/>
                  <a:ext cx="968" cy="365"/>
                  <a:chOff x="2924" y="1636"/>
                  <a:chExt cx="2472" cy="927"/>
                </a:xfrm>
              </p:grpSpPr>
              <p:sp>
                <p:nvSpPr>
                  <p:cNvPr id="287" name="Freeform 33"/>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88" name="Freeform 34"/>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2" name="Group 35"/>
                <p:cNvGrpSpPr>
                  <a:grpSpLocks/>
                </p:cNvGrpSpPr>
                <p:nvPr/>
              </p:nvGrpSpPr>
              <p:grpSpPr bwMode="auto">
                <a:xfrm>
                  <a:off x="4305" y="545"/>
                  <a:ext cx="919" cy="259"/>
                  <a:chOff x="2958" y="1414"/>
                  <a:chExt cx="2342" cy="657"/>
                </a:xfrm>
              </p:grpSpPr>
              <p:sp>
                <p:nvSpPr>
                  <p:cNvPr id="285" name="Freeform 36"/>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86" name="Freeform 37"/>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5" name="Group 38"/>
                <p:cNvGrpSpPr>
                  <a:grpSpLocks/>
                </p:cNvGrpSpPr>
                <p:nvPr/>
              </p:nvGrpSpPr>
              <p:grpSpPr bwMode="auto">
                <a:xfrm>
                  <a:off x="4313" y="490"/>
                  <a:ext cx="842" cy="135"/>
                  <a:chOff x="2983" y="1269"/>
                  <a:chExt cx="2150" cy="343"/>
                </a:xfrm>
              </p:grpSpPr>
              <p:sp>
                <p:nvSpPr>
                  <p:cNvPr id="283" name="Freeform 39"/>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84" name="Freeform 40"/>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6" name="Group 41"/>
                <p:cNvGrpSpPr>
                  <a:grpSpLocks/>
                </p:cNvGrpSpPr>
                <p:nvPr/>
              </p:nvGrpSpPr>
              <p:grpSpPr bwMode="auto">
                <a:xfrm>
                  <a:off x="4298" y="349"/>
                  <a:ext cx="738" cy="167"/>
                  <a:chOff x="2938" y="917"/>
                  <a:chExt cx="1879" cy="427"/>
                </a:xfrm>
              </p:grpSpPr>
              <p:sp>
                <p:nvSpPr>
                  <p:cNvPr id="281" name="Freeform 42"/>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82" name="Freeform 43"/>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7" name="Group 44"/>
                <p:cNvGrpSpPr>
                  <a:grpSpLocks/>
                </p:cNvGrpSpPr>
                <p:nvPr/>
              </p:nvGrpSpPr>
              <p:grpSpPr bwMode="auto">
                <a:xfrm>
                  <a:off x="3394" y="637"/>
                  <a:ext cx="492" cy="912"/>
                  <a:chOff x="637" y="1653"/>
                  <a:chExt cx="1257" cy="2326"/>
                </a:xfrm>
              </p:grpSpPr>
              <p:sp>
                <p:nvSpPr>
                  <p:cNvPr id="279" name="Freeform 45"/>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80" name="Freeform 46"/>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88" name="Group 47"/>
                <p:cNvGrpSpPr>
                  <a:grpSpLocks/>
                </p:cNvGrpSpPr>
                <p:nvPr/>
              </p:nvGrpSpPr>
              <p:grpSpPr bwMode="auto">
                <a:xfrm>
                  <a:off x="3142" y="850"/>
                  <a:ext cx="965" cy="522"/>
                  <a:chOff x="-5" y="2196"/>
                  <a:chExt cx="2463" cy="1332"/>
                </a:xfrm>
              </p:grpSpPr>
              <p:sp>
                <p:nvSpPr>
                  <p:cNvPr id="277" name="Freeform 48"/>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78" name="Freeform 49"/>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89" name="Group 50"/>
                <p:cNvGrpSpPr>
                  <a:grpSpLocks/>
                </p:cNvGrpSpPr>
                <p:nvPr/>
              </p:nvGrpSpPr>
              <p:grpSpPr bwMode="auto">
                <a:xfrm>
                  <a:off x="3124" y="777"/>
                  <a:ext cx="972" cy="417"/>
                  <a:chOff x="-52" y="2009"/>
                  <a:chExt cx="2477" cy="1064"/>
                </a:xfrm>
              </p:grpSpPr>
              <p:sp>
                <p:nvSpPr>
                  <p:cNvPr id="275" name="Freeform 51"/>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76" name="Freeform 52"/>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90" name="Group 53"/>
                <p:cNvGrpSpPr>
                  <a:grpSpLocks/>
                </p:cNvGrpSpPr>
                <p:nvPr/>
              </p:nvGrpSpPr>
              <p:grpSpPr bwMode="auto">
                <a:xfrm>
                  <a:off x="3115" y="698"/>
                  <a:ext cx="968" cy="362"/>
                  <a:chOff x="-74" y="1813"/>
                  <a:chExt cx="2472" cy="927"/>
                </a:xfrm>
              </p:grpSpPr>
              <p:sp>
                <p:nvSpPr>
                  <p:cNvPr id="273" name="Freeform 54"/>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74" name="Freeform 55"/>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91" name="Group 56"/>
                <p:cNvGrpSpPr>
                  <a:grpSpLocks/>
                </p:cNvGrpSpPr>
                <p:nvPr/>
              </p:nvGrpSpPr>
              <p:grpSpPr bwMode="auto">
                <a:xfrm>
                  <a:off x="3153" y="613"/>
                  <a:ext cx="919" cy="257"/>
                  <a:chOff x="22" y="1591"/>
                  <a:chExt cx="2342" cy="657"/>
                </a:xfrm>
              </p:grpSpPr>
              <p:sp>
                <p:nvSpPr>
                  <p:cNvPr id="271" name="Freeform 57"/>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72" name="Freeform 58"/>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92" name="Group 59"/>
                <p:cNvGrpSpPr>
                  <a:grpSpLocks/>
                </p:cNvGrpSpPr>
                <p:nvPr/>
              </p:nvGrpSpPr>
              <p:grpSpPr bwMode="auto">
                <a:xfrm>
                  <a:off x="3218" y="560"/>
                  <a:ext cx="842" cy="135"/>
                  <a:chOff x="189" y="1446"/>
                  <a:chExt cx="2150" cy="343"/>
                </a:xfrm>
              </p:grpSpPr>
              <p:sp>
                <p:nvSpPr>
                  <p:cNvPr id="269" name="Freeform 60"/>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70" name="Freeform 61"/>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93" name="Group 62"/>
                <p:cNvGrpSpPr>
                  <a:grpSpLocks/>
                </p:cNvGrpSpPr>
                <p:nvPr/>
              </p:nvGrpSpPr>
              <p:grpSpPr bwMode="auto">
                <a:xfrm>
                  <a:off x="3343" y="418"/>
                  <a:ext cx="738" cy="167"/>
                  <a:chOff x="505" y="1094"/>
                  <a:chExt cx="1879" cy="427"/>
                </a:xfrm>
              </p:grpSpPr>
              <p:sp>
                <p:nvSpPr>
                  <p:cNvPr id="267" name="Freeform 63"/>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68" name="Freeform 64"/>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94" name="Group 65"/>
                <p:cNvGrpSpPr>
                  <a:grpSpLocks/>
                </p:cNvGrpSpPr>
                <p:nvPr/>
              </p:nvGrpSpPr>
              <p:grpSpPr bwMode="auto">
                <a:xfrm>
                  <a:off x="3386" y="343"/>
                  <a:ext cx="725" cy="219"/>
                  <a:chOff x="616" y="899"/>
                  <a:chExt cx="1850" cy="554"/>
                </a:xfrm>
              </p:grpSpPr>
              <p:sp>
                <p:nvSpPr>
                  <p:cNvPr id="265" name="Freeform 66"/>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66" name="Freeform 67"/>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95" name="Group 68"/>
                <p:cNvGrpSpPr>
                  <a:grpSpLocks/>
                </p:cNvGrpSpPr>
                <p:nvPr/>
              </p:nvGrpSpPr>
              <p:grpSpPr bwMode="auto">
                <a:xfrm>
                  <a:off x="3472" y="231"/>
                  <a:ext cx="693" cy="291"/>
                  <a:chOff x="3472" y="231"/>
                  <a:chExt cx="693" cy="291"/>
                </a:xfrm>
              </p:grpSpPr>
              <p:sp>
                <p:nvSpPr>
                  <p:cNvPr id="263" name="Freeform 69"/>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64" name="Freeform 70"/>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072" name="Group 71"/>
                <p:cNvGrpSpPr>
                  <a:grpSpLocks/>
                </p:cNvGrpSpPr>
                <p:nvPr/>
              </p:nvGrpSpPr>
              <p:grpSpPr bwMode="auto">
                <a:xfrm>
                  <a:off x="3554" y="118"/>
                  <a:ext cx="664" cy="349"/>
                  <a:chOff x="3554" y="118"/>
                  <a:chExt cx="664" cy="349"/>
                </a:xfrm>
              </p:grpSpPr>
              <p:sp>
                <p:nvSpPr>
                  <p:cNvPr id="261" name="Freeform 72"/>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62" name="Freeform 73"/>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073" name="Group 74"/>
                <p:cNvGrpSpPr>
                  <a:grpSpLocks/>
                </p:cNvGrpSpPr>
                <p:nvPr/>
              </p:nvGrpSpPr>
              <p:grpSpPr bwMode="auto">
                <a:xfrm>
                  <a:off x="3782" y="30"/>
                  <a:ext cx="304" cy="592"/>
                  <a:chOff x="1633" y="104"/>
                  <a:chExt cx="778" cy="1512"/>
                </a:xfrm>
              </p:grpSpPr>
              <p:sp>
                <p:nvSpPr>
                  <p:cNvPr id="259" name="Freeform 75"/>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60" name="Freeform 76"/>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074" name="Group 77"/>
                <p:cNvGrpSpPr>
                  <a:grpSpLocks/>
                </p:cNvGrpSpPr>
                <p:nvPr/>
              </p:nvGrpSpPr>
              <p:grpSpPr bwMode="auto">
                <a:xfrm>
                  <a:off x="3903" y="0"/>
                  <a:ext cx="248" cy="601"/>
                  <a:chOff x="1935" y="28"/>
                  <a:chExt cx="634" cy="1534"/>
                </a:xfrm>
              </p:grpSpPr>
              <p:sp>
                <p:nvSpPr>
                  <p:cNvPr id="257" name="Freeform 78"/>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8" name="Freeform 79"/>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3075" name="Group 80"/>
                <p:cNvGrpSpPr>
                  <a:grpSpLocks/>
                </p:cNvGrpSpPr>
                <p:nvPr/>
              </p:nvGrpSpPr>
              <p:grpSpPr bwMode="auto">
                <a:xfrm>
                  <a:off x="4251" y="251"/>
                  <a:ext cx="723" cy="221"/>
                  <a:chOff x="2822" y="672"/>
                  <a:chExt cx="1845" cy="566"/>
                </a:xfrm>
              </p:grpSpPr>
              <p:sp>
                <p:nvSpPr>
                  <p:cNvPr id="255" name="Freeform 81"/>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 name="Freeform 82"/>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076" name="Group 83"/>
                <p:cNvGrpSpPr>
                  <a:grpSpLocks/>
                </p:cNvGrpSpPr>
                <p:nvPr/>
              </p:nvGrpSpPr>
              <p:grpSpPr bwMode="auto">
                <a:xfrm>
                  <a:off x="4196" y="163"/>
                  <a:ext cx="699" cy="283"/>
                  <a:chOff x="2683" y="445"/>
                  <a:chExt cx="1781" cy="717"/>
                </a:xfrm>
              </p:grpSpPr>
              <p:sp>
                <p:nvSpPr>
                  <p:cNvPr id="253" name="Freeform 84"/>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4" name="Freeform 85"/>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218" name="Freeform 86"/>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219" name="Freeform 87"/>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3083" name="Group 88"/>
                <p:cNvGrpSpPr>
                  <a:grpSpLocks/>
                </p:cNvGrpSpPr>
                <p:nvPr/>
              </p:nvGrpSpPr>
              <p:grpSpPr bwMode="auto">
                <a:xfrm>
                  <a:off x="4238" y="5"/>
                  <a:ext cx="250" cy="595"/>
                  <a:chOff x="2800" y="41"/>
                  <a:chExt cx="640" cy="1520"/>
                </a:xfrm>
              </p:grpSpPr>
              <p:sp>
                <p:nvSpPr>
                  <p:cNvPr id="251" name="Freeform 89"/>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2" name="Freeform 90"/>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086" name="Group 91"/>
                <p:cNvGrpSpPr>
                  <a:grpSpLocks/>
                </p:cNvGrpSpPr>
                <p:nvPr/>
              </p:nvGrpSpPr>
              <p:grpSpPr bwMode="auto">
                <a:xfrm>
                  <a:off x="4298" y="53"/>
                  <a:ext cx="399" cy="574"/>
                  <a:chOff x="2934" y="163"/>
                  <a:chExt cx="1017" cy="1464"/>
                </a:xfrm>
              </p:grpSpPr>
              <p:sp>
                <p:nvSpPr>
                  <p:cNvPr id="249" name="Freeform 92"/>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0" name="Freeform 93"/>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087" name="Group 94"/>
                <p:cNvGrpSpPr>
                  <a:grpSpLocks/>
                </p:cNvGrpSpPr>
                <p:nvPr/>
              </p:nvGrpSpPr>
              <p:grpSpPr bwMode="auto">
                <a:xfrm>
                  <a:off x="4226" y="2"/>
                  <a:ext cx="96" cy="568"/>
                  <a:chOff x="2730" y="32"/>
                  <a:chExt cx="243" cy="1448"/>
                </a:xfrm>
              </p:grpSpPr>
              <p:sp>
                <p:nvSpPr>
                  <p:cNvPr id="247" name="Freeform 95"/>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48" name="Freeform 96"/>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3090" name="Group 97"/>
                <p:cNvGrpSpPr>
                  <a:grpSpLocks/>
                </p:cNvGrpSpPr>
                <p:nvPr/>
              </p:nvGrpSpPr>
              <p:grpSpPr bwMode="auto">
                <a:xfrm>
                  <a:off x="3514" y="683"/>
                  <a:ext cx="424" cy="961"/>
                  <a:chOff x="943" y="1769"/>
                  <a:chExt cx="1085" cy="2450"/>
                </a:xfrm>
              </p:grpSpPr>
              <p:sp>
                <p:nvSpPr>
                  <p:cNvPr id="245" name="Freeform 98"/>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46" name="Freeform 99"/>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92" name="Group 100"/>
                <p:cNvGrpSpPr>
                  <a:grpSpLocks/>
                </p:cNvGrpSpPr>
                <p:nvPr/>
              </p:nvGrpSpPr>
              <p:grpSpPr bwMode="auto">
                <a:xfrm>
                  <a:off x="3715" y="748"/>
                  <a:ext cx="300" cy="930"/>
                  <a:chOff x="1455" y="1936"/>
                  <a:chExt cx="766" cy="2373"/>
                </a:xfrm>
              </p:grpSpPr>
              <p:sp>
                <p:nvSpPr>
                  <p:cNvPr id="243" name="Freeform 101"/>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44" name="Freeform 102"/>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94" name="Group 103"/>
                <p:cNvGrpSpPr>
                  <a:grpSpLocks/>
                </p:cNvGrpSpPr>
                <p:nvPr/>
              </p:nvGrpSpPr>
              <p:grpSpPr bwMode="auto">
                <a:xfrm rot="88588">
                  <a:off x="3923" y="769"/>
                  <a:ext cx="180" cy="913"/>
                  <a:chOff x="1956" y="1990"/>
                  <a:chExt cx="492" cy="2604"/>
                </a:xfrm>
              </p:grpSpPr>
              <p:sp>
                <p:nvSpPr>
                  <p:cNvPr id="241" name="Freeform 104"/>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42" name="Freeform 105"/>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95" name="Group 106"/>
                <p:cNvGrpSpPr>
                  <a:grpSpLocks/>
                </p:cNvGrpSpPr>
                <p:nvPr/>
              </p:nvGrpSpPr>
              <p:grpSpPr bwMode="auto">
                <a:xfrm>
                  <a:off x="4456" y="662"/>
                  <a:ext cx="444" cy="951"/>
                  <a:chOff x="3334" y="1717"/>
                  <a:chExt cx="1125" cy="2426"/>
                </a:xfrm>
              </p:grpSpPr>
              <p:sp>
                <p:nvSpPr>
                  <p:cNvPr id="239" name="Freeform 107"/>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40" name="Freeform 108"/>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97" name="Group 109"/>
                <p:cNvGrpSpPr>
                  <a:grpSpLocks/>
                </p:cNvGrpSpPr>
                <p:nvPr/>
              </p:nvGrpSpPr>
              <p:grpSpPr bwMode="auto">
                <a:xfrm>
                  <a:off x="4394" y="721"/>
                  <a:ext cx="348" cy="951"/>
                  <a:chOff x="3181" y="1866"/>
                  <a:chExt cx="883" cy="2426"/>
                </a:xfrm>
              </p:grpSpPr>
              <p:sp>
                <p:nvSpPr>
                  <p:cNvPr id="237" name="Freeform 110"/>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38" name="Freeform 111"/>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98" name="Group 112"/>
                <p:cNvGrpSpPr>
                  <a:grpSpLocks/>
                </p:cNvGrpSpPr>
                <p:nvPr/>
              </p:nvGrpSpPr>
              <p:grpSpPr bwMode="auto">
                <a:xfrm>
                  <a:off x="4328" y="767"/>
                  <a:ext cx="244" cy="934"/>
                  <a:chOff x="3006" y="1983"/>
                  <a:chExt cx="619" cy="2386"/>
                </a:xfrm>
              </p:grpSpPr>
              <p:sp>
                <p:nvSpPr>
                  <p:cNvPr id="235" name="Freeform 113"/>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36" name="Freeform 114"/>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3099" name="Group 115"/>
                <p:cNvGrpSpPr>
                  <a:grpSpLocks/>
                </p:cNvGrpSpPr>
                <p:nvPr/>
              </p:nvGrpSpPr>
              <p:grpSpPr bwMode="auto">
                <a:xfrm>
                  <a:off x="4256" y="813"/>
                  <a:ext cx="160" cy="870"/>
                  <a:chOff x="2819" y="2101"/>
                  <a:chExt cx="405" cy="2219"/>
                </a:xfrm>
              </p:grpSpPr>
              <p:sp>
                <p:nvSpPr>
                  <p:cNvPr id="233" name="Freeform 116"/>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34" name="Freeform 117"/>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3100" name="Group 118"/>
                <p:cNvGrpSpPr>
                  <a:grpSpLocks/>
                </p:cNvGrpSpPr>
                <p:nvPr/>
              </p:nvGrpSpPr>
              <p:grpSpPr bwMode="auto">
                <a:xfrm>
                  <a:off x="4050" y="827"/>
                  <a:ext cx="168" cy="858"/>
                  <a:chOff x="2287" y="2135"/>
                  <a:chExt cx="426" cy="2185"/>
                </a:xfrm>
              </p:grpSpPr>
              <p:sp>
                <p:nvSpPr>
                  <p:cNvPr id="231" name="Freeform 119"/>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232" name="Freeform 120"/>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sp>
            <p:nvSpPr>
              <p:cNvPr id="175" name="Freeform 121"/>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76" name="Arc 122"/>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77" name="Arc 123"/>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78" name="Arc 124"/>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79" name="Arc 125"/>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80" name="Arc 126"/>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81" name="Arc 127"/>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82" name="Arc 128"/>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83" name="Arc 129"/>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84" name="Freeform 130"/>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85" name="Freeform 131"/>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86" name="Arc 132"/>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87" name="Arc 133"/>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88" name="Arc 134"/>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89" name="Freeform 135"/>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90" name="Freeform 136"/>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91" name="Freeform 137"/>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92" name="Freeform 138"/>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93" name="Freeform 139"/>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94" name="Freeform 140"/>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95" name="Freeform 141"/>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96" name="Freeform 142"/>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305" name="WordArt 5"/>
          <p:cNvSpPr>
            <a:spLocks noChangeArrowheads="1" noChangeShapeType="1" noTextEdit="1"/>
          </p:cNvSpPr>
          <p:nvPr/>
        </p:nvSpPr>
        <p:spPr bwMode="auto">
          <a:xfrm>
            <a:off x="647700" y="2045307"/>
            <a:ext cx="8153400" cy="2971800"/>
          </a:xfrm>
          <a:prstGeom prst="rect">
            <a:avLst/>
          </a:prstGeom>
        </p:spPr>
        <p:txBody>
          <a:bodyPr wrap="none" fromWordArt="1">
            <a:prstTxWarp prst="textSlantUp">
              <a:avLst>
                <a:gd name="adj" fmla="val 32056"/>
              </a:avLst>
            </a:prstTxWarp>
          </a:bodyPr>
          <a:lstStyle/>
          <a:p>
            <a:pPr algn="ctr"/>
            <a:r>
              <a:rPr lang="en-US" sz="3600" kern="10" dirty="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Kính</a:t>
            </a:r>
            <a:r>
              <a:rPr lang="en-US" sz="36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r>
              <a:rPr lang="en-US" sz="3600" kern="1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chúc</a:t>
            </a:r>
            <a:r>
              <a:rPr lang="en-US" sz="3600" kern="1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r>
              <a:rPr lang="en-US" sz="3600" kern="10" smtClean="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tất cả mọi người </a:t>
            </a:r>
            <a:r>
              <a:rPr lang="en-US" sz="3600" kern="10" dirty="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mạnh</a:t>
            </a:r>
            <a:r>
              <a:rPr lang="en-US" sz="36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r>
              <a:rPr lang="en-US" sz="3600" kern="10" dirty="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khỏe</a:t>
            </a:r>
            <a:r>
              <a:rPr lang="en-US" sz="36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r>
              <a:rPr lang="en-US" sz="3600" kern="10" dirty="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hạnh</a:t>
            </a:r>
            <a:r>
              <a:rPr lang="en-US" sz="36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r>
              <a:rPr lang="en-US" sz="3600" kern="10" dirty="0" err="1">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phúc</a:t>
            </a:r>
            <a:r>
              <a:rPr lang="en-US" sz="36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Times New Roman"/>
                <a:cs typeface="Times New Roman"/>
              </a:rPr>
              <a:t> </a:t>
            </a:r>
          </a:p>
        </p:txBody>
      </p:sp>
      <p:sp>
        <p:nvSpPr>
          <p:cNvPr id="306" name="WordArt 1359"/>
          <p:cNvSpPr>
            <a:spLocks noChangeArrowheads="1" noChangeShapeType="1" noTextEdit="1"/>
          </p:cNvSpPr>
          <p:nvPr/>
        </p:nvSpPr>
        <p:spPr bwMode="auto">
          <a:xfrm>
            <a:off x="1310714" y="4495800"/>
            <a:ext cx="7239000" cy="19812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vi-VN" sz="3600" kern="10" dirty="0">
                <a:ln w="9525">
                  <a:round/>
                  <a:headEnd/>
                  <a:tailEnd/>
                </a:ln>
                <a:gradFill rotWithShape="0">
                  <a:gsLst>
                    <a:gs pos="0">
                      <a:srgbClr val="FFE701"/>
                    </a:gs>
                    <a:gs pos="100000">
                      <a:srgbClr val="FE3E02"/>
                    </a:gs>
                  </a:gsLst>
                  <a:lin ang="5400000" scaled="1"/>
                </a:gradFill>
                <a:latin typeface="Times New Roman"/>
                <a:cs typeface="Times New Roman"/>
              </a:rPr>
              <a:t>Chúc </a:t>
            </a:r>
            <a:r>
              <a:rPr lang="vi-VN" sz="3600" kern="10">
                <a:ln w="9525">
                  <a:round/>
                  <a:headEnd/>
                  <a:tailEnd/>
                </a:ln>
                <a:gradFill rotWithShape="0">
                  <a:gsLst>
                    <a:gs pos="0">
                      <a:srgbClr val="FFE701"/>
                    </a:gs>
                    <a:gs pos="100000">
                      <a:srgbClr val="FE3E02"/>
                    </a:gs>
                  </a:gsLst>
                  <a:lin ang="5400000" scaled="1"/>
                </a:gradFill>
                <a:latin typeface="Times New Roman"/>
                <a:cs typeface="Times New Roman"/>
              </a:rPr>
              <a:t>các </a:t>
            </a:r>
            <a:r>
              <a:rPr lang="en-US" sz="3600" kern="10" smtClean="0">
                <a:ln w="9525">
                  <a:round/>
                  <a:headEnd/>
                  <a:tailEnd/>
                </a:ln>
                <a:gradFill rotWithShape="0">
                  <a:gsLst>
                    <a:gs pos="0">
                      <a:srgbClr val="FFE701"/>
                    </a:gs>
                    <a:gs pos="100000">
                      <a:srgbClr val="FE3E02"/>
                    </a:gs>
                  </a:gsLst>
                  <a:lin ang="5400000" scaled="1"/>
                </a:gradFill>
                <a:latin typeface="Times New Roman"/>
                <a:cs typeface="Times New Roman"/>
              </a:rPr>
              <a:t>em</a:t>
            </a:r>
            <a:r>
              <a:rPr lang="vi-VN" sz="3600" kern="10" smtClean="0">
                <a:ln w="9525">
                  <a:round/>
                  <a:headEnd/>
                  <a:tailEnd/>
                </a:ln>
                <a:gradFill rotWithShape="0">
                  <a:gsLst>
                    <a:gs pos="0">
                      <a:srgbClr val="FFE701"/>
                    </a:gs>
                    <a:gs pos="100000">
                      <a:srgbClr val="FE3E02"/>
                    </a:gs>
                  </a:gsLst>
                  <a:lin ang="5400000" scaled="1"/>
                </a:gradFill>
                <a:latin typeface="Times New Roman"/>
                <a:cs typeface="Times New Roman"/>
              </a:rPr>
              <a:t> </a:t>
            </a:r>
            <a:r>
              <a:rPr lang="vi-VN" sz="3600" kern="10" dirty="0">
                <a:ln w="9525">
                  <a:round/>
                  <a:headEnd/>
                  <a:tailEnd/>
                </a:ln>
                <a:gradFill rotWithShape="0">
                  <a:gsLst>
                    <a:gs pos="0">
                      <a:srgbClr val="FFE701"/>
                    </a:gs>
                    <a:gs pos="100000">
                      <a:srgbClr val="FE3E02"/>
                    </a:gs>
                  </a:gsLst>
                  <a:lin ang="5400000" scaled="1"/>
                </a:gradFill>
                <a:latin typeface="Times New Roman"/>
                <a:cs typeface="Times New Roman"/>
              </a:rPr>
              <a:t>chăm ngoan học giỏi </a:t>
            </a:r>
          </a:p>
          <a:p>
            <a:pPr algn="ctr"/>
            <a:endParaRPr lang="en-US" sz="3600" kern="10" dirty="0">
              <a:ln w="9525">
                <a:round/>
                <a:headEnd/>
                <a:tailEnd/>
              </a:ln>
              <a:gradFill rotWithShape="0">
                <a:gsLst>
                  <a:gs pos="0">
                    <a:srgbClr val="FFE701"/>
                  </a:gs>
                  <a:gs pos="100000">
                    <a:srgbClr val="FE3E02"/>
                  </a:gs>
                </a:gsLst>
                <a:lin ang="5400000" scaled="1"/>
              </a:gradFill>
              <a:latin typeface="Times New Roman"/>
              <a:cs typeface="Times New Roman"/>
            </a:endParaRPr>
          </a:p>
        </p:txBody>
      </p:sp>
      <p:sp>
        <p:nvSpPr>
          <p:cNvPr id="23" name="TextBox 22"/>
          <p:cNvSpPr txBox="1"/>
          <p:nvPr/>
        </p:nvSpPr>
        <p:spPr>
          <a:xfrm>
            <a:off x="708586" y="607652"/>
            <a:ext cx="7902014" cy="2123658"/>
          </a:xfrm>
          <a:prstGeom prst="rect">
            <a:avLst/>
          </a:prstGeom>
          <a:noFill/>
        </p:spPr>
        <p:txBody>
          <a:bodyPr wrap="square" rtlCol="0">
            <a:spAutoFit/>
          </a:bodyPr>
          <a:lstStyle/>
          <a:p>
            <a:pPr algn="ctr"/>
            <a:r>
              <a:rPr lang="vi-VN" sz="4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ea typeface="Tahoma"/>
                <a:cs typeface="Tahoma"/>
              </a:rPr>
              <a:t>TRÂN TRỌNG CẢM ƠN </a:t>
            </a:r>
          </a:p>
          <a:p>
            <a:pPr algn="ctr"/>
            <a:r>
              <a:rPr lang="vi-VN" sz="4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ea typeface="Tahoma"/>
                <a:cs typeface="Tahoma"/>
              </a:rPr>
              <a:t>THẦY CÔ GIÁO VÀ CÁC EM</a:t>
            </a:r>
          </a:p>
          <a:p>
            <a:endParaRPr lang="en-US" sz="4400"/>
          </a:p>
        </p:txBody>
      </p:sp>
    </p:spTree>
    <p:custDataLst>
      <p:tags r:id="rId1"/>
    </p:custDataLst>
    <p:extLst>
      <p:ext uri="{BB962C8B-B14F-4D97-AF65-F5344CB8AC3E}">
        <p14:creationId xmlns:p14="http://schemas.microsoft.com/office/powerpoint/2010/main" val="640255283"/>
      </p:ext>
    </p:extLst>
  </p:cSld>
  <p:clrMapOvr>
    <a:masterClrMapping/>
  </p:clrMapOvr>
  <p:transition advTm="2740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circle(in)">
                                      <p:cBhvr>
                                        <p:cTn id="7" dur="2000"/>
                                        <p:tgtEl>
                                          <p:spTgt spid="3077"/>
                                        </p:tgtEl>
                                      </p:cBhvr>
                                    </p:animEffect>
                                  </p:childTnLst>
                                </p:cTn>
                              </p:par>
                              <p:par>
                                <p:cTn id="8" presetID="6" presetClass="entr" presetSubtype="16" fill="hold" nodeType="withEffect">
                                  <p:stCondLst>
                                    <p:cond delay="0"/>
                                  </p:stCondLst>
                                  <p:childTnLst>
                                    <p:set>
                                      <p:cBhvr>
                                        <p:cTn id="9" dur="1" fill="hold">
                                          <p:stCondLst>
                                            <p:cond delay="0"/>
                                          </p:stCondLst>
                                        </p:cTn>
                                        <p:tgtEl>
                                          <p:spTgt spid="3078"/>
                                        </p:tgtEl>
                                        <p:attrNameLst>
                                          <p:attrName>style.visibility</p:attrName>
                                        </p:attrNameLst>
                                      </p:cBhvr>
                                      <p:to>
                                        <p:strVal val="visible"/>
                                      </p:to>
                                    </p:set>
                                    <p:animEffect transition="in" filter="circle(in)">
                                      <p:cBhvr>
                                        <p:cTn id="10" dur="2000"/>
                                        <p:tgtEl>
                                          <p:spTgt spid="3078"/>
                                        </p:tgtEl>
                                      </p:cBhvr>
                                    </p:animEffect>
                                  </p:childTnLst>
                                </p:cTn>
                              </p:par>
                              <p:par>
                                <p:cTn id="11" presetID="6" presetClass="entr" presetSubtype="16" fill="hold" nodeType="withEffect">
                                  <p:stCondLst>
                                    <p:cond delay="0"/>
                                  </p:stCondLst>
                                  <p:childTnLst>
                                    <p:set>
                                      <p:cBhvr>
                                        <p:cTn id="12" dur="1" fill="hold">
                                          <p:stCondLst>
                                            <p:cond delay="0"/>
                                          </p:stCondLst>
                                        </p:cTn>
                                        <p:tgtEl>
                                          <p:spTgt spid="3079"/>
                                        </p:tgtEl>
                                        <p:attrNameLst>
                                          <p:attrName>style.visibility</p:attrName>
                                        </p:attrNameLst>
                                      </p:cBhvr>
                                      <p:to>
                                        <p:strVal val="visible"/>
                                      </p:to>
                                    </p:set>
                                    <p:animEffect transition="in" filter="circle(in)">
                                      <p:cBhvr>
                                        <p:cTn id="13" dur="2000"/>
                                        <p:tgtEl>
                                          <p:spTgt spid="3079"/>
                                        </p:tgtEl>
                                      </p:cBhvr>
                                    </p:animEffect>
                                  </p:childTnLst>
                                </p:cTn>
                              </p:par>
                              <p:par>
                                <p:cTn id="14" presetID="6" presetClass="entr" presetSubtype="16" fill="hold" nodeType="withEffect">
                                  <p:stCondLst>
                                    <p:cond delay="0"/>
                                  </p:stCondLst>
                                  <p:childTnLst>
                                    <p:set>
                                      <p:cBhvr>
                                        <p:cTn id="15" dur="1" fill="hold">
                                          <p:stCondLst>
                                            <p:cond delay="0"/>
                                          </p:stCondLst>
                                        </p:cTn>
                                        <p:tgtEl>
                                          <p:spTgt spid="3080"/>
                                        </p:tgtEl>
                                        <p:attrNameLst>
                                          <p:attrName>style.visibility</p:attrName>
                                        </p:attrNameLst>
                                      </p:cBhvr>
                                      <p:to>
                                        <p:strVal val="visible"/>
                                      </p:to>
                                    </p:set>
                                    <p:animEffect transition="in" filter="circle(in)">
                                      <p:cBhvr>
                                        <p:cTn id="16" dur="2000"/>
                                        <p:tgtEl>
                                          <p:spTgt spid="3080"/>
                                        </p:tgtEl>
                                      </p:cBhvr>
                                    </p:animEffect>
                                  </p:childTnLst>
                                </p:cTn>
                              </p:par>
                              <p:par>
                                <p:cTn id="17" presetID="6" presetClass="entr" presetSubtype="16" fill="hold" nodeType="withEffect">
                                  <p:stCondLst>
                                    <p:cond delay="0"/>
                                  </p:stCondLst>
                                  <p:childTnLst>
                                    <p:set>
                                      <p:cBhvr>
                                        <p:cTn id="18" dur="1" fill="hold">
                                          <p:stCondLst>
                                            <p:cond delay="0"/>
                                          </p:stCondLst>
                                        </p:cTn>
                                        <p:tgtEl>
                                          <p:spTgt spid="3081"/>
                                        </p:tgtEl>
                                        <p:attrNameLst>
                                          <p:attrName>style.visibility</p:attrName>
                                        </p:attrNameLst>
                                      </p:cBhvr>
                                      <p:to>
                                        <p:strVal val="visible"/>
                                      </p:to>
                                    </p:set>
                                    <p:animEffect transition="in" filter="circle(in)">
                                      <p:cBhvr>
                                        <p:cTn id="19" dur="2000"/>
                                        <p:tgtEl>
                                          <p:spTgt spid="3081"/>
                                        </p:tgtEl>
                                      </p:cBhvr>
                                    </p:animEffect>
                                  </p:childTnLst>
                                </p:cTn>
                              </p:par>
                              <p:par>
                                <p:cTn id="20" presetID="6" presetClass="entr" presetSubtype="16" fill="hold" nodeType="withEffect">
                                  <p:stCondLst>
                                    <p:cond delay="0"/>
                                  </p:stCondLst>
                                  <p:childTnLst>
                                    <p:set>
                                      <p:cBhvr>
                                        <p:cTn id="21" dur="1" fill="hold">
                                          <p:stCondLst>
                                            <p:cond delay="0"/>
                                          </p:stCondLst>
                                        </p:cTn>
                                        <p:tgtEl>
                                          <p:spTgt spid="3082"/>
                                        </p:tgtEl>
                                        <p:attrNameLst>
                                          <p:attrName>style.visibility</p:attrName>
                                        </p:attrNameLst>
                                      </p:cBhvr>
                                      <p:to>
                                        <p:strVal val="visible"/>
                                      </p:to>
                                    </p:set>
                                    <p:animEffect transition="in" filter="circle(in)">
                                      <p:cBhvr>
                                        <p:cTn id="22" dur="2000"/>
                                        <p:tgtEl>
                                          <p:spTgt spid="3082"/>
                                        </p:tgtEl>
                                      </p:cBhvr>
                                    </p:animEffect>
                                  </p:childTnLst>
                                </p:cTn>
                              </p:par>
                              <p:par>
                                <p:cTn id="23" presetID="6" presetClass="entr" presetSubtype="16" fill="hold" nodeType="withEffect">
                                  <p:stCondLst>
                                    <p:cond delay="0"/>
                                  </p:stCondLst>
                                  <p:childTnLst>
                                    <p:set>
                                      <p:cBhvr>
                                        <p:cTn id="24" dur="1" fill="hold">
                                          <p:stCondLst>
                                            <p:cond delay="0"/>
                                          </p:stCondLst>
                                        </p:cTn>
                                        <p:tgtEl>
                                          <p:spTgt spid="3084"/>
                                        </p:tgtEl>
                                        <p:attrNameLst>
                                          <p:attrName>style.visibility</p:attrName>
                                        </p:attrNameLst>
                                      </p:cBhvr>
                                      <p:to>
                                        <p:strVal val="visible"/>
                                      </p:to>
                                    </p:set>
                                    <p:animEffect transition="in" filter="circle(in)">
                                      <p:cBhvr>
                                        <p:cTn id="25" dur="2000"/>
                                        <p:tgtEl>
                                          <p:spTgt spid="3084"/>
                                        </p:tgtEl>
                                      </p:cBhvr>
                                    </p:animEffect>
                                  </p:childTnLst>
                                </p:cTn>
                              </p:par>
                              <p:par>
                                <p:cTn id="26" presetID="6" presetClass="entr" presetSubtype="16" fill="hold" nodeType="withEffect">
                                  <p:stCondLst>
                                    <p:cond delay="0"/>
                                  </p:stCondLst>
                                  <p:childTnLst>
                                    <p:set>
                                      <p:cBhvr>
                                        <p:cTn id="27" dur="1" fill="hold">
                                          <p:stCondLst>
                                            <p:cond delay="0"/>
                                          </p:stCondLst>
                                        </p:cTn>
                                        <p:tgtEl>
                                          <p:spTgt spid="3085"/>
                                        </p:tgtEl>
                                        <p:attrNameLst>
                                          <p:attrName>style.visibility</p:attrName>
                                        </p:attrNameLst>
                                      </p:cBhvr>
                                      <p:to>
                                        <p:strVal val="visible"/>
                                      </p:to>
                                    </p:set>
                                    <p:animEffect transition="in" filter="circle(in)">
                                      <p:cBhvr>
                                        <p:cTn id="28" dur="2000"/>
                                        <p:tgtEl>
                                          <p:spTgt spid="3085"/>
                                        </p:tgtEl>
                                      </p:cBhvr>
                                    </p:animEffect>
                                  </p:childTnLst>
                                </p:cTn>
                              </p:par>
                              <p:par>
                                <p:cTn id="29" presetID="6" presetClass="entr" presetSubtype="16" fill="hold" nodeType="withEffect">
                                  <p:stCondLst>
                                    <p:cond delay="0"/>
                                  </p:stCondLst>
                                  <p:childTnLst>
                                    <p:set>
                                      <p:cBhvr>
                                        <p:cTn id="30" dur="1" fill="hold">
                                          <p:stCondLst>
                                            <p:cond delay="0"/>
                                          </p:stCondLst>
                                        </p:cTn>
                                        <p:tgtEl>
                                          <p:spTgt spid="3088"/>
                                        </p:tgtEl>
                                        <p:attrNameLst>
                                          <p:attrName>style.visibility</p:attrName>
                                        </p:attrNameLst>
                                      </p:cBhvr>
                                      <p:to>
                                        <p:strVal val="visible"/>
                                      </p:to>
                                    </p:set>
                                    <p:animEffect transition="in" filter="circle(in)">
                                      <p:cBhvr>
                                        <p:cTn id="31" dur="2000"/>
                                        <p:tgtEl>
                                          <p:spTgt spid="3088"/>
                                        </p:tgtEl>
                                      </p:cBhvr>
                                    </p:animEffect>
                                  </p:childTnLst>
                                </p:cTn>
                              </p:par>
                              <p:par>
                                <p:cTn id="32" presetID="6" presetClass="entr" presetSubtype="16" fill="hold" nodeType="withEffect">
                                  <p:stCondLst>
                                    <p:cond delay="0"/>
                                  </p:stCondLst>
                                  <p:childTnLst>
                                    <p:set>
                                      <p:cBhvr>
                                        <p:cTn id="33" dur="1" fill="hold">
                                          <p:stCondLst>
                                            <p:cond delay="0"/>
                                          </p:stCondLst>
                                        </p:cTn>
                                        <p:tgtEl>
                                          <p:spTgt spid="3089"/>
                                        </p:tgtEl>
                                        <p:attrNameLst>
                                          <p:attrName>style.visibility</p:attrName>
                                        </p:attrNameLst>
                                      </p:cBhvr>
                                      <p:to>
                                        <p:strVal val="visible"/>
                                      </p:to>
                                    </p:set>
                                    <p:animEffect transition="in" filter="circle(in)">
                                      <p:cBhvr>
                                        <p:cTn id="34" dur="2000"/>
                                        <p:tgtEl>
                                          <p:spTgt spid="3089"/>
                                        </p:tgtEl>
                                      </p:cBhvr>
                                    </p:animEffect>
                                  </p:childTnLst>
                                </p:cTn>
                              </p:par>
                              <p:par>
                                <p:cTn id="35" presetID="6" presetClass="entr" presetSubtype="16" fill="hold" nodeType="withEffect">
                                  <p:stCondLst>
                                    <p:cond delay="0"/>
                                  </p:stCondLst>
                                  <p:childTnLst>
                                    <p:set>
                                      <p:cBhvr>
                                        <p:cTn id="36" dur="1" fill="hold">
                                          <p:stCondLst>
                                            <p:cond delay="0"/>
                                          </p:stCondLst>
                                        </p:cTn>
                                        <p:tgtEl>
                                          <p:spTgt spid="3091"/>
                                        </p:tgtEl>
                                        <p:attrNameLst>
                                          <p:attrName>style.visibility</p:attrName>
                                        </p:attrNameLst>
                                      </p:cBhvr>
                                      <p:to>
                                        <p:strVal val="visible"/>
                                      </p:to>
                                    </p:set>
                                    <p:animEffect transition="in" filter="circle(in)">
                                      <p:cBhvr>
                                        <p:cTn id="37" dur="2000"/>
                                        <p:tgtEl>
                                          <p:spTgt spid="3091"/>
                                        </p:tgtEl>
                                      </p:cBhvr>
                                    </p:animEffect>
                                  </p:childTnLst>
                                </p:cTn>
                              </p:par>
                              <p:par>
                                <p:cTn id="38" presetID="6" presetClass="entr" presetSubtype="16" fill="hold" nodeType="withEffect">
                                  <p:stCondLst>
                                    <p:cond delay="0"/>
                                  </p:stCondLst>
                                  <p:childTnLst>
                                    <p:set>
                                      <p:cBhvr>
                                        <p:cTn id="39" dur="1" fill="hold">
                                          <p:stCondLst>
                                            <p:cond delay="0"/>
                                          </p:stCondLst>
                                        </p:cTn>
                                        <p:tgtEl>
                                          <p:spTgt spid="3093"/>
                                        </p:tgtEl>
                                        <p:attrNameLst>
                                          <p:attrName>style.visibility</p:attrName>
                                        </p:attrNameLst>
                                      </p:cBhvr>
                                      <p:to>
                                        <p:strVal val="visible"/>
                                      </p:to>
                                    </p:set>
                                    <p:animEffect transition="in" filter="circle(in)">
                                      <p:cBhvr>
                                        <p:cTn id="40" dur="2000"/>
                                        <p:tgtEl>
                                          <p:spTgt spid="3093"/>
                                        </p:tgtEl>
                                      </p:cBhvr>
                                    </p:animEffect>
                                  </p:childTnLst>
                                </p:cTn>
                              </p:par>
                              <p:par>
                                <p:cTn id="41" presetID="6" presetClass="entr" presetSubtype="16" fill="hold" nodeType="withEffect">
                                  <p:stCondLst>
                                    <p:cond delay="0"/>
                                  </p:stCondLst>
                                  <p:childTnLst>
                                    <p:set>
                                      <p:cBhvr>
                                        <p:cTn id="42" dur="1" fill="hold">
                                          <p:stCondLst>
                                            <p:cond delay="0"/>
                                          </p:stCondLst>
                                        </p:cTn>
                                        <p:tgtEl>
                                          <p:spTgt spid="3096"/>
                                        </p:tgtEl>
                                        <p:attrNameLst>
                                          <p:attrName>style.visibility</p:attrName>
                                        </p:attrNameLst>
                                      </p:cBhvr>
                                      <p:to>
                                        <p:strVal val="visible"/>
                                      </p:to>
                                    </p:set>
                                    <p:animEffect transition="in" filter="circle(in)">
                                      <p:cBhvr>
                                        <p:cTn id="43" dur="2000"/>
                                        <p:tgtEl>
                                          <p:spTgt spid="3096"/>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3103"/>
                                        </p:tgtEl>
                                        <p:attrNameLst>
                                          <p:attrName>style.visibility</p:attrName>
                                        </p:attrNameLst>
                                      </p:cBhvr>
                                      <p:to>
                                        <p:strVal val="visible"/>
                                      </p:to>
                                    </p:set>
                                    <p:animEffect transition="in" filter="circle(in)">
                                      <p:cBhvr>
                                        <p:cTn id="46" dur="2000"/>
                                        <p:tgtEl>
                                          <p:spTgt spid="3103"/>
                                        </p:tgtEl>
                                      </p:cBhvr>
                                    </p:animEffect>
                                  </p:childTnLst>
                                </p:cTn>
                              </p:par>
                            </p:childTnLst>
                          </p:cTn>
                        </p:par>
                      </p:childTnLst>
                    </p:cTn>
                  </p:par>
                  <p:par>
                    <p:cTn id="47" fill="hold">
                      <p:stCondLst>
                        <p:cond delay="indefinite"/>
                      </p:stCondLst>
                      <p:childTnLst>
                        <p:par>
                          <p:cTn id="48" fill="hold">
                            <p:stCondLst>
                              <p:cond delay="0"/>
                            </p:stCondLst>
                            <p:childTnLst>
                              <p:par>
                                <p:cTn id="49" presetID="41" presetClass="entr" presetSubtype="0" fill="hold" nodeType="clickEffect">
                                  <p:stCondLst>
                                    <p:cond delay="0"/>
                                  </p:stCondLst>
                                  <p:iterate type="lt">
                                    <p:tmPct val="10000"/>
                                  </p:iterate>
                                  <p:childTnLst>
                                    <p:set>
                                      <p:cBhvr>
                                        <p:cTn id="50" dur="1" fill="hold">
                                          <p:stCondLst>
                                            <p:cond delay="0"/>
                                          </p:stCondLst>
                                        </p:cTn>
                                        <p:tgtEl>
                                          <p:spTgt spid="23">
                                            <p:txEl>
                                              <p:pRg st="0" end="0"/>
                                            </p:txEl>
                                          </p:spTgt>
                                        </p:tgtEl>
                                        <p:attrNameLst>
                                          <p:attrName>style.visibility</p:attrName>
                                        </p:attrNameLst>
                                      </p:cBhvr>
                                      <p:to>
                                        <p:strVal val="visible"/>
                                      </p:to>
                                    </p:set>
                                    <p:anim calcmode="lin" valueType="num">
                                      <p:cBhvr>
                                        <p:cTn id="51"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53"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3">
                                            <p:txEl>
                                              <p:pRg st="0" end="0"/>
                                            </p:txEl>
                                          </p:spTgt>
                                        </p:tgtEl>
                                      </p:cBhvr>
                                    </p:animEffect>
                                  </p:childTnLst>
                                </p:cTn>
                              </p:par>
                              <p:par>
                                <p:cTn id="56" presetID="41" presetClass="entr" presetSubtype="0" fill="hold" nodeType="withEffect">
                                  <p:stCondLst>
                                    <p:cond delay="0"/>
                                  </p:stCondLst>
                                  <p:iterate type="lt">
                                    <p:tmPct val="10000"/>
                                  </p:iterate>
                                  <p:childTnLst>
                                    <p:set>
                                      <p:cBhvr>
                                        <p:cTn id="57" dur="1" fill="hold">
                                          <p:stCondLst>
                                            <p:cond delay="0"/>
                                          </p:stCondLst>
                                        </p:cTn>
                                        <p:tgtEl>
                                          <p:spTgt spid="23">
                                            <p:txEl>
                                              <p:pRg st="1" end="1"/>
                                            </p:txEl>
                                          </p:spTgt>
                                        </p:tgtEl>
                                        <p:attrNameLst>
                                          <p:attrName>style.visibility</p:attrName>
                                        </p:attrNameLst>
                                      </p:cBhvr>
                                      <p:to>
                                        <p:strVal val="visible"/>
                                      </p:to>
                                    </p:set>
                                    <p:anim calcmode="lin" valueType="num">
                                      <p:cBhvr>
                                        <p:cTn id="58" dur="500" fill="hold"/>
                                        <p:tgtEl>
                                          <p:spTgt spid="2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3">
                                            <p:txEl>
                                              <p:pRg st="1" end="1"/>
                                            </p:txEl>
                                          </p:spTgt>
                                        </p:tgtEl>
                                        <p:attrNameLst>
                                          <p:attrName>ppt_y</p:attrName>
                                        </p:attrNameLst>
                                      </p:cBhvr>
                                      <p:tavLst>
                                        <p:tav tm="0">
                                          <p:val>
                                            <p:strVal val="#ppt_y"/>
                                          </p:val>
                                        </p:tav>
                                        <p:tav tm="100000">
                                          <p:val>
                                            <p:strVal val="#ppt_y"/>
                                          </p:val>
                                        </p:tav>
                                      </p:tavLst>
                                    </p:anim>
                                    <p:anim calcmode="lin" valueType="num">
                                      <p:cBhvr>
                                        <p:cTn id="60" dur="500" fill="hold"/>
                                        <p:tgtEl>
                                          <p:spTgt spid="2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3">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nodeType="clickEffect">
                                  <p:stCondLst>
                                    <p:cond delay="0"/>
                                  </p:stCondLst>
                                  <p:iterate type="lt">
                                    <p:tmPct val="10000"/>
                                  </p:iterate>
                                  <p:childTnLst>
                                    <p:set>
                                      <p:cBhvr>
                                        <p:cTn id="66" dur="1" fill="hold">
                                          <p:stCondLst>
                                            <p:cond delay="0"/>
                                          </p:stCondLst>
                                        </p:cTn>
                                        <p:tgtEl>
                                          <p:spTgt spid="305">
                                            <p:txEl>
                                              <p:pRg st="0" end="0"/>
                                            </p:txEl>
                                          </p:spTgt>
                                        </p:tgtEl>
                                        <p:attrNameLst>
                                          <p:attrName>style.visibility</p:attrName>
                                        </p:attrNameLst>
                                      </p:cBhvr>
                                      <p:to>
                                        <p:strVal val="visible"/>
                                      </p:to>
                                    </p:set>
                                    <p:anim calcmode="lin" valueType="num">
                                      <p:cBhvr>
                                        <p:cTn id="67" dur="500" fill="hold"/>
                                        <p:tgtEl>
                                          <p:spTgt spid="30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305">
                                            <p:txEl>
                                              <p:pRg st="0" end="0"/>
                                            </p:txEl>
                                          </p:spTgt>
                                        </p:tgtEl>
                                        <p:attrNameLst>
                                          <p:attrName>ppt_y</p:attrName>
                                        </p:attrNameLst>
                                      </p:cBhvr>
                                      <p:tavLst>
                                        <p:tav tm="0">
                                          <p:val>
                                            <p:strVal val="#ppt_y"/>
                                          </p:val>
                                        </p:tav>
                                        <p:tav tm="100000">
                                          <p:val>
                                            <p:strVal val="#ppt_y"/>
                                          </p:val>
                                        </p:tav>
                                      </p:tavLst>
                                    </p:anim>
                                    <p:anim calcmode="lin" valueType="num">
                                      <p:cBhvr>
                                        <p:cTn id="69" dur="500" fill="hold"/>
                                        <p:tgtEl>
                                          <p:spTgt spid="30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30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305">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nodeType="clickEffect">
                                  <p:stCondLst>
                                    <p:cond delay="0"/>
                                  </p:stCondLst>
                                  <p:iterate type="lt">
                                    <p:tmPct val="10000"/>
                                  </p:iterate>
                                  <p:childTnLst>
                                    <p:set>
                                      <p:cBhvr>
                                        <p:cTn id="75" dur="1" fill="hold">
                                          <p:stCondLst>
                                            <p:cond delay="0"/>
                                          </p:stCondLst>
                                        </p:cTn>
                                        <p:tgtEl>
                                          <p:spTgt spid="306">
                                            <p:txEl>
                                              <p:pRg st="0" end="0"/>
                                            </p:txEl>
                                          </p:spTgt>
                                        </p:tgtEl>
                                        <p:attrNameLst>
                                          <p:attrName>style.visibility</p:attrName>
                                        </p:attrNameLst>
                                      </p:cBhvr>
                                      <p:to>
                                        <p:strVal val="visible"/>
                                      </p:to>
                                    </p:set>
                                    <p:anim calcmode="lin" valueType="num">
                                      <p:cBhvr>
                                        <p:cTn id="76" dur="500" fill="hold"/>
                                        <p:tgtEl>
                                          <p:spTgt spid="30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06">
                                            <p:txEl>
                                              <p:pRg st="0" end="0"/>
                                            </p:txEl>
                                          </p:spTgt>
                                        </p:tgtEl>
                                        <p:attrNameLst>
                                          <p:attrName>ppt_y</p:attrName>
                                        </p:attrNameLst>
                                      </p:cBhvr>
                                      <p:tavLst>
                                        <p:tav tm="0">
                                          <p:val>
                                            <p:strVal val="#ppt_y"/>
                                          </p:val>
                                        </p:tav>
                                        <p:tav tm="100000">
                                          <p:val>
                                            <p:strVal val="#ppt_y"/>
                                          </p:val>
                                        </p:tav>
                                      </p:tavLst>
                                    </p:anim>
                                    <p:anim calcmode="lin" valueType="num">
                                      <p:cBhvr>
                                        <p:cTn id="78" dur="500" fill="hold"/>
                                        <p:tgtEl>
                                          <p:spTgt spid="30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0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custDataLst>
              <p:tags r:id="rId2"/>
            </p:custDataLst>
          </p:nvPr>
        </p:nvSpPr>
        <p:spPr>
          <a:xfrm>
            <a:off x="2418008" y="0"/>
            <a:ext cx="4267200"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2400" b="1" dirty="0" smtClean="0">
                <a:latin typeface="Times New Roman" panose="02020603050405020304" pitchFamily="18" charset="0"/>
                <a:cs typeface="Times New Roman" panose="02020603050405020304" pitchFamily="18" charset="0"/>
              </a:rPr>
              <a:t>MỤC TIÊU</a:t>
            </a:r>
            <a:endParaRPr lang="en-US" sz="2400" b="1" dirty="0">
              <a:latin typeface="Times New Roman" panose="02020603050405020304" pitchFamily="18" charset="0"/>
              <a:cs typeface="Times New Roman" panose="02020603050405020304" pitchFamily="18" charset="0"/>
            </a:endParaRPr>
          </a:p>
        </p:txBody>
      </p:sp>
      <p:sp>
        <p:nvSpPr>
          <p:cNvPr id="3" name="TextBox 2"/>
          <p:cNvSpPr txBox="1"/>
          <p:nvPr>
            <p:custDataLst>
              <p:tags r:id="rId3"/>
            </p:custDataLst>
          </p:nvPr>
        </p:nvSpPr>
        <p:spPr>
          <a:xfrm>
            <a:off x="0" y="449291"/>
            <a:ext cx="9144000" cy="7017306"/>
          </a:xfrm>
          <a:prstGeom prst="rect">
            <a:avLst/>
          </a:prstGeom>
          <a:blipFill>
            <a:blip r:embed="rId6"/>
            <a:stretch>
              <a:fillRect/>
            </a:stretch>
          </a:blipFill>
        </p:spPr>
        <p:txBody>
          <a:bodyPr wrap="square" rtlCol="0">
            <a:spAutoFit/>
          </a:bodyPr>
          <a:lstStyle/>
          <a:p>
            <a:r>
              <a:rPr lang="it-IT" sz="2400" b="1" i="1" dirty="0">
                <a:latin typeface="Times New Roman" panose="02020603050405020304" pitchFamily="18" charset="0"/>
                <a:cs typeface="Times New Roman" panose="02020603050405020304" pitchFamily="18" charset="0"/>
              </a:rPr>
              <a:t>1.</a:t>
            </a:r>
            <a:r>
              <a:rPr lang="it-IT" sz="2400" dirty="0">
                <a:latin typeface="Times New Roman" panose="02020603050405020304" pitchFamily="18" charset="0"/>
                <a:cs typeface="Times New Roman" panose="02020603050405020304" pitchFamily="18" charset="0"/>
              </a:rPr>
              <a:t> </a:t>
            </a:r>
            <a:r>
              <a:rPr lang="it-IT" sz="2400" b="1" i="1" dirty="0">
                <a:latin typeface="Times New Roman" panose="02020603050405020304" pitchFamily="18" charset="0"/>
                <a:cs typeface="Times New Roman" panose="02020603050405020304" pitchFamily="18" charset="0"/>
              </a:rPr>
              <a:t>Kiến thức:</a:t>
            </a:r>
            <a:endParaRPr lang="en-US"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 Những nét chính về các nước đế quốc Anh, Pháp, Đức, </a:t>
            </a:r>
            <a:r>
              <a:rPr lang="it-IT" sz="2400" dirty="0" smtClean="0">
                <a:latin typeface="Times New Roman" panose="02020603050405020304" pitchFamily="18" charset="0"/>
                <a:cs typeface="Times New Roman" panose="02020603050405020304" pitchFamily="18" charset="0"/>
              </a:rPr>
              <a:t>Mĩ:</a:t>
            </a:r>
            <a:endParaRPr lang="en-US"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 Sự phát triển nhanh chóng về kinh tế.</a:t>
            </a:r>
            <a:endParaRPr lang="en-US"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 Những đặc điểm về chính trị, xã hội.</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trướng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địa</a:t>
            </a:r>
            <a:r>
              <a:rPr lang="en-US" sz="2400" dirty="0">
                <a:latin typeface="Times New Roman" panose="02020603050405020304" pitchFamily="18" charset="0"/>
                <a:cs typeface="Times New Roman" panose="02020603050405020304" pitchFamily="18" charset="0"/>
              </a:rPr>
              <a:t>.</a:t>
            </a:r>
          </a:p>
          <a:p>
            <a:r>
              <a:rPr lang="en-US" sz="2400" b="1" i="1"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Năng</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a:t>
            </a:r>
          </a:p>
          <a:p>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Năng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lực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chung</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dung </a:t>
            </a:r>
            <a:r>
              <a:rPr lang="en-US" sz="2400" dirty="0" err="1">
                <a:latin typeface="Times New Roman" panose="02020603050405020304" pitchFamily="18" charset="0"/>
                <a:cs typeface="Times New Roman" panose="02020603050405020304" pitchFamily="18" charset="0"/>
              </a:rPr>
              <a:t>lịch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hợp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a:t>
            </a:r>
          </a:p>
          <a:p>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Năng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lực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chuyên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biệt</a:t>
            </a:r>
            <a:r>
              <a:rPr lang="en-US" sz="24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lịch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CNĐQ</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Sưu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tầm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kỉ</a:t>
            </a:r>
            <a:r>
              <a:rPr lang="en-US" sz="2400" dirty="0">
                <a:latin typeface="Times New Roman" panose="02020603050405020304" pitchFamily="18" charset="0"/>
                <a:cs typeface="Times New Roman" panose="02020603050405020304" pitchFamily="18" charset="0"/>
              </a:rPr>
              <a:t> XI </a:t>
            </a:r>
            <a:r>
              <a:rPr lang="en-US" sz="2400" dirty="0" smtClean="0">
                <a:latin typeface="Times New Roman" panose="02020603050405020304" pitchFamily="18" charset="0"/>
                <a:cs typeface="Times New Roman" panose="02020603050405020304" pitchFamily="18" charset="0"/>
              </a:rPr>
              <a:t>X- </a:t>
            </a:r>
            <a:r>
              <a:rPr lang="en-US" sz="2400" dirty="0">
                <a:latin typeface="Times New Roman" panose="02020603050405020304" pitchFamily="18" charset="0"/>
                <a:cs typeface="Times New Roman" panose="02020603050405020304" pitchFamily="18" charset="0"/>
              </a:rPr>
              <a:t>TK XX.</a:t>
            </a:r>
          </a:p>
          <a:p>
            <a:r>
              <a:rPr lang="pl-PL" sz="2400" b="1" i="1" dirty="0">
                <a:latin typeface="Times New Roman" panose="02020603050405020304" pitchFamily="18" charset="0"/>
                <a:cs typeface="Times New Roman" panose="02020603050405020304" pitchFamily="18" charset="0"/>
              </a:rPr>
              <a:t>3.</a:t>
            </a:r>
            <a:r>
              <a:rPr lang="pl-PL" sz="2400" dirty="0">
                <a:latin typeface="Times New Roman" panose="02020603050405020304" pitchFamily="18" charset="0"/>
                <a:cs typeface="Times New Roman" panose="02020603050405020304" pitchFamily="18" charset="0"/>
              </a:rPr>
              <a:t> </a:t>
            </a:r>
            <a:r>
              <a:rPr lang="pl-PL" sz="2400" b="1" i="1" dirty="0">
                <a:latin typeface="Times New Roman" panose="02020603050405020304" pitchFamily="18" charset="0"/>
                <a:cs typeface="Times New Roman" panose="02020603050405020304" pitchFamily="18" charset="0"/>
              </a:rPr>
              <a:t>Phẩm chất</a:t>
            </a:r>
            <a:r>
              <a:rPr lang="pl-PL"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pl-PL" sz="2400" dirty="0">
                <a:latin typeface="Times New Roman" panose="02020603050405020304" pitchFamily="18" charset="0"/>
                <a:cs typeface="Times New Roman" panose="02020603050405020304" pitchFamily="18" charset="0"/>
              </a:rPr>
              <a:t> - Nhận thức được về bản chất của CNTB.</a:t>
            </a:r>
            <a:endParaRPr lang="en-US" sz="2400" dirty="0">
              <a:latin typeface="Times New Roman" panose="02020603050405020304" pitchFamily="18" charset="0"/>
              <a:cs typeface="Times New Roman" panose="02020603050405020304" pitchFamily="18" charset="0"/>
            </a:endParaRPr>
          </a:p>
          <a:p>
            <a:r>
              <a:rPr lang="pl-PL" sz="2400" dirty="0">
                <a:latin typeface="Times New Roman" panose="02020603050405020304" pitchFamily="18" charset="0"/>
                <a:cs typeface="Times New Roman" panose="02020603050405020304" pitchFamily="18" charset="0"/>
              </a:rPr>
              <a:t> - Đề cao tinh thần cảnh giác cách mạng, đấu tranh chống các thế lực hiếu chiến bảo vệ hoà bình.</a:t>
            </a:r>
            <a:endParaRPr lang="en-US"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algn="just"/>
            <a:endParaRPr lang="en-US" b="1" dirty="0" smtClean="0">
              <a:latin typeface="Arial" pitchFamily="34" charset="0"/>
              <a:cs typeface="Arial" pitchFamily="34" charset="0"/>
            </a:endParaRPr>
          </a:p>
        </p:txBody>
      </p:sp>
    </p:spTree>
    <p:custDataLst>
      <p:tags r:id="rId1"/>
    </p:custDataLst>
    <p:extLst>
      <p:ext uri="{BB962C8B-B14F-4D97-AF65-F5344CB8AC3E}">
        <p14:creationId xmlns:p14="http://schemas.microsoft.com/office/powerpoint/2010/main" val="770787012"/>
      </p:ext>
    </p:extLst>
  </p:cSld>
  <p:clrMapOvr>
    <a:masterClrMapping/>
  </p:clrMapOvr>
  <mc:AlternateContent xmlns:mc="http://schemas.openxmlformats.org/markup-compatibility/2006">
    <mc:Choice xmlns:p14="http://schemas.microsoft.com/office/powerpoint/2010/main" Requires="p14">
      <p:transition spd="slow" p14:dur="2000" advTm="68608"/>
    </mc:Choice>
    <mc:Fallback>
      <p:transition spd="slow" advTm="686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
        <p:nvSpPr>
          <p:cNvPr id="5123" name="Rectangle 3"/>
          <p:cNvSpPr>
            <a:spLocks noChangeArrowheads="1"/>
          </p:cNvSpPr>
          <p:nvPr/>
        </p:nvSpPr>
        <p:spPr bwMode="auto">
          <a:xfrm>
            <a:off x="0" y="2333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
        <p:nvSpPr>
          <p:cNvPr id="7" name="TextBox 6"/>
          <p:cNvSpPr txBox="1"/>
          <p:nvPr/>
        </p:nvSpPr>
        <p:spPr>
          <a:xfrm>
            <a:off x="5345832" y="1412776"/>
            <a:ext cx="3744416" cy="5847755"/>
          </a:xfrm>
          <a:prstGeom prst="rect">
            <a:avLst/>
          </a:prstGeom>
          <a:noFill/>
        </p:spPr>
        <p:txBody>
          <a:bodyPr wrap="square" rtlCol="0">
            <a:spAutoFit/>
          </a:bodyPr>
          <a:lstStyle/>
          <a:p>
            <a:pPr algn="just">
              <a:buFontTx/>
              <a:buChar char="-"/>
            </a:pPr>
            <a:r>
              <a:rPr lang="vi-VN" sz="2200" dirty="0" smtClean="0">
                <a:latin typeface="Times New Roman" pitchFamily="18" charset="0"/>
                <a:cs typeface="Times New Roman" pitchFamily="18" charset="0"/>
              </a:rPr>
              <a:t> Cộng hòa liên bang Đức là một quốc gia liên bang gồm 16 bang nằm ở </a:t>
            </a:r>
            <a:r>
              <a:rPr lang="en-US" sz="2200" dirty="0" err="1" smtClean="0">
                <a:latin typeface="Times New Roman" pitchFamily="18" charset="0"/>
                <a:cs typeface="Times New Roman" pitchFamily="18" charset="0"/>
              </a:rPr>
              <a:t>Châu</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Âu giáp với 9 quốc gia: Đan Mạch, Ba Lan, C</a:t>
            </a:r>
            <a:r>
              <a:rPr lang="en-US" sz="2200" dirty="0" err="1" smtClean="0">
                <a:latin typeface="Times New Roman" pitchFamily="18" charset="0"/>
                <a:cs typeface="Times New Roman" pitchFamily="18" charset="0"/>
              </a:rPr>
              <a:t>ộng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hòa</a:t>
            </a:r>
            <a:r>
              <a:rPr lang="vi-VN" sz="2200" dirty="0" smtClean="0">
                <a:latin typeface="Times New Roman" pitchFamily="18" charset="0"/>
                <a:cs typeface="Times New Roman" pitchFamily="18" charset="0"/>
              </a:rPr>
              <a:t> Séc, Thụy Sỹ, Bỉ, Hà Lan,</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Pháp, Áo và Luxembourg </a:t>
            </a:r>
            <a:endParaRPr lang="en-US" sz="2200" dirty="0" smtClean="0">
              <a:latin typeface="Times New Roman" pitchFamily="18" charset="0"/>
              <a:cs typeface="Times New Roman" pitchFamily="18" charset="0"/>
            </a:endParaRPr>
          </a:p>
          <a:p>
            <a:pPr algn="just">
              <a:buFontTx/>
              <a:buChar char="-"/>
            </a:pPr>
            <a:r>
              <a:rPr lang="vi-VN" sz="2200" dirty="0" smtClean="0">
                <a:latin typeface="Times New Roman" pitchFamily="18" charset="0"/>
                <a:cs typeface="Times New Roman" pitchFamily="18" charset="0"/>
              </a:rPr>
              <a:t> Thủ đô: Berlin. </a:t>
            </a:r>
          </a:p>
          <a:p>
            <a:pPr algn="just">
              <a:buFontTx/>
              <a:buChar char="-"/>
            </a:pPr>
            <a:r>
              <a:rPr lang="vi-VN" sz="2200" dirty="0" smtClean="0">
                <a:latin typeface="Times New Roman" pitchFamily="18" charset="0"/>
                <a:cs typeface="Times New Roman" pitchFamily="18" charset="0"/>
              </a:rPr>
              <a:t> Dân số: </a:t>
            </a:r>
            <a:r>
              <a:rPr lang="en-US" sz="2200" dirty="0" err="1" smtClean="0">
                <a:latin typeface="Times New Roman" pitchFamily="18" charset="0"/>
                <a:cs typeface="Times New Roman" pitchFamily="18" charset="0"/>
              </a:rPr>
              <a:t>khoảng</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82,1 triệu người. </a:t>
            </a:r>
            <a:endParaRPr lang="en-US" sz="2200" dirty="0" smtClean="0">
              <a:latin typeface="Times New Roman" pitchFamily="18" charset="0"/>
              <a:cs typeface="Times New Roman" pitchFamily="18" charset="0"/>
            </a:endParaRPr>
          </a:p>
          <a:p>
            <a:pPr algn="just"/>
            <a:r>
              <a:rPr lang="vi-VN" sz="2200" dirty="0" smtClean="0">
                <a:latin typeface="Times New Roman" pitchFamily="18" charset="0"/>
                <a:cs typeface="Times New Roman" pitchFamily="18" charset="0"/>
              </a:rPr>
              <a:t>- Diện tích: 357.021 km</a:t>
            </a:r>
            <a:r>
              <a:rPr lang="vi-VN" sz="2200" baseline="30000" dirty="0" smtClean="0">
                <a:latin typeface="Times New Roman" pitchFamily="18" charset="0"/>
                <a:cs typeface="Times New Roman" pitchFamily="18" charset="0"/>
              </a:rPr>
              <a:t>2.. </a:t>
            </a:r>
          </a:p>
          <a:p>
            <a:pPr algn="just">
              <a:buFontTx/>
              <a:buChar char="-"/>
            </a:pPr>
            <a:r>
              <a:rPr lang="vi-VN" sz="2200" baseline="300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Ngôn ngữ: Tiếng Đức,</a:t>
            </a:r>
          </a:p>
          <a:p>
            <a:pPr algn="just"/>
            <a:r>
              <a:rPr lang="vi-VN" sz="2200" dirty="0" smtClean="0">
                <a:latin typeface="Times New Roman" pitchFamily="18" charset="0"/>
                <a:cs typeface="Times New Roman" pitchFamily="18" charset="0"/>
              </a:rPr>
              <a:t>Tiếng Anh. </a:t>
            </a:r>
          </a:p>
          <a:p>
            <a:pPr algn="just">
              <a:buFontTx/>
              <a:buChar char="-"/>
            </a:pPr>
            <a:r>
              <a:rPr lang="vi-VN" sz="2200" dirty="0" smtClean="0">
                <a:latin typeface="Times New Roman" pitchFamily="18" charset="0"/>
                <a:cs typeface="Times New Roman" pitchFamily="18" charset="0"/>
              </a:rPr>
              <a:t> Đức là quốc gia có nền văn hóa phong phú, là trung tâm kinh tế quan trọng của Châu Âu.</a:t>
            </a:r>
          </a:p>
          <a:p>
            <a:endParaRPr lang="vi-VN" sz="2200" dirty="0"/>
          </a:p>
        </p:txBody>
      </p:sp>
      <p:pic>
        <p:nvPicPr>
          <p:cNvPr id="2" name="Picture 1"/>
          <p:cNvPicPr>
            <a:picLocks noChangeAspect="1"/>
          </p:cNvPicPr>
          <p:nvPr/>
        </p:nvPicPr>
        <p:blipFill>
          <a:blip r:embed="rId4"/>
          <a:stretch>
            <a:fillRect/>
          </a:stretch>
        </p:blipFill>
        <p:spPr>
          <a:xfrm>
            <a:off x="0" y="1412776"/>
            <a:ext cx="5292080" cy="5445224"/>
          </a:xfrm>
          <a:prstGeom prst="rect">
            <a:avLst/>
          </a:prstGeom>
        </p:spPr>
      </p:pic>
      <p:sp>
        <p:nvSpPr>
          <p:cNvPr id="6"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a:solidFill>
                  <a:srgbClr val="000000"/>
                </a:solidFill>
                <a:latin typeface="Times New Roman" panose="02020603050405020304" pitchFamily="18" charset="0"/>
              </a:rPr>
              <a:t>T</a:t>
            </a:r>
            <a:r>
              <a:rPr lang="en-US" altLang="en-US" sz="2400" b="1" dirty="0" err="1" smtClean="0">
                <a:solidFill>
                  <a:srgbClr val="000000"/>
                </a:solidFill>
                <a:latin typeface="Times New Roman" panose="02020603050405020304" pitchFamily="18" charset="0"/>
              </a:rPr>
              <a:t>iếp</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8" name="Rectangle 3"/>
          <p:cNvSpPr>
            <a:spLocks noChangeArrowheads="1"/>
          </p:cNvSpPr>
          <p:nvPr/>
        </p:nvSpPr>
        <p:spPr bwMode="auto">
          <a:xfrm>
            <a:off x="277855" y="721524"/>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a:latin typeface="Times New Roman" panose="02020603050405020304" pitchFamily="18" charset="0"/>
              </a:rPr>
              <a:t>3.</a:t>
            </a:r>
            <a:r>
              <a:rPr lang="en-US" altLang="en-US" sz="2400" b="1" u="sng" dirty="0">
                <a:latin typeface="Times New Roman" panose="02020603050405020304" pitchFamily="18" charset="0"/>
              </a:rPr>
              <a:t> </a:t>
            </a:r>
            <a:r>
              <a:rPr lang="en-US" altLang="en-US" sz="2400" b="1" u="sng" dirty="0" err="1">
                <a:latin typeface="Times New Roman" panose="02020603050405020304" pitchFamily="18" charset="0"/>
              </a:rPr>
              <a:t>Đức</a:t>
            </a:r>
            <a:r>
              <a:rPr lang="en-US" altLang="en-US" sz="2400" b="1" u="sng" dirty="0">
                <a:latin typeface="Times New Roman" panose="02020603050405020304" pitchFamily="18" charset="0"/>
              </a:rPr>
              <a:t>. </a:t>
            </a:r>
            <a:endParaRPr lang="en-US" altLang="en-US" sz="2400" b="1" dirty="0">
              <a:latin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04800" y="0"/>
            <a:ext cx="8305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smtClean="0">
                <a:solidFill>
                  <a:srgbClr val="000000"/>
                </a:solidFill>
                <a:latin typeface="Times New Roman" panose="02020603050405020304" pitchFamily="18" charset="0"/>
              </a:rPr>
              <a:t>TIẾT 14 -</a:t>
            </a:r>
            <a:r>
              <a:rPr lang="en-US" altLang="en-US" sz="2400" dirty="0" smtClean="0">
                <a:solidFill>
                  <a:srgbClr val="000000"/>
                </a:solidFill>
              </a:rPr>
              <a:t> </a:t>
            </a:r>
            <a:r>
              <a:rPr lang="en-US" altLang="en-US" sz="2400" b="1" dirty="0">
                <a:solidFill>
                  <a:srgbClr val="000000"/>
                </a:solidFill>
                <a:latin typeface="Times New Roman" panose="02020603050405020304" pitchFamily="18" charset="0"/>
              </a:rPr>
              <a:t>BÀI 6: CÁC </a:t>
            </a:r>
            <a:r>
              <a:rPr lang="en-US" altLang="en-US" sz="2400" b="1" dirty="0" smtClean="0">
                <a:solidFill>
                  <a:srgbClr val="000000"/>
                </a:solidFill>
                <a:latin typeface="Times New Roman" panose="02020603050405020304" pitchFamily="18" charset="0"/>
              </a:rPr>
              <a:t>NƯỚC </a:t>
            </a:r>
            <a:r>
              <a:rPr lang="en-US" altLang="en-US" sz="2400" b="1" dirty="0">
                <a:solidFill>
                  <a:srgbClr val="000000"/>
                </a:solidFill>
                <a:latin typeface="Times New Roman" panose="02020603050405020304" pitchFamily="18" charset="0"/>
              </a:rPr>
              <a:t>ANH, PHÁP, ĐỨC, MĨ CUỐI THẾ KỈ XIX - ĐẦU THẾ KỈ XX </a:t>
            </a:r>
            <a:r>
              <a:rPr lang="en-US" altLang="en-US" sz="2400" b="1" dirty="0" smtClean="0">
                <a:solidFill>
                  <a:srgbClr val="000000"/>
                </a:solidFill>
                <a:latin typeface="Times New Roman" panose="02020603050405020304" pitchFamily="18" charset="0"/>
              </a:rPr>
              <a:t>(</a:t>
            </a:r>
            <a:r>
              <a:rPr lang="en-US" altLang="en-US" sz="2400" b="1" dirty="0" err="1" smtClean="0">
                <a:solidFill>
                  <a:srgbClr val="000000"/>
                </a:solidFill>
                <a:latin typeface="Times New Roman" panose="02020603050405020304" pitchFamily="18" charset="0"/>
              </a:rPr>
              <a:t>tiếp</a:t>
            </a:r>
            <a:r>
              <a:rPr lang="en-US" altLang="en-US" sz="2400" b="1" dirty="0" smtClean="0">
                <a:solidFill>
                  <a:srgbClr val="000000"/>
                </a:solidFill>
                <a:latin typeface="Times New Roman" panose="02020603050405020304" pitchFamily="18" charset="0"/>
              </a:rPr>
              <a:t> </a:t>
            </a:r>
            <a:r>
              <a:rPr lang="en-US" altLang="en-US" sz="2400" b="1" dirty="0" err="1" smtClean="0">
                <a:solidFill>
                  <a:srgbClr val="000000"/>
                </a:solidFill>
                <a:latin typeface="Times New Roman" panose="02020603050405020304" pitchFamily="18" charset="0"/>
              </a:rPr>
              <a:t>theo</a:t>
            </a:r>
            <a:r>
              <a:rPr lang="en-US" altLang="en-US" sz="2400" b="1" dirty="0" smtClean="0">
                <a:solidFill>
                  <a:srgbClr val="000000"/>
                </a:solidFill>
                <a:latin typeface="Times New Roman" panose="02020603050405020304" pitchFamily="18" charset="0"/>
              </a:rPr>
              <a:t>)</a:t>
            </a:r>
            <a:endParaRPr lang="en-US" altLang="en-US" sz="2400" b="1" dirty="0">
              <a:solidFill>
                <a:srgbClr val="000000"/>
              </a:solidFill>
              <a:latin typeface="Times New Roman" panose="02020603050405020304" pitchFamily="18" charset="0"/>
            </a:endParaRPr>
          </a:p>
        </p:txBody>
      </p:sp>
      <p:sp>
        <p:nvSpPr>
          <p:cNvPr id="54275" name="Rectangle 3"/>
          <p:cNvSpPr>
            <a:spLocks noChangeArrowheads="1"/>
          </p:cNvSpPr>
          <p:nvPr/>
        </p:nvSpPr>
        <p:spPr bwMode="auto">
          <a:xfrm>
            <a:off x="304800" y="857250"/>
            <a:ext cx="4191000" cy="461655"/>
          </a:xfrm>
          <a:prstGeom prst="rect">
            <a:avLst/>
          </a:prstGeom>
          <a:solidFill>
            <a:schemeClr val="bg1"/>
          </a:solidFill>
          <a:ln>
            <a:noFill/>
          </a:ln>
        </p:spPr>
        <p:txBody>
          <a:bodyPr lIns="91432" tIns="45715" rIns="91432" bIns="45715"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dirty="0">
                <a:latin typeface="Times New Roman" panose="02020603050405020304" pitchFamily="18" charset="0"/>
              </a:rPr>
              <a:t>3.</a:t>
            </a:r>
            <a:r>
              <a:rPr lang="en-US" altLang="en-US" sz="2400" b="1" u="sng" dirty="0">
                <a:latin typeface="Times New Roman" panose="02020603050405020304" pitchFamily="18" charset="0"/>
              </a:rPr>
              <a:t> </a:t>
            </a:r>
            <a:r>
              <a:rPr lang="en-US" altLang="en-US" sz="2400" b="1" u="sng" dirty="0" err="1">
                <a:latin typeface="Times New Roman" panose="02020603050405020304" pitchFamily="18" charset="0"/>
              </a:rPr>
              <a:t>Đức</a:t>
            </a:r>
            <a:r>
              <a:rPr lang="en-US" altLang="en-US" sz="2400" b="1" u="sng" dirty="0">
                <a:latin typeface="Times New Roman" panose="02020603050405020304" pitchFamily="18" charset="0"/>
              </a:rPr>
              <a:t>. </a:t>
            </a:r>
            <a:endParaRPr lang="en-US" altLang="en-US" sz="2400" b="1" dirty="0">
              <a:latin typeface="Times New Roman" panose="02020603050405020304" pitchFamily="18" charset="0"/>
            </a:endParaRPr>
          </a:p>
        </p:txBody>
      </p:sp>
      <p:sp>
        <p:nvSpPr>
          <p:cNvPr id="2" name="TextBox 1"/>
          <p:cNvSpPr txBox="1"/>
          <p:nvPr/>
        </p:nvSpPr>
        <p:spPr>
          <a:xfrm>
            <a:off x="327213" y="1780560"/>
            <a:ext cx="8283387" cy="2585323"/>
          </a:xfrm>
          <a:prstGeom prst="rect">
            <a:avLst/>
          </a:prstGeom>
          <a:noFill/>
        </p:spPr>
        <p:txBody>
          <a:bodyPr wrap="square" rtlCol="0">
            <a:spAutoFit/>
          </a:bodyPr>
          <a:lstStyle/>
          <a:p>
            <a:pPr algn="just"/>
            <a:r>
              <a:rPr lang="pt-BR" sz="2400" dirty="0">
                <a:latin typeface="Times New Roman" panose="02020603050405020304" pitchFamily="18" charset="0"/>
                <a:cs typeface="Times New Roman" panose="02020603050405020304" pitchFamily="18" charset="0"/>
              </a:rPr>
              <a:t>- Sau năm 1871 Đức phát triển nhanh trên con đường TBCN, trở thành nước đứng đầu châu Âu, thứ </a:t>
            </a:r>
            <a:r>
              <a:rPr lang="pt-BR" sz="2400" dirty="0" smtClean="0">
                <a:latin typeface="Times New Roman" panose="02020603050405020304" pitchFamily="18" charset="0"/>
                <a:cs typeface="Times New Roman" panose="02020603050405020304" pitchFamily="18" charset="0"/>
              </a:rPr>
              <a:t>hai </a:t>
            </a:r>
            <a:r>
              <a:rPr lang="pt-BR" sz="2400" dirty="0">
                <a:latin typeface="Times New Roman" panose="02020603050405020304" pitchFamily="18" charset="0"/>
                <a:cs typeface="Times New Roman" panose="02020603050405020304" pitchFamily="18" charset="0"/>
              </a:rPr>
              <a:t>thế giới </a:t>
            </a:r>
            <a:r>
              <a:rPr lang="pt-BR" sz="2400" dirty="0" smtClean="0">
                <a:latin typeface="Times New Roman" panose="02020603050405020304" pitchFamily="18" charset="0"/>
                <a:cs typeface="Times New Roman" panose="02020603050405020304" pitchFamily="18" charset="0"/>
              </a:rPr>
              <a:t>(</a:t>
            </a:r>
            <a:r>
              <a:rPr lang="pt-BR" sz="2400" dirty="0">
                <a:latin typeface="Times New Roman" panose="02020603050405020304" pitchFamily="18" charset="0"/>
                <a:cs typeface="Times New Roman" panose="02020603050405020304" pitchFamily="18" charset="0"/>
              </a:rPr>
              <a:t>sau Mĩ) về sản xuất công nghiệp.</a:t>
            </a:r>
            <a:endParaRPr lang="en-US"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Cuối TK XIX diễn ra quá trình tập trung sản xuất, tập trung tư bản dẫn đến việc hình thành các công ti độc quyền chi phối nền kinh tế Đức.</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3" name="TextBox 2"/>
          <p:cNvSpPr txBox="1"/>
          <p:nvPr/>
        </p:nvSpPr>
        <p:spPr>
          <a:xfrm>
            <a:off x="304800" y="1318905"/>
            <a:ext cx="2095500" cy="461665"/>
          </a:xfrm>
          <a:prstGeom prst="rect">
            <a:avLst/>
          </a:prstGeom>
          <a:noFill/>
        </p:spPr>
        <p:txBody>
          <a:bodyPr wrap="square" rtlCol="0">
            <a:spAutoFit/>
          </a:bodyPr>
          <a:lstStyle/>
          <a:p>
            <a:r>
              <a:rPr lang="en-US" sz="2400" b="1" dirty="0" smtClean="0">
                <a:latin typeface="Times New Roman" panose="02020603050405020304" pitchFamily="18" charset="0"/>
                <a:cs typeface="Times New Roman" panose="02020603050405020304" pitchFamily="18" charset="0"/>
              </a:rPr>
              <a:t>a. </a:t>
            </a:r>
            <a:r>
              <a:rPr lang="en-US" sz="2400" b="1" u="sng" dirty="0" err="1" smtClean="0">
                <a:latin typeface="Times New Roman" panose="02020603050405020304" pitchFamily="18" charset="0"/>
                <a:cs typeface="Times New Roman" panose="02020603050405020304" pitchFamily="18" charset="0"/>
              </a:rPr>
              <a:t>Kinh</a:t>
            </a:r>
            <a:r>
              <a:rPr lang="en-US" sz="2400" b="1" u="sng" dirty="0" smtClean="0">
                <a:latin typeface="Times New Roman" panose="02020603050405020304" pitchFamily="18" charset="0"/>
                <a:cs typeface="Times New Roman" panose="02020603050405020304" pitchFamily="18" charset="0"/>
              </a:rPr>
              <a:t> </a:t>
            </a:r>
            <a:r>
              <a:rPr lang="en-US" sz="2400" b="1" u="sng" dirty="0" err="1" smtClean="0">
                <a:latin typeface="Times New Roman" panose="02020603050405020304" pitchFamily="18" charset="0"/>
                <a:cs typeface="Times New Roman" panose="02020603050405020304" pitchFamily="18" charset="0"/>
              </a:rPr>
              <a:t>tế</a:t>
            </a:r>
            <a:endParaRPr lang="en-US" sz="2400" b="1" u="sng"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54639189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28766103"/>
              </p:ext>
            </p:extLst>
          </p:nvPr>
        </p:nvGraphicFramePr>
        <p:xfrm>
          <a:off x="571470" y="1772816"/>
          <a:ext cx="8072496" cy="4278068"/>
        </p:xfrm>
        <a:graphic>
          <a:graphicData uri="http://schemas.openxmlformats.org/drawingml/2006/table">
            <a:tbl>
              <a:tblPr/>
              <a:tblGrid>
                <a:gridCol w="2018124">
                  <a:extLst>
                    <a:ext uri="{9D8B030D-6E8A-4147-A177-3AD203B41FA5}">
                      <a16:colId xmlns:a16="http://schemas.microsoft.com/office/drawing/2014/main" val="20000"/>
                    </a:ext>
                  </a:extLst>
                </a:gridCol>
                <a:gridCol w="2018124">
                  <a:extLst>
                    <a:ext uri="{9D8B030D-6E8A-4147-A177-3AD203B41FA5}">
                      <a16:colId xmlns:a16="http://schemas.microsoft.com/office/drawing/2014/main" val="20001"/>
                    </a:ext>
                  </a:extLst>
                </a:gridCol>
                <a:gridCol w="2018124">
                  <a:extLst>
                    <a:ext uri="{9D8B030D-6E8A-4147-A177-3AD203B41FA5}">
                      <a16:colId xmlns:a16="http://schemas.microsoft.com/office/drawing/2014/main" val="20002"/>
                    </a:ext>
                  </a:extLst>
                </a:gridCol>
                <a:gridCol w="2018124">
                  <a:extLst>
                    <a:ext uri="{9D8B030D-6E8A-4147-A177-3AD203B41FA5}">
                      <a16:colId xmlns:a16="http://schemas.microsoft.com/office/drawing/2014/main" val="20003"/>
                    </a:ext>
                  </a:extLst>
                </a:gridCol>
              </a:tblGrid>
              <a:tr h="864096">
                <a:tc>
                  <a:txBody>
                    <a:bodyPr/>
                    <a:lstStyle/>
                    <a:p>
                      <a:pPr algn="ctr">
                        <a:lnSpc>
                          <a:spcPct val="115000"/>
                        </a:lnSpc>
                        <a:spcAft>
                          <a:spcPts val="0"/>
                        </a:spcAft>
                      </a:pPr>
                      <a:r>
                        <a:rPr lang="en-US" sz="2800" b="1" dirty="0" err="1">
                          <a:latin typeface="Times New Roman"/>
                          <a:ea typeface="Arial"/>
                          <a:cs typeface="Times New Roman"/>
                        </a:rPr>
                        <a:t>Ngành</a:t>
                      </a:r>
                      <a:r>
                        <a:rPr lang="en-US" sz="2800" b="1" dirty="0">
                          <a:latin typeface="Times New Roman"/>
                          <a:ea typeface="Arial"/>
                          <a:cs typeface="Times New Roman"/>
                        </a:rPr>
                        <a:t> </a:t>
                      </a:r>
                      <a:endParaRPr lang="en-US" sz="2800" b="1" dirty="0" smtClean="0">
                        <a:latin typeface="Times New Roman"/>
                        <a:ea typeface="Arial"/>
                        <a:cs typeface="Times New Roman"/>
                      </a:endParaRPr>
                    </a:p>
                    <a:p>
                      <a:pPr algn="ctr">
                        <a:lnSpc>
                          <a:spcPct val="115000"/>
                        </a:lnSpc>
                        <a:spcAft>
                          <a:spcPts val="0"/>
                        </a:spcAft>
                      </a:pPr>
                      <a:r>
                        <a:rPr lang="en-US" sz="2800" b="1" dirty="0" err="1" smtClean="0">
                          <a:latin typeface="Times New Roman"/>
                          <a:ea typeface="Arial"/>
                          <a:cs typeface="Times New Roman"/>
                        </a:rPr>
                        <a:t>công</a:t>
                      </a:r>
                      <a:r>
                        <a:rPr lang="en-US" sz="2800" b="1" baseline="0" dirty="0" smtClean="0">
                          <a:latin typeface="Times New Roman"/>
                          <a:ea typeface="Arial"/>
                          <a:cs typeface="Times New Roman"/>
                        </a:rPr>
                        <a:t> </a:t>
                      </a:r>
                      <a:r>
                        <a:rPr lang="en-US" sz="2800" b="1" baseline="0" dirty="0" err="1" smtClean="0">
                          <a:latin typeface="Times New Roman"/>
                          <a:ea typeface="Arial"/>
                          <a:cs typeface="Times New Roman"/>
                        </a:rPr>
                        <a:t>nghiệp</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2800" b="1">
                          <a:latin typeface="Times New Roman"/>
                          <a:ea typeface="Arial"/>
                          <a:cs typeface="Times New Roman"/>
                        </a:rPr>
                        <a:t>Đức</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2800" b="1" dirty="0" err="1">
                          <a:latin typeface="Times New Roman"/>
                          <a:ea typeface="Arial"/>
                          <a:cs typeface="Times New Roman"/>
                        </a:rPr>
                        <a:t>Anh</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2800" b="1">
                          <a:latin typeface="Times New Roman"/>
                          <a:ea typeface="Arial"/>
                          <a:cs typeface="Times New Roman"/>
                        </a:rPr>
                        <a:t>Pháp</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973111">
                <a:tc>
                  <a:txBody>
                    <a:bodyPr/>
                    <a:lstStyle/>
                    <a:p>
                      <a:pPr algn="just">
                        <a:lnSpc>
                          <a:spcPct val="115000"/>
                        </a:lnSpc>
                        <a:spcAft>
                          <a:spcPts val="0"/>
                        </a:spcAft>
                      </a:pPr>
                      <a:r>
                        <a:rPr lang="en-US" sz="2800">
                          <a:latin typeface="Times New Roman"/>
                          <a:ea typeface="Arial"/>
                          <a:cs typeface="Times New Roman"/>
                        </a:rPr>
                        <a:t>Than đá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a:t>
                      </a:r>
                      <a:r>
                        <a:rPr lang="en-US" sz="2800" dirty="0" smtClean="0">
                          <a:latin typeface="Times New Roman"/>
                          <a:ea typeface="Arial"/>
                          <a:cs typeface="Times New Roman"/>
                        </a:rPr>
                        <a:t>2,5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a:latin typeface="Times New Roman"/>
                          <a:ea typeface="Arial"/>
                          <a:cs typeface="Times New Roman"/>
                        </a:rPr>
                        <a:t>&lt; 2 lần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a:latin typeface="Times New Roman"/>
                          <a:ea typeface="Arial"/>
                          <a:cs typeface="Times New Roman"/>
                        </a:rPr>
                        <a:t>&lt; 2 lần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222939">
                <a:tc>
                  <a:txBody>
                    <a:bodyPr/>
                    <a:lstStyle/>
                    <a:p>
                      <a:pPr algn="just">
                        <a:lnSpc>
                          <a:spcPct val="115000"/>
                        </a:lnSpc>
                        <a:spcAft>
                          <a:spcPts val="0"/>
                        </a:spcAft>
                      </a:pPr>
                      <a:r>
                        <a:rPr lang="en-US" sz="2800">
                          <a:latin typeface="Times New Roman"/>
                          <a:ea typeface="Arial"/>
                          <a:cs typeface="Times New Roman"/>
                        </a:rPr>
                        <a:t>Gang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5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a:t>
                      </a:r>
                      <a:r>
                        <a:rPr lang="en-US" sz="2800" dirty="0" err="1">
                          <a:latin typeface="Times New Roman"/>
                          <a:ea typeface="Arial"/>
                          <a:cs typeface="Times New Roman"/>
                        </a:rPr>
                        <a:t>hơn</a:t>
                      </a:r>
                      <a:r>
                        <a:rPr lang="en-US" sz="2800" dirty="0">
                          <a:latin typeface="Times New Roman"/>
                          <a:ea typeface="Arial"/>
                          <a:cs typeface="Times New Roman"/>
                        </a:rPr>
                        <a:t> 1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a:t>
                      </a:r>
                      <a:r>
                        <a:rPr lang="en-US" sz="2800" dirty="0" err="1">
                          <a:latin typeface="Times New Roman"/>
                          <a:ea typeface="Arial"/>
                          <a:cs typeface="Times New Roman"/>
                        </a:rPr>
                        <a:t>hơn</a:t>
                      </a:r>
                      <a:r>
                        <a:rPr lang="en-US" sz="2800" dirty="0">
                          <a:latin typeface="Times New Roman"/>
                          <a:ea typeface="Arial"/>
                          <a:cs typeface="Times New Roman"/>
                        </a:rPr>
                        <a:t> 2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009122">
                <a:tc>
                  <a:txBody>
                    <a:bodyPr/>
                    <a:lstStyle/>
                    <a:p>
                      <a:pPr algn="just">
                        <a:lnSpc>
                          <a:spcPct val="115000"/>
                        </a:lnSpc>
                        <a:spcAft>
                          <a:spcPts val="0"/>
                        </a:spcAft>
                      </a:pPr>
                      <a:r>
                        <a:rPr lang="en-US" sz="2800">
                          <a:latin typeface="Times New Roman"/>
                          <a:ea typeface="Arial"/>
                          <a:cs typeface="Times New Roman"/>
                        </a:rPr>
                        <a:t>Thép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a:latin typeface="Times New Roman"/>
                          <a:ea typeface="Arial"/>
                          <a:cs typeface="Times New Roman"/>
                        </a:rPr>
                        <a:t> Tăng 11 lần </a:t>
                      </a:r>
                      <a:endParaRPr lang="vi-VN" sz="280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2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US" sz="2800" dirty="0" err="1">
                          <a:latin typeface="Times New Roman"/>
                          <a:ea typeface="Arial"/>
                          <a:cs typeface="Times New Roman"/>
                        </a:rPr>
                        <a:t>Tăng</a:t>
                      </a:r>
                      <a:r>
                        <a:rPr lang="en-US" sz="2800" dirty="0">
                          <a:latin typeface="Times New Roman"/>
                          <a:ea typeface="Arial"/>
                          <a:cs typeface="Times New Roman"/>
                        </a:rPr>
                        <a:t> 8 </a:t>
                      </a:r>
                      <a:r>
                        <a:rPr lang="en-US" sz="2800" dirty="0" err="1">
                          <a:latin typeface="Times New Roman"/>
                          <a:ea typeface="Arial"/>
                          <a:cs typeface="Times New Roman"/>
                        </a:rPr>
                        <a:t>lần</a:t>
                      </a:r>
                      <a:r>
                        <a:rPr lang="en-US" sz="2800" dirty="0">
                          <a:latin typeface="Times New Roman"/>
                          <a:ea typeface="Arial"/>
                          <a:cs typeface="Times New Roman"/>
                        </a:rPr>
                        <a:t> </a:t>
                      </a:r>
                      <a:endParaRPr lang="vi-VN" sz="2800" dirty="0">
                        <a:latin typeface="Times New Roman"/>
                        <a:ea typeface="Arial"/>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
        <p:nvSpPr>
          <p:cNvPr id="32769" name="Rectangle 1"/>
          <p:cNvSpPr>
            <a:spLocks noChangeArrowheads="1"/>
          </p:cNvSpPr>
          <p:nvPr/>
        </p:nvSpPr>
        <p:spPr bwMode="auto">
          <a:xfrm>
            <a:off x="174669" y="404664"/>
            <a:ext cx="8866097"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2400" b="1"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nl-NL" sz="2800" b="1"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Bảng thống kê: </a:t>
            </a:r>
            <a:r>
              <a:rPr kumimoji="0" lang="pt-BR" sz="2800" b="1"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Sản lượng các ngành than đá, gang, thép của Anh, Pháp, Đức trong những năm 1890 - 1914 </a:t>
            </a:r>
            <a:endParaRPr kumimoji="0" lang="vi-VN"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vi-VN" sz="1800" b="0"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69"/>
                                        </p:tgtEl>
                                        <p:attrNameLst>
                                          <p:attrName>style.visibility</p:attrName>
                                        </p:attrNameLst>
                                      </p:cBhvr>
                                      <p:to>
                                        <p:strVal val="visible"/>
                                      </p:to>
                                    </p:set>
                                    <p:animEffect transition="in" filter="blinds(horizontal)">
                                      <p:cBhvr>
                                        <p:cTn id="7" dur="500"/>
                                        <p:tgtEl>
                                          <p:spTgt spid="3276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6"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dirty="0" smtClean="0">
                <a:solidFill>
                  <a:srgbClr val="343944"/>
                </a:solidFill>
                <a:effectLst/>
                <a:latin typeface="Segoe UI" panose="020B0502040204020203" pitchFamily="34" charset="0"/>
              </a:rPr>
              <a:t>   Quiz</a:t>
            </a:r>
            <a:endParaRPr lang="en-US" sz="3000" dirty="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4355977" y="482600"/>
            <a:ext cx="936104" cy="406400"/>
          </a:xfrm>
          <a:prstGeom prst="rect">
            <a:avLst/>
          </a:prstGeom>
          <a:effectLst>
            <a:innerShdw>
              <a:scrgbClr r="0" g="0" b="0">
                <a:alpha val="0"/>
              </a:scrgbClr>
            </a:innerShdw>
          </a:effectLst>
        </p:spPr>
      </p:pic>
      <p:sp>
        <p:nvSpPr>
          <p:cNvPr id="8" name="ISPRING_QUIZ_SHAPE4"/>
          <p:cNvSpPr txBox="1"/>
          <p:nvPr/>
        </p:nvSpPr>
        <p:spPr>
          <a:xfrm>
            <a:off x="548640" y="1097280"/>
            <a:ext cx="8046720" cy="461665"/>
          </a:xfrm>
          <a:prstGeom prst="rect">
            <a:avLst/>
          </a:prstGeom>
          <a:noFill/>
          <a:effectLst>
            <a:innerShdw>
              <a:scrgbClr r="0" g="0" b="0">
                <a:alpha val="0"/>
              </a:scrgbClr>
            </a:innerShdw>
          </a:effectLst>
        </p:spPr>
        <p:txBody>
          <a:bodyPr vert="horz" rtlCol="0">
            <a:spAutoFit/>
          </a:bodyPr>
          <a:lstStyle/>
          <a:p>
            <a:pPr algn="ctr"/>
            <a:r>
              <a:rPr lang="en-US" sz="2400" b="1" dirty="0" smtClean="0">
                <a:solidFill>
                  <a:srgbClr val="343944"/>
                </a:solidFill>
                <a:effectLst/>
                <a:latin typeface="Times New Roman" panose="02020603050405020304" pitchFamily="18" charset="0"/>
                <a:cs typeface="Times New Roman" panose="02020603050405020304" pitchFamily="18" charset="0"/>
              </a:rPr>
              <a:t>BÀI TẬP 1</a:t>
            </a:r>
            <a:endParaRPr lang="en-US" sz="2400" b="1" dirty="0">
              <a:solidFill>
                <a:srgbClr val="343944"/>
              </a:solidFill>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5727281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14290"/>
            <a:ext cx="8215370" cy="5109091"/>
          </a:xfrm>
          <a:prstGeom prst="rect">
            <a:avLst/>
          </a:prstGeom>
          <a:noFill/>
        </p:spPr>
        <p:txBody>
          <a:bodyPr wrap="square" rtlCol="0">
            <a:spAutoFit/>
          </a:bodyPr>
          <a:lstStyle/>
          <a:p>
            <a:pPr algn="just"/>
            <a:r>
              <a:rPr lang="pt-BR" sz="2800" dirty="0" smtClean="0">
                <a:latin typeface="Times New Roman" pitchFamily="18" charset="0"/>
                <a:cs typeface="Times New Roman" pitchFamily="18" charset="0"/>
              </a:rPr>
              <a:t>       Công ti than đá vùng Rai-nơ-Ve-xpha-len thành lập năm 1893, trải qua cuộc cạnh tranh giữa các chủ mỏ, cuối cùng một chủ mỏ mạnh nhất lập ra một tổ chức thu hút các chủ mỏ yếu khác để kinh doanh theo sự chỉ đạo chung. Đầu TK XX công ti này có khoảng 100 mỏ than, cùng nhau quy định giá than, phân phối than cho các xí nghiệp sản xuất và bán than thông qua các cơ quan quản lí của mình. Năm 1893 công ti này mới kiểm soát 87% số than khai thác ở vùng Rua (vùng công nghiệp lớn nhất nước Đức), đến 1910 lên tới 95%, chiếm 50% tổng lượng than toàn nước Đức.</a:t>
            </a:r>
            <a:endParaRPr lang="vi-VN" sz="2800" dirty="0" smtClean="0">
              <a:latin typeface="Times New Roman" pitchFamily="18" charset="0"/>
              <a:cs typeface="Times New Roman" pitchFamily="18" charset="0"/>
            </a:endParaRPr>
          </a:p>
          <a:p>
            <a:endParaRPr lang="vi-VN"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
  <p:tag name="ISPRING_PROJECT_FOLDER_UPDATED" val="1"/>
  <p:tag name="ISPRING_FIRST_PUBLISH" val="1"/>
  <p:tag name="ISPRING_UUID" val="{63BA6993-C1E5-4E7D-B1CE-F22ABFA95072}"/>
  <p:tag name="FLASHSPRING_ZOOM_TAG" val="50"/>
  <p:tag name="ISPRING_PRESENTATION_INFO_2" val="&lt;?xml version=&quot;1.0&quot; encoding=&quot;UTF-8&quot; standalone=&quot;no&quot; ?&gt;&#10;&lt;presentation2&gt;&#10;&#10;  &lt;slides&gt;&#10;    &lt;slide id=&quot;{76A9CF82-67BE-46E9-BE6A-6C6186372223}&quot; pptId=&quot;321&quot;/&gt;&#10;    &lt;slide id=&quot;{2AB8E912-F5CF-431F-98EB-353F74C26E24}&quot; pptId=&quot;265&quot;/&gt;&#10;    &lt;slide id=&quot;{731E1535-EC5E-4AA0-899F-7419E2609407}&quot; pptId=&quot;325&quot;/&gt;&#10;    &lt;slide id=&quot;{19783E16-98F6-4FC1-84C1-4307159E9F44}&quot; pptId=&quot;326&quot;/&gt;&#10;    &lt;slide id=&quot;{11992AFF-F31C-4B38-AD27-0C7EFFD37DBB}&quot; pptId=&quot;260&quot;/&gt;&#10;    &lt;slide id=&quot;{1EFEEB53-1101-442D-82B5-8955424E6C56}&quot; pptId=&quot;330&quot;/&gt;&#10;    &lt;slide id=&quot;{A7619627-72D3-49C1-9D8B-EABC0BE167DC}&quot; pptId=&quot;267&quot;/&gt;&#10;    &lt;slide id=&quot;{AE6C6DD4-F5A1-4C16-A76D-B882AB8F4CC9}&quot; pptId=&quot;361&quot;/&gt;&#10;    &lt;slide id=&quot;{18CBDD48-65A1-4CE7-9A1B-67618DFA3310}&quot; pptId=&quot;268&quot;/&gt;&#10;    &lt;slide id=&quot;{A7C090AF-A48B-44FD-B83B-53C36343C41E}&quot; pptId=&quot;344&quot;/&gt;&#10;    &lt;slide id=&quot;{9BFB98E5-C8E0-4CEC-95D4-3BF8C44E0E2F}&quot; pptId=&quot;269&quot;/&gt;&#10;    &lt;slide id=&quot;{36B5BEDB-1E8C-44B0-BC22-3652659D2889}&quot; pptId=&quot;346&quot;/&gt;&#10;    &lt;slide id=&quot;{593A5C2D-E5F6-449E-84F5-FC06AA0B5C7D}&quot; pptId=&quot;342&quot;/&gt;&#10;    &lt;slide id=&quot;{86EAB574-939F-43C2-A6AE-4F4DD6BA1B7C}&quot; pptId=&quot;348&quot;/&gt;&#10;    &lt;slide id=&quot;{A081DE09-397E-4A59-82FB-16E77B16EDF1}&quot; pptId=&quot;273&quot;/&gt;&#10;    &lt;slide id=&quot;{9636D656-19E4-4A1A-97FD-A59B111DA699}&quot; pptId=&quot;351&quot;/&gt;&#10;    &lt;slide id=&quot;{162F6C2D-B511-456B-AA18-BC5010AC84BB}&quot; pptId=&quot;274&quot;/&gt;&#10;    &lt;slide id=&quot;{3B12B52C-0C2C-42EE-A127-05484E96E84A}&quot; pptId=&quot;275&quot;/&gt;&#10;    &lt;slide id=&quot;{FC82BC46-6CE6-4524-A072-5026A764957A}&quot; pptId=&quot;284&quot;/&gt;&#10;    &lt;slide id=&quot;{0DCF2AB3-3B44-4387-9A08-B187D9B756E1}&quot; pptId=&quot;286&quot;/&gt;&#10;    &lt;slide id=&quot;{F05C0318-9E3E-4F02-95BE-854A08711452}&quot; pptId=&quot;354&quot;/&gt;&#10;    &lt;slide id=&quot;{D42FE644-8B81-41C0-AF94-318C061388DF}&quot; pptId=&quot;289&quot;/&gt;&#10;    &lt;slide id=&quot;{5E4D725A-44C9-41A4-9347-2644B1CDCC21}&quot; pptId=&quot;360&quot;/&gt;&#10;    &lt;slide id=&quot;{131A3FFF-E041-4BEB-8570-FAD23E06B89F}&quot; pptId=&quot;292&quot;/&gt;&#10;    &lt;slide id=&quot;{07EA4357-1FE4-4D69-BD76-76E09BB55E1B}&quot; pptId=&quot;293&quot;/&gt;&#10;    &lt;slide id=&quot;{6781F104-7E70-4415-A5FA-C81F6F0F51B1}&quot; pptId=&quot;316&quot;/&gt;&#10;    &lt;slide id=&quot;{518CCA59-A5B4-4FB6-B1E1-7AFF1505B189}&quot; pptId=&quot;317&quot;/&gt;&#10;    &lt;slide id=&quot;{4B0E6F60-08F0-4914-807A-2E0C92C33514}&quot; pptId=&quot;318&quot;/&gt;&#10;    &lt;slide id=&quot;{2E0F0C98-4C4B-4138-8689-311B351B99A2}&quot; pptId=&quot;315&quot;/&gt;&#10;    &lt;slide id=&quot;{59DBBD8B-42E5-408A-AC6E-6D9E4D106292}&quot; pptId=&quot;332&quot;/&gt;&#10;    &lt;slide id=&quot;{54400C18-0805-4BF1-8D1D-7F2644D474DE}&quot; pptId=&quot;299&quot;/&gt;&#10;    &lt;slide id=&quot;{A576B726-3B28-427A-BF3E-933C50B8EC71}&quot; pptId=&quot;336&quot;/&gt;&#10;    &lt;slide id=&quot;{C03A2B97-7ECB-4E2E-97EF-82F25921D44B}&quot; pptId=&quot;338&quot;/&gt;&#10;  &lt;/slides&gt;&#10;&#10;  &lt;narration&gt;&#10;    &lt;audioTracks&gt;&#10;      &lt;audioTrack muted=&quot;false&quot; name=&quot;Audio 1&quot; resource=&quot;74c77cfa&quot; slideId=&quot;{2AB8E912-F5CF-431F-98EB-353F74C26E24}&quot; startTime=&quot;0&quot; stepIndex=&quot;0&quot; volume=&quot;1&quot;&gt;&#10;        &lt;audio channels=&quot;1&quot; format=&quot;s16&quot; sampleRate=&quot;44100&quot;/&gt;&#10;      &lt;/audioTrack&gt;&#10;      &lt;audioTrack muted=&quot;false&quot; name=&quot;Audio 2&quot; resource=&quot;a91dd23a&quot; slideId=&quot;{731E1535-EC5E-4AA0-899F-7419E2609407}&quot; startTime=&quot;0&quot; stepIndex=&quot;0&quot; volume=&quot;1&quot;&gt;&#10;        &lt;audio channels=&quot;1&quot; format=&quot;s16&quot; sampleRate=&quot;44100&quot;/&gt;&#10;      &lt;/audioTrack&gt;&#10;      &lt;audioTrack muted=&quot;false&quot; name=&quot;Audio 3&quot; resource=&quot;97301841&quot; slideId=&quot;{19783E16-98F6-4FC1-84C1-4307159E9F44}&quot; startTime=&quot;2060&quot; stepIndex=&quot;1&quot; volume=&quot;1&quot;&gt;&#10;        &lt;audio channels=&quot;1&quot; format=&quot;s16&quot; sampleRate=&quot;44100&quot;/&gt;&#10;      &lt;/audioTrack&gt;&#10;      &lt;audioTrack muted=&quot;false&quot; name=&quot;Audio 4&quot; resource=&quot;f102ee6a&quot; slideId=&quot;{11992AFF-F31C-4B38-AD27-0C7EFFD37DBB}&quot; startTime=&quot;0&quot; stepIndex=&quot;0&quot; volume=&quot;1&quot;&gt;&#10;        &lt;audio channels=&quot;1&quot; format=&quot;s16&quot; sampleRate=&quot;44100&quot;/&gt;&#10;      &lt;/audioTrack&gt;&#10;      &lt;audioTrack muted=&quot;false&quot; name=&quot;Audio 5&quot; resource=&quot;42d72d05&quot; slideId=&quot;{1EFEEB53-1101-442D-82B5-8955424E6C56}&quot; startTime=&quot;0&quot; volume=&quot;1&quot;&gt;&#10;        &lt;audio channels=&quot;1&quot; format=&quot;s16&quot; sampleRate=&quot;44100&quot;/&gt;&#10;      &lt;/audioTrack&gt;&#10;      &lt;audioTrack muted=&quot;false&quot; name=&quot;Audio 6&quot; resource=&quot;2b5cce67&quot; slideId=&quot;{A7619627-72D3-49C1-9D8B-EABC0BE167DC}&quot; startTime=&quot;0&quot; stepIndex=&quot;0&quot; volume=&quot;1&quot;&gt;&#10;        &lt;audio channels=&quot;1&quot; format=&quot;s16&quot; sampleRate=&quot;44100&quot;/&gt;&#10;      &lt;/audioTrack&gt;&#10;      &lt;audioTrack muted=&quot;false&quot; name=&quot;Audio 7&quot; resource=&quot;d4cd3f43&quot; slideId=&quot;&quot; startTime=&quot;0&quot; volume=&quot;1&quot;&gt;&#10;        &lt;audio channels=&quot;1&quot; format=&quot;s16&quot; sampleRate=&quot;44100&quot;/&gt;&#10;      &lt;/audioTrack&gt;&#10;      &lt;audioTrack muted=&quot;false&quot; name=&quot;Audio 8&quot; resource=&quot;7777179e&quot; slideId=&quot;{18CBDD48-65A1-4CE7-9A1B-67618DFA3310}&quot; startTime=&quot;0&quot; stepIndex=&quot;0&quot; volume=&quot;1&quot;&gt;&#10;        &lt;audio channels=&quot;1&quot; format=&quot;s16&quot; sampleRate=&quot;44100&quot;/&gt;&#10;      &lt;/audioTrack&gt;&#10;      &lt;audioTrack muted=&quot;false&quot; name=&quot;Audio 9&quot; resource=&quot;b1abdab7&quot; slideId=&quot;{A7C090AF-A48B-44FD-B83B-53C36343C41E}&quot; startTime=&quot;0&quot; volume=&quot;1&quot;&gt;&#10;        &lt;audio channels=&quot;1&quot; format=&quot;s16&quot; sampleRate=&quot;44100&quot;/&gt;&#10;      &lt;/audioTrack&gt;&#10;      &lt;audioTrack muted=&quot;false&quot; name=&quot;Audio 10&quot; resource=&quot;8a3263a1&quot; slideId=&quot;{9BFB98E5-C8E0-4CEC-95D4-3BF8C44E0E2F}&quot; startTime=&quot;0&quot; stepIndex=&quot;0&quot; volume=&quot;1&quot;&gt;&#10;        &lt;audio channels=&quot;1&quot; format=&quot;s16&quot; sampleRate=&quot;44100&quot;/&gt;&#10;      &lt;/audioTrack&gt;&#10;      &lt;audioTrack muted=&quot;false&quot; name=&quot;Audio 11&quot; resource=&quot;9ce22249&quot; slideId=&quot;{36B5BEDB-1E8C-44B0-BC22-3652659D2889}&quot; startTime=&quot;0&quot; volume=&quot;1&quot;&gt;&#10;        &lt;audio channels=&quot;1&quot; format=&quot;s16&quot; sampleRate=&quot;44100&quot;/&gt;&#10;      &lt;/audioTrack&gt;&#10;      &lt;audioTrack muted=&quot;false&quot; name=&quot;Audio 12&quot; resource=&quot;13325e89&quot; slideId=&quot;{593A5C2D-E5F6-449E-84F5-FC06AA0B5C7D}&quot; startTime=&quot;0&quot; stepIndex=&quot;0&quot; volume=&quot;1&quot;&gt;&#10;        &lt;audio channels=&quot;1&quot; format=&quot;s16&quot; sampleRate=&quot;44100&quot;/&gt;&#10;      &lt;/audioTrack&gt;&#10;      &lt;audioTrack muted=&quot;false&quot; name=&quot;Audio 13&quot; resource=&quot;a33dfc84&quot; slideId=&quot;{86EAB574-939F-43C2-A6AE-4F4DD6BA1B7C}&quot; startTime=&quot;0&quot; volume=&quot;1&quot;&gt;&#10;        &lt;audio channels=&quot;1&quot; format=&quot;s16&quot; sampleRate=&quot;44100&quot;/&gt;&#10;      &lt;/audioTrack&gt;&#10;      &lt;audioTrack muted=&quot;false&quot; name=&quot;Audio 14&quot; resource=&quot;4c612532&quot; slideId=&quot;{A081DE09-397E-4A59-82FB-16E77B16EDF1}&quot; startTime=&quot;0&quot; stepIndex=&quot;0&quot; volume=&quot;1&quot;&gt;&#10;        &lt;audio channels=&quot;1&quot; format=&quot;s16&quot; sampleRate=&quot;44100&quot;/&gt;&#10;      &lt;/audioTrack&gt;&#10;      &lt;audioTrack muted=&quot;false&quot; name=&quot;Audio 15&quot; resource=&quot;42d3bf55&quot; slideId=&quot;{9636D656-19E4-4A1A-97FD-A59B111DA699}&quot; startTime=&quot;0&quot; stepIndex=&quot;0&quot; volume=&quot;1&quot;&gt;&#10;        &lt;audio channels=&quot;1&quot; format=&quot;s16&quot; sampleRate=&quot;44100&quot;/&gt;&#10;      &lt;/audioTrack&gt;&#10;      &lt;audioTrack muted=&quot;false&quot; name=&quot;Audio 16&quot; resource=&quot;21ad5ed0&quot; slideId=&quot;{162F6C2D-B511-456B-AA18-BC5010AC84BB}&quot; startTime=&quot;0&quot; stepIndex=&quot;0&quot; volume=&quot;1&quot;&gt;&#10;        &lt;audio channels=&quot;1&quot; format=&quot;s16&quot; sampleRate=&quot;44100&quot;/&gt;&#10;      &lt;/audioTrack&gt;&#10;      &lt;audioTrack muted=&quot;false&quot; name=&quot;Audio 17&quot; resource=&quot;812ff256&quot; slideId=&quot;{0DCF2AB3-3B44-4387-9A08-B187D9B756E1}&quot; startTime=&quot;0&quot; stepIndex=&quot;0&quot; volume=&quot;1&quot;&gt;&#10;        &lt;audio channels=&quot;1&quot; format=&quot;s16&quot; sampleRate=&quot;44100&quot;/&gt;&#10;      &lt;/audioTrack&gt;&#10;      &lt;audioTrack muted=&quot;false&quot; name=&quot;Audio 18&quot; resource=&quot;d322070a&quot; slideId=&quot;{F05C0318-9E3E-4F02-95BE-854A08711452}&quot; startTime=&quot;0&quot; volume=&quot;1&quot;&gt;&#10;        &lt;audio channels=&quot;1&quot; format=&quot;s16&quot; sampleRate=&quot;44100&quot;/&gt;&#10;      &lt;/audioTrack&gt;&#10;      &lt;audioTrack muted=&quot;false&quot; name=&quot;Audio 19&quot; resource=&quot;91e6d723&quot; slideId=&quot;{D42FE644-8B81-41C0-AF94-318C061388DF}&quot; startTime=&quot;0&quot; stepIndex=&quot;0&quot; volume=&quot;1&quot;&gt;&#10;        &lt;audio channels=&quot;1&quot; format=&quot;s16&quot; sampleRate=&quot;44100&quot;/&gt;&#10;      &lt;/audioTrack&gt;&#10;      &lt;audioTrack muted=&quot;false&quot; name=&quot;Audio 20&quot; resource=&quot;142ba62d&quot; slideId=&quot;{5E4D725A-44C9-41A4-9347-2644B1CDCC21}&quot; startTime=&quot;0&quot; stepIndex=&quot;0&quot; volume=&quot;1&quot;&gt;&#10;        &lt;audio channels=&quot;1&quot; format=&quot;s16&quot; sampleRate=&quot;44100&quot;/&gt;&#10;      &lt;/audioTrack&gt;&#10;      &lt;audioTrack muted=&quot;false&quot; name=&quot;Audio 21&quot; resource=&quot;b0e46d62&quot; slideId=&quot;{131A3FFF-E041-4BEB-8570-FAD23E06B89F}&quot; startTime=&quot;0&quot; stepIndex=&quot;0&quot; volume=&quot;1&quot;&gt;&#10;        &lt;audio channels=&quot;1&quot; format=&quot;s16&quot; sampleRate=&quot;44100&quot;/&gt;&#10;      &lt;/audioTrack&gt;&#10;      &lt;audioTrack muted=&quot;false&quot; name=&quot;Audio 22&quot; resource=&quot;d794ec83&quot; slideId=&quot;{07EA4357-1FE4-4D69-BD76-76E09BB55E1B}&quot; startTime=&quot;0&quot; stepIndex=&quot;0&quot; volume=&quot;1&quot;&gt;&#10;        &lt;audio channels=&quot;1&quot; format=&quot;s16&quot; sampleRate=&quot;44100&quot;/&gt;&#10;      &lt;/audioTrack&gt;&#10;      &lt;audioTrack muted=&quot;false&quot; name=&quot;Audio 23&quot; resource=&quot;12ade752&quot; slideId=&quot;{6781F104-7E70-4415-A5FA-C81F6F0F51B1}&quot; startTime=&quot;0&quot; stepIndex=&quot;0&quot; volume=&quot;1&quot;&gt;&#10;        &lt;audio channels=&quot;1&quot; format=&quot;s16&quot; sampleRate=&quot;44100&quot;/&gt;&#10;      &lt;/audioTrack&gt;&#10;      &lt;audioTrack muted=&quot;false&quot; name=&quot;Audio 24&quot; resource=&quot;9432b8c9&quot; slideId=&quot;{2E0F0C98-4C4B-4138-8689-311B351B99A2}&quot; startTime=&quot;0&quot; stepIndex=&quot;0&quot; volume=&quot;1&quot;&gt;&#10;        &lt;audio channels=&quot;1&quot; format=&quot;s16&quot; sampleRate=&quot;44100&quot;/&gt;&#10;      &lt;/audioTrack&gt;&#10;      &lt;audioTrack muted=&quot;false&quot; name=&quot;Audio 25&quot; resource=&quot;74ee73d9&quot; slideId=&quot;{59DBBD8B-42E5-408A-AC6E-6D9E4D106292}&quot; startTime=&quot;0&quot; stepIndex=&quot;0&quot; volume=&quot;1&quot;&gt;&#10;        &lt;audio channels=&quot;1&quot; format=&quot;s16&quot; sampleRate=&quot;44100&quot;/&gt;&#10;      &lt;/audioTrack&gt;&#10;      &lt;audioTrack muted=&quot;false&quot; name=&quot;Audio 26&quot; resource=&quot;4f7d32aa&quot; slideId=&quot;{54400C18-0805-4BF1-8D1D-7F2644D474DE}&quot; startTime=&quot;0&quot; stepIndex=&quot;0&quot; volume=&quot;1&quot;&gt;&#10;        &lt;audio channels=&quot;1&quot; format=&quot;s16&quot; sampleRate=&quot;44100&quot;/&gt;&#10;      &lt;/audioTrack&gt;&#10;      &lt;audioTrack muted=&quot;false&quot; name=&quot;Audio 27&quot; resource=&quot;bae41e4b&quot; slideId=&quot;{AE6C6DD4-F5A1-4C16-A76D-B882AB8F4CC9}&quot; startTime=&quot;0&quot; stepIndex=&quot;0&quot; volume=&quot;1&quot;&gt;&#10;        &lt;audio channels=&quot;1&quot; format=&quot;s16&quot; sampleRate=&quot;44100&quot;/&gt;&#10;      &lt;/audioTrack&gt;&#10;    &lt;/audioTracks&gt;&#10;    &lt;videoTracks/&gt;&#10;  &lt;/narration&gt;&#10;&#10;&lt;/presentation2&gt;&#10;"/>
  <p:tag name="ISPRING_LMS_API_VERSION" val="SCORM 1.2"/>
  <p:tag name="ISPRING_ULTRA_SCORM_COURSE_ID" val="F1C5227A-7933-4020-9061-F67531C7467A"/>
  <p:tag name="ISPRING_CMI5_LAUNCH_METHOD" val="any window"/>
  <p:tag name="ISPRINGCLOUDFOLDERID" val="1"/>
  <p:tag name="ISPRINGONLINEFOLDERID" val="1"/>
  <p:tag name="ISPRING_SCORM_RATE_SLIDES" val="0"/>
  <p:tag name="ISPRING_SCORM_PASSING_SCORE" val="80.000000"/>
  <p:tag name="ISPRING_CURRENT_PLAYER_ID" val="universal"/>
  <p:tag name="ISPRING_RESOURCE_FOLDER" val="C:\Users\Loan\Desktop\BG ELEARNING SỬ 8, BÀI 6, TIẾT 14 NỘP\SỬ 8 BÀI 6, TIẾT 14 ELEARNING"/>
  <p:tag name="ISPRING_PRESENTATION_PATH" val="C:\Users\Loan\Desktop\BG ELEARNING SỬ 8, BÀI 6, TIẾT 14 NỘP\SỬ 8 BÀI 6, TIẾT 14 ELEARNING.pptx"/>
  <p:tag name="ISPRING_SCREEN_RECS_UPDATED" val="C:\Users\Loan\Desktop\BG ELEARNING SỬ 8, BÀI 6, TIẾT 14 NỘP\SỬ 8 BÀI 6, TIẾT 14 ELEARNING"/>
  <p:tag name="ISPRING_ULTRA_SCORM_COURCE_TITLE" val="SỬ 8 BÀI 6, T14 ELEARNING1"/>
  <p:tag name="ISPRING_SCORM_ENDPOINT" val="&lt;endpoint&gt;&lt;enable&gt;0&lt;/enable&gt;&lt;lrs&gt;http://&lt;/lrs&gt;&lt;auth&gt;0&lt;/auth&gt;&lt;login&gt;&lt;/login&gt;&lt;password&gt;&lt;/password&gt;&lt;key&gt;&lt;/key&gt;&lt;name&gt;&lt;/name&gt;&lt;email&gt;&lt;/email&gt;&lt;/endpoint&gt;&#10;"/>
  <p:tag name="ISPRING_OUTPUT_FOLDER" val="[[&quot;\uFFFDU{\uFFFD{1FAF3F8C-9D7F-4707-9778-BB1151D8D91E}&quot;,&quot;C:\\Users\\Loan\\Desktop\\BG ELEARNING SỬ 8, BÀI 6, TIẾT 14 NỘP&quot;]]"/>
  <p:tag name="ISPRING_PRESENTATION_TITLE" val="SỬ 8 BÀI 6, T14 ELEARNING1"/>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A7619627-72D3-49C1-9D8B-EABC0BE167DC}"/>
  <p:tag name="GENSWF_ADVANCE_TIME" val="29.974"/>
  <p:tag name="TIMING" val="|1.499|1.001"/>
  <p:tag name="GENSWF_SLIDE_TITLE" val="Bảng thống kê"/>
  <p:tag name="ISPRING_SLIDE_INDENT_LEVEL" val="0"/>
</p:tagLst>
</file>

<file path=ppt/tags/tag11.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CUSTOM_TIMING_USED" val="1"/>
  <p:tag name="GENSWF_ADVANCE_TIME" val="16.212"/>
  <p:tag name="ISPRING_SLIDE_ID_2" val="{AE6C6DD4-F5A1-4C16-A76D-B882AB8F4CC9}"/>
  <p:tag name="GENSWF_SLIDE_TITLE" val="Bài tập"/>
  <p:tag name="ISPRING_SLIDE_INDENT_LEVEL" val="0"/>
  <p:tag name="ISPRING_RESOURCE_QUIZ" val="quiz5.quiz"/>
  <p:tag name="ISPRING_QUIZ_FULL_PATH" val="C:\Users\Loan\Desktop\BG ELEARNING SỬ 8, BÀI 6, TIẾT 14 NỘP\SỬ 8 BÀI 6, TIẾT 14 ELEARNING\quiz\quiz5.quiz"/>
  <p:tag name="ISPRING_QUIZ_RELATIVE_PATH" val="SỬ 8 BÀI 6, TIẾT 14 ELEARNING\quiz\quiz5.quiz"/>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4.282"/>
  <p:tag name="TIMING" val="|8.155"/>
  <p:tag name="ISPRING_SLIDE_ID_2" val="{18CBDD48-65A1-4CE7-9A1B-67618DFA3310}"/>
  <p:tag name="GENSWF_SLIDE_TITLE" val="Phần mở rộng"/>
  <p:tag name="ISPRING_SLIDE_INDENT_LEVEL" val="0"/>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6.731"/>
  <p:tag name="TIMING" val="|1.15|3.415"/>
  <p:tag name="ISPRING_SLIDE_ID_2" val="{A7C090AF-A48B-44FD-B83B-53C36343C41E}"/>
  <p:tag name="GENSWF_SLIDE_TITLE" val="Chính trị nước Đức"/>
  <p:tag name="ISPRING_SLIDE_INDENT_LEVEL" val="0"/>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2.518"/>
  <p:tag name="TIMING" val="|1.984"/>
  <p:tag name="ISPRING_SLIDE_ID_2" val="{9BFB98E5-C8E0-4CEC-95D4-3BF8C44E0E2F}"/>
  <p:tag name="GENSWF_SLIDE_TITLE" val="Lược đồ"/>
  <p:tag name="ISPRING_SLIDE_INDENT_LEVEL" val="0"/>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068"/>
  <p:tag name="ISPRING_SLIDE_ID_2" val="{36B5BEDB-1E8C-44B0-BC22-3652659D2889}"/>
  <p:tag name="GENSWF_SLIDE_TITLE" val="Nước Mĩ"/>
  <p:tag name="ISPRING_SLIDE_INDENT_LEVEL" val="0"/>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1.990"/>
  <p:tag name="TIMING" val="|5.747"/>
  <p:tag name="ISPRING_SLIDE_ID_2" val="{593A5C2D-E5F6-449E-84F5-FC06AA0B5C7D}"/>
  <p:tag name="GENSWF_SLIDE_TITLE" val="Vị trí địa lí nước Mĩ"/>
  <p:tag name="ISPRING_SLIDE_INDENT_LEVEL" val="0"/>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7.338"/>
  <p:tag name="TIMING" val="|2.109|3.142|15.62"/>
  <p:tag name="ISPRING_SLIDE_ID_2" val="{86EAB574-939F-43C2-A6AE-4F4DD6BA1B7C}"/>
  <p:tag name="GENSWF_SLIDE_TITLE" val="Kinh tế nước Mĩ"/>
  <p:tag name="ISPRING_SLIDE_INDENT_LEVEL" val="0"/>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3.472"/>
  <p:tag name="TIMING" val="|2.131"/>
  <p:tag name="ISPRING_SLIDE_ID_2" val="{A081DE09-397E-4A59-82FB-16E77B16EDF1}"/>
  <p:tag name="GENSWF_SLIDE_TITLE" val="Biểu đồ"/>
  <p:tag name="ISPRING_SLIDE_INDENT_LEVEL" val="0"/>
</p:tagLst>
</file>

<file path=ppt/tags/tag19.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2.quiz"/>
  <p:tag name="ISPRING_QUIZ_RELATIVE_PATH" val="SỬ 8 BÀI 6, TIẾT 14 ELEARNING\quiz\quiz2.quiz"/>
  <p:tag name="ISPRING_CUSTOM_TIMING_USED" val="1"/>
  <p:tag name="GENSWF_ADVANCE_TIME" val="12.029"/>
  <p:tag name="ISPRING_SLIDE_ID_2" val="{9636D656-19E4-4A1A-97FD-A59B111DA699}"/>
  <p:tag name="ISPRING_QUIZ_FULL_PATH" val="C:\Users\Loan\Desktop\BG ELEARNING SỬ 8, BÀI 6, TIẾT 14 NỘP\SỬ 8 BÀI 6, TIẾT 14 ELEARNING\quiz\quiz2.quiz"/>
  <p:tag name="GENSWF_SLIDE_TITLE" val="Bài tập"/>
  <p:tag name="ISPRING_SLIDE_INDENT_LEVEL" val="0"/>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GENSWF_SLIDE_TITLE" val="Mở đầu"/>
  <p:tag name="ISPRING_PRESENTER_ID" val="{4F73560B-D19D-41D3-8B29-2F3D7D6E7B30}"/>
  <p:tag name="ISPRING_PLAYER_PLAYLIST_ID" val="07d3b9b657878963bbd8db4cd5e72462db0e61c4"/>
  <p:tag name="GENSWF_ADVANCE_TIME" val="11.063"/>
  <p:tag name="TIMING" val="|6.681"/>
  <p:tag name="ISPRING_SLIDE_ID_2" val="{76A9CF82-67BE-46E9-BE6A-6C6186372223}"/>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5.522"/>
  <p:tag name="TIMING" val="|11.444|0.844|0.724"/>
  <p:tag name="ISPRING_SLIDE_ID_2" val="{162F6C2D-B511-456B-AA18-BC5010AC84BB}"/>
  <p:tag name="GENSWF_SLIDE_TITLE" val="Hình ảnh"/>
  <p:tag name="ISPRING_SLIDE_INDENT_LEVEL" val="0"/>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861"/>
  <p:tag name="TIMING" val="|1.205|1.078|0.953"/>
  <p:tag name="ISPRING_SLIDE_ID_2" val="{3B12B52C-0C2C-42EE-A127-05484E96E84A}"/>
  <p:tag name="GENSWF_SLIDE_TITLE" val="Hình ảnh"/>
  <p:tag name="ISPRING_SLIDE_INDENT_LEVEL" val="0"/>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809"/>
  <p:tag name="TIMING" val="|1.073|0.952|1.532"/>
  <p:tag name="ISPRING_SLIDE_ID_2" val="{FC82BC46-6CE6-4524-A072-5026A764957A}"/>
  <p:tag name="GENSWF_SLIDE_TITLE" val="Hình ảnh"/>
  <p:tag name="ISPRING_SLIDE_INDENT_LEVEL" val="0"/>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5.288"/>
  <p:tag name="TIMING" val="|0.999|1.421|2.033|1.036"/>
  <p:tag name="ISPRING_SLIDE_ID_2" val="{0DCF2AB3-3B44-4387-9A08-B187D9B756E1}"/>
  <p:tag name="GENSWF_SLIDE_TITLE" val="Hình ảnh"/>
  <p:tag name="ISPRING_SLIDE_INDENT_LEVEL" val="0"/>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5.735"/>
  <p:tag name="TIMING" val="|0.512|3.402|7.935"/>
  <p:tag name="ISPRING_SLIDE_ID_2" val="{F05C0318-9E3E-4F02-95BE-854A08711452}"/>
  <p:tag name="GENSWF_SLIDE_TITLE" val="Chính trị nước Mĩ"/>
  <p:tag name="ISPRING_SLIDE_INDENT_LEVEL" val="0"/>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4.387"/>
  <p:tag name="TIMING" val="|0.987|0.957"/>
  <p:tag name="ISPRING_SLIDE_ID_2" val="{D42FE644-8B81-41C0-AF94-318C061388DF}"/>
  <p:tag name="GENSWF_SLIDE_TITLE" val="Lược đồ"/>
  <p:tag name="ISPRING_SLIDE_INDENT_LEVEL" val="0"/>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2.916"/>
  <p:tag name="ISPRING_SLIDE_ID_2" val="{2E0F0C98-4C4B-4138-8689-311B351B99A2}"/>
  <p:tag name="GENSWF_SLIDE_TITLE" val="Sơ đồ tư duy"/>
  <p:tag name="ISPRING_SLIDE_INDENT_LEVEL" val="0"/>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3.241"/>
  <p:tag name="TIMING" val="|5.696|1.352"/>
  <p:tag name="ISPRING_SLIDE_ID_2" val="{131A3FFF-E041-4BEB-8570-FAD23E06B89F}"/>
  <p:tag name="GENSWF_SLIDE_TITLE" val="Mở rộng"/>
  <p:tag name="ISPRING_SLIDE_INDENT_LEVEL" val="0"/>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5.159"/>
  <p:tag name="TIMING" val="|1.209|2.045"/>
  <p:tag name="ISPRING_SLIDE_ID_2" val="{07EA4357-1FE4-4D69-BD76-76E09BB55E1B}"/>
  <p:tag name="GENSWF_SLIDE_TITLE" val="Mở rộng"/>
  <p:tag name="ISPRING_SLIDE_INDENT_LEVEL" val="0"/>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028"/>
  <p:tag name="ISPRING_SLIDE_ID_2" val="{6781F104-7E70-4415-A5FA-C81F6F0F51B1}"/>
  <p:tag name="GENSWF_SLIDE_TITLE" val="Hình ảnh"/>
  <p:tag name="ISPRING_SLIDE_INDENT_LEVEL" val="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5.670"/>
  <p:tag name="TIMING" val="|1.809|0.987|1.659|1.088"/>
  <p:tag name="ISPRING_SLIDE_ID_2" val="{2AB8E912-F5CF-431F-98EB-353F74C26E24}"/>
  <p:tag name="GENSWF_SLIDE_TITLE" val="Giới thiệu bài"/>
  <p:tag name="ISPRING_SLIDE_INDENT_LEVEL" val="0"/>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282"/>
  <p:tag name="ISPRING_SLIDE_ID_2" val="{518CCA59-A5B4-4FB6-B1E1-7AFF1505B189}"/>
  <p:tag name="GENSWF_SLIDE_TITLE" val="HÌnh ảnh"/>
  <p:tag name="ISPRING_SLIDE_INDENT_LEVEL" val="0"/>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4B0E6F60-08F0-4914-807A-2E0C92C33514}"/>
  <p:tag name="GENSWF_SLIDE_TITLE" val="Hình ảnh"/>
  <p:tag name="ISPRING_SLIDE_INDENT_LEVEL" val="0"/>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6.828"/>
  <p:tag name="GENSWF_SLIDE_TITLE" val="Thông điệp 5K"/>
  <p:tag name="ISPRING_SLIDE_INDENT_LEVEL" val="0"/>
  <p:tag name="TIMING" val="|1.814|2.223|2.038|1.1|2.371"/>
  <p:tag name="ISPRING_SLIDE_ID_2" val="{59DBBD8B-42E5-408A-AC6E-6D9E4D106292}"/>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0.887"/>
  <p:tag name="TIMING" val="|2.133"/>
  <p:tag name="ISPRING_SLIDE_ID_2" val="{54400C18-0805-4BF1-8D1D-7F2644D474DE}"/>
  <p:tag name="GENSWF_SLIDE_TITLE" val="Hướng dẫn về nhà"/>
  <p:tag name="ISPRING_SLIDE_INDENT_LEVEL" val="0"/>
</p:tagLst>
</file>

<file path=ppt/tags/tag34.xml><?xml version="1.0" encoding="utf-8"?>
<p:tagLst xmlns:a="http://schemas.openxmlformats.org/drawingml/2006/main" xmlns:r="http://schemas.openxmlformats.org/officeDocument/2006/relationships" xmlns:p="http://schemas.openxmlformats.org/presentationml/2006/main">
  <p:tag name="PPSNARRATION" val="55,668251341,E:\TEP NGUON BAI DU THI\Bài dự thi_pptx\Media.ppcx"/>
  <p:tag name="HTML_SHAPEINFO" val="&lt;SlideThumbPath val=&quot;Slide22.PNG&quot;/&gt;"/>
  <p:tag name="ISPRING_SLIDE_INDENT_LEVEL" val="0"/>
  <p:tag name="ISPRING_CUSTOM_TIMING_USED" val="1"/>
  <p:tag name="GENSWF_SLIDE_TITLE" val="Tài liệu tham khảo"/>
  <p:tag name="GENSWF_ADVANCE_TIME" val="28.000"/>
  <p:tag name="ISPRING_PRESENTER_ID" val="{4F73560B-D19D-41D3-8B29-2F3D7D6E7B30}"/>
  <p:tag name="ISPRING_PLAYER_PLAYLIST_ID" val="2cb267e63ff02a7659711b7213cf4d2db73caf9f"/>
  <p:tag name="ISPRING_SLIDE_ID_2" val="{A576B726-3B28-427A-BF3E-933C50B8EC71}"/>
</p:tagLst>
</file>

<file path=ppt/tags/tag35.xml><?xml version="1.0" encoding="utf-8"?>
<p:tagLst xmlns:a="http://schemas.openxmlformats.org/drawingml/2006/main" xmlns:r="http://schemas.openxmlformats.org/officeDocument/2006/relationships" xmlns:p="http://schemas.openxmlformats.org/presentationml/2006/main">
  <p:tag name="PRESENTER_SHAPEINFO" val="&lt;ThreeDShapeInfo&gt;&lt;uuid val=&quot;{25040425-85EA-426C-848A-5697960B2F52}&quot;/&gt;&lt;isInvalidForFieldText val=&quot;0&quot;/&gt;&lt;Image&gt;&lt;filename val=&quot;C:\Users\ADMINI~1\AppData\Local\Temp\~Ca730D\data\asimages\{25040425-85EA-426C-848A-5697960B2F52}_22.png&quot;/&gt;&lt;left val=&quot;114&quot;/&gt;&lt;top val=&quot;35&quot;/&gt;&lt;width val=&quot;485&quot;/&gt;&lt;height val=&quot;76&quot;/&gt;&lt;hasText val=&quot;1&quot;/&gt;&lt;/Image&gt;&lt;/ThreeDShapeInfo&gt;"/>
  <p:tag name="PRESENTER_SHAPETEXTINFO" val="&lt;ShapeTextInfo&gt;&lt;TableIndex row=&quot;-1&quot; col=&quot;-1&quot;&gt;&lt;linesCount val=&quot;1&quot;/&gt;&lt;lineCharCount val=&quot;29&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730D\data\asimages\{5E39810F-9A99-4F16-9C04-B5BAC05DBBD8}_22.png&quot;/&gt;&lt;left val=&quot;28&quot;/&gt;&lt;top val=&quot;128&quot;/&gt;&lt;width val=&quot;664&quot;/&gt;&lt;height val=&quot;353&quot;/&gt;&lt;hasText val=&quot;1&quot;/&gt;&lt;/Image&gt;&lt;/ThreeDShapeInfo&gt;"/>
  <p:tag name="PRESENTER_SHAPETEXTINFO" val="&lt;ShapeTextInfo&gt;&lt;TableIndex row=&quot;-1&quot; col=&quot;-1&quot;&gt;&lt;linesCount val=&quot;11&quot;/&gt;&lt;lineCharCount val=&quot;19&quot;/&gt;&lt;lineCharCount val=&quot;60&quot;/&gt;&lt;lineCharCount val=&quot;7&quot;/&gt;&lt;lineCharCount val=&quot;54&quot;/&gt;&lt;lineCharCount val=&quot;18&quot;/&gt;&lt;lineCharCount val=&quot;62&quot;/&gt;&lt;lineCharCount val=&quot;57&quot;/&gt;&lt;lineCharCount val=&quot;6&quot;/&gt;&lt;lineCharCount val=&quot;26&quot;/&gt;&lt;lineCharCount val=&quot;31&quot;/&gt;&lt;lineCharCount val=&quot;39&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Lời cảm ơn"/>
  <p:tag name="GENSWF_ADVANCE_TIME" val="27.407"/>
  <p:tag name="TIMING" val="|2.086|3.122|2.603|3.776"/>
  <p:tag name="ISPRING_PRESENTER_ID" val="{4F73560B-D19D-41D3-8B29-2F3D7D6E7B30}"/>
  <p:tag name="ISPRING_PLAYER_PLAYLIST_ID" val="0223a5c1581bc3da16bcce883f33eeec0ac64d55"/>
  <p:tag name="ISPRING_SLIDE_ID_2" val="{C03A2B97-7ECB-4E2E-97EF-82F25921D44B}"/>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765"/>
  <p:tag name="TIMING" val="|1.328"/>
  <p:tag name="ISPRING_SLIDE_ID_2" val="{731E1535-EC5E-4AA0-899F-7419E2609407}"/>
  <p:tag name="GENSWF_SLIDE_TITLE" val="Tên bài dạy"/>
  <p:tag name="ISPRING_SLIDE_INDENT_LEVEL" val="0"/>
</p:tagLst>
</file>

<file path=ppt/tags/tag5.xml><?xml version="1.0" encoding="utf-8"?>
<p:tagLst xmlns:a="http://schemas.openxmlformats.org/drawingml/2006/main" xmlns:r="http://schemas.openxmlformats.org/officeDocument/2006/relationships" xmlns:p="http://schemas.openxmlformats.org/presentationml/2006/main">
  <p:tag name="PPSNARRATION" val="18,668251341,E:\TEP NGUON BAI DU THI\Bài dự thi_pptx\Media.ppcx"/>
  <p:tag name="HTML_SHAPEINFO" val="&lt;SlideThumbPath val=&quot;Slide2.PNG&quot;/&gt;"/>
  <p:tag name="ISPRING_SLIDE_INDENT_LEVEL" val="0"/>
  <p:tag name="ISPRING_PRESENTER_ID" val="{4F73560B-D19D-41D3-8B29-2F3D7D6E7B30}"/>
  <p:tag name="ISPRING_CUSTOM_TIMING_USED" val="1"/>
  <p:tag name="GENSWF_ADVANCE_TIME" val="68.608"/>
  <p:tag name="TIMING" val="|0.785|6.424"/>
  <p:tag name="ISPRING_SLIDE_ID_2" val="{19783E16-98F6-4FC1-84C1-4307159E9F44}"/>
  <p:tag name="GENSWF_SLIDE_TITLE" val="Mục tiêu bài học"/>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A3E4AEE-1BB9-4BB9-B9DC-BD05F30DFA4B}&quot;/&gt;&lt;isInvalidForFieldText val=&quot;0&quot;/&gt;&lt;Image&gt;&lt;filename val=&quot;C:\Users\ADMINI~1\AppData\Local\Temp\PR\data\asimages\{BA3E4AEE-1BB9-4BB9-B9DC-BD05F30DFA4B}_2.png&quot;/&gt;&lt;left val=&quot;186&quot;/&gt;&lt;top val=&quot;-4&quot;/&gt;&lt;width val=&quot;345&quot;/&gt;&lt;height val=&quot;57&quot;/&gt;&lt;hasText val=&quot;1&quot;/&gt;&lt;/Image&gt;&lt;/ThreeDShapeInfo&gt;"/>
  <p:tag name="PRESENTER_SHAPETEXTINFO" val="&lt;ShapeTextInfo&gt;&lt;TableIndex row=&quot;-1&quot; col=&quot;-1&quot;&gt;&lt;linesCount val=&quot;1&quot;/&gt;&lt;lineCharCount val=&quot;19&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PR\data\asimages\{18F0DC4C-4785-4649-AE51-E0A227D44D3E}_2.png&quot;/&gt;&lt;left val=&quot;24&quot;/&gt;&lt;top val=&quot;45&quot;/&gt;&lt;width val=&quot;677&quot;/&gt;&lt;height val=&quot;499&quot;/&gt;&lt;hasText val=&quot;1&quot;/&gt;&lt;/Image&gt;&lt;/ThreeDShapeInfo&gt;"/>
  <p:tag name="PRESENTER_SHAPEINFO" val="&lt;ThreeDShapeInfo&gt;&lt;uuid val=&quot;{AF4C3AB5-D07C-4B24-8FA5-8791847478A0}&quot;/&gt;&lt;isInvalidForFieldText val=&quot;0&quot;/&gt;&lt;Image&gt;&lt;filename val=&quot;C:\Users\ADMINI~1\AppData\Local\Temp\PR\data\asimages\{AF4C3AB5-D07C-4B24-8FA5-8791847478A0}_2.png&quot;/&gt;&lt;left val=&quot;30&quot;/&gt;&lt;top val=&quot;48&quot;/&gt;&lt;width val=&quot;667&quot;/&gt;&lt;height val=&quot;493&quot;/&gt;&lt;hasText val=&quot;0&quot;/&gt;&lt;/Image&gt;&lt;/ThreeDShapeInfo&gt;"/>
  <p:tag name="PRESENTER_SHAPETEXTINFO" val="&lt;ShapeTextInfo&gt;&lt;TableIndex row=&quot;-1&quot; col=&quot;-1&quot;&gt;&lt;linesCount val=&quot;20&quot;/&gt;&lt;lineCharCount val=&quot;10&quot;/&gt;&lt;lineCharCount val=&quot;65&quot;/&gt;&lt;lineCharCount val=&quot;41&quot;/&gt;&lt;lineCharCount val=&quot;11&quot;/&gt;&lt;lineCharCount val=&quot;63&quot;/&gt;&lt;lineCharCount val=&quot;65&quot;/&gt;&lt;lineCharCount val=&quot;18&quot;/&gt;&lt;lineCharCount val=&quot;65&quot;/&gt;&lt;lineCharCount val=&quot;57&quot;/&gt;&lt;lineCharCount val=&quot;60&quot;/&gt;&lt;lineCharCount val=&quot;10&quot;/&gt;&lt;lineCharCount val=&quot;63&quot;/&gt;&lt;lineCharCount val=&quot;7&quot;/&gt;&lt;lineCharCount val=&quot;59&quot;/&gt;&lt;lineCharCount val=&quot;11&quot;/&gt;&lt;lineCharCount val=&quot;63&quot;/&gt;&lt;lineCharCount val=&quot;31&quot;/&gt;&lt;lineCharCount val=&quot;32&quot;/&gt;&lt;lineCharCount val=&quot;63&quot;/&gt;&lt;lineCharCount val=&quot;25&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5.985"/>
  <p:tag name="TIMING" val="|0.72|2.25|2.105|1.199"/>
  <p:tag name="ISPRING_SLIDE_ID_2" val="{11992AFF-F31C-4B38-AD27-0C7EFFD37DBB}"/>
  <p:tag name="GENSWF_SLIDE_TITLE" val="Vị trí nước Đức"/>
  <p:tag name="ISPRING_SLIDE_INDENT_LEVEL" val="0"/>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7.252"/>
  <p:tag name="TIMING" val="|1.953|3.167"/>
  <p:tag name="ISPRING_SLIDE_ID_2" val="{1EFEEB53-1101-442D-82B5-8955424E6C56}"/>
  <p:tag name="GENSWF_SLIDE_TITLE" val="Kinh tế nước Đức"/>
  <p:tag name="ISPRING_SLIDE_INDENT_LEVEL"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1358</TotalTime>
  <Words>1490</Words>
  <Application>Microsoft Office PowerPoint</Application>
  <PresentationFormat>On-screen Show (4:3)</PresentationFormat>
  <Paragraphs>163</Paragraphs>
  <Slides>32</Slides>
  <Notes>32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1" baseType="lpstr">
      <vt:lpstr>.VnTime</vt:lpstr>
      <vt:lpstr>Arial</vt:lpstr>
      <vt:lpstr>Calibri</vt:lpstr>
      <vt:lpstr>Segoe UI</vt:lpstr>
      <vt:lpstr>Tahoma</vt:lpstr>
      <vt:lpstr>Times New Roman</vt:lpstr>
      <vt:lpstr>Wingdings</vt:lpstr>
      <vt:lpstr>Office Theme</vt:lpstr>
      <vt:lpstr>Slide</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SỬ 8 BÀI 6, T14 ELEARNING1</dc:title>
  <dc:creator>Admin</dc:creator>
  <cp:lastModifiedBy>Loan</cp:lastModifiedBy>
  <cp:revision>183</cp:revision>
  <dcterms:created xsi:type="dcterms:W3CDTF">2020-10-11T14:15:46Z</dcterms:created>
  <dcterms:modified xsi:type="dcterms:W3CDTF">2021-10-28T08:18:05Z</dcterms:modified>
</cp:coreProperties>
</file>