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tags/tag33.xml" ContentType="application/vnd.openxmlformats-officedocument.presentationml.tags+xml"/>
  <Override PartName="/ppt/notesSlides/notesSlide2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3.xml" ContentType="application/vnd.openxmlformats-officedocument.presentationml.notesSlide+xml"/>
  <Override PartName="/ppt/tags/tag37.xml" ContentType="application/vnd.openxmlformats-officedocument.presentationml.tags+xml"/>
  <Override PartName="/ppt/notesSlides/notesSlide4.xml" ContentType="application/vnd.openxmlformats-officedocument.presentationml.notesSlide+xml"/>
  <Override PartName="/ppt/tags/tag38.xml" ContentType="application/vnd.openxmlformats-officedocument.presentationml.tags+xml"/>
  <Override PartName="/ppt/notesSlides/notesSlide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6.xml" ContentType="application/vnd.openxmlformats-officedocument.presentationml.notesSlide+xml"/>
  <Override PartName="/ppt/tags/tag87.xml" ContentType="application/vnd.openxmlformats-officedocument.presentationml.tags+xml"/>
  <Override PartName="/ppt/notesSlides/notesSlide7.xml" ContentType="application/vnd.openxmlformats-officedocument.presentationml.notesSlide+xml"/>
  <Override PartName="/ppt/tags/tag88.xml" ContentType="application/vnd.openxmlformats-officedocument.presentationml.tags+xml"/>
  <Override PartName="/ppt/notesSlides/notesSlide8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9.xml" ContentType="application/vnd.openxmlformats-officedocument.presentationml.notesSlide+xml"/>
  <Override PartName="/ppt/tags/tag92.xml" ContentType="application/vnd.openxmlformats-officedocument.presentationml.tags+xml"/>
  <Override PartName="/ppt/notesSlides/notesSlide10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1.xml" ContentType="application/vnd.openxmlformats-officedocument.presentationml.notesSlide+xml"/>
  <Override PartName="/ppt/tags/tag96.xml" ContentType="application/vnd.openxmlformats-officedocument.presentationml.tags+xml"/>
  <Override PartName="/ppt/notesSlides/notesSlide12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3.xml" ContentType="application/vnd.openxmlformats-officedocument.presentationml.notesSlide+xml"/>
  <Override PartName="/ppt/tags/tag122.xml" ContentType="application/vnd.openxmlformats-officedocument.presentationml.tags+xml"/>
  <Override PartName="/ppt/notesSlides/notesSlide14.xml" ContentType="application/vnd.openxmlformats-officedocument.presentationml.notesSlide+xml"/>
  <Override PartName="/ppt/tags/tag123.xml" ContentType="application/vnd.openxmlformats-officedocument.presentationml.tags+xml"/>
  <Override PartName="/ppt/notesSlides/notesSlide15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6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7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18.xml" ContentType="application/vnd.openxmlformats-officedocument.presentationml.notesSlide+xml"/>
  <Override PartName="/ppt/tags/tag156.xml" ContentType="application/vnd.openxmlformats-officedocument.presentationml.tags+xml"/>
  <Override PartName="/ppt/notesSlides/notesSlide19.xml" ContentType="application/vnd.openxmlformats-officedocument.presentationml.notesSlide+xml"/>
  <Override PartName="/ppt/tags/tag157.xml" ContentType="application/vnd.openxmlformats-officedocument.presentationml.tags+xml"/>
  <Override PartName="/ppt/notesSlides/notesSlide20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notesSlides/notesSlide21.xml" ContentType="application/vnd.openxmlformats-officedocument.presentationml.notesSlide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notesSlides/notesSlide22.xml" ContentType="application/vnd.openxmlformats-officedocument.presentationml.notesSlide+xml"/>
  <Override PartName="/ppt/tags/tag530.xml" ContentType="application/vnd.openxmlformats-officedocument.presentationml.tags+xml"/>
  <Override PartName="/ppt/notesSlides/notesSlide23.xml" ContentType="application/vnd.openxmlformats-officedocument.presentationml.notesSlide+xml"/>
  <Override PartName="/ppt/tags/tag531.xml" ContentType="application/vnd.openxmlformats-officedocument.presentationml.tags+xml"/>
  <Override PartName="/ppt/notesSlides/notesSlide24.xml" ContentType="application/vnd.openxmlformats-officedocument.presentationml.notesSlide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notesSlides/notesSlide25.xml" ContentType="application/vnd.openxmlformats-officedocument.presentationml.notesSlide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notesSlides/notesSlide26.xml" ContentType="application/vnd.openxmlformats-officedocument.presentationml.notesSlide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notesSlides/notesSlide27.xml" ContentType="application/vnd.openxmlformats-officedocument.presentationml.notesSlide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notesSlides/notesSlide28.xml" ContentType="application/vnd.openxmlformats-officedocument.presentationml.notesSlide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notesSlides/notesSlide29.xml" ContentType="application/vnd.openxmlformats-officedocument.presentationml.notesSlide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notesSlides/notesSlide30.xml" ContentType="application/vnd.openxmlformats-officedocument.presentationml.notesSlide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notesSlides/notesSlide31.xml" ContentType="application/vnd.openxmlformats-officedocument.presentationml.notesSlide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notesSlides/notesSlide32.xml" ContentType="application/vnd.openxmlformats-officedocument.presentationml.notesSlide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notesSlides/notesSlide33.xml" ContentType="application/vnd.openxmlformats-officedocument.presentationml.notesSlide+xml"/>
  <Override PartName="/ppt/tags/tag953.xml" ContentType="application/vnd.openxmlformats-officedocument.presentationml.tags+xml"/>
  <Override PartName="/ppt/notesSlides/notesSlide34.xml" ContentType="application/vnd.openxmlformats-officedocument.presentationml.notesSlide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notesSlides/notesSlide35.xml" ContentType="application/vnd.openxmlformats-officedocument.presentationml.notesSlide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notesSlides/notesSlide36.xml" ContentType="application/vnd.openxmlformats-officedocument.presentationml.notesSlide+xml"/>
  <Override PartName="/ppt/tags/tag1040.xml" ContentType="application/vnd.openxmlformats-officedocument.presentationml.tags+xml"/>
  <Override PartName="/ppt/notesSlides/notesSlide37.xml" ContentType="application/vnd.openxmlformats-officedocument.presentationml.notesSlide+xml"/>
  <Override PartName="/ppt/tags/tag1041.xml" ContentType="application/vnd.openxmlformats-officedocument.presentationml.tags+xml"/>
  <Override PartName="/ppt/notesSlides/notesSlide38.xml" ContentType="application/vnd.openxmlformats-officedocument.presentationml.notesSlide+xml"/>
  <Override PartName="/ppt/tags/tag1042.xml" ContentType="application/vnd.openxmlformats-officedocument.presentationml.tags+xml"/>
  <Override PartName="/ppt/notesSlides/notesSlide39.xml" ContentType="application/vnd.openxmlformats-officedocument.presentationml.notesSlide+xml"/>
  <Override PartName="/ppt/tags/tag1043.xml" ContentType="application/vnd.openxmlformats-officedocument.presentationml.tags+xml"/>
  <Override PartName="/ppt/notesSlides/notesSlide40.xml" ContentType="application/vnd.openxmlformats-officedocument.presentationml.notesSlide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notesSlides/notesSlide41.xml" ContentType="application/vnd.openxmlformats-officedocument.presentationml.notesSlide+xml"/>
  <Override PartName="/ppt/tags/tag1064.xml" ContentType="application/vnd.openxmlformats-officedocument.presentationml.tags+xml"/>
  <Override PartName="/ppt/notesSlides/notesSlide42.xml" ContentType="application/vnd.openxmlformats-officedocument.presentationml.notesSlide+xml"/>
  <Override PartName="/ppt/tags/tag1065.xml" ContentType="application/vnd.openxmlformats-officedocument.presentationml.tags+xml"/>
  <Override PartName="/ppt/notesSlides/notesSlide43.xml" ContentType="application/vnd.openxmlformats-officedocument.presentationml.notesSlide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notesSlides/notesSlide44.xml" ContentType="application/vnd.openxmlformats-officedocument.presentationml.notesSlide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notesSlides/notesSlide45.xml" ContentType="application/vnd.openxmlformats-officedocument.presentationml.notesSlide+xml"/>
  <Override PartName="/ppt/tags/tag1374.xml" ContentType="application/vnd.openxmlformats-officedocument.presentationml.tags+xml"/>
  <Override PartName="/ppt/notesSlides/notesSlide46.xml" ContentType="application/vnd.openxmlformats-officedocument.presentationml.notesSlide+xml"/>
  <Override PartName="/ppt/tags/tag1375.xml" ContentType="application/vnd.openxmlformats-officedocument.presentationml.tags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9"/>
  </p:notesMasterIdLst>
  <p:handoutMasterIdLst>
    <p:handoutMasterId r:id="rId50"/>
  </p:handoutMasterIdLst>
  <p:sldIdLst>
    <p:sldId id="309" r:id="rId2"/>
    <p:sldId id="557" r:id="rId3"/>
    <p:sldId id="526" r:id="rId4"/>
    <p:sldId id="527" r:id="rId5"/>
    <p:sldId id="528" r:id="rId6"/>
    <p:sldId id="546" r:id="rId7"/>
    <p:sldId id="531" r:id="rId8"/>
    <p:sldId id="532" r:id="rId9"/>
    <p:sldId id="542" r:id="rId10"/>
    <p:sldId id="534" r:id="rId11"/>
    <p:sldId id="556" r:id="rId12"/>
    <p:sldId id="554" r:id="rId13"/>
    <p:sldId id="547" r:id="rId14"/>
    <p:sldId id="519" r:id="rId15"/>
    <p:sldId id="535" r:id="rId16"/>
    <p:sldId id="536" r:id="rId17"/>
    <p:sldId id="485" r:id="rId18"/>
    <p:sldId id="490" r:id="rId19"/>
    <p:sldId id="487" r:id="rId20"/>
    <p:sldId id="488" r:id="rId21"/>
    <p:sldId id="482" r:id="rId22"/>
    <p:sldId id="483" r:id="rId23"/>
    <p:sldId id="520" r:id="rId24"/>
    <p:sldId id="555" r:id="rId25"/>
    <p:sldId id="387" r:id="rId26"/>
    <p:sldId id="407" r:id="rId27"/>
    <p:sldId id="452" r:id="rId28"/>
    <p:sldId id="425" r:id="rId29"/>
    <p:sldId id="427" r:id="rId30"/>
    <p:sldId id="416" r:id="rId31"/>
    <p:sldId id="417" r:id="rId32"/>
    <p:sldId id="419" r:id="rId33"/>
    <p:sldId id="420" r:id="rId34"/>
    <p:sldId id="539" r:id="rId35"/>
    <p:sldId id="492" r:id="rId36"/>
    <p:sldId id="480" r:id="rId37"/>
    <p:sldId id="540" r:id="rId38"/>
    <p:sldId id="550" r:id="rId39"/>
    <p:sldId id="541" r:id="rId40"/>
    <p:sldId id="551" r:id="rId41"/>
    <p:sldId id="552" r:id="rId42"/>
    <p:sldId id="553" r:id="rId43"/>
    <p:sldId id="524" r:id="rId44"/>
    <p:sldId id="496" r:id="rId45"/>
    <p:sldId id="411" r:id="rId46"/>
    <p:sldId id="493" r:id="rId47"/>
    <p:sldId id="558" r:id="rId48"/>
  </p:sldIdLst>
  <p:sldSz cx="9144000" cy="6858000" type="screen4x3"/>
  <p:notesSz cx="6858000" cy="9144000"/>
  <p:custDataLst>
    <p:tags r:id="rId5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>
          <p15:clr>
            <a:srgbClr val="A4A3A4"/>
          </p15:clr>
        </p15:guide>
        <p15:guide id="2" pos="35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3300"/>
    <a:srgbClr val="0000CC"/>
    <a:srgbClr val="3333FF"/>
    <a:srgbClr val="003300"/>
    <a:srgbClr val="808000"/>
    <a:srgbClr val="000066"/>
    <a:srgbClr val="660033"/>
    <a:srgbClr val="FF993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24" autoAdjust="0"/>
    <p:restoredTop sz="94728" autoAdjust="0"/>
  </p:normalViewPr>
  <p:slideViewPr>
    <p:cSldViewPr snapToGrid="0">
      <p:cViewPr varScale="1">
        <p:scale>
          <a:sx n="69" d="100"/>
          <a:sy n="69" d="100"/>
        </p:scale>
        <p:origin x="1080" y="78"/>
      </p:cViewPr>
      <p:guideLst>
        <p:guide orient="horz" pos="2130"/>
        <p:guide pos="3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39" d="100"/>
          <a:sy n="39" d="100"/>
        </p:scale>
        <p:origin x="-1518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xin chao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C0FC4106-F286-45BC-9389-435BC98BA4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xin chaoĐỗ Thu Hằng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028466C-67C5-4407-B721-6D132704C1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349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1479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9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501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658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37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5262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E635A9-B639-46B9-B92B-8DFB4E6616AE}" type="slidenum">
              <a:rPr lang="en-US" smtClean="0">
                <a:latin typeface="Arial" pitchFamily="34" charset="0"/>
              </a:rPr>
              <a:pPr/>
              <a:t>21</a:t>
            </a:fld>
            <a:endParaRPr lang="en-US">
              <a:latin typeface="Arial" pitchFamily="34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9134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1BF199-F013-4C31-8651-C3AF82D9BA67}" type="slidenum">
              <a:rPr lang="en-US" smtClean="0">
                <a:latin typeface="Arial" pitchFamily="34" charset="0"/>
              </a:rPr>
              <a:pPr/>
              <a:t>26</a:t>
            </a:fld>
            <a:endParaRPr lang="en-US">
              <a:latin typeface="Arial" pitchFamily="34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D9FC51-B671-4122-8D01-AC2CF4900CBD}" type="slidenum">
              <a:rPr lang="en-US" smtClean="0">
                <a:latin typeface="Arial" pitchFamily="34" charset="0"/>
              </a:rPr>
              <a:pPr/>
              <a:t>28</a:t>
            </a:fld>
            <a:endParaRPr lang="en-US">
              <a:latin typeface="Arial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D32D9D-3DEA-4F2B-8D81-725F0D372CAD}" type="slidenum">
              <a:rPr lang="en-US" smtClean="0">
                <a:latin typeface="Arial" pitchFamily="34" charset="0"/>
              </a:rPr>
              <a:pPr/>
              <a:t>29</a:t>
            </a:fld>
            <a:endParaRPr lang="en-US">
              <a:latin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321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EA1091-5427-48E4-97CA-60EED7B11802}" type="slidenum">
              <a:rPr lang="en-US" smtClean="0">
                <a:latin typeface="Arial" pitchFamily="34" charset="0"/>
              </a:rPr>
              <a:pPr/>
              <a:t>30</a:t>
            </a:fld>
            <a:endParaRPr lang="en-US">
              <a:latin typeface="Arial" pitchFamily="34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B47E3F-9B77-4F4C-AB78-E8A483426787}" type="slidenum">
              <a:rPr lang="en-US" smtClean="0">
                <a:latin typeface="Arial" pitchFamily="34" charset="0"/>
              </a:rPr>
              <a:pPr/>
              <a:t>31</a:t>
            </a:fld>
            <a:endParaRPr lang="en-US">
              <a:latin typeface="Arial" pitchFamily="34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1BA2EE-69A1-4AA5-8311-FEC6401B72A0}" type="slidenum">
              <a:rPr lang="en-US" smtClean="0">
                <a:latin typeface="Arial" pitchFamily="34" charset="0"/>
              </a:rPr>
              <a:pPr/>
              <a:t>32</a:t>
            </a:fld>
            <a:endParaRPr lang="en-US">
              <a:latin typeface="Arial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73EC7-6002-4195-B436-3CB8E5B9AAAE}" type="slidenum">
              <a:rPr lang="en-US" smtClean="0">
                <a:latin typeface="Arial" pitchFamily="34" charset="0"/>
              </a:rPr>
              <a:pPr/>
              <a:t>33</a:t>
            </a:fld>
            <a:endParaRPr lang="en-US">
              <a:latin typeface="Arial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6263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EDD0A2-F1F2-4141-A58E-04E5A63EEB00}" type="slidenum">
              <a:rPr lang="en-US" smtClean="0">
                <a:latin typeface="Arial" pitchFamily="34" charset="0"/>
              </a:rPr>
              <a:pPr/>
              <a:t>35</a:t>
            </a:fld>
            <a:endParaRPr lang="en-US">
              <a:latin typeface="Arial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111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ACBA0EB-FE1A-40FA-B66C-67443134D5BE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524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335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C8BFF-C2C1-4387-847F-D55B971359A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803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6098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5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6271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C8BFF-C2C1-4387-847F-D55B971359A5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0400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9309FD-A30D-4982-AF35-3B81F90D6800}" type="slidenum">
              <a:rPr lang="en-US" smtClean="0">
                <a:latin typeface="Arial" pitchFamily="34" charset="0"/>
              </a:rPr>
              <a:pPr/>
              <a:t>44</a:t>
            </a:fld>
            <a:endParaRPr lang="en-US">
              <a:latin typeface="Arial" pitchFamily="34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vi-VN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40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24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2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C8BFF-C2C1-4387-847F-D55B971359A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215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C8BFF-C2C1-4387-847F-D55B971359A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43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28466C-67C5-4407-B721-6D132704C1C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30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EEA7-46C0-45DA-A77C-FCDB0F325D49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A762B-74DE-404C-AEFB-36A7B693A4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03E16-8272-4BDC-AD95-359BC7908C40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4B3EC-1394-4B85-B650-F36C6C171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612E9-9CD0-407D-91FF-C39A01F43BC4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11A1E-0F8A-4703-8EEA-3FB3457CB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85CEE-49DC-4E48-950A-3DD926F0E773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E36C7-B856-4377-A275-F9250A2180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91C39-E2DC-4890-B550-96A19D3A600D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8AC3C-B3E2-419E-BC2F-FA805FB2E5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CF324-E0DC-4399-B9CD-38AA42CA291B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85033-0C13-47DE-ABA0-78746E2569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F3AC0-F95F-4C11-923E-756DA73EE5EB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D54B6-33FD-4416-9B38-CD4F2DD74B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CBF7F-5CCE-4B44-B1DE-B2DFFFEC7673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1A1E0-2000-4DE6-94E4-BD5DFD6D79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4D638-5F52-457E-8328-BDF05796FA6A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5D612-7387-4FAC-BAD8-61F2E7483E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EDEE3-9CFA-4F54-A81D-6AF13BDAD373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2D17E-4FF1-4F76-A574-B143EB6586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99A37-4050-44CA-902B-C3D818D2E5EC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BC1F7-BB1C-4892-9C08-E5C3B1DE2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B92BF-479D-4C19-BF6A-9209F48310B0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EDD45-13DA-47C7-A524-735DC4303A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C6B48-0B36-43FD-ABB6-9EE0F908277B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96E05-D0AB-4684-8C4B-7AB33E546D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98B4E889-F47D-40DF-ABF8-E701E1C1D193}" type="datetime1">
              <a:rPr lang="en-US"/>
              <a:pPr>
                <a:defRPr/>
              </a:pPr>
              <a:t>10/28/2021</a:t>
            </a:fld>
            <a:endParaRPr lang="en-US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2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1875BFCD-2E98-4BFF-A073-EF34C73913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tags" Target="../tags/tag30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95.xml"/><Relationship Id="rId7" Type="http://schemas.openxmlformats.org/officeDocument/2006/relationships/image" Target="../media/image9.jpe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96.xml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tags" Target="../tags/tag114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99.xml"/><Relationship Id="rId21" Type="http://schemas.openxmlformats.org/officeDocument/2006/relationships/tags" Target="../tags/tag117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tags" Target="../tags/tag113.xml"/><Relationship Id="rId25" Type="http://schemas.openxmlformats.org/officeDocument/2006/relationships/tags" Target="../tags/tag121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20" Type="http://schemas.openxmlformats.org/officeDocument/2006/relationships/tags" Target="../tags/tag116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24" Type="http://schemas.openxmlformats.org/officeDocument/2006/relationships/tags" Target="../tags/tag120.xml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23" Type="http://schemas.openxmlformats.org/officeDocument/2006/relationships/tags" Target="../tags/tag119.xml"/><Relationship Id="rId28" Type="http://schemas.openxmlformats.org/officeDocument/2006/relationships/image" Target="../media/image1.gif"/><Relationship Id="rId10" Type="http://schemas.openxmlformats.org/officeDocument/2006/relationships/tags" Target="../tags/tag106.xml"/><Relationship Id="rId19" Type="http://schemas.openxmlformats.org/officeDocument/2006/relationships/tags" Target="../tags/tag115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Relationship Id="rId22" Type="http://schemas.openxmlformats.org/officeDocument/2006/relationships/tags" Target="../tags/tag118.xml"/><Relationship Id="rId27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3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tags" Target="../tags/tag136.xml"/><Relationship Id="rId18" Type="http://schemas.openxmlformats.org/officeDocument/2006/relationships/tags" Target="../tags/tag141.xml"/><Relationship Id="rId26" Type="http://schemas.openxmlformats.org/officeDocument/2006/relationships/tags" Target="../tags/tag149.xml"/><Relationship Id="rId3" Type="http://schemas.openxmlformats.org/officeDocument/2006/relationships/tags" Target="../tags/tag126.xml"/><Relationship Id="rId21" Type="http://schemas.openxmlformats.org/officeDocument/2006/relationships/tags" Target="../tags/tag144.xml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17" Type="http://schemas.openxmlformats.org/officeDocument/2006/relationships/tags" Target="../tags/tag140.xml"/><Relationship Id="rId25" Type="http://schemas.openxmlformats.org/officeDocument/2006/relationships/tags" Target="../tags/tag148.xml"/><Relationship Id="rId2" Type="http://schemas.openxmlformats.org/officeDocument/2006/relationships/tags" Target="../tags/tag125.xml"/><Relationship Id="rId16" Type="http://schemas.openxmlformats.org/officeDocument/2006/relationships/tags" Target="../tags/tag139.xml"/><Relationship Id="rId20" Type="http://schemas.openxmlformats.org/officeDocument/2006/relationships/tags" Target="../tags/tag143.xml"/><Relationship Id="rId29" Type="http://schemas.openxmlformats.org/officeDocument/2006/relationships/notesSlide" Target="../notesSlides/notesSlide16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24" Type="http://schemas.openxmlformats.org/officeDocument/2006/relationships/tags" Target="../tags/tag147.xml"/><Relationship Id="rId5" Type="http://schemas.openxmlformats.org/officeDocument/2006/relationships/tags" Target="../tags/tag128.xml"/><Relationship Id="rId15" Type="http://schemas.openxmlformats.org/officeDocument/2006/relationships/tags" Target="../tags/tag138.xml"/><Relationship Id="rId23" Type="http://schemas.openxmlformats.org/officeDocument/2006/relationships/tags" Target="../tags/tag146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133.xml"/><Relationship Id="rId19" Type="http://schemas.openxmlformats.org/officeDocument/2006/relationships/tags" Target="../tags/tag142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tags" Target="../tags/tag137.xml"/><Relationship Id="rId22" Type="http://schemas.openxmlformats.org/officeDocument/2006/relationships/tags" Target="../tags/tag145.xml"/><Relationship Id="rId27" Type="http://schemas.openxmlformats.org/officeDocument/2006/relationships/tags" Target="../tags/tag150.xml"/><Relationship Id="rId30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153.xml"/><Relationship Id="rId7" Type="http://schemas.openxmlformats.org/officeDocument/2006/relationships/image" Target="../media/image9.jpeg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notesSlide" Target="../notesSlides/notesSlide17.xml"/><Relationship Id="rId10" Type="http://schemas.openxmlformats.org/officeDocument/2006/relationships/image" Target="../media/image17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7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tags" Target="../tags/tag274.xml"/><Relationship Id="rId21" Type="http://schemas.openxmlformats.org/officeDocument/2006/relationships/tags" Target="../tags/tag178.xml"/><Relationship Id="rId63" Type="http://schemas.openxmlformats.org/officeDocument/2006/relationships/tags" Target="../tags/tag220.xml"/><Relationship Id="rId159" Type="http://schemas.openxmlformats.org/officeDocument/2006/relationships/tags" Target="../tags/tag316.xml"/><Relationship Id="rId170" Type="http://schemas.openxmlformats.org/officeDocument/2006/relationships/tags" Target="../tags/tag327.xml"/><Relationship Id="rId226" Type="http://schemas.openxmlformats.org/officeDocument/2006/relationships/tags" Target="../tags/tag383.xml"/><Relationship Id="rId268" Type="http://schemas.openxmlformats.org/officeDocument/2006/relationships/tags" Target="../tags/tag425.xml"/><Relationship Id="rId32" Type="http://schemas.openxmlformats.org/officeDocument/2006/relationships/tags" Target="../tags/tag189.xml"/><Relationship Id="rId74" Type="http://schemas.openxmlformats.org/officeDocument/2006/relationships/tags" Target="../tags/tag231.xml"/><Relationship Id="rId128" Type="http://schemas.openxmlformats.org/officeDocument/2006/relationships/tags" Target="../tags/tag285.xml"/><Relationship Id="rId5" Type="http://schemas.openxmlformats.org/officeDocument/2006/relationships/tags" Target="../tags/tag162.xml"/><Relationship Id="rId181" Type="http://schemas.openxmlformats.org/officeDocument/2006/relationships/tags" Target="../tags/tag338.xml"/><Relationship Id="rId237" Type="http://schemas.openxmlformats.org/officeDocument/2006/relationships/tags" Target="../tags/tag394.xml"/><Relationship Id="rId279" Type="http://schemas.openxmlformats.org/officeDocument/2006/relationships/tags" Target="../tags/tag436.xml"/><Relationship Id="rId43" Type="http://schemas.openxmlformats.org/officeDocument/2006/relationships/tags" Target="../tags/tag200.xml"/><Relationship Id="rId139" Type="http://schemas.openxmlformats.org/officeDocument/2006/relationships/tags" Target="../tags/tag296.xml"/><Relationship Id="rId290" Type="http://schemas.openxmlformats.org/officeDocument/2006/relationships/tags" Target="../tags/tag447.xml"/><Relationship Id="rId85" Type="http://schemas.openxmlformats.org/officeDocument/2006/relationships/tags" Target="../tags/tag242.xml"/><Relationship Id="rId150" Type="http://schemas.openxmlformats.org/officeDocument/2006/relationships/tags" Target="../tags/tag307.xml"/><Relationship Id="rId192" Type="http://schemas.openxmlformats.org/officeDocument/2006/relationships/tags" Target="../tags/tag349.xml"/><Relationship Id="rId206" Type="http://schemas.openxmlformats.org/officeDocument/2006/relationships/tags" Target="../tags/tag363.xml"/><Relationship Id="rId248" Type="http://schemas.openxmlformats.org/officeDocument/2006/relationships/tags" Target="../tags/tag405.xml"/><Relationship Id="rId12" Type="http://schemas.openxmlformats.org/officeDocument/2006/relationships/tags" Target="../tags/tag169.xml"/><Relationship Id="rId33" Type="http://schemas.openxmlformats.org/officeDocument/2006/relationships/tags" Target="../tags/tag190.xml"/><Relationship Id="rId108" Type="http://schemas.openxmlformats.org/officeDocument/2006/relationships/tags" Target="../tags/tag265.xml"/><Relationship Id="rId129" Type="http://schemas.openxmlformats.org/officeDocument/2006/relationships/tags" Target="../tags/tag286.xml"/><Relationship Id="rId280" Type="http://schemas.openxmlformats.org/officeDocument/2006/relationships/tags" Target="../tags/tag437.xml"/><Relationship Id="rId54" Type="http://schemas.openxmlformats.org/officeDocument/2006/relationships/tags" Target="../tags/tag211.xml"/><Relationship Id="rId75" Type="http://schemas.openxmlformats.org/officeDocument/2006/relationships/tags" Target="../tags/tag232.xml"/><Relationship Id="rId96" Type="http://schemas.openxmlformats.org/officeDocument/2006/relationships/tags" Target="../tags/tag253.xml"/><Relationship Id="rId140" Type="http://schemas.openxmlformats.org/officeDocument/2006/relationships/tags" Target="../tags/tag297.xml"/><Relationship Id="rId161" Type="http://schemas.openxmlformats.org/officeDocument/2006/relationships/tags" Target="../tags/tag318.xml"/><Relationship Id="rId182" Type="http://schemas.openxmlformats.org/officeDocument/2006/relationships/tags" Target="../tags/tag339.xml"/><Relationship Id="rId217" Type="http://schemas.openxmlformats.org/officeDocument/2006/relationships/tags" Target="../tags/tag374.xml"/><Relationship Id="rId6" Type="http://schemas.openxmlformats.org/officeDocument/2006/relationships/tags" Target="../tags/tag163.xml"/><Relationship Id="rId238" Type="http://schemas.openxmlformats.org/officeDocument/2006/relationships/tags" Target="../tags/tag395.xml"/><Relationship Id="rId259" Type="http://schemas.openxmlformats.org/officeDocument/2006/relationships/tags" Target="../tags/tag416.xml"/><Relationship Id="rId23" Type="http://schemas.openxmlformats.org/officeDocument/2006/relationships/tags" Target="../tags/tag180.xml"/><Relationship Id="rId119" Type="http://schemas.openxmlformats.org/officeDocument/2006/relationships/tags" Target="../tags/tag276.xml"/><Relationship Id="rId270" Type="http://schemas.openxmlformats.org/officeDocument/2006/relationships/tags" Target="../tags/tag427.xml"/><Relationship Id="rId291" Type="http://schemas.openxmlformats.org/officeDocument/2006/relationships/tags" Target="../tags/tag448.xml"/><Relationship Id="rId44" Type="http://schemas.openxmlformats.org/officeDocument/2006/relationships/tags" Target="../tags/tag201.xml"/><Relationship Id="rId65" Type="http://schemas.openxmlformats.org/officeDocument/2006/relationships/tags" Target="../tags/tag222.xml"/><Relationship Id="rId86" Type="http://schemas.openxmlformats.org/officeDocument/2006/relationships/tags" Target="../tags/tag243.xml"/><Relationship Id="rId130" Type="http://schemas.openxmlformats.org/officeDocument/2006/relationships/tags" Target="../tags/tag287.xml"/><Relationship Id="rId151" Type="http://schemas.openxmlformats.org/officeDocument/2006/relationships/tags" Target="../tags/tag308.xml"/><Relationship Id="rId172" Type="http://schemas.openxmlformats.org/officeDocument/2006/relationships/tags" Target="../tags/tag329.xml"/><Relationship Id="rId193" Type="http://schemas.openxmlformats.org/officeDocument/2006/relationships/tags" Target="../tags/tag350.xml"/><Relationship Id="rId207" Type="http://schemas.openxmlformats.org/officeDocument/2006/relationships/tags" Target="../tags/tag364.xml"/><Relationship Id="rId228" Type="http://schemas.openxmlformats.org/officeDocument/2006/relationships/tags" Target="../tags/tag385.xml"/><Relationship Id="rId249" Type="http://schemas.openxmlformats.org/officeDocument/2006/relationships/tags" Target="../tags/tag406.xml"/><Relationship Id="rId13" Type="http://schemas.openxmlformats.org/officeDocument/2006/relationships/tags" Target="../tags/tag170.xml"/><Relationship Id="rId109" Type="http://schemas.openxmlformats.org/officeDocument/2006/relationships/tags" Target="../tags/tag266.xml"/><Relationship Id="rId260" Type="http://schemas.openxmlformats.org/officeDocument/2006/relationships/tags" Target="../tags/tag417.xml"/><Relationship Id="rId281" Type="http://schemas.openxmlformats.org/officeDocument/2006/relationships/tags" Target="../tags/tag438.xml"/><Relationship Id="rId34" Type="http://schemas.openxmlformats.org/officeDocument/2006/relationships/tags" Target="../tags/tag191.xml"/><Relationship Id="rId55" Type="http://schemas.openxmlformats.org/officeDocument/2006/relationships/tags" Target="../tags/tag212.xml"/><Relationship Id="rId76" Type="http://schemas.openxmlformats.org/officeDocument/2006/relationships/tags" Target="../tags/tag233.xml"/><Relationship Id="rId97" Type="http://schemas.openxmlformats.org/officeDocument/2006/relationships/tags" Target="../tags/tag254.xml"/><Relationship Id="rId120" Type="http://schemas.openxmlformats.org/officeDocument/2006/relationships/tags" Target="../tags/tag277.xml"/><Relationship Id="rId141" Type="http://schemas.openxmlformats.org/officeDocument/2006/relationships/tags" Target="../tags/tag298.xml"/><Relationship Id="rId7" Type="http://schemas.openxmlformats.org/officeDocument/2006/relationships/tags" Target="../tags/tag164.xml"/><Relationship Id="rId162" Type="http://schemas.openxmlformats.org/officeDocument/2006/relationships/tags" Target="../tags/tag319.xml"/><Relationship Id="rId183" Type="http://schemas.openxmlformats.org/officeDocument/2006/relationships/tags" Target="../tags/tag340.xml"/><Relationship Id="rId218" Type="http://schemas.openxmlformats.org/officeDocument/2006/relationships/tags" Target="../tags/tag375.xml"/><Relationship Id="rId239" Type="http://schemas.openxmlformats.org/officeDocument/2006/relationships/tags" Target="../tags/tag396.xml"/><Relationship Id="rId250" Type="http://schemas.openxmlformats.org/officeDocument/2006/relationships/tags" Target="../tags/tag407.xml"/><Relationship Id="rId271" Type="http://schemas.openxmlformats.org/officeDocument/2006/relationships/tags" Target="../tags/tag428.xml"/><Relationship Id="rId292" Type="http://schemas.openxmlformats.org/officeDocument/2006/relationships/tags" Target="../tags/tag449.xml"/><Relationship Id="rId24" Type="http://schemas.openxmlformats.org/officeDocument/2006/relationships/tags" Target="../tags/tag181.xml"/><Relationship Id="rId45" Type="http://schemas.openxmlformats.org/officeDocument/2006/relationships/tags" Target="../tags/tag202.xml"/><Relationship Id="rId66" Type="http://schemas.openxmlformats.org/officeDocument/2006/relationships/tags" Target="../tags/tag223.xml"/><Relationship Id="rId87" Type="http://schemas.openxmlformats.org/officeDocument/2006/relationships/tags" Target="../tags/tag244.xml"/><Relationship Id="rId110" Type="http://schemas.openxmlformats.org/officeDocument/2006/relationships/tags" Target="../tags/tag267.xml"/><Relationship Id="rId131" Type="http://schemas.openxmlformats.org/officeDocument/2006/relationships/tags" Target="../tags/tag288.xml"/><Relationship Id="rId152" Type="http://schemas.openxmlformats.org/officeDocument/2006/relationships/tags" Target="../tags/tag309.xml"/><Relationship Id="rId173" Type="http://schemas.openxmlformats.org/officeDocument/2006/relationships/tags" Target="../tags/tag330.xml"/><Relationship Id="rId194" Type="http://schemas.openxmlformats.org/officeDocument/2006/relationships/tags" Target="../tags/tag351.xml"/><Relationship Id="rId208" Type="http://schemas.openxmlformats.org/officeDocument/2006/relationships/tags" Target="../tags/tag365.xml"/><Relationship Id="rId229" Type="http://schemas.openxmlformats.org/officeDocument/2006/relationships/tags" Target="../tags/tag386.xml"/><Relationship Id="rId240" Type="http://schemas.openxmlformats.org/officeDocument/2006/relationships/tags" Target="../tags/tag397.xml"/><Relationship Id="rId261" Type="http://schemas.openxmlformats.org/officeDocument/2006/relationships/tags" Target="../tags/tag418.xml"/><Relationship Id="rId14" Type="http://schemas.openxmlformats.org/officeDocument/2006/relationships/tags" Target="../tags/tag171.xml"/><Relationship Id="rId35" Type="http://schemas.openxmlformats.org/officeDocument/2006/relationships/tags" Target="../tags/tag192.xml"/><Relationship Id="rId56" Type="http://schemas.openxmlformats.org/officeDocument/2006/relationships/tags" Target="../tags/tag213.xml"/><Relationship Id="rId77" Type="http://schemas.openxmlformats.org/officeDocument/2006/relationships/tags" Target="../tags/tag234.xml"/><Relationship Id="rId100" Type="http://schemas.openxmlformats.org/officeDocument/2006/relationships/tags" Target="../tags/tag257.xml"/><Relationship Id="rId282" Type="http://schemas.openxmlformats.org/officeDocument/2006/relationships/tags" Target="../tags/tag439.xml"/><Relationship Id="rId8" Type="http://schemas.openxmlformats.org/officeDocument/2006/relationships/tags" Target="../tags/tag165.xml"/><Relationship Id="rId98" Type="http://schemas.openxmlformats.org/officeDocument/2006/relationships/tags" Target="../tags/tag255.xml"/><Relationship Id="rId121" Type="http://schemas.openxmlformats.org/officeDocument/2006/relationships/tags" Target="../tags/tag278.xml"/><Relationship Id="rId142" Type="http://schemas.openxmlformats.org/officeDocument/2006/relationships/tags" Target="../tags/tag299.xml"/><Relationship Id="rId163" Type="http://schemas.openxmlformats.org/officeDocument/2006/relationships/tags" Target="../tags/tag320.xml"/><Relationship Id="rId184" Type="http://schemas.openxmlformats.org/officeDocument/2006/relationships/tags" Target="../tags/tag341.xml"/><Relationship Id="rId219" Type="http://schemas.openxmlformats.org/officeDocument/2006/relationships/tags" Target="../tags/tag376.xml"/><Relationship Id="rId230" Type="http://schemas.openxmlformats.org/officeDocument/2006/relationships/tags" Target="../tags/tag387.xml"/><Relationship Id="rId251" Type="http://schemas.openxmlformats.org/officeDocument/2006/relationships/tags" Target="../tags/tag408.xml"/><Relationship Id="rId25" Type="http://schemas.openxmlformats.org/officeDocument/2006/relationships/tags" Target="../tags/tag182.xml"/><Relationship Id="rId46" Type="http://schemas.openxmlformats.org/officeDocument/2006/relationships/tags" Target="../tags/tag203.xml"/><Relationship Id="rId67" Type="http://schemas.openxmlformats.org/officeDocument/2006/relationships/tags" Target="../tags/tag224.xml"/><Relationship Id="rId272" Type="http://schemas.openxmlformats.org/officeDocument/2006/relationships/tags" Target="../tags/tag429.xml"/><Relationship Id="rId293" Type="http://schemas.openxmlformats.org/officeDocument/2006/relationships/tags" Target="../tags/tag450.xml"/><Relationship Id="rId88" Type="http://schemas.openxmlformats.org/officeDocument/2006/relationships/tags" Target="../tags/tag245.xml"/><Relationship Id="rId111" Type="http://schemas.openxmlformats.org/officeDocument/2006/relationships/tags" Target="../tags/tag268.xml"/><Relationship Id="rId132" Type="http://schemas.openxmlformats.org/officeDocument/2006/relationships/tags" Target="../tags/tag289.xml"/><Relationship Id="rId153" Type="http://schemas.openxmlformats.org/officeDocument/2006/relationships/tags" Target="../tags/tag310.xml"/><Relationship Id="rId174" Type="http://schemas.openxmlformats.org/officeDocument/2006/relationships/tags" Target="../tags/tag331.xml"/><Relationship Id="rId195" Type="http://schemas.openxmlformats.org/officeDocument/2006/relationships/tags" Target="../tags/tag352.xml"/><Relationship Id="rId209" Type="http://schemas.openxmlformats.org/officeDocument/2006/relationships/tags" Target="../tags/tag366.xml"/><Relationship Id="rId220" Type="http://schemas.openxmlformats.org/officeDocument/2006/relationships/tags" Target="../tags/tag377.xml"/><Relationship Id="rId241" Type="http://schemas.openxmlformats.org/officeDocument/2006/relationships/tags" Target="../tags/tag398.xml"/><Relationship Id="rId15" Type="http://schemas.openxmlformats.org/officeDocument/2006/relationships/tags" Target="../tags/tag172.xml"/><Relationship Id="rId36" Type="http://schemas.openxmlformats.org/officeDocument/2006/relationships/tags" Target="../tags/tag193.xml"/><Relationship Id="rId57" Type="http://schemas.openxmlformats.org/officeDocument/2006/relationships/tags" Target="../tags/tag214.xml"/><Relationship Id="rId262" Type="http://schemas.openxmlformats.org/officeDocument/2006/relationships/tags" Target="../tags/tag419.xml"/><Relationship Id="rId283" Type="http://schemas.openxmlformats.org/officeDocument/2006/relationships/tags" Target="../tags/tag440.xml"/><Relationship Id="rId78" Type="http://schemas.openxmlformats.org/officeDocument/2006/relationships/tags" Target="../tags/tag235.xml"/><Relationship Id="rId99" Type="http://schemas.openxmlformats.org/officeDocument/2006/relationships/tags" Target="../tags/tag256.xml"/><Relationship Id="rId101" Type="http://schemas.openxmlformats.org/officeDocument/2006/relationships/tags" Target="../tags/tag258.xml"/><Relationship Id="rId122" Type="http://schemas.openxmlformats.org/officeDocument/2006/relationships/tags" Target="../tags/tag279.xml"/><Relationship Id="rId143" Type="http://schemas.openxmlformats.org/officeDocument/2006/relationships/tags" Target="../tags/tag300.xml"/><Relationship Id="rId164" Type="http://schemas.openxmlformats.org/officeDocument/2006/relationships/tags" Target="../tags/tag321.xml"/><Relationship Id="rId185" Type="http://schemas.openxmlformats.org/officeDocument/2006/relationships/tags" Target="../tags/tag342.xml"/><Relationship Id="rId9" Type="http://schemas.openxmlformats.org/officeDocument/2006/relationships/tags" Target="../tags/tag166.xml"/><Relationship Id="rId210" Type="http://schemas.openxmlformats.org/officeDocument/2006/relationships/tags" Target="../tags/tag367.xml"/><Relationship Id="rId26" Type="http://schemas.openxmlformats.org/officeDocument/2006/relationships/tags" Target="../tags/tag183.xml"/><Relationship Id="rId231" Type="http://schemas.openxmlformats.org/officeDocument/2006/relationships/tags" Target="../tags/tag388.xml"/><Relationship Id="rId252" Type="http://schemas.openxmlformats.org/officeDocument/2006/relationships/tags" Target="../tags/tag409.xml"/><Relationship Id="rId273" Type="http://schemas.openxmlformats.org/officeDocument/2006/relationships/tags" Target="../tags/tag430.xml"/><Relationship Id="rId294" Type="http://schemas.openxmlformats.org/officeDocument/2006/relationships/slideLayout" Target="../slideLayouts/slideLayout2.xml"/><Relationship Id="rId47" Type="http://schemas.openxmlformats.org/officeDocument/2006/relationships/tags" Target="../tags/tag204.xml"/><Relationship Id="rId68" Type="http://schemas.openxmlformats.org/officeDocument/2006/relationships/tags" Target="../tags/tag225.xml"/><Relationship Id="rId89" Type="http://schemas.openxmlformats.org/officeDocument/2006/relationships/tags" Target="../tags/tag246.xml"/><Relationship Id="rId112" Type="http://schemas.openxmlformats.org/officeDocument/2006/relationships/tags" Target="../tags/tag269.xml"/><Relationship Id="rId133" Type="http://schemas.openxmlformats.org/officeDocument/2006/relationships/tags" Target="../tags/tag290.xml"/><Relationship Id="rId154" Type="http://schemas.openxmlformats.org/officeDocument/2006/relationships/tags" Target="../tags/tag311.xml"/><Relationship Id="rId175" Type="http://schemas.openxmlformats.org/officeDocument/2006/relationships/tags" Target="../tags/tag332.xml"/><Relationship Id="rId196" Type="http://schemas.openxmlformats.org/officeDocument/2006/relationships/tags" Target="../tags/tag353.xml"/><Relationship Id="rId200" Type="http://schemas.openxmlformats.org/officeDocument/2006/relationships/tags" Target="../tags/tag357.xml"/><Relationship Id="rId16" Type="http://schemas.openxmlformats.org/officeDocument/2006/relationships/tags" Target="../tags/tag173.xml"/><Relationship Id="rId221" Type="http://schemas.openxmlformats.org/officeDocument/2006/relationships/tags" Target="../tags/tag378.xml"/><Relationship Id="rId242" Type="http://schemas.openxmlformats.org/officeDocument/2006/relationships/tags" Target="../tags/tag399.xml"/><Relationship Id="rId263" Type="http://schemas.openxmlformats.org/officeDocument/2006/relationships/tags" Target="../tags/tag420.xml"/><Relationship Id="rId284" Type="http://schemas.openxmlformats.org/officeDocument/2006/relationships/tags" Target="../tags/tag441.xml"/><Relationship Id="rId37" Type="http://schemas.openxmlformats.org/officeDocument/2006/relationships/tags" Target="../tags/tag194.xml"/><Relationship Id="rId58" Type="http://schemas.openxmlformats.org/officeDocument/2006/relationships/tags" Target="../tags/tag215.xml"/><Relationship Id="rId79" Type="http://schemas.openxmlformats.org/officeDocument/2006/relationships/tags" Target="../tags/tag236.xml"/><Relationship Id="rId102" Type="http://schemas.openxmlformats.org/officeDocument/2006/relationships/tags" Target="../tags/tag259.xml"/><Relationship Id="rId123" Type="http://schemas.openxmlformats.org/officeDocument/2006/relationships/tags" Target="../tags/tag280.xml"/><Relationship Id="rId144" Type="http://schemas.openxmlformats.org/officeDocument/2006/relationships/tags" Target="../tags/tag301.xml"/><Relationship Id="rId90" Type="http://schemas.openxmlformats.org/officeDocument/2006/relationships/tags" Target="../tags/tag247.xml"/><Relationship Id="rId165" Type="http://schemas.openxmlformats.org/officeDocument/2006/relationships/tags" Target="../tags/tag322.xml"/><Relationship Id="rId186" Type="http://schemas.openxmlformats.org/officeDocument/2006/relationships/tags" Target="../tags/tag343.xml"/><Relationship Id="rId211" Type="http://schemas.openxmlformats.org/officeDocument/2006/relationships/tags" Target="../tags/tag368.xml"/><Relationship Id="rId232" Type="http://schemas.openxmlformats.org/officeDocument/2006/relationships/tags" Target="../tags/tag389.xml"/><Relationship Id="rId253" Type="http://schemas.openxmlformats.org/officeDocument/2006/relationships/tags" Target="../tags/tag410.xml"/><Relationship Id="rId274" Type="http://schemas.openxmlformats.org/officeDocument/2006/relationships/tags" Target="../tags/tag431.xml"/><Relationship Id="rId295" Type="http://schemas.openxmlformats.org/officeDocument/2006/relationships/notesSlide" Target="../notesSlides/notesSlide21.xml"/><Relationship Id="rId27" Type="http://schemas.openxmlformats.org/officeDocument/2006/relationships/tags" Target="../tags/tag184.xml"/><Relationship Id="rId48" Type="http://schemas.openxmlformats.org/officeDocument/2006/relationships/tags" Target="../tags/tag205.xml"/><Relationship Id="rId69" Type="http://schemas.openxmlformats.org/officeDocument/2006/relationships/tags" Target="../tags/tag226.xml"/><Relationship Id="rId113" Type="http://schemas.openxmlformats.org/officeDocument/2006/relationships/tags" Target="../tags/tag270.xml"/><Relationship Id="rId134" Type="http://schemas.openxmlformats.org/officeDocument/2006/relationships/tags" Target="../tags/tag291.xml"/><Relationship Id="rId80" Type="http://schemas.openxmlformats.org/officeDocument/2006/relationships/tags" Target="../tags/tag237.xml"/><Relationship Id="rId155" Type="http://schemas.openxmlformats.org/officeDocument/2006/relationships/tags" Target="../tags/tag312.xml"/><Relationship Id="rId176" Type="http://schemas.openxmlformats.org/officeDocument/2006/relationships/tags" Target="../tags/tag333.xml"/><Relationship Id="rId197" Type="http://schemas.openxmlformats.org/officeDocument/2006/relationships/tags" Target="../tags/tag354.xml"/><Relationship Id="rId201" Type="http://schemas.openxmlformats.org/officeDocument/2006/relationships/tags" Target="../tags/tag358.xml"/><Relationship Id="rId222" Type="http://schemas.openxmlformats.org/officeDocument/2006/relationships/tags" Target="../tags/tag379.xml"/><Relationship Id="rId243" Type="http://schemas.openxmlformats.org/officeDocument/2006/relationships/tags" Target="../tags/tag400.xml"/><Relationship Id="rId264" Type="http://schemas.openxmlformats.org/officeDocument/2006/relationships/tags" Target="../tags/tag421.xml"/><Relationship Id="rId285" Type="http://schemas.openxmlformats.org/officeDocument/2006/relationships/tags" Target="../tags/tag442.xml"/><Relationship Id="rId17" Type="http://schemas.openxmlformats.org/officeDocument/2006/relationships/tags" Target="../tags/tag174.xml"/><Relationship Id="rId38" Type="http://schemas.openxmlformats.org/officeDocument/2006/relationships/tags" Target="../tags/tag195.xml"/><Relationship Id="rId59" Type="http://schemas.openxmlformats.org/officeDocument/2006/relationships/tags" Target="../tags/tag216.xml"/><Relationship Id="rId103" Type="http://schemas.openxmlformats.org/officeDocument/2006/relationships/tags" Target="../tags/tag260.xml"/><Relationship Id="rId124" Type="http://schemas.openxmlformats.org/officeDocument/2006/relationships/tags" Target="../tags/tag281.xml"/><Relationship Id="rId70" Type="http://schemas.openxmlformats.org/officeDocument/2006/relationships/tags" Target="../tags/tag227.xml"/><Relationship Id="rId91" Type="http://schemas.openxmlformats.org/officeDocument/2006/relationships/tags" Target="../tags/tag248.xml"/><Relationship Id="rId145" Type="http://schemas.openxmlformats.org/officeDocument/2006/relationships/tags" Target="../tags/tag302.xml"/><Relationship Id="rId166" Type="http://schemas.openxmlformats.org/officeDocument/2006/relationships/tags" Target="../tags/tag323.xml"/><Relationship Id="rId187" Type="http://schemas.openxmlformats.org/officeDocument/2006/relationships/tags" Target="../tags/tag344.xml"/><Relationship Id="rId1" Type="http://schemas.openxmlformats.org/officeDocument/2006/relationships/tags" Target="../tags/tag158.xml"/><Relationship Id="rId212" Type="http://schemas.openxmlformats.org/officeDocument/2006/relationships/tags" Target="../tags/tag369.xml"/><Relationship Id="rId233" Type="http://schemas.openxmlformats.org/officeDocument/2006/relationships/tags" Target="../tags/tag390.xml"/><Relationship Id="rId254" Type="http://schemas.openxmlformats.org/officeDocument/2006/relationships/tags" Target="../tags/tag411.xml"/><Relationship Id="rId28" Type="http://schemas.openxmlformats.org/officeDocument/2006/relationships/tags" Target="../tags/tag185.xml"/><Relationship Id="rId49" Type="http://schemas.openxmlformats.org/officeDocument/2006/relationships/tags" Target="../tags/tag206.xml"/><Relationship Id="rId114" Type="http://schemas.openxmlformats.org/officeDocument/2006/relationships/tags" Target="../tags/tag271.xml"/><Relationship Id="rId275" Type="http://schemas.openxmlformats.org/officeDocument/2006/relationships/tags" Target="../tags/tag432.xml"/><Relationship Id="rId296" Type="http://schemas.openxmlformats.org/officeDocument/2006/relationships/image" Target="../media/image1.gif"/><Relationship Id="rId60" Type="http://schemas.openxmlformats.org/officeDocument/2006/relationships/tags" Target="../tags/tag217.xml"/><Relationship Id="rId81" Type="http://schemas.openxmlformats.org/officeDocument/2006/relationships/tags" Target="../tags/tag238.xml"/><Relationship Id="rId135" Type="http://schemas.openxmlformats.org/officeDocument/2006/relationships/tags" Target="../tags/tag292.xml"/><Relationship Id="rId156" Type="http://schemas.openxmlformats.org/officeDocument/2006/relationships/tags" Target="../tags/tag313.xml"/><Relationship Id="rId177" Type="http://schemas.openxmlformats.org/officeDocument/2006/relationships/tags" Target="../tags/tag334.xml"/><Relationship Id="rId198" Type="http://schemas.openxmlformats.org/officeDocument/2006/relationships/tags" Target="../tags/tag355.xml"/><Relationship Id="rId202" Type="http://schemas.openxmlformats.org/officeDocument/2006/relationships/tags" Target="../tags/tag359.xml"/><Relationship Id="rId223" Type="http://schemas.openxmlformats.org/officeDocument/2006/relationships/tags" Target="../tags/tag380.xml"/><Relationship Id="rId244" Type="http://schemas.openxmlformats.org/officeDocument/2006/relationships/tags" Target="../tags/tag401.xml"/><Relationship Id="rId18" Type="http://schemas.openxmlformats.org/officeDocument/2006/relationships/tags" Target="../tags/tag175.xml"/><Relationship Id="rId39" Type="http://schemas.openxmlformats.org/officeDocument/2006/relationships/tags" Target="../tags/tag196.xml"/><Relationship Id="rId265" Type="http://schemas.openxmlformats.org/officeDocument/2006/relationships/tags" Target="../tags/tag422.xml"/><Relationship Id="rId286" Type="http://schemas.openxmlformats.org/officeDocument/2006/relationships/tags" Target="../tags/tag443.xml"/><Relationship Id="rId50" Type="http://schemas.openxmlformats.org/officeDocument/2006/relationships/tags" Target="../tags/tag207.xml"/><Relationship Id="rId104" Type="http://schemas.openxmlformats.org/officeDocument/2006/relationships/tags" Target="../tags/tag261.xml"/><Relationship Id="rId125" Type="http://schemas.openxmlformats.org/officeDocument/2006/relationships/tags" Target="../tags/tag282.xml"/><Relationship Id="rId146" Type="http://schemas.openxmlformats.org/officeDocument/2006/relationships/tags" Target="../tags/tag303.xml"/><Relationship Id="rId167" Type="http://schemas.openxmlformats.org/officeDocument/2006/relationships/tags" Target="../tags/tag324.xml"/><Relationship Id="rId188" Type="http://schemas.openxmlformats.org/officeDocument/2006/relationships/tags" Target="../tags/tag345.xml"/><Relationship Id="rId71" Type="http://schemas.openxmlformats.org/officeDocument/2006/relationships/tags" Target="../tags/tag228.xml"/><Relationship Id="rId92" Type="http://schemas.openxmlformats.org/officeDocument/2006/relationships/tags" Target="../tags/tag249.xml"/><Relationship Id="rId213" Type="http://schemas.openxmlformats.org/officeDocument/2006/relationships/tags" Target="../tags/tag370.xml"/><Relationship Id="rId234" Type="http://schemas.openxmlformats.org/officeDocument/2006/relationships/tags" Target="../tags/tag391.xml"/><Relationship Id="rId2" Type="http://schemas.openxmlformats.org/officeDocument/2006/relationships/tags" Target="../tags/tag159.xml"/><Relationship Id="rId29" Type="http://schemas.openxmlformats.org/officeDocument/2006/relationships/tags" Target="../tags/tag186.xml"/><Relationship Id="rId255" Type="http://schemas.openxmlformats.org/officeDocument/2006/relationships/tags" Target="../tags/tag412.xml"/><Relationship Id="rId276" Type="http://schemas.openxmlformats.org/officeDocument/2006/relationships/tags" Target="../tags/tag433.xml"/><Relationship Id="rId40" Type="http://schemas.openxmlformats.org/officeDocument/2006/relationships/tags" Target="../tags/tag197.xml"/><Relationship Id="rId115" Type="http://schemas.openxmlformats.org/officeDocument/2006/relationships/tags" Target="../tags/tag272.xml"/><Relationship Id="rId136" Type="http://schemas.openxmlformats.org/officeDocument/2006/relationships/tags" Target="../tags/tag293.xml"/><Relationship Id="rId157" Type="http://schemas.openxmlformats.org/officeDocument/2006/relationships/tags" Target="../tags/tag314.xml"/><Relationship Id="rId178" Type="http://schemas.openxmlformats.org/officeDocument/2006/relationships/tags" Target="../tags/tag335.xml"/><Relationship Id="rId61" Type="http://schemas.openxmlformats.org/officeDocument/2006/relationships/tags" Target="../tags/tag218.xml"/><Relationship Id="rId82" Type="http://schemas.openxmlformats.org/officeDocument/2006/relationships/tags" Target="../tags/tag239.xml"/><Relationship Id="rId199" Type="http://schemas.openxmlformats.org/officeDocument/2006/relationships/tags" Target="../tags/tag356.xml"/><Relationship Id="rId203" Type="http://schemas.openxmlformats.org/officeDocument/2006/relationships/tags" Target="../tags/tag360.xml"/><Relationship Id="rId19" Type="http://schemas.openxmlformats.org/officeDocument/2006/relationships/tags" Target="../tags/tag176.xml"/><Relationship Id="rId224" Type="http://schemas.openxmlformats.org/officeDocument/2006/relationships/tags" Target="../tags/tag381.xml"/><Relationship Id="rId245" Type="http://schemas.openxmlformats.org/officeDocument/2006/relationships/tags" Target="../tags/tag402.xml"/><Relationship Id="rId266" Type="http://schemas.openxmlformats.org/officeDocument/2006/relationships/tags" Target="../tags/tag423.xml"/><Relationship Id="rId287" Type="http://schemas.openxmlformats.org/officeDocument/2006/relationships/tags" Target="../tags/tag444.xml"/><Relationship Id="rId30" Type="http://schemas.openxmlformats.org/officeDocument/2006/relationships/tags" Target="../tags/tag187.xml"/><Relationship Id="rId105" Type="http://schemas.openxmlformats.org/officeDocument/2006/relationships/tags" Target="../tags/tag262.xml"/><Relationship Id="rId126" Type="http://schemas.openxmlformats.org/officeDocument/2006/relationships/tags" Target="../tags/tag283.xml"/><Relationship Id="rId147" Type="http://schemas.openxmlformats.org/officeDocument/2006/relationships/tags" Target="../tags/tag304.xml"/><Relationship Id="rId168" Type="http://schemas.openxmlformats.org/officeDocument/2006/relationships/tags" Target="../tags/tag325.xml"/><Relationship Id="rId51" Type="http://schemas.openxmlformats.org/officeDocument/2006/relationships/tags" Target="../tags/tag208.xml"/><Relationship Id="rId72" Type="http://schemas.openxmlformats.org/officeDocument/2006/relationships/tags" Target="../tags/tag229.xml"/><Relationship Id="rId93" Type="http://schemas.openxmlformats.org/officeDocument/2006/relationships/tags" Target="../tags/tag250.xml"/><Relationship Id="rId189" Type="http://schemas.openxmlformats.org/officeDocument/2006/relationships/tags" Target="../tags/tag346.xml"/><Relationship Id="rId3" Type="http://schemas.openxmlformats.org/officeDocument/2006/relationships/tags" Target="../tags/tag160.xml"/><Relationship Id="rId214" Type="http://schemas.openxmlformats.org/officeDocument/2006/relationships/tags" Target="../tags/tag371.xml"/><Relationship Id="rId235" Type="http://schemas.openxmlformats.org/officeDocument/2006/relationships/tags" Target="../tags/tag392.xml"/><Relationship Id="rId256" Type="http://schemas.openxmlformats.org/officeDocument/2006/relationships/tags" Target="../tags/tag413.xml"/><Relationship Id="rId277" Type="http://schemas.openxmlformats.org/officeDocument/2006/relationships/tags" Target="../tags/tag434.xml"/><Relationship Id="rId116" Type="http://schemas.openxmlformats.org/officeDocument/2006/relationships/tags" Target="../tags/tag273.xml"/><Relationship Id="rId137" Type="http://schemas.openxmlformats.org/officeDocument/2006/relationships/tags" Target="../tags/tag294.xml"/><Relationship Id="rId158" Type="http://schemas.openxmlformats.org/officeDocument/2006/relationships/tags" Target="../tags/tag315.xml"/><Relationship Id="rId20" Type="http://schemas.openxmlformats.org/officeDocument/2006/relationships/tags" Target="../tags/tag177.xml"/><Relationship Id="rId41" Type="http://schemas.openxmlformats.org/officeDocument/2006/relationships/tags" Target="../tags/tag198.xml"/><Relationship Id="rId62" Type="http://schemas.openxmlformats.org/officeDocument/2006/relationships/tags" Target="../tags/tag219.xml"/><Relationship Id="rId83" Type="http://schemas.openxmlformats.org/officeDocument/2006/relationships/tags" Target="../tags/tag240.xml"/><Relationship Id="rId179" Type="http://schemas.openxmlformats.org/officeDocument/2006/relationships/tags" Target="../tags/tag336.xml"/><Relationship Id="rId190" Type="http://schemas.openxmlformats.org/officeDocument/2006/relationships/tags" Target="../tags/tag347.xml"/><Relationship Id="rId204" Type="http://schemas.openxmlformats.org/officeDocument/2006/relationships/tags" Target="../tags/tag361.xml"/><Relationship Id="rId225" Type="http://schemas.openxmlformats.org/officeDocument/2006/relationships/tags" Target="../tags/tag382.xml"/><Relationship Id="rId246" Type="http://schemas.openxmlformats.org/officeDocument/2006/relationships/tags" Target="../tags/tag403.xml"/><Relationship Id="rId267" Type="http://schemas.openxmlformats.org/officeDocument/2006/relationships/tags" Target="../tags/tag424.xml"/><Relationship Id="rId288" Type="http://schemas.openxmlformats.org/officeDocument/2006/relationships/tags" Target="../tags/tag445.xml"/><Relationship Id="rId106" Type="http://schemas.openxmlformats.org/officeDocument/2006/relationships/tags" Target="../tags/tag263.xml"/><Relationship Id="rId127" Type="http://schemas.openxmlformats.org/officeDocument/2006/relationships/tags" Target="../tags/tag284.xml"/><Relationship Id="rId10" Type="http://schemas.openxmlformats.org/officeDocument/2006/relationships/tags" Target="../tags/tag167.xml"/><Relationship Id="rId31" Type="http://schemas.openxmlformats.org/officeDocument/2006/relationships/tags" Target="../tags/tag188.xml"/><Relationship Id="rId52" Type="http://schemas.openxmlformats.org/officeDocument/2006/relationships/tags" Target="../tags/tag209.xml"/><Relationship Id="rId73" Type="http://schemas.openxmlformats.org/officeDocument/2006/relationships/tags" Target="../tags/tag230.xml"/><Relationship Id="rId94" Type="http://schemas.openxmlformats.org/officeDocument/2006/relationships/tags" Target="../tags/tag251.xml"/><Relationship Id="rId148" Type="http://schemas.openxmlformats.org/officeDocument/2006/relationships/tags" Target="../tags/tag305.xml"/><Relationship Id="rId169" Type="http://schemas.openxmlformats.org/officeDocument/2006/relationships/tags" Target="../tags/tag326.xml"/><Relationship Id="rId4" Type="http://schemas.openxmlformats.org/officeDocument/2006/relationships/tags" Target="../tags/tag161.xml"/><Relationship Id="rId180" Type="http://schemas.openxmlformats.org/officeDocument/2006/relationships/tags" Target="../tags/tag337.xml"/><Relationship Id="rId215" Type="http://schemas.openxmlformats.org/officeDocument/2006/relationships/tags" Target="../tags/tag372.xml"/><Relationship Id="rId236" Type="http://schemas.openxmlformats.org/officeDocument/2006/relationships/tags" Target="../tags/tag393.xml"/><Relationship Id="rId257" Type="http://schemas.openxmlformats.org/officeDocument/2006/relationships/tags" Target="../tags/tag414.xml"/><Relationship Id="rId278" Type="http://schemas.openxmlformats.org/officeDocument/2006/relationships/tags" Target="../tags/tag435.xml"/><Relationship Id="rId42" Type="http://schemas.openxmlformats.org/officeDocument/2006/relationships/tags" Target="../tags/tag199.xml"/><Relationship Id="rId84" Type="http://schemas.openxmlformats.org/officeDocument/2006/relationships/tags" Target="../tags/tag241.xml"/><Relationship Id="rId138" Type="http://schemas.openxmlformats.org/officeDocument/2006/relationships/tags" Target="../tags/tag295.xml"/><Relationship Id="rId191" Type="http://schemas.openxmlformats.org/officeDocument/2006/relationships/tags" Target="../tags/tag348.xml"/><Relationship Id="rId205" Type="http://schemas.openxmlformats.org/officeDocument/2006/relationships/tags" Target="../tags/tag362.xml"/><Relationship Id="rId247" Type="http://schemas.openxmlformats.org/officeDocument/2006/relationships/tags" Target="../tags/tag404.xml"/><Relationship Id="rId107" Type="http://schemas.openxmlformats.org/officeDocument/2006/relationships/tags" Target="../tags/tag264.xml"/><Relationship Id="rId289" Type="http://schemas.openxmlformats.org/officeDocument/2006/relationships/tags" Target="../tags/tag446.xml"/><Relationship Id="rId11" Type="http://schemas.openxmlformats.org/officeDocument/2006/relationships/tags" Target="../tags/tag168.xml"/><Relationship Id="rId53" Type="http://schemas.openxmlformats.org/officeDocument/2006/relationships/tags" Target="../tags/tag210.xml"/><Relationship Id="rId149" Type="http://schemas.openxmlformats.org/officeDocument/2006/relationships/tags" Target="../tags/tag306.xml"/><Relationship Id="rId95" Type="http://schemas.openxmlformats.org/officeDocument/2006/relationships/tags" Target="../tags/tag252.xml"/><Relationship Id="rId160" Type="http://schemas.openxmlformats.org/officeDocument/2006/relationships/tags" Target="../tags/tag317.xml"/><Relationship Id="rId216" Type="http://schemas.openxmlformats.org/officeDocument/2006/relationships/tags" Target="../tags/tag373.xml"/><Relationship Id="rId258" Type="http://schemas.openxmlformats.org/officeDocument/2006/relationships/tags" Target="../tags/tag415.xml"/><Relationship Id="rId22" Type="http://schemas.openxmlformats.org/officeDocument/2006/relationships/tags" Target="../tags/tag179.xml"/><Relationship Id="rId64" Type="http://schemas.openxmlformats.org/officeDocument/2006/relationships/tags" Target="../tags/tag221.xml"/><Relationship Id="rId118" Type="http://schemas.openxmlformats.org/officeDocument/2006/relationships/tags" Target="../tags/tag275.xml"/><Relationship Id="rId171" Type="http://schemas.openxmlformats.org/officeDocument/2006/relationships/tags" Target="../tags/tag328.xml"/><Relationship Id="rId227" Type="http://schemas.openxmlformats.org/officeDocument/2006/relationships/tags" Target="../tags/tag384.xml"/><Relationship Id="rId269" Type="http://schemas.openxmlformats.org/officeDocument/2006/relationships/tags" Target="../tags/tag426.xml"/></Relationships>
</file>

<file path=ppt/slides/_rels/slide22.xml.rels><?xml version="1.0" encoding="UTF-8" standalone="yes"?>
<Relationships xmlns="http://schemas.openxmlformats.org/package/2006/relationships"><Relationship Id="rId26" Type="http://schemas.openxmlformats.org/officeDocument/2006/relationships/tags" Target="../tags/tag476.xml"/><Relationship Id="rId21" Type="http://schemas.openxmlformats.org/officeDocument/2006/relationships/tags" Target="../tags/tag471.xml"/><Relationship Id="rId42" Type="http://schemas.openxmlformats.org/officeDocument/2006/relationships/tags" Target="../tags/tag492.xml"/><Relationship Id="rId47" Type="http://schemas.openxmlformats.org/officeDocument/2006/relationships/tags" Target="../tags/tag497.xml"/><Relationship Id="rId63" Type="http://schemas.openxmlformats.org/officeDocument/2006/relationships/tags" Target="../tags/tag513.xml"/><Relationship Id="rId68" Type="http://schemas.openxmlformats.org/officeDocument/2006/relationships/tags" Target="../tags/tag518.xml"/><Relationship Id="rId16" Type="http://schemas.openxmlformats.org/officeDocument/2006/relationships/tags" Target="../tags/tag466.xml"/><Relationship Id="rId11" Type="http://schemas.openxmlformats.org/officeDocument/2006/relationships/tags" Target="../tags/tag461.xml"/><Relationship Id="rId32" Type="http://schemas.openxmlformats.org/officeDocument/2006/relationships/tags" Target="../tags/tag482.xml"/><Relationship Id="rId37" Type="http://schemas.openxmlformats.org/officeDocument/2006/relationships/tags" Target="../tags/tag487.xml"/><Relationship Id="rId53" Type="http://schemas.openxmlformats.org/officeDocument/2006/relationships/tags" Target="../tags/tag503.xml"/><Relationship Id="rId58" Type="http://schemas.openxmlformats.org/officeDocument/2006/relationships/tags" Target="../tags/tag508.xml"/><Relationship Id="rId74" Type="http://schemas.openxmlformats.org/officeDocument/2006/relationships/tags" Target="../tags/tag524.xml"/><Relationship Id="rId79" Type="http://schemas.openxmlformats.org/officeDocument/2006/relationships/tags" Target="../tags/tag529.xml"/><Relationship Id="rId5" Type="http://schemas.openxmlformats.org/officeDocument/2006/relationships/tags" Target="../tags/tag455.xml"/><Relationship Id="rId61" Type="http://schemas.openxmlformats.org/officeDocument/2006/relationships/tags" Target="../tags/tag511.xml"/><Relationship Id="rId82" Type="http://schemas.openxmlformats.org/officeDocument/2006/relationships/image" Target="../media/image1.gif"/><Relationship Id="rId19" Type="http://schemas.openxmlformats.org/officeDocument/2006/relationships/tags" Target="../tags/tag469.xml"/><Relationship Id="rId14" Type="http://schemas.openxmlformats.org/officeDocument/2006/relationships/tags" Target="../tags/tag464.xml"/><Relationship Id="rId22" Type="http://schemas.openxmlformats.org/officeDocument/2006/relationships/tags" Target="../tags/tag472.xml"/><Relationship Id="rId27" Type="http://schemas.openxmlformats.org/officeDocument/2006/relationships/tags" Target="../tags/tag477.xml"/><Relationship Id="rId30" Type="http://schemas.openxmlformats.org/officeDocument/2006/relationships/tags" Target="../tags/tag480.xml"/><Relationship Id="rId35" Type="http://schemas.openxmlformats.org/officeDocument/2006/relationships/tags" Target="../tags/tag485.xml"/><Relationship Id="rId43" Type="http://schemas.openxmlformats.org/officeDocument/2006/relationships/tags" Target="../tags/tag493.xml"/><Relationship Id="rId48" Type="http://schemas.openxmlformats.org/officeDocument/2006/relationships/tags" Target="../tags/tag498.xml"/><Relationship Id="rId56" Type="http://schemas.openxmlformats.org/officeDocument/2006/relationships/tags" Target="../tags/tag506.xml"/><Relationship Id="rId64" Type="http://schemas.openxmlformats.org/officeDocument/2006/relationships/tags" Target="../tags/tag514.xml"/><Relationship Id="rId69" Type="http://schemas.openxmlformats.org/officeDocument/2006/relationships/tags" Target="../tags/tag519.xml"/><Relationship Id="rId77" Type="http://schemas.openxmlformats.org/officeDocument/2006/relationships/tags" Target="../tags/tag527.xml"/><Relationship Id="rId8" Type="http://schemas.openxmlformats.org/officeDocument/2006/relationships/tags" Target="../tags/tag458.xml"/><Relationship Id="rId51" Type="http://schemas.openxmlformats.org/officeDocument/2006/relationships/tags" Target="../tags/tag501.xml"/><Relationship Id="rId72" Type="http://schemas.openxmlformats.org/officeDocument/2006/relationships/tags" Target="../tags/tag522.xml"/><Relationship Id="rId80" Type="http://schemas.openxmlformats.org/officeDocument/2006/relationships/slideLayout" Target="../slideLayouts/slideLayout2.xml"/><Relationship Id="rId3" Type="http://schemas.openxmlformats.org/officeDocument/2006/relationships/tags" Target="../tags/tag453.xml"/><Relationship Id="rId12" Type="http://schemas.openxmlformats.org/officeDocument/2006/relationships/tags" Target="../tags/tag462.xml"/><Relationship Id="rId17" Type="http://schemas.openxmlformats.org/officeDocument/2006/relationships/tags" Target="../tags/tag467.xml"/><Relationship Id="rId25" Type="http://schemas.openxmlformats.org/officeDocument/2006/relationships/tags" Target="../tags/tag475.xml"/><Relationship Id="rId33" Type="http://schemas.openxmlformats.org/officeDocument/2006/relationships/tags" Target="../tags/tag483.xml"/><Relationship Id="rId38" Type="http://schemas.openxmlformats.org/officeDocument/2006/relationships/tags" Target="../tags/tag488.xml"/><Relationship Id="rId46" Type="http://schemas.openxmlformats.org/officeDocument/2006/relationships/tags" Target="../tags/tag496.xml"/><Relationship Id="rId59" Type="http://schemas.openxmlformats.org/officeDocument/2006/relationships/tags" Target="../tags/tag509.xml"/><Relationship Id="rId67" Type="http://schemas.openxmlformats.org/officeDocument/2006/relationships/tags" Target="../tags/tag517.xml"/><Relationship Id="rId20" Type="http://schemas.openxmlformats.org/officeDocument/2006/relationships/tags" Target="../tags/tag470.xml"/><Relationship Id="rId41" Type="http://schemas.openxmlformats.org/officeDocument/2006/relationships/tags" Target="../tags/tag491.xml"/><Relationship Id="rId54" Type="http://schemas.openxmlformats.org/officeDocument/2006/relationships/tags" Target="../tags/tag504.xml"/><Relationship Id="rId62" Type="http://schemas.openxmlformats.org/officeDocument/2006/relationships/tags" Target="../tags/tag512.xml"/><Relationship Id="rId70" Type="http://schemas.openxmlformats.org/officeDocument/2006/relationships/tags" Target="../tags/tag520.xml"/><Relationship Id="rId75" Type="http://schemas.openxmlformats.org/officeDocument/2006/relationships/tags" Target="../tags/tag525.xml"/><Relationship Id="rId1" Type="http://schemas.openxmlformats.org/officeDocument/2006/relationships/tags" Target="../tags/tag451.xml"/><Relationship Id="rId6" Type="http://schemas.openxmlformats.org/officeDocument/2006/relationships/tags" Target="../tags/tag456.xml"/><Relationship Id="rId15" Type="http://schemas.openxmlformats.org/officeDocument/2006/relationships/tags" Target="../tags/tag465.xml"/><Relationship Id="rId23" Type="http://schemas.openxmlformats.org/officeDocument/2006/relationships/tags" Target="../tags/tag473.xml"/><Relationship Id="rId28" Type="http://schemas.openxmlformats.org/officeDocument/2006/relationships/tags" Target="../tags/tag478.xml"/><Relationship Id="rId36" Type="http://schemas.openxmlformats.org/officeDocument/2006/relationships/tags" Target="../tags/tag486.xml"/><Relationship Id="rId49" Type="http://schemas.openxmlformats.org/officeDocument/2006/relationships/tags" Target="../tags/tag499.xml"/><Relationship Id="rId57" Type="http://schemas.openxmlformats.org/officeDocument/2006/relationships/tags" Target="../tags/tag507.xml"/><Relationship Id="rId10" Type="http://schemas.openxmlformats.org/officeDocument/2006/relationships/tags" Target="../tags/tag460.xml"/><Relationship Id="rId31" Type="http://schemas.openxmlformats.org/officeDocument/2006/relationships/tags" Target="../tags/tag481.xml"/><Relationship Id="rId44" Type="http://schemas.openxmlformats.org/officeDocument/2006/relationships/tags" Target="../tags/tag494.xml"/><Relationship Id="rId52" Type="http://schemas.openxmlformats.org/officeDocument/2006/relationships/tags" Target="../tags/tag502.xml"/><Relationship Id="rId60" Type="http://schemas.openxmlformats.org/officeDocument/2006/relationships/tags" Target="../tags/tag510.xml"/><Relationship Id="rId65" Type="http://schemas.openxmlformats.org/officeDocument/2006/relationships/tags" Target="../tags/tag515.xml"/><Relationship Id="rId73" Type="http://schemas.openxmlformats.org/officeDocument/2006/relationships/tags" Target="../tags/tag523.xml"/><Relationship Id="rId78" Type="http://schemas.openxmlformats.org/officeDocument/2006/relationships/tags" Target="../tags/tag528.xml"/><Relationship Id="rId81" Type="http://schemas.openxmlformats.org/officeDocument/2006/relationships/notesSlide" Target="../notesSlides/notesSlide22.xml"/><Relationship Id="rId4" Type="http://schemas.openxmlformats.org/officeDocument/2006/relationships/tags" Target="../tags/tag454.xml"/><Relationship Id="rId9" Type="http://schemas.openxmlformats.org/officeDocument/2006/relationships/tags" Target="../tags/tag459.xml"/><Relationship Id="rId13" Type="http://schemas.openxmlformats.org/officeDocument/2006/relationships/tags" Target="../tags/tag463.xml"/><Relationship Id="rId18" Type="http://schemas.openxmlformats.org/officeDocument/2006/relationships/tags" Target="../tags/tag468.xml"/><Relationship Id="rId39" Type="http://schemas.openxmlformats.org/officeDocument/2006/relationships/tags" Target="../tags/tag489.xml"/><Relationship Id="rId34" Type="http://schemas.openxmlformats.org/officeDocument/2006/relationships/tags" Target="../tags/tag484.xml"/><Relationship Id="rId50" Type="http://schemas.openxmlformats.org/officeDocument/2006/relationships/tags" Target="../tags/tag500.xml"/><Relationship Id="rId55" Type="http://schemas.openxmlformats.org/officeDocument/2006/relationships/tags" Target="../tags/tag505.xml"/><Relationship Id="rId76" Type="http://schemas.openxmlformats.org/officeDocument/2006/relationships/tags" Target="../tags/tag526.xml"/><Relationship Id="rId7" Type="http://schemas.openxmlformats.org/officeDocument/2006/relationships/tags" Target="../tags/tag457.xml"/><Relationship Id="rId71" Type="http://schemas.openxmlformats.org/officeDocument/2006/relationships/tags" Target="../tags/tag521.xml"/><Relationship Id="rId2" Type="http://schemas.openxmlformats.org/officeDocument/2006/relationships/tags" Target="../tags/tag452.xml"/><Relationship Id="rId29" Type="http://schemas.openxmlformats.org/officeDocument/2006/relationships/tags" Target="../tags/tag479.xml"/><Relationship Id="rId24" Type="http://schemas.openxmlformats.org/officeDocument/2006/relationships/tags" Target="../tags/tag474.xml"/><Relationship Id="rId40" Type="http://schemas.openxmlformats.org/officeDocument/2006/relationships/tags" Target="../tags/tag490.xml"/><Relationship Id="rId45" Type="http://schemas.openxmlformats.org/officeDocument/2006/relationships/tags" Target="../tags/tag495.xml"/><Relationship Id="rId66" Type="http://schemas.openxmlformats.org/officeDocument/2006/relationships/tags" Target="../tags/tag5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1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tags" Target="../tags/tag544.xml"/><Relationship Id="rId18" Type="http://schemas.openxmlformats.org/officeDocument/2006/relationships/tags" Target="../tags/tag549.xml"/><Relationship Id="rId26" Type="http://schemas.openxmlformats.org/officeDocument/2006/relationships/tags" Target="../tags/tag557.xml"/><Relationship Id="rId3" Type="http://schemas.openxmlformats.org/officeDocument/2006/relationships/tags" Target="../tags/tag534.xml"/><Relationship Id="rId21" Type="http://schemas.openxmlformats.org/officeDocument/2006/relationships/tags" Target="../tags/tag552.xml"/><Relationship Id="rId7" Type="http://schemas.openxmlformats.org/officeDocument/2006/relationships/tags" Target="../tags/tag538.xml"/><Relationship Id="rId12" Type="http://schemas.openxmlformats.org/officeDocument/2006/relationships/tags" Target="../tags/tag543.xml"/><Relationship Id="rId17" Type="http://schemas.openxmlformats.org/officeDocument/2006/relationships/tags" Target="../tags/tag548.xml"/><Relationship Id="rId25" Type="http://schemas.openxmlformats.org/officeDocument/2006/relationships/tags" Target="../tags/tag556.xml"/><Relationship Id="rId33" Type="http://schemas.openxmlformats.org/officeDocument/2006/relationships/image" Target="../media/image1.gif"/><Relationship Id="rId2" Type="http://schemas.openxmlformats.org/officeDocument/2006/relationships/tags" Target="../tags/tag533.xml"/><Relationship Id="rId16" Type="http://schemas.openxmlformats.org/officeDocument/2006/relationships/tags" Target="../tags/tag547.xml"/><Relationship Id="rId20" Type="http://schemas.openxmlformats.org/officeDocument/2006/relationships/tags" Target="../tags/tag551.xml"/><Relationship Id="rId29" Type="http://schemas.openxmlformats.org/officeDocument/2006/relationships/tags" Target="../tags/tag560.xml"/><Relationship Id="rId1" Type="http://schemas.openxmlformats.org/officeDocument/2006/relationships/tags" Target="../tags/tag532.xml"/><Relationship Id="rId6" Type="http://schemas.openxmlformats.org/officeDocument/2006/relationships/tags" Target="../tags/tag537.xml"/><Relationship Id="rId11" Type="http://schemas.openxmlformats.org/officeDocument/2006/relationships/tags" Target="../tags/tag542.xml"/><Relationship Id="rId24" Type="http://schemas.openxmlformats.org/officeDocument/2006/relationships/tags" Target="../tags/tag555.xml"/><Relationship Id="rId32" Type="http://schemas.openxmlformats.org/officeDocument/2006/relationships/notesSlide" Target="../notesSlides/notesSlide25.xml"/><Relationship Id="rId5" Type="http://schemas.openxmlformats.org/officeDocument/2006/relationships/tags" Target="../tags/tag536.xml"/><Relationship Id="rId15" Type="http://schemas.openxmlformats.org/officeDocument/2006/relationships/tags" Target="../tags/tag546.xml"/><Relationship Id="rId23" Type="http://schemas.openxmlformats.org/officeDocument/2006/relationships/tags" Target="../tags/tag554.xml"/><Relationship Id="rId28" Type="http://schemas.openxmlformats.org/officeDocument/2006/relationships/tags" Target="../tags/tag559.xml"/><Relationship Id="rId10" Type="http://schemas.openxmlformats.org/officeDocument/2006/relationships/tags" Target="../tags/tag541.xml"/><Relationship Id="rId19" Type="http://schemas.openxmlformats.org/officeDocument/2006/relationships/tags" Target="../tags/tag550.xml"/><Relationship Id="rId31" Type="http://schemas.openxmlformats.org/officeDocument/2006/relationships/slideLayout" Target="../slideLayouts/slideLayout2.xml"/><Relationship Id="rId4" Type="http://schemas.openxmlformats.org/officeDocument/2006/relationships/tags" Target="../tags/tag535.xml"/><Relationship Id="rId9" Type="http://schemas.openxmlformats.org/officeDocument/2006/relationships/tags" Target="../tags/tag540.xml"/><Relationship Id="rId14" Type="http://schemas.openxmlformats.org/officeDocument/2006/relationships/tags" Target="../tags/tag545.xml"/><Relationship Id="rId22" Type="http://schemas.openxmlformats.org/officeDocument/2006/relationships/tags" Target="../tags/tag553.xml"/><Relationship Id="rId27" Type="http://schemas.openxmlformats.org/officeDocument/2006/relationships/tags" Target="../tags/tag558.xml"/><Relationship Id="rId30" Type="http://schemas.openxmlformats.org/officeDocument/2006/relationships/tags" Target="../tags/tag561.xml"/><Relationship Id="rId8" Type="http://schemas.openxmlformats.org/officeDocument/2006/relationships/tags" Target="../tags/tag53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564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563.xml"/><Relationship Id="rId1" Type="http://schemas.openxmlformats.org/officeDocument/2006/relationships/tags" Target="../tags/tag56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4.jpeg"/><Relationship Id="rId5" Type="http://schemas.openxmlformats.org/officeDocument/2006/relationships/tags" Target="../tags/tag566.xml"/><Relationship Id="rId10" Type="http://schemas.openxmlformats.org/officeDocument/2006/relationships/image" Target="../media/image23.gif"/><Relationship Id="rId4" Type="http://schemas.openxmlformats.org/officeDocument/2006/relationships/tags" Target="../tags/tag565.xml"/><Relationship Id="rId9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jpeg"/><Relationship Id="rId2" Type="http://schemas.openxmlformats.org/officeDocument/2006/relationships/tags" Target="../tags/tag568.xml"/><Relationship Id="rId1" Type="http://schemas.openxmlformats.org/officeDocument/2006/relationships/tags" Target="../tags/tag56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117" Type="http://schemas.openxmlformats.org/officeDocument/2006/relationships/tags" Target="../tags/tag685.xml"/><Relationship Id="rId21" Type="http://schemas.openxmlformats.org/officeDocument/2006/relationships/tags" Target="../tags/tag589.xml"/><Relationship Id="rId63" Type="http://schemas.openxmlformats.org/officeDocument/2006/relationships/tags" Target="../tags/tag631.xml"/><Relationship Id="rId159" Type="http://schemas.openxmlformats.org/officeDocument/2006/relationships/tags" Target="../tags/tag727.xml"/><Relationship Id="rId170" Type="http://schemas.openxmlformats.org/officeDocument/2006/relationships/tags" Target="../tags/tag738.xml"/><Relationship Id="rId226" Type="http://schemas.openxmlformats.org/officeDocument/2006/relationships/tags" Target="../tags/tag794.xml"/><Relationship Id="rId268" Type="http://schemas.openxmlformats.org/officeDocument/2006/relationships/tags" Target="../tags/tag836.xml"/><Relationship Id="rId32" Type="http://schemas.openxmlformats.org/officeDocument/2006/relationships/tags" Target="../tags/tag600.xml"/><Relationship Id="rId74" Type="http://schemas.openxmlformats.org/officeDocument/2006/relationships/tags" Target="../tags/tag642.xml"/><Relationship Id="rId128" Type="http://schemas.openxmlformats.org/officeDocument/2006/relationships/tags" Target="../tags/tag696.xml"/><Relationship Id="rId5" Type="http://schemas.openxmlformats.org/officeDocument/2006/relationships/tags" Target="../tags/tag573.xml"/><Relationship Id="rId181" Type="http://schemas.openxmlformats.org/officeDocument/2006/relationships/tags" Target="../tags/tag749.xml"/><Relationship Id="rId237" Type="http://schemas.openxmlformats.org/officeDocument/2006/relationships/tags" Target="../tags/tag805.xml"/><Relationship Id="rId279" Type="http://schemas.openxmlformats.org/officeDocument/2006/relationships/tags" Target="../tags/tag847.xml"/><Relationship Id="rId43" Type="http://schemas.openxmlformats.org/officeDocument/2006/relationships/tags" Target="../tags/tag611.xml"/><Relationship Id="rId139" Type="http://schemas.openxmlformats.org/officeDocument/2006/relationships/tags" Target="../tags/tag707.xml"/><Relationship Id="rId85" Type="http://schemas.openxmlformats.org/officeDocument/2006/relationships/tags" Target="../tags/tag653.xml"/><Relationship Id="rId150" Type="http://schemas.openxmlformats.org/officeDocument/2006/relationships/tags" Target="../tags/tag718.xml"/><Relationship Id="rId171" Type="http://schemas.openxmlformats.org/officeDocument/2006/relationships/tags" Target="../tags/tag739.xml"/><Relationship Id="rId192" Type="http://schemas.openxmlformats.org/officeDocument/2006/relationships/tags" Target="../tags/tag760.xml"/><Relationship Id="rId206" Type="http://schemas.openxmlformats.org/officeDocument/2006/relationships/tags" Target="../tags/tag774.xml"/><Relationship Id="rId227" Type="http://schemas.openxmlformats.org/officeDocument/2006/relationships/tags" Target="../tags/tag795.xml"/><Relationship Id="rId248" Type="http://schemas.openxmlformats.org/officeDocument/2006/relationships/tags" Target="../tags/tag816.xml"/><Relationship Id="rId269" Type="http://schemas.openxmlformats.org/officeDocument/2006/relationships/tags" Target="../tags/tag837.xml"/><Relationship Id="rId12" Type="http://schemas.openxmlformats.org/officeDocument/2006/relationships/tags" Target="../tags/tag580.xml"/><Relationship Id="rId33" Type="http://schemas.openxmlformats.org/officeDocument/2006/relationships/tags" Target="../tags/tag601.xml"/><Relationship Id="rId108" Type="http://schemas.openxmlformats.org/officeDocument/2006/relationships/tags" Target="../tags/tag676.xml"/><Relationship Id="rId129" Type="http://schemas.openxmlformats.org/officeDocument/2006/relationships/tags" Target="../tags/tag697.xml"/><Relationship Id="rId280" Type="http://schemas.openxmlformats.org/officeDocument/2006/relationships/tags" Target="../tags/tag848.xml"/><Relationship Id="rId54" Type="http://schemas.openxmlformats.org/officeDocument/2006/relationships/tags" Target="../tags/tag622.xml"/><Relationship Id="rId75" Type="http://schemas.openxmlformats.org/officeDocument/2006/relationships/tags" Target="../tags/tag643.xml"/><Relationship Id="rId96" Type="http://schemas.openxmlformats.org/officeDocument/2006/relationships/tags" Target="../tags/tag664.xml"/><Relationship Id="rId140" Type="http://schemas.openxmlformats.org/officeDocument/2006/relationships/tags" Target="../tags/tag708.xml"/><Relationship Id="rId161" Type="http://schemas.openxmlformats.org/officeDocument/2006/relationships/tags" Target="../tags/tag729.xml"/><Relationship Id="rId182" Type="http://schemas.openxmlformats.org/officeDocument/2006/relationships/tags" Target="../tags/tag750.xml"/><Relationship Id="rId217" Type="http://schemas.openxmlformats.org/officeDocument/2006/relationships/tags" Target="../tags/tag785.xml"/><Relationship Id="rId6" Type="http://schemas.openxmlformats.org/officeDocument/2006/relationships/tags" Target="../tags/tag574.xml"/><Relationship Id="rId238" Type="http://schemas.openxmlformats.org/officeDocument/2006/relationships/tags" Target="../tags/tag806.xml"/><Relationship Id="rId259" Type="http://schemas.openxmlformats.org/officeDocument/2006/relationships/tags" Target="../tags/tag827.xml"/><Relationship Id="rId23" Type="http://schemas.openxmlformats.org/officeDocument/2006/relationships/tags" Target="../tags/tag591.xml"/><Relationship Id="rId119" Type="http://schemas.openxmlformats.org/officeDocument/2006/relationships/tags" Target="../tags/tag687.xml"/><Relationship Id="rId270" Type="http://schemas.openxmlformats.org/officeDocument/2006/relationships/tags" Target="../tags/tag838.xml"/><Relationship Id="rId44" Type="http://schemas.openxmlformats.org/officeDocument/2006/relationships/tags" Target="../tags/tag612.xml"/><Relationship Id="rId65" Type="http://schemas.openxmlformats.org/officeDocument/2006/relationships/tags" Target="../tags/tag633.xml"/><Relationship Id="rId86" Type="http://schemas.openxmlformats.org/officeDocument/2006/relationships/tags" Target="../tags/tag654.xml"/><Relationship Id="rId130" Type="http://schemas.openxmlformats.org/officeDocument/2006/relationships/tags" Target="../tags/tag698.xml"/><Relationship Id="rId151" Type="http://schemas.openxmlformats.org/officeDocument/2006/relationships/tags" Target="../tags/tag719.xml"/><Relationship Id="rId172" Type="http://schemas.openxmlformats.org/officeDocument/2006/relationships/tags" Target="../tags/tag740.xml"/><Relationship Id="rId193" Type="http://schemas.openxmlformats.org/officeDocument/2006/relationships/tags" Target="../tags/tag761.xml"/><Relationship Id="rId207" Type="http://schemas.openxmlformats.org/officeDocument/2006/relationships/tags" Target="../tags/tag775.xml"/><Relationship Id="rId228" Type="http://schemas.openxmlformats.org/officeDocument/2006/relationships/tags" Target="../tags/tag796.xml"/><Relationship Id="rId249" Type="http://schemas.openxmlformats.org/officeDocument/2006/relationships/tags" Target="../tags/tag817.xml"/><Relationship Id="rId13" Type="http://schemas.openxmlformats.org/officeDocument/2006/relationships/tags" Target="../tags/tag581.xml"/><Relationship Id="rId109" Type="http://schemas.openxmlformats.org/officeDocument/2006/relationships/tags" Target="../tags/tag677.xml"/><Relationship Id="rId260" Type="http://schemas.openxmlformats.org/officeDocument/2006/relationships/tags" Target="../tags/tag828.xml"/><Relationship Id="rId281" Type="http://schemas.openxmlformats.org/officeDocument/2006/relationships/tags" Target="../tags/tag849.xml"/><Relationship Id="rId34" Type="http://schemas.openxmlformats.org/officeDocument/2006/relationships/tags" Target="../tags/tag602.xml"/><Relationship Id="rId55" Type="http://schemas.openxmlformats.org/officeDocument/2006/relationships/tags" Target="../tags/tag623.xml"/><Relationship Id="rId76" Type="http://schemas.openxmlformats.org/officeDocument/2006/relationships/tags" Target="../tags/tag644.xml"/><Relationship Id="rId97" Type="http://schemas.openxmlformats.org/officeDocument/2006/relationships/tags" Target="../tags/tag665.xml"/><Relationship Id="rId120" Type="http://schemas.openxmlformats.org/officeDocument/2006/relationships/tags" Target="../tags/tag688.xml"/><Relationship Id="rId141" Type="http://schemas.openxmlformats.org/officeDocument/2006/relationships/tags" Target="../tags/tag709.xml"/><Relationship Id="rId7" Type="http://schemas.openxmlformats.org/officeDocument/2006/relationships/tags" Target="../tags/tag575.xml"/><Relationship Id="rId162" Type="http://schemas.openxmlformats.org/officeDocument/2006/relationships/tags" Target="../tags/tag730.xml"/><Relationship Id="rId183" Type="http://schemas.openxmlformats.org/officeDocument/2006/relationships/tags" Target="../tags/tag751.xml"/><Relationship Id="rId218" Type="http://schemas.openxmlformats.org/officeDocument/2006/relationships/tags" Target="../tags/tag786.xml"/><Relationship Id="rId239" Type="http://schemas.openxmlformats.org/officeDocument/2006/relationships/tags" Target="../tags/tag807.xml"/><Relationship Id="rId250" Type="http://schemas.openxmlformats.org/officeDocument/2006/relationships/tags" Target="../tags/tag818.xml"/><Relationship Id="rId271" Type="http://schemas.openxmlformats.org/officeDocument/2006/relationships/tags" Target="../tags/tag839.xml"/><Relationship Id="rId24" Type="http://schemas.openxmlformats.org/officeDocument/2006/relationships/tags" Target="../tags/tag592.xml"/><Relationship Id="rId45" Type="http://schemas.openxmlformats.org/officeDocument/2006/relationships/tags" Target="../tags/tag613.xml"/><Relationship Id="rId66" Type="http://schemas.openxmlformats.org/officeDocument/2006/relationships/tags" Target="../tags/tag634.xml"/><Relationship Id="rId87" Type="http://schemas.openxmlformats.org/officeDocument/2006/relationships/tags" Target="../tags/tag655.xml"/><Relationship Id="rId110" Type="http://schemas.openxmlformats.org/officeDocument/2006/relationships/tags" Target="../tags/tag678.xml"/><Relationship Id="rId131" Type="http://schemas.openxmlformats.org/officeDocument/2006/relationships/tags" Target="../tags/tag699.xml"/><Relationship Id="rId152" Type="http://schemas.openxmlformats.org/officeDocument/2006/relationships/tags" Target="../tags/tag720.xml"/><Relationship Id="rId173" Type="http://schemas.openxmlformats.org/officeDocument/2006/relationships/tags" Target="../tags/tag741.xml"/><Relationship Id="rId194" Type="http://schemas.openxmlformats.org/officeDocument/2006/relationships/tags" Target="../tags/tag762.xml"/><Relationship Id="rId208" Type="http://schemas.openxmlformats.org/officeDocument/2006/relationships/tags" Target="../tags/tag776.xml"/><Relationship Id="rId229" Type="http://schemas.openxmlformats.org/officeDocument/2006/relationships/tags" Target="../tags/tag797.xml"/><Relationship Id="rId240" Type="http://schemas.openxmlformats.org/officeDocument/2006/relationships/tags" Target="../tags/tag808.xml"/><Relationship Id="rId261" Type="http://schemas.openxmlformats.org/officeDocument/2006/relationships/tags" Target="../tags/tag829.xml"/><Relationship Id="rId14" Type="http://schemas.openxmlformats.org/officeDocument/2006/relationships/tags" Target="../tags/tag582.xml"/><Relationship Id="rId35" Type="http://schemas.openxmlformats.org/officeDocument/2006/relationships/tags" Target="../tags/tag603.xml"/><Relationship Id="rId56" Type="http://schemas.openxmlformats.org/officeDocument/2006/relationships/tags" Target="../tags/tag624.xml"/><Relationship Id="rId77" Type="http://schemas.openxmlformats.org/officeDocument/2006/relationships/tags" Target="../tags/tag645.xml"/><Relationship Id="rId100" Type="http://schemas.openxmlformats.org/officeDocument/2006/relationships/tags" Target="../tags/tag668.xml"/><Relationship Id="rId282" Type="http://schemas.openxmlformats.org/officeDocument/2006/relationships/tags" Target="../tags/tag850.xml"/><Relationship Id="rId8" Type="http://schemas.openxmlformats.org/officeDocument/2006/relationships/tags" Target="../tags/tag576.xml"/><Relationship Id="rId98" Type="http://schemas.openxmlformats.org/officeDocument/2006/relationships/tags" Target="../tags/tag666.xml"/><Relationship Id="rId121" Type="http://schemas.openxmlformats.org/officeDocument/2006/relationships/tags" Target="../tags/tag689.xml"/><Relationship Id="rId142" Type="http://schemas.openxmlformats.org/officeDocument/2006/relationships/tags" Target="../tags/tag710.xml"/><Relationship Id="rId163" Type="http://schemas.openxmlformats.org/officeDocument/2006/relationships/tags" Target="../tags/tag731.xml"/><Relationship Id="rId184" Type="http://schemas.openxmlformats.org/officeDocument/2006/relationships/tags" Target="../tags/tag752.xml"/><Relationship Id="rId219" Type="http://schemas.openxmlformats.org/officeDocument/2006/relationships/tags" Target="../tags/tag787.xml"/><Relationship Id="rId230" Type="http://schemas.openxmlformats.org/officeDocument/2006/relationships/tags" Target="../tags/tag798.xml"/><Relationship Id="rId251" Type="http://schemas.openxmlformats.org/officeDocument/2006/relationships/tags" Target="../tags/tag819.xml"/><Relationship Id="rId25" Type="http://schemas.openxmlformats.org/officeDocument/2006/relationships/tags" Target="../tags/tag593.xml"/><Relationship Id="rId46" Type="http://schemas.openxmlformats.org/officeDocument/2006/relationships/tags" Target="../tags/tag614.xml"/><Relationship Id="rId67" Type="http://schemas.openxmlformats.org/officeDocument/2006/relationships/tags" Target="../tags/tag635.xml"/><Relationship Id="rId272" Type="http://schemas.openxmlformats.org/officeDocument/2006/relationships/tags" Target="../tags/tag840.xml"/><Relationship Id="rId88" Type="http://schemas.openxmlformats.org/officeDocument/2006/relationships/tags" Target="../tags/tag656.xml"/><Relationship Id="rId111" Type="http://schemas.openxmlformats.org/officeDocument/2006/relationships/tags" Target="../tags/tag679.xml"/><Relationship Id="rId132" Type="http://schemas.openxmlformats.org/officeDocument/2006/relationships/tags" Target="../tags/tag700.xml"/><Relationship Id="rId153" Type="http://schemas.openxmlformats.org/officeDocument/2006/relationships/tags" Target="../tags/tag721.xml"/><Relationship Id="rId174" Type="http://schemas.openxmlformats.org/officeDocument/2006/relationships/tags" Target="../tags/tag742.xml"/><Relationship Id="rId195" Type="http://schemas.openxmlformats.org/officeDocument/2006/relationships/tags" Target="../tags/tag763.xml"/><Relationship Id="rId209" Type="http://schemas.openxmlformats.org/officeDocument/2006/relationships/tags" Target="../tags/tag777.xml"/><Relationship Id="rId220" Type="http://schemas.openxmlformats.org/officeDocument/2006/relationships/tags" Target="../tags/tag788.xml"/><Relationship Id="rId241" Type="http://schemas.openxmlformats.org/officeDocument/2006/relationships/tags" Target="../tags/tag809.xml"/><Relationship Id="rId15" Type="http://schemas.openxmlformats.org/officeDocument/2006/relationships/tags" Target="../tags/tag583.xml"/><Relationship Id="rId36" Type="http://schemas.openxmlformats.org/officeDocument/2006/relationships/tags" Target="../tags/tag604.xml"/><Relationship Id="rId57" Type="http://schemas.openxmlformats.org/officeDocument/2006/relationships/tags" Target="../tags/tag625.xml"/><Relationship Id="rId262" Type="http://schemas.openxmlformats.org/officeDocument/2006/relationships/tags" Target="../tags/tag830.xml"/><Relationship Id="rId283" Type="http://schemas.openxmlformats.org/officeDocument/2006/relationships/slideLayout" Target="../slideLayouts/slideLayout7.xml"/><Relationship Id="rId78" Type="http://schemas.openxmlformats.org/officeDocument/2006/relationships/tags" Target="../tags/tag646.xml"/><Relationship Id="rId99" Type="http://schemas.openxmlformats.org/officeDocument/2006/relationships/tags" Target="../tags/tag667.xml"/><Relationship Id="rId101" Type="http://schemas.openxmlformats.org/officeDocument/2006/relationships/tags" Target="../tags/tag669.xml"/><Relationship Id="rId122" Type="http://schemas.openxmlformats.org/officeDocument/2006/relationships/tags" Target="../tags/tag690.xml"/><Relationship Id="rId143" Type="http://schemas.openxmlformats.org/officeDocument/2006/relationships/tags" Target="../tags/tag711.xml"/><Relationship Id="rId164" Type="http://schemas.openxmlformats.org/officeDocument/2006/relationships/tags" Target="../tags/tag732.xml"/><Relationship Id="rId185" Type="http://schemas.openxmlformats.org/officeDocument/2006/relationships/tags" Target="../tags/tag753.xml"/><Relationship Id="rId9" Type="http://schemas.openxmlformats.org/officeDocument/2006/relationships/tags" Target="../tags/tag577.xml"/><Relationship Id="rId210" Type="http://schemas.openxmlformats.org/officeDocument/2006/relationships/tags" Target="../tags/tag778.xml"/><Relationship Id="rId26" Type="http://schemas.openxmlformats.org/officeDocument/2006/relationships/tags" Target="../tags/tag594.xml"/><Relationship Id="rId231" Type="http://schemas.openxmlformats.org/officeDocument/2006/relationships/tags" Target="../tags/tag799.xml"/><Relationship Id="rId252" Type="http://schemas.openxmlformats.org/officeDocument/2006/relationships/tags" Target="../tags/tag820.xml"/><Relationship Id="rId273" Type="http://schemas.openxmlformats.org/officeDocument/2006/relationships/tags" Target="../tags/tag841.xml"/><Relationship Id="rId47" Type="http://schemas.openxmlformats.org/officeDocument/2006/relationships/tags" Target="../tags/tag615.xml"/><Relationship Id="rId68" Type="http://schemas.openxmlformats.org/officeDocument/2006/relationships/tags" Target="../tags/tag636.xml"/><Relationship Id="rId89" Type="http://schemas.openxmlformats.org/officeDocument/2006/relationships/tags" Target="../tags/tag657.xml"/><Relationship Id="rId112" Type="http://schemas.openxmlformats.org/officeDocument/2006/relationships/tags" Target="../tags/tag680.xml"/><Relationship Id="rId133" Type="http://schemas.openxmlformats.org/officeDocument/2006/relationships/tags" Target="../tags/tag701.xml"/><Relationship Id="rId154" Type="http://schemas.openxmlformats.org/officeDocument/2006/relationships/tags" Target="../tags/tag722.xml"/><Relationship Id="rId175" Type="http://schemas.openxmlformats.org/officeDocument/2006/relationships/tags" Target="../tags/tag743.xml"/><Relationship Id="rId196" Type="http://schemas.openxmlformats.org/officeDocument/2006/relationships/tags" Target="../tags/tag764.xml"/><Relationship Id="rId200" Type="http://schemas.openxmlformats.org/officeDocument/2006/relationships/tags" Target="../tags/tag768.xml"/><Relationship Id="rId16" Type="http://schemas.openxmlformats.org/officeDocument/2006/relationships/tags" Target="../tags/tag584.xml"/><Relationship Id="rId221" Type="http://schemas.openxmlformats.org/officeDocument/2006/relationships/tags" Target="../tags/tag789.xml"/><Relationship Id="rId242" Type="http://schemas.openxmlformats.org/officeDocument/2006/relationships/tags" Target="../tags/tag810.xml"/><Relationship Id="rId263" Type="http://schemas.openxmlformats.org/officeDocument/2006/relationships/tags" Target="../tags/tag831.xml"/><Relationship Id="rId284" Type="http://schemas.openxmlformats.org/officeDocument/2006/relationships/notesSlide" Target="../notesSlides/notesSlide28.xml"/><Relationship Id="rId37" Type="http://schemas.openxmlformats.org/officeDocument/2006/relationships/tags" Target="../tags/tag605.xml"/><Relationship Id="rId58" Type="http://schemas.openxmlformats.org/officeDocument/2006/relationships/tags" Target="../tags/tag626.xml"/><Relationship Id="rId79" Type="http://schemas.openxmlformats.org/officeDocument/2006/relationships/tags" Target="../tags/tag647.xml"/><Relationship Id="rId102" Type="http://schemas.openxmlformats.org/officeDocument/2006/relationships/tags" Target="../tags/tag670.xml"/><Relationship Id="rId123" Type="http://schemas.openxmlformats.org/officeDocument/2006/relationships/tags" Target="../tags/tag691.xml"/><Relationship Id="rId144" Type="http://schemas.openxmlformats.org/officeDocument/2006/relationships/tags" Target="../tags/tag712.xml"/><Relationship Id="rId90" Type="http://schemas.openxmlformats.org/officeDocument/2006/relationships/tags" Target="../tags/tag658.xml"/><Relationship Id="rId165" Type="http://schemas.openxmlformats.org/officeDocument/2006/relationships/tags" Target="../tags/tag733.xml"/><Relationship Id="rId186" Type="http://schemas.openxmlformats.org/officeDocument/2006/relationships/tags" Target="../tags/tag754.xml"/><Relationship Id="rId211" Type="http://schemas.openxmlformats.org/officeDocument/2006/relationships/tags" Target="../tags/tag779.xml"/><Relationship Id="rId232" Type="http://schemas.openxmlformats.org/officeDocument/2006/relationships/tags" Target="../tags/tag800.xml"/><Relationship Id="rId253" Type="http://schemas.openxmlformats.org/officeDocument/2006/relationships/tags" Target="../tags/tag821.xml"/><Relationship Id="rId274" Type="http://schemas.openxmlformats.org/officeDocument/2006/relationships/tags" Target="../tags/tag842.xml"/><Relationship Id="rId27" Type="http://schemas.openxmlformats.org/officeDocument/2006/relationships/tags" Target="../tags/tag595.xml"/><Relationship Id="rId48" Type="http://schemas.openxmlformats.org/officeDocument/2006/relationships/tags" Target="../tags/tag616.xml"/><Relationship Id="rId69" Type="http://schemas.openxmlformats.org/officeDocument/2006/relationships/tags" Target="../tags/tag637.xml"/><Relationship Id="rId113" Type="http://schemas.openxmlformats.org/officeDocument/2006/relationships/tags" Target="../tags/tag681.xml"/><Relationship Id="rId134" Type="http://schemas.openxmlformats.org/officeDocument/2006/relationships/tags" Target="../tags/tag702.xml"/><Relationship Id="rId80" Type="http://schemas.openxmlformats.org/officeDocument/2006/relationships/tags" Target="../tags/tag648.xml"/><Relationship Id="rId155" Type="http://schemas.openxmlformats.org/officeDocument/2006/relationships/tags" Target="../tags/tag723.xml"/><Relationship Id="rId176" Type="http://schemas.openxmlformats.org/officeDocument/2006/relationships/tags" Target="../tags/tag744.xml"/><Relationship Id="rId197" Type="http://schemas.openxmlformats.org/officeDocument/2006/relationships/tags" Target="../tags/tag765.xml"/><Relationship Id="rId201" Type="http://schemas.openxmlformats.org/officeDocument/2006/relationships/tags" Target="../tags/tag769.xml"/><Relationship Id="rId222" Type="http://schemas.openxmlformats.org/officeDocument/2006/relationships/tags" Target="../tags/tag790.xml"/><Relationship Id="rId243" Type="http://schemas.openxmlformats.org/officeDocument/2006/relationships/tags" Target="../tags/tag811.xml"/><Relationship Id="rId264" Type="http://schemas.openxmlformats.org/officeDocument/2006/relationships/tags" Target="../tags/tag832.xml"/><Relationship Id="rId285" Type="http://schemas.openxmlformats.org/officeDocument/2006/relationships/image" Target="../media/image1.gif"/><Relationship Id="rId17" Type="http://schemas.openxmlformats.org/officeDocument/2006/relationships/tags" Target="../tags/tag585.xml"/><Relationship Id="rId38" Type="http://schemas.openxmlformats.org/officeDocument/2006/relationships/tags" Target="../tags/tag606.xml"/><Relationship Id="rId59" Type="http://schemas.openxmlformats.org/officeDocument/2006/relationships/tags" Target="../tags/tag627.xml"/><Relationship Id="rId103" Type="http://schemas.openxmlformats.org/officeDocument/2006/relationships/tags" Target="../tags/tag671.xml"/><Relationship Id="rId124" Type="http://schemas.openxmlformats.org/officeDocument/2006/relationships/tags" Target="../tags/tag692.xml"/><Relationship Id="rId70" Type="http://schemas.openxmlformats.org/officeDocument/2006/relationships/tags" Target="../tags/tag638.xml"/><Relationship Id="rId91" Type="http://schemas.openxmlformats.org/officeDocument/2006/relationships/tags" Target="../tags/tag659.xml"/><Relationship Id="rId145" Type="http://schemas.openxmlformats.org/officeDocument/2006/relationships/tags" Target="../tags/tag713.xml"/><Relationship Id="rId166" Type="http://schemas.openxmlformats.org/officeDocument/2006/relationships/tags" Target="../tags/tag734.xml"/><Relationship Id="rId187" Type="http://schemas.openxmlformats.org/officeDocument/2006/relationships/tags" Target="../tags/tag755.xml"/><Relationship Id="rId1" Type="http://schemas.openxmlformats.org/officeDocument/2006/relationships/tags" Target="../tags/tag569.xml"/><Relationship Id="rId212" Type="http://schemas.openxmlformats.org/officeDocument/2006/relationships/tags" Target="../tags/tag780.xml"/><Relationship Id="rId233" Type="http://schemas.openxmlformats.org/officeDocument/2006/relationships/tags" Target="../tags/tag801.xml"/><Relationship Id="rId254" Type="http://schemas.openxmlformats.org/officeDocument/2006/relationships/tags" Target="../tags/tag822.xml"/><Relationship Id="rId28" Type="http://schemas.openxmlformats.org/officeDocument/2006/relationships/tags" Target="../tags/tag596.xml"/><Relationship Id="rId49" Type="http://schemas.openxmlformats.org/officeDocument/2006/relationships/tags" Target="../tags/tag617.xml"/><Relationship Id="rId114" Type="http://schemas.openxmlformats.org/officeDocument/2006/relationships/tags" Target="../tags/tag682.xml"/><Relationship Id="rId275" Type="http://schemas.openxmlformats.org/officeDocument/2006/relationships/tags" Target="../tags/tag843.xml"/><Relationship Id="rId60" Type="http://schemas.openxmlformats.org/officeDocument/2006/relationships/tags" Target="../tags/tag628.xml"/><Relationship Id="rId81" Type="http://schemas.openxmlformats.org/officeDocument/2006/relationships/tags" Target="../tags/tag649.xml"/><Relationship Id="rId135" Type="http://schemas.openxmlformats.org/officeDocument/2006/relationships/tags" Target="../tags/tag703.xml"/><Relationship Id="rId156" Type="http://schemas.openxmlformats.org/officeDocument/2006/relationships/tags" Target="../tags/tag724.xml"/><Relationship Id="rId177" Type="http://schemas.openxmlformats.org/officeDocument/2006/relationships/tags" Target="../tags/tag745.xml"/><Relationship Id="rId198" Type="http://schemas.openxmlformats.org/officeDocument/2006/relationships/tags" Target="../tags/tag766.xml"/><Relationship Id="rId202" Type="http://schemas.openxmlformats.org/officeDocument/2006/relationships/tags" Target="../tags/tag770.xml"/><Relationship Id="rId223" Type="http://schemas.openxmlformats.org/officeDocument/2006/relationships/tags" Target="../tags/tag791.xml"/><Relationship Id="rId244" Type="http://schemas.openxmlformats.org/officeDocument/2006/relationships/tags" Target="../tags/tag812.xml"/><Relationship Id="rId18" Type="http://schemas.openxmlformats.org/officeDocument/2006/relationships/tags" Target="../tags/tag586.xml"/><Relationship Id="rId39" Type="http://schemas.openxmlformats.org/officeDocument/2006/relationships/tags" Target="../tags/tag607.xml"/><Relationship Id="rId265" Type="http://schemas.openxmlformats.org/officeDocument/2006/relationships/tags" Target="../tags/tag833.xml"/><Relationship Id="rId50" Type="http://schemas.openxmlformats.org/officeDocument/2006/relationships/tags" Target="../tags/tag618.xml"/><Relationship Id="rId104" Type="http://schemas.openxmlformats.org/officeDocument/2006/relationships/tags" Target="../tags/tag672.xml"/><Relationship Id="rId125" Type="http://schemas.openxmlformats.org/officeDocument/2006/relationships/tags" Target="../tags/tag693.xml"/><Relationship Id="rId146" Type="http://schemas.openxmlformats.org/officeDocument/2006/relationships/tags" Target="../tags/tag714.xml"/><Relationship Id="rId167" Type="http://schemas.openxmlformats.org/officeDocument/2006/relationships/tags" Target="../tags/tag735.xml"/><Relationship Id="rId188" Type="http://schemas.openxmlformats.org/officeDocument/2006/relationships/tags" Target="../tags/tag756.xml"/><Relationship Id="rId71" Type="http://schemas.openxmlformats.org/officeDocument/2006/relationships/tags" Target="../tags/tag639.xml"/><Relationship Id="rId92" Type="http://schemas.openxmlformats.org/officeDocument/2006/relationships/tags" Target="../tags/tag660.xml"/><Relationship Id="rId213" Type="http://schemas.openxmlformats.org/officeDocument/2006/relationships/tags" Target="../tags/tag781.xml"/><Relationship Id="rId234" Type="http://schemas.openxmlformats.org/officeDocument/2006/relationships/tags" Target="../tags/tag802.xml"/><Relationship Id="rId2" Type="http://schemas.openxmlformats.org/officeDocument/2006/relationships/tags" Target="../tags/tag570.xml"/><Relationship Id="rId29" Type="http://schemas.openxmlformats.org/officeDocument/2006/relationships/tags" Target="../tags/tag597.xml"/><Relationship Id="rId255" Type="http://schemas.openxmlformats.org/officeDocument/2006/relationships/tags" Target="../tags/tag823.xml"/><Relationship Id="rId276" Type="http://schemas.openxmlformats.org/officeDocument/2006/relationships/tags" Target="../tags/tag844.xml"/><Relationship Id="rId40" Type="http://schemas.openxmlformats.org/officeDocument/2006/relationships/tags" Target="../tags/tag608.xml"/><Relationship Id="rId115" Type="http://schemas.openxmlformats.org/officeDocument/2006/relationships/tags" Target="../tags/tag683.xml"/><Relationship Id="rId136" Type="http://schemas.openxmlformats.org/officeDocument/2006/relationships/tags" Target="../tags/tag704.xml"/><Relationship Id="rId157" Type="http://schemas.openxmlformats.org/officeDocument/2006/relationships/tags" Target="../tags/tag725.xml"/><Relationship Id="rId178" Type="http://schemas.openxmlformats.org/officeDocument/2006/relationships/tags" Target="../tags/tag746.xml"/><Relationship Id="rId61" Type="http://schemas.openxmlformats.org/officeDocument/2006/relationships/tags" Target="../tags/tag629.xml"/><Relationship Id="rId82" Type="http://schemas.openxmlformats.org/officeDocument/2006/relationships/tags" Target="../tags/tag650.xml"/><Relationship Id="rId199" Type="http://schemas.openxmlformats.org/officeDocument/2006/relationships/tags" Target="../tags/tag767.xml"/><Relationship Id="rId203" Type="http://schemas.openxmlformats.org/officeDocument/2006/relationships/tags" Target="../tags/tag771.xml"/><Relationship Id="rId19" Type="http://schemas.openxmlformats.org/officeDocument/2006/relationships/tags" Target="../tags/tag587.xml"/><Relationship Id="rId224" Type="http://schemas.openxmlformats.org/officeDocument/2006/relationships/tags" Target="../tags/tag792.xml"/><Relationship Id="rId245" Type="http://schemas.openxmlformats.org/officeDocument/2006/relationships/tags" Target="../tags/tag813.xml"/><Relationship Id="rId266" Type="http://schemas.openxmlformats.org/officeDocument/2006/relationships/tags" Target="../tags/tag834.xml"/><Relationship Id="rId30" Type="http://schemas.openxmlformats.org/officeDocument/2006/relationships/tags" Target="../tags/tag598.xml"/><Relationship Id="rId105" Type="http://schemas.openxmlformats.org/officeDocument/2006/relationships/tags" Target="../tags/tag673.xml"/><Relationship Id="rId126" Type="http://schemas.openxmlformats.org/officeDocument/2006/relationships/tags" Target="../tags/tag694.xml"/><Relationship Id="rId147" Type="http://schemas.openxmlformats.org/officeDocument/2006/relationships/tags" Target="../tags/tag715.xml"/><Relationship Id="rId168" Type="http://schemas.openxmlformats.org/officeDocument/2006/relationships/tags" Target="../tags/tag736.xml"/><Relationship Id="rId51" Type="http://schemas.openxmlformats.org/officeDocument/2006/relationships/tags" Target="../tags/tag619.xml"/><Relationship Id="rId72" Type="http://schemas.openxmlformats.org/officeDocument/2006/relationships/tags" Target="../tags/tag640.xml"/><Relationship Id="rId93" Type="http://schemas.openxmlformats.org/officeDocument/2006/relationships/tags" Target="../tags/tag661.xml"/><Relationship Id="rId189" Type="http://schemas.openxmlformats.org/officeDocument/2006/relationships/tags" Target="../tags/tag757.xml"/><Relationship Id="rId3" Type="http://schemas.openxmlformats.org/officeDocument/2006/relationships/tags" Target="../tags/tag571.xml"/><Relationship Id="rId214" Type="http://schemas.openxmlformats.org/officeDocument/2006/relationships/tags" Target="../tags/tag782.xml"/><Relationship Id="rId235" Type="http://schemas.openxmlformats.org/officeDocument/2006/relationships/tags" Target="../tags/tag803.xml"/><Relationship Id="rId256" Type="http://schemas.openxmlformats.org/officeDocument/2006/relationships/tags" Target="../tags/tag824.xml"/><Relationship Id="rId277" Type="http://schemas.openxmlformats.org/officeDocument/2006/relationships/tags" Target="../tags/tag845.xml"/><Relationship Id="rId116" Type="http://schemas.openxmlformats.org/officeDocument/2006/relationships/tags" Target="../tags/tag684.xml"/><Relationship Id="rId137" Type="http://schemas.openxmlformats.org/officeDocument/2006/relationships/tags" Target="../tags/tag705.xml"/><Relationship Id="rId158" Type="http://schemas.openxmlformats.org/officeDocument/2006/relationships/tags" Target="../tags/tag726.xml"/><Relationship Id="rId20" Type="http://schemas.openxmlformats.org/officeDocument/2006/relationships/tags" Target="../tags/tag588.xml"/><Relationship Id="rId41" Type="http://schemas.openxmlformats.org/officeDocument/2006/relationships/tags" Target="../tags/tag609.xml"/><Relationship Id="rId62" Type="http://schemas.openxmlformats.org/officeDocument/2006/relationships/tags" Target="../tags/tag630.xml"/><Relationship Id="rId83" Type="http://schemas.openxmlformats.org/officeDocument/2006/relationships/tags" Target="../tags/tag651.xml"/><Relationship Id="rId179" Type="http://schemas.openxmlformats.org/officeDocument/2006/relationships/tags" Target="../tags/tag747.xml"/><Relationship Id="rId190" Type="http://schemas.openxmlformats.org/officeDocument/2006/relationships/tags" Target="../tags/tag758.xml"/><Relationship Id="rId204" Type="http://schemas.openxmlformats.org/officeDocument/2006/relationships/tags" Target="../tags/tag772.xml"/><Relationship Id="rId225" Type="http://schemas.openxmlformats.org/officeDocument/2006/relationships/tags" Target="../tags/tag793.xml"/><Relationship Id="rId246" Type="http://schemas.openxmlformats.org/officeDocument/2006/relationships/tags" Target="../tags/tag814.xml"/><Relationship Id="rId267" Type="http://schemas.openxmlformats.org/officeDocument/2006/relationships/tags" Target="../tags/tag835.xml"/><Relationship Id="rId106" Type="http://schemas.openxmlformats.org/officeDocument/2006/relationships/tags" Target="../tags/tag674.xml"/><Relationship Id="rId127" Type="http://schemas.openxmlformats.org/officeDocument/2006/relationships/tags" Target="../tags/tag695.xml"/><Relationship Id="rId10" Type="http://schemas.openxmlformats.org/officeDocument/2006/relationships/tags" Target="../tags/tag578.xml"/><Relationship Id="rId31" Type="http://schemas.openxmlformats.org/officeDocument/2006/relationships/tags" Target="../tags/tag599.xml"/><Relationship Id="rId52" Type="http://schemas.openxmlformats.org/officeDocument/2006/relationships/tags" Target="../tags/tag620.xml"/><Relationship Id="rId73" Type="http://schemas.openxmlformats.org/officeDocument/2006/relationships/tags" Target="../tags/tag641.xml"/><Relationship Id="rId94" Type="http://schemas.openxmlformats.org/officeDocument/2006/relationships/tags" Target="../tags/tag662.xml"/><Relationship Id="rId148" Type="http://schemas.openxmlformats.org/officeDocument/2006/relationships/tags" Target="../tags/tag716.xml"/><Relationship Id="rId169" Type="http://schemas.openxmlformats.org/officeDocument/2006/relationships/tags" Target="../tags/tag737.xml"/><Relationship Id="rId4" Type="http://schemas.openxmlformats.org/officeDocument/2006/relationships/tags" Target="../tags/tag572.xml"/><Relationship Id="rId180" Type="http://schemas.openxmlformats.org/officeDocument/2006/relationships/tags" Target="../tags/tag748.xml"/><Relationship Id="rId215" Type="http://schemas.openxmlformats.org/officeDocument/2006/relationships/tags" Target="../tags/tag783.xml"/><Relationship Id="rId236" Type="http://schemas.openxmlformats.org/officeDocument/2006/relationships/tags" Target="../tags/tag804.xml"/><Relationship Id="rId257" Type="http://schemas.openxmlformats.org/officeDocument/2006/relationships/tags" Target="../tags/tag825.xml"/><Relationship Id="rId278" Type="http://schemas.openxmlformats.org/officeDocument/2006/relationships/tags" Target="../tags/tag846.xml"/><Relationship Id="rId42" Type="http://schemas.openxmlformats.org/officeDocument/2006/relationships/tags" Target="../tags/tag610.xml"/><Relationship Id="rId84" Type="http://schemas.openxmlformats.org/officeDocument/2006/relationships/tags" Target="../tags/tag652.xml"/><Relationship Id="rId138" Type="http://schemas.openxmlformats.org/officeDocument/2006/relationships/tags" Target="../tags/tag706.xml"/><Relationship Id="rId191" Type="http://schemas.openxmlformats.org/officeDocument/2006/relationships/tags" Target="../tags/tag759.xml"/><Relationship Id="rId205" Type="http://schemas.openxmlformats.org/officeDocument/2006/relationships/tags" Target="../tags/tag773.xml"/><Relationship Id="rId247" Type="http://schemas.openxmlformats.org/officeDocument/2006/relationships/tags" Target="../tags/tag815.xml"/><Relationship Id="rId107" Type="http://schemas.openxmlformats.org/officeDocument/2006/relationships/tags" Target="../tags/tag675.xml"/><Relationship Id="rId11" Type="http://schemas.openxmlformats.org/officeDocument/2006/relationships/tags" Target="../tags/tag579.xml"/><Relationship Id="rId53" Type="http://schemas.openxmlformats.org/officeDocument/2006/relationships/tags" Target="../tags/tag621.xml"/><Relationship Id="rId149" Type="http://schemas.openxmlformats.org/officeDocument/2006/relationships/tags" Target="../tags/tag717.xml"/><Relationship Id="rId95" Type="http://schemas.openxmlformats.org/officeDocument/2006/relationships/tags" Target="../tags/tag663.xml"/><Relationship Id="rId160" Type="http://schemas.openxmlformats.org/officeDocument/2006/relationships/tags" Target="../tags/tag728.xml"/><Relationship Id="rId216" Type="http://schemas.openxmlformats.org/officeDocument/2006/relationships/tags" Target="../tags/tag784.xml"/><Relationship Id="rId258" Type="http://schemas.openxmlformats.org/officeDocument/2006/relationships/tags" Target="../tags/tag826.xml"/><Relationship Id="rId22" Type="http://schemas.openxmlformats.org/officeDocument/2006/relationships/tags" Target="../tags/tag590.xml"/><Relationship Id="rId64" Type="http://schemas.openxmlformats.org/officeDocument/2006/relationships/tags" Target="../tags/tag632.xml"/><Relationship Id="rId118" Type="http://schemas.openxmlformats.org/officeDocument/2006/relationships/tags" Target="../tags/tag68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858.xml"/><Relationship Id="rId13" Type="http://schemas.openxmlformats.org/officeDocument/2006/relationships/tags" Target="../tags/tag863.xml"/><Relationship Id="rId18" Type="http://schemas.openxmlformats.org/officeDocument/2006/relationships/notesSlide" Target="../notesSlides/notesSlide29.xml"/><Relationship Id="rId3" Type="http://schemas.openxmlformats.org/officeDocument/2006/relationships/tags" Target="../tags/tag853.xml"/><Relationship Id="rId7" Type="http://schemas.openxmlformats.org/officeDocument/2006/relationships/tags" Target="../tags/tag857.xml"/><Relationship Id="rId12" Type="http://schemas.openxmlformats.org/officeDocument/2006/relationships/tags" Target="../tags/tag86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852.xml"/><Relationship Id="rId16" Type="http://schemas.openxmlformats.org/officeDocument/2006/relationships/tags" Target="../tags/tag866.xml"/><Relationship Id="rId20" Type="http://schemas.openxmlformats.org/officeDocument/2006/relationships/image" Target="../media/image29.jpeg"/><Relationship Id="rId1" Type="http://schemas.openxmlformats.org/officeDocument/2006/relationships/tags" Target="../tags/tag851.xml"/><Relationship Id="rId6" Type="http://schemas.openxmlformats.org/officeDocument/2006/relationships/tags" Target="../tags/tag856.xml"/><Relationship Id="rId11" Type="http://schemas.openxmlformats.org/officeDocument/2006/relationships/tags" Target="../tags/tag861.xml"/><Relationship Id="rId5" Type="http://schemas.openxmlformats.org/officeDocument/2006/relationships/tags" Target="../tags/tag855.xml"/><Relationship Id="rId15" Type="http://schemas.openxmlformats.org/officeDocument/2006/relationships/tags" Target="../tags/tag865.xml"/><Relationship Id="rId10" Type="http://schemas.openxmlformats.org/officeDocument/2006/relationships/tags" Target="../tags/tag860.xml"/><Relationship Id="rId19" Type="http://schemas.openxmlformats.org/officeDocument/2006/relationships/image" Target="../media/image1.gif"/><Relationship Id="rId4" Type="http://schemas.openxmlformats.org/officeDocument/2006/relationships/tags" Target="../tags/tag854.xml"/><Relationship Id="rId9" Type="http://schemas.openxmlformats.org/officeDocument/2006/relationships/tags" Target="../tags/tag859.xml"/><Relationship Id="rId14" Type="http://schemas.openxmlformats.org/officeDocument/2006/relationships/tags" Target="../tags/tag8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1.gif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4.gif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874.xml"/><Relationship Id="rId13" Type="http://schemas.openxmlformats.org/officeDocument/2006/relationships/tags" Target="../tags/tag879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869.xml"/><Relationship Id="rId7" Type="http://schemas.openxmlformats.org/officeDocument/2006/relationships/tags" Target="../tags/tag873.xml"/><Relationship Id="rId12" Type="http://schemas.openxmlformats.org/officeDocument/2006/relationships/tags" Target="../tags/tag878.xml"/><Relationship Id="rId17" Type="http://schemas.openxmlformats.org/officeDocument/2006/relationships/tags" Target="../tags/tag883.xml"/><Relationship Id="rId2" Type="http://schemas.openxmlformats.org/officeDocument/2006/relationships/tags" Target="../tags/tag868.xml"/><Relationship Id="rId16" Type="http://schemas.openxmlformats.org/officeDocument/2006/relationships/tags" Target="../tags/tag882.xml"/><Relationship Id="rId20" Type="http://schemas.openxmlformats.org/officeDocument/2006/relationships/image" Target="../media/image1.gif"/><Relationship Id="rId1" Type="http://schemas.openxmlformats.org/officeDocument/2006/relationships/tags" Target="../tags/tag867.xml"/><Relationship Id="rId6" Type="http://schemas.openxmlformats.org/officeDocument/2006/relationships/tags" Target="../tags/tag872.xml"/><Relationship Id="rId11" Type="http://schemas.openxmlformats.org/officeDocument/2006/relationships/tags" Target="../tags/tag877.xml"/><Relationship Id="rId5" Type="http://schemas.openxmlformats.org/officeDocument/2006/relationships/tags" Target="../tags/tag871.xml"/><Relationship Id="rId15" Type="http://schemas.openxmlformats.org/officeDocument/2006/relationships/tags" Target="../tags/tag881.xml"/><Relationship Id="rId10" Type="http://schemas.openxmlformats.org/officeDocument/2006/relationships/tags" Target="../tags/tag876.xml"/><Relationship Id="rId19" Type="http://schemas.openxmlformats.org/officeDocument/2006/relationships/notesSlide" Target="../notesSlides/notesSlide30.xml"/><Relationship Id="rId4" Type="http://schemas.openxmlformats.org/officeDocument/2006/relationships/tags" Target="../tags/tag870.xml"/><Relationship Id="rId9" Type="http://schemas.openxmlformats.org/officeDocument/2006/relationships/tags" Target="../tags/tag875.xml"/><Relationship Id="rId14" Type="http://schemas.openxmlformats.org/officeDocument/2006/relationships/tags" Target="../tags/tag88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891.xml"/><Relationship Id="rId13" Type="http://schemas.openxmlformats.org/officeDocument/2006/relationships/tags" Target="../tags/tag896.xml"/><Relationship Id="rId18" Type="http://schemas.openxmlformats.org/officeDocument/2006/relationships/tags" Target="../tags/tag901.xml"/><Relationship Id="rId3" Type="http://schemas.openxmlformats.org/officeDocument/2006/relationships/tags" Target="../tags/tag886.xml"/><Relationship Id="rId21" Type="http://schemas.openxmlformats.org/officeDocument/2006/relationships/tags" Target="../tags/tag904.xml"/><Relationship Id="rId7" Type="http://schemas.openxmlformats.org/officeDocument/2006/relationships/tags" Target="../tags/tag890.xml"/><Relationship Id="rId12" Type="http://schemas.openxmlformats.org/officeDocument/2006/relationships/tags" Target="../tags/tag895.xml"/><Relationship Id="rId17" Type="http://schemas.openxmlformats.org/officeDocument/2006/relationships/tags" Target="../tags/tag900.xml"/><Relationship Id="rId2" Type="http://schemas.openxmlformats.org/officeDocument/2006/relationships/tags" Target="../tags/tag885.xml"/><Relationship Id="rId16" Type="http://schemas.openxmlformats.org/officeDocument/2006/relationships/tags" Target="../tags/tag899.xml"/><Relationship Id="rId20" Type="http://schemas.openxmlformats.org/officeDocument/2006/relationships/tags" Target="../tags/tag903.xml"/><Relationship Id="rId1" Type="http://schemas.openxmlformats.org/officeDocument/2006/relationships/tags" Target="../tags/tag884.xml"/><Relationship Id="rId6" Type="http://schemas.openxmlformats.org/officeDocument/2006/relationships/tags" Target="../tags/tag889.xml"/><Relationship Id="rId11" Type="http://schemas.openxmlformats.org/officeDocument/2006/relationships/tags" Target="../tags/tag894.xml"/><Relationship Id="rId24" Type="http://schemas.openxmlformats.org/officeDocument/2006/relationships/image" Target="../media/image1.gif"/><Relationship Id="rId5" Type="http://schemas.openxmlformats.org/officeDocument/2006/relationships/tags" Target="../tags/tag888.xml"/><Relationship Id="rId15" Type="http://schemas.openxmlformats.org/officeDocument/2006/relationships/tags" Target="../tags/tag898.xml"/><Relationship Id="rId23" Type="http://schemas.openxmlformats.org/officeDocument/2006/relationships/notesSlide" Target="../notesSlides/notesSlide31.xml"/><Relationship Id="rId10" Type="http://schemas.openxmlformats.org/officeDocument/2006/relationships/tags" Target="../tags/tag893.xml"/><Relationship Id="rId19" Type="http://schemas.openxmlformats.org/officeDocument/2006/relationships/tags" Target="../tags/tag902.xml"/><Relationship Id="rId4" Type="http://schemas.openxmlformats.org/officeDocument/2006/relationships/tags" Target="../tags/tag887.xml"/><Relationship Id="rId9" Type="http://schemas.openxmlformats.org/officeDocument/2006/relationships/tags" Target="../tags/tag892.xml"/><Relationship Id="rId14" Type="http://schemas.openxmlformats.org/officeDocument/2006/relationships/tags" Target="../tags/tag897.xml"/><Relationship Id="rId22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912.xml"/><Relationship Id="rId13" Type="http://schemas.openxmlformats.org/officeDocument/2006/relationships/tags" Target="../tags/tag917.xml"/><Relationship Id="rId18" Type="http://schemas.openxmlformats.org/officeDocument/2006/relationships/tags" Target="../tags/tag922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907.xml"/><Relationship Id="rId21" Type="http://schemas.openxmlformats.org/officeDocument/2006/relationships/tags" Target="../tags/tag925.xml"/><Relationship Id="rId7" Type="http://schemas.openxmlformats.org/officeDocument/2006/relationships/tags" Target="../tags/tag911.xml"/><Relationship Id="rId12" Type="http://schemas.openxmlformats.org/officeDocument/2006/relationships/tags" Target="../tags/tag916.xml"/><Relationship Id="rId17" Type="http://schemas.openxmlformats.org/officeDocument/2006/relationships/tags" Target="../tags/tag921.xml"/><Relationship Id="rId25" Type="http://schemas.openxmlformats.org/officeDocument/2006/relationships/tags" Target="../tags/tag929.xml"/><Relationship Id="rId2" Type="http://schemas.openxmlformats.org/officeDocument/2006/relationships/tags" Target="../tags/tag906.xml"/><Relationship Id="rId16" Type="http://schemas.openxmlformats.org/officeDocument/2006/relationships/tags" Target="../tags/tag920.xml"/><Relationship Id="rId20" Type="http://schemas.openxmlformats.org/officeDocument/2006/relationships/tags" Target="../tags/tag924.xml"/><Relationship Id="rId1" Type="http://schemas.openxmlformats.org/officeDocument/2006/relationships/tags" Target="../tags/tag905.xml"/><Relationship Id="rId6" Type="http://schemas.openxmlformats.org/officeDocument/2006/relationships/tags" Target="../tags/tag910.xml"/><Relationship Id="rId11" Type="http://schemas.openxmlformats.org/officeDocument/2006/relationships/tags" Target="../tags/tag915.xml"/><Relationship Id="rId24" Type="http://schemas.openxmlformats.org/officeDocument/2006/relationships/tags" Target="../tags/tag928.xml"/><Relationship Id="rId5" Type="http://schemas.openxmlformats.org/officeDocument/2006/relationships/tags" Target="../tags/tag909.xml"/><Relationship Id="rId15" Type="http://schemas.openxmlformats.org/officeDocument/2006/relationships/tags" Target="../tags/tag919.xml"/><Relationship Id="rId23" Type="http://schemas.openxmlformats.org/officeDocument/2006/relationships/tags" Target="../tags/tag927.xml"/><Relationship Id="rId28" Type="http://schemas.openxmlformats.org/officeDocument/2006/relationships/image" Target="../media/image1.gif"/><Relationship Id="rId10" Type="http://schemas.openxmlformats.org/officeDocument/2006/relationships/tags" Target="../tags/tag914.xml"/><Relationship Id="rId19" Type="http://schemas.openxmlformats.org/officeDocument/2006/relationships/tags" Target="../tags/tag923.xml"/><Relationship Id="rId4" Type="http://schemas.openxmlformats.org/officeDocument/2006/relationships/tags" Target="../tags/tag908.xml"/><Relationship Id="rId9" Type="http://schemas.openxmlformats.org/officeDocument/2006/relationships/tags" Target="../tags/tag913.xml"/><Relationship Id="rId14" Type="http://schemas.openxmlformats.org/officeDocument/2006/relationships/tags" Target="../tags/tag918.xml"/><Relationship Id="rId22" Type="http://schemas.openxmlformats.org/officeDocument/2006/relationships/tags" Target="../tags/tag926.xml"/><Relationship Id="rId27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937.xml"/><Relationship Id="rId13" Type="http://schemas.openxmlformats.org/officeDocument/2006/relationships/tags" Target="../tags/tag942.xml"/><Relationship Id="rId18" Type="http://schemas.openxmlformats.org/officeDocument/2006/relationships/tags" Target="../tags/tag947.xml"/><Relationship Id="rId26" Type="http://schemas.openxmlformats.org/officeDocument/2006/relationships/image" Target="../media/image1.gif"/><Relationship Id="rId3" Type="http://schemas.openxmlformats.org/officeDocument/2006/relationships/tags" Target="../tags/tag932.xml"/><Relationship Id="rId21" Type="http://schemas.openxmlformats.org/officeDocument/2006/relationships/tags" Target="../tags/tag950.xml"/><Relationship Id="rId7" Type="http://schemas.openxmlformats.org/officeDocument/2006/relationships/tags" Target="../tags/tag936.xml"/><Relationship Id="rId12" Type="http://schemas.openxmlformats.org/officeDocument/2006/relationships/tags" Target="../tags/tag941.xml"/><Relationship Id="rId17" Type="http://schemas.openxmlformats.org/officeDocument/2006/relationships/tags" Target="../tags/tag946.xml"/><Relationship Id="rId25" Type="http://schemas.openxmlformats.org/officeDocument/2006/relationships/notesSlide" Target="../notesSlides/notesSlide33.xml"/><Relationship Id="rId2" Type="http://schemas.openxmlformats.org/officeDocument/2006/relationships/tags" Target="../tags/tag931.xml"/><Relationship Id="rId16" Type="http://schemas.openxmlformats.org/officeDocument/2006/relationships/tags" Target="../tags/tag945.xml"/><Relationship Id="rId20" Type="http://schemas.openxmlformats.org/officeDocument/2006/relationships/tags" Target="../tags/tag949.xml"/><Relationship Id="rId1" Type="http://schemas.openxmlformats.org/officeDocument/2006/relationships/tags" Target="../tags/tag930.xml"/><Relationship Id="rId6" Type="http://schemas.openxmlformats.org/officeDocument/2006/relationships/tags" Target="../tags/tag935.xml"/><Relationship Id="rId11" Type="http://schemas.openxmlformats.org/officeDocument/2006/relationships/tags" Target="../tags/tag940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934.xml"/><Relationship Id="rId15" Type="http://schemas.openxmlformats.org/officeDocument/2006/relationships/tags" Target="../tags/tag944.xml"/><Relationship Id="rId23" Type="http://schemas.openxmlformats.org/officeDocument/2006/relationships/tags" Target="../tags/tag952.xml"/><Relationship Id="rId10" Type="http://schemas.openxmlformats.org/officeDocument/2006/relationships/tags" Target="../tags/tag939.xml"/><Relationship Id="rId19" Type="http://schemas.openxmlformats.org/officeDocument/2006/relationships/tags" Target="../tags/tag948.xml"/><Relationship Id="rId4" Type="http://schemas.openxmlformats.org/officeDocument/2006/relationships/tags" Target="../tags/tag933.xml"/><Relationship Id="rId9" Type="http://schemas.openxmlformats.org/officeDocument/2006/relationships/tags" Target="../tags/tag938.xml"/><Relationship Id="rId14" Type="http://schemas.openxmlformats.org/officeDocument/2006/relationships/tags" Target="../tags/tag943.xml"/><Relationship Id="rId22" Type="http://schemas.openxmlformats.org/officeDocument/2006/relationships/tags" Target="../tags/tag95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3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961.xml"/><Relationship Id="rId13" Type="http://schemas.openxmlformats.org/officeDocument/2006/relationships/tags" Target="../tags/tag966.xml"/><Relationship Id="rId18" Type="http://schemas.openxmlformats.org/officeDocument/2006/relationships/tags" Target="../tags/tag971.xml"/><Relationship Id="rId3" Type="http://schemas.openxmlformats.org/officeDocument/2006/relationships/tags" Target="../tags/tag956.xml"/><Relationship Id="rId21" Type="http://schemas.openxmlformats.org/officeDocument/2006/relationships/tags" Target="../tags/tag974.xml"/><Relationship Id="rId7" Type="http://schemas.openxmlformats.org/officeDocument/2006/relationships/tags" Target="../tags/tag960.xml"/><Relationship Id="rId12" Type="http://schemas.openxmlformats.org/officeDocument/2006/relationships/tags" Target="../tags/tag965.xml"/><Relationship Id="rId17" Type="http://schemas.openxmlformats.org/officeDocument/2006/relationships/tags" Target="../tags/tag970.xml"/><Relationship Id="rId2" Type="http://schemas.openxmlformats.org/officeDocument/2006/relationships/tags" Target="../tags/tag955.xml"/><Relationship Id="rId16" Type="http://schemas.openxmlformats.org/officeDocument/2006/relationships/tags" Target="../tags/tag969.xml"/><Relationship Id="rId20" Type="http://schemas.openxmlformats.org/officeDocument/2006/relationships/tags" Target="../tags/tag973.xml"/><Relationship Id="rId1" Type="http://schemas.openxmlformats.org/officeDocument/2006/relationships/tags" Target="../tags/tag954.xml"/><Relationship Id="rId6" Type="http://schemas.openxmlformats.org/officeDocument/2006/relationships/tags" Target="../tags/tag959.xml"/><Relationship Id="rId11" Type="http://schemas.openxmlformats.org/officeDocument/2006/relationships/tags" Target="../tags/tag964.xml"/><Relationship Id="rId24" Type="http://schemas.openxmlformats.org/officeDocument/2006/relationships/notesSlide" Target="../notesSlides/notesSlide35.xml"/><Relationship Id="rId5" Type="http://schemas.openxmlformats.org/officeDocument/2006/relationships/tags" Target="../tags/tag958.xml"/><Relationship Id="rId15" Type="http://schemas.openxmlformats.org/officeDocument/2006/relationships/tags" Target="../tags/tag968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963.xml"/><Relationship Id="rId19" Type="http://schemas.openxmlformats.org/officeDocument/2006/relationships/tags" Target="../tags/tag972.xml"/><Relationship Id="rId4" Type="http://schemas.openxmlformats.org/officeDocument/2006/relationships/tags" Target="../tags/tag957.xml"/><Relationship Id="rId9" Type="http://schemas.openxmlformats.org/officeDocument/2006/relationships/tags" Target="../tags/tag962.xml"/><Relationship Id="rId14" Type="http://schemas.openxmlformats.org/officeDocument/2006/relationships/tags" Target="../tags/tag967.xml"/><Relationship Id="rId22" Type="http://schemas.openxmlformats.org/officeDocument/2006/relationships/tags" Target="../tags/tag975.xml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tags" Target="../tags/tag1001.xml"/><Relationship Id="rId21" Type="http://schemas.openxmlformats.org/officeDocument/2006/relationships/tags" Target="../tags/tag996.xml"/><Relationship Id="rId42" Type="http://schemas.openxmlformats.org/officeDocument/2006/relationships/tags" Target="../tags/tag1017.xml"/><Relationship Id="rId47" Type="http://schemas.openxmlformats.org/officeDocument/2006/relationships/tags" Target="../tags/tag1022.xml"/><Relationship Id="rId63" Type="http://schemas.openxmlformats.org/officeDocument/2006/relationships/tags" Target="../tags/tag1038.xml"/><Relationship Id="rId68" Type="http://schemas.openxmlformats.org/officeDocument/2006/relationships/image" Target="../media/image31.png"/><Relationship Id="rId7" Type="http://schemas.openxmlformats.org/officeDocument/2006/relationships/tags" Target="../tags/tag982.xml"/><Relationship Id="rId2" Type="http://schemas.openxmlformats.org/officeDocument/2006/relationships/tags" Target="../tags/tag977.xml"/><Relationship Id="rId16" Type="http://schemas.openxmlformats.org/officeDocument/2006/relationships/tags" Target="../tags/tag991.xml"/><Relationship Id="rId29" Type="http://schemas.openxmlformats.org/officeDocument/2006/relationships/tags" Target="../tags/tag1004.xml"/><Relationship Id="rId11" Type="http://schemas.openxmlformats.org/officeDocument/2006/relationships/tags" Target="../tags/tag986.xml"/><Relationship Id="rId24" Type="http://schemas.openxmlformats.org/officeDocument/2006/relationships/tags" Target="../tags/tag999.xml"/><Relationship Id="rId32" Type="http://schemas.openxmlformats.org/officeDocument/2006/relationships/tags" Target="../tags/tag1007.xml"/><Relationship Id="rId37" Type="http://schemas.openxmlformats.org/officeDocument/2006/relationships/tags" Target="../tags/tag1012.xml"/><Relationship Id="rId40" Type="http://schemas.openxmlformats.org/officeDocument/2006/relationships/tags" Target="../tags/tag1015.xml"/><Relationship Id="rId45" Type="http://schemas.openxmlformats.org/officeDocument/2006/relationships/tags" Target="../tags/tag1020.xml"/><Relationship Id="rId53" Type="http://schemas.openxmlformats.org/officeDocument/2006/relationships/tags" Target="../tags/tag1028.xml"/><Relationship Id="rId58" Type="http://schemas.openxmlformats.org/officeDocument/2006/relationships/tags" Target="../tags/tag1033.xml"/><Relationship Id="rId66" Type="http://schemas.openxmlformats.org/officeDocument/2006/relationships/slideLayout" Target="../slideLayouts/slideLayout2.xml"/><Relationship Id="rId5" Type="http://schemas.openxmlformats.org/officeDocument/2006/relationships/tags" Target="../tags/tag980.xml"/><Relationship Id="rId61" Type="http://schemas.openxmlformats.org/officeDocument/2006/relationships/tags" Target="../tags/tag1036.xml"/><Relationship Id="rId19" Type="http://schemas.openxmlformats.org/officeDocument/2006/relationships/tags" Target="../tags/tag994.xml"/><Relationship Id="rId14" Type="http://schemas.openxmlformats.org/officeDocument/2006/relationships/tags" Target="../tags/tag989.xml"/><Relationship Id="rId22" Type="http://schemas.openxmlformats.org/officeDocument/2006/relationships/tags" Target="../tags/tag997.xml"/><Relationship Id="rId27" Type="http://schemas.openxmlformats.org/officeDocument/2006/relationships/tags" Target="../tags/tag1002.xml"/><Relationship Id="rId30" Type="http://schemas.openxmlformats.org/officeDocument/2006/relationships/tags" Target="../tags/tag1005.xml"/><Relationship Id="rId35" Type="http://schemas.openxmlformats.org/officeDocument/2006/relationships/tags" Target="../tags/tag1010.xml"/><Relationship Id="rId43" Type="http://schemas.openxmlformats.org/officeDocument/2006/relationships/tags" Target="../tags/tag1018.xml"/><Relationship Id="rId48" Type="http://schemas.openxmlformats.org/officeDocument/2006/relationships/tags" Target="../tags/tag1023.xml"/><Relationship Id="rId56" Type="http://schemas.openxmlformats.org/officeDocument/2006/relationships/tags" Target="../tags/tag1031.xml"/><Relationship Id="rId64" Type="http://schemas.openxmlformats.org/officeDocument/2006/relationships/audio" Target="file:///C:\HV_TINH\Dung.wav" TargetMode="External"/><Relationship Id="rId69" Type="http://schemas.openxmlformats.org/officeDocument/2006/relationships/image" Target="../media/image1.gif"/><Relationship Id="rId8" Type="http://schemas.openxmlformats.org/officeDocument/2006/relationships/tags" Target="../tags/tag983.xml"/><Relationship Id="rId51" Type="http://schemas.openxmlformats.org/officeDocument/2006/relationships/tags" Target="../tags/tag1026.xml"/><Relationship Id="rId3" Type="http://schemas.openxmlformats.org/officeDocument/2006/relationships/tags" Target="../tags/tag978.xml"/><Relationship Id="rId12" Type="http://schemas.openxmlformats.org/officeDocument/2006/relationships/tags" Target="../tags/tag987.xml"/><Relationship Id="rId17" Type="http://schemas.openxmlformats.org/officeDocument/2006/relationships/tags" Target="../tags/tag992.xml"/><Relationship Id="rId25" Type="http://schemas.openxmlformats.org/officeDocument/2006/relationships/tags" Target="../tags/tag1000.xml"/><Relationship Id="rId33" Type="http://schemas.openxmlformats.org/officeDocument/2006/relationships/tags" Target="../tags/tag1008.xml"/><Relationship Id="rId38" Type="http://schemas.openxmlformats.org/officeDocument/2006/relationships/tags" Target="../tags/tag1013.xml"/><Relationship Id="rId46" Type="http://schemas.openxmlformats.org/officeDocument/2006/relationships/tags" Target="../tags/tag1021.xml"/><Relationship Id="rId59" Type="http://schemas.openxmlformats.org/officeDocument/2006/relationships/tags" Target="../tags/tag1034.xml"/><Relationship Id="rId67" Type="http://schemas.openxmlformats.org/officeDocument/2006/relationships/notesSlide" Target="../notesSlides/notesSlide36.xml"/><Relationship Id="rId20" Type="http://schemas.openxmlformats.org/officeDocument/2006/relationships/tags" Target="../tags/tag995.xml"/><Relationship Id="rId41" Type="http://schemas.openxmlformats.org/officeDocument/2006/relationships/tags" Target="../tags/tag1016.xml"/><Relationship Id="rId54" Type="http://schemas.openxmlformats.org/officeDocument/2006/relationships/tags" Target="../tags/tag1029.xml"/><Relationship Id="rId62" Type="http://schemas.openxmlformats.org/officeDocument/2006/relationships/tags" Target="../tags/tag1037.xml"/><Relationship Id="rId1" Type="http://schemas.openxmlformats.org/officeDocument/2006/relationships/tags" Target="../tags/tag976.xml"/><Relationship Id="rId6" Type="http://schemas.openxmlformats.org/officeDocument/2006/relationships/tags" Target="../tags/tag981.xml"/><Relationship Id="rId15" Type="http://schemas.openxmlformats.org/officeDocument/2006/relationships/tags" Target="../tags/tag990.xml"/><Relationship Id="rId23" Type="http://schemas.openxmlformats.org/officeDocument/2006/relationships/tags" Target="../tags/tag998.xml"/><Relationship Id="rId28" Type="http://schemas.openxmlformats.org/officeDocument/2006/relationships/tags" Target="../tags/tag1003.xml"/><Relationship Id="rId36" Type="http://schemas.openxmlformats.org/officeDocument/2006/relationships/tags" Target="../tags/tag1011.xml"/><Relationship Id="rId49" Type="http://schemas.openxmlformats.org/officeDocument/2006/relationships/tags" Target="../tags/tag1024.xml"/><Relationship Id="rId57" Type="http://schemas.openxmlformats.org/officeDocument/2006/relationships/tags" Target="../tags/tag1032.xml"/><Relationship Id="rId10" Type="http://schemas.openxmlformats.org/officeDocument/2006/relationships/tags" Target="../tags/tag985.xml"/><Relationship Id="rId31" Type="http://schemas.openxmlformats.org/officeDocument/2006/relationships/tags" Target="../tags/tag1006.xml"/><Relationship Id="rId44" Type="http://schemas.openxmlformats.org/officeDocument/2006/relationships/tags" Target="../tags/tag1019.xml"/><Relationship Id="rId52" Type="http://schemas.openxmlformats.org/officeDocument/2006/relationships/tags" Target="../tags/tag1027.xml"/><Relationship Id="rId60" Type="http://schemas.openxmlformats.org/officeDocument/2006/relationships/tags" Target="../tags/tag1035.xml"/><Relationship Id="rId65" Type="http://schemas.openxmlformats.org/officeDocument/2006/relationships/tags" Target="../tags/tag1039.xml"/><Relationship Id="rId4" Type="http://schemas.openxmlformats.org/officeDocument/2006/relationships/tags" Target="../tags/tag979.xml"/><Relationship Id="rId9" Type="http://schemas.openxmlformats.org/officeDocument/2006/relationships/tags" Target="../tags/tag984.xml"/><Relationship Id="rId13" Type="http://schemas.openxmlformats.org/officeDocument/2006/relationships/tags" Target="../tags/tag988.xml"/><Relationship Id="rId18" Type="http://schemas.openxmlformats.org/officeDocument/2006/relationships/tags" Target="../tags/tag993.xml"/><Relationship Id="rId39" Type="http://schemas.openxmlformats.org/officeDocument/2006/relationships/tags" Target="../tags/tag1014.xml"/><Relationship Id="rId34" Type="http://schemas.openxmlformats.org/officeDocument/2006/relationships/tags" Target="../tags/tag1009.xml"/><Relationship Id="rId50" Type="http://schemas.openxmlformats.org/officeDocument/2006/relationships/tags" Target="../tags/tag1025.xml"/><Relationship Id="rId55" Type="http://schemas.openxmlformats.org/officeDocument/2006/relationships/tags" Target="../tags/tag10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26" Type="http://schemas.openxmlformats.org/officeDocument/2006/relationships/image" Target="../media/image56.png"/><Relationship Id="rId3" Type="http://schemas.openxmlformats.org/officeDocument/2006/relationships/notesSlide" Target="../notesSlides/notesSlide38.xml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33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29" Type="http://schemas.openxmlformats.org/officeDocument/2006/relationships/image" Target="../media/image59.png"/><Relationship Id="rId1" Type="http://schemas.openxmlformats.org/officeDocument/2006/relationships/tags" Target="../tags/tag104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31" Type="http://schemas.openxmlformats.org/officeDocument/2006/relationships/image" Target="../media/image61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30" Type="http://schemas.openxmlformats.org/officeDocument/2006/relationships/image" Target="../media/image60.png"/><Relationship Id="rId8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2.xml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4.gif"/><Relationship Id="rId4" Type="http://schemas.openxmlformats.org/officeDocument/2006/relationships/image" Target="../media/image1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1051.xml"/><Relationship Id="rId13" Type="http://schemas.openxmlformats.org/officeDocument/2006/relationships/tags" Target="../tags/tag1056.xml"/><Relationship Id="rId18" Type="http://schemas.openxmlformats.org/officeDocument/2006/relationships/tags" Target="../tags/tag1061.xml"/><Relationship Id="rId3" Type="http://schemas.openxmlformats.org/officeDocument/2006/relationships/tags" Target="../tags/tag1046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1050.xml"/><Relationship Id="rId12" Type="http://schemas.openxmlformats.org/officeDocument/2006/relationships/tags" Target="../tags/tag1055.xml"/><Relationship Id="rId17" Type="http://schemas.openxmlformats.org/officeDocument/2006/relationships/tags" Target="../tags/tag1060.xml"/><Relationship Id="rId2" Type="http://schemas.openxmlformats.org/officeDocument/2006/relationships/tags" Target="../tags/tag1045.xml"/><Relationship Id="rId16" Type="http://schemas.openxmlformats.org/officeDocument/2006/relationships/tags" Target="../tags/tag1059.xml"/><Relationship Id="rId20" Type="http://schemas.openxmlformats.org/officeDocument/2006/relationships/tags" Target="../tags/tag1063.xml"/><Relationship Id="rId1" Type="http://schemas.openxmlformats.org/officeDocument/2006/relationships/tags" Target="../tags/tag1044.xml"/><Relationship Id="rId6" Type="http://schemas.openxmlformats.org/officeDocument/2006/relationships/tags" Target="../tags/tag1049.xml"/><Relationship Id="rId11" Type="http://schemas.openxmlformats.org/officeDocument/2006/relationships/tags" Target="../tags/tag1054.xml"/><Relationship Id="rId5" Type="http://schemas.openxmlformats.org/officeDocument/2006/relationships/tags" Target="../tags/tag1048.xml"/><Relationship Id="rId15" Type="http://schemas.openxmlformats.org/officeDocument/2006/relationships/tags" Target="../tags/tag1058.xml"/><Relationship Id="rId23" Type="http://schemas.openxmlformats.org/officeDocument/2006/relationships/image" Target="../media/image1.gif"/><Relationship Id="rId10" Type="http://schemas.openxmlformats.org/officeDocument/2006/relationships/tags" Target="../tags/tag1053.xml"/><Relationship Id="rId19" Type="http://schemas.openxmlformats.org/officeDocument/2006/relationships/tags" Target="../tags/tag1062.xml"/><Relationship Id="rId4" Type="http://schemas.openxmlformats.org/officeDocument/2006/relationships/tags" Target="../tags/tag1047.xml"/><Relationship Id="rId9" Type="http://schemas.openxmlformats.org/officeDocument/2006/relationships/tags" Target="../tags/tag1052.xml"/><Relationship Id="rId14" Type="http://schemas.openxmlformats.org/officeDocument/2006/relationships/tags" Target="../tags/tag1057.xml"/><Relationship Id="rId2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4.xml"/><Relationship Id="rId5" Type="http://schemas.openxmlformats.org/officeDocument/2006/relationships/hyperlink" Target="C&#243;%20th&#7875;%20em%20ch&#432;a%20bi&#7871;t%20&#7913;ng%20d&#7909;ng%20m&#227;%20h&#236;nh%20vu&#244;ng%20RQ%20code%20v&#224;o%20ch&#7889;ng%20h&#224;ng%20gi&#7843;.docx" TargetMode="External"/><Relationship Id="rId4" Type="http://schemas.openxmlformats.org/officeDocument/2006/relationships/image" Target="../media/image6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65.xml"/><Relationship Id="rId4" Type="http://schemas.openxmlformats.org/officeDocument/2006/relationships/image" Target="../media/image66.jpeg"/></Relationships>
</file>

<file path=ppt/slides/_rels/slide44.xml.rels><?xml version="1.0" encoding="UTF-8" standalone="yes"?>
<Relationships xmlns="http://schemas.openxmlformats.org/package/2006/relationships"><Relationship Id="rId117" Type="http://schemas.openxmlformats.org/officeDocument/2006/relationships/tags" Target="../tags/tag1182.xml"/><Relationship Id="rId299" Type="http://schemas.openxmlformats.org/officeDocument/2006/relationships/tags" Target="../tags/tag1364.xml"/><Relationship Id="rId21" Type="http://schemas.openxmlformats.org/officeDocument/2006/relationships/tags" Target="../tags/tag1086.xml"/><Relationship Id="rId63" Type="http://schemas.openxmlformats.org/officeDocument/2006/relationships/tags" Target="../tags/tag1128.xml"/><Relationship Id="rId159" Type="http://schemas.openxmlformats.org/officeDocument/2006/relationships/tags" Target="../tags/tag1224.xml"/><Relationship Id="rId170" Type="http://schemas.openxmlformats.org/officeDocument/2006/relationships/tags" Target="../tags/tag1235.xml"/><Relationship Id="rId226" Type="http://schemas.openxmlformats.org/officeDocument/2006/relationships/tags" Target="../tags/tag1291.xml"/><Relationship Id="rId268" Type="http://schemas.openxmlformats.org/officeDocument/2006/relationships/tags" Target="../tags/tag1333.xml"/><Relationship Id="rId32" Type="http://schemas.openxmlformats.org/officeDocument/2006/relationships/tags" Target="../tags/tag1097.xml"/><Relationship Id="rId74" Type="http://schemas.openxmlformats.org/officeDocument/2006/relationships/tags" Target="../tags/tag1139.xml"/><Relationship Id="rId128" Type="http://schemas.openxmlformats.org/officeDocument/2006/relationships/tags" Target="../tags/tag1193.xml"/><Relationship Id="rId5" Type="http://schemas.openxmlformats.org/officeDocument/2006/relationships/tags" Target="../tags/tag1070.xml"/><Relationship Id="rId181" Type="http://schemas.openxmlformats.org/officeDocument/2006/relationships/tags" Target="../tags/tag1246.xml"/><Relationship Id="rId237" Type="http://schemas.openxmlformats.org/officeDocument/2006/relationships/tags" Target="../tags/tag1302.xml"/><Relationship Id="rId279" Type="http://schemas.openxmlformats.org/officeDocument/2006/relationships/tags" Target="../tags/tag1344.xml"/><Relationship Id="rId43" Type="http://schemas.openxmlformats.org/officeDocument/2006/relationships/tags" Target="../tags/tag1108.xml"/><Relationship Id="rId139" Type="http://schemas.openxmlformats.org/officeDocument/2006/relationships/tags" Target="../tags/tag1204.xml"/><Relationship Id="rId290" Type="http://schemas.openxmlformats.org/officeDocument/2006/relationships/tags" Target="../tags/tag1355.xml"/><Relationship Id="rId304" Type="http://schemas.openxmlformats.org/officeDocument/2006/relationships/tags" Target="../tags/tag1369.xml"/><Relationship Id="rId85" Type="http://schemas.openxmlformats.org/officeDocument/2006/relationships/tags" Target="../tags/tag1150.xml"/><Relationship Id="rId150" Type="http://schemas.openxmlformats.org/officeDocument/2006/relationships/tags" Target="../tags/tag1215.xml"/><Relationship Id="rId192" Type="http://schemas.openxmlformats.org/officeDocument/2006/relationships/tags" Target="../tags/tag1257.xml"/><Relationship Id="rId206" Type="http://schemas.openxmlformats.org/officeDocument/2006/relationships/tags" Target="../tags/tag1271.xml"/><Relationship Id="rId248" Type="http://schemas.openxmlformats.org/officeDocument/2006/relationships/tags" Target="../tags/tag1313.xml"/><Relationship Id="rId12" Type="http://schemas.openxmlformats.org/officeDocument/2006/relationships/tags" Target="../tags/tag1077.xml"/><Relationship Id="rId108" Type="http://schemas.openxmlformats.org/officeDocument/2006/relationships/tags" Target="../tags/tag1173.xml"/><Relationship Id="rId54" Type="http://schemas.openxmlformats.org/officeDocument/2006/relationships/tags" Target="../tags/tag1119.xml"/><Relationship Id="rId96" Type="http://schemas.openxmlformats.org/officeDocument/2006/relationships/tags" Target="../tags/tag1161.xml"/><Relationship Id="rId161" Type="http://schemas.openxmlformats.org/officeDocument/2006/relationships/tags" Target="../tags/tag1226.xml"/><Relationship Id="rId217" Type="http://schemas.openxmlformats.org/officeDocument/2006/relationships/tags" Target="../tags/tag1282.xml"/><Relationship Id="rId259" Type="http://schemas.openxmlformats.org/officeDocument/2006/relationships/tags" Target="../tags/tag1324.xml"/><Relationship Id="rId23" Type="http://schemas.openxmlformats.org/officeDocument/2006/relationships/tags" Target="../tags/tag1088.xml"/><Relationship Id="rId119" Type="http://schemas.openxmlformats.org/officeDocument/2006/relationships/tags" Target="../tags/tag1184.xml"/><Relationship Id="rId270" Type="http://schemas.openxmlformats.org/officeDocument/2006/relationships/tags" Target="../tags/tag1335.xml"/><Relationship Id="rId44" Type="http://schemas.openxmlformats.org/officeDocument/2006/relationships/tags" Target="../tags/tag1109.xml"/><Relationship Id="rId65" Type="http://schemas.openxmlformats.org/officeDocument/2006/relationships/tags" Target="../tags/tag1130.xml"/><Relationship Id="rId86" Type="http://schemas.openxmlformats.org/officeDocument/2006/relationships/tags" Target="../tags/tag1151.xml"/><Relationship Id="rId130" Type="http://schemas.openxmlformats.org/officeDocument/2006/relationships/tags" Target="../tags/tag1195.xml"/><Relationship Id="rId151" Type="http://schemas.openxmlformats.org/officeDocument/2006/relationships/tags" Target="../tags/tag1216.xml"/><Relationship Id="rId172" Type="http://schemas.openxmlformats.org/officeDocument/2006/relationships/tags" Target="../tags/tag1237.xml"/><Relationship Id="rId193" Type="http://schemas.openxmlformats.org/officeDocument/2006/relationships/tags" Target="../tags/tag1258.xml"/><Relationship Id="rId207" Type="http://schemas.openxmlformats.org/officeDocument/2006/relationships/tags" Target="../tags/tag1272.xml"/><Relationship Id="rId228" Type="http://schemas.openxmlformats.org/officeDocument/2006/relationships/tags" Target="../tags/tag1293.xml"/><Relationship Id="rId249" Type="http://schemas.openxmlformats.org/officeDocument/2006/relationships/tags" Target="../tags/tag1314.xml"/><Relationship Id="rId13" Type="http://schemas.openxmlformats.org/officeDocument/2006/relationships/tags" Target="../tags/tag1078.xml"/><Relationship Id="rId109" Type="http://schemas.openxmlformats.org/officeDocument/2006/relationships/tags" Target="../tags/tag1174.xml"/><Relationship Id="rId260" Type="http://schemas.openxmlformats.org/officeDocument/2006/relationships/tags" Target="../tags/tag1325.xml"/><Relationship Id="rId281" Type="http://schemas.openxmlformats.org/officeDocument/2006/relationships/tags" Target="../tags/tag1346.xml"/><Relationship Id="rId34" Type="http://schemas.openxmlformats.org/officeDocument/2006/relationships/tags" Target="../tags/tag1099.xml"/><Relationship Id="rId55" Type="http://schemas.openxmlformats.org/officeDocument/2006/relationships/tags" Target="../tags/tag1120.xml"/><Relationship Id="rId76" Type="http://schemas.openxmlformats.org/officeDocument/2006/relationships/tags" Target="../tags/tag1141.xml"/><Relationship Id="rId97" Type="http://schemas.openxmlformats.org/officeDocument/2006/relationships/tags" Target="../tags/tag1162.xml"/><Relationship Id="rId120" Type="http://schemas.openxmlformats.org/officeDocument/2006/relationships/tags" Target="../tags/tag1185.xml"/><Relationship Id="rId141" Type="http://schemas.openxmlformats.org/officeDocument/2006/relationships/tags" Target="../tags/tag1206.xml"/><Relationship Id="rId7" Type="http://schemas.openxmlformats.org/officeDocument/2006/relationships/tags" Target="../tags/tag1072.xml"/><Relationship Id="rId162" Type="http://schemas.openxmlformats.org/officeDocument/2006/relationships/tags" Target="../tags/tag1227.xml"/><Relationship Id="rId183" Type="http://schemas.openxmlformats.org/officeDocument/2006/relationships/tags" Target="../tags/tag1248.xml"/><Relationship Id="rId218" Type="http://schemas.openxmlformats.org/officeDocument/2006/relationships/tags" Target="../tags/tag1283.xml"/><Relationship Id="rId239" Type="http://schemas.openxmlformats.org/officeDocument/2006/relationships/tags" Target="../tags/tag1304.xml"/><Relationship Id="rId250" Type="http://schemas.openxmlformats.org/officeDocument/2006/relationships/tags" Target="../tags/tag1315.xml"/><Relationship Id="rId271" Type="http://schemas.openxmlformats.org/officeDocument/2006/relationships/tags" Target="../tags/tag1336.xml"/><Relationship Id="rId292" Type="http://schemas.openxmlformats.org/officeDocument/2006/relationships/tags" Target="../tags/tag1357.xml"/><Relationship Id="rId306" Type="http://schemas.openxmlformats.org/officeDocument/2006/relationships/tags" Target="../tags/tag1371.xml"/><Relationship Id="rId24" Type="http://schemas.openxmlformats.org/officeDocument/2006/relationships/tags" Target="../tags/tag1089.xml"/><Relationship Id="rId45" Type="http://schemas.openxmlformats.org/officeDocument/2006/relationships/tags" Target="../tags/tag1110.xml"/><Relationship Id="rId66" Type="http://schemas.openxmlformats.org/officeDocument/2006/relationships/tags" Target="../tags/tag1131.xml"/><Relationship Id="rId87" Type="http://schemas.openxmlformats.org/officeDocument/2006/relationships/tags" Target="../tags/tag1152.xml"/><Relationship Id="rId110" Type="http://schemas.openxmlformats.org/officeDocument/2006/relationships/tags" Target="../tags/tag1175.xml"/><Relationship Id="rId131" Type="http://schemas.openxmlformats.org/officeDocument/2006/relationships/tags" Target="../tags/tag1196.xml"/><Relationship Id="rId152" Type="http://schemas.openxmlformats.org/officeDocument/2006/relationships/tags" Target="../tags/tag1217.xml"/><Relationship Id="rId173" Type="http://schemas.openxmlformats.org/officeDocument/2006/relationships/tags" Target="../tags/tag1238.xml"/><Relationship Id="rId194" Type="http://schemas.openxmlformats.org/officeDocument/2006/relationships/tags" Target="../tags/tag1259.xml"/><Relationship Id="rId208" Type="http://schemas.openxmlformats.org/officeDocument/2006/relationships/tags" Target="../tags/tag1273.xml"/><Relationship Id="rId229" Type="http://schemas.openxmlformats.org/officeDocument/2006/relationships/tags" Target="../tags/tag1294.xml"/><Relationship Id="rId240" Type="http://schemas.openxmlformats.org/officeDocument/2006/relationships/tags" Target="../tags/tag1305.xml"/><Relationship Id="rId261" Type="http://schemas.openxmlformats.org/officeDocument/2006/relationships/tags" Target="../tags/tag1326.xml"/><Relationship Id="rId14" Type="http://schemas.openxmlformats.org/officeDocument/2006/relationships/tags" Target="../tags/tag1079.xml"/><Relationship Id="rId35" Type="http://schemas.openxmlformats.org/officeDocument/2006/relationships/tags" Target="../tags/tag1100.xml"/><Relationship Id="rId56" Type="http://schemas.openxmlformats.org/officeDocument/2006/relationships/tags" Target="../tags/tag1121.xml"/><Relationship Id="rId77" Type="http://schemas.openxmlformats.org/officeDocument/2006/relationships/tags" Target="../tags/tag1142.xml"/><Relationship Id="rId100" Type="http://schemas.openxmlformats.org/officeDocument/2006/relationships/tags" Target="../tags/tag1165.xml"/><Relationship Id="rId282" Type="http://schemas.openxmlformats.org/officeDocument/2006/relationships/tags" Target="../tags/tag1347.xml"/><Relationship Id="rId8" Type="http://schemas.openxmlformats.org/officeDocument/2006/relationships/tags" Target="../tags/tag1073.xml"/><Relationship Id="rId98" Type="http://schemas.openxmlformats.org/officeDocument/2006/relationships/tags" Target="../tags/tag1163.xml"/><Relationship Id="rId121" Type="http://schemas.openxmlformats.org/officeDocument/2006/relationships/tags" Target="../tags/tag1186.xml"/><Relationship Id="rId142" Type="http://schemas.openxmlformats.org/officeDocument/2006/relationships/tags" Target="../tags/tag1207.xml"/><Relationship Id="rId163" Type="http://schemas.openxmlformats.org/officeDocument/2006/relationships/tags" Target="../tags/tag1228.xml"/><Relationship Id="rId184" Type="http://schemas.openxmlformats.org/officeDocument/2006/relationships/tags" Target="../tags/tag1249.xml"/><Relationship Id="rId219" Type="http://schemas.openxmlformats.org/officeDocument/2006/relationships/tags" Target="../tags/tag1284.xml"/><Relationship Id="rId230" Type="http://schemas.openxmlformats.org/officeDocument/2006/relationships/tags" Target="../tags/tag1295.xml"/><Relationship Id="rId251" Type="http://schemas.openxmlformats.org/officeDocument/2006/relationships/tags" Target="../tags/tag1316.xml"/><Relationship Id="rId25" Type="http://schemas.openxmlformats.org/officeDocument/2006/relationships/tags" Target="../tags/tag1090.xml"/><Relationship Id="rId46" Type="http://schemas.openxmlformats.org/officeDocument/2006/relationships/tags" Target="../tags/tag1111.xml"/><Relationship Id="rId67" Type="http://schemas.openxmlformats.org/officeDocument/2006/relationships/tags" Target="../tags/tag1132.xml"/><Relationship Id="rId272" Type="http://schemas.openxmlformats.org/officeDocument/2006/relationships/tags" Target="../tags/tag1337.xml"/><Relationship Id="rId293" Type="http://schemas.openxmlformats.org/officeDocument/2006/relationships/tags" Target="../tags/tag1358.xml"/><Relationship Id="rId307" Type="http://schemas.openxmlformats.org/officeDocument/2006/relationships/slideLayout" Target="../slideLayouts/slideLayout7.xml"/><Relationship Id="rId88" Type="http://schemas.openxmlformats.org/officeDocument/2006/relationships/tags" Target="../tags/tag1153.xml"/><Relationship Id="rId111" Type="http://schemas.openxmlformats.org/officeDocument/2006/relationships/tags" Target="../tags/tag1176.xml"/><Relationship Id="rId132" Type="http://schemas.openxmlformats.org/officeDocument/2006/relationships/tags" Target="../tags/tag1197.xml"/><Relationship Id="rId153" Type="http://schemas.openxmlformats.org/officeDocument/2006/relationships/tags" Target="../tags/tag1218.xml"/><Relationship Id="rId174" Type="http://schemas.openxmlformats.org/officeDocument/2006/relationships/tags" Target="../tags/tag1239.xml"/><Relationship Id="rId195" Type="http://schemas.openxmlformats.org/officeDocument/2006/relationships/tags" Target="../tags/tag1260.xml"/><Relationship Id="rId209" Type="http://schemas.openxmlformats.org/officeDocument/2006/relationships/tags" Target="../tags/tag1274.xml"/><Relationship Id="rId220" Type="http://schemas.openxmlformats.org/officeDocument/2006/relationships/tags" Target="../tags/tag1285.xml"/><Relationship Id="rId241" Type="http://schemas.openxmlformats.org/officeDocument/2006/relationships/tags" Target="../tags/tag1306.xml"/><Relationship Id="rId15" Type="http://schemas.openxmlformats.org/officeDocument/2006/relationships/tags" Target="../tags/tag1080.xml"/><Relationship Id="rId36" Type="http://schemas.openxmlformats.org/officeDocument/2006/relationships/tags" Target="../tags/tag1101.xml"/><Relationship Id="rId57" Type="http://schemas.openxmlformats.org/officeDocument/2006/relationships/tags" Target="../tags/tag1122.xml"/><Relationship Id="rId262" Type="http://schemas.openxmlformats.org/officeDocument/2006/relationships/tags" Target="../tags/tag1327.xml"/><Relationship Id="rId283" Type="http://schemas.openxmlformats.org/officeDocument/2006/relationships/tags" Target="../tags/tag1348.xml"/><Relationship Id="rId78" Type="http://schemas.openxmlformats.org/officeDocument/2006/relationships/tags" Target="../tags/tag1143.xml"/><Relationship Id="rId99" Type="http://schemas.openxmlformats.org/officeDocument/2006/relationships/tags" Target="../tags/tag1164.xml"/><Relationship Id="rId101" Type="http://schemas.openxmlformats.org/officeDocument/2006/relationships/tags" Target="../tags/tag1166.xml"/><Relationship Id="rId122" Type="http://schemas.openxmlformats.org/officeDocument/2006/relationships/tags" Target="../tags/tag1187.xml"/><Relationship Id="rId143" Type="http://schemas.openxmlformats.org/officeDocument/2006/relationships/tags" Target="../tags/tag1208.xml"/><Relationship Id="rId164" Type="http://schemas.openxmlformats.org/officeDocument/2006/relationships/tags" Target="../tags/tag1229.xml"/><Relationship Id="rId185" Type="http://schemas.openxmlformats.org/officeDocument/2006/relationships/tags" Target="../tags/tag1250.xml"/><Relationship Id="rId9" Type="http://schemas.openxmlformats.org/officeDocument/2006/relationships/tags" Target="../tags/tag1074.xml"/><Relationship Id="rId210" Type="http://schemas.openxmlformats.org/officeDocument/2006/relationships/tags" Target="../tags/tag1275.xml"/><Relationship Id="rId26" Type="http://schemas.openxmlformats.org/officeDocument/2006/relationships/tags" Target="../tags/tag1091.xml"/><Relationship Id="rId231" Type="http://schemas.openxmlformats.org/officeDocument/2006/relationships/tags" Target="../tags/tag1296.xml"/><Relationship Id="rId252" Type="http://schemas.openxmlformats.org/officeDocument/2006/relationships/tags" Target="../tags/tag1317.xml"/><Relationship Id="rId273" Type="http://schemas.openxmlformats.org/officeDocument/2006/relationships/tags" Target="../tags/tag1338.xml"/><Relationship Id="rId294" Type="http://schemas.openxmlformats.org/officeDocument/2006/relationships/tags" Target="../tags/tag1359.xml"/><Relationship Id="rId308" Type="http://schemas.openxmlformats.org/officeDocument/2006/relationships/notesSlide" Target="../notesSlides/notesSlide44.xml"/><Relationship Id="rId47" Type="http://schemas.openxmlformats.org/officeDocument/2006/relationships/tags" Target="../tags/tag1112.xml"/><Relationship Id="rId68" Type="http://schemas.openxmlformats.org/officeDocument/2006/relationships/tags" Target="../tags/tag1133.xml"/><Relationship Id="rId89" Type="http://schemas.openxmlformats.org/officeDocument/2006/relationships/tags" Target="../tags/tag1154.xml"/><Relationship Id="rId112" Type="http://schemas.openxmlformats.org/officeDocument/2006/relationships/tags" Target="../tags/tag1177.xml"/><Relationship Id="rId133" Type="http://schemas.openxmlformats.org/officeDocument/2006/relationships/tags" Target="../tags/tag1198.xml"/><Relationship Id="rId154" Type="http://schemas.openxmlformats.org/officeDocument/2006/relationships/tags" Target="../tags/tag1219.xml"/><Relationship Id="rId175" Type="http://schemas.openxmlformats.org/officeDocument/2006/relationships/tags" Target="../tags/tag1240.xml"/><Relationship Id="rId196" Type="http://schemas.openxmlformats.org/officeDocument/2006/relationships/tags" Target="../tags/tag1261.xml"/><Relationship Id="rId200" Type="http://schemas.openxmlformats.org/officeDocument/2006/relationships/tags" Target="../tags/tag1265.xml"/><Relationship Id="rId16" Type="http://schemas.openxmlformats.org/officeDocument/2006/relationships/tags" Target="../tags/tag1081.xml"/><Relationship Id="rId221" Type="http://schemas.openxmlformats.org/officeDocument/2006/relationships/tags" Target="../tags/tag1286.xml"/><Relationship Id="rId242" Type="http://schemas.openxmlformats.org/officeDocument/2006/relationships/tags" Target="../tags/tag1307.xml"/><Relationship Id="rId263" Type="http://schemas.openxmlformats.org/officeDocument/2006/relationships/tags" Target="../tags/tag1328.xml"/><Relationship Id="rId284" Type="http://schemas.openxmlformats.org/officeDocument/2006/relationships/tags" Target="../tags/tag1349.xml"/><Relationship Id="rId37" Type="http://schemas.openxmlformats.org/officeDocument/2006/relationships/tags" Target="../tags/tag1102.xml"/><Relationship Id="rId58" Type="http://schemas.openxmlformats.org/officeDocument/2006/relationships/tags" Target="../tags/tag1123.xml"/><Relationship Id="rId79" Type="http://schemas.openxmlformats.org/officeDocument/2006/relationships/tags" Target="../tags/tag1144.xml"/><Relationship Id="rId102" Type="http://schemas.openxmlformats.org/officeDocument/2006/relationships/tags" Target="../tags/tag1167.xml"/><Relationship Id="rId123" Type="http://schemas.openxmlformats.org/officeDocument/2006/relationships/tags" Target="../tags/tag1188.xml"/><Relationship Id="rId144" Type="http://schemas.openxmlformats.org/officeDocument/2006/relationships/tags" Target="../tags/tag1209.xml"/><Relationship Id="rId90" Type="http://schemas.openxmlformats.org/officeDocument/2006/relationships/tags" Target="../tags/tag1155.xml"/><Relationship Id="rId165" Type="http://schemas.openxmlformats.org/officeDocument/2006/relationships/tags" Target="../tags/tag1230.xml"/><Relationship Id="rId186" Type="http://schemas.openxmlformats.org/officeDocument/2006/relationships/tags" Target="../tags/tag1251.xml"/><Relationship Id="rId211" Type="http://schemas.openxmlformats.org/officeDocument/2006/relationships/tags" Target="../tags/tag1276.xml"/><Relationship Id="rId232" Type="http://schemas.openxmlformats.org/officeDocument/2006/relationships/tags" Target="../tags/tag1297.xml"/><Relationship Id="rId253" Type="http://schemas.openxmlformats.org/officeDocument/2006/relationships/tags" Target="../tags/tag1318.xml"/><Relationship Id="rId274" Type="http://schemas.openxmlformats.org/officeDocument/2006/relationships/tags" Target="../tags/tag1339.xml"/><Relationship Id="rId295" Type="http://schemas.openxmlformats.org/officeDocument/2006/relationships/tags" Target="../tags/tag1360.xml"/><Relationship Id="rId309" Type="http://schemas.openxmlformats.org/officeDocument/2006/relationships/image" Target="../media/image1.gif"/><Relationship Id="rId27" Type="http://schemas.openxmlformats.org/officeDocument/2006/relationships/tags" Target="../tags/tag1092.xml"/><Relationship Id="rId48" Type="http://schemas.openxmlformats.org/officeDocument/2006/relationships/tags" Target="../tags/tag1113.xml"/><Relationship Id="rId69" Type="http://schemas.openxmlformats.org/officeDocument/2006/relationships/tags" Target="../tags/tag1134.xml"/><Relationship Id="rId113" Type="http://schemas.openxmlformats.org/officeDocument/2006/relationships/tags" Target="../tags/tag1178.xml"/><Relationship Id="rId134" Type="http://schemas.openxmlformats.org/officeDocument/2006/relationships/tags" Target="../tags/tag1199.xml"/><Relationship Id="rId80" Type="http://schemas.openxmlformats.org/officeDocument/2006/relationships/tags" Target="../tags/tag1145.xml"/><Relationship Id="rId155" Type="http://schemas.openxmlformats.org/officeDocument/2006/relationships/tags" Target="../tags/tag1220.xml"/><Relationship Id="rId176" Type="http://schemas.openxmlformats.org/officeDocument/2006/relationships/tags" Target="../tags/tag1241.xml"/><Relationship Id="rId197" Type="http://schemas.openxmlformats.org/officeDocument/2006/relationships/tags" Target="../tags/tag1262.xml"/><Relationship Id="rId201" Type="http://schemas.openxmlformats.org/officeDocument/2006/relationships/tags" Target="../tags/tag1266.xml"/><Relationship Id="rId222" Type="http://schemas.openxmlformats.org/officeDocument/2006/relationships/tags" Target="../tags/tag1287.xml"/><Relationship Id="rId243" Type="http://schemas.openxmlformats.org/officeDocument/2006/relationships/tags" Target="../tags/tag1308.xml"/><Relationship Id="rId264" Type="http://schemas.openxmlformats.org/officeDocument/2006/relationships/tags" Target="../tags/tag1329.xml"/><Relationship Id="rId285" Type="http://schemas.openxmlformats.org/officeDocument/2006/relationships/tags" Target="../tags/tag1350.xml"/><Relationship Id="rId17" Type="http://schemas.openxmlformats.org/officeDocument/2006/relationships/tags" Target="../tags/tag1082.xml"/><Relationship Id="rId38" Type="http://schemas.openxmlformats.org/officeDocument/2006/relationships/tags" Target="../tags/tag1103.xml"/><Relationship Id="rId59" Type="http://schemas.openxmlformats.org/officeDocument/2006/relationships/tags" Target="../tags/tag1124.xml"/><Relationship Id="rId103" Type="http://schemas.openxmlformats.org/officeDocument/2006/relationships/tags" Target="../tags/tag1168.xml"/><Relationship Id="rId124" Type="http://schemas.openxmlformats.org/officeDocument/2006/relationships/tags" Target="../tags/tag1189.xml"/><Relationship Id="rId70" Type="http://schemas.openxmlformats.org/officeDocument/2006/relationships/tags" Target="../tags/tag1135.xml"/><Relationship Id="rId91" Type="http://schemas.openxmlformats.org/officeDocument/2006/relationships/tags" Target="../tags/tag1156.xml"/><Relationship Id="rId145" Type="http://schemas.openxmlformats.org/officeDocument/2006/relationships/tags" Target="../tags/tag1210.xml"/><Relationship Id="rId166" Type="http://schemas.openxmlformats.org/officeDocument/2006/relationships/tags" Target="../tags/tag1231.xml"/><Relationship Id="rId187" Type="http://schemas.openxmlformats.org/officeDocument/2006/relationships/tags" Target="../tags/tag1252.xml"/><Relationship Id="rId1" Type="http://schemas.openxmlformats.org/officeDocument/2006/relationships/tags" Target="../tags/tag1066.xml"/><Relationship Id="rId212" Type="http://schemas.openxmlformats.org/officeDocument/2006/relationships/tags" Target="../tags/tag1277.xml"/><Relationship Id="rId233" Type="http://schemas.openxmlformats.org/officeDocument/2006/relationships/tags" Target="../tags/tag1298.xml"/><Relationship Id="rId254" Type="http://schemas.openxmlformats.org/officeDocument/2006/relationships/tags" Target="../tags/tag1319.xml"/><Relationship Id="rId28" Type="http://schemas.openxmlformats.org/officeDocument/2006/relationships/tags" Target="../tags/tag1093.xml"/><Relationship Id="rId49" Type="http://schemas.openxmlformats.org/officeDocument/2006/relationships/tags" Target="../tags/tag1114.xml"/><Relationship Id="rId114" Type="http://schemas.openxmlformats.org/officeDocument/2006/relationships/tags" Target="../tags/tag1179.xml"/><Relationship Id="rId275" Type="http://schemas.openxmlformats.org/officeDocument/2006/relationships/tags" Target="../tags/tag1340.xml"/><Relationship Id="rId296" Type="http://schemas.openxmlformats.org/officeDocument/2006/relationships/tags" Target="../tags/tag1361.xml"/><Relationship Id="rId300" Type="http://schemas.openxmlformats.org/officeDocument/2006/relationships/tags" Target="../tags/tag1365.xml"/><Relationship Id="rId60" Type="http://schemas.openxmlformats.org/officeDocument/2006/relationships/tags" Target="../tags/tag1125.xml"/><Relationship Id="rId81" Type="http://schemas.openxmlformats.org/officeDocument/2006/relationships/tags" Target="../tags/tag1146.xml"/><Relationship Id="rId135" Type="http://schemas.openxmlformats.org/officeDocument/2006/relationships/tags" Target="../tags/tag1200.xml"/><Relationship Id="rId156" Type="http://schemas.openxmlformats.org/officeDocument/2006/relationships/tags" Target="../tags/tag1221.xml"/><Relationship Id="rId177" Type="http://schemas.openxmlformats.org/officeDocument/2006/relationships/tags" Target="../tags/tag1242.xml"/><Relationship Id="rId198" Type="http://schemas.openxmlformats.org/officeDocument/2006/relationships/tags" Target="../tags/tag1263.xml"/><Relationship Id="rId202" Type="http://schemas.openxmlformats.org/officeDocument/2006/relationships/tags" Target="../tags/tag1267.xml"/><Relationship Id="rId223" Type="http://schemas.openxmlformats.org/officeDocument/2006/relationships/tags" Target="../tags/tag1288.xml"/><Relationship Id="rId244" Type="http://schemas.openxmlformats.org/officeDocument/2006/relationships/tags" Target="../tags/tag1309.xml"/><Relationship Id="rId18" Type="http://schemas.openxmlformats.org/officeDocument/2006/relationships/tags" Target="../tags/tag1083.xml"/><Relationship Id="rId39" Type="http://schemas.openxmlformats.org/officeDocument/2006/relationships/tags" Target="../tags/tag1104.xml"/><Relationship Id="rId265" Type="http://schemas.openxmlformats.org/officeDocument/2006/relationships/tags" Target="../tags/tag1330.xml"/><Relationship Id="rId286" Type="http://schemas.openxmlformats.org/officeDocument/2006/relationships/tags" Target="../tags/tag1351.xml"/><Relationship Id="rId50" Type="http://schemas.openxmlformats.org/officeDocument/2006/relationships/tags" Target="../tags/tag1115.xml"/><Relationship Id="rId104" Type="http://schemas.openxmlformats.org/officeDocument/2006/relationships/tags" Target="../tags/tag1169.xml"/><Relationship Id="rId125" Type="http://schemas.openxmlformats.org/officeDocument/2006/relationships/tags" Target="../tags/tag1190.xml"/><Relationship Id="rId146" Type="http://schemas.openxmlformats.org/officeDocument/2006/relationships/tags" Target="../tags/tag1211.xml"/><Relationship Id="rId167" Type="http://schemas.openxmlformats.org/officeDocument/2006/relationships/tags" Target="../tags/tag1232.xml"/><Relationship Id="rId188" Type="http://schemas.openxmlformats.org/officeDocument/2006/relationships/tags" Target="../tags/tag1253.xml"/><Relationship Id="rId71" Type="http://schemas.openxmlformats.org/officeDocument/2006/relationships/tags" Target="../tags/tag1136.xml"/><Relationship Id="rId92" Type="http://schemas.openxmlformats.org/officeDocument/2006/relationships/tags" Target="../tags/tag1157.xml"/><Relationship Id="rId213" Type="http://schemas.openxmlformats.org/officeDocument/2006/relationships/tags" Target="../tags/tag1278.xml"/><Relationship Id="rId234" Type="http://schemas.openxmlformats.org/officeDocument/2006/relationships/tags" Target="../tags/tag1299.xml"/><Relationship Id="rId2" Type="http://schemas.openxmlformats.org/officeDocument/2006/relationships/tags" Target="../tags/tag1067.xml"/><Relationship Id="rId29" Type="http://schemas.openxmlformats.org/officeDocument/2006/relationships/tags" Target="../tags/tag1094.xml"/><Relationship Id="rId255" Type="http://schemas.openxmlformats.org/officeDocument/2006/relationships/tags" Target="../tags/tag1320.xml"/><Relationship Id="rId276" Type="http://schemas.openxmlformats.org/officeDocument/2006/relationships/tags" Target="../tags/tag1341.xml"/><Relationship Id="rId297" Type="http://schemas.openxmlformats.org/officeDocument/2006/relationships/tags" Target="../tags/tag1362.xml"/><Relationship Id="rId40" Type="http://schemas.openxmlformats.org/officeDocument/2006/relationships/tags" Target="../tags/tag1105.xml"/><Relationship Id="rId115" Type="http://schemas.openxmlformats.org/officeDocument/2006/relationships/tags" Target="../tags/tag1180.xml"/><Relationship Id="rId136" Type="http://schemas.openxmlformats.org/officeDocument/2006/relationships/tags" Target="../tags/tag1201.xml"/><Relationship Id="rId157" Type="http://schemas.openxmlformats.org/officeDocument/2006/relationships/tags" Target="../tags/tag1222.xml"/><Relationship Id="rId178" Type="http://schemas.openxmlformats.org/officeDocument/2006/relationships/tags" Target="../tags/tag1243.xml"/><Relationship Id="rId301" Type="http://schemas.openxmlformats.org/officeDocument/2006/relationships/tags" Target="../tags/tag1366.xml"/><Relationship Id="rId61" Type="http://schemas.openxmlformats.org/officeDocument/2006/relationships/tags" Target="../tags/tag1126.xml"/><Relationship Id="rId82" Type="http://schemas.openxmlformats.org/officeDocument/2006/relationships/tags" Target="../tags/tag1147.xml"/><Relationship Id="rId199" Type="http://schemas.openxmlformats.org/officeDocument/2006/relationships/tags" Target="../tags/tag1264.xml"/><Relationship Id="rId203" Type="http://schemas.openxmlformats.org/officeDocument/2006/relationships/tags" Target="../tags/tag1268.xml"/><Relationship Id="rId19" Type="http://schemas.openxmlformats.org/officeDocument/2006/relationships/tags" Target="../tags/tag1084.xml"/><Relationship Id="rId224" Type="http://schemas.openxmlformats.org/officeDocument/2006/relationships/tags" Target="../tags/tag1289.xml"/><Relationship Id="rId245" Type="http://schemas.openxmlformats.org/officeDocument/2006/relationships/tags" Target="../tags/tag1310.xml"/><Relationship Id="rId266" Type="http://schemas.openxmlformats.org/officeDocument/2006/relationships/tags" Target="../tags/tag1331.xml"/><Relationship Id="rId287" Type="http://schemas.openxmlformats.org/officeDocument/2006/relationships/tags" Target="../tags/tag1352.xml"/><Relationship Id="rId30" Type="http://schemas.openxmlformats.org/officeDocument/2006/relationships/tags" Target="../tags/tag1095.xml"/><Relationship Id="rId105" Type="http://schemas.openxmlformats.org/officeDocument/2006/relationships/tags" Target="../tags/tag1170.xml"/><Relationship Id="rId126" Type="http://schemas.openxmlformats.org/officeDocument/2006/relationships/tags" Target="../tags/tag1191.xml"/><Relationship Id="rId147" Type="http://schemas.openxmlformats.org/officeDocument/2006/relationships/tags" Target="../tags/tag1212.xml"/><Relationship Id="rId168" Type="http://schemas.openxmlformats.org/officeDocument/2006/relationships/tags" Target="../tags/tag1233.xml"/><Relationship Id="rId51" Type="http://schemas.openxmlformats.org/officeDocument/2006/relationships/tags" Target="../tags/tag1116.xml"/><Relationship Id="rId72" Type="http://schemas.openxmlformats.org/officeDocument/2006/relationships/tags" Target="../tags/tag1137.xml"/><Relationship Id="rId93" Type="http://schemas.openxmlformats.org/officeDocument/2006/relationships/tags" Target="../tags/tag1158.xml"/><Relationship Id="rId189" Type="http://schemas.openxmlformats.org/officeDocument/2006/relationships/tags" Target="../tags/tag1254.xml"/><Relationship Id="rId3" Type="http://schemas.openxmlformats.org/officeDocument/2006/relationships/tags" Target="../tags/tag1068.xml"/><Relationship Id="rId214" Type="http://schemas.openxmlformats.org/officeDocument/2006/relationships/tags" Target="../tags/tag1279.xml"/><Relationship Id="rId235" Type="http://schemas.openxmlformats.org/officeDocument/2006/relationships/tags" Target="../tags/tag1300.xml"/><Relationship Id="rId256" Type="http://schemas.openxmlformats.org/officeDocument/2006/relationships/tags" Target="../tags/tag1321.xml"/><Relationship Id="rId277" Type="http://schemas.openxmlformats.org/officeDocument/2006/relationships/tags" Target="../tags/tag1342.xml"/><Relationship Id="rId298" Type="http://schemas.openxmlformats.org/officeDocument/2006/relationships/tags" Target="../tags/tag1363.xml"/><Relationship Id="rId116" Type="http://schemas.openxmlformats.org/officeDocument/2006/relationships/tags" Target="../tags/tag1181.xml"/><Relationship Id="rId137" Type="http://schemas.openxmlformats.org/officeDocument/2006/relationships/tags" Target="../tags/tag1202.xml"/><Relationship Id="rId158" Type="http://schemas.openxmlformats.org/officeDocument/2006/relationships/tags" Target="../tags/tag1223.xml"/><Relationship Id="rId302" Type="http://schemas.openxmlformats.org/officeDocument/2006/relationships/tags" Target="../tags/tag1367.xml"/><Relationship Id="rId20" Type="http://schemas.openxmlformats.org/officeDocument/2006/relationships/tags" Target="../tags/tag1085.xml"/><Relationship Id="rId41" Type="http://schemas.openxmlformats.org/officeDocument/2006/relationships/tags" Target="../tags/tag1106.xml"/><Relationship Id="rId62" Type="http://schemas.openxmlformats.org/officeDocument/2006/relationships/tags" Target="../tags/tag1127.xml"/><Relationship Id="rId83" Type="http://schemas.openxmlformats.org/officeDocument/2006/relationships/tags" Target="../tags/tag1148.xml"/><Relationship Id="rId179" Type="http://schemas.openxmlformats.org/officeDocument/2006/relationships/tags" Target="../tags/tag1244.xml"/><Relationship Id="rId190" Type="http://schemas.openxmlformats.org/officeDocument/2006/relationships/tags" Target="../tags/tag1255.xml"/><Relationship Id="rId204" Type="http://schemas.openxmlformats.org/officeDocument/2006/relationships/tags" Target="../tags/tag1269.xml"/><Relationship Id="rId225" Type="http://schemas.openxmlformats.org/officeDocument/2006/relationships/tags" Target="../tags/tag1290.xml"/><Relationship Id="rId246" Type="http://schemas.openxmlformats.org/officeDocument/2006/relationships/tags" Target="../tags/tag1311.xml"/><Relationship Id="rId267" Type="http://schemas.openxmlformats.org/officeDocument/2006/relationships/tags" Target="../tags/tag1332.xml"/><Relationship Id="rId288" Type="http://schemas.openxmlformats.org/officeDocument/2006/relationships/tags" Target="../tags/tag1353.xml"/><Relationship Id="rId106" Type="http://schemas.openxmlformats.org/officeDocument/2006/relationships/tags" Target="../tags/tag1171.xml"/><Relationship Id="rId127" Type="http://schemas.openxmlformats.org/officeDocument/2006/relationships/tags" Target="../tags/tag1192.xml"/><Relationship Id="rId10" Type="http://schemas.openxmlformats.org/officeDocument/2006/relationships/tags" Target="../tags/tag1075.xml"/><Relationship Id="rId31" Type="http://schemas.openxmlformats.org/officeDocument/2006/relationships/tags" Target="../tags/tag1096.xml"/><Relationship Id="rId52" Type="http://schemas.openxmlformats.org/officeDocument/2006/relationships/tags" Target="../tags/tag1117.xml"/><Relationship Id="rId73" Type="http://schemas.openxmlformats.org/officeDocument/2006/relationships/tags" Target="../tags/tag1138.xml"/><Relationship Id="rId94" Type="http://schemas.openxmlformats.org/officeDocument/2006/relationships/tags" Target="../tags/tag1159.xml"/><Relationship Id="rId148" Type="http://schemas.openxmlformats.org/officeDocument/2006/relationships/tags" Target="../tags/tag1213.xml"/><Relationship Id="rId169" Type="http://schemas.openxmlformats.org/officeDocument/2006/relationships/tags" Target="../tags/tag1234.xml"/><Relationship Id="rId4" Type="http://schemas.openxmlformats.org/officeDocument/2006/relationships/tags" Target="../tags/tag1069.xml"/><Relationship Id="rId180" Type="http://schemas.openxmlformats.org/officeDocument/2006/relationships/tags" Target="../tags/tag1245.xml"/><Relationship Id="rId215" Type="http://schemas.openxmlformats.org/officeDocument/2006/relationships/tags" Target="../tags/tag1280.xml"/><Relationship Id="rId236" Type="http://schemas.openxmlformats.org/officeDocument/2006/relationships/tags" Target="../tags/tag1301.xml"/><Relationship Id="rId257" Type="http://schemas.openxmlformats.org/officeDocument/2006/relationships/tags" Target="../tags/tag1322.xml"/><Relationship Id="rId278" Type="http://schemas.openxmlformats.org/officeDocument/2006/relationships/tags" Target="../tags/tag1343.xml"/><Relationship Id="rId303" Type="http://schemas.openxmlformats.org/officeDocument/2006/relationships/tags" Target="../tags/tag1368.xml"/><Relationship Id="rId42" Type="http://schemas.openxmlformats.org/officeDocument/2006/relationships/tags" Target="../tags/tag1107.xml"/><Relationship Id="rId84" Type="http://schemas.openxmlformats.org/officeDocument/2006/relationships/tags" Target="../tags/tag1149.xml"/><Relationship Id="rId138" Type="http://schemas.openxmlformats.org/officeDocument/2006/relationships/tags" Target="../tags/tag1203.xml"/><Relationship Id="rId191" Type="http://schemas.openxmlformats.org/officeDocument/2006/relationships/tags" Target="../tags/tag1256.xml"/><Relationship Id="rId205" Type="http://schemas.openxmlformats.org/officeDocument/2006/relationships/tags" Target="../tags/tag1270.xml"/><Relationship Id="rId247" Type="http://schemas.openxmlformats.org/officeDocument/2006/relationships/tags" Target="../tags/tag1312.xml"/><Relationship Id="rId107" Type="http://schemas.openxmlformats.org/officeDocument/2006/relationships/tags" Target="../tags/tag1172.xml"/><Relationship Id="rId289" Type="http://schemas.openxmlformats.org/officeDocument/2006/relationships/tags" Target="../tags/tag1354.xml"/><Relationship Id="rId11" Type="http://schemas.openxmlformats.org/officeDocument/2006/relationships/tags" Target="../tags/tag1076.xml"/><Relationship Id="rId53" Type="http://schemas.openxmlformats.org/officeDocument/2006/relationships/tags" Target="../tags/tag1118.xml"/><Relationship Id="rId149" Type="http://schemas.openxmlformats.org/officeDocument/2006/relationships/tags" Target="../tags/tag1214.xml"/><Relationship Id="rId95" Type="http://schemas.openxmlformats.org/officeDocument/2006/relationships/tags" Target="../tags/tag1160.xml"/><Relationship Id="rId160" Type="http://schemas.openxmlformats.org/officeDocument/2006/relationships/tags" Target="../tags/tag1225.xml"/><Relationship Id="rId216" Type="http://schemas.openxmlformats.org/officeDocument/2006/relationships/tags" Target="../tags/tag1281.xml"/><Relationship Id="rId258" Type="http://schemas.openxmlformats.org/officeDocument/2006/relationships/tags" Target="../tags/tag1323.xml"/><Relationship Id="rId22" Type="http://schemas.openxmlformats.org/officeDocument/2006/relationships/tags" Target="../tags/tag1087.xml"/><Relationship Id="rId64" Type="http://schemas.openxmlformats.org/officeDocument/2006/relationships/tags" Target="../tags/tag1129.xml"/><Relationship Id="rId118" Type="http://schemas.openxmlformats.org/officeDocument/2006/relationships/tags" Target="../tags/tag1183.xml"/><Relationship Id="rId171" Type="http://schemas.openxmlformats.org/officeDocument/2006/relationships/tags" Target="../tags/tag1236.xml"/><Relationship Id="rId227" Type="http://schemas.openxmlformats.org/officeDocument/2006/relationships/tags" Target="../tags/tag1292.xml"/><Relationship Id="rId269" Type="http://schemas.openxmlformats.org/officeDocument/2006/relationships/tags" Target="../tags/tag1334.xml"/><Relationship Id="rId33" Type="http://schemas.openxmlformats.org/officeDocument/2006/relationships/tags" Target="../tags/tag1098.xml"/><Relationship Id="rId129" Type="http://schemas.openxmlformats.org/officeDocument/2006/relationships/tags" Target="../tags/tag1194.xml"/><Relationship Id="rId280" Type="http://schemas.openxmlformats.org/officeDocument/2006/relationships/tags" Target="../tags/tag1345.xml"/><Relationship Id="rId75" Type="http://schemas.openxmlformats.org/officeDocument/2006/relationships/tags" Target="../tags/tag1140.xml"/><Relationship Id="rId140" Type="http://schemas.openxmlformats.org/officeDocument/2006/relationships/tags" Target="../tags/tag1205.xml"/><Relationship Id="rId182" Type="http://schemas.openxmlformats.org/officeDocument/2006/relationships/tags" Target="../tags/tag1247.xml"/><Relationship Id="rId6" Type="http://schemas.openxmlformats.org/officeDocument/2006/relationships/tags" Target="../tags/tag1071.xml"/><Relationship Id="rId238" Type="http://schemas.openxmlformats.org/officeDocument/2006/relationships/tags" Target="../tags/tag1303.xml"/><Relationship Id="rId291" Type="http://schemas.openxmlformats.org/officeDocument/2006/relationships/tags" Target="../tags/tag1356.xml"/><Relationship Id="rId305" Type="http://schemas.openxmlformats.org/officeDocument/2006/relationships/tags" Target="../tags/tag137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13" Type="http://schemas.openxmlformats.org/officeDocument/2006/relationships/image" Target="../media/image74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9.gif"/><Relationship Id="rId12" Type="http://schemas.openxmlformats.org/officeDocument/2006/relationships/image" Target="../media/image73.png"/><Relationship Id="rId2" Type="http://schemas.openxmlformats.org/officeDocument/2006/relationships/tags" Target="../tags/tag1373.xml"/><Relationship Id="rId1" Type="http://schemas.openxmlformats.org/officeDocument/2006/relationships/tags" Target="../tags/tag1372.xml"/><Relationship Id="rId6" Type="http://schemas.openxmlformats.org/officeDocument/2006/relationships/image" Target="../media/image68.gif"/><Relationship Id="rId11" Type="http://schemas.openxmlformats.org/officeDocument/2006/relationships/image" Target="../media/image72.gif"/><Relationship Id="rId5" Type="http://schemas.openxmlformats.org/officeDocument/2006/relationships/image" Target="../media/image67.gif"/><Relationship Id="rId10" Type="http://schemas.openxmlformats.org/officeDocument/2006/relationships/image" Target="../media/image71.gif"/><Relationship Id="rId4" Type="http://schemas.openxmlformats.org/officeDocument/2006/relationships/notesSlide" Target="../notesSlides/notesSlide45.xml"/><Relationship Id="rId9" Type="http://schemas.openxmlformats.org/officeDocument/2006/relationships/image" Target="../media/image1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7" Type="http://schemas.openxmlformats.org/officeDocument/2006/relationships/hyperlink" Target="https://www.google.com/" TargetMode="Externa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74.xml"/><Relationship Id="rId6" Type="http://schemas.openxmlformats.org/officeDocument/2006/relationships/image" Target="../media/image76.gif"/><Relationship Id="rId5" Type="http://schemas.openxmlformats.org/officeDocument/2006/relationships/image" Target="../media/image4.gif"/><Relationship Id="rId4" Type="http://schemas.openxmlformats.org/officeDocument/2006/relationships/image" Target="../media/image7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75.xml"/><Relationship Id="rId4" Type="http://schemas.openxmlformats.org/officeDocument/2006/relationships/image" Target="../media/image7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51.xml"/><Relationship Id="rId18" Type="http://schemas.openxmlformats.org/officeDocument/2006/relationships/tags" Target="../tags/tag56.xml"/><Relationship Id="rId26" Type="http://schemas.openxmlformats.org/officeDocument/2006/relationships/tags" Target="../tags/tag64.xml"/><Relationship Id="rId39" Type="http://schemas.openxmlformats.org/officeDocument/2006/relationships/tags" Target="../tags/tag77.xml"/><Relationship Id="rId21" Type="http://schemas.openxmlformats.org/officeDocument/2006/relationships/tags" Target="../tags/tag59.xml"/><Relationship Id="rId34" Type="http://schemas.openxmlformats.org/officeDocument/2006/relationships/tags" Target="../tags/tag72.xml"/><Relationship Id="rId42" Type="http://schemas.openxmlformats.org/officeDocument/2006/relationships/tags" Target="../tags/tag80.xml"/><Relationship Id="rId47" Type="http://schemas.openxmlformats.org/officeDocument/2006/relationships/tags" Target="../tags/tag85.xml"/><Relationship Id="rId50" Type="http://schemas.openxmlformats.org/officeDocument/2006/relationships/notesSlide" Target="../notesSlides/notesSlide6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6" Type="http://schemas.openxmlformats.org/officeDocument/2006/relationships/tags" Target="../tags/tag54.xml"/><Relationship Id="rId29" Type="http://schemas.openxmlformats.org/officeDocument/2006/relationships/tags" Target="../tags/tag67.xml"/><Relationship Id="rId11" Type="http://schemas.openxmlformats.org/officeDocument/2006/relationships/tags" Target="../tags/tag49.xml"/><Relationship Id="rId24" Type="http://schemas.openxmlformats.org/officeDocument/2006/relationships/tags" Target="../tags/tag62.xml"/><Relationship Id="rId32" Type="http://schemas.openxmlformats.org/officeDocument/2006/relationships/tags" Target="../tags/tag70.xml"/><Relationship Id="rId37" Type="http://schemas.openxmlformats.org/officeDocument/2006/relationships/tags" Target="../tags/tag75.xml"/><Relationship Id="rId40" Type="http://schemas.openxmlformats.org/officeDocument/2006/relationships/tags" Target="../tags/tag78.xml"/><Relationship Id="rId45" Type="http://schemas.openxmlformats.org/officeDocument/2006/relationships/tags" Target="../tags/tag83.xml"/><Relationship Id="rId5" Type="http://schemas.openxmlformats.org/officeDocument/2006/relationships/tags" Target="../tags/tag43.xml"/><Relationship Id="rId15" Type="http://schemas.openxmlformats.org/officeDocument/2006/relationships/tags" Target="../tags/tag53.xml"/><Relationship Id="rId23" Type="http://schemas.openxmlformats.org/officeDocument/2006/relationships/tags" Target="../tags/tag61.xml"/><Relationship Id="rId28" Type="http://schemas.openxmlformats.org/officeDocument/2006/relationships/tags" Target="../tags/tag66.xml"/><Relationship Id="rId36" Type="http://schemas.openxmlformats.org/officeDocument/2006/relationships/tags" Target="../tags/tag74.xml"/><Relationship Id="rId49" Type="http://schemas.openxmlformats.org/officeDocument/2006/relationships/slideLayout" Target="../slideLayouts/slideLayout2.xml"/><Relationship Id="rId10" Type="http://schemas.openxmlformats.org/officeDocument/2006/relationships/tags" Target="../tags/tag48.xml"/><Relationship Id="rId19" Type="http://schemas.openxmlformats.org/officeDocument/2006/relationships/tags" Target="../tags/tag57.xml"/><Relationship Id="rId31" Type="http://schemas.openxmlformats.org/officeDocument/2006/relationships/tags" Target="../tags/tag69.xml"/><Relationship Id="rId44" Type="http://schemas.openxmlformats.org/officeDocument/2006/relationships/tags" Target="../tags/tag82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tags" Target="../tags/tag52.xml"/><Relationship Id="rId22" Type="http://schemas.openxmlformats.org/officeDocument/2006/relationships/tags" Target="../tags/tag60.xml"/><Relationship Id="rId27" Type="http://schemas.openxmlformats.org/officeDocument/2006/relationships/tags" Target="../tags/tag65.xml"/><Relationship Id="rId30" Type="http://schemas.openxmlformats.org/officeDocument/2006/relationships/tags" Target="../tags/tag68.xml"/><Relationship Id="rId35" Type="http://schemas.openxmlformats.org/officeDocument/2006/relationships/tags" Target="../tags/tag73.xml"/><Relationship Id="rId43" Type="http://schemas.openxmlformats.org/officeDocument/2006/relationships/tags" Target="../tags/tag81.xml"/><Relationship Id="rId48" Type="http://schemas.openxmlformats.org/officeDocument/2006/relationships/tags" Target="../tags/tag86.xml"/><Relationship Id="rId8" Type="http://schemas.openxmlformats.org/officeDocument/2006/relationships/tags" Target="../tags/tag46.xml"/><Relationship Id="rId51" Type="http://schemas.openxmlformats.org/officeDocument/2006/relationships/image" Target="../media/image1.gif"/><Relationship Id="rId3" Type="http://schemas.openxmlformats.org/officeDocument/2006/relationships/tags" Target="../tags/tag41.xml"/><Relationship Id="rId12" Type="http://schemas.openxmlformats.org/officeDocument/2006/relationships/tags" Target="../tags/tag50.xml"/><Relationship Id="rId17" Type="http://schemas.openxmlformats.org/officeDocument/2006/relationships/tags" Target="../tags/tag55.xml"/><Relationship Id="rId25" Type="http://schemas.openxmlformats.org/officeDocument/2006/relationships/tags" Target="../tags/tag63.xml"/><Relationship Id="rId33" Type="http://schemas.openxmlformats.org/officeDocument/2006/relationships/tags" Target="../tags/tag71.xml"/><Relationship Id="rId38" Type="http://schemas.openxmlformats.org/officeDocument/2006/relationships/tags" Target="../tags/tag76.xml"/><Relationship Id="rId46" Type="http://schemas.openxmlformats.org/officeDocument/2006/relationships/tags" Target="../tags/tag84.xml"/><Relationship Id="rId20" Type="http://schemas.openxmlformats.org/officeDocument/2006/relationships/tags" Target="../tags/tag58.xml"/><Relationship Id="rId41" Type="http://schemas.openxmlformats.org/officeDocument/2006/relationships/tags" Target="../tags/tag79.xml"/><Relationship Id="rId1" Type="http://schemas.openxmlformats.org/officeDocument/2006/relationships/tags" Target="../tags/tag39.xml"/><Relationship Id="rId6" Type="http://schemas.openxmlformats.org/officeDocument/2006/relationships/tags" Target="../tags/tag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5" Type="http://schemas.openxmlformats.org/officeDocument/2006/relationships/image" Target="../media/image7.jp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91.xml"/><Relationship Id="rId7" Type="http://schemas.openxmlformats.org/officeDocument/2006/relationships/image" Target="../media/image9.jpe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fld id="{50BAFBD0-C6BD-4AEC-A026-1FA2A22E3CD0}" type="slidenum">
              <a:rPr lang="en-US" smtClean="0">
                <a:latin typeface="Arial" pitchFamily="34" charset="0"/>
              </a:rPr>
              <a:pPr/>
              <a:t>1</a:t>
            </a:fld>
            <a:endParaRPr lang="en-US">
              <a:latin typeface="Arial" pitchFamily="34" charset="0"/>
            </a:endParaRPr>
          </a:p>
        </p:txBody>
      </p:sp>
      <p:sp>
        <p:nvSpPr>
          <p:cNvPr id="3075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762000"/>
            <a:ext cx="838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vi-VN"/>
          </a:p>
        </p:txBody>
      </p:sp>
      <p:sp>
        <p:nvSpPr>
          <p:cNvPr id="140294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" y="25078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           BỘ GIÁO DỤC VÀ ĐÀO TẠO 	</a:t>
            </a:r>
          </a:p>
        </p:txBody>
      </p:sp>
      <p:sp>
        <p:nvSpPr>
          <p:cNvPr id="3081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782" y="3802484"/>
            <a:ext cx="906144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</a:rPr>
              <a:t>	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Giáo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viên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Đặng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Thị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Hằng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	Email: thcs.htd.dthang@dongtrieu.edu.vn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	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Trường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THCS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Hồng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Thái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Đông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Thị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xã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Đông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, 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          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Tỉnh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Quảng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Ninh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Tháng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10/2021</a:t>
            </a:r>
            <a:endParaRPr lang="vi-VN" sz="24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grpSp>
        <p:nvGrpSpPr>
          <p:cNvPr id="3083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3084" name="Picture 115" descr="n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5" name="Picture 116" descr="n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6" name="Picture 117" descr="n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7" name="Picture 118" descr="n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27783" y="697051"/>
            <a:ext cx="9061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THI THIẾT KẾ BÀI GIẢNG ĐIỆN TỬ</a:t>
            </a:r>
          </a:p>
        </p:txBody>
      </p:sp>
      <p:pic>
        <p:nvPicPr>
          <p:cNvPr id="14" name="Picture 338" descr="blumen-pflanzen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40" y="2535519"/>
            <a:ext cx="2209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74981" y="1463781"/>
            <a:ext cx="4815067" cy="138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§12. HÌNH VUÔNG</a:t>
            </a:r>
          </a:p>
          <a:p>
            <a:pPr algn="ctr">
              <a:spcBef>
                <a:spcPts val="0"/>
              </a:spcBef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MÔN: HÌNH HỌC – LỚP 8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 BY/CC BY-SA</a:t>
            </a:r>
          </a:p>
        </p:txBody>
      </p:sp>
    </p:spTree>
    <p:custDataLst>
      <p:tags r:id="rId1"/>
    </p:custDataLst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4" grpId="0"/>
      <p:bldP spid="3081" grpId="0"/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3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230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fld id="{B10AA38C-CADB-4F07-B03A-68D37DE2F605}" type="slidenum">
              <a:rPr lang="en-US" smtClean="0">
                <a:latin typeface="Arial" pitchFamily="34" charset="0"/>
              </a:rPr>
              <a:pPr/>
              <a:t>11</a:t>
            </a:fld>
            <a:endParaRPr lang="en-US">
              <a:latin typeface="Arial" pitchFamily="34" charset="0"/>
            </a:endParaRPr>
          </a:p>
        </p:txBody>
      </p:sp>
      <p:pic>
        <p:nvPicPr>
          <p:cNvPr id="12" name="Picture 8" descr="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25975" y="1542143"/>
            <a:ext cx="2689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ft-423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lum bright="6000"/>
          </a:blip>
          <a:srcRect/>
          <a:stretch>
            <a:fillRect/>
          </a:stretch>
        </p:blipFill>
        <p:spPr bwMode="auto">
          <a:xfrm>
            <a:off x="6417189" y="4016768"/>
            <a:ext cx="215582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3" descr="xuyen_anh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133" y="1523320"/>
            <a:ext cx="17351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banh_com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4531" y="4052895"/>
            <a:ext cx="19050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4"/>
          <p:cNvGrpSpPr>
            <a:grpSpLocks/>
          </p:cNvGrpSpPr>
          <p:nvPr/>
        </p:nvGrpSpPr>
        <p:grpSpPr bwMode="auto">
          <a:xfrm>
            <a:off x="-330200" y="-311150"/>
            <a:ext cx="9474200" cy="7169150"/>
            <a:chOff x="-104" y="-98"/>
            <a:chExt cx="5968" cy="4516"/>
          </a:xfrm>
        </p:grpSpPr>
        <p:pic>
          <p:nvPicPr>
            <p:cNvPr id="22" name="Picture 115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16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17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18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16"/>
          <p:cNvSpPr/>
          <p:nvPr/>
        </p:nvSpPr>
        <p:spPr bwMode="auto">
          <a:xfrm>
            <a:off x="1563008" y="1524000"/>
            <a:ext cx="1712685" cy="179977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087258" y="1554843"/>
            <a:ext cx="1712685" cy="1719943"/>
          </a:xfrm>
          <a:prstGeom prst="rect">
            <a:avLst/>
          </a:prstGeom>
          <a:noFill/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41087" y="4074892"/>
            <a:ext cx="1908627" cy="192314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431806" y="3996454"/>
            <a:ext cx="2155371" cy="1995714"/>
          </a:xfrm>
          <a:prstGeom prst="rect">
            <a:avLst/>
          </a:prstGeom>
          <a:noFill/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83909" y="315181"/>
            <a:ext cx="4421691" cy="74832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">
              <a:avLst/>
            </a:prstTxWarp>
            <a:spAutoFit/>
          </a:bodyPr>
          <a:lstStyle/>
          <a:p>
            <a:pPr algn="ctr"/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486150" y="3981450"/>
            <a:ext cx="1962150" cy="2057400"/>
            <a:chOff x="1824" y="1104"/>
            <a:chExt cx="2256" cy="2304"/>
          </a:xfrm>
        </p:grpSpPr>
        <p:pic>
          <p:nvPicPr>
            <p:cNvPr id="28" name="Picture 14" descr="BANH_TRUNG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824" y="1104"/>
              <a:ext cx="2256" cy="2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Line 15"/>
            <p:cNvSpPr>
              <a:spLocks noChangeShapeType="1"/>
            </p:cNvSpPr>
            <p:nvPr/>
          </p:nvSpPr>
          <p:spPr bwMode="auto">
            <a:xfrm>
              <a:off x="2352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16"/>
            <p:cNvSpPr>
              <a:spLocks noChangeShapeType="1"/>
            </p:cNvSpPr>
            <p:nvPr/>
          </p:nvSpPr>
          <p:spPr bwMode="auto">
            <a:xfrm>
              <a:off x="3504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17"/>
            <p:cNvSpPr>
              <a:spLocks noChangeShapeType="1"/>
            </p:cNvSpPr>
            <p:nvPr/>
          </p:nvSpPr>
          <p:spPr bwMode="auto">
            <a:xfrm>
              <a:off x="1824" y="1680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18"/>
            <p:cNvSpPr>
              <a:spLocks noChangeShapeType="1"/>
            </p:cNvSpPr>
            <p:nvPr/>
          </p:nvSpPr>
          <p:spPr bwMode="auto">
            <a:xfrm>
              <a:off x="1824" y="2832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Rectangle 32"/>
          <p:cNvSpPr/>
          <p:nvPr/>
        </p:nvSpPr>
        <p:spPr bwMode="auto">
          <a:xfrm>
            <a:off x="3465287" y="3998692"/>
            <a:ext cx="2002063" cy="2002058"/>
          </a:xfrm>
          <a:prstGeom prst="rect">
            <a:avLst/>
          </a:prstGeom>
          <a:noFill/>
          <a:ln w="7620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900975"/>
      </p:ext>
    </p:extLst>
  </p:cSld>
  <p:clrMapOvr>
    <a:masterClrMapping/>
  </p:clrMapOvr>
  <p:transition advClick="0" advTm="1573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h vuong (online-video-cutter.com) (4)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69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0"/>
    </mc:Choice>
    <mc:Fallback xmlns="">
      <p:transition spd="slow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04178" y="1386102"/>
            <a:ext cx="1828800" cy="1828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21352" y="29815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08652" y="13940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08852" y="29815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08852" y="13940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503877" y="2295740"/>
            <a:ext cx="2286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5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7323152" y="2295740"/>
            <a:ext cx="2286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6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6513527" y="3076790"/>
            <a:ext cx="0" cy="22860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7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6523052" y="1267040"/>
            <a:ext cx="0" cy="22860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8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32402" y="1094002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0189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466027" y="113686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51452" y="292756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50191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13652" y="291804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75760" y="1015320"/>
            <a:ext cx="2040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66523" y="3701632"/>
            <a:ext cx="4072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ABCD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96" name="Text Box 2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135141" y="3551741"/>
            <a:ext cx="29177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= B = C = D = 90</a:t>
            </a:r>
            <a:r>
              <a:rPr lang="en-US" sz="2400" b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= BC = CD = DA</a:t>
            </a:r>
          </a:p>
        </p:txBody>
      </p:sp>
      <p:sp>
        <p:nvSpPr>
          <p:cNvPr id="50197" name="AutoShape 21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4927614" y="3694327"/>
            <a:ext cx="76200" cy="609600"/>
          </a:xfrm>
          <a:prstGeom prst="leftBrace">
            <a:avLst>
              <a:gd name="adj1" fmla="val 66667"/>
              <a:gd name="adj2" fmla="val 50000"/>
            </a:avLst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vi-VN" b="1"/>
          </a:p>
        </p:txBody>
      </p:sp>
      <p:sp>
        <p:nvSpPr>
          <p:cNvPr id="50199" name="Freeform 23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146689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CC"/>
              </a:solidFill>
            </a:endParaRPr>
          </a:p>
        </p:txBody>
      </p:sp>
      <p:sp>
        <p:nvSpPr>
          <p:cNvPr id="50200" name="Freeform 24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5680089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1" name="Freeform 25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251589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2" name="Freeform 26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6832325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25" name="AutoShape 49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470414" y="3900702"/>
            <a:ext cx="226277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CC"/>
              </a:solidFill>
            </a:endParaRPr>
          </a:p>
        </p:txBody>
      </p:sp>
      <p:sp>
        <p:nvSpPr>
          <p:cNvPr id="50226" name="AutoShape 50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4165614" y="3900702"/>
            <a:ext cx="304800" cy="152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458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18459" name="Picture 115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0" name="Picture 116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1" name="Picture 117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2" name="Picture 118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Text Box 18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42674" y="1574120"/>
            <a:ext cx="3982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SGK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107</a:t>
            </a:r>
          </a:p>
        </p:txBody>
      </p:sp>
      <p:sp>
        <p:nvSpPr>
          <p:cNvPr id="33" name="TextBox 3"/>
          <p:cNvSpPr txBox="1">
            <a:spLocks noChangeArrowheads="1"/>
          </p:cNvSpPr>
          <p:nvPr/>
        </p:nvSpPr>
        <p:spPr bwMode="auto">
          <a:xfrm>
            <a:off x="1911350" y="156581"/>
            <a:ext cx="52466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21: §12. HÌNH VUÔNG</a:t>
            </a:r>
            <a:endParaRPr lang="en-US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0422378"/>
      </p:ext>
    </p:extLst>
  </p:cSld>
  <p:clrMapOvr>
    <a:masterClrMapping/>
  </p:clrMapOvr>
  <p:transition advTm="305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5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  <p:bldP spid="50180" grpId="0" animBg="1"/>
      <p:bldP spid="50181" grpId="0" animBg="1"/>
      <p:bldP spid="50182" grpId="0" animBg="1"/>
      <p:bldP spid="50183" grpId="0" animBg="1"/>
      <p:bldP spid="50184" grpId="0" animBg="1"/>
      <p:bldP spid="50185" grpId="0" animBg="1"/>
      <p:bldP spid="50186" grpId="0" animBg="1"/>
      <p:bldP spid="50187" grpId="0" animBg="1"/>
      <p:bldP spid="50188" grpId="0"/>
      <p:bldP spid="50189" grpId="0"/>
      <p:bldP spid="50190" grpId="0"/>
      <p:bldP spid="50191" grpId="0"/>
      <p:bldP spid="50194" grpId="0"/>
      <p:bldP spid="50195" grpId="0"/>
      <p:bldP spid="50196" grpId="0"/>
      <p:bldP spid="50197" grpId="0" animBg="1"/>
      <p:bldP spid="50199" grpId="0" animBg="1"/>
      <p:bldP spid="50200" grpId="0" animBg="1"/>
      <p:bldP spid="50201" grpId="0" animBg="1"/>
      <p:bldP spid="50202" grpId="0" animBg="1"/>
      <p:bldP spid="50225" grpId="0" animBg="1"/>
      <p:bldP spid="50226" grpId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5235575" y="2097088"/>
            <a:ext cx="1588" cy="284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4" name="Line 4"/>
          <p:cNvSpPr>
            <a:spLocks noChangeShapeType="1"/>
          </p:cNvSpPr>
          <p:nvPr/>
        </p:nvSpPr>
        <p:spPr bwMode="auto">
          <a:xfrm>
            <a:off x="5237163" y="4940300"/>
            <a:ext cx="2652712" cy="15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5" name="Line 5"/>
          <p:cNvSpPr>
            <a:spLocks noChangeShapeType="1"/>
          </p:cNvSpPr>
          <p:nvPr/>
        </p:nvSpPr>
        <p:spPr bwMode="auto">
          <a:xfrm flipV="1">
            <a:off x="7896225" y="2097088"/>
            <a:ext cx="0" cy="2838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46" name="Line 6"/>
          <p:cNvSpPr>
            <a:spLocks noChangeShapeType="1"/>
          </p:cNvSpPr>
          <p:nvPr/>
        </p:nvSpPr>
        <p:spPr bwMode="auto">
          <a:xfrm>
            <a:off x="5235575" y="2060575"/>
            <a:ext cx="2660650" cy="15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 rot="5400000">
            <a:off x="6075363" y="7807325"/>
            <a:ext cx="2344738" cy="4021137"/>
            <a:chOff x="3278" y="618"/>
            <a:chExt cx="1477" cy="2744"/>
          </a:xfrm>
        </p:grpSpPr>
        <p:sp>
          <p:nvSpPr>
            <p:cNvPr id="12345" name="AutoShape 8"/>
            <p:cNvSpPr>
              <a:spLocks noChangeArrowheads="1"/>
            </p:cNvSpPr>
            <p:nvPr/>
          </p:nvSpPr>
          <p:spPr bwMode="auto">
            <a:xfrm>
              <a:off x="3279" y="618"/>
              <a:ext cx="1476" cy="2744"/>
            </a:xfrm>
            <a:prstGeom prst="rtTriangle">
              <a:avLst/>
            </a:prstGeom>
            <a:solidFill>
              <a:srgbClr val="FF99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46" name="AutoShape 9"/>
            <p:cNvSpPr>
              <a:spLocks noChangeArrowheads="1"/>
            </p:cNvSpPr>
            <p:nvPr/>
          </p:nvSpPr>
          <p:spPr bwMode="auto">
            <a:xfrm>
              <a:off x="3496" y="1616"/>
              <a:ext cx="803" cy="1516"/>
            </a:xfrm>
            <a:prstGeom prst="rtTriangl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47" name="Line 10"/>
            <p:cNvSpPr>
              <a:spLocks noChangeShapeType="1"/>
            </p:cNvSpPr>
            <p:nvPr/>
          </p:nvSpPr>
          <p:spPr bwMode="auto">
            <a:xfrm>
              <a:off x="3278" y="2455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8" name="Line 11"/>
            <p:cNvSpPr>
              <a:spLocks noChangeShapeType="1"/>
            </p:cNvSpPr>
            <p:nvPr/>
          </p:nvSpPr>
          <p:spPr bwMode="auto">
            <a:xfrm>
              <a:off x="3278" y="2001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9" name="Line 12"/>
            <p:cNvSpPr>
              <a:spLocks noChangeShapeType="1"/>
            </p:cNvSpPr>
            <p:nvPr/>
          </p:nvSpPr>
          <p:spPr bwMode="auto">
            <a:xfrm>
              <a:off x="3278" y="154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0" name="Line 13"/>
            <p:cNvSpPr>
              <a:spLocks noChangeShapeType="1"/>
            </p:cNvSpPr>
            <p:nvPr/>
          </p:nvSpPr>
          <p:spPr bwMode="auto">
            <a:xfrm>
              <a:off x="3278" y="1094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1" name="Line 14"/>
            <p:cNvSpPr>
              <a:spLocks noChangeShapeType="1"/>
            </p:cNvSpPr>
            <p:nvPr/>
          </p:nvSpPr>
          <p:spPr bwMode="auto">
            <a:xfrm>
              <a:off x="3278" y="290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 rot="10800000">
            <a:off x="-3503613" y="2085975"/>
            <a:ext cx="2163763" cy="4356100"/>
            <a:chOff x="3278" y="618"/>
            <a:chExt cx="1477" cy="2744"/>
          </a:xfrm>
        </p:grpSpPr>
        <p:sp>
          <p:nvSpPr>
            <p:cNvPr id="12338" name="AutoShape 16"/>
            <p:cNvSpPr>
              <a:spLocks noChangeArrowheads="1"/>
            </p:cNvSpPr>
            <p:nvPr/>
          </p:nvSpPr>
          <p:spPr bwMode="auto">
            <a:xfrm>
              <a:off x="3279" y="618"/>
              <a:ext cx="1476" cy="2744"/>
            </a:xfrm>
            <a:prstGeom prst="rtTriangle">
              <a:avLst/>
            </a:prstGeom>
            <a:solidFill>
              <a:srgbClr val="FF99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39" name="AutoShape 17"/>
            <p:cNvSpPr>
              <a:spLocks noChangeArrowheads="1"/>
            </p:cNvSpPr>
            <p:nvPr/>
          </p:nvSpPr>
          <p:spPr bwMode="auto">
            <a:xfrm>
              <a:off x="3496" y="1616"/>
              <a:ext cx="803" cy="1516"/>
            </a:xfrm>
            <a:prstGeom prst="rtTriangl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40" name="Line 18"/>
            <p:cNvSpPr>
              <a:spLocks noChangeShapeType="1"/>
            </p:cNvSpPr>
            <p:nvPr/>
          </p:nvSpPr>
          <p:spPr bwMode="auto">
            <a:xfrm>
              <a:off x="3278" y="2455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1" name="Line 19"/>
            <p:cNvSpPr>
              <a:spLocks noChangeShapeType="1"/>
            </p:cNvSpPr>
            <p:nvPr/>
          </p:nvSpPr>
          <p:spPr bwMode="auto">
            <a:xfrm>
              <a:off x="3278" y="2001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2" name="Line 20"/>
            <p:cNvSpPr>
              <a:spLocks noChangeShapeType="1"/>
            </p:cNvSpPr>
            <p:nvPr/>
          </p:nvSpPr>
          <p:spPr bwMode="auto">
            <a:xfrm>
              <a:off x="3278" y="154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3" name="Line 21"/>
            <p:cNvSpPr>
              <a:spLocks noChangeShapeType="1"/>
            </p:cNvSpPr>
            <p:nvPr/>
          </p:nvSpPr>
          <p:spPr bwMode="auto">
            <a:xfrm>
              <a:off x="3278" y="1094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4" name="Line 22"/>
            <p:cNvSpPr>
              <a:spLocks noChangeShapeType="1"/>
            </p:cNvSpPr>
            <p:nvPr/>
          </p:nvSpPr>
          <p:spPr bwMode="auto">
            <a:xfrm>
              <a:off x="3278" y="290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 rot="-5400000">
            <a:off x="4678363" y="-3925888"/>
            <a:ext cx="2344738" cy="4021137"/>
            <a:chOff x="3278" y="618"/>
            <a:chExt cx="1477" cy="2744"/>
          </a:xfrm>
        </p:grpSpPr>
        <p:sp>
          <p:nvSpPr>
            <p:cNvPr id="12331" name="AutoShape 24"/>
            <p:cNvSpPr>
              <a:spLocks noChangeArrowheads="1"/>
            </p:cNvSpPr>
            <p:nvPr/>
          </p:nvSpPr>
          <p:spPr bwMode="auto">
            <a:xfrm>
              <a:off x="3279" y="618"/>
              <a:ext cx="1476" cy="2744"/>
            </a:xfrm>
            <a:prstGeom prst="rtTriangle">
              <a:avLst/>
            </a:prstGeom>
            <a:solidFill>
              <a:srgbClr val="FF99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32" name="AutoShape 25"/>
            <p:cNvSpPr>
              <a:spLocks noChangeArrowheads="1"/>
            </p:cNvSpPr>
            <p:nvPr/>
          </p:nvSpPr>
          <p:spPr bwMode="auto">
            <a:xfrm>
              <a:off x="3496" y="1616"/>
              <a:ext cx="803" cy="1516"/>
            </a:xfrm>
            <a:prstGeom prst="rtTriangl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33" name="Line 26"/>
            <p:cNvSpPr>
              <a:spLocks noChangeShapeType="1"/>
            </p:cNvSpPr>
            <p:nvPr/>
          </p:nvSpPr>
          <p:spPr bwMode="auto">
            <a:xfrm>
              <a:off x="3278" y="2455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4" name="Line 27"/>
            <p:cNvSpPr>
              <a:spLocks noChangeShapeType="1"/>
            </p:cNvSpPr>
            <p:nvPr/>
          </p:nvSpPr>
          <p:spPr bwMode="auto">
            <a:xfrm>
              <a:off x="3278" y="2001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5" name="Line 28"/>
            <p:cNvSpPr>
              <a:spLocks noChangeShapeType="1"/>
            </p:cNvSpPr>
            <p:nvPr/>
          </p:nvSpPr>
          <p:spPr bwMode="auto">
            <a:xfrm>
              <a:off x="3278" y="154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6" name="Line 29"/>
            <p:cNvSpPr>
              <a:spLocks noChangeShapeType="1"/>
            </p:cNvSpPr>
            <p:nvPr/>
          </p:nvSpPr>
          <p:spPr bwMode="auto">
            <a:xfrm>
              <a:off x="3278" y="1094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7" name="Line 30"/>
            <p:cNvSpPr>
              <a:spLocks noChangeShapeType="1"/>
            </p:cNvSpPr>
            <p:nvPr/>
          </p:nvSpPr>
          <p:spPr bwMode="auto">
            <a:xfrm>
              <a:off x="3278" y="290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7071" name="Oval 31"/>
          <p:cNvSpPr>
            <a:spLocks noChangeArrowheads="1"/>
          </p:cNvSpPr>
          <p:nvPr/>
        </p:nvSpPr>
        <p:spPr bwMode="auto">
          <a:xfrm>
            <a:off x="5203825" y="2024063"/>
            <a:ext cx="100013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 sz="1800">
              <a:cs typeface="Arial" charset="0"/>
            </a:endParaRPr>
          </a:p>
        </p:txBody>
      </p:sp>
      <p:sp>
        <p:nvSpPr>
          <p:cNvPr id="87072" name="Oval 32"/>
          <p:cNvSpPr>
            <a:spLocks noChangeArrowheads="1"/>
          </p:cNvSpPr>
          <p:nvPr/>
        </p:nvSpPr>
        <p:spPr bwMode="auto">
          <a:xfrm>
            <a:off x="5203825" y="4870450"/>
            <a:ext cx="100013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 sz="1800">
              <a:cs typeface="Arial" charset="0"/>
            </a:endParaRPr>
          </a:p>
        </p:txBody>
      </p:sp>
      <p:sp>
        <p:nvSpPr>
          <p:cNvPr id="87073" name="Oval 33"/>
          <p:cNvSpPr>
            <a:spLocks noChangeArrowheads="1"/>
          </p:cNvSpPr>
          <p:nvPr/>
        </p:nvSpPr>
        <p:spPr bwMode="auto">
          <a:xfrm>
            <a:off x="7829550" y="2024063"/>
            <a:ext cx="100013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 sz="1800">
              <a:cs typeface="Arial" charset="0"/>
            </a:endParaRPr>
          </a:p>
        </p:txBody>
      </p:sp>
      <p:sp>
        <p:nvSpPr>
          <p:cNvPr id="87074" name="Oval 34"/>
          <p:cNvSpPr>
            <a:spLocks noChangeArrowheads="1"/>
          </p:cNvSpPr>
          <p:nvPr/>
        </p:nvSpPr>
        <p:spPr bwMode="auto">
          <a:xfrm>
            <a:off x="7829550" y="4886325"/>
            <a:ext cx="100013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 sz="1800">
              <a:cs typeface="Arial" charset="0"/>
            </a:endParaRPr>
          </a:p>
        </p:txBody>
      </p:sp>
      <p:sp>
        <p:nvSpPr>
          <p:cNvPr id="87075" name="Text Box 35"/>
          <p:cNvSpPr txBox="1">
            <a:spLocks noChangeArrowheads="1"/>
          </p:cNvSpPr>
          <p:nvPr/>
        </p:nvSpPr>
        <p:spPr bwMode="auto">
          <a:xfrm>
            <a:off x="4803383" y="1691766"/>
            <a:ext cx="438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7076" name="Text Box 36"/>
          <p:cNvSpPr txBox="1">
            <a:spLocks noChangeArrowheads="1"/>
          </p:cNvSpPr>
          <p:nvPr/>
        </p:nvSpPr>
        <p:spPr bwMode="auto">
          <a:xfrm>
            <a:off x="7860634" y="4854262"/>
            <a:ext cx="438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87077" name="Text Box 37"/>
          <p:cNvSpPr txBox="1">
            <a:spLocks noChangeArrowheads="1"/>
          </p:cNvSpPr>
          <p:nvPr/>
        </p:nvSpPr>
        <p:spPr bwMode="auto">
          <a:xfrm>
            <a:off x="4860729" y="4854183"/>
            <a:ext cx="438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87078" name="Text Box 38"/>
          <p:cNvSpPr txBox="1">
            <a:spLocks noChangeArrowheads="1"/>
          </p:cNvSpPr>
          <p:nvPr/>
        </p:nvSpPr>
        <p:spPr bwMode="auto">
          <a:xfrm>
            <a:off x="7889875" y="1639888"/>
            <a:ext cx="438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7079" name="Freeform 39"/>
          <p:cNvSpPr>
            <a:spLocks/>
          </p:cNvSpPr>
          <p:nvPr/>
        </p:nvSpPr>
        <p:spPr bwMode="auto">
          <a:xfrm>
            <a:off x="5237163" y="2060575"/>
            <a:ext cx="333375" cy="360363"/>
          </a:xfrm>
          <a:custGeom>
            <a:avLst/>
            <a:gdLst>
              <a:gd name="T0" fmla="*/ 2147483647 w 227"/>
              <a:gd name="T1" fmla="*/ 0 h 227"/>
              <a:gd name="T2" fmla="*/ 2147483647 w 227"/>
              <a:gd name="T3" fmla="*/ 2147483647 h 227"/>
              <a:gd name="T4" fmla="*/ 0 w 227"/>
              <a:gd name="T5" fmla="*/ 2147483647 h 227"/>
              <a:gd name="T6" fmla="*/ 0 60000 65536"/>
              <a:gd name="T7" fmla="*/ 0 60000 65536"/>
              <a:gd name="T8" fmla="*/ 0 60000 65536"/>
              <a:gd name="T9" fmla="*/ 0 w 227"/>
              <a:gd name="T10" fmla="*/ 0 h 227"/>
              <a:gd name="T11" fmla="*/ 227 w 227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227">
                <a:moveTo>
                  <a:pt x="227" y="0"/>
                </a:moveTo>
                <a:lnTo>
                  <a:pt x="227" y="227"/>
                </a:lnTo>
                <a:lnTo>
                  <a:pt x="0" y="22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800">
              <a:cs typeface="Arial" charset="0"/>
            </a:endParaRPr>
          </a:p>
        </p:txBody>
      </p:sp>
      <p:sp>
        <p:nvSpPr>
          <p:cNvPr id="87080" name="Freeform 40"/>
          <p:cNvSpPr>
            <a:spLocks/>
          </p:cNvSpPr>
          <p:nvPr/>
        </p:nvSpPr>
        <p:spPr bwMode="auto">
          <a:xfrm>
            <a:off x="7596188" y="2060575"/>
            <a:ext cx="300037" cy="323850"/>
          </a:xfrm>
          <a:custGeom>
            <a:avLst/>
            <a:gdLst>
              <a:gd name="T0" fmla="*/ 0 w 204"/>
              <a:gd name="T1" fmla="*/ 0 h 204"/>
              <a:gd name="T2" fmla="*/ 0 w 204"/>
              <a:gd name="T3" fmla="*/ 2147483647 h 204"/>
              <a:gd name="T4" fmla="*/ 2147483647 w 204"/>
              <a:gd name="T5" fmla="*/ 2147483647 h 204"/>
              <a:gd name="T6" fmla="*/ 0 60000 65536"/>
              <a:gd name="T7" fmla="*/ 0 60000 65536"/>
              <a:gd name="T8" fmla="*/ 0 60000 65536"/>
              <a:gd name="T9" fmla="*/ 0 w 204"/>
              <a:gd name="T10" fmla="*/ 0 h 204"/>
              <a:gd name="T11" fmla="*/ 204 w 204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204">
                <a:moveTo>
                  <a:pt x="0" y="0"/>
                </a:moveTo>
                <a:lnTo>
                  <a:pt x="0" y="204"/>
                </a:lnTo>
                <a:lnTo>
                  <a:pt x="204" y="20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800">
              <a:cs typeface="Arial" charset="0"/>
            </a:endParaRPr>
          </a:p>
        </p:txBody>
      </p:sp>
      <p:sp>
        <p:nvSpPr>
          <p:cNvPr id="87081" name="Freeform 41"/>
          <p:cNvSpPr>
            <a:spLocks/>
          </p:cNvSpPr>
          <p:nvPr/>
        </p:nvSpPr>
        <p:spPr bwMode="auto">
          <a:xfrm>
            <a:off x="5237163" y="4613275"/>
            <a:ext cx="333375" cy="328613"/>
          </a:xfrm>
          <a:custGeom>
            <a:avLst/>
            <a:gdLst>
              <a:gd name="T0" fmla="*/ 0 w 249"/>
              <a:gd name="T1" fmla="*/ 0 h 227"/>
              <a:gd name="T2" fmla="*/ 2147483647 w 249"/>
              <a:gd name="T3" fmla="*/ 0 h 227"/>
              <a:gd name="T4" fmla="*/ 2147483647 w 249"/>
              <a:gd name="T5" fmla="*/ 2147483647 h 227"/>
              <a:gd name="T6" fmla="*/ 0 60000 65536"/>
              <a:gd name="T7" fmla="*/ 0 60000 65536"/>
              <a:gd name="T8" fmla="*/ 0 60000 65536"/>
              <a:gd name="T9" fmla="*/ 0 w 249"/>
              <a:gd name="T10" fmla="*/ 0 h 227"/>
              <a:gd name="T11" fmla="*/ 249 w 249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9" h="227">
                <a:moveTo>
                  <a:pt x="0" y="0"/>
                </a:moveTo>
                <a:lnTo>
                  <a:pt x="249" y="0"/>
                </a:lnTo>
                <a:lnTo>
                  <a:pt x="249" y="227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800">
              <a:cs typeface="Arial" charset="0"/>
            </a:endParaRPr>
          </a:p>
        </p:txBody>
      </p:sp>
      <p:sp>
        <p:nvSpPr>
          <p:cNvPr id="87082" name="Freeform 42"/>
          <p:cNvSpPr>
            <a:spLocks/>
          </p:cNvSpPr>
          <p:nvPr/>
        </p:nvSpPr>
        <p:spPr bwMode="auto">
          <a:xfrm>
            <a:off x="7596188" y="4633913"/>
            <a:ext cx="300037" cy="287337"/>
          </a:xfrm>
          <a:custGeom>
            <a:avLst/>
            <a:gdLst>
              <a:gd name="T0" fmla="*/ 2147483647 w 204"/>
              <a:gd name="T1" fmla="*/ 0 h 181"/>
              <a:gd name="T2" fmla="*/ 0 w 204"/>
              <a:gd name="T3" fmla="*/ 0 h 181"/>
              <a:gd name="T4" fmla="*/ 0 w 204"/>
              <a:gd name="T5" fmla="*/ 2147483647 h 181"/>
              <a:gd name="T6" fmla="*/ 0 60000 65536"/>
              <a:gd name="T7" fmla="*/ 0 60000 65536"/>
              <a:gd name="T8" fmla="*/ 0 60000 65536"/>
              <a:gd name="T9" fmla="*/ 0 w 204"/>
              <a:gd name="T10" fmla="*/ 0 h 181"/>
              <a:gd name="T11" fmla="*/ 204 w 204"/>
              <a:gd name="T12" fmla="*/ 181 h 1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181">
                <a:moveTo>
                  <a:pt x="204" y="0"/>
                </a:moveTo>
                <a:lnTo>
                  <a:pt x="0" y="0"/>
                </a:lnTo>
                <a:lnTo>
                  <a:pt x="0" y="181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800">
              <a:cs typeface="Arial" charset="0"/>
            </a:endParaRPr>
          </a:p>
        </p:txBody>
      </p: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5038725" y="1844675"/>
            <a:ext cx="3055938" cy="3336925"/>
            <a:chOff x="3143" y="459"/>
            <a:chExt cx="2086" cy="2102"/>
          </a:xfrm>
        </p:grpSpPr>
        <p:sp>
          <p:nvSpPr>
            <p:cNvPr id="12327" name="Line 44"/>
            <p:cNvSpPr>
              <a:spLocks noChangeShapeType="1"/>
            </p:cNvSpPr>
            <p:nvPr/>
          </p:nvSpPr>
          <p:spPr bwMode="auto">
            <a:xfrm>
              <a:off x="3143" y="1502"/>
              <a:ext cx="27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8" name="Line 45"/>
            <p:cNvSpPr>
              <a:spLocks noChangeShapeType="1"/>
            </p:cNvSpPr>
            <p:nvPr/>
          </p:nvSpPr>
          <p:spPr bwMode="auto">
            <a:xfrm>
              <a:off x="4957" y="1480"/>
              <a:ext cx="27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9" name="Line 46"/>
            <p:cNvSpPr>
              <a:spLocks noChangeShapeType="1"/>
            </p:cNvSpPr>
            <p:nvPr/>
          </p:nvSpPr>
          <p:spPr bwMode="auto">
            <a:xfrm>
              <a:off x="4186" y="2273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0" name="Line 47"/>
            <p:cNvSpPr>
              <a:spLocks noChangeShapeType="1"/>
            </p:cNvSpPr>
            <p:nvPr/>
          </p:nvSpPr>
          <p:spPr bwMode="auto">
            <a:xfrm>
              <a:off x="4186" y="459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7088" name="Text Box 48"/>
          <p:cNvSpPr txBox="1">
            <a:spLocks noChangeArrowheads="1"/>
          </p:cNvSpPr>
          <p:nvPr/>
        </p:nvSpPr>
        <p:spPr bwMode="auto">
          <a:xfrm>
            <a:off x="239086" y="1233129"/>
            <a:ext cx="4045344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i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eke,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eke,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4cm. Ta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AB.</a:t>
            </a:r>
          </a:p>
        </p:txBody>
      </p:sp>
      <p:sp>
        <p:nvSpPr>
          <p:cNvPr id="87089" name="Text Box 49"/>
          <p:cNvSpPr txBox="1">
            <a:spLocks noChangeArrowheads="1"/>
          </p:cNvSpPr>
          <p:nvPr/>
        </p:nvSpPr>
        <p:spPr bwMode="auto">
          <a:xfrm>
            <a:off x="262918" y="2344473"/>
            <a:ext cx="40215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i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: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eke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eke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B, 1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eke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AB,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eke,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4cm. Ta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BC.</a:t>
            </a:r>
          </a:p>
        </p:txBody>
      </p:sp>
      <p:sp>
        <p:nvSpPr>
          <p:cNvPr id="87090" name="Text Box 50"/>
          <p:cNvSpPr txBox="1">
            <a:spLocks noChangeArrowheads="1"/>
          </p:cNvSpPr>
          <p:nvPr/>
        </p:nvSpPr>
        <p:spPr bwMode="auto">
          <a:xfrm>
            <a:off x="230658" y="4528248"/>
            <a:ext cx="4049111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i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3, 4: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CD </a:t>
            </a:r>
            <a:r>
              <a:rPr lang="en-US" sz="24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DA</a:t>
            </a:r>
          </a:p>
        </p:txBody>
      </p:sp>
      <p:sp>
        <p:nvSpPr>
          <p:cNvPr id="87091" name="Text Box 51"/>
          <p:cNvSpPr txBox="1">
            <a:spLocks noChangeArrowheads="1"/>
          </p:cNvSpPr>
          <p:nvPr/>
        </p:nvSpPr>
        <p:spPr bwMode="auto">
          <a:xfrm>
            <a:off x="230168" y="824053"/>
            <a:ext cx="4849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 cm</a:t>
            </a:r>
          </a:p>
        </p:txBody>
      </p:sp>
      <p:grpSp>
        <p:nvGrpSpPr>
          <p:cNvPr id="9" name="Group 52"/>
          <p:cNvGrpSpPr>
            <a:grpSpLocks/>
          </p:cNvGrpSpPr>
          <p:nvPr/>
        </p:nvGrpSpPr>
        <p:grpSpPr bwMode="auto">
          <a:xfrm>
            <a:off x="10218738" y="549275"/>
            <a:ext cx="2163762" cy="4356100"/>
            <a:chOff x="3278" y="618"/>
            <a:chExt cx="1477" cy="2744"/>
          </a:xfrm>
        </p:grpSpPr>
        <p:sp>
          <p:nvSpPr>
            <p:cNvPr id="12320" name="AutoShape 53"/>
            <p:cNvSpPr>
              <a:spLocks noChangeArrowheads="1"/>
            </p:cNvSpPr>
            <p:nvPr/>
          </p:nvSpPr>
          <p:spPr bwMode="auto">
            <a:xfrm>
              <a:off x="3279" y="618"/>
              <a:ext cx="1476" cy="2744"/>
            </a:xfrm>
            <a:prstGeom prst="rtTriangle">
              <a:avLst/>
            </a:prstGeom>
            <a:solidFill>
              <a:srgbClr val="FF99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21" name="AutoShape 54"/>
            <p:cNvSpPr>
              <a:spLocks noChangeArrowheads="1"/>
            </p:cNvSpPr>
            <p:nvPr/>
          </p:nvSpPr>
          <p:spPr bwMode="auto">
            <a:xfrm>
              <a:off x="3496" y="1616"/>
              <a:ext cx="803" cy="1516"/>
            </a:xfrm>
            <a:prstGeom prst="rtTriangl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sz="1800">
                <a:cs typeface="Arial" charset="0"/>
              </a:endParaRPr>
            </a:p>
          </p:txBody>
        </p:sp>
        <p:sp>
          <p:nvSpPr>
            <p:cNvPr id="12322" name="Line 55"/>
            <p:cNvSpPr>
              <a:spLocks noChangeShapeType="1"/>
            </p:cNvSpPr>
            <p:nvPr/>
          </p:nvSpPr>
          <p:spPr bwMode="auto">
            <a:xfrm>
              <a:off x="3278" y="2455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3" name="Line 56"/>
            <p:cNvSpPr>
              <a:spLocks noChangeShapeType="1"/>
            </p:cNvSpPr>
            <p:nvPr/>
          </p:nvSpPr>
          <p:spPr bwMode="auto">
            <a:xfrm>
              <a:off x="3278" y="2001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4" name="Line 57"/>
            <p:cNvSpPr>
              <a:spLocks noChangeShapeType="1"/>
            </p:cNvSpPr>
            <p:nvPr/>
          </p:nvSpPr>
          <p:spPr bwMode="auto">
            <a:xfrm>
              <a:off x="3278" y="154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5" name="Line 58"/>
            <p:cNvSpPr>
              <a:spLocks noChangeShapeType="1"/>
            </p:cNvSpPr>
            <p:nvPr/>
          </p:nvSpPr>
          <p:spPr bwMode="auto">
            <a:xfrm>
              <a:off x="3278" y="1094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Line 59"/>
            <p:cNvSpPr>
              <a:spLocks noChangeShapeType="1"/>
            </p:cNvSpPr>
            <p:nvPr/>
          </p:nvSpPr>
          <p:spPr bwMode="auto">
            <a:xfrm>
              <a:off x="3278" y="2908"/>
              <a:ext cx="124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03744">
            <a:off x="5172075" y="971550"/>
            <a:ext cx="12573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647985">
            <a:off x="8020051" y="1847850"/>
            <a:ext cx="12573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574721">
            <a:off x="6648450" y="4972050"/>
            <a:ext cx="12573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692196">
            <a:off x="3914776" y="4033837"/>
            <a:ext cx="12573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19" name="TextBox 62"/>
          <p:cNvSpPr txBox="1">
            <a:spLocks noChangeArrowheads="1"/>
          </p:cNvSpPr>
          <p:nvPr/>
        </p:nvSpPr>
        <p:spPr bwMode="auto">
          <a:xfrm>
            <a:off x="2092159" y="353209"/>
            <a:ext cx="469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CÁCH VẼ HÌNH VUÔNG </a:t>
            </a:r>
            <a:endParaRPr lang="vi-VN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668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7 0.00347 L -0.00161 -0.95185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0.29063 -0.00208 " pathEditMode="relative" rAng="0" ptsTypes="AA">
                                      <p:cBhvr>
                                        <p:cTn id="24" dur="8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" y="-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 -0.95185 L 0.00176 -1.7236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8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8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8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8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7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65 -0.00116 L 1.00801 -0.00093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42222 " pathEditMode="relative" rAng="0" ptsTypes="AA">
                                      <p:cBhvr>
                                        <p:cTn id="6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0416 -0.00093 L 1.70877 -0.0007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1000"/>
                                        <p:tgtEl>
                                          <p:spTgt spid="8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87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87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8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-0.13426 L 0.0016 0.82686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-0.28229 -0.00347 " pathEditMode="relative" rAng="0" ptsTypes="AA">
                                      <p:cBhvr>
                                        <p:cTn id="106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-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7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 0.82639 L 0.00176 1.72385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9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1000"/>
                                        <p:tgtEl>
                                          <p:spTgt spid="87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1000"/>
                                        <p:tgtEl>
                                          <p:spTgt spid="87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87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5 0.00439 L -0.54012 0.00462 " pathEditMode="relative" rAng="0" ptsTypes="AA">
                                      <p:cBhvr>
                                        <p:cTn id="1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022E-16 L 0.00312 -0.41806 " pathEditMode="relative" rAng="0" ptsTypes="AA">
                                      <p:cBhvr>
                                        <p:cTn id="14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09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7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012 0.00416 L -1.50761 0.00462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0"/>
                                        <p:tgtEl>
                                          <p:spTgt spid="87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1000"/>
                                        <p:tgtEl>
                                          <p:spTgt spid="87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animBg="1"/>
      <p:bldP spid="87044" grpId="0" animBg="1"/>
      <p:bldP spid="87045" grpId="0" animBg="1"/>
      <p:bldP spid="87046" grpId="0" animBg="1"/>
      <p:bldP spid="87071" grpId="0" animBg="1"/>
      <p:bldP spid="87072" grpId="0" animBg="1"/>
      <p:bldP spid="87073" grpId="0" animBg="1"/>
      <p:bldP spid="87074" grpId="0" animBg="1"/>
      <p:bldP spid="87075" grpId="0"/>
      <p:bldP spid="87076" grpId="0"/>
      <p:bldP spid="87077" grpId="0"/>
      <p:bldP spid="87078" grpId="0"/>
      <p:bldP spid="87079" grpId="0" animBg="1"/>
      <p:bldP spid="87080" grpId="0" animBg="1"/>
      <p:bldP spid="87081" grpId="0" animBg="1"/>
      <p:bldP spid="87082" grpId="0" animBg="1"/>
      <p:bldP spid="87088" grpId="0"/>
      <p:bldP spid="87089" grpId="0"/>
      <p:bldP spid="87090" grpId="0"/>
      <p:bldP spid="870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8BC1F7-BB1C-4892-9C08-E5C3B1DE2801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605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04178" y="1386102"/>
            <a:ext cx="1828800" cy="1828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21352" y="29815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08652" y="13940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08852" y="29815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08852" y="139404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503877" y="2295740"/>
            <a:ext cx="2286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5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7323152" y="2295740"/>
            <a:ext cx="2286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6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6513527" y="3076790"/>
            <a:ext cx="0" cy="22860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7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6523052" y="1267040"/>
            <a:ext cx="0" cy="22860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8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32402" y="1094002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0189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466027" y="113686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51452" y="292756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50191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13652" y="291804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75760" y="1015320"/>
            <a:ext cx="2040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66523" y="3701632"/>
            <a:ext cx="4072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ABCD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96" name="Text Box 2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135141" y="3551741"/>
            <a:ext cx="29177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= B = C = D = 90</a:t>
            </a:r>
            <a:r>
              <a:rPr lang="en-US" sz="2400" b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= BC = CD = DA</a:t>
            </a:r>
          </a:p>
        </p:txBody>
      </p:sp>
      <p:sp>
        <p:nvSpPr>
          <p:cNvPr id="50197" name="AutoShape 21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4927614" y="3694327"/>
            <a:ext cx="76200" cy="609600"/>
          </a:xfrm>
          <a:prstGeom prst="leftBrace">
            <a:avLst>
              <a:gd name="adj1" fmla="val 66667"/>
              <a:gd name="adj2" fmla="val 50000"/>
            </a:avLst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vi-VN" b="1"/>
          </a:p>
        </p:txBody>
      </p:sp>
      <p:sp>
        <p:nvSpPr>
          <p:cNvPr id="50199" name="Freeform 23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146689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CC"/>
              </a:solidFill>
            </a:endParaRPr>
          </a:p>
        </p:txBody>
      </p:sp>
      <p:sp>
        <p:nvSpPr>
          <p:cNvPr id="50200" name="Freeform 24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5680089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1" name="Freeform 25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251589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2" name="Freeform 26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6832325" y="3560977"/>
            <a:ext cx="304800" cy="76200"/>
          </a:xfrm>
          <a:custGeom>
            <a:avLst/>
            <a:gdLst>
              <a:gd name="T0" fmla="*/ 0 w 240"/>
              <a:gd name="T1" fmla="*/ 2147483647 h 96"/>
              <a:gd name="T2" fmla="*/ 2147483647 w 240"/>
              <a:gd name="T3" fmla="*/ 0 h 96"/>
              <a:gd name="T4" fmla="*/ 2147483647 w 240"/>
              <a:gd name="T5" fmla="*/ 2147483647 h 96"/>
              <a:gd name="T6" fmla="*/ 0 60000 65536"/>
              <a:gd name="T7" fmla="*/ 0 60000 65536"/>
              <a:gd name="T8" fmla="*/ 0 60000 65536"/>
              <a:gd name="T9" fmla="*/ 0 w 240"/>
              <a:gd name="T10" fmla="*/ 0 h 96"/>
              <a:gd name="T11" fmla="*/ 240 w 240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96">
                <a:moveTo>
                  <a:pt x="0" y="96"/>
                </a:moveTo>
                <a:lnTo>
                  <a:pt x="144" y="0"/>
                </a:lnTo>
                <a:lnTo>
                  <a:pt x="240" y="96"/>
                </a:lnTo>
              </a:path>
            </a:pathLst>
          </a:cu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25" name="AutoShape 49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470414" y="3900702"/>
            <a:ext cx="226277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CC"/>
              </a:solidFill>
            </a:endParaRPr>
          </a:p>
        </p:txBody>
      </p:sp>
      <p:sp>
        <p:nvSpPr>
          <p:cNvPr id="50226" name="AutoShape 50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4165614" y="3900702"/>
            <a:ext cx="304800" cy="152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A50021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458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18459" name="Picture 115" descr="n3"/>
            <p:cNvPicPr>
              <a:picLocks noChangeAspect="1"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0" name="Picture 116" descr="n3"/>
            <p:cNvPicPr>
              <a:picLocks noChangeAspect="1"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1" name="Picture 117" descr="n3"/>
            <p:cNvPicPr>
              <a:picLocks noChangeAspect="1"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2" name="Picture 118" descr="n3"/>
            <p:cNvPicPr>
              <a:picLocks noChangeAspect="1"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Text Box 18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42674" y="1574120"/>
            <a:ext cx="3982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SGK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107</a:t>
            </a:r>
          </a:p>
        </p:txBody>
      </p:sp>
      <p:sp>
        <p:nvSpPr>
          <p:cNvPr id="33" name="TextBox 3"/>
          <p:cNvSpPr txBox="1">
            <a:spLocks noChangeArrowheads="1"/>
          </p:cNvSpPr>
          <p:nvPr/>
        </p:nvSpPr>
        <p:spPr bwMode="auto">
          <a:xfrm>
            <a:off x="1911350" y="156581"/>
            <a:ext cx="52466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§12. HÌNH VUÔNG</a:t>
            </a:r>
            <a:endParaRPr lang="en-US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39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831276" y="4857333"/>
            <a:ext cx="7442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bốn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thoi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bốn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51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177122" y="5584701"/>
            <a:ext cx="6926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thoi</a:t>
            </a:r>
            <a:endParaRPr lang="en-US" sz="2400" i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2" y="4507349"/>
            <a:ext cx="197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4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922321"/>
      </p:ext>
    </p:extLst>
  </p:cSld>
  <p:clrMapOvr>
    <a:masterClrMapping/>
  </p:clrMapOvr>
  <p:transition advTm="186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fld id="{B10AA38C-CADB-4F07-B03A-68D37DE2F605}" type="slidenum">
              <a:rPr lang="en-US" smtClean="0">
                <a:latin typeface="Arial" pitchFamily="34" charset="0"/>
              </a:rPr>
              <a:pPr/>
              <a:t>17</a:t>
            </a:fld>
            <a:endParaRPr lang="en-US">
              <a:latin typeface="Arial" pitchFamily="34" charset="0"/>
            </a:endParaRPr>
          </a:p>
        </p:txBody>
      </p:sp>
      <p:pic>
        <p:nvPicPr>
          <p:cNvPr id="12" name="Picture 8" descr="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59219" y="1009650"/>
            <a:ext cx="3184782" cy="216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ft-423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lum bright="6000"/>
          </a:blip>
          <a:srcRect/>
          <a:stretch>
            <a:fillRect/>
          </a:stretch>
        </p:blipFill>
        <p:spPr bwMode="auto">
          <a:xfrm>
            <a:off x="6528027" y="3957633"/>
            <a:ext cx="2158773" cy="199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3" descr="xuyen_anh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6639" y="1009650"/>
            <a:ext cx="1867105" cy="189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banh_com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5159" y="3934362"/>
            <a:ext cx="1992477" cy="199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1408328" y="131775"/>
            <a:ext cx="6687280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 descr="th-073"/>
          <p:cNvPicPr>
            <a:picLocks noChangeAspect="1" noChangeArrowheads="1"/>
          </p:cNvPicPr>
          <p:nvPr/>
        </p:nvPicPr>
        <p:blipFill>
          <a:blip r:embed="rId10"/>
          <a:srcRect l="5383" t="5194" r="5650" b="8630"/>
          <a:stretch>
            <a:fillRect/>
          </a:stretch>
        </p:blipFill>
        <p:spPr bwMode="auto">
          <a:xfrm>
            <a:off x="3660572" y="3933371"/>
            <a:ext cx="2253472" cy="206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442686" y="2985406"/>
            <a:ext cx="1654619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Bàn</a:t>
            </a:r>
            <a:r>
              <a:rPr kumimoji="0" lang="en-US" sz="2400" b="1" u="none" strike="noStrike" cap="none" normalizeH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cờ vua</a:t>
            </a:r>
            <a:endParaRPr kumimoji="0" lang="en-US" sz="3600" b="1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3754952" y="3116036"/>
            <a:ext cx="1781257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Bánh</a:t>
            </a:r>
            <a:r>
              <a:rPr kumimoji="0" lang="en-US" sz="2400" b="1" u="none" strike="noStrike" cap="none" normalizeH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 chưng</a:t>
            </a:r>
            <a:endParaRPr kumimoji="0" lang="en-US" sz="2400" b="1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7075714" y="3130549"/>
            <a:ext cx="1289135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 hồ</a:t>
            </a:r>
            <a:endParaRPr kumimoji="0" lang="en-US" sz="3600" b="1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13658" y="6004378"/>
            <a:ext cx="2117887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Hộp</a:t>
            </a:r>
            <a:r>
              <a:rPr kumimoji="0" lang="en-US" sz="2400" b="1" u="none" strike="noStrike" cap="none" normalizeH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bánh cốm</a:t>
            </a:r>
            <a:endParaRPr kumimoji="0" lang="en-US" sz="3600" b="1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3693887" y="6004378"/>
            <a:ext cx="1904689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Khung tranh</a:t>
            </a:r>
            <a:endParaRPr kumimoji="0" lang="en-US" sz="3600" b="1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6408058" y="6018893"/>
            <a:ext cx="2439899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Viên</a:t>
            </a:r>
            <a:r>
              <a:rPr kumimoji="0" lang="en-US" sz="2400" b="1" u="none" strike="noStrike" cap="none" normalizeH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gạch đá hoa</a:t>
            </a:r>
            <a:endParaRPr kumimoji="0" lang="en-US" sz="3600" b="1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3574473" y="1009650"/>
            <a:ext cx="2026227" cy="2076450"/>
            <a:chOff x="1824" y="1104"/>
            <a:chExt cx="2256" cy="2304"/>
          </a:xfrm>
        </p:grpSpPr>
        <p:pic>
          <p:nvPicPr>
            <p:cNvPr id="18" name="Picture 14" descr="BANH_TRUNG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824" y="1104"/>
              <a:ext cx="2256" cy="2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Line 15"/>
            <p:cNvSpPr>
              <a:spLocks noChangeShapeType="1"/>
            </p:cNvSpPr>
            <p:nvPr/>
          </p:nvSpPr>
          <p:spPr bwMode="auto">
            <a:xfrm>
              <a:off x="2352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16"/>
            <p:cNvSpPr>
              <a:spLocks noChangeShapeType="1"/>
            </p:cNvSpPr>
            <p:nvPr/>
          </p:nvSpPr>
          <p:spPr bwMode="auto">
            <a:xfrm>
              <a:off x="3504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17"/>
            <p:cNvSpPr>
              <a:spLocks noChangeShapeType="1"/>
            </p:cNvSpPr>
            <p:nvPr/>
          </p:nvSpPr>
          <p:spPr bwMode="auto">
            <a:xfrm>
              <a:off x="1824" y="1680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>
              <a:off x="1824" y="2832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ransition advTm="235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5" descr="tmpCE13.tmp.jp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8764" y="1236397"/>
            <a:ext cx="8308770" cy="415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tmp10A3.tmp.jp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5048334" y="1392050"/>
            <a:ext cx="3759200" cy="3817257"/>
          </a:xfrm>
          <a:prstGeom prst="rect">
            <a:avLst/>
          </a:prstGeom>
        </p:spPr>
      </p:pic>
      <p:sp>
        <p:nvSpPr>
          <p:cNvPr id="76802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fld id="{2615B8BE-74DF-408D-A08A-00909E9BE41B}" type="slidenum">
              <a:rPr lang="en-US" smtClean="0">
                <a:latin typeface="Arial" pitchFamily="34" charset="0"/>
              </a:rPr>
              <a:pPr/>
              <a:t>18</a:t>
            </a:fld>
            <a:endParaRPr lang="en-US">
              <a:latin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99862" y="275595"/>
            <a:ext cx="3363870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040743" y="5735198"/>
            <a:ext cx="2941446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trí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vuông</a:t>
            </a:r>
            <a:endParaRPr kumimoji="0" lang="en-US" sz="3600" b="1" u="none" strike="noStrike" cap="none" normalizeH="0" baseline="0" dirty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9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01" name="Picture 6" descr="http://kenh14cdn.com/Images/Uploaded/Share/2010/12/10/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8114" y="653143"/>
            <a:ext cx="4577326" cy="5094514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299029" y="5888264"/>
            <a:ext cx="6550191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Thành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lũy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cũng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lấy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hình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vuông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làm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nguyên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mẫu</a:t>
            </a:r>
            <a:endParaRPr kumimoji="0" lang="en-US" sz="3600" b="1" u="none" strike="noStrike" cap="none" normalizeH="0" baseline="0" dirty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36358" y="60523"/>
            <a:ext cx="2337948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none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29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eo Gv giới thiệu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"/>
            <a:ext cx="9144000" cy="62437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00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223"/>
    </mc:Choice>
    <mc:Fallback xmlns="">
      <p:transition spd="slow" advTm="52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9569" name="Picture 10" descr="http://kenh14cdn.com/Images/Uploaded/Share/2010/12/10/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7542" y="849085"/>
            <a:ext cx="6233587" cy="4680857"/>
          </a:xfrm>
          <a:prstGeom prst="rect">
            <a:avLst/>
          </a:prstGeom>
          <a:noFill/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1780104" y="5593931"/>
            <a:ext cx="5686172" cy="8309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Khải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hoàn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môn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</a:t>
            </a:r>
            <a:r>
              <a:rPr kumimoji="0" lang="en-US" sz="2400" b="1" u="none" strike="noStrike" cap="none" normalizeH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thủ</a:t>
            </a:r>
            <a:r>
              <a:rPr kumimoji="0" lang="en-US" sz="2400" b="1" u="none" strike="noStrike" cap="none" normalizeH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</a:t>
            </a:r>
            <a:r>
              <a:rPr kumimoji="0" lang="en-US" sz="2400" b="1" u="none" strike="noStrike" cap="none" normalizeH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Pari</a:t>
            </a:r>
            <a:r>
              <a:rPr kumimoji="0" lang="en-US" sz="2400" b="1" u="none" strike="noStrike" cap="none" normalizeH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400" b="1" u="none" strike="noStrike" cap="none" normalizeH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Pháp</a:t>
            </a:r>
            <a:r>
              <a:rPr kumimoji="0" lang="en-US" sz="2400" b="1" u="none" strike="noStrike" cap="none" normalizeH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nằm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trọn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trong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hình</a:t>
            </a:r>
            <a:r>
              <a:rPr kumimoji="0" lang="en-US" sz="2400" b="1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u="none" strike="noStrike" cap="none" normalizeH="0" baseline="0" dirty="0" err="1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vuông</a:t>
            </a:r>
            <a:endParaRPr kumimoji="0" lang="en-US" sz="2400" b="1" u="none" strike="noStrike" cap="none" normalizeH="0" baseline="0" dirty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36358" y="115937"/>
            <a:ext cx="2337948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 kiến trúc</a:t>
            </a:r>
          </a:p>
        </p:txBody>
      </p:sp>
    </p:spTree>
    <p:custDataLst>
      <p:tags r:id="rId1"/>
    </p:custDataLst>
  </p:cSld>
  <p:clrMapOvr>
    <a:masterClrMapping/>
  </p:clrMapOvr>
  <p:transition advTm="103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4" name="Oval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25051" y="3245294"/>
            <a:ext cx="4764087" cy="2767012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vi-VN"/>
          </a:p>
        </p:txBody>
      </p:sp>
      <p:sp>
        <p:nvSpPr>
          <p:cNvPr id="204805" name="Oval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68638" y="3644900"/>
            <a:ext cx="5076825" cy="21415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204806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3092450" y="3714750"/>
            <a:ext cx="1755775" cy="9636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7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3140075" y="3740150"/>
            <a:ext cx="2139950" cy="11318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8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3260725" y="3860800"/>
            <a:ext cx="2163763" cy="11795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09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3476625" y="4003675"/>
            <a:ext cx="2139950" cy="125253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10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3717925" y="4270375"/>
            <a:ext cx="2020888" cy="11318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11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4006850" y="4462463"/>
            <a:ext cx="1874838" cy="110807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12" name="Line 1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4391025" y="4799013"/>
            <a:ext cx="1466850" cy="842962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14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17346" y="3908425"/>
            <a:ext cx="17319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Hình</a:t>
            </a:r>
            <a:r>
              <a:rPr lang="vi-VN" sz="2400" b="1" dirty="0">
                <a:solidFill>
                  <a:srgbClr val="0000CC"/>
                </a:solidFill>
                <a:latin typeface="Times New Roman" pitchFamily="18" charset="0"/>
              </a:rPr>
              <a:t/>
            </a:r>
            <a:br>
              <a:rPr lang="vi-VN" sz="2400" b="1" dirty="0">
                <a:solidFill>
                  <a:srgbClr val="0000CC"/>
                </a:solidFill>
                <a:latin typeface="Times New Roman" pitchFamily="18" charset="0"/>
              </a:rPr>
            </a:b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chữ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nhật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04815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25309" y="4331855"/>
            <a:ext cx="11502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 err="1">
                <a:latin typeface="Times New Roman" pitchFamily="18" charset="0"/>
              </a:rPr>
              <a:t>Hình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thoi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204816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884613" y="3977408"/>
            <a:ext cx="15875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</a:rPr>
              <a:t>Hình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</a:rPr>
              <a:t>vuông</a:t>
            </a:r>
            <a:endParaRPr lang="en-US" sz="28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5614" name="Text Box 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0" y="357972"/>
            <a:ext cx="5100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vi-VN" sz="3200" b="1" dirty="0">
                <a:solidFill>
                  <a:srgbClr val="FF0000"/>
                </a:solidFill>
                <a:latin typeface="Times New Roman" pitchFamily="18" charset="0"/>
              </a:rPr>
              <a:t>.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Tính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chất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04820" name="Text Box 2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78443" y="1217149"/>
            <a:ext cx="8518806" cy="95410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</a:rPr>
              <a:t>	</a:t>
            </a:r>
            <a:r>
              <a:rPr lang="vi-VN" sz="28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 vuông có đ</a:t>
            </a:r>
            <a:r>
              <a:rPr lang="en-US" sz="28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ầ</a:t>
            </a:r>
            <a:r>
              <a:rPr lang="vi-VN" sz="28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y đủ các tính chất của hình chữ nhật và hình thoi</a:t>
            </a:r>
            <a:r>
              <a:rPr lang="vi-VN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25616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25617" name="Picture 115" descr="n3"/>
            <p:cNvPicPr>
              <a:picLocks noChangeAspect="1" noChangeArrowheads="1"/>
            </p:cNvPicPr>
            <p:nvPr/>
          </p:nvPicPr>
          <p:blipFill>
            <a:blip r:embed="rId296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8" name="Picture 116" descr="n3"/>
            <p:cNvPicPr>
              <a:picLocks noChangeAspect="1" noChangeArrowheads="1"/>
            </p:cNvPicPr>
            <p:nvPr/>
          </p:nvPicPr>
          <p:blipFill>
            <a:blip r:embed="rId296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9" name="Picture 117" descr="n3"/>
            <p:cNvPicPr>
              <a:picLocks noChangeAspect="1" noChangeArrowheads="1"/>
            </p:cNvPicPr>
            <p:nvPr/>
          </p:nvPicPr>
          <p:blipFill>
            <a:blip r:embed="rId296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0" name="Picture 118" descr="n3"/>
            <p:cNvPicPr>
              <a:picLocks noChangeAspect="1" noChangeArrowheads="1"/>
            </p:cNvPicPr>
            <p:nvPr/>
          </p:nvPicPr>
          <p:blipFill>
            <a:blip r:embed="rId296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Group 2"/>
          <p:cNvGrpSpPr>
            <a:grpSpLocks/>
          </p:cNvGrpSpPr>
          <p:nvPr/>
        </p:nvGrpSpPr>
        <p:grpSpPr bwMode="auto">
          <a:xfrm>
            <a:off x="90278" y="5279136"/>
            <a:ext cx="1421530" cy="1488759"/>
            <a:chOff x="2332" y="1554"/>
            <a:chExt cx="1105" cy="1218"/>
          </a:xfrm>
        </p:grpSpPr>
        <p:sp>
          <p:nvSpPr>
            <p:cNvPr id="22" name="Freeform 3"/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2450" y="2113"/>
              <a:ext cx="30" cy="30"/>
            </a:xfrm>
            <a:custGeom>
              <a:avLst/>
              <a:gdLst>
                <a:gd name="T0" fmla="*/ 0 w 61"/>
                <a:gd name="T1" fmla="*/ 1 h 60"/>
                <a:gd name="T2" fmla="*/ 0 w 61"/>
                <a:gd name="T3" fmla="*/ 1 h 60"/>
                <a:gd name="T4" fmla="*/ 0 w 61"/>
                <a:gd name="T5" fmla="*/ 1 h 60"/>
                <a:gd name="T6" fmla="*/ 0 w 61"/>
                <a:gd name="T7" fmla="*/ 1 h 60"/>
                <a:gd name="T8" fmla="*/ 0 w 61"/>
                <a:gd name="T9" fmla="*/ 1 h 60"/>
                <a:gd name="T10" fmla="*/ 0 w 61"/>
                <a:gd name="T11" fmla="*/ 1 h 60"/>
                <a:gd name="T12" fmla="*/ 0 w 61"/>
                <a:gd name="T13" fmla="*/ 1 h 60"/>
                <a:gd name="T14" fmla="*/ 0 w 61"/>
                <a:gd name="T15" fmla="*/ 1 h 60"/>
                <a:gd name="T16" fmla="*/ 0 w 61"/>
                <a:gd name="T17" fmla="*/ 0 h 60"/>
                <a:gd name="T18" fmla="*/ 0 w 61"/>
                <a:gd name="T19" fmla="*/ 1 h 60"/>
                <a:gd name="T20" fmla="*/ 0 w 61"/>
                <a:gd name="T21" fmla="*/ 1 h 60"/>
                <a:gd name="T22" fmla="*/ 0 w 61"/>
                <a:gd name="T23" fmla="*/ 1 h 60"/>
                <a:gd name="T24" fmla="*/ 0 w 61"/>
                <a:gd name="T25" fmla="*/ 1 h 60"/>
                <a:gd name="T26" fmla="*/ 0 w 61"/>
                <a:gd name="T27" fmla="*/ 1 h 60"/>
                <a:gd name="T28" fmla="*/ 0 w 61"/>
                <a:gd name="T29" fmla="*/ 1 h 60"/>
                <a:gd name="T30" fmla="*/ 0 w 61"/>
                <a:gd name="T31" fmla="*/ 1 h 60"/>
                <a:gd name="T32" fmla="*/ 0 w 61"/>
                <a:gd name="T33" fmla="*/ 1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60"/>
                <a:gd name="T53" fmla="*/ 61 w 61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60">
                  <a:moveTo>
                    <a:pt x="31" y="60"/>
                  </a:moveTo>
                  <a:lnTo>
                    <a:pt x="18" y="57"/>
                  </a:lnTo>
                  <a:lnTo>
                    <a:pt x="9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1" y="0"/>
                  </a:lnTo>
                  <a:lnTo>
                    <a:pt x="42" y="2"/>
                  </a:lnTo>
                  <a:lnTo>
                    <a:pt x="52" y="8"/>
                  </a:lnTo>
                  <a:lnTo>
                    <a:pt x="58" y="18"/>
                  </a:lnTo>
                  <a:lnTo>
                    <a:pt x="61" y="30"/>
                  </a:lnTo>
                  <a:lnTo>
                    <a:pt x="58" y="41"/>
                  </a:lnTo>
                  <a:lnTo>
                    <a:pt x="52" y="50"/>
                  </a:lnTo>
                  <a:lnTo>
                    <a:pt x="42" y="57"/>
                  </a:lnTo>
                  <a:lnTo>
                    <a:pt x="31" y="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" name="Freeform 4"/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" name="Freeform 5"/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" name="Freeform 6"/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2359" y="2051"/>
              <a:ext cx="89" cy="73"/>
            </a:xfrm>
            <a:custGeom>
              <a:avLst/>
              <a:gdLst>
                <a:gd name="T0" fmla="*/ 1 w 177"/>
                <a:gd name="T1" fmla="*/ 1 h 146"/>
                <a:gd name="T2" fmla="*/ 1 w 177"/>
                <a:gd name="T3" fmla="*/ 1 h 146"/>
                <a:gd name="T4" fmla="*/ 1 w 177"/>
                <a:gd name="T5" fmla="*/ 1 h 146"/>
                <a:gd name="T6" fmla="*/ 1 w 177"/>
                <a:gd name="T7" fmla="*/ 1 h 146"/>
                <a:gd name="T8" fmla="*/ 1 w 177"/>
                <a:gd name="T9" fmla="*/ 1 h 146"/>
                <a:gd name="T10" fmla="*/ 1 w 177"/>
                <a:gd name="T11" fmla="*/ 1 h 146"/>
                <a:gd name="T12" fmla="*/ 1 w 177"/>
                <a:gd name="T13" fmla="*/ 1 h 146"/>
                <a:gd name="T14" fmla="*/ 1 w 177"/>
                <a:gd name="T15" fmla="*/ 0 h 146"/>
                <a:gd name="T16" fmla="*/ 1 w 177"/>
                <a:gd name="T17" fmla="*/ 1 h 146"/>
                <a:gd name="T18" fmla="*/ 1 w 177"/>
                <a:gd name="T19" fmla="*/ 1 h 146"/>
                <a:gd name="T20" fmla="*/ 1 w 177"/>
                <a:gd name="T21" fmla="*/ 1 h 146"/>
                <a:gd name="T22" fmla="*/ 0 w 177"/>
                <a:gd name="T23" fmla="*/ 1 h 146"/>
                <a:gd name="T24" fmla="*/ 1 w 177"/>
                <a:gd name="T25" fmla="*/ 1 h 146"/>
                <a:gd name="T26" fmla="*/ 1 w 177"/>
                <a:gd name="T27" fmla="*/ 1 h 146"/>
                <a:gd name="T28" fmla="*/ 1 w 177"/>
                <a:gd name="T29" fmla="*/ 1 h 146"/>
                <a:gd name="T30" fmla="*/ 1 w 177"/>
                <a:gd name="T31" fmla="*/ 1 h 146"/>
                <a:gd name="T32" fmla="*/ 1 w 177"/>
                <a:gd name="T33" fmla="*/ 1 h 146"/>
                <a:gd name="T34" fmla="*/ 1 w 177"/>
                <a:gd name="T35" fmla="*/ 1 h 146"/>
                <a:gd name="T36" fmla="*/ 1 w 177"/>
                <a:gd name="T37" fmla="*/ 1 h 146"/>
                <a:gd name="T38" fmla="*/ 1 w 177"/>
                <a:gd name="T39" fmla="*/ 1 h 146"/>
                <a:gd name="T40" fmla="*/ 1 w 177"/>
                <a:gd name="T41" fmla="*/ 1 h 146"/>
                <a:gd name="T42" fmla="*/ 1 w 177"/>
                <a:gd name="T43" fmla="*/ 1 h 146"/>
                <a:gd name="T44" fmla="*/ 1 w 177"/>
                <a:gd name="T45" fmla="*/ 1 h 146"/>
                <a:gd name="T46" fmla="*/ 1 w 177"/>
                <a:gd name="T47" fmla="*/ 1 h 146"/>
                <a:gd name="T48" fmla="*/ 1 w 177"/>
                <a:gd name="T49" fmla="*/ 1 h 146"/>
                <a:gd name="T50" fmla="*/ 1 w 177"/>
                <a:gd name="T51" fmla="*/ 1 h 1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6"/>
                <a:gd name="T80" fmla="*/ 177 w 177"/>
                <a:gd name="T81" fmla="*/ 146 h 1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6">
                  <a:moveTo>
                    <a:pt x="163" y="144"/>
                  </a:moveTo>
                  <a:lnTo>
                    <a:pt x="177" y="118"/>
                  </a:lnTo>
                  <a:lnTo>
                    <a:pt x="172" y="110"/>
                  </a:lnTo>
                  <a:lnTo>
                    <a:pt x="161" y="89"/>
                  </a:lnTo>
                  <a:lnTo>
                    <a:pt x="144" y="62"/>
                  </a:lnTo>
                  <a:lnTo>
                    <a:pt x="122" y="33"/>
                  </a:lnTo>
                  <a:lnTo>
                    <a:pt x="95" y="11"/>
                  </a:lnTo>
                  <a:lnTo>
                    <a:pt x="69" y="0"/>
                  </a:lnTo>
                  <a:lnTo>
                    <a:pt x="40" y="7"/>
                  </a:lnTo>
                  <a:lnTo>
                    <a:pt x="14" y="38"/>
                  </a:lnTo>
                  <a:lnTo>
                    <a:pt x="3" y="60"/>
                  </a:lnTo>
                  <a:lnTo>
                    <a:pt x="0" y="78"/>
                  </a:lnTo>
                  <a:lnTo>
                    <a:pt x="1" y="94"/>
                  </a:lnTo>
                  <a:lnTo>
                    <a:pt x="8" y="106"/>
                  </a:lnTo>
                  <a:lnTo>
                    <a:pt x="17" y="117"/>
                  </a:lnTo>
                  <a:lnTo>
                    <a:pt x="30" y="126"/>
                  </a:lnTo>
                  <a:lnTo>
                    <a:pt x="46" y="132"/>
                  </a:lnTo>
                  <a:lnTo>
                    <a:pt x="62" y="138"/>
                  </a:lnTo>
                  <a:lnTo>
                    <a:pt x="79" y="141"/>
                  </a:lnTo>
                  <a:lnTo>
                    <a:pt x="98" y="143"/>
                  </a:lnTo>
                  <a:lnTo>
                    <a:pt x="115" y="144"/>
                  </a:lnTo>
                  <a:lnTo>
                    <a:pt x="130" y="146"/>
                  </a:lnTo>
                  <a:lnTo>
                    <a:pt x="144" y="146"/>
                  </a:lnTo>
                  <a:lnTo>
                    <a:pt x="154" y="144"/>
                  </a:lnTo>
                  <a:lnTo>
                    <a:pt x="161" y="144"/>
                  </a:lnTo>
                  <a:lnTo>
                    <a:pt x="163" y="1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" name="Freeform 7"/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2359" y="2133"/>
              <a:ext cx="89" cy="71"/>
            </a:xfrm>
            <a:custGeom>
              <a:avLst/>
              <a:gdLst>
                <a:gd name="T0" fmla="*/ 1 w 178"/>
                <a:gd name="T1" fmla="*/ 0 h 143"/>
                <a:gd name="T2" fmla="*/ 1 w 178"/>
                <a:gd name="T3" fmla="*/ 0 h 143"/>
                <a:gd name="T4" fmla="*/ 1 w 178"/>
                <a:gd name="T5" fmla="*/ 0 h 143"/>
                <a:gd name="T6" fmla="*/ 1 w 178"/>
                <a:gd name="T7" fmla="*/ 0 h 143"/>
                <a:gd name="T8" fmla="*/ 1 w 178"/>
                <a:gd name="T9" fmla="*/ 0 h 143"/>
                <a:gd name="T10" fmla="*/ 1 w 178"/>
                <a:gd name="T11" fmla="*/ 0 h 143"/>
                <a:gd name="T12" fmla="*/ 1 w 178"/>
                <a:gd name="T13" fmla="*/ 0 h 143"/>
                <a:gd name="T14" fmla="*/ 1 w 178"/>
                <a:gd name="T15" fmla="*/ 0 h 143"/>
                <a:gd name="T16" fmla="*/ 1 w 178"/>
                <a:gd name="T17" fmla="*/ 0 h 143"/>
                <a:gd name="T18" fmla="*/ 1 w 178"/>
                <a:gd name="T19" fmla="*/ 0 h 143"/>
                <a:gd name="T20" fmla="*/ 1 w 178"/>
                <a:gd name="T21" fmla="*/ 0 h 143"/>
                <a:gd name="T22" fmla="*/ 1 w 178"/>
                <a:gd name="T23" fmla="*/ 0 h 143"/>
                <a:gd name="T24" fmla="*/ 1 w 178"/>
                <a:gd name="T25" fmla="*/ 0 h 143"/>
                <a:gd name="T26" fmla="*/ 1 w 178"/>
                <a:gd name="T27" fmla="*/ 0 h 143"/>
                <a:gd name="T28" fmla="*/ 1 w 178"/>
                <a:gd name="T29" fmla="*/ 0 h 143"/>
                <a:gd name="T30" fmla="*/ 0 w 178"/>
                <a:gd name="T31" fmla="*/ 0 h 143"/>
                <a:gd name="T32" fmla="*/ 1 w 178"/>
                <a:gd name="T33" fmla="*/ 0 h 143"/>
                <a:gd name="T34" fmla="*/ 1 w 178"/>
                <a:gd name="T35" fmla="*/ 0 h 143"/>
                <a:gd name="T36" fmla="*/ 1 w 178"/>
                <a:gd name="T37" fmla="*/ 0 h 143"/>
                <a:gd name="T38" fmla="*/ 1 w 178"/>
                <a:gd name="T39" fmla="*/ 0 h 143"/>
                <a:gd name="T40" fmla="*/ 1 w 178"/>
                <a:gd name="T41" fmla="*/ 0 h 143"/>
                <a:gd name="T42" fmla="*/ 1 w 178"/>
                <a:gd name="T43" fmla="*/ 0 h 143"/>
                <a:gd name="T44" fmla="*/ 1 w 178"/>
                <a:gd name="T45" fmla="*/ 0 h 143"/>
                <a:gd name="T46" fmla="*/ 1 w 178"/>
                <a:gd name="T47" fmla="*/ 0 h 143"/>
                <a:gd name="T48" fmla="*/ 1 w 178"/>
                <a:gd name="T49" fmla="*/ 0 h 143"/>
                <a:gd name="T50" fmla="*/ 1 w 178"/>
                <a:gd name="T51" fmla="*/ 0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8"/>
                <a:gd name="T79" fmla="*/ 0 h 143"/>
                <a:gd name="T80" fmla="*/ 178 w 178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8" h="143">
                  <a:moveTo>
                    <a:pt x="178" y="27"/>
                  </a:moveTo>
                  <a:lnTo>
                    <a:pt x="164" y="1"/>
                  </a:lnTo>
                  <a:lnTo>
                    <a:pt x="162" y="1"/>
                  </a:lnTo>
                  <a:lnTo>
                    <a:pt x="155" y="1"/>
                  </a:lnTo>
                  <a:lnTo>
                    <a:pt x="145" y="0"/>
                  </a:lnTo>
                  <a:lnTo>
                    <a:pt x="131" y="0"/>
                  </a:lnTo>
                  <a:lnTo>
                    <a:pt x="116" y="1"/>
                  </a:lnTo>
                  <a:lnTo>
                    <a:pt x="99" y="2"/>
                  </a:lnTo>
                  <a:lnTo>
                    <a:pt x="80" y="5"/>
                  </a:lnTo>
                  <a:lnTo>
                    <a:pt x="63" y="7"/>
                  </a:lnTo>
                  <a:lnTo>
                    <a:pt x="46" y="13"/>
                  </a:lnTo>
                  <a:lnTo>
                    <a:pt x="31" y="18"/>
                  </a:lnTo>
                  <a:lnTo>
                    <a:pt x="18" y="27"/>
                  </a:lnTo>
                  <a:lnTo>
                    <a:pt x="8" y="37"/>
                  </a:lnTo>
                  <a:lnTo>
                    <a:pt x="2" y="50"/>
                  </a:lnTo>
                  <a:lnTo>
                    <a:pt x="0" y="65"/>
                  </a:lnTo>
                  <a:lnTo>
                    <a:pt x="4" y="83"/>
                  </a:lnTo>
                  <a:lnTo>
                    <a:pt x="14" y="104"/>
                  </a:lnTo>
                  <a:lnTo>
                    <a:pt x="41" y="135"/>
                  </a:lnTo>
                  <a:lnTo>
                    <a:pt x="69" y="143"/>
                  </a:lnTo>
                  <a:lnTo>
                    <a:pt x="96" y="132"/>
                  </a:lnTo>
                  <a:lnTo>
                    <a:pt x="122" y="111"/>
                  </a:lnTo>
                  <a:lnTo>
                    <a:pt x="145" y="83"/>
                  </a:lnTo>
                  <a:lnTo>
                    <a:pt x="162" y="55"/>
                  </a:lnTo>
                  <a:lnTo>
                    <a:pt x="174" y="35"/>
                  </a:lnTo>
                  <a:lnTo>
                    <a:pt x="178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" name="Freeform 8"/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2432" y="2151"/>
              <a:ext cx="66" cy="90"/>
            </a:xfrm>
            <a:custGeom>
              <a:avLst/>
              <a:gdLst>
                <a:gd name="T0" fmla="*/ 1 w 132"/>
                <a:gd name="T1" fmla="*/ 0 h 181"/>
                <a:gd name="T2" fmla="*/ 1 w 132"/>
                <a:gd name="T3" fmla="*/ 0 h 181"/>
                <a:gd name="T4" fmla="*/ 1 w 132"/>
                <a:gd name="T5" fmla="*/ 0 h 181"/>
                <a:gd name="T6" fmla="*/ 1 w 132"/>
                <a:gd name="T7" fmla="*/ 0 h 181"/>
                <a:gd name="T8" fmla="*/ 1 w 132"/>
                <a:gd name="T9" fmla="*/ 0 h 181"/>
                <a:gd name="T10" fmla="*/ 1 w 132"/>
                <a:gd name="T11" fmla="*/ 0 h 181"/>
                <a:gd name="T12" fmla="*/ 0 w 132"/>
                <a:gd name="T13" fmla="*/ 0 h 181"/>
                <a:gd name="T14" fmla="*/ 1 w 132"/>
                <a:gd name="T15" fmla="*/ 0 h 181"/>
                <a:gd name="T16" fmla="*/ 1 w 132"/>
                <a:gd name="T17" fmla="*/ 0 h 181"/>
                <a:gd name="T18" fmla="*/ 1 w 132"/>
                <a:gd name="T19" fmla="*/ 0 h 181"/>
                <a:gd name="T20" fmla="*/ 1 w 132"/>
                <a:gd name="T21" fmla="*/ 0 h 181"/>
                <a:gd name="T22" fmla="*/ 1 w 132"/>
                <a:gd name="T23" fmla="*/ 0 h 181"/>
                <a:gd name="T24" fmla="*/ 1 w 132"/>
                <a:gd name="T25" fmla="*/ 0 h 181"/>
                <a:gd name="T26" fmla="*/ 1 w 132"/>
                <a:gd name="T27" fmla="*/ 0 h 181"/>
                <a:gd name="T28" fmla="*/ 1 w 132"/>
                <a:gd name="T29" fmla="*/ 0 h 181"/>
                <a:gd name="T30" fmla="*/ 1 w 132"/>
                <a:gd name="T31" fmla="*/ 0 h 181"/>
                <a:gd name="T32" fmla="*/ 1 w 132"/>
                <a:gd name="T33" fmla="*/ 0 h 181"/>
                <a:gd name="T34" fmla="*/ 1 w 132"/>
                <a:gd name="T35" fmla="*/ 0 h 1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1"/>
                <a:gd name="T56" fmla="*/ 132 w 132"/>
                <a:gd name="T57" fmla="*/ 181 h 1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1">
                  <a:moveTo>
                    <a:pt x="82" y="0"/>
                  </a:moveTo>
                  <a:lnTo>
                    <a:pt x="52" y="0"/>
                  </a:lnTo>
                  <a:lnTo>
                    <a:pt x="47" y="8"/>
                  </a:lnTo>
                  <a:lnTo>
                    <a:pt x="35" y="29"/>
                  </a:lnTo>
                  <a:lnTo>
                    <a:pt x="20" y="57"/>
                  </a:lnTo>
                  <a:lnTo>
                    <a:pt x="7" y="90"/>
                  </a:lnTo>
                  <a:lnTo>
                    <a:pt x="0" y="123"/>
                  </a:lnTo>
                  <a:lnTo>
                    <a:pt x="5" y="152"/>
                  </a:lnTo>
                  <a:lnTo>
                    <a:pt x="24" y="172"/>
                  </a:lnTo>
                  <a:lnTo>
                    <a:pt x="64" y="181"/>
                  </a:lnTo>
                  <a:lnTo>
                    <a:pt x="106" y="172"/>
                  </a:lnTo>
                  <a:lnTo>
                    <a:pt x="127" y="152"/>
                  </a:lnTo>
                  <a:lnTo>
                    <a:pt x="132" y="123"/>
                  </a:lnTo>
                  <a:lnTo>
                    <a:pt x="127" y="90"/>
                  </a:lnTo>
                  <a:lnTo>
                    <a:pt x="114" y="57"/>
                  </a:lnTo>
                  <a:lnTo>
                    <a:pt x="99" y="29"/>
                  </a:lnTo>
                  <a:lnTo>
                    <a:pt x="86" y="8"/>
                  </a:lnTo>
                  <a:lnTo>
                    <a:pt x="8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" name="Freeform 9"/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2482" y="2132"/>
              <a:ext cx="88" cy="72"/>
            </a:xfrm>
            <a:custGeom>
              <a:avLst/>
              <a:gdLst>
                <a:gd name="T0" fmla="*/ 0 w 177"/>
                <a:gd name="T1" fmla="*/ 1 h 144"/>
                <a:gd name="T2" fmla="*/ 0 w 177"/>
                <a:gd name="T3" fmla="*/ 1 h 144"/>
                <a:gd name="T4" fmla="*/ 0 w 177"/>
                <a:gd name="T5" fmla="*/ 1 h 144"/>
                <a:gd name="T6" fmla="*/ 0 w 177"/>
                <a:gd name="T7" fmla="*/ 1 h 144"/>
                <a:gd name="T8" fmla="*/ 0 w 177"/>
                <a:gd name="T9" fmla="*/ 1 h 144"/>
                <a:gd name="T10" fmla="*/ 0 w 177"/>
                <a:gd name="T11" fmla="*/ 1 h 144"/>
                <a:gd name="T12" fmla="*/ 0 w 177"/>
                <a:gd name="T13" fmla="*/ 1 h 144"/>
                <a:gd name="T14" fmla="*/ 0 w 177"/>
                <a:gd name="T15" fmla="*/ 1 h 144"/>
                <a:gd name="T16" fmla="*/ 0 w 177"/>
                <a:gd name="T17" fmla="*/ 1 h 144"/>
                <a:gd name="T18" fmla="*/ 0 w 177"/>
                <a:gd name="T19" fmla="*/ 1 h 144"/>
                <a:gd name="T20" fmla="*/ 0 w 177"/>
                <a:gd name="T21" fmla="*/ 1 h 144"/>
                <a:gd name="T22" fmla="*/ 0 w 177"/>
                <a:gd name="T23" fmla="*/ 1 h 144"/>
                <a:gd name="T24" fmla="*/ 0 w 177"/>
                <a:gd name="T25" fmla="*/ 1 h 144"/>
                <a:gd name="T26" fmla="*/ 0 w 177"/>
                <a:gd name="T27" fmla="*/ 1 h 144"/>
                <a:gd name="T28" fmla="*/ 0 w 177"/>
                <a:gd name="T29" fmla="*/ 1 h 144"/>
                <a:gd name="T30" fmla="*/ 0 w 177"/>
                <a:gd name="T31" fmla="*/ 1 h 144"/>
                <a:gd name="T32" fmla="*/ 0 w 177"/>
                <a:gd name="T33" fmla="*/ 1 h 144"/>
                <a:gd name="T34" fmla="*/ 0 w 177"/>
                <a:gd name="T35" fmla="*/ 1 h 144"/>
                <a:gd name="T36" fmla="*/ 0 w 177"/>
                <a:gd name="T37" fmla="*/ 1 h 144"/>
                <a:gd name="T38" fmla="*/ 0 w 177"/>
                <a:gd name="T39" fmla="*/ 1 h 144"/>
                <a:gd name="T40" fmla="*/ 0 w 177"/>
                <a:gd name="T41" fmla="*/ 1 h 144"/>
                <a:gd name="T42" fmla="*/ 0 w 177"/>
                <a:gd name="T43" fmla="*/ 0 h 144"/>
                <a:gd name="T44" fmla="*/ 0 w 177"/>
                <a:gd name="T45" fmla="*/ 0 h 144"/>
                <a:gd name="T46" fmla="*/ 0 w 177"/>
                <a:gd name="T47" fmla="*/ 1 h 144"/>
                <a:gd name="T48" fmla="*/ 0 w 177"/>
                <a:gd name="T49" fmla="*/ 1 h 144"/>
                <a:gd name="T50" fmla="*/ 0 w 177"/>
                <a:gd name="T51" fmla="*/ 1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4"/>
                <a:gd name="T80" fmla="*/ 177 w 177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4">
                  <a:moveTo>
                    <a:pt x="15" y="1"/>
                  </a:moveTo>
                  <a:lnTo>
                    <a:pt x="0" y="26"/>
                  </a:lnTo>
                  <a:lnTo>
                    <a:pt x="5" y="34"/>
                  </a:lnTo>
                  <a:lnTo>
                    <a:pt x="16" y="55"/>
                  </a:lnTo>
                  <a:lnTo>
                    <a:pt x="33" y="83"/>
                  </a:lnTo>
                  <a:lnTo>
                    <a:pt x="56" y="110"/>
                  </a:lnTo>
                  <a:lnTo>
                    <a:pt x="82" y="132"/>
                  </a:lnTo>
                  <a:lnTo>
                    <a:pt x="109" y="144"/>
                  </a:lnTo>
                  <a:lnTo>
                    <a:pt x="137" y="137"/>
                  </a:lnTo>
                  <a:lnTo>
                    <a:pt x="164" y="106"/>
                  </a:lnTo>
                  <a:lnTo>
                    <a:pt x="174" y="85"/>
                  </a:lnTo>
                  <a:lnTo>
                    <a:pt x="177" y="67"/>
                  </a:lnTo>
                  <a:lnTo>
                    <a:pt x="176" y="50"/>
                  </a:lnTo>
                  <a:lnTo>
                    <a:pt x="170" y="38"/>
                  </a:lnTo>
                  <a:lnTo>
                    <a:pt x="161" y="27"/>
                  </a:lnTo>
                  <a:lnTo>
                    <a:pt x="147" y="19"/>
                  </a:lnTo>
                  <a:lnTo>
                    <a:pt x="132" y="12"/>
                  </a:lnTo>
                  <a:lnTo>
                    <a:pt x="116" y="8"/>
                  </a:lnTo>
                  <a:lnTo>
                    <a:pt x="98" y="4"/>
                  </a:lnTo>
                  <a:lnTo>
                    <a:pt x="81" y="2"/>
                  </a:lnTo>
                  <a:lnTo>
                    <a:pt x="63" y="1"/>
                  </a:lnTo>
                  <a:lnTo>
                    <a:pt x="48" y="0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7" y="1"/>
                  </a:lnTo>
                  <a:lnTo>
                    <a:pt x="15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" name="Freeform 10"/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2481" y="2051"/>
              <a:ext cx="90" cy="72"/>
            </a:xfrm>
            <a:custGeom>
              <a:avLst/>
              <a:gdLst>
                <a:gd name="T0" fmla="*/ 0 w 180"/>
                <a:gd name="T1" fmla="*/ 1 h 143"/>
                <a:gd name="T2" fmla="*/ 1 w 180"/>
                <a:gd name="T3" fmla="*/ 1 h 143"/>
                <a:gd name="T4" fmla="*/ 1 w 180"/>
                <a:gd name="T5" fmla="*/ 1 h 143"/>
                <a:gd name="T6" fmla="*/ 1 w 180"/>
                <a:gd name="T7" fmla="*/ 1 h 143"/>
                <a:gd name="T8" fmla="*/ 1 w 180"/>
                <a:gd name="T9" fmla="*/ 1 h 143"/>
                <a:gd name="T10" fmla="*/ 1 w 180"/>
                <a:gd name="T11" fmla="*/ 1 h 143"/>
                <a:gd name="T12" fmla="*/ 1 w 180"/>
                <a:gd name="T13" fmla="*/ 1 h 143"/>
                <a:gd name="T14" fmla="*/ 1 w 180"/>
                <a:gd name="T15" fmla="*/ 1 h 143"/>
                <a:gd name="T16" fmla="*/ 1 w 180"/>
                <a:gd name="T17" fmla="*/ 1 h 143"/>
                <a:gd name="T18" fmla="*/ 1 w 180"/>
                <a:gd name="T19" fmla="*/ 1 h 143"/>
                <a:gd name="T20" fmla="*/ 1 w 180"/>
                <a:gd name="T21" fmla="*/ 1 h 143"/>
                <a:gd name="T22" fmla="*/ 1 w 180"/>
                <a:gd name="T23" fmla="*/ 1 h 143"/>
                <a:gd name="T24" fmla="*/ 1 w 180"/>
                <a:gd name="T25" fmla="*/ 1 h 143"/>
                <a:gd name="T26" fmla="*/ 1 w 180"/>
                <a:gd name="T27" fmla="*/ 1 h 143"/>
                <a:gd name="T28" fmla="*/ 1 w 180"/>
                <a:gd name="T29" fmla="*/ 1 h 143"/>
                <a:gd name="T30" fmla="*/ 1 w 180"/>
                <a:gd name="T31" fmla="*/ 1 h 143"/>
                <a:gd name="T32" fmla="*/ 1 w 180"/>
                <a:gd name="T33" fmla="*/ 1 h 143"/>
                <a:gd name="T34" fmla="*/ 1 w 180"/>
                <a:gd name="T35" fmla="*/ 1 h 143"/>
                <a:gd name="T36" fmla="*/ 1 w 180"/>
                <a:gd name="T37" fmla="*/ 1 h 143"/>
                <a:gd name="T38" fmla="*/ 1 w 180"/>
                <a:gd name="T39" fmla="*/ 0 h 143"/>
                <a:gd name="T40" fmla="*/ 1 w 180"/>
                <a:gd name="T41" fmla="*/ 1 h 143"/>
                <a:gd name="T42" fmla="*/ 1 w 180"/>
                <a:gd name="T43" fmla="*/ 1 h 143"/>
                <a:gd name="T44" fmla="*/ 1 w 180"/>
                <a:gd name="T45" fmla="*/ 1 h 143"/>
                <a:gd name="T46" fmla="*/ 1 w 180"/>
                <a:gd name="T47" fmla="*/ 1 h 143"/>
                <a:gd name="T48" fmla="*/ 1 w 180"/>
                <a:gd name="T49" fmla="*/ 1 h 143"/>
                <a:gd name="T50" fmla="*/ 0 w 180"/>
                <a:gd name="T51" fmla="*/ 1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0"/>
                <a:gd name="T79" fmla="*/ 0 h 143"/>
                <a:gd name="T80" fmla="*/ 180 w 180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0" h="143">
                  <a:moveTo>
                    <a:pt x="0" y="116"/>
                  </a:moveTo>
                  <a:lnTo>
                    <a:pt x="15" y="142"/>
                  </a:lnTo>
                  <a:lnTo>
                    <a:pt x="17" y="142"/>
                  </a:lnTo>
                  <a:lnTo>
                    <a:pt x="24" y="142"/>
                  </a:lnTo>
                  <a:lnTo>
                    <a:pt x="34" y="143"/>
                  </a:lnTo>
                  <a:lnTo>
                    <a:pt x="48" y="143"/>
                  </a:lnTo>
                  <a:lnTo>
                    <a:pt x="63" y="142"/>
                  </a:lnTo>
                  <a:lnTo>
                    <a:pt x="80" y="141"/>
                  </a:lnTo>
                  <a:lnTo>
                    <a:pt x="99" y="139"/>
                  </a:lnTo>
                  <a:lnTo>
                    <a:pt x="116" y="135"/>
                  </a:lnTo>
                  <a:lnTo>
                    <a:pt x="133" y="131"/>
                  </a:lnTo>
                  <a:lnTo>
                    <a:pt x="148" y="125"/>
                  </a:lnTo>
                  <a:lnTo>
                    <a:pt x="161" y="117"/>
                  </a:lnTo>
                  <a:lnTo>
                    <a:pt x="171" y="106"/>
                  </a:lnTo>
                  <a:lnTo>
                    <a:pt x="177" y="94"/>
                  </a:lnTo>
                  <a:lnTo>
                    <a:pt x="180" y="79"/>
                  </a:lnTo>
                  <a:lnTo>
                    <a:pt x="175" y="60"/>
                  </a:lnTo>
                  <a:lnTo>
                    <a:pt x="166" y="40"/>
                  </a:lnTo>
                  <a:lnTo>
                    <a:pt x="138" y="7"/>
                  </a:lnTo>
                  <a:lnTo>
                    <a:pt x="109" y="0"/>
                  </a:lnTo>
                  <a:lnTo>
                    <a:pt x="82" y="10"/>
                  </a:lnTo>
                  <a:lnTo>
                    <a:pt x="56" y="32"/>
                  </a:lnTo>
                  <a:lnTo>
                    <a:pt x="33" y="59"/>
                  </a:lnTo>
                  <a:lnTo>
                    <a:pt x="16" y="87"/>
                  </a:lnTo>
                  <a:lnTo>
                    <a:pt x="4" y="108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0" name="Freeform 11"/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2654" y="1594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2" y="24"/>
                  </a:moveTo>
                  <a:lnTo>
                    <a:pt x="8" y="23"/>
                  </a:lnTo>
                  <a:lnTo>
                    <a:pt x="3" y="21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1" name="Freeform 12"/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2" name="Freeform 13"/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3" name="Freeform 14"/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2618" y="1569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8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5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3" y="43"/>
                  </a:lnTo>
                  <a:lnTo>
                    <a:pt x="11" y="51"/>
                  </a:lnTo>
                  <a:lnTo>
                    <a:pt x="25" y="56"/>
                  </a:lnTo>
                  <a:lnTo>
                    <a:pt x="39" y="58"/>
                  </a:lnTo>
                  <a:lnTo>
                    <a:pt x="52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4" name="Freeform 15"/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2618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0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71" y="10"/>
                  </a:moveTo>
                  <a:lnTo>
                    <a:pt x="66" y="0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39" y="0"/>
                  </a:lnTo>
                  <a:lnTo>
                    <a:pt x="25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2"/>
                  </a:lnTo>
                  <a:lnTo>
                    <a:pt x="16" y="54"/>
                  </a:lnTo>
                  <a:lnTo>
                    <a:pt x="28" y="57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8" y="33"/>
                  </a:lnTo>
                  <a:lnTo>
                    <a:pt x="64" y="22"/>
                  </a:lnTo>
                  <a:lnTo>
                    <a:pt x="70" y="14"/>
                  </a:lnTo>
                  <a:lnTo>
                    <a:pt x="71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5" name="Freeform 16"/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2647" y="1610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0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1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32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14" y="12"/>
                  </a:lnTo>
                  <a:lnTo>
                    <a:pt x="8" y="23"/>
                  </a:lnTo>
                  <a:lnTo>
                    <a:pt x="2" y="36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9" y="69"/>
                  </a:lnTo>
                  <a:lnTo>
                    <a:pt x="25" y="73"/>
                  </a:lnTo>
                  <a:lnTo>
                    <a:pt x="41" y="69"/>
                  </a:lnTo>
                  <a:lnTo>
                    <a:pt x="50" y="61"/>
                  </a:lnTo>
                  <a:lnTo>
                    <a:pt x="52" y="50"/>
                  </a:lnTo>
                  <a:lnTo>
                    <a:pt x="49" y="36"/>
                  </a:lnTo>
                  <a:lnTo>
                    <a:pt x="45" y="23"/>
                  </a:lnTo>
                  <a:lnTo>
                    <a:pt x="39" y="12"/>
                  </a:lnTo>
                  <a:lnTo>
                    <a:pt x="34" y="4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" name="Freeform 17"/>
            <p:cNvSpPr>
              <a:spLocks/>
            </p:cNvSpPr>
            <p:nvPr>
              <p:custDataLst>
                <p:tags r:id="rId169"/>
              </p:custDataLst>
            </p:nvPr>
          </p:nvSpPr>
          <p:spPr bwMode="auto">
            <a:xfrm>
              <a:off x="2667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0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7"/>
                  </a:lnTo>
                  <a:lnTo>
                    <a:pt x="55" y="54"/>
                  </a:lnTo>
                  <a:lnTo>
                    <a:pt x="66" y="42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" name="Freeform 18"/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2667" y="1569"/>
              <a:ext cx="36" cy="28"/>
            </a:xfrm>
            <a:custGeom>
              <a:avLst/>
              <a:gdLst>
                <a:gd name="T0" fmla="*/ 0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0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0" y="47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6" y="55"/>
                  </a:lnTo>
                  <a:lnTo>
                    <a:pt x="59" y="50"/>
                  </a:lnTo>
                  <a:lnTo>
                    <a:pt x="68" y="43"/>
                  </a:lnTo>
                  <a:lnTo>
                    <a:pt x="71" y="32"/>
                  </a:lnTo>
                  <a:lnTo>
                    <a:pt x="66" y="17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2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8" name="Freeform 19"/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3368" y="2439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1" y="24"/>
                  </a:moveTo>
                  <a:lnTo>
                    <a:pt x="7" y="23"/>
                  </a:lnTo>
                  <a:lnTo>
                    <a:pt x="3" y="20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1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9" name="Freeform 20"/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0" name="Freeform 21"/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1" name="Freeform 22"/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3331" y="2414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7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4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6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3" y="51"/>
                  </a:lnTo>
                  <a:lnTo>
                    <a:pt x="25" y="55"/>
                  </a:lnTo>
                  <a:lnTo>
                    <a:pt x="39" y="58"/>
                  </a:lnTo>
                  <a:lnTo>
                    <a:pt x="53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2" name="Freeform 23"/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3331" y="2447"/>
              <a:ext cx="37" cy="28"/>
            </a:xfrm>
            <a:custGeom>
              <a:avLst/>
              <a:gdLst>
                <a:gd name="T0" fmla="*/ 1 w 72"/>
                <a:gd name="T1" fmla="*/ 1 h 56"/>
                <a:gd name="T2" fmla="*/ 1 w 72"/>
                <a:gd name="T3" fmla="*/ 0 h 56"/>
                <a:gd name="T4" fmla="*/ 1 w 72"/>
                <a:gd name="T5" fmla="*/ 0 h 56"/>
                <a:gd name="T6" fmla="*/ 1 w 72"/>
                <a:gd name="T7" fmla="*/ 0 h 56"/>
                <a:gd name="T8" fmla="*/ 1 w 72"/>
                <a:gd name="T9" fmla="*/ 0 h 56"/>
                <a:gd name="T10" fmla="*/ 1 w 72"/>
                <a:gd name="T11" fmla="*/ 1 h 56"/>
                <a:gd name="T12" fmla="*/ 1 w 72"/>
                <a:gd name="T13" fmla="*/ 1 h 56"/>
                <a:gd name="T14" fmla="*/ 1 w 72"/>
                <a:gd name="T15" fmla="*/ 1 h 56"/>
                <a:gd name="T16" fmla="*/ 0 w 72"/>
                <a:gd name="T17" fmla="*/ 1 h 56"/>
                <a:gd name="T18" fmla="*/ 1 w 72"/>
                <a:gd name="T19" fmla="*/ 1 h 56"/>
                <a:gd name="T20" fmla="*/ 1 w 72"/>
                <a:gd name="T21" fmla="*/ 1 h 56"/>
                <a:gd name="T22" fmla="*/ 1 w 72"/>
                <a:gd name="T23" fmla="*/ 1 h 56"/>
                <a:gd name="T24" fmla="*/ 1 w 72"/>
                <a:gd name="T25" fmla="*/ 1 h 56"/>
                <a:gd name="T26" fmla="*/ 1 w 72"/>
                <a:gd name="T27" fmla="*/ 1 h 56"/>
                <a:gd name="T28" fmla="*/ 1 w 72"/>
                <a:gd name="T29" fmla="*/ 1 h 56"/>
                <a:gd name="T30" fmla="*/ 1 w 72"/>
                <a:gd name="T31" fmla="*/ 1 h 56"/>
                <a:gd name="T32" fmla="*/ 1 w 72"/>
                <a:gd name="T33" fmla="*/ 1 h 56"/>
                <a:gd name="T34" fmla="*/ 1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7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1"/>
                  </a:lnTo>
                  <a:lnTo>
                    <a:pt x="17" y="54"/>
                  </a:lnTo>
                  <a:lnTo>
                    <a:pt x="29" y="56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9" y="33"/>
                  </a:lnTo>
                  <a:lnTo>
                    <a:pt x="66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3" name="Freeform 24"/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3361" y="2454"/>
              <a:ext cx="26" cy="37"/>
            </a:xfrm>
            <a:custGeom>
              <a:avLst/>
              <a:gdLst>
                <a:gd name="T0" fmla="*/ 0 w 53"/>
                <a:gd name="T1" fmla="*/ 0 h 72"/>
                <a:gd name="T2" fmla="*/ 0 w 53"/>
                <a:gd name="T3" fmla="*/ 0 h 72"/>
                <a:gd name="T4" fmla="*/ 0 w 53"/>
                <a:gd name="T5" fmla="*/ 1 h 72"/>
                <a:gd name="T6" fmla="*/ 0 w 53"/>
                <a:gd name="T7" fmla="*/ 1 h 72"/>
                <a:gd name="T8" fmla="*/ 0 w 53"/>
                <a:gd name="T9" fmla="*/ 1 h 72"/>
                <a:gd name="T10" fmla="*/ 0 w 53"/>
                <a:gd name="T11" fmla="*/ 1 h 72"/>
                <a:gd name="T12" fmla="*/ 0 w 53"/>
                <a:gd name="T13" fmla="*/ 1 h 72"/>
                <a:gd name="T14" fmla="*/ 0 w 53"/>
                <a:gd name="T15" fmla="*/ 1 h 72"/>
                <a:gd name="T16" fmla="*/ 0 w 53"/>
                <a:gd name="T17" fmla="*/ 1 h 72"/>
                <a:gd name="T18" fmla="*/ 0 w 53"/>
                <a:gd name="T19" fmla="*/ 1 h 72"/>
                <a:gd name="T20" fmla="*/ 0 w 53"/>
                <a:gd name="T21" fmla="*/ 1 h 72"/>
                <a:gd name="T22" fmla="*/ 0 w 53"/>
                <a:gd name="T23" fmla="*/ 1 h 72"/>
                <a:gd name="T24" fmla="*/ 0 w 53"/>
                <a:gd name="T25" fmla="*/ 1 h 72"/>
                <a:gd name="T26" fmla="*/ 0 w 53"/>
                <a:gd name="T27" fmla="*/ 1 h 72"/>
                <a:gd name="T28" fmla="*/ 0 w 53"/>
                <a:gd name="T29" fmla="*/ 1 h 72"/>
                <a:gd name="T30" fmla="*/ 0 w 53"/>
                <a:gd name="T31" fmla="*/ 1 h 72"/>
                <a:gd name="T32" fmla="*/ 0 w 53"/>
                <a:gd name="T33" fmla="*/ 1 h 72"/>
                <a:gd name="T34" fmla="*/ 0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3" y="0"/>
                  </a:moveTo>
                  <a:lnTo>
                    <a:pt x="20" y="0"/>
                  </a:lnTo>
                  <a:lnTo>
                    <a:pt x="18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6" y="72"/>
                  </a:lnTo>
                  <a:lnTo>
                    <a:pt x="42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0" y="35"/>
                  </a:lnTo>
                  <a:lnTo>
                    <a:pt x="46" y="23"/>
                  </a:lnTo>
                  <a:lnTo>
                    <a:pt x="40" y="11"/>
                  </a:lnTo>
                  <a:lnTo>
                    <a:pt x="35" y="3"/>
                  </a:lnTo>
                  <a:lnTo>
                    <a:pt x="3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4" name="Freeform 25"/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3381" y="2447"/>
              <a:ext cx="36" cy="28"/>
            </a:xfrm>
            <a:custGeom>
              <a:avLst/>
              <a:gdLst>
                <a:gd name="T0" fmla="*/ 1 w 71"/>
                <a:gd name="T1" fmla="*/ 0 h 56"/>
                <a:gd name="T2" fmla="*/ 0 w 71"/>
                <a:gd name="T3" fmla="*/ 1 h 56"/>
                <a:gd name="T4" fmla="*/ 1 w 71"/>
                <a:gd name="T5" fmla="*/ 1 h 56"/>
                <a:gd name="T6" fmla="*/ 1 w 71"/>
                <a:gd name="T7" fmla="*/ 1 h 56"/>
                <a:gd name="T8" fmla="*/ 1 w 71"/>
                <a:gd name="T9" fmla="*/ 1 h 56"/>
                <a:gd name="T10" fmla="*/ 1 w 71"/>
                <a:gd name="T11" fmla="*/ 1 h 56"/>
                <a:gd name="T12" fmla="*/ 1 w 71"/>
                <a:gd name="T13" fmla="*/ 1 h 56"/>
                <a:gd name="T14" fmla="*/ 1 w 71"/>
                <a:gd name="T15" fmla="*/ 1 h 56"/>
                <a:gd name="T16" fmla="*/ 1 w 71"/>
                <a:gd name="T17" fmla="*/ 1 h 56"/>
                <a:gd name="T18" fmla="*/ 1 w 71"/>
                <a:gd name="T19" fmla="*/ 1 h 56"/>
                <a:gd name="T20" fmla="*/ 1 w 71"/>
                <a:gd name="T21" fmla="*/ 1 h 56"/>
                <a:gd name="T22" fmla="*/ 1 w 71"/>
                <a:gd name="T23" fmla="*/ 1 h 56"/>
                <a:gd name="T24" fmla="*/ 1 w 71"/>
                <a:gd name="T25" fmla="*/ 1 h 56"/>
                <a:gd name="T26" fmla="*/ 1 w 71"/>
                <a:gd name="T27" fmla="*/ 1 h 56"/>
                <a:gd name="T28" fmla="*/ 1 w 71"/>
                <a:gd name="T29" fmla="*/ 0 h 56"/>
                <a:gd name="T30" fmla="*/ 1 w 71"/>
                <a:gd name="T31" fmla="*/ 0 h 56"/>
                <a:gd name="T32" fmla="*/ 1 w 71"/>
                <a:gd name="T33" fmla="*/ 0 h 56"/>
                <a:gd name="T34" fmla="*/ 1 w 71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6"/>
                <a:gd name="T56" fmla="*/ 71 w 71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6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6"/>
                  </a:lnTo>
                  <a:lnTo>
                    <a:pt x="55" y="54"/>
                  </a:lnTo>
                  <a:lnTo>
                    <a:pt x="66" y="41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59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5" name="Freeform 26"/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3380" y="2414"/>
              <a:ext cx="37" cy="28"/>
            </a:xfrm>
            <a:custGeom>
              <a:avLst/>
              <a:gdLst>
                <a:gd name="T0" fmla="*/ 0 w 72"/>
                <a:gd name="T1" fmla="*/ 0 h 57"/>
                <a:gd name="T2" fmla="*/ 1 w 72"/>
                <a:gd name="T3" fmla="*/ 0 h 57"/>
                <a:gd name="T4" fmla="*/ 1 w 72"/>
                <a:gd name="T5" fmla="*/ 0 h 57"/>
                <a:gd name="T6" fmla="*/ 1 w 72"/>
                <a:gd name="T7" fmla="*/ 0 h 57"/>
                <a:gd name="T8" fmla="*/ 1 w 72"/>
                <a:gd name="T9" fmla="*/ 0 h 57"/>
                <a:gd name="T10" fmla="*/ 1 w 72"/>
                <a:gd name="T11" fmla="*/ 0 h 57"/>
                <a:gd name="T12" fmla="*/ 1 w 72"/>
                <a:gd name="T13" fmla="*/ 0 h 57"/>
                <a:gd name="T14" fmla="*/ 1 w 72"/>
                <a:gd name="T15" fmla="*/ 0 h 57"/>
                <a:gd name="T16" fmla="*/ 1 w 72"/>
                <a:gd name="T17" fmla="*/ 0 h 57"/>
                <a:gd name="T18" fmla="*/ 1 w 72"/>
                <a:gd name="T19" fmla="*/ 0 h 57"/>
                <a:gd name="T20" fmla="*/ 1 w 72"/>
                <a:gd name="T21" fmla="*/ 0 h 57"/>
                <a:gd name="T22" fmla="*/ 1 w 72"/>
                <a:gd name="T23" fmla="*/ 0 h 57"/>
                <a:gd name="T24" fmla="*/ 1 w 72"/>
                <a:gd name="T25" fmla="*/ 0 h 57"/>
                <a:gd name="T26" fmla="*/ 1 w 72"/>
                <a:gd name="T27" fmla="*/ 0 h 57"/>
                <a:gd name="T28" fmla="*/ 1 w 72"/>
                <a:gd name="T29" fmla="*/ 0 h 57"/>
                <a:gd name="T30" fmla="*/ 1 w 72"/>
                <a:gd name="T31" fmla="*/ 0 h 57"/>
                <a:gd name="T32" fmla="*/ 1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0" y="46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7" y="54"/>
                  </a:lnTo>
                  <a:lnTo>
                    <a:pt x="60" y="50"/>
                  </a:lnTo>
                  <a:lnTo>
                    <a:pt x="69" y="43"/>
                  </a:lnTo>
                  <a:lnTo>
                    <a:pt x="72" y="31"/>
                  </a:lnTo>
                  <a:lnTo>
                    <a:pt x="67" y="16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3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6" name="Freeform 27"/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2672" y="2420"/>
              <a:ext cx="11" cy="12"/>
            </a:xfrm>
            <a:custGeom>
              <a:avLst/>
              <a:gdLst>
                <a:gd name="T0" fmla="*/ 0 w 23"/>
                <a:gd name="T1" fmla="*/ 1 h 24"/>
                <a:gd name="T2" fmla="*/ 0 w 23"/>
                <a:gd name="T3" fmla="*/ 1 h 24"/>
                <a:gd name="T4" fmla="*/ 0 w 23"/>
                <a:gd name="T5" fmla="*/ 1 h 24"/>
                <a:gd name="T6" fmla="*/ 0 w 23"/>
                <a:gd name="T7" fmla="*/ 1 h 24"/>
                <a:gd name="T8" fmla="*/ 0 w 23"/>
                <a:gd name="T9" fmla="*/ 1 h 24"/>
                <a:gd name="T10" fmla="*/ 0 w 23"/>
                <a:gd name="T11" fmla="*/ 1 h 24"/>
                <a:gd name="T12" fmla="*/ 0 w 23"/>
                <a:gd name="T13" fmla="*/ 1 h 24"/>
                <a:gd name="T14" fmla="*/ 0 w 23"/>
                <a:gd name="T15" fmla="*/ 1 h 24"/>
                <a:gd name="T16" fmla="*/ 0 w 23"/>
                <a:gd name="T17" fmla="*/ 0 h 24"/>
                <a:gd name="T18" fmla="*/ 0 w 23"/>
                <a:gd name="T19" fmla="*/ 1 h 24"/>
                <a:gd name="T20" fmla="*/ 0 w 23"/>
                <a:gd name="T21" fmla="*/ 1 h 24"/>
                <a:gd name="T22" fmla="*/ 0 w 23"/>
                <a:gd name="T23" fmla="*/ 1 h 24"/>
                <a:gd name="T24" fmla="*/ 0 w 23"/>
                <a:gd name="T25" fmla="*/ 1 h 24"/>
                <a:gd name="T26" fmla="*/ 0 w 23"/>
                <a:gd name="T27" fmla="*/ 1 h 24"/>
                <a:gd name="T28" fmla="*/ 0 w 23"/>
                <a:gd name="T29" fmla="*/ 1 h 24"/>
                <a:gd name="T30" fmla="*/ 0 w 23"/>
                <a:gd name="T31" fmla="*/ 1 h 24"/>
                <a:gd name="T32" fmla="*/ 0 w 23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4"/>
                <a:gd name="T53" fmla="*/ 23 w 23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4">
                  <a:moveTo>
                    <a:pt x="12" y="24"/>
                  </a:move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7" name="Freeform 28"/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8" name="Freeform 29"/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49" name="Freeform 30"/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2635" y="2396"/>
              <a:ext cx="35" cy="28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0 h 58"/>
                <a:gd name="T4" fmla="*/ 0 w 72"/>
                <a:gd name="T5" fmla="*/ 0 h 58"/>
                <a:gd name="T6" fmla="*/ 0 w 72"/>
                <a:gd name="T7" fmla="*/ 0 h 58"/>
                <a:gd name="T8" fmla="*/ 0 w 72"/>
                <a:gd name="T9" fmla="*/ 0 h 58"/>
                <a:gd name="T10" fmla="*/ 0 w 72"/>
                <a:gd name="T11" fmla="*/ 0 h 58"/>
                <a:gd name="T12" fmla="*/ 0 w 72"/>
                <a:gd name="T13" fmla="*/ 0 h 58"/>
                <a:gd name="T14" fmla="*/ 0 w 72"/>
                <a:gd name="T15" fmla="*/ 0 h 58"/>
                <a:gd name="T16" fmla="*/ 0 w 72"/>
                <a:gd name="T17" fmla="*/ 0 h 58"/>
                <a:gd name="T18" fmla="*/ 0 w 72"/>
                <a:gd name="T19" fmla="*/ 0 h 58"/>
                <a:gd name="T20" fmla="*/ 0 w 72"/>
                <a:gd name="T21" fmla="*/ 0 h 58"/>
                <a:gd name="T22" fmla="*/ 0 w 72"/>
                <a:gd name="T23" fmla="*/ 0 h 58"/>
                <a:gd name="T24" fmla="*/ 0 w 72"/>
                <a:gd name="T25" fmla="*/ 0 h 58"/>
                <a:gd name="T26" fmla="*/ 0 w 72"/>
                <a:gd name="T27" fmla="*/ 0 h 58"/>
                <a:gd name="T28" fmla="*/ 0 w 72"/>
                <a:gd name="T29" fmla="*/ 0 h 58"/>
                <a:gd name="T30" fmla="*/ 0 w 72"/>
                <a:gd name="T31" fmla="*/ 0 h 58"/>
                <a:gd name="T32" fmla="*/ 0 w 72"/>
                <a:gd name="T33" fmla="*/ 0 h 58"/>
                <a:gd name="T34" fmla="*/ 0 w 72"/>
                <a:gd name="T35" fmla="*/ 0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66" y="58"/>
                  </a:moveTo>
                  <a:lnTo>
                    <a:pt x="72" y="47"/>
                  </a:lnTo>
                  <a:lnTo>
                    <a:pt x="71" y="44"/>
                  </a:lnTo>
                  <a:lnTo>
                    <a:pt x="65" y="36"/>
                  </a:lnTo>
                  <a:lnTo>
                    <a:pt x="58" y="24"/>
                  </a:lnTo>
                  <a:lnTo>
                    <a:pt x="50" y="14"/>
                  </a:lnTo>
                  <a:lnTo>
                    <a:pt x="40" y="5"/>
                  </a:lnTo>
                  <a:lnTo>
                    <a:pt x="28" y="0"/>
                  </a:lnTo>
                  <a:lnTo>
                    <a:pt x="16" y="3"/>
                  </a:lnTo>
                  <a:lnTo>
                    <a:pt x="6" y="15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1"/>
                  </a:lnTo>
                  <a:lnTo>
                    <a:pt x="26" y="56"/>
                  </a:lnTo>
                  <a:lnTo>
                    <a:pt x="40" y="58"/>
                  </a:lnTo>
                  <a:lnTo>
                    <a:pt x="52" y="58"/>
                  </a:lnTo>
                  <a:lnTo>
                    <a:pt x="63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0" name="Freeform 31"/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2635" y="2428"/>
              <a:ext cx="35" cy="29"/>
            </a:xfrm>
            <a:custGeom>
              <a:avLst/>
              <a:gdLst>
                <a:gd name="T0" fmla="*/ 0 w 72"/>
                <a:gd name="T1" fmla="*/ 1 h 56"/>
                <a:gd name="T2" fmla="*/ 0 w 72"/>
                <a:gd name="T3" fmla="*/ 0 h 56"/>
                <a:gd name="T4" fmla="*/ 0 w 72"/>
                <a:gd name="T5" fmla="*/ 0 h 56"/>
                <a:gd name="T6" fmla="*/ 0 w 72"/>
                <a:gd name="T7" fmla="*/ 0 h 56"/>
                <a:gd name="T8" fmla="*/ 0 w 72"/>
                <a:gd name="T9" fmla="*/ 0 h 56"/>
                <a:gd name="T10" fmla="*/ 0 w 72"/>
                <a:gd name="T11" fmla="*/ 1 h 56"/>
                <a:gd name="T12" fmla="*/ 0 w 72"/>
                <a:gd name="T13" fmla="*/ 1 h 56"/>
                <a:gd name="T14" fmla="*/ 0 w 72"/>
                <a:gd name="T15" fmla="*/ 1 h 56"/>
                <a:gd name="T16" fmla="*/ 0 w 72"/>
                <a:gd name="T17" fmla="*/ 1 h 56"/>
                <a:gd name="T18" fmla="*/ 0 w 72"/>
                <a:gd name="T19" fmla="*/ 1 h 56"/>
                <a:gd name="T20" fmla="*/ 0 w 72"/>
                <a:gd name="T21" fmla="*/ 1 h 56"/>
                <a:gd name="T22" fmla="*/ 0 w 72"/>
                <a:gd name="T23" fmla="*/ 1 h 56"/>
                <a:gd name="T24" fmla="*/ 0 w 72"/>
                <a:gd name="T25" fmla="*/ 1 h 56"/>
                <a:gd name="T26" fmla="*/ 0 w 72"/>
                <a:gd name="T27" fmla="*/ 1 h 56"/>
                <a:gd name="T28" fmla="*/ 0 w 72"/>
                <a:gd name="T29" fmla="*/ 1 h 56"/>
                <a:gd name="T30" fmla="*/ 0 w 72"/>
                <a:gd name="T31" fmla="*/ 1 h 56"/>
                <a:gd name="T32" fmla="*/ 0 w 72"/>
                <a:gd name="T33" fmla="*/ 1 h 56"/>
                <a:gd name="T34" fmla="*/ 0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6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4" y="14"/>
                  </a:lnTo>
                  <a:lnTo>
                    <a:pt x="0" y="25"/>
                  </a:lnTo>
                  <a:lnTo>
                    <a:pt x="6" y="40"/>
                  </a:lnTo>
                  <a:lnTo>
                    <a:pt x="16" y="53"/>
                  </a:lnTo>
                  <a:lnTo>
                    <a:pt x="28" y="56"/>
                  </a:lnTo>
                  <a:lnTo>
                    <a:pt x="40" y="53"/>
                  </a:lnTo>
                  <a:lnTo>
                    <a:pt x="50" y="44"/>
                  </a:lnTo>
                  <a:lnTo>
                    <a:pt x="58" y="33"/>
                  </a:lnTo>
                  <a:lnTo>
                    <a:pt x="65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1" name="Freeform 32"/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2664" y="2435"/>
              <a:ext cx="27" cy="37"/>
            </a:xfrm>
            <a:custGeom>
              <a:avLst/>
              <a:gdLst>
                <a:gd name="T0" fmla="*/ 1 w 53"/>
                <a:gd name="T1" fmla="*/ 0 h 72"/>
                <a:gd name="T2" fmla="*/ 1 w 53"/>
                <a:gd name="T3" fmla="*/ 0 h 72"/>
                <a:gd name="T4" fmla="*/ 1 w 53"/>
                <a:gd name="T5" fmla="*/ 1 h 72"/>
                <a:gd name="T6" fmla="*/ 1 w 53"/>
                <a:gd name="T7" fmla="*/ 1 h 72"/>
                <a:gd name="T8" fmla="*/ 1 w 53"/>
                <a:gd name="T9" fmla="*/ 1 h 72"/>
                <a:gd name="T10" fmla="*/ 1 w 53"/>
                <a:gd name="T11" fmla="*/ 1 h 72"/>
                <a:gd name="T12" fmla="*/ 0 w 53"/>
                <a:gd name="T13" fmla="*/ 1 h 72"/>
                <a:gd name="T14" fmla="*/ 1 w 53"/>
                <a:gd name="T15" fmla="*/ 1 h 72"/>
                <a:gd name="T16" fmla="*/ 1 w 53"/>
                <a:gd name="T17" fmla="*/ 1 h 72"/>
                <a:gd name="T18" fmla="*/ 1 w 53"/>
                <a:gd name="T19" fmla="*/ 1 h 72"/>
                <a:gd name="T20" fmla="*/ 1 w 53"/>
                <a:gd name="T21" fmla="*/ 1 h 72"/>
                <a:gd name="T22" fmla="*/ 1 w 53"/>
                <a:gd name="T23" fmla="*/ 1 h 72"/>
                <a:gd name="T24" fmla="*/ 1 w 53"/>
                <a:gd name="T25" fmla="*/ 1 h 72"/>
                <a:gd name="T26" fmla="*/ 1 w 53"/>
                <a:gd name="T27" fmla="*/ 1 h 72"/>
                <a:gd name="T28" fmla="*/ 1 w 53"/>
                <a:gd name="T29" fmla="*/ 1 h 72"/>
                <a:gd name="T30" fmla="*/ 1 w 53"/>
                <a:gd name="T31" fmla="*/ 1 h 72"/>
                <a:gd name="T32" fmla="*/ 1 w 53"/>
                <a:gd name="T33" fmla="*/ 1 h 72"/>
                <a:gd name="T34" fmla="*/ 1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2" y="0"/>
                  </a:moveTo>
                  <a:lnTo>
                    <a:pt x="21" y="0"/>
                  </a:lnTo>
                  <a:lnTo>
                    <a:pt x="19" y="3"/>
                  </a:lnTo>
                  <a:lnTo>
                    <a:pt x="14" y="11"/>
                  </a:lnTo>
                  <a:lnTo>
                    <a:pt x="8" y="23"/>
                  </a:lnTo>
                  <a:lnTo>
                    <a:pt x="2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7" y="72"/>
                  </a:lnTo>
                  <a:lnTo>
                    <a:pt x="43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1" y="35"/>
                  </a:lnTo>
                  <a:lnTo>
                    <a:pt x="45" y="23"/>
                  </a:lnTo>
                  <a:lnTo>
                    <a:pt x="39" y="11"/>
                  </a:lnTo>
                  <a:lnTo>
                    <a:pt x="35" y="3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2" name="Freeform 33"/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2684" y="2428"/>
              <a:ext cx="35" cy="29"/>
            </a:xfrm>
            <a:custGeom>
              <a:avLst/>
              <a:gdLst>
                <a:gd name="T0" fmla="*/ 0 w 72"/>
                <a:gd name="T1" fmla="*/ 0 h 57"/>
                <a:gd name="T2" fmla="*/ 0 w 72"/>
                <a:gd name="T3" fmla="*/ 1 h 57"/>
                <a:gd name="T4" fmla="*/ 0 w 72"/>
                <a:gd name="T5" fmla="*/ 1 h 57"/>
                <a:gd name="T6" fmla="*/ 0 w 72"/>
                <a:gd name="T7" fmla="*/ 1 h 57"/>
                <a:gd name="T8" fmla="*/ 0 w 72"/>
                <a:gd name="T9" fmla="*/ 1 h 57"/>
                <a:gd name="T10" fmla="*/ 0 w 72"/>
                <a:gd name="T11" fmla="*/ 1 h 57"/>
                <a:gd name="T12" fmla="*/ 0 w 72"/>
                <a:gd name="T13" fmla="*/ 1 h 57"/>
                <a:gd name="T14" fmla="*/ 0 w 72"/>
                <a:gd name="T15" fmla="*/ 1 h 57"/>
                <a:gd name="T16" fmla="*/ 0 w 72"/>
                <a:gd name="T17" fmla="*/ 1 h 57"/>
                <a:gd name="T18" fmla="*/ 0 w 72"/>
                <a:gd name="T19" fmla="*/ 1 h 57"/>
                <a:gd name="T20" fmla="*/ 0 w 72"/>
                <a:gd name="T21" fmla="*/ 1 h 57"/>
                <a:gd name="T22" fmla="*/ 0 w 72"/>
                <a:gd name="T23" fmla="*/ 1 h 57"/>
                <a:gd name="T24" fmla="*/ 0 w 72"/>
                <a:gd name="T25" fmla="*/ 1 h 57"/>
                <a:gd name="T26" fmla="*/ 0 w 72"/>
                <a:gd name="T27" fmla="*/ 1 h 57"/>
                <a:gd name="T28" fmla="*/ 0 w 72"/>
                <a:gd name="T29" fmla="*/ 0 h 57"/>
                <a:gd name="T30" fmla="*/ 0 w 72"/>
                <a:gd name="T31" fmla="*/ 0 h 57"/>
                <a:gd name="T32" fmla="*/ 0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3"/>
                  </a:lnTo>
                  <a:lnTo>
                    <a:pt x="33" y="53"/>
                  </a:lnTo>
                  <a:lnTo>
                    <a:pt x="44" y="57"/>
                  </a:lnTo>
                  <a:lnTo>
                    <a:pt x="56" y="55"/>
                  </a:lnTo>
                  <a:lnTo>
                    <a:pt x="66" y="42"/>
                  </a:lnTo>
                  <a:lnTo>
                    <a:pt x="72" y="26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3" name="Freeform 34"/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2684" y="2395"/>
              <a:ext cx="35" cy="29"/>
            </a:xfrm>
            <a:custGeom>
              <a:avLst/>
              <a:gdLst>
                <a:gd name="T0" fmla="*/ 0 w 72"/>
                <a:gd name="T1" fmla="*/ 1 h 58"/>
                <a:gd name="T2" fmla="*/ 0 w 72"/>
                <a:gd name="T3" fmla="*/ 1 h 58"/>
                <a:gd name="T4" fmla="*/ 0 w 72"/>
                <a:gd name="T5" fmla="*/ 1 h 58"/>
                <a:gd name="T6" fmla="*/ 0 w 72"/>
                <a:gd name="T7" fmla="*/ 1 h 58"/>
                <a:gd name="T8" fmla="*/ 0 w 72"/>
                <a:gd name="T9" fmla="*/ 1 h 58"/>
                <a:gd name="T10" fmla="*/ 0 w 72"/>
                <a:gd name="T11" fmla="*/ 1 h 58"/>
                <a:gd name="T12" fmla="*/ 0 w 72"/>
                <a:gd name="T13" fmla="*/ 1 h 58"/>
                <a:gd name="T14" fmla="*/ 0 w 72"/>
                <a:gd name="T15" fmla="*/ 1 h 58"/>
                <a:gd name="T16" fmla="*/ 0 w 72"/>
                <a:gd name="T17" fmla="*/ 1 h 58"/>
                <a:gd name="T18" fmla="*/ 0 w 72"/>
                <a:gd name="T19" fmla="*/ 1 h 58"/>
                <a:gd name="T20" fmla="*/ 0 w 72"/>
                <a:gd name="T21" fmla="*/ 1 h 58"/>
                <a:gd name="T22" fmla="*/ 0 w 72"/>
                <a:gd name="T23" fmla="*/ 0 h 58"/>
                <a:gd name="T24" fmla="*/ 0 w 72"/>
                <a:gd name="T25" fmla="*/ 1 h 58"/>
                <a:gd name="T26" fmla="*/ 0 w 72"/>
                <a:gd name="T27" fmla="*/ 1 h 58"/>
                <a:gd name="T28" fmla="*/ 0 w 72"/>
                <a:gd name="T29" fmla="*/ 1 h 58"/>
                <a:gd name="T30" fmla="*/ 0 w 72"/>
                <a:gd name="T31" fmla="*/ 1 h 58"/>
                <a:gd name="T32" fmla="*/ 0 w 72"/>
                <a:gd name="T33" fmla="*/ 1 h 58"/>
                <a:gd name="T34" fmla="*/ 0 w 72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0" y="47"/>
                  </a:moveTo>
                  <a:lnTo>
                    <a:pt x="6" y="58"/>
                  </a:lnTo>
                  <a:lnTo>
                    <a:pt x="9" y="58"/>
                  </a:lnTo>
                  <a:lnTo>
                    <a:pt x="20" y="58"/>
                  </a:lnTo>
                  <a:lnTo>
                    <a:pt x="33" y="58"/>
                  </a:lnTo>
                  <a:lnTo>
                    <a:pt x="46" y="55"/>
                  </a:lnTo>
                  <a:lnTo>
                    <a:pt x="59" y="51"/>
                  </a:lnTo>
                  <a:lnTo>
                    <a:pt x="68" y="43"/>
                  </a:lnTo>
                  <a:lnTo>
                    <a:pt x="72" y="32"/>
                  </a:lnTo>
                  <a:lnTo>
                    <a:pt x="66" y="16"/>
                  </a:lnTo>
                  <a:lnTo>
                    <a:pt x="56" y="4"/>
                  </a:lnTo>
                  <a:lnTo>
                    <a:pt x="44" y="0"/>
                  </a:lnTo>
                  <a:lnTo>
                    <a:pt x="33" y="5"/>
                  </a:lnTo>
                  <a:lnTo>
                    <a:pt x="23" y="14"/>
                  </a:lnTo>
                  <a:lnTo>
                    <a:pt x="14" y="24"/>
                  </a:lnTo>
                  <a:lnTo>
                    <a:pt x="7" y="36"/>
                  </a:lnTo>
                  <a:lnTo>
                    <a:pt x="1" y="44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4" name="Freeform 35"/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2471" y="1815"/>
              <a:ext cx="72" cy="84"/>
            </a:xfrm>
            <a:custGeom>
              <a:avLst/>
              <a:gdLst>
                <a:gd name="T0" fmla="*/ 1 w 144"/>
                <a:gd name="T1" fmla="*/ 0 h 167"/>
                <a:gd name="T2" fmla="*/ 1 w 144"/>
                <a:gd name="T3" fmla="*/ 1 h 167"/>
                <a:gd name="T4" fmla="*/ 1 w 144"/>
                <a:gd name="T5" fmla="*/ 1 h 167"/>
                <a:gd name="T6" fmla="*/ 1 w 144"/>
                <a:gd name="T7" fmla="*/ 1 h 167"/>
                <a:gd name="T8" fmla="*/ 1 w 144"/>
                <a:gd name="T9" fmla="*/ 1 h 167"/>
                <a:gd name="T10" fmla="*/ 1 w 144"/>
                <a:gd name="T11" fmla="*/ 1 h 167"/>
                <a:gd name="T12" fmla="*/ 1 w 144"/>
                <a:gd name="T13" fmla="*/ 1 h 167"/>
                <a:gd name="T14" fmla="*/ 1 w 144"/>
                <a:gd name="T15" fmla="*/ 1 h 167"/>
                <a:gd name="T16" fmla="*/ 1 w 144"/>
                <a:gd name="T17" fmla="*/ 1 h 167"/>
                <a:gd name="T18" fmla="*/ 1 w 144"/>
                <a:gd name="T19" fmla="*/ 1 h 167"/>
                <a:gd name="T20" fmla="*/ 1 w 144"/>
                <a:gd name="T21" fmla="*/ 1 h 167"/>
                <a:gd name="T22" fmla="*/ 0 w 144"/>
                <a:gd name="T23" fmla="*/ 1 h 167"/>
                <a:gd name="T24" fmla="*/ 1 w 144"/>
                <a:gd name="T25" fmla="*/ 1 h 167"/>
                <a:gd name="T26" fmla="*/ 1 w 144"/>
                <a:gd name="T27" fmla="*/ 1 h 167"/>
                <a:gd name="T28" fmla="*/ 1 w 144"/>
                <a:gd name="T29" fmla="*/ 1 h 167"/>
                <a:gd name="T30" fmla="*/ 1 w 144"/>
                <a:gd name="T31" fmla="*/ 1 h 167"/>
                <a:gd name="T32" fmla="*/ 1 w 144"/>
                <a:gd name="T33" fmla="*/ 1 h 167"/>
                <a:gd name="T34" fmla="*/ 1 w 144"/>
                <a:gd name="T35" fmla="*/ 1 h 167"/>
                <a:gd name="T36" fmla="*/ 1 w 144"/>
                <a:gd name="T37" fmla="*/ 1 h 167"/>
                <a:gd name="T38" fmla="*/ 1 w 144"/>
                <a:gd name="T39" fmla="*/ 1 h 167"/>
                <a:gd name="T40" fmla="*/ 1 w 144"/>
                <a:gd name="T41" fmla="*/ 1 h 167"/>
                <a:gd name="T42" fmla="*/ 1 w 144"/>
                <a:gd name="T43" fmla="*/ 1 h 167"/>
                <a:gd name="T44" fmla="*/ 1 w 144"/>
                <a:gd name="T45" fmla="*/ 1 h 167"/>
                <a:gd name="T46" fmla="*/ 1 w 144"/>
                <a:gd name="T47" fmla="*/ 1 h 167"/>
                <a:gd name="T48" fmla="*/ 1 w 144"/>
                <a:gd name="T49" fmla="*/ 0 h 1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67"/>
                <a:gd name="T77" fmla="*/ 144 w 144"/>
                <a:gd name="T78" fmla="*/ 167 h 16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67">
                  <a:moveTo>
                    <a:pt x="144" y="0"/>
                  </a:moveTo>
                  <a:lnTo>
                    <a:pt x="143" y="28"/>
                  </a:lnTo>
                  <a:lnTo>
                    <a:pt x="138" y="57"/>
                  </a:lnTo>
                  <a:lnTo>
                    <a:pt x="129" y="84"/>
                  </a:lnTo>
                  <a:lnTo>
                    <a:pt x="116" y="111"/>
                  </a:lnTo>
                  <a:lnTo>
                    <a:pt x="100" y="135"/>
                  </a:lnTo>
                  <a:lnTo>
                    <a:pt x="82" y="152"/>
                  </a:lnTo>
                  <a:lnTo>
                    <a:pt x="60" y="164"/>
                  </a:lnTo>
                  <a:lnTo>
                    <a:pt x="36" y="167"/>
                  </a:lnTo>
                  <a:lnTo>
                    <a:pt x="16" y="163"/>
                  </a:lnTo>
                  <a:lnTo>
                    <a:pt x="5" y="152"/>
                  </a:lnTo>
                  <a:lnTo>
                    <a:pt x="0" y="140"/>
                  </a:lnTo>
                  <a:lnTo>
                    <a:pt x="2" y="123"/>
                  </a:lnTo>
                  <a:lnTo>
                    <a:pt x="12" y="109"/>
                  </a:lnTo>
                  <a:lnTo>
                    <a:pt x="24" y="96"/>
                  </a:lnTo>
                  <a:lnTo>
                    <a:pt x="42" y="85"/>
                  </a:lnTo>
                  <a:lnTo>
                    <a:pt x="62" y="82"/>
                  </a:lnTo>
                  <a:lnTo>
                    <a:pt x="80" y="79"/>
                  </a:lnTo>
                  <a:lnTo>
                    <a:pt x="95" y="69"/>
                  </a:lnTo>
                  <a:lnTo>
                    <a:pt x="108" y="57"/>
                  </a:lnTo>
                  <a:lnTo>
                    <a:pt x="121" y="41"/>
                  </a:lnTo>
                  <a:lnTo>
                    <a:pt x="130" y="26"/>
                  </a:lnTo>
                  <a:lnTo>
                    <a:pt x="138" y="13"/>
                  </a:lnTo>
                  <a:lnTo>
                    <a:pt x="143" y="4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5" name="Freeform 36"/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2436" y="1811"/>
              <a:ext cx="102" cy="40"/>
            </a:xfrm>
            <a:custGeom>
              <a:avLst/>
              <a:gdLst>
                <a:gd name="T0" fmla="*/ 1 w 204"/>
                <a:gd name="T1" fmla="*/ 0 h 82"/>
                <a:gd name="T2" fmla="*/ 1 w 204"/>
                <a:gd name="T3" fmla="*/ 0 h 82"/>
                <a:gd name="T4" fmla="*/ 1 w 204"/>
                <a:gd name="T5" fmla="*/ 0 h 82"/>
                <a:gd name="T6" fmla="*/ 1 w 204"/>
                <a:gd name="T7" fmla="*/ 0 h 82"/>
                <a:gd name="T8" fmla="*/ 1 w 204"/>
                <a:gd name="T9" fmla="*/ 0 h 82"/>
                <a:gd name="T10" fmla="*/ 1 w 204"/>
                <a:gd name="T11" fmla="*/ 0 h 82"/>
                <a:gd name="T12" fmla="*/ 1 w 204"/>
                <a:gd name="T13" fmla="*/ 0 h 82"/>
                <a:gd name="T14" fmla="*/ 1 w 204"/>
                <a:gd name="T15" fmla="*/ 0 h 82"/>
                <a:gd name="T16" fmla="*/ 1 w 204"/>
                <a:gd name="T17" fmla="*/ 0 h 82"/>
                <a:gd name="T18" fmla="*/ 1 w 204"/>
                <a:gd name="T19" fmla="*/ 0 h 82"/>
                <a:gd name="T20" fmla="*/ 1 w 204"/>
                <a:gd name="T21" fmla="*/ 0 h 82"/>
                <a:gd name="T22" fmla="*/ 1 w 204"/>
                <a:gd name="T23" fmla="*/ 0 h 82"/>
                <a:gd name="T24" fmla="*/ 1 w 204"/>
                <a:gd name="T25" fmla="*/ 0 h 82"/>
                <a:gd name="T26" fmla="*/ 1 w 204"/>
                <a:gd name="T27" fmla="*/ 0 h 82"/>
                <a:gd name="T28" fmla="*/ 1 w 204"/>
                <a:gd name="T29" fmla="*/ 0 h 82"/>
                <a:gd name="T30" fmla="*/ 1 w 204"/>
                <a:gd name="T31" fmla="*/ 0 h 82"/>
                <a:gd name="T32" fmla="*/ 1 w 204"/>
                <a:gd name="T33" fmla="*/ 0 h 82"/>
                <a:gd name="T34" fmla="*/ 1 w 204"/>
                <a:gd name="T35" fmla="*/ 0 h 82"/>
                <a:gd name="T36" fmla="*/ 0 w 204"/>
                <a:gd name="T37" fmla="*/ 0 h 82"/>
                <a:gd name="T38" fmla="*/ 1 w 204"/>
                <a:gd name="T39" fmla="*/ 0 h 82"/>
                <a:gd name="T40" fmla="*/ 1 w 204"/>
                <a:gd name="T41" fmla="*/ 0 h 82"/>
                <a:gd name="T42" fmla="*/ 1 w 204"/>
                <a:gd name="T43" fmla="*/ 0 h 82"/>
                <a:gd name="T44" fmla="*/ 1 w 204"/>
                <a:gd name="T45" fmla="*/ 0 h 82"/>
                <a:gd name="T46" fmla="*/ 1 w 204"/>
                <a:gd name="T47" fmla="*/ 0 h 82"/>
                <a:gd name="T48" fmla="*/ 1 w 204"/>
                <a:gd name="T49" fmla="*/ 0 h 82"/>
                <a:gd name="T50" fmla="*/ 1 w 204"/>
                <a:gd name="T51" fmla="*/ 0 h 82"/>
                <a:gd name="T52" fmla="*/ 1 w 204"/>
                <a:gd name="T53" fmla="*/ 0 h 82"/>
                <a:gd name="T54" fmla="*/ 1 w 204"/>
                <a:gd name="T55" fmla="*/ 0 h 82"/>
                <a:gd name="T56" fmla="*/ 1 w 204"/>
                <a:gd name="T57" fmla="*/ 0 h 82"/>
                <a:gd name="T58" fmla="*/ 1 w 204"/>
                <a:gd name="T59" fmla="*/ 0 h 82"/>
                <a:gd name="T60" fmla="*/ 1 w 204"/>
                <a:gd name="T61" fmla="*/ 0 h 82"/>
                <a:gd name="T62" fmla="*/ 1 w 204"/>
                <a:gd name="T63" fmla="*/ 0 h 82"/>
                <a:gd name="T64" fmla="*/ 1 w 204"/>
                <a:gd name="T65" fmla="*/ 0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4"/>
                <a:gd name="T100" fmla="*/ 0 h 82"/>
                <a:gd name="T101" fmla="*/ 204 w 204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4" h="82">
                  <a:moveTo>
                    <a:pt x="204" y="0"/>
                  </a:moveTo>
                  <a:lnTo>
                    <a:pt x="196" y="10"/>
                  </a:lnTo>
                  <a:lnTo>
                    <a:pt x="187" y="21"/>
                  </a:lnTo>
                  <a:lnTo>
                    <a:pt x="175" y="31"/>
                  </a:lnTo>
                  <a:lnTo>
                    <a:pt x="165" y="40"/>
                  </a:lnTo>
                  <a:lnTo>
                    <a:pt x="152" y="50"/>
                  </a:lnTo>
                  <a:lnTo>
                    <a:pt x="139" y="58"/>
                  </a:lnTo>
                  <a:lnTo>
                    <a:pt x="127" y="65"/>
                  </a:lnTo>
                  <a:lnTo>
                    <a:pt x="114" y="70"/>
                  </a:lnTo>
                  <a:lnTo>
                    <a:pt x="100" y="76"/>
                  </a:lnTo>
                  <a:lnTo>
                    <a:pt x="88" y="80"/>
                  </a:lnTo>
                  <a:lnTo>
                    <a:pt x="74" y="81"/>
                  </a:lnTo>
                  <a:lnTo>
                    <a:pt x="61" y="82"/>
                  </a:lnTo>
                  <a:lnTo>
                    <a:pt x="48" y="81"/>
                  </a:lnTo>
                  <a:lnTo>
                    <a:pt x="37" y="77"/>
                  </a:lnTo>
                  <a:lnTo>
                    <a:pt x="25" y="71"/>
                  </a:lnTo>
                  <a:lnTo>
                    <a:pt x="15" y="65"/>
                  </a:lnTo>
                  <a:lnTo>
                    <a:pt x="2" y="48"/>
                  </a:lnTo>
                  <a:lnTo>
                    <a:pt x="0" y="33"/>
                  </a:lnTo>
                  <a:lnTo>
                    <a:pt x="6" y="21"/>
                  </a:lnTo>
                  <a:lnTo>
                    <a:pt x="17" y="10"/>
                  </a:lnTo>
                  <a:lnTo>
                    <a:pt x="33" y="3"/>
                  </a:lnTo>
                  <a:lnTo>
                    <a:pt x="52" y="1"/>
                  </a:lnTo>
                  <a:lnTo>
                    <a:pt x="71" y="5"/>
                  </a:lnTo>
                  <a:lnTo>
                    <a:pt x="90" y="15"/>
                  </a:lnTo>
                  <a:lnTo>
                    <a:pt x="105" y="22"/>
                  </a:lnTo>
                  <a:lnTo>
                    <a:pt x="123" y="24"/>
                  </a:lnTo>
                  <a:lnTo>
                    <a:pt x="142" y="22"/>
                  </a:lnTo>
                  <a:lnTo>
                    <a:pt x="160" y="17"/>
                  </a:lnTo>
                  <a:lnTo>
                    <a:pt x="177" y="12"/>
                  </a:lnTo>
                  <a:lnTo>
                    <a:pt x="191" y="6"/>
                  </a:lnTo>
                  <a:lnTo>
                    <a:pt x="200" y="2"/>
                  </a:lnTo>
                  <a:lnTo>
                    <a:pt x="20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6" name="Freeform 37"/>
            <p:cNvSpPr>
              <a:spLocks/>
            </p:cNvSpPr>
            <p:nvPr>
              <p:custDataLst>
                <p:tags r:id="rId189"/>
              </p:custDataLst>
            </p:nvPr>
          </p:nvSpPr>
          <p:spPr bwMode="auto">
            <a:xfrm>
              <a:off x="2534" y="1815"/>
              <a:ext cx="42" cy="104"/>
            </a:xfrm>
            <a:custGeom>
              <a:avLst/>
              <a:gdLst>
                <a:gd name="T0" fmla="*/ 1 w 84"/>
                <a:gd name="T1" fmla="*/ 0 h 208"/>
                <a:gd name="T2" fmla="*/ 1 w 84"/>
                <a:gd name="T3" fmla="*/ 1 h 208"/>
                <a:gd name="T4" fmla="*/ 1 w 84"/>
                <a:gd name="T5" fmla="*/ 1 h 208"/>
                <a:gd name="T6" fmla="*/ 1 w 84"/>
                <a:gd name="T7" fmla="*/ 1 h 208"/>
                <a:gd name="T8" fmla="*/ 1 w 84"/>
                <a:gd name="T9" fmla="*/ 1 h 208"/>
                <a:gd name="T10" fmla="*/ 1 w 84"/>
                <a:gd name="T11" fmla="*/ 1 h 208"/>
                <a:gd name="T12" fmla="*/ 1 w 84"/>
                <a:gd name="T13" fmla="*/ 1 h 208"/>
                <a:gd name="T14" fmla="*/ 1 w 84"/>
                <a:gd name="T15" fmla="*/ 1 h 208"/>
                <a:gd name="T16" fmla="*/ 1 w 84"/>
                <a:gd name="T17" fmla="*/ 1 h 208"/>
                <a:gd name="T18" fmla="*/ 1 w 84"/>
                <a:gd name="T19" fmla="*/ 1 h 208"/>
                <a:gd name="T20" fmla="*/ 1 w 84"/>
                <a:gd name="T21" fmla="*/ 1 h 208"/>
                <a:gd name="T22" fmla="*/ 1 w 84"/>
                <a:gd name="T23" fmla="*/ 1 h 208"/>
                <a:gd name="T24" fmla="*/ 1 w 84"/>
                <a:gd name="T25" fmla="*/ 1 h 208"/>
                <a:gd name="T26" fmla="*/ 0 w 84"/>
                <a:gd name="T27" fmla="*/ 1 h 208"/>
                <a:gd name="T28" fmla="*/ 1 w 84"/>
                <a:gd name="T29" fmla="*/ 1 h 208"/>
                <a:gd name="T30" fmla="*/ 1 w 84"/>
                <a:gd name="T31" fmla="*/ 1 h 208"/>
                <a:gd name="T32" fmla="*/ 1 w 84"/>
                <a:gd name="T33" fmla="*/ 1 h 208"/>
                <a:gd name="T34" fmla="*/ 1 w 84"/>
                <a:gd name="T35" fmla="*/ 1 h 208"/>
                <a:gd name="T36" fmla="*/ 1 w 84"/>
                <a:gd name="T37" fmla="*/ 1 h 208"/>
                <a:gd name="T38" fmla="*/ 1 w 84"/>
                <a:gd name="T39" fmla="*/ 1 h 208"/>
                <a:gd name="T40" fmla="*/ 1 w 84"/>
                <a:gd name="T41" fmla="*/ 0 h 2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4"/>
                <a:gd name="T64" fmla="*/ 0 h 208"/>
                <a:gd name="T65" fmla="*/ 84 w 84"/>
                <a:gd name="T66" fmla="*/ 208 h 2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4" h="208">
                  <a:moveTo>
                    <a:pt x="24" y="0"/>
                  </a:moveTo>
                  <a:lnTo>
                    <a:pt x="42" y="21"/>
                  </a:lnTo>
                  <a:lnTo>
                    <a:pt x="59" y="45"/>
                  </a:lnTo>
                  <a:lnTo>
                    <a:pt x="71" y="73"/>
                  </a:lnTo>
                  <a:lnTo>
                    <a:pt x="79" y="100"/>
                  </a:lnTo>
                  <a:lnTo>
                    <a:pt x="84" y="128"/>
                  </a:lnTo>
                  <a:lnTo>
                    <a:pt x="82" y="155"/>
                  </a:lnTo>
                  <a:lnTo>
                    <a:pt x="74" y="178"/>
                  </a:lnTo>
                  <a:lnTo>
                    <a:pt x="57" y="197"/>
                  </a:lnTo>
                  <a:lnTo>
                    <a:pt x="40" y="208"/>
                  </a:lnTo>
                  <a:lnTo>
                    <a:pt x="25" y="208"/>
                  </a:lnTo>
                  <a:lnTo>
                    <a:pt x="12" y="201"/>
                  </a:lnTo>
                  <a:lnTo>
                    <a:pt x="4" y="187"/>
                  </a:lnTo>
                  <a:lnTo>
                    <a:pt x="0" y="170"/>
                  </a:lnTo>
                  <a:lnTo>
                    <a:pt x="1" y="151"/>
                  </a:lnTo>
                  <a:lnTo>
                    <a:pt x="7" y="133"/>
                  </a:lnTo>
                  <a:lnTo>
                    <a:pt x="19" y="115"/>
                  </a:lnTo>
                  <a:lnTo>
                    <a:pt x="34" y="84"/>
                  </a:lnTo>
                  <a:lnTo>
                    <a:pt x="34" y="46"/>
                  </a:lnTo>
                  <a:lnTo>
                    <a:pt x="27" y="14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7" name="Freeform 38"/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2551" y="1812"/>
              <a:ext cx="72" cy="84"/>
            </a:xfrm>
            <a:custGeom>
              <a:avLst/>
              <a:gdLst>
                <a:gd name="T0" fmla="*/ 0 w 144"/>
                <a:gd name="T1" fmla="*/ 0 h 170"/>
                <a:gd name="T2" fmla="*/ 1 w 144"/>
                <a:gd name="T3" fmla="*/ 0 h 170"/>
                <a:gd name="T4" fmla="*/ 1 w 144"/>
                <a:gd name="T5" fmla="*/ 0 h 170"/>
                <a:gd name="T6" fmla="*/ 1 w 144"/>
                <a:gd name="T7" fmla="*/ 0 h 170"/>
                <a:gd name="T8" fmla="*/ 1 w 144"/>
                <a:gd name="T9" fmla="*/ 0 h 170"/>
                <a:gd name="T10" fmla="*/ 1 w 144"/>
                <a:gd name="T11" fmla="*/ 0 h 170"/>
                <a:gd name="T12" fmla="*/ 1 w 144"/>
                <a:gd name="T13" fmla="*/ 0 h 170"/>
                <a:gd name="T14" fmla="*/ 1 w 144"/>
                <a:gd name="T15" fmla="*/ 0 h 170"/>
                <a:gd name="T16" fmla="*/ 1 w 144"/>
                <a:gd name="T17" fmla="*/ 0 h 170"/>
                <a:gd name="T18" fmla="*/ 1 w 144"/>
                <a:gd name="T19" fmla="*/ 0 h 170"/>
                <a:gd name="T20" fmla="*/ 1 w 144"/>
                <a:gd name="T21" fmla="*/ 0 h 170"/>
                <a:gd name="T22" fmla="*/ 1 w 144"/>
                <a:gd name="T23" fmla="*/ 0 h 170"/>
                <a:gd name="T24" fmla="*/ 1 w 144"/>
                <a:gd name="T25" fmla="*/ 0 h 170"/>
                <a:gd name="T26" fmla="*/ 1 w 144"/>
                <a:gd name="T27" fmla="*/ 0 h 170"/>
                <a:gd name="T28" fmla="*/ 1 w 144"/>
                <a:gd name="T29" fmla="*/ 0 h 170"/>
                <a:gd name="T30" fmla="*/ 1 w 144"/>
                <a:gd name="T31" fmla="*/ 0 h 170"/>
                <a:gd name="T32" fmla="*/ 1 w 144"/>
                <a:gd name="T33" fmla="*/ 0 h 170"/>
                <a:gd name="T34" fmla="*/ 1 w 144"/>
                <a:gd name="T35" fmla="*/ 0 h 170"/>
                <a:gd name="T36" fmla="*/ 1 w 144"/>
                <a:gd name="T37" fmla="*/ 0 h 170"/>
                <a:gd name="T38" fmla="*/ 1 w 144"/>
                <a:gd name="T39" fmla="*/ 0 h 170"/>
                <a:gd name="T40" fmla="*/ 1 w 144"/>
                <a:gd name="T41" fmla="*/ 0 h 170"/>
                <a:gd name="T42" fmla="*/ 1 w 144"/>
                <a:gd name="T43" fmla="*/ 0 h 170"/>
                <a:gd name="T44" fmla="*/ 1 w 144"/>
                <a:gd name="T45" fmla="*/ 0 h 170"/>
                <a:gd name="T46" fmla="*/ 1 w 144"/>
                <a:gd name="T47" fmla="*/ 0 h 170"/>
                <a:gd name="T48" fmla="*/ 0 w 144"/>
                <a:gd name="T49" fmla="*/ 0 h 1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70"/>
                <a:gd name="T77" fmla="*/ 144 w 144"/>
                <a:gd name="T78" fmla="*/ 170 h 1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70">
                  <a:moveTo>
                    <a:pt x="0" y="0"/>
                  </a:moveTo>
                  <a:lnTo>
                    <a:pt x="27" y="7"/>
                  </a:lnTo>
                  <a:lnTo>
                    <a:pt x="54" y="18"/>
                  </a:lnTo>
                  <a:lnTo>
                    <a:pt x="81" y="33"/>
                  </a:lnTo>
                  <a:lnTo>
                    <a:pt x="104" y="50"/>
                  </a:lnTo>
                  <a:lnTo>
                    <a:pt x="123" y="71"/>
                  </a:lnTo>
                  <a:lnTo>
                    <a:pt x="137" y="92"/>
                  </a:lnTo>
                  <a:lnTo>
                    <a:pt x="144" y="117"/>
                  </a:lnTo>
                  <a:lnTo>
                    <a:pt x="142" y="141"/>
                  </a:lnTo>
                  <a:lnTo>
                    <a:pt x="134" y="159"/>
                  </a:lnTo>
                  <a:lnTo>
                    <a:pt x="121" y="168"/>
                  </a:lnTo>
                  <a:lnTo>
                    <a:pt x="107" y="170"/>
                  </a:lnTo>
                  <a:lnTo>
                    <a:pt x="94" y="164"/>
                  </a:lnTo>
                  <a:lnTo>
                    <a:pt x="80" y="152"/>
                  </a:lnTo>
                  <a:lnTo>
                    <a:pt x="69" y="136"/>
                  </a:lnTo>
                  <a:lnTo>
                    <a:pt x="64" y="118"/>
                  </a:lnTo>
                  <a:lnTo>
                    <a:pt x="65" y="97"/>
                  </a:lnTo>
                  <a:lnTo>
                    <a:pt x="65" y="80"/>
                  </a:lnTo>
                  <a:lnTo>
                    <a:pt x="59" y="63"/>
                  </a:lnTo>
                  <a:lnTo>
                    <a:pt x="49" y="46"/>
                  </a:lnTo>
                  <a:lnTo>
                    <a:pt x="36" y="31"/>
                  </a:lnTo>
                  <a:lnTo>
                    <a:pt x="23" y="19"/>
                  </a:lnTo>
                  <a:lnTo>
                    <a:pt x="12" y="10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8" name="Freeform 39"/>
            <p:cNvSpPr>
              <a:spLocks/>
            </p:cNvSpPr>
            <p:nvPr>
              <p:custDataLst>
                <p:tags r:id="rId191"/>
              </p:custDataLst>
            </p:nvPr>
          </p:nvSpPr>
          <p:spPr bwMode="auto">
            <a:xfrm>
              <a:off x="2558" y="1793"/>
              <a:ext cx="99" cy="51"/>
            </a:xfrm>
            <a:custGeom>
              <a:avLst/>
              <a:gdLst>
                <a:gd name="T0" fmla="*/ 0 w 199"/>
                <a:gd name="T1" fmla="*/ 0 h 103"/>
                <a:gd name="T2" fmla="*/ 0 w 199"/>
                <a:gd name="T3" fmla="*/ 0 h 103"/>
                <a:gd name="T4" fmla="*/ 0 w 199"/>
                <a:gd name="T5" fmla="*/ 0 h 103"/>
                <a:gd name="T6" fmla="*/ 0 w 199"/>
                <a:gd name="T7" fmla="*/ 0 h 103"/>
                <a:gd name="T8" fmla="*/ 0 w 199"/>
                <a:gd name="T9" fmla="*/ 0 h 103"/>
                <a:gd name="T10" fmla="*/ 0 w 199"/>
                <a:gd name="T11" fmla="*/ 0 h 103"/>
                <a:gd name="T12" fmla="*/ 0 w 199"/>
                <a:gd name="T13" fmla="*/ 0 h 103"/>
                <a:gd name="T14" fmla="*/ 0 w 199"/>
                <a:gd name="T15" fmla="*/ 0 h 103"/>
                <a:gd name="T16" fmla="*/ 0 w 199"/>
                <a:gd name="T17" fmla="*/ 0 h 103"/>
                <a:gd name="T18" fmla="*/ 0 w 199"/>
                <a:gd name="T19" fmla="*/ 0 h 103"/>
                <a:gd name="T20" fmla="*/ 0 w 199"/>
                <a:gd name="T21" fmla="*/ 0 h 103"/>
                <a:gd name="T22" fmla="*/ 0 w 199"/>
                <a:gd name="T23" fmla="*/ 0 h 103"/>
                <a:gd name="T24" fmla="*/ 0 w 199"/>
                <a:gd name="T25" fmla="*/ 0 h 103"/>
                <a:gd name="T26" fmla="*/ 0 w 199"/>
                <a:gd name="T27" fmla="*/ 0 h 103"/>
                <a:gd name="T28" fmla="*/ 0 w 199"/>
                <a:gd name="T29" fmla="*/ 0 h 103"/>
                <a:gd name="T30" fmla="*/ 0 w 199"/>
                <a:gd name="T31" fmla="*/ 0 h 103"/>
                <a:gd name="T32" fmla="*/ 0 w 199"/>
                <a:gd name="T33" fmla="*/ 0 h 103"/>
                <a:gd name="T34" fmla="*/ 0 w 199"/>
                <a:gd name="T35" fmla="*/ 0 h 103"/>
                <a:gd name="T36" fmla="*/ 0 w 199"/>
                <a:gd name="T37" fmla="*/ 0 h 103"/>
                <a:gd name="T38" fmla="*/ 0 w 199"/>
                <a:gd name="T39" fmla="*/ 0 h 103"/>
                <a:gd name="T40" fmla="*/ 0 w 199"/>
                <a:gd name="T41" fmla="*/ 0 h 103"/>
                <a:gd name="T42" fmla="*/ 0 w 199"/>
                <a:gd name="T43" fmla="*/ 0 h 103"/>
                <a:gd name="T44" fmla="*/ 0 w 199"/>
                <a:gd name="T45" fmla="*/ 0 h 103"/>
                <a:gd name="T46" fmla="*/ 0 w 199"/>
                <a:gd name="T47" fmla="*/ 0 h 103"/>
                <a:gd name="T48" fmla="*/ 0 w 199"/>
                <a:gd name="T49" fmla="*/ 0 h 103"/>
                <a:gd name="T50" fmla="*/ 0 w 199"/>
                <a:gd name="T51" fmla="*/ 0 h 103"/>
                <a:gd name="T52" fmla="*/ 0 w 199"/>
                <a:gd name="T53" fmla="*/ 0 h 103"/>
                <a:gd name="T54" fmla="*/ 0 w 199"/>
                <a:gd name="T55" fmla="*/ 0 h 103"/>
                <a:gd name="T56" fmla="*/ 0 w 199"/>
                <a:gd name="T57" fmla="*/ 0 h 103"/>
                <a:gd name="T58" fmla="*/ 0 w 199"/>
                <a:gd name="T59" fmla="*/ 0 h 103"/>
                <a:gd name="T60" fmla="*/ 0 w 199"/>
                <a:gd name="T61" fmla="*/ 0 h 103"/>
                <a:gd name="T62" fmla="*/ 0 w 199"/>
                <a:gd name="T63" fmla="*/ 0 h 103"/>
                <a:gd name="T64" fmla="*/ 0 w 199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03"/>
                <a:gd name="T101" fmla="*/ 199 w 199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03">
                  <a:moveTo>
                    <a:pt x="0" y="18"/>
                  </a:moveTo>
                  <a:lnTo>
                    <a:pt x="13" y="13"/>
                  </a:lnTo>
                  <a:lnTo>
                    <a:pt x="27" y="8"/>
                  </a:lnTo>
                  <a:lnTo>
                    <a:pt x="40" y="5"/>
                  </a:lnTo>
                  <a:lnTo>
                    <a:pt x="54" y="3"/>
                  </a:lnTo>
                  <a:lnTo>
                    <a:pt x="69" y="0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4" y="1"/>
                  </a:lnTo>
                  <a:lnTo>
                    <a:pt x="128" y="4"/>
                  </a:lnTo>
                  <a:lnTo>
                    <a:pt x="141" y="8"/>
                  </a:lnTo>
                  <a:lnTo>
                    <a:pt x="153" y="13"/>
                  </a:lnTo>
                  <a:lnTo>
                    <a:pt x="165" y="19"/>
                  </a:lnTo>
                  <a:lnTo>
                    <a:pt x="175" y="27"/>
                  </a:lnTo>
                  <a:lnTo>
                    <a:pt x="183" y="35"/>
                  </a:lnTo>
                  <a:lnTo>
                    <a:pt x="190" y="45"/>
                  </a:lnTo>
                  <a:lnTo>
                    <a:pt x="196" y="57"/>
                  </a:lnTo>
                  <a:lnTo>
                    <a:pt x="199" y="76"/>
                  </a:lnTo>
                  <a:lnTo>
                    <a:pt x="194" y="91"/>
                  </a:lnTo>
                  <a:lnTo>
                    <a:pt x="182" y="99"/>
                  </a:lnTo>
                  <a:lnTo>
                    <a:pt x="167" y="103"/>
                  </a:lnTo>
                  <a:lnTo>
                    <a:pt x="150" y="101"/>
                  </a:lnTo>
                  <a:lnTo>
                    <a:pt x="132" y="92"/>
                  </a:lnTo>
                  <a:lnTo>
                    <a:pt x="118" y="80"/>
                  </a:lnTo>
                  <a:lnTo>
                    <a:pt x="106" y="63"/>
                  </a:lnTo>
                  <a:lnTo>
                    <a:pt x="97" y="49"/>
                  </a:lnTo>
                  <a:lnTo>
                    <a:pt x="82" y="37"/>
                  </a:lnTo>
                  <a:lnTo>
                    <a:pt x="65" y="29"/>
                  </a:lnTo>
                  <a:lnTo>
                    <a:pt x="46" y="25"/>
                  </a:lnTo>
                  <a:lnTo>
                    <a:pt x="29" y="21"/>
                  </a:lnTo>
                  <a:lnTo>
                    <a:pt x="14" y="19"/>
                  </a:lnTo>
                  <a:lnTo>
                    <a:pt x="4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59" name="Freeform 40"/>
            <p:cNvSpPr>
              <a:spLocks/>
            </p:cNvSpPr>
            <p:nvPr>
              <p:custDataLst>
                <p:tags r:id="rId192"/>
              </p:custDataLst>
            </p:nvPr>
          </p:nvSpPr>
          <p:spPr bwMode="auto">
            <a:xfrm>
              <a:off x="2631" y="2659"/>
              <a:ext cx="53" cy="98"/>
            </a:xfrm>
            <a:custGeom>
              <a:avLst/>
              <a:gdLst>
                <a:gd name="T0" fmla="*/ 0 w 107"/>
                <a:gd name="T1" fmla="*/ 0 h 195"/>
                <a:gd name="T2" fmla="*/ 0 w 107"/>
                <a:gd name="T3" fmla="*/ 1 h 195"/>
                <a:gd name="T4" fmla="*/ 0 w 107"/>
                <a:gd name="T5" fmla="*/ 1 h 195"/>
                <a:gd name="T6" fmla="*/ 0 w 107"/>
                <a:gd name="T7" fmla="*/ 1 h 195"/>
                <a:gd name="T8" fmla="*/ 0 w 107"/>
                <a:gd name="T9" fmla="*/ 1 h 195"/>
                <a:gd name="T10" fmla="*/ 0 w 107"/>
                <a:gd name="T11" fmla="*/ 1 h 195"/>
                <a:gd name="T12" fmla="*/ 0 w 107"/>
                <a:gd name="T13" fmla="*/ 1 h 195"/>
                <a:gd name="T14" fmla="*/ 0 w 107"/>
                <a:gd name="T15" fmla="*/ 1 h 195"/>
                <a:gd name="T16" fmla="*/ 0 w 107"/>
                <a:gd name="T17" fmla="*/ 1 h 195"/>
                <a:gd name="T18" fmla="*/ 0 w 107"/>
                <a:gd name="T19" fmla="*/ 1 h 195"/>
                <a:gd name="T20" fmla="*/ 0 w 107"/>
                <a:gd name="T21" fmla="*/ 1 h 195"/>
                <a:gd name="T22" fmla="*/ 0 w 107"/>
                <a:gd name="T23" fmla="*/ 1 h 195"/>
                <a:gd name="T24" fmla="*/ 0 w 107"/>
                <a:gd name="T25" fmla="*/ 1 h 195"/>
                <a:gd name="T26" fmla="*/ 0 w 107"/>
                <a:gd name="T27" fmla="*/ 1 h 195"/>
                <a:gd name="T28" fmla="*/ 0 w 107"/>
                <a:gd name="T29" fmla="*/ 1 h 195"/>
                <a:gd name="T30" fmla="*/ 0 w 107"/>
                <a:gd name="T31" fmla="*/ 1 h 195"/>
                <a:gd name="T32" fmla="*/ 0 w 107"/>
                <a:gd name="T33" fmla="*/ 1 h 195"/>
                <a:gd name="T34" fmla="*/ 0 w 107"/>
                <a:gd name="T35" fmla="*/ 1 h 195"/>
                <a:gd name="T36" fmla="*/ 0 w 107"/>
                <a:gd name="T37" fmla="*/ 1 h 195"/>
                <a:gd name="T38" fmla="*/ 0 w 107"/>
                <a:gd name="T39" fmla="*/ 1 h 195"/>
                <a:gd name="T40" fmla="*/ 0 w 107"/>
                <a:gd name="T41" fmla="*/ 1 h 195"/>
                <a:gd name="T42" fmla="*/ 0 w 107"/>
                <a:gd name="T43" fmla="*/ 1 h 195"/>
                <a:gd name="T44" fmla="*/ 0 w 107"/>
                <a:gd name="T45" fmla="*/ 1 h 195"/>
                <a:gd name="T46" fmla="*/ 0 w 107"/>
                <a:gd name="T47" fmla="*/ 1 h 195"/>
                <a:gd name="T48" fmla="*/ 0 w 107"/>
                <a:gd name="T49" fmla="*/ 0 h 1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7"/>
                <a:gd name="T76" fmla="*/ 0 h 195"/>
                <a:gd name="T77" fmla="*/ 107 w 107"/>
                <a:gd name="T78" fmla="*/ 195 h 1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7" h="195">
                  <a:moveTo>
                    <a:pt x="95" y="0"/>
                  </a:moveTo>
                  <a:lnTo>
                    <a:pt x="103" y="26"/>
                  </a:lnTo>
                  <a:lnTo>
                    <a:pt x="107" y="55"/>
                  </a:lnTo>
                  <a:lnTo>
                    <a:pt x="107" y="85"/>
                  </a:lnTo>
                  <a:lnTo>
                    <a:pt x="104" y="114"/>
                  </a:lnTo>
                  <a:lnTo>
                    <a:pt x="96" y="141"/>
                  </a:lnTo>
                  <a:lnTo>
                    <a:pt x="83" y="164"/>
                  </a:lnTo>
                  <a:lnTo>
                    <a:pt x="66" y="183"/>
                  </a:lnTo>
                  <a:lnTo>
                    <a:pt x="44" y="193"/>
                  </a:lnTo>
                  <a:lnTo>
                    <a:pt x="24" y="195"/>
                  </a:lnTo>
                  <a:lnTo>
                    <a:pt x="10" y="190"/>
                  </a:lnTo>
                  <a:lnTo>
                    <a:pt x="3" y="177"/>
                  </a:lnTo>
                  <a:lnTo>
                    <a:pt x="0" y="162"/>
                  </a:lnTo>
                  <a:lnTo>
                    <a:pt x="3" y="145"/>
                  </a:lnTo>
                  <a:lnTo>
                    <a:pt x="12" y="127"/>
                  </a:lnTo>
                  <a:lnTo>
                    <a:pt x="24" y="114"/>
                  </a:lnTo>
                  <a:lnTo>
                    <a:pt x="43" y="103"/>
                  </a:lnTo>
                  <a:lnTo>
                    <a:pt x="58" y="94"/>
                  </a:lnTo>
                  <a:lnTo>
                    <a:pt x="69" y="80"/>
                  </a:lnTo>
                  <a:lnTo>
                    <a:pt x="79" y="64"/>
                  </a:lnTo>
                  <a:lnTo>
                    <a:pt x="86" y="46"/>
                  </a:lnTo>
                  <a:lnTo>
                    <a:pt x="90" y="28"/>
                  </a:lnTo>
                  <a:lnTo>
                    <a:pt x="92" y="13"/>
                  </a:lnTo>
                  <a:lnTo>
                    <a:pt x="95" y="3"/>
                  </a:lnTo>
                  <a:lnTo>
                    <a:pt x="9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0" name="Freeform 41"/>
            <p:cNvSpPr>
              <a:spLocks/>
            </p:cNvSpPr>
            <p:nvPr>
              <p:custDataLst>
                <p:tags r:id="rId193"/>
              </p:custDataLst>
            </p:nvPr>
          </p:nvSpPr>
          <p:spPr bwMode="auto">
            <a:xfrm>
              <a:off x="2581" y="2656"/>
              <a:ext cx="91" cy="63"/>
            </a:xfrm>
            <a:custGeom>
              <a:avLst/>
              <a:gdLst>
                <a:gd name="T0" fmla="*/ 0 w 183"/>
                <a:gd name="T1" fmla="*/ 0 h 126"/>
                <a:gd name="T2" fmla="*/ 0 w 183"/>
                <a:gd name="T3" fmla="*/ 1 h 126"/>
                <a:gd name="T4" fmla="*/ 0 w 183"/>
                <a:gd name="T5" fmla="*/ 1 h 126"/>
                <a:gd name="T6" fmla="*/ 0 w 183"/>
                <a:gd name="T7" fmla="*/ 1 h 126"/>
                <a:gd name="T8" fmla="*/ 0 w 183"/>
                <a:gd name="T9" fmla="*/ 1 h 126"/>
                <a:gd name="T10" fmla="*/ 0 w 183"/>
                <a:gd name="T11" fmla="*/ 1 h 126"/>
                <a:gd name="T12" fmla="*/ 0 w 183"/>
                <a:gd name="T13" fmla="*/ 1 h 126"/>
                <a:gd name="T14" fmla="*/ 0 w 183"/>
                <a:gd name="T15" fmla="*/ 1 h 126"/>
                <a:gd name="T16" fmla="*/ 0 w 183"/>
                <a:gd name="T17" fmla="*/ 1 h 126"/>
                <a:gd name="T18" fmla="*/ 0 w 183"/>
                <a:gd name="T19" fmla="*/ 1 h 126"/>
                <a:gd name="T20" fmla="*/ 0 w 183"/>
                <a:gd name="T21" fmla="*/ 1 h 126"/>
                <a:gd name="T22" fmla="*/ 0 w 183"/>
                <a:gd name="T23" fmla="*/ 1 h 126"/>
                <a:gd name="T24" fmla="*/ 0 w 183"/>
                <a:gd name="T25" fmla="*/ 1 h 126"/>
                <a:gd name="T26" fmla="*/ 0 w 183"/>
                <a:gd name="T27" fmla="*/ 1 h 126"/>
                <a:gd name="T28" fmla="*/ 0 w 183"/>
                <a:gd name="T29" fmla="*/ 1 h 126"/>
                <a:gd name="T30" fmla="*/ 0 w 183"/>
                <a:gd name="T31" fmla="*/ 1 h 126"/>
                <a:gd name="T32" fmla="*/ 0 w 183"/>
                <a:gd name="T33" fmla="*/ 1 h 126"/>
                <a:gd name="T34" fmla="*/ 0 w 183"/>
                <a:gd name="T35" fmla="*/ 1 h 126"/>
                <a:gd name="T36" fmla="*/ 0 w 183"/>
                <a:gd name="T37" fmla="*/ 1 h 126"/>
                <a:gd name="T38" fmla="*/ 0 w 183"/>
                <a:gd name="T39" fmla="*/ 1 h 126"/>
                <a:gd name="T40" fmla="*/ 0 w 183"/>
                <a:gd name="T41" fmla="*/ 1 h 126"/>
                <a:gd name="T42" fmla="*/ 0 w 183"/>
                <a:gd name="T43" fmla="*/ 1 h 126"/>
                <a:gd name="T44" fmla="*/ 0 w 183"/>
                <a:gd name="T45" fmla="*/ 1 h 126"/>
                <a:gd name="T46" fmla="*/ 0 w 183"/>
                <a:gd name="T47" fmla="*/ 1 h 126"/>
                <a:gd name="T48" fmla="*/ 0 w 183"/>
                <a:gd name="T49" fmla="*/ 0 h 1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3"/>
                <a:gd name="T76" fmla="*/ 0 h 126"/>
                <a:gd name="T77" fmla="*/ 183 w 183"/>
                <a:gd name="T78" fmla="*/ 126 h 1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3" h="126">
                  <a:moveTo>
                    <a:pt x="183" y="0"/>
                  </a:moveTo>
                  <a:lnTo>
                    <a:pt x="173" y="25"/>
                  </a:lnTo>
                  <a:lnTo>
                    <a:pt x="159" y="51"/>
                  </a:lnTo>
                  <a:lnTo>
                    <a:pt x="141" y="74"/>
                  </a:lnTo>
                  <a:lnTo>
                    <a:pt x="120" y="94"/>
                  </a:lnTo>
                  <a:lnTo>
                    <a:pt x="97" y="111"/>
                  </a:lnTo>
                  <a:lnTo>
                    <a:pt x="73" y="122"/>
                  </a:lnTo>
                  <a:lnTo>
                    <a:pt x="48" y="126"/>
                  </a:lnTo>
                  <a:lnTo>
                    <a:pt x="24" y="120"/>
                  </a:lnTo>
                  <a:lnTo>
                    <a:pt x="7" y="109"/>
                  </a:lnTo>
                  <a:lnTo>
                    <a:pt x="0" y="96"/>
                  </a:lnTo>
                  <a:lnTo>
                    <a:pt x="1" y="82"/>
                  </a:lnTo>
                  <a:lnTo>
                    <a:pt x="8" y="69"/>
                  </a:lnTo>
                  <a:lnTo>
                    <a:pt x="22" y="58"/>
                  </a:lnTo>
                  <a:lnTo>
                    <a:pt x="39" y="50"/>
                  </a:lnTo>
                  <a:lnTo>
                    <a:pt x="58" y="46"/>
                  </a:lnTo>
                  <a:lnTo>
                    <a:pt x="78" y="50"/>
                  </a:lnTo>
                  <a:lnTo>
                    <a:pt x="96" y="52"/>
                  </a:lnTo>
                  <a:lnTo>
                    <a:pt x="113" y="48"/>
                  </a:lnTo>
                  <a:lnTo>
                    <a:pt x="130" y="40"/>
                  </a:lnTo>
                  <a:lnTo>
                    <a:pt x="148" y="30"/>
                  </a:lnTo>
                  <a:lnTo>
                    <a:pt x="161" y="20"/>
                  </a:lnTo>
                  <a:lnTo>
                    <a:pt x="173" y="10"/>
                  </a:lnTo>
                  <a:lnTo>
                    <a:pt x="181" y="2"/>
                  </a:lnTo>
                  <a:lnTo>
                    <a:pt x="18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1" name="Freeform 42"/>
            <p:cNvSpPr>
              <a:spLocks/>
            </p:cNvSpPr>
            <p:nvPr>
              <p:custDataLst>
                <p:tags r:id="rId194"/>
              </p:custDataLst>
            </p:nvPr>
          </p:nvSpPr>
          <p:spPr bwMode="auto">
            <a:xfrm>
              <a:off x="2681" y="2658"/>
              <a:ext cx="52" cy="98"/>
            </a:xfrm>
            <a:custGeom>
              <a:avLst/>
              <a:gdLst>
                <a:gd name="T0" fmla="*/ 0 w 102"/>
                <a:gd name="T1" fmla="*/ 0 h 197"/>
                <a:gd name="T2" fmla="*/ 1 w 102"/>
                <a:gd name="T3" fmla="*/ 0 h 197"/>
                <a:gd name="T4" fmla="*/ 1 w 102"/>
                <a:gd name="T5" fmla="*/ 0 h 197"/>
                <a:gd name="T6" fmla="*/ 1 w 102"/>
                <a:gd name="T7" fmla="*/ 0 h 197"/>
                <a:gd name="T8" fmla="*/ 1 w 102"/>
                <a:gd name="T9" fmla="*/ 0 h 197"/>
                <a:gd name="T10" fmla="*/ 1 w 102"/>
                <a:gd name="T11" fmla="*/ 0 h 197"/>
                <a:gd name="T12" fmla="*/ 1 w 102"/>
                <a:gd name="T13" fmla="*/ 0 h 197"/>
                <a:gd name="T14" fmla="*/ 1 w 102"/>
                <a:gd name="T15" fmla="*/ 0 h 197"/>
                <a:gd name="T16" fmla="*/ 1 w 102"/>
                <a:gd name="T17" fmla="*/ 0 h 197"/>
                <a:gd name="T18" fmla="*/ 1 w 102"/>
                <a:gd name="T19" fmla="*/ 0 h 197"/>
                <a:gd name="T20" fmla="*/ 1 w 102"/>
                <a:gd name="T21" fmla="*/ 0 h 197"/>
                <a:gd name="T22" fmla="*/ 1 w 102"/>
                <a:gd name="T23" fmla="*/ 0 h 197"/>
                <a:gd name="T24" fmla="*/ 1 w 102"/>
                <a:gd name="T25" fmla="*/ 0 h 197"/>
                <a:gd name="T26" fmla="*/ 1 w 102"/>
                <a:gd name="T27" fmla="*/ 0 h 197"/>
                <a:gd name="T28" fmla="*/ 1 w 102"/>
                <a:gd name="T29" fmla="*/ 0 h 197"/>
                <a:gd name="T30" fmla="*/ 1 w 102"/>
                <a:gd name="T31" fmla="*/ 0 h 197"/>
                <a:gd name="T32" fmla="*/ 1 w 102"/>
                <a:gd name="T33" fmla="*/ 0 h 197"/>
                <a:gd name="T34" fmla="*/ 1 w 102"/>
                <a:gd name="T35" fmla="*/ 0 h 197"/>
                <a:gd name="T36" fmla="*/ 1 w 102"/>
                <a:gd name="T37" fmla="*/ 0 h 197"/>
                <a:gd name="T38" fmla="*/ 1 w 102"/>
                <a:gd name="T39" fmla="*/ 0 h 197"/>
                <a:gd name="T40" fmla="*/ 1 w 102"/>
                <a:gd name="T41" fmla="*/ 0 h 197"/>
                <a:gd name="T42" fmla="*/ 1 w 102"/>
                <a:gd name="T43" fmla="*/ 0 h 197"/>
                <a:gd name="T44" fmla="*/ 1 w 102"/>
                <a:gd name="T45" fmla="*/ 0 h 197"/>
                <a:gd name="T46" fmla="*/ 1 w 102"/>
                <a:gd name="T47" fmla="*/ 0 h 197"/>
                <a:gd name="T48" fmla="*/ 0 w 102"/>
                <a:gd name="T49" fmla="*/ 0 h 19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97"/>
                <a:gd name="T77" fmla="*/ 102 w 102"/>
                <a:gd name="T78" fmla="*/ 197 h 19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97">
                  <a:moveTo>
                    <a:pt x="0" y="0"/>
                  </a:moveTo>
                  <a:lnTo>
                    <a:pt x="23" y="14"/>
                  </a:lnTo>
                  <a:lnTo>
                    <a:pt x="46" y="33"/>
                  </a:lnTo>
                  <a:lnTo>
                    <a:pt x="66" y="54"/>
                  </a:lnTo>
                  <a:lnTo>
                    <a:pt x="83" y="77"/>
                  </a:lnTo>
                  <a:lnTo>
                    <a:pt x="95" y="103"/>
                  </a:lnTo>
                  <a:lnTo>
                    <a:pt x="102" y="128"/>
                  </a:lnTo>
                  <a:lnTo>
                    <a:pt x="102" y="153"/>
                  </a:lnTo>
                  <a:lnTo>
                    <a:pt x="93" y="177"/>
                  </a:lnTo>
                  <a:lnTo>
                    <a:pt x="79" y="191"/>
                  </a:lnTo>
                  <a:lnTo>
                    <a:pt x="65" y="197"/>
                  </a:lnTo>
                  <a:lnTo>
                    <a:pt x="51" y="194"/>
                  </a:lnTo>
                  <a:lnTo>
                    <a:pt x="39" y="183"/>
                  </a:lnTo>
                  <a:lnTo>
                    <a:pt x="30" y="170"/>
                  </a:lnTo>
                  <a:lnTo>
                    <a:pt x="25" y="151"/>
                  </a:lnTo>
                  <a:lnTo>
                    <a:pt x="25" y="132"/>
                  </a:lnTo>
                  <a:lnTo>
                    <a:pt x="32" y="112"/>
                  </a:lnTo>
                  <a:lnTo>
                    <a:pt x="37" y="96"/>
                  </a:lnTo>
                  <a:lnTo>
                    <a:pt x="35" y="77"/>
                  </a:lnTo>
                  <a:lnTo>
                    <a:pt x="31" y="59"/>
                  </a:lnTo>
                  <a:lnTo>
                    <a:pt x="24" y="41"/>
                  </a:lnTo>
                  <a:lnTo>
                    <a:pt x="16" y="24"/>
                  </a:lnTo>
                  <a:lnTo>
                    <a:pt x="8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2" name="Freeform 43"/>
            <p:cNvSpPr>
              <a:spLocks/>
            </p:cNvSpPr>
            <p:nvPr>
              <p:custDataLst>
                <p:tags r:id="rId195"/>
              </p:custDataLst>
            </p:nvPr>
          </p:nvSpPr>
          <p:spPr bwMode="auto">
            <a:xfrm>
              <a:off x="2684" y="2652"/>
              <a:ext cx="90" cy="64"/>
            </a:xfrm>
            <a:custGeom>
              <a:avLst/>
              <a:gdLst>
                <a:gd name="T0" fmla="*/ 0 w 180"/>
                <a:gd name="T1" fmla="*/ 0 h 129"/>
                <a:gd name="T2" fmla="*/ 1 w 180"/>
                <a:gd name="T3" fmla="*/ 0 h 129"/>
                <a:gd name="T4" fmla="*/ 1 w 180"/>
                <a:gd name="T5" fmla="*/ 0 h 129"/>
                <a:gd name="T6" fmla="*/ 1 w 180"/>
                <a:gd name="T7" fmla="*/ 0 h 129"/>
                <a:gd name="T8" fmla="*/ 1 w 180"/>
                <a:gd name="T9" fmla="*/ 0 h 129"/>
                <a:gd name="T10" fmla="*/ 1 w 180"/>
                <a:gd name="T11" fmla="*/ 0 h 129"/>
                <a:gd name="T12" fmla="*/ 1 w 180"/>
                <a:gd name="T13" fmla="*/ 0 h 129"/>
                <a:gd name="T14" fmla="*/ 1 w 180"/>
                <a:gd name="T15" fmla="*/ 0 h 129"/>
                <a:gd name="T16" fmla="*/ 1 w 180"/>
                <a:gd name="T17" fmla="*/ 0 h 129"/>
                <a:gd name="T18" fmla="*/ 1 w 180"/>
                <a:gd name="T19" fmla="*/ 0 h 129"/>
                <a:gd name="T20" fmla="*/ 1 w 180"/>
                <a:gd name="T21" fmla="*/ 0 h 129"/>
                <a:gd name="T22" fmla="*/ 1 w 180"/>
                <a:gd name="T23" fmla="*/ 0 h 129"/>
                <a:gd name="T24" fmla="*/ 1 w 180"/>
                <a:gd name="T25" fmla="*/ 0 h 129"/>
                <a:gd name="T26" fmla="*/ 1 w 180"/>
                <a:gd name="T27" fmla="*/ 0 h 129"/>
                <a:gd name="T28" fmla="*/ 1 w 180"/>
                <a:gd name="T29" fmla="*/ 0 h 129"/>
                <a:gd name="T30" fmla="*/ 1 w 180"/>
                <a:gd name="T31" fmla="*/ 0 h 129"/>
                <a:gd name="T32" fmla="*/ 1 w 180"/>
                <a:gd name="T33" fmla="*/ 0 h 129"/>
                <a:gd name="T34" fmla="*/ 1 w 180"/>
                <a:gd name="T35" fmla="*/ 0 h 129"/>
                <a:gd name="T36" fmla="*/ 1 w 180"/>
                <a:gd name="T37" fmla="*/ 0 h 129"/>
                <a:gd name="T38" fmla="*/ 1 w 180"/>
                <a:gd name="T39" fmla="*/ 0 h 129"/>
                <a:gd name="T40" fmla="*/ 1 w 180"/>
                <a:gd name="T41" fmla="*/ 0 h 129"/>
                <a:gd name="T42" fmla="*/ 1 w 180"/>
                <a:gd name="T43" fmla="*/ 0 h 129"/>
                <a:gd name="T44" fmla="*/ 1 w 180"/>
                <a:gd name="T45" fmla="*/ 0 h 129"/>
                <a:gd name="T46" fmla="*/ 1 w 180"/>
                <a:gd name="T47" fmla="*/ 0 h 129"/>
                <a:gd name="T48" fmla="*/ 0 w 180"/>
                <a:gd name="T49" fmla="*/ 0 h 1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0"/>
                <a:gd name="T76" fmla="*/ 0 h 129"/>
                <a:gd name="T77" fmla="*/ 180 w 180"/>
                <a:gd name="T78" fmla="*/ 129 h 1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0" h="129">
                  <a:moveTo>
                    <a:pt x="0" y="2"/>
                  </a:moveTo>
                  <a:lnTo>
                    <a:pt x="28" y="0"/>
                  </a:lnTo>
                  <a:lnTo>
                    <a:pt x="57" y="1"/>
                  </a:lnTo>
                  <a:lnTo>
                    <a:pt x="87" y="7"/>
                  </a:lnTo>
                  <a:lnTo>
                    <a:pt x="114" y="16"/>
                  </a:lnTo>
                  <a:lnTo>
                    <a:pt x="140" y="30"/>
                  </a:lnTo>
                  <a:lnTo>
                    <a:pt x="159" y="46"/>
                  </a:lnTo>
                  <a:lnTo>
                    <a:pt x="173" y="67"/>
                  </a:lnTo>
                  <a:lnTo>
                    <a:pt x="180" y="91"/>
                  </a:lnTo>
                  <a:lnTo>
                    <a:pt x="178" y="110"/>
                  </a:lnTo>
                  <a:lnTo>
                    <a:pt x="170" y="123"/>
                  </a:lnTo>
                  <a:lnTo>
                    <a:pt x="156" y="129"/>
                  </a:lnTo>
                  <a:lnTo>
                    <a:pt x="141" y="128"/>
                  </a:lnTo>
                  <a:lnTo>
                    <a:pt x="125" y="121"/>
                  </a:lnTo>
                  <a:lnTo>
                    <a:pt x="110" y="109"/>
                  </a:lnTo>
                  <a:lnTo>
                    <a:pt x="98" y="93"/>
                  </a:lnTo>
                  <a:lnTo>
                    <a:pt x="93" y="73"/>
                  </a:lnTo>
                  <a:lnTo>
                    <a:pt x="87" y="57"/>
                  </a:lnTo>
                  <a:lnTo>
                    <a:pt x="75" y="44"/>
                  </a:lnTo>
                  <a:lnTo>
                    <a:pt x="60" y="31"/>
                  </a:lnTo>
                  <a:lnTo>
                    <a:pt x="44" y="20"/>
                  </a:lnTo>
                  <a:lnTo>
                    <a:pt x="28" y="12"/>
                  </a:lnTo>
                  <a:lnTo>
                    <a:pt x="14" y="7"/>
                  </a:lnTo>
                  <a:lnTo>
                    <a:pt x="4" y="3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3" name="Freeform 44"/>
            <p:cNvSpPr>
              <a:spLocks/>
            </p:cNvSpPr>
            <p:nvPr>
              <p:custDataLst>
                <p:tags r:id="rId196"/>
              </p:custDataLst>
            </p:nvPr>
          </p:nvSpPr>
          <p:spPr bwMode="auto">
            <a:xfrm>
              <a:off x="2688" y="2614"/>
              <a:ext cx="103" cy="42"/>
            </a:xfrm>
            <a:custGeom>
              <a:avLst/>
              <a:gdLst>
                <a:gd name="T0" fmla="*/ 0 w 206"/>
                <a:gd name="T1" fmla="*/ 0 h 85"/>
                <a:gd name="T2" fmla="*/ 1 w 206"/>
                <a:gd name="T3" fmla="*/ 0 h 85"/>
                <a:gd name="T4" fmla="*/ 1 w 206"/>
                <a:gd name="T5" fmla="*/ 0 h 85"/>
                <a:gd name="T6" fmla="*/ 1 w 206"/>
                <a:gd name="T7" fmla="*/ 0 h 85"/>
                <a:gd name="T8" fmla="*/ 1 w 206"/>
                <a:gd name="T9" fmla="*/ 0 h 85"/>
                <a:gd name="T10" fmla="*/ 1 w 206"/>
                <a:gd name="T11" fmla="*/ 0 h 85"/>
                <a:gd name="T12" fmla="*/ 1 w 206"/>
                <a:gd name="T13" fmla="*/ 0 h 85"/>
                <a:gd name="T14" fmla="*/ 1 w 206"/>
                <a:gd name="T15" fmla="*/ 0 h 85"/>
                <a:gd name="T16" fmla="*/ 1 w 206"/>
                <a:gd name="T17" fmla="*/ 0 h 85"/>
                <a:gd name="T18" fmla="*/ 1 w 206"/>
                <a:gd name="T19" fmla="*/ 0 h 85"/>
                <a:gd name="T20" fmla="*/ 1 w 206"/>
                <a:gd name="T21" fmla="*/ 0 h 85"/>
                <a:gd name="T22" fmla="*/ 1 w 206"/>
                <a:gd name="T23" fmla="*/ 0 h 85"/>
                <a:gd name="T24" fmla="*/ 1 w 206"/>
                <a:gd name="T25" fmla="*/ 0 h 85"/>
                <a:gd name="T26" fmla="*/ 1 w 206"/>
                <a:gd name="T27" fmla="*/ 0 h 85"/>
                <a:gd name="T28" fmla="*/ 1 w 206"/>
                <a:gd name="T29" fmla="*/ 0 h 85"/>
                <a:gd name="T30" fmla="*/ 1 w 206"/>
                <a:gd name="T31" fmla="*/ 0 h 85"/>
                <a:gd name="T32" fmla="*/ 1 w 206"/>
                <a:gd name="T33" fmla="*/ 0 h 85"/>
                <a:gd name="T34" fmla="*/ 1 w 206"/>
                <a:gd name="T35" fmla="*/ 0 h 85"/>
                <a:gd name="T36" fmla="*/ 1 w 206"/>
                <a:gd name="T37" fmla="*/ 0 h 85"/>
                <a:gd name="T38" fmla="*/ 1 w 206"/>
                <a:gd name="T39" fmla="*/ 0 h 85"/>
                <a:gd name="T40" fmla="*/ 1 w 206"/>
                <a:gd name="T41" fmla="*/ 0 h 85"/>
                <a:gd name="T42" fmla="*/ 1 w 206"/>
                <a:gd name="T43" fmla="*/ 0 h 85"/>
                <a:gd name="T44" fmla="*/ 1 w 206"/>
                <a:gd name="T45" fmla="*/ 0 h 85"/>
                <a:gd name="T46" fmla="*/ 1 w 206"/>
                <a:gd name="T47" fmla="*/ 0 h 85"/>
                <a:gd name="T48" fmla="*/ 1 w 206"/>
                <a:gd name="T49" fmla="*/ 0 h 85"/>
                <a:gd name="T50" fmla="*/ 1 w 206"/>
                <a:gd name="T51" fmla="*/ 0 h 85"/>
                <a:gd name="T52" fmla="*/ 1 w 206"/>
                <a:gd name="T53" fmla="*/ 0 h 85"/>
                <a:gd name="T54" fmla="*/ 1 w 206"/>
                <a:gd name="T55" fmla="*/ 0 h 85"/>
                <a:gd name="T56" fmla="*/ 1 w 206"/>
                <a:gd name="T57" fmla="*/ 0 h 85"/>
                <a:gd name="T58" fmla="*/ 1 w 206"/>
                <a:gd name="T59" fmla="*/ 0 h 85"/>
                <a:gd name="T60" fmla="*/ 1 w 206"/>
                <a:gd name="T61" fmla="*/ 0 h 85"/>
                <a:gd name="T62" fmla="*/ 1 w 206"/>
                <a:gd name="T63" fmla="*/ 0 h 85"/>
                <a:gd name="T64" fmla="*/ 0 w 206"/>
                <a:gd name="T65" fmla="*/ 0 h 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6"/>
                <a:gd name="T100" fmla="*/ 0 h 85"/>
                <a:gd name="T101" fmla="*/ 206 w 206"/>
                <a:gd name="T102" fmla="*/ 85 h 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6" h="85">
                  <a:moveTo>
                    <a:pt x="0" y="54"/>
                  </a:moveTo>
                  <a:lnTo>
                    <a:pt x="11" y="45"/>
                  </a:lnTo>
                  <a:lnTo>
                    <a:pt x="22" y="37"/>
                  </a:lnTo>
                  <a:lnTo>
                    <a:pt x="34" y="30"/>
                  </a:lnTo>
                  <a:lnTo>
                    <a:pt x="46" y="23"/>
                  </a:lnTo>
                  <a:lnTo>
                    <a:pt x="60" y="16"/>
                  </a:lnTo>
                  <a:lnTo>
                    <a:pt x="74" y="11"/>
                  </a:lnTo>
                  <a:lnTo>
                    <a:pt x="88" y="7"/>
                  </a:lnTo>
                  <a:lnTo>
                    <a:pt x="103" y="3"/>
                  </a:lnTo>
                  <a:lnTo>
                    <a:pt x="117" y="1"/>
                  </a:lnTo>
                  <a:lnTo>
                    <a:pt x="130" y="0"/>
                  </a:lnTo>
                  <a:lnTo>
                    <a:pt x="143" y="1"/>
                  </a:lnTo>
                  <a:lnTo>
                    <a:pt x="156" y="3"/>
                  </a:lnTo>
                  <a:lnTo>
                    <a:pt x="168" y="7"/>
                  </a:lnTo>
                  <a:lnTo>
                    <a:pt x="179" y="12"/>
                  </a:lnTo>
                  <a:lnTo>
                    <a:pt x="189" y="19"/>
                  </a:lnTo>
                  <a:lnTo>
                    <a:pt x="197" y="29"/>
                  </a:lnTo>
                  <a:lnTo>
                    <a:pt x="206" y="47"/>
                  </a:lnTo>
                  <a:lnTo>
                    <a:pt x="206" y="62"/>
                  </a:lnTo>
                  <a:lnTo>
                    <a:pt x="198" y="73"/>
                  </a:lnTo>
                  <a:lnTo>
                    <a:pt x="185" y="82"/>
                  </a:lnTo>
                  <a:lnTo>
                    <a:pt x="167" y="85"/>
                  </a:lnTo>
                  <a:lnTo>
                    <a:pt x="149" y="84"/>
                  </a:lnTo>
                  <a:lnTo>
                    <a:pt x="132" y="76"/>
                  </a:lnTo>
                  <a:lnTo>
                    <a:pt x="116" y="63"/>
                  </a:lnTo>
                  <a:lnTo>
                    <a:pt x="102" y="53"/>
                  </a:lnTo>
                  <a:lnTo>
                    <a:pt x="84" y="47"/>
                  </a:lnTo>
                  <a:lnTo>
                    <a:pt x="66" y="45"/>
                  </a:lnTo>
                  <a:lnTo>
                    <a:pt x="46" y="46"/>
                  </a:lnTo>
                  <a:lnTo>
                    <a:pt x="29" y="48"/>
                  </a:lnTo>
                  <a:lnTo>
                    <a:pt x="14" y="50"/>
                  </a:lnTo>
                  <a:lnTo>
                    <a:pt x="4" y="53"/>
                  </a:lnTo>
                  <a:lnTo>
                    <a:pt x="0" y="5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4" name="Freeform 45"/>
            <p:cNvSpPr>
              <a:spLocks/>
            </p:cNvSpPr>
            <p:nvPr>
              <p:custDataLst>
                <p:tags r:id="rId197"/>
              </p:custDataLst>
            </p:nvPr>
          </p:nvSpPr>
          <p:spPr bwMode="auto">
            <a:xfrm>
              <a:off x="2360" y="2408"/>
              <a:ext cx="74" cy="47"/>
            </a:xfrm>
            <a:custGeom>
              <a:avLst/>
              <a:gdLst>
                <a:gd name="T0" fmla="*/ 0 w 147"/>
                <a:gd name="T1" fmla="*/ 0 h 95"/>
                <a:gd name="T2" fmla="*/ 1 w 147"/>
                <a:gd name="T3" fmla="*/ 0 h 95"/>
                <a:gd name="T4" fmla="*/ 1 w 147"/>
                <a:gd name="T5" fmla="*/ 0 h 95"/>
                <a:gd name="T6" fmla="*/ 1 w 147"/>
                <a:gd name="T7" fmla="*/ 0 h 95"/>
                <a:gd name="T8" fmla="*/ 1 w 147"/>
                <a:gd name="T9" fmla="*/ 0 h 95"/>
                <a:gd name="T10" fmla="*/ 1 w 147"/>
                <a:gd name="T11" fmla="*/ 0 h 95"/>
                <a:gd name="T12" fmla="*/ 1 w 147"/>
                <a:gd name="T13" fmla="*/ 0 h 95"/>
                <a:gd name="T14" fmla="*/ 1 w 147"/>
                <a:gd name="T15" fmla="*/ 0 h 95"/>
                <a:gd name="T16" fmla="*/ 1 w 147"/>
                <a:gd name="T17" fmla="*/ 0 h 95"/>
                <a:gd name="T18" fmla="*/ 1 w 147"/>
                <a:gd name="T19" fmla="*/ 0 h 95"/>
                <a:gd name="T20" fmla="*/ 1 w 147"/>
                <a:gd name="T21" fmla="*/ 0 h 95"/>
                <a:gd name="T22" fmla="*/ 1 w 147"/>
                <a:gd name="T23" fmla="*/ 0 h 95"/>
                <a:gd name="T24" fmla="*/ 1 w 147"/>
                <a:gd name="T25" fmla="*/ 0 h 95"/>
                <a:gd name="T26" fmla="*/ 1 w 147"/>
                <a:gd name="T27" fmla="*/ 0 h 95"/>
                <a:gd name="T28" fmla="*/ 1 w 147"/>
                <a:gd name="T29" fmla="*/ 0 h 95"/>
                <a:gd name="T30" fmla="*/ 1 w 147"/>
                <a:gd name="T31" fmla="*/ 0 h 95"/>
                <a:gd name="T32" fmla="*/ 1 w 147"/>
                <a:gd name="T33" fmla="*/ 0 h 95"/>
                <a:gd name="T34" fmla="*/ 1 w 147"/>
                <a:gd name="T35" fmla="*/ 0 h 95"/>
                <a:gd name="T36" fmla="*/ 1 w 147"/>
                <a:gd name="T37" fmla="*/ 0 h 95"/>
                <a:gd name="T38" fmla="*/ 1 w 147"/>
                <a:gd name="T39" fmla="*/ 0 h 95"/>
                <a:gd name="T40" fmla="*/ 1 w 147"/>
                <a:gd name="T41" fmla="*/ 0 h 95"/>
                <a:gd name="T42" fmla="*/ 1 w 147"/>
                <a:gd name="T43" fmla="*/ 0 h 95"/>
                <a:gd name="T44" fmla="*/ 1 w 147"/>
                <a:gd name="T45" fmla="*/ 0 h 95"/>
                <a:gd name="T46" fmla="*/ 1 w 147"/>
                <a:gd name="T47" fmla="*/ 0 h 95"/>
                <a:gd name="T48" fmla="*/ 0 w 147"/>
                <a:gd name="T49" fmla="*/ 0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"/>
                <a:gd name="T76" fmla="*/ 0 h 95"/>
                <a:gd name="T77" fmla="*/ 147 w 147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" h="95">
                  <a:moveTo>
                    <a:pt x="0" y="5"/>
                  </a:moveTo>
                  <a:lnTo>
                    <a:pt x="22" y="2"/>
                  </a:lnTo>
                  <a:lnTo>
                    <a:pt x="45" y="0"/>
                  </a:lnTo>
                  <a:lnTo>
                    <a:pt x="68" y="3"/>
                  </a:lnTo>
                  <a:lnTo>
                    <a:pt x="91" y="8"/>
                  </a:lnTo>
                  <a:lnTo>
                    <a:pt x="111" y="17"/>
                  </a:lnTo>
                  <a:lnTo>
                    <a:pt x="128" y="29"/>
                  </a:lnTo>
                  <a:lnTo>
                    <a:pt x="141" y="44"/>
                  </a:lnTo>
                  <a:lnTo>
                    <a:pt x="147" y="63"/>
                  </a:lnTo>
                  <a:lnTo>
                    <a:pt x="146" y="79"/>
                  </a:lnTo>
                  <a:lnTo>
                    <a:pt x="141" y="89"/>
                  </a:lnTo>
                  <a:lnTo>
                    <a:pt x="130" y="94"/>
                  </a:lnTo>
                  <a:lnTo>
                    <a:pt x="119" y="95"/>
                  </a:lnTo>
                  <a:lnTo>
                    <a:pt x="105" y="90"/>
                  </a:lnTo>
                  <a:lnTo>
                    <a:pt x="93" y="82"/>
                  </a:lnTo>
                  <a:lnTo>
                    <a:pt x="83" y="70"/>
                  </a:lnTo>
                  <a:lnTo>
                    <a:pt x="77" y="55"/>
                  </a:lnTo>
                  <a:lnTo>
                    <a:pt x="71" y="43"/>
                  </a:lnTo>
                  <a:lnTo>
                    <a:pt x="62" y="33"/>
                  </a:lnTo>
                  <a:lnTo>
                    <a:pt x="50" y="23"/>
                  </a:lnTo>
                  <a:lnTo>
                    <a:pt x="36" y="17"/>
                  </a:lnTo>
                  <a:lnTo>
                    <a:pt x="22" y="12"/>
                  </a:lnTo>
                  <a:lnTo>
                    <a:pt x="10" y="7"/>
                  </a:lnTo>
                  <a:lnTo>
                    <a:pt x="3" y="6"/>
                  </a:lnTo>
                  <a:lnTo>
                    <a:pt x="0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5" name="Freeform 46"/>
            <p:cNvSpPr>
              <a:spLocks/>
            </p:cNvSpPr>
            <p:nvPr>
              <p:custDataLst>
                <p:tags r:id="rId198"/>
              </p:custDataLst>
            </p:nvPr>
          </p:nvSpPr>
          <p:spPr bwMode="auto">
            <a:xfrm>
              <a:off x="2357" y="2414"/>
              <a:ext cx="43" cy="77"/>
            </a:xfrm>
            <a:custGeom>
              <a:avLst/>
              <a:gdLst>
                <a:gd name="T0" fmla="*/ 0 w 87"/>
                <a:gd name="T1" fmla="*/ 0 h 154"/>
                <a:gd name="T2" fmla="*/ 0 w 87"/>
                <a:gd name="T3" fmla="*/ 1 h 154"/>
                <a:gd name="T4" fmla="*/ 0 w 87"/>
                <a:gd name="T5" fmla="*/ 1 h 154"/>
                <a:gd name="T6" fmla="*/ 0 w 87"/>
                <a:gd name="T7" fmla="*/ 1 h 154"/>
                <a:gd name="T8" fmla="*/ 0 w 87"/>
                <a:gd name="T9" fmla="*/ 1 h 154"/>
                <a:gd name="T10" fmla="*/ 0 w 87"/>
                <a:gd name="T11" fmla="*/ 1 h 154"/>
                <a:gd name="T12" fmla="*/ 0 w 87"/>
                <a:gd name="T13" fmla="*/ 1 h 154"/>
                <a:gd name="T14" fmla="*/ 0 w 87"/>
                <a:gd name="T15" fmla="*/ 1 h 154"/>
                <a:gd name="T16" fmla="*/ 0 w 87"/>
                <a:gd name="T17" fmla="*/ 1 h 154"/>
                <a:gd name="T18" fmla="*/ 0 w 87"/>
                <a:gd name="T19" fmla="*/ 1 h 154"/>
                <a:gd name="T20" fmla="*/ 0 w 87"/>
                <a:gd name="T21" fmla="*/ 1 h 154"/>
                <a:gd name="T22" fmla="*/ 0 w 87"/>
                <a:gd name="T23" fmla="*/ 1 h 154"/>
                <a:gd name="T24" fmla="*/ 0 w 87"/>
                <a:gd name="T25" fmla="*/ 1 h 154"/>
                <a:gd name="T26" fmla="*/ 0 w 87"/>
                <a:gd name="T27" fmla="*/ 1 h 154"/>
                <a:gd name="T28" fmla="*/ 0 w 87"/>
                <a:gd name="T29" fmla="*/ 1 h 154"/>
                <a:gd name="T30" fmla="*/ 0 w 87"/>
                <a:gd name="T31" fmla="*/ 1 h 154"/>
                <a:gd name="T32" fmla="*/ 0 w 87"/>
                <a:gd name="T33" fmla="*/ 1 h 154"/>
                <a:gd name="T34" fmla="*/ 0 w 87"/>
                <a:gd name="T35" fmla="*/ 1 h 154"/>
                <a:gd name="T36" fmla="*/ 0 w 87"/>
                <a:gd name="T37" fmla="*/ 1 h 154"/>
                <a:gd name="T38" fmla="*/ 0 w 87"/>
                <a:gd name="T39" fmla="*/ 1 h 154"/>
                <a:gd name="T40" fmla="*/ 0 w 87"/>
                <a:gd name="T41" fmla="*/ 1 h 154"/>
                <a:gd name="T42" fmla="*/ 0 w 87"/>
                <a:gd name="T43" fmla="*/ 1 h 154"/>
                <a:gd name="T44" fmla="*/ 0 w 87"/>
                <a:gd name="T45" fmla="*/ 1 h 154"/>
                <a:gd name="T46" fmla="*/ 0 w 87"/>
                <a:gd name="T47" fmla="*/ 1 h 154"/>
                <a:gd name="T48" fmla="*/ 0 w 87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"/>
                <a:gd name="T76" fmla="*/ 0 h 154"/>
                <a:gd name="T77" fmla="*/ 87 w 87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" h="154">
                  <a:moveTo>
                    <a:pt x="0" y="0"/>
                  </a:moveTo>
                  <a:lnTo>
                    <a:pt x="20" y="10"/>
                  </a:lnTo>
                  <a:lnTo>
                    <a:pt x="38" y="24"/>
                  </a:lnTo>
                  <a:lnTo>
                    <a:pt x="56" y="40"/>
                  </a:lnTo>
                  <a:lnTo>
                    <a:pt x="69" y="59"/>
                  </a:lnTo>
                  <a:lnTo>
                    <a:pt x="81" y="78"/>
                  </a:lnTo>
                  <a:lnTo>
                    <a:pt x="87" y="98"/>
                  </a:lnTo>
                  <a:lnTo>
                    <a:pt x="87" y="119"/>
                  </a:lnTo>
                  <a:lnTo>
                    <a:pt x="81" y="137"/>
                  </a:lnTo>
                  <a:lnTo>
                    <a:pt x="71" y="150"/>
                  </a:lnTo>
                  <a:lnTo>
                    <a:pt x="59" y="154"/>
                  </a:lnTo>
                  <a:lnTo>
                    <a:pt x="49" y="152"/>
                  </a:lnTo>
                  <a:lnTo>
                    <a:pt x="38" y="144"/>
                  </a:lnTo>
                  <a:lnTo>
                    <a:pt x="30" y="133"/>
                  </a:lnTo>
                  <a:lnTo>
                    <a:pt x="26" y="119"/>
                  </a:lnTo>
                  <a:lnTo>
                    <a:pt x="26" y="103"/>
                  </a:lnTo>
                  <a:lnTo>
                    <a:pt x="30" y="88"/>
                  </a:lnTo>
                  <a:lnTo>
                    <a:pt x="34" y="74"/>
                  </a:lnTo>
                  <a:lnTo>
                    <a:pt x="31" y="60"/>
                  </a:lnTo>
                  <a:lnTo>
                    <a:pt x="27" y="45"/>
                  </a:lnTo>
                  <a:lnTo>
                    <a:pt x="21" y="31"/>
                  </a:lnTo>
                  <a:lnTo>
                    <a:pt x="14" y="19"/>
                  </a:lnTo>
                  <a:lnTo>
                    <a:pt x="7" y="9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6" name="Freeform 47"/>
            <p:cNvSpPr>
              <a:spLocks/>
            </p:cNvSpPr>
            <p:nvPr>
              <p:custDataLst>
                <p:tags r:id="rId199"/>
              </p:custDataLst>
            </p:nvPr>
          </p:nvSpPr>
          <p:spPr bwMode="auto">
            <a:xfrm>
              <a:off x="2359" y="2373"/>
              <a:ext cx="81" cy="34"/>
            </a:xfrm>
            <a:custGeom>
              <a:avLst/>
              <a:gdLst>
                <a:gd name="T0" fmla="*/ 0 w 161"/>
                <a:gd name="T1" fmla="*/ 0 h 69"/>
                <a:gd name="T2" fmla="*/ 1 w 161"/>
                <a:gd name="T3" fmla="*/ 0 h 69"/>
                <a:gd name="T4" fmla="*/ 1 w 161"/>
                <a:gd name="T5" fmla="*/ 0 h 69"/>
                <a:gd name="T6" fmla="*/ 1 w 161"/>
                <a:gd name="T7" fmla="*/ 0 h 69"/>
                <a:gd name="T8" fmla="*/ 1 w 161"/>
                <a:gd name="T9" fmla="*/ 0 h 69"/>
                <a:gd name="T10" fmla="*/ 1 w 161"/>
                <a:gd name="T11" fmla="*/ 0 h 69"/>
                <a:gd name="T12" fmla="*/ 1 w 161"/>
                <a:gd name="T13" fmla="*/ 0 h 69"/>
                <a:gd name="T14" fmla="*/ 1 w 161"/>
                <a:gd name="T15" fmla="*/ 0 h 69"/>
                <a:gd name="T16" fmla="*/ 1 w 161"/>
                <a:gd name="T17" fmla="*/ 0 h 69"/>
                <a:gd name="T18" fmla="*/ 1 w 161"/>
                <a:gd name="T19" fmla="*/ 0 h 69"/>
                <a:gd name="T20" fmla="*/ 1 w 161"/>
                <a:gd name="T21" fmla="*/ 0 h 69"/>
                <a:gd name="T22" fmla="*/ 1 w 161"/>
                <a:gd name="T23" fmla="*/ 0 h 69"/>
                <a:gd name="T24" fmla="*/ 1 w 161"/>
                <a:gd name="T25" fmla="*/ 0 h 69"/>
                <a:gd name="T26" fmla="*/ 1 w 161"/>
                <a:gd name="T27" fmla="*/ 0 h 69"/>
                <a:gd name="T28" fmla="*/ 1 w 161"/>
                <a:gd name="T29" fmla="*/ 0 h 69"/>
                <a:gd name="T30" fmla="*/ 1 w 161"/>
                <a:gd name="T31" fmla="*/ 0 h 69"/>
                <a:gd name="T32" fmla="*/ 1 w 161"/>
                <a:gd name="T33" fmla="*/ 0 h 69"/>
                <a:gd name="T34" fmla="*/ 1 w 161"/>
                <a:gd name="T35" fmla="*/ 0 h 69"/>
                <a:gd name="T36" fmla="*/ 1 w 161"/>
                <a:gd name="T37" fmla="*/ 0 h 69"/>
                <a:gd name="T38" fmla="*/ 1 w 161"/>
                <a:gd name="T39" fmla="*/ 0 h 69"/>
                <a:gd name="T40" fmla="*/ 1 w 161"/>
                <a:gd name="T41" fmla="*/ 0 h 69"/>
                <a:gd name="T42" fmla="*/ 1 w 161"/>
                <a:gd name="T43" fmla="*/ 0 h 69"/>
                <a:gd name="T44" fmla="*/ 1 w 161"/>
                <a:gd name="T45" fmla="*/ 0 h 69"/>
                <a:gd name="T46" fmla="*/ 1 w 161"/>
                <a:gd name="T47" fmla="*/ 0 h 69"/>
                <a:gd name="T48" fmla="*/ 0 w 161"/>
                <a:gd name="T49" fmla="*/ 0 h 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"/>
                <a:gd name="T76" fmla="*/ 0 h 69"/>
                <a:gd name="T77" fmla="*/ 161 w 161"/>
                <a:gd name="T78" fmla="*/ 69 h 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" h="69">
                  <a:moveTo>
                    <a:pt x="0" y="69"/>
                  </a:moveTo>
                  <a:lnTo>
                    <a:pt x="14" y="52"/>
                  </a:lnTo>
                  <a:lnTo>
                    <a:pt x="30" y="36"/>
                  </a:lnTo>
                  <a:lnTo>
                    <a:pt x="49" y="22"/>
                  </a:lnTo>
                  <a:lnTo>
                    <a:pt x="69" y="11"/>
                  </a:lnTo>
                  <a:lnTo>
                    <a:pt x="90" y="4"/>
                  </a:lnTo>
                  <a:lnTo>
                    <a:pt x="110" y="0"/>
                  </a:lnTo>
                  <a:lnTo>
                    <a:pt x="130" y="4"/>
                  </a:lnTo>
                  <a:lnTo>
                    <a:pt x="147" y="13"/>
                  </a:lnTo>
                  <a:lnTo>
                    <a:pt x="158" y="25"/>
                  </a:lnTo>
                  <a:lnTo>
                    <a:pt x="161" y="37"/>
                  </a:lnTo>
                  <a:lnTo>
                    <a:pt x="156" y="47"/>
                  </a:lnTo>
                  <a:lnTo>
                    <a:pt x="148" y="55"/>
                  </a:lnTo>
                  <a:lnTo>
                    <a:pt x="136" y="61"/>
                  </a:lnTo>
                  <a:lnTo>
                    <a:pt x="121" y="64"/>
                  </a:lnTo>
                  <a:lnTo>
                    <a:pt x="105" y="61"/>
                  </a:lnTo>
                  <a:lnTo>
                    <a:pt x="90" y="54"/>
                  </a:lnTo>
                  <a:lnTo>
                    <a:pt x="77" y="49"/>
                  </a:lnTo>
                  <a:lnTo>
                    <a:pt x="63" y="47"/>
                  </a:lnTo>
                  <a:lnTo>
                    <a:pt x="48" y="50"/>
                  </a:lnTo>
                  <a:lnTo>
                    <a:pt x="34" y="54"/>
                  </a:lnTo>
                  <a:lnTo>
                    <a:pt x="21" y="59"/>
                  </a:lnTo>
                  <a:lnTo>
                    <a:pt x="10" y="64"/>
                  </a:lnTo>
                  <a:lnTo>
                    <a:pt x="2" y="68"/>
                  </a:lnTo>
                  <a:lnTo>
                    <a:pt x="0" y="6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7" name="Freeform 48"/>
            <p:cNvSpPr>
              <a:spLocks/>
            </p:cNvSpPr>
            <p:nvPr>
              <p:custDataLst>
                <p:tags r:id="rId200"/>
              </p:custDataLst>
            </p:nvPr>
          </p:nvSpPr>
          <p:spPr bwMode="auto">
            <a:xfrm>
              <a:off x="2356" y="2338"/>
              <a:ext cx="57" cy="66"/>
            </a:xfrm>
            <a:custGeom>
              <a:avLst/>
              <a:gdLst>
                <a:gd name="T0" fmla="*/ 0 w 114"/>
                <a:gd name="T1" fmla="*/ 0 h 133"/>
                <a:gd name="T2" fmla="*/ 1 w 114"/>
                <a:gd name="T3" fmla="*/ 0 h 133"/>
                <a:gd name="T4" fmla="*/ 1 w 114"/>
                <a:gd name="T5" fmla="*/ 0 h 133"/>
                <a:gd name="T6" fmla="*/ 1 w 114"/>
                <a:gd name="T7" fmla="*/ 0 h 133"/>
                <a:gd name="T8" fmla="*/ 1 w 114"/>
                <a:gd name="T9" fmla="*/ 0 h 133"/>
                <a:gd name="T10" fmla="*/ 1 w 114"/>
                <a:gd name="T11" fmla="*/ 0 h 133"/>
                <a:gd name="T12" fmla="*/ 1 w 114"/>
                <a:gd name="T13" fmla="*/ 0 h 133"/>
                <a:gd name="T14" fmla="*/ 1 w 114"/>
                <a:gd name="T15" fmla="*/ 0 h 133"/>
                <a:gd name="T16" fmla="*/ 1 w 114"/>
                <a:gd name="T17" fmla="*/ 0 h 133"/>
                <a:gd name="T18" fmla="*/ 1 w 114"/>
                <a:gd name="T19" fmla="*/ 0 h 133"/>
                <a:gd name="T20" fmla="*/ 1 w 114"/>
                <a:gd name="T21" fmla="*/ 0 h 133"/>
                <a:gd name="T22" fmla="*/ 1 w 114"/>
                <a:gd name="T23" fmla="*/ 0 h 133"/>
                <a:gd name="T24" fmla="*/ 1 w 114"/>
                <a:gd name="T25" fmla="*/ 0 h 133"/>
                <a:gd name="T26" fmla="*/ 1 w 114"/>
                <a:gd name="T27" fmla="*/ 0 h 133"/>
                <a:gd name="T28" fmla="*/ 1 w 114"/>
                <a:gd name="T29" fmla="*/ 0 h 133"/>
                <a:gd name="T30" fmla="*/ 1 w 114"/>
                <a:gd name="T31" fmla="*/ 0 h 133"/>
                <a:gd name="T32" fmla="*/ 1 w 114"/>
                <a:gd name="T33" fmla="*/ 0 h 133"/>
                <a:gd name="T34" fmla="*/ 1 w 114"/>
                <a:gd name="T35" fmla="*/ 0 h 133"/>
                <a:gd name="T36" fmla="*/ 1 w 114"/>
                <a:gd name="T37" fmla="*/ 0 h 133"/>
                <a:gd name="T38" fmla="*/ 1 w 114"/>
                <a:gd name="T39" fmla="*/ 0 h 133"/>
                <a:gd name="T40" fmla="*/ 1 w 114"/>
                <a:gd name="T41" fmla="*/ 0 h 133"/>
                <a:gd name="T42" fmla="*/ 1 w 114"/>
                <a:gd name="T43" fmla="*/ 0 h 133"/>
                <a:gd name="T44" fmla="*/ 1 w 114"/>
                <a:gd name="T45" fmla="*/ 0 h 133"/>
                <a:gd name="T46" fmla="*/ 1 w 114"/>
                <a:gd name="T47" fmla="*/ 0 h 133"/>
                <a:gd name="T48" fmla="*/ 0 w 114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133"/>
                <a:gd name="T77" fmla="*/ 114 w 114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133">
                  <a:moveTo>
                    <a:pt x="0" y="133"/>
                  </a:moveTo>
                  <a:lnTo>
                    <a:pt x="1" y="111"/>
                  </a:lnTo>
                  <a:lnTo>
                    <a:pt x="5" y="88"/>
                  </a:lnTo>
                  <a:lnTo>
                    <a:pt x="11" y="65"/>
                  </a:lnTo>
                  <a:lnTo>
                    <a:pt x="22" y="44"/>
                  </a:lnTo>
                  <a:lnTo>
                    <a:pt x="35" y="25"/>
                  </a:lnTo>
                  <a:lnTo>
                    <a:pt x="49" y="12"/>
                  </a:lnTo>
                  <a:lnTo>
                    <a:pt x="67" y="2"/>
                  </a:lnTo>
                  <a:lnTo>
                    <a:pt x="86" y="0"/>
                  </a:lnTo>
                  <a:lnTo>
                    <a:pt x="102" y="4"/>
                  </a:lnTo>
                  <a:lnTo>
                    <a:pt x="112" y="12"/>
                  </a:lnTo>
                  <a:lnTo>
                    <a:pt x="114" y="22"/>
                  </a:lnTo>
                  <a:lnTo>
                    <a:pt x="112" y="35"/>
                  </a:lnTo>
                  <a:lnTo>
                    <a:pt x="105" y="46"/>
                  </a:lnTo>
                  <a:lnTo>
                    <a:pt x="94" y="56"/>
                  </a:lnTo>
                  <a:lnTo>
                    <a:pt x="81" y="65"/>
                  </a:lnTo>
                  <a:lnTo>
                    <a:pt x="64" y="67"/>
                  </a:lnTo>
                  <a:lnTo>
                    <a:pt x="52" y="69"/>
                  </a:lnTo>
                  <a:lnTo>
                    <a:pt x="39" y="77"/>
                  </a:lnTo>
                  <a:lnTo>
                    <a:pt x="29" y="88"/>
                  </a:lnTo>
                  <a:lnTo>
                    <a:pt x="18" y="99"/>
                  </a:lnTo>
                  <a:lnTo>
                    <a:pt x="11" y="112"/>
                  </a:lnTo>
                  <a:lnTo>
                    <a:pt x="5" y="122"/>
                  </a:lnTo>
                  <a:lnTo>
                    <a:pt x="1" y="13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8" name="Freeform 49"/>
            <p:cNvSpPr>
              <a:spLocks/>
            </p:cNvSpPr>
            <p:nvPr>
              <p:custDataLst>
                <p:tags r:id="rId201"/>
              </p:custDataLst>
            </p:nvPr>
          </p:nvSpPr>
          <p:spPr bwMode="auto">
            <a:xfrm>
              <a:off x="2332" y="2318"/>
              <a:ext cx="35" cy="82"/>
            </a:xfrm>
            <a:custGeom>
              <a:avLst/>
              <a:gdLst>
                <a:gd name="T0" fmla="*/ 1 w 70"/>
                <a:gd name="T1" fmla="*/ 1 h 163"/>
                <a:gd name="T2" fmla="*/ 1 w 70"/>
                <a:gd name="T3" fmla="*/ 1 h 163"/>
                <a:gd name="T4" fmla="*/ 1 w 70"/>
                <a:gd name="T5" fmla="*/ 1 h 163"/>
                <a:gd name="T6" fmla="*/ 1 w 70"/>
                <a:gd name="T7" fmla="*/ 1 h 163"/>
                <a:gd name="T8" fmla="*/ 0 w 70"/>
                <a:gd name="T9" fmla="*/ 1 h 163"/>
                <a:gd name="T10" fmla="*/ 0 w 70"/>
                <a:gd name="T11" fmla="*/ 1 h 163"/>
                <a:gd name="T12" fmla="*/ 1 w 70"/>
                <a:gd name="T13" fmla="*/ 1 h 163"/>
                <a:gd name="T14" fmla="*/ 1 w 70"/>
                <a:gd name="T15" fmla="*/ 1 h 163"/>
                <a:gd name="T16" fmla="*/ 1 w 70"/>
                <a:gd name="T17" fmla="*/ 1 h 163"/>
                <a:gd name="T18" fmla="*/ 1 w 70"/>
                <a:gd name="T19" fmla="*/ 0 h 163"/>
                <a:gd name="T20" fmla="*/ 1 w 70"/>
                <a:gd name="T21" fmla="*/ 1 h 163"/>
                <a:gd name="T22" fmla="*/ 1 w 70"/>
                <a:gd name="T23" fmla="*/ 1 h 163"/>
                <a:gd name="T24" fmla="*/ 1 w 70"/>
                <a:gd name="T25" fmla="*/ 1 h 163"/>
                <a:gd name="T26" fmla="*/ 1 w 70"/>
                <a:gd name="T27" fmla="*/ 1 h 163"/>
                <a:gd name="T28" fmla="*/ 1 w 70"/>
                <a:gd name="T29" fmla="*/ 1 h 163"/>
                <a:gd name="T30" fmla="*/ 1 w 70"/>
                <a:gd name="T31" fmla="*/ 1 h 163"/>
                <a:gd name="T32" fmla="*/ 1 w 70"/>
                <a:gd name="T33" fmla="*/ 1 h 163"/>
                <a:gd name="T34" fmla="*/ 1 w 70"/>
                <a:gd name="T35" fmla="*/ 1 h 163"/>
                <a:gd name="T36" fmla="*/ 1 w 70"/>
                <a:gd name="T37" fmla="*/ 1 h 163"/>
                <a:gd name="T38" fmla="*/ 1 w 70"/>
                <a:gd name="T39" fmla="*/ 1 h 163"/>
                <a:gd name="T40" fmla="*/ 1 w 70"/>
                <a:gd name="T41" fmla="*/ 1 h 1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163"/>
                <a:gd name="T65" fmla="*/ 70 w 70"/>
                <a:gd name="T66" fmla="*/ 163 h 1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163">
                  <a:moveTo>
                    <a:pt x="30" y="163"/>
                  </a:moveTo>
                  <a:lnTo>
                    <a:pt x="18" y="145"/>
                  </a:lnTo>
                  <a:lnTo>
                    <a:pt x="9" y="124"/>
                  </a:lnTo>
                  <a:lnTo>
                    <a:pt x="3" y="101"/>
                  </a:lnTo>
                  <a:lnTo>
                    <a:pt x="0" y="78"/>
                  </a:lnTo>
                  <a:lnTo>
                    <a:pt x="0" y="56"/>
                  </a:lnTo>
                  <a:lnTo>
                    <a:pt x="4" y="36"/>
                  </a:lnTo>
                  <a:lnTo>
                    <a:pt x="13" y="18"/>
                  </a:lnTo>
                  <a:lnTo>
                    <a:pt x="28" y="6"/>
                  </a:lnTo>
                  <a:lnTo>
                    <a:pt x="43" y="0"/>
                  </a:lnTo>
                  <a:lnTo>
                    <a:pt x="56" y="2"/>
                  </a:lnTo>
                  <a:lnTo>
                    <a:pt x="64" y="9"/>
                  </a:lnTo>
                  <a:lnTo>
                    <a:pt x="70" y="21"/>
                  </a:lnTo>
                  <a:lnTo>
                    <a:pt x="70" y="34"/>
                  </a:lnTo>
                  <a:lnTo>
                    <a:pt x="68" y="48"/>
                  </a:lnTo>
                  <a:lnTo>
                    <a:pt x="59" y="62"/>
                  </a:lnTo>
                  <a:lnTo>
                    <a:pt x="48" y="74"/>
                  </a:lnTo>
                  <a:lnTo>
                    <a:pt x="33" y="97"/>
                  </a:lnTo>
                  <a:lnTo>
                    <a:pt x="27" y="127"/>
                  </a:lnTo>
                  <a:lnTo>
                    <a:pt x="28" y="152"/>
                  </a:lnTo>
                  <a:lnTo>
                    <a:pt x="30" y="16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69" name="Freeform 50"/>
            <p:cNvSpPr>
              <a:spLocks/>
            </p:cNvSpPr>
            <p:nvPr>
              <p:custDataLst>
                <p:tags r:id="rId202"/>
              </p:custDataLst>
            </p:nvPr>
          </p:nvSpPr>
          <p:spPr bwMode="auto">
            <a:xfrm>
              <a:off x="2376" y="1599"/>
              <a:ext cx="180" cy="174"/>
            </a:xfrm>
            <a:custGeom>
              <a:avLst/>
              <a:gdLst>
                <a:gd name="T0" fmla="*/ 0 w 361"/>
                <a:gd name="T1" fmla="*/ 1 h 348"/>
                <a:gd name="T2" fmla="*/ 0 w 361"/>
                <a:gd name="T3" fmla="*/ 1 h 348"/>
                <a:gd name="T4" fmla="*/ 0 w 361"/>
                <a:gd name="T5" fmla="*/ 0 h 348"/>
                <a:gd name="T6" fmla="*/ 0 w 361"/>
                <a:gd name="T7" fmla="*/ 0 h 348"/>
                <a:gd name="T8" fmla="*/ 0 w 361"/>
                <a:gd name="T9" fmla="*/ 1 h 348"/>
                <a:gd name="T10" fmla="*/ 0 w 361"/>
                <a:gd name="T11" fmla="*/ 1 h 348"/>
                <a:gd name="T12" fmla="*/ 0 w 361"/>
                <a:gd name="T13" fmla="*/ 1 h 348"/>
                <a:gd name="T14" fmla="*/ 0 w 361"/>
                <a:gd name="T15" fmla="*/ 1 h 348"/>
                <a:gd name="T16" fmla="*/ 0 w 361"/>
                <a:gd name="T17" fmla="*/ 1 h 348"/>
                <a:gd name="T18" fmla="*/ 0 w 361"/>
                <a:gd name="T19" fmla="*/ 1 h 348"/>
                <a:gd name="T20" fmla="*/ 0 w 361"/>
                <a:gd name="T21" fmla="*/ 1 h 348"/>
                <a:gd name="T22" fmla="*/ 0 w 361"/>
                <a:gd name="T23" fmla="*/ 1 h 348"/>
                <a:gd name="T24" fmla="*/ 0 w 361"/>
                <a:gd name="T25" fmla="*/ 1 h 348"/>
                <a:gd name="T26" fmla="*/ 0 w 361"/>
                <a:gd name="T27" fmla="*/ 1 h 348"/>
                <a:gd name="T28" fmla="*/ 0 w 361"/>
                <a:gd name="T29" fmla="*/ 1 h 348"/>
                <a:gd name="T30" fmla="*/ 0 w 361"/>
                <a:gd name="T31" fmla="*/ 1 h 348"/>
                <a:gd name="T32" fmla="*/ 0 w 361"/>
                <a:gd name="T33" fmla="*/ 1 h 348"/>
                <a:gd name="T34" fmla="*/ 0 w 361"/>
                <a:gd name="T35" fmla="*/ 1 h 348"/>
                <a:gd name="T36" fmla="*/ 0 w 361"/>
                <a:gd name="T37" fmla="*/ 1 h 348"/>
                <a:gd name="T38" fmla="*/ 0 w 361"/>
                <a:gd name="T39" fmla="*/ 1 h 348"/>
                <a:gd name="T40" fmla="*/ 0 w 361"/>
                <a:gd name="T41" fmla="*/ 1 h 348"/>
                <a:gd name="T42" fmla="*/ 0 w 361"/>
                <a:gd name="T43" fmla="*/ 1 h 348"/>
                <a:gd name="T44" fmla="*/ 0 w 361"/>
                <a:gd name="T45" fmla="*/ 1 h 348"/>
                <a:gd name="T46" fmla="*/ 0 w 361"/>
                <a:gd name="T47" fmla="*/ 1 h 348"/>
                <a:gd name="T48" fmla="*/ 0 w 361"/>
                <a:gd name="T49" fmla="*/ 1 h 348"/>
                <a:gd name="T50" fmla="*/ 0 w 361"/>
                <a:gd name="T51" fmla="*/ 1 h 348"/>
                <a:gd name="T52" fmla="*/ 0 w 361"/>
                <a:gd name="T53" fmla="*/ 1 h 348"/>
                <a:gd name="T54" fmla="*/ 0 w 361"/>
                <a:gd name="T55" fmla="*/ 1 h 348"/>
                <a:gd name="T56" fmla="*/ 0 w 361"/>
                <a:gd name="T57" fmla="*/ 1 h 348"/>
                <a:gd name="T58" fmla="*/ 0 w 361"/>
                <a:gd name="T59" fmla="*/ 1 h 348"/>
                <a:gd name="T60" fmla="*/ 0 w 361"/>
                <a:gd name="T61" fmla="*/ 1 h 348"/>
                <a:gd name="T62" fmla="*/ 0 w 361"/>
                <a:gd name="T63" fmla="*/ 1 h 348"/>
                <a:gd name="T64" fmla="*/ 0 w 361"/>
                <a:gd name="T65" fmla="*/ 1 h 348"/>
                <a:gd name="T66" fmla="*/ 0 w 361"/>
                <a:gd name="T67" fmla="*/ 1 h 348"/>
                <a:gd name="T68" fmla="*/ 0 w 361"/>
                <a:gd name="T69" fmla="*/ 1 h 348"/>
                <a:gd name="T70" fmla="*/ 0 w 361"/>
                <a:gd name="T71" fmla="*/ 1 h 348"/>
                <a:gd name="T72" fmla="*/ 0 w 361"/>
                <a:gd name="T73" fmla="*/ 1 h 348"/>
                <a:gd name="T74" fmla="*/ 0 w 361"/>
                <a:gd name="T75" fmla="*/ 1 h 348"/>
                <a:gd name="T76" fmla="*/ 0 w 361"/>
                <a:gd name="T77" fmla="*/ 1 h 348"/>
                <a:gd name="T78" fmla="*/ 0 w 361"/>
                <a:gd name="T79" fmla="*/ 1 h 348"/>
                <a:gd name="T80" fmla="*/ 0 w 361"/>
                <a:gd name="T81" fmla="*/ 1 h 3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61"/>
                <a:gd name="T124" fmla="*/ 0 h 348"/>
                <a:gd name="T125" fmla="*/ 361 w 361"/>
                <a:gd name="T126" fmla="*/ 348 h 3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61" h="348">
                  <a:moveTo>
                    <a:pt x="8" y="6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8" y="0"/>
                  </a:lnTo>
                  <a:lnTo>
                    <a:pt x="23" y="4"/>
                  </a:lnTo>
                  <a:lnTo>
                    <a:pt x="44" y="8"/>
                  </a:lnTo>
                  <a:lnTo>
                    <a:pt x="69" y="16"/>
                  </a:lnTo>
                  <a:lnTo>
                    <a:pt x="98" y="27"/>
                  </a:lnTo>
                  <a:lnTo>
                    <a:pt x="129" y="39"/>
                  </a:lnTo>
                  <a:lnTo>
                    <a:pt x="162" y="55"/>
                  </a:lnTo>
                  <a:lnTo>
                    <a:pt x="196" y="74"/>
                  </a:lnTo>
                  <a:lnTo>
                    <a:pt x="229" y="96"/>
                  </a:lnTo>
                  <a:lnTo>
                    <a:pt x="262" y="120"/>
                  </a:lnTo>
                  <a:lnTo>
                    <a:pt x="291" y="146"/>
                  </a:lnTo>
                  <a:lnTo>
                    <a:pt x="317" y="178"/>
                  </a:lnTo>
                  <a:lnTo>
                    <a:pt x="340" y="210"/>
                  </a:lnTo>
                  <a:lnTo>
                    <a:pt x="356" y="247"/>
                  </a:lnTo>
                  <a:lnTo>
                    <a:pt x="361" y="267"/>
                  </a:lnTo>
                  <a:lnTo>
                    <a:pt x="358" y="287"/>
                  </a:lnTo>
                  <a:lnTo>
                    <a:pt x="354" y="304"/>
                  </a:lnTo>
                  <a:lnTo>
                    <a:pt x="346" y="319"/>
                  </a:lnTo>
                  <a:lnTo>
                    <a:pt x="336" y="331"/>
                  </a:lnTo>
                  <a:lnTo>
                    <a:pt x="328" y="340"/>
                  </a:lnTo>
                  <a:lnTo>
                    <a:pt x="323" y="346"/>
                  </a:lnTo>
                  <a:lnTo>
                    <a:pt x="320" y="348"/>
                  </a:lnTo>
                  <a:lnTo>
                    <a:pt x="321" y="346"/>
                  </a:lnTo>
                  <a:lnTo>
                    <a:pt x="326" y="341"/>
                  </a:lnTo>
                  <a:lnTo>
                    <a:pt x="331" y="332"/>
                  </a:lnTo>
                  <a:lnTo>
                    <a:pt x="336" y="320"/>
                  </a:lnTo>
                  <a:lnTo>
                    <a:pt x="340" y="305"/>
                  </a:lnTo>
                  <a:lnTo>
                    <a:pt x="342" y="287"/>
                  </a:lnTo>
                  <a:lnTo>
                    <a:pt x="341" y="267"/>
                  </a:lnTo>
                  <a:lnTo>
                    <a:pt x="336" y="244"/>
                  </a:lnTo>
                  <a:lnTo>
                    <a:pt x="326" y="220"/>
                  </a:lnTo>
                  <a:lnTo>
                    <a:pt x="309" y="194"/>
                  </a:lnTo>
                  <a:lnTo>
                    <a:pt x="283" y="165"/>
                  </a:lnTo>
                  <a:lnTo>
                    <a:pt x="250" y="136"/>
                  </a:lnTo>
                  <a:lnTo>
                    <a:pt x="207" y="105"/>
                  </a:lnTo>
                  <a:lnTo>
                    <a:pt x="153" y="73"/>
                  </a:lnTo>
                  <a:lnTo>
                    <a:pt x="88" y="39"/>
                  </a:lnTo>
                  <a:lnTo>
                    <a:pt x="8" y="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" name="Freeform 51"/>
            <p:cNvSpPr>
              <a:spLocks/>
            </p:cNvSpPr>
            <p:nvPr>
              <p:custDataLst>
                <p:tags r:id="rId203"/>
              </p:custDataLst>
            </p:nvPr>
          </p:nvSpPr>
          <p:spPr bwMode="auto">
            <a:xfrm>
              <a:off x="2332" y="2439"/>
              <a:ext cx="63" cy="171"/>
            </a:xfrm>
            <a:custGeom>
              <a:avLst/>
              <a:gdLst>
                <a:gd name="T0" fmla="*/ 1 w 126"/>
                <a:gd name="T1" fmla="*/ 0 h 343"/>
                <a:gd name="T2" fmla="*/ 1 w 126"/>
                <a:gd name="T3" fmla="*/ 0 h 343"/>
                <a:gd name="T4" fmla="*/ 1 w 126"/>
                <a:gd name="T5" fmla="*/ 0 h 343"/>
                <a:gd name="T6" fmla="*/ 0 w 126"/>
                <a:gd name="T7" fmla="*/ 0 h 343"/>
                <a:gd name="T8" fmla="*/ 1 w 126"/>
                <a:gd name="T9" fmla="*/ 0 h 343"/>
                <a:gd name="T10" fmla="*/ 1 w 126"/>
                <a:gd name="T11" fmla="*/ 0 h 343"/>
                <a:gd name="T12" fmla="*/ 1 w 126"/>
                <a:gd name="T13" fmla="*/ 0 h 343"/>
                <a:gd name="T14" fmla="*/ 1 w 126"/>
                <a:gd name="T15" fmla="*/ 0 h 343"/>
                <a:gd name="T16" fmla="*/ 1 w 126"/>
                <a:gd name="T17" fmla="*/ 0 h 343"/>
                <a:gd name="T18" fmla="*/ 1 w 126"/>
                <a:gd name="T19" fmla="*/ 0 h 343"/>
                <a:gd name="T20" fmla="*/ 1 w 126"/>
                <a:gd name="T21" fmla="*/ 0 h 343"/>
                <a:gd name="T22" fmla="*/ 1 w 126"/>
                <a:gd name="T23" fmla="*/ 0 h 343"/>
                <a:gd name="T24" fmla="*/ 1 w 126"/>
                <a:gd name="T25" fmla="*/ 0 h 343"/>
                <a:gd name="T26" fmla="*/ 1 w 126"/>
                <a:gd name="T27" fmla="*/ 0 h 343"/>
                <a:gd name="T28" fmla="*/ 1 w 126"/>
                <a:gd name="T29" fmla="*/ 0 h 343"/>
                <a:gd name="T30" fmla="*/ 1 w 126"/>
                <a:gd name="T31" fmla="*/ 0 h 343"/>
                <a:gd name="T32" fmla="*/ 1 w 126"/>
                <a:gd name="T33" fmla="*/ 0 h 343"/>
                <a:gd name="T34" fmla="*/ 1 w 126"/>
                <a:gd name="T35" fmla="*/ 0 h 343"/>
                <a:gd name="T36" fmla="*/ 1 w 126"/>
                <a:gd name="T37" fmla="*/ 0 h 343"/>
                <a:gd name="T38" fmla="*/ 1 w 126"/>
                <a:gd name="T39" fmla="*/ 0 h 343"/>
                <a:gd name="T40" fmla="*/ 1 w 126"/>
                <a:gd name="T41" fmla="*/ 0 h 343"/>
                <a:gd name="T42" fmla="*/ 1 w 126"/>
                <a:gd name="T43" fmla="*/ 0 h 343"/>
                <a:gd name="T44" fmla="*/ 1 w 126"/>
                <a:gd name="T45" fmla="*/ 0 h 343"/>
                <a:gd name="T46" fmla="*/ 1 w 126"/>
                <a:gd name="T47" fmla="*/ 0 h 343"/>
                <a:gd name="T48" fmla="*/ 1 w 126"/>
                <a:gd name="T49" fmla="*/ 0 h 3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343"/>
                <a:gd name="T77" fmla="*/ 126 w 126"/>
                <a:gd name="T78" fmla="*/ 343 h 3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343">
                  <a:moveTo>
                    <a:pt x="25" y="0"/>
                  </a:moveTo>
                  <a:lnTo>
                    <a:pt x="10" y="30"/>
                  </a:lnTo>
                  <a:lnTo>
                    <a:pt x="2" y="71"/>
                  </a:lnTo>
                  <a:lnTo>
                    <a:pt x="0" y="121"/>
                  </a:lnTo>
                  <a:lnTo>
                    <a:pt x="5" y="175"/>
                  </a:lnTo>
                  <a:lnTo>
                    <a:pt x="19" y="228"/>
                  </a:lnTo>
                  <a:lnTo>
                    <a:pt x="43" y="276"/>
                  </a:lnTo>
                  <a:lnTo>
                    <a:pt x="79" y="316"/>
                  </a:lnTo>
                  <a:lnTo>
                    <a:pt x="126" y="343"/>
                  </a:lnTo>
                  <a:lnTo>
                    <a:pt x="123" y="341"/>
                  </a:lnTo>
                  <a:lnTo>
                    <a:pt x="115" y="332"/>
                  </a:lnTo>
                  <a:lnTo>
                    <a:pt x="102" y="321"/>
                  </a:lnTo>
                  <a:lnTo>
                    <a:pt x="87" y="306"/>
                  </a:lnTo>
                  <a:lnTo>
                    <a:pt x="71" y="288"/>
                  </a:lnTo>
                  <a:lnTo>
                    <a:pt x="55" y="267"/>
                  </a:lnTo>
                  <a:lnTo>
                    <a:pt x="41" y="245"/>
                  </a:lnTo>
                  <a:lnTo>
                    <a:pt x="30" y="221"/>
                  </a:lnTo>
                  <a:lnTo>
                    <a:pt x="19" y="183"/>
                  </a:lnTo>
                  <a:lnTo>
                    <a:pt x="13" y="145"/>
                  </a:lnTo>
                  <a:lnTo>
                    <a:pt x="12" y="108"/>
                  </a:lnTo>
                  <a:lnTo>
                    <a:pt x="13" y="73"/>
                  </a:lnTo>
                  <a:lnTo>
                    <a:pt x="17" y="43"/>
                  </a:lnTo>
                  <a:lnTo>
                    <a:pt x="20" y="20"/>
                  </a:lnTo>
                  <a:lnTo>
                    <a:pt x="24" y="5"/>
                  </a:lnTo>
                  <a:lnTo>
                    <a:pt x="2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1" name="Freeform 52"/>
            <p:cNvSpPr>
              <a:spLocks/>
            </p:cNvSpPr>
            <p:nvPr>
              <p:custDataLst>
                <p:tags r:id="rId204"/>
              </p:custDataLst>
            </p:nvPr>
          </p:nvSpPr>
          <p:spPr bwMode="auto">
            <a:xfrm>
              <a:off x="2684" y="2480"/>
              <a:ext cx="165" cy="80"/>
            </a:xfrm>
            <a:custGeom>
              <a:avLst/>
              <a:gdLst>
                <a:gd name="T0" fmla="*/ 0 w 332"/>
                <a:gd name="T1" fmla="*/ 1 h 160"/>
                <a:gd name="T2" fmla="*/ 0 w 332"/>
                <a:gd name="T3" fmla="*/ 1 h 160"/>
                <a:gd name="T4" fmla="*/ 0 w 332"/>
                <a:gd name="T5" fmla="*/ 1 h 160"/>
                <a:gd name="T6" fmla="*/ 0 w 332"/>
                <a:gd name="T7" fmla="*/ 1 h 160"/>
                <a:gd name="T8" fmla="*/ 0 w 332"/>
                <a:gd name="T9" fmla="*/ 1 h 160"/>
                <a:gd name="T10" fmla="*/ 0 w 332"/>
                <a:gd name="T11" fmla="*/ 1 h 160"/>
                <a:gd name="T12" fmla="*/ 0 w 332"/>
                <a:gd name="T13" fmla="*/ 1 h 160"/>
                <a:gd name="T14" fmla="*/ 0 w 332"/>
                <a:gd name="T15" fmla="*/ 1 h 160"/>
                <a:gd name="T16" fmla="*/ 0 w 332"/>
                <a:gd name="T17" fmla="*/ 1 h 160"/>
                <a:gd name="T18" fmla="*/ 0 w 332"/>
                <a:gd name="T19" fmla="*/ 1 h 160"/>
                <a:gd name="T20" fmla="*/ 0 w 332"/>
                <a:gd name="T21" fmla="*/ 1 h 160"/>
                <a:gd name="T22" fmla="*/ 0 w 332"/>
                <a:gd name="T23" fmla="*/ 1 h 160"/>
                <a:gd name="T24" fmla="*/ 0 w 332"/>
                <a:gd name="T25" fmla="*/ 0 h 160"/>
                <a:gd name="T26" fmla="*/ 0 w 332"/>
                <a:gd name="T27" fmla="*/ 0 h 160"/>
                <a:gd name="T28" fmla="*/ 0 w 332"/>
                <a:gd name="T29" fmla="*/ 1 h 160"/>
                <a:gd name="T30" fmla="*/ 0 w 332"/>
                <a:gd name="T31" fmla="*/ 1 h 160"/>
                <a:gd name="T32" fmla="*/ 0 w 332"/>
                <a:gd name="T33" fmla="*/ 1 h 160"/>
                <a:gd name="T34" fmla="*/ 0 w 332"/>
                <a:gd name="T35" fmla="*/ 1 h 160"/>
                <a:gd name="T36" fmla="*/ 0 w 332"/>
                <a:gd name="T37" fmla="*/ 1 h 160"/>
                <a:gd name="T38" fmla="*/ 0 w 332"/>
                <a:gd name="T39" fmla="*/ 1 h 160"/>
                <a:gd name="T40" fmla="*/ 0 w 332"/>
                <a:gd name="T41" fmla="*/ 1 h 160"/>
                <a:gd name="T42" fmla="*/ 0 w 332"/>
                <a:gd name="T43" fmla="*/ 1 h 160"/>
                <a:gd name="T44" fmla="*/ 0 w 332"/>
                <a:gd name="T45" fmla="*/ 1 h 160"/>
                <a:gd name="T46" fmla="*/ 0 w 332"/>
                <a:gd name="T47" fmla="*/ 1 h 160"/>
                <a:gd name="T48" fmla="*/ 0 w 332"/>
                <a:gd name="T49" fmla="*/ 1 h 160"/>
                <a:gd name="T50" fmla="*/ 0 w 332"/>
                <a:gd name="T51" fmla="*/ 1 h 160"/>
                <a:gd name="T52" fmla="*/ 0 w 332"/>
                <a:gd name="T53" fmla="*/ 1 h 160"/>
                <a:gd name="T54" fmla="*/ 0 w 332"/>
                <a:gd name="T55" fmla="*/ 1 h 160"/>
                <a:gd name="T56" fmla="*/ 0 w 332"/>
                <a:gd name="T57" fmla="*/ 1 h 160"/>
                <a:gd name="T58" fmla="*/ 0 w 332"/>
                <a:gd name="T59" fmla="*/ 1 h 160"/>
                <a:gd name="T60" fmla="*/ 0 w 332"/>
                <a:gd name="T61" fmla="*/ 1 h 160"/>
                <a:gd name="T62" fmla="*/ 0 w 332"/>
                <a:gd name="T63" fmla="*/ 1 h 160"/>
                <a:gd name="T64" fmla="*/ 0 w 332"/>
                <a:gd name="T65" fmla="*/ 1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2"/>
                <a:gd name="T100" fmla="*/ 0 h 160"/>
                <a:gd name="T101" fmla="*/ 332 w 332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2" h="160">
                  <a:moveTo>
                    <a:pt x="332" y="160"/>
                  </a:moveTo>
                  <a:lnTo>
                    <a:pt x="326" y="146"/>
                  </a:lnTo>
                  <a:lnTo>
                    <a:pt x="318" y="130"/>
                  </a:lnTo>
                  <a:lnTo>
                    <a:pt x="305" y="114"/>
                  </a:lnTo>
                  <a:lnTo>
                    <a:pt x="290" y="96"/>
                  </a:lnTo>
                  <a:lnTo>
                    <a:pt x="273" y="79"/>
                  </a:lnTo>
                  <a:lnTo>
                    <a:pt x="254" y="63"/>
                  </a:lnTo>
                  <a:lnTo>
                    <a:pt x="232" y="48"/>
                  </a:lnTo>
                  <a:lnTo>
                    <a:pt x="208" y="34"/>
                  </a:lnTo>
                  <a:lnTo>
                    <a:pt x="183" y="21"/>
                  </a:lnTo>
                  <a:lnTo>
                    <a:pt x="158" y="11"/>
                  </a:lnTo>
                  <a:lnTo>
                    <a:pt x="132" y="4"/>
                  </a:lnTo>
                  <a:lnTo>
                    <a:pt x="104" y="0"/>
                  </a:lnTo>
                  <a:lnTo>
                    <a:pt x="77" y="0"/>
                  </a:lnTo>
                  <a:lnTo>
                    <a:pt x="51" y="2"/>
                  </a:lnTo>
                  <a:lnTo>
                    <a:pt x="26" y="10"/>
                  </a:lnTo>
                  <a:lnTo>
                    <a:pt x="0" y="23"/>
                  </a:lnTo>
                  <a:lnTo>
                    <a:pt x="5" y="21"/>
                  </a:lnTo>
                  <a:lnTo>
                    <a:pt x="15" y="19"/>
                  </a:lnTo>
                  <a:lnTo>
                    <a:pt x="33" y="17"/>
                  </a:lnTo>
                  <a:lnTo>
                    <a:pt x="54" y="15"/>
                  </a:lnTo>
                  <a:lnTo>
                    <a:pt x="79" y="13"/>
                  </a:lnTo>
                  <a:lnTo>
                    <a:pt x="105" y="15"/>
                  </a:lnTo>
                  <a:lnTo>
                    <a:pt x="132" y="18"/>
                  </a:lnTo>
                  <a:lnTo>
                    <a:pt x="157" y="24"/>
                  </a:lnTo>
                  <a:lnTo>
                    <a:pt x="194" y="39"/>
                  </a:lnTo>
                  <a:lnTo>
                    <a:pt x="226" y="59"/>
                  </a:lnTo>
                  <a:lnTo>
                    <a:pt x="256" y="81"/>
                  </a:lnTo>
                  <a:lnTo>
                    <a:pt x="282" y="104"/>
                  </a:lnTo>
                  <a:lnTo>
                    <a:pt x="303" y="125"/>
                  </a:lnTo>
                  <a:lnTo>
                    <a:pt x="318" y="144"/>
                  </a:lnTo>
                  <a:lnTo>
                    <a:pt x="329" y="155"/>
                  </a:lnTo>
                  <a:lnTo>
                    <a:pt x="332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2" name="Freeform 53"/>
            <p:cNvSpPr>
              <a:spLocks/>
            </p:cNvSpPr>
            <p:nvPr>
              <p:custDataLst>
                <p:tags r:id="rId205"/>
              </p:custDataLst>
            </p:nvPr>
          </p:nvSpPr>
          <p:spPr bwMode="auto">
            <a:xfrm>
              <a:off x="2464" y="1984"/>
              <a:ext cx="186" cy="670"/>
            </a:xfrm>
            <a:custGeom>
              <a:avLst/>
              <a:gdLst>
                <a:gd name="T0" fmla="*/ 0 w 373"/>
                <a:gd name="T1" fmla="*/ 1 h 1340"/>
                <a:gd name="T2" fmla="*/ 0 w 373"/>
                <a:gd name="T3" fmla="*/ 1 h 1340"/>
                <a:gd name="T4" fmla="*/ 0 w 373"/>
                <a:gd name="T5" fmla="*/ 1 h 1340"/>
                <a:gd name="T6" fmla="*/ 0 w 373"/>
                <a:gd name="T7" fmla="*/ 1 h 1340"/>
                <a:gd name="T8" fmla="*/ 0 w 373"/>
                <a:gd name="T9" fmla="*/ 1 h 1340"/>
                <a:gd name="T10" fmla="*/ 0 w 373"/>
                <a:gd name="T11" fmla="*/ 1 h 1340"/>
                <a:gd name="T12" fmla="*/ 0 w 373"/>
                <a:gd name="T13" fmla="*/ 1 h 1340"/>
                <a:gd name="T14" fmla="*/ 0 w 373"/>
                <a:gd name="T15" fmla="*/ 1 h 1340"/>
                <a:gd name="T16" fmla="*/ 0 w 373"/>
                <a:gd name="T17" fmla="*/ 1 h 1340"/>
                <a:gd name="T18" fmla="*/ 0 w 373"/>
                <a:gd name="T19" fmla="*/ 1 h 1340"/>
                <a:gd name="T20" fmla="*/ 0 w 373"/>
                <a:gd name="T21" fmla="*/ 1 h 1340"/>
                <a:gd name="T22" fmla="*/ 0 w 373"/>
                <a:gd name="T23" fmla="*/ 1 h 1340"/>
                <a:gd name="T24" fmla="*/ 0 w 373"/>
                <a:gd name="T25" fmla="*/ 1 h 1340"/>
                <a:gd name="T26" fmla="*/ 0 w 373"/>
                <a:gd name="T27" fmla="*/ 1 h 1340"/>
                <a:gd name="T28" fmla="*/ 0 w 373"/>
                <a:gd name="T29" fmla="*/ 1 h 1340"/>
                <a:gd name="T30" fmla="*/ 0 w 373"/>
                <a:gd name="T31" fmla="*/ 1 h 1340"/>
                <a:gd name="T32" fmla="*/ 0 w 373"/>
                <a:gd name="T33" fmla="*/ 1 h 1340"/>
                <a:gd name="T34" fmla="*/ 0 w 373"/>
                <a:gd name="T35" fmla="*/ 1 h 1340"/>
                <a:gd name="T36" fmla="*/ 0 w 373"/>
                <a:gd name="T37" fmla="*/ 1 h 1340"/>
                <a:gd name="T38" fmla="*/ 0 w 373"/>
                <a:gd name="T39" fmla="*/ 1 h 1340"/>
                <a:gd name="T40" fmla="*/ 0 w 373"/>
                <a:gd name="T41" fmla="*/ 1 h 1340"/>
                <a:gd name="T42" fmla="*/ 0 w 373"/>
                <a:gd name="T43" fmla="*/ 1 h 1340"/>
                <a:gd name="T44" fmla="*/ 0 w 373"/>
                <a:gd name="T45" fmla="*/ 1 h 1340"/>
                <a:gd name="T46" fmla="*/ 0 w 373"/>
                <a:gd name="T47" fmla="*/ 1 h 1340"/>
                <a:gd name="T48" fmla="*/ 0 w 373"/>
                <a:gd name="T49" fmla="*/ 1 h 1340"/>
                <a:gd name="T50" fmla="*/ 0 w 373"/>
                <a:gd name="T51" fmla="*/ 1 h 1340"/>
                <a:gd name="T52" fmla="*/ 0 w 373"/>
                <a:gd name="T53" fmla="*/ 1 h 1340"/>
                <a:gd name="T54" fmla="*/ 0 w 373"/>
                <a:gd name="T55" fmla="*/ 1 h 1340"/>
                <a:gd name="T56" fmla="*/ 0 w 373"/>
                <a:gd name="T57" fmla="*/ 1 h 1340"/>
                <a:gd name="T58" fmla="*/ 0 w 373"/>
                <a:gd name="T59" fmla="*/ 1 h 1340"/>
                <a:gd name="T60" fmla="*/ 0 w 373"/>
                <a:gd name="T61" fmla="*/ 1 h 1340"/>
                <a:gd name="T62" fmla="*/ 0 w 373"/>
                <a:gd name="T63" fmla="*/ 1 h 1340"/>
                <a:gd name="T64" fmla="*/ 0 w 373"/>
                <a:gd name="T65" fmla="*/ 1 h 1340"/>
                <a:gd name="T66" fmla="*/ 0 w 373"/>
                <a:gd name="T67" fmla="*/ 1 h 1340"/>
                <a:gd name="T68" fmla="*/ 0 w 373"/>
                <a:gd name="T69" fmla="*/ 1 h 1340"/>
                <a:gd name="T70" fmla="*/ 0 w 373"/>
                <a:gd name="T71" fmla="*/ 1 h 1340"/>
                <a:gd name="T72" fmla="*/ 0 w 373"/>
                <a:gd name="T73" fmla="*/ 1 h 1340"/>
                <a:gd name="T74" fmla="*/ 0 w 373"/>
                <a:gd name="T75" fmla="*/ 1 h 1340"/>
                <a:gd name="T76" fmla="*/ 0 w 373"/>
                <a:gd name="T77" fmla="*/ 1 h 1340"/>
                <a:gd name="T78" fmla="*/ 0 w 373"/>
                <a:gd name="T79" fmla="*/ 1 h 1340"/>
                <a:gd name="T80" fmla="*/ 0 w 373"/>
                <a:gd name="T81" fmla="*/ 1 h 1340"/>
                <a:gd name="T82" fmla="*/ 0 w 373"/>
                <a:gd name="T83" fmla="*/ 1 h 1340"/>
                <a:gd name="T84" fmla="*/ 0 w 373"/>
                <a:gd name="T85" fmla="*/ 1 h 1340"/>
                <a:gd name="T86" fmla="*/ 0 w 373"/>
                <a:gd name="T87" fmla="*/ 1 h 1340"/>
                <a:gd name="T88" fmla="*/ 0 w 373"/>
                <a:gd name="T89" fmla="*/ 1 h 1340"/>
                <a:gd name="T90" fmla="*/ 0 w 373"/>
                <a:gd name="T91" fmla="*/ 1 h 1340"/>
                <a:gd name="T92" fmla="*/ 0 w 373"/>
                <a:gd name="T93" fmla="*/ 1 h 1340"/>
                <a:gd name="T94" fmla="*/ 0 w 373"/>
                <a:gd name="T95" fmla="*/ 1 h 1340"/>
                <a:gd name="T96" fmla="*/ 0 w 373"/>
                <a:gd name="T97" fmla="*/ 1 h 1340"/>
                <a:gd name="T98" fmla="*/ 0 w 373"/>
                <a:gd name="T99" fmla="*/ 1 h 1340"/>
                <a:gd name="T100" fmla="*/ 0 w 373"/>
                <a:gd name="T101" fmla="*/ 1 h 1340"/>
                <a:gd name="T102" fmla="*/ 0 w 373"/>
                <a:gd name="T103" fmla="*/ 1 h 1340"/>
                <a:gd name="T104" fmla="*/ 0 w 373"/>
                <a:gd name="T105" fmla="*/ 1 h 1340"/>
                <a:gd name="T106" fmla="*/ 0 w 373"/>
                <a:gd name="T107" fmla="*/ 1 h 1340"/>
                <a:gd name="T108" fmla="*/ 0 w 373"/>
                <a:gd name="T109" fmla="*/ 1 h 1340"/>
                <a:gd name="T110" fmla="*/ 0 w 373"/>
                <a:gd name="T111" fmla="*/ 1 h 13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3"/>
                <a:gd name="T169" fmla="*/ 0 h 1340"/>
                <a:gd name="T170" fmla="*/ 373 w 373"/>
                <a:gd name="T171" fmla="*/ 1340 h 134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3" h="1340">
                  <a:moveTo>
                    <a:pt x="373" y="1336"/>
                  </a:moveTo>
                  <a:lnTo>
                    <a:pt x="330" y="1333"/>
                  </a:lnTo>
                  <a:lnTo>
                    <a:pt x="286" y="1329"/>
                  </a:lnTo>
                  <a:lnTo>
                    <a:pt x="242" y="1323"/>
                  </a:lnTo>
                  <a:lnTo>
                    <a:pt x="201" y="1315"/>
                  </a:lnTo>
                  <a:lnTo>
                    <a:pt x="162" y="1304"/>
                  </a:lnTo>
                  <a:lnTo>
                    <a:pt x="127" y="1287"/>
                  </a:lnTo>
                  <a:lnTo>
                    <a:pt x="96" y="1268"/>
                  </a:lnTo>
                  <a:lnTo>
                    <a:pt x="72" y="1242"/>
                  </a:lnTo>
                  <a:lnTo>
                    <a:pt x="53" y="1211"/>
                  </a:lnTo>
                  <a:lnTo>
                    <a:pt x="43" y="1175"/>
                  </a:lnTo>
                  <a:lnTo>
                    <a:pt x="42" y="1130"/>
                  </a:lnTo>
                  <a:lnTo>
                    <a:pt x="50" y="1077"/>
                  </a:lnTo>
                  <a:lnTo>
                    <a:pt x="68" y="1017"/>
                  </a:lnTo>
                  <a:lnTo>
                    <a:pt x="99" y="946"/>
                  </a:lnTo>
                  <a:lnTo>
                    <a:pt x="142" y="867"/>
                  </a:lnTo>
                  <a:lnTo>
                    <a:pt x="200" y="777"/>
                  </a:lnTo>
                  <a:lnTo>
                    <a:pt x="248" y="700"/>
                  </a:lnTo>
                  <a:lnTo>
                    <a:pt x="287" y="626"/>
                  </a:lnTo>
                  <a:lnTo>
                    <a:pt x="318" y="556"/>
                  </a:lnTo>
                  <a:lnTo>
                    <a:pt x="341" y="489"/>
                  </a:lnTo>
                  <a:lnTo>
                    <a:pt x="357" y="426"/>
                  </a:lnTo>
                  <a:lnTo>
                    <a:pt x="365" y="366"/>
                  </a:lnTo>
                  <a:lnTo>
                    <a:pt x="368" y="310"/>
                  </a:lnTo>
                  <a:lnTo>
                    <a:pt x="364" y="258"/>
                  </a:lnTo>
                  <a:lnTo>
                    <a:pt x="355" y="210"/>
                  </a:lnTo>
                  <a:lnTo>
                    <a:pt x="341" y="167"/>
                  </a:lnTo>
                  <a:lnTo>
                    <a:pt x="323" y="129"/>
                  </a:lnTo>
                  <a:lnTo>
                    <a:pt x="301" y="94"/>
                  </a:lnTo>
                  <a:lnTo>
                    <a:pt x="276" y="65"/>
                  </a:lnTo>
                  <a:lnTo>
                    <a:pt x="248" y="41"/>
                  </a:lnTo>
                  <a:lnTo>
                    <a:pt x="218" y="22"/>
                  </a:lnTo>
                  <a:lnTo>
                    <a:pt x="186" y="8"/>
                  </a:lnTo>
                  <a:lnTo>
                    <a:pt x="162" y="2"/>
                  </a:lnTo>
                  <a:lnTo>
                    <a:pt x="140" y="0"/>
                  </a:lnTo>
                  <a:lnTo>
                    <a:pt x="119" y="2"/>
                  </a:lnTo>
                  <a:lnTo>
                    <a:pt x="101" y="7"/>
                  </a:lnTo>
                  <a:lnTo>
                    <a:pt x="84" y="15"/>
                  </a:lnTo>
                  <a:lnTo>
                    <a:pt x="69" y="25"/>
                  </a:lnTo>
                  <a:lnTo>
                    <a:pt x="56" y="35"/>
                  </a:lnTo>
                  <a:lnTo>
                    <a:pt x="43" y="48"/>
                  </a:lnTo>
                  <a:lnTo>
                    <a:pt x="33" y="62"/>
                  </a:lnTo>
                  <a:lnTo>
                    <a:pt x="25" y="75"/>
                  </a:lnTo>
                  <a:lnTo>
                    <a:pt x="16" y="87"/>
                  </a:lnTo>
                  <a:lnTo>
                    <a:pt x="11" y="99"/>
                  </a:lnTo>
                  <a:lnTo>
                    <a:pt x="6" y="108"/>
                  </a:lnTo>
                  <a:lnTo>
                    <a:pt x="3" y="116"/>
                  </a:lnTo>
                  <a:lnTo>
                    <a:pt x="1" y="121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4" y="117"/>
                  </a:lnTo>
                  <a:lnTo>
                    <a:pt x="8" y="111"/>
                  </a:lnTo>
                  <a:lnTo>
                    <a:pt x="15" y="103"/>
                  </a:lnTo>
                  <a:lnTo>
                    <a:pt x="23" y="94"/>
                  </a:lnTo>
                  <a:lnTo>
                    <a:pt x="33" y="85"/>
                  </a:lnTo>
                  <a:lnTo>
                    <a:pt x="44" y="75"/>
                  </a:lnTo>
                  <a:lnTo>
                    <a:pt x="56" y="64"/>
                  </a:lnTo>
                  <a:lnTo>
                    <a:pt x="69" y="54"/>
                  </a:lnTo>
                  <a:lnTo>
                    <a:pt x="84" y="45"/>
                  </a:lnTo>
                  <a:lnTo>
                    <a:pt x="99" y="37"/>
                  </a:lnTo>
                  <a:lnTo>
                    <a:pt x="115" y="31"/>
                  </a:lnTo>
                  <a:lnTo>
                    <a:pt x="133" y="27"/>
                  </a:lnTo>
                  <a:lnTo>
                    <a:pt x="151" y="26"/>
                  </a:lnTo>
                  <a:lnTo>
                    <a:pt x="170" y="27"/>
                  </a:lnTo>
                  <a:lnTo>
                    <a:pt x="189" y="33"/>
                  </a:lnTo>
                  <a:lnTo>
                    <a:pt x="210" y="42"/>
                  </a:lnTo>
                  <a:lnTo>
                    <a:pt x="232" y="55"/>
                  </a:lnTo>
                  <a:lnTo>
                    <a:pt x="253" y="72"/>
                  </a:lnTo>
                  <a:lnTo>
                    <a:pt x="273" y="92"/>
                  </a:lnTo>
                  <a:lnTo>
                    <a:pt x="293" y="114"/>
                  </a:lnTo>
                  <a:lnTo>
                    <a:pt x="311" y="140"/>
                  </a:lnTo>
                  <a:lnTo>
                    <a:pt x="327" y="169"/>
                  </a:lnTo>
                  <a:lnTo>
                    <a:pt x="340" y="200"/>
                  </a:lnTo>
                  <a:lnTo>
                    <a:pt x="350" y="236"/>
                  </a:lnTo>
                  <a:lnTo>
                    <a:pt x="357" y="273"/>
                  </a:lnTo>
                  <a:lnTo>
                    <a:pt x="361" y="313"/>
                  </a:lnTo>
                  <a:lnTo>
                    <a:pt x="360" y="357"/>
                  </a:lnTo>
                  <a:lnTo>
                    <a:pt x="353" y="402"/>
                  </a:lnTo>
                  <a:lnTo>
                    <a:pt x="340" y="450"/>
                  </a:lnTo>
                  <a:lnTo>
                    <a:pt x="322" y="501"/>
                  </a:lnTo>
                  <a:lnTo>
                    <a:pt x="297" y="554"/>
                  </a:lnTo>
                  <a:lnTo>
                    <a:pt x="268" y="610"/>
                  </a:lnTo>
                  <a:lnTo>
                    <a:pt x="236" y="663"/>
                  </a:lnTo>
                  <a:lnTo>
                    <a:pt x="205" y="715"/>
                  </a:lnTo>
                  <a:lnTo>
                    <a:pt x="175" y="764"/>
                  </a:lnTo>
                  <a:lnTo>
                    <a:pt x="145" y="813"/>
                  </a:lnTo>
                  <a:lnTo>
                    <a:pt x="118" y="858"/>
                  </a:lnTo>
                  <a:lnTo>
                    <a:pt x="92" y="902"/>
                  </a:lnTo>
                  <a:lnTo>
                    <a:pt x="68" y="944"/>
                  </a:lnTo>
                  <a:lnTo>
                    <a:pt x="49" y="984"/>
                  </a:lnTo>
                  <a:lnTo>
                    <a:pt x="31" y="1022"/>
                  </a:lnTo>
                  <a:lnTo>
                    <a:pt x="19" y="1060"/>
                  </a:lnTo>
                  <a:lnTo>
                    <a:pt x="11" y="1095"/>
                  </a:lnTo>
                  <a:lnTo>
                    <a:pt x="7" y="1130"/>
                  </a:lnTo>
                  <a:lnTo>
                    <a:pt x="11" y="1162"/>
                  </a:lnTo>
                  <a:lnTo>
                    <a:pt x="19" y="1193"/>
                  </a:lnTo>
                  <a:lnTo>
                    <a:pt x="35" y="1223"/>
                  </a:lnTo>
                  <a:lnTo>
                    <a:pt x="56" y="1249"/>
                  </a:lnTo>
                  <a:lnTo>
                    <a:pt x="79" y="1271"/>
                  </a:lnTo>
                  <a:lnTo>
                    <a:pt x="104" y="1290"/>
                  </a:lnTo>
                  <a:lnTo>
                    <a:pt x="130" y="1305"/>
                  </a:lnTo>
                  <a:lnTo>
                    <a:pt x="158" y="1317"/>
                  </a:lnTo>
                  <a:lnTo>
                    <a:pt x="187" y="1325"/>
                  </a:lnTo>
                  <a:lnTo>
                    <a:pt x="215" y="1332"/>
                  </a:lnTo>
                  <a:lnTo>
                    <a:pt x="242" y="1337"/>
                  </a:lnTo>
                  <a:lnTo>
                    <a:pt x="269" y="1339"/>
                  </a:lnTo>
                  <a:lnTo>
                    <a:pt x="293" y="1340"/>
                  </a:lnTo>
                  <a:lnTo>
                    <a:pt x="316" y="1340"/>
                  </a:lnTo>
                  <a:lnTo>
                    <a:pt x="334" y="1339"/>
                  </a:lnTo>
                  <a:lnTo>
                    <a:pt x="350" y="1338"/>
                  </a:lnTo>
                  <a:lnTo>
                    <a:pt x="363" y="1337"/>
                  </a:lnTo>
                  <a:lnTo>
                    <a:pt x="371" y="1336"/>
                  </a:lnTo>
                  <a:lnTo>
                    <a:pt x="373" y="13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3" name="Freeform 54"/>
            <p:cNvSpPr>
              <a:spLocks/>
            </p:cNvSpPr>
            <p:nvPr>
              <p:custDataLst>
                <p:tags r:id="rId206"/>
              </p:custDataLst>
            </p:nvPr>
          </p:nvSpPr>
          <p:spPr bwMode="auto">
            <a:xfrm>
              <a:off x="2886" y="2685"/>
              <a:ext cx="55" cy="62"/>
            </a:xfrm>
            <a:custGeom>
              <a:avLst/>
              <a:gdLst>
                <a:gd name="T0" fmla="*/ 1 w 110"/>
                <a:gd name="T1" fmla="*/ 1 h 123"/>
                <a:gd name="T2" fmla="*/ 1 w 110"/>
                <a:gd name="T3" fmla="*/ 1 h 123"/>
                <a:gd name="T4" fmla="*/ 1 w 110"/>
                <a:gd name="T5" fmla="*/ 1 h 123"/>
                <a:gd name="T6" fmla="*/ 1 w 110"/>
                <a:gd name="T7" fmla="*/ 1 h 123"/>
                <a:gd name="T8" fmla="*/ 1 w 110"/>
                <a:gd name="T9" fmla="*/ 1 h 123"/>
                <a:gd name="T10" fmla="*/ 1 w 110"/>
                <a:gd name="T11" fmla="*/ 1 h 123"/>
                <a:gd name="T12" fmla="*/ 1 w 110"/>
                <a:gd name="T13" fmla="*/ 1 h 123"/>
                <a:gd name="T14" fmla="*/ 1 w 110"/>
                <a:gd name="T15" fmla="*/ 1 h 123"/>
                <a:gd name="T16" fmla="*/ 1 w 110"/>
                <a:gd name="T17" fmla="*/ 1 h 123"/>
                <a:gd name="T18" fmla="*/ 1 w 110"/>
                <a:gd name="T19" fmla="*/ 1 h 123"/>
                <a:gd name="T20" fmla="*/ 1 w 110"/>
                <a:gd name="T21" fmla="*/ 1 h 123"/>
                <a:gd name="T22" fmla="*/ 1 w 110"/>
                <a:gd name="T23" fmla="*/ 1 h 123"/>
                <a:gd name="T24" fmla="*/ 1 w 110"/>
                <a:gd name="T25" fmla="*/ 0 h 123"/>
                <a:gd name="T26" fmla="*/ 1 w 110"/>
                <a:gd name="T27" fmla="*/ 1 h 123"/>
                <a:gd name="T28" fmla="*/ 1 w 110"/>
                <a:gd name="T29" fmla="*/ 1 h 123"/>
                <a:gd name="T30" fmla="*/ 1 w 110"/>
                <a:gd name="T31" fmla="*/ 1 h 123"/>
                <a:gd name="T32" fmla="*/ 1 w 110"/>
                <a:gd name="T33" fmla="*/ 1 h 123"/>
                <a:gd name="T34" fmla="*/ 1 w 110"/>
                <a:gd name="T35" fmla="*/ 1 h 123"/>
                <a:gd name="T36" fmla="*/ 1 w 110"/>
                <a:gd name="T37" fmla="*/ 1 h 123"/>
                <a:gd name="T38" fmla="*/ 1 w 110"/>
                <a:gd name="T39" fmla="*/ 1 h 123"/>
                <a:gd name="T40" fmla="*/ 1 w 110"/>
                <a:gd name="T41" fmla="*/ 1 h 123"/>
                <a:gd name="T42" fmla="*/ 1 w 110"/>
                <a:gd name="T43" fmla="*/ 1 h 123"/>
                <a:gd name="T44" fmla="*/ 1 w 110"/>
                <a:gd name="T45" fmla="*/ 1 h 123"/>
                <a:gd name="T46" fmla="*/ 1 w 110"/>
                <a:gd name="T47" fmla="*/ 1 h 123"/>
                <a:gd name="T48" fmla="*/ 1 w 110"/>
                <a:gd name="T49" fmla="*/ 1 h 123"/>
                <a:gd name="T50" fmla="*/ 1 w 110"/>
                <a:gd name="T51" fmla="*/ 1 h 123"/>
                <a:gd name="T52" fmla="*/ 0 w 110"/>
                <a:gd name="T53" fmla="*/ 1 h 123"/>
                <a:gd name="T54" fmla="*/ 0 w 110"/>
                <a:gd name="T55" fmla="*/ 1 h 123"/>
                <a:gd name="T56" fmla="*/ 1 w 110"/>
                <a:gd name="T57" fmla="*/ 1 h 123"/>
                <a:gd name="T58" fmla="*/ 1 w 110"/>
                <a:gd name="T59" fmla="*/ 1 h 123"/>
                <a:gd name="T60" fmla="*/ 1 w 110"/>
                <a:gd name="T61" fmla="*/ 1 h 123"/>
                <a:gd name="T62" fmla="*/ 1 w 110"/>
                <a:gd name="T63" fmla="*/ 1 h 123"/>
                <a:gd name="T64" fmla="*/ 1 w 110"/>
                <a:gd name="T65" fmla="*/ 1 h 123"/>
                <a:gd name="T66" fmla="*/ 1 w 110"/>
                <a:gd name="T67" fmla="*/ 1 h 123"/>
                <a:gd name="T68" fmla="*/ 1 w 110"/>
                <a:gd name="T69" fmla="*/ 1 h 123"/>
                <a:gd name="T70" fmla="*/ 1 w 110"/>
                <a:gd name="T71" fmla="*/ 1 h 123"/>
                <a:gd name="T72" fmla="*/ 1 w 110"/>
                <a:gd name="T73" fmla="*/ 1 h 123"/>
                <a:gd name="T74" fmla="*/ 1 w 110"/>
                <a:gd name="T75" fmla="*/ 1 h 123"/>
                <a:gd name="T76" fmla="*/ 1 w 110"/>
                <a:gd name="T77" fmla="*/ 1 h 123"/>
                <a:gd name="T78" fmla="*/ 1 w 110"/>
                <a:gd name="T79" fmla="*/ 1 h 123"/>
                <a:gd name="T80" fmla="*/ 1 w 110"/>
                <a:gd name="T81" fmla="*/ 1 h 123"/>
                <a:gd name="T82" fmla="*/ 1 w 110"/>
                <a:gd name="T83" fmla="*/ 1 h 123"/>
                <a:gd name="T84" fmla="*/ 1 w 110"/>
                <a:gd name="T85" fmla="*/ 1 h 123"/>
                <a:gd name="T86" fmla="*/ 1 w 110"/>
                <a:gd name="T87" fmla="*/ 1 h 123"/>
                <a:gd name="T88" fmla="*/ 1 w 110"/>
                <a:gd name="T89" fmla="*/ 1 h 123"/>
                <a:gd name="T90" fmla="*/ 1 w 110"/>
                <a:gd name="T91" fmla="*/ 1 h 123"/>
                <a:gd name="T92" fmla="*/ 1 w 110"/>
                <a:gd name="T93" fmla="*/ 1 h 123"/>
                <a:gd name="T94" fmla="*/ 1 w 110"/>
                <a:gd name="T95" fmla="*/ 1 h 123"/>
                <a:gd name="T96" fmla="*/ 1 w 110"/>
                <a:gd name="T97" fmla="*/ 1 h 1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"/>
                <a:gd name="T148" fmla="*/ 0 h 123"/>
                <a:gd name="T149" fmla="*/ 110 w 110"/>
                <a:gd name="T150" fmla="*/ 123 h 1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" h="123">
                  <a:moveTo>
                    <a:pt x="99" y="62"/>
                  </a:moveTo>
                  <a:lnTo>
                    <a:pt x="105" y="56"/>
                  </a:lnTo>
                  <a:lnTo>
                    <a:pt x="110" y="48"/>
                  </a:lnTo>
                  <a:lnTo>
                    <a:pt x="110" y="39"/>
                  </a:lnTo>
                  <a:lnTo>
                    <a:pt x="108" y="31"/>
                  </a:lnTo>
                  <a:lnTo>
                    <a:pt x="102" y="25"/>
                  </a:lnTo>
                  <a:lnTo>
                    <a:pt x="94" y="21"/>
                  </a:lnTo>
                  <a:lnTo>
                    <a:pt x="86" y="20"/>
                  </a:lnTo>
                  <a:lnTo>
                    <a:pt x="77" y="23"/>
                  </a:lnTo>
                  <a:lnTo>
                    <a:pt x="74" y="13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55" y="0"/>
                  </a:lnTo>
                  <a:lnTo>
                    <a:pt x="48" y="2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3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4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1" y="47"/>
                  </a:lnTo>
                  <a:lnTo>
                    <a:pt x="4" y="55"/>
                  </a:lnTo>
                  <a:lnTo>
                    <a:pt x="11" y="61"/>
                  </a:lnTo>
                  <a:lnTo>
                    <a:pt x="4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92"/>
                  </a:lnTo>
                  <a:lnTo>
                    <a:pt x="8" y="97"/>
                  </a:lnTo>
                  <a:lnTo>
                    <a:pt x="16" y="101"/>
                  </a:lnTo>
                  <a:lnTo>
                    <a:pt x="24" y="102"/>
                  </a:lnTo>
                  <a:lnTo>
                    <a:pt x="33" y="100"/>
                  </a:lnTo>
                  <a:lnTo>
                    <a:pt x="35" y="109"/>
                  </a:lnTo>
                  <a:lnTo>
                    <a:pt x="40" y="116"/>
                  </a:lnTo>
                  <a:lnTo>
                    <a:pt x="46" y="121"/>
                  </a:lnTo>
                  <a:lnTo>
                    <a:pt x="54" y="123"/>
                  </a:lnTo>
                  <a:lnTo>
                    <a:pt x="62" y="121"/>
                  </a:lnTo>
                  <a:lnTo>
                    <a:pt x="69" y="116"/>
                  </a:lnTo>
                  <a:lnTo>
                    <a:pt x="73" y="109"/>
                  </a:lnTo>
                  <a:lnTo>
                    <a:pt x="76" y="101"/>
                  </a:lnTo>
                  <a:lnTo>
                    <a:pt x="85" y="103"/>
                  </a:lnTo>
                  <a:lnTo>
                    <a:pt x="93" y="102"/>
                  </a:lnTo>
                  <a:lnTo>
                    <a:pt x="101" y="99"/>
                  </a:lnTo>
                  <a:lnTo>
                    <a:pt x="107" y="93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5" y="69"/>
                  </a:lnTo>
                  <a:lnTo>
                    <a:pt x="99" y="6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4" name="Freeform 55"/>
            <p:cNvSpPr>
              <a:spLocks/>
            </p:cNvSpPr>
            <p:nvPr>
              <p:custDataLst>
                <p:tags r:id="rId207"/>
              </p:custDataLst>
            </p:nvPr>
          </p:nvSpPr>
          <p:spPr bwMode="auto">
            <a:xfrm>
              <a:off x="2905" y="2708"/>
              <a:ext cx="16" cy="16"/>
            </a:xfrm>
            <a:custGeom>
              <a:avLst/>
              <a:gdLst>
                <a:gd name="T0" fmla="*/ 1 w 31"/>
                <a:gd name="T1" fmla="*/ 0 h 33"/>
                <a:gd name="T2" fmla="*/ 1 w 31"/>
                <a:gd name="T3" fmla="*/ 0 h 33"/>
                <a:gd name="T4" fmla="*/ 1 w 31"/>
                <a:gd name="T5" fmla="*/ 0 h 33"/>
                <a:gd name="T6" fmla="*/ 1 w 31"/>
                <a:gd name="T7" fmla="*/ 0 h 33"/>
                <a:gd name="T8" fmla="*/ 0 w 31"/>
                <a:gd name="T9" fmla="*/ 0 h 33"/>
                <a:gd name="T10" fmla="*/ 1 w 31"/>
                <a:gd name="T11" fmla="*/ 0 h 33"/>
                <a:gd name="T12" fmla="*/ 1 w 31"/>
                <a:gd name="T13" fmla="*/ 0 h 33"/>
                <a:gd name="T14" fmla="*/ 1 w 31"/>
                <a:gd name="T15" fmla="*/ 0 h 33"/>
                <a:gd name="T16" fmla="*/ 1 w 31"/>
                <a:gd name="T17" fmla="*/ 0 h 33"/>
                <a:gd name="T18" fmla="*/ 1 w 31"/>
                <a:gd name="T19" fmla="*/ 0 h 33"/>
                <a:gd name="T20" fmla="*/ 1 w 31"/>
                <a:gd name="T21" fmla="*/ 0 h 33"/>
                <a:gd name="T22" fmla="*/ 1 w 31"/>
                <a:gd name="T23" fmla="*/ 0 h 33"/>
                <a:gd name="T24" fmla="*/ 1 w 31"/>
                <a:gd name="T25" fmla="*/ 0 h 33"/>
                <a:gd name="T26" fmla="*/ 1 w 31"/>
                <a:gd name="T27" fmla="*/ 0 h 33"/>
                <a:gd name="T28" fmla="*/ 1 w 31"/>
                <a:gd name="T29" fmla="*/ 0 h 33"/>
                <a:gd name="T30" fmla="*/ 1 w 31"/>
                <a:gd name="T31" fmla="*/ 0 h 33"/>
                <a:gd name="T32" fmla="*/ 1 w 31"/>
                <a:gd name="T33" fmla="*/ 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33"/>
                <a:gd name="T53" fmla="*/ 31 w 31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33">
                  <a:moveTo>
                    <a:pt x="15" y="33"/>
                  </a:moveTo>
                  <a:lnTo>
                    <a:pt x="9" y="32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5" y="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5" name="Freeform 56"/>
            <p:cNvSpPr>
              <a:spLocks/>
            </p:cNvSpPr>
            <p:nvPr>
              <p:custDataLst>
                <p:tags r:id="rId208"/>
              </p:custDataLst>
            </p:nvPr>
          </p:nvSpPr>
          <p:spPr bwMode="auto">
            <a:xfrm>
              <a:off x="2366" y="2699"/>
              <a:ext cx="56" cy="61"/>
            </a:xfrm>
            <a:custGeom>
              <a:avLst/>
              <a:gdLst>
                <a:gd name="T0" fmla="*/ 1 w 111"/>
                <a:gd name="T1" fmla="*/ 1 h 122"/>
                <a:gd name="T2" fmla="*/ 1 w 111"/>
                <a:gd name="T3" fmla="*/ 1 h 122"/>
                <a:gd name="T4" fmla="*/ 1 w 111"/>
                <a:gd name="T5" fmla="*/ 1 h 122"/>
                <a:gd name="T6" fmla="*/ 1 w 111"/>
                <a:gd name="T7" fmla="*/ 1 h 122"/>
                <a:gd name="T8" fmla="*/ 1 w 111"/>
                <a:gd name="T9" fmla="*/ 1 h 122"/>
                <a:gd name="T10" fmla="*/ 1 w 111"/>
                <a:gd name="T11" fmla="*/ 1 h 122"/>
                <a:gd name="T12" fmla="*/ 1 w 111"/>
                <a:gd name="T13" fmla="*/ 1 h 122"/>
                <a:gd name="T14" fmla="*/ 1 w 111"/>
                <a:gd name="T15" fmla="*/ 1 h 122"/>
                <a:gd name="T16" fmla="*/ 1 w 111"/>
                <a:gd name="T17" fmla="*/ 1 h 122"/>
                <a:gd name="T18" fmla="*/ 1 w 111"/>
                <a:gd name="T19" fmla="*/ 1 h 122"/>
                <a:gd name="T20" fmla="*/ 1 w 111"/>
                <a:gd name="T21" fmla="*/ 1 h 122"/>
                <a:gd name="T22" fmla="*/ 1 w 111"/>
                <a:gd name="T23" fmla="*/ 1 h 122"/>
                <a:gd name="T24" fmla="*/ 1 w 111"/>
                <a:gd name="T25" fmla="*/ 0 h 122"/>
                <a:gd name="T26" fmla="*/ 1 w 111"/>
                <a:gd name="T27" fmla="*/ 1 h 122"/>
                <a:gd name="T28" fmla="*/ 1 w 111"/>
                <a:gd name="T29" fmla="*/ 1 h 122"/>
                <a:gd name="T30" fmla="*/ 1 w 111"/>
                <a:gd name="T31" fmla="*/ 1 h 122"/>
                <a:gd name="T32" fmla="*/ 1 w 111"/>
                <a:gd name="T33" fmla="*/ 1 h 122"/>
                <a:gd name="T34" fmla="*/ 1 w 111"/>
                <a:gd name="T35" fmla="*/ 1 h 122"/>
                <a:gd name="T36" fmla="*/ 1 w 111"/>
                <a:gd name="T37" fmla="*/ 1 h 122"/>
                <a:gd name="T38" fmla="*/ 1 w 111"/>
                <a:gd name="T39" fmla="*/ 1 h 122"/>
                <a:gd name="T40" fmla="*/ 1 w 111"/>
                <a:gd name="T41" fmla="*/ 1 h 122"/>
                <a:gd name="T42" fmla="*/ 1 w 111"/>
                <a:gd name="T43" fmla="*/ 1 h 122"/>
                <a:gd name="T44" fmla="*/ 1 w 111"/>
                <a:gd name="T45" fmla="*/ 1 h 122"/>
                <a:gd name="T46" fmla="*/ 1 w 111"/>
                <a:gd name="T47" fmla="*/ 1 h 122"/>
                <a:gd name="T48" fmla="*/ 1 w 111"/>
                <a:gd name="T49" fmla="*/ 1 h 122"/>
                <a:gd name="T50" fmla="*/ 1 w 111"/>
                <a:gd name="T51" fmla="*/ 1 h 122"/>
                <a:gd name="T52" fmla="*/ 1 w 111"/>
                <a:gd name="T53" fmla="*/ 1 h 122"/>
                <a:gd name="T54" fmla="*/ 0 w 111"/>
                <a:gd name="T55" fmla="*/ 1 h 122"/>
                <a:gd name="T56" fmla="*/ 1 w 111"/>
                <a:gd name="T57" fmla="*/ 1 h 122"/>
                <a:gd name="T58" fmla="*/ 1 w 111"/>
                <a:gd name="T59" fmla="*/ 1 h 122"/>
                <a:gd name="T60" fmla="*/ 1 w 111"/>
                <a:gd name="T61" fmla="*/ 1 h 122"/>
                <a:gd name="T62" fmla="*/ 1 w 111"/>
                <a:gd name="T63" fmla="*/ 1 h 122"/>
                <a:gd name="T64" fmla="*/ 1 w 111"/>
                <a:gd name="T65" fmla="*/ 1 h 122"/>
                <a:gd name="T66" fmla="*/ 1 w 111"/>
                <a:gd name="T67" fmla="*/ 1 h 122"/>
                <a:gd name="T68" fmla="*/ 1 w 111"/>
                <a:gd name="T69" fmla="*/ 1 h 122"/>
                <a:gd name="T70" fmla="*/ 1 w 111"/>
                <a:gd name="T71" fmla="*/ 1 h 122"/>
                <a:gd name="T72" fmla="*/ 1 w 111"/>
                <a:gd name="T73" fmla="*/ 1 h 122"/>
                <a:gd name="T74" fmla="*/ 1 w 111"/>
                <a:gd name="T75" fmla="*/ 1 h 122"/>
                <a:gd name="T76" fmla="*/ 1 w 111"/>
                <a:gd name="T77" fmla="*/ 1 h 122"/>
                <a:gd name="T78" fmla="*/ 1 w 111"/>
                <a:gd name="T79" fmla="*/ 1 h 122"/>
                <a:gd name="T80" fmla="*/ 1 w 111"/>
                <a:gd name="T81" fmla="*/ 1 h 122"/>
                <a:gd name="T82" fmla="*/ 1 w 111"/>
                <a:gd name="T83" fmla="*/ 1 h 122"/>
                <a:gd name="T84" fmla="*/ 1 w 111"/>
                <a:gd name="T85" fmla="*/ 1 h 122"/>
                <a:gd name="T86" fmla="*/ 1 w 111"/>
                <a:gd name="T87" fmla="*/ 1 h 122"/>
                <a:gd name="T88" fmla="*/ 1 w 111"/>
                <a:gd name="T89" fmla="*/ 1 h 122"/>
                <a:gd name="T90" fmla="*/ 1 w 111"/>
                <a:gd name="T91" fmla="*/ 1 h 122"/>
                <a:gd name="T92" fmla="*/ 1 w 111"/>
                <a:gd name="T93" fmla="*/ 1 h 122"/>
                <a:gd name="T94" fmla="*/ 1 w 111"/>
                <a:gd name="T95" fmla="*/ 1 h 122"/>
                <a:gd name="T96" fmla="*/ 1 w 111"/>
                <a:gd name="T97" fmla="*/ 1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1"/>
                <a:gd name="T148" fmla="*/ 0 h 122"/>
                <a:gd name="T149" fmla="*/ 111 w 111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1" h="122">
                  <a:moveTo>
                    <a:pt x="101" y="61"/>
                  </a:moveTo>
                  <a:lnTo>
                    <a:pt x="108" y="55"/>
                  </a:lnTo>
                  <a:lnTo>
                    <a:pt x="111" y="47"/>
                  </a:lnTo>
                  <a:lnTo>
                    <a:pt x="111" y="39"/>
                  </a:lnTo>
                  <a:lnTo>
                    <a:pt x="109" y="31"/>
                  </a:lnTo>
                  <a:lnTo>
                    <a:pt x="103" y="24"/>
                  </a:lnTo>
                  <a:lnTo>
                    <a:pt x="96" y="21"/>
                  </a:lnTo>
                  <a:lnTo>
                    <a:pt x="88" y="20"/>
                  </a:lnTo>
                  <a:lnTo>
                    <a:pt x="79" y="22"/>
                  </a:lnTo>
                  <a:lnTo>
                    <a:pt x="77" y="13"/>
                  </a:lnTo>
                  <a:lnTo>
                    <a:pt x="71" y="6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2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3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46"/>
                  </a:lnTo>
                  <a:lnTo>
                    <a:pt x="4" y="54"/>
                  </a:lnTo>
                  <a:lnTo>
                    <a:pt x="11" y="60"/>
                  </a:lnTo>
                  <a:lnTo>
                    <a:pt x="4" y="66"/>
                  </a:lnTo>
                  <a:lnTo>
                    <a:pt x="1" y="74"/>
                  </a:lnTo>
                  <a:lnTo>
                    <a:pt x="0" y="83"/>
                  </a:lnTo>
                  <a:lnTo>
                    <a:pt x="2" y="91"/>
                  </a:lnTo>
                  <a:lnTo>
                    <a:pt x="8" y="98"/>
                  </a:lnTo>
                  <a:lnTo>
                    <a:pt x="16" y="102"/>
                  </a:lnTo>
                  <a:lnTo>
                    <a:pt x="24" y="102"/>
                  </a:lnTo>
                  <a:lnTo>
                    <a:pt x="33" y="99"/>
                  </a:lnTo>
                  <a:lnTo>
                    <a:pt x="35" y="108"/>
                  </a:lnTo>
                  <a:lnTo>
                    <a:pt x="40" y="115"/>
                  </a:lnTo>
                  <a:lnTo>
                    <a:pt x="47" y="120"/>
                  </a:lnTo>
                  <a:lnTo>
                    <a:pt x="55" y="122"/>
                  </a:lnTo>
                  <a:lnTo>
                    <a:pt x="63" y="120"/>
                  </a:lnTo>
                  <a:lnTo>
                    <a:pt x="70" y="115"/>
                  </a:lnTo>
                  <a:lnTo>
                    <a:pt x="76" y="108"/>
                  </a:lnTo>
                  <a:lnTo>
                    <a:pt x="78" y="100"/>
                  </a:lnTo>
                  <a:lnTo>
                    <a:pt x="87" y="103"/>
                  </a:lnTo>
                  <a:lnTo>
                    <a:pt x="95" y="102"/>
                  </a:lnTo>
                  <a:lnTo>
                    <a:pt x="103" y="98"/>
                  </a:lnTo>
                  <a:lnTo>
                    <a:pt x="109" y="92"/>
                  </a:lnTo>
                  <a:lnTo>
                    <a:pt x="111" y="84"/>
                  </a:lnTo>
                  <a:lnTo>
                    <a:pt x="110" y="76"/>
                  </a:lnTo>
                  <a:lnTo>
                    <a:pt x="107" y="68"/>
                  </a:lnTo>
                  <a:lnTo>
                    <a:pt x="101" y="6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6" name="Freeform 57"/>
            <p:cNvSpPr>
              <a:spLocks/>
            </p:cNvSpPr>
            <p:nvPr>
              <p:custDataLst>
                <p:tags r:id="rId209"/>
              </p:custDataLst>
            </p:nvPr>
          </p:nvSpPr>
          <p:spPr bwMode="auto">
            <a:xfrm>
              <a:off x="2385" y="2721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1 h 32"/>
                <a:gd name="T6" fmla="*/ 1 w 32"/>
                <a:gd name="T7" fmla="*/ 1 h 32"/>
                <a:gd name="T8" fmla="*/ 0 w 32"/>
                <a:gd name="T9" fmla="*/ 1 h 32"/>
                <a:gd name="T10" fmla="*/ 1 w 32"/>
                <a:gd name="T11" fmla="*/ 1 h 32"/>
                <a:gd name="T12" fmla="*/ 1 w 32"/>
                <a:gd name="T13" fmla="*/ 1 h 32"/>
                <a:gd name="T14" fmla="*/ 1 w 32"/>
                <a:gd name="T15" fmla="*/ 1 h 32"/>
                <a:gd name="T16" fmla="*/ 1 w 32"/>
                <a:gd name="T17" fmla="*/ 0 h 32"/>
                <a:gd name="T18" fmla="*/ 1 w 32"/>
                <a:gd name="T19" fmla="*/ 1 h 32"/>
                <a:gd name="T20" fmla="*/ 1 w 32"/>
                <a:gd name="T21" fmla="*/ 1 h 32"/>
                <a:gd name="T22" fmla="*/ 1 w 32"/>
                <a:gd name="T23" fmla="*/ 1 h 32"/>
                <a:gd name="T24" fmla="*/ 1 w 32"/>
                <a:gd name="T25" fmla="*/ 1 h 32"/>
                <a:gd name="T26" fmla="*/ 1 w 32"/>
                <a:gd name="T27" fmla="*/ 1 h 32"/>
                <a:gd name="T28" fmla="*/ 1 w 32"/>
                <a:gd name="T29" fmla="*/ 1 h 32"/>
                <a:gd name="T30" fmla="*/ 1 w 32"/>
                <a:gd name="T31" fmla="*/ 1 h 32"/>
                <a:gd name="T32" fmla="*/ 1 w 32"/>
                <a:gd name="T33" fmla="*/ 1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2"/>
                <a:gd name="T53" fmla="*/ 32 w 3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2">
                  <a:moveTo>
                    <a:pt x="16" y="32"/>
                  </a:moveTo>
                  <a:lnTo>
                    <a:pt x="9" y="31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7" y="5"/>
                  </a:lnTo>
                  <a:lnTo>
                    <a:pt x="31" y="9"/>
                  </a:lnTo>
                  <a:lnTo>
                    <a:pt x="32" y="16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3" y="31"/>
                  </a:lnTo>
                  <a:lnTo>
                    <a:pt x="16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7" name="Freeform 58"/>
            <p:cNvSpPr>
              <a:spLocks/>
            </p:cNvSpPr>
            <p:nvPr>
              <p:custDataLst>
                <p:tags r:id="rId210"/>
              </p:custDataLst>
            </p:nvPr>
          </p:nvSpPr>
          <p:spPr bwMode="auto">
            <a:xfrm>
              <a:off x="2400" y="1686"/>
              <a:ext cx="68" cy="74"/>
            </a:xfrm>
            <a:custGeom>
              <a:avLst/>
              <a:gdLst>
                <a:gd name="T0" fmla="*/ 1 w 136"/>
                <a:gd name="T1" fmla="*/ 0 h 149"/>
                <a:gd name="T2" fmla="*/ 1 w 136"/>
                <a:gd name="T3" fmla="*/ 0 h 149"/>
                <a:gd name="T4" fmla="*/ 1 w 136"/>
                <a:gd name="T5" fmla="*/ 0 h 149"/>
                <a:gd name="T6" fmla="*/ 1 w 136"/>
                <a:gd name="T7" fmla="*/ 0 h 149"/>
                <a:gd name="T8" fmla="*/ 1 w 136"/>
                <a:gd name="T9" fmla="*/ 0 h 149"/>
                <a:gd name="T10" fmla="*/ 1 w 136"/>
                <a:gd name="T11" fmla="*/ 0 h 149"/>
                <a:gd name="T12" fmla="*/ 1 w 136"/>
                <a:gd name="T13" fmla="*/ 0 h 149"/>
                <a:gd name="T14" fmla="*/ 1 w 136"/>
                <a:gd name="T15" fmla="*/ 0 h 149"/>
                <a:gd name="T16" fmla="*/ 1 w 136"/>
                <a:gd name="T17" fmla="*/ 0 h 149"/>
                <a:gd name="T18" fmla="*/ 1 w 136"/>
                <a:gd name="T19" fmla="*/ 0 h 149"/>
                <a:gd name="T20" fmla="*/ 1 w 136"/>
                <a:gd name="T21" fmla="*/ 0 h 149"/>
                <a:gd name="T22" fmla="*/ 1 w 136"/>
                <a:gd name="T23" fmla="*/ 0 h 149"/>
                <a:gd name="T24" fmla="*/ 1 w 136"/>
                <a:gd name="T25" fmla="*/ 0 h 149"/>
                <a:gd name="T26" fmla="*/ 1 w 136"/>
                <a:gd name="T27" fmla="*/ 0 h 149"/>
                <a:gd name="T28" fmla="*/ 0 w 136"/>
                <a:gd name="T29" fmla="*/ 0 h 149"/>
                <a:gd name="T30" fmla="*/ 1 w 136"/>
                <a:gd name="T31" fmla="*/ 0 h 149"/>
                <a:gd name="T32" fmla="*/ 1 w 136"/>
                <a:gd name="T33" fmla="*/ 0 h 149"/>
                <a:gd name="T34" fmla="*/ 0 w 136"/>
                <a:gd name="T35" fmla="*/ 0 h 149"/>
                <a:gd name="T36" fmla="*/ 1 w 136"/>
                <a:gd name="T37" fmla="*/ 0 h 149"/>
                <a:gd name="T38" fmla="*/ 1 w 136"/>
                <a:gd name="T39" fmla="*/ 0 h 149"/>
                <a:gd name="T40" fmla="*/ 1 w 136"/>
                <a:gd name="T41" fmla="*/ 0 h 149"/>
                <a:gd name="T42" fmla="*/ 1 w 136"/>
                <a:gd name="T43" fmla="*/ 0 h 149"/>
                <a:gd name="T44" fmla="*/ 1 w 136"/>
                <a:gd name="T45" fmla="*/ 0 h 149"/>
                <a:gd name="T46" fmla="*/ 1 w 136"/>
                <a:gd name="T47" fmla="*/ 0 h 149"/>
                <a:gd name="T48" fmla="*/ 1 w 136"/>
                <a:gd name="T49" fmla="*/ 0 h 149"/>
                <a:gd name="T50" fmla="*/ 1 w 136"/>
                <a:gd name="T51" fmla="*/ 0 h 149"/>
                <a:gd name="T52" fmla="*/ 1 w 136"/>
                <a:gd name="T53" fmla="*/ 0 h 149"/>
                <a:gd name="T54" fmla="*/ 1 w 136"/>
                <a:gd name="T55" fmla="*/ 0 h 149"/>
                <a:gd name="T56" fmla="*/ 1 w 136"/>
                <a:gd name="T57" fmla="*/ 0 h 149"/>
                <a:gd name="T58" fmla="*/ 1 w 136"/>
                <a:gd name="T59" fmla="*/ 0 h 149"/>
                <a:gd name="T60" fmla="*/ 1 w 136"/>
                <a:gd name="T61" fmla="*/ 0 h 149"/>
                <a:gd name="T62" fmla="*/ 1 w 136"/>
                <a:gd name="T63" fmla="*/ 0 h 1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9"/>
                <a:gd name="T98" fmla="*/ 136 w 136"/>
                <a:gd name="T99" fmla="*/ 149 h 1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9">
                  <a:moveTo>
                    <a:pt x="123" y="75"/>
                  </a:moveTo>
                  <a:lnTo>
                    <a:pt x="131" y="67"/>
                  </a:lnTo>
                  <a:lnTo>
                    <a:pt x="135" y="58"/>
                  </a:lnTo>
                  <a:lnTo>
                    <a:pt x="136" y="47"/>
                  </a:lnTo>
                  <a:lnTo>
                    <a:pt x="133" y="38"/>
                  </a:lnTo>
                  <a:lnTo>
                    <a:pt x="129" y="34"/>
                  </a:lnTo>
                  <a:lnTo>
                    <a:pt x="126" y="30"/>
                  </a:lnTo>
                  <a:lnTo>
                    <a:pt x="121" y="28"/>
                  </a:lnTo>
                  <a:lnTo>
                    <a:pt x="117" y="26"/>
                  </a:lnTo>
                  <a:lnTo>
                    <a:pt x="112" y="26"/>
                  </a:lnTo>
                  <a:lnTo>
                    <a:pt x="106" y="26"/>
                  </a:lnTo>
                  <a:lnTo>
                    <a:pt x="102" y="26"/>
                  </a:lnTo>
                  <a:lnTo>
                    <a:pt x="96" y="28"/>
                  </a:lnTo>
                  <a:lnTo>
                    <a:pt x="94" y="18"/>
                  </a:lnTo>
                  <a:lnTo>
                    <a:pt x="88" y="8"/>
                  </a:lnTo>
                  <a:lnTo>
                    <a:pt x="79" y="3"/>
                  </a:lnTo>
                  <a:lnTo>
                    <a:pt x="68" y="0"/>
                  </a:lnTo>
                  <a:lnTo>
                    <a:pt x="58" y="3"/>
                  </a:lnTo>
                  <a:lnTo>
                    <a:pt x="50" y="8"/>
                  </a:lnTo>
                  <a:lnTo>
                    <a:pt x="44" y="16"/>
                  </a:lnTo>
                  <a:lnTo>
                    <a:pt x="42" y="27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25" y="24"/>
                  </a:lnTo>
                  <a:lnTo>
                    <a:pt x="20" y="24"/>
                  </a:lnTo>
                  <a:lnTo>
                    <a:pt x="15" y="27"/>
                  </a:lnTo>
                  <a:lnTo>
                    <a:pt x="11" y="29"/>
                  </a:lnTo>
                  <a:lnTo>
                    <a:pt x="7" y="32"/>
                  </a:lnTo>
                  <a:lnTo>
                    <a:pt x="4" y="37"/>
                  </a:lnTo>
                  <a:lnTo>
                    <a:pt x="0" y="46"/>
                  </a:lnTo>
                  <a:lnTo>
                    <a:pt x="2" y="57"/>
                  </a:lnTo>
                  <a:lnTo>
                    <a:pt x="6" y="66"/>
                  </a:lnTo>
                  <a:lnTo>
                    <a:pt x="13" y="74"/>
                  </a:lnTo>
                  <a:lnTo>
                    <a:pt x="5" y="81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4" y="111"/>
                  </a:lnTo>
                  <a:lnTo>
                    <a:pt x="7" y="115"/>
                  </a:lnTo>
                  <a:lnTo>
                    <a:pt x="11" y="119"/>
                  </a:lnTo>
                  <a:lnTo>
                    <a:pt x="14" y="121"/>
                  </a:lnTo>
                  <a:lnTo>
                    <a:pt x="19" y="122"/>
                  </a:lnTo>
                  <a:lnTo>
                    <a:pt x="25" y="123"/>
                  </a:lnTo>
                  <a:lnTo>
                    <a:pt x="29" y="123"/>
                  </a:lnTo>
                  <a:lnTo>
                    <a:pt x="34" y="122"/>
                  </a:lnTo>
                  <a:lnTo>
                    <a:pt x="40" y="121"/>
                  </a:lnTo>
                  <a:lnTo>
                    <a:pt x="42" y="132"/>
                  </a:lnTo>
                  <a:lnTo>
                    <a:pt x="49" y="141"/>
                  </a:lnTo>
                  <a:lnTo>
                    <a:pt x="57" y="147"/>
                  </a:lnTo>
                  <a:lnTo>
                    <a:pt x="67" y="149"/>
                  </a:lnTo>
                  <a:lnTo>
                    <a:pt x="78" y="147"/>
                  </a:lnTo>
                  <a:lnTo>
                    <a:pt x="86" y="141"/>
                  </a:lnTo>
                  <a:lnTo>
                    <a:pt x="91" y="133"/>
                  </a:lnTo>
                  <a:lnTo>
                    <a:pt x="94" y="122"/>
                  </a:lnTo>
                  <a:lnTo>
                    <a:pt x="100" y="123"/>
                  </a:lnTo>
                  <a:lnTo>
                    <a:pt x="105" y="125"/>
                  </a:lnTo>
                  <a:lnTo>
                    <a:pt x="111" y="125"/>
                  </a:lnTo>
                  <a:lnTo>
                    <a:pt x="116" y="123"/>
                  </a:lnTo>
                  <a:lnTo>
                    <a:pt x="120" y="122"/>
                  </a:lnTo>
                  <a:lnTo>
                    <a:pt x="125" y="120"/>
                  </a:lnTo>
                  <a:lnTo>
                    <a:pt x="128" y="117"/>
                  </a:lnTo>
                  <a:lnTo>
                    <a:pt x="132" y="112"/>
                  </a:lnTo>
                  <a:lnTo>
                    <a:pt x="135" y="103"/>
                  </a:lnTo>
                  <a:lnTo>
                    <a:pt x="134" y="92"/>
                  </a:lnTo>
                  <a:lnTo>
                    <a:pt x="129" y="83"/>
                  </a:lnTo>
                  <a:lnTo>
                    <a:pt x="123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8" name="Freeform 59"/>
            <p:cNvSpPr>
              <a:spLocks/>
            </p:cNvSpPr>
            <p:nvPr>
              <p:custDataLst>
                <p:tags r:id="rId211"/>
              </p:custDataLst>
            </p:nvPr>
          </p:nvSpPr>
          <p:spPr bwMode="auto">
            <a:xfrm>
              <a:off x="2423" y="1713"/>
              <a:ext cx="20" cy="20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0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1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11" y="38"/>
                  </a:lnTo>
                  <a:lnTo>
                    <a:pt x="5" y="34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33" y="6"/>
                  </a:lnTo>
                  <a:lnTo>
                    <a:pt x="38" y="12"/>
                  </a:lnTo>
                  <a:lnTo>
                    <a:pt x="39" y="20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6" y="38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9" name="Freeform 60"/>
            <p:cNvSpPr>
              <a:spLocks/>
            </p:cNvSpPr>
            <p:nvPr>
              <p:custDataLst>
                <p:tags r:id="rId212"/>
              </p:custDataLst>
            </p:nvPr>
          </p:nvSpPr>
          <p:spPr bwMode="auto">
            <a:xfrm>
              <a:off x="3282" y="2529"/>
              <a:ext cx="64" cy="90"/>
            </a:xfrm>
            <a:custGeom>
              <a:avLst/>
              <a:gdLst>
                <a:gd name="T0" fmla="*/ 0 w 129"/>
                <a:gd name="T1" fmla="*/ 0 h 181"/>
                <a:gd name="T2" fmla="*/ 0 w 129"/>
                <a:gd name="T3" fmla="*/ 0 h 181"/>
                <a:gd name="T4" fmla="*/ 0 w 129"/>
                <a:gd name="T5" fmla="*/ 0 h 181"/>
                <a:gd name="T6" fmla="*/ 0 w 129"/>
                <a:gd name="T7" fmla="*/ 0 h 181"/>
                <a:gd name="T8" fmla="*/ 0 w 129"/>
                <a:gd name="T9" fmla="*/ 0 h 181"/>
                <a:gd name="T10" fmla="*/ 0 w 129"/>
                <a:gd name="T11" fmla="*/ 0 h 181"/>
                <a:gd name="T12" fmla="*/ 0 w 129"/>
                <a:gd name="T13" fmla="*/ 0 h 181"/>
                <a:gd name="T14" fmla="*/ 0 w 129"/>
                <a:gd name="T15" fmla="*/ 0 h 181"/>
                <a:gd name="T16" fmla="*/ 0 w 129"/>
                <a:gd name="T17" fmla="*/ 0 h 181"/>
                <a:gd name="T18" fmla="*/ 0 w 129"/>
                <a:gd name="T19" fmla="*/ 0 h 181"/>
                <a:gd name="T20" fmla="*/ 0 w 129"/>
                <a:gd name="T21" fmla="*/ 0 h 181"/>
                <a:gd name="T22" fmla="*/ 0 w 129"/>
                <a:gd name="T23" fmla="*/ 0 h 181"/>
                <a:gd name="T24" fmla="*/ 0 w 129"/>
                <a:gd name="T25" fmla="*/ 0 h 181"/>
                <a:gd name="T26" fmla="*/ 0 w 129"/>
                <a:gd name="T27" fmla="*/ 0 h 181"/>
                <a:gd name="T28" fmla="*/ 0 w 129"/>
                <a:gd name="T29" fmla="*/ 0 h 181"/>
                <a:gd name="T30" fmla="*/ 0 w 129"/>
                <a:gd name="T31" fmla="*/ 0 h 181"/>
                <a:gd name="T32" fmla="*/ 0 w 129"/>
                <a:gd name="T33" fmla="*/ 0 h 181"/>
                <a:gd name="T34" fmla="*/ 0 w 129"/>
                <a:gd name="T35" fmla="*/ 0 h 181"/>
                <a:gd name="T36" fmla="*/ 0 w 129"/>
                <a:gd name="T37" fmla="*/ 0 h 181"/>
                <a:gd name="T38" fmla="*/ 0 w 129"/>
                <a:gd name="T39" fmla="*/ 0 h 181"/>
                <a:gd name="T40" fmla="*/ 0 w 129"/>
                <a:gd name="T41" fmla="*/ 0 h 181"/>
                <a:gd name="T42" fmla="*/ 0 w 129"/>
                <a:gd name="T43" fmla="*/ 0 h 181"/>
                <a:gd name="T44" fmla="*/ 0 w 129"/>
                <a:gd name="T45" fmla="*/ 0 h 181"/>
                <a:gd name="T46" fmla="*/ 0 w 129"/>
                <a:gd name="T47" fmla="*/ 0 h 181"/>
                <a:gd name="T48" fmla="*/ 0 w 129"/>
                <a:gd name="T49" fmla="*/ 0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9"/>
                <a:gd name="T76" fmla="*/ 0 h 181"/>
                <a:gd name="T77" fmla="*/ 129 w 129"/>
                <a:gd name="T78" fmla="*/ 181 h 1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9" h="181">
                  <a:moveTo>
                    <a:pt x="0" y="181"/>
                  </a:moveTo>
                  <a:lnTo>
                    <a:pt x="25" y="172"/>
                  </a:lnTo>
                  <a:lnTo>
                    <a:pt x="52" y="158"/>
                  </a:lnTo>
                  <a:lnTo>
                    <a:pt x="76" y="141"/>
                  </a:lnTo>
                  <a:lnTo>
                    <a:pt x="97" y="120"/>
                  </a:lnTo>
                  <a:lnTo>
                    <a:pt x="114" y="98"/>
                  </a:lnTo>
                  <a:lnTo>
                    <a:pt x="124" y="74"/>
                  </a:lnTo>
                  <a:lnTo>
                    <a:pt x="129" y="50"/>
                  </a:lnTo>
                  <a:lnTo>
                    <a:pt x="124" y="26"/>
                  </a:lnTo>
                  <a:lnTo>
                    <a:pt x="114" y="8"/>
                  </a:lnTo>
                  <a:lnTo>
                    <a:pt x="100" y="0"/>
                  </a:lnTo>
                  <a:lnTo>
                    <a:pt x="86" y="1"/>
                  </a:lnTo>
                  <a:lnTo>
                    <a:pt x="72" y="8"/>
                  </a:lnTo>
                  <a:lnTo>
                    <a:pt x="61" y="21"/>
                  </a:lnTo>
                  <a:lnTo>
                    <a:pt x="53" y="38"/>
                  </a:lnTo>
                  <a:lnTo>
                    <a:pt x="49" y="58"/>
                  </a:lnTo>
                  <a:lnTo>
                    <a:pt x="52" y="79"/>
                  </a:lnTo>
                  <a:lnTo>
                    <a:pt x="54" y="95"/>
                  </a:lnTo>
                  <a:lnTo>
                    <a:pt x="49" y="113"/>
                  </a:lnTo>
                  <a:lnTo>
                    <a:pt x="41" y="129"/>
                  </a:lnTo>
                  <a:lnTo>
                    <a:pt x="31" y="145"/>
                  </a:lnTo>
                  <a:lnTo>
                    <a:pt x="19" y="160"/>
                  </a:lnTo>
                  <a:lnTo>
                    <a:pt x="10" y="171"/>
                  </a:lnTo>
                  <a:lnTo>
                    <a:pt x="2" y="179"/>
                  </a:lnTo>
                  <a:lnTo>
                    <a:pt x="0" y="18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0" name="Freeform 61"/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3251" y="2513"/>
              <a:ext cx="45" cy="103"/>
            </a:xfrm>
            <a:custGeom>
              <a:avLst/>
              <a:gdLst>
                <a:gd name="T0" fmla="*/ 1 w 90"/>
                <a:gd name="T1" fmla="*/ 1 h 206"/>
                <a:gd name="T2" fmla="*/ 1 w 90"/>
                <a:gd name="T3" fmla="*/ 1 h 206"/>
                <a:gd name="T4" fmla="*/ 1 w 90"/>
                <a:gd name="T5" fmla="*/ 1 h 206"/>
                <a:gd name="T6" fmla="*/ 1 w 90"/>
                <a:gd name="T7" fmla="*/ 1 h 206"/>
                <a:gd name="T8" fmla="*/ 1 w 90"/>
                <a:gd name="T9" fmla="*/ 1 h 206"/>
                <a:gd name="T10" fmla="*/ 1 w 90"/>
                <a:gd name="T11" fmla="*/ 1 h 206"/>
                <a:gd name="T12" fmla="*/ 1 w 90"/>
                <a:gd name="T13" fmla="*/ 1 h 206"/>
                <a:gd name="T14" fmla="*/ 1 w 90"/>
                <a:gd name="T15" fmla="*/ 1 h 206"/>
                <a:gd name="T16" fmla="*/ 1 w 90"/>
                <a:gd name="T17" fmla="*/ 1 h 206"/>
                <a:gd name="T18" fmla="*/ 1 w 90"/>
                <a:gd name="T19" fmla="*/ 0 h 206"/>
                <a:gd name="T20" fmla="*/ 1 w 90"/>
                <a:gd name="T21" fmla="*/ 1 h 206"/>
                <a:gd name="T22" fmla="*/ 1 w 90"/>
                <a:gd name="T23" fmla="*/ 1 h 206"/>
                <a:gd name="T24" fmla="*/ 1 w 90"/>
                <a:gd name="T25" fmla="*/ 1 h 206"/>
                <a:gd name="T26" fmla="*/ 0 w 90"/>
                <a:gd name="T27" fmla="*/ 1 h 206"/>
                <a:gd name="T28" fmla="*/ 1 w 90"/>
                <a:gd name="T29" fmla="*/ 1 h 206"/>
                <a:gd name="T30" fmla="*/ 1 w 90"/>
                <a:gd name="T31" fmla="*/ 1 h 206"/>
                <a:gd name="T32" fmla="*/ 1 w 90"/>
                <a:gd name="T33" fmla="*/ 1 h 206"/>
                <a:gd name="T34" fmla="*/ 1 w 90"/>
                <a:gd name="T35" fmla="*/ 1 h 206"/>
                <a:gd name="T36" fmla="*/ 1 w 90"/>
                <a:gd name="T37" fmla="*/ 1 h 206"/>
                <a:gd name="T38" fmla="*/ 1 w 90"/>
                <a:gd name="T39" fmla="*/ 1 h 206"/>
                <a:gd name="T40" fmla="*/ 1 w 90"/>
                <a:gd name="T41" fmla="*/ 1 h 206"/>
                <a:gd name="T42" fmla="*/ 1 w 90"/>
                <a:gd name="T43" fmla="*/ 1 h 206"/>
                <a:gd name="T44" fmla="*/ 1 w 90"/>
                <a:gd name="T45" fmla="*/ 1 h 206"/>
                <a:gd name="T46" fmla="*/ 1 w 90"/>
                <a:gd name="T47" fmla="*/ 1 h 206"/>
                <a:gd name="T48" fmla="*/ 1 w 90"/>
                <a:gd name="T49" fmla="*/ 1 h 2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206"/>
                <a:gd name="T77" fmla="*/ 90 w 90"/>
                <a:gd name="T78" fmla="*/ 206 h 2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206">
                  <a:moveTo>
                    <a:pt x="50" y="206"/>
                  </a:moveTo>
                  <a:lnTo>
                    <a:pt x="65" y="183"/>
                  </a:lnTo>
                  <a:lnTo>
                    <a:pt x="77" y="157"/>
                  </a:lnTo>
                  <a:lnTo>
                    <a:pt x="85" y="128"/>
                  </a:lnTo>
                  <a:lnTo>
                    <a:pt x="90" y="99"/>
                  </a:lnTo>
                  <a:lnTo>
                    <a:pt x="88" y="70"/>
                  </a:lnTo>
                  <a:lnTo>
                    <a:pt x="83" y="45"/>
                  </a:lnTo>
                  <a:lnTo>
                    <a:pt x="70" y="23"/>
                  </a:lnTo>
                  <a:lnTo>
                    <a:pt x="52" y="7"/>
                  </a:lnTo>
                  <a:lnTo>
                    <a:pt x="33" y="0"/>
                  </a:lnTo>
                  <a:lnTo>
                    <a:pt x="18" y="2"/>
                  </a:lnTo>
                  <a:lnTo>
                    <a:pt x="7" y="12"/>
                  </a:lnTo>
                  <a:lnTo>
                    <a:pt x="1" y="26"/>
                  </a:lnTo>
                  <a:lnTo>
                    <a:pt x="0" y="43"/>
                  </a:lnTo>
                  <a:lnTo>
                    <a:pt x="3" y="61"/>
                  </a:lnTo>
                  <a:lnTo>
                    <a:pt x="12" y="80"/>
                  </a:lnTo>
                  <a:lnTo>
                    <a:pt x="27" y="93"/>
                  </a:lnTo>
                  <a:lnTo>
                    <a:pt x="39" y="106"/>
                  </a:lnTo>
                  <a:lnTo>
                    <a:pt x="47" y="122"/>
                  </a:lnTo>
                  <a:lnTo>
                    <a:pt x="52" y="141"/>
                  </a:lnTo>
                  <a:lnTo>
                    <a:pt x="53" y="159"/>
                  </a:lnTo>
                  <a:lnTo>
                    <a:pt x="53" y="178"/>
                  </a:lnTo>
                  <a:lnTo>
                    <a:pt x="53" y="193"/>
                  </a:lnTo>
                  <a:lnTo>
                    <a:pt x="50" y="203"/>
                  </a:lnTo>
                  <a:lnTo>
                    <a:pt x="50" y="20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1" name="Freeform 62"/>
            <p:cNvSpPr>
              <a:spLocks/>
            </p:cNvSpPr>
            <p:nvPr>
              <p:custDataLst>
                <p:tags r:id="rId214"/>
              </p:custDataLst>
            </p:nvPr>
          </p:nvSpPr>
          <p:spPr bwMode="auto">
            <a:xfrm>
              <a:off x="3283" y="2583"/>
              <a:ext cx="100" cy="50"/>
            </a:xfrm>
            <a:custGeom>
              <a:avLst/>
              <a:gdLst>
                <a:gd name="T0" fmla="*/ 0 w 201"/>
                <a:gd name="T1" fmla="*/ 1 h 99"/>
                <a:gd name="T2" fmla="*/ 0 w 201"/>
                <a:gd name="T3" fmla="*/ 1 h 99"/>
                <a:gd name="T4" fmla="*/ 0 w 201"/>
                <a:gd name="T5" fmla="*/ 1 h 99"/>
                <a:gd name="T6" fmla="*/ 0 w 201"/>
                <a:gd name="T7" fmla="*/ 1 h 99"/>
                <a:gd name="T8" fmla="*/ 0 w 201"/>
                <a:gd name="T9" fmla="*/ 1 h 99"/>
                <a:gd name="T10" fmla="*/ 0 w 201"/>
                <a:gd name="T11" fmla="*/ 1 h 99"/>
                <a:gd name="T12" fmla="*/ 0 w 201"/>
                <a:gd name="T13" fmla="*/ 1 h 99"/>
                <a:gd name="T14" fmla="*/ 0 w 201"/>
                <a:gd name="T15" fmla="*/ 1 h 99"/>
                <a:gd name="T16" fmla="*/ 0 w 201"/>
                <a:gd name="T17" fmla="*/ 1 h 99"/>
                <a:gd name="T18" fmla="*/ 0 w 201"/>
                <a:gd name="T19" fmla="*/ 1 h 99"/>
                <a:gd name="T20" fmla="*/ 0 w 201"/>
                <a:gd name="T21" fmla="*/ 1 h 99"/>
                <a:gd name="T22" fmla="*/ 0 w 201"/>
                <a:gd name="T23" fmla="*/ 1 h 99"/>
                <a:gd name="T24" fmla="*/ 0 w 201"/>
                <a:gd name="T25" fmla="*/ 1 h 99"/>
                <a:gd name="T26" fmla="*/ 0 w 201"/>
                <a:gd name="T27" fmla="*/ 1 h 99"/>
                <a:gd name="T28" fmla="*/ 0 w 201"/>
                <a:gd name="T29" fmla="*/ 1 h 99"/>
                <a:gd name="T30" fmla="*/ 0 w 201"/>
                <a:gd name="T31" fmla="*/ 1 h 99"/>
                <a:gd name="T32" fmla="*/ 0 w 201"/>
                <a:gd name="T33" fmla="*/ 1 h 99"/>
                <a:gd name="T34" fmla="*/ 0 w 201"/>
                <a:gd name="T35" fmla="*/ 1 h 99"/>
                <a:gd name="T36" fmla="*/ 0 w 201"/>
                <a:gd name="T37" fmla="*/ 1 h 99"/>
                <a:gd name="T38" fmla="*/ 0 w 201"/>
                <a:gd name="T39" fmla="*/ 1 h 99"/>
                <a:gd name="T40" fmla="*/ 0 w 201"/>
                <a:gd name="T41" fmla="*/ 0 h 99"/>
                <a:gd name="T42" fmla="*/ 0 w 201"/>
                <a:gd name="T43" fmla="*/ 1 h 99"/>
                <a:gd name="T44" fmla="*/ 0 w 201"/>
                <a:gd name="T45" fmla="*/ 1 h 99"/>
                <a:gd name="T46" fmla="*/ 0 w 201"/>
                <a:gd name="T47" fmla="*/ 1 h 99"/>
                <a:gd name="T48" fmla="*/ 0 w 201"/>
                <a:gd name="T49" fmla="*/ 1 h 99"/>
                <a:gd name="T50" fmla="*/ 0 w 201"/>
                <a:gd name="T51" fmla="*/ 1 h 99"/>
                <a:gd name="T52" fmla="*/ 0 w 201"/>
                <a:gd name="T53" fmla="*/ 1 h 99"/>
                <a:gd name="T54" fmla="*/ 0 w 201"/>
                <a:gd name="T55" fmla="*/ 1 h 99"/>
                <a:gd name="T56" fmla="*/ 0 w 201"/>
                <a:gd name="T57" fmla="*/ 1 h 99"/>
                <a:gd name="T58" fmla="*/ 0 w 201"/>
                <a:gd name="T59" fmla="*/ 1 h 99"/>
                <a:gd name="T60" fmla="*/ 0 w 201"/>
                <a:gd name="T61" fmla="*/ 1 h 99"/>
                <a:gd name="T62" fmla="*/ 0 w 201"/>
                <a:gd name="T63" fmla="*/ 1 h 99"/>
                <a:gd name="T64" fmla="*/ 0 w 201"/>
                <a:gd name="T65" fmla="*/ 1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99"/>
                <a:gd name="T101" fmla="*/ 201 w 201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99">
                  <a:moveTo>
                    <a:pt x="0" y="78"/>
                  </a:moveTo>
                  <a:lnTo>
                    <a:pt x="13" y="84"/>
                  </a:lnTo>
                  <a:lnTo>
                    <a:pt x="26" y="88"/>
                  </a:lnTo>
                  <a:lnTo>
                    <a:pt x="39" y="92"/>
                  </a:lnTo>
                  <a:lnTo>
                    <a:pt x="53" y="95"/>
                  </a:lnTo>
                  <a:lnTo>
                    <a:pt x="68" y="98"/>
                  </a:lnTo>
                  <a:lnTo>
                    <a:pt x="83" y="99"/>
                  </a:lnTo>
                  <a:lnTo>
                    <a:pt x="98" y="99"/>
                  </a:lnTo>
                  <a:lnTo>
                    <a:pt x="113" y="99"/>
                  </a:lnTo>
                  <a:lnTo>
                    <a:pt x="127" y="96"/>
                  </a:lnTo>
                  <a:lnTo>
                    <a:pt x="140" y="93"/>
                  </a:lnTo>
                  <a:lnTo>
                    <a:pt x="152" y="90"/>
                  </a:lnTo>
                  <a:lnTo>
                    <a:pt x="165" y="84"/>
                  </a:lnTo>
                  <a:lnTo>
                    <a:pt x="175" y="77"/>
                  </a:lnTo>
                  <a:lnTo>
                    <a:pt x="184" y="68"/>
                  </a:lnTo>
                  <a:lnTo>
                    <a:pt x="191" y="58"/>
                  </a:lnTo>
                  <a:lnTo>
                    <a:pt x="197" y="47"/>
                  </a:lnTo>
                  <a:lnTo>
                    <a:pt x="201" y="27"/>
                  </a:lnTo>
                  <a:lnTo>
                    <a:pt x="196" y="12"/>
                  </a:lnTo>
                  <a:lnTo>
                    <a:pt x="186" y="3"/>
                  </a:lnTo>
                  <a:lnTo>
                    <a:pt x="171" y="0"/>
                  </a:lnTo>
                  <a:lnTo>
                    <a:pt x="153" y="2"/>
                  </a:lnTo>
                  <a:lnTo>
                    <a:pt x="136" y="9"/>
                  </a:lnTo>
                  <a:lnTo>
                    <a:pt x="120" y="20"/>
                  </a:lnTo>
                  <a:lnTo>
                    <a:pt x="108" y="38"/>
                  </a:lnTo>
                  <a:lnTo>
                    <a:pt x="98" y="52"/>
                  </a:lnTo>
                  <a:lnTo>
                    <a:pt x="83" y="62"/>
                  </a:lnTo>
                  <a:lnTo>
                    <a:pt x="66" y="69"/>
                  </a:lnTo>
                  <a:lnTo>
                    <a:pt x="47" y="73"/>
                  </a:lnTo>
                  <a:lnTo>
                    <a:pt x="29" y="76"/>
                  </a:lnTo>
                  <a:lnTo>
                    <a:pt x="14" y="78"/>
                  </a:lnTo>
                  <a:lnTo>
                    <a:pt x="4" y="78"/>
                  </a:lnTo>
                  <a:lnTo>
                    <a:pt x="0" y="7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2" name="Freeform 63"/>
            <p:cNvSpPr>
              <a:spLocks/>
            </p:cNvSpPr>
            <p:nvPr>
              <p:custDataLst>
                <p:tags r:id="rId215"/>
              </p:custDataLst>
            </p:nvPr>
          </p:nvSpPr>
          <p:spPr bwMode="auto">
            <a:xfrm>
              <a:off x="3281" y="2628"/>
              <a:ext cx="99" cy="50"/>
            </a:xfrm>
            <a:custGeom>
              <a:avLst/>
              <a:gdLst>
                <a:gd name="T0" fmla="*/ 0 w 198"/>
                <a:gd name="T1" fmla="*/ 0 h 100"/>
                <a:gd name="T2" fmla="*/ 1 w 198"/>
                <a:gd name="T3" fmla="*/ 1 h 100"/>
                <a:gd name="T4" fmla="*/ 1 w 198"/>
                <a:gd name="T5" fmla="*/ 1 h 100"/>
                <a:gd name="T6" fmla="*/ 1 w 198"/>
                <a:gd name="T7" fmla="*/ 1 h 100"/>
                <a:gd name="T8" fmla="*/ 1 w 198"/>
                <a:gd name="T9" fmla="*/ 1 h 100"/>
                <a:gd name="T10" fmla="*/ 1 w 198"/>
                <a:gd name="T11" fmla="*/ 1 h 100"/>
                <a:gd name="T12" fmla="*/ 1 w 198"/>
                <a:gd name="T13" fmla="*/ 1 h 100"/>
                <a:gd name="T14" fmla="*/ 1 w 198"/>
                <a:gd name="T15" fmla="*/ 1 h 100"/>
                <a:gd name="T16" fmla="*/ 1 w 198"/>
                <a:gd name="T17" fmla="*/ 1 h 100"/>
                <a:gd name="T18" fmla="*/ 1 w 198"/>
                <a:gd name="T19" fmla="*/ 1 h 100"/>
                <a:gd name="T20" fmla="*/ 1 w 198"/>
                <a:gd name="T21" fmla="*/ 1 h 100"/>
                <a:gd name="T22" fmla="*/ 1 w 198"/>
                <a:gd name="T23" fmla="*/ 1 h 100"/>
                <a:gd name="T24" fmla="*/ 1 w 198"/>
                <a:gd name="T25" fmla="*/ 1 h 100"/>
                <a:gd name="T26" fmla="*/ 1 w 198"/>
                <a:gd name="T27" fmla="*/ 1 h 100"/>
                <a:gd name="T28" fmla="*/ 1 w 198"/>
                <a:gd name="T29" fmla="*/ 1 h 100"/>
                <a:gd name="T30" fmla="*/ 1 w 198"/>
                <a:gd name="T31" fmla="*/ 1 h 100"/>
                <a:gd name="T32" fmla="*/ 1 w 198"/>
                <a:gd name="T33" fmla="*/ 1 h 100"/>
                <a:gd name="T34" fmla="*/ 1 w 198"/>
                <a:gd name="T35" fmla="*/ 1 h 100"/>
                <a:gd name="T36" fmla="*/ 1 w 198"/>
                <a:gd name="T37" fmla="*/ 1 h 100"/>
                <a:gd name="T38" fmla="*/ 1 w 198"/>
                <a:gd name="T39" fmla="*/ 1 h 100"/>
                <a:gd name="T40" fmla="*/ 1 w 198"/>
                <a:gd name="T41" fmla="*/ 1 h 100"/>
                <a:gd name="T42" fmla="*/ 1 w 198"/>
                <a:gd name="T43" fmla="*/ 1 h 100"/>
                <a:gd name="T44" fmla="*/ 1 w 198"/>
                <a:gd name="T45" fmla="*/ 1 h 100"/>
                <a:gd name="T46" fmla="*/ 1 w 198"/>
                <a:gd name="T47" fmla="*/ 1 h 100"/>
                <a:gd name="T48" fmla="*/ 0 w 198"/>
                <a:gd name="T49" fmla="*/ 0 h 1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8"/>
                <a:gd name="T76" fmla="*/ 0 h 100"/>
                <a:gd name="T77" fmla="*/ 198 w 198"/>
                <a:gd name="T78" fmla="*/ 100 h 1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8" h="100">
                  <a:moveTo>
                    <a:pt x="0" y="0"/>
                  </a:moveTo>
                  <a:lnTo>
                    <a:pt x="15" y="23"/>
                  </a:lnTo>
                  <a:lnTo>
                    <a:pt x="33" y="44"/>
                  </a:lnTo>
                  <a:lnTo>
                    <a:pt x="55" y="65"/>
                  </a:lnTo>
                  <a:lnTo>
                    <a:pt x="79" y="81"/>
                  </a:lnTo>
                  <a:lnTo>
                    <a:pt x="105" y="94"/>
                  </a:lnTo>
                  <a:lnTo>
                    <a:pt x="130" y="100"/>
                  </a:lnTo>
                  <a:lnTo>
                    <a:pt x="154" y="99"/>
                  </a:lnTo>
                  <a:lnTo>
                    <a:pt x="177" y="89"/>
                  </a:lnTo>
                  <a:lnTo>
                    <a:pt x="192" y="76"/>
                  </a:lnTo>
                  <a:lnTo>
                    <a:pt x="198" y="61"/>
                  </a:lnTo>
                  <a:lnTo>
                    <a:pt x="194" y="47"/>
                  </a:lnTo>
                  <a:lnTo>
                    <a:pt x="184" y="35"/>
                  </a:lnTo>
                  <a:lnTo>
                    <a:pt x="169" y="26"/>
                  </a:lnTo>
                  <a:lnTo>
                    <a:pt x="151" y="21"/>
                  </a:lnTo>
                  <a:lnTo>
                    <a:pt x="131" y="23"/>
                  </a:lnTo>
                  <a:lnTo>
                    <a:pt x="111" y="29"/>
                  </a:lnTo>
                  <a:lnTo>
                    <a:pt x="95" y="34"/>
                  </a:lnTo>
                  <a:lnTo>
                    <a:pt x="78" y="34"/>
                  </a:lnTo>
                  <a:lnTo>
                    <a:pt x="58" y="29"/>
                  </a:lnTo>
                  <a:lnTo>
                    <a:pt x="41" y="23"/>
                  </a:lnTo>
                  <a:lnTo>
                    <a:pt x="25" y="15"/>
                  </a:lnTo>
                  <a:lnTo>
                    <a:pt x="11" y="8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3" name="Freeform 64"/>
            <p:cNvSpPr>
              <a:spLocks/>
            </p:cNvSpPr>
            <p:nvPr>
              <p:custDataLst>
                <p:tags r:id="rId216"/>
              </p:custDataLst>
            </p:nvPr>
          </p:nvSpPr>
          <p:spPr bwMode="auto">
            <a:xfrm>
              <a:off x="3273" y="2637"/>
              <a:ext cx="68" cy="87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 h 174"/>
                <a:gd name="T4" fmla="*/ 1 w 136"/>
                <a:gd name="T5" fmla="*/ 1 h 174"/>
                <a:gd name="T6" fmla="*/ 1 w 136"/>
                <a:gd name="T7" fmla="*/ 1 h 174"/>
                <a:gd name="T8" fmla="*/ 1 w 136"/>
                <a:gd name="T9" fmla="*/ 1 h 174"/>
                <a:gd name="T10" fmla="*/ 1 w 136"/>
                <a:gd name="T11" fmla="*/ 1 h 174"/>
                <a:gd name="T12" fmla="*/ 1 w 136"/>
                <a:gd name="T13" fmla="*/ 1 h 174"/>
                <a:gd name="T14" fmla="*/ 1 w 136"/>
                <a:gd name="T15" fmla="*/ 1 h 174"/>
                <a:gd name="T16" fmla="*/ 1 w 136"/>
                <a:gd name="T17" fmla="*/ 1 h 174"/>
                <a:gd name="T18" fmla="*/ 1 w 136"/>
                <a:gd name="T19" fmla="*/ 1 h 174"/>
                <a:gd name="T20" fmla="*/ 1 w 136"/>
                <a:gd name="T21" fmla="*/ 1 h 174"/>
                <a:gd name="T22" fmla="*/ 1 w 136"/>
                <a:gd name="T23" fmla="*/ 1 h 174"/>
                <a:gd name="T24" fmla="*/ 1 w 136"/>
                <a:gd name="T25" fmla="*/ 1 h 174"/>
                <a:gd name="T26" fmla="*/ 1 w 136"/>
                <a:gd name="T27" fmla="*/ 1 h 174"/>
                <a:gd name="T28" fmla="*/ 1 w 136"/>
                <a:gd name="T29" fmla="*/ 1 h 174"/>
                <a:gd name="T30" fmla="*/ 1 w 136"/>
                <a:gd name="T31" fmla="*/ 1 h 174"/>
                <a:gd name="T32" fmla="*/ 1 w 136"/>
                <a:gd name="T33" fmla="*/ 1 h 174"/>
                <a:gd name="T34" fmla="*/ 1 w 136"/>
                <a:gd name="T35" fmla="*/ 1 h 174"/>
                <a:gd name="T36" fmla="*/ 1 w 136"/>
                <a:gd name="T37" fmla="*/ 1 h 174"/>
                <a:gd name="T38" fmla="*/ 1 w 136"/>
                <a:gd name="T39" fmla="*/ 1 h 174"/>
                <a:gd name="T40" fmla="*/ 1 w 136"/>
                <a:gd name="T41" fmla="*/ 1 h 174"/>
                <a:gd name="T42" fmla="*/ 1 w 136"/>
                <a:gd name="T43" fmla="*/ 1 h 174"/>
                <a:gd name="T44" fmla="*/ 1 w 136"/>
                <a:gd name="T45" fmla="*/ 1 h 174"/>
                <a:gd name="T46" fmla="*/ 1 w 136"/>
                <a:gd name="T47" fmla="*/ 1 h 174"/>
                <a:gd name="T48" fmla="*/ 0 w 136"/>
                <a:gd name="T49" fmla="*/ 0 h 1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174"/>
                <a:gd name="T77" fmla="*/ 136 w 136"/>
                <a:gd name="T78" fmla="*/ 174 h 1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174">
                  <a:moveTo>
                    <a:pt x="0" y="0"/>
                  </a:moveTo>
                  <a:lnTo>
                    <a:pt x="0" y="28"/>
                  </a:lnTo>
                  <a:lnTo>
                    <a:pt x="2" y="56"/>
                  </a:lnTo>
                  <a:lnTo>
                    <a:pt x="10" y="85"/>
                  </a:lnTo>
                  <a:lnTo>
                    <a:pt x="20" y="113"/>
                  </a:lnTo>
                  <a:lnTo>
                    <a:pt x="35" y="137"/>
                  </a:lnTo>
                  <a:lnTo>
                    <a:pt x="53" y="157"/>
                  </a:lnTo>
                  <a:lnTo>
                    <a:pt x="74" y="169"/>
                  </a:lnTo>
                  <a:lnTo>
                    <a:pt x="99" y="174"/>
                  </a:lnTo>
                  <a:lnTo>
                    <a:pt x="118" y="170"/>
                  </a:lnTo>
                  <a:lnTo>
                    <a:pt x="131" y="161"/>
                  </a:lnTo>
                  <a:lnTo>
                    <a:pt x="136" y="147"/>
                  </a:lnTo>
                  <a:lnTo>
                    <a:pt x="133" y="132"/>
                  </a:lnTo>
                  <a:lnTo>
                    <a:pt x="126" y="116"/>
                  </a:lnTo>
                  <a:lnTo>
                    <a:pt x="114" y="102"/>
                  </a:lnTo>
                  <a:lnTo>
                    <a:pt x="96" y="92"/>
                  </a:lnTo>
                  <a:lnTo>
                    <a:pt x="77" y="88"/>
                  </a:lnTo>
                  <a:lnTo>
                    <a:pt x="61" y="83"/>
                  </a:lnTo>
                  <a:lnTo>
                    <a:pt x="46" y="73"/>
                  </a:lnTo>
                  <a:lnTo>
                    <a:pt x="32" y="59"/>
                  </a:lnTo>
                  <a:lnTo>
                    <a:pt x="21" y="43"/>
                  </a:lnTo>
                  <a:lnTo>
                    <a:pt x="12" y="26"/>
                  </a:lnTo>
                  <a:lnTo>
                    <a:pt x="5" y="1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4" name="Freeform 65"/>
            <p:cNvSpPr>
              <a:spLocks/>
            </p:cNvSpPr>
            <p:nvPr>
              <p:custDataLst>
                <p:tags r:id="rId217"/>
              </p:custDataLst>
            </p:nvPr>
          </p:nvSpPr>
          <p:spPr bwMode="auto">
            <a:xfrm>
              <a:off x="3028" y="2593"/>
              <a:ext cx="234" cy="81"/>
            </a:xfrm>
            <a:custGeom>
              <a:avLst/>
              <a:gdLst>
                <a:gd name="T0" fmla="*/ 0 w 469"/>
                <a:gd name="T1" fmla="*/ 0 h 163"/>
                <a:gd name="T2" fmla="*/ 0 w 469"/>
                <a:gd name="T3" fmla="*/ 0 h 163"/>
                <a:gd name="T4" fmla="*/ 0 w 469"/>
                <a:gd name="T5" fmla="*/ 0 h 163"/>
                <a:gd name="T6" fmla="*/ 0 w 469"/>
                <a:gd name="T7" fmla="*/ 0 h 163"/>
                <a:gd name="T8" fmla="*/ 0 w 469"/>
                <a:gd name="T9" fmla="*/ 0 h 163"/>
                <a:gd name="T10" fmla="*/ 0 w 469"/>
                <a:gd name="T11" fmla="*/ 0 h 163"/>
                <a:gd name="T12" fmla="*/ 0 w 469"/>
                <a:gd name="T13" fmla="*/ 0 h 163"/>
                <a:gd name="T14" fmla="*/ 0 w 469"/>
                <a:gd name="T15" fmla="*/ 0 h 163"/>
                <a:gd name="T16" fmla="*/ 0 w 469"/>
                <a:gd name="T17" fmla="*/ 0 h 163"/>
                <a:gd name="T18" fmla="*/ 0 w 469"/>
                <a:gd name="T19" fmla="*/ 0 h 163"/>
                <a:gd name="T20" fmla="*/ 0 w 469"/>
                <a:gd name="T21" fmla="*/ 0 h 163"/>
                <a:gd name="T22" fmla="*/ 0 w 469"/>
                <a:gd name="T23" fmla="*/ 0 h 163"/>
                <a:gd name="T24" fmla="*/ 0 w 469"/>
                <a:gd name="T25" fmla="*/ 0 h 163"/>
                <a:gd name="T26" fmla="*/ 0 w 469"/>
                <a:gd name="T27" fmla="*/ 0 h 163"/>
                <a:gd name="T28" fmla="*/ 0 w 469"/>
                <a:gd name="T29" fmla="*/ 0 h 163"/>
                <a:gd name="T30" fmla="*/ 0 w 469"/>
                <a:gd name="T31" fmla="*/ 0 h 163"/>
                <a:gd name="T32" fmla="*/ 0 w 469"/>
                <a:gd name="T33" fmla="*/ 0 h 163"/>
                <a:gd name="T34" fmla="*/ 0 w 469"/>
                <a:gd name="T35" fmla="*/ 0 h 163"/>
                <a:gd name="T36" fmla="*/ 0 w 469"/>
                <a:gd name="T37" fmla="*/ 0 h 163"/>
                <a:gd name="T38" fmla="*/ 0 w 469"/>
                <a:gd name="T39" fmla="*/ 0 h 163"/>
                <a:gd name="T40" fmla="*/ 0 w 469"/>
                <a:gd name="T41" fmla="*/ 0 h 163"/>
                <a:gd name="T42" fmla="*/ 0 w 469"/>
                <a:gd name="T43" fmla="*/ 0 h 163"/>
                <a:gd name="T44" fmla="*/ 0 w 469"/>
                <a:gd name="T45" fmla="*/ 0 h 163"/>
                <a:gd name="T46" fmla="*/ 0 w 469"/>
                <a:gd name="T47" fmla="*/ 0 h 163"/>
                <a:gd name="T48" fmla="*/ 0 w 469"/>
                <a:gd name="T49" fmla="*/ 0 h 163"/>
                <a:gd name="T50" fmla="*/ 0 w 469"/>
                <a:gd name="T51" fmla="*/ 0 h 163"/>
                <a:gd name="T52" fmla="*/ 0 w 469"/>
                <a:gd name="T53" fmla="*/ 0 h 163"/>
                <a:gd name="T54" fmla="*/ 0 w 469"/>
                <a:gd name="T55" fmla="*/ 0 h 163"/>
                <a:gd name="T56" fmla="*/ 0 w 469"/>
                <a:gd name="T57" fmla="*/ 0 h 163"/>
                <a:gd name="T58" fmla="*/ 0 w 469"/>
                <a:gd name="T59" fmla="*/ 0 h 163"/>
                <a:gd name="T60" fmla="*/ 0 w 469"/>
                <a:gd name="T61" fmla="*/ 0 h 163"/>
                <a:gd name="T62" fmla="*/ 0 w 469"/>
                <a:gd name="T63" fmla="*/ 0 h 163"/>
                <a:gd name="T64" fmla="*/ 0 w 469"/>
                <a:gd name="T65" fmla="*/ 0 h 163"/>
                <a:gd name="T66" fmla="*/ 0 w 469"/>
                <a:gd name="T67" fmla="*/ 0 h 163"/>
                <a:gd name="T68" fmla="*/ 0 w 469"/>
                <a:gd name="T69" fmla="*/ 0 h 163"/>
                <a:gd name="T70" fmla="*/ 0 w 469"/>
                <a:gd name="T71" fmla="*/ 0 h 163"/>
                <a:gd name="T72" fmla="*/ 0 w 469"/>
                <a:gd name="T73" fmla="*/ 0 h 163"/>
                <a:gd name="T74" fmla="*/ 0 w 469"/>
                <a:gd name="T75" fmla="*/ 0 h 163"/>
                <a:gd name="T76" fmla="*/ 0 w 469"/>
                <a:gd name="T77" fmla="*/ 0 h 163"/>
                <a:gd name="T78" fmla="*/ 0 w 469"/>
                <a:gd name="T79" fmla="*/ 0 h 163"/>
                <a:gd name="T80" fmla="*/ 0 w 469"/>
                <a:gd name="T81" fmla="*/ 0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9"/>
                <a:gd name="T124" fmla="*/ 0 h 163"/>
                <a:gd name="T125" fmla="*/ 469 w 469"/>
                <a:gd name="T126" fmla="*/ 163 h 1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9" h="163">
                  <a:moveTo>
                    <a:pt x="9" y="5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6" y="8"/>
                  </a:lnTo>
                  <a:lnTo>
                    <a:pt x="16" y="19"/>
                  </a:lnTo>
                  <a:lnTo>
                    <a:pt x="32" y="34"/>
                  </a:lnTo>
                  <a:lnTo>
                    <a:pt x="53" y="50"/>
                  </a:lnTo>
                  <a:lnTo>
                    <a:pt x="78" y="67"/>
                  </a:lnTo>
                  <a:lnTo>
                    <a:pt x="107" y="85"/>
                  </a:lnTo>
                  <a:lnTo>
                    <a:pt x="138" y="104"/>
                  </a:lnTo>
                  <a:lnTo>
                    <a:pt x="173" y="121"/>
                  </a:lnTo>
                  <a:lnTo>
                    <a:pt x="210" y="137"/>
                  </a:lnTo>
                  <a:lnTo>
                    <a:pt x="248" y="149"/>
                  </a:lnTo>
                  <a:lnTo>
                    <a:pt x="287" y="158"/>
                  </a:lnTo>
                  <a:lnTo>
                    <a:pt x="326" y="163"/>
                  </a:lnTo>
                  <a:lnTo>
                    <a:pt x="366" y="161"/>
                  </a:lnTo>
                  <a:lnTo>
                    <a:pt x="405" y="154"/>
                  </a:lnTo>
                  <a:lnTo>
                    <a:pt x="425" y="146"/>
                  </a:lnTo>
                  <a:lnTo>
                    <a:pt x="440" y="135"/>
                  </a:lnTo>
                  <a:lnTo>
                    <a:pt x="451" y="121"/>
                  </a:lnTo>
                  <a:lnTo>
                    <a:pt x="460" y="106"/>
                  </a:lnTo>
                  <a:lnTo>
                    <a:pt x="464" y="91"/>
                  </a:lnTo>
                  <a:lnTo>
                    <a:pt x="468" y="80"/>
                  </a:lnTo>
                  <a:lnTo>
                    <a:pt x="469" y="72"/>
                  </a:lnTo>
                  <a:lnTo>
                    <a:pt x="469" y="68"/>
                  </a:lnTo>
                  <a:lnTo>
                    <a:pt x="468" y="70"/>
                  </a:lnTo>
                  <a:lnTo>
                    <a:pt x="465" y="76"/>
                  </a:lnTo>
                  <a:lnTo>
                    <a:pt x="462" y="85"/>
                  </a:lnTo>
                  <a:lnTo>
                    <a:pt x="455" y="97"/>
                  </a:lnTo>
                  <a:lnTo>
                    <a:pt x="445" y="108"/>
                  </a:lnTo>
                  <a:lnTo>
                    <a:pt x="432" y="121"/>
                  </a:lnTo>
                  <a:lnTo>
                    <a:pt x="415" y="131"/>
                  </a:lnTo>
                  <a:lnTo>
                    <a:pt x="393" y="139"/>
                  </a:lnTo>
                  <a:lnTo>
                    <a:pt x="366" y="145"/>
                  </a:lnTo>
                  <a:lnTo>
                    <a:pt x="335" y="145"/>
                  </a:lnTo>
                  <a:lnTo>
                    <a:pt x="297" y="142"/>
                  </a:lnTo>
                  <a:lnTo>
                    <a:pt x="255" y="130"/>
                  </a:lnTo>
                  <a:lnTo>
                    <a:pt x="204" y="113"/>
                  </a:lnTo>
                  <a:lnTo>
                    <a:pt x="146" y="87"/>
                  </a:lnTo>
                  <a:lnTo>
                    <a:pt x="82" y="51"/>
                  </a:lnTo>
                  <a:lnTo>
                    <a:pt x="9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5" name="Freeform 66"/>
            <p:cNvSpPr>
              <a:spLocks/>
            </p:cNvSpPr>
            <p:nvPr>
              <p:custDataLst>
                <p:tags r:id="rId218"/>
              </p:custDataLst>
            </p:nvPr>
          </p:nvSpPr>
          <p:spPr bwMode="auto">
            <a:xfrm>
              <a:off x="3125" y="2508"/>
              <a:ext cx="71" cy="73"/>
            </a:xfrm>
            <a:custGeom>
              <a:avLst/>
              <a:gdLst>
                <a:gd name="T0" fmla="*/ 1 w 142"/>
                <a:gd name="T1" fmla="*/ 1 h 145"/>
                <a:gd name="T2" fmla="*/ 1 w 142"/>
                <a:gd name="T3" fmla="*/ 1 h 145"/>
                <a:gd name="T4" fmla="*/ 1 w 142"/>
                <a:gd name="T5" fmla="*/ 1 h 145"/>
                <a:gd name="T6" fmla="*/ 1 w 142"/>
                <a:gd name="T7" fmla="*/ 1 h 145"/>
                <a:gd name="T8" fmla="*/ 1 w 142"/>
                <a:gd name="T9" fmla="*/ 1 h 145"/>
                <a:gd name="T10" fmla="*/ 1 w 142"/>
                <a:gd name="T11" fmla="*/ 1 h 145"/>
                <a:gd name="T12" fmla="*/ 1 w 142"/>
                <a:gd name="T13" fmla="*/ 1 h 145"/>
                <a:gd name="T14" fmla="*/ 1 w 142"/>
                <a:gd name="T15" fmla="*/ 1 h 145"/>
                <a:gd name="T16" fmla="*/ 0 w 142"/>
                <a:gd name="T17" fmla="*/ 1 h 145"/>
                <a:gd name="T18" fmla="*/ 1 w 142"/>
                <a:gd name="T19" fmla="*/ 1 h 145"/>
                <a:gd name="T20" fmla="*/ 1 w 142"/>
                <a:gd name="T21" fmla="*/ 1 h 145"/>
                <a:gd name="T22" fmla="*/ 1 w 142"/>
                <a:gd name="T23" fmla="*/ 1 h 145"/>
                <a:gd name="T24" fmla="*/ 1 w 142"/>
                <a:gd name="T25" fmla="*/ 1 h 145"/>
                <a:gd name="T26" fmla="*/ 1 w 142"/>
                <a:gd name="T27" fmla="*/ 1 h 145"/>
                <a:gd name="T28" fmla="*/ 1 w 142"/>
                <a:gd name="T29" fmla="*/ 1 h 145"/>
                <a:gd name="T30" fmla="*/ 1 w 142"/>
                <a:gd name="T31" fmla="*/ 1 h 145"/>
                <a:gd name="T32" fmla="*/ 1 w 142"/>
                <a:gd name="T33" fmla="*/ 1 h 145"/>
                <a:gd name="T34" fmla="*/ 1 w 142"/>
                <a:gd name="T35" fmla="*/ 0 h 145"/>
                <a:gd name="T36" fmla="*/ 1 w 142"/>
                <a:gd name="T37" fmla="*/ 1 h 145"/>
                <a:gd name="T38" fmla="*/ 1 w 142"/>
                <a:gd name="T39" fmla="*/ 1 h 145"/>
                <a:gd name="T40" fmla="*/ 1 w 142"/>
                <a:gd name="T41" fmla="*/ 1 h 145"/>
                <a:gd name="T42" fmla="*/ 1 w 142"/>
                <a:gd name="T43" fmla="*/ 1 h 145"/>
                <a:gd name="T44" fmla="*/ 1 w 142"/>
                <a:gd name="T45" fmla="*/ 1 h 145"/>
                <a:gd name="T46" fmla="*/ 1 w 142"/>
                <a:gd name="T47" fmla="*/ 1 h 145"/>
                <a:gd name="T48" fmla="*/ 1 w 142"/>
                <a:gd name="T49" fmla="*/ 1 h 145"/>
                <a:gd name="T50" fmla="*/ 1 w 142"/>
                <a:gd name="T51" fmla="*/ 1 h 145"/>
                <a:gd name="T52" fmla="*/ 1 w 142"/>
                <a:gd name="T53" fmla="*/ 1 h 145"/>
                <a:gd name="T54" fmla="*/ 1 w 142"/>
                <a:gd name="T55" fmla="*/ 1 h 145"/>
                <a:gd name="T56" fmla="*/ 1 w 142"/>
                <a:gd name="T57" fmla="*/ 1 h 145"/>
                <a:gd name="T58" fmla="*/ 1 w 142"/>
                <a:gd name="T59" fmla="*/ 1 h 145"/>
                <a:gd name="T60" fmla="*/ 1 w 142"/>
                <a:gd name="T61" fmla="*/ 1 h 145"/>
                <a:gd name="T62" fmla="*/ 1 w 142"/>
                <a:gd name="T63" fmla="*/ 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2"/>
                <a:gd name="T97" fmla="*/ 0 h 145"/>
                <a:gd name="T98" fmla="*/ 142 w 142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2" h="145">
                  <a:moveTo>
                    <a:pt x="89" y="123"/>
                  </a:moveTo>
                  <a:lnTo>
                    <a:pt x="85" y="134"/>
                  </a:lnTo>
                  <a:lnTo>
                    <a:pt x="76" y="140"/>
                  </a:lnTo>
                  <a:lnTo>
                    <a:pt x="67" y="145"/>
                  </a:lnTo>
                  <a:lnTo>
                    <a:pt x="57" y="145"/>
                  </a:lnTo>
                  <a:lnTo>
                    <a:pt x="48" y="140"/>
                  </a:lnTo>
                  <a:lnTo>
                    <a:pt x="41" y="134"/>
                  </a:lnTo>
                  <a:lnTo>
                    <a:pt x="37" y="124"/>
                  </a:lnTo>
                  <a:lnTo>
                    <a:pt x="36" y="113"/>
                  </a:lnTo>
                  <a:lnTo>
                    <a:pt x="30" y="114"/>
                  </a:lnTo>
                  <a:lnTo>
                    <a:pt x="25" y="114"/>
                  </a:lnTo>
                  <a:lnTo>
                    <a:pt x="20" y="113"/>
                  </a:lnTo>
                  <a:lnTo>
                    <a:pt x="15" y="112"/>
                  </a:lnTo>
                  <a:lnTo>
                    <a:pt x="11" y="108"/>
                  </a:lnTo>
                  <a:lnTo>
                    <a:pt x="7" y="105"/>
                  </a:lnTo>
                  <a:lnTo>
                    <a:pt x="4" y="101"/>
                  </a:lnTo>
                  <a:lnTo>
                    <a:pt x="2" y="97"/>
                  </a:lnTo>
                  <a:lnTo>
                    <a:pt x="0" y="86"/>
                  </a:lnTo>
                  <a:lnTo>
                    <a:pt x="3" y="76"/>
                  </a:lnTo>
                  <a:lnTo>
                    <a:pt x="9" y="68"/>
                  </a:lnTo>
                  <a:lnTo>
                    <a:pt x="18" y="62"/>
                  </a:lnTo>
                  <a:lnTo>
                    <a:pt x="12" y="53"/>
                  </a:lnTo>
                  <a:lnTo>
                    <a:pt x="10" y="43"/>
                  </a:lnTo>
                  <a:lnTo>
                    <a:pt x="11" y="32"/>
                  </a:lnTo>
                  <a:lnTo>
                    <a:pt x="15" y="23"/>
                  </a:lnTo>
                  <a:lnTo>
                    <a:pt x="19" y="20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3" y="15"/>
                  </a:lnTo>
                  <a:lnTo>
                    <a:pt x="38" y="15"/>
                  </a:lnTo>
                  <a:lnTo>
                    <a:pt x="43" y="16"/>
                  </a:lnTo>
                  <a:lnTo>
                    <a:pt x="49" y="18"/>
                  </a:lnTo>
                  <a:lnTo>
                    <a:pt x="53" y="21"/>
                  </a:lnTo>
                  <a:lnTo>
                    <a:pt x="58" y="10"/>
                  </a:lnTo>
                  <a:lnTo>
                    <a:pt x="66" y="3"/>
                  </a:lnTo>
                  <a:lnTo>
                    <a:pt x="75" y="0"/>
                  </a:lnTo>
                  <a:lnTo>
                    <a:pt x="86" y="0"/>
                  </a:lnTo>
                  <a:lnTo>
                    <a:pt x="95" y="3"/>
                  </a:lnTo>
                  <a:lnTo>
                    <a:pt x="102" y="10"/>
                  </a:lnTo>
                  <a:lnTo>
                    <a:pt x="106" y="21"/>
                  </a:lnTo>
                  <a:lnTo>
                    <a:pt x="106" y="31"/>
                  </a:lnTo>
                  <a:lnTo>
                    <a:pt x="112" y="30"/>
                  </a:lnTo>
                  <a:lnTo>
                    <a:pt x="118" y="30"/>
                  </a:lnTo>
                  <a:lnTo>
                    <a:pt x="123" y="31"/>
                  </a:lnTo>
                  <a:lnTo>
                    <a:pt x="128" y="33"/>
                  </a:lnTo>
                  <a:lnTo>
                    <a:pt x="133" y="36"/>
                  </a:lnTo>
                  <a:lnTo>
                    <a:pt x="136" y="39"/>
                  </a:lnTo>
                  <a:lnTo>
                    <a:pt x="139" y="44"/>
                  </a:lnTo>
                  <a:lnTo>
                    <a:pt x="141" y="48"/>
                  </a:lnTo>
                  <a:lnTo>
                    <a:pt x="142" y="58"/>
                  </a:lnTo>
                  <a:lnTo>
                    <a:pt x="140" y="68"/>
                  </a:lnTo>
                  <a:lnTo>
                    <a:pt x="134" y="76"/>
                  </a:lnTo>
                  <a:lnTo>
                    <a:pt x="125" y="83"/>
                  </a:lnTo>
                  <a:lnTo>
                    <a:pt x="131" y="92"/>
                  </a:lnTo>
                  <a:lnTo>
                    <a:pt x="133" y="101"/>
                  </a:lnTo>
                  <a:lnTo>
                    <a:pt x="132" y="112"/>
                  </a:lnTo>
                  <a:lnTo>
                    <a:pt x="127" y="121"/>
                  </a:lnTo>
                  <a:lnTo>
                    <a:pt x="124" y="124"/>
                  </a:lnTo>
                  <a:lnTo>
                    <a:pt x="119" y="127"/>
                  </a:lnTo>
                  <a:lnTo>
                    <a:pt x="114" y="129"/>
                  </a:lnTo>
                  <a:lnTo>
                    <a:pt x="110" y="129"/>
                  </a:lnTo>
                  <a:lnTo>
                    <a:pt x="104" y="129"/>
                  </a:lnTo>
                  <a:lnTo>
                    <a:pt x="100" y="128"/>
                  </a:lnTo>
                  <a:lnTo>
                    <a:pt x="94" y="127"/>
                  </a:lnTo>
                  <a:lnTo>
                    <a:pt x="89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6" name="Freeform 67"/>
            <p:cNvSpPr>
              <a:spLocks/>
            </p:cNvSpPr>
            <p:nvPr>
              <p:custDataLst>
                <p:tags r:id="rId219"/>
              </p:custDataLst>
            </p:nvPr>
          </p:nvSpPr>
          <p:spPr bwMode="auto">
            <a:xfrm>
              <a:off x="3149" y="2534"/>
              <a:ext cx="21" cy="20"/>
            </a:xfrm>
            <a:custGeom>
              <a:avLst/>
              <a:gdLst>
                <a:gd name="T0" fmla="*/ 1 w 40"/>
                <a:gd name="T1" fmla="*/ 1 h 39"/>
                <a:gd name="T2" fmla="*/ 1 w 40"/>
                <a:gd name="T3" fmla="*/ 1 h 39"/>
                <a:gd name="T4" fmla="*/ 1 w 40"/>
                <a:gd name="T5" fmla="*/ 1 h 39"/>
                <a:gd name="T6" fmla="*/ 1 w 40"/>
                <a:gd name="T7" fmla="*/ 0 h 39"/>
                <a:gd name="T8" fmla="*/ 1 w 40"/>
                <a:gd name="T9" fmla="*/ 1 h 39"/>
                <a:gd name="T10" fmla="*/ 1 w 40"/>
                <a:gd name="T11" fmla="*/ 1 h 39"/>
                <a:gd name="T12" fmla="*/ 1 w 40"/>
                <a:gd name="T13" fmla="*/ 1 h 39"/>
                <a:gd name="T14" fmla="*/ 0 w 40"/>
                <a:gd name="T15" fmla="*/ 1 h 39"/>
                <a:gd name="T16" fmla="*/ 1 w 40"/>
                <a:gd name="T17" fmla="*/ 1 h 39"/>
                <a:gd name="T18" fmla="*/ 1 w 40"/>
                <a:gd name="T19" fmla="*/ 1 h 39"/>
                <a:gd name="T20" fmla="*/ 1 w 40"/>
                <a:gd name="T21" fmla="*/ 1 h 39"/>
                <a:gd name="T22" fmla="*/ 1 w 40"/>
                <a:gd name="T23" fmla="*/ 1 h 39"/>
                <a:gd name="T24" fmla="*/ 1 w 40"/>
                <a:gd name="T25" fmla="*/ 1 h 39"/>
                <a:gd name="T26" fmla="*/ 1 w 40"/>
                <a:gd name="T27" fmla="*/ 1 h 39"/>
                <a:gd name="T28" fmla="*/ 1 w 40"/>
                <a:gd name="T29" fmla="*/ 1 h 39"/>
                <a:gd name="T30" fmla="*/ 1 w 40"/>
                <a:gd name="T31" fmla="*/ 1 h 39"/>
                <a:gd name="T32" fmla="*/ 1 w 40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"/>
                <a:gd name="T52" fmla="*/ 0 h 39"/>
                <a:gd name="T53" fmla="*/ 40 w 40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" h="39">
                  <a:moveTo>
                    <a:pt x="39" y="14"/>
                  </a:moveTo>
                  <a:lnTo>
                    <a:pt x="36" y="7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1" y="26"/>
                  </a:lnTo>
                  <a:lnTo>
                    <a:pt x="5" y="32"/>
                  </a:lnTo>
                  <a:lnTo>
                    <a:pt x="12" y="37"/>
                  </a:lnTo>
                  <a:lnTo>
                    <a:pt x="18" y="39"/>
                  </a:lnTo>
                  <a:lnTo>
                    <a:pt x="26" y="38"/>
                  </a:lnTo>
                  <a:lnTo>
                    <a:pt x="33" y="34"/>
                  </a:lnTo>
                  <a:lnTo>
                    <a:pt x="38" y="29"/>
                  </a:lnTo>
                  <a:lnTo>
                    <a:pt x="40" y="22"/>
                  </a:lnTo>
                  <a:lnTo>
                    <a:pt x="39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7" name="Freeform 68"/>
            <p:cNvSpPr>
              <a:spLocks/>
            </p:cNvSpPr>
            <p:nvPr>
              <p:custDataLst>
                <p:tags r:id="rId220"/>
              </p:custDataLst>
            </p:nvPr>
          </p:nvSpPr>
          <p:spPr bwMode="auto">
            <a:xfrm>
              <a:off x="2944" y="2499"/>
              <a:ext cx="26" cy="26"/>
            </a:xfrm>
            <a:custGeom>
              <a:avLst/>
              <a:gdLst>
                <a:gd name="T0" fmla="*/ 1 w 52"/>
                <a:gd name="T1" fmla="*/ 1 h 50"/>
                <a:gd name="T2" fmla="*/ 1 w 52"/>
                <a:gd name="T3" fmla="*/ 1 h 50"/>
                <a:gd name="T4" fmla="*/ 1 w 52"/>
                <a:gd name="T5" fmla="*/ 1 h 50"/>
                <a:gd name="T6" fmla="*/ 1 w 52"/>
                <a:gd name="T7" fmla="*/ 1 h 50"/>
                <a:gd name="T8" fmla="*/ 1 w 52"/>
                <a:gd name="T9" fmla="*/ 1 h 50"/>
                <a:gd name="T10" fmla="*/ 1 w 52"/>
                <a:gd name="T11" fmla="*/ 1 h 50"/>
                <a:gd name="T12" fmla="*/ 1 w 52"/>
                <a:gd name="T13" fmla="*/ 1 h 50"/>
                <a:gd name="T14" fmla="*/ 1 w 52"/>
                <a:gd name="T15" fmla="*/ 1 h 50"/>
                <a:gd name="T16" fmla="*/ 1 w 52"/>
                <a:gd name="T17" fmla="*/ 0 h 50"/>
                <a:gd name="T18" fmla="*/ 1 w 52"/>
                <a:gd name="T19" fmla="*/ 1 h 50"/>
                <a:gd name="T20" fmla="*/ 1 w 52"/>
                <a:gd name="T21" fmla="*/ 1 h 50"/>
                <a:gd name="T22" fmla="*/ 1 w 52"/>
                <a:gd name="T23" fmla="*/ 1 h 50"/>
                <a:gd name="T24" fmla="*/ 0 w 52"/>
                <a:gd name="T25" fmla="*/ 1 h 50"/>
                <a:gd name="T26" fmla="*/ 1 w 52"/>
                <a:gd name="T27" fmla="*/ 1 h 50"/>
                <a:gd name="T28" fmla="*/ 1 w 52"/>
                <a:gd name="T29" fmla="*/ 1 h 50"/>
                <a:gd name="T30" fmla="*/ 1 w 52"/>
                <a:gd name="T31" fmla="*/ 1 h 50"/>
                <a:gd name="T32" fmla="*/ 1 w 52"/>
                <a:gd name="T33" fmla="*/ 1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0"/>
                <a:gd name="T53" fmla="*/ 52 w 5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0">
                  <a:moveTo>
                    <a:pt x="26" y="50"/>
                  </a:moveTo>
                  <a:lnTo>
                    <a:pt x="37" y="48"/>
                  </a:lnTo>
                  <a:lnTo>
                    <a:pt x="45" y="42"/>
                  </a:lnTo>
                  <a:lnTo>
                    <a:pt x="49" y="34"/>
                  </a:lnTo>
                  <a:lnTo>
                    <a:pt x="52" y="25"/>
                  </a:lnTo>
                  <a:lnTo>
                    <a:pt x="49" y="15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8"/>
                  </a:lnTo>
                  <a:lnTo>
                    <a:pt x="26" y="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8" name="Freeform 69"/>
            <p:cNvSpPr>
              <a:spLocks/>
            </p:cNvSpPr>
            <p:nvPr>
              <p:custDataLst>
                <p:tags r:id="rId221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89" name="Freeform 70"/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0" name="Freeform 71"/>
            <p:cNvSpPr>
              <a:spLocks/>
            </p:cNvSpPr>
            <p:nvPr>
              <p:custDataLst>
                <p:tags r:id="rId223"/>
              </p:custDataLst>
            </p:nvPr>
          </p:nvSpPr>
          <p:spPr bwMode="auto">
            <a:xfrm>
              <a:off x="2972" y="2447"/>
              <a:ext cx="76" cy="61"/>
            </a:xfrm>
            <a:custGeom>
              <a:avLst/>
              <a:gdLst>
                <a:gd name="T0" fmla="*/ 1 w 152"/>
                <a:gd name="T1" fmla="*/ 0 h 123"/>
                <a:gd name="T2" fmla="*/ 0 w 152"/>
                <a:gd name="T3" fmla="*/ 0 h 123"/>
                <a:gd name="T4" fmla="*/ 1 w 152"/>
                <a:gd name="T5" fmla="*/ 0 h 123"/>
                <a:gd name="T6" fmla="*/ 1 w 152"/>
                <a:gd name="T7" fmla="*/ 0 h 123"/>
                <a:gd name="T8" fmla="*/ 1 w 152"/>
                <a:gd name="T9" fmla="*/ 0 h 123"/>
                <a:gd name="T10" fmla="*/ 1 w 152"/>
                <a:gd name="T11" fmla="*/ 0 h 123"/>
                <a:gd name="T12" fmla="*/ 1 w 152"/>
                <a:gd name="T13" fmla="*/ 0 h 123"/>
                <a:gd name="T14" fmla="*/ 1 w 152"/>
                <a:gd name="T15" fmla="*/ 0 h 123"/>
                <a:gd name="T16" fmla="*/ 1 w 152"/>
                <a:gd name="T17" fmla="*/ 0 h 123"/>
                <a:gd name="T18" fmla="*/ 1 w 152"/>
                <a:gd name="T19" fmla="*/ 0 h 123"/>
                <a:gd name="T20" fmla="*/ 1 w 152"/>
                <a:gd name="T21" fmla="*/ 0 h 123"/>
                <a:gd name="T22" fmla="*/ 1 w 152"/>
                <a:gd name="T23" fmla="*/ 0 h 123"/>
                <a:gd name="T24" fmla="*/ 1 w 152"/>
                <a:gd name="T25" fmla="*/ 0 h 123"/>
                <a:gd name="T26" fmla="*/ 1 w 152"/>
                <a:gd name="T27" fmla="*/ 0 h 123"/>
                <a:gd name="T28" fmla="*/ 1 w 152"/>
                <a:gd name="T29" fmla="*/ 0 h 123"/>
                <a:gd name="T30" fmla="*/ 1 w 152"/>
                <a:gd name="T31" fmla="*/ 0 h 123"/>
                <a:gd name="T32" fmla="*/ 1 w 152"/>
                <a:gd name="T33" fmla="*/ 0 h 123"/>
                <a:gd name="T34" fmla="*/ 1 w 152"/>
                <a:gd name="T35" fmla="*/ 0 h 123"/>
                <a:gd name="T36" fmla="*/ 1 w 152"/>
                <a:gd name="T37" fmla="*/ 0 h 123"/>
                <a:gd name="T38" fmla="*/ 1 w 152"/>
                <a:gd name="T39" fmla="*/ 0 h 123"/>
                <a:gd name="T40" fmla="*/ 1 w 152"/>
                <a:gd name="T41" fmla="*/ 0 h 123"/>
                <a:gd name="T42" fmla="*/ 1 w 152"/>
                <a:gd name="T43" fmla="*/ 0 h 123"/>
                <a:gd name="T44" fmla="*/ 1 w 152"/>
                <a:gd name="T45" fmla="*/ 0 h 123"/>
                <a:gd name="T46" fmla="*/ 1 w 152"/>
                <a:gd name="T47" fmla="*/ 0 h 123"/>
                <a:gd name="T48" fmla="*/ 1 w 152"/>
                <a:gd name="T49" fmla="*/ 0 h 123"/>
                <a:gd name="T50" fmla="*/ 1 w 152"/>
                <a:gd name="T51" fmla="*/ 0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3" y="122"/>
                  </a:moveTo>
                  <a:lnTo>
                    <a:pt x="0" y="100"/>
                  </a:lnTo>
                  <a:lnTo>
                    <a:pt x="4" y="93"/>
                  </a:lnTo>
                  <a:lnTo>
                    <a:pt x="14" y="75"/>
                  </a:lnTo>
                  <a:lnTo>
                    <a:pt x="29" y="52"/>
                  </a:lnTo>
                  <a:lnTo>
                    <a:pt x="48" y="27"/>
                  </a:lnTo>
                  <a:lnTo>
                    <a:pt x="70" y="9"/>
                  </a:lnTo>
                  <a:lnTo>
                    <a:pt x="93" y="0"/>
                  </a:lnTo>
                  <a:lnTo>
                    <a:pt x="118" y="5"/>
                  </a:lnTo>
                  <a:lnTo>
                    <a:pt x="141" y="32"/>
                  </a:lnTo>
                  <a:lnTo>
                    <a:pt x="149" y="50"/>
                  </a:lnTo>
                  <a:lnTo>
                    <a:pt x="152" y="65"/>
                  </a:lnTo>
                  <a:lnTo>
                    <a:pt x="151" y="79"/>
                  </a:lnTo>
                  <a:lnTo>
                    <a:pt x="146" y="91"/>
                  </a:lnTo>
                  <a:lnTo>
                    <a:pt x="138" y="99"/>
                  </a:lnTo>
                  <a:lnTo>
                    <a:pt x="127" y="107"/>
                  </a:lnTo>
                  <a:lnTo>
                    <a:pt x="114" y="113"/>
                  </a:lnTo>
                  <a:lnTo>
                    <a:pt x="99" y="116"/>
                  </a:lnTo>
                  <a:lnTo>
                    <a:pt x="84" y="120"/>
                  </a:lnTo>
                  <a:lnTo>
                    <a:pt x="69" y="121"/>
                  </a:lnTo>
                  <a:lnTo>
                    <a:pt x="54" y="122"/>
                  </a:lnTo>
                  <a:lnTo>
                    <a:pt x="42" y="123"/>
                  </a:lnTo>
                  <a:lnTo>
                    <a:pt x="30" y="123"/>
                  </a:lnTo>
                  <a:lnTo>
                    <a:pt x="21" y="122"/>
                  </a:lnTo>
                  <a:lnTo>
                    <a:pt x="15" y="122"/>
                  </a:lnTo>
                  <a:lnTo>
                    <a:pt x="13" y="1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1" name="Freeform 72"/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2972" y="2517"/>
              <a:ext cx="76" cy="61"/>
            </a:xfrm>
            <a:custGeom>
              <a:avLst/>
              <a:gdLst>
                <a:gd name="T0" fmla="*/ 0 w 153"/>
                <a:gd name="T1" fmla="*/ 1 h 122"/>
                <a:gd name="T2" fmla="*/ 0 w 153"/>
                <a:gd name="T3" fmla="*/ 1 h 122"/>
                <a:gd name="T4" fmla="*/ 0 w 153"/>
                <a:gd name="T5" fmla="*/ 1 h 122"/>
                <a:gd name="T6" fmla="*/ 0 w 153"/>
                <a:gd name="T7" fmla="*/ 1 h 122"/>
                <a:gd name="T8" fmla="*/ 0 w 153"/>
                <a:gd name="T9" fmla="*/ 0 h 122"/>
                <a:gd name="T10" fmla="*/ 0 w 153"/>
                <a:gd name="T11" fmla="*/ 0 h 122"/>
                <a:gd name="T12" fmla="*/ 0 w 153"/>
                <a:gd name="T13" fmla="*/ 1 h 122"/>
                <a:gd name="T14" fmla="*/ 0 w 153"/>
                <a:gd name="T15" fmla="*/ 1 h 122"/>
                <a:gd name="T16" fmla="*/ 0 w 153"/>
                <a:gd name="T17" fmla="*/ 1 h 122"/>
                <a:gd name="T18" fmla="*/ 0 w 153"/>
                <a:gd name="T19" fmla="*/ 1 h 122"/>
                <a:gd name="T20" fmla="*/ 0 w 153"/>
                <a:gd name="T21" fmla="*/ 1 h 122"/>
                <a:gd name="T22" fmla="*/ 0 w 153"/>
                <a:gd name="T23" fmla="*/ 1 h 122"/>
                <a:gd name="T24" fmla="*/ 0 w 153"/>
                <a:gd name="T25" fmla="*/ 1 h 122"/>
                <a:gd name="T26" fmla="*/ 0 w 153"/>
                <a:gd name="T27" fmla="*/ 1 h 122"/>
                <a:gd name="T28" fmla="*/ 0 w 153"/>
                <a:gd name="T29" fmla="*/ 1 h 122"/>
                <a:gd name="T30" fmla="*/ 0 w 153"/>
                <a:gd name="T31" fmla="*/ 1 h 122"/>
                <a:gd name="T32" fmla="*/ 0 w 153"/>
                <a:gd name="T33" fmla="*/ 1 h 122"/>
                <a:gd name="T34" fmla="*/ 0 w 153"/>
                <a:gd name="T35" fmla="*/ 1 h 122"/>
                <a:gd name="T36" fmla="*/ 0 w 153"/>
                <a:gd name="T37" fmla="*/ 1 h 122"/>
                <a:gd name="T38" fmla="*/ 0 w 153"/>
                <a:gd name="T39" fmla="*/ 1 h 122"/>
                <a:gd name="T40" fmla="*/ 0 w 153"/>
                <a:gd name="T41" fmla="*/ 1 h 122"/>
                <a:gd name="T42" fmla="*/ 0 w 153"/>
                <a:gd name="T43" fmla="*/ 1 h 122"/>
                <a:gd name="T44" fmla="*/ 0 w 153"/>
                <a:gd name="T45" fmla="*/ 1 h 122"/>
                <a:gd name="T46" fmla="*/ 0 w 153"/>
                <a:gd name="T47" fmla="*/ 1 h 122"/>
                <a:gd name="T48" fmla="*/ 0 w 153"/>
                <a:gd name="T49" fmla="*/ 1 h 122"/>
                <a:gd name="T50" fmla="*/ 0 w 153"/>
                <a:gd name="T51" fmla="*/ 1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22"/>
                <a:gd name="T80" fmla="*/ 153 w 153"/>
                <a:gd name="T81" fmla="*/ 122 h 1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22">
                  <a:moveTo>
                    <a:pt x="0" y="23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21" y="1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1"/>
                  </a:lnTo>
                  <a:lnTo>
                    <a:pt x="69" y="2"/>
                  </a:lnTo>
                  <a:lnTo>
                    <a:pt x="84" y="4"/>
                  </a:lnTo>
                  <a:lnTo>
                    <a:pt x="99" y="7"/>
                  </a:lnTo>
                  <a:lnTo>
                    <a:pt x="114" y="10"/>
                  </a:lnTo>
                  <a:lnTo>
                    <a:pt x="127" y="16"/>
                  </a:lnTo>
                  <a:lnTo>
                    <a:pt x="138" y="23"/>
                  </a:lnTo>
                  <a:lnTo>
                    <a:pt x="146" y="32"/>
                  </a:lnTo>
                  <a:lnTo>
                    <a:pt x="152" y="43"/>
                  </a:lnTo>
                  <a:lnTo>
                    <a:pt x="153" y="55"/>
                  </a:lnTo>
                  <a:lnTo>
                    <a:pt x="150" y="70"/>
                  </a:lnTo>
                  <a:lnTo>
                    <a:pt x="142" y="89"/>
                  </a:lnTo>
                  <a:lnTo>
                    <a:pt x="118" y="115"/>
                  </a:lnTo>
                  <a:lnTo>
                    <a:pt x="93" y="122"/>
                  </a:lnTo>
                  <a:lnTo>
                    <a:pt x="70" y="114"/>
                  </a:lnTo>
                  <a:lnTo>
                    <a:pt x="48" y="95"/>
                  </a:lnTo>
                  <a:lnTo>
                    <a:pt x="29" y="72"/>
                  </a:lnTo>
                  <a:lnTo>
                    <a:pt x="14" y="48"/>
                  </a:lnTo>
                  <a:lnTo>
                    <a:pt x="4" y="30"/>
                  </a:ln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2" name="Freeform 73"/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2930" y="2532"/>
              <a:ext cx="55" cy="78"/>
            </a:xfrm>
            <a:custGeom>
              <a:avLst/>
              <a:gdLst>
                <a:gd name="T0" fmla="*/ 0 w 112"/>
                <a:gd name="T1" fmla="*/ 0 h 156"/>
                <a:gd name="T2" fmla="*/ 0 w 112"/>
                <a:gd name="T3" fmla="*/ 0 h 156"/>
                <a:gd name="T4" fmla="*/ 0 w 112"/>
                <a:gd name="T5" fmla="*/ 1 h 156"/>
                <a:gd name="T6" fmla="*/ 0 w 112"/>
                <a:gd name="T7" fmla="*/ 1 h 156"/>
                <a:gd name="T8" fmla="*/ 0 w 112"/>
                <a:gd name="T9" fmla="*/ 1 h 156"/>
                <a:gd name="T10" fmla="*/ 0 w 112"/>
                <a:gd name="T11" fmla="*/ 1 h 156"/>
                <a:gd name="T12" fmla="*/ 0 w 112"/>
                <a:gd name="T13" fmla="*/ 1 h 156"/>
                <a:gd name="T14" fmla="*/ 0 w 112"/>
                <a:gd name="T15" fmla="*/ 1 h 156"/>
                <a:gd name="T16" fmla="*/ 0 w 112"/>
                <a:gd name="T17" fmla="*/ 1 h 156"/>
                <a:gd name="T18" fmla="*/ 0 w 112"/>
                <a:gd name="T19" fmla="*/ 1 h 156"/>
                <a:gd name="T20" fmla="*/ 0 w 112"/>
                <a:gd name="T21" fmla="*/ 1 h 156"/>
                <a:gd name="T22" fmla="*/ 0 w 112"/>
                <a:gd name="T23" fmla="*/ 1 h 156"/>
                <a:gd name="T24" fmla="*/ 0 w 112"/>
                <a:gd name="T25" fmla="*/ 1 h 156"/>
                <a:gd name="T26" fmla="*/ 0 w 112"/>
                <a:gd name="T27" fmla="*/ 1 h 156"/>
                <a:gd name="T28" fmla="*/ 0 w 112"/>
                <a:gd name="T29" fmla="*/ 1 h 156"/>
                <a:gd name="T30" fmla="*/ 0 w 112"/>
                <a:gd name="T31" fmla="*/ 1 h 156"/>
                <a:gd name="T32" fmla="*/ 0 w 112"/>
                <a:gd name="T33" fmla="*/ 1 h 156"/>
                <a:gd name="T34" fmla="*/ 0 w 112"/>
                <a:gd name="T35" fmla="*/ 0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2"/>
                <a:gd name="T55" fmla="*/ 0 h 156"/>
                <a:gd name="T56" fmla="*/ 112 w 112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2" h="156">
                  <a:moveTo>
                    <a:pt x="43" y="0"/>
                  </a:moveTo>
                  <a:lnTo>
                    <a:pt x="68" y="0"/>
                  </a:lnTo>
                  <a:lnTo>
                    <a:pt x="73" y="7"/>
                  </a:lnTo>
                  <a:lnTo>
                    <a:pt x="83" y="24"/>
                  </a:lnTo>
                  <a:lnTo>
                    <a:pt x="96" y="50"/>
                  </a:lnTo>
                  <a:lnTo>
                    <a:pt x="106" y="77"/>
                  </a:lnTo>
                  <a:lnTo>
                    <a:pt x="112" y="106"/>
                  </a:lnTo>
                  <a:lnTo>
                    <a:pt x="108" y="131"/>
                  </a:lnTo>
                  <a:lnTo>
                    <a:pt x="91" y="149"/>
                  </a:lnTo>
                  <a:lnTo>
                    <a:pt x="56" y="156"/>
                  </a:lnTo>
                  <a:lnTo>
                    <a:pt x="22" y="149"/>
                  </a:lnTo>
                  <a:lnTo>
                    <a:pt x="4" y="131"/>
                  </a:lnTo>
                  <a:lnTo>
                    <a:pt x="0" y="106"/>
                  </a:lnTo>
                  <a:lnTo>
                    <a:pt x="5" y="77"/>
                  </a:lnTo>
                  <a:lnTo>
                    <a:pt x="15" y="50"/>
                  </a:lnTo>
                  <a:lnTo>
                    <a:pt x="28" y="24"/>
                  </a:lnTo>
                  <a:lnTo>
                    <a:pt x="38" y="7"/>
                  </a:lnTo>
                  <a:lnTo>
                    <a:pt x="4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3" name="Freeform 74"/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2868" y="2515"/>
              <a:ext cx="75" cy="62"/>
            </a:xfrm>
            <a:custGeom>
              <a:avLst/>
              <a:gdLst>
                <a:gd name="T0" fmla="*/ 0 w 151"/>
                <a:gd name="T1" fmla="*/ 1 h 123"/>
                <a:gd name="T2" fmla="*/ 0 w 151"/>
                <a:gd name="T3" fmla="*/ 1 h 123"/>
                <a:gd name="T4" fmla="*/ 0 w 151"/>
                <a:gd name="T5" fmla="*/ 1 h 123"/>
                <a:gd name="T6" fmla="*/ 0 w 151"/>
                <a:gd name="T7" fmla="*/ 1 h 123"/>
                <a:gd name="T8" fmla="*/ 0 w 151"/>
                <a:gd name="T9" fmla="*/ 1 h 123"/>
                <a:gd name="T10" fmla="*/ 0 w 151"/>
                <a:gd name="T11" fmla="*/ 1 h 123"/>
                <a:gd name="T12" fmla="*/ 0 w 151"/>
                <a:gd name="T13" fmla="*/ 1 h 123"/>
                <a:gd name="T14" fmla="*/ 0 w 151"/>
                <a:gd name="T15" fmla="*/ 1 h 123"/>
                <a:gd name="T16" fmla="*/ 0 w 151"/>
                <a:gd name="T17" fmla="*/ 1 h 123"/>
                <a:gd name="T18" fmla="*/ 0 w 151"/>
                <a:gd name="T19" fmla="*/ 1 h 123"/>
                <a:gd name="T20" fmla="*/ 0 w 151"/>
                <a:gd name="T21" fmla="*/ 1 h 123"/>
                <a:gd name="T22" fmla="*/ 0 w 151"/>
                <a:gd name="T23" fmla="*/ 1 h 123"/>
                <a:gd name="T24" fmla="*/ 0 w 151"/>
                <a:gd name="T25" fmla="*/ 1 h 123"/>
                <a:gd name="T26" fmla="*/ 0 w 151"/>
                <a:gd name="T27" fmla="*/ 1 h 123"/>
                <a:gd name="T28" fmla="*/ 0 w 151"/>
                <a:gd name="T29" fmla="*/ 1 h 123"/>
                <a:gd name="T30" fmla="*/ 0 w 151"/>
                <a:gd name="T31" fmla="*/ 1 h 123"/>
                <a:gd name="T32" fmla="*/ 0 w 151"/>
                <a:gd name="T33" fmla="*/ 1 h 123"/>
                <a:gd name="T34" fmla="*/ 0 w 151"/>
                <a:gd name="T35" fmla="*/ 1 h 123"/>
                <a:gd name="T36" fmla="*/ 0 w 151"/>
                <a:gd name="T37" fmla="*/ 1 h 123"/>
                <a:gd name="T38" fmla="*/ 0 w 151"/>
                <a:gd name="T39" fmla="*/ 1 h 123"/>
                <a:gd name="T40" fmla="*/ 0 w 151"/>
                <a:gd name="T41" fmla="*/ 1 h 123"/>
                <a:gd name="T42" fmla="*/ 0 w 151"/>
                <a:gd name="T43" fmla="*/ 0 h 123"/>
                <a:gd name="T44" fmla="*/ 0 w 151"/>
                <a:gd name="T45" fmla="*/ 0 h 123"/>
                <a:gd name="T46" fmla="*/ 0 w 151"/>
                <a:gd name="T47" fmla="*/ 1 h 123"/>
                <a:gd name="T48" fmla="*/ 0 w 151"/>
                <a:gd name="T49" fmla="*/ 1 h 123"/>
                <a:gd name="T50" fmla="*/ 0 w 151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3"/>
                <a:gd name="T80" fmla="*/ 151 w 151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3">
                  <a:moveTo>
                    <a:pt x="138" y="1"/>
                  </a:moveTo>
                  <a:lnTo>
                    <a:pt x="151" y="23"/>
                  </a:lnTo>
                  <a:lnTo>
                    <a:pt x="147" y="30"/>
                  </a:lnTo>
                  <a:lnTo>
                    <a:pt x="137" y="48"/>
                  </a:lnTo>
                  <a:lnTo>
                    <a:pt x="122" y="71"/>
                  </a:lnTo>
                  <a:lnTo>
                    <a:pt x="103" y="95"/>
                  </a:lnTo>
                  <a:lnTo>
                    <a:pt x="82" y="114"/>
                  </a:lnTo>
                  <a:lnTo>
                    <a:pt x="57" y="123"/>
                  </a:lnTo>
                  <a:lnTo>
                    <a:pt x="34" y="117"/>
                  </a:lnTo>
                  <a:lnTo>
                    <a:pt x="11" y="91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5" y="16"/>
                  </a:lnTo>
                  <a:lnTo>
                    <a:pt x="38" y="10"/>
                  </a:lnTo>
                  <a:lnTo>
                    <a:pt x="52" y="7"/>
                  </a:lnTo>
                  <a:lnTo>
                    <a:pt x="67" y="3"/>
                  </a:lnTo>
                  <a:lnTo>
                    <a:pt x="82" y="2"/>
                  </a:lnTo>
                  <a:lnTo>
                    <a:pt x="97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30" y="1"/>
                  </a:lnTo>
                  <a:lnTo>
                    <a:pt x="136" y="1"/>
                  </a:lnTo>
                  <a:lnTo>
                    <a:pt x="138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4" name="Freeform 75"/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2867" y="2446"/>
              <a:ext cx="76" cy="62"/>
            </a:xfrm>
            <a:custGeom>
              <a:avLst/>
              <a:gdLst>
                <a:gd name="T0" fmla="*/ 1 w 152"/>
                <a:gd name="T1" fmla="*/ 1 h 123"/>
                <a:gd name="T2" fmla="*/ 1 w 152"/>
                <a:gd name="T3" fmla="*/ 1 h 123"/>
                <a:gd name="T4" fmla="*/ 1 w 152"/>
                <a:gd name="T5" fmla="*/ 1 h 123"/>
                <a:gd name="T6" fmla="*/ 1 w 152"/>
                <a:gd name="T7" fmla="*/ 1 h 123"/>
                <a:gd name="T8" fmla="*/ 1 w 152"/>
                <a:gd name="T9" fmla="*/ 1 h 123"/>
                <a:gd name="T10" fmla="*/ 1 w 152"/>
                <a:gd name="T11" fmla="*/ 1 h 123"/>
                <a:gd name="T12" fmla="*/ 1 w 152"/>
                <a:gd name="T13" fmla="*/ 1 h 123"/>
                <a:gd name="T14" fmla="*/ 1 w 152"/>
                <a:gd name="T15" fmla="*/ 1 h 123"/>
                <a:gd name="T16" fmla="*/ 1 w 152"/>
                <a:gd name="T17" fmla="*/ 1 h 123"/>
                <a:gd name="T18" fmla="*/ 1 w 152"/>
                <a:gd name="T19" fmla="*/ 1 h 123"/>
                <a:gd name="T20" fmla="*/ 1 w 152"/>
                <a:gd name="T21" fmla="*/ 1 h 123"/>
                <a:gd name="T22" fmla="*/ 1 w 152"/>
                <a:gd name="T23" fmla="*/ 1 h 123"/>
                <a:gd name="T24" fmla="*/ 1 w 152"/>
                <a:gd name="T25" fmla="*/ 1 h 123"/>
                <a:gd name="T26" fmla="*/ 1 w 152"/>
                <a:gd name="T27" fmla="*/ 1 h 123"/>
                <a:gd name="T28" fmla="*/ 1 w 152"/>
                <a:gd name="T29" fmla="*/ 1 h 123"/>
                <a:gd name="T30" fmla="*/ 0 w 152"/>
                <a:gd name="T31" fmla="*/ 1 h 123"/>
                <a:gd name="T32" fmla="*/ 1 w 152"/>
                <a:gd name="T33" fmla="*/ 1 h 123"/>
                <a:gd name="T34" fmla="*/ 1 w 152"/>
                <a:gd name="T35" fmla="*/ 1 h 123"/>
                <a:gd name="T36" fmla="*/ 1 w 152"/>
                <a:gd name="T37" fmla="*/ 1 h 123"/>
                <a:gd name="T38" fmla="*/ 1 w 152"/>
                <a:gd name="T39" fmla="*/ 0 h 123"/>
                <a:gd name="T40" fmla="*/ 1 w 152"/>
                <a:gd name="T41" fmla="*/ 1 h 123"/>
                <a:gd name="T42" fmla="*/ 1 w 152"/>
                <a:gd name="T43" fmla="*/ 1 h 123"/>
                <a:gd name="T44" fmla="*/ 1 w 152"/>
                <a:gd name="T45" fmla="*/ 1 h 123"/>
                <a:gd name="T46" fmla="*/ 1 w 152"/>
                <a:gd name="T47" fmla="*/ 1 h 123"/>
                <a:gd name="T48" fmla="*/ 1 w 152"/>
                <a:gd name="T49" fmla="*/ 1 h 123"/>
                <a:gd name="T50" fmla="*/ 1 w 152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52" y="99"/>
                  </a:moveTo>
                  <a:lnTo>
                    <a:pt x="139" y="122"/>
                  </a:lnTo>
                  <a:lnTo>
                    <a:pt x="137" y="122"/>
                  </a:lnTo>
                  <a:lnTo>
                    <a:pt x="131" y="122"/>
                  </a:lnTo>
                  <a:lnTo>
                    <a:pt x="122" y="123"/>
                  </a:lnTo>
                  <a:lnTo>
                    <a:pt x="110" y="122"/>
                  </a:lnTo>
                  <a:lnTo>
                    <a:pt x="98" y="122"/>
                  </a:lnTo>
                  <a:lnTo>
                    <a:pt x="83" y="121"/>
                  </a:lnTo>
                  <a:lnTo>
                    <a:pt x="68" y="118"/>
                  </a:lnTo>
                  <a:lnTo>
                    <a:pt x="53" y="116"/>
                  </a:lnTo>
                  <a:lnTo>
                    <a:pt x="39" y="111"/>
                  </a:lnTo>
                  <a:lnTo>
                    <a:pt x="26" y="106"/>
                  </a:lnTo>
                  <a:lnTo>
                    <a:pt x="15" y="99"/>
                  </a:lnTo>
                  <a:lnTo>
                    <a:pt x="7" y="91"/>
                  </a:lnTo>
                  <a:lnTo>
                    <a:pt x="1" y="79"/>
                  </a:lnTo>
                  <a:lnTo>
                    <a:pt x="0" y="66"/>
                  </a:lnTo>
                  <a:lnTo>
                    <a:pt x="3" y="51"/>
                  </a:lnTo>
                  <a:lnTo>
                    <a:pt x="11" y="33"/>
                  </a:lnTo>
                  <a:lnTo>
                    <a:pt x="34" y="6"/>
                  </a:lnTo>
                  <a:lnTo>
                    <a:pt x="58" y="0"/>
                  </a:lnTo>
                  <a:lnTo>
                    <a:pt x="83" y="8"/>
                  </a:lnTo>
                  <a:lnTo>
                    <a:pt x="104" y="27"/>
                  </a:lnTo>
                  <a:lnTo>
                    <a:pt x="123" y="50"/>
                  </a:lnTo>
                  <a:lnTo>
                    <a:pt x="138" y="73"/>
                  </a:lnTo>
                  <a:lnTo>
                    <a:pt x="148" y="92"/>
                  </a:lnTo>
                  <a:lnTo>
                    <a:pt x="152" y="9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5" name="Freeform 76"/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2555" y="2447"/>
              <a:ext cx="68" cy="74"/>
            </a:xfrm>
            <a:custGeom>
              <a:avLst/>
              <a:gdLst>
                <a:gd name="T0" fmla="*/ 1 w 136"/>
                <a:gd name="T1" fmla="*/ 1 h 148"/>
                <a:gd name="T2" fmla="*/ 0 w 136"/>
                <a:gd name="T3" fmla="*/ 1 h 148"/>
                <a:gd name="T4" fmla="*/ 1 w 136"/>
                <a:gd name="T5" fmla="*/ 1 h 148"/>
                <a:gd name="T6" fmla="*/ 1 w 136"/>
                <a:gd name="T7" fmla="*/ 1 h 148"/>
                <a:gd name="T8" fmla="*/ 1 w 136"/>
                <a:gd name="T9" fmla="*/ 1 h 148"/>
                <a:gd name="T10" fmla="*/ 1 w 136"/>
                <a:gd name="T11" fmla="*/ 1 h 148"/>
                <a:gd name="T12" fmla="*/ 1 w 136"/>
                <a:gd name="T13" fmla="*/ 1 h 148"/>
                <a:gd name="T14" fmla="*/ 1 w 136"/>
                <a:gd name="T15" fmla="*/ 1 h 148"/>
                <a:gd name="T16" fmla="*/ 1 w 136"/>
                <a:gd name="T17" fmla="*/ 1 h 148"/>
                <a:gd name="T18" fmla="*/ 1 w 136"/>
                <a:gd name="T19" fmla="*/ 1 h 148"/>
                <a:gd name="T20" fmla="*/ 1 w 136"/>
                <a:gd name="T21" fmla="*/ 1 h 148"/>
                <a:gd name="T22" fmla="*/ 1 w 136"/>
                <a:gd name="T23" fmla="*/ 1 h 148"/>
                <a:gd name="T24" fmla="*/ 1 w 136"/>
                <a:gd name="T25" fmla="*/ 1 h 148"/>
                <a:gd name="T26" fmla="*/ 1 w 136"/>
                <a:gd name="T27" fmla="*/ 1 h 148"/>
                <a:gd name="T28" fmla="*/ 1 w 136"/>
                <a:gd name="T29" fmla="*/ 1 h 148"/>
                <a:gd name="T30" fmla="*/ 1 w 136"/>
                <a:gd name="T31" fmla="*/ 1 h 148"/>
                <a:gd name="T32" fmla="*/ 1 w 136"/>
                <a:gd name="T33" fmla="*/ 1 h 148"/>
                <a:gd name="T34" fmla="*/ 1 w 136"/>
                <a:gd name="T35" fmla="*/ 1 h 148"/>
                <a:gd name="T36" fmla="*/ 1 w 136"/>
                <a:gd name="T37" fmla="*/ 1 h 148"/>
                <a:gd name="T38" fmla="*/ 1 w 136"/>
                <a:gd name="T39" fmla="*/ 1 h 148"/>
                <a:gd name="T40" fmla="*/ 1 w 136"/>
                <a:gd name="T41" fmla="*/ 1 h 148"/>
                <a:gd name="T42" fmla="*/ 1 w 136"/>
                <a:gd name="T43" fmla="*/ 1 h 148"/>
                <a:gd name="T44" fmla="*/ 1 w 136"/>
                <a:gd name="T45" fmla="*/ 1 h 148"/>
                <a:gd name="T46" fmla="*/ 1 w 136"/>
                <a:gd name="T47" fmla="*/ 1 h 148"/>
                <a:gd name="T48" fmla="*/ 1 w 136"/>
                <a:gd name="T49" fmla="*/ 1 h 148"/>
                <a:gd name="T50" fmla="*/ 1 w 136"/>
                <a:gd name="T51" fmla="*/ 1 h 148"/>
                <a:gd name="T52" fmla="*/ 1 w 136"/>
                <a:gd name="T53" fmla="*/ 1 h 148"/>
                <a:gd name="T54" fmla="*/ 1 w 136"/>
                <a:gd name="T55" fmla="*/ 1 h 148"/>
                <a:gd name="T56" fmla="*/ 1 w 136"/>
                <a:gd name="T57" fmla="*/ 1 h 148"/>
                <a:gd name="T58" fmla="*/ 1 w 136"/>
                <a:gd name="T59" fmla="*/ 1 h 148"/>
                <a:gd name="T60" fmla="*/ 1 w 136"/>
                <a:gd name="T61" fmla="*/ 1 h 148"/>
                <a:gd name="T62" fmla="*/ 1 w 136"/>
                <a:gd name="T63" fmla="*/ 1 h 1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8"/>
                <a:gd name="T98" fmla="*/ 136 w 136"/>
                <a:gd name="T99" fmla="*/ 148 h 1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8">
                  <a:moveTo>
                    <a:pt x="14" y="75"/>
                  </a:moveTo>
                  <a:lnTo>
                    <a:pt x="6" y="67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7"/>
                  </a:lnTo>
                  <a:lnTo>
                    <a:pt x="20" y="25"/>
                  </a:lnTo>
                  <a:lnTo>
                    <a:pt x="24" y="25"/>
                  </a:lnTo>
                  <a:lnTo>
                    <a:pt x="30" y="25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0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7" y="24"/>
                  </a:lnTo>
                  <a:lnTo>
                    <a:pt x="121" y="26"/>
                  </a:lnTo>
                  <a:lnTo>
                    <a:pt x="126" y="29"/>
                  </a:lnTo>
                  <a:lnTo>
                    <a:pt x="129" y="32"/>
                  </a:lnTo>
                  <a:lnTo>
                    <a:pt x="133" y="37"/>
                  </a:lnTo>
                  <a:lnTo>
                    <a:pt x="136" y="46"/>
                  </a:lnTo>
                  <a:lnTo>
                    <a:pt x="135" y="56"/>
                  </a:lnTo>
                  <a:lnTo>
                    <a:pt x="130" y="65"/>
                  </a:lnTo>
                  <a:lnTo>
                    <a:pt x="122" y="73"/>
                  </a:lnTo>
                  <a:lnTo>
                    <a:pt x="130" y="80"/>
                  </a:lnTo>
                  <a:lnTo>
                    <a:pt x="135" y="90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5"/>
                  </a:lnTo>
                  <a:lnTo>
                    <a:pt x="126" y="118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40"/>
                  </a:lnTo>
                  <a:lnTo>
                    <a:pt x="80" y="146"/>
                  </a:lnTo>
                  <a:lnTo>
                    <a:pt x="69" y="148"/>
                  </a:lnTo>
                  <a:lnTo>
                    <a:pt x="59" y="146"/>
                  </a:lnTo>
                  <a:lnTo>
                    <a:pt x="51" y="140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20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6" name="Freeform 77"/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2579" y="2473"/>
              <a:ext cx="20" cy="21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1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0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27" y="39"/>
                  </a:lnTo>
                  <a:lnTo>
                    <a:pt x="33" y="34"/>
                  </a:lnTo>
                  <a:lnTo>
                    <a:pt x="38" y="27"/>
                  </a:lnTo>
                  <a:lnTo>
                    <a:pt x="39" y="20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6" y="34"/>
                  </a:lnTo>
                  <a:lnTo>
                    <a:pt x="12" y="39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7" name="Freeform 78"/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2642" y="1923"/>
              <a:ext cx="68" cy="74"/>
            </a:xfrm>
            <a:custGeom>
              <a:avLst/>
              <a:gdLst>
                <a:gd name="T0" fmla="*/ 1 w 136"/>
                <a:gd name="T1" fmla="*/ 1 h 147"/>
                <a:gd name="T2" fmla="*/ 0 w 136"/>
                <a:gd name="T3" fmla="*/ 1 h 147"/>
                <a:gd name="T4" fmla="*/ 1 w 136"/>
                <a:gd name="T5" fmla="*/ 1 h 147"/>
                <a:gd name="T6" fmla="*/ 1 w 136"/>
                <a:gd name="T7" fmla="*/ 1 h 147"/>
                <a:gd name="T8" fmla="*/ 1 w 136"/>
                <a:gd name="T9" fmla="*/ 1 h 147"/>
                <a:gd name="T10" fmla="*/ 1 w 136"/>
                <a:gd name="T11" fmla="*/ 1 h 147"/>
                <a:gd name="T12" fmla="*/ 1 w 136"/>
                <a:gd name="T13" fmla="*/ 1 h 147"/>
                <a:gd name="T14" fmla="*/ 1 w 136"/>
                <a:gd name="T15" fmla="*/ 1 h 147"/>
                <a:gd name="T16" fmla="*/ 1 w 136"/>
                <a:gd name="T17" fmla="*/ 1 h 147"/>
                <a:gd name="T18" fmla="*/ 1 w 136"/>
                <a:gd name="T19" fmla="*/ 1 h 147"/>
                <a:gd name="T20" fmla="*/ 1 w 136"/>
                <a:gd name="T21" fmla="*/ 1 h 147"/>
                <a:gd name="T22" fmla="*/ 1 w 136"/>
                <a:gd name="T23" fmla="*/ 1 h 147"/>
                <a:gd name="T24" fmla="*/ 1 w 136"/>
                <a:gd name="T25" fmla="*/ 1 h 147"/>
                <a:gd name="T26" fmla="*/ 1 w 136"/>
                <a:gd name="T27" fmla="*/ 1 h 147"/>
                <a:gd name="T28" fmla="*/ 1 w 136"/>
                <a:gd name="T29" fmla="*/ 1 h 147"/>
                <a:gd name="T30" fmla="*/ 1 w 136"/>
                <a:gd name="T31" fmla="*/ 1 h 147"/>
                <a:gd name="T32" fmla="*/ 1 w 136"/>
                <a:gd name="T33" fmla="*/ 1 h 147"/>
                <a:gd name="T34" fmla="*/ 1 w 136"/>
                <a:gd name="T35" fmla="*/ 1 h 147"/>
                <a:gd name="T36" fmla="*/ 1 w 136"/>
                <a:gd name="T37" fmla="*/ 1 h 147"/>
                <a:gd name="T38" fmla="*/ 1 w 136"/>
                <a:gd name="T39" fmla="*/ 1 h 147"/>
                <a:gd name="T40" fmla="*/ 1 w 136"/>
                <a:gd name="T41" fmla="*/ 1 h 147"/>
                <a:gd name="T42" fmla="*/ 1 w 136"/>
                <a:gd name="T43" fmla="*/ 1 h 147"/>
                <a:gd name="T44" fmla="*/ 1 w 136"/>
                <a:gd name="T45" fmla="*/ 1 h 147"/>
                <a:gd name="T46" fmla="*/ 1 w 136"/>
                <a:gd name="T47" fmla="*/ 1 h 147"/>
                <a:gd name="T48" fmla="*/ 1 w 136"/>
                <a:gd name="T49" fmla="*/ 1 h 147"/>
                <a:gd name="T50" fmla="*/ 1 w 136"/>
                <a:gd name="T51" fmla="*/ 1 h 147"/>
                <a:gd name="T52" fmla="*/ 1 w 136"/>
                <a:gd name="T53" fmla="*/ 1 h 147"/>
                <a:gd name="T54" fmla="*/ 1 w 136"/>
                <a:gd name="T55" fmla="*/ 1 h 147"/>
                <a:gd name="T56" fmla="*/ 1 w 136"/>
                <a:gd name="T57" fmla="*/ 1 h 147"/>
                <a:gd name="T58" fmla="*/ 1 w 136"/>
                <a:gd name="T59" fmla="*/ 1 h 147"/>
                <a:gd name="T60" fmla="*/ 1 w 136"/>
                <a:gd name="T61" fmla="*/ 1 h 147"/>
                <a:gd name="T62" fmla="*/ 1 w 136"/>
                <a:gd name="T63" fmla="*/ 1 h 1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7"/>
                <a:gd name="T98" fmla="*/ 136 w 136"/>
                <a:gd name="T99" fmla="*/ 147 h 14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7">
                  <a:moveTo>
                    <a:pt x="14" y="74"/>
                  </a:moveTo>
                  <a:lnTo>
                    <a:pt x="6" y="66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5" y="24"/>
                  </a:lnTo>
                  <a:lnTo>
                    <a:pt x="30" y="24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1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6" y="24"/>
                  </a:lnTo>
                  <a:lnTo>
                    <a:pt x="121" y="25"/>
                  </a:lnTo>
                  <a:lnTo>
                    <a:pt x="126" y="28"/>
                  </a:lnTo>
                  <a:lnTo>
                    <a:pt x="129" y="32"/>
                  </a:lnTo>
                  <a:lnTo>
                    <a:pt x="133" y="35"/>
                  </a:lnTo>
                  <a:lnTo>
                    <a:pt x="136" y="46"/>
                  </a:lnTo>
                  <a:lnTo>
                    <a:pt x="135" y="55"/>
                  </a:lnTo>
                  <a:lnTo>
                    <a:pt x="130" y="65"/>
                  </a:lnTo>
                  <a:lnTo>
                    <a:pt x="122" y="72"/>
                  </a:lnTo>
                  <a:lnTo>
                    <a:pt x="130" y="80"/>
                  </a:lnTo>
                  <a:lnTo>
                    <a:pt x="135" y="89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4"/>
                  </a:lnTo>
                  <a:lnTo>
                    <a:pt x="126" y="117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39"/>
                  </a:lnTo>
                  <a:lnTo>
                    <a:pt x="80" y="145"/>
                  </a:lnTo>
                  <a:lnTo>
                    <a:pt x="69" y="147"/>
                  </a:lnTo>
                  <a:lnTo>
                    <a:pt x="59" y="145"/>
                  </a:lnTo>
                  <a:lnTo>
                    <a:pt x="51" y="139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19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8" name="Freeform 79"/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2667" y="1949"/>
              <a:ext cx="20" cy="20"/>
            </a:xfrm>
            <a:custGeom>
              <a:avLst/>
              <a:gdLst>
                <a:gd name="T0" fmla="*/ 1 w 39"/>
                <a:gd name="T1" fmla="*/ 1 h 39"/>
                <a:gd name="T2" fmla="*/ 1 w 39"/>
                <a:gd name="T3" fmla="*/ 1 h 39"/>
                <a:gd name="T4" fmla="*/ 1 w 39"/>
                <a:gd name="T5" fmla="*/ 1 h 39"/>
                <a:gd name="T6" fmla="*/ 1 w 39"/>
                <a:gd name="T7" fmla="*/ 1 h 39"/>
                <a:gd name="T8" fmla="*/ 1 w 39"/>
                <a:gd name="T9" fmla="*/ 1 h 39"/>
                <a:gd name="T10" fmla="*/ 1 w 39"/>
                <a:gd name="T11" fmla="*/ 1 h 39"/>
                <a:gd name="T12" fmla="*/ 1 w 39"/>
                <a:gd name="T13" fmla="*/ 1 h 39"/>
                <a:gd name="T14" fmla="*/ 1 w 39"/>
                <a:gd name="T15" fmla="*/ 1 h 39"/>
                <a:gd name="T16" fmla="*/ 1 w 39"/>
                <a:gd name="T17" fmla="*/ 0 h 39"/>
                <a:gd name="T18" fmla="*/ 1 w 39"/>
                <a:gd name="T19" fmla="*/ 1 h 39"/>
                <a:gd name="T20" fmla="*/ 1 w 39"/>
                <a:gd name="T21" fmla="*/ 1 h 39"/>
                <a:gd name="T22" fmla="*/ 1 w 39"/>
                <a:gd name="T23" fmla="*/ 1 h 39"/>
                <a:gd name="T24" fmla="*/ 0 w 39"/>
                <a:gd name="T25" fmla="*/ 1 h 39"/>
                <a:gd name="T26" fmla="*/ 1 w 39"/>
                <a:gd name="T27" fmla="*/ 1 h 39"/>
                <a:gd name="T28" fmla="*/ 1 w 39"/>
                <a:gd name="T29" fmla="*/ 1 h 39"/>
                <a:gd name="T30" fmla="*/ 1 w 39"/>
                <a:gd name="T31" fmla="*/ 1 h 39"/>
                <a:gd name="T32" fmla="*/ 1 w 39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39"/>
                <a:gd name="T53" fmla="*/ 39 w 39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39">
                  <a:moveTo>
                    <a:pt x="19" y="39"/>
                  </a:moveTo>
                  <a:lnTo>
                    <a:pt x="28" y="38"/>
                  </a:lnTo>
                  <a:lnTo>
                    <a:pt x="33" y="33"/>
                  </a:lnTo>
                  <a:lnTo>
                    <a:pt x="38" y="27"/>
                  </a:lnTo>
                  <a:lnTo>
                    <a:pt x="39" y="19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8" y="1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6" y="33"/>
                  </a:lnTo>
                  <a:lnTo>
                    <a:pt x="13" y="38"/>
                  </a:lnTo>
                  <a:lnTo>
                    <a:pt x="19" y="3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99" name="Freeform 80"/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2593" y="1695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9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2" y="35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0" name="Freeform 81"/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2601" y="170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1" name="Freeform 82"/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2352" y="181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2" name="Freeform 83"/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2359" y="1819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8" y="10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3" name="Freeform 84"/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2336" y="1607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4" name="Freeform 85"/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2343" y="1614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5" name="Freeform 86"/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2456" y="192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5" y="13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7" y="54"/>
                  </a:lnTo>
                  <a:lnTo>
                    <a:pt x="52" y="51"/>
                  </a:lnTo>
                  <a:lnTo>
                    <a:pt x="55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6" name="Freeform 87"/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2463" y="193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7" name="Freeform 88"/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2357" y="1988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8" name="Freeform 89"/>
            <p:cNvSpPr>
              <a:spLocks/>
            </p:cNvSpPr>
            <p:nvPr>
              <p:custDataLst>
                <p:tags r:id="rId241"/>
              </p:custDataLst>
            </p:nvPr>
          </p:nvSpPr>
          <p:spPr bwMode="auto">
            <a:xfrm>
              <a:off x="2365" y="1995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7" y="6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09" name="Freeform 90"/>
            <p:cNvSpPr>
              <a:spLocks/>
            </p:cNvSpPr>
            <p:nvPr>
              <p:custDataLst>
                <p:tags r:id="rId242"/>
              </p:custDataLst>
            </p:nvPr>
          </p:nvSpPr>
          <p:spPr bwMode="auto">
            <a:xfrm>
              <a:off x="2658" y="2044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5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0" name="Freeform 91"/>
            <p:cNvSpPr>
              <a:spLocks/>
            </p:cNvSpPr>
            <p:nvPr>
              <p:custDataLst>
                <p:tags r:id="rId243"/>
              </p:custDataLst>
            </p:nvPr>
          </p:nvSpPr>
          <p:spPr bwMode="auto">
            <a:xfrm>
              <a:off x="2666" y="205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1" name="Freeform 92"/>
            <p:cNvSpPr>
              <a:spLocks/>
            </p:cNvSpPr>
            <p:nvPr>
              <p:custDataLst>
                <p:tags r:id="rId244"/>
              </p:custDataLst>
            </p:nvPr>
          </p:nvSpPr>
          <p:spPr bwMode="auto">
            <a:xfrm>
              <a:off x="2674" y="1787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2" name="Freeform 93"/>
            <p:cNvSpPr>
              <a:spLocks/>
            </p:cNvSpPr>
            <p:nvPr>
              <p:custDataLst>
                <p:tags r:id="rId245"/>
              </p:custDataLst>
            </p:nvPr>
          </p:nvSpPr>
          <p:spPr bwMode="auto">
            <a:xfrm>
              <a:off x="2682" y="1795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3" name="Freeform 94"/>
            <p:cNvSpPr>
              <a:spLocks/>
            </p:cNvSpPr>
            <p:nvPr>
              <p:custDataLst>
                <p:tags r:id="rId246"/>
              </p:custDataLst>
            </p:nvPr>
          </p:nvSpPr>
          <p:spPr bwMode="auto">
            <a:xfrm>
              <a:off x="2677" y="2164"/>
              <a:ext cx="30" cy="29"/>
            </a:xfrm>
            <a:custGeom>
              <a:avLst/>
              <a:gdLst>
                <a:gd name="T0" fmla="*/ 1 w 58"/>
                <a:gd name="T1" fmla="*/ 0 h 60"/>
                <a:gd name="T2" fmla="*/ 1 w 58"/>
                <a:gd name="T3" fmla="*/ 0 h 60"/>
                <a:gd name="T4" fmla="*/ 1 w 58"/>
                <a:gd name="T5" fmla="*/ 0 h 60"/>
                <a:gd name="T6" fmla="*/ 1 w 58"/>
                <a:gd name="T7" fmla="*/ 0 h 60"/>
                <a:gd name="T8" fmla="*/ 1 w 58"/>
                <a:gd name="T9" fmla="*/ 0 h 60"/>
                <a:gd name="T10" fmla="*/ 1 w 58"/>
                <a:gd name="T11" fmla="*/ 0 h 60"/>
                <a:gd name="T12" fmla="*/ 1 w 58"/>
                <a:gd name="T13" fmla="*/ 0 h 60"/>
                <a:gd name="T14" fmla="*/ 1 w 58"/>
                <a:gd name="T15" fmla="*/ 0 h 60"/>
                <a:gd name="T16" fmla="*/ 1 w 58"/>
                <a:gd name="T17" fmla="*/ 0 h 60"/>
                <a:gd name="T18" fmla="*/ 1 w 58"/>
                <a:gd name="T19" fmla="*/ 0 h 60"/>
                <a:gd name="T20" fmla="*/ 1 w 58"/>
                <a:gd name="T21" fmla="*/ 0 h 60"/>
                <a:gd name="T22" fmla="*/ 1 w 58"/>
                <a:gd name="T23" fmla="*/ 0 h 60"/>
                <a:gd name="T24" fmla="*/ 0 w 58"/>
                <a:gd name="T25" fmla="*/ 0 h 60"/>
                <a:gd name="T26" fmla="*/ 0 w 58"/>
                <a:gd name="T27" fmla="*/ 0 h 60"/>
                <a:gd name="T28" fmla="*/ 1 w 58"/>
                <a:gd name="T29" fmla="*/ 0 h 60"/>
                <a:gd name="T30" fmla="*/ 1 w 58"/>
                <a:gd name="T31" fmla="*/ 0 h 60"/>
                <a:gd name="T32" fmla="*/ 1 w 58"/>
                <a:gd name="T33" fmla="*/ 0 h 60"/>
                <a:gd name="T34" fmla="*/ 1 w 58"/>
                <a:gd name="T35" fmla="*/ 0 h 60"/>
                <a:gd name="T36" fmla="*/ 1 w 58"/>
                <a:gd name="T37" fmla="*/ 0 h 60"/>
                <a:gd name="T38" fmla="*/ 1 w 58"/>
                <a:gd name="T39" fmla="*/ 0 h 60"/>
                <a:gd name="T40" fmla="*/ 1 w 58"/>
                <a:gd name="T41" fmla="*/ 0 h 60"/>
                <a:gd name="T42" fmla="*/ 1 w 58"/>
                <a:gd name="T43" fmla="*/ 0 h 60"/>
                <a:gd name="T44" fmla="*/ 1 w 58"/>
                <a:gd name="T45" fmla="*/ 0 h 60"/>
                <a:gd name="T46" fmla="*/ 1 w 58"/>
                <a:gd name="T47" fmla="*/ 0 h 60"/>
                <a:gd name="T48" fmla="*/ 1 w 58"/>
                <a:gd name="T49" fmla="*/ 0 h 60"/>
                <a:gd name="T50" fmla="*/ 1 w 58"/>
                <a:gd name="T51" fmla="*/ 0 h 60"/>
                <a:gd name="T52" fmla="*/ 1 w 58"/>
                <a:gd name="T53" fmla="*/ 0 h 60"/>
                <a:gd name="T54" fmla="*/ 1 w 58"/>
                <a:gd name="T55" fmla="*/ 0 h 60"/>
                <a:gd name="T56" fmla="*/ 1 w 58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60"/>
                <a:gd name="T89" fmla="*/ 58 w 58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60">
                  <a:moveTo>
                    <a:pt x="58" y="30"/>
                  </a:move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23" y="59"/>
                  </a:lnTo>
                  <a:lnTo>
                    <a:pt x="28" y="60"/>
                  </a:lnTo>
                  <a:lnTo>
                    <a:pt x="34" y="59"/>
                  </a:lnTo>
                  <a:lnTo>
                    <a:pt x="40" y="58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4" name="Freeform 95"/>
            <p:cNvSpPr>
              <a:spLocks/>
            </p:cNvSpPr>
            <p:nvPr>
              <p:custDataLst>
                <p:tags r:id="rId247"/>
              </p:custDataLst>
            </p:nvPr>
          </p:nvSpPr>
          <p:spPr bwMode="auto">
            <a:xfrm>
              <a:off x="2685" y="2171"/>
              <a:ext cx="14" cy="15"/>
            </a:xfrm>
            <a:custGeom>
              <a:avLst/>
              <a:gdLst>
                <a:gd name="T0" fmla="*/ 1 w 28"/>
                <a:gd name="T1" fmla="*/ 1 h 30"/>
                <a:gd name="T2" fmla="*/ 1 w 28"/>
                <a:gd name="T3" fmla="*/ 1 h 30"/>
                <a:gd name="T4" fmla="*/ 1 w 28"/>
                <a:gd name="T5" fmla="*/ 1 h 30"/>
                <a:gd name="T6" fmla="*/ 1 w 28"/>
                <a:gd name="T7" fmla="*/ 1 h 30"/>
                <a:gd name="T8" fmla="*/ 1 w 28"/>
                <a:gd name="T9" fmla="*/ 1 h 30"/>
                <a:gd name="T10" fmla="*/ 1 w 28"/>
                <a:gd name="T11" fmla="*/ 1 h 30"/>
                <a:gd name="T12" fmla="*/ 1 w 28"/>
                <a:gd name="T13" fmla="*/ 1 h 30"/>
                <a:gd name="T14" fmla="*/ 0 w 28"/>
                <a:gd name="T15" fmla="*/ 1 h 30"/>
                <a:gd name="T16" fmla="*/ 0 w 28"/>
                <a:gd name="T17" fmla="*/ 1 h 30"/>
                <a:gd name="T18" fmla="*/ 0 w 28"/>
                <a:gd name="T19" fmla="*/ 1 h 30"/>
                <a:gd name="T20" fmla="*/ 1 w 28"/>
                <a:gd name="T21" fmla="*/ 1 h 30"/>
                <a:gd name="T22" fmla="*/ 1 w 28"/>
                <a:gd name="T23" fmla="*/ 1 h 30"/>
                <a:gd name="T24" fmla="*/ 1 w 28"/>
                <a:gd name="T25" fmla="*/ 1 h 30"/>
                <a:gd name="T26" fmla="*/ 1 w 28"/>
                <a:gd name="T27" fmla="*/ 1 h 30"/>
                <a:gd name="T28" fmla="*/ 1 w 28"/>
                <a:gd name="T29" fmla="*/ 1 h 30"/>
                <a:gd name="T30" fmla="*/ 1 w 28"/>
                <a:gd name="T31" fmla="*/ 0 h 30"/>
                <a:gd name="T32" fmla="*/ 1 w 28"/>
                <a:gd name="T33" fmla="*/ 0 h 30"/>
                <a:gd name="T34" fmla="*/ 1 w 28"/>
                <a:gd name="T35" fmla="*/ 0 h 30"/>
                <a:gd name="T36" fmla="*/ 1 w 28"/>
                <a:gd name="T37" fmla="*/ 1 h 30"/>
                <a:gd name="T38" fmla="*/ 1 w 28"/>
                <a:gd name="T39" fmla="*/ 1 h 30"/>
                <a:gd name="T40" fmla="*/ 1 w 28"/>
                <a:gd name="T41" fmla="*/ 1 h 30"/>
                <a:gd name="T42" fmla="*/ 1 w 28"/>
                <a:gd name="T43" fmla="*/ 1 h 30"/>
                <a:gd name="T44" fmla="*/ 1 w 28"/>
                <a:gd name="T45" fmla="*/ 1 h 30"/>
                <a:gd name="T46" fmla="*/ 1 w 28"/>
                <a:gd name="T47" fmla="*/ 1 h 30"/>
                <a:gd name="T48" fmla="*/ 1 w 28"/>
                <a:gd name="T49" fmla="*/ 1 h 30"/>
                <a:gd name="T50" fmla="*/ 1 w 28"/>
                <a:gd name="T51" fmla="*/ 1 h 30"/>
                <a:gd name="T52" fmla="*/ 1 w 28"/>
                <a:gd name="T53" fmla="*/ 1 h 30"/>
                <a:gd name="T54" fmla="*/ 1 w 28"/>
                <a:gd name="T55" fmla="*/ 1 h 30"/>
                <a:gd name="T56" fmla="*/ 1 w 28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30"/>
                <a:gd name="T89" fmla="*/ 28 w 28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30">
                  <a:moveTo>
                    <a:pt x="13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21"/>
                  </a:lnTo>
                  <a:lnTo>
                    <a:pt x="25" y="25"/>
                  </a:lnTo>
                  <a:lnTo>
                    <a:pt x="19" y="29"/>
                  </a:lnTo>
                  <a:lnTo>
                    <a:pt x="13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5" name="Freeform 96"/>
            <p:cNvSpPr>
              <a:spLocks/>
            </p:cNvSpPr>
            <p:nvPr>
              <p:custDataLst>
                <p:tags r:id="rId248"/>
              </p:custDataLst>
            </p:nvPr>
          </p:nvSpPr>
          <p:spPr bwMode="auto">
            <a:xfrm>
              <a:off x="2539" y="2259"/>
              <a:ext cx="29" cy="30"/>
            </a:xfrm>
            <a:custGeom>
              <a:avLst/>
              <a:gdLst>
                <a:gd name="T0" fmla="*/ 0 w 60"/>
                <a:gd name="T1" fmla="*/ 1 h 60"/>
                <a:gd name="T2" fmla="*/ 0 w 60"/>
                <a:gd name="T3" fmla="*/ 1 h 60"/>
                <a:gd name="T4" fmla="*/ 0 w 60"/>
                <a:gd name="T5" fmla="*/ 1 h 60"/>
                <a:gd name="T6" fmla="*/ 0 w 60"/>
                <a:gd name="T7" fmla="*/ 1 h 60"/>
                <a:gd name="T8" fmla="*/ 0 w 60"/>
                <a:gd name="T9" fmla="*/ 1 h 60"/>
                <a:gd name="T10" fmla="*/ 0 w 60"/>
                <a:gd name="T11" fmla="*/ 1 h 60"/>
                <a:gd name="T12" fmla="*/ 0 w 60"/>
                <a:gd name="T13" fmla="*/ 1 h 60"/>
                <a:gd name="T14" fmla="*/ 0 w 60"/>
                <a:gd name="T15" fmla="*/ 1 h 60"/>
                <a:gd name="T16" fmla="*/ 0 w 60"/>
                <a:gd name="T17" fmla="*/ 0 h 60"/>
                <a:gd name="T18" fmla="*/ 0 w 60"/>
                <a:gd name="T19" fmla="*/ 1 h 60"/>
                <a:gd name="T20" fmla="*/ 0 w 60"/>
                <a:gd name="T21" fmla="*/ 1 h 60"/>
                <a:gd name="T22" fmla="*/ 0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0 w 60"/>
                <a:gd name="T29" fmla="*/ 1 h 60"/>
                <a:gd name="T30" fmla="*/ 0 w 60"/>
                <a:gd name="T31" fmla="*/ 1 h 60"/>
                <a:gd name="T32" fmla="*/ 0 w 60"/>
                <a:gd name="T33" fmla="*/ 1 h 60"/>
                <a:gd name="T34" fmla="*/ 0 w 60"/>
                <a:gd name="T35" fmla="*/ 1 h 60"/>
                <a:gd name="T36" fmla="*/ 0 w 60"/>
                <a:gd name="T37" fmla="*/ 1 h 60"/>
                <a:gd name="T38" fmla="*/ 0 w 60"/>
                <a:gd name="T39" fmla="*/ 1 h 60"/>
                <a:gd name="T40" fmla="*/ 0 w 60"/>
                <a:gd name="T41" fmla="*/ 1 h 60"/>
                <a:gd name="T42" fmla="*/ 0 w 60"/>
                <a:gd name="T43" fmla="*/ 1 h 60"/>
                <a:gd name="T44" fmla="*/ 0 w 60"/>
                <a:gd name="T45" fmla="*/ 1 h 60"/>
                <a:gd name="T46" fmla="*/ 0 w 60"/>
                <a:gd name="T47" fmla="*/ 1 h 60"/>
                <a:gd name="T48" fmla="*/ 0 w 60"/>
                <a:gd name="T49" fmla="*/ 1 h 60"/>
                <a:gd name="T50" fmla="*/ 0 w 60"/>
                <a:gd name="T51" fmla="*/ 1 h 60"/>
                <a:gd name="T52" fmla="*/ 0 w 60"/>
                <a:gd name="T53" fmla="*/ 1 h 60"/>
                <a:gd name="T54" fmla="*/ 0 w 60"/>
                <a:gd name="T55" fmla="*/ 1 h 60"/>
                <a:gd name="T56" fmla="*/ 0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2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6" name="Freeform 97"/>
            <p:cNvSpPr>
              <a:spLocks/>
            </p:cNvSpPr>
            <p:nvPr>
              <p:custDataLst>
                <p:tags r:id="rId249"/>
              </p:custDataLst>
            </p:nvPr>
          </p:nvSpPr>
          <p:spPr bwMode="auto">
            <a:xfrm>
              <a:off x="2546" y="226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7" name="Freeform 98"/>
            <p:cNvSpPr>
              <a:spLocks/>
            </p:cNvSpPr>
            <p:nvPr>
              <p:custDataLst>
                <p:tags r:id="rId250"/>
              </p:custDataLst>
            </p:nvPr>
          </p:nvSpPr>
          <p:spPr bwMode="auto">
            <a:xfrm>
              <a:off x="2416" y="229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8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8" name="Freeform 99"/>
            <p:cNvSpPr>
              <a:spLocks/>
            </p:cNvSpPr>
            <p:nvPr>
              <p:custDataLst>
                <p:tags r:id="rId251"/>
              </p:custDataLst>
            </p:nvPr>
          </p:nvSpPr>
          <p:spPr bwMode="auto">
            <a:xfrm>
              <a:off x="2423" y="2298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19" name="Freeform 100"/>
            <p:cNvSpPr>
              <a:spLocks/>
            </p:cNvSpPr>
            <p:nvPr>
              <p:custDataLst>
                <p:tags r:id="rId252"/>
              </p:custDataLst>
            </p:nvPr>
          </p:nvSpPr>
          <p:spPr bwMode="auto">
            <a:xfrm>
              <a:off x="2344" y="2212"/>
              <a:ext cx="30" cy="29"/>
            </a:xfrm>
            <a:custGeom>
              <a:avLst/>
              <a:gdLst>
                <a:gd name="T0" fmla="*/ 1 w 60"/>
                <a:gd name="T1" fmla="*/ 1 h 57"/>
                <a:gd name="T2" fmla="*/ 1 w 60"/>
                <a:gd name="T3" fmla="*/ 1 h 57"/>
                <a:gd name="T4" fmla="*/ 1 w 60"/>
                <a:gd name="T5" fmla="*/ 1 h 57"/>
                <a:gd name="T6" fmla="*/ 1 w 60"/>
                <a:gd name="T7" fmla="*/ 1 h 57"/>
                <a:gd name="T8" fmla="*/ 1 w 60"/>
                <a:gd name="T9" fmla="*/ 1 h 57"/>
                <a:gd name="T10" fmla="*/ 1 w 60"/>
                <a:gd name="T11" fmla="*/ 1 h 57"/>
                <a:gd name="T12" fmla="*/ 1 w 60"/>
                <a:gd name="T13" fmla="*/ 1 h 57"/>
                <a:gd name="T14" fmla="*/ 1 w 60"/>
                <a:gd name="T15" fmla="*/ 0 h 57"/>
                <a:gd name="T16" fmla="*/ 1 w 60"/>
                <a:gd name="T17" fmla="*/ 0 h 57"/>
                <a:gd name="T18" fmla="*/ 1 w 60"/>
                <a:gd name="T19" fmla="*/ 1 h 57"/>
                <a:gd name="T20" fmla="*/ 1 w 60"/>
                <a:gd name="T21" fmla="*/ 1 h 57"/>
                <a:gd name="T22" fmla="*/ 1 w 60"/>
                <a:gd name="T23" fmla="*/ 1 h 57"/>
                <a:gd name="T24" fmla="*/ 0 w 60"/>
                <a:gd name="T25" fmla="*/ 1 h 57"/>
                <a:gd name="T26" fmla="*/ 1 w 60"/>
                <a:gd name="T27" fmla="*/ 1 h 57"/>
                <a:gd name="T28" fmla="*/ 1 w 60"/>
                <a:gd name="T29" fmla="*/ 1 h 57"/>
                <a:gd name="T30" fmla="*/ 1 w 60"/>
                <a:gd name="T31" fmla="*/ 1 h 57"/>
                <a:gd name="T32" fmla="*/ 1 w 60"/>
                <a:gd name="T33" fmla="*/ 1 h 57"/>
                <a:gd name="T34" fmla="*/ 1 w 60"/>
                <a:gd name="T35" fmla="*/ 1 h 57"/>
                <a:gd name="T36" fmla="*/ 1 w 60"/>
                <a:gd name="T37" fmla="*/ 1 h 57"/>
                <a:gd name="T38" fmla="*/ 1 w 60"/>
                <a:gd name="T39" fmla="*/ 1 h 57"/>
                <a:gd name="T40" fmla="*/ 1 w 60"/>
                <a:gd name="T41" fmla="*/ 1 h 57"/>
                <a:gd name="T42" fmla="*/ 1 w 60"/>
                <a:gd name="T43" fmla="*/ 1 h 57"/>
                <a:gd name="T44" fmla="*/ 1 w 60"/>
                <a:gd name="T45" fmla="*/ 1 h 57"/>
                <a:gd name="T46" fmla="*/ 1 w 60"/>
                <a:gd name="T47" fmla="*/ 1 h 57"/>
                <a:gd name="T48" fmla="*/ 1 w 60"/>
                <a:gd name="T49" fmla="*/ 1 h 57"/>
                <a:gd name="T50" fmla="*/ 1 w 60"/>
                <a:gd name="T51" fmla="*/ 1 h 57"/>
                <a:gd name="T52" fmla="*/ 1 w 60"/>
                <a:gd name="T53" fmla="*/ 1 h 57"/>
                <a:gd name="T54" fmla="*/ 1 w 60"/>
                <a:gd name="T55" fmla="*/ 1 h 57"/>
                <a:gd name="T56" fmla="*/ 1 w 60"/>
                <a:gd name="T57" fmla="*/ 1 h 5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7"/>
                <a:gd name="T89" fmla="*/ 60 w 60"/>
                <a:gd name="T90" fmla="*/ 57 h 5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7">
                  <a:moveTo>
                    <a:pt x="60" y="27"/>
                  </a:moveTo>
                  <a:lnTo>
                    <a:pt x="59" y="23"/>
                  </a:lnTo>
                  <a:lnTo>
                    <a:pt x="57" y="17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1" y="33"/>
                  </a:lnTo>
                  <a:lnTo>
                    <a:pt x="2" y="39"/>
                  </a:lnTo>
                  <a:lnTo>
                    <a:pt x="4" y="45"/>
                  </a:lnTo>
                  <a:lnTo>
                    <a:pt x="8" y="49"/>
                  </a:lnTo>
                  <a:lnTo>
                    <a:pt x="12" y="53"/>
                  </a:lnTo>
                  <a:lnTo>
                    <a:pt x="18" y="55"/>
                  </a:lnTo>
                  <a:lnTo>
                    <a:pt x="24" y="57"/>
                  </a:lnTo>
                  <a:lnTo>
                    <a:pt x="30" y="57"/>
                  </a:lnTo>
                  <a:lnTo>
                    <a:pt x="35" y="57"/>
                  </a:lnTo>
                  <a:lnTo>
                    <a:pt x="41" y="55"/>
                  </a:lnTo>
                  <a:lnTo>
                    <a:pt x="46" y="53"/>
                  </a:lnTo>
                  <a:lnTo>
                    <a:pt x="50" y="49"/>
                  </a:lnTo>
                  <a:lnTo>
                    <a:pt x="54" y="45"/>
                  </a:lnTo>
                  <a:lnTo>
                    <a:pt x="57" y="39"/>
                  </a:lnTo>
                  <a:lnTo>
                    <a:pt x="59" y="33"/>
                  </a:lnTo>
                  <a:lnTo>
                    <a:pt x="60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0" name="Freeform 101"/>
            <p:cNvSpPr>
              <a:spLocks/>
            </p:cNvSpPr>
            <p:nvPr>
              <p:custDataLst>
                <p:tags r:id="rId253"/>
              </p:custDataLst>
            </p:nvPr>
          </p:nvSpPr>
          <p:spPr bwMode="auto">
            <a:xfrm>
              <a:off x="2351" y="2219"/>
              <a:ext cx="15" cy="14"/>
            </a:xfrm>
            <a:custGeom>
              <a:avLst/>
              <a:gdLst>
                <a:gd name="T0" fmla="*/ 1 w 30"/>
                <a:gd name="T1" fmla="*/ 1 h 27"/>
                <a:gd name="T2" fmla="*/ 1 w 30"/>
                <a:gd name="T3" fmla="*/ 1 h 27"/>
                <a:gd name="T4" fmla="*/ 1 w 30"/>
                <a:gd name="T5" fmla="*/ 1 h 27"/>
                <a:gd name="T6" fmla="*/ 1 w 30"/>
                <a:gd name="T7" fmla="*/ 1 h 27"/>
                <a:gd name="T8" fmla="*/ 1 w 30"/>
                <a:gd name="T9" fmla="*/ 1 h 27"/>
                <a:gd name="T10" fmla="*/ 1 w 30"/>
                <a:gd name="T11" fmla="*/ 1 h 27"/>
                <a:gd name="T12" fmla="*/ 1 w 30"/>
                <a:gd name="T13" fmla="*/ 1 h 27"/>
                <a:gd name="T14" fmla="*/ 0 w 30"/>
                <a:gd name="T15" fmla="*/ 1 h 27"/>
                <a:gd name="T16" fmla="*/ 0 w 30"/>
                <a:gd name="T17" fmla="*/ 1 h 27"/>
                <a:gd name="T18" fmla="*/ 0 w 30"/>
                <a:gd name="T19" fmla="*/ 1 h 27"/>
                <a:gd name="T20" fmla="*/ 1 w 30"/>
                <a:gd name="T21" fmla="*/ 1 h 27"/>
                <a:gd name="T22" fmla="*/ 1 w 30"/>
                <a:gd name="T23" fmla="*/ 1 h 27"/>
                <a:gd name="T24" fmla="*/ 1 w 30"/>
                <a:gd name="T25" fmla="*/ 1 h 27"/>
                <a:gd name="T26" fmla="*/ 1 w 30"/>
                <a:gd name="T27" fmla="*/ 1 h 27"/>
                <a:gd name="T28" fmla="*/ 1 w 30"/>
                <a:gd name="T29" fmla="*/ 0 h 27"/>
                <a:gd name="T30" fmla="*/ 1 w 30"/>
                <a:gd name="T31" fmla="*/ 0 h 27"/>
                <a:gd name="T32" fmla="*/ 1 w 30"/>
                <a:gd name="T33" fmla="*/ 0 h 27"/>
                <a:gd name="T34" fmla="*/ 1 w 30"/>
                <a:gd name="T35" fmla="*/ 0 h 27"/>
                <a:gd name="T36" fmla="*/ 1 w 30"/>
                <a:gd name="T37" fmla="*/ 0 h 27"/>
                <a:gd name="T38" fmla="*/ 1 w 30"/>
                <a:gd name="T39" fmla="*/ 1 h 27"/>
                <a:gd name="T40" fmla="*/ 1 w 30"/>
                <a:gd name="T41" fmla="*/ 1 h 27"/>
                <a:gd name="T42" fmla="*/ 1 w 30"/>
                <a:gd name="T43" fmla="*/ 1 h 27"/>
                <a:gd name="T44" fmla="*/ 1 w 30"/>
                <a:gd name="T45" fmla="*/ 1 h 27"/>
                <a:gd name="T46" fmla="*/ 1 w 30"/>
                <a:gd name="T47" fmla="*/ 1 h 27"/>
                <a:gd name="T48" fmla="*/ 1 w 30"/>
                <a:gd name="T49" fmla="*/ 1 h 27"/>
                <a:gd name="T50" fmla="*/ 1 w 30"/>
                <a:gd name="T51" fmla="*/ 1 h 27"/>
                <a:gd name="T52" fmla="*/ 1 w 30"/>
                <a:gd name="T53" fmla="*/ 1 h 27"/>
                <a:gd name="T54" fmla="*/ 1 w 30"/>
                <a:gd name="T55" fmla="*/ 1 h 27"/>
                <a:gd name="T56" fmla="*/ 1 w 30"/>
                <a:gd name="T57" fmla="*/ 1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7"/>
                <a:gd name="T89" fmla="*/ 30 w 30"/>
                <a:gd name="T90" fmla="*/ 27 h 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7">
                  <a:moveTo>
                    <a:pt x="15" y="27"/>
                  </a:moveTo>
                  <a:lnTo>
                    <a:pt x="11" y="27"/>
                  </a:lnTo>
                  <a:lnTo>
                    <a:pt x="9" y="26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9" y="18"/>
                  </a:lnTo>
                  <a:lnTo>
                    <a:pt x="25" y="23"/>
                  </a:lnTo>
                  <a:lnTo>
                    <a:pt x="20" y="26"/>
                  </a:lnTo>
                  <a:lnTo>
                    <a:pt x="15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1" name="Freeform 102"/>
            <p:cNvSpPr>
              <a:spLocks/>
            </p:cNvSpPr>
            <p:nvPr>
              <p:custDataLst>
                <p:tags r:id="rId254"/>
              </p:custDataLst>
            </p:nvPr>
          </p:nvSpPr>
          <p:spPr bwMode="auto">
            <a:xfrm>
              <a:off x="2458" y="240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2" name="Freeform 103"/>
            <p:cNvSpPr>
              <a:spLocks/>
            </p:cNvSpPr>
            <p:nvPr>
              <p:custDataLst>
                <p:tags r:id="rId255"/>
              </p:custDataLst>
            </p:nvPr>
          </p:nvSpPr>
          <p:spPr bwMode="auto">
            <a:xfrm>
              <a:off x="2466" y="241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3" name="Freeform 104"/>
            <p:cNvSpPr>
              <a:spLocks/>
            </p:cNvSpPr>
            <p:nvPr>
              <p:custDataLst>
                <p:tags r:id="rId256"/>
              </p:custDataLst>
            </p:nvPr>
          </p:nvSpPr>
          <p:spPr bwMode="auto">
            <a:xfrm>
              <a:off x="2403" y="253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4" name="Freeform 105"/>
            <p:cNvSpPr>
              <a:spLocks/>
            </p:cNvSpPr>
            <p:nvPr>
              <p:custDataLst>
                <p:tags r:id="rId257"/>
              </p:custDataLst>
            </p:nvPr>
          </p:nvSpPr>
          <p:spPr bwMode="auto">
            <a:xfrm>
              <a:off x="2410" y="2546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5" name="Freeform 106"/>
            <p:cNvSpPr>
              <a:spLocks/>
            </p:cNvSpPr>
            <p:nvPr>
              <p:custDataLst>
                <p:tags r:id="rId258"/>
              </p:custDataLst>
            </p:nvPr>
          </p:nvSpPr>
          <p:spPr bwMode="auto">
            <a:xfrm>
              <a:off x="2480" y="2665"/>
              <a:ext cx="30" cy="29"/>
            </a:xfrm>
            <a:custGeom>
              <a:avLst/>
              <a:gdLst>
                <a:gd name="T0" fmla="*/ 1 w 59"/>
                <a:gd name="T1" fmla="*/ 0 h 59"/>
                <a:gd name="T2" fmla="*/ 1 w 59"/>
                <a:gd name="T3" fmla="*/ 0 h 59"/>
                <a:gd name="T4" fmla="*/ 1 w 59"/>
                <a:gd name="T5" fmla="*/ 0 h 59"/>
                <a:gd name="T6" fmla="*/ 1 w 59"/>
                <a:gd name="T7" fmla="*/ 0 h 59"/>
                <a:gd name="T8" fmla="*/ 1 w 59"/>
                <a:gd name="T9" fmla="*/ 0 h 59"/>
                <a:gd name="T10" fmla="*/ 1 w 59"/>
                <a:gd name="T11" fmla="*/ 0 h 59"/>
                <a:gd name="T12" fmla="*/ 1 w 59"/>
                <a:gd name="T13" fmla="*/ 0 h 59"/>
                <a:gd name="T14" fmla="*/ 1 w 59"/>
                <a:gd name="T15" fmla="*/ 0 h 59"/>
                <a:gd name="T16" fmla="*/ 1 w 59"/>
                <a:gd name="T17" fmla="*/ 0 h 59"/>
                <a:gd name="T18" fmla="*/ 1 w 59"/>
                <a:gd name="T19" fmla="*/ 0 h 59"/>
                <a:gd name="T20" fmla="*/ 1 w 59"/>
                <a:gd name="T21" fmla="*/ 0 h 59"/>
                <a:gd name="T22" fmla="*/ 1 w 59"/>
                <a:gd name="T23" fmla="*/ 0 h 59"/>
                <a:gd name="T24" fmla="*/ 0 w 59"/>
                <a:gd name="T25" fmla="*/ 0 h 59"/>
                <a:gd name="T26" fmla="*/ 1 w 59"/>
                <a:gd name="T27" fmla="*/ 0 h 59"/>
                <a:gd name="T28" fmla="*/ 1 w 59"/>
                <a:gd name="T29" fmla="*/ 0 h 59"/>
                <a:gd name="T30" fmla="*/ 1 w 59"/>
                <a:gd name="T31" fmla="*/ 0 h 59"/>
                <a:gd name="T32" fmla="*/ 1 w 59"/>
                <a:gd name="T33" fmla="*/ 0 h 59"/>
                <a:gd name="T34" fmla="*/ 1 w 59"/>
                <a:gd name="T35" fmla="*/ 0 h 59"/>
                <a:gd name="T36" fmla="*/ 1 w 59"/>
                <a:gd name="T37" fmla="*/ 0 h 59"/>
                <a:gd name="T38" fmla="*/ 1 w 59"/>
                <a:gd name="T39" fmla="*/ 0 h 59"/>
                <a:gd name="T40" fmla="*/ 1 w 59"/>
                <a:gd name="T41" fmla="*/ 0 h 59"/>
                <a:gd name="T42" fmla="*/ 1 w 59"/>
                <a:gd name="T43" fmla="*/ 0 h 59"/>
                <a:gd name="T44" fmla="*/ 1 w 59"/>
                <a:gd name="T45" fmla="*/ 0 h 59"/>
                <a:gd name="T46" fmla="*/ 1 w 59"/>
                <a:gd name="T47" fmla="*/ 0 h 59"/>
                <a:gd name="T48" fmla="*/ 1 w 59"/>
                <a:gd name="T49" fmla="*/ 0 h 59"/>
                <a:gd name="T50" fmla="*/ 1 w 59"/>
                <a:gd name="T51" fmla="*/ 0 h 59"/>
                <a:gd name="T52" fmla="*/ 1 w 59"/>
                <a:gd name="T53" fmla="*/ 0 h 59"/>
                <a:gd name="T54" fmla="*/ 1 w 59"/>
                <a:gd name="T55" fmla="*/ 0 h 59"/>
                <a:gd name="T56" fmla="*/ 1 w 59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59"/>
                <a:gd name="T89" fmla="*/ 59 w 59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59">
                  <a:moveTo>
                    <a:pt x="59" y="29"/>
                  </a:moveTo>
                  <a:lnTo>
                    <a:pt x="58" y="23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8" y="35"/>
                  </a:lnTo>
                  <a:lnTo>
                    <a:pt x="59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6" name="Freeform 107"/>
            <p:cNvSpPr>
              <a:spLocks/>
            </p:cNvSpPr>
            <p:nvPr>
              <p:custDataLst>
                <p:tags r:id="rId259"/>
              </p:custDataLst>
            </p:nvPr>
          </p:nvSpPr>
          <p:spPr bwMode="auto">
            <a:xfrm>
              <a:off x="2487" y="2672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7" name="Freeform 108"/>
            <p:cNvSpPr>
              <a:spLocks/>
            </p:cNvSpPr>
            <p:nvPr>
              <p:custDataLst>
                <p:tags r:id="rId260"/>
              </p:custDataLst>
            </p:nvPr>
          </p:nvSpPr>
          <p:spPr bwMode="auto">
            <a:xfrm>
              <a:off x="2624" y="2585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10" y="51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5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7" y="54"/>
                  </a:lnTo>
                  <a:lnTo>
                    <a:pt x="51" y="51"/>
                  </a:lnTo>
                  <a:lnTo>
                    <a:pt x="55" y="46"/>
                  </a:lnTo>
                  <a:lnTo>
                    <a:pt x="58" y="40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8" name="Freeform 109"/>
            <p:cNvSpPr>
              <a:spLocks/>
            </p:cNvSpPr>
            <p:nvPr>
              <p:custDataLst>
                <p:tags r:id="rId261"/>
              </p:custDataLst>
            </p:nvPr>
          </p:nvSpPr>
          <p:spPr bwMode="auto">
            <a:xfrm>
              <a:off x="2631" y="2592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29" name="Freeform 110"/>
            <p:cNvSpPr>
              <a:spLocks/>
            </p:cNvSpPr>
            <p:nvPr>
              <p:custDataLst>
                <p:tags r:id="rId262"/>
              </p:custDataLst>
            </p:nvPr>
          </p:nvSpPr>
          <p:spPr bwMode="auto">
            <a:xfrm>
              <a:off x="2621" y="233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5" y="14"/>
                  </a:lnTo>
                  <a:lnTo>
                    <a:pt x="52" y="9"/>
                  </a:lnTo>
                  <a:lnTo>
                    <a:pt x="47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5" y="60"/>
                  </a:lnTo>
                  <a:lnTo>
                    <a:pt x="41" y="57"/>
                  </a:lnTo>
                  <a:lnTo>
                    <a:pt x="47" y="55"/>
                  </a:lnTo>
                  <a:lnTo>
                    <a:pt x="52" y="52"/>
                  </a:lnTo>
                  <a:lnTo>
                    <a:pt x="55" y="47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0" name="Freeform 111"/>
            <p:cNvSpPr>
              <a:spLocks/>
            </p:cNvSpPr>
            <p:nvPr>
              <p:custDataLst>
                <p:tags r:id="rId263"/>
              </p:custDataLst>
            </p:nvPr>
          </p:nvSpPr>
          <p:spPr bwMode="auto">
            <a:xfrm>
              <a:off x="2628" y="2341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3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7" y="6"/>
                  </a:lnTo>
                  <a:lnTo>
                    <a:pt x="28" y="8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1" name="Freeform 112"/>
            <p:cNvSpPr>
              <a:spLocks/>
            </p:cNvSpPr>
            <p:nvPr>
              <p:custDataLst>
                <p:tags r:id="rId264"/>
              </p:custDataLst>
            </p:nvPr>
          </p:nvSpPr>
          <p:spPr bwMode="auto">
            <a:xfrm>
              <a:off x="2709" y="2526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2" name="Freeform 113"/>
            <p:cNvSpPr>
              <a:spLocks/>
            </p:cNvSpPr>
            <p:nvPr>
              <p:custDataLst>
                <p:tags r:id="rId265"/>
              </p:custDataLst>
            </p:nvPr>
          </p:nvSpPr>
          <p:spPr bwMode="auto">
            <a:xfrm>
              <a:off x="2716" y="2533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3" name="Freeform 114"/>
            <p:cNvSpPr>
              <a:spLocks/>
            </p:cNvSpPr>
            <p:nvPr>
              <p:custDataLst>
                <p:tags r:id="rId266"/>
              </p:custDataLst>
            </p:nvPr>
          </p:nvSpPr>
          <p:spPr bwMode="auto">
            <a:xfrm>
              <a:off x="2821" y="2427"/>
              <a:ext cx="30" cy="30"/>
            </a:xfrm>
            <a:custGeom>
              <a:avLst/>
              <a:gdLst>
                <a:gd name="T0" fmla="*/ 1 w 58"/>
                <a:gd name="T1" fmla="*/ 1 h 58"/>
                <a:gd name="T2" fmla="*/ 1 w 58"/>
                <a:gd name="T3" fmla="*/ 1 h 58"/>
                <a:gd name="T4" fmla="*/ 1 w 58"/>
                <a:gd name="T5" fmla="*/ 1 h 58"/>
                <a:gd name="T6" fmla="*/ 1 w 58"/>
                <a:gd name="T7" fmla="*/ 1 h 58"/>
                <a:gd name="T8" fmla="*/ 1 w 58"/>
                <a:gd name="T9" fmla="*/ 1 h 58"/>
                <a:gd name="T10" fmla="*/ 1 w 58"/>
                <a:gd name="T11" fmla="*/ 1 h 58"/>
                <a:gd name="T12" fmla="*/ 1 w 58"/>
                <a:gd name="T13" fmla="*/ 1 h 58"/>
                <a:gd name="T14" fmla="*/ 1 w 58"/>
                <a:gd name="T15" fmla="*/ 0 h 58"/>
                <a:gd name="T16" fmla="*/ 1 w 58"/>
                <a:gd name="T17" fmla="*/ 0 h 58"/>
                <a:gd name="T18" fmla="*/ 1 w 58"/>
                <a:gd name="T19" fmla="*/ 1 h 58"/>
                <a:gd name="T20" fmla="*/ 1 w 58"/>
                <a:gd name="T21" fmla="*/ 1 h 58"/>
                <a:gd name="T22" fmla="*/ 1 w 58"/>
                <a:gd name="T23" fmla="*/ 1 h 58"/>
                <a:gd name="T24" fmla="*/ 0 w 58"/>
                <a:gd name="T25" fmla="*/ 1 h 58"/>
                <a:gd name="T26" fmla="*/ 0 w 58"/>
                <a:gd name="T27" fmla="*/ 1 h 58"/>
                <a:gd name="T28" fmla="*/ 1 w 58"/>
                <a:gd name="T29" fmla="*/ 1 h 58"/>
                <a:gd name="T30" fmla="*/ 1 w 58"/>
                <a:gd name="T31" fmla="*/ 1 h 58"/>
                <a:gd name="T32" fmla="*/ 1 w 58"/>
                <a:gd name="T33" fmla="*/ 1 h 58"/>
                <a:gd name="T34" fmla="*/ 1 w 58"/>
                <a:gd name="T35" fmla="*/ 1 h 58"/>
                <a:gd name="T36" fmla="*/ 1 w 58"/>
                <a:gd name="T37" fmla="*/ 1 h 58"/>
                <a:gd name="T38" fmla="*/ 1 w 58"/>
                <a:gd name="T39" fmla="*/ 1 h 58"/>
                <a:gd name="T40" fmla="*/ 1 w 58"/>
                <a:gd name="T41" fmla="*/ 1 h 58"/>
                <a:gd name="T42" fmla="*/ 1 w 58"/>
                <a:gd name="T43" fmla="*/ 1 h 58"/>
                <a:gd name="T44" fmla="*/ 1 w 58"/>
                <a:gd name="T45" fmla="*/ 1 h 58"/>
                <a:gd name="T46" fmla="*/ 1 w 58"/>
                <a:gd name="T47" fmla="*/ 1 h 58"/>
                <a:gd name="T48" fmla="*/ 1 w 58"/>
                <a:gd name="T49" fmla="*/ 1 h 58"/>
                <a:gd name="T50" fmla="*/ 1 w 58"/>
                <a:gd name="T51" fmla="*/ 1 h 58"/>
                <a:gd name="T52" fmla="*/ 1 w 58"/>
                <a:gd name="T53" fmla="*/ 1 h 58"/>
                <a:gd name="T54" fmla="*/ 1 w 58"/>
                <a:gd name="T55" fmla="*/ 1 h 58"/>
                <a:gd name="T56" fmla="*/ 1 w 58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8"/>
                <a:gd name="T89" fmla="*/ 58 w 58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8">
                  <a:moveTo>
                    <a:pt x="58" y="28"/>
                  </a:moveTo>
                  <a:lnTo>
                    <a:pt x="58" y="23"/>
                  </a:lnTo>
                  <a:lnTo>
                    <a:pt x="56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8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8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0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6" y="40"/>
                  </a:lnTo>
                  <a:lnTo>
                    <a:pt x="58" y="34"/>
                  </a:lnTo>
                  <a:lnTo>
                    <a:pt x="58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4" name="Freeform 115"/>
            <p:cNvSpPr>
              <a:spLocks/>
            </p:cNvSpPr>
            <p:nvPr>
              <p:custDataLst>
                <p:tags r:id="rId267"/>
              </p:custDataLst>
            </p:nvPr>
          </p:nvSpPr>
          <p:spPr bwMode="auto">
            <a:xfrm>
              <a:off x="2829" y="2435"/>
              <a:ext cx="14" cy="14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4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9" y="11"/>
                  </a:lnTo>
                  <a:lnTo>
                    <a:pt x="29" y="13"/>
                  </a:lnTo>
                  <a:lnTo>
                    <a:pt x="28" y="19"/>
                  </a:lnTo>
                  <a:lnTo>
                    <a:pt x="26" y="24"/>
                  </a:lnTo>
                  <a:lnTo>
                    <a:pt x="20" y="27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5" name="Freeform 116"/>
            <p:cNvSpPr>
              <a:spLocks/>
            </p:cNvSpPr>
            <p:nvPr>
              <p:custDataLst>
                <p:tags r:id="rId268"/>
              </p:custDataLst>
            </p:nvPr>
          </p:nvSpPr>
          <p:spPr bwMode="auto">
            <a:xfrm>
              <a:off x="2818" y="2606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5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6" name="Freeform 117"/>
            <p:cNvSpPr>
              <a:spLocks/>
            </p:cNvSpPr>
            <p:nvPr>
              <p:custDataLst>
                <p:tags r:id="rId269"/>
              </p:custDataLst>
            </p:nvPr>
          </p:nvSpPr>
          <p:spPr bwMode="auto">
            <a:xfrm>
              <a:off x="2826" y="2613"/>
              <a:ext cx="15" cy="15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0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7" name="Freeform 118"/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2802" y="2723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8"/>
                  </a:lnTo>
                  <a:lnTo>
                    <a:pt x="9" y="52"/>
                  </a:lnTo>
                  <a:lnTo>
                    <a:pt x="13" y="56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5" y="60"/>
                  </a:lnTo>
                  <a:lnTo>
                    <a:pt x="41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4" y="48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8" name="Freeform 119"/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2810" y="273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4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39" name="Freeform 120"/>
            <p:cNvSpPr>
              <a:spLocks/>
            </p:cNvSpPr>
            <p:nvPr>
              <p:custDataLst>
                <p:tags r:id="rId272"/>
              </p:custDataLst>
            </p:nvPr>
          </p:nvSpPr>
          <p:spPr bwMode="auto">
            <a:xfrm>
              <a:off x="3018" y="265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0" name="Freeform 121"/>
            <p:cNvSpPr>
              <a:spLocks/>
            </p:cNvSpPr>
            <p:nvPr>
              <p:custDataLst>
                <p:tags r:id="rId273"/>
              </p:custDataLst>
            </p:nvPr>
          </p:nvSpPr>
          <p:spPr bwMode="auto">
            <a:xfrm>
              <a:off x="3025" y="266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1" name="Freeform 122"/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3124" y="273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2" y="9"/>
                  </a:lnTo>
                  <a:lnTo>
                    <a:pt x="48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10" y="51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8" y="55"/>
                  </a:lnTo>
                  <a:lnTo>
                    <a:pt x="52" y="51"/>
                  </a:lnTo>
                  <a:lnTo>
                    <a:pt x="56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2" name="Freeform 123"/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3132" y="2738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3" name="Freeform 124"/>
            <p:cNvSpPr>
              <a:spLocks/>
            </p:cNvSpPr>
            <p:nvPr>
              <p:custDataLst>
                <p:tags r:id="rId276"/>
              </p:custDataLst>
            </p:nvPr>
          </p:nvSpPr>
          <p:spPr bwMode="auto">
            <a:xfrm>
              <a:off x="3079" y="2462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0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0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5" y="12"/>
                  </a:lnTo>
                  <a:lnTo>
                    <a:pt x="51" y="8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4" name="Freeform 125"/>
            <p:cNvSpPr>
              <a:spLocks/>
            </p:cNvSpPr>
            <p:nvPr>
              <p:custDataLst>
                <p:tags r:id="rId277"/>
              </p:custDataLst>
            </p:nvPr>
          </p:nvSpPr>
          <p:spPr bwMode="auto">
            <a:xfrm>
              <a:off x="3087" y="2469"/>
              <a:ext cx="14" cy="15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5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1"/>
                  </a:lnTo>
                  <a:lnTo>
                    <a:pt x="29" y="15"/>
                  </a:lnTo>
                  <a:lnTo>
                    <a:pt x="28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5" name="Freeform 126"/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3234" y="244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3"/>
                  </a:lnTo>
                  <a:lnTo>
                    <a:pt x="51" y="9"/>
                  </a:lnTo>
                  <a:lnTo>
                    <a:pt x="46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6" name="Freeform 127"/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3241" y="245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7" name="Freeform 128"/>
            <p:cNvSpPr>
              <a:spLocks/>
            </p:cNvSpPr>
            <p:nvPr>
              <p:custDataLst>
                <p:tags r:id="rId280"/>
              </p:custDataLst>
            </p:nvPr>
          </p:nvSpPr>
          <p:spPr bwMode="auto">
            <a:xfrm>
              <a:off x="3207" y="2590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5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8" name="Freeform 129"/>
            <p:cNvSpPr>
              <a:spLocks/>
            </p:cNvSpPr>
            <p:nvPr>
              <p:custDataLst>
                <p:tags r:id="rId281"/>
              </p:custDataLst>
            </p:nvPr>
          </p:nvSpPr>
          <p:spPr bwMode="auto">
            <a:xfrm>
              <a:off x="3215" y="259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49" name="Freeform 130"/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3231" y="2715"/>
              <a:ext cx="30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3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0" name="Freeform 131"/>
            <p:cNvSpPr>
              <a:spLocks/>
            </p:cNvSpPr>
            <p:nvPr>
              <p:custDataLst>
                <p:tags r:id="rId283"/>
              </p:custDataLst>
            </p:nvPr>
          </p:nvSpPr>
          <p:spPr bwMode="auto">
            <a:xfrm>
              <a:off x="3239" y="2723"/>
              <a:ext cx="14" cy="14"/>
            </a:xfrm>
            <a:custGeom>
              <a:avLst/>
              <a:gdLst>
                <a:gd name="T0" fmla="*/ 1 w 28"/>
                <a:gd name="T1" fmla="*/ 0 h 29"/>
                <a:gd name="T2" fmla="*/ 1 w 28"/>
                <a:gd name="T3" fmla="*/ 0 h 29"/>
                <a:gd name="T4" fmla="*/ 1 w 28"/>
                <a:gd name="T5" fmla="*/ 0 h 29"/>
                <a:gd name="T6" fmla="*/ 1 w 28"/>
                <a:gd name="T7" fmla="*/ 0 h 29"/>
                <a:gd name="T8" fmla="*/ 1 w 28"/>
                <a:gd name="T9" fmla="*/ 0 h 29"/>
                <a:gd name="T10" fmla="*/ 1 w 28"/>
                <a:gd name="T11" fmla="*/ 0 h 29"/>
                <a:gd name="T12" fmla="*/ 1 w 28"/>
                <a:gd name="T13" fmla="*/ 0 h 29"/>
                <a:gd name="T14" fmla="*/ 0 w 28"/>
                <a:gd name="T15" fmla="*/ 0 h 29"/>
                <a:gd name="T16" fmla="*/ 0 w 28"/>
                <a:gd name="T17" fmla="*/ 0 h 29"/>
                <a:gd name="T18" fmla="*/ 0 w 28"/>
                <a:gd name="T19" fmla="*/ 0 h 29"/>
                <a:gd name="T20" fmla="*/ 1 w 28"/>
                <a:gd name="T21" fmla="*/ 0 h 29"/>
                <a:gd name="T22" fmla="*/ 1 w 28"/>
                <a:gd name="T23" fmla="*/ 0 h 29"/>
                <a:gd name="T24" fmla="*/ 1 w 28"/>
                <a:gd name="T25" fmla="*/ 0 h 29"/>
                <a:gd name="T26" fmla="*/ 1 w 28"/>
                <a:gd name="T27" fmla="*/ 0 h 29"/>
                <a:gd name="T28" fmla="*/ 1 w 28"/>
                <a:gd name="T29" fmla="*/ 0 h 29"/>
                <a:gd name="T30" fmla="*/ 1 w 28"/>
                <a:gd name="T31" fmla="*/ 0 h 29"/>
                <a:gd name="T32" fmla="*/ 1 w 28"/>
                <a:gd name="T33" fmla="*/ 0 h 29"/>
                <a:gd name="T34" fmla="*/ 1 w 28"/>
                <a:gd name="T35" fmla="*/ 0 h 29"/>
                <a:gd name="T36" fmla="*/ 1 w 28"/>
                <a:gd name="T37" fmla="*/ 0 h 29"/>
                <a:gd name="T38" fmla="*/ 1 w 28"/>
                <a:gd name="T39" fmla="*/ 0 h 29"/>
                <a:gd name="T40" fmla="*/ 1 w 28"/>
                <a:gd name="T41" fmla="*/ 0 h 29"/>
                <a:gd name="T42" fmla="*/ 1 w 28"/>
                <a:gd name="T43" fmla="*/ 0 h 29"/>
                <a:gd name="T44" fmla="*/ 1 w 28"/>
                <a:gd name="T45" fmla="*/ 0 h 29"/>
                <a:gd name="T46" fmla="*/ 1 w 28"/>
                <a:gd name="T47" fmla="*/ 0 h 29"/>
                <a:gd name="T48" fmla="*/ 1 w 28"/>
                <a:gd name="T49" fmla="*/ 0 h 29"/>
                <a:gd name="T50" fmla="*/ 1 w 28"/>
                <a:gd name="T51" fmla="*/ 0 h 29"/>
                <a:gd name="T52" fmla="*/ 1 w 28"/>
                <a:gd name="T53" fmla="*/ 0 h 29"/>
                <a:gd name="T54" fmla="*/ 1 w 28"/>
                <a:gd name="T55" fmla="*/ 0 h 29"/>
                <a:gd name="T56" fmla="*/ 1 w 28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29"/>
                <a:gd name="T89" fmla="*/ 28 w 28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29">
                  <a:moveTo>
                    <a:pt x="13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5" y="27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7" y="8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5" y="25"/>
                  </a:lnTo>
                  <a:lnTo>
                    <a:pt x="19" y="28"/>
                  </a:lnTo>
                  <a:lnTo>
                    <a:pt x="13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1" name="Freeform 132"/>
            <p:cNvSpPr>
              <a:spLocks/>
            </p:cNvSpPr>
            <p:nvPr>
              <p:custDataLst>
                <p:tags r:id="rId284"/>
              </p:custDataLst>
            </p:nvPr>
          </p:nvSpPr>
          <p:spPr bwMode="auto">
            <a:xfrm>
              <a:off x="3380" y="2742"/>
              <a:ext cx="30" cy="30"/>
            </a:xfrm>
            <a:custGeom>
              <a:avLst/>
              <a:gdLst>
                <a:gd name="T0" fmla="*/ 1 w 60"/>
                <a:gd name="T1" fmla="*/ 1 h 58"/>
                <a:gd name="T2" fmla="*/ 1 w 60"/>
                <a:gd name="T3" fmla="*/ 1 h 58"/>
                <a:gd name="T4" fmla="*/ 1 w 60"/>
                <a:gd name="T5" fmla="*/ 1 h 58"/>
                <a:gd name="T6" fmla="*/ 1 w 60"/>
                <a:gd name="T7" fmla="*/ 1 h 58"/>
                <a:gd name="T8" fmla="*/ 1 w 60"/>
                <a:gd name="T9" fmla="*/ 1 h 58"/>
                <a:gd name="T10" fmla="*/ 1 w 60"/>
                <a:gd name="T11" fmla="*/ 1 h 58"/>
                <a:gd name="T12" fmla="*/ 1 w 60"/>
                <a:gd name="T13" fmla="*/ 1 h 58"/>
                <a:gd name="T14" fmla="*/ 1 w 60"/>
                <a:gd name="T15" fmla="*/ 0 h 58"/>
                <a:gd name="T16" fmla="*/ 1 w 60"/>
                <a:gd name="T17" fmla="*/ 0 h 58"/>
                <a:gd name="T18" fmla="*/ 1 w 60"/>
                <a:gd name="T19" fmla="*/ 1 h 58"/>
                <a:gd name="T20" fmla="*/ 1 w 60"/>
                <a:gd name="T21" fmla="*/ 1 h 58"/>
                <a:gd name="T22" fmla="*/ 1 w 60"/>
                <a:gd name="T23" fmla="*/ 1 h 58"/>
                <a:gd name="T24" fmla="*/ 0 w 60"/>
                <a:gd name="T25" fmla="*/ 1 h 58"/>
                <a:gd name="T26" fmla="*/ 1 w 60"/>
                <a:gd name="T27" fmla="*/ 1 h 58"/>
                <a:gd name="T28" fmla="*/ 1 w 60"/>
                <a:gd name="T29" fmla="*/ 1 h 58"/>
                <a:gd name="T30" fmla="*/ 1 w 60"/>
                <a:gd name="T31" fmla="*/ 1 h 58"/>
                <a:gd name="T32" fmla="*/ 1 w 60"/>
                <a:gd name="T33" fmla="*/ 1 h 58"/>
                <a:gd name="T34" fmla="*/ 1 w 60"/>
                <a:gd name="T35" fmla="*/ 1 h 58"/>
                <a:gd name="T36" fmla="*/ 1 w 60"/>
                <a:gd name="T37" fmla="*/ 1 h 58"/>
                <a:gd name="T38" fmla="*/ 1 w 60"/>
                <a:gd name="T39" fmla="*/ 1 h 58"/>
                <a:gd name="T40" fmla="*/ 1 w 60"/>
                <a:gd name="T41" fmla="*/ 1 h 58"/>
                <a:gd name="T42" fmla="*/ 1 w 60"/>
                <a:gd name="T43" fmla="*/ 1 h 58"/>
                <a:gd name="T44" fmla="*/ 1 w 60"/>
                <a:gd name="T45" fmla="*/ 1 h 58"/>
                <a:gd name="T46" fmla="*/ 1 w 60"/>
                <a:gd name="T47" fmla="*/ 1 h 58"/>
                <a:gd name="T48" fmla="*/ 1 w 60"/>
                <a:gd name="T49" fmla="*/ 1 h 58"/>
                <a:gd name="T50" fmla="*/ 1 w 60"/>
                <a:gd name="T51" fmla="*/ 1 h 58"/>
                <a:gd name="T52" fmla="*/ 1 w 60"/>
                <a:gd name="T53" fmla="*/ 1 h 58"/>
                <a:gd name="T54" fmla="*/ 1 w 60"/>
                <a:gd name="T55" fmla="*/ 1 h 58"/>
                <a:gd name="T56" fmla="*/ 1 w 60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8"/>
                <a:gd name="T89" fmla="*/ 60 w 60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8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2" name="Freeform 133"/>
            <p:cNvSpPr>
              <a:spLocks/>
            </p:cNvSpPr>
            <p:nvPr>
              <p:custDataLst>
                <p:tags r:id="rId285"/>
              </p:custDataLst>
            </p:nvPr>
          </p:nvSpPr>
          <p:spPr bwMode="auto">
            <a:xfrm>
              <a:off x="3388" y="2750"/>
              <a:ext cx="15" cy="14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3" name="Freeform 134"/>
            <p:cNvSpPr>
              <a:spLocks/>
            </p:cNvSpPr>
            <p:nvPr>
              <p:custDataLst>
                <p:tags r:id="rId286"/>
              </p:custDataLst>
            </p:nvPr>
          </p:nvSpPr>
          <p:spPr bwMode="auto">
            <a:xfrm>
              <a:off x="3407" y="2643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4" name="Freeform 135"/>
            <p:cNvSpPr>
              <a:spLocks/>
            </p:cNvSpPr>
            <p:nvPr>
              <p:custDataLst>
                <p:tags r:id="rId287"/>
              </p:custDataLst>
            </p:nvPr>
          </p:nvSpPr>
          <p:spPr bwMode="auto">
            <a:xfrm>
              <a:off x="3414" y="2651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5" name="Freeform 136"/>
            <p:cNvSpPr>
              <a:spLocks/>
            </p:cNvSpPr>
            <p:nvPr>
              <p:custDataLst>
                <p:tags r:id="rId288"/>
              </p:custDataLst>
            </p:nvPr>
          </p:nvSpPr>
          <p:spPr bwMode="auto">
            <a:xfrm>
              <a:off x="3407" y="2515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6" name="Freeform 137"/>
            <p:cNvSpPr>
              <a:spLocks/>
            </p:cNvSpPr>
            <p:nvPr>
              <p:custDataLst>
                <p:tags r:id="rId289"/>
              </p:custDataLst>
            </p:nvPr>
          </p:nvSpPr>
          <p:spPr bwMode="auto">
            <a:xfrm>
              <a:off x="3414" y="252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7" name="Freeform 138"/>
            <p:cNvSpPr>
              <a:spLocks/>
            </p:cNvSpPr>
            <p:nvPr>
              <p:custDataLst>
                <p:tags r:id="rId290"/>
              </p:custDataLst>
            </p:nvPr>
          </p:nvSpPr>
          <p:spPr bwMode="auto">
            <a:xfrm>
              <a:off x="2347" y="2643"/>
              <a:ext cx="29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4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7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8" name="Freeform 139"/>
            <p:cNvSpPr>
              <a:spLocks/>
            </p:cNvSpPr>
            <p:nvPr>
              <p:custDataLst>
                <p:tags r:id="rId291"/>
              </p:custDataLst>
            </p:nvPr>
          </p:nvSpPr>
          <p:spPr bwMode="auto">
            <a:xfrm>
              <a:off x="2354" y="2651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4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5" y="4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4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59" name="Freeform 140"/>
            <p:cNvSpPr>
              <a:spLocks/>
            </p:cNvSpPr>
            <p:nvPr>
              <p:custDataLst>
                <p:tags r:id="rId292"/>
              </p:custDataLst>
            </p:nvPr>
          </p:nvSpPr>
          <p:spPr bwMode="auto">
            <a:xfrm>
              <a:off x="2485" y="156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0" name="Freeform 141"/>
            <p:cNvSpPr>
              <a:spLocks/>
            </p:cNvSpPr>
            <p:nvPr>
              <p:custDataLst>
                <p:tags r:id="rId293"/>
              </p:custDataLst>
            </p:nvPr>
          </p:nvSpPr>
          <p:spPr bwMode="auto">
            <a:xfrm>
              <a:off x="2492" y="157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</p:grpSp>
      <p:grpSp>
        <p:nvGrpSpPr>
          <p:cNvPr id="161" name="Group 142"/>
          <p:cNvGrpSpPr>
            <a:grpSpLocks/>
          </p:cNvGrpSpPr>
          <p:nvPr/>
        </p:nvGrpSpPr>
        <p:grpSpPr bwMode="auto">
          <a:xfrm rot="10800000">
            <a:off x="7315200" y="0"/>
            <a:ext cx="1828800" cy="1831975"/>
            <a:chOff x="2332" y="1554"/>
            <a:chExt cx="1105" cy="1218"/>
          </a:xfrm>
        </p:grpSpPr>
        <p:sp>
          <p:nvSpPr>
            <p:cNvPr id="162" name="Freeform 143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2450" y="2113"/>
              <a:ext cx="30" cy="30"/>
            </a:xfrm>
            <a:custGeom>
              <a:avLst/>
              <a:gdLst>
                <a:gd name="T0" fmla="*/ 0 w 61"/>
                <a:gd name="T1" fmla="*/ 1 h 60"/>
                <a:gd name="T2" fmla="*/ 0 w 61"/>
                <a:gd name="T3" fmla="*/ 1 h 60"/>
                <a:gd name="T4" fmla="*/ 0 w 61"/>
                <a:gd name="T5" fmla="*/ 1 h 60"/>
                <a:gd name="T6" fmla="*/ 0 w 61"/>
                <a:gd name="T7" fmla="*/ 1 h 60"/>
                <a:gd name="T8" fmla="*/ 0 w 61"/>
                <a:gd name="T9" fmla="*/ 1 h 60"/>
                <a:gd name="T10" fmla="*/ 0 w 61"/>
                <a:gd name="T11" fmla="*/ 1 h 60"/>
                <a:gd name="T12" fmla="*/ 0 w 61"/>
                <a:gd name="T13" fmla="*/ 1 h 60"/>
                <a:gd name="T14" fmla="*/ 0 w 61"/>
                <a:gd name="T15" fmla="*/ 1 h 60"/>
                <a:gd name="T16" fmla="*/ 0 w 61"/>
                <a:gd name="T17" fmla="*/ 0 h 60"/>
                <a:gd name="T18" fmla="*/ 0 w 61"/>
                <a:gd name="T19" fmla="*/ 1 h 60"/>
                <a:gd name="T20" fmla="*/ 0 w 61"/>
                <a:gd name="T21" fmla="*/ 1 h 60"/>
                <a:gd name="T22" fmla="*/ 0 w 61"/>
                <a:gd name="T23" fmla="*/ 1 h 60"/>
                <a:gd name="T24" fmla="*/ 0 w 61"/>
                <a:gd name="T25" fmla="*/ 1 h 60"/>
                <a:gd name="T26" fmla="*/ 0 w 61"/>
                <a:gd name="T27" fmla="*/ 1 h 60"/>
                <a:gd name="T28" fmla="*/ 0 w 61"/>
                <a:gd name="T29" fmla="*/ 1 h 60"/>
                <a:gd name="T30" fmla="*/ 0 w 61"/>
                <a:gd name="T31" fmla="*/ 1 h 60"/>
                <a:gd name="T32" fmla="*/ 0 w 61"/>
                <a:gd name="T33" fmla="*/ 1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60"/>
                <a:gd name="T53" fmla="*/ 61 w 61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60">
                  <a:moveTo>
                    <a:pt x="31" y="60"/>
                  </a:moveTo>
                  <a:lnTo>
                    <a:pt x="18" y="57"/>
                  </a:lnTo>
                  <a:lnTo>
                    <a:pt x="9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1" y="0"/>
                  </a:lnTo>
                  <a:lnTo>
                    <a:pt x="42" y="2"/>
                  </a:lnTo>
                  <a:lnTo>
                    <a:pt x="52" y="8"/>
                  </a:lnTo>
                  <a:lnTo>
                    <a:pt x="58" y="18"/>
                  </a:lnTo>
                  <a:lnTo>
                    <a:pt x="61" y="30"/>
                  </a:lnTo>
                  <a:lnTo>
                    <a:pt x="58" y="41"/>
                  </a:lnTo>
                  <a:lnTo>
                    <a:pt x="52" y="50"/>
                  </a:lnTo>
                  <a:lnTo>
                    <a:pt x="42" y="57"/>
                  </a:lnTo>
                  <a:lnTo>
                    <a:pt x="31" y="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3" name="Freeform 144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4" name="Freeform 145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5" name="Freeform 146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2359" y="2051"/>
              <a:ext cx="89" cy="73"/>
            </a:xfrm>
            <a:custGeom>
              <a:avLst/>
              <a:gdLst>
                <a:gd name="T0" fmla="*/ 1 w 177"/>
                <a:gd name="T1" fmla="*/ 1 h 146"/>
                <a:gd name="T2" fmla="*/ 1 w 177"/>
                <a:gd name="T3" fmla="*/ 1 h 146"/>
                <a:gd name="T4" fmla="*/ 1 w 177"/>
                <a:gd name="T5" fmla="*/ 1 h 146"/>
                <a:gd name="T6" fmla="*/ 1 w 177"/>
                <a:gd name="T7" fmla="*/ 1 h 146"/>
                <a:gd name="T8" fmla="*/ 1 w 177"/>
                <a:gd name="T9" fmla="*/ 1 h 146"/>
                <a:gd name="T10" fmla="*/ 1 w 177"/>
                <a:gd name="T11" fmla="*/ 1 h 146"/>
                <a:gd name="T12" fmla="*/ 1 w 177"/>
                <a:gd name="T13" fmla="*/ 1 h 146"/>
                <a:gd name="T14" fmla="*/ 1 w 177"/>
                <a:gd name="T15" fmla="*/ 0 h 146"/>
                <a:gd name="T16" fmla="*/ 1 w 177"/>
                <a:gd name="T17" fmla="*/ 1 h 146"/>
                <a:gd name="T18" fmla="*/ 1 w 177"/>
                <a:gd name="T19" fmla="*/ 1 h 146"/>
                <a:gd name="T20" fmla="*/ 1 w 177"/>
                <a:gd name="T21" fmla="*/ 1 h 146"/>
                <a:gd name="T22" fmla="*/ 0 w 177"/>
                <a:gd name="T23" fmla="*/ 1 h 146"/>
                <a:gd name="T24" fmla="*/ 1 w 177"/>
                <a:gd name="T25" fmla="*/ 1 h 146"/>
                <a:gd name="T26" fmla="*/ 1 w 177"/>
                <a:gd name="T27" fmla="*/ 1 h 146"/>
                <a:gd name="T28" fmla="*/ 1 w 177"/>
                <a:gd name="T29" fmla="*/ 1 h 146"/>
                <a:gd name="T30" fmla="*/ 1 w 177"/>
                <a:gd name="T31" fmla="*/ 1 h 146"/>
                <a:gd name="T32" fmla="*/ 1 w 177"/>
                <a:gd name="T33" fmla="*/ 1 h 146"/>
                <a:gd name="T34" fmla="*/ 1 w 177"/>
                <a:gd name="T35" fmla="*/ 1 h 146"/>
                <a:gd name="T36" fmla="*/ 1 w 177"/>
                <a:gd name="T37" fmla="*/ 1 h 146"/>
                <a:gd name="T38" fmla="*/ 1 w 177"/>
                <a:gd name="T39" fmla="*/ 1 h 146"/>
                <a:gd name="T40" fmla="*/ 1 w 177"/>
                <a:gd name="T41" fmla="*/ 1 h 146"/>
                <a:gd name="T42" fmla="*/ 1 w 177"/>
                <a:gd name="T43" fmla="*/ 1 h 146"/>
                <a:gd name="T44" fmla="*/ 1 w 177"/>
                <a:gd name="T45" fmla="*/ 1 h 146"/>
                <a:gd name="T46" fmla="*/ 1 w 177"/>
                <a:gd name="T47" fmla="*/ 1 h 146"/>
                <a:gd name="T48" fmla="*/ 1 w 177"/>
                <a:gd name="T49" fmla="*/ 1 h 146"/>
                <a:gd name="T50" fmla="*/ 1 w 177"/>
                <a:gd name="T51" fmla="*/ 1 h 1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6"/>
                <a:gd name="T80" fmla="*/ 177 w 177"/>
                <a:gd name="T81" fmla="*/ 146 h 1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6">
                  <a:moveTo>
                    <a:pt x="163" y="144"/>
                  </a:moveTo>
                  <a:lnTo>
                    <a:pt x="177" y="118"/>
                  </a:lnTo>
                  <a:lnTo>
                    <a:pt x="172" y="110"/>
                  </a:lnTo>
                  <a:lnTo>
                    <a:pt x="161" y="89"/>
                  </a:lnTo>
                  <a:lnTo>
                    <a:pt x="144" y="62"/>
                  </a:lnTo>
                  <a:lnTo>
                    <a:pt x="122" y="33"/>
                  </a:lnTo>
                  <a:lnTo>
                    <a:pt x="95" y="11"/>
                  </a:lnTo>
                  <a:lnTo>
                    <a:pt x="69" y="0"/>
                  </a:lnTo>
                  <a:lnTo>
                    <a:pt x="40" y="7"/>
                  </a:lnTo>
                  <a:lnTo>
                    <a:pt x="14" y="38"/>
                  </a:lnTo>
                  <a:lnTo>
                    <a:pt x="3" y="60"/>
                  </a:lnTo>
                  <a:lnTo>
                    <a:pt x="0" y="78"/>
                  </a:lnTo>
                  <a:lnTo>
                    <a:pt x="1" y="94"/>
                  </a:lnTo>
                  <a:lnTo>
                    <a:pt x="8" y="106"/>
                  </a:lnTo>
                  <a:lnTo>
                    <a:pt x="17" y="117"/>
                  </a:lnTo>
                  <a:lnTo>
                    <a:pt x="30" y="126"/>
                  </a:lnTo>
                  <a:lnTo>
                    <a:pt x="46" y="132"/>
                  </a:lnTo>
                  <a:lnTo>
                    <a:pt x="62" y="138"/>
                  </a:lnTo>
                  <a:lnTo>
                    <a:pt x="79" y="141"/>
                  </a:lnTo>
                  <a:lnTo>
                    <a:pt x="98" y="143"/>
                  </a:lnTo>
                  <a:lnTo>
                    <a:pt x="115" y="144"/>
                  </a:lnTo>
                  <a:lnTo>
                    <a:pt x="130" y="146"/>
                  </a:lnTo>
                  <a:lnTo>
                    <a:pt x="144" y="146"/>
                  </a:lnTo>
                  <a:lnTo>
                    <a:pt x="154" y="144"/>
                  </a:lnTo>
                  <a:lnTo>
                    <a:pt x="161" y="144"/>
                  </a:lnTo>
                  <a:lnTo>
                    <a:pt x="163" y="1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6" name="Freeform 147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2359" y="2133"/>
              <a:ext cx="89" cy="71"/>
            </a:xfrm>
            <a:custGeom>
              <a:avLst/>
              <a:gdLst>
                <a:gd name="T0" fmla="*/ 1 w 178"/>
                <a:gd name="T1" fmla="*/ 0 h 143"/>
                <a:gd name="T2" fmla="*/ 1 w 178"/>
                <a:gd name="T3" fmla="*/ 0 h 143"/>
                <a:gd name="T4" fmla="*/ 1 w 178"/>
                <a:gd name="T5" fmla="*/ 0 h 143"/>
                <a:gd name="T6" fmla="*/ 1 w 178"/>
                <a:gd name="T7" fmla="*/ 0 h 143"/>
                <a:gd name="T8" fmla="*/ 1 w 178"/>
                <a:gd name="T9" fmla="*/ 0 h 143"/>
                <a:gd name="T10" fmla="*/ 1 w 178"/>
                <a:gd name="T11" fmla="*/ 0 h 143"/>
                <a:gd name="T12" fmla="*/ 1 w 178"/>
                <a:gd name="T13" fmla="*/ 0 h 143"/>
                <a:gd name="T14" fmla="*/ 1 w 178"/>
                <a:gd name="T15" fmla="*/ 0 h 143"/>
                <a:gd name="T16" fmla="*/ 1 w 178"/>
                <a:gd name="T17" fmla="*/ 0 h 143"/>
                <a:gd name="T18" fmla="*/ 1 w 178"/>
                <a:gd name="T19" fmla="*/ 0 h 143"/>
                <a:gd name="T20" fmla="*/ 1 w 178"/>
                <a:gd name="T21" fmla="*/ 0 h 143"/>
                <a:gd name="T22" fmla="*/ 1 w 178"/>
                <a:gd name="T23" fmla="*/ 0 h 143"/>
                <a:gd name="T24" fmla="*/ 1 w 178"/>
                <a:gd name="T25" fmla="*/ 0 h 143"/>
                <a:gd name="T26" fmla="*/ 1 w 178"/>
                <a:gd name="T27" fmla="*/ 0 h 143"/>
                <a:gd name="T28" fmla="*/ 1 w 178"/>
                <a:gd name="T29" fmla="*/ 0 h 143"/>
                <a:gd name="T30" fmla="*/ 0 w 178"/>
                <a:gd name="T31" fmla="*/ 0 h 143"/>
                <a:gd name="T32" fmla="*/ 1 w 178"/>
                <a:gd name="T33" fmla="*/ 0 h 143"/>
                <a:gd name="T34" fmla="*/ 1 w 178"/>
                <a:gd name="T35" fmla="*/ 0 h 143"/>
                <a:gd name="T36" fmla="*/ 1 w 178"/>
                <a:gd name="T37" fmla="*/ 0 h 143"/>
                <a:gd name="T38" fmla="*/ 1 w 178"/>
                <a:gd name="T39" fmla="*/ 0 h 143"/>
                <a:gd name="T40" fmla="*/ 1 w 178"/>
                <a:gd name="T41" fmla="*/ 0 h 143"/>
                <a:gd name="T42" fmla="*/ 1 w 178"/>
                <a:gd name="T43" fmla="*/ 0 h 143"/>
                <a:gd name="T44" fmla="*/ 1 w 178"/>
                <a:gd name="T45" fmla="*/ 0 h 143"/>
                <a:gd name="T46" fmla="*/ 1 w 178"/>
                <a:gd name="T47" fmla="*/ 0 h 143"/>
                <a:gd name="T48" fmla="*/ 1 w 178"/>
                <a:gd name="T49" fmla="*/ 0 h 143"/>
                <a:gd name="T50" fmla="*/ 1 w 178"/>
                <a:gd name="T51" fmla="*/ 0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8"/>
                <a:gd name="T79" fmla="*/ 0 h 143"/>
                <a:gd name="T80" fmla="*/ 178 w 178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8" h="143">
                  <a:moveTo>
                    <a:pt x="178" y="27"/>
                  </a:moveTo>
                  <a:lnTo>
                    <a:pt x="164" y="1"/>
                  </a:lnTo>
                  <a:lnTo>
                    <a:pt x="162" y="1"/>
                  </a:lnTo>
                  <a:lnTo>
                    <a:pt x="155" y="1"/>
                  </a:lnTo>
                  <a:lnTo>
                    <a:pt x="145" y="0"/>
                  </a:lnTo>
                  <a:lnTo>
                    <a:pt x="131" y="0"/>
                  </a:lnTo>
                  <a:lnTo>
                    <a:pt x="116" y="1"/>
                  </a:lnTo>
                  <a:lnTo>
                    <a:pt x="99" y="2"/>
                  </a:lnTo>
                  <a:lnTo>
                    <a:pt x="80" y="5"/>
                  </a:lnTo>
                  <a:lnTo>
                    <a:pt x="63" y="7"/>
                  </a:lnTo>
                  <a:lnTo>
                    <a:pt x="46" y="13"/>
                  </a:lnTo>
                  <a:lnTo>
                    <a:pt x="31" y="18"/>
                  </a:lnTo>
                  <a:lnTo>
                    <a:pt x="18" y="27"/>
                  </a:lnTo>
                  <a:lnTo>
                    <a:pt x="8" y="37"/>
                  </a:lnTo>
                  <a:lnTo>
                    <a:pt x="2" y="50"/>
                  </a:lnTo>
                  <a:lnTo>
                    <a:pt x="0" y="65"/>
                  </a:lnTo>
                  <a:lnTo>
                    <a:pt x="4" y="83"/>
                  </a:lnTo>
                  <a:lnTo>
                    <a:pt x="14" y="104"/>
                  </a:lnTo>
                  <a:lnTo>
                    <a:pt x="41" y="135"/>
                  </a:lnTo>
                  <a:lnTo>
                    <a:pt x="69" y="143"/>
                  </a:lnTo>
                  <a:lnTo>
                    <a:pt x="96" y="132"/>
                  </a:lnTo>
                  <a:lnTo>
                    <a:pt x="122" y="111"/>
                  </a:lnTo>
                  <a:lnTo>
                    <a:pt x="145" y="83"/>
                  </a:lnTo>
                  <a:lnTo>
                    <a:pt x="162" y="55"/>
                  </a:lnTo>
                  <a:lnTo>
                    <a:pt x="174" y="35"/>
                  </a:lnTo>
                  <a:lnTo>
                    <a:pt x="178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7" name="Freeform 148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2432" y="2151"/>
              <a:ext cx="66" cy="90"/>
            </a:xfrm>
            <a:custGeom>
              <a:avLst/>
              <a:gdLst>
                <a:gd name="T0" fmla="*/ 1 w 132"/>
                <a:gd name="T1" fmla="*/ 0 h 181"/>
                <a:gd name="T2" fmla="*/ 1 w 132"/>
                <a:gd name="T3" fmla="*/ 0 h 181"/>
                <a:gd name="T4" fmla="*/ 1 w 132"/>
                <a:gd name="T5" fmla="*/ 0 h 181"/>
                <a:gd name="T6" fmla="*/ 1 w 132"/>
                <a:gd name="T7" fmla="*/ 0 h 181"/>
                <a:gd name="T8" fmla="*/ 1 w 132"/>
                <a:gd name="T9" fmla="*/ 0 h 181"/>
                <a:gd name="T10" fmla="*/ 1 w 132"/>
                <a:gd name="T11" fmla="*/ 0 h 181"/>
                <a:gd name="T12" fmla="*/ 0 w 132"/>
                <a:gd name="T13" fmla="*/ 0 h 181"/>
                <a:gd name="T14" fmla="*/ 1 w 132"/>
                <a:gd name="T15" fmla="*/ 0 h 181"/>
                <a:gd name="T16" fmla="*/ 1 w 132"/>
                <a:gd name="T17" fmla="*/ 0 h 181"/>
                <a:gd name="T18" fmla="*/ 1 w 132"/>
                <a:gd name="T19" fmla="*/ 0 h 181"/>
                <a:gd name="T20" fmla="*/ 1 w 132"/>
                <a:gd name="T21" fmla="*/ 0 h 181"/>
                <a:gd name="T22" fmla="*/ 1 w 132"/>
                <a:gd name="T23" fmla="*/ 0 h 181"/>
                <a:gd name="T24" fmla="*/ 1 w 132"/>
                <a:gd name="T25" fmla="*/ 0 h 181"/>
                <a:gd name="T26" fmla="*/ 1 w 132"/>
                <a:gd name="T27" fmla="*/ 0 h 181"/>
                <a:gd name="T28" fmla="*/ 1 w 132"/>
                <a:gd name="T29" fmla="*/ 0 h 181"/>
                <a:gd name="T30" fmla="*/ 1 w 132"/>
                <a:gd name="T31" fmla="*/ 0 h 181"/>
                <a:gd name="T32" fmla="*/ 1 w 132"/>
                <a:gd name="T33" fmla="*/ 0 h 181"/>
                <a:gd name="T34" fmla="*/ 1 w 132"/>
                <a:gd name="T35" fmla="*/ 0 h 1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1"/>
                <a:gd name="T56" fmla="*/ 132 w 132"/>
                <a:gd name="T57" fmla="*/ 181 h 1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1">
                  <a:moveTo>
                    <a:pt x="82" y="0"/>
                  </a:moveTo>
                  <a:lnTo>
                    <a:pt x="52" y="0"/>
                  </a:lnTo>
                  <a:lnTo>
                    <a:pt x="47" y="8"/>
                  </a:lnTo>
                  <a:lnTo>
                    <a:pt x="35" y="29"/>
                  </a:lnTo>
                  <a:lnTo>
                    <a:pt x="20" y="57"/>
                  </a:lnTo>
                  <a:lnTo>
                    <a:pt x="7" y="90"/>
                  </a:lnTo>
                  <a:lnTo>
                    <a:pt x="0" y="123"/>
                  </a:lnTo>
                  <a:lnTo>
                    <a:pt x="5" y="152"/>
                  </a:lnTo>
                  <a:lnTo>
                    <a:pt x="24" y="172"/>
                  </a:lnTo>
                  <a:lnTo>
                    <a:pt x="64" y="181"/>
                  </a:lnTo>
                  <a:lnTo>
                    <a:pt x="106" y="172"/>
                  </a:lnTo>
                  <a:lnTo>
                    <a:pt x="127" y="152"/>
                  </a:lnTo>
                  <a:lnTo>
                    <a:pt x="132" y="123"/>
                  </a:lnTo>
                  <a:lnTo>
                    <a:pt x="127" y="90"/>
                  </a:lnTo>
                  <a:lnTo>
                    <a:pt x="114" y="57"/>
                  </a:lnTo>
                  <a:lnTo>
                    <a:pt x="99" y="29"/>
                  </a:lnTo>
                  <a:lnTo>
                    <a:pt x="86" y="8"/>
                  </a:lnTo>
                  <a:lnTo>
                    <a:pt x="8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8" name="Freeform 149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2482" y="2132"/>
              <a:ext cx="88" cy="72"/>
            </a:xfrm>
            <a:custGeom>
              <a:avLst/>
              <a:gdLst>
                <a:gd name="T0" fmla="*/ 0 w 177"/>
                <a:gd name="T1" fmla="*/ 1 h 144"/>
                <a:gd name="T2" fmla="*/ 0 w 177"/>
                <a:gd name="T3" fmla="*/ 1 h 144"/>
                <a:gd name="T4" fmla="*/ 0 w 177"/>
                <a:gd name="T5" fmla="*/ 1 h 144"/>
                <a:gd name="T6" fmla="*/ 0 w 177"/>
                <a:gd name="T7" fmla="*/ 1 h 144"/>
                <a:gd name="T8" fmla="*/ 0 w 177"/>
                <a:gd name="T9" fmla="*/ 1 h 144"/>
                <a:gd name="T10" fmla="*/ 0 w 177"/>
                <a:gd name="T11" fmla="*/ 1 h 144"/>
                <a:gd name="T12" fmla="*/ 0 w 177"/>
                <a:gd name="T13" fmla="*/ 1 h 144"/>
                <a:gd name="T14" fmla="*/ 0 w 177"/>
                <a:gd name="T15" fmla="*/ 1 h 144"/>
                <a:gd name="T16" fmla="*/ 0 w 177"/>
                <a:gd name="T17" fmla="*/ 1 h 144"/>
                <a:gd name="T18" fmla="*/ 0 w 177"/>
                <a:gd name="T19" fmla="*/ 1 h 144"/>
                <a:gd name="T20" fmla="*/ 0 w 177"/>
                <a:gd name="T21" fmla="*/ 1 h 144"/>
                <a:gd name="T22" fmla="*/ 0 w 177"/>
                <a:gd name="T23" fmla="*/ 1 h 144"/>
                <a:gd name="T24" fmla="*/ 0 w 177"/>
                <a:gd name="T25" fmla="*/ 1 h 144"/>
                <a:gd name="T26" fmla="*/ 0 w 177"/>
                <a:gd name="T27" fmla="*/ 1 h 144"/>
                <a:gd name="T28" fmla="*/ 0 w 177"/>
                <a:gd name="T29" fmla="*/ 1 h 144"/>
                <a:gd name="T30" fmla="*/ 0 w 177"/>
                <a:gd name="T31" fmla="*/ 1 h 144"/>
                <a:gd name="T32" fmla="*/ 0 w 177"/>
                <a:gd name="T33" fmla="*/ 1 h 144"/>
                <a:gd name="T34" fmla="*/ 0 w 177"/>
                <a:gd name="T35" fmla="*/ 1 h 144"/>
                <a:gd name="T36" fmla="*/ 0 w 177"/>
                <a:gd name="T37" fmla="*/ 1 h 144"/>
                <a:gd name="T38" fmla="*/ 0 w 177"/>
                <a:gd name="T39" fmla="*/ 1 h 144"/>
                <a:gd name="T40" fmla="*/ 0 w 177"/>
                <a:gd name="T41" fmla="*/ 1 h 144"/>
                <a:gd name="T42" fmla="*/ 0 w 177"/>
                <a:gd name="T43" fmla="*/ 0 h 144"/>
                <a:gd name="T44" fmla="*/ 0 w 177"/>
                <a:gd name="T45" fmla="*/ 0 h 144"/>
                <a:gd name="T46" fmla="*/ 0 w 177"/>
                <a:gd name="T47" fmla="*/ 1 h 144"/>
                <a:gd name="T48" fmla="*/ 0 w 177"/>
                <a:gd name="T49" fmla="*/ 1 h 144"/>
                <a:gd name="T50" fmla="*/ 0 w 177"/>
                <a:gd name="T51" fmla="*/ 1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4"/>
                <a:gd name="T80" fmla="*/ 177 w 177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4">
                  <a:moveTo>
                    <a:pt x="15" y="1"/>
                  </a:moveTo>
                  <a:lnTo>
                    <a:pt x="0" y="26"/>
                  </a:lnTo>
                  <a:lnTo>
                    <a:pt x="5" y="34"/>
                  </a:lnTo>
                  <a:lnTo>
                    <a:pt x="16" y="55"/>
                  </a:lnTo>
                  <a:lnTo>
                    <a:pt x="33" y="83"/>
                  </a:lnTo>
                  <a:lnTo>
                    <a:pt x="56" y="110"/>
                  </a:lnTo>
                  <a:lnTo>
                    <a:pt x="82" y="132"/>
                  </a:lnTo>
                  <a:lnTo>
                    <a:pt x="109" y="144"/>
                  </a:lnTo>
                  <a:lnTo>
                    <a:pt x="137" y="137"/>
                  </a:lnTo>
                  <a:lnTo>
                    <a:pt x="164" y="106"/>
                  </a:lnTo>
                  <a:lnTo>
                    <a:pt x="174" y="85"/>
                  </a:lnTo>
                  <a:lnTo>
                    <a:pt x="177" y="67"/>
                  </a:lnTo>
                  <a:lnTo>
                    <a:pt x="176" y="50"/>
                  </a:lnTo>
                  <a:lnTo>
                    <a:pt x="170" y="38"/>
                  </a:lnTo>
                  <a:lnTo>
                    <a:pt x="161" y="27"/>
                  </a:lnTo>
                  <a:lnTo>
                    <a:pt x="147" y="19"/>
                  </a:lnTo>
                  <a:lnTo>
                    <a:pt x="132" y="12"/>
                  </a:lnTo>
                  <a:lnTo>
                    <a:pt x="116" y="8"/>
                  </a:lnTo>
                  <a:lnTo>
                    <a:pt x="98" y="4"/>
                  </a:lnTo>
                  <a:lnTo>
                    <a:pt x="81" y="2"/>
                  </a:lnTo>
                  <a:lnTo>
                    <a:pt x="63" y="1"/>
                  </a:lnTo>
                  <a:lnTo>
                    <a:pt x="48" y="0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7" y="1"/>
                  </a:lnTo>
                  <a:lnTo>
                    <a:pt x="15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69" name="Freeform 150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2481" y="2051"/>
              <a:ext cx="90" cy="72"/>
            </a:xfrm>
            <a:custGeom>
              <a:avLst/>
              <a:gdLst>
                <a:gd name="T0" fmla="*/ 0 w 180"/>
                <a:gd name="T1" fmla="*/ 1 h 143"/>
                <a:gd name="T2" fmla="*/ 1 w 180"/>
                <a:gd name="T3" fmla="*/ 1 h 143"/>
                <a:gd name="T4" fmla="*/ 1 w 180"/>
                <a:gd name="T5" fmla="*/ 1 h 143"/>
                <a:gd name="T6" fmla="*/ 1 w 180"/>
                <a:gd name="T7" fmla="*/ 1 h 143"/>
                <a:gd name="T8" fmla="*/ 1 w 180"/>
                <a:gd name="T9" fmla="*/ 1 h 143"/>
                <a:gd name="T10" fmla="*/ 1 w 180"/>
                <a:gd name="T11" fmla="*/ 1 h 143"/>
                <a:gd name="T12" fmla="*/ 1 w 180"/>
                <a:gd name="T13" fmla="*/ 1 h 143"/>
                <a:gd name="T14" fmla="*/ 1 w 180"/>
                <a:gd name="T15" fmla="*/ 1 h 143"/>
                <a:gd name="T16" fmla="*/ 1 w 180"/>
                <a:gd name="T17" fmla="*/ 1 h 143"/>
                <a:gd name="T18" fmla="*/ 1 w 180"/>
                <a:gd name="T19" fmla="*/ 1 h 143"/>
                <a:gd name="T20" fmla="*/ 1 w 180"/>
                <a:gd name="T21" fmla="*/ 1 h 143"/>
                <a:gd name="T22" fmla="*/ 1 w 180"/>
                <a:gd name="T23" fmla="*/ 1 h 143"/>
                <a:gd name="T24" fmla="*/ 1 w 180"/>
                <a:gd name="T25" fmla="*/ 1 h 143"/>
                <a:gd name="T26" fmla="*/ 1 w 180"/>
                <a:gd name="T27" fmla="*/ 1 h 143"/>
                <a:gd name="T28" fmla="*/ 1 w 180"/>
                <a:gd name="T29" fmla="*/ 1 h 143"/>
                <a:gd name="T30" fmla="*/ 1 w 180"/>
                <a:gd name="T31" fmla="*/ 1 h 143"/>
                <a:gd name="T32" fmla="*/ 1 w 180"/>
                <a:gd name="T33" fmla="*/ 1 h 143"/>
                <a:gd name="T34" fmla="*/ 1 w 180"/>
                <a:gd name="T35" fmla="*/ 1 h 143"/>
                <a:gd name="T36" fmla="*/ 1 w 180"/>
                <a:gd name="T37" fmla="*/ 1 h 143"/>
                <a:gd name="T38" fmla="*/ 1 w 180"/>
                <a:gd name="T39" fmla="*/ 0 h 143"/>
                <a:gd name="T40" fmla="*/ 1 w 180"/>
                <a:gd name="T41" fmla="*/ 1 h 143"/>
                <a:gd name="T42" fmla="*/ 1 w 180"/>
                <a:gd name="T43" fmla="*/ 1 h 143"/>
                <a:gd name="T44" fmla="*/ 1 w 180"/>
                <a:gd name="T45" fmla="*/ 1 h 143"/>
                <a:gd name="T46" fmla="*/ 1 w 180"/>
                <a:gd name="T47" fmla="*/ 1 h 143"/>
                <a:gd name="T48" fmla="*/ 1 w 180"/>
                <a:gd name="T49" fmla="*/ 1 h 143"/>
                <a:gd name="T50" fmla="*/ 0 w 180"/>
                <a:gd name="T51" fmla="*/ 1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0"/>
                <a:gd name="T79" fmla="*/ 0 h 143"/>
                <a:gd name="T80" fmla="*/ 180 w 180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0" h="143">
                  <a:moveTo>
                    <a:pt x="0" y="116"/>
                  </a:moveTo>
                  <a:lnTo>
                    <a:pt x="15" y="142"/>
                  </a:lnTo>
                  <a:lnTo>
                    <a:pt x="17" y="142"/>
                  </a:lnTo>
                  <a:lnTo>
                    <a:pt x="24" y="142"/>
                  </a:lnTo>
                  <a:lnTo>
                    <a:pt x="34" y="143"/>
                  </a:lnTo>
                  <a:lnTo>
                    <a:pt x="48" y="143"/>
                  </a:lnTo>
                  <a:lnTo>
                    <a:pt x="63" y="142"/>
                  </a:lnTo>
                  <a:lnTo>
                    <a:pt x="80" y="141"/>
                  </a:lnTo>
                  <a:lnTo>
                    <a:pt x="99" y="139"/>
                  </a:lnTo>
                  <a:lnTo>
                    <a:pt x="116" y="135"/>
                  </a:lnTo>
                  <a:lnTo>
                    <a:pt x="133" y="131"/>
                  </a:lnTo>
                  <a:lnTo>
                    <a:pt x="148" y="125"/>
                  </a:lnTo>
                  <a:lnTo>
                    <a:pt x="161" y="117"/>
                  </a:lnTo>
                  <a:lnTo>
                    <a:pt x="171" y="106"/>
                  </a:lnTo>
                  <a:lnTo>
                    <a:pt x="177" y="94"/>
                  </a:lnTo>
                  <a:lnTo>
                    <a:pt x="180" y="79"/>
                  </a:lnTo>
                  <a:lnTo>
                    <a:pt x="175" y="60"/>
                  </a:lnTo>
                  <a:lnTo>
                    <a:pt x="166" y="40"/>
                  </a:lnTo>
                  <a:lnTo>
                    <a:pt x="138" y="7"/>
                  </a:lnTo>
                  <a:lnTo>
                    <a:pt x="109" y="0"/>
                  </a:lnTo>
                  <a:lnTo>
                    <a:pt x="82" y="10"/>
                  </a:lnTo>
                  <a:lnTo>
                    <a:pt x="56" y="32"/>
                  </a:lnTo>
                  <a:lnTo>
                    <a:pt x="33" y="59"/>
                  </a:lnTo>
                  <a:lnTo>
                    <a:pt x="16" y="87"/>
                  </a:lnTo>
                  <a:lnTo>
                    <a:pt x="4" y="108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0" name="Freeform 151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2654" y="1594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2" y="24"/>
                  </a:moveTo>
                  <a:lnTo>
                    <a:pt x="8" y="23"/>
                  </a:lnTo>
                  <a:lnTo>
                    <a:pt x="3" y="21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1" name="Freeform 152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2" name="Freeform 153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3" name="Freeform 154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2618" y="1569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8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5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3" y="43"/>
                  </a:lnTo>
                  <a:lnTo>
                    <a:pt x="11" y="51"/>
                  </a:lnTo>
                  <a:lnTo>
                    <a:pt x="25" y="56"/>
                  </a:lnTo>
                  <a:lnTo>
                    <a:pt x="39" y="58"/>
                  </a:lnTo>
                  <a:lnTo>
                    <a:pt x="52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4" name="Freeform 155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2618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0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71" y="10"/>
                  </a:moveTo>
                  <a:lnTo>
                    <a:pt x="66" y="0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39" y="0"/>
                  </a:lnTo>
                  <a:lnTo>
                    <a:pt x="25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2"/>
                  </a:lnTo>
                  <a:lnTo>
                    <a:pt x="16" y="54"/>
                  </a:lnTo>
                  <a:lnTo>
                    <a:pt x="28" y="57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8" y="33"/>
                  </a:lnTo>
                  <a:lnTo>
                    <a:pt x="64" y="22"/>
                  </a:lnTo>
                  <a:lnTo>
                    <a:pt x="70" y="14"/>
                  </a:lnTo>
                  <a:lnTo>
                    <a:pt x="71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5" name="Freeform 156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2647" y="1610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0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1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32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14" y="12"/>
                  </a:lnTo>
                  <a:lnTo>
                    <a:pt x="8" y="23"/>
                  </a:lnTo>
                  <a:lnTo>
                    <a:pt x="2" y="36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9" y="69"/>
                  </a:lnTo>
                  <a:lnTo>
                    <a:pt x="25" y="73"/>
                  </a:lnTo>
                  <a:lnTo>
                    <a:pt x="41" y="69"/>
                  </a:lnTo>
                  <a:lnTo>
                    <a:pt x="50" y="61"/>
                  </a:lnTo>
                  <a:lnTo>
                    <a:pt x="52" y="50"/>
                  </a:lnTo>
                  <a:lnTo>
                    <a:pt x="49" y="36"/>
                  </a:lnTo>
                  <a:lnTo>
                    <a:pt x="45" y="23"/>
                  </a:lnTo>
                  <a:lnTo>
                    <a:pt x="39" y="12"/>
                  </a:lnTo>
                  <a:lnTo>
                    <a:pt x="34" y="4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6" name="Freeform 157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2667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0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7"/>
                  </a:lnTo>
                  <a:lnTo>
                    <a:pt x="55" y="54"/>
                  </a:lnTo>
                  <a:lnTo>
                    <a:pt x="66" y="42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7" name="Freeform 158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2667" y="1569"/>
              <a:ext cx="36" cy="28"/>
            </a:xfrm>
            <a:custGeom>
              <a:avLst/>
              <a:gdLst>
                <a:gd name="T0" fmla="*/ 0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0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0" y="47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6" y="55"/>
                  </a:lnTo>
                  <a:lnTo>
                    <a:pt x="59" y="50"/>
                  </a:lnTo>
                  <a:lnTo>
                    <a:pt x="68" y="43"/>
                  </a:lnTo>
                  <a:lnTo>
                    <a:pt x="71" y="32"/>
                  </a:lnTo>
                  <a:lnTo>
                    <a:pt x="66" y="17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2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8" name="Freeform 159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3368" y="2439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1" y="24"/>
                  </a:moveTo>
                  <a:lnTo>
                    <a:pt x="7" y="23"/>
                  </a:lnTo>
                  <a:lnTo>
                    <a:pt x="3" y="20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1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79" name="Freeform 160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0" name="Freeform 161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1" name="Freeform 162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3331" y="2414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7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4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6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3" y="51"/>
                  </a:lnTo>
                  <a:lnTo>
                    <a:pt x="25" y="55"/>
                  </a:lnTo>
                  <a:lnTo>
                    <a:pt x="39" y="58"/>
                  </a:lnTo>
                  <a:lnTo>
                    <a:pt x="53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2" name="Freeform 163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3331" y="2447"/>
              <a:ext cx="37" cy="28"/>
            </a:xfrm>
            <a:custGeom>
              <a:avLst/>
              <a:gdLst>
                <a:gd name="T0" fmla="*/ 1 w 72"/>
                <a:gd name="T1" fmla="*/ 1 h 56"/>
                <a:gd name="T2" fmla="*/ 1 w 72"/>
                <a:gd name="T3" fmla="*/ 0 h 56"/>
                <a:gd name="T4" fmla="*/ 1 w 72"/>
                <a:gd name="T5" fmla="*/ 0 h 56"/>
                <a:gd name="T6" fmla="*/ 1 w 72"/>
                <a:gd name="T7" fmla="*/ 0 h 56"/>
                <a:gd name="T8" fmla="*/ 1 w 72"/>
                <a:gd name="T9" fmla="*/ 0 h 56"/>
                <a:gd name="T10" fmla="*/ 1 w 72"/>
                <a:gd name="T11" fmla="*/ 1 h 56"/>
                <a:gd name="T12" fmla="*/ 1 w 72"/>
                <a:gd name="T13" fmla="*/ 1 h 56"/>
                <a:gd name="T14" fmla="*/ 1 w 72"/>
                <a:gd name="T15" fmla="*/ 1 h 56"/>
                <a:gd name="T16" fmla="*/ 0 w 72"/>
                <a:gd name="T17" fmla="*/ 1 h 56"/>
                <a:gd name="T18" fmla="*/ 1 w 72"/>
                <a:gd name="T19" fmla="*/ 1 h 56"/>
                <a:gd name="T20" fmla="*/ 1 w 72"/>
                <a:gd name="T21" fmla="*/ 1 h 56"/>
                <a:gd name="T22" fmla="*/ 1 w 72"/>
                <a:gd name="T23" fmla="*/ 1 h 56"/>
                <a:gd name="T24" fmla="*/ 1 w 72"/>
                <a:gd name="T25" fmla="*/ 1 h 56"/>
                <a:gd name="T26" fmla="*/ 1 w 72"/>
                <a:gd name="T27" fmla="*/ 1 h 56"/>
                <a:gd name="T28" fmla="*/ 1 w 72"/>
                <a:gd name="T29" fmla="*/ 1 h 56"/>
                <a:gd name="T30" fmla="*/ 1 w 72"/>
                <a:gd name="T31" fmla="*/ 1 h 56"/>
                <a:gd name="T32" fmla="*/ 1 w 72"/>
                <a:gd name="T33" fmla="*/ 1 h 56"/>
                <a:gd name="T34" fmla="*/ 1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7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1"/>
                  </a:lnTo>
                  <a:lnTo>
                    <a:pt x="17" y="54"/>
                  </a:lnTo>
                  <a:lnTo>
                    <a:pt x="29" y="56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9" y="33"/>
                  </a:lnTo>
                  <a:lnTo>
                    <a:pt x="66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3" name="Freeform 164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3361" y="2454"/>
              <a:ext cx="26" cy="37"/>
            </a:xfrm>
            <a:custGeom>
              <a:avLst/>
              <a:gdLst>
                <a:gd name="T0" fmla="*/ 0 w 53"/>
                <a:gd name="T1" fmla="*/ 0 h 72"/>
                <a:gd name="T2" fmla="*/ 0 w 53"/>
                <a:gd name="T3" fmla="*/ 0 h 72"/>
                <a:gd name="T4" fmla="*/ 0 w 53"/>
                <a:gd name="T5" fmla="*/ 1 h 72"/>
                <a:gd name="T6" fmla="*/ 0 w 53"/>
                <a:gd name="T7" fmla="*/ 1 h 72"/>
                <a:gd name="T8" fmla="*/ 0 w 53"/>
                <a:gd name="T9" fmla="*/ 1 h 72"/>
                <a:gd name="T10" fmla="*/ 0 w 53"/>
                <a:gd name="T11" fmla="*/ 1 h 72"/>
                <a:gd name="T12" fmla="*/ 0 w 53"/>
                <a:gd name="T13" fmla="*/ 1 h 72"/>
                <a:gd name="T14" fmla="*/ 0 w 53"/>
                <a:gd name="T15" fmla="*/ 1 h 72"/>
                <a:gd name="T16" fmla="*/ 0 w 53"/>
                <a:gd name="T17" fmla="*/ 1 h 72"/>
                <a:gd name="T18" fmla="*/ 0 w 53"/>
                <a:gd name="T19" fmla="*/ 1 h 72"/>
                <a:gd name="T20" fmla="*/ 0 w 53"/>
                <a:gd name="T21" fmla="*/ 1 h 72"/>
                <a:gd name="T22" fmla="*/ 0 w 53"/>
                <a:gd name="T23" fmla="*/ 1 h 72"/>
                <a:gd name="T24" fmla="*/ 0 w 53"/>
                <a:gd name="T25" fmla="*/ 1 h 72"/>
                <a:gd name="T26" fmla="*/ 0 w 53"/>
                <a:gd name="T27" fmla="*/ 1 h 72"/>
                <a:gd name="T28" fmla="*/ 0 w 53"/>
                <a:gd name="T29" fmla="*/ 1 h 72"/>
                <a:gd name="T30" fmla="*/ 0 w 53"/>
                <a:gd name="T31" fmla="*/ 1 h 72"/>
                <a:gd name="T32" fmla="*/ 0 w 53"/>
                <a:gd name="T33" fmla="*/ 1 h 72"/>
                <a:gd name="T34" fmla="*/ 0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3" y="0"/>
                  </a:moveTo>
                  <a:lnTo>
                    <a:pt x="20" y="0"/>
                  </a:lnTo>
                  <a:lnTo>
                    <a:pt x="18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6" y="72"/>
                  </a:lnTo>
                  <a:lnTo>
                    <a:pt x="42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0" y="35"/>
                  </a:lnTo>
                  <a:lnTo>
                    <a:pt x="46" y="23"/>
                  </a:lnTo>
                  <a:lnTo>
                    <a:pt x="40" y="11"/>
                  </a:lnTo>
                  <a:lnTo>
                    <a:pt x="35" y="3"/>
                  </a:lnTo>
                  <a:lnTo>
                    <a:pt x="3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4" name="Freeform 165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3381" y="2447"/>
              <a:ext cx="36" cy="28"/>
            </a:xfrm>
            <a:custGeom>
              <a:avLst/>
              <a:gdLst>
                <a:gd name="T0" fmla="*/ 1 w 71"/>
                <a:gd name="T1" fmla="*/ 0 h 56"/>
                <a:gd name="T2" fmla="*/ 0 w 71"/>
                <a:gd name="T3" fmla="*/ 1 h 56"/>
                <a:gd name="T4" fmla="*/ 1 w 71"/>
                <a:gd name="T5" fmla="*/ 1 h 56"/>
                <a:gd name="T6" fmla="*/ 1 w 71"/>
                <a:gd name="T7" fmla="*/ 1 h 56"/>
                <a:gd name="T8" fmla="*/ 1 w 71"/>
                <a:gd name="T9" fmla="*/ 1 h 56"/>
                <a:gd name="T10" fmla="*/ 1 w 71"/>
                <a:gd name="T11" fmla="*/ 1 h 56"/>
                <a:gd name="T12" fmla="*/ 1 w 71"/>
                <a:gd name="T13" fmla="*/ 1 h 56"/>
                <a:gd name="T14" fmla="*/ 1 w 71"/>
                <a:gd name="T15" fmla="*/ 1 h 56"/>
                <a:gd name="T16" fmla="*/ 1 w 71"/>
                <a:gd name="T17" fmla="*/ 1 h 56"/>
                <a:gd name="T18" fmla="*/ 1 w 71"/>
                <a:gd name="T19" fmla="*/ 1 h 56"/>
                <a:gd name="T20" fmla="*/ 1 w 71"/>
                <a:gd name="T21" fmla="*/ 1 h 56"/>
                <a:gd name="T22" fmla="*/ 1 w 71"/>
                <a:gd name="T23" fmla="*/ 1 h 56"/>
                <a:gd name="T24" fmla="*/ 1 w 71"/>
                <a:gd name="T25" fmla="*/ 1 h 56"/>
                <a:gd name="T26" fmla="*/ 1 w 71"/>
                <a:gd name="T27" fmla="*/ 1 h 56"/>
                <a:gd name="T28" fmla="*/ 1 w 71"/>
                <a:gd name="T29" fmla="*/ 0 h 56"/>
                <a:gd name="T30" fmla="*/ 1 w 71"/>
                <a:gd name="T31" fmla="*/ 0 h 56"/>
                <a:gd name="T32" fmla="*/ 1 w 71"/>
                <a:gd name="T33" fmla="*/ 0 h 56"/>
                <a:gd name="T34" fmla="*/ 1 w 71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6"/>
                <a:gd name="T56" fmla="*/ 71 w 71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6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6"/>
                  </a:lnTo>
                  <a:lnTo>
                    <a:pt x="55" y="54"/>
                  </a:lnTo>
                  <a:lnTo>
                    <a:pt x="66" y="41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59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5" name="Freeform 166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3380" y="2414"/>
              <a:ext cx="37" cy="28"/>
            </a:xfrm>
            <a:custGeom>
              <a:avLst/>
              <a:gdLst>
                <a:gd name="T0" fmla="*/ 0 w 72"/>
                <a:gd name="T1" fmla="*/ 0 h 57"/>
                <a:gd name="T2" fmla="*/ 1 w 72"/>
                <a:gd name="T3" fmla="*/ 0 h 57"/>
                <a:gd name="T4" fmla="*/ 1 w 72"/>
                <a:gd name="T5" fmla="*/ 0 h 57"/>
                <a:gd name="T6" fmla="*/ 1 w 72"/>
                <a:gd name="T7" fmla="*/ 0 h 57"/>
                <a:gd name="T8" fmla="*/ 1 w 72"/>
                <a:gd name="T9" fmla="*/ 0 h 57"/>
                <a:gd name="T10" fmla="*/ 1 w 72"/>
                <a:gd name="T11" fmla="*/ 0 h 57"/>
                <a:gd name="T12" fmla="*/ 1 w 72"/>
                <a:gd name="T13" fmla="*/ 0 h 57"/>
                <a:gd name="T14" fmla="*/ 1 w 72"/>
                <a:gd name="T15" fmla="*/ 0 h 57"/>
                <a:gd name="T16" fmla="*/ 1 w 72"/>
                <a:gd name="T17" fmla="*/ 0 h 57"/>
                <a:gd name="T18" fmla="*/ 1 w 72"/>
                <a:gd name="T19" fmla="*/ 0 h 57"/>
                <a:gd name="T20" fmla="*/ 1 w 72"/>
                <a:gd name="T21" fmla="*/ 0 h 57"/>
                <a:gd name="T22" fmla="*/ 1 w 72"/>
                <a:gd name="T23" fmla="*/ 0 h 57"/>
                <a:gd name="T24" fmla="*/ 1 w 72"/>
                <a:gd name="T25" fmla="*/ 0 h 57"/>
                <a:gd name="T26" fmla="*/ 1 w 72"/>
                <a:gd name="T27" fmla="*/ 0 h 57"/>
                <a:gd name="T28" fmla="*/ 1 w 72"/>
                <a:gd name="T29" fmla="*/ 0 h 57"/>
                <a:gd name="T30" fmla="*/ 1 w 72"/>
                <a:gd name="T31" fmla="*/ 0 h 57"/>
                <a:gd name="T32" fmla="*/ 1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0" y="46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7" y="54"/>
                  </a:lnTo>
                  <a:lnTo>
                    <a:pt x="60" y="50"/>
                  </a:lnTo>
                  <a:lnTo>
                    <a:pt x="69" y="43"/>
                  </a:lnTo>
                  <a:lnTo>
                    <a:pt x="72" y="31"/>
                  </a:lnTo>
                  <a:lnTo>
                    <a:pt x="67" y="16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3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6" name="Freeform 167"/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2672" y="2420"/>
              <a:ext cx="11" cy="12"/>
            </a:xfrm>
            <a:custGeom>
              <a:avLst/>
              <a:gdLst>
                <a:gd name="T0" fmla="*/ 0 w 23"/>
                <a:gd name="T1" fmla="*/ 1 h 24"/>
                <a:gd name="T2" fmla="*/ 0 w 23"/>
                <a:gd name="T3" fmla="*/ 1 h 24"/>
                <a:gd name="T4" fmla="*/ 0 w 23"/>
                <a:gd name="T5" fmla="*/ 1 h 24"/>
                <a:gd name="T6" fmla="*/ 0 w 23"/>
                <a:gd name="T7" fmla="*/ 1 h 24"/>
                <a:gd name="T8" fmla="*/ 0 w 23"/>
                <a:gd name="T9" fmla="*/ 1 h 24"/>
                <a:gd name="T10" fmla="*/ 0 w 23"/>
                <a:gd name="T11" fmla="*/ 1 h 24"/>
                <a:gd name="T12" fmla="*/ 0 w 23"/>
                <a:gd name="T13" fmla="*/ 1 h 24"/>
                <a:gd name="T14" fmla="*/ 0 w 23"/>
                <a:gd name="T15" fmla="*/ 1 h 24"/>
                <a:gd name="T16" fmla="*/ 0 w 23"/>
                <a:gd name="T17" fmla="*/ 0 h 24"/>
                <a:gd name="T18" fmla="*/ 0 w 23"/>
                <a:gd name="T19" fmla="*/ 1 h 24"/>
                <a:gd name="T20" fmla="*/ 0 w 23"/>
                <a:gd name="T21" fmla="*/ 1 h 24"/>
                <a:gd name="T22" fmla="*/ 0 w 23"/>
                <a:gd name="T23" fmla="*/ 1 h 24"/>
                <a:gd name="T24" fmla="*/ 0 w 23"/>
                <a:gd name="T25" fmla="*/ 1 h 24"/>
                <a:gd name="T26" fmla="*/ 0 w 23"/>
                <a:gd name="T27" fmla="*/ 1 h 24"/>
                <a:gd name="T28" fmla="*/ 0 w 23"/>
                <a:gd name="T29" fmla="*/ 1 h 24"/>
                <a:gd name="T30" fmla="*/ 0 w 23"/>
                <a:gd name="T31" fmla="*/ 1 h 24"/>
                <a:gd name="T32" fmla="*/ 0 w 23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4"/>
                <a:gd name="T53" fmla="*/ 23 w 23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4">
                  <a:moveTo>
                    <a:pt x="12" y="24"/>
                  </a:move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7" name="Freeform 168"/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8" name="Freeform 169"/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89" name="Freeform 170"/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2635" y="2396"/>
              <a:ext cx="35" cy="28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0 h 58"/>
                <a:gd name="T4" fmla="*/ 0 w 72"/>
                <a:gd name="T5" fmla="*/ 0 h 58"/>
                <a:gd name="T6" fmla="*/ 0 w 72"/>
                <a:gd name="T7" fmla="*/ 0 h 58"/>
                <a:gd name="T8" fmla="*/ 0 w 72"/>
                <a:gd name="T9" fmla="*/ 0 h 58"/>
                <a:gd name="T10" fmla="*/ 0 w 72"/>
                <a:gd name="T11" fmla="*/ 0 h 58"/>
                <a:gd name="T12" fmla="*/ 0 w 72"/>
                <a:gd name="T13" fmla="*/ 0 h 58"/>
                <a:gd name="T14" fmla="*/ 0 w 72"/>
                <a:gd name="T15" fmla="*/ 0 h 58"/>
                <a:gd name="T16" fmla="*/ 0 w 72"/>
                <a:gd name="T17" fmla="*/ 0 h 58"/>
                <a:gd name="T18" fmla="*/ 0 w 72"/>
                <a:gd name="T19" fmla="*/ 0 h 58"/>
                <a:gd name="T20" fmla="*/ 0 w 72"/>
                <a:gd name="T21" fmla="*/ 0 h 58"/>
                <a:gd name="T22" fmla="*/ 0 w 72"/>
                <a:gd name="T23" fmla="*/ 0 h 58"/>
                <a:gd name="T24" fmla="*/ 0 w 72"/>
                <a:gd name="T25" fmla="*/ 0 h 58"/>
                <a:gd name="T26" fmla="*/ 0 w 72"/>
                <a:gd name="T27" fmla="*/ 0 h 58"/>
                <a:gd name="T28" fmla="*/ 0 w 72"/>
                <a:gd name="T29" fmla="*/ 0 h 58"/>
                <a:gd name="T30" fmla="*/ 0 w 72"/>
                <a:gd name="T31" fmla="*/ 0 h 58"/>
                <a:gd name="T32" fmla="*/ 0 w 72"/>
                <a:gd name="T33" fmla="*/ 0 h 58"/>
                <a:gd name="T34" fmla="*/ 0 w 72"/>
                <a:gd name="T35" fmla="*/ 0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66" y="58"/>
                  </a:moveTo>
                  <a:lnTo>
                    <a:pt x="72" y="47"/>
                  </a:lnTo>
                  <a:lnTo>
                    <a:pt x="71" y="44"/>
                  </a:lnTo>
                  <a:lnTo>
                    <a:pt x="65" y="36"/>
                  </a:lnTo>
                  <a:lnTo>
                    <a:pt x="58" y="24"/>
                  </a:lnTo>
                  <a:lnTo>
                    <a:pt x="50" y="14"/>
                  </a:lnTo>
                  <a:lnTo>
                    <a:pt x="40" y="5"/>
                  </a:lnTo>
                  <a:lnTo>
                    <a:pt x="28" y="0"/>
                  </a:lnTo>
                  <a:lnTo>
                    <a:pt x="16" y="3"/>
                  </a:lnTo>
                  <a:lnTo>
                    <a:pt x="6" y="15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1"/>
                  </a:lnTo>
                  <a:lnTo>
                    <a:pt x="26" y="56"/>
                  </a:lnTo>
                  <a:lnTo>
                    <a:pt x="40" y="58"/>
                  </a:lnTo>
                  <a:lnTo>
                    <a:pt x="52" y="58"/>
                  </a:lnTo>
                  <a:lnTo>
                    <a:pt x="63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0" name="Freeform 171"/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2635" y="2428"/>
              <a:ext cx="35" cy="29"/>
            </a:xfrm>
            <a:custGeom>
              <a:avLst/>
              <a:gdLst>
                <a:gd name="T0" fmla="*/ 0 w 72"/>
                <a:gd name="T1" fmla="*/ 1 h 56"/>
                <a:gd name="T2" fmla="*/ 0 w 72"/>
                <a:gd name="T3" fmla="*/ 0 h 56"/>
                <a:gd name="T4" fmla="*/ 0 w 72"/>
                <a:gd name="T5" fmla="*/ 0 h 56"/>
                <a:gd name="T6" fmla="*/ 0 w 72"/>
                <a:gd name="T7" fmla="*/ 0 h 56"/>
                <a:gd name="T8" fmla="*/ 0 w 72"/>
                <a:gd name="T9" fmla="*/ 0 h 56"/>
                <a:gd name="T10" fmla="*/ 0 w 72"/>
                <a:gd name="T11" fmla="*/ 1 h 56"/>
                <a:gd name="T12" fmla="*/ 0 w 72"/>
                <a:gd name="T13" fmla="*/ 1 h 56"/>
                <a:gd name="T14" fmla="*/ 0 w 72"/>
                <a:gd name="T15" fmla="*/ 1 h 56"/>
                <a:gd name="T16" fmla="*/ 0 w 72"/>
                <a:gd name="T17" fmla="*/ 1 h 56"/>
                <a:gd name="T18" fmla="*/ 0 w 72"/>
                <a:gd name="T19" fmla="*/ 1 h 56"/>
                <a:gd name="T20" fmla="*/ 0 w 72"/>
                <a:gd name="T21" fmla="*/ 1 h 56"/>
                <a:gd name="T22" fmla="*/ 0 w 72"/>
                <a:gd name="T23" fmla="*/ 1 h 56"/>
                <a:gd name="T24" fmla="*/ 0 w 72"/>
                <a:gd name="T25" fmla="*/ 1 h 56"/>
                <a:gd name="T26" fmla="*/ 0 w 72"/>
                <a:gd name="T27" fmla="*/ 1 h 56"/>
                <a:gd name="T28" fmla="*/ 0 w 72"/>
                <a:gd name="T29" fmla="*/ 1 h 56"/>
                <a:gd name="T30" fmla="*/ 0 w 72"/>
                <a:gd name="T31" fmla="*/ 1 h 56"/>
                <a:gd name="T32" fmla="*/ 0 w 72"/>
                <a:gd name="T33" fmla="*/ 1 h 56"/>
                <a:gd name="T34" fmla="*/ 0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6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4" y="14"/>
                  </a:lnTo>
                  <a:lnTo>
                    <a:pt x="0" y="25"/>
                  </a:lnTo>
                  <a:lnTo>
                    <a:pt x="6" y="40"/>
                  </a:lnTo>
                  <a:lnTo>
                    <a:pt x="16" y="53"/>
                  </a:lnTo>
                  <a:lnTo>
                    <a:pt x="28" y="56"/>
                  </a:lnTo>
                  <a:lnTo>
                    <a:pt x="40" y="53"/>
                  </a:lnTo>
                  <a:lnTo>
                    <a:pt x="50" y="44"/>
                  </a:lnTo>
                  <a:lnTo>
                    <a:pt x="58" y="33"/>
                  </a:lnTo>
                  <a:lnTo>
                    <a:pt x="65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1" name="Freeform 172"/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2664" y="2435"/>
              <a:ext cx="27" cy="37"/>
            </a:xfrm>
            <a:custGeom>
              <a:avLst/>
              <a:gdLst>
                <a:gd name="T0" fmla="*/ 1 w 53"/>
                <a:gd name="T1" fmla="*/ 0 h 72"/>
                <a:gd name="T2" fmla="*/ 1 w 53"/>
                <a:gd name="T3" fmla="*/ 0 h 72"/>
                <a:gd name="T4" fmla="*/ 1 w 53"/>
                <a:gd name="T5" fmla="*/ 1 h 72"/>
                <a:gd name="T6" fmla="*/ 1 w 53"/>
                <a:gd name="T7" fmla="*/ 1 h 72"/>
                <a:gd name="T8" fmla="*/ 1 w 53"/>
                <a:gd name="T9" fmla="*/ 1 h 72"/>
                <a:gd name="T10" fmla="*/ 1 w 53"/>
                <a:gd name="T11" fmla="*/ 1 h 72"/>
                <a:gd name="T12" fmla="*/ 0 w 53"/>
                <a:gd name="T13" fmla="*/ 1 h 72"/>
                <a:gd name="T14" fmla="*/ 1 w 53"/>
                <a:gd name="T15" fmla="*/ 1 h 72"/>
                <a:gd name="T16" fmla="*/ 1 w 53"/>
                <a:gd name="T17" fmla="*/ 1 h 72"/>
                <a:gd name="T18" fmla="*/ 1 w 53"/>
                <a:gd name="T19" fmla="*/ 1 h 72"/>
                <a:gd name="T20" fmla="*/ 1 w 53"/>
                <a:gd name="T21" fmla="*/ 1 h 72"/>
                <a:gd name="T22" fmla="*/ 1 w 53"/>
                <a:gd name="T23" fmla="*/ 1 h 72"/>
                <a:gd name="T24" fmla="*/ 1 w 53"/>
                <a:gd name="T25" fmla="*/ 1 h 72"/>
                <a:gd name="T26" fmla="*/ 1 w 53"/>
                <a:gd name="T27" fmla="*/ 1 h 72"/>
                <a:gd name="T28" fmla="*/ 1 w 53"/>
                <a:gd name="T29" fmla="*/ 1 h 72"/>
                <a:gd name="T30" fmla="*/ 1 w 53"/>
                <a:gd name="T31" fmla="*/ 1 h 72"/>
                <a:gd name="T32" fmla="*/ 1 w 53"/>
                <a:gd name="T33" fmla="*/ 1 h 72"/>
                <a:gd name="T34" fmla="*/ 1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2" y="0"/>
                  </a:moveTo>
                  <a:lnTo>
                    <a:pt x="21" y="0"/>
                  </a:lnTo>
                  <a:lnTo>
                    <a:pt x="19" y="3"/>
                  </a:lnTo>
                  <a:lnTo>
                    <a:pt x="14" y="11"/>
                  </a:lnTo>
                  <a:lnTo>
                    <a:pt x="8" y="23"/>
                  </a:lnTo>
                  <a:lnTo>
                    <a:pt x="2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7" y="72"/>
                  </a:lnTo>
                  <a:lnTo>
                    <a:pt x="43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1" y="35"/>
                  </a:lnTo>
                  <a:lnTo>
                    <a:pt x="45" y="23"/>
                  </a:lnTo>
                  <a:lnTo>
                    <a:pt x="39" y="11"/>
                  </a:lnTo>
                  <a:lnTo>
                    <a:pt x="35" y="3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2" name="Freeform 173"/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2684" y="2428"/>
              <a:ext cx="35" cy="29"/>
            </a:xfrm>
            <a:custGeom>
              <a:avLst/>
              <a:gdLst>
                <a:gd name="T0" fmla="*/ 0 w 72"/>
                <a:gd name="T1" fmla="*/ 0 h 57"/>
                <a:gd name="T2" fmla="*/ 0 w 72"/>
                <a:gd name="T3" fmla="*/ 1 h 57"/>
                <a:gd name="T4" fmla="*/ 0 w 72"/>
                <a:gd name="T5" fmla="*/ 1 h 57"/>
                <a:gd name="T6" fmla="*/ 0 w 72"/>
                <a:gd name="T7" fmla="*/ 1 h 57"/>
                <a:gd name="T8" fmla="*/ 0 w 72"/>
                <a:gd name="T9" fmla="*/ 1 h 57"/>
                <a:gd name="T10" fmla="*/ 0 w 72"/>
                <a:gd name="T11" fmla="*/ 1 h 57"/>
                <a:gd name="T12" fmla="*/ 0 w 72"/>
                <a:gd name="T13" fmla="*/ 1 h 57"/>
                <a:gd name="T14" fmla="*/ 0 w 72"/>
                <a:gd name="T15" fmla="*/ 1 h 57"/>
                <a:gd name="T16" fmla="*/ 0 w 72"/>
                <a:gd name="T17" fmla="*/ 1 h 57"/>
                <a:gd name="T18" fmla="*/ 0 w 72"/>
                <a:gd name="T19" fmla="*/ 1 h 57"/>
                <a:gd name="T20" fmla="*/ 0 w 72"/>
                <a:gd name="T21" fmla="*/ 1 h 57"/>
                <a:gd name="T22" fmla="*/ 0 w 72"/>
                <a:gd name="T23" fmla="*/ 1 h 57"/>
                <a:gd name="T24" fmla="*/ 0 w 72"/>
                <a:gd name="T25" fmla="*/ 1 h 57"/>
                <a:gd name="T26" fmla="*/ 0 w 72"/>
                <a:gd name="T27" fmla="*/ 1 h 57"/>
                <a:gd name="T28" fmla="*/ 0 w 72"/>
                <a:gd name="T29" fmla="*/ 0 h 57"/>
                <a:gd name="T30" fmla="*/ 0 w 72"/>
                <a:gd name="T31" fmla="*/ 0 h 57"/>
                <a:gd name="T32" fmla="*/ 0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3"/>
                  </a:lnTo>
                  <a:lnTo>
                    <a:pt x="33" y="53"/>
                  </a:lnTo>
                  <a:lnTo>
                    <a:pt x="44" y="57"/>
                  </a:lnTo>
                  <a:lnTo>
                    <a:pt x="56" y="55"/>
                  </a:lnTo>
                  <a:lnTo>
                    <a:pt x="66" y="42"/>
                  </a:lnTo>
                  <a:lnTo>
                    <a:pt x="72" y="26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3" name="Freeform 174"/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2684" y="2395"/>
              <a:ext cx="35" cy="29"/>
            </a:xfrm>
            <a:custGeom>
              <a:avLst/>
              <a:gdLst>
                <a:gd name="T0" fmla="*/ 0 w 72"/>
                <a:gd name="T1" fmla="*/ 1 h 58"/>
                <a:gd name="T2" fmla="*/ 0 w 72"/>
                <a:gd name="T3" fmla="*/ 1 h 58"/>
                <a:gd name="T4" fmla="*/ 0 w 72"/>
                <a:gd name="T5" fmla="*/ 1 h 58"/>
                <a:gd name="T6" fmla="*/ 0 w 72"/>
                <a:gd name="T7" fmla="*/ 1 h 58"/>
                <a:gd name="T8" fmla="*/ 0 w 72"/>
                <a:gd name="T9" fmla="*/ 1 h 58"/>
                <a:gd name="T10" fmla="*/ 0 w 72"/>
                <a:gd name="T11" fmla="*/ 1 h 58"/>
                <a:gd name="T12" fmla="*/ 0 w 72"/>
                <a:gd name="T13" fmla="*/ 1 h 58"/>
                <a:gd name="T14" fmla="*/ 0 w 72"/>
                <a:gd name="T15" fmla="*/ 1 h 58"/>
                <a:gd name="T16" fmla="*/ 0 w 72"/>
                <a:gd name="T17" fmla="*/ 1 h 58"/>
                <a:gd name="T18" fmla="*/ 0 w 72"/>
                <a:gd name="T19" fmla="*/ 1 h 58"/>
                <a:gd name="T20" fmla="*/ 0 w 72"/>
                <a:gd name="T21" fmla="*/ 1 h 58"/>
                <a:gd name="T22" fmla="*/ 0 w 72"/>
                <a:gd name="T23" fmla="*/ 0 h 58"/>
                <a:gd name="T24" fmla="*/ 0 w 72"/>
                <a:gd name="T25" fmla="*/ 1 h 58"/>
                <a:gd name="T26" fmla="*/ 0 w 72"/>
                <a:gd name="T27" fmla="*/ 1 h 58"/>
                <a:gd name="T28" fmla="*/ 0 w 72"/>
                <a:gd name="T29" fmla="*/ 1 h 58"/>
                <a:gd name="T30" fmla="*/ 0 w 72"/>
                <a:gd name="T31" fmla="*/ 1 h 58"/>
                <a:gd name="T32" fmla="*/ 0 w 72"/>
                <a:gd name="T33" fmla="*/ 1 h 58"/>
                <a:gd name="T34" fmla="*/ 0 w 72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0" y="47"/>
                  </a:moveTo>
                  <a:lnTo>
                    <a:pt x="6" y="58"/>
                  </a:lnTo>
                  <a:lnTo>
                    <a:pt x="9" y="58"/>
                  </a:lnTo>
                  <a:lnTo>
                    <a:pt x="20" y="58"/>
                  </a:lnTo>
                  <a:lnTo>
                    <a:pt x="33" y="58"/>
                  </a:lnTo>
                  <a:lnTo>
                    <a:pt x="46" y="55"/>
                  </a:lnTo>
                  <a:lnTo>
                    <a:pt x="59" y="51"/>
                  </a:lnTo>
                  <a:lnTo>
                    <a:pt x="68" y="43"/>
                  </a:lnTo>
                  <a:lnTo>
                    <a:pt x="72" y="32"/>
                  </a:lnTo>
                  <a:lnTo>
                    <a:pt x="66" y="16"/>
                  </a:lnTo>
                  <a:lnTo>
                    <a:pt x="56" y="4"/>
                  </a:lnTo>
                  <a:lnTo>
                    <a:pt x="44" y="0"/>
                  </a:lnTo>
                  <a:lnTo>
                    <a:pt x="33" y="5"/>
                  </a:lnTo>
                  <a:lnTo>
                    <a:pt x="23" y="14"/>
                  </a:lnTo>
                  <a:lnTo>
                    <a:pt x="14" y="24"/>
                  </a:lnTo>
                  <a:lnTo>
                    <a:pt x="7" y="36"/>
                  </a:lnTo>
                  <a:lnTo>
                    <a:pt x="1" y="44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4" name="Freeform 175"/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2471" y="1815"/>
              <a:ext cx="72" cy="84"/>
            </a:xfrm>
            <a:custGeom>
              <a:avLst/>
              <a:gdLst>
                <a:gd name="T0" fmla="*/ 1 w 144"/>
                <a:gd name="T1" fmla="*/ 0 h 167"/>
                <a:gd name="T2" fmla="*/ 1 w 144"/>
                <a:gd name="T3" fmla="*/ 1 h 167"/>
                <a:gd name="T4" fmla="*/ 1 w 144"/>
                <a:gd name="T5" fmla="*/ 1 h 167"/>
                <a:gd name="T6" fmla="*/ 1 w 144"/>
                <a:gd name="T7" fmla="*/ 1 h 167"/>
                <a:gd name="T8" fmla="*/ 1 w 144"/>
                <a:gd name="T9" fmla="*/ 1 h 167"/>
                <a:gd name="T10" fmla="*/ 1 w 144"/>
                <a:gd name="T11" fmla="*/ 1 h 167"/>
                <a:gd name="T12" fmla="*/ 1 w 144"/>
                <a:gd name="T13" fmla="*/ 1 h 167"/>
                <a:gd name="T14" fmla="*/ 1 w 144"/>
                <a:gd name="T15" fmla="*/ 1 h 167"/>
                <a:gd name="T16" fmla="*/ 1 w 144"/>
                <a:gd name="T17" fmla="*/ 1 h 167"/>
                <a:gd name="T18" fmla="*/ 1 w 144"/>
                <a:gd name="T19" fmla="*/ 1 h 167"/>
                <a:gd name="T20" fmla="*/ 1 w 144"/>
                <a:gd name="T21" fmla="*/ 1 h 167"/>
                <a:gd name="T22" fmla="*/ 0 w 144"/>
                <a:gd name="T23" fmla="*/ 1 h 167"/>
                <a:gd name="T24" fmla="*/ 1 w 144"/>
                <a:gd name="T25" fmla="*/ 1 h 167"/>
                <a:gd name="T26" fmla="*/ 1 w 144"/>
                <a:gd name="T27" fmla="*/ 1 h 167"/>
                <a:gd name="T28" fmla="*/ 1 w 144"/>
                <a:gd name="T29" fmla="*/ 1 h 167"/>
                <a:gd name="T30" fmla="*/ 1 w 144"/>
                <a:gd name="T31" fmla="*/ 1 h 167"/>
                <a:gd name="T32" fmla="*/ 1 w 144"/>
                <a:gd name="T33" fmla="*/ 1 h 167"/>
                <a:gd name="T34" fmla="*/ 1 w 144"/>
                <a:gd name="T35" fmla="*/ 1 h 167"/>
                <a:gd name="T36" fmla="*/ 1 w 144"/>
                <a:gd name="T37" fmla="*/ 1 h 167"/>
                <a:gd name="T38" fmla="*/ 1 w 144"/>
                <a:gd name="T39" fmla="*/ 1 h 167"/>
                <a:gd name="T40" fmla="*/ 1 w 144"/>
                <a:gd name="T41" fmla="*/ 1 h 167"/>
                <a:gd name="T42" fmla="*/ 1 w 144"/>
                <a:gd name="T43" fmla="*/ 1 h 167"/>
                <a:gd name="T44" fmla="*/ 1 w 144"/>
                <a:gd name="T45" fmla="*/ 1 h 167"/>
                <a:gd name="T46" fmla="*/ 1 w 144"/>
                <a:gd name="T47" fmla="*/ 1 h 167"/>
                <a:gd name="T48" fmla="*/ 1 w 144"/>
                <a:gd name="T49" fmla="*/ 0 h 1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67"/>
                <a:gd name="T77" fmla="*/ 144 w 144"/>
                <a:gd name="T78" fmla="*/ 167 h 16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67">
                  <a:moveTo>
                    <a:pt x="144" y="0"/>
                  </a:moveTo>
                  <a:lnTo>
                    <a:pt x="143" y="28"/>
                  </a:lnTo>
                  <a:lnTo>
                    <a:pt x="138" y="57"/>
                  </a:lnTo>
                  <a:lnTo>
                    <a:pt x="129" y="84"/>
                  </a:lnTo>
                  <a:lnTo>
                    <a:pt x="116" y="111"/>
                  </a:lnTo>
                  <a:lnTo>
                    <a:pt x="100" y="135"/>
                  </a:lnTo>
                  <a:lnTo>
                    <a:pt x="82" y="152"/>
                  </a:lnTo>
                  <a:lnTo>
                    <a:pt x="60" y="164"/>
                  </a:lnTo>
                  <a:lnTo>
                    <a:pt x="36" y="167"/>
                  </a:lnTo>
                  <a:lnTo>
                    <a:pt x="16" y="163"/>
                  </a:lnTo>
                  <a:lnTo>
                    <a:pt x="5" y="152"/>
                  </a:lnTo>
                  <a:lnTo>
                    <a:pt x="0" y="140"/>
                  </a:lnTo>
                  <a:lnTo>
                    <a:pt x="2" y="123"/>
                  </a:lnTo>
                  <a:lnTo>
                    <a:pt x="12" y="109"/>
                  </a:lnTo>
                  <a:lnTo>
                    <a:pt x="24" y="96"/>
                  </a:lnTo>
                  <a:lnTo>
                    <a:pt x="42" y="85"/>
                  </a:lnTo>
                  <a:lnTo>
                    <a:pt x="62" y="82"/>
                  </a:lnTo>
                  <a:lnTo>
                    <a:pt x="80" y="79"/>
                  </a:lnTo>
                  <a:lnTo>
                    <a:pt x="95" y="69"/>
                  </a:lnTo>
                  <a:lnTo>
                    <a:pt x="108" y="57"/>
                  </a:lnTo>
                  <a:lnTo>
                    <a:pt x="121" y="41"/>
                  </a:lnTo>
                  <a:lnTo>
                    <a:pt x="130" y="26"/>
                  </a:lnTo>
                  <a:lnTo>
                    <a:pt x="138" y="13"/>
                  </a:lnTo>
                  <a:lnTo>
                    <a:pt x="143" y="4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5" name="Freeform 176"/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2436" y="1811"/>
              <a:ext cx="102" cy="40"/>
            </a:xfrm>
            <a:custGeom>
              <a:avLst/>
              <a:gdLst>
                <a:gd name="T0" fmla="*/ 1 w 204"/>
                <a:gd name="T1" fmla="*/ 0 h 82"/>
                <a:gd name="T2" fmla="*/ 1 w 204"/>
                <a:gd name="T3" fmla="*/ 0 h 82"/>
                <a:gd name="T4" fmla="*/ 1 w 204"/>
                <a:gd name="T5" fmla="*/ 0 h 82"/>
                <a:gd name="T6" fmla="*/ 1 w 204"/>
                <a:gd name="T7" fmla="*/ 0 h 82"/>
                <a:gd name="T8" fmla="*/ 1 w 204"/>
                <a:gd name="T9" fmla="*/ 0 h 82"/>
                <a:gd name="T10" fmla="*/ 1 w 204"/>
                <a:gd name="T11" fmla="*/ 0 h 82"/>
                <a:gd name="T12" fmla="*/ 1 w 204"/>
                <a:gd name="T13" fmla="*/ 0 h 82"/>
                <a:gd name="T14" fmla="*/ 1 w 204"/>
                <a:gd name="T15" fmla="*/ 0 h 82"/>
                <a:gd name="T16" fmla="*/ 1 w 204"/>
                <a:gd name="T17" fmla="*/ 0 h 82"/>
                <a:gd name="T18" fmla="*/ 1 w 204"/>
                <a:gd name="T19" fmla="*/ 0 h 82"/>
                <a:gd name="T20" fmla="*/ 1 w 204"/>
                <a:gd name="T21" fmla="*/ 0 h 82"/>
                <a:gd name="T22" fmla="*/ 1 w 204"/>
                <a:gd name="T23" fmla="*/ 0 h 82"/>
                <a:gd name="T24" fmla="*/ 1 w 204"/>
                <a:gd name="T25" fmla="*/ 0 h 82"/>
                <a:gd name="T26" fmla="*/ 1 w 204"/>
                <a:gd name="T27" fmla="*/ 0 h 82"/>
                <a:gd name="T28" fmla="*/ 1 w 204"/>
                <a:gd name="T29" fmla="*/ 0 h 82"/>
                <a:gd name="T30" fmla="*/ 1 w 204"/>
                <a:gd name="T31" fmla="*/ 0 h 82"/>
                <a:gd name="T32" fmla="*/ 1 w 204"/>
                <a:gd name="T33" fmla="*/ 0 h 82"/>
                <a:gd name="T34" fmla="*/ 1 w 204"/>
                <a:gd name="T35" fmla="*/ 0 h 82"/>
                <a:gd name="T36" fmla="*/ 0 w 204"/>
                <a:gd name="T37" fmla="*/ 0 h 82"/>
                <a:gd name="T38" fmla="*/ 1 w 204"/>
                <a:gd name="T39" fmla="*/ 0 h 82"/>
                <a:gd name="T40" fmla="*/ 1 w 204"/>
                <a:gd name="T41" fmla="*/ 0 h 82"/>
                <a:gd name="T42" fmla="*/ 1 w 204"/>
                <a:gd name="T43" fmla="*/ 0 h 82"/>
                <a:gd name="T44" fmla="*/ 1 w 204"/>
                <a:gd name="T45" fmla="*/ 0 h 82"/>
                <a:gd name="T46" fmla="*/ 1 w 204"/>
                <a:gd name="T47" fmla="*/ 0 h 82"/>
                <a:gd name="T48" fmla="*/ 1 w 204"/>
                <a:gd name="T49" fmla="*/ 0 h 82"/>
                <a:gd name="T50" fmla="*/ 1 w 204"/>
                <a:gd name="T51" fmla="*/ 0 h 82"/>
                <a:gd name="T52" fmla="*/ 1 w 204"/>
                <a:gd name="T53" fmla="*/ 0 h 82"/>
                <a:gd name="T54" fmla="*/ 1 w 204"/>
                <a:gd name="T55" fmla="*/ 0 h 82"/>
                <a:gd name="T56" fmla="*/ 1 w 204"/>
                <a:gd name="T57" fmla="*/ 0 h 82"/>
                <a:gd name="T58" fmla="*/ 1 w 204"/>
                <a:gd name="T59" fmla="*/ 0 h 82"/>
                <a:gd name="T60" fmla="*/ 1 w 204"/>
                <a:gd name="T61" fmla="*/ 0 h 82"/>
                <a:gd name="T62" fmla="*/ 1 w 204"/>
                <a:gd name="T63" fmla="*/ 0 h 82"/>
                <a:gd name="T64" fmla="*/ 1 w 204"/>
                <a:gd name="T65" fmla="*/ 0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4"/>
                <a:gd name="T100" fmla="*/ 0 h 82"/>
                <a:gd name="T101" fmla="*/ 204 w 204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4" h="82">
                  <a:moveTo>
                    <a:pt x="204" y="0"/>
                  </a:moveTo>
                  <a:lnTo>
                    <a:pt x="196" y="10"/>
                  </a:lnTo>
                  <a:lnTo>
                    <a:pt x="187" y="21"/>
                  </a:lnTo>
                  <a:lnTo>
                    <a:pt x="175" y="31"/>
                  </a:lnTo>
                  <a:lnTo>
                    <a:pt x="165" y="40"/>
                  </a:lnTo>
                  <a:lnTo>
                    <a:pt x="152" y="50"/>
                  </a:lnTo>
                  <a:lnTo>
                    <a:pt x="139" y="58"/>
                  </a:lnTo>
                  <a:lnTo>
                    <a:pt x="127" y="65"/>
                  </a:lnTo>
                  <a:lnTo>
                    <a:pt x="114" y="70"/>
                  </a:lnTo>
                  <a:lnTo>
                    <a:pt x="100" y="76"/>
                  </a:lnTo>
                  <a:lnTo>
                    <a:pt x="88" y="80"/>
                  </a:lnTo>
                  <a:lnTo>
                    <a:pt x="74" y="81"/>
                  </a:lnTo>
                  <a:lnTo>
                    <a:pt x="61" y="82"/>
                  </a:lnTo>
                  <a:lnTo>
                    <a:pt x="48" y="81"/>
                  </a:lnTo>
                  <a:lnTo>
                    <a:pt x="37" y="77"/>
                  </a:lnTo>
                  <a:lnTo>
                    <a:pt x="25" y="71"/>
                  </a:lnTo>
                  <a:lnTo>
                    <a:pt x="15" y="65"/>
                  </a:lnTo>
                  <a:lnTo>
                    <a:pt x="2" y="48"/>
                  </a:lnTo>
                  <a:lnTo>
                    <a:pt x="0" y="33"/>
                  </a:lnTo>
                  <a:lnTo>
                    <a:pt x="6" y="21"/>
                  </a:lnTo>
                  <a:lnTo>
                    <a:pt x="17" y="10"/>
                  </a:lnTo>
                  <a:lnTo>
                    <a:pt x="33" y="3"/>
                  </a:lnTo>
                  <a:lnTo>
                    <a:pt x="52" y="1"/>
                  </a:lnTo>
                  <a:lnTo>
                    <a:pt x="71" y="5"/>
                  </a:lnTo>
                  <a:lnTo>
                    <a:pt x="90" y="15"/>
                  </a:lnTo>
                  <a:lnTo>
                    <a:pt x="105" y="22"/>
                  </a:lnTo>
                  <a:lnTo>
                    <a:pt x="123" y="24"/>
                  </a:lnTo>
                  <a:lnTo>
                    <a:pt x="142" y="22"/>
                  </a:lnTo>
                  <a:lnTo>
                    <a:pt x="160" y="17"/>
                  </a:lnTo>
                  <a:lnTo>
                    <a:pt x="177" y="12"/>
                  </a:lnTo>
                  <a:lnTo>
                    <a:pt x="191" y="6"/>
                  </a:lnTo>
                  <a:lnTo>
                    <a:pt x="200" y="2"/>
                  </a:lnTo>
                  <a:lnTo>
                    <a:pt x="20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6" name="Freeform 177"/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2534" y="1815"/>
              <a:ext cx="42" cy="104"/>
            </a:xfrm>
            <a:custGeom>
              <a:avLst/>
              <a:gdLst>
                <a:gd name="T0" fmla="*/ 1 w 84"/>
                <a:gd name="T1" fmla="*/ 0 h 208"/>
                <a:gd name="T2" fmla="*/ 1 w 84"/>
                <a:gd name="T3" fmla="*/ 1 h 208"/>
                <a:gd name="T4" fmla="*/ 1 w 84"/>
                <a:gd name="T5" fmla="*/ 1 h 208"/>
                <a:gd name="T6" fmla="*/ 1 w 84"/>
                <a:gd name="T7" fmla="*/ 1 h 208"/>
                <a:gd name="T8" fmla="*/ 1 w 84"/>
                <a:gd name="T9" fmla="*/ 1 h 208"/>
                <a:gd name="T10" fmla="*/ 1 w 84"/>
                <a:gd name="T11" fmla="*/ 1 h 208"/>
                <a:gd name="T12" fmla="*/ 1 w 84"/>
                <a:gd name="T13" fmla="*/ 1 h 208"/>
                <a:gd name="T14" fmla="*/ 1 w 84"/>
                <a:gd name="T15" fmla="*/ 1 h 208"/>
                <a:gd name="T16" fmla="*/ 1 w 84"/>
                <a:gd name="T17" fmla="*/ 1 h 208"/>
                <a:gd name="T18" fmla="*/ 1 w 84"/>
                <a:gd name="T19" fmla="*/ 1 h 208"/>
                <a:gd name="T20" fmla="*/ 1 w 84"/>
                <a:gd name="T21" fmla="*/ 1 h 208"/>
                <a:gd name="T22" fmla="*/ 1 w 84"/>
                <a:gd name="T23" fmla="*/ 1 h 208"/>
                <a:gd name="T24" fmla="*/ 1 w 84"/>
                <a:gd name="T25" fmla="*/ 1 h 208"/>
                <a:gd name="T26" fmla="*/ 0 w 84"/>
                <a:gd name="T27" fmla="*/ 1 h 208"/>
                <a:gd name="T28" fmla="*/ 1 w 84"/>
                <a:gd name="T29" fmla="*/ 1 h 208"/>
                <a:gd name="T30" fmla="*/ 1 w 84"/>
                <a:gd name="T31" fmla="*/ 1 h 208"/>
                <a:gd name="T32" fmla="*/ 1 w 84"/>
                <a:gd name="T33" fmla="*/ 1 h 208"/>
                <a:gd name="T34" fmla="*/ 1 w 84"/>
                <a:gd name="T35" fmla="*/ 1 h 208"/>
                <a:gd name="T36" fmla="*/ 1 w 84"/>
                <a:gd name="T37" fmla="*/ 1 h 208"/>
                <a:gd name="T38" fmla="*/ 1 w 84"/>
                <a:gd name="T39" fmla="*/ 1 h 208"/>
                <a:gd name="T40" fmla="*/ 1 w 84"/>
                <a:gd name="T41" fmla="*/ 0 h 2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4"/>
                <a:gd name="T64" fmla="*/ 0 h 208"/>
                <a:gd name="T65" fmla="*/ 84 w 84"/>
                <a:gd name="T66" fmla="*/ 208 h 2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4" h="208">
                  <a:moveTo>
                    <a:pt x="24" y="0"/>
                  </a:moveTo>
                  <a:lnTo>
                    <a:pt x="42" y="21"/>
                  </a:lnTo>
                  <a:lnTo>
                    <a:pt x="59" y="45"/>
                  </a:lnTo>
                  <a:lnTo>
                    <a:pt x="71" y="73"/>
                  </a:lnTo>
                  <a:lnTo>
                    <a:pt x="79" y="100"/>
                  </a:lnTo>
                  <a:lnTo>
                    <a:pt x="84" y="128"/>
                  </a:lnTo>
                  <a:lnTo>
                    <a:pt x="82" y="155"/>
                  </a:lnTo>
                  <a:lnTo>
                    <a:pt x="74" y="178"/>
                  </a:lnTo>
                  <a:lnTo>
                    <a:pt x="57" y="197"/>
                  </a:lnTo>
                  <a:lnTo>
                    <a:pt x="40" y="208"/>
                  </a:lnTo>
                  <a:lnTo>
                    <a:pt x="25" y="208"/>
                  </a:lnTo>
                  <a:lnTo>
                    <a:pt x="12" y="201"/>
                  </a:lnTo>
                  <a:lnTo>
                    <a:pt x="4" y="187"/>
                  </a:lnTo>
                  <a:lnTo>
                    <a:pt x="0" y="170"/>
                  </a:lnTo>
                  <a:lnTo>
                    <a:pt x="1" y="151"/>
                  </a:lnTo>
                  <a:lnTo>
                    <a:pt x="7" y="133"/>
                  </a:lnTo>
                  <a:lnTo>
                    <a:pt x="19" y="115"/>
                  </a:lnTo>
                  <a:lnTo>
                    <a:pt x="34" y="84"/>
                  </a:lnTo>
                  <a:lnTo>
                    <a:pt x="34" y="46"/>
                  </a:lnTo>
                  <a:lnTo>
                    <a:pt x="27" y="14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7" name="Freeform 178"/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2551" y="1812"/>
              <a:ext cx="72" cy="84"/>
            </a:xfrm>
            <a:custGeom>
              <a:avLst/>
              <a:gdLst>
                <a:gd name="T0" fmla="*/ 0 w 144"/>
                <a:gd name="T1" fmla="*/ 0 h 170"/>
                <a:gd name="T2" fmla="*/ 1 w 144"/>
                <a:gd name="T3" fmla="*/ 0 h 170"/>
                <a:gd name="T4" fmla="*/ 1 w 144"/>
                <a:gd name="T5" fmla="*/ 0 h 170"/>
                <a:gd name="T6" fmla="*/ 1 w 144"/>
                <a:gd name="T7" fmla="*/ 0 h 170"/>
                <a:gd name="T8" fmla="*/ 1 w 144"/>
                <a:gd name="T9" fmla="*/ 0 h 170"/>
                <a:gd name="T10" fmla="*/ 1 w 144"/>
                <a:gd name="T11" fmla="*/ 0 h 170"/>
                <a:gd name="T12" fmla="*/ 1 w 144"/>
                <a:gd name="T13" fmla="*/ 0 h 170"/>
                <a:gd name="T14" fmla="*/ 1 w 144"/>
                <a:gd name="T15" fmla="*/ 0 h 170"/>
                <a:gd name="T16" fmla="*/ 1 w 144"/>
                <a:gd name="T17" fmla="*/ 0 h 170"/>
                <a:gd name="T18" fmla="*/ 1 w 144"/>
                <a:gd name="T19" fmla="*/ 0 h 170"/>
                <a:gd name="T20" fmla="*/ 1 w 144"/>
                <a:gd name="T21" fmla="*/ 0 h 170"/>
                <a:gd name="T22" fmla="*/ 1 w 144"/>
                <a:gd name="T23" fmla="*/ 0 h 170"/>
                <a:gd name="T24" fmla="*/ 1 w 144"/>
                <a:gd name="T25" fmla="*/ 0 h 170"/>
                <a:gd name="T26" fmla="*/ 1 w 144"/>
                <a:gd name="T27" fmla="*/ 0 h 170"/>
                <a:gd name="T28" fmla="*/ 1 w 144"/>
                <a:gd name="T29" fmla="*/ 0 h 170"/>
                <a:gd name="T30" fmla="*/ 1 w 144"/>
                <a:gd name="T31" fmla="*/ 0 h 170"/>
                <a:gd name="T32" fmla="*/ 1 w 144"/>
                <a:gd name="T33" fmla="*/ 0 h 170"/>
                <a:gd name="T34" fmla="*/ 1 w 144"/>
                <a:gd name="T35" fmla="*/ 0 h 170"/>
                <a:gd name="T36" fmla="*/ 1 w 144"/>
                <a:gd name="T37" fmla="*/ 0 h 170"/>
                <a:gd name="T38" fmla="*/ 1 w 144"/>
                <a:gd name="T39" fmla="*/ 0 h 170"/>
                <a:gd name="T40" fmla="*/ 1 w 144"/>
                <a:gd name="T41" fmla="*/ 0 h 170"/>
                <a:gd name="T42" fmla="*/ 1 w 144"/>
                <a:gd name="T43" fmla="*/ 0 h 170"/>
                <a:gd name="T44" fmla="*/ 1 w 144"/>
                <a:gd name="T45" fmla="*/ 0 h 170"/>
                <a:gd name="T46" fmla="*/ 1 w 144"/>
                <a:gd name="T47" fmla="*/ 0 h 170"/>
                <a:gd name="T48" fmla="*/ 0 w 144"/>
                <a:gd name="T49" fmla="*/ 0 h 1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70"/>
                <a:gd name="T77" fmla="*/ 144 w 144"/>
                <a:gd name="T78" fmla="*/ 170 h 1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70">
                  <a:moveTo>
                    <a:pt x="0" y="0"/>
                  </a:moveTo>
                  <a:lnTo>
                    <a:pt x="27" y="7"/>
                  </a:lnTo>
                  <a:lnTo>
                    <a:pt x="54" y="18"/>
                  </a:lnTo>
                  <a:lnTo>
                    <a:pt x="81" y="33"/>
                  </a:lnTo>
                  <a:lnTo>
                    <a:pt x="104" y="50"/>
                  </a:lnTo>
                  <a:lnTo>
                    <a:pt x="123" y="71"/>
                  </a:lnTo>
                  <a:lnTo>
                    <a:pt x="137" y="92"/>
                  </a:lnTo>
                  <a:lnTo>
                    <a:pt x="144" y="117"/>
                  </a:lnTo>
                  <a:lnTo>
                    <a:pt x="142" y="141"/>
                  </a:lnTo>
                  <a:lnTo>
                    <a:pt x="134" y="159"/>
                  </a:lnTo>
                  <a:lnTo>
                    <a:pt x="121" y="168"/>
                  </a:lnTo>
                  <a:lnTo>
                    <a:pt x="107" y="170"/>
                  </a:lnTo>
                  <a:lnTo>
                    <a:pt x="94" y="164"/>
                  </a:lnTo>
                  <a:lnTo>
                    <a:pt x="80" y="152"/>
                  </a:lnTo>
                  <a:lnTo>
                    <a:pt x="69" y="136"/>
                  </a:lnTo>
                  <a:lnTo>
                    <a:pt x="64" y="118"/>
                  </a:lnTo>
                  <a:lnTo>
                    <a:pt x="65" y="97"/>
                  </a:lnTo>
                  <a:lnTo>
                    <a:pt x="65" y="80"/>
                  </a:lnTo>
                  <a:lnTo>
                    <a:pt x="59" y="63"/>
                  </a:lnTo>
                  <a:lnTo>
                    <a:pt x="49" y="46"/>
                  </a:lnTo>
                  <a:lnTo>
                    <a:pt x="36" y="31"/>
                  </a:lnTo>
                  <a:lnTo>
                    <a:pt x="23" y="19"/>
                  </a:lnTo>
                  <a:lnTo>
                    <a:pt x="12" y="10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8" name="Freeform 179"/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2558" y="1793"/>
              <a:ext cx="99" cy="51"/>
            </a:xfrm>
            <a:custGeom>
              <a:avLst/>
              <a:gdLst>
                <a:gd name="T0" fmla="*/ 0 w 199"/>
                <a:gd name="T1" fmla="*/ 0 h 103"/>
                <a:gd name="T2" fmla="*/ 0 w 199"/>
                <a:gd name="T3" fmla="*/ 0 h 103"/>
                <a:gd name="T4" fmla="*/ 0 w 199"/>
                <a:gd name="T5" fmla="*/ 0 h 103"/>
                <a:gd name="T6" fmla="*/ 0 w 199"/>
                <a:gd name="T7" fmla="*/ 0 h 103"/>
                <a:gd name="T8" fmla="*/ 0 w 199"/>
                <a:gd name="T9" fmla="*/ 0 h 103"/>
                <a:gd name="T10" fmla="*/ 0 w 199"/>
                <a:gd name="T11" fmla="*/ 0 h 103"/>
                <a:gd name="T12" fmla="*/ 0 w 199"/>
                <a:gd name="T13" fmla="*/ 0 h 103"/>
                <a:gd name="T14" fmla="*/ 0 w 199"/>
                <a:gd name="T15" fmla="*/ 0 h 103"/>
                <a:gd name="T16" fmla="*/ 0 w 199"/>
                <a:gd name="T17" fmla="*/ 0 h 103"/>
                <a:gd name="T18" fmla="*/ 0 w 199"/>
                <a:gd name="T19" fmla="*/ 0 h 103"/>
                <a:gd name="T20" fmla="*/ 0 w 199"/>
                <a:gd name="T21" fmla="*/ 0 h 103"/>
                <a:gd name="T22" fmla="*/ 0 w 199"/>
                <a:gd name="T23" fmla="*/ 0 h 103"/>
                <a:gd name="T24" fmla="*/ 0 w 199"/>
                <a:gd name="T25" fmla="*/ 0 h 103"/>
                <a:gd name="T26" fmla="*/ 0 w 199"/>
                <a:gd name="T27" fmla="*/ 0 h 103"/>
                <a:gd name="T28" fmla="*/ 0 w 199"/>
                <a:gd name="T29" fmla="*/ 0 h 103"/>
                <a:gd name="T30" fmla="*/ 0 w 199"/>
                <a:gd name="T31" fmla="*/ 0 h 103"/>
                <a:gd name="T32" fmla="*/ 0 w 199"/>
                <a:gd name="T33" fmla="*/ 0 h 103"/>
                <a:gd name="T34" fmla="*/ 0 w 199"/>
                <a:gd name="T35" fmla="*/ 0 h 103"/>
                <a:gd name="T36" fmla="*/ 0 w 199"/>
                <a:gd name="T37" fmla="*/ 0 h 103"/>
                <a:gd name="T38" fmla="*/ 0 w 199"/>
                <a:gd name="T39" fmla="*/ 0 h 103"/>
                <a:gd name="T40" fmla="*/ 0 w 199"/>
                <a:gd name="T41" fmla="*/ 0 h 103"/>
                <a:gd name="T42" fmla="*/ 0 w 199"/>
                <a:gd name="T43" fmla="*/ 0 h 103"/>
                <a:gd name="T44" fmla="*/ 0 w 199"/>
                <a:gd name="T45" fmla="*/ 0 h 103"/>
                <a:gd name="T46" fmla="*/ 0 w 199"/>
                <a:gd name="T47" fmla="*/ 0 h 103"/>
                <a:gd name="T48" fmla="*/ 0 w 199"/>
                <a:gd name="T49" fmla="*/ 0 h 103"/>
                <a:gd name="T50" fmla="*/ 0 w 199"/>
                <a:gd name="T51" fmla="*/ 0 h 103"/>
                <a:gd name="T52" fmla="*/ 0 w 199"/>
                <a:gd name="T53" fmla="*/ 0 h 103"/>
                <a:gd name="T54" fmla="*/ 0 w 199"/>
                <a:gd name="T55" fmla="*/ 0 h 103"/>
                <a:gd name="T56" fmla="*/ 0 w 199"/>
                <a:gd name="T57" fmla="*/ 0 h 103"/>
                <a:gd name="T58" fmla="*/ 0 w 199"/>
                <a:gd name="T59" fmla="*/ 0 h 103"/>
                <a:gd name="T60" fmla="*/ 0 w 199"/>
                <a:gd name="T61" fmla="*/ 0 h 103"/>
                <a:gd name="T62" fmla="*/ 0 w 199"/>
                <a:gd name="T63" fmla="*/ 0 h 103"/>
                <a:gd name="T64" fmla="*/ 0 w 199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03"/>
                <a:gd name="T101" fmla="*/ 199 w 199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03">
                  <a:moveTo>
                    <a:pt x="0" y="18"/>
                  </a:moveTo>
                  <a:lnTo>
                    <a:pt x="13" y="13"/>
                  </a:lnTo>
                  <a:lnTo>
                    <a:pt x="27" y="8"/>
                  </a:lnTo>
                  <a:lnTo>
                    <a:pt x="40" y="5"/>
                  </a:lnTo>
                  <a:lnTo>
                    <a:pt x="54" y="3"/>
                  </a:lnTo>
                  <a:lnTo>
                    <a:pt x="69" y="0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4" y="1"/>
                  </a:lnTo>
                  <a:lnTo>
                    <a:pt x="128" y="4"/>
                  </a:lnTo>
                  <a:lnTo>
                    <a:pt x="141" y="8"/>
                  </a:lnTo>
                  <a:lnTo>
                    <a:pt x="153" y="13"/>
                  </a:lnTo>
                  <a:lnTo>
                    <a:pt x="165" y="19"/>
                  </a:lnTo>
                  <a:lnTo>
                    <a:pt x="175" y="27"/>
                  </a:lnTo>
                  <a:lnTo>
                    <a:pt x="183" y="35"/>
                  </a:lnTo>
                  <a:lnTo>
                    <a:pt x="190" y="45"/>
                  </a:lnTo>
                  <a:lnTo>
                    <a:pt x="196" y="57"/>
                  </a:lnTo>
                  <a:lnTo>
                    <a:pt x="199" y="76"/>
                  </a:lnTo>
                  <a:lnTo>
                    <a:pt x="194" y="91"/>
                  </a:lnTo>
                  <a:lnTo>
                    <a:pt x="182" y="99"/>
                  </a:lnTo>
                  <a:lnTo>
                    <a:pt x="167" y="103"/>
                  </a:lnTo>
                  <a:lnTo>
                    <a:pt x="150" y="101"/>
                  </a:lnTo>
                  <a:lnTo>
                    <a:pt x="132" y="92"/>
                  </a:lnTo>
                  <a:lnTo>
                    <a:pt x="118" y="80"/>
                  </a:lnTo>
                  <a:lnTo>
                    <a:pt x="106" y="63"/>
                  </a:lnTo>
                  <a:lnTo>
                    <a:pt x="97" y="49"/>
                  </a:lnTo>
                  <a:lnTo>
                    <a:pt x="82" y="37"/>
                  </a:lnTo>
                  <a:lnTo>
                    <a:pt x="65" y="29"/>
                  </a:lnTo>
                  <a:lnTo>
                    <a:pt x="46" y="25"/>
                  </a:lnTo>
                  <a:lnTo>
                    <a:pt x="29" y="21"/>
                  </a:lnTo>
                  <a:lnTo>
                    <a:pt x="14" y="19"/>
                  </a:lnTo>
                  <a:lnTo>
                    <a:pt x="4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199" name="Freeform 180"/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2631" y="2659"/>
              <a:ext cx="53" cy="98"/>
            </a:xfrm>
            <a:custGeom>
              <a:avLst/>
              <a:gdLst>
                <a:gd name="T0" fmla="*/ 0 w 107"/>
                <a:gd name="T1" fmla="*/ 0 h 195"/>
                <a:gd name="T2" fmla="*/ 0 w 107"/>
                <a:gd name="T3" fmla="*/ 1 h 195"/>
                <a:gd name="T4" fmla="*/ 0 w 107"/>
                <a:gd name="T5" fmla="*/ 1 h 195"/>
                <a:gd name="T6" fmla="*/ 0 w 107"/>
                <a:gd name="T7" fmla="*/ 1 h 195"/>
                <a:gd name="T8" fmla="*/ 0 w 107"/>
                <a:gd name="T9" fmla="*/ 1 h 195"/>
                <a:gd name="T10" fmla="*/ 0 w 107"/>
                <a:gd name="T11" fmla="*/ 1 h 195"/>
                <a:gd name="T12" fmla="*/ 0 w 107"/>
                <a:gd name="T13" fmla="*/ 1 h 195"/>
                <a:gd name="T14" fmla="*/ 0 w 107"/>
                <a:gd name="T15" fmla="*/ 1 h 195"/>
                <a:gd name="T16" fmla="*/ 0 w 107"/>
                <a:gd name="T17" fmla="*/ 1 h 195"/>
                <a:gd name="T18" fmla="*/ 0 w 107"/>
                <a:gd name="T19" fmla="*/ 1 h 195"/>
                <a:gd name="T20" fmla="*/ 0 w 107"/>
                <a:gd name="T21" fmla="*/ 1 h 195"/>
                <a:gd name="T22" fmla="*/ 0 w 107"/>
                <a:gd name="T23" fmla="*/ 1 h 195"/>
                <a:gd name="T24" fmla="*/ 0 w 107"/>
                <a:gd name="T25" fmla="*/ 1 h 195"/>
                <a:gd name="T26" fmla="*/ 0 w 107"/>
                <a:gd name="T27" fmla="*/ 1 h 195"/>
                <a:gd name="T28" fmla="*/ 0 w 107"/>
                <a:gd name="T29" fmla="*/ 1 h 195"/>
                <a:gd name="T30" fmla="*/ 0 w 107"/>
                <a:gd name="T31" fmla="*/ 1 h 195"/>
                <a:gd name="T32" fmla="*/ 0 w 107"/>
                <a:gd name="T33" fmla="*/ 1 h 195"/>
                <a:gd name="T34" fmla="*/ 0 w 107"/>
                <a:gd name="T35" fmla="*/ 1 h 195"/>
                <a:gd name="T36" fmla="*/ 0 w 107"/>
                <a:gd name="T37" fmla="*/ 1 h 195"/>
                <a:gd name="T38" fmla="*/ 0 w 107"/>
                <a:gd name="T39" fmla="*/ 1 h 195"/>
                <a:gd name="T40" fmla="*/ 0 w 107"/>
                <a:gd name="T41" fmla="*/ 1 h 195"/>
                <a:gd name="T42" fmla="*/ 0 w 107"/>
                <a:gd name="T43" fmla="*/ 1 h 195"/>
                <a:gd name="T44" fmla="*/ 0 w 107"/>
                <a:gd name="T45" fmla="*/ 1 h 195"/>
                <a:gd name="T46" fmla="*/ 0 w 107"/>
                <a:gd name="T47" fmla="*/ 1 h 195"/>
                <a:gd name="T48" fmla="*/ 0 w 107"/>
                <a:gd name="T49" fmla="*/ 0 h 1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7"/>
                <a:gd name="T76" fmla="*/ 0 h 195"/>
                <a:gd name="T77" fmla="*/ 107 w 107"/>
                <a:gd name="T78" fmla="*/ 195 h 1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7" h="195">
                  <a:moveTo>
                    <a:pt x="95" y="0"/>
                  </a:moveTo>
                  <a:lnTo>
                    <a:pt x="103" y="26"/>
                  </a:lnTo>
                  <a:lnTo>
                    <a:pt x="107" y="55"/>
                  </a:lnTo>
                  <a:lnTo>
                    <a:pt x="107" y="85"/>
                  </a:lnTo>
                  <a:lnTo>
                    <a:pt x="104" y="114"/>
                  </a:lnTo>
                  <a:lnTo>
                    <a:pt x="96" y="141"/>
                  </a:lnTo>
                  <a:lnTo>
                    <a:pt x="83" y="164"/>
                  </a:lnTo>
                  <a:lnTo>
                    <a:pt x="66" y="183"/>
                  </a:lnTo>
                  <a:lnTo>
                    <a:pt x="44" y="193"/>
                  </a:lnTo>
                  <a:lnTo>
                    <a:pt x="24" y="195"/>
                  </a:lnTo>
                  <a:lnTo>
                    <a:pt x="10" y="190"/>
                  </a:lnTo>
                  <a:lnTo>
                    <a:pt x="3" y="177"/>
                  </a:lnTo>
                  <a:lnTo>
                    <a:pt x="0" y="162"/>
                  </a:lnTo>
                  <a:lnTo>
                    <a:pt x="3" y="145"/>
                  </a:lnTo>
                  <a:lnTo>
                    <a:pt x="12" y="127"/>
                  </a:lnTo>
                  <a:lnTo>
                    <a:pt x="24" y="114"/>
                  </a:lnTo>
                  <a:lnTo>
                    <a:pt x="43" y="103"/>
                  </a:lnTo>
                  <a:lnTo>
                    <a:pt x="58" y="94"/>
                  </a:lnTo>
                  <a:lnTo>
                    <a:pt x="69" y="80"/>
                  </a:lnTo>
                  <a:lnTo>
                    <a:pt x="79" y="64"/>
                  </a:lnTo>
                  <a:lnTo>
                    <a:pt x="86" y="46"/>
                  </a:lnTo>
                  <a:lnTo>
                    <a:pt x="90" y="28"/>
                  </a:lnTo>
                  <a:lnTo>
                    <a:pt x="92" y="13"/>
                  </a:lnTo>
                  <a:lnTo>
                    <a:pt x="95" y="3"/>
                  </a:lnTo>
                  <a:lnTo>
                    <a:pt x="9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0" name="Freeform 181"/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2581" y="2656"/>
              <a:ext cx="91" cy="63"/>
            </a:xfrm>
            <a:custGeom>
              <a:avLst/>
              <a:gdLst>
                <a:gd name="T0" fmla="*/ 0 w 183"/>
                <a:gd name="T1" fmla="*/ 0 h 126"/>
                <a:gd name="T2" fmla="*/ 0 w 183"/>
                <a:gd name="T3" fmla="*/ 1 h 126"/>
                <a:gd name="T4" fmla="*/ 0 w 183"/>
                <a:gd name="T5" fmla="*/ 1 h 126"/>
                <a:gd name="T6" fmla="*/ 0 w 183"/>
                <a:gd name="T7" fmla="*/ 1 h 126"/>
                <a:gd name="T8" fmla="*/ 0 w 183"/>
                <a:gd name="T9" fmla="*/ 1 h 126"/>
                <a:gd name="T10" fmla="*/ 0 w 183"/>
                <a:gd name="T11" fmla="*/ 1 h 126"/>
                <a:gd name="T12" fmla="*/ 0 w 183"/>
                <a:gd name="T13" fmla="*/ 1 h 126"/>
                <a:gd name="T14" fmla="*/ 0 w 183"/>
                <a:gd name="T15" fmla="*/ 1 h 126"/>
                <a:gd name="T16" fmla="*/ 0 w 183"/>
                <a:gd name="T17" fmla="*/ 1 h 126"/>
                <a:gd name="T18" fmla="*/ 0 w 183"/>
                <a:gd name="T19" fmla="*/ 1 h 126"/>
                <a:gd name="T20" fmla="*/ 0 w 183"/>
                <a:gd name="T21" fmla="*/ 1 h 126"/>
                <a:gd name="T22" fmla="*/ 0 w 183"/>
                <a:gd name="T23" fmla="*/ 1 h 126"/>
                <a:gd name="T24" fmla="*/ 0 w 183"/>
                <a:gd name="T25" fmla="*/ 1 h 126"/>
                <a:gd name="T26" fmla="*/ 0 w 183"/>
                <a:gd name="T27" fmla="*/ 1 h 126"/>
                <a:gd name="T28" fmla="*/ 0 w 183"/>
                <a:gd name="T29" fmla="*/ 1 h 126"/>
                <a:gd name="T30" fmla="*/ 0 w 183"/>
                <a:gd name="T31" fmla="*/ 1 h 126"/>
                <a:gd name="T32" fmla="*/ 0 w 183"/>
                <a:gd name="T33" fmla="*/ 1 h 126"/>
                <a:gd name="T34" fmla="*/ 0 w 183"/>
                <a:gd name="T35" fmla="*/ 1 h 126"/>
                <a:gd name="T36" fmla="*/ 0 w 183"/>
                <a:gd name="T37" fmla="*/ 1 h 126"/>
                <a:gd name="T38" fmla="*/ 0 w 183"/>
                <a:gd name="T39" fmla="*/ 1 h 126"/>
                <a:gd name="T40" fmla="*/ 0 w 183"/>
                <a:gd name="T41" fmla="*/ 1 h 126"/>
                <a:gd name="T42" fmla="*/ 0 w 183"/>
                <a:gd name="T43" fmla="*/ 1 h 126"/>
                <a:gd name="T44" fmla="*/ 0 w 183"/>
                <a:gd name="T45" fmla="*/ 1 h 126"/>
                <a:gd name="T46" fmla="*/ 0 w 183"/>
                <a:gd name="T47" fmla="*/ 1 h 126"/>
                <a:gd name="T48" fmla="*/ 0 w 183"/>
                <a:gd name="T49" fmla="*/ 0 h 1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3"/>
                <a:gd name="T76" fmla="*/ 0 h 126"/>
                <a:gd name="T77" fmla="*/ 183 w 183"/>
                <a:gd name="T78" fmla="*/ 126 h 1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3" h="126">
                  <a:moveTo>
                    <a:pt x="183" y="0"/>
                  </a:moveTo>
                  <a:lnTo>
                    <a:pt x="173" y="25"/>
                  </a:lnTo>
                  <a:lnTo>
                    <a:pt x="159" y="51"/>
                  </a:lnTo>
                  <a:lnTo>
                    <a:pt x="141" y="74"/>
                  </a:lnTo>
                  <a:lnTo>
                    <a:pt x="120" y="94"/>
                  </a:lnTo>
                  <a:lnTo>
                    <a:pt x="97" y="111"/>
                  </a:lnTo>
                  <a:lnTo>
                    <a:pt x="73" y="122"/>
                  </a:lnTo>
                  <a:lnTo>
                    <a:pt x="48" y="126"/>
                  </a:lnTo>
                  <a:lnTo>
                    <a:pt x="24" y="120"/>
                  </a:lnTo>
                  <a:lnTo>
                    <a:pt x="7" y="109"/>
                  </a:lnTo>
                  <a:lnTo>
                    <a:pt x="0" y="96"/>
                  </a:lnTo>
                  <a:lnTo>
                    <a:pt x="1" y="82"/>
                  </a:lnTo>
                  <a:lnTo>
                    <a:pt x="8" y="69"/>
                  </a:lnTo>
                  <a:lnTo>
                    <a:pt x="22" y="58"/>
                  </a:lnTo>
                  <a:lnTo>
                    <a:pt x="39" y="50"/>
                  </a:lnTo>
                  <a:lnTo>
                    <a:pt x="58" y="46"/>
                  </a:lnTo>
                  <a:lnTo>
                    <a:pt x="78" y="50"/>
                  </a:lnTo>
                  <a:lnTo>
                    <a:pt x="96" y="52"/>
                  </a:lnTo>
                  <a:lnTo>
                    <a:pt x="113" y="48"/>
                  </a:lnTo>
                  <a:lnTo>
                    <a:pt x="130" y="40"/>
                  </a:lnTo>
                  <a:lnTo>
                    <a:pt x="148" y="30"/>
                  </a:lnTo>
                  <a:lnTo>
                    <a:pt x="161" y="20"/>
                  </a:lnTo>
                  <a:lnTo>
                    <a:pt x="173" y="10"/>
                  </a:lnTo>
                  <a:lnTo>
                    <a:pt x="181" y="2"/>
                  </a:lnTo>
                  <a:lnTo>
                    <a:pt x="18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1" name="Freeform 182"/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2681" y="2658"/>
              <a:ext cx="52" cy="98"/>
            </a:xfrm>
            <a:custGeom>
              <a:avLst/>
              <a:gdLst>
                <a:gd name="T0" fmla="*/ 0 w 102"/>
                <a:gd name="T1" fmla="*/ 0 h 197"/>
                <a:gd name="T2" fmla="*/ 1 w 102"/>
                <a:gd name="T3" fmla="*/ 0 h 197"/>
                <a:gd name="T4" fmla="*/ 1 w 102"/>
                <a:gd name="T5" fmla="*/ 0 h 197"/>
                <a:gd name="T6" fmla="*/ 1 w 102"/>
                <a:gd name="T7" fmla="*/ 0 h 197"/>
                <a:gd name="T8" fmla="*/ 1 w 102"/>
                <a:gd name="T9" fmla="*/ 0 h 197"/>
                <a:gd name="T10" fmla="*/ 1 w 102"/>
                <a:gd name="T11" fmla="*/ 0 h 197"/>
                <a:gd name="T12" fmla="*/ 1 w 102"/>
                <a:gd name="T13" fmla="*/ 0 h 197"/>
                <a:gd name="T14" fmla="*/ 1 w 102"/>
                <a:gd name="T15" fmla="*/ 0 h 197"/>
                <a:gd name="T16" fmla="*/ 1 w 102"/>
                <a:gd name="T17" fmla="*/ 0 h 197"/>
                <a:gd name="T18" fmla="*/ 1 w 102"/>
                <a:gd name="T19" fmla="*/ 0 h 197"/>
                <a:gd name="T20" fmla="*/ 1 w 102"/>
                <a:gd name="T21" fmla="*/ 0 h 197"/>
                <a:gd name="T22" fmla="*/ 1 w 102"/>
                <a:gd name="T23" fmla="*/ 0 h 197"/>
                <a:gd name="T24" fmla="*/ 1 w 102"/>
                <a:gd name="T25" fmla="*/ 0 h 197"/>
                <a:gd name="T26" fmla="*/ 1 w 102"/>
                <a:gd name="T27" fmla="*/ 0 h 197"/>
                <a:gd name="T28" fmla="*/ 1 w 102"/>
                <a:gd name="T29" fmla="*/ 0 h 197"/>
                <a:gd name="T30" fmla="*/ 1 w 102"/>
                <a:gd name="T31" fmla="*/ 0 h 197"/>
                <a:gd name="T32" fmla="*/ 1 w 102"/>
                <a:gd name="T33" fmla="*/ 0 h 197"/>
                <a:gd name="T34" fmla="*/ 1 w 102"/>
                <a:gd name="T35" fmla="*/ 0 h 197"/>
                <a:gd name="T36" fmla="*/ 1 w 102"/>
                <a:gd name="T37" fmla="*/ 0 h 197"/>
                <a:gd name="T38" fmla="*/ 1 w 102"/>
                <a:gd name="T39" fmla="*/ 0 h 197"/>
                <a:gd name="T40" fmla="*/ 1 w 102"/>
                <a:gd name="T41" fmla="*/ 0 h 197"/>
                <a:gd name="T42" fmla="*/ 1 w 102"/>
                <a:gd name="T43" fmla="*/ 0 h 197"/>
                <a:gd name="T44" fmla="*/ 1 w 102"/>
                <a:gd name="T45" fmla="*/ 0 h 197"/>
                <a:gd name="T46" fmla="*/ 1 w 102"/>
                <a:gd name="T47" fmla="*/ 0 h 197"/>
                <a:gd name="T48" fmla="*/ 0 w 102"/>
                <a:gd name="T49" fmla="*/ 0 h 19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97"/>
                <a:gd name="T77" fmla="*/ 102 w 102"/>
                <a:gd name="T78" fmla="*/ 197 h 19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97">
                  <a:moveTo>
                    <a:pt x="0" y="0"/>
                  </a:moveTo>
                  <a:lnTo>
                    <a:pt x="23" y="14"/>
                  </a:lnTo>
                  <a:lnTo>
                    <a:pt x="46" y="33"/>
                  </a:lnTo>
                  <a:lnTo>
                    <a:pt x="66" y="54"/>
                  </a:lnTo>
                  <a:lnTo>
                    <a:pt x="83" y="77"/>
                  </a:lnTo>
                  <a:lnTo>
                    <a:pt x="95" y="103"/>
                  </a:lnTo>
                  <a:lnTo>
                    <a:pt x="102" y="128"/>
                  </a:lnTo>
                  <a:lnTo>
                    <a:pt x="102" y="153"/>
                  </a:lnTo>
                  <a:lnTo>
                    <a:pt x="93" y="177"/>
                  </a:lnTo>
                  <a:lnTo>
                    <a:pt x="79" y="191"/>
                  </a:lnTo>
                  <a:lnTo>
                    <a:pt x="65" y="197"/>
                  </a:lnTo>
                  <a:lnTo>
                    <a:pt x="51" y="194"/>
                  </a:lnTo>
                  <a:lnTo>
                    <a:pt x="39" y="183"/>
                  </a:lnTo>
                  <a:lnTo>
                    <a:pt x="30" y="170"/>
                  </a:lnTo>
                  <a:lnTo>
                    <a:pt x="25" y="151"/>
                  </a:lnTo>
                  <a:lnTo>
                    <a:pt x="25" y="132"/>
                  </a:lnTo>
                  <a:lnTo>
                    <a:pt x="32" y="112"/>
                  </a:lnTo>
                  <a:lnTo>
                    <a:pt x="37" y="96"/>
                  </a:lnTo>
                  <a:lnTo>
                    <a:pt x="35" y="77"/>
                  </a:lnTo>
                  <a:lnTo>
                    <a:pt x="31" y="59"/>
                  </a:lnTo>
                  <a:lnTo>
                    <a:pt x="24" y="41"/>
                  </a:lnTo>
                  <a:lnTo>
                    <a:pt x="16" y="24"/>
                  </a:lnTo>
                  <a:lnTo>
                    <a:pt x="8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2" name="Freeform 183"/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2684" y="2652"/>
              <a:ext cx="90" cy="64"/>
            </a:xfrm>
            <a:custGeom>
              <a:avLst/>
              <a:gdLst>
                <a:gd name="T0" fmla="*/ 0 w 180"/>
                <a:gd name="T1" fmla="*/ 0 h 129"/>
                <a:gd name="T2" fmla="*/ 1 w 180"/>
                <a:gd name="T3" fmla="*/ 0 h 129"/>
                <a:gd name="T4" fmla="*/ 1 w 180"/>
                <a:gd name="T5" fmla="*/ 0 h 129"/>
                <a:gd name="T6" fmla="*/ 1 w 180"/>
                <a:gd name="T7" fmla="*/ 0 h 129"/>
                <a:gd name="T8" fmla="*/ 1 w 180"/>
                <a:gd name="T9" fmla="*/ 0 h 129"/>
                <a:gd name="T10" fmla="*/ 1 w 180"/>
                <a:gd name="T11" fmla="*/ 0 h 129"/>
                <a:gd name="T12" fmla="*/ 1 w 180"/>
                <a:gd name="T13" fmla="*/ 0 h 129"/>
                <a:gd name="T14" fmla="*/ 1 w 180"/>
                <a:gd name="T15" fmla="*/ 0 h 129"/>
                <a:gd name="T16" fmla="*/ 1 w 180"/>
                <a:gd name="T17" fmla="*/ 0 h 129"/>
                <a:gd name="T18" fmla="*/ 1 w 180"/>
                <a:gd name="T19" fmla="*/ 0 h 129"/>
                <a:gd name="T20" fmla="*/ 1 w 180"/>
                <a:gd name="T21" fmla="*/ 0 h 129"/>
                <a:gd name="T22" fmla="*/ 1 w 180"/>
                <a:gd name="T23" fmla="*/ 0 h 129"/>
                <a:gd name="T24" fmla="*/ 1 w 180"/>
                <a:gd name="T25" fmla="*/ 0 h 129"/>
                <a:gd name="T26" fmla="*/ 1 w 180"/>
                <a:gd name="T27" fmla="*/ 0 h 129"/>
                <a:gd name="T28" fmla="*/ 1 w 180"/>
                <a:gd name="T29" fmla="*/ 0 h 129"/>
                <a:gd name="T30" fmla="*/ 1 w 180"/>
                <a:gd name="T31" fmla="*/ 0 h 129"/>
                <a:gd name="T32" fmla="*/ 1 w 180"/>
                <a:gd name="T33" fmla="*/ 0 h 129"/>
                <a:gd name="T34" fmla="*/ 1 w 180"/>
                <a:gd name="T35" fmla="*/ 0 h 129"/>
                <a:gd name="T36" fmla="*/ 1 w 180"/>
                <a:gd name="T37" fmla="*/ 0 h 129"/>
                <a:gd name="T38" fmla="*/ 1 w 180"/>
                <a:gd name="T39" fmla="*/ 0 h 129"/>
                <a:gd name="T40" fmla="*/ 1 w 180"/>
                <a:gd name="T41" fmla="*/ 0 h 129"/>
                <a:gd name="T42" fmla="*/ 1 w 180"/>
                <a:gd name="T43" fmla="*/ 0 h 129"/>
                <a:gd name="T44" fmla="*/ 1 w 180"/>
                <a:gd name="T45" fmla="*/ 0 h 129"/>
                <a:gd name="T46" fmla="*/ 1 w 180"/>
                <a:gd name="T47" fmla="*/ 0 h 129"/>
                <a:gd name="T48" fmla="*/ 0 w 180"/>
                <a:gd name="T49" fmla="*/ 0 h 1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0"/>
                <a:gd name="T76" fmla="*/ 0 h 129"/>
                <a:gd name="T77" fmla="*/ 180 w 180"/>
                <a:gd name="T78" fmla="*/ 129 h 1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0" h="129">
                  <a:moveTo>
                    <a:pt x="0" y="2"/>
                  </a:moveTo>
                  <a:lnTo>
                    <a:pt x="28" y="0"/>
                  </a:lnTo>
                  <a:lnTo>
                    <a:pt x="57" y="1"/>
                  </a:lnTo>
                  <a:lnTo>
                    <a:pt x="87" y="7"/>
                  </a:lnTo>
                  <a:lnTo>
                    <a:pt x="114" y="16"/>
                  </a:lnTo>
                  <a:lnTo>
                    <a:pt x="140" y="30"/>
                  </a:lnTo>
                  <a:lnTo>
                    <a:pt x="159" y="46"/>
                  </a:lnTo>
                  <a:lnTo>
                    <a:pt x="173" y="67"/>
                  </a:lnTo>
                  <a:lnTo>
                    <a:pt x="180" y="91"/>
                  </a:lnTo>
                  <a:lnTo>
                    <a:pt x="178" y="110"/>
                  </a:lnTo>
                  <a:lnTo>
                    <a:pt x="170" y="123"/>
                  </a:lnTo>
                  <a:lnTo>
                    <a:pt x="156" y="129"/>
                  </a:lnTo>
                  <a:lnTo>
                    <a:pt x="141" y="128"/>
                  </a:lnTo>
                  <a:lnTo>
                    <a:pt x="125" y="121"/>
                  </a:lnTo>
                  <a:lnTo>
                    <a:pt x="110" y="109"/>
                  </a:lnTo>
                  <a:lnTo>
                    <a:pt x="98" y="93"/>
                  </a:lnTo>
                  <a:lnTo>
                    <a:pt x="93" y="73"/>
                  </a:lnTo>
                  <a:lnTo>
                    <a:pt x="87" y="57"/>
                  </a:lnTo>
                  <a:lnTo>
                    <a:pt x="75" y="44"/>
                  </a:lnTo>
                  <a:lnTo>
                    <a:pt x="60" y="31"/>
                  </a:lnTo>
                  <a:lnTo>
                    <a:pt x="44" y="20"/>
                  </a:lnTo>
                  <a:lnTo>
                    <a:pt x="28" y="12"/>
                  </a:lnTo>
                  <a:lnTo>
                    <a:pt x="14" y="7"/>
                  </a:lnTo>
                  <a:lnTo>
                    <a:pt x="4" y="3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3" name="Freeform 184"/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2688" y="2614"/>
              <a:ext cx="103" cy="42"/>
            </a:xfrm>
            <a:custGeom>
              <a:avLst/>
              <a:gdLst>
                <a:gd name="T0" fmla="*/ 0 w 206"/>
                <a:gd name="T1" fmla="*/ 0 h 85"/>
                <a:gd name="T2" fmla="*/ 1 w 206"/>
                <a:gd name="T3" fmla="*/ 0 h 85"/>
                <a:gd name="T4" fmla="*/ 1 w 206"/>
                <a:gd name="T5" fmla="*/ 0 h 85"/>
                <a:gd name="T6" fmla="*/ 1 w 206"/>
                <a:gd name="T7" fmla="*/ 0 h 85"/>
                <a:gd name="T8" fmla="*/ 1 w 206"/>
                <a:gd name="T9" fmla="*/ 0 h 85"/>
                <a:gd name="T10" fmla="*/ 1 w 206"/>
                <a:gd name="T11" fmla="*/ 0 h 85"/>
                <a:gd name="T12" fmla="*/ 1 w 206"/>
                <a:gd name="T13" fmla="*/ 0 h 85"/>
                <a:gd name="T14" fmla="*/ 1 w 206"/>
                <a:gd name="T15" fmla="*/ 0 h 85"/>
                <a:gd name="T16" fmla="*/ 1 w 206"/>
                <a:gd name="T17" fmla="*/ 0 h 85"/>
                <a:gd name="T18" fmla="*/ 1 w 206"/>
                <a:gd name="T19" fmla="*/ 0 h 85"/>
                <a:gd name="T20" fmla="*/ 1 w 206"/>
                <a:gd name="T21" fmla="*/ 0 h 85"/>
                <a:gd name="T22" fmla="*/ 1 w 206"/>
                <a:gd name="T23" fmla="*/ 0 h 85"/>
                <a:gd name="T24" fmla="*/ 1 w 206"/>
                <a:gd name="T25" fmla="*/ 0 h 85"/>
                <a:gd name="T26" fmla="*/ 1 w 206"/>
                <a:gd name="T27" fmla="*/ 0 h 85"/>
                <a:gd name="T28" fmla="*/ 1 w 206"/>
                <a:gd name="T29" fmla="*/ 0 h 85"/>
                <a:gd name="T30" fmla="*/ 1 w 206"/>
                <a:gd name="T31" fmla="*/ 0 h 85"/>
                <a:gd name="T32" fmla="*/ 1 w 206"/>
                <a:gd name="T33" fmla="*/ 0 h 85"/>
                <a:gd name="T34" fmla="*/ 1 w 206"/>
                <a:gd name="T35" fmla="*/ 0 h 85"/>
                <a:gd name="T36" fmla="*/ 1 w 206"/>
                <a:gd name="T37" fmla="*/ 0 h 85"/>
                <a:gd name="T38" fmla="*/ 1 w 206"/>
                <a:gd name="T39" fmla="*/ 0 h 85"/>
                <a:gd name="T40" fmla="*/ 1 w 206"/>
                <a:gd name="T41" fmla="*/ 0 h 85"/>
                <a:gd name="T42" fmla="*/ 1 w 206"/>
                <a:gd name="T43" fmla="*/ 0 h 85"/>
                <a:gd name="T44" fmla="*/ 1 w 206"/>
                <a:gd name="T45" fmla="*/ 0 h 85"/>
                <a:gd name="T46" fmla="*/ 1 w 206"/>
                <a:gd name="T47" fmla="*/ 0 h 85"/>
                <a:gd name="T48" fmla="*/ 1 w 206"/>
                <a:gd name="T49" fmla="*/ 0 h 85"/>
                <a:gd name="T50" fmla="*/ 1 w 206"/>
                <a:gd name="T51" fmla="*/ 0 h 85"/>
                <a:gd name="T52" fmla="*/ 1 w 206"/>
                <a:gd name="T53" fmla="*/ 0 h 85"/>
                <a:gd name="T54" fmla="*/ 1 w 206"/>
                <a:gd name="T55" fmla="*/ 0 h 85"/>
                <a:gd name="T56" fmla="*/ 1 w 206"/>
                <a:gd name="T57" fmla="*/ 0 h 85"/>
                <a:gd name="T58" fmla="*/ 1 w 206"/>
                <a:gd name="T59" fmla="*/ 0 h 85"/>
                <a:gd name="T60" fmla="*/ 1 w 206"/>
                <a:gd name="T61" fmla="*/ 0 h 85"/>
                <a:gd name="T62" fmla="*/ 1 w 206"/>
                <a:gd name="T63" fmla="*/ 0 h 85"/>
                <a:gd name="T64" fmla="*/ 0 w 206"/>
                <a:gd name="T65" fmla="*/ 0 h 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6"/>
                <a:gd name="T100" fmla="*/ 0 h 85"/>
                <a:gd name="T101" fmla="*/ 206 w 206"/>
                <a:gd name="T102" fmla="*/ 85 h 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6" h="85">
                  <a:moveTo>
                    <a:pt x="0" y="54"/>
                  </a:moveTo>
                  <a:lnTo>
                    <a:pt x="11" y="45"/>
                  </a:lnTo>
                  <a:lnTo>
                    <a:pt x="22" y="37"/>
                  </a:lnTo>
                  <a:lnTo>
                    <a:pt x="34" y="30"/>
                  </a:lnTo>
                  <a:lnTo>
                    <a:pt x="46" y="23"/>
                  </a:lnTo>
                  <a:lnTo>
                    <a:pt x="60" y="16"/>
                  </a:lnTo>
                  <a:lnTo>
                    <a:pt x="74" y="11"/>
                  </a:lnTo>
                  <a:lnTo>
                    <a:pt x="88" y="7"/>
                  </a:lnTo>
                  <a:lnTo>
                    <a:pt x="103" y="3"/>
                  </a:lnTo>
                  <a:lnTo>
                    <a:pt x="117" y="1"/>
                  </a:lnTo>
                  <a:lnTo>
                    <a:pt x="130" y="0"/>
                  </a:lnTo>
                  <a:lnTo>
                    <a:pt x="143" y="1"/>
                  </a:lnTo>
                  <a:lnTo>
                    <a:pt x="156" y="3"/>
                  </a:lnTo>
                  <a:lnTo>
                    <a:pt x="168" y="7"/>
                  </a:lnTo>
                  <a:lnTo>
                    <a:pt x="179" y="12"/>
                  </a:lnTo>
                  <a:lnTo>
                    <a:pt x="189" y="19"/>
                  </a:lnTo>
                  <a:lnTo>
                    <a:pt x="197" y="29"/>
                  </a:lnTo>
                  <a:lnTo>
                    <a:pt x="206" y="47"/>
                  </a:lnTo>
                  <a:lnTo>
                    <a:pt x="206" y="62"/>
                  </a:lnTo>
                  <a:lnTo>
                    <a:pt x="198" y="73"/>
                  </a:lnTo>
                  <a:lnTo>
                    <a:pt x="185" y="82"/>
                  </a:lnTo>
                  <a:lnTo>
                    <a:pt x="167" y="85"/>
                  </a:lnTo>
                  <a:lnTo>
                    <a:pt x="149" y="84"/>
                  </a:lnTo>
                  <a:lnTo>
                    <a:pt x="132" y="76"/>
                  </a:lnTo>
                  <a:lnTo>
                    <a:pt x="116" y="63"/>
                  </a:lnTo>
                  <a:lnTo>
                    <a:pt x="102" y="53"/>
                  </a:lnTo>
                  <a:lnTo>
                    <a:pt x="84" y="47"/>
                  </a:lnTo>
                  <a:lnTo>
                    <a:pt x="66" y="45"/>
                  </a:lnTo>
                  <a:lnTo>
                    <a:pt x="46" y="46"/>
                  </a:lnTo>
                  <a:lnTo>
                    <a:pt x="29" y="48"/>
                  </a:lnTo>
                  <a:lnTo>
                    <a:pt x="14" y="50"/>
                  </a:lnTo>
                  <a:lnTo>
                    <a:pt x="4" y="53"/>
                  </a:lnTo>
                  <a:lnTo>
                    <a:pt x="0" y="5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4" name="Freeform 185"/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2360" y="2408"/>
              <a:ext cx="74" cy="47"/>
            </a:xfrm>
            <a:custGeom>
              <a:avLst/>
              <a:gdLst>
                <a:gd name="T0" fmla="*/ 0 w 147"/>
                <a:gd name="T1" fmla="*/ 0 h 95"/>
                <a:gd name="T2" fmla="*/ 1 w 147"/>
                <a:gd name="T3" fmla="*/ 0 h 95"/>
                <a:gd name="T4" fmla="*/ 1 w 147"/>
                <a:gd name="T5" fmla="*/ 0 h 95"/>
                <a:gd name="T6" fmla="*/ 1 w 147"/>
                <a:gd name="T7" fmla="*/ 0 h 95"/>
                <a:gd name="T8" fmla="*/ 1 w 147"/>
                <a:gd name="T9" fmla="*/ 0 h 95"/>
                <a:gd name="T10" fmla="*/ 1 w 147"/>
                <a:gd name="T11" fmla="*/ 0 h 95"/>
                <a:gd name="T12" fmla="*/ 1 w 147"/>
                <a:gd name="T13" fmla="*/ 0 h 95"/>
                <a:gd name="T14" fmla="*/ 1 w 147"/>
                <a:gd name="T15" fmla="*/ 0 h 95"/>
                <a:gd name="T16" fmla="*/ 1 w 147"/>
                <a:gd name="T17" fmla="*/ 0 h 95"/>
                <a:gd name="T18" fmla="*/ 1 w 147"/>
                <a:gd name="T19" fmla="*/ 0 h 95"/>
                <a:gd name="T20" fmla="*/ 1 w 147"/>
                <a:gd name="T21" fmla="*/ 0 h 95"/>
                <a:gd name="T22" fmla="*/ 1 w 147"/>
                <a:gd name="T23" fmla="*/ 0 h 95"/>
                <a:gd name="T24" fmla="*/ 1 w 147"/>
                <a:gd name="T25" fmla="*/ 0 h 95"/>
                <a:gd name="T26" fmla="*/ 1 w 147"/>
                <a:gd name="T27" fmla="*/ 0 h 95"/>
                <a:gd name="T28" fmla="*/ 1 w 147"/>
                <a:gd name="T29" fmla="*/ 0 h 95"/>
                <a:gd name="T30" fmla="*/ 1 w 147"/>
                <a:gd name="T31" fmla="*/ 0 h 95"/>
                <a:gd name="T32" fmla="*/ 1 w 147"/>
                <a:gd name="T33" fmla="*/ 0 h 95"/>
                <a:gd name="T34" fmla="*/ 1 w 147"/>
                <a:gd name="T35" fmla="*/ 0 h 95"/>
                <a:gd name="T36" fmla="*/ 1 w 147"/>
                <a:gd name="T37" fmla="*/ 0 h 95"/>
                <a:gd name="T38" fmla="*/ 1 w 147"/>
                <a:gd name="T39" fmla="*/ 0 h 95"/>
                <a:gd name="T40" fmla="*/ 1 w 147"/>
                <a:gd name="T41" fmla="*/ 0 h 95"/>
                <a:gd name="T42" fmla="*/ 1 w 147"/>
                <a:gd name="T43" fmla="*/ 0 h 95"/>
                <a:gd name="T44" fmla="*/ 1 w 147"/>
                <a:gd name="T45" fmla="*/ 0 h 95"/>
                <a:gd name="T46" fmla="*/ 1 w 147"/>
                <a:gd name="T47" fmla="*/ 0 h 95"/>
                <a:gd name="T48" fmla="*/ 0 w 147"/>
                <a:gd name="T49" fmla="*/ 0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"/>
                <a:gd name="T76" fmla="*/ 0 h 95"/>
                <a:gd name="T77" fmla="*/ 147 w 147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" h="95">
                  <a:moveTo>
                    <a:pt x="0" y="5"/>
                  </a:moveTo>
                  <a:lnTo>
                    <a:pt x="22" y="2"/>
                  </a:lnTo>
                  <a:lnTo>
                    <a:pt x="45" y="0"/>
                  </a:lnTo>
                  <a:lnTo>
                    <a:pt x="68" y="3"/>
                  </a:lnTo>
                  <a:lnTo>
                    <a:pt x="91" y="8"/>
                  </a:lnTo>
                  <a:lnTo>
                    <a:pt x="111" y="17"/>
                  </a:lnTo>
                  <a:lnTo>
                    <a:pt x="128" y="29"/>
                  </a:lnTo>
                  <a:lnTo>
                    <a:pt x="141" y="44"/>
                  </a:lnTo>
                  <a:lnTo>
                    <a:pt x="147" y="63"/>
                  </a:lnTo>
                  <a:lnTo>
                    <a:pt x="146" y="79"/>
                  </a:lnTo>
                  <a:lnTo>
                    <a:pt x="141" y="89"/>
                  </a:lnTo>
                  <a:lnTo>
                    <a:pt x="130" y="94"/>
                  </a:lnTo>
                  <a:lnTo>
                    <a:pt x="119" y="95"/>
                  </a:lnTo>
                  <a:lnTo>
                    <a:pt x="105" y="90"/>
                  </a:lnTo>
                  <a:lnTo>
                    <a:pt x="93" y="82"/>
                  </a:lnTo>
                  <a:lnTo>
                    <a:pt x="83" y="70"/>
                  </a:lnTo>
                  <a:lnTo>
                    <a:pt x="77" y="55"/>
                  </a:lnTo>
                  <a:lnTo>
                    <a:pt x="71" y="43"/>
                  </a:lnTo>
                  <a:lnTo>
                    <a:pt x="62" y="33"/>
                  </a:lnTo>
                  <a:lnTo>
                    <a:pt x="50" y="23"/>
                  </a:lnTo>
                  <a:lnTo>
                    <a:pt x="36" y="17"/>
                  </a:lnTo>
                  <a:lnTo>
                    <a:pt x="22" y="12"/>
                  </a:lnTo>
                  <a:lnTo>
                    <a:pt x="10" y="7"/>
                  </a:lnTo>
                  <a:lnTo>
                    <a:pt x="3" y="6"/>
                  </a:lnTo>
                  <a:lnTo>
                    <a:pt x="0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5" name="Freeform 186"/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2357" y="2414"/>
              <a:ext cx="43" cy="77"/>
            </a:xfrm>
            <a:custGeom>
              <a:avLst/>
              <a:gdLst>
                <a:gd name="T0" fmla="*/ 0 w 87"/>
                <a:gd name="T1" fmla="*/ 0 h 154"/>
                <a:gd name="T2" fmla="*/ 0 w 87"/>
                <a:gd name="T3" fmla="*/ 1 h 154"/>
                <a:gd name="T4" fmla="*/ 0 w 87"/>
                <a:gd name="T5" fmla="*/ 1 h 154"/>
                <a:gd name="T6" fmla="*/ 0 w 87"/>
                <a:gd name="T7" fmla="*/ 1 h 154"/>
                <a:gd name="T8" fmla="*/ 0 w 87"/>
                <a:gd name="T9" fmla="*/ 1 h 154"/>
                <a:gd name="T10" fmla="*/ 0 w 87"/>
                <a:gd name="T11" fmla="*/ 1 h 154"/>
                <a:gd name="T12" fmla="*/ 0 w 87"/>
                <a:gd name="T13" fmla="*/ 1 h 154"/>
                <a:gd name="T14" fmla="*/ 0 w 87"/>
                <a:gd name="T15" fmla="*/ 1 h 154"/>
                <a:gd name="T16" fmla="*/ 0 w 87"/>
                <a:gd name="T17" fmla="*/ 1 h 154"/>
                <a:gd name="T18" fmla="*/ 0 w 87"/>
                <a:gd name="T19" fmla="*/ 1 h 154"/>
                <a:gd name="T20" fmla="*/ 0 w 87"/>
                <a:gd name="T21" fmla="*/ 1 h 154"/>
                <a:gd name="T22" fmla="*/ 0 w 87"/>
                <a:gd name="T23" fmla="*/ 1 h 154"/>
                <a:gd name="T24" fmla="*/ 0 w 87"/>
                <a:gd name="T25" fmla="*/ 1 h 154"/>
                <a:gd name="T26" fmla="*/ 0 w 87"/>
                <a:gd name="T27" fmla="*/ 1 h 154"/>
                <a:gd name="T28" fmla="*/ 0 w 87"/>
                <a:gd name="T29" fmla="*/ 1 h 154"/>
                <a:gd name="T30" fmla="*/ 0 w 87"/>
                <a:gd name="T31" fmla="*/ 1 h 154"/>
                <a:gd name="T32" fmla="*/ 0 w 87"/>
                <a:gd name="T33" fmla="*/ 1 h 154"/>
                <a:gd name="T34" fmla="*/ 0 w 87"/>
                <a:gd name="T35" fmla="*/ 1 h 154"/>
                <a:gd name="T36" fmla="*/ 0 w 87"/>
                <a:gd name="T37" fmla="*/ 1 h 154"/>
                <a:gd name="T38" fmla="*/ 0 w 87"/>
                <a:gd name="T39" fmla="*/ 1 h 154"/>
                <a:gd name="T40" fmla="*/ 0 w 87"/>
                <a:gd name="T41" fmla="*/ 1 h 154"/>
                <a:gd name="T42" fmla="*/ 0 w 87"/>
                <a:gd name="T43" fmla="*/ 1 h 154"/>
                <a:gd name="T44" fmla="*/ 0 w 87"/>
                <a:gd name="T45" fmla="*/ 1 h 154"/>
                <a:gd name="T46" fmla="*/ 0 w 87"/>
                <a:gd name="T47" fmla="*/ 1 h 154"/>
                <a:gd name="T48" fmla="*/ 0 w 87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"/>
                <a:gd name="T76" fmla="*/ 0 h 154"/>
                <a:gd name="T77" fmla="*/ 87 w 87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" h="154">
                  <a:moveTo>
                    <a:pt x="0" y="0"/>
                  </a:moveTo>
                  <a:lnTo>
                    <a:pt x="20" y="10"/>
                  </a:lnTo>
                  <a:lnTo>
                    <a:pt x="38" y="24"/>
                  </a:lnTo>
                  <a:lnTo>
                    <a:pt x="56" y="40"/>
                  </a:lnTo>
                  <a:lnTo>
                    <a:pt x="69" y="59"/>
                  </a:lnTo>
                  <a:lnTo>
                    <a:pt x="81" y="78"/>
                  </a:lnTo>
                  <a:lnTo>
                    <a:pt x="87" y="98"/>
                  </a:lnTo>
                  <a:lnTo>
                    <a:pt x="87" y="119"/>
                  </a:lnTo>
                  <a:lnTo>
                    <a:pt x="81" y="137"/>
                  </a:lnTo>
                  <a:lnTo>
                    <a:pt x="71" y="150"/>
                  </a:lnTo>
                  <a:lnTo>
                    <a:pt x="59" y="154"/>
                  </a:lnTo>
                  <a:lnTo>
                    <a:pt x="49" y="152"/>
                  </a:lnTo>
                  <a:lnTo>
                    <a:pt x="38" y="144"/>
                  </a:lnTo>
                  <a:lnTo>
                    <a:pt x="30" y="133"/>
                  </a:lnTo>
                  <a:lnTo>
                    <a:pt x="26" y="119"/>
                  </a:lnTo>
                  <a:lnTo>
                    <a:pt x="26" y="103"/>
                  </a:lnTo>
                  <a:lnTo>
                    <a:pt x="30" y="88"/>
                  </a:lnTo>
                  <a:lnTo>
                    <a:pt x="34" y="74"/>
                  </a:lnTo>
                  <a:lnTo>
                    <a:pt x="31" y="60"/>
                  </a:lnTo>
                  <a:lnTo>
                    <a:pt x="27" y="45"/>
                  </a:lnTo>
                  <a:lnTo>
                    <a:pt x="21" y="31"/>
                  </a:lnTo>
                  <a:lnTo>
                    <a:pt x="14" y="19"/>
                  </a:lnTo>
                  <a:lnTo>
                    <a:pt x="7" y="9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6" name="Freeform 187"/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2359" y="2373"/>
              <a:ext cx="81" cy="34"/>
            </a:xfrm>
            <a:custGeom>
              <a:avLst/>
              <a:gdLst>
                <a:gd name="T0" fmla="*/ 0 w 161"/>
                <a:gd name="T1" fmla="*/ 0 h 69"/>
                <a:gd name="T2" fmla="*/ 1 w 161"/>
                <a:gd name="T3" fmla="*/ 0 h 69"/>
                <a:gd name="T4" fmla="*/ 1 w 161"/>
                <a:gd name="T5" fmla="*/ 0 h 69"/>
                <a:gd name="T6" fmla="*/ 1 w 161"/>
                <a:gd name="T7" fmla="*/ 0 h 69"/>
                <a:gd name="T8" fmla="*/ 1 w 161"/>
                <a:gd name="T9" fmla="*/ 0 h 69"/>
                <a:gd name="T10" fmla="*/ 1 w 161"/>
                <a:gd name="T11" fmla="*/ 0 h 69"/>
                <a:gd name="T12" fmla="*/ 1 w 161"/>
                <a:gd name="T13" fmla="*/ 0 h 69"/>
                <a:gd name="T14" fmla="*/ 1 w 161"/>
                <a:gd name="T15" fmla="*/ 0 h 69"/>
                <a:gd name="T16" fmla="*/ 1 w 161"/>
                <a:gd name="T17" fmla="*/ 0 h 69"/>
                <a:gd name="T18" fmla="*/ 1 w 161"/>
                <a:gd name="T19" fmla="*/ 0 h 69"/>
                <a:gd name="T20" fmla="*/ 1 w 161"/>
                <a:gd name="T21" fmla="*/ 0 h 69"/>
                <a:gd name="T22" fmla="*/ 1 w 161"/>
                <a:gd name="T23" fmla="*/ 0 h 69"/>
                <a:gd name="T24" fmla="*/ 1 w 161"/>
                <a:gd name="T25" fmla="*/ 0 h 69"/>
                <a:gd name="T26" fmla="*/ 1 w 161"/>
                <a:gd name="T27" fmla="*/ 0 h 69"/>
                <a:gd name="T28" fmla="*/ 1 w 161"/>
                <a:gd name="T29" fmla="*/ 0 h 69"/>
                <a:gd name="T30" fmla="*/ 1 w 161"/>
                <a:gd name="T31" fmla="*/ 0 h 69"/>
                <a:gd name="T32" fmla="*/ 1 w 161"/>
                <a:gd name="T33" fmla="*/ 0 h 69"/>
                <a:gd name="T34" fmla="*/ 1 w 161"/>
                <a:gd name="T35" fmla="*/ 0 h 69"/>
                <a:gd name="T36" fmla="*/ 1 w 161"/>
                <a:gd name="T37" fmla="*/ 0 h 69"/>
                <a:gd name="T38" fmla="*/ 1 w 161"/>
                <a:gd name="T39" fmla="*/ 0 h 69"/>
                <a:gd name="T40" fmla="*/ 1 w 161"/>
                <a:gd name="T41" fmla="*/ 0 h 69"/>
                <a:gd name="T42" fmla="*/ 1 w 161"/>
                <a:gd name="T43" fmla="*/ 0 h 69"/>
                <a:gd name="T44" fmla="*/ 1 w 161"/>
                <a:gd name="T45" fmla="*/ 0 h 69"/>
                <a:gd name="T46" fmla="*/ 1 w 161"/>
                <a:gd name="T47" fmla="*/ 0 h 69"/>
                <a:gd name="T48" fmla="*/ 0 w 161"/>
                <a:gd name="T49" fmla="*/ 0 h 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"/>
                <a:gd name="T76" fmla="*/ 0 h 69"/>
                <a:gd name="T77" fmla="*/ 161 w 161"/>
                <a:gd name="T78" fmla="*/ 69 h 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" h="69">
                  <a:moveTo>
                    <a:pt x="0" y="69"/>
                  </a:moveTo>
                  <a:lnTo>
                    <a:pt x="14" y="52"/>
                  </a:lnTo>
                  <a:lnTo>
                    <a:pt x="30" y="36"/>
                  </a:lnTo>
                  <a:lnTo>
                    <a:pt x="49" y="22"/>
                  </a:lnTo>
                  <a:lnTo>
                    <a:pt x="69" y="11"/>
                  </a:lnTo>
                  <a:lnTo>
                    <a:pt x="90" y="4"/>
                  </a:lnTo>
                  <a:lnTo>
                    <a:pt x="110" y="0"/>
                  </a:lnTo>
                  <a:lnTo>
                    <a:pt x="130" y="4"/>
                  </a:lnTo>
                  <a:lnTo>
                    <a:pt x="147" y="13"/>
                  </a:lnTo>
                  <a:lnTo>
                    <a:pt x="158" y="25"/>
                  </a:lnTo>
                  <a:lnTo>
                    <a:pt x="161" y="37"/>
                  </a:lnTo>
                  <a:lnTo>
                    <a:pt x="156" y="47"/>
                  </a:lnTo>
                  <a:lnTo>
                    <a:pt x="148" y="55"/>
                  </a:lnTo>
                  <a:lnTo>
                    <a:pt x="136" y="61"/>
                  </a:lnTo>
                  <a:lnTo>
                    <a:pt x="121" y="64"/>
                  </a:lnTo>
                  <a:lnTo>
                    <a:pt x="105" y="61"/>
                  </a:lnTo>
                  <a:lnTo>
                    <a:pt x="90" y="54"/>
                  </a:lnTo>
                  <a:lnTo>
                    <a:pt x="77" y="49"/>
                  </a:lnTo>
                  <a:lnTo>
                    <a:pt x="63" y="47"/>
                  </a:lnTo>
                  <a:lnTo>
                    <a:pt x="48" y="50"/>
                  </a:lnTo>
                  <a:lnTo>
                    <a:pt x="34" y="54"/>
                  </a:lnTo>
                  <a:lnTo>
                    <a:pt x="21" y="59"/>
                  </a:lnTo>
                  <a:lnTo>
                    <a:pt x="10" y="64"/>
                  </a:lnTo>
                  <a:lnTo>
                    <a:pt x="2" y="68"/>
                  </a:lnTo>
                  <a:lnTo>
                    <a:pt x="0" y="6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7" name="Freeform 188"/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2356" y="2338"/>
              <a:ext cx="57" cy="66"/>
            </a:xfrm>
            <a:custGeom>
              <a:avLst/>
              <a:gdLst>
                <a:gd name="T0" fmla="*/ 0 w 114"/>
                <a:gd name="T1" fmla="*/ 0 h 133"/>
                <a:gd name="T2" fmla="*/ 1 w 114"/>
                <a:gd name="T3" fmla="*/ 0 h 133"/>
                <a:gd name="T4" fmla="*/ 1 w 114"/>
                <a:gd name="T5" fmla="*/ 0 h 133"/>
                <a:gd name="T6" fmla="*/ 1 w 114"/>
                <a:gd name="T7" fmla="*/ 0 h 133"/>
                <a:gd name="T8" fmla="*/ 1 w 114"/>
                <a:gd name="T9" fmla="*/ 0 h 133"/>
                <a:gd name="T10" fmla="*/ 1 w 114"/>
                <a:gd name="T11" fmla="*/ 0 h 133"/>
                <a:gd name="T12" fmla="*/ 1 w 114"/>
                <a:gd name="T13" fmla="*/ 0 h 133"/>
                <a:gd name="T14" fmla="*/ 1 w 114"/>
                <a:gd name="T15" fmla="*/ 0 h 133"/>
                <a:gd name="T16" fmla="*/ 1 w 114"/>
                <a:gd name="T17" fmla="*/ 0 h 133"/>
                <a:gd name="T18" fmla="*/ 1 w 114"/>
                <a:gd name="T19" fmla="*/ 0 h 133"/>
                <a:gd name="T20" fmla="*/ 1 w 114"/>
                <a:gd name="T21" fmla="*/ 0 h 133"/>
                <a:gd name="T22" fmla="*/ 1 w 114"/>
                <a:gd name="T23" fmla="*/ 0 h 133"/>
                <a:gd name="T24" fmla="*/ 1 w 114"/>
                <a:gd name="T25" fmla="*/ 0 h 133"/>
                <a:gd name="T26" fmla="*/ 1 w 114"/>
                <a:gd name="T27" fmla="*/ 0 h 133"/>
                <a:gd name="T28" fmla="*/ 1 w 114"/>
                <a:gd name="T29" fmla="*/ 0 h 133"/>
                <a:gd name="T30" fmla="*/ 1 w 114"/>
                <a:gd name="T31" fmla="*/ 0 h 133"/>
                <a:gd name="T32" fmla="*/ 1 w 114"/>
                <a:gd name="T33" fmla="*/ 0 h 133"/>
                <a:gd name="T34" fmla="*/ 1 w 114"/>
                <a:gd name="T35" fmla="*/ 0 h 133"/>
                <a:gd name="T36" fmla="*/ 1 w 114"/>
                <a:gd name="T37" fmla="*/ 0 h 133"/>
                <a:gd name="T38" fmla="*/ 1 w 114"/>
                <a:gd name="T39" fmla="*/ 0 h 133"/>
                <a:gd name="T40" fmla="*/ 1 w 114"/>
                <a:gd name="T41" fmla="*/ 0 h 133"/>
                <a:gd name="T42" fmla="*/ 1 w 114"/>
                <a:gd name="T43" fmla="*/ 0 h 133"/>
                <a:gd name="T44" fmla="*/ 1 w 114"/>
                <a:gd name="T45" fmla="*/ 0 h 133"/>
                <a:gd name="T46" fmla="*/ 1 w 114"/>
                <a:gd name="T47" fmla="*/ 0 h 133"/>
                <a:gd name="T48" fmla="*/ 0 w 114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133"/>
                <a:gd name="T77" fmla="*/ 114 w 114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133">
                  <a:moveTo>
                    <a:pt x="0" y="133"/>
                  </a:moveTo>
                  <a:lnTo>
                    <a:pt x="1" y="111"/>
                  </a:lnTo>
                  <a:lnTo>
                    <a:pt x="5" y="88"/>
                  </a:lnTo>
                  <a:lnTo>
                    <a:pt x="11" y="65"/>
                  </a:lnTo>
                  <a:lnTo>
                    <a:pt x="22" y="44"/>
                  </a:lnTo>
                  <a:lnTo>
                    <a:pt x="35" y="25"/>
                  </a:lnTo>
                  <a:lnTo>
                    <a:pt x="49" y="12"/>
                  </a:lnTo>
                  <a:lnTo>
                    <a:pt x="67" y="2"/>
                  </a:lnTo>
                  <a:lnTo>
                    <a:pt x="86" y="0"/>
                  </a:lnTo>
                  <a:lnTo>
                    <a:pt x="102" y="4"/>
                  </a:lnTo>
                  <a:lnTo>
                    <a:pt x="112" y="12"/>
                  </a:lnTo>
                  <a:lnTo>
                    <a:pt x="114" y="22"/>
                  </a:lnTo>
                  <a:lnTo>
                    <a:pt x="112" y="35"/>
                  </a:lnTo>
                  <a:lnTo>
                    <a:pt x="105" y="46"/>
                  </a:lnTo>
                  <a:lnTo>
                    <a:pt x="94" y="56"/>
                  </a:lnTo>
                  <a:lnTo>
                    <a:pt x="81" y="65"/>
                  </a:lnTo>
                  <a:lnTo>
                    <a:pt x="64" y="67"/>
                  </a:lnTo>
                  <a:lnTo>
                    <a:pt x="52" y="69"/>
                  </a:lnTo>
                  <a:lnTo>
                    <a:pt x="39" y="77"/>
                  </a:lnTo>
                  <a:lnTo>
                    <a:pt x="29" y="88"/>
                  </a:lnTo>
                  <a:lnTo>
                    <a:pt x="18" y="99"/>
                  </a:lnTo>
                  <a:lnTo>
                    <a:pt x="11" y="112"/>
                  </a:lnTo>
                  <a:lnTo>
                    <a:pt x="5" y="122"/>
                  </a:lnTo>
                  <a:lnTo>
                    <a:pt x="1" y="13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8" name="Freeform 189"/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2332" y="2318"/>
              <a:ext cx="35" cy="82"/>
            </a:xfrm>
            <a:custGeom>
              <a:avLst/>
              <a:gdLst>
                <a:gd name="T0" fmla="*/ 1 w 70"/>
                <a:gd name="T1" fmla="*/ 1 h 163"/>
                <a:gd name="T2" fmla="*/ 1 w 70"/>
                <a:gd name="T3" fmla="*/ 1 h 163"/>
                <a:gd name="T4" fmla="*/ 1 w 70"/>
                <a:gd name="T5" fmla="*/ 1 h 163"/>
                <a:gd name="T6" fmla="*/ 1 w 70"/>
                <a:gd name="T7" fmla="*/ 1 h 163"/>
                <a:gd name="T8" fmla="*/ 0 w 70"/>
                <a:gd name="T9" fmla="*/ 1 h 163"/>
                <a:gd name="T10" fmla="*/ 0 w 70"/>
                <a:gd name="T11" fmla="*/ 1 h 163"/>
                <a:gd name="T12" fmla="*/ 1 w 70"/>
                <a:gd name="T13" fmla="*/ 1 h 163"/>
                <a:gd name="T14" fmla="*/ 1 w 70"/>
                <a:gd name="T15" fmla="*/ 1 h 163"/>
                <a:gd name="T16" fmla="*/ 1 w 70"/>
                <a:gd name="T17" fmla="*/ 1 h 163"/>
                <a:gd name="T18" fmla="*/ 1 w 70"/>
                <a:gd name="T19" fmla="*/ 0 h 163"/>
                <a:gd name="T20" fmla="*/ 1 w 70"/>
                <a:gd name="T21" fmla="*/ 1 h 163"/>
                <a:gd name="T22" fmla="*/ 1 w 70"/>
                <a:gd name="T23" fmla="*/ 1 h 163"/>
                <a:gd name="T24" fmla="*/ 1 w 70"/>
                <a:gd name="T25" fmla="*/ 1 h 163"/>
                <a:gd name="T26" fmla="*/ 1 w 70"/>
                <a:gd name="T27" fmla="*/ 1 h 163"/>
                <a:gd name="T28" fmla="*/ 1 w 70"/>
                <a:gd name="T29" fmla="*/ 1 h 163"/>
                <a:gd name="T30" fmla="*/ 1 w 70"/>
                <a:gd name="T31" fmla="*/ 1 h 163"/>
                <a:gd name="T32" fmla="*/ 1 w 70"/>
                <a:gd name="T33" fmla="*/ 1 h 163"/>
                <a:gd name="T34" fmla="*/ 1 w 70"/>
                <a:gd name="T35" fmla="*/ 1 h 163"/>
                <a:gd name="T36" fmla="*/ 1 w 70"/>
                <a:gd name="T37" fmla="*/ 1 h 163"/>
                <a:gd name="T38" fmla="*/ 1 w 70"/>
                <a:gd name="T39" fmla="*/ 1 h 163"/>
                <a:gd name="T40" fmla="*/ 1 w 70"/>
                <a:gd name="T41" fmla="*/ 1 h 1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163"/>
                <a:gd name="T65" fmla="*/ 70 w 70"/>
                <a:gd name="T66" fmla="*/ 163 h 1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163">
                  <a:moveTo>
                    <a:pt x="30" y="163"/>
                  </a:moveTo>
                  <a:lnTo>
                    <a:pt x="18" y="145"/>
                  </a:lnTo>
                  <a:lnTo>
                    <a:pt x="9" y="124"/>
                  </a:lnTo>
                  <a:lnTo>
                    <a:pt x="3" y="101"/>
                  </a:lnTo>
                  <a:lnTo>
                    <a:pt x="0" y="78"/>
                  </a:lnTo>
                  <a:lnTo>
                    <a:pt x="0" y="56"/>
                  </a:lnTo>
                  <a:lnTo>
                    <a:pt x="4" y="36"/>
                  </a:lnTo>
                  <a:lnTo>
                    <a:pt x="13" y="18"/>
                  </a:lnTo>
                  <a:lnTo>
                    <a:pt x="28" y="6"/>
                  </a:lnTo>
                  <a:lnTo>
                    <a:pt x="43" y="0"/>
                  </a:lnTo>
                  <a:lnTo>
                    <a:pt x="56" y="2"/>
                  </a:lnTo>
                  <a:lnTo>
                    <a:pt x="64" y="9"/>
                  </a:lnTo>
                  <a:lnTo>
                    <a:pt x="70" y="21"/>
                  </a:lnTo>
                  <a:lnTo>
                    <a:pt x="70" y="34"/>
                  </a:lnTo>
                  <a:lnTo>
                    <a:pt x="68" y="48"/>
                  </a:lnTo>
                  <a:lnTo>
                    <a:pt x="59" y="62"/>
                  </a:lnTo>
                  <a:lnTo>
                    <a:pt x="48" y="74"/>
                  </a:lnTo>
                  <a:lnTo>
                    <a:pt x="33" y="97"/>
                  </a:lnTo>
                  <a:lnTo>
                    <a:pt x="27" y="127"/>
                  </a:lnTo>
                  <a:lnTo>
                    <a:pt x="28" y="152"/>
                  </a:lnTo>
                  <a:lnTo>
                    <a:pt x="30" y="16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09" name="Freeform 190"/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2376" y="1599"/>
              <a:ext cx="180" cy="174"/>
            </a:xfrm>
            <a:custGeom>
              <a:avLst/>
              <a:gdLst>
                <a:gd name="T0" fmla="*/ 0 w 361"/>
                <a:gd name="T1" fmla="*/ 1 h 348"/>
                <a:gd name="T2" fmla="*/ 0 w 361"/>
                <a:gd name="T3" fmla="*/ 1 h 348"/>
                <a:gd name="T4" fmla="*/ 0 w 361"/>
                <a:gd name="T5" fmla="*/ 0 h 348"/>
                <a:gd name="T6" fmla="*/ 0 w 361"/>
                <a:gd name="T7" fmla="*/ 0 h 348"/>
                <a:gd name="T8" fmla="*/ 0 w 361"/>
                <a:gd name="T9" fmla="*/ 1 h 348"/>
                <a:gd name="T10" fmla="*/ 0 w 361"/>
                <a:gd name="T11" fmla="*/ 1 h 348"/>
                <a:gd name="T12" fmla="*/ 0 w 361"/>
                <a:gd name="T13" fmla="*/ 1 h 348"/>
                <a:gd name="T14" fmla="*/ 0 w 361"/>
                <a:gd name="T15" fmla="*/ 1 h 348"/>
                <a:gd name="T16" fmla="*/ 0 w 361"/>
                <a:gd name="T17" fmla="*/ 1 h 348"/>
                <a:gd name="T18" fmla="*/ 0 w 361"/>
                <a:gd name="T19" fmla="*/ 1 h 348"/>
                <a:gd name="T20" fmla="*/ 0 w 361"/>
                <a:gd name="T21" fmla="*/ 1 h 348"/>
                <a:gd name="T22" fmla="*/ 0 w 361"/>
                <a:gd name="T23" fmla="*/ 1 h 348"/>
                <a:gd name="T24" fmla="*/ 0 w 361"/>
                <a:gd name="T25" fmla="*/ 1 h 348"/>
                <a:gd name="T26" fmla="*/ 0 w 361"/>
                <a:gd name="T27" fmla="*/ 1 h 348"/>
                <a:gd name="T28" fmla="*/ 0 w 361"/>
                <a:gd name="T29" fmla="*/ 1 h 348"/>
                <a:gd name="T30" fmla="*/ 0 w 361"/>
                <a:gd name="T31" fmla="*/ 1 h 348"/>
                <a:gd name="T32" fmla="*/ 0 w 361"/>
                <a:gd name="T33" fmla="*/ 1 h 348"/>
                <a:gd name="T34" fmla="*/ 0 w 361"/>
                <a:gd name="T35" fmla="*/ 1 h 348"/>
                <a:gd name="T36" fmla="*/ 0 w 361"/>
                <a:gd name="T37" fmla="*/ 1 h 348"/>
                <a:gd name="T38" fmla="*/ 0 w 361"/>
                <a:gd name="T39" fmla="*/ 1 h 348"/>
                <a:gd name="T40" fmla="*/ 0 w 361"/>
                <a:gd name="T41" fmla="*/ 1 h 348"/>
                <a:gd name="T42" fmla="*/ 0 w 361"/>
                <a:gd name="T43" fmla="*/ 1 h 348"/>
                <a:gd name="T44" fmla="*/ 0 w 361"/>
                <a:gd name="T45" fmla="*/ 1 h 348"/>
                <a:gd name="T46" fmla="*/ 0 w 361"/>
                <a:gd name="T47" fmla="*/ 1 h 348"/>
                <a:gd name="T48" fmla="*/ 0 w 361"/>
                <a:gd name="T49" fmla="*/ 1 h 348"/>
                <a:gd name="T50" fmla="*/ 0 w 361"/>
                <a:gd name="T51" fmla="*/ 1 h 348"/>
                <a:gd name="T52" fmla="*/ 0 w 361"/>
                <a:gd name="T53" fmla="*/ 1 h 348"/>
                <a:gd name="T54" fmla="*/ 0 w 361"/>
                <a:gd name="T55" fmla="*/ 1 h 348"/>
                <a:gd name="T56" fmla="*/ 0 w 361"/>
                <a:gd name="T57" fmla="*/ 1 h 348"/>
                <a:gd name="T58" fmla="*/ 0 w 361"/>
                <a:gd name="T59" fmla="*/ 1 h 348"/>
                <a:gd name="T60" fmla="*/ 0 w 361"/>
                <a:gd name="T61" fmla="*/ 1 h 348"/>
                <a:gd name="T62" fmla="*/ 0 w 361"/>
                <a:gd name="T63" fmla="*/ 1 h 348"/>
                <a:gd name="T64" fmla="*/ 0 w 361"/>
                <a:gd name="T65" fmla="*/ 1 h 348"/>
                <a:gd name="T66" fmla="*/ 0 w 361"/>
                <a:gd name="T67" fmla="*/ 1 h 348"/>
                <a:gd name="T68" fmla="*/ 0 w 361"/>
                <a:gd name="T69" fmla="*/ 1 h 348"/>
                <a:gd name="T70" fmla="*/ 0 w 361"/>
                <a:gd name="T71" fmla="*/ 1 h 348"/>
                <a:gd name="T72" fmla="*/ 0 w 361"/>
                <a:gd name="T73" fmla="*/ 1 h 348"/>
                <a:gd name="T74" fmla="*/ 0 w 361"/>
                <a:gd name="T75" fmla="*/ 1 h 348"/>
                <a:gd name="T76" fmla="*/ 0 w 361"/>
                <a:gd name="T77" fmla="*/ 1 h 348"/>
                <a:gd name="T78" fmla="*/ 0 w 361"/>
                <a:gd name="T79" fmla="*/ 1 h 348"/>
                <a:gd name="T80" fmla="*/ 0 w 361"/>
                <a:gd name="T81" fmla="*/ 1 h 3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61"/>
                <a:gd name="T124" fmla="*/ 0 h 348"/>
                <a:gd name="T125" fmla="*/ 361 w 361"/>
                <a:gd name="T126" fmla="*/ 348 h 3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61" h="348">
                  <a:moveTo>
                    <a:pt x="8" y="6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8" y="0"/>
                  </a:lnTo>
                  <a:lnTo>
                    <a:pt x="23" y="4"/>
                  </a:lnTo>
                  <a:lnTo>
                    <a:pt x="44" y="8"/>
                  </a:lnTo>
                  <a:lnTo>
                    <a:pt x="69" y="16"/>
                  </a:lnTo>
                  <a:lnTo>
                    <a:pt x="98" y="27"/>
                  </a:lnTo>
                  <a:lnTo>
                    <a:pt x="129" y="39"/>
                  </a:lnTo>
                  <a:lnTo>
                    <a:pt x="162" y="55"/>
                  </a:lnTo>
                  <a:lnTo>
                    <a:pt x="196" y="74"/>
                  </a:lnTo>
                  <a:lnTo>
                    <a:pt x="229" y="96"/>
                  </a:lnTo>
                  <a:lnTo>
                    <a:pt x="262" y="120"/>
                  </a:lnTo>
                  <a:lnTo>
                    <a:pt x="291" y="146"/>
                  </a:lnTo>
                  <a:lnTo>
                    <a:pt x="317" y="178"/>
                  </a:lnTo>
                  <a:lnTo>
                    <a:pt x="340" y="210"/>
                  </a:lnTo>
                  <a:lnTo>
                    <a:pt x="356" y="247"/>
                  </a:lnTo>
                  <a:lnTo>
                    <a:pt x="361" y="267"/>
                  </a:lnTo>
                  <a:lnTo>
                    <a:pt x="358" y="287"/>
                  </a:lnTo>
                  <a:lnTo>
                    <a:pt x="354" y="304"/>
                  </a:lnTo>
                  <a:lnTo>
                    <a:pt x="346" y="319"/>
                  </a:lnTo>
                  <a:lnTo>
                    <a:pt x="336" y="331"/>
                  </a:lnTo>
                  <a:lnTo>
                    <a:pt x="328" y="340"/>
                  </a:lnTo>
                  <a:lnTo>
                    <a:pt x="323" y="346"/>
                  </a:lnTo>
                  <a:lnTo>
                    <a:pt x="320" y="348"/>
                  </a:lnTo>
                  <a:lnTo>
                    <a:pt x="321" y="346"/>
                  </a:lnTo>
                  <a:lnTo>
                    <a:pt x="326" y="341"/>
                  </a:lnTo>
                  <a:lnTo>
                    <a:pt x="331" y="332"/>
                  </a:lnTo>
                  <a:lnTo>
                    <a:pt x="336" y="320"/>
                  </a:lnTo>
                  <a:lnTo>
                    <a:pt x="340" y="305"/>
                  </a:lnTo>
                  <a:lnTo>
                    <a:pt x="342" y="287"/>
                  </a:lnTo>
                  <a:lnTo>
                    <a:pt x="341" y="267"/>
                  </a:lnTo>
                  <a:lnTo>
                    <a:pt x="336" y="244"/>
                  </a:lnTo>
                  <a:lnTo>
                    <a:pt x="326" y="220"/>
                  </a:lnTo>
                  <a:lnTo>
                    <a:pt x="309" y="194"/>
                  </a:lnTo>
                  <a:lnTo>
                    <a:pt x="283" y="165"/>
                  </a:lnTo>
                  <a:lnTo>
                    <a:pt x="250" y="136"/>
                  </a:lnTo>
                  <a:lnTo>
                    <a:pt x="207" y="105"/>
                  </a:lnTo>
                  <a:lnTo>
                    <a:pt x="153" y="73"/>
                  </a:lnTo>
                  <a:lnTo>
                    <a:pt x="88" y="39"/>
                  </a:lnTo>
                  <a:lnTo>
                    <a:pt x="8" y="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0" name="Freeform 191"/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2332" y="2439"/>
              <a:ext cx="63" cy="171"/>
            </a:xfrm>
            <a:custGeom>
              <a:avLst/>
              <a:gdLst>
                <a:gd name="T0" fmla="*/ 1 w 126"/>
                <a:gd name="T1" fmla="*/ 0 h 343"/>
                <a:gd name="T2" fmla="*/ 1 w 126"/>
                <a:gd name="T3" fmla="*/ 0 h 343"/>
                <a:gd name="T4" fmla="*/ 1 w 126"/>
                <a:gd name="T5" fmla="*/ 0 h 343"/>
                <a:gd name="T6" fmla="*/ 0 w 126"/>
                <a:gd name="T7" fmla="*/ 0 h 343"/>
                <a:gd name="T8" fmla="*/ 1 w 126"/>
                <a:gd name="T9" fmla="*/ 0 h 343"/>
                <a:gd name="T10" fmla="*/ 1 w 126"/>
                <a:gd name="T11" fmla="*/ 0 h 343"/>
                <a:gd name="T12" fmla="*/ 1 w 126"/>
                <a:gd name="T13" fmla="*/ 0 h 343"/>
                <a:gd name="T14" fmla="*/ 1 w 126"/>
                <a:gd name="T15" fmla="*/ 0 h 343"/>
                <a:gd name="T16" fmla="*/ 1 w 126"/>
                <a:gd name="T17" fmla="*/ 0 h 343"/>
                <a:gd name="T18" fmla="*/ 1 w 126"/>
                <a:gd name="T19" fmla="*/ 0 h 343"/>
                <a:gd name="T20" fmla="*/ 1 w 126"/>
                <a:gd name="T21" fmla="*/ 0 h 343"/>
                <a:gd name="T22" fmla="*/ 1 w 126"/>
                <a:gd name="T23" fmla="*/ 0 h 343"/>
                <a:gd name="T24" fmla="*/ 1 w 126"/>
                <a:gd name="T25" fmla="*/ 0 h 343"/>
                <a:gd name="T26" fmla="*/ 1 w 126"/>
                <a:gd name="T27" fmla="*/ 0 h 343"/>
                <a:gd name="T28" fmla="*/ 1 w 126"/>
                <a:gd name="T29" fmla="*/ 0 h 343"/>
                <a:gd name="T30" fmla="*/ 1 w 126"/>
                <a:gd name="T31" fmla="*/ 0 h 343"/>
                <a:gd name="T32" fmla="*/ 1 w 126"/>
                <a:gd name="T33" fmla="*/ 0 h 343"/>
                <a:gd name="T34" fmla="*/ 1 w 126"/>
                <a:gd name="T35" fmla="*/ 0 h 343"/>
                <a:gd name="T36" fmla="*/ 1 w 126"/>
                <a:gd name="T37" fmla="*/ 0 h 343"/>
                <a:gd name="T38" fmla="*/ 1 w 126"/>
                <a:gd name="T39" fmla="*/ 0 h 343"/>
                <a:gd name="T40" fmla="*/ 1 w 126"/>
                <a:gd name="T41" fmla="*/ 0 h 343"/>
                <a:gd name="T42" fmla="*/ 1 w 126"/>
                <a:gd name="T43" fmla="*/ 0 h 343"/>
                <a:gd name="T44" fmla="*/ 1 w 126"/>
                <a:gd name="T45" fmla="*/ 0 h 343"/>
                <a:gd name="T46" fmla="*/ 1 w 126"/>
                <a:gd name="T47" fmla="*/ 0 h 343"/>
                <a:gd name="T48" fmla="*/ 1 w 126"/>
                <a:gd name="T49" fmla="*/ 0 h 3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343"/>
                <a:gd name="T77" fmla="*/ 126 w 126"/>
                <a:gd name="T78" fmla="*/ 343 h 3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343">
                  <a:moveTo>
                    <a:pt x="25" y="0"/>
                  </a:moveTo>
                  <a:lnTo>
                    <a:pt x="10" y="30"/>
                  </a:lnTo>
                  <a:lnTo>
                    <a:pt x="2" y="71"/>
                  </a:lnTo>
                  <a:lnTo>
                    <a:pt x="0" y="121"/>
                  </a:lnTo>
                  <a:lnTo>
                    <a:pt x="5" y="175"/>
                  </a:lnTo>
                  <a:lnTo>
                    <a:pt x="19" y="228"/>
                  </a:lnTo>
                  <a:lnTo>
                    <a:pt x="43" y="276"/>
                  </a:lnTo>
                  <a:lnTo>
                    <a:pt x="79" y="316"/>
                  </a:lnTo>
                  <a:lnTo>
                    <a:pt x="126" y="343"/>
                  </a:lnTo>
                  <a:lnTo>
                    <a:pt x="123" y="341"/>
                  </a:lnTo>
                  <a:lnTo>
                    <a:pt x="115" y="332"/>
                  </a:lnTo>
                  <a:lnTo>
                    <a:pt x="102" y="321"/>
                  </a:lnTo>
                  <a:lnTo>
                    <a:pt x="87" y="306"/>
                  </a:lnTo>
                  <a:lnTo>
                    <a:pt x="71" y="288"/>
                  </a:lnTo>
                  <a:lnTo>
                    <a:pt x="55" y="267"/>
                  </a:lnTo>
                  <a:lnTo>
                    <a:pt x="41" y="245"/>
                  </a:lnTo>
                  <a:lnTo>
                    <a:pt x="30" y="221"/>
                  </a:lnTo>
                  <a:lnTo>
                    <a:pt x="19" y="183"/>
                  </a:lnTo>
                  <a:lnTo>
                    <a:pt x="13" y="145"/>
                  </a:lnTo>
                  <a:lnTo>
                    <a:pt x="12" y="108"/>
                  </a:lnTo>
                  <a:lnTo>
                    <a:pt x="13" y="73"/>
                  </a:lnTo>
                  <a:lnTo>
                    <a:pt x="17" y="43"/>
                  </a:lnTo>
                  <a:lnTo>
                    <a:pt x="20" y="20"/>
                  </a:lnTo>
                  <a:lnTo>
                    <a:pt x="24" y="5"/>
                  </a:lnTo>
                  <a:lnTo>
                    <a:pt x="2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1" name="Freeform 192"/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2684" y="2480"/>
              <a:ext cx="165" cy="80"/>
            </a:xfrm>
            <a:custGeom>
              <a:avLst/>
              <a:gdLst>
                <a:gd name="T0" fmla="*/ 0 w 332"/>
                <a:gd name="T1" fmla="*/ 1 h 160"/>
                <a:gd name="T2" fmla="*/ 0 w 332"/>
                <a:gd name="T3" fmla="*/ 1 h 160"/>
                <a:gd name="T4" fmla="*/ 0 w 332"/>
                <a:gd name="T5" fmla="*/ 1 h 160"/>
                <a:gd name="T6" fmla="*/ 0 w 332"/>
                <a:gd name="T7" fmla="*/ 1 h 160"/>
                <a:gd name="T8" fmla="*/ 0 w 332"/>
                <a:gd name="T9" fmla="*/ 1 h 160"/>
                <a:gd name="T10" fmla="*/ 0 w 332"/>
                <a:gd name="T11" fmla="*/ 1 h 160"/>
                <a:gd name="T12" fmla="*/ 0 w 332"/>
                <a:gd name="T13" fmla="*/ 1 h 160"/>
                <a:gd name="T14" fmla="*/ 0 w 332"/>
                <a:gd name="T15" fmla="*/ 1 h 160"/>
                <a:gd name="T16" fmla="*/ 0 w 332"/>
                <a:gd name="T17" fmla="*/ 1 h 160"/>
                <a:gd name="T18" fmla="*/ 0 w 332"/>
                <a:gd name="T19" fmla="*/ 1 h 160"/>
                <a:gd name="T20" fmla="*/ 0 w 332"/>
                <a:gd name="T21" fmla="*/ 1 h 160"/>
                <a:gd name="T22" fmla="*/ 0 w 332"/>
                <a:gd name="T23" fmla="*/ 1 h 160"/>
                <a:gd name="T24" fmla="*/ 0 w 332"/>
                <a:gd name="T25" fmla="*/ 0 h 160"/>
                <a:gd name="T26" fmla="*/ 0 w 332"/>
                <a:gd name="T27" fmla="*/ 0 h 160"/>
                <a:gd name="T28" fmla="*/ 0 w 332"/>
                <a:gd name="T29" fmla="*/ 1 h 160"/>
                <a:gd name="T30" fmla="*/ 0 w 332"/>
                <a:gd name="T31" fmla="*/ 1 h 160"/>
                <a:gd name="T32" fmla="*/ 0 w 332"/>
                <a:gd name="T33" fmla="*/ 1 h 160"/>
                <a:gd name="T34" fmla="*/ 0 w 332"/>
                <a:gd name="T35" fmla="*/ 1 h 160"/>
                <a:gd name="T36" fmla="*/ 0 w 332"/>
                <a:gd name="T37" fmla="*/ 1 h 160"/>
                <a:gd name="T38" fmla="*/ 0 w 332"/>
                <a:gd name="T39" fmla="*/ 1 h 160"/>
                <a:gd name="T40" fmla="*/ 0 w 332"/>
                <a:gd name="T41" fmla="*/ 1 h 160"/>
                <a:gd name="T42" fmla="*/ 0 w 332"/>
                <a:gd name="T43" fmla="*/ 1 h 160"/>
                <a:gd name="T44" fmla="*/ 0 w 332"/>
                <a:gd name="T45" fmla="*/ 1 h 160"/>
                <a:gd name="T46" fmla="*/ 0 w 332"/>
                <a:gd name="T47" fmla="*/ 1 h 160"/>
                <a:gd name="T48" fmla="*/ 0 w 332"/>
                <a:gd name="T49" fmla="*/ 1 h 160"/>
                <a:gd name="T50" fmla="*/ 0 w 332"/>
                <a:gd name="T51" fmla="*/ 1 h 160"/>
                <a:gd name="T52" fmla="*/ 0 w 332"/>
                <a:gd name="T53" fmla="*/ 1 h 160"/>
                <a:gd name="T54" fmla="*/ 0 w 332"/>
                <a:gd name="T55" fmla="*/ 1 h 160"/>
                <a:gd name="T56" fmla="*/ 0 w 332"/>
                <a:gd name="T57" fmla="*/ 1 h 160"/>
                <a:gd name="T58" fmla="*/ 0 w 332"/>
                <a:gd name="T59" fmla="*/ 1 h 160"/>
                <a:gd name="T60" fmla="*/ 0 w 332"/>
                <a:gd name="T61" fmla="*/ 1 h 160"/>
                <a:gd name="T62" fmla="*/ 0 w 332"/>
                <a:gd name="T63" fmla="*/ 1 h 160"/>
                <a:gd name="T64" fmla="*/ 0 w 332"/>
                <a:gd name="T65" fmla="*/ 1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2"/>
                <a:gd name="T100" fmla="*/ 0 h 160"/>
                <a:gd name="T101" fmla="*/ 332 w 332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2" h="160">
                  <a:moveTo>
                    <a:pt x="332" y="160"/>
                  </a:moveTo>
                  <a:lnTo>
                    <a:pt x="326" y="146"/>
                  </a:lnTo>
                  <a:lnTo>
                    <a:pt x="318" y="130"/>
                  </a:lnTo>
                  <a:lnTo>
                    <a:pt x="305" y="114"/>
                  </a:lnTo>
                  <a:lnTo>
                    <a:pt x="290" y="96"/>
                  </a:lnTo>
                  <a:lnTo>
                    <a:pt x="273" y="79"/>
                  </a:lnTo>
                  <a:lnTo>
                    <a:pt x="254" y="63"/>
                  </a:lnTo>
                  <a:lnTo>
                    <a:pt x="232" y="48"/>
                  </a:lnTo>
                  <a:lnTo>
                    <a:pt x="208" y="34"/>
                  </a:lnTo>
                  <a:lnTo>
                    <a:pt x="183" y="21"/>
                  </a:lnTo>
                  <a:lnTo>
                    <a:pt x="158" y="11"/>
                  </a:lnTo>
                  <a:lnTo>
                    <a:pt x="132" y="4"/>
                  </a:lnTo>
                  <a:lnTo>
                    <a:pt x="104" y="0"/>
                  </a:lnTo>
                  <a:lnTo>
                    <a:pt x="77" y="0"/>
                  </a:lnTo>
                  <a:lnTo>
                    <a:pt x="51" y="2"/>
                  </a:lnTo>
                  <a:lnTo>
                    <a:pt x="26" y="10"/>
                  </a:lnTo>
                  <a:lnTo>
                    <a:pt x="0" y="23"/>
                  </a:lnTo>
                  <a:lnTo>
                    <a:pt x="5" y="21"/>
                  </a:lnTo>
                  <a:lnTo>
                    <a:pt x="15" y="19"/>
                  </a:lnTo>
                  <a:lnTo>
                    <a:pt x="33" y="17"/>
                  </a:lnTo>
                  <a:lnTo>
                    <a:pt x="54" y="15"/>
                  </a:lnTo>
                  <a:lnTo>
                    <a:pt x="79" y="13"/>
                  </a:lnTo>
                  <a:lnTo>
                    <a:pt x="105" y="15"/>
                  </a:lnTo>
                  <a:lnTo>
                    <a:pt x="132" y="18"/>
                  </a:lnTo>
                  <a:lnTo>
                    <a:pt x="157" y="24"/>
                  </a:lnTo>
                  <a:lnTo>
                    <a:pt x="194" y="39"/>
                  </a:lnTo>
                  <a:lnTo>
                    <a:pt x="226" y="59"/>
                  </a:lnTo>
                  <a:lnTo>
                    <a:pt x="256" y="81"/>
                  </a:lnTo>
                  <a:lnTo>
                    <a:pt x="282" y="104"/>
                  </a:lnTo>
                  <a:lnTo>
                    <a:pt x="303" y="125"/>
                  </a:lnTo>
                  <a:lnTo>
                    <a:pt x="318" y="144"/>
                  </a:lnTo>
                  <a:lnTo>
                    <a:pt x="329" y="155"/>
                  </a:lnTo>
                  <a:lnTo>
                    <a:pt x="332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2" name="Freeform 193"/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2464" y="1984"/>
              <a:ext cx="186" cy="670"/>
            </a:xfrm>
            <a:custGeom>
              <a:avLst/>
              <a:gdLst>
                <a:gd name="T0" fmla="*/ 0 w 373"/>
                <a:gd name="T1" fmla="*/ 1 h 1340"/>
                <a:gd name="T2" fmla="*/ 0 w 373"/>
                <a:gd name="T3" fmla="*/ 1 h 1340"/>
                <a:gd name="T4" fmla="*/ 0 w 373"/>
                <a:gd name="T5" fmla="*/ 1 h 1340"/>
                <a:gd name="T6" fmla="*/ 0 w 373"/>
                <a:gd name="T7" fmla="*/ 1 h 1340"/>
                <a:gd name="T8" fmla="*/ 0 w 373"/>
                <a:gd name="T9" fmla="*/ 1 h 1340"/>
                <a:gd name="T10" fmla="*/ 0 w 373"/>
                <a:gd name="T11" fmla="*/ 1 h 1340"/>
                <a:gd name="T12" fmla="*/ 0 w 373"/>
                <a:gd name="T13" fmla="*/ 1 h 1340"/>
                <a:gd name="T14" fmla="*/ 0 w 373"/>
                <a:gd name="T15" fmla="*/ 1 h 1340"/>
                <a:gd name="T16" fmla="*/ 0 w 373"/>
                <a:gd name="T17" fmla="*/ 1 h 1340"/>
                <a:gd name="T18" fmla="*/ 0 w 373"/>
                <a:gd name="T19" fmla="*/ 1 h 1340"/>
                <a:gd name="T20" fmla="*/ 0 w 373"/>
                <a:gd name="T21" fmla="*/ 1 h 1340"/>
                <a:gd name="T22" fmla="*/ 0 w 373"/>
                <a:gd name="T23" fmla="*/ 1 h 1340"/>
                <a:gd name="T24" fmla="*/ 0 w 373"/>
                <a:gd name="T25" fmla="*/ 1 h 1340"/>
                <a:gd name="T26" fmla="*/ 0 w 373"/>
                <a:gd name="T27" fmla="*/ 1 h 1340"/>
                <a:gd name="T28" fmla="*/ 0 w 373"/>
                <a:gd name="T29" fmla="*/ 1 h 1340"/>
                <a:gd name="T30" fmla="*/ 0 w 373"/>
                <a:gd name="T31" fmla="*/ 1 h 1340"/>
                <a:gd name="T32" fmla="*/ 0 w 373"/>
                <a:gd name="T33" fmla="*/ 1 h 1340"/>
                <a:gd name="T34" fmla="*/ 0 w 373"/>
                <a:gd name="T35" fmla="*/ 1 h 1340"/>
                <a:gd name="T36" fmla="*/ 0 w 373"/>
                <a:gd name="T37" fmla="*/ 1 h 1340"/>
                <a:gd name="T38" fmla="*/ 0 w 373"/>
                <a:gd name="T39" fmla="*/ 1 h 1340"/>
                <a:gd name="T40" fmla="*/ 0 w 373"/>
                <a:gd name="T41" fmla="*/ 1 h 1340"/>
                <a:gd name="T42" fmla="*/ 0 w 373"/>
                <a:gd name="T43" fmla="*/ 1 h 1340"/>
                <a:gd name="T44" fmla="*/ 0 w 373"/>
                <a:gd name="T45" fmla="*/ 1 h 1340"/>
                <a:gd name="T46" fmla="*/ 0 w 373"/>
                <a:gd name="T47" fmla="*/ 1 h 1340"/>
                <a:gd name="T48" fmla="*/ 0 w 373"/>
                <a:gd name="T49" fmla="*/ 1 h 1340"/>
                <a:gd name="T50" fmla="*/ 0 w 373"/>
                <a:gd name="T51" fmla="*/ 1 h 1340"/>
                <a:gd name="T52" fmla="*/ 0 w 373"/>
                <a:gd name="T53" fmla="*/ 1 h 1340"/>
                <a:gd name="T54" fmla="*/ 0 w 373"/>
                <a:gd name="T55" fmla="*/ 1 h 1340"/>
                <a:gd name="T56" fmla="*/ 0 w 373"/>
                <a:gd name="T57" fmla="*/ 1 h 1340"/>
                <a:gd name="T58" fmla="*/ 0 w 373"/>
                <a:gd name="T59" fmla="*/ 1 h 1340"/>
                <a:gd name="T60" fmla="*/ 0 w 373"/>
                <a:gd name="T61" fmla="*/ 1 h 1340"/>
                <a:gd name="T62" fmla="*/ 0 w 373"/>
                <a:gd name="T63" fmla="*/ 1 h 1340"/>
                <a:gd name="T64" fmla="*/ 0 w 373"/>
                <a:gd name="T65" fmla="*/ 1 h 1340"/>
                <a:gd name="T66" fmla="*/ 0 w 373"/>
                <a:gd name="T67" fmla="*/ 1 h 1340"/>
                <a:gd name="T68" fmla="*/ 0 w 373"/>
                <a:gd name="T69" fmla="*/ 1 h 1340"/>
                <a:gd name="T70" fmla="*/ 0 w 373"/>
                <a:gd name="T71" fmla="*/ 1 h 1340"/>
                <a:gd name="T72" fmla="*/ 0 w 373"/>
                <a:gd name="T73" fmla="*/ 1 h 1340"/>
                <a:gd name="T74" fmla="*/ 0 w 373"/>
                <a:gd name="T75" fmla="*/ 1 h 1340"/>
                <a:gd name="T76" fmla="*/ 0 w 373"/>
                <a:gd name="T77" fmla="*/ 1 h 1340"/>
                <a:gd name="T78" fmla="*/ 0 w 373"/>
                <a:gd name="T79" fmla="*/ 1 h 1340"/>
                <a:gd name="T80" fmla="*/ 0 w 373"/>
                <a:gd name="T81" fmla="*/ 1 h 1340"/>
                <a:gd name="T82" fmla="*/ 0 w 373"/>
                <a:gd name="T83" fmla="*/ 1 h 1340"/>
                <a:gd name="T84" fmla="*/ 0 w 373"/>
                <a:gd name="T85" fmla="*/ 1 h 1340"/>
                <a:gd name="T86" fmla="*/ 0 w 373"/>
                <a:gd name="T87" fmla="*/ 1 h 1340"/>
                <a:gd name="T88" fmla="*/ 0 w 373"/>
                <a:gd name="T89" fmla="*/ 1 h 1340"/>
                <a:gd name="T90" fmla="*/ 0 w 373"/>
                <a:gd name="T91" fmla="*/ 1 h 1340"/>
                <a:gd name="T92" fmla="*/ 0 w 373"/>
                <a:gd name="T93" fmla="*/ 1 h 1340"/>
                <a:gd name="T94" fmla="*/ 0 w 373"/>
                <a:gd name="T95" fmla="*/ 1 h 1340"/>
                <a:gd name="T96" fmla="*/ 0 w 373"/>
                <a:gd name="T97" fmla="*/ 1 h 1340"/>
                <a:gd name="T98" fmla="*/ 0 w 373"/>
                <a:gd name="T99" fmla="*/ 1 h 1340"/>
                <a:gd name="T100" fmla="*/ 0 w 373"/>
                <a:gd name="T101" fmla="*/ 1 h 1340"/>
                <a:gd name="T102" fmla="*/ 0 w 373"/>
                <a:gd name="T103" fmla="*/ 1 h 1340"/>
                <a:gd name="T104" fmla="*/ 0 w 373"/>
                <a:gd name="T105" fmla="*/ 1 h 1340"/>
                <a:gd name="T106" fmla="*/ 0 w 373"/>
                <a:gd name="T107" fmla="*/ 1 h 1340"/>
                <a:gd name="T108" fmla="*/ 0 w 373"/>
                <a:gd name="T109" fmla="*/ 1 h 1340"/>
                <a:gd name="T110" fmla="*/ 0 w 373"/>
                <a:gd name="T111" fmla="*/ 1 h 13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3"/>
                <a:gd name="T169" fmla="*/ 0 h 1340"/>
                <a:gd name="T170" fmla="*/ 373 w 373"/>
                <a:gd name="T171" fmla="*/ 1340 h 134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3" h="1340">
                  <a:moveTo>
                    <a:pt x="373" y="1336"/>
                  </a:moveTo>
                  <a:lnTo>
                    <a:pt x="330" y="1333"/>
                  </a:lnTo>
                  <a:lnTo>
                    <a:pt x="286" y="1329"/>
                  </a:lnTo>
                  <a:lnTo>
                    <a:pt x="242" y="1323"/>
                  </a:lnTo>
                  <a:lnTo>
                    <a:pt x="201" y="1315"/>
                  </a:lnTo>
                  <a:lnTo>
                    <a:pt x="162" y="1304"/>
                  </a:lnTo>
                  <a:lnTo>
                    <a:pt x="127" y="1287"/>
                  </a:lnTo>
                  <a:lnTo>
                    <a:pt x="96" y="1268"/>
                  </a:lnTo>
                  <a:lnTo>
                    <a:pt x="72" y="1242"/>
                  </a:lnTo>
                  <a:lnTo>
                    <a:pt x="53" y="1211"/>
                  </a:lnTo>
                  <a:lnTo>
                    <a:pt x="43" y="1175"/>
                  </a:lnTo>
                  <a:lnTo>
                    <a:pt x="42" y="1130"/>
                  </a:lnTo>
                  <a:lnTo>
                    <a:pt x="50" y="1077"/>
                  </a:lnTo>
                  <a:lnTo>
                    <a:pt x="68" y="1017"/>
                  </a:lnTo>
                  <a:lnTo>
                    <a:pt x="99" y="946"/>
                  </a:lnTo>
                  <a:lnTo>
                    <a:pt x="142" y="867"/>
                  </a:lnTo>
                  <a:lnTo>
                    <a:pt x="200" y="777"/>
                  </a:lnTo>
                  <a:lnTo>
                    <a:pt x="248" y="700"/>
                  </a:lnTo>
                  <a:lnTo>
                    <a:pt x="287" y="626"/>
                  </a:lnTo>
                  <a:lnTo>
                    <a:pt x="318" y="556"/>
                  </a:lnTo>
                  <a:lnTo>
                    <a:pt x="341" y="489"/>
                  </a:lnTo>
                  <a:lnTo>
                    <a:pt x="357" y="426"/>
                  </a:lnTo>
                  <a:lnTo>
                    <a:pt x="365" y="366"/>
                  </a:lnTo>
                  <a:lnTo>
                    <a:pt x="368" y="310"/>
                  </a:lnTo>
                  <a:lnTo>
                    <a:pt x="364" y="258"/>
                  </a:lnTo>
                  <a:lnTo>
                    <a:pt x="355" y="210"/>
                  </a:lnTo>
                  <a:lnTo>
                    <a:pt x="341" y="167"/>
                  </a:lnTo>
                  <a:lnTo>
                    <a:pt x="323" y="129"/>
                  </a:lnTo>
                  <a:lnTo>
                    <a:pt x="301" y="94"/>
                  </a:lnTo>
                  <a:lnTo>
                    <a:pt x="276" y="65"/>
                  </a:lnTo>
                  <a:lnTo>
                    <a:pt x="248" y="41"/>
                  </a:lnTo>
                  <a:lnTo>
                    <a:pt x="218" y="22"/>
                  </a:lnTo>
                  <a:lnTo>
                    <a:pt x="186" y="8"/>
                  </a:lnTo>
                  <a:lnTo>
                    <a:pt x="162" y="2"/>
                  </a:lnTo>
                  <a:lnTo>
                    <a:pt x="140" y="0"/>
                  </a:lnTo>
                  <a:lnTo>
                    <a:pt x="119" y="2"/>
                  </a:lnTo>
                  <a:lnTo>
                    <a:pt x="101" y="7"/>
                  </a:lnTo>
                  <a:lnTo>
                    <a:pt x="84" y="15"/>
                  </a:lnTo>
                  <a:lnTo>
                    <a:pt x="69" y="25"/>
                  </a:lnTo>
                  <a:lnTo>
                    <a:pt x="56" y="35"/>
                  </a:lnTo>
                  <a:lnTo>
                    <a:pt x="43" y="48"/>
                  </a:lnTo>
                  <a:lnTo>
                    <a:pt x="33" y="62"/>
                  </a:lnTo>
                  <a:lnTo>
                    <a:pt x="25" y="75"/>
                  </a:lnTo>
                  <a:lnTo>
                    <a:pt x="16" y="87"/>
                  </a:lnTo>
                  <a:lnTo>
                    <a:pt x="11" y="99"/>
                  </a:lnTo>
                  <a:lnTo>
                    <a:pt x="6" y="108"/>
                  </a:lnTo>
                  <a:lnTo>
                    <a:pt x="3" y="116"/>
                  </a:lnTo>
                  <a:lnTo>
                    <a:pt x="1" y="121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4" y="117"/>
                  </a:lnTo>
                  <a:lnTo>
                    <a:pt x="8" y="111"/>
                  </a:lnTo>
                  <a:lnTo>
                    <a:pt x="15" y="103"/>
                  </a:lnTo>
                  <a:lnTo>
                    <a:pt x="23" y="94"/>
                  </a:lnTo>
                  <a:lnTo>
                    <a:pt x="33" y="85"/>
                  </a:lnTo>
                  <a:lnTo>
                    <a:pt x="44" y="75"/>
                  </a:lnTo>
                  <a:lnTo>
                    <a:pt x="56" y="64"/>
                  </a:lnTo>
                  <a:lnTo>
                    <a:pt x="69" y="54"/>
                  </a:lnTo>
                  <a:lnTo>
                    <a:pt x="84" y="45"/>
                  </a:lnTo>
                  <a:lnTo>
                    <a:pt x="99" y="37"/>
                  </a:lnTo>
                  <a:lnTo>
                    <a:pt x="115" y="31"/>
                  </a:lnTo>
                  <a:lnTo>
                    <a:pt x="133" y="27"/>
                  </a:lnTo>
                  <a:lnTo>
                    <a:pt x="151" y="26"/>
                  </a:lnTo>
                  <a:lnTo>
                    <a:pt x="170" y="27"/>
                  </a:lnTo>
                  <a:lnTo>
                    <a:pt x="189" y="33"/>
                  </a:lnTo>
                  <a:lnTo>
                    <a:pt x="210" y="42"/>
                  </a:lnTo>
                  <a:lnTo>
                    <a:pt x="232" y="55"/>
                  </a:lnTo>
                  <a:lnTo>
                    <a:pt x="253" y="72"/>
                  </a:lnTo>
                  <a:lnTo>
                    <a:pt x="273" y="92"/>
                  </a:lnTo>
                  <a:lnTo>
                    <a:pt x="293" y="114"/>
                  </a:lnTo>
                  <a:lnTo>
                    <a:pt x="311" y="140"/>
                  </a:lnTo>
                  <a:lnTo>
                    <a:pt x="327" y="169"/>
                  </a:lnTo>
                  <a:lnTo>
                    <a:pt x="340" y="200"/>
                  </a:lnTo>
                  <a:lnTo>
                    <a:pt x="350" y="236"/>
                  </a:lnTo>
                  <a:lnTo>
                    <a:pt x="357" y="273"/>
                  </a:lnTo>
                  <a:lnTo>
                    <a:pt x="361" y="313"/>
                  </a:lnTo>
                  <a:lnTo>
                    <a:pt x="360" y="357"/>
                  </a:lnTo>
                  <a:lnTo>
                    <a:pt x="353" y="402"/>
                  </a:lnTo>
                  <a:lnTo>
                    <a:pt x="340" y="450"/>
                  </a:lnTo>
                  <a:lnTo>
                    <a:pt x="322" y="501"/>
                  </a:lnTo>
                  <a:lnTo>
                    <a:pt x="297" y="554"/>
                  </a:lnTo>
                  <a:lnTo>
                    <a:pt x="268" y="610"/>
                  </a:lnTo>
                  <a:lnTo>
                    <a:pt x="236" y="663"/>
                  </a:lnTo>
                  <a:lnTo>
                    <a:pt x="205" y="715"/>
                  </a:lnTo>
                  <a:lnTo>
                    <a:pt x="175" y="764"/>
                  </a:lnTo>
                  <a:lnTo>
                    <a:pt x="145" y="813"/>
                  </a:lnTo>
                  <a:lnTo>
                    <a:pt x="118" y="858"/>
                  </a:lnTo>
                  <a:lnTo>
                    <a:pt x="92" y="902"/>
                  </a:lnTo>
                  <a:lnTo>
                    <a:pt x="68" y="944"/>
                  </a:lnTo>
                  <a:lnTo>
                    <a:pt x="49" y="984"/>
                  </a:lnTo>
                  <a:lnTo>
                    <a:pt x="31" y="1022"/>
                  </a:lnTo>
                  <a:lnTo>
                    <a:pt x="19" y="1060"/>
                  </a:lnTo>
                  <a:lnTo>
                    <a:pt x="11" y="1095"/>
                  </a:lnTo>
                  <a:lnTo>
                    <a:pt x="7" y="1130"/>
                  </a:lnTo>
                  <a:lnTo>
                    <a:pt x="11" y="1162"/>
                  </a:lnTo>
                  <a:lnTo>
                    <a:pt x="19" y="1193"/>
                  </a:lnTo>
                  <a:lnTo>
                    <a:pt x="35" y="1223"/>
                  </a:lnTo>
                  <a:lnTo>
                    <a:pt x="56" y="1249"/>
                  </a:lnTo>
                  <a:lnTo>
                    <a:pt x="79" y="1271"/>
                  </a:lnTo>
                  <a:lnTo>
                    <a:pt x="104" y="1290"/>
                  </a:lnTo>
                  <a:lnTo>
                    <a:pt x="130" y="1305"/>
                  </a:lnTo>
                  <a:lnTo>
                    <a:pt x="158" y="1317"/>
                  </a:lnTo>
                  <a:lnTo>
                    <a:pt x="187" y="1325"/>
                  </a:lnTo>
                  <a:lnTo>
                    <a:pt x="215" y="1332"/>
                  </a:lnTo>
                  <a:lnTo>
                    <a:pt x="242" y="1337"/>
                  </a:lnTo>
                  <a:lnTo>
                    <a:pt x="269" y="1339"/>
                  </a:lnTo>
                  <a:lnTo>
                    <a:pt x="293" y="1340"/>
                  </a:lnTo>
                  <a:lnTo>
                    <a:pt x="316" y="1340"/>
                  </a:lnTo>
                  <a:lnTo>
                    <a:pt x="334" y="1339"/>
                  </a:lnTo>
                  <a:lnTo>
                    <a:pt x="350" y="1338"/>
                  </a:lnTo>
                  <a:lnTo>
                    <a:pt x="363" y="1337"/>
                  </a:lnTo>
                  <a:lnTo>
                    <a:pt x="371" y="1336"/>
                  </a:lnTo>
                  <a:lnTo>
                    <a:pt x="373" y="13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3" name="Freeform 194"/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2886" y="2685"/>
              <a:ext cx="55" cy="62"/>
            </a:xfrm>
            <a:custGeom>
              <a:avLst/>
              <a:gdLst>
                <a:gd name="T0" fmla="*/ 1 w 110"/>
                <a:gd name="T1" fmla="*/ 1 h 123"/>
                <a:gd name="T2" fmla="*/ 1 w 110"/>
                <a:gd name="T3" fmla="*/ 1 h 123"/>
                <a:gd name="T4" fmla="*/ 1 w 110"/>
                <a:gd name="T5" fmla="*/ 1 h 123"/>
                <a:gd name="T6" fmla="*/ 1 w 110"/>
                <a:gd name="T7" fmla="*/ 1 h 123"/>
                <a:gd name="T8" fmla="*/ 1 w 110"/>
                <a:gd name="T9" fmla="*/ 1 h 123"/>
                <a:gd name="T10" fmla="*/ 1 w 110"/>
                <a:gd name="T11" fmla="*/ 1 h 123"/>
                <a:gd name="T12" fmla="*/ 1 w 110"/>
                <a:gd name="T13" fmla="*/ 1 h 123"/>
                <a:gd name="T14" fmla="*/ 1 w 110"/>
                <a:gd name="T15" fmla="*/ 1 h 123"/>
                <a:gd name="T16" fmla="*/ 1 w 110"/>
                <a:gd name="T17" fmla="*/ 1 h 123"/>
                <a:gd name="T18" fmla="*/ 1 w 110"/>
                <a:gd name="T19" fmla="*/ 1 h 123"/>
                <a:gd name="T20" fmla="*/ 1 w 110"/>
                <a:gd name="T21" fmla="*/ 1 h 123"/>
                <a:gd name="T22" fmla="*/ 1 w 110"/>
                <a:gd name="T23" fmla="*/ 1 h 123"/>
                <a:gd name="T24" fmla="*/ 1 w 110"/>
                <a:gd name="T25" fmla="*/ 0 h 123"/>
                <a:gd name="T26" fmla="*/ 1 w 110"/>
                <a:gd name="T27" fmla="*/ 1 h 123"/>
                <a:gd name="T28" fmla="*/ 1 w 110"/>
                <a:gd name="T29" fmla="*/ 1 h 123"/>
                <a:gd name="T30" fmla="*/ 1 w 110"/>
                <a:gd name="T31" fmla="*/ 1 h 123"/>
                <a:gd name="T32" fmla="*/ 1 w 110"/>
                <a:gd name="T33" fmla="*/ 1 h 123"/>
                <a:gd name="T34" fmla="*/ 1 w 110"/>
                <a:gd name="T35" fmla="*/ 1 h 123"/>
                <a:gd name="T36" fmla="*/ 1 w 110"/>
                <a:gd name="T37" fmla="*/ 1 h 123"/>
                <a:gd name="T38" fmla="*/ 1 w 110"/>
                <a:gd name="T39" fmla="*/ 1 h 123"/>
                <a:gd name="T40" fmla="*/ 1 w 110"/>
                <a:gd name="T41" fmla="*/ 1 h 123"/>
                <a:gd name="T42" fmla="*/ 1 w 110"/>
                <a:gd name="T43" fmla="*/ 1 h 123"/>
                <a:gd name="T44" fmla="*/ 1 w 110"/>
                <a:gd name="T45" fmla="*/ 1 h 123"/>
                <a:gd name="T46" fmla="*/ 1 w 110"/>
                <a:gd name="T47" fmla="*/ 1 h 123"/>
                <a:gd name="T48" fmla="*/ 1 w 110"/>
                <a:gd name="T49" fmla="*/ 1 h 123"/>
                <a:gd name="T50" fmla="*/ 1 w 110"/>
                <a:gd name="T51" fmla="*/ 1 h 123"/>
                <a:gd name="T52" fmla="*/ 0 w 110"/>
                <a:gd name="T53" fmla="*/ 1 h 123"/>
                <a:gd name="T54" fmla="*/ 0 w 110"/>
                <a:gd name="T55" fmla="*/ 1 h 123"/>
                <a:gd name="T56" fmla="*/ 1 w 110"/>
                <a:gd name="T57" fmla="*/ 1 h 123"/>
                <a:gd name="T58" fmla="*/ 1 w 110"/>
                <a:gd name="T59" fmla="*/ 1 h 123"/>
                <a:gd name="T60" fmla="*/ 1 w 110"/>
                <a:gd name="T61" fmla="*/ 1 h 123"/>
                <a:gd name="T62" fmla="*/ 1 w 110"/>
                <a:gd name="T63" fmla="*/ 1 h 123"/>
                <a:gd name="T64" fmla="*/ 1 w 110"/>
                <a:gd name="T65" fmla="*/ 1 h 123"/>
                <a:gd name="T66" fmla="*/ 1 w 110"/>
                <a:gd name="T67" fmla="*/ 1 h 123"/>
                <a:gd name="T68" fmla="*/ 1 w 110"/>
                <a:gd name="T69" fmla="*/ 1 h 123"/>
                <a:gd name="T70" fmla="*/ 1 w 110"/>
                <a:gd name="T71" fmla="*/ 1 h 123"/>
                <a:gd name="T72" fmla="*/ 1 w 110"/>
                <a:gd name="T73" fmla="*/ 1 h 123"/>
                <a:gd name="T74" fmla="*/ 1 w 110"/>
                <a:gd name="T75" fmla="*/ 1 h 123"/>
                <a:gd name="T76" fmla="*/ 1 w 110"/>
                <a:gd name="T77" fmla="*/ 1 h 123"/>
                <a:gd name="T78" fmla="*/ 1 w 110"/>
                <a:gd name="T79" fmla="*/ 1 h 123"/>
                <a:gd name="T80" fmla="*/ 1 w 110"/>
                <a:gd name="T81" fmla="*/ 1 h 123"/>
                <a:gd name="T82" fmla="*/ 1 w 110"/>
                <a:gd name="T83" fmla="*/ 1 h 123"/>
                <a:gd name="T84" fmla="*/ 1 w 110"/>
                <a:gd name="T85" fmla="*/ 1 h 123"/>
                <a:gd name="T86" fmla="*/ 1 w 110"/>
                <a:gd name="T87" fmla="*/ 1 h 123"/>
                <a:gd name="T88" fmla="*/ 1 w 110"/>
                <a:gd name="T89" fmla="*/ 1 h 123"/>
                <a:gd name="T90" fmla="*/ 1 w 110"/>
                <a:gd name="T91" fmla="*/ 1 h 123"/>
                <a:gd name="T92" fmla="*/ 1 w 110"/>
                <a:gd name="T93" fmla="*/ 1 h 123"/>
                <a:gd name="T94" fmla="*/ 1 w 110"/>
                <a:gd name="T95" fmla="*/ 1 h 123"/>
                <a:gd name="T96" fmla="*/ 1 w 110"/>
                <a:gd name="T97" fmla="*/ 1 h 1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"/>
                <a:gd name="T148" fmla="*/ 0 h 123"/>
                <a:gd name="T149" fmla="*/ 110 w 110"/>
                <a:gd name="T150" fmla="*/ 123 h 1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" h="123">
                  <a:moveTo>
                    <a:pt x="99" y="62"/>
                  </a:moveTo>
                  <a:lnTo>
                    <a:pt x="105" y="56"/>
                  </a:lnTo>
                  <a:lnTo>
                    <a:pt x="110" y="48"/>
                  </a:lnTo>
                  <a:lnTo>
                    <a:pt x="110" y="39"/>
                  </a:lnTo>
                  <a:lnTo>
                    <a:pt x="108" y="31"/>
                  </a:lnTo>
                  <a:lnTo>
                    <a:pt x="102" y="25"/>
                  </a:lnTo>
                  <a:lnTo>
                    <a:pt x="94" y="21"/>
                  </a:lnTo>
                  <a:lnTo>
                    <a:pt x="86" y="20"/>
                  </a:lnTo>
                  <a:lnTo>
                    <a:pt x="77" y="23"/>
                  </a:lnTo>
                  <a:lnTo>
                    <a:pt x="74" y="13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55" y="0"/>
                  </a:lnTo>
                  <a:lnTo>
                    <a:pt x="48" y="2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3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4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1" y="47"/>
                  </a:lnTo>
                  <a:lnTo>
                    <a:pt x="4" y="55"/>
                  </a:lnTo>
                  <a:lnTo>
                    <a:pt x="11" y="61"/>
                  </a:lnTo>
                  <a:lnTo>
                    <a:pt x="4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92"/>
                  </a:lnTo>
                  <a:lnTo>
                    <a:pt x="8" y="97"/>
                  </a:lnTo>
                  <a:lnTo>
                    <a:pt x="16" y="101"/>
                  </a:lnTo>
                  <a:lnTo>
                    <a:pt x="24" y="102"/>
                  </a:lnTo>
                  <a:lnTo>
                    <a:pt x="33" y="100"/>
                  </a:lnTo>
                  <a:lnTo>
                    <a:pt x="35" y="109"/>
                  </a:lnTo>
                  <a:lnTo>
                    <a:pt x="40" y="116"/>
                  </a:lnTo>
                  <a:lnTo>
                    <a:pt x="46" y="121"/>
                  </a:lnTo>
                  <a:lnTo>
                    <a:pt x="54" y="123"/>
                  </a:lnTo>
                  <a:lnTo>
                    <a:pt x="62" y="121"/>
                  </a:lnTo>
                  <a:lnTo>
                    <a:pt x="69" y="116"/>
                  </a:lnTo>
                  <a:lnTo>
                    <a:pt x="73" y="109"/>
                  </a:lnTo>
                  <a:lnTo>
                    <a:pt x="76" y="101"/>
                  </a:lnTo>
                  <a:lnTo>
                    <a:pt x="85" y="103"/>
                  </a:lnTo>
                  <a:lnTo>
                    <a:pt x="93" y="102"/>
                  </a:lnTo>
                  <a:lnTo>
                    <a:pt x="101" y="99"/>
                  </a:lnTo>
                  <a:lnTo>
                    <a:pt x="107" y="93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5" y="69"/>
                  </a:lnTo>
                  <a:lnTo>
                    <a:pt x="99" y="6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4" name="Freeform 195"/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2905" y="2708"/>
              <a:ext cx="16" cy="16"/>
            </a:xfrm>
            <a:custGeom>
              <a:avLst/>
              <a:gdLst>
                <a:gd name="T0" fmla="*/ 1 w 31"/>
                <a:gd name="T1" fmla="*/ 0 h 33"/>
                <a:gd name="T2" fmla="*/ 1 w 31"/>
                <a:gd name="T3" fmla="*/ 0 h 33"/>
                <a:gd name="T4" fmla="*/ 1 w 31"/>
                <a:gd name="T5" fmla="*/ 0 h 33"/>
                <a:gd name="T6" fmla="*/ 1 w 31"/>
                <a:gd name="T7" fmla="*/ 0 h 33"/>
                <a:gd name="T8" fmla="*/ 0 w 31"/>
                <a:gd name="T9" fmla="*/ 0 h 33"/>
                <a:gd name="T10" fmla="*/ 1 w 31"/>
                <a:gd name="T11" fmla="*/ 0 h 33"/>
                <a:gd name="T12" fmla="*/ 1 w 31"/>
                <a:gd name="T13" fmla="*/ 0 h 33"/>
                <a:gd name="T14" fmla="*/ 1 w 31"/>
                <a:gd name="T15" fmla="*/ 0 h 33"/>
                <a:gd name="T16" fmla="*/ 1 w 31"/>
                <a:gd name="T17" fmla="*/ 0 h 33"/>
                <a:gd name="T18" fmla="*/ 1 w 31"/>
                <a:gd name="T19" fmla="*/ 0 h 33"/>
                <a:gd name="T20" fmla="*/ 1 w 31"/>
                <a:gd name="T21" fmla="*/ 0 h 33"/>
                <a:gd name="T22" fmla="*/ 1 w 31"/>
                <a:gd name="T23" fmla="*/ 0 h 33"/>
                <a:gd name="T24" fmla="*/ 1 w 31"/>
                <a:gd name="T25" fmla="*/ 0 h 33"/>
                <a:gd name="T26" fmla="*/ 1 w 31"/>
                <a:gd name="T27" fmla="*/ 0 h 33"/>
                <a:gd name="T28" fmla="*/ 1 w 31"/>
                <a:gd name="T29" fmla="*/ 0 h 33"/>
                <a:gd name="T30" fmla="*/ 1 w 31"/>
                <a:gd name="T31" fmla="*/ 0 h 33"/>
                <a:gd name="T32" fmla="*/ 1 w 31"/>
                <a:gd name="T33" fmla="*/ 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33"/>
                <a:gd name="T53" fmla="*/ 31 w 31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33">
                  <a:moveTo>
                    <a:pt x="15" y="33"/>
                  </a:moveTo>
                  <a:lnTo>
                    <a:pt x="9" y="32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5" y="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5" name="Freeform 196"/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2366" y="2699"/>
              <a:ext cx="56" cy="61"/>
            </a:xfrm>
            <a:custGeom>
              <a:avLst/>
              <a:gdLst>
                <a:gd name="T0" fmla="*/ 1 w 111"/>
                <a:gd name="T1" fmla="*/ 1 h 122"/>
                <a:gd name="T2" fmla="*/ 1 w 111"/>
                <a:gd name="T3" fmla="*/ 1 h 122"/>
                <a:gd name="T4" fmla="*/ 1 w 111"/>
                <a:gd name="T5" fmla="*/ 1 h 122"/>
                <a:gd name="T6" fmla="*/ 1 w 111"/>
                <a:gd name="T7" fmla="*/ 1 h 122"/>
                <a:gd name="T8" fmla="*/ 1 w 111"/>
                <a:gd name="T9" fmla="*/ 1 h 122"/>
                <a:gd name="T10" fmla="*/ 1 w 111"/>
                <a:gd name="T11" fmla="*/ 1 h 122"/>
                <a:gd name="T12" fmla="*/ 1 w 111"/>
                <a:gd name="T13" fmla="*/ 1 h 122"/>
                <a:gd name="T14" fmla="*/ 1 w 111"/>
                <a:gd name="T15" fmla="*/ 1 h 122"/>
                <a:gd name="T16" fmla="*/ 1 w 111"/>
                <a:gd name="T17" fmla="*/ 1 h 122"/>
                <a:gd name="T18" fmla="*/ 1 w 111"/>
                <a:gd name="T19" fmla="*/ 1 h 122"/>
                <a:gd name="T20" fmla="*/ 1 w 111"/>
                <a:gd name="T21" fmla="*/ 1 h 122"/>
                <a:gd name="T22" fmla="*/ 1 w 111"/>
                <a:gd name="T23" fmla="*/ 1 h 122"/>
                <a:gd name="T24" fmla="*/ 1 w 111"/>
                <a:gd name="T25" fmla="*/ 0 h 122"/>
                <a:gd name="T26" fmla="*/ 1 w 111"/>
                <a:gd name="T27" fmla="*/ 1 h 122"/>
                <a:gd name="T28" fmla="*/ 1 w 111"/>
                <a:gd name="T29" fmla="*/ 1 h 122"/>
                <a:gd name="T30" fmla="*/ 1 w 111"/>
                <a:gd name="T31" fmla="*/ 1 h 122"/>
                <a:gd name="T32" fmla="*/ 1 w 111"/>
                <a:gd name="T33" fmla="*/ 1 h 122"/>
                <a:gd name="T34" fmla="*/ 1 w 111"/>
                <a:gd name="T35" fmla="*/ 1 h 122"/>
                <a:gd name="T36" fmla="*/ 1 w 111"/>
                <a:gd name="T37" fmla="*/ 1 h 122"/>
                <a:gd name="T38" fmla="*/ 1 w 111"/>
                <a:gd name="T39" fmla="*/ 1 h 122"/>
                <a:gd name="T40" fmla="*/ 1 w 111"/>
                <a:gd name="T41" fmla="*/ 1 h 122"/>
                <a:gd name="T42" fmla="*/ 1 w 111"/>
                <a:gd name="T43" fmla="*/ 1 h 122"/>
                <a:gd name="T44" fmla="*/ 1 w 111"/>
                <a:gd name="T45" fmla="*/ 1 h 122"/>
                <a:gd name="T46" fmla="*/ 1 w 111"/>
                <a:gd name="T47" fmla="*/ 1 h 122"/>
                <a:gd name="T48" fmla="*/ 1 w 111"/>
                <a:gd name="T49" fmla="*/ 1 h 122"/>
                <a:gd name="T50" fmla="*/ 1 w 111"/>
                <a:gd name="T51" fmla="*/ 1 h 122"/>
                <a:gd name="T52" fmla="*/ 1 w 111"/>
                <a:gd name="T53" fmla="*/ 1 h 122"/>
                <a:gd name="T54" fmla="*/ 0 w 111"/>
                <a:gd name="T55" fmla="*/ 1 h 122"/>
                <a:gd name="T56" fmla="*/ 1 w 111"/>
                <a:gd name="T57" fmla="*/ 1 h 122"/>
                <a:gd name="T58" fmla="*/ 1 w 111"/>
                <a:gd name="T59" fmla="*/ 1 h 122"/>
                <a:gd name="T60" fmla="*/ 1 w 111"/>
                <a:gd name="T61" fmla="*/ 1 h 122"/>
                <a:gd name="T62" fmla="*/ 1 w 111"/>
                <a:gd name="T63" fmla="*/ 1 h 122"/>
                <a:gd name="T64" fmla="*/ 1 w 111"/>
                <a:gd name="T65" fmla="*/ 1 h 122"/>
                <a:gd name="T66" fmla="*/ 1 w 111"/>
                <a:gd name="T67" fmla="*/ 1 h 122"/>
                <a:gd name="T68" fmla="*/ 1 w 111"/>
                <a:gd name="T69" fmla="*/ 1 h 122"/>
                <a:gd name="T70" fmla="*/ 1 w 111"/>
                <a:gd name="T71" fmla="*/ 1 h 122"/>
                <a:gd name="T72" fmla="*/ 1 w 111"/>
                <a:gd name="T73" fmla="*/ 1 h 122"/>
                <a:gd name="T74" fmla="*/ 1 w 111"/>
                <a:gd name="T75" fmla="*/ 1 h 122"/>
                <a:gd name="T76" fmla="*/ 1 w 111"/>
                <a:gd name="T77" fmla="*/ 1 h 122"/>
                <a:gd name="T78" fmla="*/ 1 w 111"/>
                <a:gd name="T79" fmla="*/ 1 h 122"/>
                <a:gd name="T80" fmla="*/ 1 w 111"/>
                <a:gd name="T81" fmla="*/ 1 h 122"/>
                <a:gd name="T82" fmla="*/ 1 w 111"/>
                <a:gd name="T83" fmla="*/ 1 h 122"/>
                <a:gd name="T84" fmla="*/ 1 w 111"/>
                <a:gd name="T85" fmla="*/ 1 h 122"/>
                <a:gd name="T86" fmla="*/ 1 w 111"/>
                <a:gd name="T87" fmla="*/ 1 h 122"/>
                <a:gd name="T88" fmla="*/ 1 w 111"/>
                <a:gd name="T89" fmla="*/ 1 h 122"/>
                <a:gd name="T90" fmla="*/ 1 w 111"/>
                <a:gd name="T91" fmla="*/ 1 h 122"/>
                <a:gd name="T92" fmla="*/ 1 w 111"/>
                <a:gd name="T93" fmla="*/ 1 h 122"/>
                <a:gd name="T94" fmla="*/ 1 w 111"/>
                <a:gd name="T95" fmla="*/ 1 h 122"/>
                <a:gd name="T96" fmla="*/ 1 w 111"/>
                <a:gd name="T97" fmla="*/ 1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1"/>
                <a:gd name="T148" fmla="*/ 0 h 122"/>
                <a:gd name="T149" fmla="*/ 111 w 111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1" h="122">
                  <a:moveTo>
                    <a:pt x="101" y="61"/>
                  </a:moveTo>
                  <a:lnTo>
                    <a:pt x="108" y="55"/>
                  </a:lnTo>
                  <a:lnTo>
                    <a:pt x="111" y="47"/>
                  </a:lnTo>
                  <a:lnTo>
                    <a:pt x="111" y="39"/>
                  </a:lnTo>
                  <a:lnTo>
                    <a:pt x="109" y="31"/>
                  </a:lnTo>
                  <a:lnTo>
                    <a:pt x="103" y="24"/>
                  </a:lnTo>
                  <a:lnTo>
                    <a:pt x="96" y="21"/>
                  </a:lnTo>
                  <a:lnTo>
                    <a:pt x="88" y="20"/>
                  </a:lnTo>
                  <a:lnTo>
                    <a:pt x="79" y="22"/>
                  </a:lnTo>
                  <a:lnTo>
                    <a:pt x="77" y="13"/>
                  </a:lnTo>
                  <a:lnTo>
                    <a:pt x="71" y="6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2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3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46"/>
                  </a:lnTo>
                  <a:lnTo>
                    <a:pt x="4" y="54"/>
                  </a:lnTo>
                  <a:lnTo>
                    <a:pt x="11" y="60"/>
                  </a:lnTo>
                  <a:lnTo>
                    <a:pt x="4" y="66"/>
                  </a:lnTo>
                  <a:lnTo>
                    <a:pt x="1" y="74"/>
                  </a:lnTo>
                  <a:lnTo>
                    <a:pt x="0" y="83"/>
                  </a:lnTo>
                  <a:lnTo>
                    <a:pt x="2" y="91"/>
                  </a:lnTo>
                  <a:lnTo>
                    <a:pt x="8" y="98"/>
                  </a:lnTo>
                  <a:lnTo>
                    <a:pt x="16" y="102"/>
                  </a:lnTo>
                  <a:lnTo>
                    <a:pt x="24" y="102"/>
                  </a:lnTo>
                  <a:lnTo>
                    <a:pt x="33" y="99"/>
                  </a:lnTo>
                  <a:lnTo>
                    <a:pt x="35" y="108"/>
                  </a:lnTo>
                  <a:lnTo>
                    <a:pt x="40" y="115"/>
                  </a:lnTo>
                  <a:lnTo>
                    <a:pt x="47" y="120"/>
                  </a:lnTo>
                  <a:lnTo>
                    <a:pt x="55" y="122"/>
                  </a:lnTo>
                  <a:lnTo>
                    <a:pt x="63" y="120"/>
                  </a:lnTo>
                  <a:lnTo>
                    <a:pt x="70" y="115"/>
                  </a:lnTo>
                  <a:lnTo>
                    <a:pt x="76" y="108"/>
                  </a:lnTo>
                  <a:lnTo>
                    <a:pt x="78" y="100"/>
                  </a:lnTo>
                  <a:lnTo>
                    <a:pt x="87" y="103"/>
                  </a:lnTo>
                  <a:lnTo>
                    <a:pt x="95" y="102"/>
                  </a:lnTo>
                  <a:lnTo>
                    <a:pt x="103" y="98"/>
                  </a:lnTo>
                  <a:lnTo>
                    <a:pt x="109" y="92"/>
                  </a:lnTo>
                  <a:lnTo>
                    <a:pt x="111" y="84"/>
                  </a:lnTo>
                  <a:lnTo>
                    <a:pt x="110" y="76"/>
                  </a:lnTo>
                  <a:lnTo>
                    <a:pt x="107" y="68"/>
                  </a:lnTo>
                  <a:lnTo>
                    <a:pt x="101" y="6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6" name="Freeform 197"/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2385" y="2721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1 h 32"/>
                <a:gd name="T6" fmla="*/ 1 w 32"/>
                <a:gd name="T7" fmla="*/ 1 h 32"/>
                <a:gd name="T8" fmla="*/ 0 w 32"/>
                <a:gd name="T9" fmla="*/ 1 h 32"/>
                <a:gd name="T10" fmla="*/ 1 w 32"/>
                <a:gd name="T11" fmla="*/ 1 h 32"/>
                <a:gd name="T12" fmla="*/ 1 w 32"/>
                <a:gd name="T13" fmla="*/ 1 h 32"/>
                <a:gd name="T14" fmla="*/ 1 w 32"/>
                <a:gd name="T15" fmla="*/ 1 h 32"/>
                <a:gd name="T16" fmla="*/ 1 w 32"/>
                <a:gd name="T17" fmla="*/ 0 h 32"/>
                <a:gd name="T18" fmla="*/ 1 w 32"/>
                <a:gd name="T19" fmla="*/ 1 h 32"/>
                <a:gd name="T20" fmla="*/ 1 w 32"/>
                <a:gd name="T21" fmla="*/ 1 h 32"/>
                <a:gd name="T22" fmla="*/ 1 w 32"/>
                <a:gd name="T23" fmla="*/ 1 h 32"/>
                <a:gd name="T24" fmla="*/ 1 w 32"/>
                <a:gd name="T25" fmla="*/ 1 h 32"/>
                <a:gd name="T26" fmla="*/ 1 w 32"/>
                <a:gd name="T27" fmla="*/ 1 h 32"/>
                <a:gd name="T28" fmla="*/ 1 w 32"/>
                <a:gd name="T29" fmla="*/ 1 h 32"/>
                <a:gd name="T30" fmla="*/ 1 w 32"/>
                <a:gd name="T31" fmla="*/ 1 h 32"/>
                <a:gd name="T32" fmla="*/ 1 w 32"/>
                <a:gd name="T33" fmla="*/ 1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2"/>
                <a:gd name="T53" fmla="*/ 32 w 3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2">
                  <a:moveTo>
                    <a:pt x="16" y="32"/>
                  </a:moveTo>
                  <a:lnTo>
                    <a:pt x="9" y="31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7" y="5"/>
                  </a:lnTo>
                  <a:lnTo>
                    <a:pt x="31" y="9"/>
                  </a:lnTo>
                  <a:lnTo>
                    <a:pt x="32" y="16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3" y="31"/>
                  </a:lnTo>
                  <a:lnTo>
                    <a:pt x="16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7" name="Freeform 198"/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2400" y="1686"/>
              <a:ext cx="68" cy="74"/>
            </a:xfrm>
            <a:custGeom>
              <a:avLst/>
              <a:gdLst>
                <a:gd name="T0" fmla="*/ 1 w 136"/>
                <a:gd name="T1" fmla="*/ 0 h 149"/>
                <a:gd name="T2" fmla="*/ 1 w 136"/>
                <a:gd name="T3" fmla="*/ 0 h 149"/>
                <a:gd name="T4" fmla="*/ 1 w 136"/>
                <a:gd name="T5" fmla="*/ 0 h 149"/>
                <a:gd name="T6" fmla="*/ 1 w 136"/>
                <a:gd name="T7" fmla="*/ 0 h 149"/>
                <a:gd name="T8" fmla="*/ 1 w 136"/>
                <a:gd name="T9" fmla="*/ 0 h 149"/>
                <a:gd name="T10" fmla="*/ 1 w 136"/>
                <a:gd name="T11" fmla="*/ 0 h 149"/>
                <a:gd name="T12" fmla="*/ 1 w 136"/>
                <a:gd name="T13" fmla="*/ 0 h 149"/>
                <a:gd name="T14" fmla="*/ 1 w 136"/>
                <a:gd name="T15" fmla="*/ 0 h 149"/>
                <a:gd name="T16" fmla="*/ 1 w 136"/>
                <a:gd name="T17" fmla="*/ 0 h 149"/>
                <a:gd name="T18" fmla="*/ 1 w 136"/>
                <a:gd name="T19" fmla="*/ 0 h 149"/>
                <a:gd name="T20" fmla="*/ 1 w 136"/>
                <a:gd name="T21" fmla="*/ 0 h 149"/>
                <a:gd name="T22" fmla="*/ 1 w 136"/>
                <a:gd name="T23" fmla="*/ 0 h 149"/>
                <a:gd name="T24" fmla="*/ 1 w 136"/>
                <a:gd name="T25" fmla="*/ 0 h 149"/>
                <a:gd name="T26" fmla="*/ 1 w 136"/>
                <a:gd name="T27" fmla="*/ 0 h 149"/>
                <a:gd name="T28" fmla="*/ 0 w 136"/>
                <a:gd name="T29" fmla="*/ 0 h 149"/>
                <a:gd name="T30" fmla="*/ 1 w 136"/>
                <a:gd name="T31" fmla="*/ 0 h 149"/>
                <a:gd name="T32" fmla="*/ 1 w 136"/>
                <a:gd name="T33" fmla="*/ 0 h 149"/>
                <a:gd name="T34" fmla="*/ 0 w 136"/>
                <a:gd name="T35" fmla="*/ 0 h 149"/>
                <a:gd name="T36" fmla="*/ 1 w 136"/>
                <a:gd name="T37" fmla="*/ 0 h 149"/>
                <a:gd name="T38" fmla="*/ 1 w 136"/>
                <a:gd name="T39" fmla="*/ 0 h 149"/>
                <a:gd name="T40" fmla="*/ 1 w 136"/>
                <a:gd name="T41" fmla="*/ 0 h 149"/>
                <a:gd name="T42" fmla="*/ 1 w 136"/>
                <a:gd name="T43" fmla="*/ 0 h 149"/>
                <a:gd name="T44" fmla="*/ 1 w 136"/>
                <a:gd name="T45" fmla="*/ 0 h 149"/>
                <a:gd name="T46" fmla="*/ 1 w 136"/>
                <a:gd name="T47" fmla="*/ 0 h 149"/>
                <a:gd name="T48" fmla="*/ 1 w 136"/>
                <a:gd name="T49" fmla="*/ 0 h 149"/>
                <a:gd name="T50" fmla="*/ 1 w 136"/>
                <a:gd name="T51" fmla="*/ 0 h 149"/>
                <a:gd name="T52" fmla="*/ 1 w 136"/>
                <a:gd name="T53" fmla="*/ 0 h 149"/>
                <a:gd name="T54" fmla="*/ 1 w 136"/>
                <a:gd name="T55" fmla="*/ 0 h 149"/>
                <a:gd name="T56" fmla="*/ 1 w 136"/>
                <a:gd name="T57" fmla="*/ 0 h 149"/>
                <a:gd name="T58" fmla="*/ 1 w 136"/>
                <a:gd name="T59" fmla="*/ 0 h 149"/>
                <a:gd name="T60" fmla="*/ 1 w 136"/>
                <a:gd name="T61" fmla="*/ 0 h 149"/>
                <a:gd name="T62" fmla="*/ 1 w 136"/>
                <a:gd name="T63" fmla="*/ 0 h 1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9"/>
                <a:gd name="T98" fmla="*/ 136 w 136"/>
                <a:gd name="T99" fmla="*/ 149 h 1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9">
                  <a:moveTo>
                    <a:pt x="123" y="75"/>
                  </a:moveTo>
                  <a:lnTo>
                    <a:pt x="131" y="67"/>
                  </a:lnTo>
                  <a:lnTo>
                    <a:pt x="135" y="58"/>
                  </a:lnTo>
                  <a:lnTo>
                    <a:pt x="136" y="47"/>
                  </a:lnTo>
                  <a:lnTo>
                    <a:pt x="133" y="38"/>
                  </a:lnTo>
                  <a:lnTo>
                    <a:pt x="129" y="34"/>
                  </a:lnTo>
                  <a:lnTo>
                    <a:pt x="126" y="30"/>
                  </a:lnTo>
                  <a:lnTo>
                    <a:pt x="121" y="28"/>
                  </a:lnTo>
                  <a:lnTo>
                    <a:pt x="117" y="26"/>
                  </a:lnTo>
                  <a:lnTo>
                    <a:pt x="112" y="26"/>
                  </a:lnTo>
                  <a:lnTo>
                    <a:pt x="106" y="26"/>
                  </a:lnTo>
                  <a:lnTo>
                    <a:pt x="102" y="26"/>
                  </a:lnTo>
                  <a:lnTo>
                    <a:pt x="96" y="28"/>
                  </a:lnTo>
                  <a:lnTo>
                    <a:pt x="94" y="18"/>
                  </a:lnTo>
                  <a:lnTo>
                    <a:pt x="88" y="8"/>
                  </a:lnTo>
                  <a:lnTo>
                    <a:pt x="79" y="3"/>
                  </a:lnTo>
                  <a:lnTo>
                    <a:pt x="68" y="0"/>
                  </a:lnTo>
                  <a:lnTo>
                    <a:pt x="58" y="3"/>
                  </a:lnTo>
                  <a:lnTo>
                    <a:pt x="50" y="8"/>
                  </a:lnTo>
                  <a:lnTo>
                    <a:pt x="44" y="16"/>
                  </a:lnTo>
                  <a:lnTo>
                    <a:pt x="42" y="27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25" y="24"/>
                  </a:lnTo>
                  <a:lnTo>
                    <a:pt x="20" y="24"/>
                  </a:lnTo>
                  <a:lnTo>
                    <a:pt x="15" y="27"/>
                  </a:lnTo>
                  <a:lnTo>
                    <a:pt x="11" y="29"/>
                  </a:lnTo>
                  <a:lnTo>
                    <a:pt x="7" y="32"/>
                  </a:lnTo>
                  <a:lnTo>
                    <a:pt x="4" y="37"/>
                  </a:lnTo>
                  <a:lnTo>
                    <a:pt x="0" y="46"/>
                  </a:lnTo>
                  <a:lnTo>
                    <a:pt x="2" y="57"/>
                  </a:lnTo>
                  <a:lnTo>
                    <a:pt x="6" y="66"/>
                  </a:lnTo>
                  <a:lnTo>
                    <a:pt x="13" y="74"/>
                  </a:lnTo>
                  <a:lnTo>
                    <a:pt x="5" y="81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4" y="111"/>
                  </a:lnTo>
                  <a:lnTo>
                    <a:pt x="7" y="115"/>
                  </a:lnTo>
                  <a:lnTo>
                    <a:pt x="11" y="119"/>
                  </a:lnTo>
                  <a:lnTo>
                    <a:pt x="14" y="121"/>
                  </a:lnTo>
                  <a:lnTo>
                    <a:pt x="19" y="122"/>
                  </a:lnTo>
                  <a:lnTo>
                    <a:pt x="25" y="123"/>
                  </a:lnTo>
                  <a:lnTo>
                    <a:pt x="29" y="123"/>
                  </a:lnTo>
                  <a:lnTo>
                    <a:pt x="34" y="122"/>
                  </a:lnTo>
                  <a:lnTo>
                    <a:pt x="40" y="121"/>
                  </a:lnTo>
                  <a:lnTo>
                    <a:pt x="42" y="132"/>
                  </a:lnTo>
                  <a:lnTo>
                    <a:pt x="49" y="141"/>
                  </a:lnTo>
                  <a:lnTo>
                    <a:pt x="57" y="147"/>
                  </a:lnTo>
                  <a:lnTo>
                    <a:pt x="67" y="149"/>
                  </a:lnTo>
                  <a:lnTo>
                    <a:pt x="78" y="147"/>
                  </a:lnTo>
                  <a:lnTo>
                    <a:pt x="86" y="141"/>
                  </a:lnTo>
                  <a:lnTo>
                    <a:pt x="91" y="133"/>
                  </a:lnTo>
                  <a:lnTo>
                    <a:pt x="94" y="122"/>
                  </a:lnTo>
                  <a:lnTo>
                    <a:pt x="100" y="123"/>
                  </a:lnTo>
                  <a:lnTo>
                    <a:pt x="105" y="125"/>
                  </a:lnTo>
                  <a:lnTo>
                    <a:pt x="111" y="125"/>
                  </a:lnTo>
                  <a:lnTo>
                    <a:pt x="116" y="123"/>
                  </a:lnTo>
                  <a:lnTo>
                    <a:pt x="120" y="122"/>
                  </a:lnTo>
                  <a:lnTo>
                    <a:pt x="125" y="120"/>
                  </a:lnTo>
                  <a:lnTo>
                    <a:pt x="128" y="117"/>
                  </a:lnTo>
                  <a:lnTo>
                    <a:pt x="132" y="112"/>
                  </a:lnTo>
                  <a:lnTo>
                    <a:pt x="135" y="103"/>
                  </a:lnTo>
                  <a:lnTo>
                    <a:pt x="134" y="92"/>
                  </a:lnTo>
                  <a:lnTo>
                    <a:pt x="129" y="83"/>
                  </a:lnTo>
                  <a:lnTo>
                    <a:pt x="123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8" name="Freeform 199"/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2423" y="1713"/>
              <a:ext cx="20" cy="20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0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1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11" y="38"/>
                  </a:lnTo>
                  <a:lnTo>
                    <a:pt x="5" y="34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33" y="6"/>
                  </a:lnTo>
                  <a:lnTo>
                    <a:pt x="38" y="12"/>
                  </a:lnTo>
                  <a:lnTo>
                    <a:pt x="39" y="20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6" y="38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19" name="Freeform 200"/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3282" y="2529"/>
              <a:ext cx="64" cy="90"/>
            </a:xfrm>
            <a:custGeom>
              <a:avLst/>
              <a:gdLst>
                <a:gd name="T0" fmla="*/ 0 w 129"/>
                <a:gd name="T1" fmla="*/ 0 h 181"/>
                <a:gd name="T2" fmla="*/ 0 w 129"/>
                <a:gd name="T3" fmla="*/ 0 h 181"/>
                <a:gd name="T4" fmla="*/ 0 w 129"/>
                <a:gd name="T5" fmla="*/ 0 h 181"/>
                <a:gd name="T6" fmla="*/ 0 w 129"/>
                <a:gd name="T7" fmla="*/ 0 h 181"/>
                <a:gd name="T8" fmla="*/ 0 w 129"/>
                <a:gd name="T9" fmla="*/ 0 h 181"/>
                <a:gd name="T10" fmla="*/ 0 w 129"/>
                <a:gd name="T11" fmla="*/ 0 h 181"/>
                <a:gd name="T12" fmla="*/ 0 w 129"/>
                <a:gd name="T13" fmla="*/ 0 h 181"/>
                <a:gd name="T14" fmla="*/ 0 w 129"/>
                <a:gd name="T15" fmla="*/ 0 h 181"/>
                <a:gd name="T16" fmla="*/ 0 w 129"/>
                <a:gd name="T17" fmla="*/ 0 h 181"/>
                <a:gd name="T18" fmla="*/ 0 w 129"/>
                <a:gd name="T19" fmla="*/ 0 h 181"/>
                <a:gd name="T20" fmla="*/ 0 w 129"/>
                <a:gd name="T21" fmla="*/ 0 h 181"/>
                <a:gd name="T22" fmla="*/ 0 w 129"/>
                <a:gd name="T23" fmla="*/ 0 h 181"/>
                <a:gd name="T24" fmla="*/ 0 w 129"/>
                <a:gd name="T25" fmla="*/ 0 h 181"/>
                <a:gd name="T26" fmla="*/ 0 w 129"/>
                <a:gd name="T27" fmla="*/ 0 h 181"/>
                <a:gd name="T28" fmla="*/ 0 w 129"/>
                <a:gd name="T29" fmla="*/ 0 h 181"/>
                <a:gd name="T30" fmla="*/ 0 w 129"/>
                <a:gd name="T31" fmla="*/ 0 h 181"/>
                <a:gd name="T32" fmla="*/ 0 w 129"/>
                <a:gd name="T33" fmla="*/ 0 h 181"/>
                <a:gd name="T34" fmla="*/ 0 w 129"/>
                <a:gd name="T35" fmla="*/ 0 h 181"/>
                <a:gd name="T36" fmla="*/ 0 w 129"/>
                <a:gd name="T37" fmla="*/ 0 h 181"/>
                <a:gd name="T38" fmla="*/ 0 w 129"/>
                <a:gd name="T39" fmla="*/ 0 h 181"/>
                <a:gd name="T40" fmla="*/ 0 w 129"/>
                <a:gd name="T41" fmla="*/ 0 h 181"/>
                <a:gd name="T42" fmla="*/ 0 w 129"/>
                <a:gd name="T43" fmla="*/ 0 h 181"/>
                <a:gd name="T44" fmla="*/ 0 w 129"/>
                <a:gd name="T45" fmla="*/ 0 h 181"/>
                <a:gd name="T46" fmla="*/ 0 w 129"/>
                <a:gd name="T47" fmla="*/ 0 h 181"/>
                <a:gd name="T48" fmla="*/ 0 w 129"/>
                <a:gd name="T49" fmla="*/ 0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9"/>
                <a:gd name="T76" fmla="*/ 0 h 181"/>
                <a:gd name="T77" fmla="*/ 129 w 129"/>
                <a:gd name="T78" fmla="*/ 181 h 1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9" h="181">
                  <a:moveTo>
                    <a:pt x="0" y="181"/>
                  </a:moveTo>
                  <a:lnTo>
                    <a:pt x="25" y="172"/>
                  </a:lnTo>
                  <a:lnTo>
                    <a:pt x="52" y="158"/>
                  </a:lnTo>
                  <a:lnTo>
                    <a:pt x="76" y="141"/>
                  </a:lnTo>
                  <a:lnTo>
                    <a:pt x="97" y="120"/>
                  </a:lnTo>
                  <a:lnTo>
                    <a:pt x="114" y="98"/>
                  </a:lnTo>
                  <a:lnTo>
                    <a:pt x="124" y="74"/>
                  </a:lnTo>
                  <a:lnTo>
                    <a:pt x="129" y="50"/>
                  </a:lnTo>
                  <a:lnTo>
                    <a:pt x="124" y="26"/>
                  </a:lnTo>
                  <a:lnTo>
                    <a:pt x="114" y="8"/>
                  </a:lnTo>
                  <a:lnTo>
                    <a:pt x="100" y="0"/>
                  </a:lnTo>
                  <a:lnTo>
                    <a:pt x="86" y="1"/>
                  </a:lnTo>
                  <a:lnTo>
                    <a:pt x="72" y="8"/>
                  </a:lnTo>
                  <a:lnTo>
                    <a:pt x="61" y="21"/>
                  </a:lnTo>
                  <a:lnTo>
                    <a:pt x="53" y="38"/>
                  </a:lnTo>
                  <a:lnTo>
                    <a:pt x="49" y="58"/>
                  </a:lnTo>
                  <a:lnTo>
                    <a:pt x="52" y="79"/>
                  </a:lnTo>
                  <a:lnTo>
                    <a:pt x="54" y="95"/>
                  </a:lnTo>
                  <a:lnTo>
                    <a:pt x="49" y="113"/>
                  </a:lnTo>
                  <a:lnTo>
                    <a:pt x="41" y="129"/>
                  </a:lnTo>
                  <a:lnTo>
                    <a:pt x="31" y="145"/>
                  </a:lnTo>
                  <a:lnTo>
                    <a:pt x="19" y="160"/>
                  </a:lnTo>
                  <a:lnTo>
                    <a:pt x="10" y="171"/>
                  </a:lnTo>
                  <a:lnTo>
                    <a:pt x="2" y="179"/>
                  </a:lnTo>
                  <a:lnTo>
                    <a:pt x="0" y="18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0" name="Freeform 201"/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3251" y="2513"/>
              <a:ext cx="45" cy="103"/>
            </a:xfrm>
            <a:custGeom>
              <a:avLst/>
              <a:gdLst>
                <a:gd name="T0" fmla="*/ 1 w 90"/>
                <a:gd name="T1" fmla="*/ 1 h 206"/>
                <a:gd name="T2" fmla="*/ 1 w 90"/>
                <a:gd name="T3" fmla="*/ 1 h 206"/>
                <a:gd name="T4" fmla="*/ 1 w 90"/>
                <a:gd name="T5" fmla="*/ 1 h 206"/>
                <a:gd name="T6" fmla="*/ 1 w 90"/>
                <a:gd name="T7" fmla="*/ 1 h 206"/>
                <a:gd name="T8" fmla="*/ 1 w 90"/>
                <a:gd name="T9" fmla="*/ 1 h 206"/>
                <a:gd name="T10" fmla="*/ 1 w 90"/>
                <a:gd name="T11" fmla="*/ 1 h 206"/>
                <a:gd name="T12" fmla="*/ 1 w 90"/>
                <a:gd name="T13" fmla="*/ 1 h 206"/>
                <a:gd name="T14" fmla="*/ 1 w 90"/>
                <a:gd name="T15" fmla="*/ 1 h 206"/>
                <a:gd name="T16" fmla="*/ 1 w 90"/>
                <a:gd name="T17" fmla="*/ 1 h 206"/>
                <a:gd name="T18" fmla="*/ 1 w 90"/>
                <a:gd name="T19" fmla="*/ 0 h 206"/>
                <a:gd name="T20" fmla="*/ 1 w 90"/>
                <a:gd name="T21" fmla="*/ 1 h 206"/>
                <a:gd name="T22" fmla="*/ 1 w 90"/>
                <a:gd name="T23" fmla="*/ 1 h 206"/>
                <a:gd name="T24" fmla="*/ 1 w 90"/>
                <a:gd name="T25" fmla="*/ 1 h 206"/>
                <a:gd name="T26" fmla="*/ 0 w 90"/>
                <a:gd name="T27" fmla="*/ 1 h 206"/>
                <a:gd name="T28" fmla="*/ 1 w 90"/>
                <a:gd name="T29" fmla="*/ 1 h 206"/>
                <a:gd name="T30" fmla="*/ 1 w 90"/>
                <a:gd name="T31" fmla="*/ 1 h 206"/>
                <a:gd name="T32" fmla="*/ 1 w 90"/>
                <a:gd name="T33" fmla="*/ 1 h 206"/>
                <a:gd name="T34" fmla="*/ 1 w 90"/>
                <a:gd name="T35" fmla="*/ 1 h 206"/>
                <a:gd name="T36" fmla="*/ 1 w 90"/>
                <a:gd name="T37" fmla="*/ 1 h 206"/>
                <a:gd name="T38" fmla="*/ 1 w 90"/>
                <a:gd name="T39" fmla="*/ 1 h 206"/>
                <a:gd name="T40" fmla="*/ 1 w 90"/>
                <a:gd name="T41" fmla="*/ 1 h 206"/>
                <a:gd name="T42" fmla="*/ 1 w 90"/>
                <a:gd name="T43" fmla="*/ 1 h 206"/>
                <a:gd name="T44" fmla="*/ 1 w 90"/>
                <a:gd name="T45" fmla="*/ 1 h 206"/>
                <a:gd name="T46" fmla="*/ 1 w 90"/>
                <a:gd name="T47" fmla="*/ 1 h 206"/>
                <a:gd name="T48" fmla="*/ 1 w 90"/>
                <a:gd name="T49" fmla="*/ 1 h 2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206"/>
                <a:gd name="T77" fmla="*/ 90 w 90"/>
                <a:gd name="T78" fmla="*/ 206 h 2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206">
                  <a:moveTo>
                    <a:pt x="50" y="206"/>
                  </a:moveTo>
                  <a:lnTo>
                    <a:pt x="65" y="183"/>
                  </a:lnTo>
                  <a:lnTo>
                    <a:pt x="77" y="157"/>
                  </a:lnTo>
                  <a:lnTo>
                    <a:pt x="85" y="128"/>
                  </a:lnTo>
                  <a:lnTo>
                    <a:pt x="90" y="99"/>
                  </a:lnTo>
                  <a:lnTo>
                    <a:pt x="88" y="70"/>
                  </a:lnTo>
                  <a:lnTo>
                    <a:pt x="83" y="45"/>
                  </a:lnTo>
                  <a:lnTo>
                    <a:pt x="70" y="23"/>
                  </a:lnTo>
                  <a:lnTo>
                    <a:pt x="52" y="7"/>
                  </a:lnTo>
                  <a:lnTo>
                    <a:pt x="33" y="0"/>
                  </a:lnTo>
                  <a:lnTo>
                    <a:pt x="18" y="2"/>
                  </a:lnTo>
                  <a:lnTo>
                    <a:pt x="7" y="12"/>
                  </a:lnTo>
                  <a:lnTo>
                    <a:pt x="1" y="26"/>
                  </a:lnTo>
                  <a:lnTo>
                    <a:pt x="0" y="43"/>
                  </a:lnTo>
                  <a:lnTo>
                    <a:pt x="3" y="61"/>
                  </a:lnTo>
                  <a:lnTo>
                    <a:pt x="12" y="80"/>
                  </a:lnTo>
                  <a:lnTo>
                    <a:pt x="27" y="93"/>
                  </a:lnTo>
                  <a:lnTo>
                    <a:pt x="39" y="106"/>
                  </a:lnTo>
                  <a:lnTo>
                    <a:pt x="47" y="122"/>
                  </a:lnTo>
                  <a:lnTo>
                    <a:pt x="52" y="141"/>
                  </a:lnTo>
                  <a:lnTo>
                    <a:pt x="53" y="159"/>
                  </a:lnTo>
                  <a:lnTo>
                    <a:pt x="53" y="178"/>
                  </a:lnTo>
                  <a:lnTo>
                    <a:pt x="53" y="193"/>
                  </a:lnTo>
                  <a:lnTo>
                    <a:pt x="50" y="203"/>
                  </a:lnTo>
                  <a:lnTo>
                    <a:pt x="50" y="20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1" name="Freeform 202"/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3283" y="2583"/>
              <a:ext cx="100" cy="50"/>
            </a:xfrm>
            <a:custGeom>
              <a:avLst/>
              <a:gdLst>
                <a:gd name="T0" fmla="*/ 0 w 201"/>
                <a:gd name="T1" fmla="*/ 1 h 99"/>
                <a:gd name="T2" fmla="*/ 0 w 201"/>
                <a:gd name="T3" fmla="*/ 1 h 99"/>
                <a:gd name="T4" fmla="*/ 0 w 201"/>
                <a:gd name="T5" fmla="*/ 1 h 99"/>
                <a:gd name="T6" fmla="*/ 0 w 201"/>
                <a:gd name="T7" fmla="*/ 1 h 99"/>
                <a:gd name="T8" fmla="*/ 0 w 201"/>
                <a:gd name="T9" fmla="*/ 1 h 99"/>
                <a:gd name="T10" fmla="*/ 0 w 201"/>
                <a:gd name="T11" fmla="*/ 1 h 99"/>
                <a:gd name="T12" fmla="*/ 0 w 201"/>
                <a:gd name="T13" fmla="*/ 1 h 99"/>
                <a:gd name="T14" fmla="*/ 0 w 201"/>
                <a:gd name="T15" fmla="*/ 1 h 99"/>
                <a:gd name="T16" fmla="*/ 0 w 201"/>
                <a:gd name="T17" fmla="*/ 1 h 99"/>
                <a:gd name="T18" fmla="*/ 0 w 201"/>
                <a:gd name="T19" fmla="*/ 1 h 99"/>
                <a:gd name="T20" fmla="*/ 0 w 201"/>
                <a:gd name="T21" fmla="*/ 1 h 99"/>
                <a:gd name="T22" fmla="*/ 0 w 201"/>
                <a:gd name="T23" fmla="*/ 1 h 99"/>
                <a:gd name="T24" fmla="*/ 0 w 201"/>
                <a:gd name="T25" fmla="*/ 1 h 99"/>
                <a:gd name="T26" fmla="*/ 0 w 201"/>
                <a:gd name="T27" fmla="*/ 1 h 99"/>
                <a:gd name="T28" fmla="*/ 0 w 201"/>
                <a:gd name="T29" fmla="*/ 1 h 99"/>
                <a:gd name="T30" fmla="*/ 0 w 201"/>
                <a:gd name="T31" fmla="*/ 1 h 99"/>
                <a:gd name="T32" fmla="*/ 0 w 201"/>
                <a:gd name="T33" fmla="*/ 1 h 99"/>
                <a:gd name="T34" fmla="*/ 0 w 201"/>
                <a:gd name="T35" fmla="*/ 1 h 99"/>
                <a:gd name="T36" fmla="*/ 0 w 201"/>
                <a:gd name="T37" fmla="*/ 1 h 99"/>
                <a:gd name="T38" fmla="*/ 0 w 201"/>
                <a:gd name="T39" fmla="*/ 1 h 99"/>
                <a:gd name="T40" fmla="*/ 0 w 201"/>
                <a:gd name="T41" fmla="*/ 0 h 99"/>
                <a:gd name="T42" fmla="*/ 0 w 201"/>
                <a:gd name="T43" fmla="*/ 1 h 99"/>
                <a:gd name="T44" fmla="*/ 0 w 201"/>
                <a:gd name="T45" fmla="*/ 1 h 99"/>
                <a:gd name="T46" fmla="*/ 0 w 201"/>
                <a:gd name="T47" fmla="*/ 1 h 99"/>
                <a:gd name="T48" fmla="*/ 0 w 201"/>
                <a:gd name="T49" fmla="*/ 1 h 99"/>
                <a:gd name="T50" fmla="*/ 0 w 201"/>
                <a:gd name="T51" fmla="*/ 1 h 99"/>
                <a:gd name="T52" fmla="*/ 0 w 201"/>
                <a:gd name="T53" fmla="*/ 1 h 99"/>
                <a:gd name="T54" fmla="*/ 0 w 201"/>
                <a:gd name="T55" fmla="*/ 1 h 99"/>
                <a:gd name="T56" fmla="*/ 0 w 201"/>
                <a:gd name="T57" fmla="*/ 1 h 99"/>
                <a:gd name="T58" fmla="*/ 0 w 201"/>
                <a:gd name="T59" fmla="*/ 1 h 99"/>
                <a:gd name="T60" fmla="*/ 0 w 201"/>
                <a:gd name="T61" fmla="*/ 1 h 99"/>
                <a:gd name="T62" fmla="*/ 0 w 201"/>
                <a:gd name="T63" fmla="*/ 1 h 99"/>
                <a:gd name="T64" fmla="*/ 0 w 201"/>
                <a:gd name="T65" fmla="*/ 1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99"/>
                <a:gd name="T101" fmla="*/ 201 w 201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99">
                  <a:moveTo>
                    <a:pt x="0" y="78"/>
                  </a:moveTo>
                  <a:lnTo>
                    <a:pt x="13" y="84"/>
                  </a:lnTo>
                  <a:lnTo>
                    <a:pt x="26" y="88"/>
                  </a:lnTo>
                  <a:lnTo>
                    <a:pt x="39" y="92"/>
                  </a:lnTo>
                  <a:lnTo>
                    <a:pt x="53" y="95"/>
                  </a:lnTo>
                  <a:lnTo>
                    <a:pt x="68" y="98"/>
                  </a:lnTo>
                  <a:lnTo>
                    <a:pt x="83" y="99"/>
                  </a:lnTo>
                  <a:lnTo>
                    <a:pt x="98" y="99"/>
                  </a:lnTo>
                  <a:lnTo>
                    <a:pt x="113" y="99"/>
                  </a:lnTo>
                  <a:lnTo>
                    <a:pt x="127" y="96"/>
                  </a:lnTo>
                  <a:lnTo>
                    <a:pt x="140" y="93"/>
                  </a:lnTo>
                  <a:lnTo>
                    <a:pt x="152" y="90"/>
                  </a:lnTo>
                  <a:lnTo>
                    <a:pt x="165" y="84"/>
                  </a:lnTo>
                  <a:lnTo>
                    <a:pt x="175" y="77"/>
                  </a:lnTo>
                  <a:lnTo>
                    <a:pt x="184" y="68"/>
                  </a:lnTo>
                  <a:lnTo>
                    <a:pt x="191" y="58"/>
                  </a:lnTo>
                  <a:lnTo>
                    <a:pt x="197" y="47"/>
                  </a:lnTo>
                  <a:lnTo>
                    <a:pt x="201" y="27"/>
                  </a:lnTo>
                  <a:lnTo>
                    <a:pt x="196" y="12"/>
                  </a:lnTo>
                  <a:lnTo>
                    <a:pt x="186" y="3"/>
                  </a:lnTo>
                  <a:lnTo>
                    <a:pt x="171" y="0"/>
                  </a:lnTo>
                  <a:lnTo>
                    <a:pt x="153" y="2"/>
                  </a:lnTo>
                  <a:lnTo>
                    <a:pt x="136" y="9"/>
                  </a:lnTo>
                  <a:lnTo>
                    <a:pt x="120" y="20"/>
                  </a:lnTo>
                  <a:lnTo>
                    <a:pt x="108" y="38"/>
                  </a:lnTo>
                  <a:lnTo>
                    <a:pt x="98" y="52"/>
                  </a:lnTo>
                  <a:lnTo>
                    <a:pt x="83" y="62"/>
                  </a:lnTo>
                  <a:lnTo>
                    <a:pt x="66" y="69"/>
                  </a:lnTo>
                  <a:lnTo>
                    <a:pt x="47" y="73"/>
                  </a:lnTo>
                  <a:lnTo>
                    <a:pt x="29" y="76"/>
                  </a:lnTo>
                  <a:lnTo>
                    <a:pt x="14" y="78"/>
                  </a:lnTo>
                  <a:lnTo>
                    <a:pt x="4" y="78"/>
                  </a:lnTo>
                  <a:lnTo>
                    <a:pt x="0" y="7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2" name="Freeform 203"/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3281" y="2628"/>
              <a:ext cx="99" cy="50"/>
            </a:xfrm>
            <a:custGeom>
              <a:avLst/>
              <a:gdLst>
                <a:gd name="T0" fmla="*/ 0 w 198"/>
                <a:gd name="T1" fmla="*/ 0 h 100"/>
                <a:gd name="T2" fmla="*/ 1 w 198"/>
                <a:gd name="T3" fmla="*/ 1 h 100"/>
                <a:gd name="T4" fmla="*/ 1 w 198"/>
                <a:gd name="T5" fmla="*/ 1 h 100"/>
                <a:gd name="T6" fmla="*/ 1 w 198"/>
                <a:gd name="T7" fmla="*/ 1 h 100"/>
                <a:gd name="T8" fmla="*/ 1 w 198"/>
                <a:gd name="T9" fmla="*/ 1 h 100"/>
                <a:gd name="T10" fmla="*/ 1 w 198"/>
                <a:gd name="T11" fmla="*/ 1 h 100"/>
                <a:gd name="T12" fmla="*/ 1 w 198"/>
                <a:gd name="T13" fmla="*/ 1 h 100"/>
                <a:gd name="T14" fmla="*/ 1 w 198"/>
                <a:gd name="T15" fmla="*/ 1 h 100"/>
                <a:gd name="T16" fmla="*/ 1 w 198"/>
                <a:gd name="T17" fmla="*/ 1 h 100"/>
                <a:gd name="T18" fmla="*/ 1 w 198"/>
                <a:gd name="T19" fmla="*/ 1 h 100"/>
                <a:gd name="T20" fmla="*/ 1 w 198"/>
                <a:gd name="T21" fmla="*/ 1 h 100"/>
                <a:gd name="T22" fmla="*/ 1 w 198"/>
                <a:gd name="T23" fmla="*/ 1 h 100"/>
                <a:gd name="T24" fmla="*/ 1 w 198"/>
                <a:gd name="T25" fmla="*/ 1 h 100"/>
                <a:gd name="T26" fmla="*/ 1 w 198"/>
                <a:gd name="T27" fmla="*/ 1 h 100"/>
                <a:gd name="T28" fmla="*/ 1 w 198"/>
                <a:gd name="T29" fmla="*/ 1 h 100"/>
                <a:gd name="T30" fmla="*/ 1 w 198"/>
                <a:gd name="T31" fmla="*/ 1 h 100"/>
                <a:gd name="T32" fmla="*/ 1 w 198"/>
                <a:gd name="T33" fmla="*/ 1 h 100"/>
                <a:gd name="T34" fmla="*/ 1 w 198"/>
                <a:gd name="T35" fmla="*/ 1 h 100"/>
                <a:gd name="T36" fmla="*/ 1 w 198"/>
                <a:gd name="T37" fmla="*/ 1 h 100"/>
                <a:gd name="T38" fmla="*/ 1 w 198"/>
                <a:gd name="T39" fmla="*/ 1 h 100"/>
                <a:gd name="T40" fmla="*/ 1 w 198"/>
                <a:gd name="T41" fmla="*/ 1 h 100"/>
                <a:gd name="T42" fmla="*/ 1 w 198"/>
                <a:gd name="T43" fmla="*/ 1 h 100"/>
                <a:gd name="T44" fmla="*/ 1 w 198"/>
                <a:gd name="T45" fmla="*/ 1 h 100"/>
                <a:gd name="T46" fmla="*/ 1 w 198"/>
                <a:gd name="T47" fmla="*/ 1 h 100"/>
                <a:gd name="T48" fmla="*/ 0 w 198"/>
                <a:gd name="T49" fmla="*/ 0 h 1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8"/>
                <a:gd name="T76" fmla="*/ 0 h 100"/>
                <a:gd name="T77" fmla="*/ 198 w 198"/>
                <a:gd name="T78" fmla="*/ 100 h 1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8" h="100">
                  <a:moveTo>
                    <a:pt x="0" y="0"/>
                  </a:moveTo>
                  <a:lnTo>
                    <a:pt x="15" y="23"/>
                  </a:lnTo>
                  <a:lnTo>
                    <a:pt x="33" y="44"/>
                  </a:lnTo>
                  <a:lnTo>
                    <a:pt x="55" y="65"/>
                  </a:lnTo>
                  <a:lnTo>
                    <a:pt x="79" y="81"/>
                  </a:lnTo>
                  <a:lnTo>
                    <a:pt x="105" y="94"/>
                  </a:lnTo>
                  <a:lnTo>
                    <a:pt x="130" y="100"/>
                  </a:lnTo>
                  <a:lnTo>
                    <a:pt x="154" y="99"/>
                  </a:lnTo>
                  <a:lnTo>
                    <a:pt x="177" y="89"/>
                  </a:lnTo>
                  <a:lnTo>
                    <a:pt x="192" y="76"/>
                  </a:lnTo>
                  <a:lnTo>
                    <a:pt x="198" y="61"/>
                  </a:lnTo>
                  <a:lnTo>
                    <a:pt x="194" y="47"/>
                  </a:lnTo>
                  <a:lnTo>
                    <a:pt x="184" y="35"/>
                  </a:lnTo>
                  <a:lnTo>
                    <a:pt x="169" y="26"/>
                  </a:lnTo>
                  <a:lnTo>
                    <a:pt x="151" y="21"/>
                  </a:lnTo>
                  <a:lnTo>
                    <a:pt x="131" y="23"/>
                  </a:lnTo>
                  <a:lnTo>
                    <a:pt x="111" y="29"/>
                  </a:lnTo>
                  <a:lnTo>
                    <a:pt x="95" y="34"/>
                  </a:lnTo>
                  <a:lnTo>
                    <a:pt x="78" y="34"/>
                  </a:lnTo>
                  <a:lnTo>
                    <a:pt x="58" y="29"/>
                  </a:lnTo>
                  <a:lnTo>
                    <a:pt x="41" y="23"/>
                  </a:lnTo>
                  <a:lnTo>
                    <a:pt x="25" y="15"/>
                  </a:lnTo>
                  <a:lnTo>
                    <a:pt x="11" y="8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3" name="Freeform 204"/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3273" y="2637"/>
              <a:ext cx="68" cy="87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 h 174"/>
                <a:gd name="T4" fmla="*/ 1 w 136"/>
                <a:gd name="T5" fmla="*/ 1 h 174"/>
                <a:gd name="T6" fmla="*/ 1 w 136"/>
                <a:gd name="T7" fmla="*/ 1 h 174"/>
                <a:gd name="T8" fmla="*/ 1 w 136"/>
                <a:gd name="T9" fmla="*/ 1 h 174"/>
                <a:gd name="T10" fmla="*/ 1 w 136"/>
                <a:gd name="T11" fmla="*/ 1 h 174"/>
                <a:gd name="T12" fmla="*/ 1 w 136"/>
                <a:gd name="T13" fmla="*/ 1 h 174"/>
                <a:gd name="T14" fmla="*/ 1 w 136"/>
                <a:gd name="T15" fmla="*/ 1 h 174"/>
                <a:gd name="T16" fmla="*/ 1 w 136"/>
                <a:gd name="T17" fmla="*/ 1 h 174"/>
                <a:gd name="T18" fmla="*/ 1 w 136"/>
                <a:gd name="T19" fmla="*/ 1 h 174"/>
                <a:gd name="T20" fmla="*/ 1 w 136"/>
                <a:gd name="T21" fmla="*/ 1 h 174"/>
                <a:gd name="T22" fmla="*/ 1 w 136"/>
                <a:gd name="T23" fmla="*/ 1 h 174"/>
                <a:gd name="T24" fmla="*/ 1 w 136"/>
                <a:gd name="T25" fmla="*/ 1 h 174"/>
                <a:gd name="T26" fmla="*/ 1 w 136"/>
                <a:gd name="T27" fmla="*/ 1 h 174"/>
                <a:gd name="T28" fmla="*/ 1 w 136"/>
                <a:gd name="T29" fmla="*/ 1 h 174"/>
                <a:gd name="T30" fmla="*/ 1 w 136"/>
                <a:gd name="T31" fmla="*/ 1 h 174"/>
                <a:gd name="T32" fmla="*/ 1 w 136"/>
                <a:gd name="T33" fmla="*/ 1 h 174"/>
                <a:gd name="T34" fmla="*/ 1 w 136"/>
                <a:gd name="T35" fmla="*/ 1 h 174"/>
                <a:gd name="T36" fmla="*/ 1 w 136"/>
                <a:gd name="T37" fmla="*/ 1 h 174"/>
                <a:gd name="T38" fmla="*/ 1 w 136"/>
                <a:gd name="T39" fmla="*/ 1 h 174"/>
                <a:gd name="T40" fmla="*/ 1 w 136"/>
                <a:gd name="T41" fmla="*/ 1 h 174"/>
                <a:gd name="T42" fmla="*/ 1 w 136"/>
                <a:gd name="T43" fmla="*/ 1 h 174"/>
                <a:gd name="T44" fmla="*/ 1 w 136"/>
                <a:gd name="T45" fmla="*/ 1 h 174"/>
                <a:gd name="T46" fmla="*/ 1 w 136"/>
                <a:gd name="T47" fmla="*/ 1 h 174"/>
                <a:gd name="T48" fmla="*/ 0 w 136"/>
                <a:gd name="T49" fmla="*/ 0 h 1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174"/>
                <a:gd name="T77" fmla="*/ 136 w 136"/>
                <a:gd name="T78" fmla="*/ 174 h 1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174">
                  <a:moveTo>
                    <a:pt x="0" y="0"/>
                  </a:moveTo>
                  <a:lnTo>
                    <a:pt x="0" y="28"/>
                  </a:lnTo>
                  <a:lnTo>
                    <a:pt x="2" y="56"/>
                  </a:lnTo>
                  <a:lnTo>
                    <a:pt x="10" y="85"/>
                  </a:lnTo>
                  <a:lnTo>
                    <a:pt x="20" y="113"/>
                  </a:lnTo>
                  <a:lnTo>
                    <a:pt x="35" y="137"/>
                  </a:lnTo>
                  <a:lnTo>
                    <a:pt x="53" y="157"/>
                  </a:lnTo>
                  <a:lnTo>
                    <a:pt x="74" y="169"/>
                  </a:lnTo>
                  <a:lnTo>
                    <a:pt x="99" y="174"/>
                  </a:lnTo>
                  <a:lnTo>
                    <a:pt x="118" y="170"/>
                  </a:lnTo>
                  <a:lnTo>
                    <a:pt x="131" y="161"/>
                  </a:lnTo>
                  <a:lnTo>
                    <a:pt x="136" y="147"/>
                  </a:lnTo>
                  <a:lnTo>
                    <a:pt x="133" y="132"/>
                  </a:lnTo>
                  <a:lnTo>
                    <a:pt x="126" y="116"/>
                  </a:lnTo>
                  <a:lnTo>
                    <a:pt x="114" y="102"/>
                  </a:lnTo>
                  <a:lnTo>
                    <a:pt x="96" y="92"/>
                  </a:lnTo>
                  <a:lnTo>
                    <a:pt x="77" y="88"/>
                  </a:lnTo>
                  <a:lnTo>
                    <a:pt x="61" y="83"/>
                  </a:lnTo>
                  <a:lnTo>
                    <a:pt x="46" y="73"/>
                  </a:lnTo>
                  <a:lnTo>
                    <a:pt x="32" y="59"/>
                  </a:lnTo>
                  <a:lnTo>
                    <a:pt x="21" y="43"/>
                  </a:lnTo>
                  <a:lnTo>
                    <a:pt x="12" y="26"/>
                  </a:lnTo>
                  <a:lnTo>
                    <a:pt x="5" y="1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4" name="Freeform 205"/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3028" y="2593"/>
              <a:ext cx="234" cy="81"/>
            </a:xfrm>
            <a:custGeom>
              <a:avLst/>
              <a:gdLst>
                <a:gd name="T0" fmla="*/ 0 w 469"/>
                <a:gd name="T1" fmla="*/ 0 h 163"/>
                <a:gd name="T2" fmla="*/ 0 w 469"/>
                <a:gd name="T3" fmla="*/ 0 h 163"/>
                <a:gd name="T4" fmla="*/ 0 w 469"/>
                <a:gd name="T5" fmla="*/ 0 h 163"/>
                <a:gd name="T6" fmla="*/ 0 w 469"/>
                <a:gd name="T7" fmla="*/ 0 h 163"/>
                <a:gd name="T8" fmla="*/ 0 w 469"/>
                <a:gd name="T9" fmla="*/ 0 h 163"/>
                <a:gd name="T10" fmla="*/ 0 w 469"/>
                <a:gd name="T11" fmla="*/ 0 h 163"/>
                <a:gd name="T12" fmla="*/ 0 w 469"/>
                <a:gd name="T13" fmla="*/ 0 h 163"/>
                <a:gd name="T14" fmla="*/ 0 w 469"/>
                <a:gd name="T15" fmla="*/ 0 h 163"/>
                <a:gd name="T16" fmla="*/ 0 w 469"/>
                <a:gd name="T17" fmla="*/ 0 h 163"/>
                <a:gd name="T18" fmla="*/ 0 w 469"/>
                <a:gd name="T19" fmla="*/ 0 h 163"/>
                <a:gd name="T20" fmla="*/ 0 w 469"/>
                <a:gd name="T21" fmla="*/ 0 h 163"/>
                <a:gd name="T22" fmla="*/ 0 w 469"/>
                <a:gd name="T23" fmla="*/ 0 h 163"/>
                <a:gd name="T24" fmla="*/ 0 w 469"/>
                <a:gd name="T25" fmla="*/ 0 h 163"/>
                <a:gd name="T26" fmla="*/ 0 w 469"/>
                <a:gd name="T27" fmla="*/ 0 h 163"/>
                <a:gd name="T28" fmla="*/ 0 w 469"/>
                <a:gd name="T29" fmla="*/ 0 h 163"/>
                <a:gd name="T30" fmla="*/ 0 w 469"/>
                <a:gd name="T31" fmla="*/ 0 h 163"/>
                <a:gd name="T32" fmla="*/ 0 w 469"/>
                <a:gd name="T33" fmla="*/ 0 h 163"/>
                <a:gd name="T34" fmla="*/ 0 w 469"/>
                <a:gd name="T35" fmla="*/ 0 h 163"/>
                <a:gd name="T36" fmla="*/ 0 w 469"/>
                <a:gd name="T37" fmla="*/ 0 h 163"/>
                <a:gd name="T38" fmla="*/ 0 w 469"/>
                <a:gd name="T39" fmla="*/ 0 h 163"/>
                <a:gd name="T40" fmla="*/ 0 w 469"/>
                <a:gd name="T41" fmla="*/ 0 h 163"/>
                <a:gd name="T42" fmla="*/ 0 w 469"/>
                <a:gd name="T43" fmla="*/ 0 h 163"/>
                <a:gd name="T44" fmla="*/ 0 w 469"/>
                <a:gd name="T45" fmla="*/ 0 h 163"/>
                <a:gd name="T46" fmla="*/ 0 w 469"/>
                <a:gd name="T47" fmla="*/ 0 h 163"/>
                <a:gd name="T48" fmla="*/ 0 w 469"/>
                <a:gd name="T49" fmla="*/ 0 h 163"/>
                <a:gd name="T50" fmla="*/ 0 w 469"/>
                <a:gd name="T51" fmla="*/ 0 h 163"/>
                <a:gd name="T52" fmla="*/ 0 w 469"/>
                <a:gd name="T53" fmla="*/ 0 h 163"/>
                <a:gd name="T54" fmla="*/ 0 w 469"/>
                <a:gd name="T55" fmla="*/ 0 h 163"/>
                <a:gd name="T56" fmla="*/ 0 w 469"/>
                <a:gd name="T57" fmla="*/ 0 h 163"/>
                <a:gd name="T58" fmla="*/ 0 w 469"/>
                <a:gd name="T59" fmla="*/ 0 h 163"/>
                <a:gd name="T60" fmla="*/ 0 w 469"/>
                <a:gd name="T61" fmla="*/ 0 h 163"/>
                <a:gd name="T62" fmla="*/ 0 w 469"/>
                <a:gd name="T63" fmla="*/ 0 h 163"/>
                <a:gd name="T64" fmla="*/ 0 w 469"/>
                <a:gd name="T65" fmla="*/ 0 h 163"/>
                <a:gd name="T66" fmla="*/ 0 w 469"/>
                <a:gd name="T67" fmla="*/ 0 h 163"/>
                <a:gd name="T68" fmla="*/ 0 w 469"/>
                <a:gd name="T69" fmla="*/ 0 h 163"/>
                <a:gd name="T70" fmla="*/ 0 w 469"/>
                <a:gd name="T71" fmla="*/ 0 h 163"/>
                <a:gd name="T72" fmla="*/ 0 w 469"/>
                <a:gd name="T73" fmla="*/ 0 h 163"/>
                <a:gd name="T74" fmla="*/ 0 w 469"/>
                <a:gd name="T75" fmla="*/ 0 h 163"/>
                <a:gd name="T76" fmla="*/ 0 w 469"/>
                <a:gd name="T77" fmla="*/ 0 h 163"/>
                <a:gd name="T78" fmla="*/ 0 w 469"/>
                <a:gd name="T79" fmla="*/ 0 h 163"/>
                <a:gd name="T80" fmla="*/ 0 w 469"/>
                <a:gd name="T81" fmla="*/ 0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9"/>
                <a:gd name="T124" fmla="*/ 0 h 163"/>
                <a:gd name="T125" fmla="*/ 469 w 469"/>
                <a:gd name="T126" fmla="*/ 163 h 1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9" h="163">
                  <a:moveTo>
                    <a:pt x="9" y="5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6" y="8"/>
                  </a:lnTo>
                  <a:lnTo>
                    <a:pt x="16" y="19"/>
                  </a:lnTo>
                  <a:lnTo>
                    <a:pt x="32" y="34"/>
                  </a:lnTo>
                  <a:lnTo>
                    <a:pt x="53" y="50"/>
                  </a:lnTo>
                  <a:lnTo>
                    <a:pt x="78" y="67"/>
                  </a:lnTo>
                  <a:lnTo>
                    <a:pt x="107" y="85"/>
                  </a:lnTo>
                  <a:lnTo>
                    <a:pt x="138" y="104"/>
                  </a:lnTo>
                  <a:lnTo>
                    <a:pt x="173" y="121"/>
                  </a:lnTo>
                  <a:lnTo>
                    <a:pt x="210" y="137"/>
                  </a:lnTo>
                  <a:lnTo>
                    <a:pt x="248" y="149"/>
                  </a:lnTo>
                  <a:lnTo>
                    <a:pt x="287" y="158"/>
                  </a:lnTo>
                  <a:lnTo>
                    <a:pt x="326" y="163"/>
                  </a:lnTo>
                  <a:lnTo>
                    <a:pt x="366" y="161"/>
                  </a:lnTo>
                  <a:lnTo>
                    <a:pt x="405" y="154"/>
                  </a:lnTo>
                  <a:lnTo>
                    <a:pt x="425" y="146"/>
                  </a:lnTo>
                  <a:lnTo>
                    <a:pt x="440" y="135"/>
                  </a:lnTo>
                  <a:lnTo>
                    <a:pt x="451" y="121"/>
                  </a:lnTo>
                  <a:lnTo>
                    <a:pt x="460" y="106"/>
                  </a:lnTo>
                  <a:lnTo>
                    <a:pt x="464" y="91"/>
                  </a:lnTo>
                  <a:lnTo>
                    <a:pt x="468" y="80"/>
                  </a:lnTo>
                  <a:lnTo>
                    <a:pt x="469" y="72"/>
                  </a:lnTo>
                  <a:lnTo>
                    <a:pt x="469" y="68"/>
                  </a:lnTo>
                  <a:lnTo>
                    <a:pt x="468" y="70"/>
                  </a:lnTo>
                  <a:lnTo>
                    <a:pt x="465" y="76"/>
                  </a:lnTo>
                  <a:lnTo>
                    <a:pt x="462" y="85"/>
                  </a:lnTo>
                  <a:lnTo>
                    <a:pt x="455" y="97"/>
                  </a:lnTo>
                  <a:lnTo>
                    <a:pt x="445" y="108"/>
                  </a:lnTo>
                  <a:lnTo>
                    <a:pt x="432" y="121"/>
                  </a:lnTo>
                  <a:lnTo>
                    <a:pt x="415" y="131"/>
                  </a:lnTo>
                  <a:lnTo>
                    <a:pt x="393" y="139"/>
                  </a:lnTo>
                  <a:lnTo>
                    <a:pt x="366" y="145"/>
                  </a:lnTo>
                  <a:lnTo>
                    <a:pt x="335" y="145"/>
                  </a:lnTo>
                  <a:lnTo>
                    <a:pt x="297" y="142"/>
                  </a:lnTo>
                  <a:lnTo>
                    <a:pt x="255" y="130"/>
                  </a:lnTo>
                  <a:lnTo>
                    <a:pt x="204" y="113"/>
                  </a:lnTo>
                  <a:lnTo>
                    <a:pt x="146" y="87"/>
                  </a:lnTo>
                  <a:lnTo>
                    <a:pt x="82" y="51"/>
                  </a:lnTo>
                  <a:lnTo>
                    <a:pt x="9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5" name="Freeform 206"/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3125" y="2508"/>
              <a:ext cx="71" cy="73"/>
            </a:xfrm>
            <a:custGeom>
              <a:avLst/>
              <a:gdLst>
                <a:gd name="T0" fmla="*/ 1 w 142"/>
                <a:gd name="T1" fmla="*/ 1 h 145"/>
                <a:gd name="T2" fmla="*/ 1 w 142"/>
                <a:gd name="T3" fmla="*/ 1 h 145"/>
                <a:gd name="T4" fmla="*/ 1 w 142"/>
                <a:gd name="T5" fmla="*/ 1 h 145"/>
                <a:gd name="T6" fmla="*/ 1 w 142"/>
                <a:gd name="T7" fmla="*/ 1 h 145"/>
                <a:gd name="T8" fmla="*/ 1 w 142"/>
                <a:gd name="T9" fmla="*/ 1 h 145"/>
                <a:gd name="T10" fmla="*/ 1 w 142"/>
                <a:gd name="T11" fmla="*/ 1 h 145"/>
                <a:gd name="T12" fmla="*/ 1 w 142"/>
                <a:gd name="T13" fmla="*/ 1 h 145"/>
                <a:gd name="T14" fmla="*/ 1 w 142"/>
                <a:gd name="T15" fmla="*/ 1 h 145"/>
                <a:gd name="T16" fmla="*/ 0 w 142"/>
                <a:gd name="T17" fmla="*/ 1 h 145"/>
                <a:gd name="T18" fmla="*/ 1 w 142"/>
                <a:gd name="T19" fmla="*/ 1 h 145"/>
                <a:gd name="T20" fmla="*/ 1 w 142"/>
                <a:gd name="T21" fmla="*/ 1 h 145"/>
                <a:gd name="T22" fmla="*/ 1 w 142"/>
                <a:gd name="T23" fmla="*/ 1 h 145"/>
                <a:gd name="T24" fmla="*/ 1 w 142"/>
                <a:gd name="T25" fmla="*/ 1 h 145"/>
                <a:gd name="T26" fmla="*/ 1 w 142"/>
                <a:gd name="T27" fmla="*/ 1 h 145"/>
                <a:gd name="T28" fmla="*/ 1 w 142"/>
                <a:gd name="T29" fmla="*/ 1 h 145"/>
                <a:gd name="T30" fmla="*/ 1 w 142"/>
                <a:gd name="T31" fmla="*/ 1 h 145"/>
                <a:gd name="T32" fmla="*/ 1 w 142"/>
                <a:gd name="T33" fmla="*/ 1 h 145"/>
                <a:gd name="T34" fmla="*/ 1 w 142"/>
                <a:gd name="T35" fmla="*/ 0 h 145"/>
                <a:gd name="T36" fmla="*/ 1 w 142"/>
                <a:gd name="T37" fmla="*/ 1 h 145"/>
                <a:gd name="T38" fmla="*/ 1 w 142"/>
                <a:gd name="T39" fmla="*/ 1 h 145"/>
                <a:gd name="T40" fmla="*/ 1 w 142"/>
                <a:gd name="T41" fmla="*/ 1 h 145"/>
                <a:gd name="T42" fmla="*/ 1 w 142"/>
                <a:gd name="T43" fmla="*/ 1 h 145"/>
                <a:gd name="T44" fmla="*/ 1 w 142"/>
                <a:gd name="T45" fmla="*/ 1 h 145"/>
                <a:gd name="T46" fmla="*/ 1 w 142"/>
                <a:gd name="T47" fmla="*/ 1 h 145"/>
                <a:gd name="T48" fmla="*/ 1 w 142"/>
                <a:gd name="T49" fmla="*/ 1 h 145"/>
                <a:gd name="T50" fmla="*/ 1 w 142"/>
                <a:gd name="T51" fmla="*/ 1 h 145"/>
                <a:gd name="T52" fmla="*/ 1 w 142"/>
                <a:gd name="T53" fmla="*/ 1 h 145"/>
                <a:gd name="T54" fmla="*/ 1 w 142"/>
                <a:gd name="T55" fmla="*/ 1 h 145"/>
                <a:gd name="T56" fmla="*/ 1 w 142"/>
                <a:gd name="T57" fmla="*/ 1 h 145"/>
                <a:gd name="T58" fmla="*/ 1 w 142"/>
                <a:gd name="T59" fmla="*/ 1 h 145"/>
                <a:gd name="T60" fmla="*/ 1 w 142"/>
                <a:gd name="T61" fmla="*/ 1 h 145"/>
                <a:gd name="T62" fmla="*/ 1 w 142"/>
                <a:gd name="T63" fmla="*/ 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2"/>
                <a:gd name="T97" fmla="*/ 0 h 145"/>
                <a:gd name="T98" fmla="*/ 142 w 142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2" h="145">
                  <a:moveTo>
                    <a:pt x="89" y="123"/>
                  </a:moveTo>
                  <a:lnTo>
                    <a:pt x="85" y="134"/>
                  </a:lnTo>
                  <a:lnTo>
                    <a:pt x="76" y="140"/>
                  </a:lnTo>
                  <a:lnTo>
                    <a:pt x="67" y="145"/>
                  </a:lnTo>
                  <a:lnTo>
                    <a:pt x="57" y="145"/>
                  </a:lnTo>
                  <a:lnTo>
                    <a:pt x="48" y="140"/>
                  </a:lnTo>
                  <a:lnTo>
                    <a:pt x="41" y="134"/>
                  </a:lnTo>
                  <a:lnTo>
                    <a:pt x="37" y="124"/>
                  </a:lnTo>
                  <a:lnTo>
                    <a:pt x="36" y="113"/>
                  </a:lnTo>
                  <a:lnTo>
                    <a:pt x="30" y="114"/>
                  </a:lnTo>
                  <a:lnTo>
                    <a:pt x="25" y="114"/>
                  </a:lnTo>
                  <a:lnTo>
                    <a:pt x="20" y="113"/>
                  </a:lnTo>
                  <a:lnTo>
                    <a:pt x="15" y="112"/>
                  </a:lnTo>
                  <a:lnTo>
                    <a:pt x="11" y="108"/>
                  </a:lnTo>
                  <a:lnTo>
                    <a:pt x="7" y="105"/>
                  </a:lnTo>
                  <a:lnTo>
                    <a:pt x="4" y="101"/>
                  </a:lnTo>
                  <a:lnTo>
                    <a:pt x="2" y="97"/>
                  </a:lnTo>
                  <a:lnTo>
                    <a:pt x="0" y="86"/>
                  </a:lnTo>
                  <a:lnTo>
                    <a:pt x="3" y="76"/>
                  </a:lnTo>
                  <a:lnTo>
                    <a:pt x="9" y="68"/>
                  </a:lnTo>
                  <a:lnTo>
                    <a:pt x="18" y="62"/>
                  </a:lnTo>
                  <a:lnTo>
                    <a:pt x="12" y="53"/>
                  </a:lnTo>
                  <a:lnTo>
                    <a:pt x="10" y="43"/>
                  </a:lnTo>
                  <a:lnTo>
                    <a:pt x="11" y="32"/>
                  </a:lnTo>
                  <a:lnTo>
                    <a:pt x="15" y="23"/>
                  </a:lnTo>
                  <a:lnTo>
                    <a:pt x="19" y="20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3" y="15"/>
                  </a:lnTo>
                  <a:lnTo>
                    <a:pt x="38" y="15"/>
                  </a:lnTo>
                  <a:lnTo>
                    <a:pt x="43" y="16"/>
                  </a:lnTo>
                  <a:lnTo>
                    <a:pt x="49" y="18"/>
                  </a:lnTo>
                  <a:lnTo>
                    <a:pt x="53" y="21"/>
                  </a:lnTo>
                  <a:lnTo>
                    <a:pt x="58" y="10"/>
                  </a:lnTo>
                  <a:lnTo>
                    <a:pt x="66" y="3"/>
                  </a:lnTo>
                  <a:lnTo>
                    <a:pt x="75" y="0"/>
                  </a:lnTo>
                  <a:lnTo>
                    <a:pt x="86" y="0"/>
                  </a:lnTo>
                  <a:lnTo>
                    <a:pt x="95" y="3"/>
                  </a:lnTo>
                  <a:lnTo>
                    <a:pt x="102" y="10"/>
                  </a:lnTo>
                  <a:lnTo>
                    <a:pt x="106" y="21"/>
                  </a:lnTo>
                  <a:lnTo>
                    <a:pt x="106" y="31"/>
                  </a:lnTo>
                  <a:lnTo>
                    <a:pt x="112" y="30"/>
                  </a:lnTo>
                  <a:lnTo>
                    <a:pt x="118" y="30"/>
                  </a:lnTo>
                  <a:lnTo>
                    <a:pt x="123" y="31"/>
                  </a:lnTo>
                  <a:lnTo>
                    <a:pt x="128" y="33"/>
                  </a:lnTo>
                  <a:lnTo>
                    <a:pt x="133" y="36"/>
                  </a:lnTo>
                  <a:lnTo>
                    <a:pt x="136" y="39"/>
                  </a:lnTo>
                  <a:lnTo>
                    <a:pt x="139" y="44"/>
                  </a:lnTo>
                  <a:lnTo>
                    <a:pt x="141" y="48"/>
                  </a:lnTo>
                  <a:lnTo>
                    <a:pt x="142" y="58"/>
                  </a:lnTo>
                  <a:lnTo>
                    <a:pt x="140" y="68"/>
                  </a:lnTo>
                  <a:lnTo>
                    <a:pt x="134" y="76"/>
                  </a:lnTo>
                  <a:lnTo>
                    <a:pt x="125" y="83"/>
                  </a:lnTo>
                  <a:lnTo>
                    <a:pt x="131" y="92"/>
                  </a:lnTo>
                  <a:lnTo>
                    <a:pt x="133" y="101"/>
                  </a:lnTo>
                  <a:lnTo>
                    <a:pt x="132" y="112"/>
                  </a:lnTo>
                  <a:lnTo>
                    <a:pt x="127" y="121"/>
                  </a:lnTo>
                  <a:lnTo>
                    <a:pt x="124" y="124"/>
                  </a:lnTo>
                  <a:lnTo>
                    <a:pt x="119" y="127"/>
                  </a:lnTo>
                  <a:lnTo>
                    <a:pt x="114" y="129"/>
                  </a:lnTo>
                  <a:lnTo>
                    <a:pt x="110" y="129"/>
                  </a:lnTo>
                  <a:lnTo>
                    <a:pt x="104" y="129"/>
                  </a:lnTo>
                  <a:lnTo>
                    <a:pt x="100" y="128"/>
                  </a:lnTo>
                  <a:lnTo>
                    <a:pt x="94" y="127"/>
                  </a:lnTo>
                  <a:lnTo>
                    <a:pt x="89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6" name="Freeform 207"/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3149" y="2534"/>
              <a:ext cx="21" cy="20"/>
            </a:xfrm>
            <a:custGeom>
              <a:avLst/>
              <a:gdLst>
                <a:gd name="T0" fmla="*/ 1 w 40"/>
                <a:gd name="T1" fmla="*/ 1 h 39"/>
                <a:gd name="T2" fmla="*/ 1 w 40"/>
                <a:gd name="T3" fmla="*/ 1 h 39"/>
                <a:gd name="T4" fmla="*/ 1 w 40"/>
                <a:gd name="T5" fmla="*/ 1 h 39"/>
                <a:gd name="T6" fmla="*/ 1 w 40"/>
                <a:gd name="T7" fmla="*/ 0 h 39"/>
                <a:gd name="T8" fmla="*/ 1 w 40"/>
                <a:gd name="T9" fmla="*/ 1 h 39"/>
                <a:gd name="T10" fmla="*/ 1 w 40"/>
                <a:gd name="T11" fmla="*/ 1 h 39"/>
                <a:gd name="T12" fmla="*/ 1 w 40"/>
                <a:gd name="T13" fmla="*/ 1 h 39"/>
                <a:gd name="T14" fmla="*/ 0 w 40"/>
                <a:gd name="T15" fmla="*/ 1 h 39"/>
                <a:gd name="T16" fmla="*/ 1 w 40"/>
                <a:gd name="T17" fmla="*/ 1 h 39"/>
                <a:gd name="T18" fmla="*/ 1 w 40"/>
                <a:gd name="T19" fmla="*/ 1 h 39"/>
                <a:gd name="T20" fmla="*/ 1 w 40"/>
                <a:gd name="T21" fmla="*/ 1 h 39"/>
                <a:gd name="T22" fmla="*/ 1 w 40"/>
                <a:gd name="T23" fmla="*/ 1 h 39"/>
                <a:gd name="T24" fmla="*/ 1 w 40"/>
                <a:gd name="T25" fmla="*/ 1 h 39"/>
                <a:gd name="T26" fmla="*/ 1 w 40"/>
                <a:gd name="T27" fmla="*/ 1 h 39"/>
                <a:gd name="T28" fmla="*/ 1 w 40"/>
                <a:gd name="T29" fmla="*/ 1 h 39"/>
                <a:gd name="T30" fmla="*/ 1 w 40"/>
                <a:gd name="T31" fmla="*/ 1 h 39"/>
                <a:gd name="T32" fmla="*/ 1 w 40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"/>
                <a:gd name="T52" fmla="*/ 0 h 39"/>
                <a:gd name="T53" fmla="*/ 40 w 40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" h="39">
                  <a:moveTo>
                    <a:pt x="39" y="14"/>
                  </a:moveTo>
                  <a:lnTo>
                    <a:pt x="36" y="7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1" y="26"/>
                  </a:lnTo>
                  <a:lnTo>
                    <a:pt x="5" y="32"/>
                  </a:lnTo>
                  <a:lnTo>
                    <a:pt x="12" y="37"/>
                  </a:lnTo>
                  <a:lnTo>
                    <a:pt x="18" y="39"/>
                  </a:lnTo>
                  <a:lnTo>
                    <a:pt x="26" y="38"/>
                  </a:lnTo>
                  <a:lnTo>
                    <a:pt x="33" y="34"/>
                  </a:lnTo>
                  <a:lnTo>
                    <a:pt x="38" y="29"/>
                  </a:lnTo>
                  <a:lnTo>
                    <a:pt x="40" y="22"/>
                  </a:lnTo>
                  <a:lnTo>
                    <a:pt x="39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7" name="Freeform 208"/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2944" y="2499"/>
              <a:ext cx="26" cy="26"/>
            </a:xfrm>
            <a:custGeom>
              <a:avLst/>
              <a:gdLst>
                <a:gd name="T0" fmla="*/ 1 w 52"/>
                <a:gd name="T1" fmla="*/ 1 h 50"/>
                <a:gd name="T2" fmla="*/ 1 w 52"/>
                <a:gd name="T3" fmla="*/ 1 h 50"/>
                <a:gd name="T4" fmla="*/ 1 w 52"/>
                <a:gd name="T5" fmla="*/ 1 h 50"/>
                <a:gd name="T6" fmla="*/ 1 w 52"/>
                <a:gd name="T7" fmla="*/ 1 h 50"/>
                <a:gd name="T8" fmla="*/ 1 w 52"/>
                <a:gd name="T9" fmla="*/ 1 h 50"/>
                <a:gd name="T10" fmla="*/ 1 w 52"/>
                <a:gd name="T11" fmla="*/ 1 h 50"/>
                <a:gd name="T12" fmla="*/ 1 w 52"/>
                <a:gd name="T13" fmla="*/ 1 h 50"/>
                <a:gd name="T14" fmla="*/ 1 w 52"/>
                <a:gd name="T15" fmla="*/ 1 h 50"/>
                <a:gd name="T16" fmla="*/ 1 w 52"/>
                <a:gd name="T17" fmla="*/ 0 h 50"/>
                <a:gd name="T18" fmla="*/ 1 w 52"/>
                <a:gd name="T19" fmla="*/ 1 h 50"/>
                <a:gd name="T20" fmla="*/ 1 w 52"/>
                <a:gd name="T21" fmla="*/ 1 h 50"/>
                <a:gd name="T22" fmla="*/ 1 w 52"/>
                <a:gd name="T23" fmla="*/ 1 h 50"/>
                <a:gd name="T24" fmla="*/ 0 w 52"/>
                <a:gd name="T25" fmla="*/ 1 h 50"/>
                <a:gd name="T26" fmla="*/ 1 w 52"/>
                <a:gd name="T27" fmla="*/ 1 h 50"/>
                <a:gd name="T28" fmla="*/ 1 w 52"/>
                <a:gd name="T29" fmla="*/ 1 h 50"/>
                <a:gd name="T30" fmla="*/ 1 w 52"/>
                <a:gd name="T31" fmla="*/ 1 h 50"/>
                <a:gd name="T32" fmla="*/ 1 w 52"/>
                <a:gd name="T33" fmla="*/ 1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0"/>
                <a:gd name="T53" fmla="*/ 52 w 5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0">
                  <a:moveTo>
                    <a:pt x="26" y="50"/>
                  </a:moveTo>
                  <a:lnTo>
                    <a:pt x="37" y="48"/>
                  </a:lnTo>
                  <a:lnTo>
                    <a:pt x="45" y="42"/>
                  </a:lnTo>
                  <a:lnTo>
                    <a:pt x="49" y="34"/>
                  </a:lnTo>
                  <a:lnTo>
                    <a:pt x="52" y="25"/>
                  </a:lnTo>
                  <a:lnTo>
                    <a:pt x="49" y="15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8"/>
                  </a:lnTo>
                  <a:lnTo>
                    <a:pt x="26" y="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8" name="Freeform 209"/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29" name="Freeform 210"/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0" name="Freeform 211"/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2972" y="2447"/>
              <a:ext cx="76" cy="61"/>
            </a:xfrm>
            <a:custGeom>
              <a:avLst/>
              <a:gdLst>
                <a:gd name="T0" fmla="*/ 1 w 152"/>
                <a:gd name="T1" fmla="*/ 0 h 123"/>
                <a:gd name="T2" fmla="*/ 0 w 152"/>
                <a:gd name="T3" fmla="*/ 0 h 123"/>
                <a:gd name="T4" fmla="*/ 1 w 152"/>
                <a:gd name="T5" fmla="*/ 0 h 123"/>
                <a:gd name="T6" fmla="*/ 1 w 152"/>
                <a:gd name="T7" fmla="*/ 0 h 123"/>
                <a:gd name="T8" fmla="*/ 1 w 152"/>
                <a:gd name="T9" fmla="*/ 0 h 123"/>
                <a:gd name="T10" fmla="*/ 1 w 152"/>
                <a:gd name="T11" fmla="*/ 0 h 123"/>
                <a:gd name="T12" fmla="*/ 1 w 152"/>
                <a:gd name="T13" fmla="*/ 0 h 123"/>
                <a:gd name="T14" fmla="*/ 1 w 152"/>
                <a:gd name="T15" fmla="*/ 0 h 123"/>
                <a:gd name="T16" fmla="*/ 1 w 152"/>
                <a:gd name="T17" fmla="*/ 0 h 123"/>
                <a:gd name="T18" fmla="*/ 1 w 152"/>
                <a:gd name="T19" fmla="*/ 0 h 123"/>
                <a:gd name="T20" fmla="*/ 1 w 152"/>
                <a:gd name="T21" fmla="*/ 0 h 123"/>
                <a:gd name="T22" fmla="*/ 1 w 152"/>
                <a:gd name="T23" fmla="*/ 0 h 123"/>
                <a:gd name="T24" fmla="*/ 1 w 152"/>
                <a:gd name="T25" fmla="*/ 0 h 123"/>
                <a:gd name="T26" fmla="*/ 1 w 152"/>
                <a:gd name="T27" fmla="*/ 0 h 123"/>
                <a:gd name="T28" fmla="*/ 1 w 152"/>
                <a:gd name="T29" fmla="*/ 0 h 123"/>
                <a:gd name="T30" fmla="*/ 1 w 152"/>
                <a:gd name="T31" fmla="*/ 0 h 123"/>
                <a:gd name="T32" fmla="*/ 1 w 152"/>
                <a:gd name="T33" fmla="*/ 0 h 123"/>
                <a:gd name="T34" fmla="*/ 1 w 152"/>
                <a:gd name="T35" fmla="*/ 0 h 123"/>
                <a:gd name="T36" fmla="*/ 1 w 152"/>
                <a:gd name="T37" fmla="*/ 0 h 123"/>
                <a:gd name="T38" fmla="*/ 1 w 152"/>
                <a:gd name="T39" fmla="*/ 0 h 123"/>
                <a:gd name="T40" fmla="*/ 1 w 152"/>
                <a:gd name="T41" fmla="*/ 0 h 123"/>
                <a:gd name="T42" fmla="*/ 1 w 152"/>
                <a:gd name="T43" fmla="*/ 0 h 123"/>
                <a:gd name="T44" fmla="*/ 1 w 152"/>
                <a:gd name="T45" fmla="*/ 0 h 123"/>
                <a:gd name="T46" fmla="*/ 1 w 152"/>
                <a:gd name="T47" fmla="*/ 0 h 123"/>
                <a:gd name="T48" fmla="*/ 1 w 152"/>
                <a:gd name="T49" fmla="*/ 0 h 123"/>
                <a:gd name="T50" fmla="*/ 1 w 152"/>
                <a:gd name="T51" fmla="*/ 0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3" y="122"/>
                  </a:moveTo>
                  <a:lnTo>
                    <a:pt x="0" y="100"/>
                  </a:lnTo>
                  <a:lnTo>
                    <a:pt x="4" y="93"/>
                  </a:lnTo>
                  <a:lnTo>
                    <a:pt x="14" y="75"/>
                  </a:lnTo>
                  <a:lnTo>
                    <a:pt x="29" y="52"/>
                  </a:lnTo>
                  <a:lnTo>
                    <a:pt x="48" y="27"/>
                  </a:lnTo>
                  <a:lnTo>
                    <a:pt x="70" y="9"/>
                  </a:lnTo>
                  <a:lnTo>
                    <a:pt x="93" y="0"/>
                  </a:lnTo>
                  <a:lnTo>
                    <a:pt x="118" y="5"/>
                  </a:lnTo>
                  <a:lnTo>
                    <a:pt x="141" y="32"/>
                  </a:lnTo>
                  <a:lnTo>
                    <a:pt x="149" y="50"/>
                  </a:lnTo>
                  <a:lnTo>
                    <a:pt x="152" y="65"/>
                  </a:lnTo>
                  <a:lnTo>
                    <a:pt x="151" y="79"/>
                  </a:lnTo>
                  <a:lnTo>
                    <a:pt x="146" y="91"/>
                  </a:lnTo>
                  <a:lnTo>
                    <a:pt x="138" y="99"/>
                  </a:lnTo>
                  <a:lnTo>
                    <a:pt x="127" y="107"/>
                  </a:lnTo>
                  <a:lnTo>
                    <a:pt x="114" y="113"/>
                  </a:lnTo>
                  <a:lnTo>
                    <a:pt x="99" y="116"/>
                  </a:lnTo>
                  <a:lnTo>
                    <a:pt x="84" y="120"/>
                  </a:lnTo>
                  <a:lnTo>
                    <a:pt x="69" y="121"/>
                  </a:lnTo>
                  <a:lnTo>
                    <a:pt x="54" y="122"/>
                  </a:lnTo>
                  <a:lnTo>
                    <a:pt x="42" y="123"/>
                  </a:lnTo>
                  <a:lnTo>
                    <a:pt x="30" y="123"/>
                  </a:lnTo>
                  <a:lnTo>
                    <a:pt x="21" y="122"/>
                  </a:lnTo>
                  <a:lnTo>
                    <a:pt x="15" y="122"/>
                  </a:lnTo>
                  <a:lnTo>
                    <a:pt x="13" y="1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1" name="Freeform 212"/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2972" y="2517"/>
              <a:ext cx="76" cy="61"/>
            </a:xfrm>
            <a:custGeom>
              <a:avLst/>
              <a:gdLst>
                <a:gd name="T0" fmla="*/ 0 w 153"/>
                <a:gd name="T1" fmla="*/ 1 h 122"/>
                <a:gd name="T2" fmla="*/ 0 w 153"/>
                <a:gd name="T3" fmla="*/ 1 h 122"/>
                <a:gd name="T4" fmla="*/ 0 w 153"/>
                <a:gd name="T5" fmla="*/ 1 h 122"/>
                <a:gd name="T6" fmla="*/ 0 w 153"/>
                <a:gd name="T7" fmla="*/ 1 h 122"/>
                <a:gd name="T8" fmla="*/ 0 w 153"/>
                <a:gd name="T9" fmla="*/ 0 h 122"/>
                <a:gd name="T10" fmla="*/ 0 w 153"/>
                <a:gd name="T11" fmla="*/ 0 h 122"/>
                <a:gd name="T12" fmla="*/ 0 w 153"/>
                <a:gd name="T13" fmla="*/ 1 h 122"/>
                <a:gd name="T14" fmla="*/ 0 w 153"/>
                <a:gd name="T15" fmla="*/ 1 h 122"/>
                <a:gd name="T16" fmla="*/ 0 w 153"/>
                <a:gd name="T17" fmla="*/ 1 h 122"/>
                <a:gd name="T18" fmla="*/ 0 w 153"/>
                <a:gd name="T19" fmla="*/ 1 h 122"/>
                <a:gd name="T20" fmla="*/ 0 w 153"/>
                <a:gd name="T21" fmla="*/ 1 h 122"/>
                <a:gd name="T22" fmla="*/ 0 w 153"/>
                <a:gd name="T23" fmla="*/ 1 h 122"/>
                <a:gd name="T24" fmla="*/ 0 w 153"/>
                <a:gd name="T25" fmla="*/ 1 h 122"/>
                <a:gd name="T26" fmla="*/ 0 w 153"/>
                <a:gd name="T27" fmla="*/ 1 h 122"/>
                <a:gd name="T28" fmla="*/ 0 w 153"/>
                <a:gd name="T29" fmla="*/ 1 h 122"/>
                <a:gd name="T30" fmla="*/ 0 w 153"/>
                <a:gd name="T31" fmla="*/ 1 h 122"/>
                <a:gd name="T32" fmla="*/ 0 w 153"/>
                <a:gd name="T33" fmla="*/ 1 h 122"/>
                <a:gd name="T34" fmla="*/ 0 w 153"/>
                <a:gd name="T35" fmla="*/ 1 h 122"/>
                <a:gd name="T36" fmla="*/ 0 w 153"/>
                <a:gd name="T37" fmla="*/ 1 h 122"/>
                <a:gd name="T38" fmla="*/ 0 w 153"/>
                <a:gd name="T39" fmla="*/ 1 h 122"/>
                <a:gd name="T40" fmla="*/ 0 w 153"/>
                <a:gd name="T41" fmla="*/ 1 h 122"/>
                <a:gd name="T42" fmla="*/ 0 w 153"/>
                <a:gd name="T43" fmla="*/ 1 h 122"/>
                <a:gd name="T44" fmla="*/ 0 w 153"/>
                <a:gd name="T45" fmla="*/ 1 h 122"/>
                <a:gd name="T46" fmla="*/ 0 w 153"/>
                <a:gd name="T47" fmla="*/ 1 h 122"/>
                <a:gd name="T48" fmla="*/ 0 w 153"/>
                <a:gd name="T49" fmla="*/ 1 h 122"/>
                <a:gd name="T50" fmla="*/ 0 w 153"/>
                <a:gd name="T51" fmla="*/ 1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22"/>
                <a:gd name="T80" fmla="*/ 153 w 153"/>
                <a:gd name="T81" fmla="*/ 122 h 1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22">
                  <a:moveTo>
                    <a:pt x="0" y="23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21" y="1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1"/>
                  </a:lnTo>
                  <a:lnTo>
                    <a:pt x="69" y="2"/>
                  </a:lnTo>
                  <a:lnTo>
                    <a:pt x="84" y="4"/>
                  </a:lnTo>
                  <a:lnTo>
                    <a:pt x="99" y="7"/>
                  </a:lnTo>
                  <a:lnTo>
                    <a:pt x="114" y="10"/>
                  </a:lnTo>
                  <a:lnTo>
                    <a:pt x="127" y="16"/>
                  </a:lnTo>
                  <a:lnTo>
                    <a:pt x="138" y="23"/>
                  </a:lnTo>
                  <a:lnTo>
                    <a:pt x="146" y="32"/>
                  </a:lnTo>
                  <a:lnTo>
                    <a:pt x="152" y="43"/>
                  </a:lnTo>
                  <a:lnTo>
                    <a:pt x="153" y="55"/>
                  </a:lnTo>
                  <a:lnTo>
                    <a:pt x="150" y="70"/>
                  </a:lnTo>
                  <a:lnTo>
                    <a:pt x="142" y="89"/>
                  </a:lnTo>
                  <a:lnTo>
                    <a:pt x="118" y="115"/>
                  </a:lnTo>
                  <a:lnTo>
                    <a:pt x="93" y="122"/>
                  </a:lnTo>
                  <a:lnTo>
                    <a:pt x="70" y="114"/>
                  </a:lnTo>
                  <a:lnTo>
                    <a:pt x="48" y="95"/>
                  </a:lnTo>
                  <a:lnTo>
                    <a:pt x="29" y="72"/>
                  </a:lnTo>
                  <a:lnTo>
                    <a:pt x="14" y="48"/>
                  </a:lnTo>
                  <a:lnTo>
                    <a:pt x="4" y="30"/>
                  </a:ln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2" name="Freeform 213"/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2930" y="2532"/>
              <a:ext cx="55" cy="78"/>
            </a:xfrm>
            <a:custGeom>
              <a:avLst/>
              <a:gdLst>
                <a:gd name="T0" fmla="*/ 0 w 112"/>
                <a:gd name="T1" fmla="*/ 0 h 156"/>
                <a:gd name="T2" fmla="*/ 0 w 112"/>
                <a:gd name="T3" fmla="*/ 0 h 156"/>
                <a:gd name="T4" fmla="*/ 0 w 112"/>
                <a:gd name="T5" fmla="*/ 1 h 156"/>
                <a:gd name="T6" fmla="*/ 0 w 112"/>
                <a:gd name="T7" fmla="*/ 1 h 156"/>
                <a:gd name="T8" fmla="*/ 0 w 112"/>
                <a:gd name="T9" fmla="*/ 1 h 156"/>
                <a:gd name="T10" fmla="*/ 0 w 112"/>
                <a:gd name="T11" fmla="*/ 1 h 156"/>
                <a:gd name="T12" fmla="*/ 0 w 112"/>
                <a:gd name="T13" fmla="*/ 1 h 156"/>
                <a:gd name="T14" fmla="*/ 0 w 112"/>
                <a:gd name="T15" fmla="*/ 1 h 156"/>
                <a:gd name="T16" fmla="*/ 0 w 112"/>
                <a:gd name="T17" fmla="*/ 1 h 156"/>
                <a:gd name="T18" fmla="*/ 0 w 112"/>
                <a:gd name="T19" fmla="*/ 1 h 156"/>
                <a:gd name="T20" fmla="*/ 0 w 112"/>
                <a:gd name="T21" fmla="*/ 1 h 156"/>
                <a:gd name="T22" fmla="*/ 0 w 112"/>
                <a:gd name="T23" fmla="*/ 1 h 156"/>
                <a:gd name="T24" fmla="*/ 0 w 112"/>
                <a:gd name="T25" fmla="*/ 1 h 156"/>
                <a:gd name="T26" fmla="*/ 0 w 112"/>
                <a:gd name="T27" fmla="*/ 1 h 156"/>
                <a:gd name="T28" fmla="*/ 0 w 112"/>
                <a:gd name="T29" fmla="*/ 1 h 156"/>
                <a:gd name="T30" fmla="*/ 0 w 112"/>
                <a:gd name="T31" fmla="*/ 1 h 156"/>
                <a:gd name="T32" fmla="*/ 0 w 112"/>
                <a:gd name="T33" fmla="*/ 1 h 156"/>
                <a:gd name="T34" fmla="*/ 0 w 112"/>
                <a:gd name="T35" fmla="*/ 0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2"/>
                <a:gd name="T55" fmla="*/ 0 h 156"/>
                <a:gd name="T56" fmla="*/ 112 w 112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2" h="156">
                  <a:moveTo>
                    <a:pt x="43" y="0"/>
                  </a:moveTo>
                  <a:lnTo>
                    <a:pt x="68" y="0"/>
                  </a:lnTo>
                  <a:lnTo>
                    <a:pt x="73" y="7"/>
                  </a:lnTo>
                  <a:lnTo>
                    <a:pt x="83" y="24"/>
                  </a:lnTo>
                  <a:lnTo>
                    <a:pt x="96" y="50"/>
                  </a:lnTo>
                  <a:lnTo>
                    <a:pt x="106" y="77"/>
                  </a:lnTo>
                  <a:lnTo>
                    <a:pt x="112" y="106"/>
                  </a:lnTo>
                  <a:lnTo>
                    <a:pt x="108" y="131"/>
                  </a:lnTo>
                  <a:lnTo>
                    <a:pt x="91" y="149"/>
                  </a:lnTo>
                  <a:lnTo>
                    <a:pt x="56" y="156"/>
                  </a:lnTo>
                  <a:lnTo>
                    <a:pt x="22" y="149"/>
                  </a:lnTo>
                  <a:lnTo>
                    <a:pt x="4" y="131"/>
                  </a:lnTo>
                  <a:lnTo>
                    <a:pt x="0" y="106"/>
                  </a:lnTo>
                  <a:lnTo>
                    <a:pt x="5" y="77"/>
                  </a:lnTo>
                  <a:lnTo>
                    <a:pt x="15" y="50"/>
                  </a:lnTo>
                  <a:lnTo>
                    <a:pt x="28" y="24"/>
                  </a:lnTo>
                  <a:lnTo>
                    <a:pt x="38" y="7"/>
                  </a:lnTo>
                  <a:lnTo>
                    <a:pt x="4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3" name="Freeform 214"/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2868" y="2515"/>
              <a:ext cx="75" cy="62"/>
            </a:xfrm>
            <a:custGeom>
              <a:avLst/>
              <a:gdLst>
                <a:gd name="T0" fmla="*/ 0 w 151"/>
                <a:gd name="T1" fmla="*/ 1 h 123"/>
                <a:gd name="T2" fmla="*/ 0 w 151"/>
                <a:gd name="T3" fmla="*/ 1 h 123"/>
                <a:gd name="T4" fmla="*/ 0 w 151"/>
                <a:gd name="T5" fmla="*/ 1 h 123"/>
                <a:gd name="T6" fmla="*/ 0 w 151"/>
                <a:gd name="T7" fmla="*/ 1 h 123"/>
                <a:gd name="T8" fmla="*/ 0 w 151"/>
                <a:gd name="T9" fmla="*/ 1 h 123"/>
                <a:gd name="T10" fmla="*/ 0 w 151"/>
                <a:gd name="T11" fmla="*/ 1 h 123"/>
                <a:gd name="T12" fmla="*/ 0 w 151"/>
                <a:gd name="T13" fmla="*/ 1 h 123"/>
                <a:gd name="T14" fmla="*/ 0 w 151"/>
                <a:gd name="T15" fmla="*/ 1 h 123"/>
                <a:gd name="T16" fmla="*/ 0 w 151"/>
                <a:gd name="T17" fmla="*/ 1 h 123"/>
                <a:gd name="T18" fmla="*/ 0 w 151"/>
                <a:gd name="T19" fmla="*/ 1 h 123"/>
                <a:gd name="T20" fmla="*/ 0 w 151"/>
                <a:gd name="T21" fmla="*/ 1 h 123"/>
                <a:gd name="T22" fmla="*/ 0 w 151"/>
                <a:gd name="T23" fmla="*/ 1 h 123"/>
                <a:gd name="T24" fmla="*/ 0 w 151"/>
                <a:gd name="T25" fmla="*/ 1 h 123"/>
                <a:gd name="T26" fmla="*/ 0 w 151"/>
                <a:gd name="T27" fmla="*/ 1 h 123"/>
                <a:gd name="T28" fmla="*/ 0 w 151"/>
                <a:gd name="T29" fmla="*/ 1 h 123"/>
                <a:gd name="T30" fmla="*/ 0 w 151"/>
                <a:gd name="T31" fmla="*/ 1 h 123"/>
                <a:gd name="T32" fmla="*/ 0 w 151"/>
                <a:gd name="T33" fmla="*/ 1 h 123"/>
                <a:gd name="T34" fmla="*/ 0 w 151"/>
                <a:gd name="T35" fmla="*/ 1 h 123"/>
                <a:gd name="T36" fmla="*/ 0 w 151"/>
                <a:gd name="T37" fmla="*/ 1 h 123"/>
                <a:gd name="T38" fmla="*/ 0 w 151"/>
                <a:gd name="T39" fmla="*/ 1 h 123"/>
                <a:gd name="T40" fmla="*/ 0 w 151"/>
                <a:gd name="T41" fmla="*/ 1 h 123"/>
                <a:gd name="T42" fmla="*/ 0 w 151"/>
                <a:gd name="T43" fmla="*/ 0 h 123"/>
                <a:gd name="T44" fmla="*/ 0 w 151"/>
                <a:gd name="T45" fmla="*/ 0 h 123"/>
                <a:gd name="T46" fmla="*/ 0 w 151"/>
                <a:gd name="T47" fmla="*/ 1 h 123"/>
                <a:gd name="T48" fmla="*/ 0 w 151"/>
                <a:gd name="T49" fmla="*/ 1 h 123"/>
                <a:gd name="T50" fmla="*/ 0 w 151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3"/>
                <a:gd name="T80" fmla="*/ 151 w 151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3">
                  <a:moveTo>
                    <a:pt x="138" y="1"/>
                  </a:moveTo>
                  <a:lnTo>
                    <a:pt x="151" y="23"/>
                  </a:lnTo>
                  <a:lnTo>
                    <a:pt x="147" y="30"/>
                  </a:lnTo>
                  <a:lnTo>
                    <a:pt x="137" y="48"/>
                  </a:lnTo>
                  <a:lnTo>
                    <a:pt x="122" y="71"/>
                  </a:lnTo>
                  <a:lnTo>
                    <a:pt x="103" y="95"/>
                  </a:lnTo>
                  <a:lnTo>
                    <a:pt x="82" y="114"/>
                  </a:lnTo>
                  <a:lnTo>
                    <a:pt x="57" y="123"/>
                  </a:lnTo>
                  <a:lnTo>
                    <a:pt x="34" y="117"/>
                  </a:lnTo>
                  <a:lnTo>
                    <a:pt x="11" y="91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5" y="16"/>
                  </a:lnTo>
                  <a:lnTo>
                    <a:pt x="38" y="10"/>
                  </a:lnTo>
                  <a:lnTo>
                    <a:pt x="52" y="7"/>
                  </a:lnTo>
                  <a:lnTo>
                    <a:pt x="67" y="3"/>
                  </a:lnTo>
                  <a:lnTo>
                    <a:pt x="82" y="2"/>
                  </a:lnTo>
                  <a:lnTo>
                    <a:pt x="97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30" y="1"/>
                  </a:lnTo>
                  <a:lnTo>
                    <a:pt x="136" y="1"/>
                  </a:lnTo>
                  <a:lnTo>
                    <a:pt x="138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4" name="Freeform 215"/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2867" y="2446"/>
              <a:ext cx="76" cy="62"/>
            </a:xfrm>
            <a:custGeom>
              <a:avLst/>
              <a:gdLst>
                <a:gd name="T0" fmla="*/ 1 w 152"/>
                <a:gd name="T1" fmla="*/ 1 h 123"/>
                <a:gd name="T2" fmla="*/ 1 w 152"/>
                <a:gd name="T3" fmla="*/ 1 h 123"/>
                <a:gd name="T4" fmla="*/ 1 w 152"/>
                <a:gd name="T5" fmla="*/ 1 h 123"/>
                <a:gd name="T6" fmla="*/ 1 w 152"/>
                <a:gd name="T7" fmla="*/ 1 h 123"/>
                <a:gd name="T8" fmla="*/ 1 w 152"/>
                <a:gd name="T9" fmla="*/ 1 h 123"/>
                <a:gd name="T10" fmla="*/ 1 w 152"/>
                <a:gd name="T11" fmla="*/ 1 h 123"/>
                <a:gd name="T12" fmla="*/ 1 w 152"/>
                <a:gd name="T13" fmla="*/ 1 h 123"/>
                <a:gd name="T14" fmla="*/ 1 w 152"/>
                <a:gd name="T15" fmla="*/ 1 h 123"/>
                <a:gd name="T16" fmla="*/ 1 w 152"/>
                <a:gd name="T17" fmla="*/ 1 h 123"/>
                <a:gd name="T18" fmla="*/ 1 w 152"/>
                <a:gd name="T19" fmla="*/ 1 h 123"/>
                <a:gd name="T20" fmla="*/ 1 w 152"/>
                <a:gd name="T21" fmla="*/ 1 h 123"/>
                <a:gd name="T22" fmla="*/ 1 w 152"/>
                <a:gd name="T23" fmla="*/ 1 h 123"/>
                <a:gd name="T24" fmla="*/ 1 w 152"/>
                <a:gd name="T25" fmla="*/ 1 h 123"/>
                <a:gd name="T26" fmla="*/ 1 w 152"/>
                <a:gd name="T27" fmla="*/ 1 h 123"/>
                <a:gd name="T28" fmla="*/ 1 w 152"/>
                <a:gd name="T29" fmla="*/ 1 h 123"/>
                <a:gd name="T30" fmla="*/ 0 w 152"/>
                <a:gd name="T31" fmla="*/ 1 h 123"/>
                <a:gd name="T32" fmla="*/ 1 w 152"/>
                <a:gd name="T33" fmla="*/ 1 h 123"/>
                <a:gd name="T34" fmla="*/ 1 w 152"/>
                <a:gd name="T35" fmla="*/ 1 h 123"/>
                <a:gd name="T36" fmla="*/ 1 w 152"/>
                <a:gd name="T37" fmla="*/ 1 h 123"/>
                <a:gd name="T38" fmla="*/ 1 w 152"/>
                <a:gd name="T39" fmla="*/ 0 h 123"/>
                <a:gd name="T40" fmla="*/ 1 w 152"/>
                <a:gd name="T41" fmla="*/ 1 h 123"/>
                <a:gd name="T42" fmla="*/ 1 w 152"/>
                <a:gd name="T43" fmla="*/ 1 h 123"/>
                <a:gd name="T44" fmla="*/ 1 w 152"/>
                <a:gd name="T45" fmla="*/ 1 h 123"/>
                <a:gd name="T46" fmla="*/ 1 w 152"/>
                <a:gd name="T47" fmla="*/ 1 h 123"/>
                <a:gd name="T48" fmla="*/ 1 w 152"/>
                <a:gd name="T49" fmla="*/ 1 h 123"/>
                <a:gd name="T50" fmla="*/ 1 w 152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52" y="99"/>
                  </a:moveTo>
                  <a:lnTo>
                    <a:pt x="139" y="122"/>
                  </a:lnTo>
                  <a:lnTo>
                    <a:pt x="137" y="122"/>
                  </a:lnTo>
                  <a:lnTo>
                    <a:pt x="131" y="122"/>
                  </a:lnTo>
                  <a:lnTo>
                    <a:pt x="122" y="123"/>
                  </a:lnTo>
                  <a:lnTo>
                    <a:pt x="110" y="122"/>
                  </a:lnTo>
                  <a:lnTo>
                    <a:pt x="98" y="122"/>
                  </a:lnTo>
                  <a:lnTo>
                    <a:pt x="83" y="121"/>
                  </a:lnTo>
                  <a:lnTo>
                    <a:pt x="68" y="118"/>
                  </a:lnTo>
                  <a:lnTo>
                    <a:pt x="53" y="116"/>
                  </a:lnTo>
                  <a:lnTo>
                    <a:pt x="39" y="111"/>
                  </a:lnTo>
                  <a:lnTo>
                    <a:pt x="26" y="106"/>
                  </a:lnTo>
                  <a:lnTo>
                    <a:pt x="15" y="99"/>
                  </a:lnTo>
                  <a:lnTo>
                    <a:pt x="7" y="91"/>
                  </a:lnTo>
                  <a:lnTo>
                    <a:pt x="1" y="79"/>
                  </a:lnTo>
                  <a:lnTo>
                    <a:pt x="0" y="66"/>
                  </a:lnTo>
                  <a:lnTo>
                    <a:pt x="3" y="51"/>
                  </a:lnTo>
                  <a:lnTo>
                    <a:pt x="11" y="33"/>
                  </a:lnTo>
                  <a:lnTo>
                    <a:pt x="34" y="6"/>
                  </a:lnTo>
                  <a:lnTo>
                    <a:pt x="58" y="0"/>
                  </a:lnTo>
                  <a:lnTo>
                    <a:pt x="83" y="8"/>
                  </a:lnTo>
                  <a:lnTo>
                    <a:pt x="104" y="27"/>
                  </a:lnTo>
                  <a:lnTo>
                    <a:pt x="123" y="50"/>
                  </a:lnTo>
                  <a:lnTo>
                    <a:pt x="138" y="73"/>
                  </a:lnTo>
                  <a:lnTo>
                    <a:pt x="148" y="92"/>
                  </a:lnTo>
                  <a:lnTo>
                    <a:pt x="152" y="9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5" name="Freeform 216"/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2555" y="2447"/>
              <a:ext cx="68" cy="74"/>
            </a:xfrm>
            <a:custGeom>
              <a:avLst/>
              <a:gdLst>
                <a:gd name="T0" fmla="*/ 1 w 136"/>
                <a:gd name="T1" fmla="*/ 1 h 148"/>
                <a:gd name="T2" fmla="*/ 0 w 136"/>
                <a:gd name="T3" fmla="*/ 1 h 148"/>
                <a:gd name="T4" fmla="*/ 1 w 136"/>
                <a:gd name="T5" fmla="*/ 1 h 148"/>
                <a:gd name="T6" fmla="*/ 1 w 136"/>
                <a:gd name="T7" fmla="*/ 1 h 148"/>
                <a:gd name="T8" fmla="*/ 1 w 136"/>
                <a:gd name="T9" fmla="*/ 1 h 148"/>
                <a:gd name="T10" fmla="*/ 1 w 136"/>
                <a:gd name="T11" fmla="*/ 1 h 148"/>
                <a:gd name="T12" fmla="*/ 1 w 136"/>
                <a:gd name="T13" fmla="*/ 1 h 148"/>
                <a:gd name="T14" fmla="*/ 1 w 136"/>
                <a:gd name="T15" fmla="*/ 1 h 148"/>
                <a:gd name="T16" fmla="*/ 1 w 136"/>
                <a:gd name="T17" fmla="*/ 1 h 148"/>
                <a:gd name="T18" fmla="*/ 1 w 136"/>
                <a:gd name="T19" fmla="*/ 1 h 148"/>
                <a:gd name="T20" fmla="*/ 1 w 136"/>
                <a:gd name="T21" fmla="*/ 1 h 148"/>
                <a:gd name="T22" fmla="*/ 1 w 136"/>
                <a:gd name="T23" fmla="*/ 1 h 148"/>
                <a:gd name="T24" fmla="*/ 1 w 136"/>
                <a:gd name="T25" fmla="*/ 1 h 148"/>
                <a:gd name="T26" fmla="*/ 1 w 136"/>
                <a:gd name="T27" fmla="*/ 1 h 148"/>
                <a:gd name="T28" fmla="*/ 1 w 136"/>
                <a:gd name="T29" fmla="*/ 1 h 148"/>
                <a:gd name="T30" fmla="*/ 1 w 136"/>
                <a:gd name="T31" fmla="*/ 1 h 148"/>
                <a:gd name="T32" fmla="*/ 1 w 136"/>
                <a:gd name="T33" fmla="*/ 1 h 148"/>
                <a:gd name="T34" fmla="*/ 1 w 136"/>
                <a:gd name="T35" fmla="*/ 1 h 148"/>
                <a:gd name="T36" fmla="*/ 1 w 136"/>
                <a:gd name="T37" fmla="*/ 1 h 148"/>
                <a:gd name="T38" fmla="*/ 1 w 136"/>
                <a:gd name="T39" fmla="*/ 1 h 148"/>
                <a:gd name="T40" fmla="*/ 1 w 136"/>
                <a:gd name="T41" fmla="*/ 1 h 148"/>
                <a:gd name="T42" fmla="*/ 1 w 136"/>
                <a:gd name="T43" fmla="*/ 1 h 148"/>
                <a:gd name="T44" fmla="*/ 1 w 136"/>
                <a:gd name="T45" fmla="*/ 1 h 148"/>
                <a:gd name="T46" fmla="*/ 1 w 136"/>
                <a:gd name="T47" fmla="*/ 1 h 148"/>
                <a:gd name="T48" fmla="*/ 1 w 136"/>
                <a:gd name="T49" fmla="*/ 1 h 148"/>
                <a:gd name="T50" fmla="*/ 1 w 136"/>
                <a:gd name="T51" fmla="*/ 1 h 148"/>
                <a:gd name="T52" fmla="*/ 1 w 136"/>
                <a:gd name="T53" fmla="*/ 1 h 148"/>
                <a:gd name="T54" fmla="*/ 1 w 136"/>
                <a:gd name="T55" fmla="*/ 1 h 148"/>
                <a:gd name="T56" fmla="*/ 1 w 136"/>
                <a:gd name="T57" fmla="*/ 1 h 148"/>
                <a:gd name="T58" fmla="*/ 1 w 136"/>
                <a:gd name="T59" fmla="*/ 1 h 148"/>
                <a:gd name="T60" fmla="*/ 1 w 136"/>
                <a:gd name="T61" fmla="*/ 1 h 148"/>
                <a:gd name="T62" fmla="*/ 1 w 136"/>
                <a:gd name="T63" fmla="*/ 1 h 1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8"/>
                <a:gd name="T98" fmla="*/ 136 w 136"/>
                <a:gd name="T99" fmla="*/ 148 h 1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8">
                  <a:moveTo>
                    <a:pt x="14" y="75"/>
                  </a:moveTo>
                  <a:lnTo>
                    <a:pt x="6" y="67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7"/>
                  </a:lnTo>
                  <a:lnTo>
                    <a:pt x="20" y="25"/>
                  </a:lnTo>
                  <a:lnTo>
                    <a:pt x="24" y="25"/>
                  </a:lnTo>
                  <a:lnTo>
                    <a:pt x="30" y="25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0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7" y="24"/>
                  </a:lnTo>
                  <a:lnTo>
                    <a:pt x="121" y="26"/>
                  </a:lnTo>
                  <a:lnTo>
                    <a:pt x="126" y="29"/>
                  </a:lnTo>
                  <a:lnTo>
                    <a:pt x="129" y="32"/>
                  </a:lnTo>
                  <a:lnTo>
                    <a:pt x="133" y="37"/>
                  </a:lnTo>
                  <a:lnTo>
                    <a:pt x="136" y="46"/>
                  </a:lnTo>
                  <a:lnTo>
                    <a:pt x="135" y="56"/>
                  </a:lnTo>
                  <a:lnTo>
                    <a:pt x="130" y="65"/>
                  </a:lnTo>
                  <a:lnTo>
                    <a:pt x="122" y="73"/>
                  </a:lnTo>
                  <a:lnTo>
                    <a:pt x="130" y="80"/>
                  </a:lnTo>
                  <a:lnTo>
                    <a:pt x="135" y="90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5"/>
                  </a:lnTo>
                  <a:lnTo>
                    <a:pt x="126" y="118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40"/>
                  </a:lnTo>
                  <a:lnTo>
                    <a:pt x="80" y="146"/>
                  </a:lnTo>
                  <a:lnTo>
                    <a:pt x="69" y="148"/>
                  </a:lnTo>
                  <a:lnTo>
                    <a:pt x="59" y="146"/>
                  </a:lnTo>
                  <a:lnTo>
                    <a:pt x="51" y="140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20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6" name="Freeform 217"/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2579" y="2473"/>
              <a:ext cx="20" cy="21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1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0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27" y="39"/>
                  </a:lnTo>
                  <a:lnTo>
                    <a:pt x="33" y="34"/>
                  </a:lnTo>
                  <a:lnTo>
                    <a:pt x="38" y="27"/>
                  </a:lnTo>
                  <a:lnTo>
                    <a:pt x="39" y="20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6" y="34"/>
                  </a:lnTo>
                  <a:lnTo>
                    <a:pt x="12" y="39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7" name="Freeform 218"/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2642" y="1923"/>
              <a:ext cx="68" cy="74"/>
            </a:xfrm>
            <a:custGeom>
              <a:avLst/>
              <a:gdLst>
                <a:gd name="T0" fmla="*/ 1 w 136"/>
                <a:gd name="T1" fmla="*/ 1 h 147"/>
                <a:gd name="T2" fmla="*/ 0 w 136"/>
                <a:gd name="T3" fmla="*/ 1 h 147"/>
                <a:gd name="T4" fmla="*/ 1 w 136"/>
                <a:gd name="T5" fmla="*/ 1 h 147"/>
                <a:gd name="T6" fmla="*/ 1 w 136"/>
                <a:gd name="T7" fmla="*/ 1 h 147"/>
                <a:gd name="T8" fmla="*/ 1 w 136"/>
                <a:gd name="T9" fmla="*/ 1 h 147"/>
                <a:gd name="T10" fmla="*/ 1 w 136"/>
                <a:gd name="T11" fmla="*/ 1 h 147"/>
                <a:gd name="T12" fmla="*/ 1 w 136"/>
                <a:gd name="T13" fmla="*/ 1 h 147"/>
                <a:gd name="T14" fmla="*/ 1 w 136"/>
                <a:gd name="T15" fmla="*/ 1 h 147"/>
                <a:gd name="T16" fmla="*/ 1 w 136"/>
                <a:gd name="T17" fmla="*/ 1 h 147"/>
                <a:gd name="T18" fmla="*/ 1 w 136"/>
                <a:gd name="T19" fmla="*/ 1 h 147"/>
                <a:gd name="T20" fmla="*/ 1 w 136"/>
                <a:gd name="T21" fmla="*/ 1 h 147"/>
                <a:gd name="T22" fmla="*/ 1 w 136"/>
                <a:gd name="T23" fmla="*/ 1 h 147"/>
                <a:gd name="T24" fmla="*/ 1 w 136"/>
                <a:gd name="T25" fmla="*/ 1 h 147"/>
                <a:gd name="T26" fmla="*/ 1 w 136"/>
                <a:gd name="T27" fmla="*/ 1 h 147"/>
                <a:gd name="T28" fmla="*/ 1 w 136"/>
                <a:gd name="T29" fmla="*/ 1 h 147"/>
                <a:gd name="T30" fmla="*/ 1 w 136"/>
                <a:gd name="T31" fmla="*/ 1 h 147"/>
                <a:gd name="T32" fmla="*/ 1 w 136"/>
                <a:gd name="T33" fmla="*/ 1 h 147"/>
                <a:gd name="T34" fmla="*/ 1 w 136"/>
                <a:gd name="T35" fmla="*/ 1 h 147"/>
                <a:gd name="T36" fmla="*/ 1 w 136"/>
                <a:gd name="T37" fmla="*/ 1 h 147"/>
                <a:gd name="T38" fmla="*/ 1 w 136"/>
                <a:gd name="T39" fmla="*/ 1 h 147"/>
                <a:gd name="T40" fmla="*/ 1 w 136"/>
                <a:gd name="T41" fmla="*/ 1 h 147"/>
                <a:gd name="T42" fmla="*/ 1 w 136"/>
                <a:gd name="T43" fmla="*/ 1 h 147"/>
                <a:gd name="T44" fmla="*/ 1 w 136"/>
                <a:gd name="T45" fmla="*/ 1 h 147"/>
                <a:gd name="T46" fmla="*/ 1 w 136"/>
                <a:gd name="T47" fmla="*/ 1 h 147"/>
                <a:gd name="T48" fmla="*/ 1 w 136"/>
                <a:gd name="T49" fmla="*/ 1 h 147"/>
                <a:gd name="T50" fmla="*/ 1 w 136"/>
                <a:gd name="T51" fmla="*/ 1 h 147"/>
                <a:gd name="T52" fmla="*/ 1 w 136"/>
                <a:gd name="T53" fmla="*/ 1 h 147"/>
                <a:gd name="T54" fmla="*/ 1 w 136"/>
                <a:gd name="T55" fmla="*/ 1 h 147"/>
                <a:gd name="T56" fmla="*/ 1 w 136"/>
                <a:gd name="T57" fmla="*/ 1 h 147"/>
                <a:gd name="T58" fmla="*/ 1 w 136"/>
                <a:gd name="T59" fmla="*/ 1 h 147"/>
                <a:gd name="T60" fmla="*/ 1 w 136"/>
                <a:gd name="T61" fmla="*/ 1 h 147"/>
                <a:gd name="T62" fmla="*/ 1 w 136"/>
                <a:gd name="T63" fmla="*/ 1 h 1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7"/>
                <a:gd name="T98" fmla="*/ 136 w 136"/>
                <a:gd name="T99" fmla="*/ 147 h 14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7">
                  <a:moveTo>
                    <a:pt x="14" y="74"/>
                  </a:moveTo>
                  <a:lnTo>
                    <a:pt x="6" y="66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5" y="24"/>
                  </a:lnTo>
                  <a:lnTo>
                    <a:pt x="30" y="24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1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6" y="24"/>
                  </a:lnTo>
                  <a:lnTo>
                    <a:pt x="121" y="25"/>
                  </a:lnTo>
                  <a:lnTo>
                    <a:pt x="126" y="28"/>
                  </a:lnTo>
                  <a:lnTo>
                    <a:pt x="129" y="32"/>
                  </a:lnTo>
                  <a:lnTo>
                    <a:pt x="133" y="35"/>
                  </a:lnTo>
                  <a:lnTo>
                    <a:pt x="136" y="46"/>
                  </a:lnTo>
                  <a:lnTo>
                    <a:pt x="135" y="55"/>
                  </a:lnTo>
                  <a:lnTo>
                    <a:pt x="130" y="65"/>
                  </a:lnTo>
                  <a:lnTo>
                    <a:pt x="122" y="72"/>
                  </a:lnTo>
                  <a:lnTo>
                    <a:pt x="130" y="80"/>
                  </a:lnTo>
                  <a:lnTo>
                    <a:pt x="135" y="89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4"/>
                  </a:lnTo>
                  <a:lnTo>
                    <a:pt x="126" y="117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39"/>
                  </a:lnTo>
                  <a:lnTo>
                    <a:pt x="80" y="145"/>
                  </a:lnTo>
                  <a:lnTo>
                    <a:pt x="69" y="147"/>
                  </a:lnTo>
                  <a:lnTo>
                    <a:pt x="59" y="145"/>
                  </a:lnTo>
                  <a:lnTo>
                    <a:pt x="51" y="139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19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8" name="Freeform 219"/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2667" y="1949"/>
              <a:ext cx="20" cy="20"/>
            </a:xfrm>
            <a:custGeom>
              <a:avLst/>
              <a:gdLst>
                <a:gd name="T0" fmla="*/ 1 w 39"/>
                <a:gd name="T1" fmla="*/ 1 h 39"/>
                <a:gd name="T2" fmla="*/ 1 w 39"/>
                <a:gd name="T3" fmla="*/ 1 h 39"/>
                <a:gd name="T4" fmla="*/ 1 w 39"/>
                <a:gd name="T5" fmla="*/ 1 h 39"/>
                <a:gd name="T6" fmla="*/ 1 w 39"/>
                <a:gd name="T7" fmla="*/ 1 h 39"/>
                <a:gd name="T8" fmla="*/ 1 w 39"/>
                <a:gd name="T9" fmla="*/ 1 h 39"/>
                <a:gd name="T10" fmla="*/ 1 w 39"/>
                <a:gd name="T11" fmla="*/ 1 h 39"/>
                <a:gd name="T12" fmla="*/ 1 w 39"/>
                <a:gd name="T13" fmla="*/ 1 h 39"/>
                <a:gd name="T14" fmla="*/ 1 w 39"/>
                <a:gd name="T15" fmla="*/ 1 h 39"/>
                <a:gd name="T16" fmla="*/ 1 w 39"/>
                <a:gd name="T17" fmla="*/ 0 h 39"/>
                <a:gd name="T18" fmla="*/ 1 w 39"/>
                <a:gd name="T19" fmla="*/ 1 h 39"/>
                <a:gd name="T20" fmla="*/ 1 w 39"/>
                <a:gd name="T21" fmla="*/ 1 h 39"/>
                <a:gd name="T22" fmla="*/ 1 w 39"/>
                <a:gd name="T23" fmla="*/ 1 h 39"/>
                <a:gd name="T24" fmla="*/ 0 w 39"/>
                <a:gd name="T25" fmla="*/ 1 h 39"/>
                <a:gd name="T26" fmla="*/ 1 w 39"/>
                <a:gd name="T27" fmla="*/ 1 h 39"/>
                <a:gd name="T28" fmla="*/ 1 w 39"/>
                <a:gd name="T29" fmla="*/ 1 h 39"/>
                <a:gd name="T30" fmla="*/ 1 w 39"/>
                <a:gd name="T31" fmla="*/ 1 h 39"/>
                <a:gd name="T32" fmla="*/ 1 w 39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39"/>
                <a:gd name="T53" fmla="*/ 39 w 39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39">
                  <a:moveTo>
                    <a:pt x="19" y="39"/>
                  </a:moveTo>
                  <a:lnTo>
                    <a:pt x="28" y="38"/>
                  </a:lnTo>
                  <a:lnTo>
                    <a:pt x="33" y="33"/>
                  </a:lnTo>
                  <a:lnTo>
                    <a:pt x="38" y="27"/>
                  </a:lnTo>
                  <a:lnTo>
                    <a:pt x="39" y="19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8" y="1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6" y="33"/>
                  </a:lnTo>
                  <a:lnTo>
                    <a:pt x="13" y="38"/>
                  </a:lnTo>
                  <a:lnTo>
                    <a:pt x="19" y="3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39" name="Freeform 220"/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2593" y="1695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9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2" y="35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0" name="Freeform 221"/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2601" y="170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1" name="Freeform 222"/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2352" y="181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2" name="Freeform 223"/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2359" y="1819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8" y="10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3" name="Freeform 224"/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2336" y="1607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4" name="Freeform 225"/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2343" y="1614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5" name="Freeform 226"/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2456" y="192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5" y="13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7" y="54"/>
                  </a:lnTo>
                  <a:lnTo>
                    <a:pt x="52" y="51"/>
                  </a:lnTo>
                  <a:lnTo>
                    <a:pt x="55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6" name="Freeform 227"/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2463" y="193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7" name="Freeform 228"/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2357" y="1988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8" name="Freeform 229"/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2365" y="1995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7" y="6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49" name="Freeform 230"/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2658" y="2044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5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0" name="Freeform 231"/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2666" y="205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1" name="Freeform 232"/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2674" y="1787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2" name="Freeform 233"/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2682" y="1795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3" name="Freeform 234"/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2677" y="2164"/>
              <a:ext cx="30" cy="29"/>
            </a:xfrm>
            <a:custGeom>
              <a:avLst/>
              <a:gdLst>
                <a:gd name="T0" fmla="*/ 1 w 58"/>
                <a:gd name="T1" fmla="*/ 0 h 60"/>
                <a:gd name="T2" fmla="*/ 1 w 58"/>
                <a:gd name="T3" fmla="*/ 0 h 60"/>
                <a:gd name="T4" fmla="*/ 1 w 58"/>
                <a:gd name="T5" fmla="*/ 0 h 60"/>
                <a:gd name="T6" fmla="*/ 1 w 58"/>
                <a:gd name="T7" fmla="*/ 0 h 60"/>
                <a:gd name="T8" fmla="*/ 1 w 58"/>
                <a:gd name="T9" fmla="*/ 0 h 60"/>
                <a:gd name="T10" fmla="*/ 1 w 58"/>
                <a:gd name="T11" fmla="*/ 0 h 60"/>
                <a:gd name="T12" fmla="*/ 1 w 58"/>
                <a:gd name="T13" fmla="*/ 0 h 60"/>
                <a:gd name="T14" fmla="*/ 1 w 58"/>
                <a:gd name="T15" fmla="*/ 0 h 60"/>
                <a:gd name="T16" fmla="*/ 1 w 58"/>
                <a:gd name="T17" fmla="*/ 0 h 60"/>
                <a:gd name="T18" fmla="*/ 1 w 58"/>
                <a:gd name="T19" fmla="*/ 0 h 60"/>
                <a:gd name="T20" fmla="*/ 1 w 58"/>
                <a:gd name="T21" fmla="*/ 0 h 60"/>
                <a:gd name="T22" fmla="*/ 1 w 58"/>
                <a:gd name="T23" fmla="*/ 0 h 60"/>
                <a:gd name="T24" fmla="*/ 0 w 58"/>
                <a:gd name="T25" fmla="*/ 0 h 60"/>
                <a:gd name="T26" fmla="*/ 0 w 58"/>
                <a:gd name="T27" fmla="*/ 0 h 60"/>
                <a:gd name="T28" fmla="*/ 1 w 58"/>
                <a:gd name="T29" fmla="*/ 0 h 60"/>
                <a:gd name="T30" fmla="*/ 1 w 58"/>
                <a:gd name="T31" fmla="*/ 0 h 60"/>
                <a:gd name="T32" fmla="*/ 1 w 58"/>
                <a:gd name="T33" fmla="*/ 0 h 60"/>
                <a:gd name="T34" fmla="*/ 1 w 58"/>
                <a:gd name="T35" fmla="*/ 0 h 60"/>
                <a:gd name="T36" fmla="*/ 1 w 58"/>
                <a:gd name="T37" fmla="*/ 0 h 60"/>
                <a:gd name="T38" fmla="*/ 1 w 58"/>
                <a:gd name="T39" fmla="*/ 0 h 60"/>
                <a:gd name="T40" fmla="*/ 1 w 58"/>
                <a:gd name="T41" fmla="*/ 0 h 60"/>
                <a:gd name="T42" fmla="*/ 1 w 58"/>
                <a:gd name="T43" fmla="*/ 0 h 60"/>
                <a:gd name="T44" fmla="*/ 1 w 58"/>
                <a:gd name="T45" fmla="*/ 0 h 60"/>
                <a:gd name="T46" fmla="*/ 1 w 58"/>
                <a:gd name="T47" fmla="*/ 0 h 60"/>
                <a:gd name="T48" fmla="*/ 1 w 58"/>
                <a:gd name="T49" fmla="*/ 0 h 60"/>
                <a:gd name="T50" fmla="*/ 1 w 58"/>
                <a:gd name="T51" fmla="*/ 0 h 60"/>
                <a:gd name="T52" fmla="*/ 1 w 58"/>
                <a:gd name="T53" fmla="*/ 0 h 60"/>
                <a:gd name="T54" fmla="*/ 1 w 58"/>
                <a:gd name="T55" fmla="*/ 0 h 60"/>
                <a:gd name="T56" fmla="*/ 1 w 58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60"/>
                <a:gd name="T89" fmla="*/ 58 w 58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60">
                  <a:moveTo>
                    <a:pt x="58" y="30"/>
                  </a:move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23" y="59"/>
                  </a:lnTo>
                  <a:lnTo>
                    <a:pt x="28" y="60"/>
                  </a:lnTo>
                  <a:lnTo>
                    <a:pt x="34" y="59"/>
                  </a:lnTo>
                  <a:lnTo>
                    <a:pt x="40" y="58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4" name="Freeform 235"/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2685" y="2171"/>
              <a:ext cx="14" cy="15"/>
            </a:xfrm>
            <a:custGeom>
              <a:avLst/>
              <a:gdLst>
                <a:gd name="T0" fmla="*/ 1 w 28"/>
                <a:gd name="T1" fmla="*/ 1 h 30"/>
                <a:gd name="T2" fmla="*/ 1 w 28"/>
                <a:gd name="T3" fmla="*/ 1 h 30"/>
                <a:gd name="T4" fmla="*/ 1 w 28"/>
                <a:gd name="T5" fmla="*/ 1 h 30"/>
                <a:gd name="T6" fmla="*/ 1 w 28"/>
                <a:gd name="T7" fmla="*/ 1 h 30"/>
                <a:gd name="T8" fmla="*/ 1 w 28"/>
                <a:gd name="T9" fmla="*/ 1 h 30"/>
                <a:gd name="T10" fmla="*/ 1 w 28"/>
                <a:gd name="T11" fmla="*/ 1 h 30"/>
                <a:gd name="T12" fmla="*/ 1 w 28"/>
                <a:gd name="T13" fmla="*/ 1 h 30"/>
                <a:gd name="T14" fmla="*/ 0 w 28"/>
                <a:gd name="T15" fmla="*/ 1 h 30"/>
                <a:gd name="T16" fmla="*/ 0 w 28"/>
                <a:gd name="T17" fmla="*/ 1 h 30"/>
                <a:gd name="T18" fmla="*/ 0 w 28"/>
                <a:gd name="T19" fmla="*/ 1 h 30"/>
                <a:gd name="T20" fmla="*/ 1 w 28"/>
                <a:gd name="T21" fmla="*/ 1 h 30"/>
                <a:gd name="T22" fmla="*/ 1 w 28"/>
                <a:gd name="T23" fmla="*/ 1 h 30"/>
                <a:gd name="T24" fmla="*/ 1 w 28"/>
                <a:gd name="T25" fmla="*/ 1 h 30"/>
                <a:gd name="T26" fmla="*/ 1 w 28"/>
                <a:gd name="T27" fmla="*/ 1 h 30"/>
                <a:gd name="T28" fmla="*/ 1 w 28"/>
                <a:gd name="T29" fmla="*/ 1 h 30"/>
                <a:gd name="T30" fmla="*/ 1 w 28"/>
                <a:gd name="T31" fmla="*/ 0 h 30"/>
                <a:gd name="T32" fmla="*/ 1 w 28"/>
                <a:gd name="T33" fmla="*/ 0 h 30"/>
                <a:gd name="T34" fmla="*/ 1 w 28"/>
                <a:gd name="T35" fmla="*/ 0 h 30"/>
                <a:gd name="T36" fmla="*/ 1 w 28"/>
                <a:gd name="T37" fmla="*/ 1 h 30"/>
                <a:gd name="T38" fmla="*/ 1 w 28"/>
                <a:gd name="T39" fmla="*/ 1 h 30"/>
                <a:gd name="T40" fmla="*/ 1 w 28"/>
                <a:gd name="T41" fmla="*/ 1 h 30"/>
                <a:gd name="T42" fmla="*/ 1 w 28"/>
                <a:gd name="T43" fmla="*/ 1 h 30"/>
                <a:gd name="T44" fmla="*/ 1 w 28"/>
                <a:gd name="T45" fmla="*/ 1 h 30"/>
                <a:gd name="T46" fmla="*/ 1 w 28"/>
                <a:gd name="T47" fmla="*/ 1 h 30"/>
                <a:gd name="T48" fmla="*/ 1 w 28"/>
                <a:gd name="T49" fmla="*/ 1 h 30"/>
                <a:gd name="T50" fmla="*/ 1 w 28"/>
                <a:gd name="T51" fmla="*/ 1 h 30"/>
                <a:gd name="T52" fmla="*/ 1 w 28"/>
                <a:gd name="T53" fmla="*/ 1 h 30"/>
                <a:gd name="T54" fmla="*/ 1 w 28"/>
                <a:gd name="T55" fmla="*/ 1 h 30"/>
                <a:gd name="T56" fmla="*/ 1 w 28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30"/>
                <a:gd name="T89" fmla="*/ 28 w 28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30">
                  <a:moveTo>
                    <a:pt x="13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21"/>
                  </a:lnTo>
                  <a:lnTo>
                    <a:pt x="25" y="25"/>
                  </a:lnTo>
                  <a:lnTo>
                    <a:pt x="19" y="29"/>
                  </a:lnTo>
                  <a:lnTo>
                    <a:pt x="13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5" name="Freeform 236"/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2539" y="2259"/>
              <a:ext cx="29" cy="30"/>
            </a:xfrm>
            <a:custGeom>
              <a:avLst/>
              <a:gdLst>
                <a:gd name="T0" fmla="*/ 0 w 60"/>
                <a:gd name="T1" fmla="*/ 1 h 60"/>
                <a:gd name="T2" fmla="*/ 0 w 60"/>
                <a:gd name="T3" fmla="*/ 1 h 60"/>
                <a:gd name="T4" fmla="*/ 0 w 60"/>
                <a:gd name="T5" fmla="*/ 1 h 60"/>
                <a:gd name="T6" fmla="*/ 0 w 60"/>
                <a:gd name="T7" fmla="*/ 1 h 60"/>
                <a:gd name="T8" fmla="*/ 0 w 60"/>
                <a:gd name="T9" fmla="*/ 1 h 60"/>
                <a:gd name="T10" fmla="*/ 0 w 60"/>
                <a:gd name="T11" fmla="*/ 1 h 60"/>
                <a:gd name="T12" fmla="*/ 0 w 60"/>
                <a:gd name="T13" fmla="*/ 1 h 60"/>
                <a:gd name="T14" fmla="*/ 0 w 60"/>
                <a:gd name="T15" fmla="*/ 1 h 60"/>
                <a:gd name="T16" fmla="*/ 0 w 60"/>
                <a:gd name="T17" fmla="*/ 0 h 60"/>
                <a:gd name="T18" fmla="*/ 0 w 60"/>
                <a:gd name="T19" fmla="*/ 1 h 60"/>
                <a:gd name="T20" fmla="*/ 0 w 60"/>
                <a:gd name="T21" fmla="*/ 1 h 60"/>
                <a:gd name="T22" fmla="*/ 0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0 w 60"/>
                <a:gd name="T29" fmla="*/ 1 h 60"/>
                <a:gd name="T30" fmla="*/ 0 w 60"/>
                <a:gd name="T31" fmla="*/ 1 h 60"/>
                <a:gd name="T32" fmla="*/ 0 w 60"/>
                <a:gd name="T33" fmla="*/ 1 h 60"/>
                <a:gd name="T34" fmla="*/ 0 w 60"/>
                <a:gd name="T35" fmla="*/ 1 h 60"/>
                <a:gd name="T36" fmla="*/ 0 w 60"/>
                <a:gd name="T37" fmla="*/ 1 h 60"/>
                <a:gd name="T38" fmla="*/ 0 w 60"/>
                <a:gd name="T39" fmla="*/ 1 h 60"/>
                <a:gd name="T40" fmla="*/ 0 w 60"/>
                <a:gd name="T41" fmla="*/ 1 h 60"/>
                <a:gd name="T42" fmla="*/ 0 w 60"/>
                <a:gd name="T43" fmla="*/ 1 h 60"/>
                <a:gd name="T44" fmla="*/ 0 w 60"/>
                <a:gd name="T45" fmla="*/ 1 h 60"/>
                <a:gd name="T46" fmla="*/ 0 w 60"/>
                <a:gd name="T47" fmla="*/ 1 h 60"/>
                <a:gd name="T48" fmla="*/ 0 w 60"/>
                <a:gd name="T49" fmla="*/ 1 h 60"/>
                <a:gd name="T50" fmla="*/ 0 w 60"/>
                <a:gd name="T51" fmla="*/ 1 h 60"/>
                <a:gd name="T52" fmla="*/ 0 w 60"/>
                <a:gd name="T53" fmla="*/ 1 h 60"/>
                <a:gd name="T54" fmla="*/ 0 w 60"/>
                <a:gd name="T55" fmla="*/ 1 h 60"/>
                <a:gd name="T56" fmla="*/ 0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2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6" name="Freeform 237"/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2546" y="226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7" name="Freeform 238"/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2416" y="229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8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8" name="Freeform 239"/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2423" y="2298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59" name="Freeform 240"/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2344" y="2212"/>
              <a:ext cx="30" cy="29"/>
            </a:xfrm>
            <a:custGeom>
              <a:avLst/>
              <a:gdLst>
                <a:gd name="T0" fmla="*/ 1 w 60"/>
                <a:gd name="T1" fmla="*/ 1 h 57"/>
                <a:gd name="T2" fmla="*/ 1 w 60"/>
                <a:gd name="T3" fmla="*/ 1 h 57"/>
                <a:gd name="T4" fmla="*/ 1 w 60"/>
                <a:gd name="T5" fmla="*/ 1 h 57"/>
                <a:gd name="T6" fmla="*/ 1 w 60"/>
                <a:gd name="T7" fmla="*/ 1 h 57"/>
                <a:gd name="T8" fmla="*/ 1 w 60"/>
                <a:gd name="T9" fmla="*/ 1 h 57"/>
                <a:gd name="T10" fmla="*/ 1 w 60"/>
                <a:gd name="T11" fmla="*/ 1 h 57"/>
                <a:gd name="T12" fmla="*/ 1 w 60"/>
                <a:gd name="T13" fmla="*/ 1 h 57"/>
                <a:gd name="T14" fmla="*/ 1 w 60"/>
                <a:gd name="T15" fmla="*/ 0 h 57"/>
                <a:gd name="T16" fmla="*/ 1 w 60"/>
                <a:gd name="T17" fmla="*/ 0 h 57"/>
                <a:gd name="T18" fmla="*/ 1 w 60"/>
                <a:gd name="T19" fmla="*/ 1 h 57"/>
                <a:gd name="T20" fmla="*/ 1 w 60"/>
                <a:gd name="T21" fmla="*/ 1 h 57"/>
                <a:gd name="T22" fmla="*/ 1 w 60"/>
                <a:gd name="T23" fmla="*/ 1 h 57"/>
                <a:gd name="T24" fmla="*/ 0 w 60"/>
                <a:gd name="T25" fmla="*/ 1 h 57"/>
                <a:gd name="T26" fmla="*/ 1 w 60"/>
                <a:gd name="T27" fmla="*/ 1 h 57"/>
                <a:gd name="T28" fmla="*/ 1 w 60"/>
                <a:gd name="T29" fmla="*/ 1 h 57"/>
                <a:gd name="T30" fmla="*/ 1 w 60"/>
                <a:gd name="T31" fmla="*/ 1 h 57"/>
                <a:gd name="T32" fmla="*/ 1 w 60"/>
                <a:gd name="T33" fmla="*/ 1 h 57"/>
                <a:gd name="T34" fmla="*/ 1 w 60"/>
                <a:gd name="T35" fmla="*/ 1 h 57"/>
                <a:gd name="T36" fmla="*/ 1 w 60"/>
                <a:gd name="T37" fmla="*/ 1 h 57"/>
                <a:gd name="T38" fmla="*/ 1 w 60"/>
                <a:gd name="T39" fmla="*/ 1 h 57"/>
                <a:gd name="T40" fmla="*/ 1 w 60"/>
                <a:gd name="T41" fmla="*/ 1 h 57"/>
                <a:gd name="T42" fmla="*/ 1 w 60"/>
                <a:gd name="T43" fmla="*/ 1 h 57"/>
                <a:gd name="T44" fmla="*/ 1 w 60"/>
                <a:gd name="T45" fmla="*/ 1 h 57"/>
                <a:gd name="T46" fmla="*/ 1 w 60"/>
                <a:gd name="T47" fmla="*/ 1 h 57"/>
                <a:gd name="T48" fmla="*/ 1 w 60"/>
                <a:gd name="T49" fmla="*/ 1 h 57"/>
                <a:gd name="T50" fmla="*/ 1 w 60"/>
                <a:gd name="T51" fmla="*/ 1 h 57"/>
                <a:gd name="T52" fmla="*/ 1 w 60"/>
                <a:gd name="T53" fmla="*/ 1 h 57"/>
                <a:gd name="T54" fmla="*/ 1 w 60"/>
                <a:gd name="T55" fmla="*/ 1 h 57"/>
                <a:gd name="T56" fmla="*/ 1 w 60"/>
                <a:gd name="T57" fmla="*/ 1 h 5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7"/>
                <a:gd name="T89" fmla="*/ 60 w 60"/>
                <a:gd name="T90" fmla="*/ 57 h 5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7">
                  <a:moveTo>
                    <a:pt x="60" y="27"/>
                  </a:moveTo>
                  <a:lnTo>
                    <a:pt x="59" y="23"/>
                  </a:lnTo>
                  <a:lnTo>
                    <a:pt x="57" y="17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1" y="33"/>
                  </a:lnTo>
                  <a:lnTo>
                    <a:pt x="2" y="39"/>
                  </a:lnTo>
                  <a:lnTo>
                    <a:pt x="4" y="45"/>
                  </a:lnTo>
                  <a:lnTo>
                    <a:pt x="8" y="49"/>
                  </a:lnTo>
                  <a:lnTo>
                    <a:pt x="12" y="53"/>
                  </a:lnTo>
                  <a:lnTo>
                    <a:pt x="18" y="55"/>
                  </a:lnTo>
                  <a:lnTo>
                    <a:pt x="24" y="57"/>
                  </a:lnTo>
                  <a:lnTo>
                    <a:pt x="30" y="57"/>
                  </a:lnTo>
                  <a:lnTo>
                    <a:pt x="35" y="57"/>
                  </a:lnTo>
                  <a:lnTo>
                    <a:pt x="41" y="55"/>
                  </a:lnTo>
                  <a:lnTo>
                    <a:pt x="46" y="53"/>
                  </a:lnTo>
                  <a:lnTo>
                    <a:pt x="50" y="49"/>
                  </a:lnTo>
                  <a:lnTo>
                    <a:pt x="54" y="45"/>
                  </a:lnTo>
                  <a:lnTo>
                    <a:pt x="57" y="39"/>
                  </a:lnTo>
                  <a:lnTo>
                    <a:pt x="59" y="33"/>
                  </a:lnTo>
                  <a:lnTo>
                    <a:pt x="60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0" name="Freeform 241"/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2351" y="2219"/>
              <a:ext cx="15" cy="14"/>
            </a:xfrm>
            <a:custGeom>
              <a:avLst/>
              <a:gdLst>
                <a:gd name="T0" fmla="*/ 1 w 30"/>
                <a:gd name="T1" fmla="*/ 1 h 27"/>
                <a:gd name="T2" fmla="*/ 1 w 30"/>
                <a:gd name="T3" fmla="*/ 1 h 27"/>
                <a:gd name="T4" fmla="*/ 1 w 30"/>
                <a:gd name="T5" fmla="*/ 1 h 27"/>
                <a:gd name="T6" fmla="*/ 1 w 30"/>
                <a:gd name="T7" fmla="*/ 1 h 27"/>
                <a:gd name="T8" fmla="*/ 1 w 30"/>
                <a:gd name="T9" fmla="*/ 1 h 27"/>
                <a:gd name="T10" fmla="*/ 1 w 30"/>
                <a:gd name="T11" fmla="*/ 1 h 27"/>
                <a:gd name="T12" fmla="*/ 1 w 30"/>
                <a:gd name="T13" fmla="*/ 1 h 27"/>
                <a:gd name="T14" fmla="*/ 0 w 30"/>
                <a:gd name="T15" fmla="*/ 1 h 27"/>
                <a:gd name="T16" fmla="*/ 0 w 30"/>
                <a:gd name="T17" fmla="*/ 1 h 27"/>
                <a:gd name="T18" fmla="*/ 0 w 30"/>
                <a:gd name="T19" fmla="*/ 1 h 27"/>
                <a:gd name="T20" fmla="*/ 1 w 30"/>
                <a:gd name="T21" fmla="*/ 1 h 27"/>
                <a:gd name="T22" fmla="*/ 1 w 30"/>
                <a:gd name="T23" fmla="*/ 1 h 27"/>
                <a:gd name="T24" fmla="*/ 1 w 30"/>
                <a:gd name="T25" fmla="*/ 1 h 27"/>
                <a:gd name="T26" fmla="*/ 1 w 30"/>
                <a:gd name="T27" fmla="*/ 1 h 27"/>
                <a:gd name="T28" fmla="*/ 1 w 30"/>
                <a:gd name="T29" fmla="*/ 0 h 27"/>
                <a:gd name="T30" fmla="*/ 1 w 30"/>
                <a:gd name="T31" fmla="*/ 0 h 27"/>
                <a:gd name="T32" fmla="*/ 1 w 30"/>
                <a:gd name="T33" fmla="*/ 0 h 27"/>
                <a:gd name="T34" fmla="*/ 1 w 30"/>
                <a:gd name="T35" fmla="*/ 0 h 27"/>
                <a:gd name="T36" fmla="*/ 1 w 30"/>
                <a:gd name="T37" fmla="*/ 0 h 27"/>
                <a:gd name="T38" fmla="*/ 1 w 30"/>
                <a:gd name="T39" fmla="*/ 1 h 27"/>
                <a:gd name="T40" fmla="*/ 1 w 30"/>
                <a:gd name="T41" fmla="*/ 1 h 27"/>
                <a:gd name="T42" fmla="*/ 1 w 30"/>
                <a:gd name="T43" fmla="*/ 1 h 27"/>
                <a:gd name="T44" fmla="*/ 1 w 30"/>
                <a:gd name="T45" fmla="*/ 1 h 27"/>
                <a:gd name="T46" fmla="*/ 1 w 30"/>
                <a:gd name="T47" fmla="*/ 1 h 27"/>
                <a:gd name="T48" fmla="*/ 1 w 30"/>
                <a:gd name="T49" fmla="*/ 1 h 27"/>
                <a:gd name="T50" fmla="*/ 1 w 30"/>
                <a:gd name="T51" fmla="*/ 1 h 27"/>
                <a:gd name="T52" fmla="*/ 1 w 30"/>
                <a:gd name="T53" fmla="*/ 1 h 27"/>
                <a:gd name="T54" fmla="*/ 1 w 30"/>
                <a:gd name="T55" fmla="*/ 1 h 27"/>
                <a:gd name="T56" fmla="*/ 1 w 30"/>
                <a:gd name="T57" fmla="*/ 1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7"/>
                <a:gd name="T89" fmla="*/ 30 w 30"/>
                <a:gd name="T90" fmla="*/ 27 h 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7">
                  <a:moveTo>
                    <a:pt x="15" y="27"/>
                  </a:moveTo>
                  <a:lnTo>
                    <a:pt x="11" y="27"/>
                  </a:lnTo>
                  <a:lnTo>
                    <a:pt x="9" y="26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9" y="18"/>
                  </a:lnTo>
                  <a:lnTo>
                    <a:pt x="25" y="23"/>
                  </a:lnTo>
                  <a:lnTo>
                    <a:pt x="20" y="26"/>
                  </a:lnTo>
                  <a:lnTo>
                    <a:pt x="15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1" name="Freeform 242"/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2458" y="240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2" name="Freeform 243"/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2466" y="241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3" name="Freeform 244"/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2403" y="253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4" name="Freeform 245"/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2410" y="2546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5" name="Freeform 246"/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2480" y="2665"/>
              <a:ext cx="30" cy="29"/>
            </a:xfrm>
            <a:custGeom>
              <a:avLst/>
              <a:gdLst>
                <a:gd name="T0" fmla="*/ 1 w 59"/>
                <a:gd name="T1" fmla="*/ 0 h 59"/>
                <a:gd name="T2" fmla="*/ 1 w 59"/>
                <a:gd name="T3" fmla="*/ 0 h 59"/>
                <a:gd name="T4" fmla="*/ 1 w 59"/>
                <a:gd name="T5" fmla="*/ 0 h 59"/>
                <a:gd name="T6" fmla="*/ 1 w 59"/>
                <a:gd name="T7" fmla="*/ 0 h 59"/>
                <a:gd name="T8" fmla="*/ 1 w 59"/>
                <a:gd name="T9" fmla="*/ 0 h 59"/>
                <a:gd name="T10" fmla="*/ 1 w 59"/>
                <a:gd name="T11" fmla="*/ 0 h 59"/>
                <a:gd name="T12" fmla="*/ 1 w 59"/>
                <a:gd name="T13" fmla="*/ 0 h 59"/>
                <a:gd name="T14" fmla="*/ 1 w 59"/>
                <a:gd name="T15" fmla="*/ 0 h 59"/>
                <a:gd name="T16" fmla="*/ 1 w 59"/>
                <a:gd name="T17" fmla="*/ 0 h 59"/>
                <a:gd name="T18" fmla="*/ 1 w 59"/>
                <a:gd name="T19" fmla="*/ 0 h 59"/>
                <a:gd name="T20" fmla="*/ 1 w 59"/>
                <a:gd name="T21" fmla="*/ 0 h 59"/>
                <a:gd name="T22" fmla="*/ 1 w 59"/>
                <a:gd name="T23" fmla="*/ 0 h 59"/>
                <a:gd name="T24" fmla="*/ 0 w 59"/>
                <a:gd name="T25" fmla="*/ 0 h 59"/>
                <a:gd name="T26" fmla="*/ 1 w 59"/>
                <a:gd name="T27" fmla="*/ 0 h 59"/>
                <a:gd name="T28" fmla="*/ 1 w 59"/>
                <a:gd name="T29" fmla="*/ 0 h 59"/>
                <a:gd name="T30" fmla="*/ 1 w 59"/>
                <a:gd name="T31" fmla="*/ 0 h 59"/>
                <a:gd name="T32" fmla="*/ 1 w 59"/>
                <a:gd name="T33" fmla="*/ 0 h 59"/>
                <a:gd name="T34" fmla="*/ 1 w 59"/>
                <a:gd name="T35" fmla="*/ 0 h 59"/>
                <a:gd name="T36" fmla="*/ 1 w 59"/>
                <a:gd name="T37" fmla="*/ 0 h 59"/>
                <a:gd name="T38" fmla="*/ 1 w 59"/>
                <a:gd name="T39" fmla="*/ 0 h 59"/>
                <a:gd name="T40" fmla="*/ 1 w 59"/>
                <a:gd name="T41" fmla="*/ 0 h 59"/>
                <a:gd name="T42" fmla="*/ 1 w 59"/>
                <a:gd name="T43" fmla="*/ 0 h 59"/>
                <a:gd name="T44" fmla="*/ 1 w 59"/>
                <a:gd name="T45" fmla="*/ 0 h 59"/>
                <a:gd name="T46" fmla="*/ 1 w 59"/>
                <a:gd name="T47" fmla="*/ 0 h 59"/>
                <a:gd name="T48" fmla="*/ 1 w 59"/>
                <a:gd name="T49" fmla="*/ 0 h 59"/>
                <a:gd name="T50" fmla="*/ 1 w 59"/>
                <a:gd name="T51" fmla="*/ 0 h 59"/>
                <a:gd name="T52" fmla="*/ 1 w 59"/>
                <a:gd name="T53" fmla="*/ 0 h 59"/>
                <a:gd name="T54" fmla="*/ 1 w 59"/>
                <a:gd name="T55" fmla="*/ 0 h 59"/>
                <a:gd name="T56" fmla="*/ 1 w 59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59"/>
                <a:gd name="T89" fmla="*/ 59 w 59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59">
                  <a:moveTo>
                    <a:pt x="59" y="29"/>
                  </a:moveTo>
                  <a:lnTo>
                    <a:pt x="58" y="23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8" y="35"/>
                  </a:lnTo>
                  <a:lnTo>
                    <a:pt x="59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6" name="Freeform 247"/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2487" y="2672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7" name="Freeform 248"/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2624" y="2585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10" y="51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5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7" y="54"/>
                  </a:lnTo>
                  <a:lnTo>
                    <a:pt x="51" y="51"/>
                  </a:lnTo>
                  <a:lnTo>
                    <a:pt x="55" y="46"/>
                  </a:lnTo>
                  <a:lnTo>
                    <a:pt x="58" y="40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8" name="Freeform 249"/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2631" y="2592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69" name="Freeform 250"/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2621" y="233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5" y="14"/>
                  </a:lnTo>
                  <a:lnTo>
                    <a:pt x="52" y="9"/>
                  </a:lnTo>
                  <a:lnTo>
                    <a:pt x="47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5" y="60"/>
                  </a:lnTo>
                  <a:lnTo>
                    <a:pt x="41" y="57"/>
                  </a:lnTo>
                  <a:lnTo>
                    <a:pt x="47" y="55"/>
                  </a:lnTo>
                  <a:lnTo>
                    <a:pt x="52" y="52"/>
                  </a:lnTo>
                  <a:lnTo>
                    <a:pt x="55" y="47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0" name="Freeform 251"/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2628" y="2341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3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7" y="6"/>
                  </a:lnTo>
                  <a:lnTo>
                    <a:pt x="28" y="8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1" name="Freeform 252"/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2709" y="2526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2" name="Freeform 253"/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2716" y="2533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3" name="Freeform 254"/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2821" y="2427"/>
              <a:ext cx="30" cy="30"/>
            </a:xfrm>
            <a:custGeom>
              <a:avLst/>
              <a:gdLst>
                <a:gd name="T0" fmla="*/ 1 w 58"/>
                <a:gd name="T1" fmla="*/ 1 h 58"/>
                <a:gd name="T2" fmla="*/ 1 w 58"/>
                <a:gd name="T3" fmla="*/ 1 h 58"/>
                <a:gd name="T4" fmla="*/ 1 w 58"/>
                <a:gd name="T5" fmla="*/ 1 h 58"/>
                <a:gd name="T6" fmla="*/ 1 w 58"/>
                <a:gd name="T7" fmla="*/ 1 h 58"/>
                <a:gd name="T8" fmla="*/ 1 w 58"/>
                <a:gd name="T9" fmla="*/ 1 h 58"/>
                <a:gd name="T10" fmla="*/ 1 w 58"/>
                <a:gd name="T11" fmla="*/ 1 h 58"/>
                <a:gd name="T12" fmla="*/ 1 w 58"/>
                <a:gd name="T13" fmla="*/ 1 h 58"/>
                <a:gd name="T14" fmla="*/ 1 w 58"/>
                <a:gd name="T15" fmla="*/ 0 h 58"/>
                <a:gd name="T16" fmla="*/ 1 w 58"/>
                <a:gd name="T17" fmla="*/ 0 h 58"/>
                <a:gd name="T18" fmla="*/ 1 w 58"/>
                <a:gd name="T19" fmla="*/ 1 h 58"/>
                <a:gd name="T20" fmla="*/ 1 w 58"/>
                <a:gd name="T21" fmla="*/ 1 h 58"/>
                <a:gd name="T22" fmla="*/ 1 w 58"/>
                <a:gd name="T23" fmla="*/ 1 h 58"/>
                <a:gd name="T24" fmla="*/ 0 w 58"/>
                <a:gd name="T25" fmla="*/ 1 h 58"/>
                <a:gd name="T26" fmla="*/ 0 w 58"/>
                <a:gd name="T27" fmla="*/ 1 h 58"/>
                <a:gd name="T28" fmla="*/ 1 w 58"/>
                <a:gd name="T29" fmla="*/ 1 h 58"/>
                <a:gd name="T30" fmla="*/ 1 w 58"/>
                <a:gd name="T31" fmla="*/ 1 h 58"/>
                <a:gd name="T32" fmla="*/ 1 w 58"/>
                <a:gd name="T33" fmla="*/ 1 h 58"/>
                <a:gd name="T34" fmla="*/ 1 w 58"/>
                <a:gd name="T35" fmla="*/ 1 h 58"/>
                <a:gd name="T36" fmla="*/ 1 w 58"/>
                <a:gd name="T37" fmla="*/ 1 h 58"/>
                <a:gd name="T38" fmla="*/ 1 w 58"/>
                <a:gd name="T39" fmla="*/ 1 h 58"/>
                <a:gd name="T40" fmla="*/ 1 w 58"/>
                <a:gd name="T41" fmla="*/ 1 h 58"/>
                <a:gd name="T42" fmla="*/ 1 w 58"/>
                <a:gd name="T43" fmla="*/ 1 h 58"/>
                <a:gd name="T44" fmla="*/ 1 w 58"/>
                <a:gd name="T45" fmla="*/ 1 h 58"/>
                <a:gd name="T46" fmla="*/ 1 w 58"/>
                <a:gd name="T47" fmla="*/ 1 h 58"/>
                <a:gd name="T48" fmla="*/ 1 w 58"/>
                <a:gd name="T49" fmla="*/ 1 h 58"/>
                <a:gd name="T50" fmla="*/ 1 w 58"/>
                <a:gd name="T51" fmla="*/ 1 h 58"/>
                <a:gd name="T52" fmla="*/ 1 w 58"/>
                <a:gd name="T53" fmla="*/ 1 h 58"/>
                <a:gd name="T54" fmla="*/ 1 w 58"/>
                <a:gd name="T55" fmla="*/ 1 h 58"/>
                <a:gd name="T56" fmla="*/ 1 w 58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8"/>
                <a:gd name="T89" fmla="*/ 58 w 58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8">
                  <a:moveTo>
                    <a:pt x="58" y="28"/>
                  </a:moveTo>
                  <a:lnTo>
                    <a:pt x="58" y="23"/>
                  </a:lnTo>
                  <a:lnTo>
                    <a:pt x="56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8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8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0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6" y="40"/>
                  </a:lnTo>
                  <a:lnTo>
                    <a:pt x="58" y="34"/>
                  </a:lnTo>
                  <a:lnTo>
                    <a:pt x="58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4" name="Freeform 255"/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2829" y="2435"/>
              <a:ext cx="14" cy="14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4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9" y="11"/>
                  </a:lnTo>
                  <a:lnTo>
                    <a:pt x="29" y="13"/>
                  </a:lnTo>
                  <a:lnTo>
                    <a:pt x="28" y="19"/>
                  </a:lnTo>
                  <a:lnTo>
                    <a:pt x="26" y="24"/>
                  </a:lnTo>
                  <a:lnTo>
                    <a:pt x="20" y="27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5" name="Freeform 256"/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2818" y="2606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5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6" name="Freeform 257"/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2826" y="2613"/>
              <a:ext cx="15" cy="15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0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7" name="Freeform 258"/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2802" y="2723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8"/>
                  </a:lnTo>
                  <a:lnTo>
                    <a:pt x="9" y="52"/>
                  </a:lnTo>
                  <a:lnTo>
                    <a:pt x="13" y="56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5" y="60"/>
                  </a:lnTo>
                  <a:lnTo>
                    <a:pt x="41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4" y="48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8" name="Freeform 259"/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2810" y="273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4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79" name="Freeform 260"/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3018" y="265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0" name="Freeform 261"/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3025" y="266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1" name="Freeform 262"/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3124" y="273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2" y="9"/>
                  </a:lnTo>
                  <a:lnTo>
                    <a:pt x="48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10" y="51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8" y="55"/>
                  </a:lnTo>
                  <a:lnTo>
                    <a:pt x="52" y="51"/>
                  </a:lnTo>
                  <a:lnTo>
                    <a:pt x="56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2" name="Freeform 263"/>
            <p:cNvSpPr>
              <a:spLocks/>
            </p:cNvSpPr>
            <p:nvPr>
              <p:custDataLst>
                <p:tags r:id="rId136"/>
              </p:custDataLst>
            </p:nvPr>
          </p:nvSpPr>
          <p:spPr bwMode="auto">
            <a:xfrm>
              <a:off x="3132" y="2738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3" name="Freeform 264"/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3079" y="2462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0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0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5" y="12"/>
                  </a:lnTo>
                  <a:lnTo>
                    <a:pt x="51" y="8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4" name="Freeform 265"/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3087" y="2469"/>
              <a:ext cx="14" cy="15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5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1"/>
                  </a:lnTo>
                  <a:lnTo>
                    <a:pt x="29" y="15"/>
                  </a:lnTo>
                  <a:lnTo>
                    <a:pt x="28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5" name="Freeform 266"/>
            <p:cNvSpPr>
              <a:spLocks/>
            </p:cNvSpPr>
            <p:nvPr>
              <p:custDataLst>
                <p:tags r:id="rId139"/>
              </p:custDataLst>
            </p:nvPr>
          </p:nvSpPr>
          <p:spPr bwMode="auto">
            <a:xfrm>
              <a:off x="3234" y="244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3"/>
                  </a:lnTo>
                  <a:lnTo>
                    <a:pt x="51" y="9"/>
                  </a:lnTo>
                  <a:lnTo>
                    <a:pt x="46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6" name="Freeform 267"/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3241" y="245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7" name="Freeform 268"/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3207" y="2590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5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8" name="Freeform 269"/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3215" y="259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89" name="Freeform 270"/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3231" y="2715"/>
              <a:ext cx="30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3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0" name="Freeform 271"/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3239" y="2723"/>
              <a:ext cx="14" cy="14"/>
            </a:xfrm>
            <a:custGeom>
              <a:avLst/>
              <a:gdLst>
                <a:gd name="T0" fmla="*/ 1 w 28"/>
                <a:gd name="T1" fmla="*/ 0 h 29"/>
                <a:gd name="T2" fmla="*/ 1 w 28"/>
                <a:gd name="T3" fmla="*/ 0 h 29"/>
                <a:gd name="T4" fmla="*/ 1 w 28"/>
                <a:gd name="T5" fmla="*/ 0 h 29"/>
                <a:gd name="T6" fmla="*/ 1 w 28"/>
                <a:gd name="T7" fmla="*/ 0 h 29"/>
                <a:gd name="T8" fmla="*/ 1 w 28"/>
                <a:gd name="T9" fmla="*/ 0 h 29"/>
                <a:gd name="T10" fmla="*/ 1 w 28"/>
                <a:gd name="T11" fmla="*/ 0 h 29"/>
                <a:gd name="T12" fmla="*/ 1 w 28"/>
                <a:gd name="T13" fmla="*/ 0 h 29"/>
                <a:gd name="T14" fmla="*/ 0 w 28"/>
                <a:gd name="T15" fmla="*/ 0 h 29"/>
                <a:gd name="T16" fmla="*/ 0 w 28"/>
                <a:gd name="T17" fmla="*/ 0 h 29"/>
                <a:gd name="T18" fmla="*/ 0 w 28"/>
                <a:gd name="T19" fmla="*/ 0 h 29"/>
                <a:gd name="T20" fmla="*/ 1 w 28"/>
                <a:gd name="T21" fmla="*/ 0 h 29"/>
                <a:gd name="T22" fmla="*/ 1 w 28"/>
                <a:gd name="T23" fmla="*/ 0 h 29"/>
                <a:gd name="T24" fmla="*/ 1 w 28"/>
                <a:gd name="T25" fmla="*/ 0 h 29"/>
                <a:gd name="T26" fmla="*/ 1 w 28"/>
                <a:gd name="T27" fmla="*/ 0 h 29"/>
                <a:gd name="T28" fmla="*/ 1 w 28"/>
                <a:gd name="T29" fmla="*/ 0 h 29"/>
                <a:gd name="T30" fmla="*/ 1 w 28"/>
                <a:gd name="T31" fmla="*/ 0 h 29"/>
                <a:gd name="T32" fmla="*/ 1 w 28"/>
                <a:gd name="T33" fmla="*/ 0 h 29"/>
                <a:gd name="T34" fmla="*/ 1 w 28"/>
                <a:gd name="T35" fmla="*/ 0 h 29"/>
                <a:gd name="T36" fmla="*/ 1 w 28"/>
                <a:gd name="T37" fmla="*/ 0 h 29"/>
                <a:gd name="T38" fmla="*/ 1 w 28"/>
                <a:gd name="T39" fmla="*/ 0 h 29"/>
                <a:gd name="T40" fmla="*/ 1 w 28"/>
                <a:gd name="T41" fmla="*/ 0 h 29"/>
                <a:gd name="T42" fmla="*/ 1 w 28"/>
                <a:gd name="T43" fmla="*/ 0 h 29"/>
                <a:gd name="T44" fmla="*/ 1 w 28"/>
                <a:gd name="T45" fmla="*/ 0 h 29"/>
                <a:gd name="T46" fmla="*/ 1 w 28"/>
                <a:gd name="T47" fmla="*/ 0 h 29"/>
                <a:gd name="T48" fmla="*/ 1 w 28"/>
                <a:gd name="T49" fmla="*/ 0 h 29"/>
                <a:gd name="T50" fmla="*/ 1 w 28"/>
                <a:gd name="T51" fmla="*/ 0 h 29"/>
                <a:gd name="T52" fmla="*/ 1 w 28"/>
                <a:gd name="T53" fmla="*/ 0 h 29"/>
                <a:gd name="T54" fmla="*/ 1 w 28"/>
                <a:gd name="T55" fmla="*/ 0 h 29"/>
                <a:gd name="T56" fmla="*/ 1 w 28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29"/>
                <a:gd name="T89" fmla="*/ 28 w 28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29">
                  <a:moveTo>
                    <a:pt x="13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5" y="27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7" y="8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5" y="25"/>
                  </a:lnTo>
                  <a:lnTo>
                    <a:pt x="19" y="28"/>
                  </a:lnTo>
                  <a:lnTo>
                    <a:pt x="13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1" name="Freeform 272"/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3380" y="2742"/>
              <a:ext cx="30" cy="30"/>
            </a:xfrm>
            <a:custGeom>
              <a:avLst/>
              <a:gdLst>
                <a:gd name="T0" fmla="*/ 1 w 60"/>
                <a:gd name="T1" fmla="*/ 1 h 58"/>
                <a:gd name="T2" fmla="*/ 1 w 60"/>
                <a:gd name="T3" fmla="*/ 1 h 58"/>
                <a:gd name="T4" fmla="*/ 1 w 60"/>
                <a:gd name="T5" fmla="*/ 1 h 58"/>
                <a:gd name="T6" fmla="*/ 1 w 60"/>
                <a:gd name="T7" fmla="*/ 1 h 58"/>
                <a:gd name="T8" fmla="*/ 1 w 60"/>
                <a:gd name="T9" fmla="*/ 1 h 58"/>
                <a:gd name="T10" fmla="*/ 1 w 60"/>
                <a:gd name="T11" fmla="*/ 1 h 58"/>
                <a:gd name="T12" fmla="*/ 1 w 60"/>
                <a:gd name="T13" fmla="*/ 1 h 58"/>
                <a:gd name="T14" fmla="*/ 1 w 60"/>
                <a:gd name="T15" fmla="*/ 0 h 58"/>
                <a:gd name="T16" fmla="*/ 1 w 60"/>
                <a:gd name="T17" fmla="*/ 0 h 58"/>
                <a:gd name="T18" fmla="*/ 1 w 60"/>
                <a:gd name="T19" fmla="*/ 1 h 58"/>
                <a:gd name="T20" fmla="*/ 1 w 60"/>
                <a:gd name="T21" fmla="*/ 1 h 58"/>
                <a:gd name="T22" fmla="*/ 1 w 60"/>
                <a:gd name="T23" fmla="*/ 1 h 58"/>
                <a:gd name="T24" fmla="*/ 0 w 60"/>
                <a:gd name="T25" fmla="*/ 1 h 58"/>
                <a:gd name="T26" fmla="*/ 1 w 60"/>
                <a:gd name="T27" fmla="*/ 1 h 58"/>
                <a:gd name="T28" fmla="*/ 1 w 60"/>
                <a:gd name="T29" fmla="*/ 1 h 58"/>
                <a:gd name="T30" fmla="*/ 1 w 60"/>
                <a:gd name="T31" fmla="*/ 1 h 58"/>
                <a:gd name="T32" fmla="*/ 1 w 60"/>
                <a:gd name="T33" fmla="*/ 1 h 58"/>
                <a:gd name="T34" fmla="*/ 1 w 60"/>
                <a:gd name="T35" fmla="*/ 1 h 58"/>
                <a:gd name="T36" fmla="*/ 1 w 60"/>
                <a:gd name="T37" fmla="*/ 1 h 58"/>
                <a:gd name="T38" fmla="*/ 1 w 60"/>
                <a:gd name="T39" fmla="*/ 1 h 58"/>
                <a:gd name="T40" fmla="*/ 1 w 60"/>
                <a:gd name="T41" fmla="*/ 1 h 58"/>
                <a:gd name="T42" fmla="*/ 1 w 60"/>
                <a:gd name="T43" fmla="*/ 1 h 58"/>
                <a:gd name="T44" fmla="*/ 1 w 60"/>
                <a:gd name="T45" fmla="*/ 1 h 58"/>
                <a:gd name="T46" fmla="*/ 1 w 60"/>
                <a:gd name="T47" fmla="*/ 1 h 58"/>
                <a:gd name="T48" fmla="*/ 1 w 60"/>
                <a:gd name="T49" fmla="*/ 1 h 58"/>
                <a:gd name="T50" fmla="*/ 1 w 60"/>
                <a:gd name="T51" fmla="*/ 1 h 58"/>
                <a:gd name="T52" fmla="*/ 1 w 60"/>
                <a:gd name="T53" fmla="*/ 1 h 58"/>
                <a:gd name="T54" fmla="*/ 1 w 60"/>
                <a:gd name="T55" fmla="*/ 1 h 58"/>
                <a:gd name="T56" fmla="*/ 1 w 60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8"/>
                <a:gd name="T89" fmla="*/ 60 w 60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8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2" name="Freeform 273"/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3388" y="2750"/>
              <a:ext cx="15" cy="14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3" name="Freeform 274"/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3407" y="2643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4" name="Freeform 275"/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3414" y="2651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5" name="Freeform 276"/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3407" y="2515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6" name="Freeform 277"/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3414" y="252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7" name="Freeform 278"/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2347" y="2643"/>
              <a:ext cx="29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4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7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8" name="Freeform 279"/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2354" y="2651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4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5" y="4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4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299" name="Freeform 280"/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2485" y="156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00" name="Freeform 281"/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2492" y="157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168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04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04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04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0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4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0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 animBg="1"/>
      <p:bldP spid="204805" grpId="0" animBg="1"/>
      <p:bldP spid="204806" grpId="0" animBg="1"/>
      <p:bldP spid="204807" grpId="0" animBg="1"/>
      <p:bldP spid="204808" grpId="0" animBg="1"/>
      <p:bldP spid="204809" grpId="0" animBg="1"/>
      <p:bldP spid="204810" grpId="0" animBg="1"/>
      <p:bldP spid="204811" grpId="0" animBg="1"/>
      <p:bldP spid="204812" grpId="0" animBg="1"/>
      <p:bldP spid="204814" grpId="0"/>
      <p:bldP spid="204815" grpId="0"/>
      <p:bldP spid="204816" grpId="0"/>
      <p:bldP spid="2048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Text 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9451" y="875144"/>
            <a:ext cx="28813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en-US" sz="2400" b="1" u="sng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961572"/>
            <a:ext cx="5181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91000" y="2971800"/>
            <a:ext cx="418000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	</a:t>
            </a: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859" y="3975553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(=90</a:t>
            </a:r>
            <a:r>
              <a:rPr lang="en-US" sz="2000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18717" y="4001656"/>
            <a:ext cx="426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000" u="sng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453" name="Rectangle 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23475" y="712353"/>
            <a:ext cx="38862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4" name="Text Box 2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91144" y="3117265"/>
            <a:ext cx="56272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endParaRPr lang="en-US" sz="2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8455" name="Text Box 2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72671" y="3883599"/>
            <a:ext cx="464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90</a:t>
            </a:r>
            <a:r>
              <a:rPr lang="en-US" sz="2400" b="1" baseline="30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457" name="Text 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57093" y="914978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endParaRPr lang="en-US" sz="2400" b="1" u="sng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08000" y="1714500"/>
            <a:ext cx="2032000" cy="1181100"/>
            <a:chOff x="3264" y="1584"/>
            <a:chExt cx="1280" cy="744"/>
          </a:xfrm>
        </p:grpSpPr>
        <p:grpSp>
          <p:nvGrpSpPr>
            <p:cNvPr id="26697" name="Group 17"/>
            <p:cNvGrpSpPr>
              <a:grpSpLocks/>
            </p:cNvGrpSpPr>
            <p:nvPr/>
          </p:nvGrpSpPr>
          <p:grpSpPr bwMode="auto">
            <a:xfrm>
              <a:off x="3264" y="1584"/>
              <a:ext cx="1280" cy="744"/>
              <a:chOff x="3232" y="864"/>
              <a:chExt cx="1280" cy="744"/>
            </a:xfrm>
          </p:grpSpPr>
          <p:sp>
            <p:nvSpPr>
              <p:cNvPr id="26707" name="Line 58"/>
              <p:cNvSpPr>
                <a:spLocks noChangeShapeType="1"/>
              </p:cNvSpPr>
              <p:nvPr>
                <p:custDataLst>
                  <p:tags r:id="rId61"/>
                </p:custDataLst>
              </p:nvPr>
            </p:nvSpPr>
            <p:spPr bwMode="auto">
              <a:xfrm flipV="1">
                <a:off x="3296" y="912"/>
                <a:ext cx="1152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708" name="Group 19"/>
              <p:cNvGrpSpPr>
                <a:grpSpLocks/>
              </p:cNvGrpSpPr>
              <p:nvPr/>
            </p:nvGrpSpPr>
            <p:grpSpPr bwMode="auto">
              <a:xfrm rot="8100000">
                <a:off x="3312" y="960"/>
                <a:ext cx="168" cy="87"/>
                <a:chOff x="4850" y="2003"/>
                <a:chExt cx="610" cy="314"/>
              </a:xfrm>
            </p:grpSpPr>
            <p:sp>
              <p:nvSpPr>
                <p:cNvPr id="26729" name="Line 173"/>
                <p:cNvSpPr>
                  <a:spLocks noChangeShapeType="1"/>
                </p:cNvSpPr>
                <p:nvPr>
                  <p:custDataLst>
                    <p:tags r:id="rId78"/>
                  </p:custDataLst>
                </p:nvPr>
              </p:nvSpPr>
              <p:spPr bwMode="auto">
                <a:xfrm>
                  <a:off x="5150" y="2007"/>
                  <a:ext cx="310" cy="31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30" name="Line 159"/>
                <p:cNvSpPr>
                  <a:spLocks noChangeShapeType="1"/>
                </p:cNvSpPr>
                <p:nvPr>
                  <p:custDataLst>
                    <p:tags r:id="rId79"/>
                  </p:custDataLst>
                </p:nvPr>
              </p:nvSpPr>
              <p:spPr bwMode="auto">
                <a:xfrm flipV="1">
                  <a:off x="4850" y="2003"/>
                  <a:ext cx="310" cy="31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09" name="Group 22"/>
              <p:cNvGrpSpPr>
                <a:grpSpLocks/>
              </p:cNvGrpSpPr>
              <p:nvPr/>
            </p:nvGrpSpPr>
            <p:grpSpPr bwMode="auto">
              <a:xfrm>
                <a:off x="3536" y="1032"/>
                <a:ext cx="104" cy="105"/>
                <a:chOff x="2292" y="1842"/>
                <a:chExt cx="179" cy="179"/>
              </a:xfrm>
            </p:grpSpPr>
            <p:sp>
              <p:nvSpPr>
                <p:cNvPr id="26727" name="Line 171"/>
                <p:cNvSpPr>
                  <a:spLocks noChangeShapeType="1"/>
                </p:cNvSpPr>
                <p:nvPr>
                  <p:custDataLst>
                    <p:tags r:id="rId76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8" name="Line 171"/>
                <p:cNvSpPr>
                  <a:spLocks noChangeShapeType="1"/>
                </p:cNvSpPr>
                <p:nvPr>
                  <p:custDataLst>
                    <p:tags r:id="rId77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10" name="Group 25"/>
              <p:cNvGrpSpPr>
                <a:grpSpLocks/>
              </p:cNvGrpSpPr>
              <p:nvPr/>
            </p:nvGrpSpPr>
            <p:grpSpPr bwMode="auto">
              <a:xfrm>
                <a:off x="4080" y="1328"/>
                <a:ext cx="105" cy="104"/>
                <a:chOff x="2292" y="1842"/>
                <a:chExt cx="179" cy="179"/>
              </a:xfrm>
            </p:grpSpPr>
            <p:sp>
              <p:nvSpPr>
                <p:cNvPr id="26725" name="Line 171"/>
                <p:cNvSpPr>
                  <a:spLocks noChangeShapeType="1"/>
                </p:cNvSpPr>
                <p:nvPr>
                  <p:custDataLst>
                    <p:tags r:id="rId74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6" name="Line 171"/>
                <p:cNvSpPr>
                  <a:spLocks noChangeShapeType="1"/>
                </p:cNvSpPr>
                <p:nvPr>
                  <p:custDataLst>
                    <p:tags r:id="rId75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11" name="Group 28"/>
              <p:cNvGrpSpPr>
                <a:grpSpLocks/>
              </p:cNvGrpSpPr>
              <p:nvPr/>
            </p:nvGrpSpPr>
            <p:grpSpPr bwMode="auto">
              <a:xfrm rot="-2700000">
                <a:off x="3552" y="1312"/>
                <a:ext cx="105" cy="105"/>
                <a:chOff x="2292" y="1842"/>
                <a:chExt cx="179" cy="179"/>
              </a:xfrm>
            </p:grpSpPr>
            <p:sp>
              <p:nvSpPr>
                <p:cNvPr id="26723" name="Line 171"/>
                <p:cNvSpPr>
                  <a:spLocks noChangeShapeType="1"/>
                </p:cNvSpPr>
                <p:nvPr>
                  <p:custDataLst>
                    <p:tags r:id="rId72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4" name="Line 171"/>
                <p:cNvSpPr>
                  <a:spLocks noChangeShapeType="1"/>
                </p:cNvSpPr>
                <p:nvPr>
                  <p:custDataLst>
                    <p:tags r:id="rId73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12" name="Group 31"/>
              <p:cNvGrpSpPr>
                <a:grpSpLocks/>
              </p:cNvGrpSpPr>
              <p:nvPr/>
            </p:nvGrpSpPr>
            <p:grpSpPr bwMode="auto">
              <a:xfrm rot="-2700000">
                <a:off x="4080" y="1032"/>
                <a:ext cx="105" cy="105"/>
                <a:chOff x="2292" y="1842"/>
                <a:chExt cx="179" cy="179"/>
              </a:xfrm>
            </p:grpSpPr>
            <p:sp>
              <p:nvSpPr>
                <p:cNvPr id="26721" name="Line 171"/>
                <p:cNvSpPr>
                  <a:spLocks noChangeShapeType="1"/>
                </p:cNvSpPr>
                <p:nvPr>
                  <p:custDataLst>
                    <p:tags r:id="rId70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2" name="Line 171"/>
                <p:cNvSpPr>
                  <a:spLocks noChangeShapeType="1"/>
                </p:cNvSpPr>
                <p:nvPr>
                  <p:custDataLst>
                    <p:tags r:id="rId71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713" name="Rectangle 33"/>
              <p:cNvSpPr>
                <a:spLocks noChangeArrowheads="1"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3286" y="912"/>
                <a:ext cx="1178" cy="644"/>
              </a:xfrm>
              <a:prstGeom prst="rect">
                <a:avLst/>
              </a:prstGeom>
              <a:noFill/>
              <a:ln w="38100" cap="sq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26714" name="Line 59"/>
              <p:cNvSpPr>
                <a:spLocks noChangeShapeType="1"/>
              </p:cNvSpPr>
              <p:nvPr>
                <p:custDataLst>
                  <p:tags r:id="rId63"/>
                </p:custDataLst>
              </p:nvPr>
            </p:nvSpPr>
            <p:spPr bwMode="auto">
              <a:xfrm>
                <a:off x="3288" y="928"/>
                <a:ext cx="1168" cy="6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5" name="Line 171"/>
              <p:cNvSpPr>
                <a:spLocks noChangeShapeType="1"/>
              </p:cNvSpPr>
              <p:nvPr>
                <p:custDataLst>
                  <p:tags r:id="rId64"/>
                </p:custDataLst>
              </p:nvPr>
            </p:nvSpPr>
            <p:spPr bwMode="auto">
              <a:xfrm rot="5400000">
                <a:off x="3835" y="917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6" name="Line 171"/>
              <p:cNvSpPr>
                <a:spLocks noChangeShapeType="1"/>
              </p:cNvSpPr>
              <p:nvPr>
                <p:custDataLst>
                  <p:tags r:id="rId65"/>
                </p:custDataLst>
              </p:nvPr>
            </p:nvSpPr>
            <p:spPr bwMode="auto">
              <a:xfrm rot="5400000">
                <a:off x="3787" y="917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7" name="Line 171"/>
              <p:cNvSpPr>
                <a:spLocks noChangeShapeType="1"/>
              </p:cNvSpPr>
              <p:nvPr>
                <p:custDataLst>
                  <p:tags r:id="rId66"/>
                </p:custDataLst>
              </p:nvPr>
            </p:nvSpPr>
            <p:spPr bwMode="auto">
              <a:xfrm rot="5400000">
                <a:off x="3859" y="1556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8" name="Line 171"/>
              <p:cNvSpPr>
                <a:spLocks noChangeShapeType="1"/>
              </p:cNvSpPr>
              <p:nvPr>
                <p:custDataLst>
                  <p:tags r:id="rId67"/>
                </p:custDataLst>
              </p:nvPr>
            </p:nvSpPr>
            <p:spPr bwMode="auto">
              <a:xfrm rot="5400000">
                <a:off x="3811" y="1556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9" name="Line 171"/>
              <p:cNvSpPr>
                <a:spLocks noChangeShapeType="1"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3232" y="1248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20" name="Line 171"/>
              <p:cNvSpPr>
                <a:spLocks noChangeShapeType="1"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4407" y="1248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98" name="Group 42"/>
            <p:cNvGrpSpPr>
              <a:grpSpLocks/>
            </p:cNvGrpSpPr>
            <p:nvPr/>
          </p:nvGrpSpPr>
          <p:grpSpPr bwMode="auto">
            <a:xfrm rot="2700000">
              <a:off x="3320" y="2152"/>
              <a:ext cx="168" cy="87"/>
              <a:chOff x="4850" y="2003"/>
              <a:chExt cx="610" cy="314"/>
            </a:xfrm>
          </p:grpSpPr>
          <p:sp>
            <p:nvSpPr>
              <p:cNvPr id="26705" name="Line 173"/>
              <p:cNvSpPr>
                <a:spLocks noChangeShapeType="1"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6" name="Line 159"/>
              <p:cNvSpPr>
                <a:spLocks noChangeShapeType="1"/>
              </p:cNvSpPr>
              <p:nvPr>
                <p:custDataLst>
                  <p:tags r:id="rId60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99" name="Group 45"/>
            <p:cNvGrpSpPr>
              <a:grpSpLocks/>
            </p:cNvGrpSpPr>
            <p:nvPr/>
          </p:nvGrpSpPr>
          <p:grpSpPr bwMode="auto">
            <a:xfrm rot="-2700000">
              <a:off x="4312" y="2144"/>
              <a:ext cx="168" cy="87"/>
              <a:chOff x="4850" y="2003"/>
              <a:chExt cx="610" cy="314"/>
            </a:xfrm>
          </p:grpSpPr>
          <p:sp>
            <p:nvSpPr>
              <p:cNvPr id="26703" name="Line 173"/>
              <p:cNvSpPr>
                <a:spLocks noChangeShapeType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4" name="Line 159"/>
              <p:cNvSpPr>
                <a:spLocks noChangeShapeType="1"/>
              </p:cNvSpPr>
              <p:nvPr>
                <p:custDataLst>
                  <p:tags r:id="rId58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700" name="Group 48"/>
            <p:cNvGrpSpPr>
              <a:grpSpLocks/>
            </p:cNvGrpSpPr>
            <p:nvPr/>
          </p:nvGrpSpPr>
          <p:grpSpPr bwMode="auto">
            <a:xfrm rot="-8100000">
              <a:off x="4320" y="1673"/>
              <a:ext cx="168" cy="87"/>
              <a:chOff x="4850" y="2003"/>
              <a:chExt cx="610" cy="314"/>
            </a:xfrm>
          </p:grpSpPr>
          <p:sp>
            <p:nvSpPr>
              <p:cNvPr id="26701" name="Line 173"/>
              <p:cNvSpPr>
                <a:spLocks noChangeShapeType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2" name="Line 159"/>
              <p:cNvSpPr>
                <a:spLocks noChangeShapeType="1"/>
              </p:cNvSpPr>
              <p:nvPr>
                <p:custDataLst>
                  <p:tags r:id="rId56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2" name="Group 51"/>
          <p:cNvGrpSpPr>
            <a:grpSpLocks/>
          </p:cNvGrpSpPr>
          <p:nvPr/>
        </p:nvGrpSpPr>
        <p:grpSpPr bwMode="auto">
          <a:xfrm>
            <a:off x="4953000" y="1854200"/>
            <a:ext cx="2743200" cy="914400"/>
            <a:chOff x="3264" y="1312"/>
            <a:chExt cx="1728" cy="576"/>
          </a:xfrm>
        </p:grpSpPr>
        <p:sp>
          <p:nvSpPr>
            <p:cNvPr id="26683" name="Line 66"/>
            <p:cNvSpPr>
              <a:spLocks noChangeShapeType="1"/>
            </p:cNvSpPr>
            <p:nvPr>
              <p:custDataLst>
                <p:tags r:id="rId42"/>
              </p:custDataLst>
            </p:nvPr>
          </p:nvSpPr>
          <p:spPr bwMode="auto">
            <a:xfrm>
              <a:off x="4128" y="1312"/>
              <a:ext cx="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684" name="Group 53"/>
            <p:cNvGrpSpPr>
              <a:grpSpLocks/>
            </p:cNvGrpSpPr>
            <p:nvPr/>
          </p:nvGrpSpPr>
          <p:grpSpPr bwMode="auto">
            <a:xfrm>
              <a:off x="3264" y="1312"/>
              <a:ext cx="1728" cy="561"/>
              <a:chOff x="3264" y="1312"/>
              <a:chExt cx="1728" cy="561"/>
            </a:xfrm>
          </p:grpSpPr>
          <p:sp>
            <p:nvSpPr>
              <p:cNvPr id="26685" name="Line 163"/>
              <p:cNvSpPr>
                <a:spLocks noChangeShapeType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4128" y="1488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86" name="Line 164"/>
              <p:cNvSpPr>
                <a:spLocks noChangeShapeType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4224" y="1488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87" name="AutoShape 47"/>
              <p:cNvSpPr>
                <a:spLocks noChangeArrowhead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3264" y="1312"/>
                <a:ext cx="1728" cy="561"/>
              </a:xfrm>
              <a:prstGeom prst="diamond">
                <a:avLst/>
              </a:prstGeom>
              <a:noFill/>
              <a:ln w="28575" cap="sq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26688" name="Line 65"/>
              <p:cNvSpPr>
                <a:spLocks noChangeShapeType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3264" y="1593"/>
                <a:ext cx="17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9" name="Line 68"/>
              <p:cNvSpPr>
                <a:spLocks noChangeShapeType="1"/>
              </p:cNvSpPr>
              <p:nvPr>
                <p:custDataLst>
                  <p:tags r:id="rId47"/>
                </p:custDataLst>
              </p:nvPr>
            </p:nvSpPr>
            <p:spPr bwMode="auto">
              <a:xfrm flipV="1">
                <a:off x="4512" y="1428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0" name="Line 203"/>
              <p:cNvSpPr>
                <a:spLocks noChangeShapeType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4080" y="1392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1" name="Line 204"/>
              <p:cNvSpPr>
                <a:spLocks noChangeShapeType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4080" y="1440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2" name="Line 205"/>
              <p:cNvSpPr>
                <a:spLocks noChangeShapeType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4080" y="1776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3" name="Line 206"/>
              <p:cNvSpPr>
                <a:spLocks noChangeShapeType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4080" y="1728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4" name="Line 68"/>
              <p:cNvSpPr>
                <a:spLocks noChangeShapeType="1"/>
              </p:cNvSpPr>
              <p:nvPr>
                <p:custDataLst>
                  <p:tags r:id="rId52"/>
                </p:custDataLst>
              </p:nvPr>
            </p:nvSpPr>
            <p:spPr bwMode="auto">
              <a:xfrm rot="2700000" flipV="1">
                <a:off x="4512" y="1708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5" name="Line 68"/>
              <p:cNvSpPr>
                <a:spLocks noChangeShapeType="1"/>
              </p:cNvSpPr>
              <p:nvPr>
                <p:custDataLst>
                  <p:tags r:id="rId53"/>
                </p:custDataLst>
              </p:nvPr>
            </p:nvSpPr>
            <p:spPr bwMode="auto">
              <a:xfrm flipV="1">
                <a:off x="3664" y="1720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6" name="Line 68"/>
              <p:cNvSpPr>
                <a:spLocks noChangeShapeType="1"/>
              </p:cNvSpPr>
              <p:nvPr>
                <p:custDataLst>
                  <p:tags r:id="rId54"/>
                </p:custDataLst>
              </p:nvPr>
            </p:nvSpPr>
            <p:spPr bwMode="auto">
              <a:xfrm rot="3000000" flipV="1">
                <a:off x="3668" y="1416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4" name="Group 66"/>
          <p:cNvGrpSpPr>
            <a:grpSpLocks/>
          </p:cNvGrpSpPr>
          <p:nvPr/>
        </p:nvGrpSpPr>
        <p:grpSpPr bwMode="auto">
          <a:xfrm>
            <a:off x="2997200" y="1466513"/>
            <a:ext cx="1628775" cy="1451602"/>
            <a:chOff x="1705" y="1304"/>
            <a:chExt cx="2854" cy="2541"/>
          </a:xfrm>
        </p:grpSpPr>
        <p:sp>
          <p:nvSpPr>
            <p:cNvPr id="26647" name="Rectangle 33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807" y="1448"/>
              <a:ext cx="2668" cy="2318"/>
            </a:xfrm>
            <a:prstGeom prst="rect">
              <a:avLst/>
            </a:prstGeom>
            <a:noFill/>
            <a:ln w="38100" cap="sq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26648" name="Line 58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804" y="1456"/>
              <a:ext cx="2643" cy="23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9" name="Line 5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828" y="1444"/>
              <a:ext cx="2643" cy="23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650" name="Group 70"/>
            <p:cNvGrpSpPr>
              <a:grpSpLocks/>
            </p:cNvGrpSpPr>
            <p:nvPr/>
          </p:nvGrpSpPr>
          <p:grpSpPr bwMode="auto">
            <a:xfrm>
              <a:off x="3012" y="2324"/>
              <a:ext cx="288" cy="148"/>
              <a:chOff x="4850" y="2003"/>
              <a:chExt cx="610" cy="314"/>
            </a:xfrm>
          </p:grpSpPr>
          <p:sp>
            <p:nvSpPr>
              <p:cNvPr id="26681" name="Line 173"/>
              <p:cNvSpPr>
                <a:spLocks noChangeShapeType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82" name="Line 159"/>
              <p:cNvSpPr>
                <a:spLocks noChangeShapeType="1"/>
              </p:cNvSpPr>
              <p:nvPr>
                <p:custDataLst>
                  <p:tags r:id="rId41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6651" name="Line 171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4380" y="2506"/>
              <a:ext cx="1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2" name="Text Box 74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770" y="1693"/>
              <a:ext cx="323" cy="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/>
                <a:t>2</a:t>
              </a:r>
            </a:p>
          </p:txBody>
        </p:sp>
        <p:sp>
          <p:nvSpPr>
            <p:cNvPr id="26653" name="Text Box 75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127" y="1304"/>
              <a:ext cx="334" cy="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/>
                <a:t>1</a:t>
              </a:r>
            </a:p>
          </p:txBody>
        </p:sp>
        <p:grpSp>
          <p:nvGrpSpPr>
            <p:cNvPr id="26654" name="Group 76"/>
            <p:cNvGrpSpPr>
              <a:grpSpLocks/>
            </p:cNvGrpSpPr>
            <p:nvPr/>
          </p:nvGrpSpPr>
          <p:grpSpPr bwMode="auto">
            <a:xfrm rot="2700000">
              <a:off x="1824" y="3524"/>
              <a:ext cx="288" cy="148"/>
              <a:chOff x="4850" y="2003"/>
              <a:chExt cx="610" cy="314"/>
            </a:xfrm>
          </p:grpSpPr>
          <p:sp>
            <p:nvSpPr>
              <p:cNvPr id="26679" name="Line 173"/>
              <p:cNvSpPr>
                <a:spLocks noChangeShapeType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80" name="Line 159"/>
              <p:cNvSpPr>
                <a:spLocks noChangeShapeType="1"/>
              </p:cNvSpPr>
              <p:nvPr>
                <p:custDataLst>
                  <p:tags r:id="rId39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55" name="Group 79"/>
            <p:cNvGrpSpPr>
              <a:grpSpLocks/>
            </p:cNvGrpSpPr>
            <p:nvPr/>
          </p:nvGrpSpPr>
          <p:grpSpPr bwMode="auto">
            <a:xfrm rot="8100000">
              <a:off x="1836" y="1534"/>
              <a:ext cx="288" cy="148"/>
              <a:chOff x="4850" y="2003"/>
              <a:chExt cx="610" cy="314"/>
            </a:xfrm>
          </p:grpSpPr>
          <p:sp>
            <p:nvSpPr>
              <p:cNvPr id="26677" name="Line 173"/>
              <p:cNvSpPr>
                <a:spLocks noChangeShapeType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78" name="Line 159"/>
              <p:cNvSpPr>
                <a:spLocks noChangeShapeType="1"/>
              </p:cNvSpPr>
              <p:nvPr>
                <p:custDataLst>
                  <p:tags r:id="rId37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56" name="Group 82"/>
            <p:cNvGrpSpPr>
              <a:grpSpLocks/>
            </p:cNvGrpSpPr>
            <p:nvPr/>
          </p:nvGrpSpPr>
          <p:grpSpPr bwMode="auto">
            <a:xfrm rot="-8100000">
              <a:off x="4174" y="1534"/>
              <a:ext cx="288" cy="148"/>
              <a:chOff x="4850" y="2003"/>
              <a:chExt cx="610" cy="314"/>
            </a:xfrm>
          </p:grpSpPr>
          <p:sp>
            <p:nvSpPr>
              <p:cNvPr id="26675" name="Line 173"/>
              <p:cNvSpPr>
                <a:spLocks noChangeShapeType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76" name="Line 159"/>
              <p:cNvSpPr>
                <a:spLocks noChangeShapeType="1"/>
              </p:cNvSpPr>
              <p:nvPr>
                <p:custDataLst>
                  <p:tags r:id="rId35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57" name="Group 85"/>
            <p:cNvGrpSpPr>
              <a:grpSpLocks/>
            </p:cNvGrpSpPr>
            <p:nvPr/>
          </p:nvGrpSpPr>
          <p:grpSpPr bwMode="auto">
            <a:xfrm rot="-2700000">
              <a:off x="4150" y="3514"/>
              <a:ext cx="288" cy="148"/>
              <a:chOff x="4850" y="2003"/>
              <a:chExt cx="610" cy="314"/>
            </a:xfrm>
          </p:grpSpPr>
          <p:sp>
            <p:nvSpPr>
              <p:cNvPr id="26673" name="Line 173"/>
              <p:cNvSpPr>
                <a:spLocks noChangeShapeType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74" name="Line 159"/>
              <p:cNvSpPr>
                <a:spLocks noChangeShapeType="1"/>
              </p:cNvSpPr>
              <p:nvPr>
                <p:custDataLst>
                  <p:tags r:id="rId33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6658" name="Line 171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705" y="2496"/>
              <a:ext cx="1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9" name="Line 171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rot="5400000">
              <a:off x="3024" y="3756"/>
              <a:ext cx="1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0" name="Line 171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rot="5400000">
              <a:off x="3072" y="1434"/>
              <a:ext cx="1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6661" name="Group 91"/>
            <p:cNvGrpSpPr>
              <a:grpSpLocks/>
            </p:cNvGrpSpPr>
            <p:nvPr/>
          </p:nvGrpSpPr>
          <p:grpSpPr bwMode="auto">
            <a:xfrm>
              <a:off x="2292" y="1842"/>
              <a:ext cx="179" cy="179"/>
              <a:chOff x="2292" y="1842"/>
              <a:chExt cx="179" cy="179"/>
            </a:xfrm>
          </p:grpSpPr>
          <p:sp>
            <p:nvSpPr>
              <p:cNvPr id="26671" name="Line 171"/>
              <p:cNvSpPr>
                <a:spLocks noChangeShapeType="1"/>
              </p:cNvSpPr>
              <p:nvPr>
                <p:custDataLst>
                  <p:tags r:id="rId30"/>
                </p:custDataLst>
              </p:nvPr>
            </p:nvSpPr>
            <p:spPr bwMode="auto">
              <a:xfrm rot="54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72" name="Line 171"/>
              <p:cNvSpPr>
                <a:spLocks noChangeShapeType="1"/>
              </p:cNvSpPr>
              <p:nvPr>
                <p:custDataLst>
                  <p:tags r:id="rId31"/>
                </p:custDataLst>
              </p:nvPr>
            </p:nvSpPr>
            <p:spPr bwMode="auto">
              <a:xfrm rot="81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62" name="Group 94"/>
            <p:cNvGrpSpPr>
              <a:grpSpLocks/>
            </p:cNvGrpSpPr>
            <p:nvPr/>
          </p:nvGrpSpPr>
          <p:grpSpPr bwMode="auto">
            <a:xfrm>
              <a:off x="3613" y="3001"/>
              <a:ext cx="179" cy="179"/>
              <a:chOff x="2292" y="1842"/>
              <a:chExt cx="179" cy="179"/>
            </a:xfrm>
          </p:grpSpPr>
          <p:sp>
            <p:nvSpPr>
              <p:cNvPr id="26669" name="Line 171"/>
              <p:cNvSpPr>
                <a:spLocks noChangeShapeType="1"/>
              </p:cNvSpPr>
              <p:nvPr>
                <p:custDataLst>
                  <p:tags r:id="rId28"/>
                </p:custDataLst>
              </p:nvPr>
            </p:nvSpPr>
            <p:spPr bwMode="auto">
              <a:xfrm rot="54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70" name="Line 171"/>
              <p:cNvSpPr>
                <a:spLocks noChangeShapeType="1"/>
              </p:cNvSpPr>
              <p:nvPr>
                <p:custDataLst>
                  <p:tags r:id="rId29"/>
                </p:custDataLst>
              </p:nvPr>
            </p:nvSpPr>
            <p:spPr bwMode="auto">
              <a:xfrm rot="81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63" name="Group 97"/>
            <p:cNvGrpSpPr>
              <a:grpSpLocks/>
            </p:cNvGrpSpPr>
            <p:nvPr/>
          </p:nvGrpSpPr>
          <p:grpSpPr bwMode="auto">
            <a:xfrm rot="-2700000">
              <a:off x="2388" y="3085"/>
              <a:ext cx="179" cy="179"/>
              <a:chOff x="2292" y="1842"/>
              <a:chExt cx="179" cy="179"/>
            </a:xfrm>
          </p:grpSpPr>
          <p:sp>
            <p:nvSpPr>
              <p:cNvPr id="26667" name="Line 171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 rot="54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68" name="Line 171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 rot="81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64" name="Group 100"/>
            <p:cNvGrpSpPr>
              <a:grpSpLocks/>
            </p:cNvGrpSpPr>
            <p:nvPr/>
          </p:nvGrpSpPr>
          <p:grpSpPr bwMode="auto">
            <a:xfrm rot="-2700000">
              <a:off x="3696" y="1956"/>
              <a:ext cx="179" cy="179"/>
              <a:chOff x="2292" y="1842"/>
              <a:chExt cx="179" cy="179"/>
            </a:xfrm>
          </p:grpSpPr>
          <p:sp>
            <p:nvSpPr>
              <p:cNvPr id="26665" name="Line 171"/>
              <p:cNvSpPr>
                <a:spLocks noChangeShapeType="1"/>
              </p:cNvSpPr>
              <p:nvPr>
                <p:custDataLst>
                  <p:tags r:id="rId24"/>
                </p:custDataLst>
              </p:nvPr>
            </p:nvSpPr>
            <p:spPr bwMode="auto">
              <a:xfrm rot="54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66" name="Line 171"/>
              <p:cNvSpPr>
                <a:spLocks noChangeShapeType="1"/>
              </p:cNvSpPr>
              <p:nvPr>
                <p:custDataLst>
                  <p:tags r:id="rId25"/>
                </p:custDataLst>
              </p:nvPr>
            </p:nvSpPr>
            <p:spPr bwMode="auto">
              <a:xfrm rot="8100000">
                <a:off x="2292" y="1932"/>
                <a:ext cx="17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6641" name="Text Box 1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92363"/>
            <a:ext cx="5100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vi-VN" sz="3200" b="1">
                <a:solidFill>
                  <a:srgbClr val="FF0000"/>
                </a:solidFill>
                <a:latin typeface="Times New Roman" pitchFamily="18" charset="0"/>
              </a:rPr>
              <a:t>. </a:t>
            </a: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Tính chất</a:t>
            </a:r>
            <a:endParaRPr lang="en-US" sz="3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26642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26643" name="Picture 115" descr="n3"/>
            <p:cNvPicPr>
              <a:picLocks noChangeAspect="1" noChangeArrowheads="1"/>
            </p:cNvPicPr>
            <p:nvPr/>
          </p:nvPicPr>
          <p:blipFill>
            <a:blip r:embed="rId82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4" name="Picture 116" descr="n3"/>
            <p:cNvPicPr>
              <a:picLocks noChangeAspect="1" noChangeArrowheads="1"/>
            </p:cNvPicPr>
            <p:nvPr/>
          </p:nvPicPr>
          <p:blipFill>
            <a:blip r:embed="rId82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5" name="Picture 117" descr="n3"/>
            <p:cNvPicPr>
              <a:picLocks noChangeAspect="1" noChangeArrowheads="1"/>
            </p:cNvPicPr>
            <p:nvPr/>
          </p:nvPicPr>
          <p:blipFill>
            <a:blip r:embed="rId82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6" name="Picture 118" descr="n3"/>
            <p:cNvPicPr>
              <a:picLocks noChangeAspect="1" noChangeArrowheads="1"/>
            </p:cNvPicPr>
            <p:nvPr/>
          </p:nvPicPr>
          <p:blipFill>
            <a:blip r:embed="rId82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8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848" y="4682126"/>
            <a:ext cx="47244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191006" y="4729017"/>
            <a:ext cx="423255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3.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Đường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chéo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000" u="sng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Text Box 2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840351" y="4617894"/>
            <a:ext cx="59043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345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6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9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9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1" dur="2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22084 -1.11111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7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7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672 L 0.25 2.96296E-6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324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555 L -0.20834 -0.00116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6" presetClass="exit" presetSubtype="2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9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0.25 -3.7037E-7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2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0" grpId="1"/>
      <p:bldP spid="18440" grpId="2"/>
      <p:bldP spid="18443" grpId="0"/>
      <p:bldP spid="18443" grpId="1"/>
      <p:bldP spid="18443" grpId="2"/>
      <p:bldP spid="18444" grpId="0"/>
      <p:bldP spid="18444" grpId="1"/>
      <p:bldP spid="18444" grpId="2"/>
      <p:bldP spid="18445" grpId="0"/>
      <p:bldP spid="18445" grpId="1"/>
      <p:bldP spid="18445" grpId="2"/>
      <p:bldP spid="18446" grpId="0"/>
      <p:bldP spid="18446" grpId="1"/>
      <p:bldP spid="18446" grpId="2"/>
      <p:bldP spid="18453" grpId="0"/>
      <p:bldP spid="18454" grpId="0"/>
      <p:bldP spid="18455" grpId="0"/>
      <p:bldP spid="18457" grpId="0"/>
      <p:bldP spid="18457" grpId="1"/>
      <p:bldP spid="18457" grpId="2"/>
      <p:bldP spid="108" grpId="0"/>
      <p:bldP spid="108" grpId="1"/>
      <p:bldP spid="108" grpId="2"/>
      <p:bldP spid="109" grpId="0"/>
      <p:bldP spid="109" grpId="1"/>
      <p:bldP spid="109" grpId="2"/>
      <p:bldP spid="1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025236" y="563415"/>
            <a:ext cx="7356764" cy="79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rgbClr val="FFCC00"/>
              </a:buClr>
              <a:buSzPct val="120000"/>
              <a:defRPr/>
            </a:pPr>
            <a:endParaRPr lang="en-US" sz="24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3886200" y="2743200"/>
            <a:ext cx="2133600" cy="19812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>
              <a:solidFill>
                <a:srgbClr val="FFFFFF"/>
              </a:solidFill>
            </a:endParaRPr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3581400" y="2438400"/>
            <a:ext cx="2743200" cy="25908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3" name="Line 23"/>
          <p:cNvSpPr>
            <a:spLocks noChangeShapeType="1"/>
          </p:cNvSpPr>
          <p:nvPr/>
        </p:nvSpPr>
        <p:spPr bwMode="auto">
          <a:xfrm flipH="1">
            <a:off x="3505200" y="2362200"/>
            <a:ext cx="2895600" cy="27432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4" name="Line 24"/>
          <p:cNvSpPr>
            <a:spLocks noChangeShapeType="1"/>
          </p:cNvSpPr>
          <p:nvPr/>
        </p:nvSpPr>
        <p:spPr bwMode="auto">
          <a:xfrm>
            <a:off x="2895600" y="3733800"/>
            <a:ext cx="419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5" name="Line 25"/>
          <p:cNvSpPr>
            <a:spLocks noChangeShapeType="1"/>
          </p:cNvSpPr>
          <p:nvPr/>
        </p:nvSpPr>
        <p:spPr bwMode="auto">
          <a:xfrm>
            <a:off x="4953000" y="2133600"/>
            <a:ext cx="0" cy="34290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6324600" y="4800600"/>
            <a:ext cx="76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b="1" baseline="-25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4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3089559" y="4673602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b="1" baseline="-25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7010400" y="3352800"/>
            <a:ext cx="685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b="1" baseline="-25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4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4927604" y="5299368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b="1" baseline="-25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4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685800" y="5810250"/>
            <a:ext cx="2495550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endParaRPr lang="en-US" sz="2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757738" y="3429000"/>
            <a:ext cx="395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Arial" charset="0"/>
              </a:rPr>
              <a:t>o</a:t>
            </a:r>
          </a:p>
        </p:txBody>
      </p:sp>
      <p:sp>
        <p:nvSpPr>
          <p:cNvPr id="15396" name="Line 36"/>
          <p:cNvSpPr>
            <a:spLocks noChangeShapeType="1"/>
          </p:cNvSpPr>
          <p:nvPr/>
        </p:nvSpPr>
        <p:spPr bwMode="auto">
          <a:xfrm flipH="1">
            <a:off x="5410200" y="1752600"/>
            <a:ext cx="762000" cy="76200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97" name="Line 37"/>
          <p:cNvSpPr>
            <a:spLocks noChangeShapeType="1"/>
          </p:cNvSpPr>
          <p:nvPr/>
        </p:nvSpPr>
        <p:spPr bwMode="auto">
          <a:xfrm flipH="1">
            <a:off x="5029200" y="1828800"/>
            <a:ext cx="381000" cy="1752600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2362200" y="3886200"/>
            <a:ext cx="5016500" cy="2514600"/>
            <a:chOff x="1488" y="2448"/>
            <a:chExt cx="3168" cy="1584"/>
          </a:xfrm>
        </p:grpSpPr>
        <p:sp>
          <p:nvSpPr>
            <p:cNvPr id="3" name="Line 53"/>
            <p:cNvSpPr>
              <a:spLocks noChangeShapeType="1"/>
            </p:cNvSpPr>
            <p:nvPr/>
          </p:nvSpPr>
          <p:spPr bwMode="auto">
            <a:xfrm flipV="1">
              <a:off x="4656" y="2448"/>
              <a:ext cx="0" cy="1584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" name="Group 56"/>
            <p:cNvGrpSpPr>
              <a:grpSpLocks/>
            </p:cNvGrpSpPr>
            <p:nvPr/>
          </p:nvGrpSpPr>
          <p:grpSpPr bwMode="auto">
            <a:xfrm>
              <a:off x="1488" y="3312"/>
              <a:ext cx="3168" cy="720"/>
              <a:chOff x="1488" y="3264"/>
              <a:chExt cx="3168" cy="720"/>
            </a:xfrm>
          </p:grpSpPr>
          <p:sp>
            <p:nvSpPr>
              <p:cNvPr id="5" name="Line 46"/>
              <p:cNvSpPr>
                <a:spLocks noChangeShapeType="1"/>
              </p:cNvSpPr>
              <p:nvPr/>
            </p:nvSpPr>
            <p:spPr bwMode="auto">
              <a:xfrm flipV="1">
                <a:off x="2208" y="3264"/>
                <a:ext cx="0" cy="72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" name="Line 50"/>
              <p:cNvSpPr>
                <a:spLocks noChangeShapeType="1"/>
              </p:cNvSpPr>
              <p:nvPr/>
            </p:nvSpPr>
            <p:spPr bwMode="auto">
              <a:xfrm flipV="1">
                <a:off x="3120" y="3696"/>
                <a:ext cx="0" cy="288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Line 52"/>
              <p:cNvSpPr>
                <a:spLocks noChangeShapeType="1"/>
              </p:cNvSpPr>
              <p:nvPr/>
            </p:nvSpPr>
            <p:spPr bwMode="auto">
              <a:xfrm flipV="1">
                <a:off x="3936" y="3264"/>
                <a:ext cx="0" cy="720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92" name="Line 55"/>
              <p:cNvSpPr>
                <a:spLocks noChangeShapeType="1"/>
              </p:cNvSpPr>
              <p:nvPr/>
            </p:nvSpPr>
            <p:spPr bwMode="auto">
              <a:xfrm flipH="1">
                <a:off x="1488" y="3984"/>
                <a:ext cx="3168" cy="0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06202" name="Line 26"/>
          <p:cNvSpPr>
            <a:spLocks noChangeShapeType="1"/>
          </p:cNvSpPr>
          <p:nvPr/>
        </p:nvSpPr>
        <p:spPr bwMode="auto">
          <a:xfrm>
            <a:off x="5943600" y="3314700"/>
            <a:ext cx="266700" cy="0"/>
          </a:xfrm>
          <a:prstGeom prst="line">
            <a:avLst/>
          </a:prstGeom>
          <a:noFill/>
          <a:ln w="38100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204" name="Line 28"/>
          <p:cNvSpPr>
            <a:spLocks noChangeShapeType="1"/>
          </p:cNvSpPr>
          <p:nvPr/>
        </p:nvSpPr>
        <p:spPr bwMode="auto">
          <a:xfrm>
            <a:off x="5924550" y="4191000"/>
            <a:ext cx="266700" cy="0"/>
          </a:xfrm>
          <a:prstGeom prst="line">
            <a:avLst/>
          </a:prstGeom>
          <a:noFill/>
          <a:ln w="38100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205" name="Line 29"/>
          <p:cNvSpPr>
            <a:spLocks noChangeShapeType="1"/>
          </p:cNvSpPr>
          <p:nvPr/>
        </p:nvSpPr>
        <p:spPr bwMode="auto">
          <a:xfrm>
            <a:off x="3771900" y="3238500"/>
            <a:ext cx="209550" cy="0"/>
          </a:xfrm>
          <a:prstGeom prst="line">
            <a:avLst/>
          </a:prstGeom>
          <a:noFill/>
          <a:ln w="28575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206" name="Line 30"/>
          <p:cNvSpPr>
            <a:spLocks noChangeShapeType="1"/>
          </p:cNvSpPr>
          <p:nvPr/>
        </p:nvSpPr>
        <p:spPr bwMode="auto">
          <a:xfrm>
            <a:off x="3733800" y="4114800"/>
            <a:ext cx="266700" cy="0"/>
          </a:xfrm>
          <a:prstGeom prst="line">
            <a:avLst/>
          </a:prstGeom>
          <a:noFill/>
          <a:ln w="38100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207" name="Line 31"/>
          <p:cNvSpPr>
            <a:spLocks noChangeShapeType="1"/>
          </p:cNvSpPr>
          <p:nvPr/>
        </p:nvSpPr>
        <p:spPr bwMode="auto">
          <a:xfrm>
            <a:off x="4457700" y="4552950"/>
            <a:ext cx="0" cy="274638"/>
          </a:xfrm>
          <a:prstGeom prst="line">
            <a:avLst/>
          </a:prstGeom>
          <a:noFill/>
          <a:ln w="28575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208" name="Line 32"/>
          <p:cNvSpPr>
            <a:spLocks noChangeShapeType="1"/>
          </p:cNvSpPr>
          <p:nvPr/>
        </p:nvSpPr>
        <p:spPr bwMode="auto">
          <a:xfrm>
            <a:off x="5410200" y="4552950"/>
            <a:ext cx="0" cy="274638"/>
          </a:xfrm>
          <a:prstGeom prst="line">
            <a:avLst/>
          </a:prstGeom>
          <a:noFill/>
          <a:ln w="28575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209" name="Line 33"/>
          <p:cNvSpPr>
            <a:spLocks noChangeShapeType="1"/>
          </p:cNvSpPr>
          <p:nvPr/>
        </p:nvSpPr>
        <p:spPr bwMode="auto">
          <a:xfrm>
            <a:off x="4552950" y="2628900"/>
            <a:ext cx="0" cy="274638"/>
          </a:xfrm>
          <a:prstGeom prst="line">
            <a:avLst/>
          </a:prstGeom>
          <a:noFill/>
          <a:ln w="28575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6210" name="Line 34"/>
          <p:cNvSpPr>
            <a:spLocks noChangeShapeType="1"/>
          </p:cNvSpPr>
          <p:nvPr/>
        </p:nvSpPr>
        <p:spPr bwMode="auto">
          <a:xfrm>
            <a:off x="5429250" y="2590800"/>
            <a:ext cx="0" cy="274638"/>
          </a:xfrm>
          <a:prstGeom prst="line">
            <a:avLst/>
          </a:prstGeom>
          <a:noFill/>
          <a:ln w="28575">
            <a:solidFill>
              <a:srgbClr val="FF09B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Box 49"/>
          <p:cNvSpPr txBox="1">
            <a:spLocks noChangeArrowheads="1"/>
          </p:cNvSpPr>
          <p:nvPr/>
        </p:nvSpPr>
        <p:spPr bwMode="auto">
          <a:xfrm>
            <a:off x="6172200" y="1066800"/>
            <a:ext cx="182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/>
          </a:p>
        </p:txBody>
      </p:sp>
      <p:sp>
        <p:nvSpPr>
          <p:cNvPr id="201779" name="Text Box 51"/>
          <p:cNvSpPr txBox="1">
            <a:spLocks noChangeArrowheads="1"/>
          </p:cNvSpPr>
          <p:nvPr/>
        </p:nvSpPr>
        <p:spPr bwMode="auto">
          <a:xfrm>
            <a:off x="6096000" y="1447800"/>
            <a:ext cx="23622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endParaRPr lang="en-US" sz="2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215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6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6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6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6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6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6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6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6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6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6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6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1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20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0" grpId="0" animBg="1"/>
      <p:bldP spid="15382" grpId="0" animBg="1"/>
      <p:bldP spid="15383" grpId="0" animBg="1"/>
      <p:bldP spid="15384" grpId="0" animBg="1"/>
      <p:bldP spid="15385" grpId="0" animBg="1"/>
      <p:bldP spid="15386" grpId="0"/>
      <p:bldP spid="15387" grpId="0"/>
      <p:bldP spid="15388" grpId="0"/>
      <p:bldP spid="15389" grpId="0"/>
      <p:bldP spid="15390" grpId="0"/>
      <p:bldP spid="15391" grpId="0"/>
      <p:bldP spid="15396" grpId="0" animBg="1"/>
      <p:bldP spid="15397" grpId="0" animBg="1"/>
      <p:bldP spid="306202" grpId="0" animBg="1"/>
      <p:bldP spid="306204" grpId="0" animBg="1"/>
      <p:bldP spid="306205" grpId="0" animBg="1"/>
      <p:bldP spid="306206" grpId="0" animBg="1"/>
      <p:bldP spid="306207" grpId="0" animBg="1"/>
      <p:bldP spid="306208" grpId="0" animBg="1"/>
      <p:bldP spid="306209" grpId="0" animBg="1"/>
      <p:bldP spid="306210" grpId="0" animBg="1"/>
      <p:bldP spid="2017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8BC1F7-BB1C-4892-9C08-E5C3B1DE2801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6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667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6"/>
    </mc:Choice>
    <mc:Fallback xmlns="">
      <p:transition spd="slow" advTm="9366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13400" y="393700"/>
            <a:ext cx="2286000" cy="2286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49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37150" y="24511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D</a:t>
            </a:r>
          </a:p>
        </p:txBody>
      </p:sp>
      <p:sp>
        <p:nvSpPr>
          <p:cNvPr id="57350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75600" y="24511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C</a:t>
            </a:r>
          </a:p>
        </p:txBody>
      </p:sp>
      <p:sp>
        <p:nvSpPr>
          <p:cNvPr id="57351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69250" y="1651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B</a:t>
            </a:r>
          </a:p>
        </p:txBody>
      </p:sp>
      <p:sp>
        <p:nvSpPr>
          <p:cNvPr id="57352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56200" y="1651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A</a:t>
            </a:r>
          </a:p>
        </p:txBody>
      </p:sp>
      <p:sp>
        <p:nvSpPr>
          <p:cNvPr id="57353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565900" y="16891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O</a:t>
            </a:r>
          </a:p>
        </p:txBody>
      </p:sp>
      <p:sp>
        <p:nvSpPr>
          <p:cNvPr id="57371" name="Line 27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5461000" y="14605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72" name="Line 28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6680200" y="274638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73" name="Line 2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7780338" y="13843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74" name="Line 30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756400" y="2570163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75" name="Rectangle 3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613400" y="39370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76" name="Rectangle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70800" y="39370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77" name="Rectangle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613400" y="245110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78" name="Rectangle 3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670800" y="2451100"/>
            <a:ext cx="228600" cy="228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79" name="Line 35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613400" y="393700"/>
            <a:ext cx="2286000" cy="2286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0" name="Line 36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5613400" y="393700"/>
            <a:ext cx="2286000" cy="2286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0746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30747" name="Picture 115" descr="n3"/>
            <p:cNvPicPr>
              <a:picLocks noChangeAspect="1" noChangeArrowheads="1"/>
            </p:cNvPicPr>
            <p:nvPr/>
          </p:nvPicPr>
          <p:blipFill>
            <a:blip r:embed="rId33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48" name="Picture 116" descr="n3"/>
            <p:cNvPicPr>
              <a:picLocks noChangeAspect="1" noChangeArrowheads="1"/>
            </p:cNvPicPr>
            <p:nvPr/>
          </p:nvPicPr>
          <p:blipFill>
            <a:blip r:embed="rId33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49" name="Picture 117" descr="n3"/>
            <p:cNvPicPr>
              <a:picLocks noChangeAspect="1" noChangeArrowheads="1"/>
            </p:cNvPicPr>
            <p:nvPr/>
          </p:nvPicPr>
          <p:blipFill>
            <a:blip r:embed="rId33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50" name="Picture 118" descr="n3"/>
            <p:cNvPicPr>
              <a:picLocks noChangeAspect="1" noChangeArrowheads="1"/>
            </p:cNvPicPr>
            <p:nvPr/>
          </p:nvPicPr>
          <p:blipFill>
            <a:blip r:embed="rId33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Text Box 4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5184" y="4952299"/>
            <a:ext cx="9155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 Box 4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7783" y="5346189"/>
            <a:ext cx="89338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1" name="Line 104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5413817" y="236317"/>
            <a:ext cx="2616200" cy="2616200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2" name="Line 105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 flipH="1">
            <a:off x="5439217" y="261717"/>
            <a:ext cx="2590800" cy="2592388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grpSp>
        <p:nvGrpSpPr>
          <p:cNvPr id="43" name="Group 106"/>
          <p:cNvGrpSpPr>
            <a:grpSpLocks/>
          </p:cNvGrpSpPr>
          <p:nvPr/>
        </p:nvGrpSpPr>
        <p:grpSpPr bwMode="auto">
          <a:xfrm>
            <a:off x="5029642" y="-319308"/>
            <a:ext cx="3486150" cy="3816350"/>
            <a:chOff x="67" y="754"/>
            <a:chExt cx="2223" cy="2404"/>
          </a:xfrm>
        </p:grpSpPr>
        <p:sp>
          <p:nvSpPr>
            <p:cNvPr id="44" name="Line 107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>
              <a:off x="1156" y="754"/>
              <a:ext cx="0" cy="2404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5" name="Line 108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>
              <a:off x="67" y="1933"/>
              <a:ext cx="2223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46" name="Group 109"/>
          <p:cNvGrpSpPr>
            <a:grpSpLocks/>
          </p:cNvGrpSpPr>
          <p:nvPr/>
        </p:nvGrpSpPr>
        <p:grpSpPr bwMode="auto">
          <a:xfrm>
            <a:off x="5160452" y="-392015"/>
            <a:ext cx="3522397" cy="3781621"/>
            <a:chOff x="224" y="1016"/>
            <a:chExt cx="2376" cy="2571"/>
          </a:xfrm>
        </p:grpSpPr>
        <p:sp>
          <p:nvSpPr>
            <p:cNvPr id="47" name="Line 110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224" y="1273"/>
              <a:ext cx="2313" cy="231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8" name="Line 111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H="1">
              <a:off x="332" y="1016"/>
              <a:ext cx="2268" cy="226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9" name="Text Box 17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4652" y="157015"/>
            <a:ext cx="51006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vi-VN" sz="3200" b="1" dirty="0">
                <a:solidFill>
                  <a:srgbClr val="FF0000"/>
                </a:solidFill>
                <a:latin typeface="Times New Roman" pitchFamily="18" charset="0"/>
              </a:rPr>
              <a:t>.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Tính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chất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0" name="Text Box 22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830" y="1731791"/>
            <a:ext cx="56457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49" name="Text Box 23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80831" y="2461185"/>
            <a:ext cx="464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90</a:t>
            </a:r>
            <a:r>
              <a:rPr lang="en-US" sz="2400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0" name="Text Box 2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85458" y="3500596"/>
            <a:ext cx="718105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defRPr/>
            </a:pP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 Box 22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1601" y="3172730"/>
            <a:ext cx="71810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custDataLst>
      <p:tags r:id="rId1"/>
    </p:custDataLst>
  </p:cSld>
  <p:clrMapOvr>
    <a:masterClrMapping/>
  </p:clrMapOvr>
  <p:transition advTm="234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7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9" grpId="0"/>
      <p:bldP spid="57350" grpId="0"/>
      <p:bldP spid="57351" grpId="0"/>
      <p:bldP spid="57352" grpId="0"/>
      <p:bldP spid="57353" grpId="0"/>
      <p:bldP spid="57371" grpId="0" animBg="1"/>
      <p:bldP spid="57372" grpId="0" animBg="1"/>
      <p:bldP spid="57373" grpId="0" animBg="1"/>
      <p:bldP spid="57374" grpId="0" animBg="1"/>
      <p:bldP spid="57375" grpId="0" animBg="1"/>
      <p:bldP spid="57376" grpId="0" animBg="1"/>
      <p:bldP spid="57377" grpId="0" animBg="1"/>
      <p:bldP spid="57378" grpId="0" animBg="1"/>
      <p:bldP spid="57379" grpId="0" animBg="1"/>
      <p:bldP spid="57380" grpId="0" animBg="1"/>
      <p:bldP spid="31" grpId="0"/>
      <p:bldP spid="32" grpId="0"/>
      <p:bldP spid="41" grpId="0" animBg="1"/>
      <p:bldP spid="42" grpId="0" animBg="1"/>
      <p:bldP spid="40" grpId="0"/>
      <p:bldP spid="49" grpId="0"/>
      <p:bldP spid="50" grpId="0"/>
      <p:bldP spid="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9" name="Group 13"/>
          <p:cNvGrpSpPr>
            <a:grpSpLocks/>
          </p:cNvGrpSpPr>
          <p:nvPr/>
        </p:nvGrpSpPr>
        <p:grpSpPr bwMode="auto">
          <a:xfrm>
            <a:off x="587193" y="2172094"/>
            <a:ext cx="2522144" cy="2455326"/>
            <a:chOff x="1824" y="1104"/>
            <a:chExt cx="2256" cy="2304"/>
          </a:xfrm>
        </p:grpSpPr>
        <p:pic>
          <p:nvPicPr>
            <p:cNvPr id="31755" name="Picture 14" descr="BANH_TRUNG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824" y="1104"/>
              <a:ext cx="2256" cy="2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6" name="Line 15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2352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57" name="Line 16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3504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58" name="Line 17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1824" y="1680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59" name="Line 18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1824" y="2832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750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31751" name="Picture 115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2" name="Picture 116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3" name="Picture 117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4" name="Picture 118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" name="Picture 638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5625" y="644525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40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0800000">
            <a:off x="812800" y="0"/>
            <a:ext cx="82232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C:\Documents and Settings\Administrator\Desktop\bi_kip_cat_banh_chung_dep_bang_lat_khong_can_dao_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152" y="1831107"/>
            <a:ext cx="3984626" cy="306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54148" y="21074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67458" y="39540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3037262">
            <a:off x="7773858" y="575255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2318" y="5978537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61515" y="5983158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54106" y="5973922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39" descr="flora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49533" y="5918502"/>
            <a:ext cx="8223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218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fld id="{1463191C-B6FC-4E6A-B334-BE2B1E29806E}" type="slidenum">
              <a:rPr lang="en-US" smtClean="0">
                <a:latin typeface="Arial" pitchFamily="34" charset="0"/>
              </a:rPr>
              <a:pPr/>
              <a:t>27</a:t>
            </a:fld>
            <a:endParaRPr lang="en-US">
              <a:latin typeface="Arial" pitchFamily="34" charset="0"/>
            </a:endParaRPr>
          </a:p>
        </p:txBody>
      </p:sp>
      <p:pic>
        <p:nvPicPr>
          <p:cNvPr id="35843" name="Picture 4" descr="tmp35EF.tmp.jp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7663" y="3860800"/>
            <a:ext cx="3860800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 descr="tmp2254.tmp.jp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3375" y="347663"/>
            <a:ext cx="3832225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6" descr="tmpC0A3.tmp.jpg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76800" y="3773488"/>
            <a:ext cx="3440113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7" descr="tmp80D9.tmp.jpg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91088" y="304800"/>
            <a:ext cx="3425825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7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35848" name="Picture 115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9" name="Picture 116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50" name="Picture 117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51" name="Picture 118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2842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 rot="5437070">
            <a:off x="1588" y="-1588"/>
            <a:ext cx="1828800" cy="1831975"/>
            <a:chOff x="2332" y="1554"/>
            <a:chExt cx="1105" cy="1218"/>
          </a:xfrm>
        </p:grpSpPr>
        <p:sp>
          <p:nvSpPr>
            <p:cNvPr id="37015" name="Freeform 3"/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2450" y="2113"/>
              <a:ext cx="30" cy="30"/>
            </a:xfrm>
            <a:custGeom>
              <a:avLst/>
              <a:gdLst>
                <a:gd name="T0" fmla="*/ 0 w 61"/>
                <a:gd name="T1" fmla="*/ 1 h 60"/>
                <a:gd name="T2" fmla="*/ 0 w 61"/>
                <a:gd name="T3" fmla="*/ 1 h 60"/>
                <a:gd name="T4" fmla="*/ 0 w 61"/>
                <a:gd name="T5" fmla="*/ 1 h 60"/>
                <a:gd name="T6" fmla="*/ 0 w 61"/>
                <a:gd name="T7" fmla="*/ 1 h 60"/>
                <a:gd name="T8" fmla="*/ 0 w 61"/>
                <a:gd name="T9" fmla="*/ 1 h 60"/>
                <a:gd name="T10" fmla="*/ 0 w 61"/>
                <a:gd name="T11" fmla="*/ 1 h 60"/>
                <a:gd name="T12" fmla="*/ 0 w 61"/>
                <a:gd name="T13" fmla="*/ 1 h 60"/>
                <a:gd name="T14" fmla="*/ 0 w 61"/>
                <a:gd name="T15" fmla="*/ 1 h 60"/>
                <a:gd name="T16" fmla="*/ 0 w 61"/>
                <a:gd name="T17" fmla="*/ 0 h 60"/>
                <a:gd name="T18" fmla="*/ 0 w 61"/>
                <a:gd name="T19" fmla="*/ 1 h 60"/>
                <a:gd name="T20" fmla="*/ 0 w 61"/>
                <a:gd name="T21" fmla="*/ 1 h 60"/>
                <a:gd name="T22" fmla="*/ 0 w 61"/>
                <a:gd name="T23" fmla="*/ 1 h 60"/>
                <a:gd name="T24" fmla="*/ 0 w 61"/>
                <a:gd name="T25" fmla="*/ 1 h 60"/>
                <a:gd name="T26" fmla="*/ 0 w 61"/>
                <a:gd name="T27" fmla="*/ 1 h 60"/>
                <a:gd name="T28" fmla="*/ 0 w 61"/>
                <a:gd name="T29" fmla="*/ 1 h 60"/>
                <a:gd name="T30" fmla="*/ 0 w 61"/>
                <a:gd name="T31" fmla="*/ 1 h 60"/>
                <a:gd name="T32" fmla="*/ 0 w 61"/>
                <a:gd name="T33" fmla="*/ 1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60"/>
                <a:gd name="T53" fmla="*/ 61 w 61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60">
                  <a:moveTo>
                    <a:pt x="31" y="60"/>
                  </a:moveTo>
                  <a:lnTo>
                    <a:pt x="18" y="57"/>
                  </a:lnTo>
                  <a:lnTo>
                    <a:pt x="9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1" y="0"/>
                  </a:lnTo>
                  <a:lnTo>
                    <a:pt x="42" y="2"/>
                  </a:lnTo>
                  <a:lnTo>
                    <a:pt x="52" y="8"/>
                  </a:lnTo>
                  <a:lnTo>
                    <a:pt x="58" y="18"/>
                  </a:lnTo>
                  <a:lnTo>
                    <a:pt x="61" y="30"/>
                  </a:lnTo>
                  <a:lnTo>
                    <a:pt x="58" y="41"/>
                  </a:lnTo>
                  <a:lnTo>
                    <a:pt x="52" y="50"/>
                  </a:lnTo>
                  <a:lnTo>
                    <a:pt x="42" y="57"/>
                  </a:lnTo>
                  <a:lnTo>
                    <a:pt x="31" y="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6" name="Freeform 4"/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7" name="Freeform 5"/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8" name="Freeform 6"/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2359" y="2051"/>
              <a:ext cx="89" cy="73"/>
            </a:xfrm>
            <a:custGeom>
              <a:avLst/>
              <a:gdLst>
                <a:gd name="T0" fmla="*/ 1 w 177"/>
                <a:gd name="T1" fmla="*/ 1 h 146"/>
                <a:gd name="T2" fmla="*/ 1 w 177"/>
                <a:gd name="T3" fmla="*/ 1 h 146"/>
                <a:gd name="T4" fmla="*/ 1 w 177"/>
                <a:gd name="T5" fmla="*/ 1 h 146"/>
                <a:gd name="T6" fmla="*/ 1 w 177"/>
                <a:gd name="T7" fmla="*/ 1 h 146"/>
                <a:gd name="T8" fmla="*/ 1 w 177"/>
                <a:gd name="T9" fmla="*/ 1 h 146"/>
                <a:gd name="T10" fmla="*/ 1 w 177"/>
                <a:gd name="T11" fmla="*/ 1 h 146"/>
                <a:gd name="T12" fmla="*/ 1 w 177"/>
                <a:gd name="T13" fmla="*/ 1 h 146"/>
                <a:gd name="T14" fmla="*/ 1 w 177"/>
                <a:gd name="T15" fmla="*/ 0 h 146"/>
                <a:gd name="T16" fmla="*/ 1 w 177"/>
                <a:gd name="T17" fmla="*/ 1 h 146"/>
                <a:gd name="T18" fmla="*/ 1 w 177"/>
                <a:gd name="T19" fmla="*/ 1 h 146"/>
                <a:gd name="T20" fmla="*/ 1 w 177"/>
                <a:gd name="T21" fmla="*/ 1 h 146"/>
                <a:gd name="T22" fmla="*/ 0 w 177"/>
                <a:gd name="T23" fmla="*/ 1 h 146"/>
                <a:gd name="T24" fmla="*/ 1 w 177"/>
                <a:gd name="T25" fmla="*/ 1 h 146"/>
                <a:gd name="T26" fmla="*/ 1 w 177"/>
                <a:gd name="T27" fmla="*/ 1 h 146"/>
                <a:gd name="T28" fmla="*/ 1 w 177"/>
                <a:gd name="T29" fmla="*/ 1 h 146"/>
                <a:gd name="T30" fmla="*/ 1 w 177"/>
                <a:gd name="T31" fmla="*/ 1 h 146"/>
                <a:gd name="T32" fmla="*/ 1 w 177"/>
                <a:gd name="T33" fmla="*/ 1 h 146"/>
                <a:gd name="T34" fmla="*/ 1 w 177"/>
                <a:gd name="T35" fmla="*/ 1 h 146"/>
                <a:gd name="T36" fmla="*/ 1 w 177"/>
                <a:gd name="T37" fmla="*/ 1 h 146"/>
                <a:gd name="T38" fmla="*/ 1 w 177"/>
                <a:gd name="T39" fmla="*/ 1 h 146"/>
                <a:gd name="T40" fmla="*/ 1 w 177"/>
                <a:gd name="T41" fmla="*/ 1 h 146"/>
                <a:gd name="T42" fmla="*/ 1 w 177"/>
                <a:gd name="T43" fmla="*/ 1 h 146"/>
                <a:gd name="T44" fmla="*/ 1 w 177"/>
                <a:gd name="T45" fmla="*/ 1 h 146"/>
                <a:gd name="T46" fmla="*/ 1 w 177"/>
                <a:gd name="T47" fmla="*/ 1 h 146"/>
                <a:gd name="T48" fmla="*/ 1 w 177"/>
                <a:gd name="T49" fmla="*/ 1 h 146"/>
                <a:gd name="T50" fmla="*/ 1 w 177"/>
                <a:gd name="T51" fmla="*/ 1 h 1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6"/>
                <a:gd name="T80" fmla="*/ 177 w 177"/>
                <a:gd name="T81" fmla="*/ 146 h 1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6">
                  <a:moveTo>
                    <a:pt x="163" y="144"/>
                  </a:moveTo>
                  <a:lnTo>
                    <a:pt x="177" y="118"/>
                  </a:lnTo>
                  <a:lnTo>
                    <a:pt x="172" y="110"/>
                  </a:lnTo>
                  <a:lnTo>
                    <a:pt x="161" y="89"/>
                  </a:lnTo>
                  <a:lnTo>
                    <a:pt x="144" y="62"/>
                  </a:lnTo>
                  <a:lnTo>
                    <a:pt x="122" y="33"/>
                  </a:lnTo>
                  <a:lnTo>
                    <a:pt x="95" y="11"/>
                  </a:lnTo>
                  <a:lnTo>
                    <a:pt x="69" y="0"/>
                  </a:lnTo>
                  <a:lnTo>
                    <a:pt x="40" y="7"/>
                  </a:lnTo>
                  <a:lnTo>
                    <a:pt x="14" y="38"/>
                  </a:lnTo>
                  <a:lnTo>
                    <a:pt x="3" y="60"/>
                  </a:lnTo>
                  <a:lnTo>
                    <a:pt x="0" y="78"/>
                  </a:lnTo>
                  <a:lnTo>
                    <a:pt x="1" y="94"/>
                  </a:lnTo>
                  <a:lnTo>
                    <a:pt x="8" y="106"/>
                  </a:lnTo>
                  <a:lnTo>
                    <a:pt x="17" y="117"/>
                  </a:lnTo>
                  <a:lnTo>
                    <a:pt x="30" y="126"/>
                  </a:lnTo>
                  <a:lnTo>
                    <a:pt x="46" y="132"/>
                  </a:lnTo>
                  <a:lnTo>
                    <a:pt x="62" y="138"/>
                  </a:lnTo>
                  <a:lnTo>
                    <a:pt x="79" y="141"/>
                  </a:lnTo>
                  <a:lnTo>
                    <a:pt x="98" y="143"/>
                  </a:lnTo>
                  <a:lnTo>
                    <a:pt x="115" y="144"/>
                  </a:lnTo>
                  <a:lnTo>
                    <a:pt x="130" y="146"/>
                  </a:lnTo>
                  <a:lnTo>
                    <a:pt x="144" y="146"/>
                  </a:lnTo>
                  <a:lnTo>
                    <a:pt x="154" y="144"/>
                  </a:lnTo>
                  <a:lnTo>
                    <a:pt x="161" y="144"/>
                  </a:lnTo>
                  <a:lnTo>
                    <a:pt x="163" y="1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9" name="Freeform 7"/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2359" y="2133"/>
              <a:ext cx="89" cy="71"/>
            </a:xfrm>
            <a:custGeom>
              <a:avLst/>
              <a:gdLst>
                <a:gd name="T0" fmla="*/ 1 w 178"/>
                <a:gd name="T1" fmla="*/ 0 h 143"/>
                <a:gd name="T2" fmla="*/ 1 w 178"/>
                <a:gd name="T3" fmla="*/ 0 h 143"/>
                <a:gd name="T4" fmla="*/ 1 w 178"/>
                <a:gd name="T5" fmla="*/ 0 h 143"/>
                <a:gd name="T6" fmla="*/ 1 w 178"/>
                <a:gd name="T7" fmla="*/ 0 h 143"/>
                <a:gd name="T8" fmla="*/ 1 w 178"/>
                <a:gd name="T9" fmla="*/ 0 h 143"/>
                <a:gd name="T10" fmla="*/ 1 w 178"/>
                <a:gd name="T11" fmla="*/ 0 h 143"/>
                <a:gd name="T12" fmla="*/ 1 w 178"/>
                <a:gd name="T13" fmla="*/ 0 h 143"/>
                <a:gd name="T14" fmla="*/ 1 w 178"/>
                <a:gd name="T15" fmla="*/ 0 h 143"/>
                <a:gd name="T16" fmla="*/ 1 w 178"/>
                <a:gd name="T17" fmla="*/ 0 h 143"/>
                <a:gd name="T18" fmla="*/ 1 w 178"/>
                <a:gd name="T19" fmla="*/ 0 h 143"/>
                <a:gd name="T20" fmla="*/ 1 w 178"/>
                <a:gd name="T21" fmla="*/ 0 h 143"/>
                <a:gd name="T22" fmla="*/ 1 w 178"/>
                <a:gd name="T23" fmla="*/ 0 h 143"/>
                <a:gd name="T24" fmla="*/ 1 w 178"/>
                <a:gd name="T25" fmla="*/ 0 h 143"/>
                <a:gd name="T26" fmla="*/ 1 w 178"/>
                <a:gd name="T27" fmla="*/ 0 h 143"/>
                <a:gd name="T28" fmla="*/ 1 w 178"/>
                <a:gd name="T29" fmla="*/ 0 h 143"/>
                <a:gd name="T30" fmla="*/ 0 w 178"/>
                <a:gd name="T31" fmla="*/ 0 h 143"/>
                <a:gd name="T32" fmla="*/ 1 w 178"/>
                <a:gd name="T33" fmla="*/ 0 h 143"/>
                <a:gd name="T34" fmla="*/ 1 w 178"/>
                <a:gd name="T35" fmla="*/ 0 h 143"/>
                <a:gd name="T36" fmla="*/ 1 w 178"/>
                <a:gd name="T37" fmla="*/ 0 h 143"/>
                <a:gd name="T38" fmla="*/ 1 w 178"/>
                <a:gd name="T39" fmla="*/ 0 h 143"/>
                <a:gd name="T40" fmla="*/ 1 w 178"/>
                <a:gd name="T41" fmla="*/ 0 h 143"/>
                <a:gd name="T42" fmla="*/ 1 w 178"/>
                <a:gd name="T43" fmla="*/ 0 h 143"/>
                <a:gd name="T44" fmla="*/ 1 w 178"/>
                <a:gd name="T45" fmla="*/ 0 h 143"/>
                <a:gd name="T46" fmla="*/ 1 w 178"/>
                <a:gd name="T47" fmla="*/ 0 h 143"/>
                <a:gd name="T48" fmla="*/ 1 w 178"/>
                <a:gd name="T49" fmla="*/ 0 h 143"/>
                <a:gd name="T50" fmla="*/ 1 w 178"/>
                <a:gd name="T51" fmla="*/ 0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8"/>
                <a:gd name="T79" fmla="*/ 0 h 143"/>
                <a:gd name="T80" fmla="*/ 178 w 178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8" h="143">
                  <a:moveTo>
                    <a:pt x="178" y="27"/>
                  </a:moveTo>
                  <a:lnTo>
                    <a:pt x="164" y="1"/>
                  </a:lnTo>
                  <a:lnTo>
                    <a:pt x="162" y="1"/>
                  </a:lnTo>
                  <a:lnTo>
                    <a:pt x="155" y="1"/>
                  </a:lnTo>
                  <a:lnTo>
                    <a:pt x="145" y="0"/>
                  </a:lnTo>
                  <a:lnTo>
                    <a:pt x="131" y="0"/>
                  </a:lnTo>
                  <a:lnTo>
                    <a:pt x="116" y="1"/>
                  </a:lnTo>
                  <a:lnTo>
                    <a:pt x="99" y="2"/>
                  </a:lnTo>
                  <a:lnTo>
                    <a:pt x="80" y="5"/>
                  </a:lnTo>
                  <a:lnTo>
                    <a:pt x="63" y="7"/>
                  </a:lnTo>
                  <a:lnTo>
                    <a:pt x="46" y="13"/>
                  </a:lnTo>
                  <a:lnTo>
                    <a:pt x="31" y="18"/>
                  </a:lnTo>
                  <a:lnTo>
                    <a:pt x="18" y="27"/>
                  </a:lnTo>
                  <a:lnTo>
                    <a:pt x="8" y="37"/>
                  </a:lnTo>
                  <a:lnTo>
                    <a:pt x="2" y="50"/>
                  </a:lnTo>
                  <a:lnTo>
                    <a:pt x="0" y="65"/>
                  </a:lnTo>
                  <a:lnTo>
                    <a:pt x="4" y="83"/>
                  </a:lnTo>
                  <a:lnTo>
                    <a:pt x="14" y="104"/>
                  </a:lnTo>
                  <a:lnTo>
                    <a:pt x="41" y="135"/>
                  </a:lnTo>
                  <a:lnTo>
                    <a:pt x="69" y="143"/>
                  </a:lnTo>
                  <a:lnTo>
                    <a:pt x="96" y="132"/>
                  </a:lnTo>
                  <a:lnTo>
                    <a:pt x="122" y="111"/>
                  </a:lnTo>
                  <a:lnTo>
                    <a:pt x="145" y="83"/>
                  </a:lnTo>
                  <a:lnTo>
                    <a:pt x="162" y="55"/>
                  </a:lnTo>
                  <a:lnTo>
                    <a:pt x="174" y="35"/>
                  </a:lnTo>
                  <a:lnTo>
                    <a:pt x="178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0" name="Freeform 8"/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2432" y="2151"/>
              <a:ext cx="66" cy="90"/>
            </a:xfrm>
            <a:custGeom>
              <a:avLst/>
              <a:gdLst>
                <a:gd name="T0" fmla="*/ 1 w 132"/>
                <a:gd name="T1" fmla="*/ 0 h 181"/>
                <a:gd name="T2" fmla="*/ 1 w 132"/>
                <a:gd name="T3" fmla="*/ 0 h 181"/>
                <a:gd name="T4" fmla="*/ 1 w 132"/>
                <a:gd name="T5" fmla="*/ 0 h 181"/>
                <a:gd name="T6" fmla="*/ 1 w 132"/>
                <a:gd name="T7" fmla="*/ 0 h 181"/>
                <a:gd name="T8" fmla="*/ 1 w 132"/>
                <a:gd name="T9" fmla="*/ 0 h 181"/>
                <a:gd name="T10" fmla="*/ 1 w 132"/>
                <a:gd name="T11" fmla="*/ 0 h 181"/>
                <a:gd name="T12" fmla="*/ 0 w 132"/>
                <a:gd name="T13" fmla="*/ 0 h 181"/>
                <a:gd name="T14" fmla="*/ 1 w 132"/>
                <a:gd name="T15" fmla="*/ 0 h 181"/>
                <a:gd name="T16" fmla="*/ 1 w 132"/>
                <a:gd name="T17" fmla="*/ 0 h 181"/>
                <a:gd name="T18" fmla="*/ 1 w 132"/>
                <a:gd name="T19" fmla="*/ 0 h 181"/>
                <a:gd name="T20" fmla="*/ 1 w 132"/>
                <a:gd name="T21" fmla="*/ 0 h 181"/>
                <a:gd name="T22" fmla="*/ 1 w 132"/>
                <a:gd name="T23" fmla="*/ 0 h 181"/>
                <a:gd name="T24" fmla="*/ 1 w 132"/>
                <a:gd name="T25" fmla="*/ 0 h 181"/>
                <a:gd name="T26" fmla="*/ 1 w 132"/>
                <a:gd name="T27" fmla="*/ 0 h 181"/>
                <a:gd name="T28" fmla="*/ 1 w 132"/>
                <a:gd name="T29" fmla="*/ 0 h 181"/>
                <a:gd name="T30" fmla="*/ 1 w 132"/>
                <a:gd name="T31" fmla="*/ 0 h 181"/>
                <a:gd name="T32" fmla="*/ 1 w 132"/>
                <a:gd name="T33" fmla="*/ 0 h 181"/>
                <a:gd name="T34" fmla="*/ 1 w 132"/>
                <a:gd name="T35" fmla="*/ 0 h 1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1"/>
                <a:gd name="T56" fmla="*/ 132 w 132"/>
                <a:gd name="T57" fmla="*/ 181 h 1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1">
                  <a:moveTo>
                    <a:pt x="82" y="0"/>
                  </a:moveTo>
                  <a:lnTo>
                    <a:pt x="52" y="0"/>
                  </a:lnTo>
                  <a:lnTo>
                    <a:pt x="47" y="8"/>
                  </a:lnTo>
                  <a:lnTo>
                    <a:pt x="35" y="29"/>
                  </a:lnTo>
                  <a:lnTo>
                    <a:pt x="20" y="57"/>
                  </a:lnTo>
                  <a:lnTo>
                    <a:pt x="7" y="90"/>
                  </a:lnTo>
                  <a:lnTo>
                    <a:pt x="0" y="123"/>
                  </a:lnTo>
                  <a:lnTo>
                    <a:pt x="5" y="152"/>
                  </a:lnTo>
                  <a:lnTo>
                    <a:pt x="24" y="172"/>
                  </a:lnTo>
                  <a:lnTo>
                    <a:pt x="64" y="181"/>
                  </a:lnTo>
                  <a:lnTo>
                    <a:pt x="106" y="172"/>
                  </a:lnTo>
                  <a:lnTo>
                    <a:pt x="127" y="152"/>
                  </a:lnTo>
                  <a:lnTo>
                    <a:pt x="132" y="123"/>
                  </a:lnTo>
                  <a:lnTo>
                    <a:pt x="127" y="90"/>
                  </a:lnTo>
                  <a:lnTo>
                    <a:pt x="114" y="57"/>
                  </a:lnTo>
                  <a:lnTo>
                    <a:pt x="99" y="29"/>
                  </a:lnTo>
                  <a:lnTo>
                    <a:pt x="86" y="8"/>
                  </a:lnTo>
                  <a:lnTo>
                    <a:pt x="8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1" name="Freeform 9"/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2482" y="2132"/>
              <a:ext cx="88" cy="72"/>
            </a:xfrm>
            <a:custGeom>
              <a:avLst/>
              <a:gdLst>
                <a:gd name="T0" fmla="*/ 0 w 177"/>
                <a:gd name="T1" fmla="*/ 1 h 144"/>
                <a:gd name="T2" fmla="*/ 0 w 177"/>
                <a:gd name="T3" fmla="*/ 1 h 144"/>
                <a:gd name="T4" fmla="*/ 0 w 177"/>
                <a:gd name="T5" fmla="*/ 1 h 144"/>
                <a:gd name="T6" fmla="*/ 0 w 177"/>
                <a:gd name="T7" fmla="*/ 1 h 144"/>
                <a:gd name="T8" fmla="*/ 0 w 177"/>
                <a:gd name="T9" fmla="*/ 1 h 144"/>
                <a:gd name="T10" fmla="*/ 0 w 177"/>
                <a:gd name="T11" fmla="*/ 1 h 144"/>
                <a:gd name="T12" fmla="*/ 0 w 177"/>
                <a:gd name="T13" fmla="*/ 1 h 144"/>
                <a:gd name="T14" fmla="*/ 0 w 177"/>
                <a:gd name="T15" fmla="*/ 1 h 144"/>
                <a:gd name="T16" fmla="*/ 0 w 177"/>
                <a:gd name="T17" fmla="*/ 1 h 144"/>
                <a:gd name="T18" fmla="*/ 0 w 177"/>
                <a:gd name="T19" fmla="*/ 1 h 144"/>
                <a:gd name="T20" fmla="*/ 0 w 177"/>
                <a:gd name="T21" fmla="*/ 1 h 144"/>
                <a:gd name="T22" fmla="*/ 0 w 177"/>
                <a:gd name="T23" fmla="*/ 1 h 144"/>
                <a:gd name="T24" fmla="*/ 0 w 177"/>
                <a:gd name="T25" fmla="*/ 1 h 144"/>
                <a:gd name="T26" fmla="*/ 0 w 177"/>
                <a:gd name="T27" fmla="*/ 1 h 144"/>
                <a:gd name="T28" fmla="*/ 0 w 177"/>
                <a:gd name="T29" fmla="*/ 1 h 144"/>
                <a:gd name="T30" fmla="*/ 0 w 177"/>
                <a:gd name="T31" fmla="*/ 1 h 144"/>
                <a:gd name="T32" fmla="*/ 0 w 177"/>
                <a:gd name="T33" fmla="*/ 1 h 144"/>
                <a:gd name="T34" fmla="*/ 0 w 177"/>
                <a:gd name="T35" fmla="*/ 1 h 144"/>
                <a:gd name="T36" fmla="*/ 0 w 177"/>
                <a:gd name="T37" fmla="*/ 1 h 144"/>
                <a:gd name="T38" fmla="*/ 0 w 177"/>
                <a:gd name="T39" fmla="*/ 1 h 144"/>
                <a:gd name="T40" fmla="*/ 0 w 177"/>
                <a:gd name="T41" fmla="*/ 1 h 144"/>
                <a:gd name="T42" fmla="*/ 0 w 177"/>
                <a:gd name="T43" fmla="*/ 0 h 144"/>
                <a:gd name="T44" fmla="*/ 0 w 177"/>
                <a:gd name="T45" fmla="*/ 0 h 144"/>
                <a:gd name="T46" fmla="*/ 0 w 177"/>
                <a:gd name="T47" fmla="*/ 1 h 144"/>
                <a:gd name="T48" fmla="*/ 0 w 177"/>
                <a:gd name="T49" fmla="*/ 1 h 144"/>
                <a:gd name="T50" fmla="*/ 0 w 177"/>
                <a:gd name="T51" fmla="*/ 1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4"/>
                <a:gd name="T80" fmla="*/ 177 w 177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4">
                  <a:moveTo>
                    <a:pt x="15" y="1"/>
                  </a:moveTo>
                  <a:lnTo>
                    <a:pt x="0" y="26"/>
                  </a:lnTo>
                  <a:lnTo>
                    <a:pt x="5" y="34"/>
                  </a:lnTo>
                  <a:lnTo>
                    <a:pt x="16" y="55"/>
                  </a:lnTo>
                  <a:lnTo>
                    <a:pt x="33" y="83"/>
                  </a:lnTo>
                  <a:lnTo>
                    <a:pt x="56" y="110"/>
                  </a:lnTo>
                  <a:lnTo>
                    <a:pt x="82" y="132"/>
                  </a:lnTo>
                  <a:lnTo>
                    <a:pt x="109" y="144"/>
                  </a:lnTo>
                  <a:lnTo>
                    <a:pt x="137" y="137"/>
                  </a:lnTo>
                  <a:lnTo>
                    <a:pt x="164" y="106"/>
                  </a:lnTo>
                  <a:lnTo>
                    <a:pt x="174" y="85"/>
                  </a:lnTo>
                  <a:lnTo>
                    <a:pt x="177" y="67"/>
                  </a:lnTo>
                  <a:lnTo>
                    <a:pt x="176" y="50"/>
                  </a:lnTo>
                  <a:lnTo>
                    <a:pt x="170" y="38"/>
                  </a:lnTo>
                  <a:lnTo>
                    <a:pt x="161" y="27"/>
                  </a:lnTo>
                  <a:lnTo>
                    <a:pt x="147" y="19"/>
                  </a:lnTo>
                  <a:lnTo>
                    <a:pt x="132" y="12"/>
                  </a:lnTo>
                  <a:lnTo>
                    <a:pt x="116" y="8"/>
                  </a:lnTo>
                  <a:lnTo>
                    <a:pt x="98" y="4"/>
                  </a:lnTo>
                  <a:lnTo>
                    <a:pt x="81" y="2"/>
                  </a:lnTo>
                  <a:lnTo>
                    <a:pt x="63" y="1"/>
                  </a:lnTo>
                  <a:lnTo>
                    <a:pt x="48" y="0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7" y="1"/>
                  </a:lnTo>
                  <a:lnTo>
                    <a:pt x="15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2" name="Freeform 10"/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2481" y="2051"/>
              <a:ext cx="90" cy="72"/>
            </a:xfrm>
            <a:custGeom>
              <a:avLst/>
              <a:gdLst>
                <a:gd name="T0" fmla="*/ 0 w 180"/>
                <a:gd name="T1" fmla="*/ 1 h 143"/>
                <a:gd name="T2" fmla="*/ 1 w 180"/>
                <a:gd name="T3" fmla="*/ 1 h 143"/>
                <a:gd name="T4" fmla="*/ 1 w 180"/>
                <a:gd name="T5" fmla="*/ 1 h 143"/>
                <a:gd name="T6" fmla="*/ 1 w 180"/>
                <a:gd name="T7" fmla="*/ 1 h 143"/>
                <a:gd name="T8" fmla="*/ 1 w 180"/>
                <a:gd name="T9" fmla="*/ 1 h 143"/>
                <a:gd name="T10" fmla="*/ 1 w 180"/>
                <a:gd name="T11" fmla="*/ 1 h 143"/>
                <a:gd name="T12" fmla="*/ 1 w 180"/>
                <a:gd name="T13" fmla="*/ 1 h 143"/>
                <a:gd name="T14" fmla="*/ 1 w 180"/>
                <a:gd name="T15" fmla="*/ 1 h 143"/>
                <a:gd name="T16" fmla="*/ 1 w 180"/>
                <a:gd name="T17" fmla="*/ 1 h 143"/>
                <a:gd name="T18" fmla="*/ 1 w 180"/>
                <a:gd name="T19" fmla="*/ 1 h 143"/>
                <a:gd name="T20" fmla="*/ 1 w 180"/>
                <a:gd name="T21" fmla="*/ 1 h 143"/>
                <a:gd name="T22" fmla="*/ 1 w 180"/>
                <a:gd name="T23" fmla="*/ 1 h 143"/>
                <a:gd name="T24" fmla="*/ 1 w 180"/>
                <a:gd name="T25" fmla="*/ 1 h 143"/>
                <a:gd name="T26" fmla="*/ 1 w 180"/>
                <a:gd name="T27" fmla="*/ 1 h 143"/>
                <a:gd name="T28" fmla="*/ 1 w 180"/>
                <a:gd name="T29" fmla="*/ 1 h 143"/>
                <a:gd name="T30" fmla="*/ 1 w 180"/>
                <a:gd name="T31" fmla="*/ 1 h 143"/>
                <a:gd name="T32" fmla="*/ 1 w 180"/>
                <a:gd name="T33" fmla="*/ 1 h 143"/>
                <a:gd name="T34" fmla="*/ 1 w 180"/>
                <a:gd name="T35" fmla="*/ 1 h 143"/>
                <a:gd name="T36" fmla="*/ 1 w 180"/>
                <a:gd name="T37" fmla="*/ 1 h 143"/>
                <a:gd name="T38" fmla="*/ 1 w 180"/>
                <a:gd name="T39" fmla="*/ 0 h 143"/>
                <a:gd name="T40" fmla="*/ 1 w 180"/>
                <a:gd name="T41" fmla="*/ 1 h 143"/>
                <a:gd name="T42" fmla="*/ 1 w 180"/>
                <a:gd name="T43" fmla="*/ 1 h 143"/>
                <a:gd name="T44" fmla="*/ 1 w 180"/>
                <a:gd name="T45" fmla="*/ 1 h 143"/>
                <a:gd name="T46" fmla="*/ 1 w 180"/>
                <a:gd name="T47" fmla="*/ 1 h 143"/>
                <a:gd name="T48" fmla="*/ 1 w 180"/>
                <a:gd name="T49" fmla="*/ 1 h 143"/>
                <a:gd name="T50" fmla="*/ 0 w 180"/>
                <a:gd name="T51" fmla="*/ 1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0"/>
                <a:gd name="T79" fmla="*/ 0 h 143"/>
                <a:gd name="T80" fmla="*/ 180 w 180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0" h="143">
                  <a:moveTo>
                    <a:pt x="0" y="116"/>
                  </a:moveTo>
                  <a:lnTo>
                    <a:pt x="15" y="142"/>
                  </a:lnTo>
                  <a:lnTo>
                    <a:pt x="17" y="142"/>
                  </a:lnTo>
                  <a:lnTo>
                    <a:pt x="24" y="142"/>
                  </a:lnTo>
                  <a:lnTo>
                    <a:pt x="34" y="143"/>
                  </a:lnTo>
                  <a:lnTo>
                    <a:pt x="48" y="143"/>
                  </a:lnTo>
                  <a:lnTo>
                    <a:pt x="63" y="142"/>
                  </a:lnTo>
                  <a:lnTo>
                    <a:pt x="80" y="141"/>
                  </a:lnTo>
                  <a:lnTo>
                    <a:pt x="99" y="139"/>
                  </a:lnTo>
                  <a:lnTo>
                    <a:pt x="116" y="135"/>
                  </a:lnTo>
                  <a:lnTo>
                    <a:pt x="133" y="131"/>
                  </a:lnTo>
                  <a:lnTo>
                    <a:pt x="148" y="125"/>
                  </a:lnTo>
                  <a:lnTo>
                    <a:pt x="161" y="117"/>
                  </a:lnTo>
                  <a:lnTo>
                    <a:pt x="171" y="106"/>
                  </a:lnTo>
                  <a:lnTo>
                    <a:pt x="177" y="94"/>
                  </a:lnTo>
                  <a:lnTo>
                    <a:pt x="180" y="79"/>
                  </a:lnTo>
                  <a:lnTo>
                    <a:pt x="175" y="60"/>
                  </a:lnTo>
                  <a:lnTo>
                    <a:pt x="166" y="40"/>
                  </a:lnTo>
                  <a:lnTo>
                    <a:pt x="138" y="7"/>
                  </a:lnTo>
                  <a:lnTo>
                    <a:pt x="109" y="0"/>
                  </a:lnTo>
                  <a:lnTo>
                    <a:pt x="82" y="10"/>
                  </a:lnTo>
                  <a:lnTo>
                    <a:pt x="56" y="32"/>
                  </a:lnTo>
                  <a:lnTo>
                    <a:pt x="33" y="59"/>
                  </a:lnTo>
                  <a:lnTo>
                    <a:pt x="16" y="87"/>
                  </a:lnTo>
                  <a:lnTo>
                    <a:pt x="4" y="108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3" name="Freeform 11"/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2654" y="1594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2" y="24"/>
                  </a:moveTo>
                  <a:lnTo>
                    <a:pt x="8" y="23"/>
                  </a:lnTo>
                  <a:lnTo>
                    <a:pt x="3" y="21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4" name="Freeform 12"/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5" name="Freeform 13"/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6" name="Freeform 14"/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2618" y="1569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8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5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3" y="43"/>
                  </a:lnTo>
                  <a:lnTo>
                    <a:pt x="11" y="51"/>
                  </a:lnTo>
                  <a:lnTo>
                    <a:pt x="25" y="56"/>
                  </a:lnTo>
                  <a:lnTo>
                    <a:pt x="39" y="58"/>
                  </a:lnTo>
                  <a:lnTo>
                    <a:pt x="52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7" name="Freeform 15"/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2618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0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71" y="10"/>
                  </a:moveTo>
                  <a:lnTo>
                    <a:pt x="66" y="0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39" y="0"/>
                  </a:lnTo>
                  <a:lnTo>
                    <a:pt x="25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2"/>
                  </a:lnTo>
                  <a:lnTo>
                    <a:pt x="16" y="54"/>
                  </a:lnTo>
                  <a:lnTo>
                    <a:pt x="28" y="57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8" y="33"/>
                  </a:lnTo>
                  <a:lnTo>
                    <a:pt x="64" y="22"/>
                  </a:lnTo>
                  <a:lnTo>
                    <a:pt x="70" y="14"/>
                  </a:lnTo>
                  <a:lnTo>
                    <a:pt x="71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8" name="Freeform 16"/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2647" y="1610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0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1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32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14" y="12"/>
                  </a:lnTo>
                  <a:lnTo>
                    <a:pt x="8" y="23"/>
                  </a:lnTo>
                  <a:lnTo>
                    <a:pt x="2" y="36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9" y="69"/>
                  </a:lnTo>
                  <a:lnTo>
                    <a:pt x="25" y="73"/>
                  </a:lnTo>
                  <a:lnTo>
                    <a:pt x="41" y="69"/>
                  </a:lnTo>
                  <a:lnTo>
                    <a:pt x="50" y="61"/>
                  </a:lnTo>
                  <a:lnTo>
                    <a:pt x="52" y="50"/>
                  </a:lnTo>
                  <a:lnTo>
                    <a:pt x="49" y="36"/>
                  </a:lnTo>
                  <a:lnTo>
                    <a:pt x="45" y="23"/>
                  </a:lnTo>
                  <a:lnTo>
                    <a:pt x="39" y="12"/>
                  </a:lnTo>
                  <a:lnTo>
                    <a:pt x="34" y="4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29" name="Freeform 17"/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2667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0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7"/>
                  </a:lnTo>
                  <a:lnTo>
                    <a:pt x="55" y="54"/>
                  </a:lnTo>
                  <a:lnTo>
                    <a:pt x="66" y="42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0" name="Freeform 18"/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2667" y="1569"/>
              <a:ext cx="36" cy="28"/>
            </a:xfrm>
            <a:custGeom>
              <a:avLst/>
              <a:gdLst>
                <a:gd name="T0" fmla="*/ 0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0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0" y="47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6" y="55"/>
                  </a:lnTo>
                  <a:lnTo>
                    <a:pt x="59" y="50"/>
                  </a:lnTo>
                  <a:lnTo>
                    <a:pt x="68" y="43"/>
                  </a:lnTo>
                  <a:lnTo>
                    <a:pt x="71" y="32"/>
                  </a:lnTo>
                  <a:lnTo>
                    <a:pt x="66" y="17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2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1" name="Freeform 19"/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3368" y="2439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1" y="24"/>
                  </a:moveTo>
                  <a:lnTo>
                    <a:pt x="7" y="23"/>
                  </a:lnTo>
                  <a:lnTo>
                    <a:pt x="3" y="20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1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2" name="Freeform 20"/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3" name="Freeform 21"/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4" name="Freeform 22"/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3331" y="2414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7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4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6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3" y="51"/>
                  </a:lnTo>
                  <a:lnTo>
                    <a:pt x="25" y="55"/>
                  </a:lnTo>
                  <a:lnTo>
                    <a:pt x="39" y="58"/>
                  </a:lnTo>
                  <a:lnTo>
                    <a:pt x="53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5" name="Freeform 23"/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3331" y="2447"/>
              <a:ext cx="37" cy="28"/>
            </a:xfrm>
            <a:custGeom>
              <a:avLst/>
              <a:gdLst>
                <a:gd name="T0" fmla="*/ 1 w 72"/>
                <a:gd name="T1" fmla="*/ 1 h 56"/>
                <a:gd name="T2" fmla="*/ 1 w 72"/>
                <a:gd name="T3" fmla="*/ 0 h 56"/>
                <a:gd name="T4" fmla="*/ 1 w 72"/>
                <a:gd name="T5" fmla="*/ 0 h 56"/>
                <a:gd name="T6" fmla="*/ 1 w 72"/>
                <a:gd name="T7" fmla="*/ 0 h 56"/>
                <a:gd name="T8" fmla="*/ 1 w 72"/>
                <a:gd name="T9" fmla="*/ 0 h 56"/>
                <a:gd name="T10" fmla="*/ 1 w 72"/>
                <a:gd name="T11" fmla="*/ 1 h 56"/>
                <a:gd name="T12" fmla="*/ 1 w 72"/>
                <a:gd name="T13" fmla="*/ 1 h 56"/>
                <a:gd name="T14" fmla="*/ 1 w 72"/>
                <a:gd name="T15" fmla="*/ 1 h 56"/>
                <a:gd name="T16" fmla="*/ 0 w 72"/>
                <a:gd name="T17" fmla="*/ 1 h 56"/>
                <a:gd name="T18" fmla="*/ 1 w 72"/>
                <a:gd name="T19" fmla="*/ 1 h 56"/>
                <a:gd name="T20" fmla="*/ 1 w 72"/>
                <a:gd name="T21" fmla="*/ 1 h 56"/>
                <a:gd name="T22" fmla="*/ 1 w 72"/>
                <a:gd name="T23" fmla="*/ 1 h 56"/>
                <a:gd name="T24" fmla="*/ 1 w 72"/>
                <a:gd name="T25" fmla="*/ 1 h 56"/>
                <a:gd name="T26" fmla="*/ 1 w 72"/>
                <a:gd name="T27" fmla="*/ 1 h 56"/>
                <a:gd name="T28" fmla="*/ 1 w 72"/>
                <a:gd name="T29" fmla="*/ 1 h 56"/>
                <a:gd name="T30" fmla="*/ 1 w 72"/>
                <a:gd name="T31" fmla="*/ 1 h 56"/>
                <a:gd name="T32" fmla="*/ 1 w 72"/>
                <a:gd name="T33" fmla="*/ 1 h 56"/>
                <a:gd name="T34" fmla="*/ 1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7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1"/>
                  </a:lnTo>
                  <a:lnTo>
                    <a:pt x="17" y="54"/>
                  </a:lnTo>
                  <a:lnTo>
                    <a:pt x="29" y="56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9" y="33"/>
                  </a:lnTo>
                  <a:lnTo>
                    <a:pt x="66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6" name="Freeform 24"/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3361" y="2454"/>
              <a:ext cx="26" cy="37"/>
            </a:xfrm>
            <a:custGeom>
              <a:avLst/>
              <a:gdLst>
                <a:gd name="T0" fmla="*/ 0 w 53"/>
                <a:gd name="T1" fmla="*/ 0 h 72"/>
                <a:gd name="T2" fmla="*/ 0 w 53"/>
                <a:gd name="T3" fmla="*/ 0 h 72"/>
                <a:gd name="T4" fmla="*/ 0 w 53"/>
                <a:gd name="T5" fmla="*/ 1 h 72"/>
                <a:gd name="T6" fmla="*/ 0 w 53"/>
                <a:gd name="T7" fmla="*/ 1 h 72"/>
                <a:gd name="T8" fmla="*/ 0 w 53"/>
                <a:gd name="T9" fmla="*/ 1 h 72"/>
                <a:gd name="T10" fmla="*/ 0 w 53"/>
                <a:gd name="T11" fmla="*/ 1 h 72"/>
                <a:gd name="T12" fmla="*/ 0 w 53"/>
                <a:gd name="T13" fmla="*/ 1 h 72"/>
                <a:gd name="T14" fmla="*/ 0 w 53"/>
                <a:gd name="T15" fmla="*/ 1 h 72"/>
                <a:gd name="T16" fmla="*/ 0 w 53"/>
                <a:gd name="T17" fmla="*/ 1 h 72"/>
                <a:gd name="T18" fmla="*/ 0 w 53"/>
                <a:gd name="T19" fmla="*/ 1 h 72"/>
                <a:gd name="T20" fmla="*/ 0 w 53"/>
                <a:gd name="T21" fmla="*/ 1 h 72"/>
                <a:gd name="T22" fmla="*/ 0 w 53"/>
                <a:gd name="T23" fmla="*/ 1 h 72"/>
                <a:gd name="T24" fmla="*/ 0 w 53"/>
                <a:gd name="T25" fmla="*/ 1 h 72"/>
                <a:gd name="T26" fmla="*/ 0 w 53"/>
                <a:gd name="T27" fmla="*/ 1 h 72"/>
                <a:gd name="T28" fmla="*/ 0 w 53"/>
                <a:gd name="T29" fmla="*/ 1 h 72"/>
                <a:gd name="T30" fmla="*/ 0 w 53"/>
                <a:gd name="T31" fmla="*/ 1 h 72"/>
                <a:gd name="T32" fmla="*/ 0 w 53"/>
                <a:gd name="T33" fmla="*/ 1 h 72"/>
                <a:gd name="T34" fmla="*/ 0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3" y="0"/>
                  </a:moveTo>
                  <a:lnTo>
                    <a:pt x="20" y="0"/>
                  </a:lnTo>
                  <a:lnTo>
                    <a:pt x="18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6" y="72"/>
                  </a:lnTo>
                  <a:lnTo>
                    <a:pt x="42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0" y="35"/>
                  </a:lnTo>
                  <a:lnTo>
                    <a:pt x="46" y="23"/>
                  </a:lnTo>
                  <a:lnTo>
                    <a:pt x="40" y="11"/>
                  </a:lnTo>
                  <a:lnTo>
                    <a:pt x="35" y="3"/>
                  </a:lnTo>
                  <a:lnTo>
                    <a:pt x="3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7" name="Freeform 25"/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3381" y="2447"/>
              <a:ext cx="36" cy="28"/>
            </a:xfrm>
            <a:custGeom>
              <a:avLst/>
              <a:gdLst>
                <a:gd name="T0" fmla="*/ 1 w 71"/>
                <a:gd name="T1" fmla="*/ 0 h 56"/>
                <a:gd name="T2" fmla="*/ 0 w 71"/>
                <a:gd name="T3" fmla="*/ 1 h 56"/>
                <a:gd name="T4" fmla="*/ 1 w 71"/>
                <a:gd name="T5" fmla="*/ 1 h 56"/>
                <a:gd name="T6" fmla="*/ 1 w 71"/>
                <a:gd name="T7" fmla="*/ 1 h 56"/>
                <a:gd name="T8" fmla="*/ 1 w 71"/>
                <a:gd name="T9" fmla="*/ 1 h 56"/>
                <a:gd name="T10" fmla="*/ 1 w 71"/>
                <a:gd name="T11" fmla="*/ 1 h 56"/>
                <a:gd name="T12" fmla="*/ 1 w 71"/>
                <a:gd name="T13" fmla="*/ 1 h 56"/>
                <a:gd name="T14" fmla="*/ 1 w 71"/>
                <a:gd name="T15" fmla="*/ 1 h 56"/>
                <a:gd name="T16" fmla="*/ 1 w 71"/>
                <a:gd name="T17" fmla="*/ 1 h 56"/>
                <a:gd name="T18" fmla="*/ 1 w 71"/>
                <a:gd name="T19" fmla="*/ 1 h 56"/>
                <a:gd name="T20" fmla="*/ 1 w 71"/>
                <a:gd name="T21" fmla="*/ 1 h 56"/>
                <a:gd name="T22" fmla="*/ 1 w 71"/>
                <a:gd name="T23" fmla="*/ 1 h 56"/>
                <a:gd name="T24" fmla="*/ 1 w 71"/>
                <a:gd name="T25" fmla="*/ 1 h 56"/>
                <a:gd name="T26" fmla="*/ 1 w 71"/>
                <a:gd name="T27" fmla="*/ 1 h 56"/>
                <a:gd name="T28" fmla="*/ 1 w 71"/>
                <a:gd name="T29" fmla="*/ 0 h 56"/>
                <a:gd name="T30" fmla="*/ 1 w 71"/>
                <a:gd name="T31" fmla="*/ 0 h 56"/>
                <a:gd name="T32" fmla="*/ 1 w 71"/>
                <a:gd name="T33" fmla="*/ 0 h 56"/>
                <a:gd name="T34" fmla="*/ 1 w 71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6"/>
                <a:gd name="T56" fmla="*/ 71 w 71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6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6"/>
                  </a:lnTo>
                  <a:lnTo>
                    <a:pt x="55" y="54"/>
                  </a:lnTo>
                  <a:lnTo>
                    <a:pt x="66" y="41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59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8" name="Freeform 26"/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3380" y="2414"/>
              <a:ext cx="37" cy="28"/>
            </a:xfrm>
            <a:custGeom>
              <a:avLst/>
              <a:gdLst>
                <a:gd name="T0" fmla="*/ 0 w 72"/>
                <a:gd name="T1" fmla="*/ 0 h 57"/>
                <a:gd name="T2" fmla="*/ 1 w 72"/>
                <a:gd name="T3" fmla="*/ 0 h 57"/>
                <a:gd name="T4" fmla="*/ 1 w 72"/>
                <a:gd name="T5" fmla="*/ 0 h 57"/>
                <a:gd name="T6" fmla="*/ 1 w 72"/>
                <a:gd name="T7" fmla="*/ 0 h 57"/>
                <a:gd name="T8" fmla="*/ 1 w 72"/>
                <a:gd name="T9" fmla="*/ 0 h 57"/>
                <a:gd name="T10" fmla="*/ 1 w 72"/>
                <a:gd name="T11" fmla="*/ 0 h 57"/>
                <a:gd name="T12" fmla="*/ 1 w 72"/>
                <a:gd name="T13" fmla="*/ 0 h 57"/>
                <a:gd name="T14" fmla="*/ 1 w 72"/>
                <a:gd name="T15" fmla="*/ 0 h 57"/>
                <a:gd name="T16" fmla="*/ 1 w 72"/>
                <a:gd name="T17" fmla="*/ 0 h 57"/>
                <a:gd name="T18" fmla="*/ 1 w 72"/>
                <a:gd name="T19" fmla="*/ 0 h 57"/>
                <a:gd name="T20" fmla="*/ 1 w 72"/>
                <a:gd name="T21" fmla="*/ 0 h 57"/>
                <a:gd name="T22" fmla="*/ 1 w 72"/>
                <a:gd name="T23" fmla="*/ 0 h 57"/>
                <a:gd name="T24" fmla="*/ 1 w 72"/>
                <a:gd name="T25" fmla="*/ 0 h 57"/>
                <a:gd name="T26" fmla="*/ 1 w 72"/>
                <a:gd name="T27" fmla="*/ 0 h 57"/>
                <a:gd name="T28" fmla="*/ 1 w 72"/>
                <a:gd name="T29" fmla="*/ 0 h 57"/>
                <a:gd name="T30" fmla="*/ 1 w 72"/>
                <a:gd name="T31" fmla="*/ 0 h 57"/>
                <a:gd name="T32" fmla="*/ 1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0" y="46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7" y="54"/>
                  </a:lnTo>
                  <a:lnTo>
                    <a:pt x="60" y="50"/>
                  </a:lnTo>
                  <a:lnTo>
                    <a:pt x="69" y="43"/>
                  </a:lnTo>
                  <a:lnTo>
                    <a:pt x="72" y="31"/>
                  </a:lnTo>
                  <a:lnTo>
                    <a:pt x="67" y="16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3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39" name="Freeform 27"/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2672" y="2420"/>
              <a:ext cx="11" cy="12"/>
            </a:xfrm>
            <a:custGeom>
              <a:avLst/>
              <a:gdLst>
                <a:gd name="T0" fmla="*/ 0 w 23"/>
                <a:gd name="T1" fmla="*/ 1 h 24"/>
                <a:gd name="T2" fmla="*/ 0 w 23"/>
                <a:gd name="T3" fmla="*/ 1 h 24"/>
                <a:gd name="T4" fmla="*/ 0 w 23"/>
                <a:gd name="T5" fmla="*/ 1 h 24"/>
                <a:gd name="T6" fmla="*/ 0 w 23"/>
                <a:gd name="T7" fmla="*/ 1 h 24"/>
                <a:gd name="T8" fmla="*/ 0 w 23"/>
                <a:gd name="T9" fmla="*/ 1 h 24"/>
                <a:gd name="T10" fmla="*/ 0 w 23"/>
                <a:gd name="T11" fmla="*/ 1 h 24"/>
                <a:gd name="T12" fmla="*/ 0 w 23"/>
                <a:gd name="T13" fmla="*/ 1 h 24"/>
                <a:gd name="T14" fmla="*/ 0 w 23"/>
                <a:gd name="T15" fmla="*/ 1 h 24"/>
                <a:gd name="T16" fmla="*/ 0 w 23"/>
                <a:gd name="T17" fmla="*/ 0 h 24"/>
                <a:gd name="T18" fmla="*/ 0 w 23"/>
                <a:gd name="T19" fmla="*/ 1 h 24"/>
                <a:gd name="T20" fmla="*/ 0 w 23"/>
                <a:gd name="T21" fmla="*/ 1 h 24"/>
                <a:gd name="T22" fmla="*/ 0 w 23"/>
                <a:gd name="T23" fmla="*/ 1 h 24"/>
                <a:gd name="T24" fmla="*/ 0 w 23"/>
                <a:gd name="T25" fmla="*/ 1 h 24"/>
                <a:gd name="T26" fmla="*/ 0 w 23"/>
                <a:gd name="T27" fmla="*/ 1 h 24"/>
                <a:gd name="T28" fmla="*/ 0 w 23"/>
                <a:gd name="T29" fmla="*/ 1 h 24"/>
                <a:gd name="T30" fmla="*/ 0 w 23"/>
                <a:gd name="T31" fmla="*/ 1 h 24"/>
                <a:gd name="T32" fmla="*/ 0 w 23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4"/>
                <a:gd name="T53" fmla="*/ 23 w 23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4">
                  <a:moveTo>
                    <a:pt x="12" y="24"/>
                  </a:move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0" name="Freeform 28"/>
            <p:cNvSpPr>
              <a:spLocks/>
            </p:cNvSpPr>
            <p:nvPr>
              <p:custDataLst>
                <p:tags r:id="rId169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1" name="Freeform 29"/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2" name="Freeform 30"/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2635" y="2396"/>
              <a:ext cx="35" cy="28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0 h 58"/>
                <a:gd name="T4" fmla="*/ 0 w 72"/>
                <a:gd name="T5" fmla="*/ 0 h 58"/>
                <a:gd name="T6" fmla="*/ 0 w 72"/>
                <a:gd name="T7" fmla="*/ 0 h 58"/>
                <a:gd name="T8" fmla="*/ 0 w 72"/>
                <a:gd name="T9" fmla="*/ 0 h 58"/>
                <a:gd name="T10" fmla="*/ 0 w 72"/>
                <a:gd name="T11" fmla="*/ 0 h 58"/>
                <a:gd name="T12" fmla="*/ 0 w 72"/>
                <a:gd name="T13" fmla="*/ 0 h 58"/>
                <a:gd name="T14" fmla="*/ 0 w 72"/>
                <a:gd name="T15" fmla="*/ 0 h 58"/>
                <a:gd name="T16" fmla="*/ 0 w 72"/>
                <a:gd name="T17" fmla="*/ 0 h 58"/>
                <a:gd name="T18" fmla="*/ 0 w 72"/>
                <a:gd name="T19" fmla="*/ 0 h 58"/>
                <a:gd name="T20" fmla="*/ 0 w 72"/>
                <a:gd name="T21" fmla="*/ 0 h 58"/>
                <a:gd name="T22" fmla="*/ 0 w 72"/>
                <a:gd name="T23" fmla="*/ 0 h 58"/>
                <a:gd name="T24" fmla="*/ 0 w 72"/>
                <a:gd name="T25" fmla="*/ 0 h 58"/>
                <a:gd name="T26" fmla="*/ 0 w 72"/>
                <a:gd name="T27" fmla="*/ 0 h 58"/>
                <a:gd name="T28" fmla="*/ 0 w 72"/>
                <a:gd name="T29" fmla="*/ 0 h 58"/>
                <a:gd name="T30" fmla="*/ 0 w 72"/>
                <a:gd name="T31" fmla="*/ 0 h 58"/>
                <a:gd name="T32" fmla="*/ 0 w 72"/>
                <a:gd name="T33" fmla="*/ 0 h 58"/>
                <a:gd name="T34" fmla="*/ 0 w 72"/>
                <a:gd name="T35" fmla="*/ 0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66" y="58"/>
                  </a:moveTo>
                  <a:lnTo>
                    <a:pt x="72" y="47"/>
                  </a:lnTo>
                  <a:lnTo>
                    <a:pt x="71" y="44"/>
                  </a:lnTo>
                  <a:lnTo>
                    <a:pt x="65" y="36"/>
                  </a:lnTo>
                  <a:lnTo>
                    <a:pt x="58" y="24"/>
                  </a:lnTo>
                  <a:lnTo>
                    <a:pt x="50" y="14"/>
                  </a:lnTo>
                  <a:lnTo>
                    <a:pt x="40" y="5"/>
                  </a:lnTo>
                  <a:lnTo>
                    <a:pt x="28" y="0"/>
                  </a:lnTo>
                  <a:lnTo>
                    <a:pt x="16" y="3"/>
                  </a:lnTo>
                  <a:lnTo>
                    <a:pt x="6" y="15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1"/>
                  </a:lnTo>
                  <a:lnTo>
                    <a:pt x="26" y="56"/>
                  </a:lnTo>
                  <a:lnTo>
                    <a:pt x="40" y="58"/>
                  </a:lnTo>
                  <a:lnTo>
                    <a:pt x="52" y="58"/>
                  </a:lnTo>
                  <a:lnTo>
                    <a:pt x="63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3" name="Freeform 31"/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2635" y="2428"/>
              <a:ext cx="35" cy="29"/>
            </a:xfrm>
            <a:custGeom>
              <a:avLst/>
              <a:gdLst>
                <a:gd name="T0" fmla="*/ 0 w 72"/>
                <a:gd name="T1" fmla="*/ 1 h 56"/>
                <a:gd name="T2" fmla="*/ 0 w 72"/>
                <a:gd name="T3" fmla="*/ 0 h 56"/>
                <a:gd name="T4" fmla="*/ 0 w 72"/>
                <a:gd name="T5" fmla="*/ 0 h 56"/>
                <a:gd name="T6" fmla="*/ 0 w 72"/>
                <a:gd name="T7" fmla="*/ 0 h 56"/>
                <a:gd name="T8" fmla="*/ 0 w 72"/>
                <a:gd name="T9" fmla="*/ 0 h 56"/>
                <a:gd name="T10" fmla="*/ 0 w 72"/>
                <a:gd name="T11" fmla="*/ 1 h 56"/>
                <a:gd name="T12" fmla="*/ 0 w 72"/>
                <a:gd name="T13" fmla="*/ 1 h 56"/>
                <a:gd name="T14" fmla="*/ 0 w 72"/>
                <a:gd name="T15" fmla="*/ 1 h 56"/>
                <a:gd name="T16" fmla="*/ 0 w 72"/>
                <a:gd name="T17" fmla="*/ 1 h 56"/>
                <a:gd name="T18" fmla="*/ 0 w 72"/>
                <a:gd name="T19" fmla="*/ 1 h 56"/>
                <a:gd name="T20" fmla="*/ 0 w 72"/>
                <a:gd name="T21" fmla="*/ 1 h 56"/>
                <a:gd name="T22" fmla="*/ 0 w 72"/>
                <a:gd name="T23" fmla="*/ 1 h 56"/>
                <a:gd name="T24" fmla="*/ 0 w 72"/>
                <a:gd name="T25" fmla="*/ 1 h 56"/>
                <a:gd name="T26" fmla="*/ 0 w 72"/>
                <a:gd name="T27" fmla="*/ 1 h 56"/>
                <a:gd name="T28" fmla="*/ 0 w 72"/>
                <a:gd name="T29" fmla="*/ 1 h 56"/>
                <a:gd name="T30" fmla="*/ 0 w 72"/>
                <a:gd name="T31" fmla="*/ 1 h 56"/>
                <a:gd name="T32" fmla="*/ 0 w 72"/>
                <a:gd name="T33" fmla="*/ 1 h 56"/>
                <a:gd name="T34" fmla="*/ 0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6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4" y="14"/>
                  </a:lnTo>
                  <a:lnTo>
                    <a:pt x="0" y="25"/>
                  </a:lnTo>
                  <a:lnTo>
                    <a:pt x="6" y="40"/>
                  </a:lnTo>
                  <a:lnTo>
                    <a:pt x="16" y="53"/>
                  </a:lnTo>
                  <a:lnTo>
                    <a:pt x="28" y="56"/>
                  </a:lnTo>
                  <a:lnTo>
                    <a:pt x="40" y="53"/>
                  </a:lnTo>
                  <a:lnTo>
                    <a:pt x="50" y="44"/>
                  </a:lnTo>
                  <a:lnTo>
                    <a:pt x="58" y="33"/>
                  </a:lnTo>
                  <a:lnTo>
                    <a:pt x="65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4" name="Freeform 32"/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2664" y="2435"/>
              <a:ext cx="27" cy="37"/>
            </a:xfrm>
            <a:custGeom>
              <a:avLst/>
              <a:gdLst>
                <a:gd name="T0" fmla="*/ 1 w 53"/>
                <a:gd name="T1" fmla="*/ 0 h 72"/>
                <a:gd name="T2" fmla="*/ 1 w 53"/>
                <a:gd name="T3" fmla="*/ 0 h 72"/>
                <a:gd name="T4" fmla="*/ 1 w 53"/>
                <a:gd name="T5" fmla="*/ 1 h 72"/>
                <a:gd name="T6" fmla="*/ 1 w 53"/>
                <a:gd name="T7" fmla="*/ 1 h 72"/>
                <a:gd name="T8" fmla="*/ 1 w 53"/>
                <a:gd name="T9" fmla="*/ 1 h 72"/>
                <a:gd name="T10" fmla="*/ 1 w 53"/>
                <a:gd name="T11" fmla="*/ 1 h 72"/>
                <a:gd name="T12" fmla="*/ 0 w 53"/>
                <a:gd name="T13" fmla="*/ 1 h 72"/>
                <a:gd name="T14" fmla="*/ 1 w 53"/>
                <a:gd name="T15" fmla="*/ 1 h 72"/>
                <a:gd name="T16" fmla="*/ 1 w 53"/>
                <a:gd name="T17" fmla="*/ 1 h 72"/>
                <a:gd name="T18" fmla="*/ 1 w 53"/>
                <a:gd name="T19" fmla="*/ 1 h 72"/>
                <a:gd name="T20" fmla="*/ 1 w 53"/>
                <a:gd name="T21" fmla="*/ 1 h 72"/>
                <a:gd name="T22" fmla="*/ 1 w 53"/>
                <a:gd name="T23" fmla="*/ 1 h 72"/>
                <a:gd name="T24" fmla="*/ 1 w 53"/>
                <a:gd name="T25" fmla="*/ 1 h 72"/>
                <a:gd name="T26" fmla="*/ 1 w 53"/>
                <a:gd name="T27" fmla="*/ 1 h 72"/>
                <a:gd name="T28" fmla="*/ 1 w 53"/>
                <a:gd name="T29" fmla="*/ 1 h 72"/>
                <a:gd name="T30" fmla="*/ 1 w 53"/>
                <a:gd name="T31" fmla="*/ 1 h 72"/>
                <a:gd name="T32" fmla="*/ 1 w 53"/>
                <a:gd name="T33" fmla="*/ 1 h 72"/>
                <a:gd name="T34" fmla="*/ 1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2" y="0"/>
                  </a:moveTo>
                  <a:lnTo>
                    <a:pt x="21" y="0"/>
                  </a:lnTo>
                  <a:lnTo>
                    <a:pt x="19" y="3"/>
                  </a:lnTo>
                  <a:lnTo>
                    <a:pt x="14" y="11"/>
                  </a:lnTo>
                  <a:lnTo>
                    <a:pt x="8" y="23"/>
                  </a:lnTo>
                  <a:lnTo>
                    <a:pt x="2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7" y="72"/>
                  </a:lnTo>
                  <a:lnTo>
                    <a:pt x="43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1" y="35"/>
                  </a:lnTo>
                  <a:lnTo>
                    <a:pt x="45" y="23"/>
                  </a:lnTo>
                  <a:lnTo>
                    <a:pt x="39" y="11"/>
                  </a:lnTo>
                  <a:lnTo>
                    <a:pt x="35" y="3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5" name="Freeform 33"/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2684" y="2428"/>
              <a:ext cx="35" cy="29"/>
            </a:xfrm>
            <a:custGeom>
              <a:avLst/>
              <a:gdLst>
                <a:gd name="T0" fmla="*/ 0 w 72"/>
                <a:gd name="T1" fmla="*/ 0 h 57"/>
                <a:gd name="T2" fmla="*/ 0 w 72"/>
                <a:gd name="T3" fmla="*/ 1 h 57"/>
                <a:gd name="T4" fmla="*/ 0 w 72"/>
                <a:gd name="T5" fmla="*/ 1 h 57"/>
                <a:gd name="T6" fmla="*/ 0 w 72"/>
                <a:gd name="T7" fmla="*/ 1 h 57"/>
                <a:gd name="T8" fmla="*/ 0 w 72"/>
                <a:gd name="T9" fmla="*/ 1 h 57"/>
                <a:gd name="T10" fmla="*/ 0 w 72"/>
                <a:gd name="T11" fmla="*/ 1 h 57"/>
                <a:gd name="T12" fmla="*/ 0 w 72"/>
                <a:gd name="T13" fmla="*/ 1 h 57"/>
                <a:gd name="T14" fmla="*/ 0 w 72"/>
                <a:gd name="T15" fmla="*/ 1 h 57"/>
                <a:gd name="T16" fmla="*/ 0 w 72"/>
                <a:gd name="T17" fmla="*/ 1 h 57"/>
                <a:gd name="T18" fmla="*/ 0 w 72"/>
                <a:gd name="T19" fmla="*/ 1 h 57"/>
                <a:gd name="T20" fmla="*/ 0 w 72"/>
                <a:gd name="T21" fmla="*/ 1 h 57"/>
                <a:gd name="T22" fmla="*/ 0 w 72"/>
                <a:gd name="T23" fmla="*/ 1 h 57"/>
                <a:gd name="T24" fmla="*/ 0 w 72"/>
                <a:gd name="T25" fmla="*/ 1 h 57"/>
                <a:gd name="T26" fmla="*/ 0 w 72"/>
                <a:gd name="T27" fmla="*/ 1 h 57"/>
                <a:gd name="T28" fmla="*/ 0 w 72"/>
                <a:gd name="T29" fmla="*/ 0 h 57"/>
                <a:gd name="T30" fmla="*/ 0 w 72"/>
                <a:gd name="T31" fmla="*/ 0 h 57"/>
                <a:gd name="T32" fmla="*/ 0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3"/>
                  </a:lnTo>
                  <a:lnTo>
                    <a:pt x="33" y="53"/>
                  </a:lnTo>
                  <a:lnTo>
                    <a:pt x="44" y="57"/>
                  </a:lnTo>
                  <a:lnTo>
                    <a:pt x="56" y="55"/>
                  </a:lnTo>
                  <a:lnTo>
                    <a:pt x="66" y="42"/>
                  </a:lnTo>
                  <a:lnTo>
                    <a:pt x="72" y="26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6" name="Freeform 34"/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2684" y="2395"/>
              <a:ext cx="35" cy="29"/>
            </a:xfrm>
            <a:custGeom>
              <a:avLst/>
              <a:gdLst>
                <a:gd name="T0" fmla="*/ 0 w 72"/>
                <a:gd name="T1" fmla="*/ 1 h 58"/>
                <a:gd name="T2" fmla="*/ 0 w 72"/>
                <a:gd name="T3" fmla="*/ 1 h 58"/>
                <a:gd name="T4" fmla="*/ 0 w 72"/>
                <a:gd name="T5" fmla="*/ 1 h 58"/>
                <a:gd name="T6" fmla="*/ 0 w 72"/>
                <a:gd name="T7" fmla="*/ 1 h 58"/>
                <a:gd name="T8" fmla="*/ 0 w 72"/>
                <a:gd name="T9" fmla="*/ 1 h 58"/>
                <a:gd name="T10" fmla="*/ 0 w 72"/>
                <a:gd name="T11" fmla="*/ 1 h 58"/>
                <a:gd name="T12" fmla="*/ 0 w 72"/>
                <a:gd name="T13" fmla="*/ 1 h 58"/>
                <a:gd name="T14" fmla="*/ 0 w 72"/>
                <a:gd name="T15" fmla="*/ 1 h 58"/>
                <a:gd name="T16" fmla="*/ 0 w 72"/>
                <a:gd name="T17" fmla="*/ 1 h 58"/>
                <a:gd name="T18" fmla="*/ 0 w 72"/>
                <a:gd name="T19" fmla="*/ 1 h 58"/>
                <a:gd name="T20" fmla="*/ 0 w 72"/>
                <a:gd name="T21" fmla="*/ 1 h 58"/>
                <a:gd name="T22" fmla="*/ 0 w 72"/>
                <a:gd name="T23" fmla="*/ 0 h 58"/>
                <a:gd name="T24" fmla="*/ 0 w 72"/>
                <a:gd name="T25" fmla="*/ 1 h 58"/>
                <a:gd name="T26" fmla="*/ 0 w 72"/>
                <a:gd name="T27" fmla="*/ 1 h 58"/>
                <a:gd name="T28" fmla="*/ 0 w 72"/>
                <a:gd name="T29" fmla="*/ 1 h 58"/>
                <a:gd name="T30" fmla="*/ 0 w 72"/>
                <a:gd name="T31" fmla="*/ 1 h 58"/>
                <a:gd name="T32" fmla="*/ 0 w 72"/>
                <a:gd name="T33" fmla="*/ 1 h 58"/>
                <a:gd name="T34" fmla="*/ 0 w 72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0" y="47"/>
                  </a:moveTo>
                  <a:lnTo>
                    <a:pt x="6" y="58"/>
                  </a:lnTo>
                  <a:lnTo>
                    <a:pt x="9" y="58"/>
                  </a:lnTo>
                  <a:lnTo>
                    <a:pt x="20" y="58"/>
                  </a:lnTo>
                  <a:lnTo>
                    <a:pt x="33" y="58"/>
                  </a:lnTo>
                  <a:lnTo>
                    <a:pt x="46" y="55"/>
                  </a:lnTo>
                  <a:lnTo>
                    <a:pt x="59" y="51"/>
                  </a:lnTo>
                  <a:lnTo>
                    <a:pt x="68" y="43"/>
                  </a:lnTo>
                  <a:lnTo>
                    <a:pt x="72" y="32"/>
                  </a:lnTo>
                  <a:lnTo>
                    <a:pt x="66" y="16"/>
                  </a:lnTo>
                  <a:lnTo>
                    <a:pt x="56" y="4"/>
                  </a:lnTo>
                  <a:lnTo>
                    <a:pt x="44" y="0"/>
                  </a:lnTo>
                  <a:lnTo>
                    <a:pt x="33" y="5"/>
                  </a:lnTo>
                  <a:lnTo>
                    <a:pt x="23" y="14"/>
                  </a:lnTo>
                  <a:lnTo>
                    <a:pt x="14" y="24"/>
                  </a:lnTo>
                  <a:lnTo>
                    <a:pt x="7" y="36"/>
                  </a:lnTo>
                  <a:lnTo>
                    <a:pt x="1" y="44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7" name="Freeform 35"/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2471" y="1815"/>
              <a:ext cx="72" cy="84"/>
            </a:xfrm>
            <a:custGeom>
              <a:avLst/>
              <a:gdLst>
                <a:gd name="T0" fmla="*/ 1 w 144"/>
                <a:gd name="T1" fmla="*/ 0 h 167"/>
                <a:gd name="T2" fmla="*/ 1 w 144"/>
                <a:gd name="T3" fmla="*/ 1 h 167"/>
                <a:gd name="T4" fmla="*/ 1 w 144"/>
                <a:gd name="T5" fmla="*/ 1 h 167"/>
                <a:gd name="T6" fmla="*/ 1 w 144"/>
                <a:gd name="T7" fmla="*/ 1 h 167"/>
                <a:gd name="T8" fmla="*/ 1 w 144"/>
                <a:gd name="T9" fmla="*/ 1 h 167"/>
                <a:gd name="T10" fmla="*/ 1 w 144"/>
                <a:gd name="T11" fmla="*/ 1 h 167"/>
                <a:gd name="T12" fmla="*/ 1 w 144"/>
                <a:gd name="T13" fmla="*/ 1 h 167"/>
                <a:gd name="T14" fmla="*/ 1 w 144"/>
                <a:gd name="T15" fmla="*/ 1 h 167"/>
                <a:gd name="T16" fmla="*/ 1 w 144"/>
                <a:gd name="T17" fmla="*/ 1 h 167"/>
                <a:gd name="T18" fmla="*/ 1 w 144"/>
                <a:gd name="T19" fmla="*/ 1 h 167"/>
                <a:gd name="T20" fmla="*/ 1 w 144"/>
                <a:gd name="T21" fmla="*/ 1 h 167"/>
                <a:gd name="T22" fmla="*/ 0 w 144"/>
                <a:gd name="T23" fmla="*/ 1 h 167"/>
                <a:gd name="T24" fmla="*/ 1 w 144"/>
                <a:gd name="T25" fmla="*/ 1 h 167"/>
                <a:gd name="T26" fmla="*/ 1 w 144"/>
                <a:gd name="T27" fmla="*/ 1 h 167"/>
                <a:gd name="T28" fmla="*/ 1 w 144"/>
                <a:gd name="T29" fmla="*/ 1 h 167"/>
                <a:gd name="T30" fmla="*/ 1 w 144"/>
                <a:gd name="T31" fmla="*/ 1 h 167"/>
                <a:gd name="T32" fmla="*/ 1 w 144"/>
                <a:gd name="T33" fmla="*/ 1 h 167"/>
                <a:gd name="T34" fmla="*/ 1 w 144"/>
                <a:gd name="T35" fmla="*/ 1 h 167"/>
                <a:gd name="T36" fmla="*/ 1 w 144"/>
                <a:gd name="T37" fmla="*/ 1 h 167"/>
                <a:gd name="T38" fmla="*/ 1 w 144"/>
                <a:gd name="T39" fmla="*/ 1 h 167"/>
                <a:gd name="T40" fmla="*/ 1 w 144"/>
                <a:gd name="T41" fmla="*/ 1 h 167"/>
                <a:gd name="T42" fmla="*/ 1 w 144"/>
                <a:gd name="T43" fmla="*/ 1 h 167"/>
                <a:gd name="T44" fmla="*/ 1 w 144"/>
                <a:gd name="T45" fmla="*/ 1 h 167"/>
                <a:gd name="T46" fmla="*/ 1 w 144"/>
                <a:gd name="T47" fmla="*/ 1 h 167"/>
                <a:gd name="T48" fmla="*/ 1 w 144"/>
                <a:gd name="T49" fmla="*/ 0 h 1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67"/>
                <a:gd name="T77" fmla="*/ 144 w 144"/>
                <a:gd name="T78" fmla="*/ 167 h 16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67">
                  <a:moveTo>
                    <a:pt x="144" y="0"/>
                  </a:moveTo>
                  <a:lnTo>
                    <a:pt x="143" y="28"/>
                  </a:lnTo>
                  <a:lnTo>
                    <a:pt x="138" y="57"/>
                  </a:lnTo>
                  <a:lnTo>
                    <a:pt x="129" y="84"/>
                  </a:lnTo>
                  <a:lnTo>
                    <a:pt x="116" y="111"/>
                  </a:lnTo>
                  <a:lnTo>
                    <a:pt x="100" y="135"/>
                  </a:lnTo>
                  <a:lnTo>
                    <a:pt x="82" y="152"/>
                  </a:lnTo>
                  <a:lnTo>
                    <a:pt x="60" y="164"/>
                  </a:lnTo>
                  <a:lnTo>
                    <a:pt x="36" y="167"/>
                  </a:lnTo>
                  <a:lnTo>
                    <a:pt x="16" y="163"/>
                  </a:lnTo>
                  <a:lnTo>
                    <a:pt x="5" y="152"/>
                  </a:lnTo>
                  <a:lnTo>
                    <a:pt x="0" y="140"/>
                  </a:lnTo>
                  <a:lnTo>
                    <a:pt x="2" y="123"/>
                  </a:lnTo>
                  <a:lnTo>
                    <a:pt x="12" y="109"/>
                  </a:lnTo>
                  <a:lnTo>
                    <a:pt x="24" y="96"/>
                  </a:lnTo>
                  <a:lnTo>
                    <a:pt x="42" y="85"/>
                  </a:lnTo>
                  <a:lnTo>
                    <a:pt x="62" y="82"/>
                  </a:lnTo>
                  <a:lnTo>
                    <a:pt x="80" y="79"/>
                  </a:lnTo>
                  <a:lnTo>
                    <a:pt x="95" y="69"/>
                  </a:lnTo>
                  <a:lnTo>
                    <a:pt x="108" y="57"/>
                  </a:lnTo>
                  <a:lnTo>
                    <a:pt x="121" y="41"/>
                  </a:lnTo>
                  <a:lnTo>
                    <a:pt x="130" y="26"/>
                  </a:lnTo>
                  <a:lnTo>
                    <a:pt x="138" y="13"/>
                  </a:lnTo>
                  <a:lnTo>
                    <a:pt x="143" y="4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8" name="Freeform 36"/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2436" y="1811"/>
              <a:ext cx="102" cy="40"/>
            </a:xfrm>
            <a:custGeom>
              <a:avLst/>
              <a:gdLst>
                <a:gd name="T0" fmla="*/ 1 w 204"/>
                <a:gd name="T1" fmla="*/ 0 h 82"/>
                <a:gd name="T2" fmla="*/ 1 w 204"/>
                <a:gd name="T3" fmla="*/ 0 h 82"/>
                <a:gd name="T4" fmla="*/ 1 w 204"/>
                <a:gd name="T5" fmla="*/ 0 h 82"/>
                <a:gd name="T6" fmla="*/ 1 w 204"/>
                <a:gd name="T7" fmla="*/ 0 h 82"/>
                <a:gd name="T8" fmla="*/ 1 w 204"/>
                <a:gd name="T9" fmla="*/ 0 h 82"/>
                <a:gd name="T10" fmla="*/ 1 w 204"/>
                <a:gd name="T11" fmla="*/ 0 h 82"/>
                <a:gd name="T12" fmla="*/ 1 w 204"/>
                <a:gd name="T13" fmla="*/ 0 h 82"/>
                <a:gd name="T14" fmla="*/ 1 w 204"/>
                <a:gd name="T15" fmla="*/ 0 h 82"/>
                <a:gd name="T16" fmla="*/ 1 w 204"/>
                <a:gd name="T17" fmla="*/ 0 h 82"/>
                <a:gd name="T18" fmla="*/ 1 w 204"/>
                <a:gd name="T19" fmla="*/ 0 h 82"/>
                <a:gd name="T20" fmla="*/ 1 w 204"/>
                <a:gd name="T21" fmla="*/ 0 h 82"/>
                <a:gd name="T22" fmla="*/ 1 w 204"/>
                <a:gd name="T23" fmla="*/ 0 h 82"/>
                <a:gd name="T24" fmla="*/ 1 w 204"/>
                <a:gd name="T25" fmla="*/ 0 h 82"/>
                <a:gd name="T26" fmla="*/ 1 w 204"/>
                <a:gd name="T27" fmla="*/ 0 h 82"/>
                <a:gd name="T28" fmla="*/ 1 w 204"/>
                <a:gd name="T29" fmla="*/ 0 h 82"/>
                <a:gd name="T30" fmla="*/ 1 w 204"/>
                <a:gd name="T31" fmla="*/ 0 h 82"/>
                <a:gd name="T32" fmla="*/ 1 w 204"/>
                <a:gd name="T33" fmla="*/ 0 h 82"/>
                <a:gd name="T34" fmla="*/ 1 w 204"/>
                <a:gd name="T35" fmla="*/ 0 h 82"/>
                <a:gd name="T36" fmla="*/ 0 w 204"/>
                <a:gd name="T37" fmla="*/ 0 h 82"/>
                <a:gd name="T38" fmla="*/ 1 w 204"/>
                <a:gd name="T39" fmla="*/ 0 h 82"/>
                <a:gd name="T40" fmla="*/ 1 w 204"/>
                <a:gd name="T41" fmla="*/ 0 h 82"/>
                <a:gd name="T42" fmla="*/ 1 w 204"/>
                <a:gd name="T43" fmla="*/ 0 h 82"/>
                <a:gd name="T44" fmla="*/ 1 w 204"/>
                <a:gd name="T45" fmla="*/ 0 h 82"/>
                <a:gd name="T46" fmla="*/ 1 w 204"/>
                <a:gd name="T47" fmla="*/ 0 h 82"/>
                <a:gd name="T48" fmla="*/ 1 w 204"/>
                <a:gd name="T49" fmla="*/ 0 h 82"/>
                <a:gd name="T50" fmla="*/ 1 w 204"/>
                <a:gd name="T51" fmla="*/ 0 h 82"/>
                <a:gd name="T52" fmla="*/ 1 w 204"/>
                <a:gd name="T53" fmla="*/ 0 h 82"/>
                <a:gd name="T54" fmla="*/ 1 w 204"/>
                <a:gd name="T55" fmla="*/ 0 h 82"/>
                <a:gd name="T56" fmla="*/ 1 w 204"/>
                <a:gd name="T57" fmla="*/ 0 h 82"/>
                <a:gd name="T58" fmla="*/ 1 w 204"/>
                <a:gd name="T59" fmla="*/ 0 h 82"/>
                <a:gd name="T60" fmla="*/ 1 w 204"/>
                <a:gd name="T61" fmla="*/ 0 h 82"/>
                <a:gd name="T62" fmla="*/ 1 w 204"/>
                <a:gd name="T63" fmla="*/ 0 h 82"/>
                <a:gd name="T64" fmla="*/ 1 w 204"/>
                <a:gd name="T65" fmla="*/ 0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4"/>
                <a:gd name="T100" fmla="*/ 0 h 82"/>
                <a:gd name="T101" fmla="*/ 204 w 204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4" h="82">
                  <a:moveTo>
                    <a:pt x="204" y="0"/>
                  </a:moveTo>
                  <a:lnTo>
                    <a:pt x="196" y="10"/>
                  </a:lnTo>
                  <a:lnTo>
                    <a:pt x="187" y="21"/>
                  </a:lnTo>
                  <a:lnTo>
                    <a:pt x="175" y="31"/>
                  </a:lnTo>
                  <a:lnTo>
                    <a:pt x="165" y="40"/>
                  </a:lnTo>
                  <a:lnTo>
                    <a:pt x="152" y="50"/>
                  </a:lnTo>
                  <a:lnTo>
                    <a:pt x="139" y="58"/>
                  </a:lnTo>
                  <a:lnTo>
                    <a:pt x="127" y="65"/>
                  </a:lnTo>
                  <a:lnTo>
                    <a:pt x="114" y="70"/>
                  </a:lnTo>
                  <a:lnTo>
                    <a:pt x="100" y="76"/>
                  </a:lnTo>
                  <a:lnTo>
                    <a:pt x="88" y="80"/>
                  </a:lnTo>
                  <a:lnTo>
                    <a:pt x="74" y="81"/>
                  </a:lnTo>
                  <a:lnTo>
                    <a:pt x="61" y="82"/>
                  </a:lnTo>
                  <a:lnTo>
                    <a:pt x="48" y="81"/>
                  </a:lnTo>
                  <a:lnTo>
                    <a:pt x="37" y="77"/>
                  </a:lnTo>
                  <a:lnTo>
                    <a:pt x="25" y="71"/>
                  </a:lnTo>
                  <a:lnTo>
                    <a:pt x="15" y="65"/>
                  </a:lnTo>
                  <a:lnTo>
                    <a:pt x="2" y="48"/>
                  </a:lnTo>
                  <a:lnTo>
                    <a:pt x="0" y="33"/>
                  </a:lnTo>
                  <a:lnTo>
                    <a:pt x="6" y="21"/>
                  </a:lnTo>
                  <a:lnTo>
                    <a:pt x="17" y="10"/>
                  </a:lnTo>
                  <a:lnTo>
                    <a:pt x="33" y="3"/>
                  </a:lnTo>
                  <a:lnTo>
                    <a:pt x="52" y="1"/>
                  </a:lnTo>
                  <a:lnTo>
                    <a:pt x="71" y="5"/>
                  </a:lnTo>
                  <a:lnTo>
                    <a:pt x="90" y="15"/>
                  </a:lnTo>
                  <a:lnTo>
                    <a:pt x="105" y="22"/>
                  </a:lnTo>
                  <a:lnTo>
                    <a:pt x="123" y="24"/>
                  </a:lnTo>
                  <a:lnTo>
                    <a:pt x="142" y="22"/>
                  </a:lnTo>
                  <a:lnTo>
                    <a:pt x="160" y="17"/>
                  </a:lnTo>
                  <a:lnTo>
                    <a:pt x="177" y="12"/>
                  </a:lnTo>
                  <a:lnTo>
                    <a:pt x="191" y="6"/>
                  </a:lnTo>
                  <a:lnTo>
                    <a:pt x="200" y="2"/>
                  </a:lnTo>
                  <a:lnTo>
                    <a:pt x="20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49" name="Freeform 37"/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2534" y="1815"/>
              <a:ext cx="42" cy="104"/>
            </a:xfrm>
            <a:custGeom>
              <a:avLst/>
              <a:gdLst>
                <a:gd name="T0" fmla="*/ 1 w 84"/>
                <a:gd name="T1" fmla="*/ 0 h 208"/>
                <a:gd name="T2" fmla="*/ 1 w 84"/>
                <a:gd name="T3" fmla="*/ 1 h 208"/>
                <a:gd name="T4" fmla="*/ 1 w 84"/>
                <a:gd name="T5" fmla="*/ 1 h 208"/>
                <a:gd name="T6" fmla="*/ 1 w 84"/>
                <a:gd name="T7" fmla="*/ 1 h 208"/>
                <a:gd name="T8" fmla="*/ 1 w 84"/>
                <a:gd name="T9" fmla="*/ 1 h 208"/>
                <a:gd name="T10" fmla="*/ 1 w 84"/>
                <a:gd name="T11" fmla="*/ 1 h 208"/>
                <a:gd name="T12" fmla="*/ 1 w 84"/>
                <a:gd name="T13" fmla="*/ 1 h 208"/>
                <a:gd name="T14" fmla="*/ 1 w 84"/>
                <a:gd name="T15" fmla="*/ 1 h 208"/>
                <a:gd name="T16" fmla="*/ 1 w 84"/>
                <a:gd name="T17" fmla="*/ 1 h 208"/>
                <a:gd name="T18" fmla="*/ 1 w 84"/>
                <a:gd name="T19" fmla="*/ 1 h 208"/>
                <a:gd name="T20" fmla="*/ 1 w 84"/>
                <a:gd name="T21" fmla="*/ 1 h 208"/>
                <a:gd name="T22" fmla="*/ 1 w 84"/>
                <a:gd name="T23" fmla="*/ 1 h 208"/>
                <a:gd name="T24" fmla="*/ 1 w 84"/>
                <a:gd name="T25" fmla="*/ 1 h 208"/>
                <a:gd name="T26" fmla="*/ 0 w 84"/>
                <a:gd name="T27" fmla="*/ 1 h 208"/>
                <a:gd name="T28" fmla="*/ 1 w 84"/>
                <a:gd name="T29" fmla="*/ 1 h 208"/>
                <a:gd name="T30" fmla="*/ 1 w 84"/>
                <a:gd name="T31" fmla="*/ 1 h 208"/>
                <a:gd name="T32" fmla="*/ 1 w 84"/>
                <a:gd name="T33" fmla="*/ 1 h 208"/>
                <a:gd name="T34" fmla="*/ 1 w 84"/>
                <a:gd name="T35" fmla="*/ 1 h 208"/>
                <a:gd name="T36" fmla="*/ 1 w 84"/>
                <a:gd name="T37" fmla="*/ 1 h 208"/>
                <a:gd name="T38" fmla="*/ 1 w 84"/>
                <a:gd name="T39" fmla="*/ 1 h 208"/>
                <a:gd name="T40" fmla="*/ 1 w 84"/>
                <a:gd name="T41" fmla="*/ 0 h 2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4"/>
                <a:gd name="T64" fmla="*/ 0 h 208"/>
                <a:gd name="T65" fmla="*/ 84 w 84"/>
                <a:gd name="T66" fmla="*/ 208 h 2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4" h="208">
                  <a:moveTo>
                    <a:pt x="24" y="0"/>
                  </a:moveTo>
                  <a:lnTo>
                    <a:pt x="42" y="21"/>
                  </a:lnTo>
                  <a:lnTo>
                    <a:pt x="59" y="45"/>
                  </a:lnTo>
                  <a:lnTo>
                    <a:pt x="71" y="73"/>
                  </a:lnTo>
                  <a:lnTo>
                    <a:pt x="79" y="100"/>
                  </a:lnTo>
                  <a:lnTo>
                    <a:pt x="84" y="128"/>
                  </a:lnTo>
                  <a:lnTo>
                    <a:pt x="82" y="155"/>
                  </a:lnTo>
                  <a:lnTo>
                    <a:pt x="74" y="178"/>
                  </a:lnTo>
                  <a:lnTo>
                    <a:pt x="57" y="197"/>
                  </a:lnTo>
                  <a:lnTo>
                    <a:pt x="40" y="208"/>
                  </a:lnTo>
                  <a:lnTo>
                    <a:pt x="25" y="208"/>
                  </a:lnTo>
                  <a:lnTo>
                    <a:pt x="12" y="201"/>
                  </a:lnTo>
                  <a:lnTo>
                    <a:pt x="4" y="187"/>
                  </a:lnTo>
                  <a:lnTo>
                    <a:pt x="0" y="170"/>
                  </a:lnTo>
                  <a:lnTo>
                    <a:pt x="1" y="151"/>
                  </a:lnTo>
                  <a:lnTo>
                    <a:pt x="7" y="133"/>
                  </a:lnTo>
                  <a:lnTo>
                    <a:pt x="19" y="115"/>
                  </a:lnTo>
                  <a:lnTo>
                    <a:pt x="34" y="84"/>
                  </a:lnTo>
                  <a:lnTo>
                    <a:pt x="34" y="46"/>
                  </a:lnTo>
                  <a:lnTo>
                    <a:pt x="27" y="14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0" name="Freeform 38"/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2551" y="1812"/>
              <a:ext cx="72" cy="84"/>
            </a:xfrm>
            <a:custGeom>
              <a:avLst/>
              <a:gdLst>
                <a:gd name="T0" fmla="*/ 0 w 144"/>
                <a:gd name="T1" fmla="*/ 0 h 170"/>
                <a:gd name="T2" fmla="*/ 1 w 144"/>
                <a:gd name="T3" fmla="*/ 0 h 170"/>
                <a:gd name="T4" fmla="*/ 1 w 144"/>
                <a:gd name="T5" fmla="*/ 0 h 170"/>
                <a:gd name="T6" fmla="*/ 1 w 144"/>
                <a:gd name="T7" fmla="*/ 0 h 170"/>
                <a:gd name="T8" fmla="*/ 1 w 144"/>
                <a:gd name="T9" fmla="*/ 0 h 170"/>
                <a:gd name="T10" fmla="*/ 1 w 144"/>
                <a:gd name="T11" fmla="*/ 0 h 170"/>
                <a:gd name="T12" fmla="*/ 1 w 144"/>
                <a:gd name="T13" fmla="*/ 0 h 170"/>
                <a:gd name="T14" fmla="*/ 1 w 144"/>
                <a:gd name="T15" fmla="*/ 0 h 170"/>
                <a:gd name="T16" fmla="*/ 1 w 144"/>
                <a:gd name="T17" fmla="*/ 0 h 170"/>
                <a:gd name="T18" fmla="*/ 1 w 144"/>
                <a:gd name="T19" fmla="*/ 0 h 170"/>
                <a:gd name="T20" fmla="*/ 1 w 144"/>
                <a:gd name="T21" fmla="*/ 0 h 170"/>
                <a:gd name="T22" fmla="*/ 1 w 144"/>
                <a:gd name="T23" fmla="*/ 0 h 170"/>
                <a:gd name="T24" fmla="*/ 1 w 144"/>
                <a:gd name="T25" fmla="*/ 0 h 170"/>
                <a:gd name="T26" fmla="*/ 1 w 144"/>
                <a:gd name="T27" fmla="*/ 0 h 170"/>
                <a:gd name="T28" fmla="*/ 1 w 144"/>
                <a:gd name="T29" fmla="*/ 0 h 170"/>
                <a:gd name="T30" fmla="*/ 1 w 144"/>
                <a:gd name="T31" fmla="*/ 0 h 170"/>
                <a:gd name="T32" fmla="*/ 1 w 144"/>
                <a:gd name="T33" fmla="*/ 0 h 170"/>
                <a:gd name="T34" fmla="*/ 1 w 144"/>
                <a:gd name="T35" fmla="*/ 0 h 170"/>
                <a:gd name="T36" fmla="*/ 1 w 144"/>
                <a:gd name="T37" fmla="*/ 0 h 170"/>
                <a:gd name="T38" fmla="*/ 1 w 144"/>
                <a:gd name="T39" fmla="*/ 0 h 170"/>
                <a:gd name="T40" fmla="*/ 1 w 144"/>
                <a:gd name="T41" fmla="*/ 0 h 170"/>
                <a:gd name="T42" fmla="*/ 1 w 144"/>
                <a:gd name="T43" fmla="*/ 0 h 170"/>
                <a:gd name="T44" fmla="*/ 1 w 144"/>
                <a:gd name="T45" fmla="*/ 0 h 170"/>
                <a:gd name="T46" fmla="*/ 1 w 144"/>
                <a:gd name="T47" fmla="*/ 0 h 170"/>
                <a:gd name="T48" fmla="*/ 0 w 144"/>
                <a:gd name="T49" fmla="*/ 0 h 1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70"/>
                <a:gd name="T77" fmla="*/ 144 w 144"/>
                <a:gd name="T78" fmla="*/ 170 h 1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70">
                  <a:moveTo>
                    <a:pt x="0" y="0"/>
                  </a:moveTo>
                  <a:lnTo>
                    <a:pt x="27" y="7"/>
                  </a:lnTo>
                  <a:lnTo>
                    <a:pt x="54" y="18"/>
                  </a:lnTo>
                  <a:lnTo>
                    <a:pt x="81" y="33"/>
                  </a:lnTo>
                  <a:lnTo>
                    <a:pt x="104" y="50"/>
                  </a:lnTo>
                  <a:lnTo>
                    <a:pt x="123" y="71"/>
                  </a:lnTo>
                  <a:lnTo>
                    <a:pt x="137" y="92"/>
                  </a:lnTo>
                  <a:lnTo>
                    <a:pt x="144" y="117"/>
                  </a:lnTo>
                  <a:lnTo>
                    <a:pt x="142" y="141"/>
                  </a:lnTo>
                  <a:lnTo>
                    <a:pt x="134" y="159"/>
                  </a:lnTo>
                  <a:lnTo>
                    <a:pt x="121" y="168"/>
                  </a:lnTo>
                  <a:lnTo>
                    <a:pt x="107" y="170"/>
                  </a:lnTo>
                  <a:lnTo>
                    <a:pt x="94" y="164"/>
                  </a:lnTo>
                  <a:lnTo>
                    <a:pt x="80" y="152"/>
                  </a:lnTo>
                  <a:lnTo>
                    <a:pt x="69" y="136"/>
                  </a:lnTo>
                  <a:lnTo>
                    <a:pt x="64" y="118"/>
                  </a:lnTo>
                  <a:lnTo>
                    <a:pt x="65" y="97"/>
                  </a:lnTo>
                  <a:lnTo>
                    <a:pt x="65" y="80"/>
                  </a:lnTo>
                  <a:lnTo>
                    <a:pt x="59" y="63"/>
                  </a:lnTo>
                  <a:lnTo>
                    <a:pt x="49" y="46"/>
                  </a:lnTo>
                  <a:lnTo>
                    <a:pt x="36" y="31"/>
                  </a:lnTo>
                  <a:lnTo>
                    <a:pt x="23" y="19"/>
                  </a:lnTo>
                  <a:lnTo>
                    <a:pt x="12" y="10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1" name="Freeform 39"/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2558" y="1793"/>
              <a:ext cx="99" cy="51"/>
            </a:xfrm>
            <a:custGeom>
              <a:avLst/>
              <a:gdLst>
                <a:gd name="T0" fmla="*/ 0 w 199"/>
                <a:gd name="T1" fmla="*/ 0 h 103"/>
                <a:gd name="T2" fmla="*/ 0 w 199"/>
                <a:gd name="T3" fmla="*/ 0 h 103"/>
                <a:gd name="T4" fmla="*/ 0 w 199"/>
                <a:gd name="T5" fmla="*/ 0 h 103"/>
                <a:gd name="T6" fmla="*/ 0 w 199"/>
                <a:gd name="T7" fmla="*/ 0 h 103"/>
                <a:gd name="T8" fmla="*/ 0 w 199"/>
                <a:gd name="T9" fmla="*/ 0 h 103"/>
                <a:gd name="T10" fmla="*/ 0 w 199"/>
                <a:gd name="T11" fmla="*/ 0 h 103"/>
                <a:gd name="T12" fmla="*/ 0 w 199"/>
                <a:gd name="T13" fmla="*/ 0 h 103"/>
                <a:gd name="T14" fmla="*/ 0 w 199"/>
                <a:gd name="T15" fmla="*/ 0 h 103"/>
                <a:gd name="T16" fmla="*/ 0 w 199"/>
                <a:gd name="T17" fmla="*/ 0 h 103"/>
                <a:gd name="T18" fmla="*/ 0 w 199"/>
                <a:gd name="T19" fmla="*/ 0 h 103"/>
                <a:gd name="T20" fmla="*/ 0 w 199"/>
                <a:gd name="T21" fmla="*/ 0 h 103"/>
                <a:gd name="T22" fmla="*/ 0 w 199"/>
                <a:gd name="T23" fmla="*/ 0 h 103"/>
                <a:gd name="T24" fmla="*/ 0 w 199"/>
                <a:gd name="T25" fmla="*/ 0 h 103"/>
                <a:gd name="T26" fmla="*/ 0 w 199"/>
                <a:gd name="T27" fmla="*/ 0 h 103"/>
                <a:gd name="T28" fmla="*/ 0 w 199"/>
                <a:gd name="T29" fmla="*/ 0 h 103"/>
                <a:gd name="T30" fmla="*/ 0 w 199"/>
                <a:gd name="T31" fmla="*/ 0 h 103"/>
                <a:gd name="T32" fmla="*/ 0 w 199"/>
                <a:gd name="T33" fmla="*/ 0 h 103"/>
                <a:gd name="T34" fmla="*/ 0 w 199"/>
                <a:gd name="T35" fmla="*/ 0 h 103"/>
                <a:gd name="T36" fmla="*/ 0 w 199"/>
                <a:gd name="T37" fmla="*/ 0 h 103"/>
                <a:gd name="T38" fmla="*/ 0 w 199"/>
                <a:gd name="T39" fmla="*/ 0 h 103"/>
                <a:gd name="T40" fmla="*/ 0 w 199"/>
                <a:gd name="T41" fmla="*/ 0 h 103"/>
                <a:gd name="T42" fmla="*/ 0 w 199"/>
                <a:gd name="T43" fmla="*/ 0 h 103"/>
                <a:gd name="T44" fmla="*/ 0 w 199"/>
                <a:gd name="T45" fmla="*/ 0 h 103"/>
                <a:gd name="T46" fmla="*/ 0 w 199"/>
                <a:gd name="T47" fmla="*/ 0 h 103"/>
                <a:gd name="T48" fmla="*/ 0 w 199"/>
                <a:gd name="T49" fmla="*/ 0 h 103"/>
                <a:gd name="T50" fmla="*/ 0 w 199"/>
                <a:gd name="T51" fmla="*/ 0 h 103"/>
                <a:gd name="T52" fmla="*/ 0 w 199"/>
                <a:gd name="T53" fmla="*/ 0 h 103"/>
                <a:gd name="T54" fmla="*/ 0 w 199"/>
                <a:gd name="T55" fmla="*/ 0 h 103"/>
                <a:gd name="T56" fmla="*/ 0 w 199"/>
                <a:gd name="T57" fmla="*/ 0 h 103"/>
                <a:gd name="T58" fmla="*/ 0 w 199"/>
                <a:gd name="T59" fmla="*/ 0 h 103"/>
                <a:gd name="T60" fmla="*/ 0 w 199"/>
                <a:gd name="T61" fmla="*/ 0 h 103"/>
                <a:gd name="T62" fmla="*/ 0 w 199"/>
                <a:gd name="T63" fmla="*/ 0 h 103"/>
                <a:gd name="T64" fmla="*/ 0 w 199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03"/>
                <a:gd name="T101" fmla="*/ 199 w 199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03">
                  <a:moveTo>
                    <a:pt x="0" y="18"/>
                  </a:moveTo>
                  <a:lnTo>
                    <a:pt x="13" y="13"/>
                  </a:lnTo>
                  <a:lnTo>
                    <a:pt x="27" y="8"/>
                  </a:lnTo>
                  <a:lnTo>
                    <a:pt x="40" y="5"/>
                  </a:lnTo>
                  <a:lnTo>
                    <a:pt x="54" y="3"/>
                  </a:lnTo>
                  <a:lnTo>
                    <a:pt x="69" y="0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4" y="1"/>
                  </a:lnTo>
                  <a:lnTo>
                    <a:pt x="128" y="4"/>
                  </a:lnTo>
                  <a:lnTo>
                    <a:pt x="141" y="8"/>
                  </a:lnTo>
                  <a:lnTo>
                    <a:pt x="153" y="13"/>
                  </a:lnTo>
                  <a:lnTo>
                    <a:pt x="165" y="19"/>
                  </a:lnTo>
                  <a:lnTo>
                    <a:pt x="175" y="27"/>
                  </a:lnTo>
                  <a:lnTo>
                    <a:pt x="183" y="35"/>
                  </a:lnTo>
                  <a:lnTo>
                    <a:pt x="190" y="45"/>
                  </a:lnTo>
                  <a:lnTo>
                    <a:pt x="196" y="57"/>
                  </a:lnTo>
                  <a:lnTo>
                    <a:pt x="199" y="76"/>
                  </a:lnTo>
                  <a:lnTo>
                    <a:pt x="194" y="91"/>
                  </a:lnTo>
                  <a:lnTo>
                    <a:pt x="182" y="99"/>
                  </a:lnTo>
                  <a:lnTo>
                    <a:pt x="167" y="103"/>
                  </a:lnTo>
                  <a:lnTo>
                    <a:pt x="150" y="101"/>
                  </a:lnTo>
                  <a:lnTo>
                    <a:pt x="132" y="92"/>
                  </a:lnTo>
                  <a:lnTo>
                    <a:pt x="118" y="80"/>
                  </a:lnTo>
                  <a:lnTo>
                    <a:pt x="106" y="63"/>
                  </a:lnTo>
                  <a:lnTo>
                    <a:pt x="97" y="49"/>
                  </a:lnTo>
                  <a:lnTo>
                    <a:pt x="82" y="37"/>
                  </a:lnTo>
                  <a:lnTo>
                    <a:pt x="65" y="29"/>
                  </a:lnTo>
                  <a:lnTo>
                    <a:pt x="46" y="25"/>
                  </a:lnTo>
                  <a:lnTo>
                    <a:pt x="29" y="21"/>
                  </a:lnTo>
                  <a:lnTo>
                    <a:pt x="14" y="19"/>
                  </a:lnTo>
                  <a:lnTo>
                    <a:pt x="4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2" name="Freeform 40"/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2631" y="2659"/>
              <a:ext cx="53" cy="98"/>
            </a:xfrm>
            <a:custGeom>
              <a:avLst/>
              <a:gdLst>
                <a:gd name="T0" fmla="*/ 0 w 107"/>
                <a:gd name="T1" fmla="*/ 0 h 195"/>
                <a:gd name="T2" fmla="*/ 0 w 107"/>
                <a:gd name="T3" fmla="*/ 1 h 195"/>
                <a:gd name="T4" fmla="*/ 0 w 107"/>
                <a:gd name="T5" fmla="*/ 1 h 195"/>
                <a:gd name="T6" fmla="*/ 0 w 107"/>
                <a:gd name="T7" fmla="*/ 1 h 195"/>
                <a:gd name="T8" fmla="*/ 0 w 107"/>
                <a:gd name="T9" fmla="*/ 1 h 195"/>
                <a:gd name="T10" fmla="*/ 0 w 107"/>
                <a:gd name="T11" fmla="*/ 1 h 195"/>
                <a:gd name="T12" fmla="*/ 0 w 107"/>
                <a:gd name="T13" fmla="*/ 1 h 195"/>
                <a:gd name="T14" fmla="*/ 0 w 107"/>
                <a:gd name="T15" fmla="*/ 1 h 195"/>
                <a:gd name="T16" fmla="*/ 0 w 107"/>
                <a:gd name="T17" fmla="*/ 1 h 195"/>
                <a:gd name="T18" fmla="*/ 0 w 107"/>
                <a:gd name="T19" fmla="*/ 1 h 195"/>
                <a:gd name="T20" fmla="*/ 0 w 107"/>
                <a:gd name="T21" fmla="*/ 1 h 195"/>
                <a:gd name="T22" fmla="*/ 0 w 107"/>
                <a:gd name="T23" fmla="*/ 1 h 195"/>
                <a:gd name="T24" fmla="*/ 0 w 107"/>
                <a:gd name="T25" fmla="*/ 1 h 195"/>
                <a:gd name="T26" fmla="*/ 0 w 107"/>
                <a:gd name="T27" fmla="*/ 1 h 195"/>
                <a:gd name="T28" fmla="*/ 0 w 107"/>
                <a:gd name="T29" fmla="*/ 1 h 195"/>
                <a:gd name="T30" fmla="*/ 0 w 107"/>
                <a:gd name="T31" fmla="*/ 1 h 195"/>
                <a:gd name="T32" fmla="*/ 0 w 107"/>
                <a:gd name="T33" fmla="*/ 1 h 195"/>
                <a:gd name="T34" fmla="*/ 0 w 107"/>
                <a:gd name="T35" fmla="*/ 1 h 195"/>
                <a:gd name="T36" fmla="*/ 0 w 107"/>
                <a:gd name="T37" fmla="*/ 1 h 195"/>
                <a:gd name="T38" fmla="*/ 0 w 107"/>
                <a:gd name="T39" fmla="*/ 1 h 195"/>
                <a:gd name="T40" fmla="*/ 0 w 107"/>
                <a:gd name="T41" fmla="*/ 1 h 195"/>
                <a:gd name="T42" fmla="*/ 0 w 107"/>
                <a:gd name="T43" fmla="*/ 1 h 195"/>
                <a:gd name="T44" fmla="*/ 0 w 107"/>
                <a:gd name="T45" fmla="*/ 1 h 195"/>
                <a:gd name="T46" fmla="*/ 0 w 107"/>
                <a:gd name="T47" fmla="*/ 1 h 195"/>
                <a:gd name="T48" fmla="*/ 0 w 107"/>
                <a:gd name="T49" fmla="*/ 0 h 1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7"/>
                <a:gd name="T76" fmla="*/ 0 h 195"/>
                <a:gd name="T77" fmla="*/ 107 w 107"/>
                <a:gd name="T78" fmla="*/ 195 h 1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7" h="195">
                  <a:moveTo>
                    <a:pt x="95" y="0"/>
                  </a:moveTo>
                  <a:lnTo>
                    <a:pt x="103" y="26"/>
                  </a:lnTo>
                  <a:lnTo>
                    <a:pt x="107" y="55"/>
                  </a:lnTo>
                  <a:lnTo>
                    <a:pt x="107" y="85"/>
                  </a:lnTo>
                  <a:lnTo>
                    <a:pt x="104" y="114"/>
                  </a:lnTo>
                  <a:lnTo>
                    <a:pt x="96" y="141"/>
                  </a:lnTo>
                  <a:lnTo>
                    <a:pt x="83" y="164"/>
                  </a:lnTo>
                  <a:lnTo>
                    <a:pt x="66" y="183"/>
                  </a:lnTo>
                  <a:lnTo>
                    <a:pt x="44" y="193"/>
                  </a:lnTo>
                  <a:lnTo>
                    <a:pt x="24" y="195"/>
                  </a:lnTo>
                  <a:lnTo>
                    <a:pt x="10" y="190"/>
                  </a:lnTo>
                  <a:lnTo>
                    <a:pt x="3" y="177"/>
                  </a:lnTo>
                  <a:lnTo>
                    <a:pt x="0" y="162"/>
                  </a:lnTo>
                  <a:lnTo>
                    <a:pt x="3" y="145"/>
                  </a:lnTo>
                  <a:lnTo>
                    <a:pt x="12" y="127"/>
                  </a:lnTo>
                  <a:lnTo>
                    <a:pt x="24" y="114"/>
                  </a:lnTo>
                  <a:lnTo>
                    <a:pt x="43" y="103"/>
                  </a:lnTo>
                  <a:lnTo>
                    <a:pt x="58" y="94"/>
                  </a:lnTo>
                  <a:lnTo>
                    <a:pt x="69" y="80"/>
                  </a:lnTo>
                  <a:lnTo>
                    <a:pt x="79" y="64"/>
                  </a:lnTo>
                  <a:lnTo>
                    <a:pt x="86" y="46"/>
                  </a:lnTo>
                  <a:lnTo>
                    <a:pt x="90" y="28"/>
                  </a:lnTo>
                  <a:lnTo>
                    <a:pt x="92" y="13"/>
                  </a:lnTo>
                  <a:lnTo>
                    <a:pt x="95" y="3"/>
                  </a:lnTo>
                  <a:lnTo>
                    <a:pt x="9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3" name="Freeform 41"/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2581" y="2656"/>
              <a:ext cx="91" cy="63"/>
            </a:xfrm>
            <a:custGeom>
              <a:avLst/>
              <a:gdLst>
                <a:gd name="T0" fmla="*/ 0 w 183"/>
                <a:gd name="T1" fmla="*/ 0 h 126"/>
                <a:gd name="T2" fmla="*/ 0 w 183"/>
                <a:gd name="T3" fmla="*/ 1 h 126"/>
                <a:gd name="T4" fmla="*/ 0 w 183"/>
                <a:gd name="T5" fmla="*/ 1 h 126"/>
                <a:gd name="T6" fmla="*/ 0 w 183"/>
                <a:gd name="T7" fmla="*/ 1 h 126"/>
                <a:gd name="T8" fmla="*/ 0 w 183"/>
                <a:gd name="T9" fmla="*/ 1 h 126"/>
                <a:gd name="T10" fmla="*/ 0 w 183"/>
                <a:gd name="T11" fmla="*/ 1 h 126"/>
                <a:gd name="T12" fmla="*/ 0 w 183"/>
                <a:gd name="T13" fmla="*/ 1 h 126"/>
                <a:gd name="T14" fmla="*/ 0 w 183"/>
                <a:gd name="T15" fmla="*/ 1 h 126"/>
                <a:gd name="T16" fmla="*/ 0 w 183"/>
                <a:gd name="T17" fmla="*/ 1 h 126"/>
                <a:gd name="T18" fmla="*/ 0 w 183"/>
                <a:gd name="T19" fmla="*/ 1 h 126"/>
                <a:gd name="T20" fmla="*/ 0 w 183"/>
                <a:gd name="T21" fmla="*/ 1 h 126"/>
                <a:gd name="T22" fmla="*/ 0 w 183"/>
                <a:gd name="T23" fmla="*/ 1 h 126"/>
                <a:gd name="T24" fmla="*/ 0 w 183"/>
                <a:gd name="T25" fmla="*/ 1 h 126"/>
                <a:gd name="T26" fmla="*/ 0 w 183"/>
                <a:gd name="T27" fmla="*/ 1 h 126"/>
                <a:gd name="T28" fmla="*/ 0 w 183"/>
                <a:gd name="T29" fmla="*/ 1 h 126"/>
                <a:gd name="T30" fmla="*/ 0 w 183"/>
                <a:gd name="T31" fmla="*/ 1 h 126"/>
                <a:gd name="T32" fmla="*/ 0 w 183"/>
                <a:gd name="T33" fmla="*/ 1 h 126"/>
                <a:gd name="T34" fmla="*/ 0 w 183"/>
                <a:gd name="T35" fmla="*/ 1 h 126"/>
                <a:gd name="T36" fmla="*/ 0 w 183"/>
                <a:gd name="T37" fmla="*/ 1 h 126"/>
                <a:gd name="T38" fmla="*/ 0 w 183"/>
                <a:gd name="T39" fmla="*/ 1 h 126"/>
                <a:gd name="T40" fmla="*/ 0 w 183"/>
                <a:gd name="T41" fmla="*/ 1 h 126"/>
                <a:gd name="T42" fmla="*/ 0 w 183"/>
                <a:gd name="T43" fmla="*/ 1 h 126"/>
                <a:gd name="T44" fmla="*/ 0 w 183"/>
                <a:gd name="T45" fmla="*/ 1 h 126"/>
                <a:gd name="T46" fmla="*/ 0 w 183"/>
                <a:gd name="T47" fmla="*/ 1 h 126"/>
                <a:gd name="T48" fmla="*/ 0 w 183"/>
                <a:gd name="T49" fmla="*/ 0 h 1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3"/>
                <a:gd name="T76" fmla="*/ 0 h 126"/>
                <a:gd name="T77" fmla="*/ 183 w 183"/>
                <a:gd name="T78" fmla="*/ 126 h 1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3" h="126">
                  <a:moveTo>
                    <a:pt x="183" y="0"/>
                  </a:moveTo>
                  <a:lnTo>
                    <a:pt x="173" y="25"/>
                  </a:lnTo>
                  <a:lnTo>
                    <a:pt x="159" y="51"/>
                  </a:lnTo>
                  <a:lnTo>
                    <a:pt x="141" y="74"/>
                  </a:lnTo>
                  <a:lnTo>
                    <a:pt x="120" y="94"/>
                  </a:lnTo>
                  <a:lnTo>
                    <a:pt x="97" y="111"/>
                  </a:lnTo>
                  <a:lnTo>
                    <a:pt x="73" y="122"/>
                  </a:lnTo>
                  <a:lnTo>
                    <a:pt x="48" y="126"/>
                  </a:lnTo>
                  <a:lnTo>
                    <a:pt x="24" y="120"/>
                  </a:lnTo>
                  <a:lnTo>
                    <a:pt x="7" y="109"/>
                  </a:lnTo>
                  <a:lnTo>
                    <a:pt x="0" y="96"/>
                  </a:lnTo>
                  <a:lnTo>
                    <a:pt x="1" y="82"/>
                  </a:lnTo>
                  <a:lnTo>
                    <a:pt x="8" y="69"/>
                  </a:lnTo>
                  <a:lnTo>
                    <a:pt x="22" y="58"/>
                  </a:lnTo>
                  <a:lnTo>
                    <a:pt x="39" y="50"/>
                  </a:lnTo>
                  <a:lnTo>
                    <a:pt x="58" y="46"/>
                  </a:lnTo>
                  <a:lnTo>
                    <a:pt x="78" y="50"/>
                  </a:lnTo>
                  <a:lnTo>
                    <a:pt x="96" y="52"/>
                  </a:lnTo>
                  <a:lnTo>
                    <a:pt x="113" y="48"/>
                  </a:lnTo>
                  <a:lnTo>
                    <a:pt x="130" y="40"/>
                  </a:lnTo>
                  <a:lnTo>
                    <a:pt x="148" y="30"/>
                  </a:lnTo>
                  <a:lnTo>
                    <a:pt x="161" y="20"/>
                  </a:lnTo>
                  <a:lnTo>
                    <a:pt x="173" y="10"/>
                  </a:lnTo>
                  <a:lnTo>
                    <a:pt x="181" y="2"/>
                  </a:lnTo>
                  <a:lnTo>
                    <a:pt x="18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4" name="Freeform 42"/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2681" y="2658"/>
              <a:ext cx="52" cy="98"/>
            </a:xfrm>
            <a:custGeom>
              <a:avLst/>
              <a:gdLst>
                <a:gd name="T0" fmla="*/ 0 w 102"/>
                <a:gd name="T1" fmla="*/ 0 h 197"/>
                <a:gd name="T2" fmla="*/ 1 w 102"/>
                <a:gd name="T3" fmla="*/ 0 h 197"/>
                <a:gd name="T4" fmla="*/ 1 w 102"/>
                <a:gd name="T5" fmla="*/ 0 h 197"/>
                <a:gd name="T6" fmla="*/ 1 w 102"/>
                <a:gd name="T7" fmla="*/ 0 h 197"/>
                <a:gd name="T8" fmla="*/ 1 w 102"/>
                <a:gd name="T9" fmla="*/ 0 h 197"/>
                <a:gd name="T10" fmla="*/ 1 w 102"/>
                <a:gd name="T11" fmla="*/ 0 h 197"/>
                <a:gd name="T12" fmla="*/ 1 w 102"/>
                <a:gd name="T13" fmla="*/ 0 h 197"/>
                <a:gd name="T14" fmla="*/ 1 w 102"/>
                <a:gd name="T15" fmla="*/ 0 h 197"/>
                <a:gd name="T16" fmla="*/ 1 w 102"/>
                <a:gd name="T17" fmla="*/ 0 h 197"/>
                <a:gd name="T18" fmla="*/ 1 w 102"/>
                <a:gd name="T19" fmla="*/ 0 h 197"/>
                <a:gd name="T20" fmla="*/ 1 w 102"/>
                <a:gd name="T21" fmla="*/ 0 h 197"/>
                <a:gd name="T22" fmla="*/ 1 w 102"/>
                <a:gd name="T23" fmla="*/ 0 h 197"/>
                <a:gd name="T24" fmla="*/ 1 w 102"/>
                <a:gd name="T25" fmla="*/ 0 h 197"/>
                <a:gd name="T26" fmla="*/ 1 w 102"/>
                <a:gd name="T27" fmla="*/ 0 h 197"/>
                <a:gd name="T28" fmla="*/ 1 w 102"/>
                <a:gd name="T29" fmla="*/ 0 h 197"/>
                <a:gd name="T30" fmla="*/ 1 w 102"/>
                <a:gd name="T31" fmla="*/ 0 h 197"/>
                <a:gd name="T32" fmla="*/ 1 w 102"/>
                <a:gd name="T33" fmla="*/ 0 h 197"/>
                <a:gd name="T34" fmla="*/ 1 w 102"/>
                <a:gd name="T35" fmla="*/ 0 h 197"/>
                <a:gd name="T36" fmla="*/ 1 w 102"/>
                <a:gd name="T37" fmla="*/ 0 h 197"/>
                <a:gd name="T38" fmla="*/ 1 w 102"/>
                <a:gd name="T39" fmla="*/ 0 h 197"/>
                <a:gd name="T40" fmla="*/ 1 w 102"/>
                <a:gd name="T41" fmla="*/ 0 h 197"/>
                <a:gd name="T42" fmla="*/ 1 w 102"/>
                <a:gd name="T43" fmla="*/ 0 h 197"/>
                <a:gd name="T44" fmla="*/ 1 w 102"/>
                <a:gd name="T45" fmla="*/ 0 h 197"/>
                <a:gd name="T46" fmla="*/ 1 w 102"/>
                <a:gd name="T47" fmla="*/ 0 h 197"/>
                <a:gd name="T48" fmla="*/ 0 w 102"/>
                <a:gd name="T49" fmla="*/ 0 h 19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97"/>
                <a:gd name="T77" fmla="*/ 102 w 102"/>
                <a:gd name="T78" fmla="*/ 197 h 19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97">
                  <a:moveTo>
                    <a:pt x="0" y="0"/>
                  </a:moveTo>
                  <a:lnTo>
                    <a:pt x="23" y="14"/>
                  </a:lnTo>
                  <a:lnTo>
                    <a:pt x="46" y="33"/>
                  </a:lnTo>
                  <a:lnTo>
                    <a:pt x="66" y="54"/>
                  </a:lnTo>
                  <a:lnTo>
                    <a:pt x="83" y="77"/>
                  </a:lnTo>
                  <a:lnTo>
                    <a:pt x="95" y="103"/>
                  </a:lnTo>
                  <a:lnTo>
                    <a:pt x="102" y="128"/>
                  </a:lnTo>
                  <a:lnTo>
                    <a:pt x="102" y="153"/>
                  </a:lnTo>
                  <a:lnTo>
                    <a:pt x="93" y="177"/>
                  </a:lnTo>
                  <a:lnTo>
                    <a:pt x="79" y="191"/>
                  </a:lnTo>
                  <a:lnTo>
                    <a:pt x="65" y="197"/>
                  </a:lnTo>
                  <a:lnTo>
                    <a:pt x="51" y="194"/>
                  </a:lnTo>
                  <a:lnTo>
                    <a:pt x="39" y="183"/>
                  </a:lnTo>
                  <a:lnTo>
                    <a:pt x="30" y="170"/>
                  </a:lnTo>
                  <a:lnTo>
                    <a:pt x="25" y="151"/>
                  </a:lnTo>
                  <a:lnTo>
                    <a:pt x="25" y="132"/>
                  </a:lnTo>
                  <a:lnTo>
                    <a:pt x="32" y="112"/>
                  </a:lnTo>
                  <a:lnTo>
                    <a:pt x="37" y="96"/>
                  </a:lnTo>
                  <a:lnTo>
                    <a:pt x="35" y="77"/>
                  </a:lnTo>
                  <a:lnTo>
                    <a:pt x="31" y="59"/>
                  </a:lnTo>
                  <a:lnTo>
                    <a:pt x="24" y="41"/>
                  </a:lnTo>
                  <a:lnTo>
                    <a:pt x="16" y="24"/>
                  </a:lnTo>
                  <a:lnTo>
                    <a:pt x="8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5" name="Freeform 43"/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2684" y="2652"/>
              <a:ext cx="90" cy="64"/>
            </a:xfrm>
            <a:custGeom>
              <a:avLst/>
              <a:gdLst>
                <a:gd name="T0" fmla="*/ 0 w 180"/>
                <a:gd name="T1" fmla="*/ 0 h 129"/>
                <a:gd name="T2" fmla="*/ 1 w 180"/>
                <a:gd name="T3" fmla="*/ 0 h 129"/>
                <a:gd name="T4" fmla="*/ 1 w 180"/>
                <a:gd name="T5" fmla="*/ 0 h 129"/>
                <a:gd name="T6" fmla="*/ 1 w 180"/>
                <a:gd name="T7" fmla="*/ 0 h 129"/>
                <a:gd name="T8" fmla="*/ 1 w 180"/>
                <a:gd name="T9" fmla="*/ 0 h 129"/>
                <a:gd name="T10" fmla="*/ 1 w 180"/>
                <a:gd name="T11" fmla="*/ 0 h 129"/>
                <a:gd name="T12" fmla="*/ 1 w 180"/>
                <a:gd name="T13" fmla="*/ 0 h 129"/>
                <a:gd name="T14" fmla="*/ 1 w 180"/>
                <a:gd name="T15" fmla="*/ 0 h 129"/>
                <a:gd name="T16" fmla="*/ 1 w 180"/>
                <a:gd name="T17" fmla="*/ 0 h 129"/>
                <a:gd name="T18" fmla="*/ 1 w 180"/>
                <a:gd name="T19" fmla="*/ 0 h 129"/>
                <a:gd name="T20" fmla="*/ 1 w 180"/>
                <a:gd name="T21" fmla="*/ 0 h 129"/>
                <a:gd name="T22" fmla="*/ 1 w 180"/>
                <a:gd name="T23" fmla="*/ 0 h 129"/>
                <a:gd name="T24" fmla="*/ 1 w 180"/>
                <a:gd name="T25" fmla="*/ 0 h 129"/>
                <a:gd name="T26" fmla="*/ 1 w 180"/>
                <a:gd name="T27" fmla="*/ 0 h 129"/>
                <a:gd name="T28" fmla="*/ 1 w 180"/>
                <a:gd name="T29" fmla="*/ 0 h 129"/>
                <a:gd name="T30" fmla="*/ 1 w 180"/>
                <a:gd name="T31" fmla="*/ 0 h 129"/>
                <a:gd name="T32" fmla="*/ 1 w 180"/>
                <a:gd name="T33" fmla="*/ 0 h 129"/>
                <a:gd name="T34" fmla="*/ 1 w 180"/>
                <a:gd name="T35" fmla="*/ 0 h 129"/>
                <a:gd name="T36" fmla="*/ 1 w 180"/>
                <a:gd name="T37" fmla="*/ 0 h 129"/>
                <a:gd name="T38" fmla="*/ 1 w 180"/>
                <a:gd name="T39" fmla="*/ 0 h 129"/>
                <a:gd name="T40" fmla="*/ 1 w 180"/>
                <a:gd name="T41" fmla="*/ 0 h 129"/>
                <a:gd name="T42" fmla="*/ 1 w 180"/>
                <a:gd name="T43" fmla="*/ 0 h 129"/>
                <a:gd name="T44" fmla="*/ 1 w 180"/>
                <a:gd name="T45" fmla="*/ 0 h 129"/>
                <a:gd name="T46" fmla="*/ 1 w 180"/>
                <a:gd name="T47" fmla="*/ 0 h 129"/>
                <a:gd name="T48" fmla="*/ 0 w 180"/>
                <a:gd name="T49" fmla="*/ 0 h 1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0"/>
                <a:gd name="T76" fmla="*/ 0 h 129"/>
                <a:gd name="T77" fmla="*/ 180 w 180"/>
                <a:gd name="T78" fmla="*/ 129 h 1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0" h="129">
                  <a:moveTo>
                    <a:pt x="0" y="2"/>
                  </a:moveTo>
                  <a:lnTo>
                    <a:pt x="28" y="0"/>
                  </a:lnTo>
                  <a:lnTo>
                    <a:pt x="57" y="1"/>
                  </a:lnTo>
                  <a:lnTo>
                    <a:pt x="87" y="7"/>
                  </a:lnTo>
                  <a:lnTo>
                    <a:pt x="114" y="16"/>
                  </a:lnTo>
                  <a:lnTo>
                    <a:pt x="140" y="30"/>
                  </a:lnTo>
                  <a:lnTo>
                    <a:pt x="159" y="46"/>
                  </a:lnTo>
                  <a:lnTo>
                    <a:pt x="173" y="67"/>
                  </a:lnTo>
                  <a:lnTo>
                    <a:pt x="180" y="91"/>
                  </a:lnTo>
                  <a:lnTo>
                    <a:pt x="178" y="110"/>
                  </a:lnTo>
                  <a:lnTo>
                    <a:pt x="170" y="123"/>
                  </a:lnTo>
                  <a:lnTo>
                    <a:pt x="156" y="129"/>
                  </a:lnTo>
                  <a:lnTo>
                    <a:pt x="141" y="128"/>
                  </a:lnTo>
                  <a:lnTo>
                    <a:pt x="125" y="121"/>
                  </a:lnTo>
                  <a:lnTo>
                    <a:pt x="110" y="109"/>
                  </a:lnTo>
                  <a:lnTo>
                    <a:pt x="98" y="93"/>
                  </a:lnTo>
                  <a:lnTo>
                    <a:pt x="93" y="73"/>
                  </a:lnTo>
                  <a:lnTo>
                    <a:pt x="87" y="57"/>
                  </a:lnTo>
                  <a:lnTo>
                    <a:pt x="75" y="44"/>
                  </a:lnTo>
                  <a:lnTo>
                    <a:pt x="60" y="31"/>
                  </a:lnTo>
                  <a:lnTo>
                    <a:pt x="44" y="20"/>
                  </a:lnTo>
                  <a:lnTo>
                    <a:pt x="28" y="12"/>
                  </a:lnTo>
                  <a:lnTo>
                    <a:pt x="14" y="7"/>
                  </a:lnTo>
                  <a:lnTo>
                    <a:pt x="4" y="3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6" name="Freeform 44"/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2688" y="2614"/>
              <a:ext cx="103" cy="42"/>
            </a:xfrm>
            <a:custGeom>
              <a:avLst/>
              <a:gdLst>
                <a:gd name="T0" fmla="*/ 0 w 206"/>
                <a:gd name="T1" fmla="*/ 0 h 85"/>
                <a:gd name="T2" fmla="*/ 1 w 206"/>
                <a:gd name="T3" fmla="*/ 0 h 85"/>
                <a:gd name="T4" fmla="*/ 1 w 206"/>
                <a:gd name="T5" fmla="*/ 0 h 85"/>
                <a:gd name="T6" fmla="*/ 1 w 206"/>
                <a:gd name="T7" fmla="*/ 0 h 85"/>
                <a:gd name="T8" fmla="*/ 1 w 206"/>
                <a:gd name="T9" fmla="*/ 0 h 85"/>
                <a:gd name="T10" fmla="*/ 1 w 206"/>
                <a:gd name="T11" fmla="*/ 0 h 85"/>
                <a:gd name="T12" fmla="*/ 1 w 206"/>
                <a:gd name="T13" fmla="*/ 0 h 85"/>
                <a:gd name="T14" fmla="*/ 1 w 206"/>
                <a:gd name="T15" fmla="*/ 0 h 85"/>
                <a:gd name="T16" fmla="*/ 1 w 206"/>
                <a:gd name="T17" fmla="*/ 0 h 85"/>
                <a:gd name="T18" fmla="*/ 1 w 206"/>
                <a:gd name="T19" fmla="*/ 0 h 85"/>
                <a:gd name="T20" fmla="*/ 1 w 206"/>
                <a:gd name="T21" fmla="*/ 0 h 85"/>
                <a:gd name="T22" fmla="*/ 1 w 206"/>
                <a:gd name="T23" fmla="*/ 0 h 85"/>
                <a:gd name="T24" fmla="*/ 1 w 206"/>
                <a:gd name="T25" fmla="*/ 0 h 85"/>
                <a:gd name="T26" fmla="*/ 1 w 206"/>
                <a:gd name="T27" fmla="*/ 0 h 85"/>
                <a:gd name="T28" fmla="*/ 1 w 206"/>
                <a:gd name="T29" fmla="*/ 0 h 85"/>
                <a:gd name="T30" fmla="*/ 1 w 206"/>
                <a:gd name="T31" fmla="*/ 0 h 85"/>
                <a:gd name="T32" fmla="*/ 1 w 206"/>
                <a:gd name="T33" fmla="*/ 0 h 85"/>
                <a:gd name="T34" fmla="*/ 1 w 206"/>
                <a:gd name="T35" fmla="*/ 0 h 85"/>
                <a:gd name="T36" fmla="*/ 1 w 206"/>
                <a:gd name="T37" fmla="*/ 0 h 85"/>
                <a:gd name="T38" fmla="*/ 1 w 206"/>
                <a:gd name="T39" fmla="*/ 0 h 85"/>
                <a:gd name="T40" fmla="*/ 1 w 206"/>
                <a:gd name="T41" fmla="*/ 0 h 85"/>
                <a:gd name="T42" fmla="*/ 1 w 206"/>
                <a:gd name="T43" fmla="*/ 0 h 85"/>
                <a:gd name="T44" fmla="*/ 1 w 206"/>
                <a:gd name="T45" fmla="*/ 0 h 85"/>
                <a:gd name="T46" fmla="*/ 1 w 206"/>
                <a:gd name="T47" fmla="*/ 0 h 85"/>
                <a:gd name="T48" fmla="*/ 1 w 206"/>
                <a:gd name="T49" fmla="*/ 0 h 85"/>
                <a:gd name="T50" fmla="*/ 1 w 206"/>
                <a:gd name="T51" fmla="*/ 0 h 85"/>
                <a:gd name="T52" fmla="*/ 1 w 206"/>
                <a:gd name="T53" fmla="*/ 0 h 85"/>
                <a:gd name="T54" fmla="*/ 1 w 206"/>
                <a:gd name="T55" fmla="*/ 0 h 85"/>
                <a:gd name="T56" fmla="*/ 1 w 206"/>
                <a:gd name="T57" fmla="*/ 0 h 85"/>
                <a:gd name="T58" fmla="*/ 1 w 206"/>
                <a:gd name="T59" fmla="*/ 0 h 85"/>
                <a:gd name="T60" fmla="*/ 1 w 206"/>
                <a:gd name="T61" fmla="*/ 0 h 85"/>
                <a:gd name="T62" fmla="*/ 1 w 206"/>
                <a:gd name="T63" fmla="*/ 0 h 85"/>
                <a:gd name="T64" fmla="*/ 0 w 206"/>
                <a:gd name="T65" fmla="*/ 0 h 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6"/>
                <a:gd name="T100" fmla="*/ 0 h 85"/>
                <a:gd name="T101" fmla="*/ 206 w 206"/>
                <a:gd name="T102" fmla="*/ 85 h 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6" h="85">
                  <a:moveTo>
                    <a:pt x="0" y="54"/>
                  </a:moveTo>
                  <a:lnTo>
                    <a:pt x="11" y="45"/>
                  </a:lnTo>
                  <a:lnTo>
                    <a:pt x="22" y="37"/>
                  </a:lnTo>
                  <a:lnTo>
                    <a:pt x="34" y="30"/>
                  </a:lnTo>
                  <a:lnTo>
                    <a:pt x="46" y="23"/>
                  </a:lnTo>
                  <a:lnTo>
                    <a:pt x="60" y="16"/>
                  </a:lnTo>
                  <a:lnTo>
                    <a:pt x="74" y="11"/>
                  </a:lnTo>
                  <a:lnTo>
                    <a:pt x="88" y="7"/>
                  </a:lnTo>
                  <a:lnTo>
                    <a:pt x="103" y="3"/>
                  </a:lnTo>
                  <a:lnTo>
                    <a:pt x="117" y="1"/>
                  </a:lnTo>
                  <a:lnTo>
                    <a:pt x="130" y="0"/>
                  </a:lnTo>
                  <a:lnTo>
                    <a:pt x="143" y="1"/>
                  </a:lnTo>
                  <a:lnTo>
                    <a:pt x="156" y="3"/>
                  </a:lnTo>
                  <a:lnTo>
                    <a:pt x="168" y="7"/>
                  </a:lnTo>
                  <a:lnTo>
                    <a:pt x="179" y="12"/>
                  </a:lnTo>
                  <a:lnTo>
                    <a:pt x="189" y="19"/>
                  </a:lnTo>
                  <a:lnTo>
                    <a:pt x="197" y="29"/>
                  </a:lnTo>
                  <a:lnTo>
                    <a:pt x="206" y="47"/>
                  </a:lnTo>
                  <a:lnTo>
                    <a:pt x="206" y="62"/>
                  </a:lnTo>
                  <a:lnTo>
                    <a:pt x="198" y="73"/>
                  </a:lnTo>
                  <a:lnTo>
                    <a:pt x="185" y="82"/>
                  </a:lnTo>
                  <a:lnTo>
                    <a:pt x="167" y="85"/>
                  </a:lnTo>
                  <a:lnTo>
                    <a:pt x="149" y="84"/>
                  </a:lnTo>
                  <a:lnTo>
                    <a:pt x="132" y="76"/>
                  </a:lnTo>
                  <a:lnTo>
                    <a:pt x="116" y="63"/>
                  </a:lnTo>
                  <a:lnTo>
                    <a:pt x="102" y="53"/>
                  </a:lnTo>
                  <a:lnTo>
                    <a:pt x="84" y="47"/>
                  </a:lnTo>
                  <a:lnTo>
                    <a:pt x="66" y="45"/>
                  </a:lnTo>
                  <a:lnTo>
                    <a:pt x="46" y="46"/>
                  </a:lnTo>
                  <a:lnTo>
                    <a:pt x="29" y="48"/>
                  </a:lnTo>
                  <a:lnTo>
                    <a:pt x="14" y="50"/>
                  </a:lnTo>
                  <a:lnTo>
                    <a:pt x="4" y="53"/>
                  </a:lnTo>
                  <a:lnTo>
                    <a:pt x="0" y="5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7" name="Freeform 45"/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2360" y="2408"/>
              <a:ext cx="74" cy="47"/>
            </a:xfrm>
            <a:custGeom>
              <a:avLst/>
              <a:gdLst>
                <a:gd name="T0" fmla="*/ 0 w 147"/>
                <a:gd name="T1" fmla="*/ 0 h 95"/>
                <a:gd name="T2" fmla="*/ 1 w 147"/>
                <a:gd name="T3" fmla="*/ 0 h 95"/>
                <a:gd name="T4" fmla="*/ 1 w 147"/>
                <a:gd name="T5" fmla="*/ 0 h 95"/>
                <a:gd name="T6" fmla="*/ 1 w 147"/>
                <a:gd name="T7" fmla="*/ 0 h 95"/>
                <a:gd name="T8" fmla="*/ 1 w 147"/>
                <a:gd name="T9" fmla="*/ 0 h 95"/>
                <a:gd name="T10" fmla="*/ 1 w 147"/>
                <a:gd name="T11" fmla="*/ 0 h 95"/>
                <a:gd name="T12" fmla="*/ 1 w 147"/>
                <a:gd name="T13" fmla="*/ 0 h 95"/>
                <a:gd name="T14" fmla="*/ 1 w 147"/>
                <a:gd name="T15" fmla="*/ 0 h 95"/>
                <a:gd name="T16" fmla="*/ 1 w 147"/>
                <a:gd name="T17" fmla="*/ 0 h 95"/>
                <a:gd name="T18" fmla="*/ 1 w 147"/>
                <a:gd name="T19" fmla="*/ 0 h 95"/>
                <a:gd name="T20" fmla="*/ 1 w 147"/>
                <a:gd name="T21" fmla="*/ 0 h 95"/>
                <a:gd name="T22" fmla="*/ 1 w 147"/>
                <a:gd name="T23" fmla="*/ 0 h 95"/>
                <a:gd name="T24" fmla="*/ 1 w 147"/>
                <a:gd name="T25" fmla="*/ 0 h 95"/>
                <a:gd name="T26" fmla="*/ 1 w 147"/>
                <a:gd name="T27" fmla="*/ 0 h 95"/>
                <a:gd name="T28" fmla="*/ 1 w 147"/>
                <a:gd name="T29" fmla="*/ 0 h 95"/>
                <a:gd name="T30" fmla="*/ 1 w 147"/>
                <a:gd name="T31" fmla="*/ 0 h 95"/>
                <a:gd name="T32" fmla="*/ 1 w 147"/>
                <a:gd name="T33" fmla="*/ 0 h 95"/>
                <a:gd name="T34" fmla="*/ 1 w 147"/>
                <a:gd name="T35" fmla="*/ 0 h 95"/>
                <a:gd name="T36" fmla="*/ 1 w 147"/>
                <a:gd name="T37" fmla="*/ 0 h 95"/>
                <a:gd name="T38" fmla="*/ 1 w 147"/>
                <a:gd name="T39" fmla="*/ 0 h 95"/>
                <a:gd name="T40" fmla="*/ 1 w 147"/>
                <a:gd name="T41" fmla="*/ 0 h 95"/>
                <a:gd name="T42" fmla="*/ 1 w 147"/>
                <a:gd name="T43" fmla="*/ 0 h 95"/>
                <a:gd name="T44" fmla="*/ 1 w 147"/>
                <a:gd name="T45" fmla="*/ 0 h 95"/>
                <a:gd name="T46" fmla="*/ 1 w 147"/>
                <a:gd name="T47" fmla="*/ 0 h 95"/>
                <a:gd name="T48" fmla="*/ 0 w 147"/>
                <a:gd name="T49" fmla="*/ 0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"/>
                <a:gd name="T76" fmla="*/ 0 h 95"/>
                <a:gd name="T77" fmla="*/ 147 w 147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" h="95">
                  <a:moveTo>
                    <a:pt x="0" y="5"/>
                  </a:moveTo>
                  <a:lnTo>
                    <a:pt x="22" y="2"/>
                  </a:lnTo>
                  <a:lnTo>
                    <a:pt x="45" y="0"/>
                  </a:lnTo>
                  <a:lnTo>
                    <a:pt x="68" y="3"/>
                  </a:lnTo>
                  <a:lnTo>
                    <a:pt x="91" y="8"/>
                  </a:lnTo>
                  <a:lnTo>
                    <a:pt x="111" y="17"/>
                  </a:lnTo>
                  <a:lnTo>
                    <a:pt x="128" y="29"/>
                  </a:lnTo>
                  <a:lnTo>
                    <a:pt x="141" y="44"/>
                  </a:lnTo>
                  <a:lnTo>
                    <a:pt x="147" y="63"/>
                  </a:lnTo>
                  <a:lnTo>
                    <a:pt x="146" y="79"/>
                  </a:lnTo>
                  <a:lnTo>
                    <a:pt x="141" y="89"/>
                  </a:lnTo>
                  <a:lnTo>
                    <a:pt x="130" y="94"/>
                  </a:lnTo>
                  <a:lnTo>
                    <a:pt x="119" y="95"/>
                  </a:lnTo>
                  <a:lnTo>
                    <a:pt x="105" y="90"/>
                  </a:lnTo>
                  <a:lnTo>
                    <a:pt x="93" y="82"/>
                  </a:lnTo>
                  <a:lnTo>
                    <a:pt x="83" y="70"/>
                  </a:lnTo>
                  <a:lnTo>
                    <a:pt x="77" y="55"/>
                  </a:lnTo>
                  <a:lnTo>
                    <a:pt x="71" y="43"/>
                  </a:lnTo>
                  <a:lnTo>
                    <a:pt x="62" y="33"/>
                  </a:lnTo>
                  <a:lnTo>
                    <a:pt x="50" y="23"/>
                  </a:lnTo>
                  <a:lnTo>
                    <a:pt x="36" y="17"/>
                  </a:lnTo>
                  <a:lnTo>
                    <a:pt x="22" y="12"/>
                  </a:lnTo>
                  <a:lnTo>
                    <a:pt x="10" y="7"/>
                  </a:lnTo>
                  <a:lnTo>
                    <a:pt x="3" y="6"/>
                  </a:lnTo>
                  <a:lnTo>
                    <a:pt x="0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8" name="Freeform 46"/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2357" y="2414"/>
              <a:ext cx="43" cy="77"/>
            </a:xfrm>
            <a:custGeom>
              <a:avLst/>
              <a:gdLst>
                <a:gd name="T0" fmla="*/ 0 w 87"/>
                <a:gd name="T1" fmla="*/ 0 h 154"/>
                <a:gd name="T2" fmla="*/ 0 w 87"/>
                <a:gd name="T3" fmla="*/ 1 h 154"/>
                <a:gd name="T4" fmla="*/ 0 w 87"/>
                <a:gd name="T5" fmla="*/ 1 h 154"/>
                <a:gd name="T6" fmla="*/ 0 w 87"/>
                <a:gd name="T7" fmla="*/ 1 h 154"/>
                <a:gd name="T8" fmla="*/ 0 w 87"/>
                <a:gd name="T9" fmla="*/ 1 h 154"/>
                <a:gd name="T10" fmla="*/ 0 w 87"/>
                <a:gd name="T11" fmla="*/ 1 h 154"/>
                <a:gd name="T12" fmla="*/ 0 w 87"/>
                <a:gd name="T13" fmla="*/ 1 h 154"/>
                <a:gd name="T14" fmla="*/ 0 w 87"/>
                <a:gd name="T15" fmla="*/ 1 h 154"/>
                <a:gd name="T16" fmla="*/ 0 w 87"/>
                <a:gd name="T17" fmla="*/ 1 h 154"/>
                <a:gd name="T18" fmla="*/ 0 w 87"/>
                <a:gd name="T19" fmla="*/ 1 h 154"/>
                <a:gd name="T20" fmla="*/ 0 w 87"/>
                <a:gd name="T21" fmla="*/ 1 h 154"/>
                <a:gd name="T22" fmla="*/ 0 w 87"/>
                <a:gd name="T23" fmla="*/ 1 h 154"/>
                <a:gd name="T24" fmla="*/ 0 w 87"/>
                <a:gd name="T25" fmla="*/ 1 h 154"/>
                <a:gd name="T26" fmla="*/ 0 w 87"/>
                <a:gd name="T27" fmla="*/ 1 h 154"/>
                <a:gd name="T28" fmla="*/ 0 w 87"/>
                <a:gd name="T29" fmla="*/ 1 h 154"/>
                <a:gd name="T30" fmla="*/ 0 w 87"/>
                <a:gd name="T31" fmla="*/ 1 h 154"/>
                <a:gd name="T32" fmla="*/ 0 w 87"/>
                <a:gd name="T33" fmla="*/ 1 h 154"/>
                <a:gd name="T34" fmla="*/ 0 w 87"/>
                <a:gd name="T35" fmla="*/ 1 h 154"/>
                <a:gd name="T36" fmla="*/ 0 w 87"/>
                <a:gd name="T37" fmla="*/ 1 h 154"/>
                <a:gd name="T38" fmla="*/ 0 w 87"/>
                <a:gd name="T39" fmla="*/ 1 h 154"/>
                <a:gd name="T40" fmla="*/ 0 w 87"/>
                <a:gd name="T41" fmla="*/ 1 h 154"/>
                <a:gd name="T42" fmla="*/ 0 w 87"/>
                <a:gd name="T43" fmla="*/ 1 h 154"/>
                <a:gd name="T44" fmla="*/ 0 w 87"/>
                <a:gd name="T45" fmla="*/ 1 h 154"/>
                <a:gd name="T46" fmla="*/ 0 w 87"/>
                <a:gd name="T47" fmla="*/ 1 h 154"/>
                <a:gd name="T48" fmla="*/ 0 w 87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"/>
                <a:gd name="T76" fmla="*/ 0 h 154"/>
                <a:gd name="T77" fmla="*/ 87 w 87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" h="154">
                  <a:moveTo>
                    <a:pt x="0" y="0"/>
                  </a:moveTo>
                  <a:lnTo>
                    <a:pt x="20" y="10"/>
                  </a:lnTo>
                  <a:lnTo>
                    <a:pt x="38" y="24"/>
                  </a:lnTo>
                  <a:lnTo>
                    <a:pt x="56" y="40"/>
                  </a:lnTo>
                  <a:lnTo>
                    <a:pt x="69" y="59"/>
                  </a:lnTo>
                  <a:lnTo>
                    <a:pt x="81" y="78"/>
                  </a:lnTo>
                  <a:lnTo>
                    <a:pt x="87" y="98"/>
                  </a:lnTo>
                  <a:lnTo>
                    <a:pt x="87" y="119"/>
                  </a:lnTo>
                  <a:lnTo>
                    <a:pt x="81" y="137"/>
                  </a:lnTo>
                  <a:lnTo>
                    <a:pt x="71" y="150"/>
                  </a:lnTo>
                  <a:lnTo>
                    <a:pt x="59" y="154"/>
                  </a:lnTo>
                  <a:lnTo>
                    <a:pt x="49" y="152"/>
                  </a:lnTo>
                  <a:lnTo>
                    <a:pt x="38" y="144"/>
                  </a:lnTo>
                  <a:lnTo>
                    <a:pt x="30" y="133"/>
                  </a:lnTo>
                  <a:lnTo>
                    <a:pt x="26" y="119"/>
                  </a:lnTo>
                  <a:lnTo>
                    <a:pt x="26" y="103"/>
                  </a:lnTo>
                  <a:lnTo>
                    <a:pt x="30" y="88"/>
                  </a:lnTo>
                  <a:lnTo>
                    <a:pt x="34" y="74"/>
                  </a:lnTo>
                  <a:lnTo>
                    <a:pt x="31" y="60"/>
                  </a:lnTo>
                  <a:lnTo>
                    <a:pt x="27" y="45"/>
                  </a:lnTo>
                  <a:lnTo>
                    <a:pt x="21" y="31"/>
                  </a:lnTo>
                  <a:lnTo>
                    <a:pt x="14" y="19"/>
                  </a:lnTo>
                  <a:lnTo>
                    <a:pt x="7" y="9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59" name="Freeform 47"/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2359" y="2373"/>
              <a:ext cx="81" cy="34"/>
            </a:xfrm>
            <a:custGeom>
              <a:avLst/>
              <a:gdLst>
                <a:gd name="T0" fmla="*/ 0 w 161"/>
                <a:gd name="T1" fmla="*/ 0 h 69"/>
                <a:gd name="T2" fmla="*/ 1 w 161"/>
                <a:gd name="T3" fmla="*/ 0 h 69"/>
                <a:gd name="T4" fmla="*/ 1 w 161"/>
                <a:gd name="T5" fmla="*/ 0 h 69"/>
                <a:gd name="T6" fmla="*/ 1 w 161"/>
                <a:gd name="T7" fmla="*/ 0 h 69"/>
                <a:gd name="T8" fmla="*/ 1 w 161"/>
                <a:gd name="T9" fmla="*/ 0 h 69"/>
                <a:gd name="T10" fmla="*/ 1 w 161"/>
                <a:gd name="T11" fmla="*/ 0 h 69"/>
                <a:gd name="T12" fmla="*/ 1 w 161"/>
                <a:gd name="T13" fmla="*/ 0 h 69"/>
                <a:gd name="T14" fmla="*/ 1 w 161"/>
                <a:gd name="T15" fmla="*/ 0 h 69"/>
                <a:gd name="T16" fmla="*/ 1 w 161"/>
                <a:gd name="T17" fmla="*/ 0 h 69"/>
                <a:gd name="T18" fmla="*/ 1 w 161"/>
                <a:gd name="T19" fmla="*/ 0 h 69"/>
                <a:gd name="T20" fmla="*/ 1 w 161"/>
                <a:gd name="T21" fmla="*/ 0 h 69"/>
                <a:gd name="T22" fmla="*/ 1 w 161"/>
                <a:gd name="T23" fmla="*/ 0 h 69"/>
                <a:gd name="T24" fmla="*/ 1 w 161"/>
                <a:gd name="T25" fmla="*/ 0 h 69"/>
                <a:gd name="T26" fmla="*/ 1 w 161"/>
                <a:gd name="T27" fmla="*/ 0 h 69"/>
                <a:gd name="T28" fmla="*/ 1 w 161"/>
                <a:gd name="T29" fmla="*/ 0 h 69"/>
                <a:gd name="T30" fmla="*/ 1 w 161"/>
                <a:gd name="T31" fmla="*/ 0 h 69"/>
                <a:gd name="T32" fmla="*/ 1 w 161"/>
                <a:gd name="T33" fmla="*/ 0 h 69"/>
                <a:gd name="T34" fmla="*/ 1 w 161"/>
                <a:gd name="T35" fmla="*/ 0 h 69"/>
                <a:gd name="T36" fmla="*/ 1 w 161"/>
                <a:gd name="T37" fmla="*/ 0 h 69"/>
                <a:gd name="T38" fmla="*/ 1 w 161"/>
                <a:gd name="T39" fmla="*/ 0 h 69"/>
                <a:gd name="T40" fmla="*/ 1 w 161"/>
                <a:gd name="T41" fmla="*/ 0 h 69"/>
                <a:gd name="T42" fmla="*/ 1 w 161"/>
                <a:gd name="T43" fmla="*/ 0 h 69"/>
                <a:gd name="T44" fmla="*/ 1 w 161"/>
                <a:gd name="T45" fmla="*/ 0 h 69"/>
                <a:gd name="T46" fmla="*/ 1 w 161"/>
                <a:gd name="T47" fmla="*/ 0 h 69"/>
                <a:gd name="T48" fmla="*/ 0 w 161"/>
                <a:gd name="T49" fmla="*/ 0 h 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"/>
                <a:gd name="T76" fmla="*/ 0 h 69"/>
                <a:gd name="T77" fmla="*/ 161 w 161"/>
                <a:gd name="T78" fmla="*/ 69 h 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" h="69">
                  <a:moveTo>
                    <a:pt x="0" y="69"/>
                  </a:moveTo>
                  <a:lnTo>
                    <a:pt x="14" y="52"/>
                  </a:lnTo>
                  <a:lnTo>
                    <a:pt x="30" y="36"/>
                  </a:lnTo>
                  <a:lnTo>
                    <a:pt x="49" y="22"/>
                  </a:lnTo>
                  <a:lnTo>
                    <a:pt x="69" y="11"/>
                  </a:lnTo>
                  <a:lnTo>
                    <a:pt x="90" y="4"/>
                  </a:lnTo>
                  <a:lnTo>
                    <a:pt x="110" y="0"/>
                  </a:lnTo>
                  <a:lnTo>
                    <a:pt x="130" y="4"/>
                  </a:lnTo>
                  <a:lnTo>
                    <a:pt x="147" y="13"/>
                  </a:lnTo>
                  <a:lnTo>
                    <a:pt x="158" y="25"/>
                  </a:lnTo>
                  <a:lnTo>
                    <a:pt x="161" y="37"/>
                  </a:lnTo>
                  <a:lnTo>
                    <a:pt x="156" y="47"/>
                  </a:lnTo>
                  <a:lnTo>
                    <a:pt x="148" y="55"/>
                  </a:lnTo>
                  <a:lnTo>
                    <a:pt x="136" y="61"/>
                  </a:lnTo>
                  <a:lnTo>
                    <a:pt x="121" y="64"/>
                  </a:lnTo>
                  <a:lnTo>
                    <a:pt x="105" y="61"/>
                  </a:lnTo>
                  <a:lnTo>
                    <a:pt x="90" y="54"/>
                  </a:lnTo>
                  <a:lnTo>
                    <a:pt x="77" y="49"/>
                  </a:lnTo>
                  <a:lnTo>
                    <a:pt x="63" y="47"/>
                  </a:lnTo>
                  <a:lnTo>
                    <a:pt x="48" y="50"/>
                  </a:lnTo>
                  <a:lnTo>
                    <a:pt x="34" y="54"/>
                  </a:lnTo>
                  <a:lnTo>
                    <a:pt x="21" y="59"/>
                  </a:lnTo>
                  <a:lnTo>
                    <a:pt x="10" y="64"/>
                  </a:lnTo>
                  <a:lnTo>
                    <a:pt x="2" y="68"/>
                  </a:lnTo>
                  <a:lnTo>
                    <a:pt x="0" y="6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0" name="Freeform 48"/>
            <p:cNvSpPr>
              <a:spLocks/>
            </p:cNvSpPr>
            <p:nvPr>
              <p:custDataLst>
                <p:tags r:id="rId189"/>
              </p:custDataLst>
            </p:nvPr>
          </p:nvSpPr>
          <p:spPr bwMode="auto">
            <a:xfrm>
              <a:off x="2356" y="2338"/>
              <a:ext cx="57" cy="66"/>
            </a:xfrm>
            <a:custGeom>
              <a:avLst/>
              <a:gdLst>
                <a:gd name="T0" fmla="*/ 0 w 114"/>
                <a:gd name="T1" fmla="*/ 0 h 133"/>
                <a:gd name="T2" fmla="*/ 1 w 114"/>
                <a:gd name="T3" fmla="*/ 0 h 133"/>
                <a:gd name="T4" fmla="*/ 1 w 114"/>
                <a:gd name="T5" fmla="*/ 0 h 133"/>
                <a:gd name="T6" fmla="*/ 1 w 114"/>
                <a:gd name="T7" fmla="*/ 0 h 133"/>
                <a:gd name="T8" fmla="*/ 1 w 114"/>
                <a:gd name="T9" fmla="*/ 0 h 133"/>
                <a:gd name="T10" fmla="*/ 1 w 114"/>
                <a:gd name="T11" fmla="*/ 0 h 133"/>
                <a:gd name="T12" fmla="*/ 1 w 114"/>
                <a:gd name="T13" fmla="*/ 0 h 133"/>
                <a:gd name="T14" fmla="*/ 1 w 114"/>
                <a:gd name="T15" fmla="*/ 0 h 133"/>
                <a:gd name="T16" fmla="*/ 1 w 114"/>
                <a:gd name="T17" fmla="*/ 0 h 133"/>
                <a:gd name="T18" fmla="*/ 1 w 114"/>
                <a:gd name="T19" fmla="*/ 0 h 133"/>
                <a:gd name="T20" fmla="*/ 1 w 114"/>
                <a:gd name="T21" fmla="*/ 0 h 133"/>
                <a:gd name="T22" fmla="*/ 1 w 114"/>
                <a:gd name="T23" fmla="*/ 0 h 133"/>
                <a:gd name="T24" fmla="*/ 1 w 114"/>
                <a:gd name="T25" fmla="*/ 0 h 133"/>
                <a:gd name="T26" fmla="*/ 1 w 114"/>
                <a:gd name="T27" fmla="*/ 0 h 133"/>
                <a:gd name="T28" fmla="*/ 1 w 114"/>
                <a:gd name="T29" fmla="*/ 0 h 133"/>
                <a:gd name="T30" fmla="*/ 1 w 114"/>
                <a:gd name="T31" fmla="*/ 0 h 133"/>
                <a:gd name="T32" fmla="*/ 1 w 114"/>
                <a:gd name="T33" fmla="*/ 0 h 133"/>
                <a:gd name="T34" fmla="*/ 1 w 114"/>
                <a:gd name="T35" fmla="*/ 0 h 133"/>
                <a:gd name="T36" fmla="*/ 1 w 114"/>
                <a:gd name="T37" fmla="*/ 0 h 133"/>
                <a:gd name="T38" fmla="*/ 1 w 114"/>
                <a:gd name="T39" fmla="*/ 0 h 133"/>
                <a:gd name="T40" fmla="*/ 1 w 114"/>
                <a:gd name="T41" fmla="*/ 0 h 133"/>
                <a:gd name="T42" fmla="*/ 1 w 114"/>
                <a:gd name="T43" fmla="*/ 0 h 133"/>
                <a:gd name="T44" fmla="*/ 1 w 114"/>
                <a:gd name="T45" fmla="*/ 0 h 133"/>
                <a:gd name="T46" fmla="*/ 1 w 114"/>
                <a:gd name="T47" fmla="*/ 0 h 133"/>
                <a:gd name="T48" fmla="*/ 0 w 114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133"/>
                <a:gd name="T77" fmla="*/ 114 w 114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133">
                  <a:moveTo>
                    <a:pt x="0" y="133"/>
                  </a:moveTo>
                  <a:lnTo>
                    <a:pt x="1" y="111"/>
                  </a:lnTo>
                  <a:lnTo>
                    <a:pt x="5" y="88"/>
                  </a:lnTo>
                  <a:lnTo>
                    <a:pt x="11" y="65"/>
                  </a:lnTo>
                  <a:lnTo>
                    <a:pt x="22" y="44"/>
                  </a:lnTo>
                  <a:lnTo>
                    <a:pt x="35" y="25"/>
                  </a:lnTo>
                  <a:lnTo>
                    <a:pt x="49" y="12"/>
                  </a:lnTo>
                  <a:lnTo>
                    <a:pt x="67" y="2"/>
                  </a:lnTo>
                  <a:lnTo>
                    <a:pt x="86" y="0"/>
                  </a:lnTo>
                  <a:lnTo>
                    <a:pt x="102" y="4"/>
                  </a:lnTo>
                  <a:lnTo>
                    <a:pt x="112" y="12"/>
                  </a:lnTo>
                  <a:lnTo>
                    <a:pt x="114" y="22"/>
                  </a:lnTo>
                  <a:lnTo>
                    <a:pt x="112" y="35"/>
                  </a:lnTo>
                  <a:lnTo>
                    <a:pt x="105" y="46"/>
                  </a:lnTo>
                  <a:lnTo>
                    <a:pt x="94" y="56"/>
                  </a:lnTo>
                  <a:lnTo>
                    <a:pt x="81" y="65"/>
                  </a:lnTo>
                  <a:lnTo>
                    <a:pt x="64" y="67"/>
                  </a:lnTo>
                  <a:lnTo>
                    <a:pt x="52" y="69"/>
                  </a:lnTo>
                  <a:lnTo>
                    <a:pt x="39" y="77"/>
                  </a:lnTo>
                  <a:lnTo>
                    <a:pt x="29" y="88"/>
                  </a:lnTo>
                  <a:lnTo>
                    <a:pt x="18" y="99"/>
                  </a:lnTo>
                  <a:lnTo>
                    <a:pt x="11" y="112"/>
                  </a:lnTo>
                  <a:lnTo>
                    <a:pt x="5" y="122"/>
                  </a:lnTo>
                  <a:lnTo>
                    <a:pt x="1" y="13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1" name="Freeform 49"/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2332" y="2318"/>
              <a:ext cx="35" cy="82"/>
            </a:xfrm>
            <a:custGeom>
              <a:avLst/>
              <a:gdLst>
                <a:gd name="T0" fmla="*/ 1 w 70"/>
                <a:gd name="T1" fmla="*/ 1 h 163"/>
                <a:gd name="T2" fmla="*/ 1 w 70"/>
                <a:gd name="T3" fmla="*/ 1 h 163"/>
                <a:gd name="T4" fmla="*/ 1 w 70"/>
                <a:gd name="T5" fmla="*/ 1 h 163"/>
                <a:gd name="T6" fmla="*/ 1 w 70"/>
                <a:gd name="T7" fmla="*/ 1 h 163"/>
                <a:gd name="T8" fmla="*/ 0 w 70"/>
                <a:gd name="T9" fmla="*/ 1 h 163"/>
                <a:gd name="T10" fmla="*/ 0 w 70"/>
                <a:gd name="T11" fmla="*/ 1 h 163"/>
                <a:gd name="T12" fmla="*/ 1 w 70"/>
                <a:gd name="T13" fmla="*/ 1 h 163"/>
                <a:gd name="T14" fmla="*/ 1 w 70"/>
                <a:gd name="T15" fmla="*/ 1 h 163"/>
                <a:gd name="T16" fmla="*/ 1 w 70"/>
                <a:gd name="T17" fmla="*/ 1 h 163"/>
                <a:gd name="T18" fmla="*/ 1 w 70"/>
                <a:gd name="T19" fmla="*/ 0 h 163"/>
                <a:gd name="T20" fmla="*/ 1 w 70"/>
                <a:gd name="T21" fmla="*/ 1 h 163"/>
                <a:gd name="T22" fmla="*/ 1 w 70"/>
                <a:gd name="T23" fmla="*/ 1 h 163"/>
                <a:gd name="T24" fmla="*/ 1 w 70"/>
                <a:gd name="T25" fmla="*/ 1 h 163"/>
                <a:gd name="T26" fmla="*/ 1 w 70"/>
                <a:gd name="T27" fmla="*/ 1 h 163"/>
                <a:gd name="T28" fmla="*/ 1 w 70"/>
                <a:gd name="T29" fmla="*/ 1 h 163"/>
                <a:gd name="T30" fmla="*/ 1 w 70"/>
                <a:gd name="T31" fmla="*/ 1 h 163"/>
                <a:gd name="T32" fmla="*/ 1 w 70"/>
                <a:gd name="T33" fmla="*/ 1 h 163"/>
                <a:gd name="T34" fmla="*/ 1 w 70"/>
                <a:gd name="T35" fmla="*/ 1 h 163"/>
                <a:gd name="T36" fmla="*/ 1 w 70"/>
                <a:gd name="T37" fmla="*/ 1 h 163"/>
                <a:gd name="T38" fmla="*/ 1 w 70"/>
                <a:gd name="T39" fmla="*/ 1 h 163"/>
                <a:gd name="T40" fmla="*/ 1 w 70"/>
                <a:gd name="T41" fmla="*/ 1 h 1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163"/>
                <a:gd name="T65" fmla="*/ 70 w 70"/>
                <a:gd name="T66" fmla="*/ 163 h 1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163">
                  <a:moveTo>
                    <a:pt x="30" y="163"/>
                  </a:moveTo>
                  <a:lnTo>
                    <a:pt x="18" y="145"/>
                  </a:lnTo>
                  <a:lnTo>
                    <a:pt x="9" y="124"/>
                  </a:lnTo>
                  <a:lnTo>
                    <a:pt x="3" y="101"/>
                  </a:lnTo>
                  <a:lnTo>
                    <a:pt x="0" y="78"/>
                  </a:lnTo>
                  <a:lnTo>
                    <a:pt x="0" y="56"/>
                  </a:lnTo>
                  <a:lnTo>
                    <a:pt x="4" y="36"/>
                  </a:lnTo>
                  <a:lnTo>
                    <a:pt x="13" y="18"/>
                  </a:lnTo>
                  <a:lnTo>
                    <a:pt x="28" y="6"/>
                  </a:lnTo>
                  <a:lnTo>
                    <a:pt x="43" y="0"/>
                  </a:lnTo>
                  <a:lnTo>
                    <a:pt x="56" y="2"/>
                  </a:lnTo>
                  <a:lnTo>
                    <a:pt x="64" y="9"/>
                  </a:lnTo>
                  <a:lnTo>
                    <a:pt x="70" y="21"/>
                  </a:lnTo>
                  <a:lnTo>
                    <a:pt x="70" y="34"/>
                  </a:lnTo>
                  <a:lnTo>
                    <a:pt x="68" y="48"/>
                  </a:lnTo>
                  <a:lnTo>
                    <a:pt x="59" y="62"/>
                  </a:lnTo>
                  <a:lnTo>
                    <a:pt x="48" y="74"/>
                  </a:lnTo>
                  <a:lnTo>
                    <a:pt x="33" y="97"/>
                  </a:lnTo>
                  <a:lnTo>
                    <a:pt x="27" y="127"/>
                  </a:lnTo>
                  <a:lnTo>
                    <a:pt x="28" y="152"/>
                  </a:lnTo>
                  <a:lnTo>
                    <a:pt x="30" y="16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2" name="Freeform 50"/>
            <p:cNvSpPr>
              <a:spLocks/>
            </p:cNvSpPr>
            <p:nvPr>
              <p:custDataLst>
                <p:tags r:id="rId191"/>
              </p:custDataLst>
            </p:nvPr>
          </p:nvSpPr>
          <p:spPr bwMode="auto">
            <a:xfrm>
              <a:off x="2376" y="1599"/>
              <a:ext cx="180" cy="174"/>
            </a:xfrm>
            <a:custGeom>
              <a:avLst/>
              <a:gdLst>
                <a:gd name="T0" fmla="*/ 0 w 361"/>
                <a:gd name="T1" fmla="*/ 1 h 348"/>
                <a:gd name="T2" fmla="*/ 0 w 361"/>
                <a:gd name="T3" fmla="*/ 1 h 348"/>
                <a:gd name="T4" fmla="*/ 0 w 361"/>
                <a:gd name="T5" fmla="*/ 0 h 348"/>
                <a:gd name="T6" fmla="*/ 0 w 361"/>
                <a:gd name="T7" fmla="*/ 0 h 348"/>
                <a:gd name="T8" fmla="*/ 0 w 361"/>
                <a:gd name="T9" fmla="*/ 1 h 348"/>
                <a:gd name="T10" fmla="*/ 0 w 361"/>
                <a:gd name="T11" fmla="*/ 1 h 348"/>
                <a:gd name="T12" fmla="*/ 0 w 361"/>
                <a:gd name="T13" fmla="*/ 1 h 348"/>
                <a:gd name="T14" fmla="*/ 0 w 361"/>
                <a:gd name="T15" fmla="*/ 1 h 348"/>
                <a:gd name="T16" fmla="*/ 0 w 361"/>
                <a:gd name="T17" fmla="*/ 1 h 348"/>
                <a:gd name="T18" fmla="*/ 0 w 361"/>
                <a:gd name="T19" fmla="*/ 1 h 348"/>
                <a:gd name="T20" fmla="*/ 0 w 361"/>
                <a:gd name="T21" fmla="*/ 1 h 348"/>
                <a:gd name="T22" fmla="*/ 0 w 361"/>
                <a:gd name="T23" fmla="*/ 1 h 348"/>
                <a:gd name="T24" fmla="*/ 0 w 361"/>
                <a:gd name="T25" fmla="*/ 1 h 348"/>
                <a:gd name="T26" fmla="*/ 0 w 361"/>
                <a:gd name="T27" fmla="*/ 1 h 348"/>
                <a:gd name="T28" fmla="*/ 0 w 361"/>
                <a:gd name="T29" fmla="*/ 1 h 348"/>
                <a:gd name="T30" fmla="*/ 0 w 361"/>
                <a:gd name="T31" fmla="*/ 1 h 348"/>
                <a:gd name="T32" fmla="*/ 0 w 361"/>
                <a:gd name="T33" fmla="*/ 1 h 348"/>
                <a:gd name="T34" fmla="*/ 0 w 361"/>
                <a:gd name="T35" fmla="*/ 1 h 348"/>
                <a:gd name="T36" fmla="*/ 0 w 361"/>
                <a:gd name="T37" fmla="*/ 1 h 348"/>
                <a:gd name="T38" fmla="*/ 0 w 361"/>
                <a:gd name="T39" fmla="*/ 1 h 348"/>
                <a:gd name="T40" fmla="*/ 0 w 361"/>
                <a:gd name="T41" fmla="*/ 1 h 348"/>
                <a:gd name="T42" fmla="*/ 0 w 361"/>
                <a:gd name="T43" fmla="*/ 1 h 348"/>
                <a:gd name="T44" fmla="*/ 0 w 361"/>
                <a:gd name="T45" fmla="*/ 1 h 348"/>
                <a:gd name="T46" fmla="*/ 0 w 361"/>
                <a:gd name="T47" fmla="*/ 1 h 348"/>
                <a:gd name="T48" fmla="*/ 0 w 361"/>
                <a:gd name="T49" fmla="*/ 1 h 348"/>
                <a:gd name="T50" fmla="*/ 0 w 361"/>
                <a:gd name="T51" fmla="*/ 1 h 348"/>
                <a:gd name="T52" fmla="*/ 0 w 361"/>
                <a:gd name="T53" fmla="*/ 1 h 348"/>
                <a:gd name="T54" fmla="*/ 0 w 361"/>
                <a:gd name="T55" fmla="*/ 1 h 348"/>
                <a:gd name="T56" fmla="*/ 0 w 361"/>
                <a:gd name="T57" fmla="*/ 1 h 348"/>
                <a:gd name="T58" fmla="*/ 0 w 361"/>
                <a:gd name="T59" fmla="*/ 1 h 348"/>
                <a:gd name="T60" fmla="*/ 0 w 361"/>
                <a:gd name="T61" fmla="*/ 1 h 348"/>
                <a:gd name="T62" fmla="*/ 0 w 361"/>
                <a:gd name="T63" fmla="*/ 1 h 348"/>
                <a:gd name="T64" fmla="*/ 0 w 361"/>
                <a:gd name="T65" fmla="*/ 1 h 348"/>
                <a:gd name="T66" fmla="*/ 0 w 361"/>
                <a:gd name="T67" fmla="*/ 1 h 348"/>
                <a:gd name="T68" fmla="*/ 0 w 361"/>
                <a:gd name="T69" fmla="*/ 1 h 348"/>
                <a:gd name="T70" fmla="*/ 0 w 361"/>
                <a:gd name="T71" fmla="*/ 1 h 348"/>
                <a:gd name="T72" fmla="*/ 0 w 361"/>
                <a:gd name="T73" fmla="*/ 1 h 348"/>
                <a:gd name="T74" fmla="*/ 0 w 361"/>
                <a:gd name="T75" fmla="*/ 1 h 348"/>
                <a:gd name="T76" fmla="*/ 0 w 361"/>
                <a:gd name="T77" fmla="*/ 1 h 348"/>
                <a:gd name="T78" fmla="*/ 0 w 361"/>
                <a:gd name="T79" fmla="*/ 1 h 348"/>
                <a:gd name="T80" fmla="*/ 0 w 361"/>
                <a:gd name="T81" fmla="*/ 1 h 3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61"/>
                <a:gd name="T124" fmla="*/ 0 h 348"/>
                <a:gd name="T125" fmla="*/ 361 w 361"/>
                <a:gd name="T126" fmla="*/ 348 h 3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61" h="348">
                  <a:moveTo>
                    <a:pt x="8" y="6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8" y="0"/>
                  </a:lnTo>
                  <a:lnTo>
                    <a:pt x="23" y="4"/>
                  </a:lnTo>
                  <a:lnTo>
                    <a:pt x="44" y="8"/>
                  </a:lnTo>
                  <a:lnTo>
                    <a:pt x="69" y="16"/>
                  </a:lnTo>
                  <a:lnTo>
                    <a:pt x="98" y="27"/>
                  </a:lnTo>
                  <a:lnTo>
                    <a:pt x="129" y="39"/>
                  </a:lnTo>
                  <a:lnTo>
                    <a:pt x="162" y="55"/>
                  </a:lnTo>
                  <a:lnTo>
                    <a:pt x="196" y="74"/>
                  </a:lnTo>
                  <a:lnTo>
                    <a:pt x="229" y="96"/>
                  </a:lnTo>
                  <a:lnTo>
                    <a:pt x="262" y="120"/>
                  </a:lnTo>
                  <a:lnTo>
                    <a:pt x="291" y="146"/>
                  </a:lnTo>
                  <a:lnTo>
                    <a:pt x="317" y="178"/>
                  </a:lnTo>
                  <a:lnTo>
                    <a:pt x="340" y="210"/>
                  </a:lnTo>
                  <a:lnTo>
                    <a:pt x="356" y="247"/>
                  </a:lnTo>
                  <a:lnTo>
                    <a:pt x="361" y="267"/>
                  </a:lnTo>
                  <a:lnTo>
                    <a:pt x="358" y="287"/>
                  </a:lnTo>
                  <a:lnTo>
                    <a:pt x="354" y="304"/>
                  </a:lnTo>
                  <a:lnTo>
                    <a:pt x="346" y="319"/>
                  </a:lnTo>
                  <a:lnTo>
                    <a:pt x="336" y="331"/>
                  </a:lnTo>
                  <a:lnTo>
                    <a:pt x="328" y="340"/>
                  </a:lnTo>
                  <a:lnTo>
                    <a:pt x="323" y="346"/>
                  </a:lnTo>
                  <a:lnTo>
                    <a:pt x="320" y="348"/>
                  </a:lnTo>
                  <a:lnTo>
                    <a:pt x="321" y="346"/>
                  </a:lnTo>
                  <a:lnTo>
                    <a:pt x="326" y="341"/>
                  </a:lnTo>
                  <a:lnTo>
                    <a:pt x="331" y="332"/>
                  </a:lnTo>
                  <a:lnTo>
                    <a:pt x="336" y="320"/>
                  </a:lnTo>
                  <a:lnTo>
                    <a:pt x="340" y="305"/>
                  </a:lnTo>
                  <a:lnTo>
                    <a:pt x="342" y="287"/>
                  </a:lnTo>
                  <a:lnTo>
                    <a:pt x="341" y="267"/>
                  </a:lnTo>
                  <a:lnTo>
                    <a:pt x="336" y="244"/>
                  </a:lnTo>
                  <a:lnTo>
                    <a:pt x="326" y="220"/>
                  </a:lnTo>
                  <a:lnTo>
                    <a:pt x="309" y="194"/>
                  </a:lnTo>
                  <a:lnTo>
                    <a:pt x="283" y="165"/>
                  </a:lnTo>
                  <a:lnTo>
                    <a:pt x="250" y="136"/>
                  </a:lnTo>
                  <a:lnTo>
                    <a:pt x="207" y="105"/>
                  </a:lnTo>
                  <a:lnTo>
                    <a:pt x="153" y="73"/>
                  </a:lnTo>
                  <a:lnTo>
                    <a:pt x="88" y="39"/>
                  </a:lnTo>
                  <a:lnTo>
                    <a:pt x="8" y="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3" name="Freeform 51"/>
            <p:cNvSpPr>
              <a:spLocks/>
            </p:cNvSpPr>
            <p:nvPr>
              <p:custDataLst>
                <p:tags r:id="rId192"/>
              </p:custDataLst>
            </p:nvPr>
          </p:nvSpPr>
          <p:spPr bwMode="auto">
            <a:xfrm>
              <a:off x="2332" y="2439"/>
              <a:ext cx="63" cy="171"/>
            </a:xfrm>
            <a:custGeom>
              <a:avLst/>
              <a:gdLst>
                <a:gd name="T0" fmla="*/ 1 w 126"/>
                <a:gd name="T1" fmla="*/ 0 h 343"/>
                <a:gd name="T2" fmla="*/ 1 w 126"/>
                <a:gd name="T3" fmla="*/ 0 h 343"/>
                <a:gd name="T4" fmla="*/ 1 w 126"/>
                <a:gd name="T5" fmla="*/ 0 h 343"/>
                <a:gd name="T6" fmla="*/ 0 w 126"/>
                <a:gd name="T7" fmla="*/ 0 h 343"/>
                <a:gd name="T8" fmla="*/ 1 w 126"/>
                <a:gd name="T9" fmla="*/ 0 h 343"/>
                <a:gd name="T10" fmla="*/ 1 w 126"/>
                <a:gd name="T11" fmla="*/ 0 h 343"/>
                <a:gd name="T12" fmla="*/ 1 w 126"/>
                <a:gd name="T13" fmla="*/ 0 h 343"/>
                <a:gd name="T14" fmla="*/ 1 w 126"/>
                <a:gd name="T15" fmla="*/ 0 h 343"/>
                <a:gd name="T16" fmla="*/ 1 w 126"/>
                <a:gd name="T17" fmla="*/ 0 h 343"/>
                <a:gd name="T18" fmla="*/ 1 w 126"/>
                <a:gd name="T19" fmla="*/ 0 h 343"/>
                <a:gd name="T20" fmla="*/ 1 w 126"/>
                <a:gd name="T21" fmla="*/ 0 h 343"/>
                <a:gd name="T22" fmla="*/ 1 w 126"/>
                <a:gd name="T23" fmla="*/ 0 h 343"/>
                <a:gd name="T24" fmla="*/ 1 w 126"/>
                <a:gd name="T25" fmla="*/ 0 h 343"/>
                <a:gd name="T26" fmla="*/ 1 w 126"/>
                <a:gd name="T27" fmla="*/ 0 h 343"/>
                <a:gd name="T28" fmla="*/ 1 w 126"/>
                <a:gd name="T29" fmla="*/ 0 h 343"/>
                <a:gd name="T30" fmla="*/ 1 w 126"/>
                <a:gd name="T31" fmla="*/ 0 h 343"/>
                <a:gd name="T32" fmla="*/ 1 w 126"/>
                <a:gd name="T33" fmla="*/ 0 h 343"/>
                <a:gd name="T34" fmla="*/ 1 w 126"/>
                <a:gd name="T35" fmla="*/ 0 h 343"/>
                <a:gd name="T36" fmla="*/ 1 w 126"/>
                <a:gd name="T37" fmla="*/ 0 h 343"/>
                <a:gd name="T38" fmla="*/ 1 w 126"/>
                <a:gd name="T39" fmla="*/ 0 h 343"/>
                <a:gd name="T40" fmla="*/ 1 w 126"/>
                <a:gd name="T41" fmla="*/ 0 h 343"/>
                <a:gd name="T42" fmla="*/ 1 w 126"/>
                <a:gd name="T43" fmla="*/ 0 h 343"/>
                <a:gd name="T44" fmla="*/ 1 w 126"/>
                <a:gd name="T45" fmla="*/ 0 h 343"/>
                <a:gd name="T46" fmla="*/ 1 w 126"/>
                <a:gd name="T47" fmla="*/ 0 h 343"/>
                <a:gd name="T48" fmla="*/ 1 w 126"/>
                <a:gd name="T49" fmla="*/ 0 h 3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343"/>
                <a:gd name="T77" fmla="*/ 126 w 126"/>
                <a:gd name="T78" fmla="*/ 343 h 3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343">
                  <a:moveTo>
                    <a:pt x="25" y="0"/>
                  </a:moveTo>
                  <a:lnTo>
                    <a:pt x="10" y="30"/>
                  </a:lnTo>
                  <a:lnTo>
                    <a:pt x="2" y="71"/>
                  </a:lnTo>
                  <a:lnTo>
                    <a:pt x="0" y="121"/>
                  </a:lnTo>
                  <a:lnTo>
                    <a:pt x="5" y="175"/>
                  </a:lnTo>
                  <a:lnTo>
                    <a:pt x="19" y="228"/>
                  </a:lnTo>
                  <a:lnTo>
                    <a:pt x="43" y="276"/>
                  </a:lnTo>
                  <a:lnTo>
                    <a:pt x="79" y="316"/>
                  </a:lnTo>
                  <a:lnTo>
                    <a:pt x="126" y="343"/>
                  </a:lnTo>
                  <a:lnTo>
                    <a:pt x="123" y="341"/>
                  </a:lnTo>
                  <a:lnTo>
                    <a:pt x="115" y="332"/>
                  </a:lnTo>
                  <a:lnTo>
                    <a:pt x="102" y="321"/>
                  </a:lnTo>
                  <a:lnTo>
                    <a:pt x="87" y="306"/>
                  </a:lnTo>
                  <a:lnTo>
                    <a:pt x="71" y="288"/>
                  </a:lnTo>
                  <a:lnTo>
                    <a:pt x="55" y="267"/>
                  </a:lnTo>
                  <a:lnTo>
                    <a:pt x="41" y="245"/>
                  </a:lnTo>
                  <a:lnTo>
                    <a:pt x="30" y="221"/>
                  </a:lnTo>
                  <a:lnTo>
                    <a:pt x="19" y="183"/>
                  </a:lnTo>
                  <a:lnTo>
                    <a:pt x="13" y="145"/>
                  </a:lnTo>
                  <a:lnTo>
                    <a:pt x="12" y="108"/>
                  </a:lnTo>
                  <a:lnTo>
                    <a:pt x="13" y="73"/>
                  </a:lnTo>
                  <a:lnTo>
                    <a:pt x="17" y="43"/>
                  </a:lnTo>
                  <a:lnTo>
                    <a:pt x="20" y="20"/>
                  </a:lnTo>
                  <a:lnTo>
                    <a:pt x="24" y="5"/>
                  </a:lnTo>
                  <a:lnTo>
                    <a:pt x="2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4" name="Freeform 52"/>
            <p:cNvSpPr>
              <a:spLocks/>
            </p:cNvSpPr>
            <p:nvPr>
              <p:custDataLst>
                <p:tags r:id="rId193"/>
              </p:custDataLst>
            </p:nvPr>
          </p:nvSpPr>
          <p:spPr bwMode="auto">
            <a:xfrm>
              <a:off x="2684" y="2480"/>
              <a:ext cx="165" cy="80"/>
            </a:xfrm>
            <a:custGeom>
              <a:avLst/>
              <a:gdLst>
                <a:gd name="T0" fmla="*/ 0 w 332"/>
                <a:gd name="T1" fmla="*/ 1 h 160"/>
                <a:gd name="T2" fmla="*/ 0 w 332"/>
                <a:gd name="T3" fmla="*/ 1 h 160"/>
                <a:gd name="T4" fmla="*/ 0 w 332"/>
                <a:gd name="T5" fmla="*/ 1 h 160"/>
                <a:gd name="T6" fmla="*/ 0 w 332"/>
                <a:gd name="T7" fmla="*/ 1 h 160"/>
                <a:gd name="T8" fmla="*/ 0 w 332"/>
                <a:gd name="T9" fmla="*/ 1 h 160"/>
                <a:gd name="T10" fmla="*/ 0 w 332"/>
                <a:gd name="T11" fmla="*/ 1 h 160"/>
                <a:gd name="T12" fmla="*/ 0 w 332"/>
                <a:gd name="T13" fmla="*/ 1 h 160"/>
                <a:gd name="T14" fmla="*/ 0 w 332"/>
                <a:gd name="T15" fmla="*/ 1 h 160"/>
                <a:gd name="T16" fmla="*/ 0 w 332"/>
                <a:gd name="T17" fmla="*/ 1 h 160"/>
                <a:gd name="T18" fmla="*/ 0 w 332"/>
                <a:gd name="T19" fmla="*/ 1 h 160"/>
                <a:gd name="T20" fmla="*/ 0 w 332"/>
                <a:gd name="T21" fmla="*/ 1 h 160"/>
                <a:gd name="T22" fmla="*/ 0 w 332"/>
                <a:gd name="T23" fmla="*/ 1 h 160"/>
                <a:gd name="T24" fmla="*/ 0 w 332"/>
                <a:gd name="T25" fmla="*/ 0 h 160"/>
                <a:gd name="T26" fmla="*/ 0 w 332"/>
                <a:gd name="T27" fmla="*/ 0 h 160"/>
                <a:gd name="T28" fmla="*/ 0 w 332"/>
                <a:gd name="T29" fmla="*/ 1 h 160"/>
                <a:gd name="T30" fmla="*/ 0 w 332"/>
                <a:gd name="T31" fmla="*/ 1 h 160"/>
                <a:gd name="T32" fmla="*/ 0 w 332"/>
                <a:gd name="T33" fmla="*/ 1 h 160"/>
                <a:gd name="T34" fmla="*/ 0 w 332"/>
                <a:gd name="T35" fmla="*/ 1 h 160"/>
                <a:gd name="T36" fmla="*/ 0 w 332"/>
                <a:gd name="T37" fmla="*/ 1 h 160"/>
                <a:gd name="T38" fmla="*/ 0 w 332"/>
                <a:gd name="T39" fmla="*/ 1 h 160"/>
                <a:gd name="T40" fmla="*/ 0 w 332"/>
                <a:gd name="T41" fmla="*/ 1 h 160"/>
                <a:gd name="T42" fmla="*/ 0 w 332"/>
                <a:gd name="T43" fmla="*/ 1 h 160"/>
                <a:gd name="T44" fmla="*/ 0 w 332"/>
                <a:gd name="T45" fmla="*/ 1 h 160"/>
                <a:gd name="T46" fmla="*/ 0 w 332"/>
                <a:gd name="T47" fmla="*/ 1 h 160"/>
                <a:gd name="T48" fmla="*/ 0 w 332"/>
                <a:gd name="T49" fmla="*/ 1 h 160"/>
                <a:gd name="T50" fmla="*/ 0 w 332"/>
                <a:gd name="T51" fmla="*/ 1 h 160"/>
                <a:gd name="T52" fmla="*/ 0 w 332"/>
                <a:gd name="T53" fmla="*/ 1 h 160"/>
                <a:gd name="T54" fmla="*/ 0 w 332"/>
                <a:gd name="T55" fmla="*/ 1 h 160"/>
                <a:gd name="T56" fmla="*/ 0 w 332"/>
                <a:gd name="T57" fmla="*/ 1 h 160"/>
                <a:gd name="T58" fmla="*/ 0 w 332"/>
                <a:gd name="T59" fmla="*/ 1 h 160"/>
                <a:gd name="T60" fmla="*/ 0 w 332"/>
                <a:gd name="T61" fmla="*/ 1 h 160"/>
                <a:gd name="T62" fmla="*/ 0 w 332"/>
                <a:gd name="T63" fmla="*/ 1 h 160"/>
                <a:gd name="T64" fmla="*/ 0 w 332"/>
                <a:gd name="T65" fmla="*/ 1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2"/>
                <a:gd name="T100" fmla="*/ 0 h 160"/>
                <a:gd name="T101" fmla="*/ 332 w 332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2" h="160">
                  <a:moveTo>
                    <a:pt x="332" y="160"/>
                  </a:moveTo>
                  <a:lnTo>
                    <a:pt x="326" y="146"/>
                  </a:lnTo>
                  <a:lnTo>
                    <a:pt x="318" y="130"/>
                  </a:lnTo>
                  <a:lnTo>
                    <a:pt x="305" y="114"/>
                  </a:lnTo>
                  <a:lnTo>
                    <a:pt x="290" y="96"/>
                  </a:lnTo>
                  <a:lnTo>
                    <a:pt x="273" y="79"/>
                  </a:lnTo>
                  <a:lnTo>
                    <a:pt x="254" y="63"/>
                  </a:lnTo>
                  <a:lnTo>
                    <a:pt x="232" y="48"/>
                  </a:lnTo>
                  <a:lnTo>
                    <a:pt x="208" y="34"/>
                  </a:lnTo>
                  <a:lnTo>
                    <a:pt x="183" y="21"/>
                  </a:lnTo>
                  <a:lnTo>
                    <a:pt x="158" y="11"/>
                  </a:lnTo>
                  <a:lnTo>
                    <a:pt x="132" y="4"/>
                  </a:lnTo>
                  <a:lnTo>
                    <a:pt x="104" y="0"/>
                  </a:lnTo>
                  <a:lnTo>
                    <a:pt x="77" y="0"/>
                  </a:lnTo>
                  <a:lnTo>
                    <a:pt x="51" y="2"/>
                  </a:lnTo>
                  <a:lnTo>
                    <a:pt x="26" y="10"/>
                  </a:lnTo>
                  <a:lnTo>
                    <a:pt x="0" y="23"/>
                  </a:lnTo>
                  <a:lnTo>
                    <a:pt x="5" y="21"/>
                  </a:lnTo>
                  <a:lnTo>
                    <a:pt x="15" y="19"/>
                  </a:lnTo>
                  <a:lnTo>
                    <a:pt x="33" y="17"/>
                  </a:lnTo>
                  <a:lnTo>
                    <a:pt x="54" y="15"/>
                  </a:lnTo>
                  <a:lnTo>
                    <a:pt x="79" y="13"/>
                  </a:lnTo>
                  <a:lnTo>
                    <a:pt x="105" y="15"/>
                  </a:lnTo>
                  <a:lnTo>
                    <a:pt x="132" y="18"/>
                  </a:lnTo>
                  <a:lnTo>
                    <a:pt x="157" y="24"/>
                  </a:lnTo>
                  <a:lnTo>
                    <a:pt x="194" y="39"/>
                  </a:lnTo>
                  <a:lnTo>
                    <a:pt x="226" y="59"/>
                  </a:lnTo>
                  <a:lnTo>
                    <a:pt x="256" y="81"/>
                  </a:lnTo>
                  <a:lnTo>
                    <a:pt x="282" y="104"/>
                  </a:lnTo>
                  <a:lnTo>
                    <a:pt x="303" y="125"/>
                  </a:lnTo>
                  <a:lnTo>
                    <a:pt x="318" y="144"/>
                  </a:lnTo>
                  <a:lnTo>
                    <a:pt x="329" y="155"/>
                  </a:lnTo>
                  <a:lnTo>
                    <a:pt x="332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5" name="Freeform 53"/>
            <p:cNvSpPr>
              <a:spLocks/>
            </p:cNvSpPr>
            <p:nvPr>
              <p:custDataLst>
                <p:tags r:id="rId194"/>
              </p:custDataLst>
            </p:nvPr>
          </p:nvSpPr>
          <p:spPr bwMode="auto">
            <a:xfrm>
              <a:off x="2464" y="1984"/>
              <a:ext cx="186" cy="670"/>
            </a:xfrm>
            <a:custGeom>
              <a:avLst/>
              <a:gdLst>
                <a:gd name="T0" fmla="*/ 0 w 373"/>
                <a:gd name="T1" fmla="*/ 1 h 1340"/>
                <a:gd name="T2" fmla="*/ 0 w 373"/>
                <a:gd name="T3" fmla="*/ 1 h 1340"/>
                <a:gd name="T4" fmla="*/ 0 w 373"/>
                <a:gd name="T5" fmla="*/ 1 h 1340"/>
                <a:gd name="T6" fmla="*/ 0 w 373"/>
                <a:gd name="T7" fmla="*/ 1 h 1340"/>
                <a:gd name="T8" fmla="*/ 0 w 373"/>
                <a:gd name="T9" fmla="*/ 1 h 1340"/>
                <a:gd name="T10" fmla="*/ 0 w 373"/>
                <a:gd name="T11" fmla="*/ 1 h 1340"/>
                <a:gd name="T12" fmla="*/ 0 w 373"/>
                <a:gd name="T13" fmla="*/ 1 h 1340"/>
                <a:gd name="T14" fmla="*/ 0 w 373"/>
                <a:gd name="T15" fmla="*/ 1 h 1340"/>
                <a:gd name="T16" fmla="*/ 0 w 373"/>
                <a:gd name="T17" fmla="*/ 1 h 1340"/>
                <a:gd name="T18" fmla="*/ 0 w 373"/>
                <a:gd name="T19" fmla="*/ 1 h 1340"/>
                <a:gd name="T20" fmla="*/ 0 w 373"/>
                <a:gd name="T21" fmla="*/ 1 h 1340"/>
                <a:gd name="T22" fmla="*/ 0 w 373"/>
                <a:gd name="T23" fmla="*/ 1 h 1340"/>
                <a:gd name="T24" fmla="*/ 0 w 373"/>
                <a:gd name="T25" fmla="*/ 1 h 1340"/>
                <a:gd name="T26" fmla="*/ 0 w 373"/>
                <a:gd name="T27" fmla="*/ 1 h 1340"/>
                <a:gd name="T28" fmla="*/ 0 w 373"/>
                <a:gd name="T29" fmla="*/ 1 h 1340"/>
                <a:gd name="T30" fmla="*/ 0 w 373"/>
                <a:gd name="T31" fmla="*/ 1 h 1340"/>
                <a:gd name="T32" fmla="*/ 0 w 373"/>
                <a:gd name="T33" fmla="*/ 1 h 1340"/>
                <a:gd name="T34" fmla="*/ 0 w 373"/>
                <a:gd name="T35" fmla="*/ 1 h 1340"/>
                <a:gd name="T36" fmla="*/ 0 w 373"/>
                <a:gd name="T37" fmla="*/ 1 h 1340"/>
                <a:gd name="T38" fmla="*/ 0 w 373"/>
                <a:gd name="T39" fmla="*/ 1 h 1340"/>
                <a:gd name="T40" fmla="*/ 0 w 373"/>
                <a:gd name="T41" fmla="*/ 1 h 1340"/>
                <a:gd name="T42" fmla="*/ 0 w 373"/>
                <a:gd name="T43" fmla="*/ 1 h 1340"/>
                <a:gd name="T44" fmla="*/ 0 w 373"/>
                <a:gd name="T45" fmla="*/ 1 h 1340"/>
                <a:gd name="T46" fmla="*/ 0 w 373"/>
                <a:gd name="T47" fmla="*/ 1 h 1340"/>
                <a:gd name="T48" fmla="*/ 0 w 373"/>
                <a:gd name="T49" fmla="*/ 1 h 1340"/>
                <a:gd name="T50" fmla="*/ 0 w 373"/>
                <a:gd name="T51" fmla="*/ 1 h 1340"/>
                <a:gd name="T52" fmla="*/ 0 w 373"/>
                <a:gd name="T53" fmla="*/ 1 h 1340"/>
                <a:gd name="T54" fmla="*/ 0 w 373"/>
                <a:gd name="T55" fmla="*/ 1 h 1340"/>
                <a:gd name="T56" fmla="*/ 0 w 373"/>
                <a:gd name="T57" fmla="*/ 1 h 1340"/>
                <a:gd name="T58" fmla="*/ 0 w 373"/>
                <a:gd name="T59" fmla="*/ 1 h 1340"/>
                <a:gd name="T60" fmla="*/ 0 w 373"/>
                <a:gd name="T61" fmla="*/ 1 h 1340"/>
                <a:gd name="T62" fmla="*/ 0 w 373"/>
                <a:gd name="T63" fmla="*/ 1 h 1340"/>
                <a:gd name="T64" fmla="*/ 0 w 373"/>
                <a:gd name="T65" fmla="*/ 1 h 1340"/>
                <a:gd name="T66" fmla="*/ 0 w 373"/>
                <a:gd name="T67" fmla="*/ 1 h 1340"/>
                <a:gd name="T68" fmla="*/ 0 w 373"/>
                <a:gd name="T69" fmla="*/ 1 h 1340"/>
                <a:gd name="T70" fmla="*/ 0 w 373"/>
                <a:gd name="T71" fmla="*/ 1 h 1340"/>
                <a:gd name="T72" fmla="*/ 0 w 373"/>
                <a:gd name="T73" fmla="*/ 1 h 1340"/>
                <a:gd name="T74" fmla="*/ 0 w 373"/>
                <a:gd name="T75" fmla="*/ 1 h 1340"/>
                <a:gd name="T76" fmla="*/ 0 w 373"/>
                <a:gd name="T77" fmla="*/ 1 h 1340"/>
                <a:gd name="T78" fmla="*/ 0 w 373"/>
                <a:gd name="T79" fmla="*/ 1 h 1340"/>
                <a:gd name="T80" fmla="*/ 0 w 373"/>
                <a:gd name="T81" fmla="*/ 1 h 1340"/>
                <a:gd name="T82" fmla="*/ 0 w 373"/>
                <a:gd name="T83" fmla="*/ 1 h 1340"/>
                <a:gd name="T84" fmla="*/ 0 w 373"/>
                <a:gd name="T85" fmla="*/ 1 h 1340"/>
                <a:gd name="T86" fmla="*/ 0 w 373"/>
                <a:gd name="T87" fmla="*/ 1 h 1340"/>
                <a:gd name="T88" fmla="*/ 0 w 373"/>
                <a:gd name="T89" fmla="*/ 1 h 1340"/>
                <a:gd name="T90" fmla="*/ 0 w 373"/>
                <a:gd name="T91" fmla="*/ 1 h 1340"/>
                <a:gd name="T92" fmla="*/ 0 w 373"/>
                <a:gd name="T93" fmla="*/ 1 h 1340"/>
                <a:gd name="T94" fmla="*/ 0 w 373"/>
                <a:gd name="T95" fmla="*/ 1 h 1340"/>
                <a:gd name="T96" fmla="*/ 0 w 373"/>
                <a:gd name="T97" fmla="*/ 1 h 1340"/>
                <a:gd name="T98" fmla="*/ 0 w 373"/>
                <a:gd name="T99" fmla="*/ 1 h 1340"/>
                <a:gd name="T100" fmla="*/ 0 w 373"/>
                <a:gd name="T101" fmla="*/ 1 h 1340"/>
                <a:gd name="T102" fmla="*/ 0 w 373"/>
                <a:gd name="T103" fmla="*/ 1 h 1340"/>
                <a:gd name="T104" fmla="*/ 0 w 373"/>
                <a:gd name="T105" fmla="*/ 1 h 1340"/>
                <a:gd name="T106" fmla="*/ 0 w 373"/>
                <a:gd name="T107" fmla="*/ 1 h 1340"/>
                <a:gd name="T108" fmla="*/ 0 w 373"/>
                <a:gd name="T109" fmla="*/ 1 h 1340"/>
                <a:gd name="T110" fmla="*/ 0 w 373"/>
                <a:gd name="T111" fmla="*/ 1 h 13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3"/>
                <a:gd name="T169" fmla="*/ 0 h 1340"/>
                <a:gd name="T170" fmla="*/ 373 w 373"/>
                <a:gd name="T171" fmla="*/ 1340 h 134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3" h="1340">
                  <a:moveTo>
                    <a:pt x="373" y="1336"/>
                  </a:moveTo>
                  <a:lnTo>
                    <a:pt x="330" y="1333"/>
                  </a:lnTo>
                  <a:lnTo>
                    <a:pt x="286" y="1329"/>
                  </a:lnTo>
                  <a:lnTo>
                    <a:pt x="242" y="1323"/>
                  </a:lnTo>
                  <a:lnTo>
                    <a:pt x="201" y="1315"/>
                  </a:lnTo>
                  <a:lnTo>
                    <a:pt x="162" y="1304"/>
                  </a:lnTo>
                  <a:lnTo>
                    <a:pt x="127" y="1287"/>
                  </a:lnTo>
                  <a:lnTo>
                    <a:pt x="96" y="1268"/>
                  </a:lnTo>
                  <a:lnTo>
                    <a:pt x="72" y="1242"/>
                  </a:lnTo>
                  <a:lnTo>
                    <a:pt x="53" y="1211"/>
                  </a:lnTo>
                  <a:lnTo>
                    <a:pt x="43" y="1175"/>
                  </a:lnTo>
                  <a:lnTo>
                    <a:pt x="42" y="1130"/>
                  </a:lnTo>
                  <a:lnTo>
                    <a:pt x="50" y="1077"/>
                  </a:lnTo>
                  <a:lnTo>
                    <a:pt x="68" y="1017"/>
                  </a:lnTo>
                  <a:lnTo>
                    <a:pt x="99" y="946"/>
                  </a:lnTo>
                  <a:lnTo>
                    <a:pt x="142" y="867"/>
                  </a:lnTo>
                  <a:lnTo>
                    <a:pt x="200" y="777"/>
                  </a:lnTo>
                  <a:lnTo>
                    <a:pt x="248" y="700"/>
                  </a:lnTo>
                  <a:lnTo>
                    <a:pt x="287" y="626"/>
                  </a:lnTo>
                  <a:lnTo>
                    <a:pt x="318" y="556"/>
                  </a:lnTo>
                  <a:lnTo>
                    <a:pt x="341" y="489"/>
                  </a:lnTo>
                  <a:lnTo>
                    <a:pt x="357" y="426"/>
                  </a:lnTo>
                  <a:lnTo>
                    <a:pt x="365" y="366"/>
                  </a:lnTo>
                  <a:lnTo>
                    <a:pt x="368" y="310"/>
                  </a:lnTo>
                  <a:lnTo>
                    <a:pt x="364" y="258"/>
                  </a:lnTo>
                  <a:lnTo>
                    <a:pt x="355" y="210"/>
                  </a:lnTo>
                  <a:lnTo>
                    <a:pt x="341" y="167"/>
                  </a:lnTo>
                  <a:lnTo>
                    <a:pt x="323" y="129"/>
                  </a:lnTo>
                  <a:lnTo>
                    <a:pt x="301" y="94"/>
                  </a:lnTo>
                  <a:lnTo>
                    <a:pt x="276" y="65"/>
                  </a:lnTo>
                  <a:lnTo>
                    <a:pt x="248" y="41"/>
                  </a:lnTo>
                  <a:lnTo>
                    <a:pt x="218" y="22"/>
                  </a:lnTo>
                  <a:lnTo>
                    <a:pt x="186" y="8"/>
                  </a:lnTo>
                  <a:lnTo>
                    <a:pt x="162" y="2"/>
                  </a:lnTo>
                  <a:lnTo>
                    <a:pt x="140" y="0"/>
                  </a:lnTo>
                  <a:lnTo>
                    <a:pt x="119" y="2"/>
                  </a:lnTo>
                  <a:lnTo>
                    <a:pt x="101" y="7"/>
                  </a:lnTo>
                  <a:lnTo>
                    <a:pt x="84" y="15"/>
                  </a:lnTo>
                  <a:lnTo>
                    <a:pt x="69" y="25"/>
                  </a:lnTo>
                  <a:lnTo>
                    <a:pt x="56" y="35"/>
                  </a:lnTo>
                  <a:lnTo>
                    <a:pt x="43" y="48"/>
                  </a:lnTo>
                  <a:lnTo>
                    <a:pt x="33" y="62"/>
                  </a:lnTo>
                  <a:lnTo>
                    <a:pt x="25" y="75"/>
                  </a:lnTo>
                  <a:lnTo>
                    <a:pt x="16" y="87"/>
                  </a:lnTo>
                  <a:lnTo>
                    <a:pt x="11" y="99"/>
                  </a:lnTo>
                  <a:lnTo>
                    <a:pt x="6" y="108"/>
                  </a:lnTo>
                  <a:lnTo>
                    <a:pt x="3" y="116"/>
                  </a:lnTo>
                  <a:lnTo>
                    <a:pt x="1" y="121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4" y="117"/>
                  </a:lnTo>
                  <a:lnTo>
                    <a:pt x="8" y="111"/>
                  </a:lnTo>
                  <a:lnTo>
                    <a:pt x="15" y="103"/>
                  </a:lnTo>
                  <a:lnTo>
                    <a:pt x="23" y="94"/>
                  </a:lnTo>
                  <a:lnTo>
                    <a:pt x="33" y="85"/>
                  </a:lnTo>
                  <a:lnTo>
                    <a:pt x="44" y="75"/>
                  </a:lnTo>
                  <a:lnTo>
                    <a:pt x="56" y="64"/>
                  </a:lnTo>
                  <a:lnTo>
                    <a:pt x="69" y="54"/>
                  </a:lnTo>
                  <a:lnTo>
                    <a:pt x="84" y="45"/>
                  </a:lnTo>
                  <a:lnTo>
                    <a:pt x="99" y="37"/>
                  </a:lnTo>
                  <a:lnTo>
                    <a:pt x="115" y="31"/>
                  </a:lnTo>
                  <a:lnTo>
                    <a:pt x="133" y="27"/>
                  </a:lnTo>
                  <a:lnTo>
                    <a:pt x="151" y="26"/>
                  </a:lnTo>
                  <a:lnTo>
                    <a:pt x="170" y="27"/>
                  </a:lnTo>
                  <a:lnTo>
                    <a:pt x="189" y="33"/>
                  </a:lnTo>
                  <a:lnTo>
                    <a:pt x="210" y="42"/>
                  </a:lnTo>
                  <a:lnTo>
                    <a:pt x="232" y="55"/>
                  </a:lnTo>
                  <a:lnTo>
                    <a:pt x="253" y="72"/>
                  </a:lnTo>
                  <a:lnTo>
                    <a:pt x="273" y="92"/>
                  </a:lnTo>
                  <a:lnTo>
                    <a:pt x="293" y="114"/>
                  </a:lnTo>
                  <a:lnTo>
                    <a:pt x="311" y="140"/>
                  </a:lnTo>
                  <a:lnTo>
                    <a:pt x="327" y="169"/>
                  </a:lnTo>
                  <a:lnTo>
                    <a:pt x="340" y="200"/>
                  </a:lnTo>
                  <a:lnTo>
                    <a:pt x="350" y="236"/>
                  </a:lnTo>
                  <a:lnTo>
                    <a:pt x="357" y="273"/>
                  </a:lnTo>
                  <a:lnTo>
                    <a:pt x="361" y="313"/>
                  </a:lnTo>
                  <a:lnTo>
                    <a:pt x="360" y="357"/>
                  </a:lnTo>
                  <a:lnTo>
                    <a:pt x="353" y="402"/>
                  </a:lnTo>
                  <a:lnTo>
                    <a:pt x="340" y="450"/>
                  </a:lnTo>
                  <a:lnTo>
                    <a:pt x="322" y="501"/>
                  </a:lnTo>
                  <a:lnTo>
                    <a:pt x="297" y="554"/>
                  </a:lnTo>
                  <a:lnTo>
                    <a:pt x="268" y="610"/>
                  </a:lnTo>
                  <a:lnTo>
                    <a:pt x="236" y="663"/>
                  </a:lnTo>
                  <a:lnTo>
                    <a:pt x="205" y="715"/>
                  </a:lnTo>
                  <a:lnTo>
                    <a:pt x="175" y="764"/>
                  </a:lnTo>
                  <a:lnTo>
                    <a:pt x="145" y="813"/>
                  </a:lnTo>
                  <a:lnTo>
                    <a:pt x="118" y="858"/>
                  </a:lnTo>
                  <a:lnTo>
                    <a:pt x="92" y="902"/>
                  </a:lnTo>
                  <a:lnTo>
                    <a:pt x="68" y="944"/>
                  </a:lnTo>
                  <a:lnTo>
                    <a:pt x="49" y="984"/>
                  </a:lnTo>
                  <a:lnTo>
                    <a:pt x="31" y="1022"/>
                  </a:lnTo>
                  <a:lnTo>
                    <a:pt x="19" y="1060"/>
                  </a:lnTo>
                  <a:lnTo>
                    <a:pt x="11" y="1095"/>
                  </a:lnTo>
                  <a:lnTo>
                    <a:pt x="7" y="1130"/>
                  </a:lnTo>
                  <a:lnTo>
                    <a:pt x="11" y="1162"/>
                  </a:lnTo>
                  <a:lnTo>
                    <a:pt x="19" y="1193"/>
                  </a:lnTo>
                  <a:lnTo>
                    <a:pt x="35" y="1223"/>
                  </a:lnTo>
                  <a:lnTo>
                    <a:pt x="56" y="1249"/>
                  </a:lnTo>
                  <a:lnTo>
                    <a:pt x="79" y="1271"/>
                  </a:lnTo>
                  <a:lnTo>
                    <a:pt x="104" y="1290"/>
                  </a:lnTo>
                  <a:lnTo>
                    <a:pt x="130" y="1305"/>
                  </a:lnTo>
                  <a:lnTo>
                    <a:pt x="158" y="1317"/>
                  </a:lnTo>
                  <a:lnTo>
                    <a:pt x="187" y="1325"/>
                  </a:lnTo>
                  <a:lnTo>
                    <a:pt x="215" y="1332"/>
                  </a:lnTo>
                  <a:lnTo>
                    <a:pt x="242" y="1337"/>
                  </a:lnTo>
                  <a:lnTo>
                    <a:pt x="269" y="1339"/>
                  </a:lnTo>
                  <a:lnTo>
                    <a:pt x="293" y="1340"/>
                  </a:lnTo>
                  <a:lnTo>
                    <a:pt x="316" y="1340"/>
                  </a:lnTo>
                  <a:lnTo>
                    <a:pt x="334" y="1339"/>
                  </a:lnTo>
                  <a:lnTo>
                    <a:pt x="350" y="1338"/>
                  </a:lnTo>
                  <a:lnTo>
                    <a:pt x="363" y="1337"/>
                  </a:lnTo>
                  <a:lnTo>
                    <a:pt x="371" y="1336"/>
                  </a:lnTo>
                  <a:lnTo>
                    <a:pt x="373" y="13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6" name="Freeform 54"/>
            <p:cNvSpPr>
              <a:spLocks/>
            </p:cNvSpPr>
            <p:nvPr>
              <p:custDataLst>
                <p:tags r:id="rId195"/>
              </p:custDataLst>
            </p:nvPr>
          </p:nvSpPr>
          <p:spPr bwMode="auto">
            <a:xfrm>
              <a:off x="2886" y="2685"/>
              <a:ext cx="55" cy="62"/>
            </a:xfrm>
            <a:custGeom>
              <a:avLst/>
              <a:gdLst>
                <a:gd name="T0" fmla="*/ 1 w 110"/>
                <a:gd name="T1" fmla="*/ 1 h 123"/>
                <a:gd name="T2" fmla="*/ 1 w 110"/>
                <a:gd name="T3" fmla="*/ 1 h 123"/>
                <a:gd name="T4" fmla="*/ 1 w 110"/>
                <a:gd name="T5" fmla="*/ 1 h 123"/>
                <a:gd name="T6" fmla="*/ 1 w 110"/>
                <a:gd name="T7" fmla="*/ 1 h 123"/>
                <a:gd name="T8" fmla="*/ 1 w 110"/>
                <a:gd name="T9" fmla="*/ 1 h 123"/>
                <a:gd name="T10" fmla="*/ 1 w 110"/>
                <a:gd name="T11" fmla="*/ 1 h 123"/>
                <a:gd name="T12" fmla="*/ 1 w 110"/>
                <a:gd name="T13" fmla="*/ 1 h 123"/>
                <a:gd name="T14" fmla="*/ 1 w 110"/>
                <a:gd name="T15" fmla="*/ 1 h 123"/>
                <a:gd name="T16" fmla="*/ 1 w 110"/>
                <a:gd name="T17" fmla="*/ 1 h 123"/>
                <a:gd name="T18" fmla="*/ 1 w 110"/>
                <a:gd name="T19" fmla="*/ 1 h 123"/>
                <a:gd name="T20" fmla="*/ 1 w 110"/>
                <a:gd name="T21" fmla="*/ 1 h 123"/>
                <a:gd name="T22" fmla="*/ 1 w 110"/>
                <a:gd name="T23" fmla="*/ 1 h 123"/>
                <a:gd name="T24" fmla="*/ 1 w 110"/>
                <a:gd name="T25" fmla="*/ 0 h 123"/>
                <a:gd name="T26" fmla="*/ 1 w 110"/>
                <a:gd name="T27" fmla="*/ 1 h 123"/>
                <a:gd name="T28" fmla="*/ 1 w 110"/>
                <a:gd name="T29" fmla="*/ 1 h 123"/>
                <a:gd name="T30" fmla="*/ 1 w 110"/>
                <a:gd name="T31" fmla="*/ 1 h 123"/>
                <a:gd name="T32" fmla="*/ 1 w 110"/>
                <a:gd name="T33" fmla="*/ 1 h 123"/>
                <a:gd name="T34" fmla="*/ 1 w 110"/>
                <a:gd name="T35" fmla="*/ 1 h 123"/>
                <a:gd name="T36" fmla="*/ 1 w 110"/>
                <a:gd name="T37" fmla="*/ 1 h 123"/>
                <a:gd name="T38" fmla="*/ 1 w 110"/>
                <a:gd name="T39" fmla="*/ 1 h 123"/>
                <a:gd name="T40" fmla="*/ 1 w 110"/>
                <a:gd name="T41" fmla="*/ 1 h 123"/>
                <a:gd name="T42" fmla="*/ 1 w 110"/>
                <a:gd name="T43" fmla="*/ 1 h 123"/>
                <a:gd name="T44" fmla="*/ 1 w 110"/>
                <a:gd name="T45" fmla="*/ 1 h 123"/>
                <a:gd name="T46" fmla="*/ 1 w 110"/>
                <a:gd name="T47" fmla="*/ 1 h 123"/>
                <a:gd name="T48" fmla="*/ 1 w 110"/>
                <a:gd name="T49" fmla="*/ 1 h 123"/>
                <a:gd name="T50" fmla="*/ 1 w 110"/>
                <a:gd name="T51" fmla="*/ 1 h 123"/>
                <a:gd name="T52" fmla="*/ 0 w 110"/>
                <a:gd name="T53" fmla="*/ 1 h 123"/>
                <a:gd name="T54" fmla="*/ 0 w 110"/>
                <a:gd name="T55" fmla="*/ 1 h 123"/>
                <a:gd name="T56" fmla="*/ 1 w 110"/>
                <a:gd name="T57" fmla="*/ 1 h 123"/>
                <a:gd name="T58" fmla="*/ 1 w 110"/>
                <a:gd name="T59" fmla="*/ 1 h 123"/>
                <a:gd name="T60" fmla="*/ 1 w 110"/>
                <a:gd name="T61" fmla="*/ 1 h 123"/>
                <a:gd name="T62" fmla="*/ 1 w 110"/>
                <a:gd name="T63" fmla="*/ 1 h 123"/>
                <a:gd name="T64" fmla="*/ 1 w 110"/>
                <a:gd name="T65" fmla="*/ 1 h 123"/>
                <a:gd name="T66" fmla="*/ 1 w 110"/>
                <a:gd name="T67" fmla="*/ 1 h 123"/>
                <a:gd name="T68" fmla="*/ 1 w 110"/>
                <a:gd name="T69" fmla="*/ 1 h 123"/>
                <a:gd name="T70" fmla="*/ 1 w 110"/>
                <a:gd name="T71" fmla="*/ 1 h 123"/>
                <a:gd name="T72" fmla="*/ 1 w 110"/>
                <a:gd name="T73" fmla="*/ 1 h 123"/>
                <a:gd name="T74" fmla="*/ 1 w 110"/>
                <a:gd name="T75" fmla="*/ 1 h 123"/>
                <a:gd name="T76" fmla="*/ 1 w 110"/>
                <a:gd name="T77" fmla="*/ 1 h 123"/>
                <a:gd name="T78" fmla="*/ 1 w 110"/>
                <a:gd name="T79" fmla="*/ 1 h 123"/>
                <a:gd name="T80" fmla="*/ 1 w 110"/>
                <a:gd name="T81" fmla="*/ 1 h 123"/>
                <a:gd name="T82" fmla="*/ 1 w 110"/>
                <a:gd name="T83" fmla="*/ 1 h 123"/>
                <a:gd name="T84" fmla="*/ 1 w 110"/>
                <a:gd name="T85" fmla="*/ 1 h 123"/>
                <a:gd name="T86" fmla="*/ 1 w 110"/>
                <a:gd name="T87" fmla="*/ 1 h 123"/>
                <a:gd name="T88" fmla="*/ 1 w 110"/>
                <a:gd name="T89" fmla="*/ 1 h 123"/>
                <a:gd name="T90" fmla="*/ 1 w 110"/>
                <a:gd name="T91" fmla="*/ 1 h 123"/>
                <a:gd name="T92" fmla="*/ 1 w 110"/>
                <a:gd name="T93" fmla="*/ 1 h 123"/>
                <a:gd name="T94" fmla="*/ 1 w 110"/>
                <a:gd name="T95" fmla="*/ 1 h 123"/>
                <a:gd name="T96" fmla="*/ 1 w 110"/>
                <a:gd name="T97" fmla="*/ 1 h 1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"/>
                <a:gd name="T148" fmla="*/ 0 h 123"/>
                <a:gd name="T149" fmla="*/ 110 w 110"/>
                <a:gd name="T150" fmla="*/ 123 h 1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" h="123">
                  <a:moveTo>
                    <a:pt x="99" y="62"/>
                  </a:moveTo>
                  <a:lnTo>
                    <a:pt x="105" y="56"/>
                  </a:lnTo>
                  <a:lnTo>
                    <a:pt x="110" y="48"/>
                  </a:lnTo>
                  <a:lnTo>
                    <a:pt x="110" y="39"/>
                  </a:lnTo>
                  <a:lnTo>
                    <a:pt x="108" y="31"/>
                  </a:lnTo>
                  <a:lnTo>
                    <a:pt x="102" y="25"/>
                  </a:lnTo>
                  <a:lnTo>
                    <a:pt x="94" y="21"/>
                  </a:lnTo>
                  <a:lnTo>
                    <a:pt x="86" y="20"/>
                  </a:lnTo>
                  <a:lnTo>
                    <a:pt x="77" y="23"/>
                  </a:lnTo>
                  <a:lnTo>
                    <a:pt x="74" y="13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55" y="0"/>
                  </a:lnTo>
                  <a:lnTo>
                    <a:pt x="48" y="2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3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4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1" y="47"/>
                  </a:lnTo>
                  <a:lnTo>
                    <a:pt x="4" y="55"/>
                  </a:lnTo>
                  <a:lnTo>
                    <a:pt x="11" y="61"/>
                  </a:lnTo>
                  <a:lnTo>
                    <a:pt x="4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92"/>
                  </a:lnTo>
                  <a:lnTo>
                    <a:pt x="8" y="97"/>
                  </a:lnTo>
                  <a:lnTo>
                    <a:pt x="16" y="101"/>
                  </a:lnTo>
                  <a:lnTo>
                    <a:pt x="24" y="102"/>
                  </a:lnTo>
                  <a:lnTo>
                    <a:pt x="33" y="100"/>
                  </a:lnTo>
                  <a:lnTo>
                    <a:pt x="35" y="109"/>
                  </a:lnTo>
                  <a:lnTo>
                    <a:pt x="40" y="116"/>
                  </a:lnTo>
                  <a:lnTo>
                    <a:pt x="46" y="121"/>
                  </a:lnTo>
                  <a:lnTo>
                    <a:pt x="54" y="123"/>
                  </a:lnTo>
                  <a:lnTo>
                    <a:pt x="62" y="121"/>
                  </a:lnTo>
                  <a:lnTo>
                    <a:pt x="69" y="116"/>
                  </a:lnTo>
                  <a:lnTo>
                    <a:pt x="73" y="109"/>
                  </a:lnTo>
                  <a:lnTo>
                    <a:pt x="76" y="101"/>
                  </a:lnTo>
                  <a:lnTo>
                    <a:pt x="85" y="103"/>
                  </a:lnTo>
                  <a:lnTo>
                    <a:pt x="93" y="102"/>
                  </a:lnTo>
                  <a:lnTo>
                    <a:pt x="101" y="99"/>
                  </a:lnTo>
                  <a:lnTo>
                    <a:pt x="107" y="93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5" y="69"/>
                  </a:lnTo>
                  <a:lnTo>
                    <a:pt x="99" y="6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7" name="Freeform 55"/>
            <p:cNvSpPr>
              <a:spLocks/>
            </p:cNvSpPr>
            <p:nvPr>
              <p:custDataLst>
                <p:tags r:id="rId196"/>
              </p:custDataLst>
            </p:nvPr>
          </p:nvSpPr>
          <p:spPr bwMode="auto">
            <a:xfrm>
              <a:off x="2905" y="2708"/>
              <a:ext cx="16" cy="16"/>
            </a:xfrm>
            <a:custGeom>
              <a:avLst/>
              <a:gdLst>
                <a:gd name="T0" fmla="*/ 1 w 31"/>
                <a:gd name="T1" fmla="*/ 0 h 33"/>
                <a:gd name="T2" fmla="*/ 1 w 31"/>
                <a:gd name="T3" fmla="*/ 0 h 33"/>
                <a:gd name="T4" fmla="*/ 1 w 31"/>
                <a:gd name="T5" fmla="*/ 0 h 33"/>
                <a:gd name="T6" fmla="*/ 1 w 31"/>
                <a:gd name="T7" fmla="*/ 0 h 33"/>
                <a:gd name="T8" fmla="*/ 0 w 31"/>
                <a:gd name="T9" fmla="*/ 0 h 33"/>
                <a:gd name="T10" fmla="*/ 1 w 31"/>
                <a:gd name="T11" fmla="*/ 0 h 33"/>
                <a:gd name="T12" fmla="*/ 1 w 31"/>
                <a:gd name="T13" fmla="*/ 0 h 33"/>
                <a:gd name="T14" fmla="*/ 1 w 31"/>
                <a:gd name="T15" fmla="*/ 0 h 33"/>
                <a:gd name="T16" fmla="*/ 1 w 31"/>
                <a:gd name="T17" fmla="*/ 0 h 33"/>
                <a:gd name="T18" fmla="*/ 1 w 31"/>
                <a:gd name="T19" fmla="*/ 0 h 33"/>
                <a:gd name="T20" fmla="*/ 1 w 31"/>
                <a:gd name="T21" fmla="*/ 0 h 33"/>
                <a:gd name="T22" fmla="*/ 1 w 31"/>
                <a:gd name="T23" fmla="*/ 0 h 33"/>
                <a:gd name="T24" fmla="*/ 1 w 31"/>
                <a:gd name="T25" fmla="*/ 0 h 33"/>
                <a:gd name="T26" fmla="*/ 1 w 31"/>
                <a:gd name="T27" fmla="*/ 0 h 33"/>
                <a:gd name="T28" fmla="*/ 1 w 31"/>
                <a:gd name="T29" fmla="*/ 0 h 33"/>
                <a:gd name="T30" fmla="*/ 1 w 31"/>
                <a:gd name="T31" fmla="*/ 0 h 33"/>
                <a:gd name="T32" fmla="*/ 1 w 31"/>
                <a:gd name="T33" fmla="*/ 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33"/>
                <a:gd name="T53" fmla="*/ 31 w 31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33">
                  <a:moveTo>
                    <a:pt x="15" y="33"/>
                  </a:moveTo>
                  <a:lnTo>
                    <a:pt x="9" y="32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5" y="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8" name="Freeform 56"/>
            <p:cNvSpPr>
              <a:spLocks/>
            </p:cNvSpPr>
            <p:nvPr>
              <p:custDataLst>
                <p:tags r:id="rId197"/>
              </p:custDataLst>
            </p:nvPr>
          </p:nvSpPr>
          <p:spPr bwMode="auto">
            <a:xfrm>
              <a:off x="2366" y="2699"/>
              <a:ext cx="56" cy="61"/>
            </a:xfrm>
            <a:custGeom>
              <a:avLst/>
              <a:gdLst>
                <a:gd name="T0" fmla="*/ 1 w 111"/>
                <a:gd name="T1" fmla="*/ 1 h 122"/>
                <a:gd name="T2" fmla="*/ 1 w 111"/>
                <a:gd name="T3" fmla="*/ 1 h 122"/>
                <a:gd name="T4" fmla="*/ 1 w 111"/>
                <a:gd name="T5" fmla="*/ 1 h 122"/>
                <a:gd name="T6" fmla="*/ 1 w 111"/>
                <a:gd name="T7" fmla="*/ 1 h 122"/>
                <a:gd name="T8" fmla="*/ 1 w 111"/>
                <a:gd name="T9" fmla="*/ 1 h 122"/>
                <a:gd name="T10" fmla="*/ 1 w 111"/>
                <a:gd name="T11" fmla="*/ 1 h 122"/>
                <a:gd name="T12" fmla="*/ 1 w 111"/>
                <a:gd name="T13" fmla="*/ 1 h 122"/>
                <a:gd name="T14" fmla="*/ 1 w 111"/>
                <a:gd name="T15" fmla="*/ 1 h 122"/>
                <a:gd name="T16" fmla="*/ 1 w 111"/>
                <a:gd name="T17" fmla="*/ 1 h 122"/>
                <a:gd name="T18" fmla="*/ 1 w 111"/>
                <a:gd name="T19" fmla="*/ 1 h 122"/>
                <a:gd name="T20" fmla="*/ 1 w 111"/>
                <a:gd name="T21" fmla="*/ 1 h 122"/>
                <a:gd name="T22" fmla="*/ 1 w 111"/>
                <a:gd name="T23" fmla="*/ 1 h 122"/>
                <a:gd name="T24" fmla="*/ 1 w 111"/>
                <a:gd name="T25" fmla="*/ 0 h 122"/>
                <a:gd name="T26" fmla="*/ 1 w 111"/>
                <a:gd name="T27" fmla="*/ 1 h 122"/>
                <a:gd name="T28" fmla="*/ 1 w 111"/>
                <a:gd name="T29" fmla="*/ 1 h 122"/>
                <a:gd name="T30" fmla="*/ 1 w 111"/>
                <a:gd name="T31" fmla="*/ 1 h 122"/>
                <a:gd name="T32" fmla="*/ 1 w 111"/>
                <a:gd name="T33" fmla="*/ 1 h 122"/>
                <a:gd name="T34" fmla="*/ 1 w 111"/>
                <a:gd name="T35" fmla="*/ 1 h 122"/>
                <a:gd name="T36" fmla="*/ 1 w 111"/>
                <a:gd name="T37" fmla="*/ 1 h 122"/>
                <a:gd name="T38" fmla="*/ 1 w 111"/>
                <a:gd name="T39" fmla="*/ 1 h 122"/>
                <a:gd name="T40" fmla="*/ 1 w 111"/>
                <a:gd name="T41" fmla="*/ 1 h 122"/>
                <a:gd name="T42" fmla="*/ 1 w 111"/>
                <a:gd name="T43" fmla="*/ 1 h 122"/>
                <a:gd name="T44" fmla="*/ 1 w 111"/>
                <a:gd name="T45" fmla="*/ 1 h 122"/>
                <a:gd name="T46" fmla="*/ 1 w 111"/>
                <a:gd name="T47" fmla="*/ 1 h 122"/>
                <a:gd name="T48" fmla="*/ 1 w 111"/>
                <a:gd name="T49" fmla="*/ 1 h 122"/>
                <a:gd name="T50" fmla="*/ 1 w 111"/>
                <a:gd name="T51" fmla="*/ 1 h 122"/>
                <a:gd name="T52" fmla="*/ 1 w 111"/>
                <a:gd name="T53" fmla="*/ 1 h 122"/>
                <a:gd name="T54" fmla="*/ 0 w 111"/>
                <a:gd name="T55" fmla="*/ 1 h 122"/>
                <a:gd name="T56" fmla="*/ 1 w 111"/>
                <a:gd name="T57" fmla="*/ 1 h 122"/>
                <a:gd name="T58" fmla="*/ 1 w 111"/>
                <a:gd name="T59" fmla="*/ 1 h 122"/>
                <a:gd name="T60" fmla="*/ 1 w 111"/>
                <a:gd name="T61" fmla="*/ 1 h 122"/>
                <a:gd name="T62" fmla="*/ 1 w 111"/>
                <a:gd name="T63" fmla="*/ 1 h 122"/>
                <a:gd name="T64" fmla="*/ 1 w 111"/>
                <a:gd name="T65" fmla="*/ 1 h 122"/>
                <a:gd name="T66" fmla="*/ 1 w 111"/>
                <a:gd name="T67" fmla="*/ 1 h 122"/>
                <a:gd name="T68" fmla="*/ 1 w 111"/>
                <a:gd name="T69" fmla="*/ 1 h 122"/>
                <a:gd name="T70" fmla="*/ 1 w 111"/>
                <a:gd name="T71" fmla="*/ 1 h 122"/>
                <a:gd name="T72" fmla="*/ 1 w 111"/>
                <a:gd name="T73" fmla="*/ 1 h 122"/>
                <a:gd name="T74" fmla="*/ 1 w 111"/>
                <a:gd name="T75" fmla="*/ 1 h 122"/>
                <a:gd name="T76" fmla="*/ 1 w 111"/>
                <a:gd name="T77" fmla="*/ 1 h 122"/>
                <a:gd name="T78" fmla="*/ 1 w 111"/>
                <a:gd name="T79" fmla="*/ 1 h 122"/>
                <a:gd name="T80" fmla="*/ 1 w 111"/>
                <a:gd name="T81" fmla="*/ 1 h 122"/>
                <a:gd name="T82" fmla="*/ 1 w 111"/>
                <a:gd name="T83" fmla="*/ 1 h 122"/>
                <a:gd name="T84" fmla="*/ 1 w 111"/>
                <a:gd name="T85" fmla="*/ 1 h 122"/>
                <a:gd name="T86" fmla="*/ 1 w 111"/>
                <a:gd name="T87" fmla="*/ 1 h 122"/>
                <a:gd name="T88" fmla="*/ 1 w 111"/>
                <a:gd name="T89" fmla="*/ 1 h 122"/>
                <a:gd name="T90" fmla="*/ 1 w 111"/>
                <a:gd name="T91" fmla="*/ 1 h 122"/>
                <a:gd name="T92" fmla="*/ 1 w 111"/>
                <a:gd name="T93" fmla="*/ 1 h 122"/>
                <a:gd name="T94" fmla="*/ 1 w 111"/>
                <a:gd name="T95" fmla="*/ 1 h 122"/>
                <a:gd name="T96" fmla="*/ 1 w 111"/>
                <a:gd name="T97" fmla="*/ 1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1"/>
                <a:gd name="T148" fmla="*/ 0 h 122"/>
                <a:gd name="T149" fmla="*/ 111 w 111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1" h="122">
                  <a:moveTo>
                    <a:pt x="101" y="61"/>
                  </a:moveTo>
                  <a:lnTo>
                    <a:pt x="108" y="55"/>
                  </a:lnTo>
                  <a:lnTo>
                    <a:pt x="111" y="47"/>
                  </a:lnTo>
                  <a:lnTo>
                    <a:pt x="111" y="39"/>
                  </a:lnTo>
                  <a:lnTo>
                    <a:pt x="109" y="31"/>
                  </a:lnTo>
                  <a:lnTo>
                    <a:pt x="103" y="24"/>
                  </a:lnTo>
                  <a:lnTo>
                    <a:pt x="96" y="21"/>
                  </a:lnTo>
                  <a:lnTo>
                    <a:pt x="88" y="20"/>
                  </a:lnTo>
                  <a:lnTo>
                    <a:pt x="79" y="22"/>
                  </a:lnTo>
                  <a:lnTo>
                    <a:pt x="77" y="13"/>
                  </a:lnTo>
                  <a:lnTo>
                    <a:pt x="71" y="6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2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3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46"/>
                  </a:lnTo>
                  <a:lnTo>
                    <a:pt x="4" y="54"/>
                  </a:lnTo>
                  <a:lnTo>
                    <a:pt x="11" y="60"/>
                  </a:lnTo>
                  <a:lnTo>
                    <a:pt x="4" y="66"/>
                  </a:lnTo>
                  <a:lnTo>
                    <a:pt x="1" y="74"/>
                  </a:lnTo>
                  <a:lnTo>
                    <a:pt x="0" y="83"/>
                  </a:lnTo>
                  <a:lnTo>
                    <a:pt x="2" y="91"/>
                  </a:lnTo>
                  <a:lnTo>
                    <a:pt x="8" y="98"/>
                  </a:lnTo>
                  <a:lnTo>
                    <a:pt x="16" y="102"/>
                  </a:lnTo>
                  <a:lnTo>
                    <a:pt x="24" y="102"/>
                  </a:lnTo>
                  <a:lnTo>
                    <a:pt x="33" y="99"/>
                  </a:lnTo>
                  <a:lnTo>
                    <a:pt x="35" y="108"/>
                  </a:lnTo>
                  <a:lnTo>
                    <a:pt x="40" y="115"/>
                  </a:lnTo>
                  <a:lnTo>
                    <a:pt x="47" y="120"/>
                  </a:lnTo>
                  <a:lnTo>
                    <a:pt x="55" y="122"/>
                  </a:lnTo>
                  <a:lnTo>
                    <a:pt x="63" y="120"/>
                  </a:lnTo>
                  <a:lnTo>
                    <a:pt x="70" y="115"/>
                  </a:lnTo>
                  <a:lnTo>
                    <a:pt x="76" y="108"/>
                  </a:lnTo>
                  <a:lnTo>
                    <a:pt x="78" y="100"/>
                  </a:lnTo>
                  <a:lnTo>
                    <a:pt x="87" y="103"/>
                  </a:lnTo>
                  <a:lnTo>
                    <a:pt x="95" y="102"/>
                  </a:lnTo>
                  <a:lnTo>
                    <a:pt x="103" y="98"/>
                  </a:lnTo>
                  <a:lnTo>
                    <a:pt x="109" y="92"/>
                  </a:lnTo>
                  <a:lnTo>
                    <a:pt x="111" y="84"/>
                  </a:lnTo>
                  <a:lnTo>
                    <a:pt x="110" y="76"/>
                  </a:lnTo>
                  <a:lnTo>
                    <a:pt x="107" y="68"/>
                  </a:lnTo>
                  <a:lnTo>
                    <a:pt x="101" y="6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69" name="Freeform 57"/>
            <p:cNvSpPr>
              <a:spLocks/>
            </p:cNvSpPr>
            <p:nvPr>
              <p:custDataLst>
                <p:tags r:id="rId198"/>
              </p:custDataLst>
            </p:nvPr>
          </p:nvSpPr>
          <p:spPr bwMode="auto">
            <a:xfrm>
              <a:off x="2385" y="2721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1 h 32"/>
                <a:gd name="T6" fmla="*/ 1 w 32"/>
                <a:gd name="T7" fmla="*/ 1 h 32"/>
                <a:gd name="T8" fmla="*/ 0 w 32"/>
                <a:gd name="T9" fmla="*/ 1 h 32"/>
                <a:gd name="T10" fmla="*/ 1 w 32"/>
                <a:gd name="T11" fmla="*/ 1 h 32"/>
                <a:gd name="T12" fmla="*/ 1 w 32"/>
                <a:gd name="T13" fmla="*/ 1 h 32"/>
                <a:gd name="T14" fmla="*/ 1 w 32"/>
                <a:gd name="T15" fmla="*/ 1 h 32"/>
                <a:gd name="T16" fmla="*/ 1 w 32"/>
                <a:gd name="T17" fmla="*/ 0 h 32"/>
                <a:gd name="T18" fmla="*/ 1 w 32"/>
                <a:gd name="T19" fmla="*/ 1 h 32"/>
                <a:gd name="T20" fmla="*/ 1 w 32"/>
                <a:gd name="T21" fmla="*/ 1 h 32"/>
                <a:gd name="T22" fmla="*/ 1 w 32"/>
                <a:gd name="T23" fmla="*/ 1 h 32"/>
                <a:gd name="T24" fmla="*/ 1 w 32"/>
                <a:gd name="T25" fmla="*/ 1 h 32"/>
                <a:gd name="T26" fmla="*/ 1 w 32"/>
                <a:gd name="T27" fmla="*/ 1 h 32"/>
                <a:gd name="T28" fmla="*/ 1 w 32"/>
                <a:gd name="T29" fmla="*/ 1 h 32"/>
                <a:gd name="T30" fmla="*/ 1 w 32"/>
                <a:gd name="T31" fmla="*/ 1 h 32"/>
                <a:gd name="T32" fmla="*/ 1 w 32"/>
                <a:gd name="T33" fmla="*/ 1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2"/>
                <a:gd name="T53" fmla="*/ 32 w 3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2">
                  <a:moveTo>
                    <a:pt x="16" y="32"/>
                  </a:moveTo>
                  <a:lnTo>
                    <a:pt x="9" y="31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7" y="5"/>
                  </a:lnTo>
                  <a:lnTo>
                    <a:pt x="31" y="9"/>
                  </a:lnTo>
                  <a:lnTo>
                    <a:pt x="32" y="16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3" y="31"/>
                  </a:lnTo>
                  <a:lnTo>
                    <a:pt x="16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0" name="Freeform 58"/>
            <p:cNvSpPr>
              <a:spLocks/>
            </p:cNvSpPr>
            <p:nvPr>
              <p:custDataLst>
                <p:tags r:id="rId199"/>
              </p:custDataLst>
            </p:nvPr>
          </p:nvSpPr>
          <p:spPr bwMode="auto">
            <a:xfrm>
              <a:off x="2400" y="1686"/>
              <a:ext cx="68" cy="74"/>
            </a:xfrm>
            <a:custGeom>
              <a:avLst/>
              <a:gdLst>
                <a:gd name="T0" fmla="*/ 1 w 136"/>
                <a:gd name="T1" fmla="*/ 0 h 149"/>
                <a:gd name="T2" fmla="*/ 1 w 136"/>
                <a:gd name="T3" fmla="*/ 0 h 149"/>
                <a:gd name="T4" fmla="*/ 1 w 136"/>
                <a:gd name="T5" fmla="*/ 0 h 149"/>
                <a:gd name="T6" fmla="*/ 1 w 136"/>
                <a:gd name="T7" fmla="*/ 0 h 149"/>
                <a:gd name="T8" fmla="*/ 1 w 136"/>
                <a:gd name="T9" fmla="*/ 0 h 149"/>
                <a:gd name="T10" fmla="*/ 1 w 136"/>
                <a:gd name="T11" fmla="*/ 0 h 149"/>
                <a:gd name="T12" fmla="*/ 1 w 136"/>
                <a:gd name="T13" fmla="*/ 0 h 149"/>
                <a:gd name="T14" fmla="*/ 1 w 136"/>
                <a:gd name="T15" fmla="*/ 0 h 149"/>
                <a:gd name="T16" fmla="*/ 1 w 136"/>
                <a:gd name="T17" fmla="*/ 0 h 149"/>
                <a:gd name="T18" fmla="*/ 1 w 136"/>
                <a:gd name="T19" fmla="*/ 0 h 149"/>
                <a:gd name="T20" fmla="*/ 1 w 136"/>
                <a:gd name="T21" fmla="*/ 0 h 149"/>
                <a:gd name="T22" fmla="*/ 1 w 136"/>
                <a:gd name="T23" fmla="*/ 0 h 149"/>
                <a:gd name="T24" fmla="*/ 1 w 136"/>
                <a:gd name="T25" fmla="*/ 0 h 149"/>
                <a:gd name="T26" fmla="*/ 1 w 136"/>
                <a:gd name="T27" fmla="*/ 0 h 149"/>
                <a:gd name="T28" fmla="*/ 0 w 136"/>
                <a:gd name="T29" fmla="*/ 0 h 149"/>
                <a:gd name="T30" fmla="*/ 1 w 136"/>
                <a:gd name="T31" fmla="*/ 0 h 149"/>
                <a:gd name="T32" fmla="*/ 1 w 136"/>
                <a:gd name="T33" fmla="*/ 0 h 149"/>
                <a:gd name="T34" fmla="*/ 0 w 136"/>
                <a:gd name="T35" fmla="*/ 0 h 149"/>
                <a:gd name="T36" fmla="*/ 1 w 136"/>
                <a:gd name="T37" fmla="*/ 0 h 149"/>
                <a:gd name="T38" fmla="*/ 1 w 136"/>
                <a:gd name="T39" fmla="*/ 0 h 149"/>
                <a:gd name="T40" fmla="*/ 1 w 136"/>
                <a:gd name="T41" fmla="*/ 0 h 149"/>
                <a:gd name="T42" fmla="*/ 1 w 136"/>
                <a:gd name="T43" fmla="*/ 0 h 149"/>
                <a:gd name="T44" fmla="*/ 1 w 136"/>
                <a:gd name="T45" fmla="*/ 0 h 149"/>
                <a:gd name="T46" fmla="*/ 1 w 136"/>
                <a:gd name="T47" fmla="*/ 0 h 149"/>
                <a:gd name="T48" fmla="*/ 1 w 136"/>
                <a:gd name="T49" fmla="*/ 0 h 149"/>
                <a:gd name="T50" fmla="*/ 1 w 136"/>
                <a:gd name="T51" fmla="*/ 0 h 149"/>
                <a:gd name="T52" fmla="*/ 1 w 136"/>
                <a:gd name="T53" fmla="*/ 0 h 149"/>
                <a:gd name="T54" fmla="*/ 1 w 136"/>
                <a:gd name="T55" fmla="*/ 0 h 149"/>
                <a:gd name="T56" fmla="*/ 1 w 136"/>
                <a:gd name="T57" fmla="*/ 0 h 149"/>
                <a:gd name="T58" fmla="*/ 1 w 136"/>
                <a:gd name="T59" fmla="*/ 0 h 149"/>
                <a:gd name="T60" fmla="*/ 1 w 136"/>
                <a:gd name="T61" fmla="*/ 0 h 149"/>
                <a:gd name="T62" fmla="*/ 1 w 136"/>
                <a:gd name="T63" fmla="*/ 0 h 1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9"/>
                <a:gd name="T98" fmla="*/ 136 w 136"/>
                <a:gd name="T99" fmla="*/ 149 h 1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9">
                  <a:moveTo>
                    <a:pt x="123" y="75"/>
                  </a:moveTo>
                  <a:lnTo>
                    <a:pt x="131" y="67"/>
                  </a:lnTo>
                  <a:lnTo>
                    <a:pt x="135" y="58"/>
                  </a:lnTo>
                  <a:lnTo>
                    <a:pt x="136" y="47"/>
                  </a:lnTo>
                  <a:lnTo>
                    <a:pt x="133" y="38"/>
                  </a:lnTo>
                  <a:lnTo>
                    <a:pt x="129" y="34"/>
                  </a:lnTo>
                  <a:lnTo>
                    <a:pt x="126" y="30"/>
                  </a:lnTo>
                  <a:lnTo>
                    <a:pt x="121" y="28"/>
                  </a:lnTo>
                  <a:lnTo>
                    <a:pt x="117" y="26"/>
                  </a:lnTo>
                  <a:lnTo>
                    <a:pt x="112" y="26"/>
                  </a:lnTo>
                  <a:lnTo>
                    <a:pt x="106" y="26"/>
                  </a:lnTo>
                  <a:lnTo>
                    <a:pt x="102" y="26"/>
                  </a:lnTo>
                  <a:lnTo>
                    <a:pt x="96" y="28"/>
                  </a:lnTo>
                  <a:lnTo>
                    <a:pt x="94" y="18"/>
                  </a:lnTo>
                  <a:lnTo>
                    <a:pt x="88" y="8"/>
                  </a:lnTo>
                  <a:lnTo>
                    <a:pt x="79" y="3"/>
                  </a:lnTo>
                  <a:lnTo>
                    <a:pt x="68" y="0"/>
                  </a:lnTo>
                  <a:lnTo>
                    <a:pt x="58" y="3"/>
                  </a:lnTo>
                  <a:lnTo>
                    <a:pt x="50" y="8"/>
                  </a:lnTo>
                  <a:lnTo>
                    <a:pt x="44" y="16"/>
                  </a:lnTo>
                  <a:lnTo>
                    <a:pt x="42" y="27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25" y="24"/>
                  </a:lnTo>
                  <a:lnTo>
                    <a:pt x="20" y="24"/>
                  </a:lnTo>
                  <a:lnTo>
                    <a:pt x="15" y="27"/>
                  </a:lnTo>
                  <a:lnTo>
                    <a:pt x="11" y="29"/>
                  </a:lnTo>
                  <a:lnTo>
                    <a:pt x="7" y="32"/>
                  </a:lnTo>
                  <a:lnTo>
                    <a:pt x="4" y="37"/>
                  </a:lnTo>
                  <a:lnTo>
                    <a:pt x="0" y="46"/>
                  </a:lnTo>
                  <a:lnTo>
                    <a:pt x="2" y="57"/>
                  </a:lnTo>
                  <a:lnTo>
                    <a:pt x="6" y="66"/>
                  </a:lnTo>
                  <a:lnTo>
                    <a:pt x="13" y="74"/>
                  </a:lnTo>
                  <a:lnTo>
                    <a:pt x="5" y="81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4" y="111"/>
                  </a:lnTo>
                  <a:lnTo>
                    <a:pt x="7" y="115"/>
                  </a:lnTo>
                  <a:lnTo>
                    <a:pt x="11" y="119"/>
                  </a:lnTo>
                  <a:lnTo>
                    <a:pt x="14" y="121"/>
                  </a:lnTo>
                  <a:lnTo>
                    <a:pt x="19" y="122"/>
                  </a:lnTo>
                  <a:lnTo>
                    <a:pt x="25" y="123"/>
                  </a:lnTo>
                  <a:lnTo>
                    <a:pt x="29" y="123"/>
                  </a:lnTo>
                  <a:lnTo>
                    <a:pt x="34" y="122"/>
                  </a:lnTo>
                  <a:lnTo>
                    <a:pt x="40" y="121"/>
                  </a:lnTo>
                  <a:lnTo>
                    <a:pt x="42" y="132"/>
                  </a:lnTo>
                  <a:lnTo>
                    <a:pt x="49" y="141"/>
                  </a:lnTo>
                  <a:lnTo>
                    <a:pt x="57" y="147"/>
                  </a:lnTo>
                  <a:lnTo>
                    <a:pt x="67" y="149"/>
                  </a:lnTo>
                  <a:lnTo>
                    <a:pt x="78" y="147"/>
                  </a:lnTo>
                  <a:lnTo>
                    <a:pt x="86" y="141"/>
                  </a:lnTo>
                  <a:lnTo>
                    <a:pt x="91" y="133"/>
                  </a:lnTo>
                  <a:lnTo>
                    <a:pt x="94" y="122"/>
                  </a:lnTo>
                  <a:lnTo>
                    <a:pt x="100" y="123"/>
                  </a:lnTo>
                  <a:lnTo>
                    <a:pt x="105" y="125"/>
                  </a:lnTo>
                  <a:lnTo>
                    <a:pt x="111" y="125"/>
                  </a:lnTo>
                  <a:lnTo>
                    <a:pt x="116" y="123"/>
                  </a:lnTo>
                  <a:lnTo>
                    <a:pt x="120" y="122"/>
                  </a:lnTo>
                  <a:lnTo>
                    <a:pt x="125" y="120"/>
                  </a:lnTo>
                  <a:lnTo>
                    <a:pt x="128" y="117"/>
                  </a:lnTo>
                  <a:lnTo>
                    <a:pt x="132" y="112"/>
                  </a:lnTo>
                  <a:lnTo>
                    <a:pt x="135" y="103"/>
                  </a:lnTo>
                  <a:lnTo>
                    <a:pt x="134" y="92"/>
                  </a:lnTo>
                  <a:lnTo>
                    <a:pt x="129" y="83"/>
                  </a:lnTo>
                  <a:lnTo>
                    <a:pt x="123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1" name="Freeform 59"/>
            <p:cNvSpPr>
              <a:spLocks/>
            </p:cNvSpPr>
            <p:nvPr>
              <p:custDataLst>
                <p:tags r:id="rId200"/>
              </p:custDataLst>
            </p:nvPr>
          </p:nvSpPr>
          <p:spPr bwMode="auto">
            <a:xfrm>
              <a:off x="2423" y="1713"/>
              <a:ext cx="20" cy="20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0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1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11" y="38"/>
                  </a:lnTo>
                  <a:lnTo>
                    <a:pt x="5" y="34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33" y="6"/>
                  </a:lnTo>
                  <a:lnTo>
                    <a:pt x="38" y="12"/>
                  </a:lnTo>
                  <a:lnTo>
                    <a:pt x="39" y="20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6" y="38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2" name="Freeform 60"/>
            <p:cNvSpPr>
              <a:spLocks/>
            </p:cNvSpPr>
            <p:nvPr>
              <p:custDataLst>
                <p:tags r:id="rId201"/>
              </p:custDataLst>
            </p:nvPr>
          </p:nvSpPr>
          <p:spPr bwMode="auto">
            <a:xfrm>
              <a:off x="3282" y="2529"/>
              <a:ext cx="64" cy="90"/>
            </a:xfrm>
            <a:custGeom>
              <a:avLst/>
              <a:gdLst>
                <a:gd name="T0" fmla="*/ 0 w 129"/>
                <a:gd name="T1" fmla="*/ 0 h 181"/>
                <a:gd name="T2" fmla="*/ 0 w 129"/>
                <a:gd name="T3" fmla="*/ 0 h 181"/>
                <a:gd name="T4" fmla="*/ 0 w 129"/>
                <a:gd name="T5" fmla="*/ 0 h 181"/>
                <a:gd name="T6" fmla="*/ 0 w 129"/>
                <a:gd name="T7" fmla="*/ 0 h 181"/>
                <a:gd name="T8" fmla="*/ 0 w 129"/>
                <a:gd name="T9" fmla="*/ 0 h 181"/>
                <a:gd name="T10" fmla="*/ 0 w 129"/>
                <a:gd name="T11" fmla="*/ 0 h 181"/>
                <a:gd name="T12" fmla="*/ 0 w 129"/>
                <a:gd name="T13" fmla="*/ 0 h 181"/>
                <a:gd name="T14" fmla="*/ 0 w 129"/>
                <a:gd name="T15" fmla="*/ 0 h 181"/>
                <a:gd name="T16" fmla="*/ 0 w 129"/>
                <a:gd name="T17" fmla="*/ 0 h 181"/>
                <a:gd name="T18" fmla="*/ 0 w 129"/>
                <a:gd name="T19" fmla="*/ 0 h 181"/>
                <a:gd name="T20" fmla="*/ 0 w 129"/>
                <a:gd name="T21" fmla="*/ 0 h 181"/>
                <a:gd name="T22" fmla="*/ 0 w 129"/>
                <a:gd name="T23" fmla="*/ 0 h 181"/>
                <a:gd name="T24" fmla="*/ 0 w 129"/>
                <a:gd name="T25" fmla="*/ 0 h 181"/>
                <a:gd name="T26" fmla="*/ 0 w 129"/>
                <a:gd name="T27" fmla="*/ 0 h 181"/>
                <a:gd name="T28" fmla="*/ 0 w 129"/>
                <a:gd name="T29" fmla="*/ 0 h 181"/>
                <a:gd name="T30" fmla="*/ 0 w 129"/>
                <a:gd name="T31" fmla="*/ 0 h 181"/>
                <a:gd name="T32" fmla="*/ 0 w 129"/>
                <a:gd name="T33" fmla="*/ 0 h 181"/>
                <a:gd name="T34" fmla="*/ 0 w 129"/>
                <a:gd name="T35" fmla="*/ 0 h 181"/>
                <a:gd name="T36" fmla="*/ 0 w 129"/>
                <a:gd name="T37" fmla="*/ 0 h 181"/>
                <a:gd name="T38" fmla="*/ 0 w 129"/>
                <a:gd name="T39" fmla="*/ 0 h 181"/>
                <a:gd name="T40" fmla="*/ 0 w 129"/>
                <a:gd name="T41" fmla="*/ 0 h 181"/>
                <a:gd name="T42" fmla="*/ 0 w 129"/>
                <a:gd name="T43" fmla="*/ 0 h 181"/>
                <a:gd name="T44" fmla="*/ 0 w 129"/>
                <a:gd name="T45" fmla="*/ 0 h 181"/>
                <a:gd name="T46" fmla="*/ 0 w 129"/>
                <a:gd name="T47" fmla="*/ 0 h 181"/>
                <a:gd name="T48" fmla="*/ 0 w 129"/>
                <a:gd name="T49" fmla="*/ 0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9"/>
                <a:gd name="T76" fmla="*/ 0 h 181"/>
                <a:gd name="T77" fmla="*/ 129 w 129"/>
                <a:gd name="T78" fmla="*/ 181 h 1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9" h="181">
                  <a:moveTo>
                    <a:pt x="0" y="181"/>
                  </a:moveTo>
                  <a:lnTo>
                    <a:pt x="25" y="172"/>
                  </a:lnTo>
                  <a:lnTo>
                    <a:pt x="52" y="158"/>
                  </a:lnTo>
                  <a:lnTo>
                    <a:pt x="76" y="141"/>
                  </a:lnTo>
                  <a:lnTo>
                    <a:pt x="97" y="120"/>
                  </a:lnTo>
                  <a:lnTo>
                    <a:pt x="114" y="98"/>
                  </a:lnTo>
                  <a:lnTo>
                    <a:pt x="124" y="74"/>
                  </a:lnTo>
                  <a:lnTo>
                    <a:pt x="129" y="50"/>
                  </a:lnTo>
                  <a:lnTo>
                    <a:pt x="124" y="26"/>
                  </a:lnTo>
                  <a:lnTo>
                    <a:pt x="114" y="8"/>
                  </a:lnTo>
                  <a:lnTo>
                    <a:pt x="100" y="0"/>
                  </a:lnTo>
                  <a:lnTo>
                    <a:pt x="86" y="1"/>
                  </a:lnTo>
                  <a:lnTo>
                    <a:pt x="72" y="8"/>
                  </a:lnTo>
                  <a:lnTo>
                    <a:pt x="61" y="21"/>
                  </a:lnTo>
                  <a:lnTo>
                    <a:pt x="53" y="38"/>
                  </a:lnTo>
                  <a:lnTo>
                    <a:pt x="49" y="58"/>
                  </a:lnTo>
                  <a:lnTo>
                    <a:pt x="52" y="79"/>
                  </a:lnTo>
                  <a:lnTo>
                    <a:pt x="54" y="95"/>
                  </a:lnTo>
                  <a:lnTo>
                    <a:pt x="49" y="113"/>
                  </a:lnTo>
                  <a:lnTo>
                    <a:pt x="41" y="129"/>
                  </a:lnTo>
                  <a:lnTo>
                    <a:pt x="31" y="145"/>
                  </a:lnTo>
                  <a:lnTo>
                    <a:pt x="19" y="160"/>
                  </a:lnTo>
                  <a:lnTo>
                    <a:pt x="10" y="171"/>
                  </a:lnTo>
                  <a:lnTo>
                    <a:pt x="2" y="179"/>
                  </a:lnTo>
                  <a:lnTo>
                    <a:pt x="0" y="18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3" name="Freeform 61"/>
            <p:cNvSpPr>
              <a:spLocks/>
            </p:cNvSpPr>
            <p:nvPr>
              <p:custDataLst>
                <p:tags r:id="rId202"/>
              </p:custDataLst>
            </p:nvPr>
          </p:nvSpPr>
          <p:spPr bwMode="auto">
            <a:xfrm>
              <a:off x="3251" y="2513"/>
              <a:ext cx="45" cy="103"/>
            </a:xfrm>
            <a:custGeom>
              <a:avLst/>
              <a:gdLst>
                <a:gd name="T0" fmla="*/ 1 w 90"/>
                <a:gd name="T1" fmla="*/ 1 h 206"/>
                <a:gd name="T2" fmla="*/ 1 w 90"/>
                <a:gd name="T3" fmla="*/ 1 h 206"/>
                <a:gd name="T4" fmla="*/ 1 w 90"/>
                <a:gd name="T5" fmla="*/ 1 h 206"/>
                <a:gd name="T6" fmla="*/ 1 w 90"/>
                <a:gd name="T7" fmla="*/ 1 h 206"/>
                <a:gd name="T8" fmla="*/ 1 w 90"/>
                <a:gd name="T9" fmla="*/ 1 h 206"/>
                <a:gd name="T10" fmla="*/ 1 w 90"/>
                <a:gd name="T11" fmla="*/ 1 h 206"/>
                <a:gd name="T12" fmla="*/ 1 w 90"/>
                <a:gd name="T13" fmla="*/ 1 h 206"/>
                <a:gd name="T14" fmla="*/ 1 w 90"/>
                <a:gd name="T15" fmla="*/ 1 h 206"/>
                <a:gd name="T16" fmla="*/ 1 w 90"/>
                <a:gd name="T17" fmla="*/ 1 h 206"/>
                <a:gd name="T18" fmla="*/ 1 w 90"/>
                <a:gd name="T19" fmla="*/ 0 h 206"/>
                <a:gd name="T20" fmla="*/ 1 w 90"/>
                <a:gd name="T21" fmla="*/ 1 h 206"/>
                <a:gd name="T22" fmla="*/ 1 w 90"/>
                <a:gd name="T23" fmla="*/ 1 h 206"/>
                <a:gd name="T24" fmla="*/ 1 w 90"/>
                <a:gd name="T25" fmla="*/ 1 h 206"/>
                <a:gd name="T26" fmla="*/ 0 w 90"/>
                <a:gd name="T27" fmla="*/ 1 h 206"/>
                <a:gd name="T28" fmla="*/ 1 w 90"/>
                <a:gd name="T29" fmla="*/ 1 h 206"/>
                <a:gd name="T30" fmla="*/ 1 w 90"/>
                <a:gd name="T31" fmla="*/ 1 h 206"/>
                <a:gd name="T32" fmla="*/ 1 w 90"/>
                <a:gd name="T33" fmla="*/ 1 h 206"/>
                <a:gd name="T34" fmla="*/ 1 w 90"/>
                <a:gd name="T35" fmla="*/ 1 h 206"/>
                <a:gd name="T36" fmla="*/ 1 w 90"/>
                <a:gd name="T37" fmla="*/ 1 h 206"/>
                <a:gd name="T38" fmla="*/ 1 w 90"/>
                <a:gd name="T39" fmla="*/ 1 h 206"/>
                <a:gd name="T40" fmla="*/ 1 w 90"/>
                <a:gd name="T41" fmla="*/ 1 h 206"/>
                <a:gd name="T42" fmla="*/ 1 w 90"/>
                <a:gd name="T43" fmla="*/ 1 h 206"/>
                <a:gd name="T44" fmla="*/ 1 w 90"/>
                <a:gd name="T45" fmla="*/ 1 h 206"/>
                <a:gd name="T46" fmla="*/ 1 w 90"/>
                <a:gd name="T47" fmla="*/ 1 h 206"/>
                <a:gd name="T48" fmla="*/ 1 w 90"/>
                <a:gd name="T49" fmla="*/ 1 h 2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206"/>
                <a:gd name="T77" fmla="*/ 90 w 90"/>
                <a:gd name="T78" fmla="*/ 206 h 2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206">
                  <a:moveTo>
                    <a:pt x="50" y="206"/>
                  </a:moveTo>
                  <a:lnTo>
                    <a:pt x="65" y="183"/>
                  </a:lnTo>
                  <a:lnTo>
                    <a:pt x="77" y="157"/>
                  </a:lnTo>
                  <a:lnTo>
                    <a:pt x="85" y="128"/>
                  </a:lnTo>
                  <a:lnTo>
                    <a:pt x="90" y="99"/>
                  </a:lnTo>
                  <a:lnTo>
                    <a:pt x="88" y="70"/>
                  </a:lnTo>
                  <a:lnTo>
                    <a:pt x="83" y="45"/>
                  </a:lnTo>
                  <a:lnTo>
                    <a:pt x="70" y="23"/>
                  </a:lnTo>
                  <a:lnTo>
                    <a:pt x="52" y="7"/>
                  </a:lnTo>
                  <a:lnTo>
                    <a:pt x="33" y="0"/>
                  </a:lnTo>
                  <a:lnTo>
                    <a:pt x="18" y="2"/>
                  </a:lnTo>
                  <a:lnTo>
                    <a:pt x="7" y="12"/>
                  </a:lnTo>
                  <a:lnTo>
                    <a:pt x="1" y="26"/>
                  </a:lnTo>
                  <a:lnTo>
                    <a:pt x="0" y="43"/>
                  </a:lnTo>
                  <a:lnTo>
                    <a:pt x="3" y="61"/>
                  </a:lnTo>
                  <a:lnTo>
                    <a:pt x="12" y="80"/>
                  </a:lnTo>
                  <a:lnTo>
                    <a:pt x="27" y="93"/>
                  </a:lnTo>
                  <a:lnTo>
                    <a:pt x="39" y="106"/>
                  </a:lnTo>
                  <a:lnTo>
                    <a:pt x="47" y="122"/>
                  </a:lnTo>
                  <a:lnTo>
                    <a:pt x="52" y="141"/>
                  </a:lnTo>
                  <a:lnTo>
                    <a:pt x="53" y="159"/>
                  </a:lnTo>
                  <a:lnTo>
                    <a:pt x="53" y="178"/>
                  </a:lnTo>
                  <a:lnTo>
                    <a:pt x="53" y="193"/>
                  </a:lnTo>
                  <a:lnTo>
                    <a:pt x="50" y="203"/>
                  </a:lnTo>
                  <a:lnTo>
                    <a:pt x="50" y="20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4" name="Freeform 62"/>
            <p:cNvSpPr>
              <a:spLocks/>
            </p:cNvSpPr>
            <p:nvPr>
              <p:custDataLst>
                <p:tags r:id="rId203"/>
              </p:custDataLst>
            </p:nvPr>
          </p:nvSpPr>
          <p:spPr bwMode="auto">
            <a:xfrm>
              <a:off x="3283" y="2583"/>
              <a:ext cx="100" cy="50"/>
            </a:xfrm>
            <a:custGeom>
              <a:avLst/>
              <a:gdLst>
                <a:gd name="T0" fmla="*/ 0 w 201"/>
                <a:gd name="T1" fmla="*/ 1 h 99"/>
                <a:gd name="T2" fmla="*/ 0 w 201"/>
                <a:gd name="T3" fmla="*/ 1 h 99"/>
                <a:gd name="T4" fmla="*/ 0 w 201"/>
                <a:gd name="T5" fmla="*/ 1 h 99"/>
                <a:gd name="T6" fmla="*/ 0 w 201"/>
                <a:gd name="T7" fmla="*/ 1 h 99"/>
                <a:gd name="T8" fmla="*/ 0 w 201"/>
                <a:gd name="T9" fmla="*/ 1 h 99"/>
                <a:gd name="T10" fmla="*/ 0 w 201"/>
                <a:gd name="T11" fmla="*/ 1 h 99"/>
                <a:gd name="T12" fmla="*/ 0 w 201"/>
                <a:gd name="T13" fmla="*/ 1 h 99"/>
                <a:gd name="T14" fmla="*/ 0 w 201"/>
                <a:gd name="T15" fmla="*/ 1 h 99"/>
                <a:gd name="T16" fmla="*/ 0 w 201"/>
                <a:gd name="T17" fmla="*/ 1 h 99"/>
                <a:gd name="T18" fmla="*/ 0 w 201"/>
                <a:gd name="T19" fmla="*/ 1 h 99"/>
                <a:gd name="T20" fmla="*/ 0 w 201"/>
                <a:gd name="T21" fmla="*/ 1 h 99"/>
                <a:gd name="T22" fmla="*/ 0 w 201"/>
                <a:gd name="T23" fmla="*/ 1 h 99"/>
                <a:gd name="T24" fmla="*/ 0 w 201"/>
                <a:gd name="T25" fmla="*/ 1 h 99"/>
                <a:gd name="T26" fmla="*/ 0 w 201"/>
                <a:gd name="T27" fmla="*/ 1 h 99"/>
                <a:gd name="T28" fmla="*/ 0 w 201"/>
                <a:gd name="T29" fmla="*/ 1 h 99"/>
                <a:gd name="T30" fmla="*/ 0 w 201"/>
                <a:gd name="T31" fmla="*/ 1 h 99"/>
                <a:gd name="T32" fmla="*/ 0 w 201"/>
                <a:gd name="T33" fmla="*/ 1 h 99"/>
                <a:gd name="T34" fmla="*/ 0 w 201"/>
                <a:gd name="T35" fmla="*/ 1 h 99"/>
                <a:gd name="T36" fmla="*/ 0 w 201"/>
                <a:gd name="T37" fmla="*/ 1 h 99"/>
                <a:gd name="T38" fmla="*/ 0 w 201"/>
                <a:gd name="T39" fmla="*/ 1 h 99"/>
                <a:gd name="T40" fmla="*/ 0 w 201"/>
                <a:gd name="T41" fmla="*/ 0 h 99"/>
                <a:gd name="T42" fmla="*/ 0 w 201"/>
                <a:gd name="T43" fmla="*/ 1 h 99"/>
                <a:gd name="T44" fmla="*/ 0 w 201"/>
                <a:gd name="T45" fmla="*/ 1 h 99"/>
                <a:gd name="T46" fmla="*/ 0 w 201"/>
                <a:gd name="T47" fmla="*/ 1 h 99"/>
                <a:gd name="T48" fmla="*/ 0 w 201"/>
                <a:gd name="T49" fmla="*/ 1 h 99"/>
                <a:gd name="T50" fmla="*/ 0 w 201"/>
                <a:gd name="T51" fmla="*/ 1 h 99"/>
                <a:gd name="T52" fmla="*/ 0 w 201"/>
                <a:gd name="T53" fmla="*/ 1 h 99"/>
                <a:gd name="T54" fmla="*/ 0 w 201"/>
                <a:gd name="T55" fmla="*/ 1 h 99"/>
                <a:gd name="T56" fmla="*/ 0 w 201"/>
                <a:gd name="T57" fmla="*/ 1 h 99"/>
                <a:gd name="T58" fmla="*/ 0 w 201"/>
                <a:gd name="T59" fmla="*/ 1 h 99"/>
                <a:gd name="T60" fmla="*/ 0 w 201"/>
                <a:gd name="T61" fmla="*/ 1 h 99"/>
                <a:gd name="T62" fmla="*/ 0 w 201"/>
                <a:gd name="T63" fmla="*/ 1 h 99"/>
                <a:gd name="T64" fmla="*/ 0 w 201"/>
                <a:gd name="T65" fmla="*/ 1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99"/>
                <a:gd name="T101" fmla="*/ 201 w 201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99">
                  <a:moveTo>
                    <a:pt x="0" y="78"/>
                  </a:moveTo>
                  <a:lnTo>
                    <a:pt x="13" y="84"/>
                  </a:lnTo>
                  <a:lnTo>
                    <a:pt x="26" y="88"/>
                  </a:lnTo>
                  <a:lnTo>
                    <a:pt x="39" y="92"/>
                  </a:lnTo>
                  <a:lnTo>
                    <a:pt x="53" y="95"/>
                  </a:lnTo>
                  <a:lnTo>
                    <a:pt x="68" y="98"/>
                  </a:lnTo>
                  <a:lnTo>
                    <a:pt x="83" y="99"/>
                  </a:lnTo>
                  <a:lnTo>
                    <a:pt x="98" y="99"/>
                  </a:lnTo>
                  <a:lnTo>
                    <a:pt x="113" y="99"/>
                  </a:lnTo>
                  <a:lnTo>
                    <a:pt x="127" y="96"/>
                  </a:lnTo>
                  <a:lnTo>
                    <a:pt x="140" y="93"/>
                  </a:lnTo>
                  <a:lnTo>
                    <a:pt x="152" y="90"/>
                  </a:lnTo>
                  <a:lnTo>
                    <a:pt x="165" y="84"/>
                  </a:lnTo>
                  <a:lnTo>
                    <a:pt x="175" y="77"/>
                  </a:lnTo>
                  <a:lnTo>
                    <a:pt x="184" y="68"/>
                  </a:lnTo>
                  <a:lnTo>
                    <a:pt x="191" y="58"/>
                  </a:lnTo>
                  <a:lnTo>
                    <a:pt x="197" y="47"/>
                  </a:lnTo>
                  <a:lnTo>
                    <a:pt x="201" y="27"/>
                  </a:lnTo>
                  <a:lnTo>
                    <a:pt x="196" y="12"/>
                  </a:lnTo>
                  <a:lnTo>
                    <a:pt x="186" y="3"/>
                  </a:lnTo>
                  <a:lnTo>
                    <a:pt x="171" y="0"/>
                  </a:lnTo>
                  <a:lnTo>
                    <a:pt x="153" y="2"/>
                  </a:lnTo>
                  <a:lnTo>
                    <a:pt x="136" y="9"/>
                  </a:lnTo>
                  <a:lnTo>
                    <a:pt x="120" y="20"/>
                  </a:lnTo>
                  <a:lnTo>
                    <a:pt x="108" y="38"/>
                  </a:lnTo>
                  <a:lnTo>
                    <a:pt x="98" y="52"/>
                  </a:lnTo>
                  <a:lnTo>
                    <a:pt x="83" y="62"/>
                  </a:lnTo>
                  <a:lnTo>
                    <a:pt x="66" y="69"/>
                  </a:lnTo>
                  <a:lnTo>
                    <a:pt x="47" y="73"/>
                  </a:lnTo>
                  <a:lnTo>
                    <a:pt x="29" y="76"/>
                  </a:lnTo>
                  <a:lnTo>
                    <a:pt x="14" y="78"/>
                  </a:lnTo>
                  <a:lnTo>
                    <a:pt x="4" y="78"/>
                  </a:lnTo>
                  <a:lnTo>
                    <a:pt x="0" y="7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5" name="Freeform 63"/>
            <p:cNvSpPr>
              <a:spLocks/>
            </p:cNvSpPr>
            <p:nvPr>
              <p:custDataLst>
                <p:tags r:id="rId204"/>
              </p:custDataLst>
            </p:nvPr>
          </p:nvSpPr>
          <p:spPr bwMode="auto">
            <a:xfrm>
              <a:off x="3281" y="2628"/>
              <a:ext cx="99" cy="50"/>
            </a:xfrm>
            <a:custGeom>
              <a:avLst/>
              <a:gdLst>
                <a:gd name="T0" fmla="*/ 0 w 198"/>
                <a:gd name="T1" fmla="*/ 0 h 100"/>
                <a:gd name="T2" fmla="*/ 1 w 198"/>
                <a:gd name="T3" fmla="*/ 1 h 100"/>
                <a:gd name="T4" fmla="*/ 1 w 198"/>
                <a:gd name="T5" fmla="*/ 1 h 100"/>
                <a:gd name="T6" fmla="*/ 1 w 198"/>
                <a:gd name="T7" fmla="*/ 1 h 100"/>
                <a:gd name="T8" fmla="*/ 1 w 198"/>
                <a:gd name="T9" fmla="*/ 1 h 100"/>
                <a:gd name="T10" fmla="*/ 1 w 198"/>
                <a:gd name="T11" fmla="*/ 1 h 100"/>
                <a:gd name="T12" fmla="*/ 1 w 198"/>
                <a:gd name="T13" fmla="*/ 1 h 100"/>
                <a:gd name="T14" fmla="*/ 1 w 198"/>
                <a:gd name="T15" fmla="*/ 1 h 100"/>
                <a:gd name="T16" fmla="*/ 1 w 198"/>
                <a:gd name="T17" fmla="*/ 1 h 100"/>
                <a:gd name="T18" fmla="*/ 1 w 198"/>
                <a:gd name="T19" fmla="*/ 1 h 100"/>
                <a:gd name="T20" fmla="*/ 1 w 198"/>
                <a:gd name="T21" fmla="*/ 1 h 100"/>
                <a:gd name="T22" fmla="*/ 1 w 198"/>
                <a:gd name="T23" fmla="*/ 1 h 100"/>
                <a:gd name="T24" fmla="*/ 1 w 198"/>
                <a:gd name="T25" fmla="*/ 1 h 100"/>
                <a:gd name="T26" fmla="*/ 1 w 198"/>
                <a:gd name="T27" fmla="*/ 1 h 100"/>
                <a:gd name="T28" fmla="*/ 1 w 198"/>
                <a:gd name="T29" fmla="*/ 1 h 100"/>
                <a:gd name="T30" fmla="*/ 1 w 198"/>
                <a:gd name="T31" fmla="*/ 1 h 100"/>
                <a:gd name="T32" fmla="*/ 1 w 198"/>
                <a:gd name="T33" fmla="*/ 1 h 100"/>
                <a:gd name="T34" fmla="*/ 1 w 198"/>
                <a:gd name="T35" fmla="*/ 1 h 100"/>
                <a:gd name="T36" fmla="*/ 1 w 198"/>
                <a:gd name="T37" fmla="*/ 1 h 100"/>
                <a:gd name="T38" fmla="*/ 1 w 198"/>
                <a:gd name="T39" fmla="*/ 1 h 100"/>
                <a:gd name="T40" fmla="*/ 1 w 198"/>
                <a:gd name="T41" fmla="*/ 1 h 100"/>
                <a:gd name="T42" fmla="*/ 1 w 198"/>
                <a:gd name="T43" fmla="*/ 1 h 100"/>
                <a:gd name="T44" fmla="*/ 1 w 198"/>
                <a:gd name="T45" fmla="*/ 1 h 100"/>
                <a:gd name="T46" fmla="*/ 1 w 198"/>
                <a:gd name="T47" fmla="*/ 1 h 100"/>
                <a:gd name="T48" fmla="*/ 0 w 198"/>
                <a:gd name="T49" fmla="*/ 0 h 1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8"/>
                <a:gd name="T76" fmla="*/ 0 h 100"/>
                <a:gd name="T77" fmla="*/ 198 w 198"/>
                <a:gd name="T78" fmla="*/ 100 h 1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8" h="100">
                  <a:moveTo>
                    <a:pt x="0" y="0"/>
                  </a:moveTo>
                  <a:lnTo>
                    <a:pt x="15" y="23"/>
                  </a:lnTo>
                  <a:lnTo>
                    <a:pt x="33" y="44"/>
                  </a:lnTo>
                  <a:lnTo>
                    <a:pt x="55" y="65"/>
                  </a:lnTo>
                  <a:lnTo>
                    <a:pt x="79" y="81"/>
                  </a:lnTo>
                  <a:lnTo>
                    <a:pt x="105" y="94"/>
                  </a:lnTo>
                  <a:lnTo>
                    <a:pt x="130" y="100"/>
                  </a:lnTo>
                  <a:lnTo>
                    <a:pt x="154" y="99"/>
                  </a:lnTo>
                  <a:lnTo>
                    <a:pt x="177" y="89"/>
                  </a:lnTo>
                  <a:lnTo>
                    <a:pt x="192" y="76"/>
                  </a:lnTo>
                  <a:lnTo>
                    <a:pt x="198" y="61"/>
                  </a:lnTo>
                  <a:lnTo>
                    <a:pt x="194" y="47"/>
                  </a:lnTo>
                  <a:lnTo>
                    <a:pt x="184" y="35"/>
                  </a:lnTo>
                  <a:lnTo>
                    <a:pt x="169" y="26"/>
                  </a:lnTo>
                  <a:lnTo>
                    <a:pt x="151" y="21"/>
                  </a:lnTo>
                  <a:lnTo>
                    <a:pt x="131" y="23"/>
                  </a:lnTo>
                  <a:lnTo>
                    <a:pt x="111" y="29"/>
                  </a:lnTo>
                  <a:lnTo>
                    <a:pt x="95" y="34"/>
                  </a:lnTo>
                  <a:lnTo>
                    <a:pt x="78" y="34"/>
                  </a:lnTo>
                  <a:lnTo>
                    <a:pt x="58" y="29"/>
                  </a:lnTo>
                  <a:lnTo>
                    <a:pt x="41" y="23"/>
                  </a:lnTo>
                  <a:lnTo>
                    <a:pt x="25" y="15"/>
                  </a:lnTo>
                  <a:lnTo>
                    <a:pt x="11" y="8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6" name="Freeform 64"/>
            <p:cNvSpPr>
              <a:spLocks/>
            </p:cNvSpPr>
            <p:nvPr>
              <p:custDataLst>
                <p:tags r:id="rId205"/>
              </p:custDataLst>
            </p:nvPr>
          </p:nvSpPr>
          <p:spPr bwMode="auto">
            <a:xfrm>
              <a:off x="3273" y="2637"/>
              <a:ext cx="68" cy="87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 h 174"/>
                <a:gd name="T4" fmla="*/ 1 w 136"/>
                <a:gd name="T5" fmla="*/ 1 h 174"/>
                <a:gd name="T6" fmla="*/ 1 w 136"/>
                <a:gd name="T7" fmla="*/ 1 h 174"/>
                <a:gd name="T8" fmla="*/ 1 w 136"/>
                <a:gd name="T9" fmla="*/ 1 h 174"/>
                <a:gd name="T10" fmla="*/ 1 w 136"/>
                <a:gd name="T11" fmla="*/ 1 h 174"/>
                <a:gd name="T12" fmla="*/ 1 w 136"/>
                <a:gd name="T13" fmla="*/ 1 h 174"/>
                <a:gd name="T14" fmla="*/ 1 w 136"/>
                <a:gd name="T15" fmla="*/ 1 h 174"/>
                <a:gd name="T16" fmla="*/ 1 w 136"/>
                <a:gd name="T17" fmla="*/ 1 h 174"/>
                <a:gd name="T18" fmla="*/ 1 w 136"/>
                <a:gd name="T19" fmla="*/ 1 h 174"/>
                <a:gd name="T20" fmla="*/ 1 w 136"/>
                <a:gd name="T21" fmla="*/ 1 h 174"/>
                <a:gd name="T22" fmla="*/ 1 w 136"/>
                <a:gd name="T23" fmla="*/ 1 h 174"/>
                <a:gd name="T24" fmla="*/ 1 w 136"/>
                <a:gd name="T25" fmla="*/ 1 h 174"/>
                <a:gd name="T26" fmla="*/ 1 w 136"/>
                <a:gd name="T27" fmla="*/ 1 h 174"/>
                <a:gd name="T28" fmla="*/ 1 w 136"/>
                <a:gd name="T29" fmla="*/ 1 h 174"/>
                <a:gd name="T30" fmla="*/ 1 w 136"/>
                <a:gd name="T31" fmla="*/ 1 h 174"/>
                <a:gd name="T32" fmla="*/ 1 w 136"/>
                <a:gd name="T33" fmla="*/ 1 h 174"/>
                <a:gd name="T34" fmla="*/ 1 w 136"/>
                <a:gd name="T35" fmla="*/ 1 h 174"/>
                <a:gd name="T36" fmla="*/ 1 w 136"/>
                <a:gd name="T37" fmla="*/ 1 h 174"/>
                <a:gd name="T38" fmla="*/ 1 w 136"/>
                <a:gd name="T39" fmla="*/ 1 h 174"/>
                <a:gd name="T40" fmla="*/ 1 w 136"/>
                <a:gd name="T41" fmla="*/ 1 h 174"/>
                <a:gd name="T42" fmla="*/ 1 w 136"/>
                <a:gd name="T43" fmla="*/ 1 h 174"/>
                <a:gd name="T44" fmla="*/ 1 w 136"/>
                <a:gd name="T45" fmla="*/ 1 h 174"/>
                <a:gd name="T46" fmla="*/ 1 w 136"/>
                <a:gd name="T47" fmla="*/ 1 h 174"/>
                <a:gd name="T48" fmla="*/ 0 w 136"/>
                <a:gd name="T49" fmla="*/ 0 h 1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174"/>
                <a:gd name="T77" fmla="*/ 136 w 136"/>
                <a:gd name="T78" fmla="*/ 174 h 1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174">
                  <a:moveTo>
                    <a:pt x="0" y="0"/>
                  </a:moveTo>
                  <a:lnTo>
                    <a:pt x="0" y="28"/>
                  </a:lnTo>
                  <a:lnTo>
                    <a:pt x="2" y="56"/>
                  </a:lnTo>
                  <a:lnTo>
                    <a:pt x="10" y="85"/>
                  </a:lnTo>
                  <a:lnTo>
                    <a:pt x="20" y="113"/>
                  </a:lnTo>
                  <a:lnTo>
                    <a:pt x="35" y="137"/>
                  </a:lnTo>
                  <a:lnTo>
                    <a:pt x="53" y="157"/>
                  </a:lnTo>
                  <a:lnTo>
                    <a:pt x="74" y="169"/>
                  </a:lnTo>
                  <a:lnTo>
                    <a:pt x="99" y="174"/>
                  </a:lnTo>
                  <a:lnTo>
                    <a:pt x="118" y="170"/>
                  </a:lnTo>
                  <a:lnTo>
                    <a:pt x="131" y="161"/>
                  </a:lnTo>
                  <a:lnTo>
                    <a:pt x="136" y="147"/>
                  </a:lnTo>
                  <a:lnTo>
                    <a:pt x="133" y="132"/>
                  </a:lnTo>
                  <a:lnTo>
                    <a:pt x="126" y="116"/>
                  </a:lnTo>
                  <a:lnTo>
                    <a:pt x="114" y="102"/>
                  </a:lnTo>
                  <a:lnTo>
                    <a:pt x="96" y="92"/>
                  </a:lnTo>
                  <a:lnTo>
                    <a:pt x="77" y="88"/>
                  </a:lnTo>
                  <a:lnTo>
                    <a:pt x="61" y="83"/>
                  </a:lnTo>
                  <a:lnTo>
                    <a:pt x="46" y="73"/>
                  </a:lnTo>
                  <a:lnTo>
                    <a:pt x="32" y="59"/>
                  </a:lnTo>
                  <a:lnTo>
                    <a:pt x="21" y="43"/>
                  </a:lnTo>
                  <a:lnTo>
                    <a:pt x="12" y="26"/>
                  </a:lnTo>
                  <a:lnTo>
                    <a:pt x="5" y="1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7" name="Freeform 65"/>
            <p:cNvSpPr>
              <a:spLocks/>
            </p:cNvSpPr>
            <p:nvPr>
              <p:custDataLst>
                <p:tags r:id="rId206"/>
              </p:custDataLst>
            </p:nvPr>
          </p:nvSpPr>
          <p:spPr bwMode="auto">
            <a:xfrm>
              <a:off x="3028" y="2593"/>
              <a:ext cx="234" cy="81"/>
            </a:xfrm>
            <a:custGeom>
              <a:avLst/>
              <a:gdLst>
                <a:gd name="T0" fmla="*/ 0 w 469"/>
                <a:gd name="T1" fmla="*/ 0 h 163"/>
                <a:gd name="T2" fmla="*/ 0 w 469"/>
                <a:gd name="T3" fmla="*/ 0 h 163"/>
                <a:gd name="T4" fmla="*/ 0 w 469"/>
                <a:gd name="T5" fmla="*/ 0 h 163"/>
                <a:gd name="T6" fmla="*/ 0 w 469"/>
                <a:gd name="T7" fmla="*/ 0 h 163"/>
                <a:gd name="T8" fmla="*/ 0 w 469"/>
                <a:gd name="T9" fmla="*/ 0 h 163"/>
                <a:gd name="T10" fmla="*/ 0 w 469"/>
                <a:gd name="T11" fmla="*/ 0 h 163"/>
                <a:gd name="T12" fmla="*/ 0 w 469"/>
                <a:gd name="T13" fmla="*/ 0 h 163"/>
                <a:gd name="T14" fmla="*/ 0 w 469"/>
                <a:gd name="T15" fmla="*/ 0 h 163"/>
                <a:gd name="T16" fmla="*/ 0 w 469"/>
                <a:gd name="T17" fmla="*/ 0 h 163"/>
                <a:gd name="T18" fmla="*/ 0 w 469"/>
                <a:gd name="T19" fmla="*/ 0 h 163"/>
                <a:gd name="T20" fmla="*/ 0 w 469"/>
                <a:gd name="T21" fmla="*/ 0 h 163"/>
                <a:gd name="T22" fmla="*/ 0 w 469"/>
                <a:gd name="T23" fmla="*/ 0 h 163"/>
                <a:gd name="T24" fmla="*/ 0 w 469"/>
                <a:gd name="T25" fmla="*/ 0 h 163"/>
                <a:gd name="T26" fmla="*/ 0 w 469"/>
                <a:gd name="T27" fmla="*/ 0 h 163"/>
                <a:gd name="T28" fmla="*/ 0 w 469"/>
                <a:gd name="T29" fmla="*/ 0 h 163"/>
                <a:gd name="T30" fmla="*/ 0 w 469"/>
                <a:gd name="T31" fmla="*/ 0 h 163"/>
                <a:gd name="T32" fmla="*/ 0 w 469"/>
                <a:gd name="T33" fmla="*/ 0 h 163"/>
                <a:gd name="T34" fmla="*/ 0 w 469"/>
                <a:gd name="T35" fmla="*/ 0 h 163"/>
                <a:gd name="T36" fmla="*/ 0 w 469"/>
                <a:gd name="T37" fmla="*/ 0 h 163"/>
                <a:gd name="T38" fmla="*/ 0 w 469"/>
                <a:gd name="T39" fmla="*/ 0 h 163"/>
                <a:gd name="T40" fmla="*/ 0 w 469"/>
                <a:gd name="T41" fmla="*/ 0 h 163"/>
                <a:gd name="T42" fmla="*/ 0 w 469"/>
                <a:gd name="T43" fmla="*/ 0 h 163"/>
                <a:gd name="T44" fmla="*/ 0 w 469"/>
                <a:gd name="T45" fmla="*/ 0 h 163"/>
                <a:gd name="T46" fmla="*/ 0 w 469"/>
                <a:gd name="T47" fmla="*/ 0 h 163"/>
                <a:gd name="T48" fmla="*/ 0 w 469"/>
                <a:gd name="T49" fmla="*/ 0 h 163"/>
                <a:gd name="T50" fmla="*/ 0 w 469"/>
                <a:gd name="T51" fmla="*/ 0 h 163"/>
                <a:gd name="T52" fmla="*/ 0 w 469"/>
                <a:gd name="T53" fmla="*/ 0 h 163"/>
                <a:gd name="T54" fmla="*/ 0 w 469"/>
                <a:gd name="T55" fmla="*/ 0 h 163"/>
                <a:gd name="T56" fmla="*/ 0 w 469"/>
                <a:gd name="T57" fmla="*/ 0 h 163"/>
                <a:gd name="T58" fmla="*/ 0 w 469"/>
                <a:gd name="T59" fmla="*/ 0 h 163"/>
                <a:gd name="T60" fmla="*/ 0 w 469"/>
                <a:gd name="T61" fmla="*/ 0 h 163"/>
                <a:gd name="T62" fmla="*/ 0 w 469"/>
                <a:gd name="T63" fmla="*/ 0 h 163"/>
                <a:gd name="T64" fmla="*/ 0 w 469"/>
                <a:gd name="T65" fmla="*/ 0 h 163"/>
                <a:gd name="T66" fmla="*/ 0 w 469"/>
                <a:gd name="T67" fmla="*/ 0 h 163"/>
                <a:gd name="T68" fmla="*/ 0 w 469"/>
                <a:gd name="T69" fmla="*/ 0 h 163"/>
                <a:gd name="T70" fmla="*/ 0 w 469"/>
                <a:gd name="T71" fmla="*/ 0 h 163"/>
                <a:gd name="T72" fmla="*/ 0 w 469"/>
                <a:gd name="T73" fmla="*/ 0 h 163"/>
                <a:gd name="T74" fmla="*/ 0 w 469"/>
                <a:gd name="T75" fmla="*/ 0 h 163"/>
                <a:gd name="T76" fmla="*/ 0 w 469"/>
                <a:gd name="T77" fmla="*/ 0 h 163"/>
                <a:gd name="T78" fmla="*/ 0 w 469"/>
                <a:gd name="T79" fmla="*/ 0 h 163"/>
                <a:gd name="T80" fmla="*/ 0 w 469"/>
                <a:gd name="T81" fmla="*/ 0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9"/>
                <a:gd name="T124" fmla="*/ 0 h 163"/>
                <a:gd name="T125" fmla="*/ 469 w 469"/>
                <a:gd name="T126" fmla="*/ 163 h 1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9" h="163">
                  <a:moveTo>
                    <a:pt x="9" y="5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6" y="8"/>
                  </a:lnTo>
                  <a:lnTo>
                    <a:pt x="16" y="19"/>
                  </a:lnTo>
                  <a:lnTo>
                    <a:pt x="32" y="34"/>
                  </a:lnTo>
                  <a:lnTo>
                    <a:pt x="53" y="50"/>
                  </a:lnTo>
                  <a:lnTo>
                    <a:pt x="78" y="67"/>
                  </a:lnTo>
                  <a:lnTo>
                    <a:pt x="107" y="85"/>
                  </a:lnTo>
                  <a:lnTo>
                    <a:pt x="138" y="104"/>
                  </a:lnTo>
                  <a:lnTo>
                    <a:pt x="173" y="121"/>
                  </a:lnTo>
                  <a:lnTo>
                    <a:pt x="210" y="137"/>
                  </a:lnTo>
                  <a:lnTo>
                    <a:pt x="248" y="149"/>
                  </a:lnTo>
                  <a:lnTo>
                    <a:pt x="287" y="158"/>
                  </a:lnTo>
                  <a:lnTo>
                    <a:pt x="326" y="163"/>
                  </a:lnTo>
                  <a:lnTo>
                    <a:pt x="366" y="161"/>
                  </a:lnTo>
                  <a:lnTo>
                    <a:pt x="405" y="154"/>
                  </a:lnTo>
                  <a:lnTo>
                    <a:pt x="425" y="146"/>
                  </a:lnTo>
                  <a:lnTo>
                    <a:pt x="440" y="135"/>
                  </a:lnTo>
                  <a:lnTo>
                    <a:pt x="451" y="121"/>
                  </a:lnTo>
                  <a:lnTo>
                    <a:pt x="460" y="106"/>
                  </a:lnTo>
                  <a:lnTo>
                    <a:pt x="464" y="91"/>
                  </a:lnTo>
                  <a:lnTo>
                    <a:pt x="468" y="80"/>
                  </a:lnTo>
                  <a:lnTo>
                    <a:pt x="469" y="72"/>
                  </a:lnTo>
                  <a:lnTo>
                    <a:pt x="469" y="68"/>
                  </a:lnTo>
                  <a:lnTo>
                    <a:pt x="468" y="70"/>
                  </a:lnTo>
                  <a:lnTo>
                    <a:pt x="465" y="76"/>
                  </a:lnTo>
                  <a:lnTo>
                    <a:pt x="462" y="85"/>
                  </a:lnTo>
                  <a:lnTo>
                    <a:pt x="455" y="97"/>
                  </a:lnTo>
                  <a:lnTo>
                    <a:pt x="445" y="108"/>
                  </a:lnTo>
                  <a:lnTo>
                    <a:pt x="432" y="121"/>
                  </a:lnTo>
                  <a:lnTo>
                    <a:pt x="415" y="131"/>
                  </a:lnTo>
                  <a:lnTo>
                    <a:pt x="393" y="139"/>
                  </a:lnTo>
                  <a:lnTo>
                    <a:pt x="366" y="145"/>
                  </a:lnTo>
                  <a:lnTo>
                    <a:pt x="335" y="145"/>
                  </a:lnTo>
                  <a:lnTo>
                    <a:pt x="297" y="142"/>
                  </a:lnTo>
                  <a:lnTo>
                    <a:pt x="255" y="130"/>
                  </a:lnTo>
                  <a:lnTo>
                    <a:pt x="204" y="113"/>
                  </a:lnTo>
                  <a:lnTo>
                    <a:pt x="146" y="87"/>
                  </a:lnTo>
                  <a:lnTo>
                    <a:pt x="82" y="51"/>
                  </a:lnTo>
                  <a:lnTo>
                    <a:pt x="9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8" name="Freeform 66"/>
            <p:cNvSpPr>
              <a:spLocks/>
            </p:cNvSpPr>
            <p:nvPr>
              <p:custDataLst>
                <p:tags r:id="rId207"/>
              </p:custDataLst>
            </p:nvPr>
          </p:nvSpPr>
          <p:spPr bwMode="auto">
            <a:xfrm>
              <a:off x="3125" y="2508"/>
              <a:ext cx="71" cy="73"/>
            </a:xfrm>
            <a:custGeom>
              <a:avLst/>
              <a:gdLst>
                <a:gd name="T0" fmla="*/ 1 w 142"/>
                <a:gd name="T1" fmla="*/ 1 h 145"/>
                <a:gd name="T2" fmla="*/ 1 w 142"/>
                <a:gd name="T3" fmla="*/ 1 h 145"/>
                <a:gd name="T4" fmla="*/ 1 w 142"/>
                <a:gd name="T5" fmla="*/ 1 h 145"/>
                <a:gd name="T6" fmla="*/ 1 w 142"/>
                <a:gd name="T7" fmla="*/ 1 h 145"/>
                <a:gd name="T8" fmla="*/ 1 w 142"/>
                <a:gd name="T9" fmla="*/ 1 h 145"/>
                <a:gd name="T10" fmla="*/ 1 w 142"/>
                <a:gd name="T11" fmla="*/ 1 h 145"/>
                <a:gd name="T12" fmla="*/ 1 w 142"/>
                <a:gd name="T13" fmla="*/ 1 h 145"/>
                <a:gd name="T14" fmla="*/ 1 w 142"/>
                <a:gd name="T15" fmla="*/ 1 h 145"/>
                <a:gd name="T16" fmla="*/ 0 w 142"/>
                <a:gd name="T17" fmla="*/ 1 h 145"/>
                <a:gd name="T18" fmla="*/ 1 w 142"/>
                <a:gd name="T19" fmla="*/ 1 h 145"/>
                <a:gd name="T20" fmla="*/ 1 w 142"/>
                <a:gd name="T21" fmla="*/ 1 h 145"/>
                <a:gd name="T22" fmla="*/ 1 w 142"/>
                <a:gd name="T23" fmla="*/ 1 h 145"/>
                <a:gd name="T24" fmla="*/ 1 w 142"/>
                <a:gd name="T25" fmla="*/ 1 h 145"/>
                <a:gd name="T26" fmla="*/ 1 w 142"/>
                <a:gd name="T27" fmla="*/ 1 h 145"/>
                <a:gd name="T28" fmla="*/ 1 w 142"/>
                <a:gd name="T29" fmla="*/ 1 h 145"/>
                <a:gd name="T30" fmla="*/ 1 w 142"/>
                <a:gd name="T31" fmla="*/ 1 h 145"/>
                <a:gd name="T32" fmla="*/ 1 w 142"/>
                <a:gd name="T33" fmla="*/ 1 h 145"/>
                <a:gd name="T34" fmla="*/ 1 w 142"/>
                <a:gd name="T35" fmla="*/ 0 h 145"/>
                <a:gd name="T36" fmla="*/ 1 w 142"/>
                <a:gd name="T37" fmla="*/ 1 h 145"/>
                <a:gd name="T38" fmla="*/ 1 w 142"/>
                <a:gd name="T39" fmla="*/ 1 h 145"/>
                <a:gd name="T40" fmla="*/ 1 w 142"/>
                <a:gd name="T41" fmla="*/ 1 h 145"/>
                <a:gd name="T42" fmla="*/ 1 w 142"/>
                <a:gd name="T43" fmla="*/ 1 h 145"/>
                <a:gd name="T44" fmla="*/ 1 w 142"/>
                <a:gd name="T45" fmla="*/ 1 h 145"/>
                <a:gd name="T46" fmla="*/ 1 w 142"/>
                <a:gd name="T47" fmla="*/ 1 h 145"/>
                <a:gd name="T48" fmla="*/ 1 w 142"/>
                <a:gd name="T49" fmla="*/ 1 h 145"/>
                <a:gd name="T50" fmla="*/ 1 w 142"/>
                <a:gd name="T51" fmla="*/ 1 h 145"/>
                <a:gd name="T52" fmla="*/ 1 w 142"/>
                <a:gd name="T53" fmla="*/ 1 h 145"/>
                <a:gd name="T54" fmla="*/ 1 w 142"/>
                <a:gd name="T55" fmla="*/ 1 h 145"/>
                <a:gd name="T56" fmla="*/ 1 w 142"/>
                <a:gd name="T57" fmla="*/ 1 h 145"/>
                <a:gd name="T58" fmla="*/ 1 w 142"/>
                <a:gd name="T59" fmla="*/ 1 h 145"/>
                <a:gd name="T60" fmla="*/ 1 w 142"/>
                <a:gd name="T61" fmla="*/ 1 h 145"/>
                <a:gd name="T62" fmla="*/ 1 w 142"/>
                <a:gd name="T63" fmla="*/ 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2"/>
                <a:gd name="T97" fmla="*/ 0 h 145"/>
                <a:gd name="T98" fmla="*/ 142 w 142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2" h="145">
                  <a:moveTo>
                    <a:pt x="89" y="123"/>
                  </a:moveTo>
                  <a:lnTo>
                    <a:pt x="85" y="134"/>
                  </a:lnTo>
                  <a:lnTo>
                    <a:pt x="76" y="140"/>
                  </a:lnTo>
                  <a:lnTo>
                    <a:pt x="67" y="145"/>
                  </a:lnTo>
                  <a:lnTo>
                    <a:pt x="57" y="145"/>
                  </a:lnTo>
                  <a:lnTo>
                    <a:pt x="48" y="140"/>
                  </a:lnTo>
                  <a:lnTo>
                    <a:pt x="41" y="134"/>
                  </a:lnTo>
                  <a:lnTo>
                    <a:pt x="37" y="124"/>
                  </a:lnTo>
                  <a:lnTo>
                    <a:pt x="36" y="113"/>
                  </a:lnTo>
                  <a:lnTo>
                    <a:pt x="30" y="114"/>
                  </a:lnTo>
                  <a:lnTo>
                    <a:pt x="25" y="114"/>
                  </a:lnTo>
                  <a:lnTo>
                    <a:pt x="20" y="113"/>
                  </a:lnTo>
                  <a:lnTo>
                    <a:pt x="15" y="112"/>
                  </a:lnTo>
                  <a:lnTo>
                    <a:pt x="11" y="108"/>
                  </a:lnTo>
                  <a:lnTo>
                    <a:pt x="7" y="105"/>
                  </a:lnTo>
                  <a:lnTo>
                    <a:pt x="4" y="101"/>
                  </a:lnTo>
                  <a:lnTo>
                    <a:pt x="2" y="97"/>
                  </a:lnTo>
                  <a:lnTo>
                    <a:pt x="0" y="86"/>
                  </a:lnTo>
                  <a:lnTo>
                    <a:pt x="3" y="76"/>
                  </a:lnTo>
                  <a:lnTo>
                    <a:pt x="9" y="68"/>
                  </a:lnTo>
                  <a:lnTo>
                    <a:pt x="18" y="62"/>
                  </a:lnTo>
                  <a:lnTo>
                    <a:pt x="12" y="53"/>
                  </a:lnTo>
                  <a:lnTo>
                    <a:pt x="10" y="43"/>
                  </a:lnTo>
                  <a:lnTo>
                    <a:pt x="11" y="32"/>
                  </a:lnTo>
                  <a:lnTo>
                    <a:pt x="15" y="23"/>
                  </a:lnTo>
                  <a:lnTo>
                    <a:pt x="19" y="20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3" y="15"/>
                  </a:lnTo>
                  <a:lnTo>
                    <a:pt x="38" y="15"/>
                  </a:lnTo>
                  <a:lnTo>
                    <a:pt x="43" y="16"/>
                  </a:lnTo>
                  <a:lnTo>
                    <a:pt x="49" y="18"/>
                  </a:lnTo>
                  <a:lnTo>
                    <a:pt x="53" y="21"/>
                  </a:lnTo>
                  <a:lnTo>
                    <a:pt x="58" y="10"/>
                  </a:lnTo>
                  <a:lnTo>
                    <a:pt x="66" y="3"/>
                  </a:lnTo>
                  <a:lnTo>
                    <a:pt x="75" y="0"/>
                  </a:lnTo>
                  <a:lnTo>
                    <a:pt x="86" y="0"/>
                  </a:lnTo>
                  <a:lnTo>
                    <a:pt x="95" y="3"/>
                  </a:lnTo>
                  <a:lnTo>
                    <a:pt x="102" y="10"/>
                  </a:lnTo>
                  <a:lnTo>
                    <a:pt x="106" y="21"/>
                  </a:lnTo>
                  <a:lnTo>
                    <a:pt x="106" y="31"/>
                  </a:lnTo>
                  <a:lnTo>
                    <a:pt x="112" y="30"/>
                  </a:lnTo>
                  <a:lnTo>
                    <a:pt x="118" y="30"/>
                  </a:lnTo>
                  <a:lnTo>
                    <a:pt x="123" y="31"/>
                  </a:lnTo>
                  <a:lnTo>
                    <a:pt x="128" y="33"/>
                  </a:lnTo>
                  <a:lnTo>
                    <a:pt x="133" y="36"/>
                  </a:lnTo>
                  <a:lnTo>
                    <a:pt x="136" y="39"/>
                  </a:lnTo>
                  <a:lnTo>
                    <a:pt x="139" y="44"/>
                  </a:lnTo>
                  <a:lnTo>
                    <a:pt x="141" y="48"/>
                  </a:lnTo>
                  <a:lnTo>
                    <a:pt x="142" y="58"/>
                  </a:lnTo>
                  <a:lnTo>
                    <a:pt x="140" y="68"/>
                  </a:lnTo>
                  <a:lnTo>
                    <a:pt x="134" y="76"/>
                  </a:lnTo>
                  <a:lnTo>
                    <a:pt x="125" y="83"/>
                  </a:lnTo>
                  <a:lnTo>
                    <a:pt x="131" y="92"/>
                  </a:lnTo>
                  <a:lnTo>
                    <a:pt x="133" y="101"/>
                  </a:lnTo>
                  <a:lnTo>
                    <a:pt x="132" y="112"/>
                  </a:lnTo>
                  <a:lnTo>
                    <a:pt x="127" y="121"/>
                  </a:lnTo>
                  <a:lnTo>
                    <a:pt x="124" y="124"/>
                  </a:lnTo>
                  <a:lnTo>
                    <a:pt x="119" y="127"/>
                  </a:lnTo>
                  <a:lnTo>
                    <a:pt x="114" y="129"/>
                  </a:lnTo>
                  <a:lnTo>
                    <a:pt x="110" y="129"/>
                  </a:lnTo>
                  <a:lnTo>
                    <a:pt x="104" y="129"/>
                  </a:lnTo>
                  <a:lnTo>
                    <a:pt x="100" y="128"/>
                  </a:lnTo>
                  <a:lnTo>
                    <a:pt x="94" y="127"/>
                  </a:lnTo>
                  <a:lnTo>
                    <a:pt x="89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79" name="Freeform 67"/>
            <p:cNvSpPr>
              <a:spLocks/>
            </p:cNvSpPr>
            <p:nvPr>
              <p:custDataLst>
                <p:tags r:id="rId208"/>
              </p:custDataLst>
            </p:nvPr>
          </p:nvSpPr>
          <p:spPr bwMode="auto">
            <a:xfrm>
              <a:off x="3149" y="2534"/>
              <a:ext cx="21" cy="20"/>
            </a:xfrm>
            <a:custGeom>
              <a:avLst/>
              <a:gdLst>
                <a:gd name="T0" fmla="*/ 1 w 40"/>
                <a:gd name="T1" fmla="*/ 1 h 39"/>
                <a:gd name="T2" fmla="*/ 1 w 40"/>
                <a:gd name="T3" fmla="*/ 1 h 39"/>
                <a:gd name="T4" fmla="*/ 1 w 40"/>
                <a:gd name="T5" fmla="*/ 1 h 39"/>
                <a:gd name="T6" fmla="*/ 1 w 40"/>
                <a:gd name="T7" fmla="*/ 0 h 39"/>
                <a:gd name="T8" fmla="*/ 1 w 40"/>
                <a:gd name="T9" fmla="*/ 1 h 39"/>
                <a:gd name="T10" fmla="*/ 1 w 40"/>
                <a:gd name="T11" fmla="*/ 1 h 39"/>
                <a:gd name="T12" fmla="*/ 1 w 40"/>
                <a:gd name="T13" fmla="*/ 1 h 39"/>
                <a:gd name="T14" fmla="*/ 0 w 40"/>
                <a:gd name="T15" fmla="*/ 1 h 39"/>
                <a:gd name="T16" fmla="*/ 1 w 40"/>
                <a:gd name="T17" fmla="*/ 1 h 39"/>
                <a:gd name="T18" fmla="*/ 1 w 40"/>
                <a:gd name="T19" fmla="*/ 1 h 39"/>
                <a:gd name="T20" fmla="*/ 1 w 40"/>
                <a:gd name="T21" fmla="*/ 1 h 39"/>
                <a:gd name="T22" fmla="*/ 1 w 40"/>
                <a:gd name="T23" fmla="*/ 1 h 39"/>
                <a:gd name="T24" fmla="*/ 1 w 40"/>
                <a:gd name="T25" fmla="*/ 1 h 39"/>
                <a:gd name="T26" fmla="*/ 1 w 40"/>
                <a:gd name="T27" fmla="*/ 1 h 39"/>
                <a:gd name="T28" fmla="*/ 1 w 40"/>
                <a:gd name="T29" fmla="*/ 1 h 39"/>
                <a:gd name="T30" fmla="*/ 1 w 40"/>
                <a:gd name="T31" fmla="*/ 1 h 39"/>
                <a:gd name="T32" fmla="*/ 1 w 40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"/>
                <a:gd name="T52" fmla="*/ 0 h 39"/>
                <a:gd name="T53" fmla="*/ 40 w 40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" h="39">
                  <a:moveTo>
                    <a:pt x="39" y="14"/>
                  </a:moveTo>
                  <a:lnTo>
                    <a:pt x="36" y="7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1" y="26"/>
                  </a:lnTo>
                  <a:lnTo>
                    <a:pt x="5" y="32"/>
                  </a:lnTo>
                  <a:lnTo>
                    <a:pt x="12" y="37"/>
                  </a:lnTo>
                  <a:lnTo>
                    <a:pt x="18" y="39"/>
                  </a:lnTo>
                  <a:lnTo>
                    <a:pt x="26" y="38"/>
                  </a:lnTo>
                  <a:lnTo>
                    <a:pt x="33" y="34"/>
                  </a:lnTo>
                  <a:lnTo>
                    <a:pt x="38" y="29"/>
                  </a:lnTo>
                  <a:lnTo>
                    <a:pt x="40" y="22"/>
                  </a:lnTo>
                  <a:lnTo>
                    <a:pt x="39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0" name="Freeform 68"/>
            <p:cNvSpPr>
              <a:spLocks/>
            </p:cNvSpPr>
            <p:nvPr>
              <p:custDataLst>
                <p:tags r:id="rId209"/>
              </p:custDataLst>
            </p:nvPr>
          </p:nvSpPr>
          <p:spPr bwMode="auto">
            <a:xfrm>
              <a:off x="2944" y="2499"/>
              <a:ext cx="26" cy="26"/>
            </a:xfrm>
            <a:custGeom>
              <a:avLst/>
              <a:gdLst>
                <a:gd name="T0" fmla="*/ 1 w 52"/>
                <a:gd name="T1" fmla="*/ 1 h 50"/>
                <a:gd name="T2" fmla="*/ 1 w 52"/>
                <a:gd name="T3" fmla="*/ 1 h 50"/>
                <a:gd name="T4" fmla="*/ 1 w 52"/>
                <a:gd name="T5" fmla="*/ 1 h 50"/>
                <a:gd name="T6" fmla="*/ 1 w 52"/>
                <a:gd name="T7" fmla="*/ 1 h 50"/>
                <a:gd name="T8" fmla="*/ 1 w 52"/>
                <a:gd name="T9" fmla="*/ 1 h 50"/>
                <a:gd name="T10" fmla="*/ 1 w 52"/>
                <a:gd name="T11" fmla="*/ 1 h 50"/>
                <a:gd name="T12" fmla="*/ 1 w 52"/>
                <a:gd name="T13" fmla="*/ 1 h 50"/>
                <a:gd name="T14" fmla="*/ 1 w 52"/>
                <a:gd name="T15" fmla="*/ 1 h 50"/>
                <a:gd name="T16" fmla="*/ 1 w 52"/>
                <a:gd name="T17" fmla="*/ 0 h 50"/>
                <a:gd name="T18" fmla="*/ 1 w 52"/>
                <a:gd name="T19" fmla="*/ 1 h 50"/>
                <a:gd name="T20" fmla="*/ 1 w 52"/>
                <a:gd name="T21" fmla="*/ 1 h 50"/>
                <a:gd name="T22" fmla="*/ 1 w 52"/>
                <a:gd name="T23" fmla="*/ 1 h 50"/>
                <a:gd name="T24" fmla="*/ 0 w 52"/>
                <a:gd name="T25" fmla="*/ 1 h 50"/>
                <a:gd name="T26" fmla="*/ 1 w 52"/>
                <a:gd name="T27" fmla="*/ 1 h 50"/>
                <a:gd name="T28" fmla="*/ 1 w 52"/>
                <a:gd name="T29" fmla="*/ 1 h 50"/>
                <a:gd name="T30" fmla="*/ 1 w 52"/>
                <a:gd name="T31" fmla="*/ 1 h 50"/>
                <a:gd name="T32" fmla="*/ 1 w 52"/>
                <a:gd name="T33" fmla="*/ 1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0"/>
                <a:gd name="T53" fmla="*/ 52 w 5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0">
                  <a:moveTo>
                    <a:pt x="26" y="50"/>
                  </a:moveTo>
                  <a:lnTo>
                    <a:pt x="37" y="48"/>
                  </a:lnTo>
                  <a:lnTo>
                    <a:pt x="45" y="42"/>
                  </a:lnTo>
                  <a:lnTo>
                    <a:pt x="49" y="34"/>
                  </a:lnTo>
                  <a:lnTo>
                    <a:pt x="52" y="25"/>
                  </a:lnTo>
                  <a:lnTo>
                    <a:pt x="49" y="15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8"/>
                  </a:lnTo>
                  <a:lnTo>
                    <a:pt x="26" y="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1" name="Freeform 69"/>
            <p:cNvSpPr>
              <a:spLocks/>
            </p:cNvSpPr>
            <p:nvPr>
              <p:custDataLst>
                <p:tags r:id="rId210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2" name="Freeform 70"/>
            <p:cNvSpPr>
              <a:spLocks/>
            </p:cNvSpPr>
            <p:nvPr>
              <p:custDataLst>
                <p:tags r:id="rId211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3" name="Freeform 71"/>
            <p:cNvSpPr>
              <a:spLocks/>
            </p:cNvSpPr>
            <p:nvPr>
              <p:custDataLst>
                <p:tags r:id="rId212"/>
              </p:custDataLst>
            </p:nvPr>
          </p:nvSpPr>
          <p:spPr bwMode="auto">
            <a:xfrm>
              <a:off x="2972" y="2447"/>
              <a:ext cx="76" cy="61"/>
            </a:xfrm>
            <a:custGeom>
              <a:avLst/>
              <a:gdLst>
                <a:gd name="T0" fmla="*/ 1 w 152"/>
                <a:gd name="T1" fmla="*/ 0 h 123"/>
                <a:gd name="T2" fmla="*/ 0 w 152"/>
                <a:gd name="T3" fmla="*/ 0 h 123"/>
                <a:gd name="T4" fmla="*/ 1 w 152"/>
                <a:gd name="T5" fmla="*/ 0 h 123"/>
                <a:gd name="T6" fmla="*/ 1 w 152"/>
                <a:gd name="T7" fmla="*/ 0 h 123"/>
                <a:gd name="T8" fmla="*/ 1 w 152"/>
                <a:gd name="T9" fmla="*/ 0 h 123"/>
                <a:gd name="T10" fmla="*/ 1 w 152"/>
                <a:gd name="T11" fmla="*/ 0 h 123"/>
                <a:gd name="T12" fmla="*/ 1 w 152"/>
                <a:gd name="T13" fmla="*/ 0 h 123"/>
                <a:gd name="T14" fmla="*/ 1 w 152"/>
                <a:gd name="T15" fmla="*/ 0 h 123"/>
                <a:gd name="T16" fmla="*/ 1 w 152"/>
                <a:gd name="T17" fmla="*/ 0 h 123"/>
                <a:gd name="T18" fmla="*/ 1 w 152"/>
                <a:gd name="T19" fmla="*/ 0 h 123"/>
                <a:gd name="T20" fmla="*/ 1 w 152"/>
                <a:gd name="T21" fmla="*/ 0 h 123"/>
                <a:gd name="T22" fmla="*/ 1 w 152"/>
                <a:gd name="T23" fmla="*/ 0 h 123"/>
                <a:gd name="T24" fmla="*/ 1 w 152"/>
                <a:gd name="T25" fmla="*/ 0 h 123"/>
                <a:gd name="T26" fmla="*/ 1 w 152"/>
                <a:gd name="T27" fmla="*/ 0 h 123"/>
                <a:gd name="T28" fmla="*/ 1 w 152"/>
                <a:gd name="T29" fmla="*/ 0 h 123"/>
                <a:gd name="T30" fmla="*/ 1 w 152"/>
                <a:gd name="T31" fmla="*/ 0 h 123"/>
                <a:gd name="T32" fmla="*/ 1 w 152"/>
                <a:gd name="T33" fmla="*/ 0 h 123"/>
                <a:gd name="T34" fmla="*/ 1 w 152"/>
                <a:gd name="T35" fmla="*/ 0 h 123"/>
                <a:gd name="T36" fmla="*/ 1 w 152"/>
                <a:gd name="T37" fmla="*/ 0 h 123"/>
                <a:gd name="T38" fmla="*/ 1 w 152"/>
                <a:gd name="T39" fmla="*/ 0 h 123"/>
                <a:gd name="T40" fmla="*/ 1 w 152"/>
                <a:gd name="T41" fmla="*/ 0 h 123"/>
                <a:gd name="T42" fmla="*/ 1 w 152"/>
                <a:gd name="T43" fmla="*/ 0 h 123"/>
                <a:gd name="T44" fmla="*/ 1 w 152"/>
                <a:gd name="T45" fmla="*/ 0 h 123"/>
                <a:gd name="T46" fmla="*/ 1 w 152"/>
                <a:gd name="T47" fmla="*/ 0 h 123"/>
                <a:gd name="T48" fmla="*/ 1 w 152"/>
                <a:gd name="T49" fmla="*/ 0 h 123"/>
                <a:gd name="T50" fmla="*/ 1 w 152"/>
                <a:gd name="T51" fmla="*/ 0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3" y="122"/>
                  </a:moveTo>
                  <a:lnTo>
                    <a:pt x="0" y="100"/>
                  </a:lnTo>
                  <a:lnTo>
                    <a:pt x="4" y="93"/>
                  </a:lnTo>
                  <a:lnTo>
                    <a:pt x="14" y="75"/>
                  </a:lnTo>
                  <a:lnTo>
                    <a:pt x="29" y="52"/>
                  </a:lnTo>
                  <a:lnTo>
                    <a:pt x="48" y="27"/>
                  </a:lnTo>
                  <a:lnTo>
                    <a:pt x="70" y="9"/>
                  </a:lnTo>
                  <a:lnTo>
                    <a:pt x="93" y="0"/>
                  </a:lnTo>
                  <a:lnTo>
                    <a:pt x="118" y="5"/>
                  </a:lnTo>
                  <a:lnTo>
                    <a:pt x="141" y="32"/>
                  </a:lnTo>
                  <a:lnTo>
                    <a:pt x="149" y="50"/>
                  </a:lnTo>
                  <a:lnTo>
                    <a:pt x="152" y="65"/>
                  </a:lnTo>
                  <a:lnTo>
                    <a:pt x="151" y="79"/>
                  </a:lnTo>
                  <a:lnTo>
                    <a:pt x="146" y="91"/>
                  </a:lnTo>
                  <a:lnTo>
                    <a:pt x="138" y="99"/>
                  </a:lnTo>
                  <a:lnTo>
                    <a:pt x="127" y="107"/>
                  </a:lnTo>
                  <a:lnTo>
                    <a:pt x="114" y="113"/>
                  </a:lnTo>
                  <a:lnTo>
                    <a:pt x="99" y="116"/>
                  </a:lnTo>
                  <a:lnTo>
                    <a:pt x="84" y="120"/>
                  </a:lnTo>
                  <a:lnTo>
                    <a:pt x="69" y="121"/>
                  </a:lnTo>
                  <a:lnTo>
                    <a:pt x="54" y="122"/>
                  </a:lnTo>
                  <a:lnTo>
                    <a:pt x="42" y="123"/>
                  </a:lnTo>
                  <a:lnTo>
                    <a:pt x="30" y="123"/>
                  </a:lnTo>
                  <a:lnTo>
                    <a:pt x="21" y="122"/>
                  </a:lnTo>
                  <a:lnTo>
                    <a:pt x="15" y="122"/>
                  </a:lnTo>
                  <a:lnTo>
                    <a:pt x="13" y="1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4" name="Freeform 72"/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2972" y="2517"/>
              <a:ext cx="76" cy="61"/>
            </a:xfrm>
            <a:custGeom>
              <a:avLst/>
              <a:gdLst>
                <a:gd name="T0" fmla="*/ 0 w 153"/>
                <a:gd name="T1" fmla="*/ 1 h 122"/>
                <a:gd name="T2" fmla="*/ 0 w 153"/>
                <a:gd name="T3" fmla="*/ 1 h 122"/>
                <a:gd name="T4" fmla="*/ 0 w 153"/>
                <a:gd name="T5" fmla="*/ 1 h 122"/>
                <a:gd name="T6" fmla="*/ 0 w 153"/>
                <a:gd name="T7" fmla="*/ 1 h 122"/>
                <a:gd name="T8" fmla="*/ 0 w 153"/>
                <a:gd name="T9" fmla="*/ 0 h 122"/>
                <a:gd name="T10" fmla="*/ 0 w 153"/>
                <a:gd name="T11" fmla="*/ 0 h 122"/>
                <a:gd name="T12" fmla="*/ 0 w 153"/>
                <a:gd name="T13" fmla="*/ 1 h 122"/>
                <a:gd name="T14" fmla="*/ 0 w 153"/>
                <a:gd name="T15" fmla="*/ 1 h 122"/>
                <a:gd name="T16" fmla="*/ 0 w 153"/>
                <a:gd name="T17" fmla="*/ 1 h 122"/>
                <a:gd name="T18" fmla="*/ 0 w 153"/>
                <a:gd name="T19" fmla="*/ 1 h 122"/>
                <a:gd name="T20" fmla="*/ 0 w 153"/>
                <a:gd name="T21" fmla="*/ 1 h 122"/>
                <a:gd name="T22" fmla="*/ 0 w 153"/>
                <a:gd name="T23" fmla="*/ 1 h 122"/>
                <a:gd name="T24" fmla="*/ 0 w 153"/>
                <a:gd name="T25" fmla="*/ 1 h 122"/>
                <a:gd name="T26" fmla="*/ 0 w 153"/>
                <a:gd name="T27" fmla="*/ 1 h 122"/>
                <a:gd name="T28" fmla="*/ 0 w 153"/>
                <a:gd name="T29" fmla="*/ 1 h 122"/>
                <a:gd name="T30" fmla="*/ 0 w 153"/>
                <a:gd name="T31" fmla="*/ 1 h 122"/>
                <a:gd name="T32" fmla="*/ 0 w 153"/>
                <a:gd name="T33" fmla="*/ 1 h 122"/>
                <a:gd name="T34" fmla="*/ 0 w 153"/>
                <a:gd name="T35" fmla="*/ 1 h 122"/>
                <a:gd name="T36" fmla="*/ 0 w 153"/>
                <a:gd name="T37" fmla="*/ 1 h 122"/>
                <a:gd name="T38" fmla="*/ 0 w 153"/>
                <a:gd name="T39" fmla="*/ 1 h 122"/>
                <a:gd name="T40" fmla="*/ 0 w 153"/>
                <a:gd name="T41" fmla="*/ 1 h 122"/>
                <a:gd name="T42" fmla="*/ 0 w 153"/>
                <a:gd name="T43" fmla="*/ 1 h 122"/>
                <a:gd name="T44" fmla="*/ 0 w 153"/>
                <a:gd name="T45" fmla="*/ 1 h 122"/>
                <a:gd name="T46" fmla="*/ 0 w 153"/>
                <a:gd name="T47" fmla="*/ 1 h 122"/>
                <a:gd name="T48" fmla="*/ 0 w 153"/>
                <a:gd name="T49" fmla="*/ 1 h 122"/>
                <a:gd name="T50" fmla="*/ 0 w 153"/>
                <a:gd name="T51" fmla="*/ 1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22"/>
                <a:gd name="T80" fmla="*/ 153 w 153"/>
                <a:gd name="T81" fmla="*/ 122 h 1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22">
                  <a:moveTo>
                    <a:pt x="0" y="23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21" y="1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1"/>
                  </a:lnTo>
                  <a:lnTo>
                    <a:pt x="69" y="2"/>
                  </a:lnTo>
                  <a:lnTo>
                    <a:pt x="84" y="4"/>
                  </a:lnTo>
                  <a:lnTo>
                    <a:pt x="99" y="7"/>
                  </a:lnTo>
                  <a:lnTo>
                    <a:pt x="114" y="10"/>
                  </a:lnTo>
                  <a:lnTo>
                    <a:pt x="127" y="16"/>
                  </a:lnTo>
                  <a:lnTo>
                    <a:pt x="138" y="23"/>
                  </a:lnTo>
                  <a:lnTo>
                    <a:pt x="146" y="32"/>
                  </a:lnTo>
                  <a:lnTo>
                    <a:pt x="152" y="43"/>
                  </a:lnTo>
                  <a:lnTo>
                    <a:pt x="153" y="55"/>
                  </a:lnTo>
                  <a:lnTo>
                    <a:pt x="150" y="70"/>
                  </a:lnTo>
                  <a:lnTo>
                    <a:pt x="142" y="89"/>
                  </a:lnTo>
                  <a:lnTo>
                    <a:pt x="118" y="115"/>
                  </a:lnTo>
                  <a:lnTo>
                    <a:pt x="93" y="122"/>
                  </a:lnTo>
                  <a:lnTo>
                    <a:pt x="70" y="114"/>
                  </a:lnTo>
                  <a:lnTo>
                    <a:pt x="48" y="95"/>
                  </a:lnTo>
                  <a:lnTo>
                    <a:pt x="29" y="72"/>
                  </a:lnTo>
                  <a:lnTo>
                    <a:pt x="14" y="48"/>
                  </a:lnTo>
                  <a:lnTo>
                    <a:pt x="4" y="30"/>
                  </a:ln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5" name="Freeform 73"/>
            <p:cNvSpPr>
              <a:spLocks/>
            </p:cNvSpPr>
            <p:nvPr>
              <p:custDataLst>
                <p:tags r:id="rId214"/>
              </p:custDataLst>
            </p:nvPr>
          </p:nvSpPr>
          <p:spPr bwMode="auto">
            <a:xfrm>
              <a:off x="2930" y="2532"/>
              <a:ext cx="55" cy="78"/>
            </a:xfrm>
            <a:custGeom>
              <a:avLst/>
              <a:gdLst>
                <a:gd name="T0" fmla="*/ 0 w 112"/>
                <a:gd name="T1" fmla="*/ 0 h 156"/>
                <a:gd name="T2" fmla="*/ 0 w 112"/>
                <a:gd name="T3" fmla="*/ 0 h 156"/>
                <a:gd name="T4" fmla="*/ 0 w 112"/>
                <a:gd name="T5" fmla="*/ 1 h 156"/>
                <a:gd name="T6" fmla="*/ 0 w 112"/>
                <a:gd name="T7" fmla="*/ 1 h 156"/>
                <a:gd name="T8" fmla="*/ 0 w 112"/>
                <a:gd name="T9" fmla="*/ 1 h 156"/>
                <a:gd name="T10" fmla="*/ 0 w 112"/>
                <a:gd name="T11" fmla="*/ 1 h 156"/>
                <a:gd name="T12" fmla="*/ 0 w 112"/>
                <a:gd name="T13" fmla="*/ 1 h 156"/>
                <a:gd name="T14" fmla="*/ 0 w 112"/>
                <a:gd name="T15" fmla="*/ 1 h 156"/>
                <a:gd name="T16" fmla="*/ 0 w 112"/>
                <a:gd name="T17" fmla="*/ 1 h 156"/>
                <a:gd name="T18" fmla="*/ 0 w 112"/>
                <a:gd name="T19" fmla="*/ 1 h 156"/>
                <a:gd name="T20" fmla="*/ 0 w 112"/>
                <a:gd name="T21" fmla="*/ 1 h 156"/>
                <a:gd name="T22" fmla="*/ 0 w 112"/>
                <a:gd name="T23" fmla="*/ 1 h 156"/>
                <a:gd name="T24" fmla="*/ 0 w 112"/>
                <a:gd name="T25" fmla="*/ 1 h 156"/>
                <a:gd name="T26" fmla="*/ 0 w 112"/>
                <a:gd name="T27" fmla="*/ 1 h 156"/>
                <a:gd name="T28" fmla="*/ 0 w 112"/>
                <a:gd name="T29" fmla="*/ 1 h 156"/>
                <a:gd name="T30" fmla="*/ 0 w 112"/>
                <a:gd name="T31" fmla="*/ 1 h 156"/>
                <a:gd name="T32" fmla="*/ 0 w 112"/>
                <a:gd name="T33" fmla="*/ 1 h 156"/>
                <a:gd name="T34" fmla="*/ 0 w 112"/>
                <a:gd name="T35" fmla="*/ 0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2"/>
                <a:gd name="T55" fmla="*/ 0 h 156"/>
                <a:gd name="T56" fmla="*/ 112 w 112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2" h="156">
                  <a:moveTo>
                    <a:pt x="43" y="0"/>
                  </a:moveTo>
                  <a:lnTo>
                    <a:pt x="68" y="0"/>
                  </a:lnTo>
                  <a:lnTo>
                    <a:pt x="73" y="7"/>
                  </a:lnTo>
                  <a:lnTo>
                    <a:pt x="83" y="24"/>
                  </a:lnTo>
                  <a:lnTo>
                    <a:pt x="96" y="50"/>
                  </a:lnTo>
                  <a:lnTo>
                    <a:pt x="106" y="77"/>
                  </a:lnTo>
                  <a:lnTo>
                    <a:pt x="112" y="106"/>
                  </a:lnTo>
                  <a:lnTo>
                    <a:pt x="108" y="131"/>
                  </a:lnTo>
                  <a:lnTo>
                    <a:pt x="91" y="149"/>
                  </a:lnTo>
                  <a:lnTo>
                    <a:pt x="56" y="156"/>
                  </a:lnTo>
                  <a:lnTo>
                    <a:pt x="22" y="149"/>
                  </a:lnTo>
                  <a:lnTo>
                    <a:pt x="4" y="131"/>
                  </a:lnTo>
                  <a:lnTo>
                    <a:pt x="0" y="106"/>
                  </a:lnTo>
                  <a:lnTo>
                    <a:pt x="5" y="77"/>
                  </a:lnTo>
                  <a:lnTo>
                    <a:pt x="15" y="50"/>
                  </a:lnTo>
                  <a:lnTo>
                    <a:pt x="28" y="24"/>
                  </a:lnTo>
                  <a:lnTo>
                    <a:pt x="38" y="7"/>
                  </a:lnTo>
                  <a:lnTo>
                    <a:pt x="4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6" name="Freeform 74"/>
            <p:cNvSpPr>
              <a:spLocks/>
            </p:cNvSpPr>
            <p:nvPr>
              <p:custDataLst>
                <p:tags r:id="rId215"/>
              </p:custDataLst>
            </p:nvPr>
          </p:nvSpPr>
          <p:spPr bwMode="auto">
            <a:xfrm>
              <a:off x="2868" y="2515"/>
              <a:ext cx="75" cy="62"/>
            </a:xfrm>
            <a:custGeom>
              <a:avLst/>
              <a:gdLst>
                <a:gd name="T0" fmla="*/ 0 w 151"/>
                <a:gd name="T1" fmla="*/ 1 h 123"/>
                <a:gd name="T2" fmla="*/ 0 w 151"/>
                <a:gd name="T3" fmla="*/ 1 h 123"/>
                <a:gd name="T4" fmla="*/ 0 w 151"/>
                <a:gd name="T5" fmla="*/ 1 h 123"/>
                <a:gd name="T6" fmla="*/ 0 w 151"/>
                <a:gd name="T7" fmla="*/ 1 h 123"/>
                <a:gd name="T8" fmla="*/ 0 w 151"/>
                <a:gd name="T9" fmla="*/ 1 h 123"/>
                <a:gd name="T10" fmla="*/ 0 w 151"/>
                <a:gd name="T11" fmla="*/ 1 h 123"/>
                <a:gd name="T12" fmla="*/ 0 w 151"/>
                <a:gd name="T13" fmla="*/ 1 h 123"/>
                <a:gd name="T14" fmla="*/ 0 w 151"/>
                <a:gd name="T15" fmla="*/ 1 h 123"/>
                <a:gd name="T16" fmla="*/ 0 w 151"/>
                <a:gd name="T17" fmla="*/ 1 h 123"/>
                <a:gd name="T18" fmla="*/ 0 w 151"/>
                <a:gd name="T19" fmla="*/ 1 h 123"/>
                <a:gd name="T20" fmla="*/ 0 w 151"/>
                <a:gd name="T21" fmla="*/ 1 h 123"/>
                <a:gd name="T22" fmla="*/ 0 w 151"/>
                <a:gd name="T23" fmla="*/ 1 h 123"/>
                <a:gd name="T24" fmla="*/ 0 w 151"/>
                <a:gd name="T25" fmla="*/ 1 h 123"/>
                <a:gd name="T26" fmla="*/ 0 w 151"/>
                <a:gd name="T27" fmla="*/ 1 h 123"/>
                <a:gd name="T28" fmla="*/ 0 w 151"/>
                <a:gd name="T29" fmla="*/ 1 h 123"/>
                <a:gd name="T30" fmla="*/ 0 w 151"/>
                <a:gd name="T31" fmla="*/ 1 h 123"/>
                <a:gd name="T32" fmla="*/ 0 w 151"/>
                <a:gd name="T33" fmla="*/ 1 h 123"/>
                <a:gd name="T34" fmla="*/ 0 w 151"/>
                <a:gd name="T35" fmla="*/ 1 h 123"/>
                <a:gd name="T36" fmla="*/ 0 w 151"/>
                <a:gd name="T37" fmla="*/ 1 h 123"/>
                <a:gd name="T38" fmla="*/ 0 w 151"/>
                <a:gd name="T39" fmla="*/ 1 h 123"/>
                <a:gd name="T40" fmla="*/ 0 w 151"/>
                <a:gd name="T41" fmla="*/ 1 h 123"/>
                <a:gd name="T42" fmla="*/ 0 w 151"/>
                <a:gd name="T43" fmla="*/ 0 h 123"/>
                <a:gd name="T44" fmla="*/ 0 w 151"/>
                <a:gd name="T45" fmla="*/ 0 h 123"/>
                <a:gd name="T46" fmla="*/ 0 w 151"/>
                <a:gd name="T47" fmla="*/ 1 h 123"/>
                <a:gd name="T48" fmla="*/ 0 w 151"/>
                <a:gd name="T49" fmla="*/ 1 h 123"/>
                <a:gd name="T50" fmla="*/ 0 w 151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3"/>
                <a:gd name="T80" fmla="*/ 151 w 151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3">
                  <a:moveTo>
                    <a:pt x="138" y="1"/>
                  </a:moveTo>
                  <a:lnTo>
                    <a:pt x="151" y="23"/>
                  </a:lnTo>
                  <a:lnTo>
                    <a:pt x="147" y="30"/>
                  </a:lnTo>
                  <a:lnTo>
                    <a:pt x="137" y="48"/>
                  </a:lnTo>
                  <a:lnTo>
                    <a:pt x="122" y="71"/>
                  </a:lnTo>
                  <a:lnTo>
                    <a:pt x="103" y="95"/>
                  </a:lnTo>
                  <a:lnTo>
                    <a:pt x="82" y="114"/>
                  </a:lnTo>
                  <a:lnTo>
                    <a:pt x="57" y="123"/>
                  </a:lnTo>
                  <a:lnTo>
                    <a:pt x="34" y="117"/>
                  </a:lnTo>
                  <a:lnTo>
                    <a:pt x="11" y="91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5" y="16"/>
                  </a:lnTo>
                  <a:lnTo>
                    <a:pt x="38" y="10"/>
                  </a:lnTo>
                  <a:lnTo>
                    <a:pt x="52" y="7"/>
                  </a:lnTo>
                  <a:lnTo>
                    <a:pt x="67" y="3"/>
                  </a:lnTo>
                  <a:lnTo>
                    <a:pt x="82" y="2"/>
                  </a:lnTo>
                  <a:lnTo>
                    <a:pt x="97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30" y="1"/>
                  </a:lnTo>
                  <a:lnTo>
                    <a:pt x="136" y="1"/>
                  </a:lnTo>
                  <a:lnTo>
                    <a:pt x="138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7" name="Freeform 75"/>
            <p:cNvSpPr>
              <a:spLocks/>
            </p:cNvSpPr>
            <p:nvPr>
              <p:custDataLst>
                <p:tags r:id="rId216"/>
              </p:custDataLst>
            </p:nvPr>
          </p:nvSpPr>
          <p:spPr bwMode="auto">
            <a:xfrm>
              <a:off x="2867" y="2446"/>
              <a:ext cx="76" cy="62"/>
            </a:xfrm>
            <a:custGeom>
              <a:avLst/>
              <a:gdLst>
                <a:gd name="T0" fmla="*/ 1 w 152"/>
                <a:gd name="T1" fmla="*/ 1 h 123"/>
                <a:gd name="T2" fmla="*/ 1 w 152"/>
                <a:gd name="T3" fmla="*/ 1 h 123"/>
                <a:gd name="T4" fmla="*/ 1 w 152"/>
                <a:gd name="T5" fmla="*/ 1 h 123"/>
                <a:gd name="T6" fmla="*/ 1 w 152"/>
                <a:gd name="T7" fmla="*/ 1 h 123"/>
                <a:gd name="T8" fmla="*/ 1 w 152"/>
                <a:gd name="T9" fmla="*/ 1 h 123"/>
                <a:gd name="T10" fmla="*/ 1 w 152"/>
                <a:gd name="T11" fmla="*/ 1 h 123"/>
                <a:gd name="T12" fmla="*/ 1 w 152"/>
                <a:gd name="T13" fmla="*/ 1 h 123"/>
                <a:gd name="T14" fmla="*/ 1 w 152"/>
                <a:gd name="T15" fmla="*/ 1 h 123"/>
                <a:gd name="T16" fmla="*/ 1 w 152"/>
                <a:gd name="T17" fmla="*/ 1 h 123"/>
                <a:gd name="T18" fmla="*/ 1 w 152"/>
                <a:gd name="T19" fmla="*/ 1 h 123"/>
                <a:gd name="T20" fmla="*/ 1 w 152"/>
                <a:gd name="T21" fmla="*/ 1 h 123"/>
                <a:gd name="T22" fmla="*/ 1 w 152"/>
                <a:gd name="T23" fmla="*/ 1 h 123"/>
                <a:gd name="T24" fmla="*/ 1 w 152"/>
                <a:gd name="T25" fmla="*/ 1 h 123"/>
                <a:gd name="T26" fmla="*/ 1 w 152"/>
                <a:gd name="T27" fmla="*/ 1 h 123"/>
                <a:gd name="T28" fmla="*/ 1 w 152"/>
                <a:gd name="T29" fmla="*/ 1 h 123"/>
                <a:gd name="T30" fmla="*/ 0 w 152"/>
                <a:gd name="T31" fmla="*/ 1 h 123"/>
                <a:gd name="T32" fmla="*/ 1 w 152"/>
                <a:gd name="T33" fmla="*/ 1 h 123"/>
                <a:gd name="T34" fmla="*/ 1 w 152"/>
                <a:gd name="T35" fmla="*/ 1 h 123"/>
                <a:gd name="T36" fmla="*/ 1 w 152"/>
                <a:gd name="T37" fmla="*/ 1 h 123"/>
                <a:gd name="T38" fmla="*/ 1 w 152"/>
                <a:gd name="T39" fmla="*/ 0 h 123"/>
                <a:gd name="T40" fmla="*/ 1 w 152"/>
                <a:gd name="T41" fmla="*/ 1 h 123"/>
                <a:gd name="T42" fmla="*/ 1 w 152"/>
                <a:gd name="T43" fmla="*/ 1 h 123"/>
                <a:gd name="T44" fmla="*/ 1 w 152"/>
                <a:gd name="T45" fmla="*/ 1 h 123"/>
                <a:gd name="T46" fmla="*/ 1 w 152"/>
                <a:gd name="T47" fmla="*/ 1 h 123"/>
                <a:gd name="T48" fmla="*/ 1 w 152"/>
                <a:gd name="T49" fmla="*/ 1 h 123"/>
                <a:gd name="T50" fmla="*/ 1 w 152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52" y="99"/>
                  </a:moveTo>
                  <a:lnTo>
                    <a:pt x="139" y="122"/>
                  </a:lnTo>
                  <a:lnTo>
                    <a:pt x="137" y="122"/>
                  </a:lnTo>
                  <a:lnTo>
                    <a:pt x="131" y="122"/>
                  </a:lnTo>
                  <a:lnTo>
                    <a:pt x="122" y="123"/>
                  </a:lnTo>
                  <a:lnTo>
                    <a:pt x="110" y="122"/>
                  </a:lnTo>
                  <a:lnTo>
                    <a:pt x="98" y="122"/>
                  </a:lnTo>
                  <a:lnTo>
                    <a:pt x="83" y="121"/>
                  </a:lnTo>
                  <a:lnTo>
                    <a:pt x="68" y="118"/>
                  </a:lnTo>
                  <a:lnTo>
                    <a:pt x="53" y="116"/>
                  </a:lnTo>
                  <a:lnTo>
                    <a:pt x="39" y="111"/>
                  </a:lnTo>
                  <a:lnTo>
                    <a:pt x="26" y="106"/>
                  </a:lnTo>
                  <a:lnTo>
                    <a:pt x="15" y="99"/>
                  </a:lnTo>
                  <a:lnTo>
                    <a:pt x="7" y="91"/>
                  </a:lnTo>
                  <a:lnTo>
                    <a:pt x="1" y="79"/>
                  </a:lnTo>
                  <a:lnTo>
                    <a:pt x="0" y="66"/>
                  </a:lnTo>
                  <a:lnTo>
                    <a:pt x="3" y="51"/>
                  </a:lnTo>
                  <a:lnTo>
                    <a:pt x="11" y="33"/>
                  </a:lnTo>
                  <a:lnTo>
                    <a:pt x="34" y="6"/>
                  </a:lnTo>
                  <a:lnTo>
                    <a:pt x="58" y="0"/>
                  </a:lnTo>
                  <a:lnTo>
                    <a:pt x="83" y="8"/>
                  </a:lnTo>
                  <a:lnTo>
                    <a:pt x="104" y="27"/>
                  </a:lnTo>
                  <a:lnTo>
                    <a:pt x="123" y="50"/>
                  </a:lnTo>
                  <a:lnTo>
                    <a:pt x="138" y="73"/>
                  </a:lnTo>
                  <a:lnTo>
                    <a:pt x="148" y="92"/>
                  </a:lnTo>
                  <a:lnTo>
                    <a:pt x="152" y="9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8" name="Freeform 76"/>
            <p:cNvSpPr>
              <a:spLocks/>
            </p:cNvSpPr>
            <p:nvPr>
              <p:custDataLst>
                <p:tags r:id="rId217"/>
              </p:custDataLst>
            </p:nvPr>
          </p:nvSpPr>
          <p:spPr bwMode="auto">
            <a:xfrm>
              <a:off x="2555" y="2447"/>
              <a:ext cx="68" cy="74"/>
            </a:xfrm>
            <a:custGeom>
              <a:avLst/>
              <a:gdLst>
                <a:gd name="T0" fmla="*/ 1 w 136"/>
                <a:gd name="T1" fmla="*/ 1 h 148"/>
                <a:gd name="T2" fmla="*/ 0 w 136"/>
                <a:gd name="T3" fmla="*/ 1 h 148"/>
                <a:gd name="T4" fmla="*/ 1 w 136"/>
                <a:gd name="T5" fmla="*/ 1 h 148"/>
                <a:gd name="T6" fmla="*/ 1 w 136"/>
                <a:gd name="T7" fmla="*/ 1 h 148"/>
                <a:gd name="T8" fmla="*/ 1 w 136"/>
                <a:gd name="T9" fmla="*/ 1 h 148"/>
                <a:gd name="T10" fmla="*/ 1 w 136"/>
                <a:gd name="T11" fmla="*/ 1 h 148"/>
                <a:gd name="T12" fmla="*/ 1 w 136"/>
                <a:gd name="T13" fmla="*/ 1 h 148"/>
                <a:gd name="T14" fmla="*/ 1 w 136"/>
                <a:gd name="T15" fmla="*/ 1 h 148"/>
                <a:gd name="T16" fmla="*/ 1 w 136"/>
                <a:gd name="T17" fmla="*/ 1 h 148"/>
                <a:gd name="T18" fmla="*/ 1 w 136"/>
                <a:gd name="T19" fmla="*/ 1 h 148"/>
                <a:gd name="T20" fmla="*/ 1 w 136"/>
                <a:gd name="T21" fmla="*/ 1 h 148"/>
                <a:gd name="T22" fmla="*/ 1 w 136"/>
                <a:gd name="T23" fmla="*/ 1 h 148"/>
                <a:gd name="T24" fmla="*/ 1 w 136"/>
                <a:gd name="T25" fmla="*/ 1 h 148"/>
                <a:gd name="T26" fmla="*/ 1 w 136"/>
                <a:gd name="T27" fmla="*/ 1 h 148"/>
                <a:gd name="T28" fmla="*/ 1 w 136"/>
                <a:gd name="T29" fmla="*/ 1 h 148"/>
                <a:gd name="T30" fmla="*/ 1 w 136"/>
                <a:gd name="T31" fmla="*/ 1 h 148"/>
                <a:gd name="T32" fmla="*/ 1 w 136"/>
                <a:gd name="T33" fmla="*/ 1 h 148"/>
                <a:gd name="T34" fmla="*/ 1 w 136"/>
                <a:gd name="T35" fmla="*/ 1 h 148"/>
                <a:gd name="T36" fmla="*/ 1 w 136"/>
                <a:gd name="T37" fmla="*/ 1 h 148"/>
                <a:gd name="T38" fmla="*/ 1 w 136"/>
                <a:gd name="T39" fmla="*/ 1 h 148"/>
                <a:gd name="T40" fmla="*/ 1 w 136"/>
                <a:gd name="T41" fmla="*/ 1 h 148"/>
                <a:gd name="T42" fmla="*/ 1 w 136"/>
                <a:gd name="T43" fmla="*/ 1 h 148"/>
                <a:gd name="T44" fmla="*/ 1 w 136"/>
                <a:gd name="T45" fmla="*/ 1 h 148"/>
                <a:gd name="T46" fmla="*/ 1 w 136"/>
                <a:gd name="T47" fmla="*/ 1 h 148"/>
                <a:gd name="T48" fmla="*/ 1 w 136"/>
                <a:gd name="T49" fmla="*/ 1 h 148"/>
                <a:gd name="T50" fmla="*/ 1 w 136"/>
                <a:gd name="T51" fmla="*/ 1 h 148"/>
                <a:gd name="T52" fmla="*/ 1 w 136"/>
                <a:gd name="T53" fmla="*/ 1 h 148"/>
                <a:gd name="T54" fmla="*/ 1 w 136"/>
                <a:gd name="T55" fmla="*/ 1 h 148"/>
                <a:gd name="T56" fmla="*/ 1 w 136"/>
                <a:gd name="T57" fmla="*/ 1 h 148"/>
                <a:gd name="T58" fmla="*/ 1 w 136"/>
                <a:gd name="T59" fmla="*/ 1 h 148"/>
                <a:gd name="T60" fmla="*/ 1 w 136"/>
                <a:gd name="T61" fmla="*/ 1 h 148"/>
                <a:gd name="T62" fmla="*/ 1 w 136"/>
                <a:gd name="T63" fmla="*/ 1 h 1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8"/>
                <a:gd name="T98" fmla="*/ 136 w 136"/>
                <a:gd name="T99" fmla="*/ 148 h 1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8">
                  <a:moveTo>
                    <a:pt x="14" y="75"/>
                  </a:moveTo>
                  <a:lnTo>
                    <a:pt x="6" y="67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7"/>
                  </a:lnTo>
                  <a:lnTo>
                    <a:pt x="20" y="25"/>
                  </a:lnTo>
                  <a:lnTo>
                    <a:pt x="24" y="25"/>
                  </a:lnTo>
                  <a:lnTo>
                    <a:pt x="30" y="25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0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7" y="24"/>
                  </a:lnTo>
                  <a:lnTo>
                    <a:pt x="121" y="26"/>
                  </a:lnTo>
                  <a:lnTo>
                    <a:pt x="126" y="29"/>
                  </a:lnTo>
                  <a:lnTo>
                    <a:pt x="129" y="32"/>
                  </a:lnTo>
                  <a:lnTo>
                    <a:pt x="133" y="37"/>
                  </a:lnTo>
                  <a:lnTo>
                    <a:pt x="136" y="46"/>
                  </a:lnTo>
                  <a:lnTo>
                    <a:pt x="135" y="56"/>
                  </a:lnTo>
                  <a:lnTo>
                    <a:pt x="130" y="65"/>
                  </a:lnTo>
                  <a:lnTo>
                    <a:pt x="122" y="73"/>
                  </a:lnTo>
                  <a:lnTo>
                    <a:pt x="130" y="80"/>
                  </a:lnTo>
                  <a:lnTo>
                    <a:pt x="135" y="90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5"/>
                  </a:lnTo>
                  <a:lnTo>
                    <a:pt x="126" y="118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40"/>
                  </a:lnTo>
                  <a:lnTo>
                    <a:pt x="80" y="146"/>
                  </a:lnTo>
                  <a:lnTo>
                    <a:pt x="69" y="148"/>
                  </a:lnTo>
                  <a:lnTo>
                    <a:pt x="59" y="146"/>
                  </a:lnTo>
                  <a:lnTo>
                    <a:pt x="51" y="140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20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89" name="Freeform 77"/>
            <p:cNvSpPr>
              <a:spLocks/>
            </p:cNvSpPr>
            <p:nvPr>
              <p:custDataLst>
                <p:tags r:id="rId218"/>
              </p:custDataLst>
            </p:nvPr>
          </p:nvSpPr>
          <p:spPr bwMode="auto">
            <a:xfrm>
              <a:off x="2579" y="2473"/>
              <a:ext cx="20" cy="21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1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0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27" y="39"/>
                  </a:lnTo>
                  <a:lnTo>
                    <a:pt x="33" y="34"/>
                  </a:lnTo>
                  <a:lnTo>
                    <a:pt x="38" y="27"/>
                  </a:lnTo>
                  <a:lnTo>
                    <a:pt x="39" y="20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6" y="34"/>
                  </a:lnTo>
                  <a:lnTo>
                    <a:pt x="12" y="39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0" name="Freeform 78"/>
            <p:cNvSpPr>
              <a:spLocks/>
            </p:cNvSpPr>
            <p:nvPr>
              <p:custDataLst>
                <p:tags r:id="rId219"/>
              </p:custDataLst>
            </p:nvPr>
          </p:nvSpPr>
          <p:spPr bwMode="auto">
            <a:xfrm>
              <a:off x="2642" y="1923"/>
              <a:ext cx="68" cy="74"/>
            </a:xfrm>
            <a:custGeom>
              <a:avLst/>
              <a:gdLst>
                <a:gd name="T0" fmla="*/ 1 w 136"/>
                <a:gd name="T1" fmla="*/ 1 h 147"/>
                <a:gd name="T2" fmla="*/ 0 w 136"/>
                <a:gd name="T3" fmla="*/ 1 h 147"/>
                <a:gd name="T4" fmla="*/ 1 w 136"/>
                <a:gd name="T5" fmla="*/ 1 h 147"/>
                <a:gd name="T6" fmla="*/ 1 w 136"/>
                <a:gd name="T7" fmla="*/ 1 h 147"/>
                <a:gd name="T8" fmla="*/ 1 w 136"/>
                <a:gd name="T9" fmla="*/ 1 h 147"/>
                <a:gd name="T10" fmla="*/ 1 w 136"/>
                <a:gd name="T11" fmla="*/ 1 h 147"/>
                <a:gd name="T12" fmla="*/ 1 w 136"/>
                <a:gd name="T13" fmla="*/ 1 h 147"/>
                <a:gd name="T14" fmla="*/ 1 w 136"/>
                <a:gd name="T15" fmla="*/ 1 h 147"/>
                <a:gd name="T16" fmla="*/ 1 w 136"/>
                <a:gd name="T17" fmla="*/ 1 h 147"/>
                <a:gd name="T18" fmla="*/ 1 w 136"/>
                <a:gd name="T19" fmla="*/ 1 h 147"/>
                <a:gd name="T20" fmla="*/ 1 w 136"/>
                <a:gd name="T21" fmla="*/ 1 h 147"/>
                <a:gd name="T22" fmla="*/ 1 w 136"/>
                <a:gd name="T23" fmla="*/ 1 h 147"/>
                <a:gd name="T24" fmla="*/ 1 w 136"/>
                <a:gd name="T25" fmla="*/ 1 h 147"/>
                <a:gd name="T26" fmla="*/ 1 w 136"/>
                <a:gd name="T27" fmla="*/ 1 h 147"/>
                <a:gd name="T28" fmla="*/ 1 w 136"/>
                <a:gd name="T29" fmla="*/ 1 h 147"/>
                <a:gd name="T30" fmla="*/ 1 w 136"/>
                <a:gd name="T31" fmla="*/ 1 h 147"/>
                <a:gd name="T32" fmla="*/ 1 w 136"/>
                <a:gd name="T33" fmla="*/ 1 h 147"/>
                <a:gd name="T34" fmla="*/ 1 w 136"/>
                <a:gd name="T35" fmla="*/ 1 h 147"/>
                <a:gd name="T36" fmla="*/ 1 w 136"/>
                <a:gd name="T37" fmla="*/ 1 h 147"/>
                <a:gd name="T38" fmla="*/ 1 w 136"/>
                <a:gd name="T39" fmla="*/ 1 h 147"/>
                <a:gd name="T40" fmla="*/ 1 w 136"/>
                <a:gd name="T41" fmla="*/ 1 h 147"/>
                <a:gd name="T42" fmla="*/ 1 w 136"/>
                <a:gd name="T43" fmla="*/ 1 h 147"/>
                <a:gd name="T44" fmla="*/ 1 w 136"/>
                <a:gd name="T45" fmla="*/ 1 h 147"/>
                <a:gd name="T46" fmla="*/ 1 w 136"/>
                <a:gd name="T47" fmla="*/ 1 h 147"/>
                <a:gd name="T48" fmla="*/ 1 w 136"/>
                <a:gd name="T49" fmla="*/ 1 h 147"/>
                <a:gd name="T50" fmla="*/ 1 w 136"/>
                <a:gd name="T51" fmla="*/ 1 h 147"/>
                <a:gd name="T52" fmla="*/ 1 w 136"/>
                <a:gd name="T53" fmla="*/ 1 h 147"/>
                <a:gd name="T54" fmla="*/ 1 w 136"/>
                <a:gd name="T55" fmla="*/ 1 h 147"/>
                <a:gd name="T56" fmla="*/ 1 w 136"/>
                <a:gd name="T57" fmla="*/ 1 h 147"/>
                <a:gd name="T58" fmla="*/ 1 w 136"/>
                <a:gd name="T59" fmla="*/ 1 h 147"/>
                <a:gd name="T60" fmla="*/ 1 w 136"/>
                <a:gd name="T61" fmla="*/ 1 h 147"/>
                <a:gd name="T62" fmla="*/ 1 w 136"/>
                <a:gd name="T63" fmla="*/ 1 h 1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7"/>
                <a:gd name="T98" fmla="*/ 136 w 136"/>
                <a:gd name="T99" fmla="*/ 147 h 14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7">
                  <a:moveTo>
                    <a:pt x="14" y="74"/>
                  </a:moveTo>
                  <a:lnTo>
                    <a:pt x="6" y="66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5" y="24"/>
                  </a:lnTo>
                  <a:lnTo>
                    <a:pt x="30" y="24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1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6" y="24"/>
                  </a:lnTo>
                  <a:lnTo>
                    <a:pt x="121" y="25"/>
                  </a:lnTo>
                  <a:lnTo>
                    <a:pt x="126" y="28"/>
                  </a:lnTo>
                  <a:lnTo>
                    <a:pt x="129" y="32"/>
                  </a:lnTo>
                  <a:lnTo>
                    <a:pt x="133" y="35"/>
                  </a:lnTo>
                  <a:lnTo>
                    <a:pt x="136" y="46"/>
                  </a:lnTo>
                  <a:lnTo>
                    <a:pt x="135" y="55"/>
                  </a:lnTo>
                  <a:lnTo>
                    <a:pt x="130" y="65"/>
                  </a:lnTo>
                  <a:lnTo>
                    <a:pt x="122" y="72"/>
                  </a:lnTo>
                  <a:lnTo>
                    <a:pt x="130" y="80"/>
                  </a:lnTo>
                  <a:lnTo>
                    <a:pt x="135" y="89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4"/>
                  </a:lnTo>
                  <a:lnTo>
                    <a:pt x="126" y="117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39"/>
                  </a:lnTo>
                  <a:lnTo>
                    <a:pt x="80" y="145"/>
                  </a:lnTo>
                  <a:lnTo>
                    <a:pt x="69" y="147"/>
                  </a:lnTo>
                  <a:lnTo>
                    <a:pt x="59" y="145"/>
                  </a:lnTo>
                  <a:lnTo>
                    <a:pt x="51" y="139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19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1" name="Freeform 79"/>
            <p:cNvSpPr>
              <a:spLocks/>
            </p:cNvSpPr>
            <p:nvPr>
              <p:custDataLst>
                <p:tags r:id="rId220"/>
              </p:custDataLst>
            </p:nvPr>
          </p:nvSpPr>
          <p:spPr bwMode="auto">
            <a:xfrm>
              <a:off x="2667" y="1949"/>
              <a:ext cx="20" cy="20"/>
            </a:xfrm>
            <a:custGeom>
              <a:avLst/>
              <a:gdLst>
                <a:gd name="T0" fmla="*/ 1 w 39"/>
                <a:gd name="T1" fmla="*/ 1 h 39"/>
                <a:gd name="T2" fmla="*/ 1 w 39"/>
                <a:gd name="T3" fmla="*/ 1 h 39"/>
                <a:gd name="T4" fmla="*/ 1 w 39"/>
                <a:gd name="T5" fmla="*/ 1 h 39"/>
                <a:gd name="T6" fmla="*/ 1 w 39"/>
                <a:gd name="T7" fmla="*/ 1 h 39"/>
                <a:gd name="T8" fmla="*/ 1 w 39"/>
                <a:gd name="T9" fmla="*/ 1 h 39"/>
                <a:gd name="T10" fmla="*/ 1 w 39"/>
                <a:gd name="T11" fmla="*/ 1 h 39"/>
                <a:gd name="T12" fmla="*/ 1 w 39"/>
                <a:gd name="T13" fmla="*/ 1 h 39"/>
                <a:gd name="T14" fmla="*/ 1 w 39"/>
                <a:gd name="T15" fmla="*/ 1 h 39"/>
                <a:gd name="T16" fmla="*/ 1 w 39"/>
                <a:gd name="T17" fmla="*/ 0 h 39"/>
                <a:gd name="T18" fmla="*/ 1 w 39"/>
                <a:gd name="T19" fmla="*/ 1 h 39"/>
                <a:gd name="T20" fmla="*/ 1 w 39"/>
                <a:gd name="T21" fmla="*/ 1 h 39"/>
                <a:gd name="T22" fmla="*/ 1 w 39"/>
                <a:gd name="T23" fmla="*/ 1 h 39"/>
                <a:gd name="T24" fmla="*/ 0 w 39"/>
                <a:gd name="T25" fmla="*/ 1 h 39"/>
                <a:gd name="T26" fmla="*/ 1 w 39"/>
                <a:gd name="T27" fmla="*/ 1 h 39"/>
                <a:gd name="T28" fmla="*/ 1 w 39"/>
                <a:gd name="T29" fmla="*/ 1 h 39"/>
                <a:gd name="T30" fmla="*/ 1 w 39"/>
                <a:gd name="T31" fmla="*/ 1 h 39"/>
                <a:gd name="T32" fmla="*/ 1 w 39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39"/>
                <a:gd name="T53" fmla="*/ 39 w 39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39">
                  <a:moveTo>
                    <a:pt x="19" y="39"/>
                  </a:moveTo>
                  <a:lnTo>
                    <a:pt x="28" y="38"/>
                  </a:lnTo>
                  <a:lnTo>
                    <a:pt x="33" y="33"/>
                  </a:lnTo>
                  <a:lnTo>
                    <a:pt x="38" y="27"/>
                  </a:lnTo>
                  <a:lnTo>
                    <a:pt x="39" y="19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8" y="1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6" y="33"/>
                  </a:lnTo>
                  <a:lnTo>
                    <a:pt x="13" y="38"/>
                  </a:lnTo>
                  <a:lnTo>
                    <a:pt x="19" y="3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2" name="Freeform 80"/>
            <p:cNvSpPr>
              <a:spLocks/>
            </p:cNvSpPr>
            <p:nvPr>
              <p:custDataLst>
                <p:tags r:id="rId221"/>
              </p:custDataLst>
            </p:nvPr>
          </p:nvSpPr>
          <p:spPr bwMode="auto">
            <a:xfrm>
              <a:off x="2593" y="1695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9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2" y="35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3" name="Freeform 81"/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2601" y="170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4" name="Freeform 82"/>
            <p:cNvSpPr>
              <a:spLocks/>
            </p:cNvSpPr>
            <p:nvPr>
              <p:custDataLst>
                <p:tags r:id="rId223"/>
              </p:custDataLst>
            </p:nvPr>
          </p:nvSpPr>
          <p:spPr bwMode="auto">
            <a:xfrm>
              <a:off x="2352" y="181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5" name="Freeform 83"/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2359" y="1819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8" y="10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6" name="Freeform 84"/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2336" y="1607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7" name="Freeform 85"/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2343" y="1614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8" name="Freeform 86"/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2456" y="192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5" y="13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7" y="54"/>
                  </a:lnTo>
                  <a:lnTo>
                    <a:pt x="52" y="51"/>
                  </a:lnTo>
                  <a:lnTo>
                    <a:pt x="55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99" name="Freeform 87"/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2463" y="193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0" name="Freeform 88"/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2357" y="1988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1" name="Freeform 89"/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2365" y="1995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7" y="6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2" name="Freeform 90"/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2658" y="2044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5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3" name="Freeform 91"/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2666" y="205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4" name="Freeform 92"/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2674" y="1787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5" name="Freeform 93"/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2682" y="1795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6" name="Freeform 94"/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2677" y="2164"/>
              <a:ext cx="30" cy="29"/>
            </a:xfrm>
            <a:custGeom>
              <a:avLst/>
              <a:gdLst>
                <a:gd name="T0" fmla="*/ 1 w 58"/>
                <a:gd name="T1" fmla="*/ 0 h 60"/>
                <a:gd name="T2" fmla="*/ 1 w 58"/>
                <a:gd name="T3" fmla="*/ 0 h 60"/>
                <a:gd name="T4" fmla="*/ 1 w 58"/>
                <a:gd name="T5" fmla="*/ 0 h 60"/>
                <a:gd name="T6" fmla="*/ 1 w 58"/>
                <a:gd name="T7" fmla="*/ 0 h 60"/>
                <a:gd name="T8" fmla="*/ 1 w 58"/>
                <a:gd name="T9" fmla="*/ 0 h 60"/>
                <a:gd name="T10" fmla="*/ 1 w 58"/>
                <a:gd name="T11" fmla="*/ 0 h 60"/>
                <a:gd name="T12" fmla="*/ 1 w 58"/>
                <a:gd name="T13" fmla="*/ 0 h 60"/>
                <a:gd name="T14" fmla="*/ 1 w 58"/>
                <a:gd name="T15" fmla="*/ 0 h 60"/>
                <a:gd name="T16" fmla="*/ 1 w 58"/>
                <a:gd name="T17" fmla="*/ 0 h 60"/>
                <a:gd name="T18" fmla="*/ 1 w 58"/>
                <a:gd name="T19" fmla="*/ 0 h 60"/>
                <a:gd name="T20" fmla="*/ 1 w 58"/>
                <a:gd name="T21" fmla="*/ 0 h 60"/>
                <a:gd name="T22" fmla="*/ 1 w 58"/>
                <a:gd name="T23" fmla="*/ 0 h 60"/>
                <a:gd name="T24" fmla="*/ 0 w 58"/>
                <a:gd name="T25" fmla="*/ 0 h 60"/>
                <a:gd name="T26" fmla="*/ 0 w 58"/>
                <a:gd name="T27" fmla="*/ 0 h 60"/>
                <a:gd name="T28" fmla="*/ 1 w 58"/>
                <a:gd name="T29" fmla="*/ 0 h 60"/>
                <a:gd name="T30" fmla="*/ 1 w 58"/>
                <a:gd name="T31" fmla="*/ 0 h 60"/>
                <a:gd name="T32" fmla="*/ 1 w 58"/>
                <a:gd name="T33" fmla="*/ 0 h 60"/>
                <a:gd name="T34" fmla="*/ 1 w 58"/>
                <a:gd name="T35" fmla="*/ 0 h 60"/>
                <a:gd name="T36" fmla="*/ 1 w 58"/>
                <a:gd name="T37" fmla="*/ 0 h 60"/>
                <a:gd name="T38" fmla="*/ 1 w 58"/>
                <a:gd name="T39" fmla="*/ 0 h 60"/>
                <a:gd name="T40" fmla="*/ 1 w 58"/>
                <a:gd name="T41" fmla="*/ 0 h 60"/>
                <a:gd name="T42" fmla="*/ 1 w 58"/>
                <a:gd name="T43" fmla="*/ 0 h 60"/>
                <a:gd name="T44" fmla="*/ 1 w 58"/>
                <a:gd name="T45" fmla="*/ 0 h 60"/>
                <a:gd name="T46" fmla="*/ 1 w 58"/>
                <a:gd name="T47" fmla="*/ 0 h 60"/>
                <a:gd name="T48" fmla="*/ 1 w 58"/>
                <a:gd name="T49" fmla="*/ 0 h 60"/>
                <a:gd name="T50" fmla="*/ 1 w 58"/>
                <a:gd name="T51" fmla="*/ 0 h 60"/>
                <a:gd name="T52" fmla="*/ 1 w 58"/>
                <a:gd name="T53" fmla="*/ 0 h 60"/>
                <a:gd name="T54" fmla="*/ 1 w 58"/>
                <a:gd name="T55" fmla="*/ 0 h 60"/>
                <a:gd name="T56" fmla="*/ 1 w 58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60"/>
                <a:gd name="T89" fmla="*/ 58 w 58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60">
                  <a:moveTo>
                    <a:pt x="58" y="30"/>
                  </a:move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23" y="59"/>
                  </a:lnTo>
                  <a:lnTo>
                    <a:pt x="28" y="60"/>
                  </a:lnTo>
                  <a:lnTo>
                    <a:pt x="34" y="59"/>
                  </a:lnTo>
                  <a:lnTo>
                    <a:pt x="40" y="58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7" name="Freeform 95"/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2685" y="2171"/>
              <a:ext cx="14" cy="15"/>
            </a:xfrm>
            <a:custGeom>
              <a:avLst/>
              <a:gdLst>
                <a:gd name="T0" fmla="*/ 1 w 28"/>
                <a:gd name="T1" fmla="*/ 1 h 30"/>
                <a:gd name="T2" fmla="*/ 1 w 28"/>
                <a:gd name="T3" fmla="*/ 1 h 30"/>
                <a:gd name="T4" fmla="*/ 1 w 28"/>
                <a:gd name="T5" fmla="*/ 1 h 30"/>
                <a:gd name="T6" fmla="*/ 1 w 28"/>
                <a:gd name="T7" fmla="*/ 1 h 30"/>
                <a:gd name="T8" fmla="*/ 1 w 28"/>
                <a:gd name="T9" fmla="*/ 1 h 30"/>
                <a:gd name="T10" fmla="*/ 1 w 28"/>
                <a:gd name="T11" fmla="*/ 1 h 30"/>
                <a:gd name="T12" fmla="*/ 1 w 28"/>
                <a:gd name="T13" fmla="*/ 1 h 30"/>
                <a:gd name="T14" fmla="*/ 0 w 28"/>
                <a:gd name="T15" fmla="*/ 1 h 30"/>
                <a:gd name="T16" fmla="*/ 0 w 28"/>
                <a:gd name="T17" fmla="*/ 1 h 30"/>
                <a:gd name="T18" fmla="*/ 0 w 28"/>
                <a:gd name="T19" fmla="*/ 1 h 30"/>
                <a:gd name="T20" fmla="*/ 1 w 28"/>
                <a:gd name="T21" fmla="*/ 1 h 30"/>
                <a:gd name="T22" fmla="*/ 1 w 28"/>
                <a:gd name="T23" fmla="*/ 1 h 30"/>
                <a:gd name="T24" fmla="*/ 1 w 28"/>
                <a:gd name="T25" fmla="*/ 1 h 30"/>
                <a:gd name="T26" fmla="*/ 1 w 28"/>
                <a:gd name="T27" fmla="*/ 1 h 30"/>
                <a:gd name="T28" fmla="*/ 1 w 28"/>
                <a:gd name="T29" fmla="*/ 1 h 30"/>
                <a:gd name="T30" fmla="*/ 1 w 28"/>
                <a:gd name="T31" fmla="*/ 0 h 30"/>
                <a:gd name="T32" fmla="*/ 1 w 28"/>
                <a:gd name="T33" fmla="*/ 0 h 30"/>
                <a:gd name="T34" fmla="*/ 1 w 28"/>
                <a:gd name="T35" fmla="*/ 0 h 30"/>
                <a:gd name="T36" fmla="*/ 1 w 28"/>
                <a:gd name="T37" fmla="*/ 1 h 30"/>
                <a:gd name="T38" fmla="*/ 1 w 28"/>
                <a:gd name="T39" fmla="*/ 1 h 30"/>
                <a:gd name="T40" fmla="*/ 1 w 28"/>
                <a:gd name="T41" fmla="*/ 1 h 30"/>
                <a:gd name="T42" fmla="*/ 1 w 28"/>
                <a:gd name="T43" fmla="*/ 1 h 30"/>
                <a:gd name="T44" fmla="*/ 1 w 28"/>
                <a:gd name="T45" fmla="*/ 1 h 30"/>
                <a:gd name="T46" fmla="*/ 1 w 28"/>
                <a:gd name="T47" fmla="*/ 1 h 30"/>
                <a:gd name="T48" fmla="*/ 1 w 28"/>
                <a:gd name="T49" fmla="*/ 1 h 30"/>
                <a:gd name="T50" fmla="*/ 1 w 28"/>
                <a:gd name="T51" fmla="*/ 1 h 30"/>
                <a:gd name="T52" fmla="*/ 1 w 28"/>
                <a:gd name="T53" fmla="*/ 1 h 30"/>
                <a:gd name="T54" fmla="*/ 1 w 28"/>
                <a:gd name="T55" fmla="*/ 1 h 30"/>
                <a:gd name="T56" fmla="*/ 1 w 28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30"/>
                <a:gd name="T89" fmla="*/ 28 w 28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30">
                  <a:moveTo>
                    <a:pt x="13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21"/>
                  </a:lnTo>
                  <a:lnTo>
                    <a:pt x="25" y="25"/>
                  </a:lnTo>
                  <a:lnTo>
                    <a:pt x="19" y="29"/>
                  </a:lnTo>
                  <a:lnTo>
                    <a:pt x="13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8" name="Freeform 96"/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2539" y="2259"/>
              <a:ext cx="29" cy="30"/>
            </a:xfrm>
            <a:custGeom>
              <a:avLst/>
              <a:gdLst>
                <a:gd name="T0" fmla="*/ 0 w 60"/>
                <a:gd name="T1" fmla="*/ 1 h 60"/>
                <a:gd name="T2" fmla="*/ 0 w 60"/>
                <a:gd name="T3" fmla="*/ 1 h 60"/>
                <a:gd name="T4" fmla="*/ 0 w 60"/>
                <a:gd name="T5" fmla="*/ 1 h 60"/>
                <a:gd name="T6" fmla="*/ 0 w 60"/>
                <a:gd name="T7" fmla="*/ 1 h 60"/>
                <a:gd name="T8" fmla="*/ 0 w 60"/>
                <a:gd name="T9" fmla="*/ 1 h 60"/>
                <a:gd name="T10" fmla="*/ 0 w 60"/>
                <a:gd name="T11" fmla="*/ 1 h 60"/>
                <a:gd name="T12" fmla="*/ 0 w 60"/>
                <a:gd name="T13" fmla="*/ 1 h 60"/>
                <a:gd name="T14" fmla="*/ 0 w 60"/>
                <a:gd name="T15" fmla="*/ 1 h 60"/>
                <a:gd name="T16" fmla="*/ 0 w 60"/>
                <a:gd name="T17" fmla="*/ 0 h 60"/>
                <a:gd name="T18" fmla="*/ 0 w 60"/>
                <a:gd name="T19" fmla="*/ 1 h 60"/>
                <a:gd name="T20" fmla="*/ 0 w 60"/>
                <a:gd name="T21" fmla="*/ 1 h 60"/>
                <a:gd name="T22" fmla="*/ 0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0 w 60"/>
                <a:gd name="T29" fmla="*/ 1 h 60"/>
                <a:gd name="T30" fmla="*/ 0 w 60"/>
                <a:gd name="T31" fmla="*/ 1 h 60"/>
                <a:gd name="T32" fmla="*/ 0 w 60"/>
                <a:gd name="T33" fmla="*/ 1 h 60"/>
                <a:gd name="T34" fmla="*/ 0 w 60"/>
                <a:gd name="T35" fmla="*/ 1 h 60"/>
                <a:gd name="T36" fmla="*/ 0 w 60"/>
                <a:gd name="T37" fmla="*/ 1 h 60"/>
                <a:gd name="T38" fmla="*/ 0 w 60"/>
                <a:gd name="T39" fmla="*/ 1 h 60"/>
                <a:gd name="T40" fmla="*/ 0 w 60"/>
                <a:gd name="T41" fmla="*/ 1 h 60"/>
                <a:gd name="T42" fmla="*/ 0 w 60"/>
                <a:gd name="T43" fmla="*/ 1 h 60"/>
                <a:gd name="T44" fmla="*/ 0 w 60"/>
                <a:gd name="T45" fmla="*/ 1 h 60"/>
                <a:gd name="T46" fmla="*/ 0 w 60"/>
                <a:gd name="T47" fmla="*/ 1 h 60"/>
                <a:gd name="T48" fmla="*/ 0 w 60"/>
                <a:gd name="T49" fmla="*/ 1 h 60"/>
                <a:gd name="T50" fmla="*/ 0 w 60"/>
                <a:gd name="T51" fmla="*/ 1 h 60"/>
                <a:gd name="T52" fmla="*/ 0 w 60"/>
                <a:gd name="T53" fmla="*/ 1 h 60"/>
                <a:gd name="T54" fmla="*/ 0 w 60"/>
                <a:gd name="T55" fmla="*/ 1 h 60"/>
                <a:gd name="T56" fmla="*/ 0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2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09" name="Freeform 97"/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2546" y="226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0" name="Freeform 98"/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2416" y="229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8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1" name="Freeform 99"/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2423" y="2298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2" name="Freeform 100"/>
            <p:cNvSpPr>
              <a:spLocks/>
            </p:cNvSpPr>
            <p:nvPr>
              <p:custDataLst>
                <p:tags r:id="rId241"/>
              </p:custDataLst>
            </p:nvPr>
          </p:nvSpPr>
          <p:spPr bwMode="auto">
            <a:xfrm>
              <a:off x="2344" y="2212"/>
              <a:ext cx="30" cy="29"/>
            </a:xfrm>
            <a:custGeom>
              <a:avLst/>
              <a:gdLst>
                <a:gd name="T0" fmla="*/ 1 w 60"/>
                <a:gd name="T1" fmla="*/ 1 h 57"/>
                <a:gd name="T2" fmla="*/ 1 w 60"/>
                <a:gd name="T3" fmla="*/ 1 h 57"/>
                <a:gd name="T4" fmla="*/ 1 w 60"/>
                <a:gd name="T5" fmla="*/ 1 h 57"/>
                <a:gd name="T6" fmla="*/ 1 w 60"/>
                <a:gd name="T7" fmla="*/ 1 h 57"/>
                <a:gd name="T8" fmla="*/ 1 w 60"/>
                <a:gd name="T9" fmla="*/ 1 h 57"/>
                <a:gd name="T10" fmla="*/ 1 w 60"/>
                <a:gd name="T11" fmla="*/ 1 h 57"/>
                <a:gd name="T12" fmla="*/ 1 w 60"/>
                <a:gd name="T13" fmla="*/ 1 h 57"/>
                <a:gd name="T14" fmla="*/ 1 w 60"/>
                <a:gd name="T15" fmla="*/ 0 h 57"/>
                <a:gd name="T16" fmla="*/ 1 w 60"/>
                <a:gd name="T17" fmla="*/ 0 h 57"/>
                <a:gd name="T18" fmla="*/ 1 w 60"/>
                <a:gd name="T19" fmla="*/ 1 h 57"/>
                <a:gd name="T20" fmla="*/ 1 w 60"/>
                <a:gd name="T21" fmla="*/ 1 h 57"/>
                <a:gd name="T22" fmla="*/ 1 w 60"/>
                <a:gd name="T23" fmla="*/ 1 h 57"/>
                <a:gd name="T24" fmla="*/ 0 w 60"/>
                <a:gd name="T25" fmla="*/ 1 h 57"/>
                <a:gd name="T26" fmla="*/ 1 w 60"/>
                <a:gd name="T27" fmla="*/ 1 h 57"/>
                <a:gd name="T28" fmla="*/ 1 w 60"/>
                <a:gd name="T29" fmla="*/ 1 h 57"/>
                <a:gd name="T30" fmla="*/ 1 w 60"/>
                <a:gd name="T31" fmla="*/ 1 h 57"/>
                <a:gd name="T32" fmla="*/ 1 w 60"/>
                <a:gd name="T33" fmla="*/ 1 h 57"/>
                <a:gd name="T34" fmla="*/ 1 w 60"/>
                <a:gd name="T35" fmla="*/ 1 h 57"/>
                <a:gd name="T36" fmla="*/ 1 w 60"/>
                <a:gd name="T37" fmla="*/ 1 h 57"/>
                <a:gd name="T38" fmla="*/ 1 w 60"/>
                <a:gd name="T39" fmla="*/ 1 h 57"/>
                <a:gd name="T40" fmla="*/ 1 w 60"/>
                <a:gd name="T41" fmla="*/ 1 h 57"/>
                <a:gd name="T42" fmla="*/ 1 w 60"/>
                <a:gd name="T43" fmla="*/ 1 h 57"/>
                <a:gd name="T44" fmla="*/ 1 w 60"/>
                <a:gd name="T45" fmla="*/ 1 h 57"/>
                <a:gd name="T46" fmla="*/ 1 w 60"/>
                <a:gd name="T47" fmla="*/ 1 h 57"/>
                <a:gd name="T48" fmla="*/ 1 w 60"/>
                <a:gd name="T49" fmla="*/ 1 h 57"/>
                <a:gd name="T50" fmla="*/ 1 w 60"/>
                <a:gd name="T51" fmla="*/ 1 h 57"/>
                <a:gd name="T52" fmla="*/ 1 w 60"/>
                <a:gd name="T53" fmla="*/ 1 h 57"/>
                <a:gd name="T54" fmla="*/ 1 w 60"/>
                <a:gd name="T55" fmla="*/ 1 h 57"/>
                <a:gd name="T56" fmla="*/ 1 w 60"/>
                <a:gd name="T57" fmla="*/ 1 h 5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7"/>
                <a:gd name="T89" fmla="*/ 60 w 60"/>
                <a:gd name="T90" fmla="*/ 57 h 5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7">
                  <a:moveTo>
                    <a:pt x="60" y="27"/>
                  </a:moveTo>
                  <a:lnTo>
                    <a:pt x="59" y="23"/>
                  </a:lnTo>
                  <a:lnTo>
                    <a:pt x="57" y="17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1" y="33"/>
                  </a:lnTo>
                  <a:lnTo>
                    <a:pt x="2" y="39"/>
                  </a:lnTo>
                  <a:lnTo>
                    <a:pt x="4" y="45"/>
                  </a:lnTo>
                  <a:lnTo>
                    <a:pt x="8" y="49"/>
                  </a:lnTo>
                  <a:lnTo>
                    <a:pt x="12" y="53"/>
                  </a:lnTo>
                  <a:lnTo>
                    <a:pt x="18" y="55"/>
                  </a:lnTo>
                  <a:lnTo>
                    <a:pt x="24" y="57"/>
                  </a:lnTo>
                  <a:lnTo>
                    <a:pt x="30" y="57"/>
                  </a:lnTo>
                  <a:lnTo>
                    <a:pt x="35" y="57"/>
                  </a:lnTo>
                  <a:lnTo>
                    <a:pt x="41" y="55"/>
                  </a:lnTo>
                  <a:lnTo>
                    <a:pt x="46" y="53"/>
                  </a:lnTo>
                  <a:lnTo>
                    <a:pt x="50" y="49"/>
                  </a:lnTo>
                  <a:lnTo>
                    <a:pt x="54" y="45"/>
                  </a:lnTo>
                  <a:lnTo>
                    <a:pt x="57" y="39"/>
                  </a:lnTo>
                  <a:lnTo>
                    <a:pt x="59" y="33"/>
                  </a:lnTo>
                  <a:lnTo>
                    <a:pt x="60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3" name="Freeform 101"/>
            <p:cNvSpPr>
              <a:spLocks/>
            </p:cNvSpPr>
            <p:nvPr>
              <p:custDataLst>
                <p:tags r:id="rId242"/>
              </p:custDataLst>
            </p:nvPr>
          </p:nvSpPr>
          <p:spPr bwMode="auto">
            <a:xfrm>
              <a:off x="2351" y="2219"/>
              <a:ext cx="15" cy="14"/>
            </a:xfrm>
            <a:custGeom>
              <a:avLst/>
              <a:gdLst>
                <a:gd name="T0" fmla="*/ 1 w 30"/>
                <a:gd name="T1" fmla="*/ 1 h 27"/>
                <a:gd name="T2" fmla="*/ 1 w 30"/>
                <a:gd name="T3" fmla="*/ 1 h 27"/>
                <a:gd name="T4" fmla="*/ 1 w 30"/>
                <a:gd name="T5" fmla="*/ 1 h 27"/>
                <a:gd name="T6" fmla="*/ 1 w 30"/>
                <a:gd name="T7" fmla="*/ 1 h 27"/>
                <a:gd name="T8" fmla="*/ 1 w 30"/>
                <a:gd name="T9" fmla="*/ 1 h 27"/>
                <a:gd name="T10" fmla="*/ 1 w 30"/>
                <a:gd name="T11" fmla="*/ 1 h 27"/>
                <a:gd name="T12" fmla="*/ 1 w 30"/>
                <a:gd name="T13" fmla="*/ 1 h 27"/>
                <a:gd name="T14" fmla="*/ 0 w 30"/>
                <a:gd name="T15" fmla="*/ 1 h 27"/>
                <a:gd name="T16" fmla="*/ 0 w 30"/>
                <a:gd name="T17" fmla="*/ 1 h 27"/>
                <a:gd name="T18" fmla="*/ 0 w 30"/>
                <a:gd name="T19" fmla="*/ 1 h 27"/>
                <a:gd name="T20" fmla="*/ 1 w 30"/>
                <a:gd name="T21" fmla="*/ 1 h 27"/>
                <a:gd name="T22" fmla="*/ 1 w 30"/>
                <a:gd name="T23" fmla="*/ 1 h 27"/>
                <a:gd name="T24" fmla="*/ 1 w 30"/>
                <a:gd name="T25" fmla="*/ 1 h 27"/>
                <a:gd name="T26" fmla="*/ 1 w 30"/>
                <a:gd name="T27" fmla="*/ 1 h 27"/>
                <a:gd name="T28" fmla="*/ 1 w 30"/>
                <a:gd name="T29" fmla="*/ 0 h 27"/>
                <a:gd name="T30" fmla="*/ 1 w 30"/>
                <a:gd name="T31" fmla="*/ 0 h 27"/>
                <a:gd name="T32" fmla="*/ 1 w 30"/>
                <a:gd name="T33" fmla="*/ 0 h 27"/>
                <a:gd name="T34" fmla="*/ 1 w 30"/>
                <a:gd name="T35" fmla="*/ 0 h 27"/>
                <a:gd name="T36" fmla="*/ 1 w 30"/>
                <a:gd name="T37" fmla="*/ 0 h 27"/>
                <a:gd name="T38" fmla="*/ 1 w 30"/>
                <a:gd name="T39" fmla="*/ 1 h 27"/>
                <a:gd name="T40" fmla="*/ 1 w 30"/>
                <a:gd name="T41" fmla="*/ 1 h 27"/>
                <a:gd name="T42" fmla="*/ 1 w 30"/>
                <a:gd name="T43" fmla="*/ 1 h 27"/>
                <a:gd name="T44" fmla="*/ 1 w 30"/>
                <a:gd name="T45" fmla="*/ 1 h 27"/>
                <a:gd name="T46" fmla="*/ 1 w 30"/>
                <a:gd name="T47" fmla="*/ 1 h 27"/>
                <a:gd name="T48" fmla="*/ 1 w 30"/>
                <a:gd name="T49" fmla="*/ 1 h 27"/>
                <a:gd name="T50" fmla="*/ 1 w 30"/>
                <a:gd name="T51" fmla="*/ 1 h 27"/>
                <a:gd name="T52" fmla="*/ 1 w 30"/>
                <a:gd name="T53" fmla="*/ 1 h 27"/>
                <a:gd name="T54" fmla="*/ 1 w 30"/>
                <a:gd name="T55" fmla="*/ 1 h 27"/>
                <a:gd name="T56" fmla="*/ 1 w 30"/>
                <a:gd name="T57" fmla="*/ 1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7"/>
                <a:gd name="T89" fmla="*/ 30 w 30"/>
                <a:gd name="T90" fmla="*/ 27 h 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7">
                  <a:moveTo>
                    <a:pt x="15" y="27"/>
                  </a:moveTo>
                  <a:lnTo>
                    <a:pt x="11" y="27"/>
                  </a:lnTo>
                  <a:lnTo>
                    <a:pt x="9" y="26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9" y="18"/>
                  </a:lnTo>
                  <a:lnTo>
                    <a:pt x="25" y="23"/>
                  </a:lnTo>
                  <a:lnTo>
                    <a:pt x="20" y="26"/>
                  </a:lnTo>
                  <a:lnTo>
                    <a:pt x="15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4" name="Freeform 102"/>
            <p:cNvSpPr>
              <a:spLocks/>
            </p:cNvSpPr>
            <p:nvPr>
              <p:custDataLst>
                <p:tags r:id="rId243"/>
              </p:custDataLst>
            </p:nvPr>
          </p:nvSpPr>
          <p:spPr bwMode="auto">
            <a:xfrm>
              <a:off x="2458" y="240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5" name="Freeform 103"/>
            <p:cNvSpPr>
              <a:spLocks/>
            </p:cNvSpPr>
            <p:nvPr>
              <p:custDataLst>
                <p:tags r:id="rId244"/>
              </p:custDataLst>
            </p:nvPr>
          </p:nvSpPr>
          <p:spPr bwMode="auto">
            <a:xfrm>
              <a:off x="2466" y="241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6" name="Freeform 104"/>
            <p:cNvSpPr>
              <a:spLocks/>
            </p:cNvSpPr>
            <p:nvPr>
              <p:custDataLst>
                <p:tags r:id="rId245"/>
              </p:custDataLst>
            </p:nvPr>
          </p:nvSpPr>
          <p:spPr bwMode="auto">
            <a:xfrm>
              <a:off x="2403" y="253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7" name="Freeform 105"/>
            <p:cNvSpPr>
              <a:spLocks/>
            </p:cNvSpPr>
            <p:nvPr>
              <p:custDataLst>
                <p:tags r:id="rId246"/>
              </p:custDataLst>
            </p:nvPr>
          </p:nvSpPr>
          <p:spPr bwMode="auto">
            <a:xfrm>
              <a:off x="2410" y="2546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8" name="Freeform 106"/>
            <p:cNvSpPr>
              <a:spLocks/>
            </p:cNvSpPr>
            <p:nvPr>
              <p:custDataLst>
                <p:tags r:id="rId247"/>
              </p:custDataLst>
            </p:nvPr>
          </p:nvSpPr>
          <p:spPr bwMode="auto">
            <a:xfrm>
              <a:off x="2480" y="2665"/>
              <a:ext cx="30" cy="29"/>
            </a:xfrm>
            <a:custGeom>
              <a:avLst/>
              <a:gdLst>
                <a:gd name="T0" fmla="*/ 1 w 59"/>
                <a:gd name="T1" fmla="*/ 0 h 59"/>
                <a:gd name="T2" fmla="*/ 1 w 59"/>
                <a:gd name="T3" fmla="*/ 0 h 59"/>
                <a:gd name="T4" fmla="*/ 1 w 59"/>
                <a:gd name="T5" fmla="*/ 0 h 59"/>
                <a:gd name="T6" fmla="*/ 1 w 59"/>
                <a:gd name="T7" fmla="*/ 0 h 59"/>
                <a:gd name="T8" fmla="*/ 1 w 59"/>
                <a:gd name="T9" fmla="*/ 0 h 59"/>
                <a:gd name="T10" fmla="*/ 1 w 59"/>
                <a:gd name="T11" fmla="*/ 0 h 59"/>
                <a:gd name="T12" fmla="*/ 1 w 59"/>
                <a:gd name="T13" fmla="*/ 0 h 59"/>
                <a:gd name="T14" fmla="*/ 1 w 59"/>
                <a:gd name="T15" fmla="*/ 0 h 59"/>
                <a:gd name="T16" fmla="*/ 1 w 59"/>
                <a:gd name="T17" fmla="*/ 0 h 59"/>
                <a:gd name="T18" fmla="*/ 1 w 59"/>
                <a:gd name="T19" fmla="*/ 0 h 59"/>
                <a:gd name="T20" fmla="*/ 1 w 59"/>
                <a:gd name="T21" fmla="*/ 0 h 59"/>
                <a:gd name="T22" fmla="*/ 1 w 59"/>
                <a:gd name="T23" fmla="*/ 0 h 59"/>
                <a:gd name="T24" fmla="*/ 0 w 59"/>
                <a:gd name="T25" fmla="*/ 0 h 59"/>
                <a:gd name="T26" fmla="*/ 1 w 59"/>
                <a:gd name="T27" fmla="*/ 0 h 59"/>
                <a:gd name="T28" fmla="*/ 1 w 59"/>
                <a:gd name="T29" fmla="*/ 0 h 59"/>
                <a:gd name="T30" fmla="*/ 1 w 59"/>
                <a:gd name="T31" fmla="*/ 0 h 59"/>
                <a:gd name="T32" fmla="*/ 1 w 59"/>
                <a:gd name="T33" fmla="*/ 0 h 59"/>
                <a:gd name="T34" fmla="*/ 1 w 59"/>
                <a:gd name="T35" fmla="*/ 0 h 59"/>
                <a:gd name="T36" fmla="*/ 1 w 59"/>
                <a:gd name="T37" fmla="*/ 0 h 59"/>
                <a:gd name="T38" fmla="*/ 1 w 59"/>
                <a:gd name="T39" fmla="*/ 0 h 59"/>
                <a:gd name="T40" fmla="*/ 1 w 59"/>
                <a:gd name="T41" fmla="*/ 0 h 59"/>
                <a:gd name="T42" fmla="*/ 1 w 59"/>
                <a:gd name="T43" fmla="*/ 0 h 59"/>
                <a:gd name="T44" fmla="*/ 1 w 59"/>
                <a:gd name="T45" fmla="*/ 0 h 59"/>
                <a:gd name="T46" fmla="*/ 1 w 59"/>
                <a:gd name="T47" fmla="*/ 0 h 59"/>
                <a:gd name="T48" fmla="*/ 1 w 59"/>
                <a:gd name="T49" fmla="*/ 0 h 59"/>
                <a:gd name="T50" fmla="*/ 1 w 59"/>
                <a:gd name="T51" fmla="*/ 0 h 59"/>
                <a:gd name="T52" fmla="*/ 1 w 59"/>
                <a:gd name="T53" fmla="*/ 0 h 59"/>
                <a:gd name="T54" fmla="*/ 1 w 59"/>
                <a:gd name="T55" fmla="*/ 0 h 59"/>
                <a:gd name="T56" fmla="*/ 1 w 59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59"/>
                <a:gd name="T89" fmla="*/ 59 w 59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59">
                  <a:moveTo>
                    <a:pt x="59" y="29"/>
                  </a:moveTo>
                  <a:lnTo>
                    <a:pt x="58" y="23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8" y="35"/>
                  </a:lnTo>
                  <a:lnTo>
                    <a:pt x="59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19" name="Freeform 107"/>
            <p:cNvSpPr>
              <a:spLocks/>
            </p:cNvSpPr>
            <p:nvPr>
              <p:custDataLst>
                <p:tags r:id="rId248"/>
              </p:custDataLst>
            </p:nvPr>
          </p:nvSpPr>
          <p:spPr bwMode="auto">
            <a:xfrm>
              <a:off x="2487" y="2672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0" name="Freeform 108"/>
            <p:cNvSpPr>
              <a:spLocks/>
            </p:cNvSpPr>
            <p:nvPr>
              <p:custDataLst>
                <p:tags r:id="rId249"/>
              </p:custDataLst>
            </p:nvPr>
          </p:nvSpPr>
          <p:spPr bwMode="auto">
            <a:xfrm>
              <a:off x="2624" y="2585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10" y="51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5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7" y="54"/>
                  </a:lnTo>
                  <a:lnTo>
                    <a:pt x="51" y="51"/>
                  </a:lnTo>
                  <a:lnTo>
                    <a:pt x="55" y="46"/>
                  </a:lnTo>
                  <a:lnTo>
                    <a:pt x="58" y="40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1" name="Freeform 109"/>
            <p:cNvSpPr>
              <a:spLocks/>
            </p:cNvSpPr>
            <p:nvPr>
              <p:custDataLst>
                <p:tags r:id="rId250"/>
              </p:custDataLst>
            </p:nvPr>
          </p:nvSpPr>
          <p:spPr bwMode="auto">
            <a:xfrm>
              <a:off x="2631" y="2592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2" name="Freeform 110"/>
            <p:cNvSpPr>
              <a:spLocks/>
            </p:cNvSpPr>
            <p:nvPr>
              <p:custDataLst>
                <p:tags r:id="rId251"/>
              </p:custDataLst>
            </p:nvPr>
          </p:nvSpPr>
          <p:spPr bwMode="auto">
            <a:xfrm>
              <a:off x="2621" y="233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5" y="14"/>
                  </a:lnTo>
                  <a:lnTo>
                    <a:pt x="52" y="9"/>
                  </a:lnTo>
                  <a:lnTo>
                    <a:pt x="47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5" y="60"/>
                  </a:lnTo>
                  <a:lnTo>
                    <a:pt x="41" y="57"/>
                  </a:lnTo>
                  <a:lnTo>
                    <a:pt x="47" y="55"/>
                  </a:lnTo>
                  <a:lnTo>
                    <a:pt x="52" y="52"/>
                  </a:lnTo>
                  <a:lnTo>
                    <a:pt x="55" y="47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3" name="Freeform 111"/>
            <p:cNvSpPr>
              <a:spLocks/>
            </p:cNvSpPr>
            <p:nvPr>
              <p:custDataLst>
                <p:tags r:id="rId252"/>
              </p:custDataLst>
            </p:nvPr>
          </p:nvSpPr>
          <p:spPr bwMode="auto">
            <a:xfrm>
              <a:off x="2628" y="2341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3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7" y="6"/>
                  </a:lnTo>
                  <a:lnTo>
                    <a:pt x="28" y="8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4" name="Freeform 112"/>
            <p:cNvSpPr>
              <a:spLocks/>
            </p:cNvSpPr>
            <p:nvPr>
              <p:custDataLst>
                <p:tags r:id="rId253"/>
              </p:custDataLst>
            </p:nvPr>
          </p:nvSpPr>
          <p:spPr bwMode="auto">
            <a:xfrm>
              <a:off x="2709" y="2526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5" name="Freeform 113"/>
            <p:cNvSpPr>
              <a:spLocks/>
            </p:cNvSpPr>
            <p:nvPr>
              <p:custDataLst>
                <p:tags r:id="rId254"/>
              </p:custDataLst>
            </p:nvPr>
          </p:nvSpPr>
          <p:spPr bwMode="auto">
            <a:xfrm>
              <a:off x="2716" y="2533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6" name="Freeform 114"/>
            <p:cNvSpPr>
              <a:spLocks/>
            </p:cNvSpPr>
            <p:nvPr>
              <p:custDataLst>
                <p:tags r:id="rId255"/>
              </p:custDataLst>
            </p:nvPr>
          </p:nvSpPr>
          <p:spPr bwMode="auto">
            <a:xfrm>
              <a:off x="2821" y="2427"/>
              <a:ext cx="30" cy="30"/>
            </a:xfrm>
            <a:custGeom>
              <a:avLst/>
              <a:gdLst>
                <a:gd name="T0" fmla="*/ 1 w 58"/>
                <a:gd name="T1" fmla="*/ 1 h 58"/>
                <a:gd name="T2" fmla="*/ 1 w 58"/>
                <a:gd name="T3" fmla="*/ 1 h 58"/>
                <a:gd name="T4" fmla="*/ 1 w 58"/>
                <a:gd name="T5" fmla="*/ 1 h 58"/>
                <a:gd name="T6" fmla="*/ 1 w 58"/>
                <a:gd name="T7" fmla="*/ 1 h 58"/>
                <a:gd name="T8" fmla="*/ 1 w 58"/>
                <a:gd name="T9" fmla="*/ 1 h 58"/>
                <a:gd name="T10" fmla="*/ 1 w 58"/>
                <a:gd name="T11" fmla="*/ 1 h 58"/>
                <a:gd name="T12" fmla="*/ 1 w 58"/>
                <a:gd name="T13" fmla="*/ 1 h 58"/>
                <a:gd name="T14" fmla="*/ 1 w 58"/>
                <a:gd name="T15" fmla="*/ 0 h 58"/>
                <a:gd name="T16" fmla="*/ 1 w 58"/>
                <a:gd name="T17" fmla="*/ 0 h 58"/>
                <a:gd name="T18" fmla="*/ 1 w 58"/>
                <a:gd name="T19" fmla="*/ 1 h 58"/>
                <a:gd name="T20" fmla="*/ 1 w 58"/>
                <a:gd name="T21" fmla="*/ 1 h 58"/>
                <a:gd name="T22" fmla="*/ 1 w 58"/>
                <a:gd name="T23" fmla="*/ 1 h 58"/>
                <a:gd name="T24" fmla="*/ 0 w 58"/>
                <a:gd name="T25" fmla="*/ 1 h 58"/>
                <a:gd name="T26" fmla="*/ 0 w 58"/>
                <a:gd name="T27" fmla="*/ 1 h 58"/>
                <a:gd name="T28" fmla="*/ 1 w 58"/>
                <a:gd name="T29" fmla="*/ 1 h 58"/>
                <a:gd name="T30" fmla="*/ 1 w 58"/>
                <a:gd name="T31" fmla="*/ 1 h 58"/>
                <a:gd name="T32" fmla="*/ 1 w 58"/>
                <a:gd name="T33" fmla="*/ 1 h 58"/>
                <a:gd name="T34" fmla="*/ 1 w 58"/>
                <a:gd name="T35" fmla="*/ 1 h 58"/>
                <a:gd name="T36" fmla="*/ 1 w 58"/>
                <a:gd name="T37" fmla="*/ 1 h 58"/>
                <a:gd name="T38" fmla="*/ 1 w 58"/>
                <a:gd name="T39" fmla="*/ 1 h 58"/>
                <a:gd name="T40" fmla="*/ 1 w 58"/>
                <a:gd name="T41" fmla="*/ 1 h 58"/>
                <a:gd name="T42" fmla="*/ 1 w 58"/>
                <a:gd name="T43" fmla="*/ 1 h 58"/>
                <a:gd name="T44" fmla="*/ 1 w 58"/>
                <a:gd name="T45" fmla="*/ 1 h 58"/>
                <a:gd name="T46" fmla="*/ 1 w 58"/>
                <a:gd name="T47" fmla="*/ 1 h 58"/>
                <a:gd name="T48" fmla="*/ 1 w 58"/>
                <a:gd name="T49" fmla="*/ 1 h 58"/>
                <a:gd name="T50" fmla="*/ 1 w 58"/>
                <a:gd name="T51" fmla="*/ 1 h 58"/>
                <a:gd name="T52" fmla="*/ 1 w 58"/>
                <a:gd name="T53" fmla="*/ 1 h 58"/>
                <a:gd name="T54" fmla="*/ 1 w 58"/>
                <a:gd name="T55" fmla="*/ 1 h 58"/>
                <a:gd name="T56" fmla="*/ 1 w 58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8"/>
                <a:gd name="T89" fmla="*/ 58 w 58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8">
                  <a:moveTo>
                    <a:pt x="58" y="28"/>
                  </a:moveTo>
                  <a:lnTo>
                    <a:pt x="58" y="23"/>
                  </a:lnTo>
                  <a:lnTo>
                    <a:pt x="56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8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8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0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6" y="40"/>
                  </a:lnTo>
                  <a:lnTo>
                    <a:pt x="58" y="34"/>
                  </a:lnTo>
                  <a:lnTo>
                    <a:pt x="58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7" name="Freeform 115"/>
            <p:cNvSpPr>
              <a:spLocks/>
            </p:cNvSpPr>
            <p:nvPr>
              <p:custDataLst>
                <p:tags r:id="rId256"/>
              </p:custDataLst>
            </p:nvPr>
          </p:nvSpPr>
          <p:spPr bwMode="auto">
            <a:xfrm>
              <a:off x="2829" y="2435"/>
              <a:ext cx="14" cy="14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4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9" y="11"/>
                  </a:lnTo>
                  <a:lnTo>
                    <a:pt x="29" y="13"/>
                  </a:lnTo>
                  <a:lnTo>
                    <a:pt x="28" y="19"/>
                  </a:lnTo>
                  <a:lnTo>
                    <a:pt x="26" y="24"/>
                  </a:lnTo>
                  <a:lnTo>
                    <a:pt x="20" y="27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8" name="Freeform 116"/>
            <p:cNvSpPr>
              <a:spLocks/>
            </p:cNvSpPr>
            <p:nvPr>
              <p:custDataLst>
                <p:tags r:id="rId257"/>
              </p:custDataLst>
            </p:nvPr>
          </p:nvSpPr>
          <p:spPr bwMode="auto">
            <a:xfrm>
              <a:off x="2818" y="2606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5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29" name="Freeform 117"/>
            <p:cNvSpPr>
              <a:spLocks/>
            </p:cNvSpPr>
            <p:nvPr>
              <p:custDataLst>
                <p:tags r:id="rId258"/>
              </p:custDataLst>
            </p:nvPr>
          </p:nvSpPr>
          <p:spPr bwMode="auto">
            <a:xfrm>
              <a:off x="2826" y="2613"/>
              <a:ext cx="15" cy="15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0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0" name="Freeform 118"/>
            <p:cNvSpPr>
              <a:spLocks/>
            </p:cNvSpPr>
            <p:nvPr>
              <p:custDataLst>
                <p:tags r:id="rId259"/>
              </p:custDataLst>
            </p:nvPr>
          </p:nvSpPr>
          <p:spPr bwMode="auto">
            <a:xfrm>
              <a:off x="2802" y="2723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8"/>
                  </a:lnTo>
                  <a:lnTo>
                    <a:pt x="9" y="52"/>
                  </a:lnTo>
                  <a:lnTo>
                    <a:pt x="13" y="56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5" y="60"/>
                  </a:lnTo>
                  <a:lnTo>
                    <a:pt x="41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4" y="48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1" name="Freeform 119"/>
            <p:cNvSpPr>
              <a:spLocks/>
            </p:cNvSpPr>
            <p:nvPr>
              <p:custDataLst>
                <p:tags r:id="rId260"/>
              </p:custDataLst>
            </p:nvPr>
          </p:nvSpPr>
          <p:spPr bwMode="auto">
            <a:xfrm>
              <a:off x="2810" y="273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4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2" name="Freeform 120"/>
            <p:cNvSpPr>
              <a:spLocks/>
            </p:cNvSpPr>
            <p:nvPr>
              <p:custDataLst>
                <p:tags r:id="rId261"/>
              </p:custDataLst>
            </p:nvPr>
          </p:nvSpPr>
          <p:spPr bwMode="auto">
            <a:xfrm>
              <a:off x="3018" y="265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3" name="Freeform 121"/>
            <p:cNvSpPr>
              <a:spLocks/>
            </p:cNvSpPr>
            <p:nvPr>
              <p:custDataLst>
                <p:tags r:id="rId262"/>
              </p:custDataLst>
            </p:nvPr>
          </p:nvSpPr>
          <p:spPr bwMode="auto">
            <a:xfrm>
              <a:off x="3025" y="266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4" name="Freeform 122"/>
            <p:cNvSpPr>
              <a:spLocks/>
            </p:cNvSpPr>
            <p:nvPr>
              <p:custDataLst>
                <p:tags r:id="rId263"/>
              </p:custDataLst>
            </p:nvPr>
          </p:nvSpPr>
          <p:spPr bwMode="auto">
            <a:xfrm>
              <a:off x="3124" y="273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2" y="9"/>
                  </a:lnTo>
                  <a:lnTo>
                    <a:pt x="48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10" y="51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8" y="55"/>
                  </a:lnTo>
                  <a:lnTo>
                    <a:pt x="52" y="51"/>
                  </a:lnTo>
                  <a:lnTo>
                    <a:pt x="56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5" name="Freeform 123"/>
            <p:cNvSpPr>
              <a:spLocks/>
            </p:cNvSpPr>
            <p:nvPr>
              <p:custDataLst>
                <p:tags r:id="rId264"/>
              </p:custDataLst>
            </p:nvPr>
          </p:nvSpPr>
          <p:spPr bwMode="auto">
            <a:xfrm>
              <a:off x="3132" y="2738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6" name="Freeform 124"/>
            <p:cNvSpPr>
              <a:spLocks/>
            </p:cNvSpPr>
            <p:nvPr>
              <p:custDataLst>
                <p:tags r:id="rId265"/>
              </p:custDataLst>
            </p:nvPr>
          </p:nvSpPr>
          <p:spPr bwMode="auto">
            <a:xfrm>
              <a:off x="3079" y="2462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0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0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5" y="12"/>
                  </a:lnTo>
                  <a:lnTo>
                    <a:pt x="51" y="8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7" name="Freeform 125"/>
            <p:cNvSpPr>
              <a:spLocks/>
            </p:cNvSpPr>
            <p:nvPr>
              <p:custDataLst>
                <p:tags r:id="rId266"/>
              </p:custDataLst>
            </p:nvPr>
          </p:nvSpPr>
          <p:spPr bwMode="auto">
            <a:xfrm>
              <a:off x="3087" y="2469"/>
              <a:ext cx="14" cy="15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5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1"/>
                  </a:lnTo>
                  <a:lnTo>
                    <a:pt x="29" y="15"/>
                  </a:lnTo>
                  <a:lnTo>
                    <a:pt x="28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8" name="Freeform 126"/>
            <p:cNvSpPr>
              <a:spLocks/>
            </p:cNvSpPr>
            <p:nvPr>
              <p:custDataLst>
                <p:tags r:id="rId267"/>
              </p:custDataLst>
            </p:nvPr>
          </p:nvSpPr>
          <p:spPr bwMode="auto">
            <a:xfrm>
              <a:off x="3234" y="244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3"/>
                  </a:lnTo>
                  <a:lnTo>
                    <a:pt x="51" y="9"/>
                  </a:lnTo>
                  <a:lnTo>
                    <a:pt x="46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39" name="Freeform 127"/>
            <p:cNvSpPr>
              <a:spLocks/>
            </p:cNvSpPr>
            <p:nvPr>
              <p:custDataLst>
                <p:tags r:id="rId268"/>
              </p:custDataLst>
            </p:nvPr>
          </p:nvSpPr>
          <p:spPr bwMode="auto">
            <a:xfrm>
              <a:off x="3241" y="245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0" name="Freeform 128"/>
            <p:cNvSpPr>
              <a:spLocks/>
            </p:cNvSpPr>
            <p:nvPr>
              <p:custDataLst>
                <p:tags r:id="rId269"/>
              </p:custDataLst>
            </p:nvPr>
          </p:nvSpPr>
          <p:spPr bwMode="auto">
            <a:xfrm>
              <a:off x="3207" y="2590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5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1" name="Freeform 129"/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3215" y="259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2" name="Freeform 130"/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3231" y="2715"/>
              <a:ext cx="30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3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3" name="Freeform 131"/>
            <p:cNvSpPr>
              <a:spLocks/>
            </p:cNvSpPr>
            <p:nvPr>
              <p:custDataLst>
                <p:tags r:id="rId272"/>
              </p:custDataLst>
            </p:nvPr>
          </p:nvSpPr>
          <p:spPr bwMode="auto">
            <a:xfrm>
              <a:off x="3239" y="2723"/>
              <a:ext cx="14" cy="14"/>
            </a:xfrm>
            <a:custGeom>
              <a:avLst/>
              <a:gdLst>
                <a:gd name="T0" fmla="*/ 1 w 28"/>
                <a:gd name="T1" fmla="*/ 0 h 29"/>
                <a:gd name="T2" fmla="*/ 1 w 28"/>
                <a:gd name="T3" fmla="*/ 0 h 29"/>
                <a:gd name="T4" fmla="*/ 1 w 28"/>
                <a:gd name="T5" fmla="*/ 0 h 29"/>
                <a:gd name="T6" fmla="*/ 1 w 28"/>
                <a:gd name="T7" fmla="*/ 0 h 29"/>
                <a:gd name="T8" fmla="*/ 1 w 28"/>
                <a:gd name="T9" fmla="*/ 0 h 29"/>
                <a:gd name="T10" fmla="*/ 1 w 28"/>
                <a:gd name="T11" fmla="*/ 0 h 29"/>
                <a:gd name="T12" fmla="*/ 1 w 28"/>
                <a:gd name="T13" fmla="*/ 0 h 29"/>
                <a:gd name="T14" fmla="*/ 0 w 28"/>
                <a:gd name="T15" fmla="*/ 0 h 29"/>
                <a:gd name="T16" fmla="*/ 0 w 28"/>
                <a:gd name="T17" fmla="*/ 0 h 29"/>
                <a:gd name="T18" fmla="*/ 0 w 28"/>
                <a:gd name="T19" fmla="*/ 0 h 29"/>
                <a:gd name="T20" fmla="*/ 1 w 28"/>
                <a:gd name="T21" fmla="*/ 0 h 29"/>
                <a:gd name="T22" fmla="*/ 1 w 28"/>
                <a:gd name="T23" fmla="*/ 0 h 29"/>
                <a:gd name="T24" fmla="*/ 1 w 28"/>
                <a:gd name="T25" fmla="*/ 0 h 29"/>
                <a:gd name="T26" fmla="*/ 1 w 28"/>
                <a:gd name="T27" fmla="*/ 0 h 29"/>
                <a:gd name="T28" fmla="*/ 1 w 28"/>
                <a:gd name="T29" fmla="*/ 0 h 29"/>
                <a:gd name="T30" fmla="*/ 1 w 28"/>
                <a:gd name="T31" fmla="*/ 0 h 29"/>
                <a:gd name="T32" fmla="*/ 1 w 28"/>
                <a:gd name="T33" fmla="*/ 0 h 29"/>
                <a:gd name="T34" fmla="*/ 1 w 28"/>
                <a:gd name="T35" fmla="*/ 0 h 29"/>
                <a:gd name="T36" fmla="*/ 1 w 28"/>
                <a:gd name="T37" fmla="*/ 0 h 29"/>
                <a:gd name="T38" fmla="*/ 1 w 28"/>
                <a:gd name="T39" fmla="*/ 0 h 29"/>
                <a:gd name="T40" fmla="*/ 1 w 28"/>
                <a:gd name="T41" fmla="*/ 0 h 29"/>
                <a:gd name="T42" fmla="*/ 1 w 28"/>
                <a:gd name="T43" fmla="*/ 0 h 29"/>
                <a:gd name="T44" fmla="*/ 1 w 28"/>
                <a:gd name="T45" fmla="*/ 0 h 29"/>
                <a:gd name="T46" fmla="*/ 1 w 28"/>
                <a:gd name="T47" fmla="*/ 0 h 29"/>
                <a:gd name="T48" fmla="*/ 1 w 28"/>
                <a:gd name="T49" fmla="*/ 0 h 29"/>
                <a:gd name="T50" fmla="*/ 1 w 28"/>
                <a:gd name="T51" fmla="*/ 0 h 29"/>
                <a:gd name="T52" fmla="*/ 1 w 28"/>
                <a:gd name="T53" fmla="*/ 0 h 29"/>
                <a:gd name="T54" fmla="*/ 1 w 28"/>
                <a:gd name="T55" fmla="*/ 0 h 29"/>
                <a:gd name="T56" fmla="*/ 1 w 28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29"/>
                <a:gd name="T89" fmla="*/ 28 w 28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29">
                  <a:moveTo>
                    <a:pt x="13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5" y="27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7" y="8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5" y="25"/>
                  </a:lnTo>
                  <a:lnTo>
                    <a:pt x="19" y="28"/>
                  </a:lnTo>
                  <a:lnTo>
                    <a:pt x="13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4" name="Freeform 132"/>
            <p:cNvSpPr>
              <a:spLocks/>
            </p:cNvSpPr>
            <p:nvPr>
              <p:custDataLst>
                <p:tags r:id="rId273"/>
              </p:custDataLst>
            </p:nvPr>
          </p:nvSpPr>
          <p:spPr bwMode="auto">
            <a:xfrm>
              <a:off x="3380" y="2742"/>
              <a:ext cx="30" cy="30"/>
            </a:xfrm>
            <a:custGeom>
              <a:avLst/>
              <a:gdLst>
                <a:gd name="T0" fmla="*/ 1 w 60"/>
                <a:gd name="T1" fmla="*/ 1 h 58"/>
                <a:gd name="T2" fmla="*/ 1 w 60"/>
                <a:gd name="T3" fmla="*/ 1 h 58"/>
                <a:gd name="T4" fmla="*/ 1 w 60"/>
                <a:gd name="T5" fmla="*/ 1 h 58"/>
                <a:gd name="T6" fmla="*/ 1 w 60"/>
                <a:gd name="T7" fmla="*/ 1 h 58"/>
                <a:gd name="T8" fmla="*/ 1 w 60"/>
                <a:gd name="T9" fmla="*/ 1 h 58"/>
                <a:gd name="T10" fmla="*/ 1 w 60"/>
                <a:gd name="T11" fmla="*/ 1 h 58"/>
                <a:gd name="T12" fmla="*/ 1 w 60"/>
                <a:gd name="T13" fmla="*/ 1 h 58"/>
                <a:gd name="T14" fmla="*/ 1 w 60"/>
                <a:gd name="T15" fmla="*/ 0 h 58"/>
                <a:gd name="T16" fmla="*/ 1 w 60"/>
                <a:gd name="T17" fmla="*/ 0 h 58"/>
                <a:gd name="T18" fmla="*/ 1 w 60"/>
                <a:gd name="T19" fmla="*/ 1 h 58"/>
                <a:gd name="T20" fmla="*/ 1 w 60"/>
                <a:gd name="T21" fmla="*/ 1 h 58"/>
                <a:gd name="T22" fmla="*/ 1 w 60"/>
                <a:gd name="T23" fmla="*/ 1 h 58"/>
                <a:gd name="T24" fmla="*/ 0 w 60"/>
                <a:gd name="T25" fmla="*/ 1 h 58"/>
                <a:gd name="T26" fmla="*/ 1 w 60"/>
                <a:gd name="T27" fmla="*/ 1 h 58"/>
                <a:gd name="T28" fmla="*/ 1 w 60"/>
                <a:gd name="T29" fmla="*/ 1 h 58"/>
                <a:gd name="T30" fmla="*/ 1 w 60"/>
                <a:gd name="T31" fmla="*/ 1 h 58"/>
                <a:gd name="T32" fmla="*/ 1 w 60"/>
                <a:gd name="T33" fmla="*/ 1 h 58"/>
                <a:gd name="T34" fmla="*/ 1 w 60"/>
                <a:gd name="T35" fmla="*/ 1 h 58"/>
                <a:gd name="T36" fmla="*/ 1 w 60"/>
                <a:gd name="T37" fmla="*/ 1 h 58"/>
                <a:gd name="T38" fmla="*/ 1 w 60"/>
                <a:gd name="T39" fmla="*/ 1 h 58"/>
                <a:gd name="T40" fmla="*/ 1 w 60"/>
                <a:gd name="T41" fmla="*/ 1 h 58"/>
                <a:gd name="T42" fmla="*/ 1 w 60"/>
                <a:gd name="T43" fmla="*/ 1 h 58"/>
                <a:gd name="T44" fmla="*/ 1 w 60"/>
                <a:gd name="T45" fmla="*/ 1 h 58"/>
                <a:gd name="T46" fmla="*/ 1 w 60"/>
                <a:gd name="T47" fmla="*/ 1 h 58"/>
                <a:gd name="T48" fmla="*/ 1 w 60"/>
                <a:gd name="T49" fmla="*/ 1 h 58"/>
                <a:gd name="T50" fmla="*/ 1 w 60"/>
                <a:gd name="T51" fmla="*/ 1 h 58"/>
                <a:gd name="T52" fmla="*/ 1 w 60"/>
                <a:gd name="T53" fmla="*/ 1 h 58"/>
                <a:gd name="T54" fmla="*/ 1 w 60"/>
                <a:gd name="T55" fmla="*/ 1 h 58"/>
                <a:gd name="T56" fmla="*/ 1 w 60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8"/>
                <a:gd name="T89" fmla="*/ 60 w 60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8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5" name="Freeform 133"/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3388" y="2750"/>
              <a:ext cx="15" cy="14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6" name="Freeform 134"/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3407" y="2643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7" name="Freeform 135"/>
            <p:cNvSpPr>
              <a:spLocks/>
            </p:cNvSpPr>
            <p:nvPr>
              <p:custDataLst>
                <p:tags r:id="rId276"/>
              </p:custDataLst>
            </p:nvPr>
          </p:nvSpPr>
          <p:spPr bwMode="auto">
            <a:xfrm>
              <a:off x="3414" y="2651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8" name="Freeform 136"/>
            <p:cNvSpPr>
              <a:spLocks/>
            </p:cNvSpPr>
            <p:nvPr>
              <p:custDataLst>
                <p:tags r:id="rId277"/>
              </p:custDataLst>
            </p:nvPr>
          </p:nvSpPr>
          <p:spPr bwMode="auto">
            <a:xfrm>
              <a:off x="3407" y="2515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49" name="Freeform 137"/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3414" y="252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50" name="Freeform 138"/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2347" y="2643"/>
              <a:ext cx="29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4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7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51" name="Freeform 139"/>
            <p:cNvSpPr>
              <a:spLocks/>
            </p:cNvSpPr>
            <p:nvPr>
              <p:custDataLst>
                <p:tags r:id="rId280"/>
              </p:custDataLst>
            </p:nvPr>
          </p:nvSpPr>
          <p:spPr bwMode="auto">
            <a:xfrm>
              <a:off x="2354" y="2651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4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5" y="4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4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52" name="Freeform 140"/>
            <p:cNvSpPr>
              <a:spLocks/>
            </p:cNvSpPr>
            <p:nvPr>
              <p:custDataLst>
                <p:tags r:id="rId281"/>
              </p:custDataLst>
            </p:nvPr>
          </p:nvSpPr>
          <p:spPr bwMode="auto">
            <a:xfrm>
              <a:off x="2485" y="156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153" name="Freeform 141"/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2492" y="157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</p:grpSp>
      <p:grpSp>
        <p:nvGrpSpPr>
          <p:cNvPr id="36867" name="Group 142"/>
          <p:cNvGrpSpPr>
            <a:grpSpLocks/>
          </p:cNvGrpSpPr>
          <p:nvPr/>
        </p:nvGrpSpPr>
        <p:grpSpPr bwMode="auto">
          <a:xfrm rot="-5348033">
            <a:off x="7237413" y="4951412"/>
            <a:ext cx="1828800" cy="1831975"/>
            <a:chOff x="2332" y="1554"/>
            <a:chExt cx="1105" cy="1218"/>
          </a:xfrm>
        </p:grpSpPr>
        <p:sp>
          <p:nvSpPr>
            <p:cNvPr id="36876" name="Freeform 143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2450" y="2113"/>
              <a:ext cx="30" cy="30"/>
            </a:xfrm>
            <a:custGeom>
              <a:avLst/>
              <a:gdLst>
                <a:gd name="T0" fmla="*/ 0 w 61"/>
                <a:gd name="T1" fmla="*/ 1 h 60"/>
                <a:gd name="T2" fmla="*/ 0 w 61"/>
                <a:gd name="T3" fmla="*/ 1 h 60"/>
                <a:gd name="T4" fmla="*/ 0 w 61"/>
                <a:gd name="T5" fmla="*/ 1 h 60"/>
                <a:gd name="T6" fmla="*/ 0 w 61"/>
                <a:gd name="T7" fmla="*/ 1 h 60"/>
                <a:gd name="T8" fmla="*/ 0 w 61"/>
                <a:gd name="T9" fmla="*/ 1 h 60"/>
                <a:gd name="T10" fmla="*/ 0 w 61"/>
                <a:gd name="T11" fmla="*/ 1 h 60"/>
                <a:gd name="T12" fmla="*/ 0 w 61"/>
                <a:gd name="T13" fmla="*/ 1 h 60"/>
                <a:gd name="T14" fmla="*/ 0 w 61"/>
                <a:gd name="T15" fmla="*/ 1 h 60"/>
                <a:gd name="T16" fmla="*/ 0 w 61"/>
                <a:gd name="T17" fmla="*/ 0 h 60"/>
                <a:gd name="T18" fmla="*/ 0 w 61"/>
                <a:gd name="T19" fmla="*/ 1 h 60"/>
                <a:gd name="T20" fmla="*/ 0 w 61"/>
                <a:gd name="T21" fmla="*/ 1 h 60"/>
                <a:gd name="T22" fmla="*/ 0 w 61"/>
                <a:gd name="T23" fmla="*/ 1 h 60"/>
                <a:gd name="T24" fmla="*/ 0 w 61"/>
                <a:gd name="T25" fmla="*/ 1 h 60"/>
                <a:gd name="T26" fmla="*/ 0 w 61"/>
                <a:gd name="T27" fmla="*/ 1 h 60"/>
                <a:gd name="T28" fmla="*/ 0 w 61"/>
                <a:gd name="T29" fmla="*/ 1 h 60"/>
                <a:gd name="T30" fmla="*/ 0 w 61"/>
                <a:gd name="T31" fmla="*/ 1 h 60"/>
                <a:gd name="T32" fmla="*/ 0 w 61"/>
                <a:gd name="T33" fmla="*/ 1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60"/>
                <a:gd name="T53" fmla="*/ 61 w 61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60">
                  <a:moveTo>
                    <a:pt x="31" y="60"/>
                  </a:moveTo>
                  <a:lnTo>
                    <a:pt x="18" y="57"/>
                  </a:lnTo>
                  <a:lnTo>
                    <a:pt x="9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1" y="0"/>
                  </a:lnTo>
                  <a:lnTo>
                    <a:pt x="42" y="2"/>
                  </a:lnTo>
                  <a:lnTo>
                    <a:pt x="52" y="8"/>
                  </a:lnTo>
                  <a:lnTo>
                    <a:pt x="58" y="18"/>
                  </a:lnTo>
                  <a:lnTo>
                    <a:pt x="61" y="30"/>
                  </a:lnTo>
                  <a:lnTo>
                    <a:pt x="58" y="41"/>
                  </a:lnTo>
                  <a:lnTo>
                    <a:pt x="52" y="50"/>
                  </a:lnTo>
                  <a:lnTo>
                    <a:pt x="42" y="57"/>
                  </a:lnTo>
                  <a:lnTo>
                    <a:pt x="31" y="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77" name="Freeform 14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78" name="Freeform 145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79" name="Freeform 146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359" y="2051"/>
              <a:ext cx="89" cy="73"/>
            </a:xfrm>
            <a:custGeom>
              <a:avLst/>
              <a:gdLst>
                <a:gd name="T0" fmla="*/ 1 w 177"/>
                <a:gd name="T1" fmla="*/ 1 h 146"/>
                <a:gd name="T2" fmla="*/ 1 w 177"/>
                <a:gd name="T3" fmla="*/ 1 h 146"/>
                <a:gd name="T4" fmla="*/ 1 w 177"/>
                <a:gd name="T5" fmla="*/ 1 h 146"/>
                <a:gd name="T6" fmla="*/ 1 w 177"/>
                <a:gd name="T7" fmla="*/ 1 h 146"/>
                <a:gd name="T8" fmla="*/ 1 w 177"/>
                <a:gd name="T9" fmla="*/ 1 h 146"/>
                <a:gd name="T10" fmla="*/ 1 w 177"/>
                <a:gd name="T11" fmla="*/ 1 h 146"/>
                <a:gd name="T12" fmla="*/ 1 w 177"/>
                <a:gd name="T13" fmla="*/ 1 h 146"/>
                <a:gd name="T14" fmla="*/ 1 w 177"/>
                <a:gd name="T15" fmla="*/ 0 h 146"/>
                <a:gd name="T16" fmla="*/ 1 w 177"/>
                <a:gd name="T17" fmla="*/ 1 h 146"/>
                <a:gd name="T18" fmla="*/ 1 w 177"/>
                <a:gd name="T19" fmla="*/ 1 h 146"/>
                <a:gd name="T20" fmla="*/ 1 w 177"/>
                <a:gd name="T21" fmla="*/ 1 h 146"/>
                <a:gd name="T22" fmla="*/ 0 w 177"/>
                <a:gd name="T23" fmla="*/ 1 h 146"/>
                <a:gd name="T24" fmla="*/ 1 w 177"/>
                <a:gd name="T25" fmla="*/ 1 h 146"/>
                <a:gd name="T26" fmla="*/ 1 w 177"/>
                <a:gd name="T27" fmla="*/ 1 h 146"/>
                <a:gd name="T28" fmla="*/ 1 w 177"/>
                <a:gd name="T29" fmla="*/ 1 h 146"/>
                <a:gd name="T30" fmla="*/ 1 w 177"/>
                <a:gd name="T31" fmla="*/ 1 h 146"/>
                <a:gd name="T32" fmla="*/ 1 w 177"/>
                <a:gd name="T33" fmla="*/ 1 h 146"/>
                <a:gd name="T34" fmla="*/ 1 w 177"/>
                <a:gd name="T35" fmla="*/ 1 h 146"/>
                <a:gd name="T36" fmla="*/ 1 w 177"/>
                <a:gd name="T37" fmla="*/ 1 h 146"/>
                <a:gd name="T38" fmla="*/ 1 w 177"/>
                <a:gd name="T39" fmla="*/ 1 h 146"/>
                <a:gd name="T40" fmla="*/ 1 w 177"/>
                <a:gd name="T41" fmla="*/ 1 h 146"/>
                <a:gd name="T42" fmla="*/ 1 w 177"/>
                <a:gd name="T43" fmla="*/ 1 h 146"/>
                <a:gd name="T44" fmla="*/ 1 w 177"/>
                <a:gd name="T45" fmla="*/ 1 h 146"/>
                <a:gd name="T46" fmla="*/ 1 w 177"/>
                <a:gd name="T47" fmla="*/ 1 h 146"/>
                <a:gd name="T48" fmla="*/ 1 w 177"/>
                <a:gd name="T49" fmla="*/ 1 h 146"/>
                <a:gd name="T50" fmla="*/ 1 w 177"/>
                <a:gd name="T51" fmla="*/ 1 h 1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6"/>
                <a:gd name="T80" fmla="*/ 177 w 177"/>
                <a:gd name="T81" fmla="*/ 146 h 1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6">
                  <a:moveTo>
                    <a:pt x="163" y="144"/>
                  </a:moveTo>
                  <a:lnTo>
                    <a:pt x="177" y="118"/>
                  </a:lnTo>
                  <a:lnTo>
                    <a:pt x="172" y="110"/>
                  </a:lnTo>
                  <a:lnTo>
                    <a:pt x="161" y="89"/>
                  </a:lnTo>
                  <a:lnTo>
                    <a:pt x="144" y="62"/>
                  </a:lnTo>
                  <a:lnTo>
                    <a:pt x="122" y="33"/>
                  </a:lnTo>
                  <a:lnTo>
                    <a:pt x="95" y="11"/>
                  </a:lnTo>
                  <a:lnTo>
                    <a:pt x="69" y="0"/>
                  </a:lnTo>
                  <a:lnTo>
                    <a:pt x="40" y="7"/>
                  </a:lnTo>
                  <a:lnTo>
                    <a:pt x="14" y="38"/>
                  </a:lnTo>
                  <a:lnTo>
                    <a:pt x="3" y="60"/>
                  </a:lnTo>
                  <a:lnTo>
                    <a:pt x="0" y="78"/>
                  </a:lnTo>
                  <a:lnTo>
                    <a:pt x="1" y="94"/>
                  </a:lnTo>
                  <a:lnTo>
                    <a:pt x="8" y="106"/>
                  </a:lnTo>
                  <a:lnTo>
                    <a:pt x="17" y="117"/>
                  </a:lnTo>
                  <a:lnTo>
                    <a:pt x="30" y="126"/>
                  </a:lnTo>
                  <a:lnTo>
                    <a:pt x="46" y="132"/>
                  </a:lnTo>
                  <a:lnTo>
                    <a:pt x="62" y="138"/>
                  </a:lnTo>
                  <a:lnTo>
                    <a:pt x="79" y="141"/>
                  </a:lnTo>
                  <a:lnTo>
                    <a:pt x="98" y="143"/>
                  </a:lnTo>
                  <a:lnTo>
                    <a:pt x="115" y="144"/>
                  </a:lnTo>
                  <a:lnTo>
                    <a:pt x="130" y="146"/>
                  </a:lnTo>
                  <a:lnTo>
                    <a:pt x="144" y="146"/>
                  </a:lnTo>
                  <a:lnTo>
                    <a:pt x="154" y="144"/>
                  </a:lnTo>
                  <a:lnTo>
                    <a:pt x="161" y="144"/>
                  </a:lnTo>
                  <a:lnTo>
                    <a:pt x="163" y="1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0" name="Freeform 147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359" y="2133"/>
              <a:ext cx="89" cy="71"/>
            </a:xfrm>
            <a:custGeom>
              <a:avLst/>
              <a:gdLst>
                <a:gd name="T0" fmla="*/ 1 w 178"/>
                <a:gd name="T1" fmla="*/ 0 h 143"/>
                <a:gd name="T2" fmla="*/ 1 w 178"/>
                <a:gd name="T3" fmla="*/ 0 h 143"/>
                <a:gd name="T4" fmla="*/ 1 w 178"/>
                <a:gd name="T5" fmla="*/ 0 h 143"/>
                <a:gd name="T6" fmla="*/ 1 w 178"/>
                <a:gd name="T7" fmla="*/ 0 h 143"/>
                <a:gd name="T8" fmla="*/ 1 w 178"/>
                <a:gd name="T9" fmla="*/ 0 h 143"/>
                <a:gd name="T10" fmla="*/ 1 w 178"/>
                <a:gd name="T11" fmla="*/ 0 h 143"/>
                <a:gd name="T12" fmla="*/ 1 w 178"/>
                <a:gd name="T13" fmla="*/ 0 h 143"/>
                <a:gd name="T14" fmla="*/ 1 w 178"/>
                <a:gd name="T15" fmla="*/ 0 h 143"/>
                <a:gd name="T16" fmla="*/ 1 w 178"/>
                <a:gd name="T17" fmla="*/ 0 h 143"/>
                <a:gd name="T18" fmla="*/ 1 w 178"/>
                <a:gd name="T19" fmla="*/ 0 h 143"/>
                <a:gd name="T20" fmla="*/ 1 w 178"/>
                <a:gd name="T21" fmla="*/ 0 h 143"/>
                <a:gd name="T22" fmla="*/ 1 w 178"/>
                <a:gd name="T23" fmla="*/ 0 h 143"/>
                <a:gd name="T24" fmla="*/ 1 w 178"/>
                <a:gd name="T25" fmla="*/ 0 h 143"/>
                <a:gd name="T26" fmla="*/ 1 w 178"/>
                <a:gd name="T27" fmla="*/ 0 h 143"/>
                <a:gd name="T28" fmla="*/ 1 w 178"/>
                <a:gd name="T29" fmla="*/ 0 h 143"/>
                <a:gd name="T30" fmla="*/ 0 w 178"/>
                <a:gd name="T31" fmla="*/ 0 h 143"/>
                <a:gd name="T32" fmla="*/ 1 w 178"/>
                <a:gd name="T33" fmla="*/ 0 h 143"/>
                <a:gd name="T34" fmla="*/ 1 w 178"/>
                <a:gd name="T35" fmla="*/ 0 h 143"/>
                <a:gd name="T36" fmla="*/ 1 w 178"/>
                <a:gd name="T37" fmla="*/ 0 h 143"/>
                <a:gd name="T38" fmla="*/ 1 w 178"/>
                <a:gd name="T39" fmla="*/ 0 h 143"/>
                <a:gd name="T40" fmla="*/ 1 w 178"/>
                <a:gd name="T41" fmla="*/ 0 h 143"/>
                <a:gd name="T42" fmla="*/ 1 w 178"/>
                <a:gd name="T43" fmla="*/ 0 h 143"/>
                <a:gd name="T44" fmla="*/ 1 w 178"/>
                <a:gd name="T45" fmla="*/ 0 h 143"/>
                <a:gd name="T46" fmla="*/ 1 w 178"/>
                <a:gd name="T47" fmla="*/ 0 h 143"/>
                <a:gd name="T48" fmla="*/ 1 w 178"/>
                <a:gd name="T49" fmla="*/ 0 h 143"/>
                <a:gd name="T50" fmla="*/ 1 w 178"/>
                <a:gd name="T51" fmla="*/ 0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8"/>
                <a:gd name="T79" fmla="*/ 0 h 143"/>
                <a:gd name="T80" fmla="*/ 178 w 178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8" h="143">
                  <a:moveTo>
                    <a:pt x="178" y="27"/>
                  </a:moveTo>
                  <a:lnTo>
                    <a:pt x="164" y="1"/>
                  </a:lnTo>
                  <a:lnTo>
                    <a:pt x="162" y="1"/>
                  </a:lnTo>
                  <a:lnTo>
                    <a:pt x="155" y="1"/>
                  </a:lnTo>
                  <a:lnTo>
                    <a:pt x="145" y="0"/>
                  </a:lnTo>
                  <a:lnTo>
                    <a:pt x="131" y="0"/>
                  </a:lnTo>
                  <a:lnTo>
                    <a:pt x="116" y="1"/>
                  </a:lnTo>
                  <a:lnTo>
                    <a:pt x="99" y="2"/>
                  </a:lnTo>
                  <a:lnTo>
                    <a:pt x="80" y="5"/>
                  </a:lnTo>
                  <a:lnTo>
                    <a:pt x="63" y="7"/>
                  </a:lnTo>
                  <a:lnTo>
                    <a:pt x="46" y="13"/>
                  </a:lnTo>
                  <a:lnTo>
                    <a:pt x="31" y="18"/>
                  </a:lnTo>
                  <a:lnTo>
                    <a:pt x="18" y="27"/>
                  </a:lnTo>
                  <a:lnTo>
                    <a:pt x="8" y="37"/>
                  </a:lnTo>
                  <a:lnTo>
                    <a:pt x="2" y="50"/>
                  </a:lnTo>
                  <a:lnTo>
                    <a:pt x="0" y="65"/>
                  </a:lnTo>
                  <a:lnTo>
                    <a:pt x="4" y="83"/>
                  </a:lnTo>
                  <a:lnTo>
                    <a:pt x="14" y="104"/>
                  </a:lnTo>
                  <a:lnTo>
                    <a:pt x="41" y="135"/>
                  </a:lnTo>
                  <a:lnTo>
                    <a:pt x="69" y="143"/>
                  </a:lnTo>
                  <a:lnTo>
                    <a:pt x="96" y="132"/>
                  </a:lnTo>
                  <a:lnTo>
                    <a:pt x="122" y="111"/>
                  </a:lnTo>
                  <a:lnTo>
                    <a:pt x="145" y="83"/>
                  </a:lnTo>
                  <a:lnTo>
                    <a:pt x="162" y="55"/>
                  </a:lnTo>
                  <a:lnTo>
                    <a:pt x="174" y="35"/>
                  </a:lnTo>
                  <a:lnTo>
                    <a:pt x="178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1" name="Freeform 148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432" y="2151"/>
              <a:ext cx="66" cy="90"/>
            </a:xfrm>
            <a:custGeom>
              <a:avLst/>
              <a:gdLst>
                <a:gd name="T0" fmla="*/ 1 w 132"/>
                <a:gd name="T1" fmla="*/ 0 h 181"/>
                <a:gd name="T2" fmla="*/ 1 w 132"/>
                <a:gd name="T3" fmla="*/ 0 h 181"/>
                <a:gd name="T4" fmla="*/ 1 w 132"/>
                <a:gd name="T5" fmla="*/ 0 h 181"/>
                <a:gd name="T6" fmla="*/ 1 w 132"/>
                <a:gd name="T7" fmla="*/ 0 h 181"/>
                <a:gd name="T8" fmla="*/ 1 w 132"/>
                <a:gd name="T9" fmla="*/ 0 h 181"/>
                <a:gd name="T10" fmla="*/ 1 w 132"/>
                <a:gd name="T11" fmla="*/ 0 h 181"/>
                <a:gd name="T12" fmla="*/ 0 w 132"/>
                <a:gd name="T13" fmla="*/ 0 h 181"/>
                <a:gd name="T14" fmla="*/ 1 w 132"/>
                <a:gd name="T15" fmla="*/ 0 h 181"/>
                <a:gd name="T16" fmla="*/ 1 w 132"/>
                <a:gd name="T17" fmla="*/ 0 h 181"/>
                <a:gd name="T18" fmla="*/ 1 w 132"/>
                <a:gd name="T19" fmla="*/ 0 h 181"/>
                <a:gd name="T20" fmla="*/ 1 w 132"/>
                <a:gd name="T21" fmla="*/ 0 h 181"/>
                <a:gd name="T22" fmla="*/ 1 w 132"/>
                <a:gd name="T23" fmla="*/ 0 h 181"/>
                <a:gd name="T24" fmla="*/ 1 w 132"/>
                <a:gd name="T25" fmla="*/ 0 h 181"/>
                <a:gd name="T26" fmla="*/ 1 w 132"/>
                <a:gd name="T27" fmla="*/ 0 h 181"/>
                <a:gd name="T28" fmla="*/ 1 w 132"/>
                <a:gd name="T29" fmla="*/ 0 h 181"/>
                <a:gd name="T30" fmla="*/ 1 w 132"/>
                <a:gd name="T31" fmla="*/ 0 h 181"/>
                <a:gd name="T32" fmla="*/ 1 w 132"/>
                <a:gd name="T33" fmla="*/ 0 h 181"/>
                <a:gd name="T34" fmla="*/ 1 w 132"/>
                <a:gd name="T35" fmla="*/ 0 h 1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1"/>
                <a:gd name="T56" fmla="*/ 132 w 132"/>
                <a:gd name="T57" fmla="*/ 181 h 1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1">
                  <a:moveTo>
                    <a:pt x="82" y="0"/>
                  </a:moveTo>
                  <a:lnTo>
                    <a:pt x="52" y="0"/>
                  </a:lnTo>
                  <a:lnTo>
                    <a:pt x="47" y="8"/>
                  </a:lnTo>
                  <a:lnTo>
                    <a:pt x="35" y="29"/>
                  </a:lnTo>
                  <a:lnTo>
                    <a:pt x="20" y="57"/>
                  </a:lnTo>
                  <a:lnTo>
                    <a:pt x="7" y="90"/>
                  </a:lnTo>
                  <a:lnTo>
                    <a:pt x="0" y="123"/>
                  </a:lnTo>
                  <a:lnTo>
                    <a:pt x="5" y="152"/>
                  </a:lnTo>
                  <a:lnTo>
                    <a:pt x="24" y="172"/>
                  </a:lnTo>
                  <a:lnTo>
                    <a:pt x="64" y="181"/>
                  </a:lnTo>
                  <a:lnTo>
                    <a:pt x="106" y="172"/>
                  </a:lnTo>
                  <a:lnTo>
                    <a:pt x="127" y="152"/>
                  </a:lnTo>
                  <a:lnTo>
                    <a:pt x="132" y="123"/>
                  </a:lnTo>
                  <a:lnTo>
                    <a:pt x="127" y="90"/>
                  </a:lnTo>
                  <a:lnTo>
                    <a:pt x="114" y="57"/>
                  </a:lnTo>
                  <a:lnTo>
                    <a:pt x="99" y="29"/>
                  </a:lnTo>
                  <a:lnTo>
                    <a:pt x="86" y="8"/>
                  </a:lnTo>
                  <a:lnTo>
                    <a:pt x="8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2" name="Freeform 149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2482" y="2132"/>
              <a:ext cx="88" cy="72"/>
            </a:xfrm>
            <a:custGeom>
              <a:avLst/>
              <a:gdLst>
                <a:gd name="T0" fmla="*/ 0 w 177"/>
                <a:gd name="T1" fmla="*/ 1 h 144"/>
                <a:gd name="T2" fmla="*/ 0 w 177"/>
                <a:gd name="T3" fmla="*/ 1 h 144"/>
                <a:gd name="T4" fmla="*/ 0 w 177"/>
                <a:gd name="T5" fmla="*/ 1 h 144"/>
                <a:gd name="T6" fmla="*/ 0 w 177"/>
                <a:gd name="T7" fmla="*/ 1 h 144"/>
                <a:gd name="T8" fmla="*/ 0 w 177"/>
                <a:gd name="T9" fmla="*/ 1 h 144"/>
                <a:gd name="T10" fmla="*/ 0 w 177"/>
                <a:gd name="T11" fmla="*/ 1 h 144"/>
                <a:gd name="T12" fmla="*/ 0 w 177"/>
                <a:gd name="T13" fmla="*/ 1 h 144"/>
                <a:gd name="T14" fmla="*/ 0 w 177"/>
                <a:gd name="T15" fmla="*/ 1 h 144"/>
                <a:gd name="T16" fmla="*/ 0 w 177"/>
                <a:gd name="T17" fmla="*/ 1 h 144"/>
                <a:gd name="T18" fmla="*/ 0 w 177"/>
                <a:gd name="T19" fmla="*/ 1 h 144"/>
                <a:gd name="T20" fmla="*/ 0 w 177"/>
                <a:gd name="T21" fmla="*/ 1 h 144"/>
                <a:gd name="T22" fmla="*/ 0 w 177"/>
                <a:gd name="T23" fmla="*/ 1 h 144"/>
                <a:gd name="T24" fmla="*/ 0 w 177"/>
                <a:gd name="T25" fmla="*/ 1 h 144"/>
                <a:gd name="T26" fmla="*/ 0 w 177"/>
                <a:gd name="T27" fmla="*/ 1 h 144"/>
                <a:gd name="T28" fmla="*/ 0 w 177"/>
                <a:gd name="T29" fmla="*/ 1 h 144"/>
                <a:gd name="T30" fmla="*/ 0 w 177"/>
                <a:gd name="T31" fmla="*/ 1 h 144"/>
                <a:gd name="T32" fmla="*/ 0 w 177"/>
                <a:gd name="T33" fmla="*/ 1 h 144"/>
                <a:gd name="T34" fmla="*/ 0 w 177"/>
                <a:gd name="T35" fmla="*/ 1 h 144"/>
                <a:gd name="T36" fmla="*/ 0 w 177"/>
                <a:gd name="T37" fmla="*/ 1 h 144"/>
                <a:gd name="T38" fmla="*/ 0 w 177"/>
                <a:gd name="T39" fmla="*/ 1 h 144"/>
                <a:gd name="T40" fmla="*/ 0 w 177"/>
                <a:gd name="T41" fmla="*/ 1 h 144"/>
                <a:gd name="T42" fmla="*/ 0 w 177"/>
                <a:gd name="T43" fmla="*/ 0 h 144"/>
                <a:gd name="T44" fmla="*/ 0 w 177"/>
                <a:gd name="T45" fmla="*/ 0 h 144"/>
                <a:gd name="T46" fmla="*/ 0 w 177"/>
                <a:gd name="T47" fmla="*/ 1 h 144"/>
                <a:gd name="T48" fmla="*/ 0 w 177"/>
                <a:gd name="T49" fmla="*/ 1 h 144"/>
                <a:gd name="T50" fmla="*/ 0 w 177"/>
                <a:gd name="T51" fmla="*/ 1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4"/>
                <a:gd name="T80" fmla="*/ 177 w 177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4">
                  <a:moveTo>
                    <a:pt x="15" y="1"/>
                  </a:moveTo>
                  <a:lnTo>
                    <a:pt x="0" y="26"/>
                  </a:lnTo>
                  <a:lnTo>
                    <a:pt x="5" y="34"/>
                  </a:lnTo>
                  <a:lnTo>
                    <a:pt x="16" y="55"/>
                  </a:lnTo>
                  <a:lnTo>
                    <a:pt x="33" y="83"/>
                  </a:lnTo>
                  <a:lnTo>
                    <a:pt x="56" y="110"/>
                  </a:lnTo>
                  <a:lnTo>
                    <a:pt x="82" y="132"/>
                  </a:lnTo>
                  <a:lnTo>
                    <a:pt x="109" y="144"/>
                  </a:lnTo>
                  <a:lnTo>
                    <a:pt x="137" y="137"/>
                  </a:lnTo>
                  <a:lnTo>
                    <a:pt x="164" y="106"/>
                  </a:lnTo>
                  <a:lnTo>
                    <a:pt x="174" y="85"/>
                  </a:lnTo>
                  <a:lnTo>
                    <a:pt x="177" y="67"/>
                  </a:lnTo>
                  <a:lnTo>
                    <a:pt x="176" y="50"/>
                  </a:lnTo>
                  <a:lnTo>
                    <a:pt x="170" y="38"/>
                  </a:lnTo>
                  <a:lnTo>
                    <a:pt x="161" y="27"/>
                  </a:lnTo>
                  <a:lnTo>
                    <a:pt x="147" y="19"/>
                  </a:lnTo>
                  <a:lnTo>
                    <a:pt x="132" y="12"/>
                  </a:lnTo>
                  <a:lnTo>
                    <a:pt x="116" y="8"/>
                  </a:lnTo>
                  <a:lnTo>
                    <a:pt x="98" y="4"/>
                  </a:lnTo>
                  <a:lnTo>
                    <a:pt x="81" y="2"/>
                  </a:lnTo>
                  <a:lnTo>
                    <a:pt x="63" y="1"/>
                  </a:lnTo>
                  <a:lnTo>
                    <a:pt x="48" y="0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7" y="1"/>
                  </a:lnTo>
                  <a:lnTo>
                    <a:pt x="15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3" name="Freeform 150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2481" y="2051"/>
              <a:ext cx="90" cy="72"/>
            </a:xfrm>
            <a:custGeom>
              <a:avLst/>
              <a:gdLst>
                <a:gd name="T0" fmla="*/ 0 w 180"/>
                <a:gd name="T1" fmla="*/ 1 h 143"/>
                <a:gd name="T2" fmla="*/ 1 w 180"/>
                <a:gd name="T3" fmla="*/ 1 h 143"/>
                <a:gd name="T4" fmla="*/ 1 w 180"/>
                <a:gd name="T5" fmla="*/ 1 h 143"/>
                <a:gd name="T6" fmla="*/ 1 w 180"/>
                <a:gd name="T7" fmla="*/ 1 h 143"/>
                <a:gd name="T8" fmla="*/ 1 w 180"/>
                <a:gd name="T9" fmla="*/ 1 h 143"/>
                <a:gd name="T10" fmla="*/ 1 w 180"/>
                <a:gd name="T11" fmla="*/ 1 h 143"/>
                <a:gd name="T12" fmla="*/ 1 w 180"/>
                <a:gd name="T13" fmla="*/ 1 h 143"/>
                <a:gd name="T14" fmla="*/ 1 w 180"/>
                <a:gd name="T15" fmla="*/ 1 h 143"/>
                <a:gd name="T16" fmla="*/ 1 w 180"/>
                <a:gd name="T17" fmla="*/ 1 h 143"/>
                <a:gd name="T18" fmla="*/ 1 w 180"/>
                <a:gd name="T19" fmla="*/ 1 h 143"/>
                <a:gd name="T20" fmla="*/ 1 w 180"/>
                <a:gd name="T21" fmla="*/ 1 h 143"/>
                <a:gd name="T22" fmla="*/ 1 w 180"/>
                <a:gd name="T23" fmla="*/ 1 h 143"/>
                <a:gd name="T24" fmla="*/ 1 w 180"/>
                <a:gd name="T25" fmla="*/ 1 h 143"/>
                <a:gd name="T26" fmla="*/ 1 w 180"/>
                <a:gd name="T27" fmla="*/ 1 h 143"/>
                <a:gd name="T28" fmla="*/ 1 w 180"/>
                <a:gd name="T29" fmla="*/ 1 h 143"/>
                <a:gd name="T30" fmla="*/ 1 w 180"/>
                <a:gd name="T31" fmla="*/ 1 h 143"/>
                <a:gd name="T32" fmla="*/ 1 w 180"/>
                <a:gd name="T33" fmla="*/ 1 h 143"/>
                <a:gd name="T34" fmla="*/ 1 w 180"/>
                <a:gd name="T35" fmla="*/ 1 h 143"/>
                <a:gd name="T36" fmla="*/ 1 w 180"/>
                <a:gd name="T37" fmla="*/ 1 h 143"/>
                <a:gd name="T38" fmla="*/ 1 w 180"/>
                <a:gd name="T39" fmla="*/ 0 h 143"/>
                <a:gd name="T40" fmla="*/ 1 w 180"/>
                <a:gd name="T41" fmla="*/ 1 h 143"/>
                <a:gd name="T42" fmla="*/ 1 w 180"/>
                <a:gd name="T43" fmla="*/ 1 h 143"/>
                <a:gd name="T44" fmla="*/ 1 w 180"/>
                <a:gd name="T45" fmla="*/ 1 h 143"/>
                <a:gd name="T46" fmla="*/ 1 w 180"/>
                <a:gd name="T47" fmla="*/ 1 h 143"/>
                <a:gd name="T48" fmla="*/ 1 w 180"/>
                <a:gd name="T49" fmla="*/ 1 h 143"/>
                <a:gd name="T50" fmla="*/ 0 w 180"/>
                <a:gd name="T51" fmla="*/ 1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0"/>
                <a:gd name="T79" fmla="*/ 0 h 143"/>
                <a:gd name="T80" fmla="*/ 180 w 180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0" h="143">
                  <a:moveTo>
                    <a:pt x="0" y="116"/>
                  </a:moveTo>
                  <a:lnTo>
                    <a:pt x="15" y="142"/>
                  </a:lnTo>
                  <a:lnTo>
                    <a:pt x="17" y="142"/>
                  </a:lnTo>
                  <a:lnTo>
                    <a:pt x="24" y="142"/>
                  </a:lnTo>
                  <a:lnTo>
                    <a:pt x="34" y="143"/>
                  </a:lnTo>
                  <a:lnTo>
                    <a:pt x="48" y="143"/>
                  </a:lnTo>
                  <a:lnTo>
                    <a:pt x="63" y="142"/>
                  </a:lnTo>
                  <a:lnTo>
                    <a:pt x="80" y="141"/>
                  </a:lnTo>
                  <a:lnTo>
                    <a:pt x="99" y="139"/>
                  </a:lnTo>
                  <a:lnTo>
                    <a:pt x="116" y="135"/>
                  </a:lnTo>
                  <a:lnTo>
                    <a:pt x="133" y="131"/>
                  </a:lnTo>
                  <a:lnTo>
                    <a:pt x="148" y="125"/>
                  </a:lnTo>
                  <a:lnTo>
                    <a:pt x="161" y="117"/>
                  </a:lnTo>
                  <a:lnTo>
                    <a:pt x="171" y="106"/>
                  </a:lnTo>
                  <a:lnTo>
                    <a:pt x="177" y="94"/>
                  </a:lnTo>
                  <a:lnTo>
                    <a:pt x="180" y="79"/>
                  </a:lnTo>
                  <a:lnTo>
                    <a:pt x="175" y="60"/>
                  </a:lnTo>
                  <a:lnTo>
                    <a:pt x="166" y="40"/>
                  </a:lnTo>
                  <a:lnTo>
                    <a:pt x="138" y="7"/>
                  </a:lnTo>
                  <a:lnTo>
                    <a:pt x="109" y="0"/>
                  </a:lnTo>
                  <a:lnTo>
                    <a:pt x="82" y="10"/>
                  </a:lnTo>
                  <a:lnTo>
                    <a:pt x="56" y="32"/>
                  </a:lnTo>
                  <a:lnTo>
                    <a:pt x="33" y="59"/>
                  </a:lnTo>
                  <a:lnTo>
                    <a:pt x="16" y="87"/>
                  </a:lnTo>
                  <a:lnTo>
                    <a:pt x="4" y="108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4" name="Freeform 151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2654" y="1594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2" y="24"/>
                  </a:moveTo>
                  <a:lnTo>
                    <a:pt x="8" y="23"/>
                  </a:lnTo>
                  <a:lnTo>
                    <a:pt x="3" y="21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5" name="Freeform 152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6" name="Freeform 153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7" name="Freeform 154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2618" y="1569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8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5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3" y="43"/>
                  </a:lnTo>
                  <a:lnTo>
                    <a:pt x="11" y="51"/>
                  </a:lnTo>
                  <a:lnTo>
                    <a:pt x="25" y="56"/>
                  </a:lnTo>
                  <a:lnTo>
                    <a:pt x="39" y="58"/>
                  </a:lnTo>
                  <a:lnTo>
                    <a:pt x="52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8" name="Freeform 155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2618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0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71" y="10"/>
                  </a:moveTo>
                  <a:lnTo>
                    <a:pt x="66" y="0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39" y="0"/>
                  </a:lnTo>
                  <a:lnTo>
                    <a:pt x="25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2"/>
                  </a:lnTo>
                  <a:lnTo>
                    <a:pt x="16" y="54"/>
                  </a:lnTo>
                  <a:lnTo>
                    <a:pt x="28" y="57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8" y="33"/>
                  </a:lnTo>
                  <a:lnTo>
                    <a:pt x="64" y="22"/>
                  </a:lnTo>
                  <a:lnTo>
                    <a:pt x="70" y="14"/>
                  </a:lnTo>
                  <a:lnTo>
                    <a:pt x="71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89" name="Freeform 156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2647" y="1610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0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1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32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14" y="12"/>
                  </a:lnTo>
                  <a:lnTo>
                    <a:pt x="8" y="23"/>
                  </a:lnTo>
                  <a:lnTo>
                    <a:pt x="2" y="36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9" y="69"/>
                  </a:lnTo>
                  <a:lnTo>
                    <a:pt x="25" y="73"/>
                  </a:lnTo>
                  <a:lnTo>
                    <a:pt x="41" y="69"/>
                  </a:lnTo>
                  <a:lnTo>
                    <a:pt x="50" y="61"/>
                  </a:lnTo>
                  <a:lnTo>
                    <a:pt x="52" y="50"/>
                  </a:lnTo>
                  <a:lnTo>
                    <a:pt x="49" y="36"/>
                  </a:lnTo>
                  <a:lnTo>
                    <a:pt x="45" y="23"/>
                  </a:lnTo>
                  <a:lnTo>
                    <a:pt x="39" y="12"/>
                  </a:lnTo>
                  <a:lnTo>
                    <a:pt x="34" y="4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0" name="Freeform 157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2667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0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7"/>
                  </a:lnTo>
                  <a:lnTo>
                    <a:pt x="55" y="54"/>
                  </a:lnTo>
                  <a:lnTo>
                    <a:pt x="66" y="42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1" name="Freeform 158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2667" y="1569"/>
              <a:ext cx="36" cy="28"/>
            </a:xfrm>
            <a:custGeom>
              <a:avLst/>
              <a:gdLst>
                <a:gd name="T0" fmla="*/ 0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0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0" y="47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6" y="55"/>
                  </a:lnTo>
                  <a:lnTo>
                    <a:pt x="59" y="50"/>
                  </a:lnTo>
                  <a:lnTo>
                    <a:pt x="68" y="43"/>
                  </a:lnTo>
                  <a:lnTo>
                    <a:pt x="71" y="32"/>
                  </a:lnTo>
                  <a:lnTo>
                    <a:pt x="66" y="17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2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2" name="Freeform 159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3368" y="2439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1" y="24"/>
                  </a:moveTo>
                  <a:lnTo>
                    <a:pt x="7" y="23"/>
                  </a:lnTo>
                  <a:lnTo>
                    <a:pt x="3" y="20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1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3" name="Freeform 160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4" name="Freeform 161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5" name="Freeform 162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3331" y="2414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7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4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6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3" y="51"/>
                  </a:lnTo>
                  <a:lnTo>
                    <a:pt x="25" y="55"/>
                  </a:lnTo>
                  <a:lnTo>
                    <a:pt x="39" y="58"/>
                  </a:lnTo>
                  <a:lnTo>
                    <a:pt x="53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6" name="Freeform 163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3331" y="2447"/>
              <a:ext cx="37" cy="28"/>
            </a:xfrm>
            <a:custGeom>
              <a:avLst/>
              <a:gdLst>
                <a:gd name="T0" fmla="*/ 1 w 72"/>
                <a:gd name="T1" fmla="*/ 1 h 56"/>
                <a:gd name="T2" fmla="*/ 1 w 72"/>
                <a:gd name="T3" fmla="*/ 0 h 56"/>
                <a:gd name="T4" fmla="*/ 1 w 72"/>
                <a:gd name="T5" fmla="*/ 0 h 56"/>
                <a:gd name="T6" fmla="*/ 1 w 72"/>
                <a:gd name="T7" fmla="*/ 0 h 56"/>
                <a:gd name="T8" fmla="*/ 1 w 72"/>
                <a:gd name="T9" fmla="*/ 0 h 56"/>
                <a:gd name="T10" fmla="*/ 1 w 72"/>
                <a:gd name="T11" fmla="*/ 1 h 56"/>
                <a:gd name="T12" fmla="*/ 1 w 72"/>
                <a:gd name="T13" fmla="*/ 1 h 56"/>
                <a:gd name="T14" fmla="*/ 1 w 72"/>
                <a:gd name="T15" fmla="*/ 1 h 56"/>
                <a:gd name="T16" fmla="*/ 0 w 72"/>
                <a:gd name="T17" fmla="*/ 1 h 56"/>
                <a:gd name="T18" fmla="*/ 1 w 72"/>
                <a:gd name="T19" fmla="*/ 1 h 56"/>
                <a:gd name="T20" fmla="*/ 1 w 72"/>
                <a:gd name="T21" fmla="*/ 1 h 56"/>
                <a:gd name="T22" fmla="*/ 1 w 72"/>
                <a:gd name="T23" fmla="*/ 1 h 56"/>
                <a:gd name="T24" fmla="*/ 1 w 72"/>
                <a:gd name="T25" fmla="*/ 1 h 56"/>
                <a:gd name="T26" fmla="*/ 1 w 72"/>
                <a:gd name="T27" fmla="*/ 1 h 56"/>
                <a:gd name="T28" fmla="*/ 1 w 72"/>
                <a:gd name="T29" fmla="*/ 1 h 56"/>
                <a:gd name="T30" fmla="*/ 1 w 72"/>
                <a:gd name="T31" fmla="*/ 1 h 56"/>
                <a:gd name="T32" fmla="*/ 1 w 72"/>
                <a:gd name="T33" fmla="*/ 1 h 56"/>
                <a:gd name="T34" fmla="*/ 1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7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1"/>
                  </a:lnTo>
                  <a:lnTo>
                    <a:pt x="17" y="54"/>
                  </a:lnTo>
                  <a:lnTo>
                    <a:pt x="29" y="56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9" y="33"/>
                  </a:lnTo>
                  <a:lnTo>
                    <a:pt x="66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7" name="Freeform 164"/>
            <p:cNvSpPr>
              <a:spLocks/>
            </p:cNvSpPr>
            <p:nvPr>
              <p:custDataLst>
                <p:tags r:id="rId26"/>
              </p:custDataLst>
            </p:nvPr>
          </p:nvSpPr>
          <p:spPr bwMode="auto">
            <a:xfrm>
              <a:off x="3361" y="2454"/>
              <a:ext cx="26" cy="37"/>
            </a:xfrm>
            <a:custGeom>
              <a:avLst/>
              <a:gdLst>
                <a:gd name="T0" fmla="*/ 0 w 53"/>
                <a:gd name="T1" fmla="*/ 0 h 72"/>
                <a:gd name="T2" fmla="*/ 0 w 53"/>
                <a:gd name="T3" fmla="*/ 0 h 72"/>
                <a:gd name="T4" fmla="*/ 0 w 53"/>
                <a:gd name="T5" fmla="*/ 1 h 72"/>
                <a:gd name="T6" fmla="*/ 0 w 53"/>
                <a:gd name="T7" fmla="*/ 1 h 72"/>
                <a:gd name="T8" fmla="*/ 0 w 53"/>
                <a:gd name="T9" fmla="*/ 1 h 72"/>
                <a:gd name="T10" fmla="*/ 0 w 53"/>
                <a:gd name="T11" fmla="*/ 1 h 72"/>
                <a:gd name="T12" fmla="*/ 0 w 53"/>
                <a:gd name="T13" fmla="*/ 1 h 72"/>
                <a:gd name="T14" fmla="*/ 0 w 53"/>
                <a:gd name="T15" fmla="*/ 1 h 72"/>
                <a:gd name="T16" fmla="*/ 0 w 53"/>
                <a:gd name="T17" fmla="*/ 1 h 72"/>
                <a:gd name="T18" fmla="*/ 0 w 53"/>
                <a:gd name="T19" fmla="*/ 1 h 72"/>
                <a:gd name="T20" fmla="*/ 0 w 53"/>
                <a:gd name="T21" fmla="*/ 1 h 72"/>
                <a:gd name="T22" fmla="*/ 0 w 53"/>
                <a:gd name="T23" fmla="*/ 1 h 72"/>
                <a:gd name="T24" fmla="*/ 0 w 53"/>
                <a:gd name="T25" fmla="*/ 1 h 72"/>
                <a:gd name="T26" fmla="*/ 0 w 53"/>
                <a:gd name="T27" fmla="*/ 1 h 72"/>
                <a:gd name="T28" fmla="*/ 0 w 53"/>
                <a:gd name="T29" fmla="*/ 1 h 72"/>
                <a:gd name="T30" fmla="*/ 0 w 53"/>
                <a:gd name="T31" fmla="*/ 1 h 72"/>
                <a:gd name="T32" fmla="*/ 0 w 53"/>
                <a:gd name="T33" fmla="*/ 1 h 72"/>
                <a:gd name="T34" fmla="*/ 0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3" y="0"/>
                  </a:moveTo>
                  <a:lnTo>
                    <a:pt x="20" y="0"/>
                  </a:lnTo>
                  <a:lnTo>
                    <a:pt x="18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6" y="72"/>
                  </a:lnTo>
                  <a:lnTo>
                    <a:pt x="42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0" y="35"/>
                  </a:lnTo>
                  <a:lnTo>
                    <a:pt x="46" y="23"/>
                  </a:lnTo>
                  <a:lnTo>
                    <a:pt x="40" y="11"/>
                  </a:lnTo>
                  <a:lnTo>
                    <a:pt x="35" y="3"/>
                  </a:lnTo>
                  <a:lnTo>
                    <a:pt x="3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8" name="Freeform 165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3381" y="2447"/>
              <a:ext cx="36" cy="28"/>
            </a:xfrm>
            <a:custGeom>
              <a:avLst/>
              <a:gdLst>
                <a:gd name="T0" fmla="*/ 1 w 71"/>
                <a:gd name="T1" fmla="*/ 0 h 56"/>
                <a:gd name="T2" fmla="*/ 0 w 71"/>
                <a:gd name="T3" fmla="*/ 1 h 56"/>
                <a:gd name="T4" fmla="*/ 1 w 71"/>
                <a:gd name="T5" fmla="*/ 1 h 56"/>
                <a:gd name="T6" fmla="*/ 1 w 71"/>
                <a:gd name="T7" fmla="*/ 1 h 56"/>
                <a:gd name="T8" fmla="*/ 1 w 71"/>
                <a:gd name="T9" fmla="*/ 1 h 56"/>
                <a:gd name="T10" fmla="*/ 1 w 71"/>
                <a:gd name="T11" fmla="*/ 1 h 56"/>
                <a:gd name="T12" fmla="*/ 1 w 71"/>
                <a:gd name="T13" fmla="*/ 1 h 56"/>
                <a:gd name="T14" fmla="*/ 1 w 71"/>
                <a:gd name="T15" fmla="*/ 1 h 56"/>
                <a:gd name="T16" fmla="*/ 1 w 71"/>
                <a:gd name="T17" fmla="*/ 1 h 56"/>
                <a:gd name="T18" fmla="*/ 1 w 71"/>
                <a:gd name="T19" fmla="*/ 1 h 56"/>
                <a:gd name="T20" fmla="*/ 1 w 71"/>
                <a:gd name="T21" fmla="*/ 1 h 56"/>
                <a:gd name="T22" fmla="*/ 1 w 71"/>
                <a:gd name="T23" fmla="*/ 1 h 56"/>
                <a:gd name="T24" fmla="*/ 1 w 71"/>
                <a:gd name="T25" fmla="*/ 1 h 56"/>
                <a:gd name="T26" fmla="*/ 1 w 71"/>
                <a:gd name="T27" fmla="*/ 1 h 56"/>
                <a:gd name="T28" fmla="*/ 1 w 71"/>
                <a:gd name="T29" fmla="*/ 0 h 56"/>
                <a:gd name="T30" fmla="*/ 1 w 71"/>
                <a:gd name="T31" fmla="*/ 0 h 56"/>
                <a:gd name="T32" fmla="*/ 1 w 71"/>
                <a:gd name="T33" fmla="*/ 0 h 56"/>
                <a:gd name="T34" fmla="*/ 1 w 71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6"/>
                <a:gd name="T56" fmla="*/ 71 w 71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6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6"/>
                  </a:lnTo>
                  <a:lnTo>
                    <a:pt x="55" y="54"/>
                  </a:lnTo>
                  <a:lnTo>
                    <a:pt x="66" y="41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59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899" name="Freeform 166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3380" y="2414"/>
              <a:ext cx="37" cy="28"/>
            </a:xfrm>
            <a:custGeom>
              <a:avLst/>
              <a:gdLst>
                <a:gd name="T0" fmla="*/ 0 w 72"/>
                <a:gd name="T1" fmla="*/ 0 h 57"/>
                <a:gd name="T2" fmla="*/ 1 w 72"/>
                <a:gd name="T3" fmla="*/ 0 h 57"/>
                <a:gd name="T4" fmla="*/ 1 w 72"/>
                <a:gd name="T5" fmla="*/ 0 h 57"/>
                <a:gd name="T6" fmla="*/ 1 w 72"/>
                <a:gd name="T7" fmla="*/ 0 h 57"/>
                <a:gd name="T8" fmla="*/ 1 w 72"/>
                <a:gd name="T9" fmla="*/ 0 h 57"/>
                <a:gd name="T10" fmla="*/ 1 w 72"/>
                <a:gd name="T11" fmla="*/ 0 h 57"/>
                <a:gd name="T12" fmla="*/ 1 w 72"/>
                <a:gd name="T13" fmla="*/ 0 h 57"/>
                <a:gd name="T14" fmla="*/ 1 w 72"/>
                <a:gd name="T15" fmla="*/ 0 h 57"/>
                <a:gd name="T16" fmla="*/ 1 w 72"/>
                <a:gd name="T17" fmla="*/ 0 h 57"/>
                <a:gd name="T18" fmla="*/ 1 w 72"/>
                <a:gd name="T19" fmla="*/ 0 h 57"/>
                <a:gd name="T20" fmla="*/ 1 w 72"/>
                <a:gd name="T21" fmla="*/ 0 h 57"/>
                <a:gd name="T22" fmla="*/ 1 w 72"/>
                <a:gd name="T23" fmla="*/ 0 h 57"/>
                <a:gd name="T24" fmla="*/ 1 w 72"/>
                <a:gd name="T25" fmla="*/ 0 h 57"/>
                <a:gd name="T26" fmla="*/ 1 w 72"/>
                <a:gd name="T27" fmla="*/ 0 h 57"/>
                <a:gd name="T28" fmla="*/ 1 w 72"/>
                <a:gd name="T29" fmla="*/ 0 h 57"/>
                <a:gd name="T30" fmla="*/ 1 w 72"/>
                <a:gd name="T31" fmla="*/ 0 h 57"/>
                <a:gd name="T32" fmla="*/ 1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0" y="46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7" y="54"/>
                  </a:lnTo>
                  <a:lnTo>
                    <a:pt x="60" y="50"/>
                  </a:lnTo>
                  <a:lnTo>
                    <a:pt x="69" y="43"/>
                  </a:lnTo>
                  <a:lnTo>
                    <a:pt x="72" y="31"/>
                  </a:lnTo>
                  <a:lnTo>
                    <a:pt x="67" y="16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3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0" name="Freeform 167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2672" y="2420"/>
              <a:ext cx="11" cy="12"/>
            </a:xfrm>
            <a:custGeom>
              <a:avLst/>
              <a:gdLst>
                <a:gd name="T0" fmla="*/ 0 w 23"/>
                <a:gd name="T1" fmla="*/ 1 h 24"/>
                <a:gd name="T2" fmla="*/ 0 w 23"/>
                <a:gd name="T3" fmla="*/ 1 h 24"/>
                <a:gd name="T4" fmla="*/ 0 w 23"/>
                <a:gd name="T5" fmla="*/ 1 h 24"/>
                <a:gd name="T6" fmla="*/ 0 w 23"/>
                <a:gd name="T7" fmla="*/ 1 h 24"/>
                <a:gd name="T8" fmla="*/ 0 w 23"/>
                <a:gd name="T9" fmla="*/ 1 h 24"/>
                <a:gd name="T10" fmla="*/ 0 w 23"/>
                <a:gd name="T11" fmla="*/ 1 h 24"/>
                <a:gd name="T12" fmla="*/ 0 w 23"/>
                <a:gd name="T13" fmla="*/ 1 h 24"/>
                <a:gd name="T14" fmla="*/ 0 w 23"/>
                <a:gd name="T15" fmla="*/ 1 h 24"/>
                <a:gd name="T16" fmla="*/ 0 w 23"/>
                <a:gd name="T17" fmla="*/ 0 h 24"/>
                <a:gd name="T18" fmla="*/ 0 w 23"/>
                <a:gd name="T19" fmla="*/ 1 h 24"/>
                <a:gd name="T20" fmla="*/ 0 w 23"/>
                <a:gd name="T21" fmla="*/ 1 h 24"/>
                <a:gd name="T22" fmla="*/ 0 w 23"/>
                <a:gd name="T23" fmla="*/ 1 h 24"/>
                <a:gd name="T24" fmla="*/ 0 w 23"/>
                <a:gd name="T25" fmla="*/ 1 h 24"/>
                <a:gd name="T26" fmla="*/ 0 w 23"/>
                <a:gd name="T27" fmla="*/ 1 h 24"/>
                <a:gd name="T28" fmla="*/ 0 w 23"/>
                <a:gd name="T29" fmla="*/ 1 h 24"/>
                <a:gd name="T30" fmla="*/ 0 w 23"/>
                <a:gd name="T31" fmla="*/ 1 h 24"/>
                <a:gd name="T32" fmla="*/ 0 w 23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4"/>
                <a:gd name="T53" fmla="*/ 23 w 23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4">
                  <a:moveTo>
                    <a:pt x="12" y="24"/>
                  </a:move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1" name="Freeform 168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2" name="Freeform 169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3" name="Freeform 170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2635" y="2396"/>
              <a:ext cx="35" cy="28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0 h 58"/>
                <a:gd name="T4" fmla="*/ 0 w 72"/>
                <a:gd name="T5" fmla="*/ 0 h 58"/>
                <a:gd name="T6" fmla="*/ 0 w 72"/>
                <a:gd name="T7" fmla="*/ 0 h 58"/>
                <a:gd name="T8" fmla="*/ 0 w 72"/>
                <a:gd name="T9" fmla="*/ 0 h 58"/>
                <a:gd name="T10" fmla="*/ 0 w 72"/>
                <a:gd name="T11" fmla="*/ 0 h 58"/>
                <a:gd name="T12" fmla="*/ 0 w 72"/>
                <a:gd name="T13" fmla="*/ 0 h 58"/>
                <a:gd name="T14" fmla="*/ 0 w 72"/>
                <a:gd name="T15" fmla="*/ 0 h 58"/>
                <a:gd name="T16" fmla="*/ 0 w 72"/>
                <a:gd name="T17" fmla="*/ 0 h 58"/>
                <a:gd name="T18" fmla="*/ 0 w 72"/>
                <a:gd name="T19" fmla="*/ 0 h 58"/>
                <a:gd name="T20" fmla="*/ 0 w 72"/>
                <a:gd name="T21" fmla="*/ 0 h 58"/>
                <a:gd name="T22" fmla="*/ 0 w 72"/>
                <a:gd name="T23" fmla="*/ 0 h 58"/>
                <a:gd name="T24" fmla="*/ 0 w 72"/>
                <a:gd name="T25" fmla="*/ 0 h 58"/>
                <a:gd name="T26" fmla="*/ 0 w 72"/>
                <a:gd name="T27" fmla="*/ 0 h 58"/>
                <a:gd name="T28" fmla="*/ 0 w 72"/>
                <a:gd name="T29" fmla="*/ 0 h 58"/>
                <a:gd name="T30" fmla="*/ 0 w 72"/>
                <a:gd name="T31" fmla="*/ 0 h 58"/>
                <a:gd name="T32" fmla="*/ 0 w 72"/>
                <a:gd name="T33" fmla="*/ 0 h 58"/>
                <a:gd name="T34" fmla="*/ 0 w 72"/>
                <a:gd name="T35" fmla="*/ 0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66" y="58"/>
                  </a:moveTo>
                  <a:lnTo>
                    <a:pt x="72" y="47"/>
                  </a:lnTo>
                  <a:lnTo>
                    <a:pt x="71" y="44"/>
                  </a:lnTo>
                  <a:lnTo>
                    <a:pt x="65" y="36"/>
                  </a:lnTo>
                  <a:lnTo>
                    <a:pt x="58" y="24"/>
                  </a:lnTo>
                  <a:lnTo>
                    <a:pt x="50" y="14"/>
                  </a:lnTo>
                  <a:lnTo>
                    <a:pt x="40" y="5"/>
                  </a:lnTo>
                  <a:lnTo>
                    <a:pt x="28" y="0"/>
                  </a:lnTo>
                  <a:lnTo>
                    <a:pt x="16" y="3"/>
                  </a:lnTo>
                  <a:lnTo>
                    <a:pt x="6" y="15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1"/>
                  </a:lnTo>
                  <a:lnTo>
                    <a:pt x="26" y="56"/>
                  </a:lnTo>
                  <a:lnTo>
                    <a:pt x="40" y="58"/>
                  </a:lnTo>
                  <a:lnTo>
                    <a:pt x="52" y="58"/>
                  </a:lnTo>
                  <a:lnTo>
                    <a:pt x="63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4" name="Freeform 171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2635" y="2428"/>
              <a:ext cx="35" cy="29"/>
            </a:xfrm>
            <a:custGeom>
              <a:avLst/>
              <a:gdLst>
                <a:gd name="T0" fmla="*/ 0 w 72"/>
                <a:gd name="T1" fmla="*/ 1 h 56"/>
                <a:gd name="T2" fmla="*/ 0 w 72"/>
                <a:gd name="T3" fmla="*/ 0 h 56"/>
                <a:gd name="T4" fmla="*/ 0 w 72"/>
                <a:gd name="T5" fmla="*/ 0 h 56"/>
                <a:gd name="T6" fmla="*/ 0 w 72"/>
                <a:gd name="T7" fmla="*/ 0 h 56"/>
                <a:gd name="T8" fmla="*/ 0 w 72"/>
                <a:gd name="T9" fmla="*/ 0 h 56"/>
                <a:gd name="T10" fmla="*/ 0 w 72"/>
                <a:gd name="T11" fmla="*/ 1 h 56"/>
                <a:gd name="T12" fmla="*/ 0 w 72"/>
                <a:gd name="T13" fmla="*/ 1 h 56"/>
                <a:gd name="T14" fmla="*/ 0 w 72"/>
                <a:gd name="T15" fmla="*/ 1 h 56"/>
                <a:gd name="T16" fmla="*/ 0 w 72"/>
                <a:gd name="T17" fmla="*/ 1 h 56"/>
                <a:gd name="T18" fmla="*/ 0 w 72"/>
                <a:gd name="T19" fmla="*/ 1 h 56"/>
                <a:gd name="T20" fmla="*/ 0 w 72"/>
                <a:gd name="T21" fmla="*/ 1 h 56"/>
                <a:gd name="T22" fmla="*/ 0 w 72"/>
                <a:gd name="T23" fmla="*/ 1 h 56"/>
                <a:gd name="T24" fmla="*/ 0 w 72"/>
                <a:gd name="T25" fmla="*/ 1 h 56"/>
                <a:gd name="T26" fmla="*/ 0 w 72"/>
                <a:gd name="T27" fmla="*/ 1 h 56"/>
                <a:gd name="T28" fmla="*/ 0 w 72"/>
                <a:gd name="T29" fmla="*/ 1 h 56"/>
                <a:gd name="T30" fmla="*/ 0 w 72"/>
                <a:gd name="T31" fmla="*/ 1 h 56"/>
                <a:gd name="T32" fmla="*/ 0 w 72"/>
                <a:gd name="T33" fmla="*/ 1 h 56"/>
                <a:gd name="T34" fmla="*/ 0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6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4" y="14"/>
                  </a:lnTo>
                  <a:lnTo>
                    <a:pt x="0" y="25"/>
                  </a:lnTo>
                  <a:lnTo>
                    <a:pt x="6" y="40"/>
                  </a:lnTo>
                  <a:lnTo>
                    <a:pt x="16" y="53"/>
                  </a:lnTo>
                  <a:lnTo>
                    <a:pt x="28" y="56"/>
                  </a:lnTo>
                  <a:lnTo>
                    <a:pt x="40" y="53"/>
                  </a:lnTo>
                  <a:lnTo>
                    <a:pt x="50" y="44"/>
                  </a:lnTo>
                  <a:lnTo>
                    <a:pt x="58" y="33"/>
                  </a:lnTo>
                  <a:lnTo>
                    <a:pt x="65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5" name="Freeform 172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2664" y="2435"/>
              <a:ext cx="27" cy="37"/>
            </a:xfrm>
            <a:custGeom>
              <a:avLst/>
              <a:gdLst>
                <a:gd name="T0" fmla="*/ 1 w 53"/>
                <a:gd name="T1" fmla="*/ 0 h 72"/>
                <a:gd name="T2" fmla="*/ 1 w 53"/>
                <a:gd name="T3" fmla="*/ 0 h 72"/>
                <a:gd name="T4" fmla="*/ 1 w 53"/>
                <a:gd name="T5" fmla="*/ 1 h 72"/>
                <a:gd name="T6" fmla="*/ 1 w 53"/>
                <a:gd name="T7" fmla="*/ 1 h 72"/>
                <a:gd name="T8" fmla="*/ 1 w 53"/>
                <a:gd name="T9" fmla="*/ 1 h 72"/>
                <a:gd name="T10" fmla="*/ 1 w 53"/>
                <a:gd name="T11" fmla="*/ 1 h 72"/>
                <a:gd name="T12" fmla="*/ 0 w 53"/>
                <a:gd name="T13" fmla="*/ 1 h 72"/>
                <a:gd name="T14" fmla="*/ 1 w 53"/>
                <a:gd name="T15" fmla="*/ 1 h 72"/>
                <a:gd name="T16" fmla="*/ 1 w 53"/>
                <a:gd name="T17" fmla="*/ 1 h 72"/>
                <a:gd name="T18" fmla="*/ 1 w 53"/>
                <a:gd name="T19" fmla="*/ 1 h 72"/>
                <a:gd name="T20" fmla="*/ 1 w 53"/>
                <a:gd name="T21" fmla="*/ 1 h 72"/>
                <a:gd name="T22" fmla="*/ 1 w 53"/>
                <a:gd name="T23" fmla="*/ 1 h 72"/>
                <a:gd name="T24" fmla="*/ 1 w 53"/>
                <a:gd name="T25" fmla="*/ 1 h 72"/>
                <a:gd name="T26" fmla="*/ 1 w 53"/>
                <a:gd name="T27" fmla="*/ 1 h 72"/>
                <a:gd name="T28" fmla="*/ 1 w 53"/>
                <a:gd name="T29" fmla="*/ 1 h 72"/>
                <a:gd name="T30" fmla="*/ 1 w 53"/>
                <a:gd name="T31" fmla="*/ 1 h 72"/>
                <a:gd name="T32" fmla="*/ 1 w 53"/>
                <a:gd name="T33" fmla="*/ 1 h 72"/>
                <a:gd name="T34" fmla="*/ 1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2" y="0"/>
                  </a:moveTo>
                  <a:lnTo>
                    <a:pt x="21" y="0"/>
                  </a:lnTo>
                  <a:lnTo>
                    <a:pt x="19" y="3"/>
                  </a:lnTo>
                  <a:lnTo>
                    <a:pt x="14" y="11"/>
                  </a:lnTo>
                  <a:lnTo>
                    <a:pt x="8" y="23"/>
                  </a:lnTo>
                  <a:lnTo>
                    <a:pt x="2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7" y="72"/>
                  </a:lnTo>
                  <a:lnTo>
                    <a:pt x="43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1" y="35"/>
                  </a:lnTo>
                  <a:lnTo>
                    <a:pt x="45" y="23"/>
                  </a:lnTo>
                  <a:lnTo>
                    <a:pt x="39" y="11"/>
                  </a:lnTo>
                  <a:lnTo>
                    <a:pt x="35" y="3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6" name="Freeform 173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2684" y="2428"/>
              <a:ext cx="35" cy="29"/>
            </a:xfrm>
            <a:custGeom>
              <a:avLst/>
              <a:gdLst>
                <a:gd name="T0" fmla="*/ 0 w 72"/>
                <a:gd name="T1" fmla="*/ 0 h 57"/>
                <a:gd name="T2" fmla="*/ 0 w 72"/>
                <a:gd name="T3" fmla="*/ 1 h 57"/>
                <a:gd name="T4" fmla="*/ 0 w 72"/>
                <a:gd name="T5" fmla="*/ 1 h 57"/>
                <a:gd name="T6" fmla="*/ 0 w 72"/>
                <a:gd name="T7" fmla="*/ 1 h 57"/>
                <a:gd name="T8" fmla="*/ 0 w 72"/>
                <a:gd name="T9" fmla="*/ 1 h 57"/>
                <a:gd name="T10" fmla="*/ 0 w 72"/>
                <a:gd name="T11" fmla="*/ 1 h 57"/>
                <a:gd name="T12" fmla="*/ 0 w 72"/>
                <a:gd name="T13" fmla="*/ 1 h 57"/>
                <a:gd name="T14" fmla="*/ 0 w 72"/>
                <a:gd name="T15" fmla="*/ 1 h 57"/>
                <a:gd name="T16" fmla="*/ 0 w 72"/>
                <a:gd name="T17" fmla="*/ 1 h 57"/>
                <a:gd name="T18" fmla="*/ 0 w 72"/>
                <a:gd name="T19" fmla="*/ 1 h 57"/>
                <a:gd name="T20" fmla="*/ 0 w 72"/>
                <a:gd name="T21" fmla="*/ 1 h 57"/>
                <a:gd name="T22" fmla="*/ 0 w 72"/>
                <a:gd name="T23" fmla="*/ 1 h 57"/>
                <a:gd name="T24" fmla="*/ 0 w 72"/>
                <a:gd name="T25" fmla="*/ 1 h 57"/>
                <a:gd name="T26" fmla="*/ 0 w 72"/>
                <a:gd name="T27" fmla="*/ 1 h 57"/>
                <a:gd name="T28" fmla="*/ 0 w 72"/>
                <a:gd name="T29" fmla="*/ 0 h 57"/>
                <a:gd name="T30" fmla="*/ 0 w 72"/>
                <a:gd name="T31" fmla="*/ 0 h 57"/>
                <a:gd name="T32" fmla="*/ 0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3"/>
                  </a:lnTo>
                  <a:lnTo>
                    <a:pt x="33" y="53"/>
                  </a:lnTo>
                  <a:lnTo>
                    <a:pt x="44" y="57"/>
                  </a:lnTo>
                  <a:lnTo>
                    <a:pt x="56" y="55"/>
                  </a:lnTo>
                  <a:lnTo>
                    <a:pt x="66" y="42"/>
                  </a:lnTo>
                  <a:lnTo>
                    <a:pt x="72" y="26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7" name="Freeform 174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2684" y="2395"/>
              <a:ext cx="35" cy="29"/>
            </a:xfrm>
            <a:custGeom>
              <a:avLst/>
              <a:gdLst>
                <a:gd name="T0" fmla="*/ 0 w 72"/>
                <a:gd name="T1" fmla="*/ 1 h 58"/>
                <a:gd name="T2" fmla="*/ 0 w 72"/>
                <a:gd name="T3" fmla="*/ 1 h 58"/>
                <a:gd name="T4" fmla="*/ 0 w 72"/>
                <a:gd name="T5" fmla="*/ 1 h 58"/>
                <a:gd name="T6" fmla="*/ 0 w 72"/>
                <a:gd name="T7" fmla="*/ 1 h 58"/>
                <a:gd name="T8" fmla="*/ 0 w 72"/>
                <a:gd name="T9" fmla="*/ 1 h 58"/>
                <a:gd name="T10" fmla="*/ 0 w 72"/>
                <a:gd name="T11" fmla="*/ 1 h 58"/>
                <a:gd name="T12" fmla="*/ 0 w 72"/>
                <a:gd name="T13" fmla="*/ 1 h 58"/>
                <a:gd name="T14" fmla="*/ 0 w 72"/>
                <a:gd name="T15" fmla="*/ 1 h 58"/>
                <a:gd name="T16" fmla="*/ 0 w 72"/>
                <a:gd name="T17" fmla="*/ 1 h 58"/>
                <a:gd name="T18" fmla="*/ 0 w 72"/>
                <a:gd name="T19" fmla="*/ 1 h 58"/>
                <a:gd name="T20" fmla="*/ 0 w 72"/>
                <a:gd name="T21" fmla="*/ 1 h 58"/>
                <a:gd name="T22" fmla="*/ 0 w 72"/>
                <a:gd name="T23" fmla="*/ 0 h 58"/>
                <a:gd name="T24" fmla="*/ 0 w 72"/>
                <a:gd name="T25" fmla="*/ 1 h 58"/>
                <a:gd name="T26" fmla="*/ 0 w 72"/>
                <a:gd name="T27" fmla="*/ 1 h 58"/>
                <a:gd name="T28" fmla="*/ 0 w 72"/>
                <a:gd name="T29" fmla="*/ 1 h 58"/>
                <a:gd name="T30" fmla="*/ 0 w 72"/>
                <a:gd name="T31" fmla="*/ 1 h 58"/>
                <a:gd name="T32" fmla="*/ 0 w 72"/>
                <a:gd name="T33" fmla="*/ 1 h 58"/>
                <a:gd name="T34" fmla="*/ 0 w 72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0" y="47"/>
                  </a:moveTo>
                  <a:lnTo>
                    <a:pt x="6" y="58"/>
                  </a:lnTo>
                  <a:lnTo>
                    <a:pt x="9" y="58"/>
                  </a:lnTo>
                  <a:lnTo>
                    <a:pt x="20" y="58"/>
                  </a:lnTo>
                  <a:lnTo>
                    <a:pt x="33" y="58"/>
                  </a:lnTo>
                  <a:lnTo>
                    <a:pt x="46" y="55"/>
                  </a:lnTo>
                  <a:lnTo>
                    <a:pt x="59" y="51"/>
                  </a:lnTo>
                  <a:lnTo>
                    <a:pt x="68" y="43"/>
                  </a:lnTo>
                  <a:lnTo>
                    <a:pt x="72" y="32"/>
                  </a:lnTo>
                  <a:lnTo>
                    <a:pt x="66" y="16"/>
                  </a:lnTo>
                  <a:lnTo>
                    <a:pt x="56" y="4"/>
                  </a:lnTo>
                  <a:lnTo>
                    <a:pt x="44" y="0"/>
                  </a:lnTo>
                  <a:lnTo>
                    <a:pt x="33" y="5"/>
                  </a:lnTo>
                  <a:lnTo>
                    <a:pt x="23" y="14"/>
                  </a:lnTo>
                  <a:lnTo>
                    <a:pt x="14" y="24"/>
                  </a:lnTo>
                  <a:lnTo>
                    <a:pt x="7" y="36"/>
                  </a:lnTo>
                  <a:lnTo>
                    <a:pt x="1" y="44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8" name="Freeform 175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2471" y="1815"/>
              <a:ext cx="72" cy="84"/>
            </a:xfrm>
            <a:custGeom>
              <a:avLst/>
              <a:gdLst>
                <a:gd name="T0" fmla="*/ 1 w 144"/>
                <a:gd name="T1" fmla="*/ 0 h 167"/>
                <a:gd name="T2" fmla="*/ 1 w 144"/>
                <a:gd name="T3" fmla="*/ 1 h 167"/>
                <a:gd name="T4" fmla="*/ 1 w 144"/>
                <a:gd name="T5" fmla="*/ 1 h 167"/>
                <a:gd name="T6" fmla="*/ 1 w 144"/>
                <a:gd name="T7" fmla="*/ 1 h 167"/>
                <a:gd name="T8" fmla="*/ 1 w 144"/>
                <a:gd name="T9" fmla="*/ 1 h 167"/>
                <a:gd name="T10" fmla="*/ 1 w 144"/>
                <a:gd name="T11" fmla="*/ 1 h 167"/>
                <a:gd name="T12" fmla="*/ 1 w 144"/>
                <a:gd name="T13" fmla="*/ 1 h 167"/>
                <a:gd name="T14" fmla="*/ 1 w 144"/>
                <a:gd name="T15" fmla="*/ 1 h 167"/>
                <a:gd name="T16" fmla="*/ 1 w 144"/>
                <a:gd name="T17" fmla="*/ 1 h 167"/>
                <a:gd name="T18" fmla="*/ 1 w 144"/>
                <a:gd name="T19" fmla="*/ 1 h 167"/>
                <a:gd name="T20" fmla="*/ 1 w 144"/>
                <a:gd name="T21" fmla="*/ 1 h 167"/>
                <a:gd name="T22" fmla="*/ 0 w 144"/>
                <a:gd name="T23" fmla="*/ 1 h 167"/>
                <a:gd name="T24" fmla="*/ 1 w 144"/>
                <a:gd name="T25" fmla="*/ 1 h 167"/>
                <a:gd name="T26" fmla="*/ 1 w 144"/>
                <a:gd name="T27" fmla="*/ 1 h 167"/>
                <a:gd name="T28" fmla="*/ 1 w 144"/>
                <a:gd name="T29" fmla="*/ 1 h 167"/>
                <a:gd name="T30" fmla="*/ 1 w 144"/>
                <a:gd name="T31" fmla="*/ 1 h 167"/>
                <a:gd name="T32" fmla="*/ 1 w 144"/>
                <a:gd name="T33" fmla="*/ 1 h 167"/>
                <a:gd name="T34" fmla="*/ 1 w 144"/>
                <a:gd name="T35" fmla="*/ 1 h 167"/>
                <a:gd name="T36" fmla="*/ 1 w 144"/>
                <a:gd name="T37" fmla="*/ 1 h 167"/>
                <a:gd name="T38" fmla="*/ 1 w 144"/>
                <a:gd name="T39" fmla="*/ 1 h 167"/>
                <a:gd name="T40" fmla="*/ 1 w 144"/>
                <a:gd name="T41" fmla="*/ 1 h 167"/>
                <a:gd name="T42" fmla="*/ 1 w 144"/>
                <a:gd name="T43" fmla="*/ 1 h 167"/>
                <a:gd name="T44" fmla="*/ 1 w 144"/>
                <a:gd name="T45" fmla="*/ 1 h 167"/>
                <a:gd name="T46" fmla="*/ 1 w 144"/>
                <a:gd name="T47" fmla="*/ 1 h 167"/>
                <a:gd name="T48" fmla="*/ 1 w 144"/>
                <a:gd name="T49" fmla="*/ 0 h 1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67"/>
                <a:gd name="T77" fmla="*/ 144 w 144"/>
                <a:gd name="T78" fmla="*/ 167 h 16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67">
                  <a:moveTo>
                    <a:pt x="144" y="0"/>
                  </a:moveTo>
                  <a:lnTo>
                    <a:pt x="143" y="28"/>
                  </a:lnTo>
                  <a:lnTo>
                    <a:pt x="138" y="57"/>
                  </a:lnTo>
                  <a:lnTo>
                    <a:pt x="129" y="84"/>
                  </a:lnTo>
                  <a:lnTo>
                    <a:pt x="116" y="111"/>
                  </a:lnTo>
                  <a:lnTo>
                    <a:pt x="100" y="135"/>
                  </a:lnTo>
                  <a:lnTo>
                    <a:pt x="82" y="152"/>
                  </a:lnTo>
                  <a:lnTo>
                    <a:pt x="60" y="164"/>
                  </a:lnTo>
                  <a:lnTo>
                    <a:pt x="36" y="167"/>
                  </a:lnTo>
                  <a:lnTo>
                    <a:pt x="16" y="163"/>
                  </a:lnTo>
                  <a:lnTo>
                    <a:pt x="5" y="152"/>
                  </a:lnTo>
                  <a:lnTo>
                    <a:pt x="0" y="140"/>
                  </a:lnTo>
                  <a:lnTo>
                    <a:pt x="2" y="123"/>
                  </a:lnTo>
                  <a:lnTo>
                    <a:pt x="12" y="109"/>
                  </a:lnTo>
                  <a:lnTo>
                    <a:pt x="24" y="96"/>
                  </a:lnTo>
                  <a:lnTo>
                    <a:pt x="42" y="85"/>
                  </a:lnTo>
                  <a:lnTo>
                    <a:pt x="62" y="82"/>
                  </a:lnTo>
                  <a:lnTo>
                    <a:pt x="80" y="79"/>
                  </a:lnTo>
                  <a:lnTo>
                    <a:pt x="95" y="69"/>
                  </a:lnTo>
                  <a:lnTo>
                    <a:pt x="108" y="57"/>
                  </a:lnTo>
                  <a:lnTo>
                    <a:pt x="121" y="41"/>
                  </a:lnTo>
                  <a:lnTo>
                    <a:pt x="130" y="26"/>
                  </a:lnTo>
                  <a:lnTo>
                    <a:pt x="138" y="13"/>
                  </a:lnTo>
                  <a:lnTo>
                    <a:pt x="143" y="4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09" name="Freeform 176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2436" y="1811"/>
              <a:ext cx="102" cy="40"/>
            </a:xfrm>
            <a:custGeom>
              <a:avLst/>
              <a:gdLst>
                <a:gd name="T0" fmla="*/ 1 w 204"/>
                <a:gd name="T1" fmla="*/ 0 h 82"/>
                <a:gd name="T2" fmla="*/ 1 w 204"/>
                <a:gd name="T3" fmla="*/ 0 h 82"/>
                <a:gd name="T4" fmla="*/ 1 w 204"/>
                <a:gd name="T5" fmla="*/ 0 h 82"/>
                <a:gd name="T6" fmla="*/ 1 w 204"/>
                <a:gd name="T7" fmla="*/ 0 h 82"/>
                <a:gd name="T8" fmla="*/ 1 w 204"/>
                <a:gd name="T9" fmla="*/ 0 h 82"/>
                <a:gd name="T10" fmla="*/ 1 w 204"/>
                <a:gd name="T11" fmla="*/ 0 h 82"/>
                <a:gd name="T12" fmla="*/ 1 w 204"/>
                <a:gd name="T13" fmla="*/ 0 h 82"/>
                <a:gd name="T14" fmla="*/ 1 w 204"/>
                <a:gd name="T15" fmla="*/ 0 h 82"/>
                <a:gd name="T16" fmla="*/ 1 w 204"/>
                <a:gd name="T17" fmla="*/ 0 h 82"/>
                <a:gd name="T18" fmla="*/ 1 w 204"/>
                <a:gd name="T19" fmla="*/ 0 h 82"/>
                <a:gd name="T20" fmla="*/ 1 w 204"/>
                <a:gd name="T21" fmla="*/ 0 h 82"/>
                <a:gd name="T22" fmla="*/ 1 w 204"/>
                <a:gd name="T23" fmla="*/ 0 h 82"/>
                <a:gd name="T24" fmla="*/ 1 w 204"/>
                <a:gd name="T25" fmla="*/ 0 h 82"/>
                <a:gd name="T26" fmla="*/ 1 w 204"/>
                <a:gd name="T27" fmla="*/ 0 h 82"/>
                <a:gd name="T28" fmla="*/ 1 w 204"/>
                <a:gd name="T29" fmla="*/ 0 h 82"/>
                <a:gd name="T30" fmla="*/ 1 w 204"/>
                <a:gd name="T31" fmla="*/ 0 h 82"/>
                <a:gd name="T32" fmla="*/ 1 w 204"/>
                <a:gd name="T33" fmla="*/ 0 h 82"/>
                <a:gd name="T34" fmla="*/ 1 w 204"/>
                <a:gd name="T35" fmla="*/ 0 h 82"/>
                <a:gd name="T36" fmla="*/ 0 w 204"/>
                <a:gd name="T37" fmla="*/ 0 h 82"/>
                <a:gd name="T38" fmla="*/ 1 w 204"/>
                <a:gd name="T39" fmla="*/ 0 h 82"/>
                <a:gd name="T40" fmla="*/ 1 w 204"/>
                <a:gd name="T41" fmla="*/ 0 h 82"/>
                <a:gd name="T42" fmla="*/ 1 w 204"/>
                <a:gd name="T43" fmla="*/ 0 h 82"/>
                <a:gd name="T44" fmla="*/ 1 w 204"/>
                <a:gd name="T45" fmla="*/ 0 h 82"/>
                <a:gd name="T46" fmla="*/ 1 w 204"/>
                <a:gd name="T47" fmla="*/ 0 h 82"/>
                <a:gd name="T48" fmla="*/ 1 w 204"/>
                <a:gd name="T49" fmla="*/ 0 h 82"/>
                <a:gd name="T50" fmla="*/ 1 w 204"/>
                <a:gd name="T51" fmla="*/ 0 h 82"/>
                <a:gd name="T52" fmla="*/ 1 w 204"/>
                <a:gd name="T53" fmla="*/ 0 h 82"/>
                <a:gd name="T54" fmla="*/ 1 w 204"/>
                <a:gd name="T55" fmla="*/ 0 h 82"/>
                <a:gd name="T56" fmla="*/ 1 w 204"/>
                <a:gd name="T57" fmla="*/ 0 h 82"/>
                <a:gd name="T58" fmla="*/ 1 w 204"/>
                <a:gd name="T59" fmla="*/ 0 h 82"/>
                <a:gd name="T60" fmla="*/ 1 w 204"/>
                <a:gd name="T61" fmla="*/ 0 h 82"/>
                <a:gd name="T62" fmla="*/ 1 w 204"/>
                <a:gd name="T63" fmla="*/ 0 h 82"/>
                <a:gd name="T64" fmla="*/ 1 w 204"/>
                <a:gd name="T65" fmla="*/ 0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4"/>
                <a:gd name="T100" fmla="*/ 0 h 82"/>
                <a:gd name="T101" fmla="*/ 204 w 204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4" h="82">
                  <a:moveTo>
                    <a:pt x="204" y="0"/>
                  </a:moveTo>
                  <a:lnTo>
                    <a:pt x="196" y="10"/>
                  </a:lnTo>
                  <a:lnTo>
                    <a:pt x="187" y="21"/>
                  </a:lnTo>
                  <a:lnTo>
                    <a:pt x="175" y="31"/>
                  </a:lnTo>
                  <a:lnTo>
                    <a:pt x="165" y="40"/>
                  </a:lnTo>
                  <a:lnTo>
                    <a:pt x="152" y="50"/>
                  </a:lnTo>
                  <a:lnTo>
                    <a:pt x="139" y="58"/>
                  </a:lnTo>
                  <a:lnTo>
                    <a:pt x="127" y="65"/>
                  </a:lnTo>
                  <a:lnTo>
                    <a:pt x="114" y="70"/>
                  </a:lnTo>
                  <a:lnTo>
                    <a:pt x="100" y="76"/>
                  </a:lnTo>
                  <a:lnTo>
                    <a:pt x="88" y="80"/>
                  </a:lnTo>
                  <a:lnTo>
                    <a:pt x="74" y="81"/>
                  </a:lnTo>
                  <a:lnTo>
                    <a:pt x="61" y="82"/>
                  </a:lnTo>
                  <a:lnTo>
                    <a:pt x="48" y="81"/>
                  </a:lnTo>
                  <a:lnTo>
                    <a:pt x="37" y="77"/>
                  </a:lnTo>
                  <a:lnTo>
                    <a:pt x="25" y="71"/>
                  </a:lnTo>
                  <a:lnTo>
                    <a:pt x="15" y="65"/>
                  </a:lnTo>
                  <a:lnTo>
                    <a:pt x="2" y="48"/>
                  </a:lnTo>
                  <a:lnTo>
                    <a:pt x="0" y="33"/>
                  </a:lnTo>
                  <a:lnTo>
                    <a:pt x="6" y="21"/>
                  </a:lnTo>
                  <a:lnTo>
                    <a:pt x="17" y="10"/>
                  </a:lnTo>
                  <a:lnTo>
                    <a:pt x="33" y="3"/>
                  </a:lnTo>
                  <a:lnTo>
                    <a:pt x="52" y="1"/>
                  </a:lnTo>
                  <a:lnTo>
                    <a:pt x="71" y="5"/>
                  </a:lnTo>
                  <a:lnTo>
                    <a:pt x="90" y="15"/>
                  </a:lnTo>
                  <a:lnTo>
                    <a:pt x="105" y="22"/>
                  </a:lnTo>
                  <a:lnTo>
                    <a:pt x="123" y="24"/>
                  </a:lnTo>
                  <a:lnTo>
                    <a:pt x="142" y="22"/>
                  </a:lnTo>
                  <a:lnTo>
                    <a:pt x="160" y="17"/>
                  </a:lnTo>
                  <a:lnTo>
                    <a:pt x="177" y="12"/>
                  </a:lnTo>
                  <a:lnTo>
                    <a:pt x="191" y="6"/>
                  </a:lnTo>
                  <a:lnTo>
                    <a:pt x="200" y="2"/>
                  </a:lnTo>
                  <a:lnTo>
                    <a:pt x="20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0" name="Freeform 177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2534" y="1815"/>
              <a:ext cx="42" cy="104"/>
            </a:xfrm>
            <a:custGeom>
              <a:avLst/>
              <a:gdLst>
                <a:gd name="T0" fmla="*/ 1 w 84"/>
                <a:gd name="T1" fmla="*/ 0 h 208"/>
                <a:gd name="T2" fmla="*/ 1 w 84"/>
                <a:gd name="T3" fmla="*/ 1 h 208"/>
                <a:gd name="T4" fmla="*/ 1 w 84"/>
                <a:gd name="T5" fmla="*/ 1 h 208"/>
                <a:gd name="T6" fmla="*/ 1 w 84"/>
                <a:gd name="T7" fmla="*/ 1 h 208"/>
                <a:gd name="T8" fmla="*/ 1 w 84"/>
                <a:gd name="T9" fmla="*/ 1 h 208"/>
                <a:gd name="T10" fmla="*/ 1 w 84"/>
                <a:gd name="T11" fmla="*/ 1 h 208"/>
                <a:gd name="T12" fmla="*/ 1 w 84"/>
                <a:gd name="T13" fmla="*/ 1 h 208"/>
                <a:gd name="T14" fmla="*/ 1 w 84"/>
                <a:gd name="T15" fmla="*/ 1 h 208"/>
                <a:gd name="T16" fmla="*/ 1 w 84"/>
                <a:gd name="T17" fmla="*/ 1 h 208"/>
                <a:gd name="T18" fmla="*/ 1 w 84"/>
                <a:gd name="T19" fmla="*/ 1 h 208"/>
                <a:gd name="T20" fmla="*/ 1 w 84"/>
                <a:gd name="T21" fmla="*/ 1 h 208"/>
                <a:gd name="T22" fmla="*/ 1 w 84"/>
                <a:gd name="T23" fmla="*/ 1 h 208"/>
                <a:gd name="T24" fmla="*/ 1 w 84"/>
                <a:gd name="T25" fmla="*/ 1 h 208"/>
                <a:gd name="T26" fmla="*/ 0 w 84"/>
                <a:gd name="T27" fmla="*/ 1 h 208"/>
                <a:gd name="T28" fmla="*/ 1 w 84"/>
                <a:gd name="T29" fmla="*/ 1 h 208"/>
                <a:gd name="T30" fmla="*/ 1 w 84"/>
                <a:gd name="T31" fmla="*/ 1 h 208"/>
                <a:gd name="T32" fmla="*/ 1 w 84"/>
                <a:gd name="T33" fmla="*/ 1 h 208"/>
                <a:gd name="T34" fmla="*/ 1 w 84"/>
                <a:gd name="T35" fmla="*/ 1 h 208"/>
                <a:gd name="T36" fmla="*/ 1 w 84"/>
                <a:gd name="T37" fmla="*/ 1 h 208"/>
                <a:gd name="T38" fmla="*/ 1 w 84"/>
                <a:gd name="T39" fmla="*/ 1 h 208"/>
                <a:gd name="T40" fmla="*/ 1 w 84"/>
                <a:gd name="T41" fmla="*/ 0 h 2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4"/>
                <a:gd name="T64" fmla="*/ 0 h 208"/>
                <a:gd name="T65" fmla="*/ 84 w 84"/>
                <a:gd name="T66" fmla="*/ 208 h 2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4" h="208">
                  <a:moveTo>
                    <a:pt x="24" y="0"/>
                  </a:moveTo>
                  <a:lnTo>
                    <a:pt x="42" y="21"/>
                  </a:lnTo>
                  <a:lnTo>
                    <a:pt x="59" y="45"/>
                  </a:lnTo>
                  <a:lnTo>
                    <a:pt x="71" y="73"/>
                  </a:lnTo>
                  <a:lnTo>
                    <a:pt x="79" y="100"/>
                  </a:lnTo>
                  <a:lnTo>
                    <a:pt x="84" y="128"/>
                  </a:lnTo>
                  <a:lnTo>
                    <a:pt x="82" y="155"/>
                  </a:lnTo>
                  <a:lnTo>
                    <a:pt x="74" y="178"/>
                  </a:lnTo>
                  <a:lnTo>
                    <a:pt x="57" y="197"/>
                  </a:lnTo>
                  <a:lnTo>
                    <a:pt x="40" y="208"/>
                  </a:lnTo>
                  <a:lnTo>
                    <a:pt x="25" y="208"/>
                  </a:lnTo>
                  <a:lnTo>
                    <a:pt x="12" y="201"/>
                  </a:lnTo>
                  <a:lnTo>
                    <a:pt x="4" y="187"/>
                  </a:lnTo>
                  <a:lnTo>
                    <a:pt x="0" y="170"/>
                  </a:lnTo>
                  <a:lnTo>
                    <a:pt x="1" y="151"/>
                  </a:lnTo>
                  <a:lnTo>
                    <a:pt x="7" y="133"/>
                  </a:lnTo>
                  <a:lnTo>
                    <a:pt x="19" y="115"/>
                  </a:lnTo>
                  <a:lnTo>
                    <a:pt x="34" y="84"/>
                  </a:lnTo>
                  <a:lnTo>
                    <a:pt x="34" y="46"/>
                  </a:lnTo>
                  <a:lnTo>
                    <a:pt x="27" y="14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1" name="Freeform 178"/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2551" y="1812"/>
              <a:ext cx="72" cy="84"/>
            </a:xfrm>
            <a:custGeom>
              <a:avLst/>
              <a:gdLst>
                <a:gd name="T0" fmla="*/ 0 w 144"/>
                <a:gd name="T1" fmla="*/ 0 h 170"/>
                <a:gd name="T2" fmla="*/ 1 w 144"/>
                <a:gd name="T3" fmla="*/ 0 h 170"/>
                <a:gd name="T4" fmla="*/ 1 w 144"/>
                <a:gd name="T5" fmla="*/ 0 h 170"/>
                <a:gd name="T6" fmla="*/ 1 w 144"/>
                <a:gd name="T7" fmla="*/ 0 h 170"/>
                <a:gd name="T8" fmla="*/ 1 w 144"/>
                <a:gd name="T9" fmla="*/ 0 h 170"/>
                <a:gd name="T10" fmla="*/ 1 w 144"/>
                <a:gd name="T11" fmla="*/ 0 h 170"/>
                <a:gd name="T12" fmla="*/ 1 w 144"/>
                <a:gd name="T13" fmla="*/ 0 h 170"/>
                <a:gd name="T14" fmla="*/ 1 w 144"/>
                <a:gd name="T15" fmla="*/ 0 h 170"/>
                <a:gd name="T16" fmla="*/ 1 w 144"/>
                <a:gd name="T17" fmla="*/ 0 h 170"/>
                <a:gd name="T18" fmla="*/ 1 w 144"/>
                <a:gd name="T19" fmla="*/ 0 h 170"/>
                <a:gd name="T20" fmla="*/ 1 w 144"/>
                <a:gd name="T21" fmla="*/ 0 h 170"/>
                <a:gd name="T22" fmla="*/ 1 w 144"/>
                <a:gd name="T23" fmla="*/ 0 h 170"/>
                <a:gd name="T24" fmla="*/ 1 w 144"/>
                <a:gd name="T25" fmla="*/ 0 h 170"/>
                <a:gd name="T26" fmla="*/ 1 w 144"/>
                <a:gd name="T27" fmla="*/ 0 h 170"/>
                <a:gd name="T28" fmla="*/ 1 w 144"/>
                <a:gd name="T29" fmla="*/ 0 h 170"/>
                <a:gd name="T30" fmla="*/ 1 w 144"/>
                <a:gd name="T31" fmla="*/ 0 h 170"/>
                <a:gd name="T32" fmla="*/ 1 w 144"/>
                <a:gd name="T33" fmla="*/ 0 h 170"/>
                <a:gd name="T34" fmla="*/ 1 w 144"/>
                <a:gd name="T35" fmla="*/ 0 h 170"/>
                <a:gd name="T36" fmla="*/ 1 w 144"/>
                <a:gd name="T37" fmla="*/ 0 h 170"/>
                <a:gd name="T38" fmla="*/ 1 w 144"/>
                <a:gd name="T39" fmla="*/ 0 h 170"/>
                <a:gd name="T40" fmla="*/ 1 w 144"/>
                <a:gd name="T41" fmla="*/ 0 h 170"/>
                <a:gd name="T42" fmla="*/ 1 w 144"/>
                <a:gd name="T43" fmla="*/ 0 h 170"/>
                <a:gd name="T44" fmla="*/ 1 w 144"/>
                <a:gd name="T45" fmla="*/ 0 h 170"/>
                <a:gd name="T46" fmla="*/ 1 w 144"/>
                <a:gd name="T47" fmla="*/ 0 h 170"/>
                <a:gd name="T48" fmla="*/ 0 w 144"/>
                <a:gd name="T49" fmla="*/ 0 h 1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70"/>
                <a:gd name="T77" fmla="*/ 144 w 144"/>
                <a:gd name="T78" fmla="*/ 170 h 1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70">
                  <a:moveTo>
                    <a:pt x="0" y="0"/>
                  </a:moveTo>
                  <a:lnTo>
                    <a:pt x="27" y="7"/>
                  </a:lnTo>
                  <a:lnTo>
                    <a:pt x="54" y="18"/>
                  </a:lnTo>
                  <a:lnTo>
                    <a:pt x="81" y="33"/>
                  </a:lnTo>
                  <a:lnTo>
                    <a:pt x="104" y="50"/>
                  </a:lnTo>
                  <a:lnTo>
                    <a:pt x="123" y="71"/>
                  </a:lnTo>
                  <a:lnTo>
                    <a:pt x="137" y="92"/>
                  </a:lnTo>
                  <a:lnTo>
                    <a:pt x="144" y="117"/>
                  </a:lnTo>
                  <a:lnTo>
                    <a:pt x="142" y="141"/>
                  </a:lnTo>
                  <a:lnTo>
                    <a:pt x="134" y="159"/>
                  </a:lnTo>
                  <a:lnTo>
                    <a:pt x="121" y="168"/>
                  </a:lnTo>
                  <a:lnTo>
                    <a:pt x="107" y="170"/>
                  </a:lnTo>
                  <a:lnTo>
                    <a:pt x="94" y="164"/>
                  </a:lnTo>
                  <a:lnTo>
                    <a:pt x="80" y="152"/>
                  </a:lnTo>
                  <a:lnTo>
                    <a:pt x="69" y="136"/>
                  </a:lnTo>
                  <a:lnTo>
                    <a:pt x="64" y="118"/>
                  </a:lnTo>
                  <a:lnTo>
                    <a:pt x="65" y="97"/>
                  </a:lnTo>
                  <a:lnTo>
                    <a:pt x="65" y="80"/>
                  </a:lnTo>
                  <a:lnTo>
                    <a:pt x="59" y="63"/>
                  </a:lnTo>
                  <a:lnTo>
                    <a:pt x="49" y="46"/>
                  </a:lnTo>
                  <a:lnTo>
                    <a:pt x="36" y="31"/>
                  </a:lnTo>
                  <a:lnTo>
                    <a:pt x="23" y="19"/>
                  </a:lnTo>
                  <a:lnTo>
                    <a:pt x="12" y="10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2" name="Freeform 179"/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2558" y="1793"/>
              <a:ext cx="99" cy="51"/>
            </a:xfrm>
            <a:custGeom>
              <a:avLst/>
              <a:gdLst>
                <a:gd name="T0" fmla="*/ 0 w 199"/>
                <a:gd name="T1" fmla="*/ 0 h 103"/>
                <a:gd name="T2" fmla="*/ 0 w 199"/>
                <a:gd name="T3" fmla="*/ 0 h 103"/>
                <a:gd name="T4" fmla="*/ 0 w 199"/>
                <a:gd name="T5" fmla="*/ 0 h 103"/>
                <a:gd name="T6" fmla="*/ 0 w 199"/>
                <a:gd name="T7" fmla="*/ 0 h 103"/>
                <a:gd name="T8" fmla="*/ 0 w 199"/>
                <a:gd name="T9" fmla="*/ 0 h 103"/>
                <a:gd name="T10" fmla="*/ 0 w 199"/>
                <a:gd name="T11" fmla="*/ 0 h 103"/>
                <a:gd name="T12" fmla="*/ 0 w 199"/>
                <a:gd name="T13" fmla="*/ 0 h 103"/>
                <a:gd name="T14" fmla="*/ 0 w 199"/>
                <a:gd name="T15" fmla="*/ 0 h 103"/>
                <a:gd name="T16" fmla="*/ 0 w 199"/>
                <a:gd name="T17" fmla="*/ 0 h 103"/>
                <a:gd name="T18" fmla="*/ 0 w 199"/>
                <a:gd name="T19" fmla="*/ 0 h 103"/>
                <a:gd name="T20" fmla="*/ 0 w 199"/>
                <a:gd name="T21" fmla="*/ 0 h 103"/>
                <a:gd name="T22" fmla="*/ 0 w 199"/>
                <a:gd name="T23" fmla="*/ 0 h 103"/>
                <a:gd name="T24" fmla="*/ 0 w 199"/>
                <a:gd name="T25" fmla="*/ 0 h 103"/>
                <a:gd name="T26" fmla="*/ 0 w 199"/>
                <a:gd name="T27" fmla="*/ 0 h 103"/>
                <a:gd name="T28" fmla="*/ 0 w 199"/>
                <a:gd name="T29" fmla="*/ 0 h 103"/>
                <a:gd name="T30" fmla="*/ 0 w 199"/>
                <a:gd name="T31" fmla="*/ 0 h 103"/>
                <a:gd name="T32" fmla="*/ 0 w 199"/>
                <a:gd name="T33" fmla="*/ 0 h 103"/>
                <a:gd name="T34" fmla="*/ 0 w 199"/>
                <a:gd name="T35" fmla="*/ 0 h 103"/>
                <a:gd name="T36" fmla="*/ 0 w 199"/>
                <a:gd name="T37" fmla="*/ 0 h 103"/>
                <a:gd name="T38" fmla="*/ 0 w 199"/>
                <a:gd name="T39" fmla="*/ 0 h 103"/>
                <a:gd name="T40" fmla="*/ 0 w 199"/>
                <a:gd name="T41" fmla="*/ 0 h 103"/>
                <a:gd name="T42" fmla="*/ 0 w 199"/>
                <a:gd name="T43" fmla="*/ 0 h 103"/>
                <a:gd name="T44" fmla="*/ 0 w 199"/>
                <a:gd name="T45" fmla="*/ 0 h 103"/>
                <a:gd name="T46" fmla="*/ 0 w 199"/>
                <a:gd name="T47" fmla="*/ 0 h 103"/>
                <a:gd name="T48" fmla="*/ 0 w 199"/>
                <a:gd name="T49" fmla="*/ 0 h 103"/>
                <a:gd name="T50" fmla="*/ 0 w 199"/>
                <a:gd name="T51" fmla="*/ 0 h 103"/>
                <a:gd name="T52" fmla="*/ 0 w 199"/>
                <a:gd name="T53" fmla="*/ 0 h 103"/>
                <a:gd name="T54" fmla="*/ 0 w 199"/>
                <a:gd name="T55" fmla="*/ 0 h 103"/>
                <a:gd name="T56" fmla="*/ 0 w 199"/>
                <a:gd name="T57" fmla="*/ 0 h 103"/>
                <a:gd name="T58" fmla="*/ 0 w 199"/>
                <a:gd name="T59" fmla="*/ 0 h 103"/>
                <a:gd name="T60" fmla="*/ 0 w 199"/>
                <a:gd name="T61" fmla="*/ 0 h 103"/>
                <a:gd name="T62" fmla="*/ 0 w 199"/>
                <a:gd name="T63" fmla="*/ 0 h 103"/>
                <a:gd name="T64" fmla="*/ 0 w 199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03"/>
                <a:gd name="T101" fmla="*/ 199 w 199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03">
                  <a:moveTo>
                    <a:pt x="0" y="18"/>
                  </a:moveTo>
                  <a:lnTo>
                    <a:pt x="13" y="13"/>
                  </a:lnTo>
                  <a:lnTo>
                    <a:pt x="27" y="8"/>
                  </a:lnTo>
                  <a:lnTo>
                    <a:pt x="40" y="5"/>
                  </a:lnTo>
                  <a:lnTo>
                    <a:pt x="54" y="3"/>
                  </a:lnTo>
                  <a:lnTo>
                    <a:pt x="69" y="0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4" y="1"/>
                  </a:lnTo>
                  <a:lnTo>
                    <a:pt x="128" y="4"/>
                  </a:lnTo>
                  <a:lnTo>
                    <a:pt x="141" y="8"/>
                  </a:lnTo>
                  <a:lnTo>
                    <a:pt x="153" y="13"/>
                  </a:lnTo>
                  <a:lnTo>
                    <a:pt x="165" y="19"/>
                  </a:lnTo>
                  <a:lnTo>
                    <a:pt x="175" y="27"/>
                  </a:lnTo>
                  <a:lnTo>
                    <a:pt x="183" y="35"/>
                  </a:lnTo>
                  <a:lnTo>
                    <a:pt x="190" y="45"/>
                  </a:lnTo>
                  <a:lnTo>
                    <a:pt x="196" y="57"/>
                  </a:lnTo>
                  <a:lnTo>
                    <a:pt x="199" y="76"/>
                  </a:lnTo>
                  <a:lnTo>
                    <a:pt x="194" y="91"/>
                  </a:lnTo>
                  <a:lnTo>
                    <a:pt x="182" y="99"/>
                  </a:lnTo>
                  <a:lnTo>
                    <a:pt x="167" y="103"/>
                  </a:lnTo>
                  <a:lnTo>
                    <a:pt x="150" y="101"/>
                  </a:lnTo>
                  <a:lnTo>
                    <a:pt x="132" y="92"/>
                  </a:lnTo>
                  <a:lnTo>
                    <a:pt x="118" y="80"/>
                  </a:lnTo>
                  <a:lnTo>
                    <a:pt x="106" y="63"/>
                  </a:lnTo>
                  <a:lnTo>
                    <a:pt x="97" y="49"/>
                  </a:lnTo>
                  <a:lnTo>
                    <a:pt x="82" y="37"/>
                  </a:lnTo>
                  <a:lnTo>
                    <a:pt x="65" y="29"/>
                  </a:lnTo>
                  <a:lnTo>
                    <a:pt x="46" y="25"/>
                  </a:lnTo>
                  <a:lnTo>
                    <a:pt x="29" y="21"/>
                  </a:lnTo>
                  <a:lnTo>
                    <a:pt x="14" y="19"/>
                  </a:lnTo>
                  <a:lnTo>
                    <a:pt x="4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3" name="Freeform 180"/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2631" y="2659"/>
              <a:ext cx="53" cy="98"/>
            </a:xfrm>
            <a:custGeom>
              <a:avLst/>
              <a:gdLst>
                <a:gd name="T0" fmla="*/ 0 w 107"/>
                <a:gd name="T1" fmla="*/ 0 h 195"/>
                <a:gd name="T2" fmla="*/ 0 w 107"/>
                <a:gd name="T3" fmla="*/ 1 h 195"/>
                <a:gd name="T4" fmla="*/ 0 w 107"/>
                <a:gd name="T5" fmla="*/ 1 h 195"/>
                <a:gd name="T6" fmla="*/ 0 w 107"/>
                <a:gd name="T7" fmla="*/ 1 h 195"/>
                <a:gd name="T8" fmla="*/ 0 w 107"/>
                <a:gd name="T9" fmla="*/ 1 h 195"/>
                <a:gd name="T10" fmla="*/ 0 w 107"/>
                <a:gd name="T11" fmla="*/ 1 h 195"/>
                <a:gd name="T12" fmla="*/ 0 w 107"/>
                <a:gd name="T13" fmla="*/ 1 h 195"/>
                <a:gd name="T14" fmla="*/ 0 w 107"/>
                <a:gd name="T15" fmla="*/ 1 h 195"/>
                <a:gd name="T16" fmla="*/ 0 w 107"/>
                <a:gd name="T17" fmla="*/ 1 h 195"/>
                <a:gd name="T18" fmla="*/ 0 w 107"/>
                <a:gd name="T19" fmla="*/ 1 h 195"/>
                <a:gd name="T20" fmla="*/ 0 w 107"/>
                <a:gd name="T21" fmla="*/ 1 h 195"/>
                <a:gd name="T22" fmla="*/ 0 w 107"/>
                <a:gd name="T23" fmla="*/ 1 h 195"/>
                <a:gd name="T24" fmla="*/ 0 w 107"/>
                <a:gd name="T25" fmla="*/ 1 h 195"/>
                <a:gd name="T26" fmla="*/ 0 w 107"/>
                <a:gd name="T27" fmla="*/ 1 h 195"/>
                <a:gd name="T28" fmla="*/ 0 w 107"/>
                <a:gd name="T29" fmla="*/ 1 h 195"/>
                <a:gd name="T30" fmla="*/ 0 w 107"/>
                <a:gd name="T31" fmla="*/ 1 h 195"/>
                <a:gd name="T32" fmla="*/ 0 w 107"/>
                <a:gd name="T33" fmla="*/ 1 h 195"/>
                <a:gd name="T34" fmla="*/ 0 w 107"/>
                <a:gd name="T35" fmla="*/ 1 h 195"/>
                <a:gd name="T36" fmla="*/ 0 w 107"/>
                <a:gd name="T37" fmla="*/ 1 h 195"/>
                <a:gd name="T38" fmla="*/ 0 w 107"/>
                <a:gd name="T39" fmla="*/ 1 h 195"/>
                <a:gd name="T40" fmla="*/ 0 w 107"/>
                <a:gd name="T41" fmla="*/ 1 h 195"/>
                <a:gd name="T42" fmla="*/ 0 w 107"/>
                <a:gd name="T43" fmla="*/ 1 h 195"/>
                <a:gd name="T44" fmla="*/ 0 w 107"/>
                <a:gd name="T45" fmla="*/ 1 h 195"/>
                <a:gd name="T46" fmla="*/ 0 w 107"/>
                <a:gd name="T47" fmla="*/ 1 h 195"/>
                <a:gd name="T48" fmla="*/ 0 w 107"/>
                <a:gd name="T49" fmla="*/ 0 h 1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7"/>
                <a:gd name="T76" fmla="*/ 0 h 195"/>
                <a:gd name="T77" fmla="*/ 107 w 107"/>
                <a:gd name="T78" fmla="*/ 195 h 1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7" h="195">
                  <a:moveTo>
                    <a:pt x="95" y="0"/>
                  </a:moveTo>
                  <a:lnTo>
                    <a:pt x="103" y="26"/>
                  </a:lnTo>
                  <a:lnTo>
                    <a:pt x="107" y="55"/>
                  </a:lnTo>
                  <a:lnTo>
                    <a:pt x="107" y="85"/>
                  </a:lnTo>
                  <a:lnTo>
                    <a:pt x="104" y="114"/>
                  </a:lnTo>
                  <a:lnTo>
                    <a:pt x="96" y="141"/>
                  </a:lnTo>
                  <a:lnTo>
                    <a:pt x="83" y="164"/>
                  </a:lnTo>
                  <a:lnTo>
                    <a:pt x="66" y="183"/>
                  </a:lnTo>
                  <a:lnTo>
                    <a:pt x="44" y="193"/>
                  </a:lnTo>
                  <a:lnTo>
                    <a:pt x="24" y="195"/>
                  </a:lnTo>
                  <a:lnTo>
                    <a:pt x="10" y="190"/>
                  </a:lnTo>
                  <a:lnTo>
                    <a:pt x="3" y="177"/>
                  </a:lnTo>
                  <a:lnTo>
                    <a:pt x="0" y="162"/>
                  </a:lnTo>
                  <a:lnTo>
                    <a:pt x="3" y="145"/>
                  </a:lnTo>
                  <a:lnTo>
                    <a:pt x="12" y="127"/>
                  </a:lnTo>
                  <a:lnTo>
                    <a:pt x="24" y="114"/>
                  </a:lnTo>
                  <a:lnTo>
                    <a:pt x="43" y="103"/>
                  </a:lnTo>
                  <a:lnTo>
                    <a:pt x="58" y="94"/>
                  </a:lnTo>
                  <a:lnTo>
                    <a:pt x="69" y="80"/>
                  </a:lnTo>
                  <a:lnTo>
                    <a:pt x="79" y="64"/>
                  </a:lnTo>
                  <a:lnTo>
                    <a:pt x="86" y="46"/>
                  </a:lnTo>
                  <a:lnTo>
                    <a:pt x="90" y="28"/>
                  </a:lnTo>
                  <a:lnTo>
                    <a:pt x="92" y="13"/>
                  </a:lnTo>
                  <a:lnTo>
                    <a:pt x="95" y="3"/>
                  </a:lnTo>
                  <a:lnTo>
                    <a:pt x="9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4" name="Freeform 181"/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2581" y="2656"/>
              <a:ext cx="91" cy="63"/>
            </a:xfrm>
            <a:custGeom>
              <a:avLst/>
              <a:gdLst>
                <a:gd name="T0" fmla="*/ 0 w 183"/>
                <a:gd name="T1" fmla="*/ 0 h 126"/>
                <a:gd name="T2" fmla="*/ 0 w 183"/>
                <a:gd name="T3" fmla="*/ 1 h 126"/>
                <a:gd name="T4" fmla="*/ 0 w 183"/>
                <a:gd name="T5" fmla="*/ 1 h 126"/>
                <a:gd name="T6" fmla="*/ 0 w 183"/>
                <a:gd name="T7" fmla="*/ 1 h 126"/>
                <a:gd name="T8" fmla="*/ 0 w 183"/>
                <a:gd name="T9" fmla="*/ 1 h 126"/>
                <a:gd name="T10" fmla="*/ 0 w 183"/>
                <a:gd name="T11" fmla="*/ 1 h 126"/>
                <a:gd name="T12" fmla="*/ 0 w 183"/>
                <a:gd name="T13" fmla="*/ 1 h 126"/>
                <a:gd name="T14" fmla="*/ 0 w 183"/>
                <a:gd name="T15" fmla="*/ 1 h 126"/>
                <a:gd name="T16" fmla="*/ 0 w 183"/>
                <a:gd name="T17" fmla="*/ 1 h 126"/>
                <a:gd name="T18" fmla="*/ 0 w 183"/>
                <a:gd name="T19" fmla="*/ 1 h 126"/>
                <a:gd name="T20" fmla="*/ 0 w 183"/>
                <a:gd name="T21" fmla="*/ 1 h 126"/>
                <a:gd name="T22" fmla="*/ 0 w 183"/>
                <a:gd name="T23" fmla="*/ 1 h 126"/>
                <a:gd name="T24" fmla="*/ 0 w 183"/>
                <a:gd name="T25" fmla="*/ 1 h 126"/>
                <a:gd name="T26" fmla="*/ 0 w 183"/>
                <a:gd name="T27" fmla="*/ 1 h 126"/>
                <a:gd name="T28" fmla="*/ 0 w 183"/>
                <a:gd name="T29" fmla="*/ 1 h 126"/>
                <a:gd name="T30" fmla="*/ 0 w 183"/>
                <a:gd name="T31" fmla="*/ 1 h 126"/>
                <a:gd name="T32" fmla="*/ 0 w 183"/>
                <a:gd name="T33" fmla="*/ 1 h 126"/>
                <a:gd name="T34" fmla="*/ 0 w 183"/>
                <a:gd name="T35" fmla="*/ 1 h 126"/>
                <a:gd name="T36" fmla="*/ 0 w 183"/>
                <a:gd name="T37" fmla="*/ 1 h 126"/>
                <a:gd name="T38" fmla="*/ 0 w 183"/>
                <a:gd name="T39" fmla="*/ 1 h 126"/>
                <a:gd name="T40" fmla="*/ 0 w 183"/>
                <a:gd name="T41" fmla="*/ 1 h 126"/>
                <a:gd name="T42" fmla="*/ 0 w 183"/>
                <a:gd name="T43" fmla="*/ 1 h 126"/>
                <a:gd name="T44" fmla="*/ 0 w 183"/>
                <a:gd name="T45" fmla="*/ 1 h 126"/>
                <a:gd name="T46" fmla="*/ 0 w 183"/>
                <a:gd name="T47" fmla="*/ 1 h 126"/>
                <a:gd name="T48" fmla="*/ 0 w 183"/>
                <a:gd name="T49" fmla="*/ 0 h 1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3"/>
                <a:gd name="T76" fmla="*/ 0 h 126"/>
                <a:gd name="T77" fmla="*/ 183 w 183"/>
                <a:gd name="T78" fmla="*/ 126 h 1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3" h="126">
                  <a:moveTo>
                    <a:pt x="183" y="0"/>
                  </a:moveTo>
                  <a:lnTo>
                    <a:pt x="173" y="25"/>
                  </a:lnTo>
                  <a:lnTo>
                    <a:pt x="159" y="51"/>
                  </a:lnTo>
                  <a:lnTo>
                    <a:pt x="141" y="74"/>
                  </a:lnTo>
                  <a:lnTo>
                    <a:pt x="120" y="94"/>
                  </a:lnTo>
                  <a:lnTo>
                    <a:pt x="97" y="111"/>
                  </a:lnTo>
                  <a:lnTo>
                    <a:pt x="73" y="122"/>
                  </a:lnTo>
                  <a:lnTo>
                    <a:pt x="48" y="126"/>
                  </a:lnTo>
                  <a:lnTo>
                    <a:pt x="24" y="120"/>
                  </a:lnTo>
                  <a:lnTo>
                    <a:pt x="7" y="109"/>
                  </a:lnTo>
                  <a:lnTo>
                    <a:pt x="0" y="96"/>
                  </a:lnTo>
                  <a:lnTo>
                    <a:pt x="1" y="82"/>
                  </a:lnTo>
                  <a:lnTo>
                    <a:pt x="8" y="69"/>
                  </a:lnTo>
                  <a:lnTo>
                    <a:pt x="22" y="58"/>
                  </a:lnTo>
                  <a:lnTo>
                    <a:pt x="39" y="50"/>
                  </a:lnTo>
                  <a:lnTo>
                    <a:pt x="58" y="46"/>
                  </a:lnTo>
                  <a:lnTo>
                    <a:pt x="78" y="50"/>
                  </a:lnTo>
                  <a:lnTo>
                    <a:pt x="96" y="52"/>
                  </a:lnTo>
                  <a:lnTo>
                    <a:pt x="113" y="48"/>
                  </a:lnTo>
                  <a:lnTo>
                    <a:pt x="130" y="40"/>
                  </a:lnTo>
                  <a:lnTo>
                    <a:pt x="148" y="30"/>
                  </a:lnTo>
                  <a:lnTo>
                    <a:pt x="161" y="20"/>
                  </a:lnTo>
                  <a:lnTo>
                    <a:pt x="173" y="10"/>
                  </a:lnTo>
                  <a:lnTo>
                    <a:pt x="181" y="2"/>
                  </a:lnTo>
                  <a:lnTo>
                    <a:pt x="18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5" name="Freeform 182"/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2681" y="2658"/>
              <a:ext cx="52" cy="98"/>
            </a:xfrm>
            <a:custGeom>
              <a:avLst/>
              <a:gdLst>
                <a:gd name="T0" fmla="*/ 0 w 102"/>
                <a:gd name="T1" fmla="*/ 0 h 197"/>
                <a:gd name="T2" fmla="*/ 1 w 102"/>
                <a:gd name="T3" fmla="*/ 0 h 197"/>
                <a:gd name="T4" fmla="*/ 1 w 102"/>
                <a:gd name="T5" fmla="*/ 0 h 197"/>
                <a:gd name="T6" fmla="*/ 1 w 102"/>
                <a:gd name="T7" fmla="*/ 0 h 197"/>
                <a:gd name="T8" fmla="*/ 1 w 102"/>
                <a:gd name="T9" fmla="*/ 0 h 197"/>
                <a:gd name="T10" fmla="*/ 1 w 102"/>
                <a:gd name="T11" fmla="*/ 0 h 197"/>
                <a:gd name="T12" fmla="*/ 1 w 102"/>
                <a:gd name="T13" fmla="*/ 0 h 197"/>
                <a:gd name="T14" fmla="*/ 1 w 102"/>
                <a:gd name="T15" fmla="*/ 0 h 197"/>
                <a:gd name="T16" fmla="*/ 1 w 102"/>
                <a:gd name="T17" fmla="*/ 0 h 197"/>
                <a:gd name="T18" fmla="*/ 1 w 102"/>
                <a:gd name="T19" fmla="*/ 0 h 197"/>
                <a:gd name="T20" fmla="*/ 1 w 102"/>
                <a:gd name="T21" fmla="*/ 0 h 197"/>
                <a:gd name="T22" fmla="*/ 1 w 102"/>
                <a:gd name="T23" fmla="*/ 0 h 197"/>
                <a:gd name="T24" fmla="*/ 1 w 102"/>
                <a:gd name="T25" fmla="*/ 0 h 197"/>
                <a:gd name="T26" fmla="*/ 1 w 102"/>
                <a:gd name="T27" fmla="*/ 0 h 197"/>
                <a:gd name="T28" fmla="*/ 1 w 102"/>
                <a:gd name="T29" fmla="*/ 0 h 197"/>
                <a:gd name="T30" fmla="*/ 1 w 102"/>
                <a:gd name="T31" fmla="*/ 0 h 197"/>
                <a:gd name="T32" fmla="*/ 1 w 102"/>
                <a:gd name="T33" fmla="*/ 0 h 197"/>
                <a:gd name="T34" fmla="*/ 1 w 102"/>
                <a:gd name="T35" fmla="*/ 0 h 197"/>
                <a:gd name="T36" fmla="*/ 1 w 102"/>
                <a:gd name="T37" fmla="*/ 0 h 197"/>
                <a:gd name="T38" fmla="*/ 1 w 102"/>
                <a:gd name="T39" fmla="*/ 0 h 197"/>
                <a:gd name="T40" fmla="*/ 1 w 102"/>
                <a:gd name="T41" fmla="*/ 0 h 197"/>
                <a:gd name="T42" fmla="*/ 1 w 102"/>
                <a:gd name="T43" fmla="*/ 0 h 197"/>
                <a:gd name="T44" fmla="*/ 1 w 102"/>
                <a:gd name="T45" fmla="*/ 0 h 197"/>
                <a:gd name="T46" fmla="*/ 1 w 102"/>
                <a:gd name="T47" fmla="*/ 0 h 197"/>
                <a:gd name="T48" fmla="*/ 0 w 102"/>
                <a:gd name="T49" fmla="*/ 0 h 19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97"/>
                <a:gd name="T77" fmla="*/ 102 w 102"/>
                <a:gd name="T78" fmla="*/ 197 h 19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97">
                  <a:moveTo>
                    <a:pt x="0" y="0"/>
                  </a:moveTo>
                  <a:lnTo>
                    <a:pt x="23" y="14"/>
                  </a:lnTo>
                  <a:lnTo>
                    <a:pt x="46" y="33"/>
                  </a:lnTo>
                  <a:lnTo>
                    <a:pt x="66" y="54"/>
                  </a:lnTo>
                  <a:lnTo>
                    <a:pt x="83" y="77"/>
                  </a:lnTo>
                  <a:lnTo>
                    <a:pt x="95" y="103"/>
                  </a:lnTo>
                  <a:lnTo>
                    <a:pt x="102" y="128"/>
                  </a:lnTo>
                  <a:lnTo>
                    <a:pt x="102" y="153"/>
                  </a:lnTo>
                  <a:lnTo>
                    <a:pt x="93" y="177"/>
                  </a:lnTo>
                  <a:lnTo>
                    <a:pt x="79" y="191"/>
                  </a:lnTo>
                  <a:lnTo>
                    <a:pt x="65" y="197"/>
                  </a:lnTo>
                  <a:lnTo>
                    <a:pt x="51" y="194"/>
                  </a:lnTo>
                  <a:lnTo>
                    <a:pt x="39" y="183"/>
                  </a:lnTo>
                  <a:lnTo>
                    <a:pt x="30" y="170"/>
                  </a:lnTo>
                  <a:lnTo>
                    <a:pt x="25" y="151"/>
                  </a:lnTo>
                  <a:lnTo>
                    <a:pt x="25" y="132"/>
                  </a:lnTo>
                  <a:lnTo>
                    <a:pt x="32" y="112"/>
                  </a:lnTo>
                  <a:lnTo>
                    <a:pt x="37" y="96"/>
                  </a:lnTo>
                  <a:lnTo>
                    <a:pt x="35" y="77"/>
                  </a:lnTo>
                  <a:lnTo>
                    <a:pt x="31" y="59"/>
                  </a:lnTo>
                  <a:lnTo>
                    <a:pt x="24" y="41"/>
                  </a:lnTo>
                  <a:lnTo>
                    <a:pt x="16" y="24"/>
                  </a:lnTo>
                  <a:lnTo>
                    <a:pt x="8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6" name="Freeform 183"/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2684" y="2652"/>
              <a:ext cx="90" cy="64"/>
            </a:xfrm>
            <a:custGeom>
              <a:avLst/>
              <a:gdLst>
                <a:gd name="T0" fmla="*/ 0 w 180"/>
                <a:gd name="T1" fmla="*/ 0 h 129"/>
                <a:gd name="T2" fmla="*/ 1 w 180"/>
                <a:gd name="T3" fmla="*/ 0 h 129"/>
                <a:gd name="T4" fmla="*/ 1 w 180"/>
                <a:gd name="T5" fmla="*/ 0 h 129"/>
                <a:gd name="T6" fmla="*/ 1 w 180"/>
                <a:gd name="T7" fmla="*/ 0 h 129"/>
                <a:gd name="T8" fmla="*/ 1 w 180"/>
                <a:gd name="T9" fmla="*/ 0 h 129"/>
                <a:gd name="T10" fmla="*/ 1 w 180"/>
                <a:gd name="T11" fmla="*/ 0 h 129"/>
                <a:gd name="T12" fmla="*/ 1 w 180"/>
                <a:gd name="T13" fmla="*/ 0 h 129"/>
                <a:gd name="T14" fmla="*/ 1 w 180"/>
                <a:gd name="T15" fmla="*/ 0 h 129"/>
                <a:gd name="T16" fmla="*/ 1 w 180"/>
                <a:gd name="T17" fmla="*/ 0 h 129"/>
                <a:gd name="T18" fmla="*/ 1 w 180"/>
                <a:gd name="T19" fmla="*/ 0 h 129"/>
                <a:gd name="T20" fmla="*/ 1 w 180"/>
                <a:gd name="T21" fmla="*/ 0 h 129"/>
                <a:gd name="T22" fmla="*/ 1 w 180"/>
                <a:gd name="T23" fmla="*/ 0 h 129"/>
                <a:gd name="T24" fmla="*/ 1 w 180"/>
                <a:gd name="T25" fmla="*/ 0 h 129"/>
                <a:gd name="T26" fmla="*/ 1 w 180"/>
                <a:gd name="T27" fmla="*/ 0 h 129"/>
                <a:gd name="T28" fmla="*/ 1 w 180"/>
                <a:gd name="T29" fmla="*/ 0 h 129"/>
                <a:gd name="T30" fmla="*/ 1 w 180"/>
                <a:gd name="T31" fmla="*/ 0 h 129"/>
                <a:gd name="T32" fmla="*/ 1 w 180"/>
                <a:gd name="T33" fmla="*/ 0 h 129"/>
                <a:gd name="T34" fmla="*/ 1 w 180"/>
                <a:gd name="T35" fmla="*/ 0 h 129"/>
                <a:gd name="T36" fmla="*/ 1 w 180"/>
                <a:gd name="T37" fmla="*/ 0 h 129"/>
                <a:gd name="T38" fmla="*/ 1 w 180"/>
                <a:gd name="T39" fmla="*/ 0 h 129"/>
                <a:gd name="T40" fmla="*/ 1 w 180"/>
                <a:gd name="T41" fmla="*/ 0 h 129"/>
                <a:gd name="T42" fmla="*/ 1 w 180"/>
                <a:gd name="T43" fmla="*/ 0 h 129"/>
                <a:gd name="T44" fmla="*/ 1 w 180"/>
                <a:gd name="T45" fmla="*/ 0 h 129"/>
                <a:gd name="T46" fmla="*/ 1 w 180"/>
                <a:gd name="T47" fmla="*/ 0 h 129"/>
                <a:gd name="T48" fmla="*/ 0 w 180"/>
                <a:gd name="T49" fmla="*/ 0 h 1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0"/>
                <a:gd name="T76" fmla="*/ 0 h 129"/>
                <a:gd name="T77" fmla="*/ 180 w 180"/>
                <a:gd name="T78" fmla="*/ 129 h 1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0" h="129">
                  <a:moveTo>
                    <a:pt x="0" y="2"/>
                  </a:moveTo>
                  <a:lnTo>
                    <a:pt x="28" y="0"/>
                  </a:lnTo>
                  <a:lnTo>
                    <a:pt x="57" y="1"/>
                  </a:lnTo>
                  <a:lnTo>
                    <a:pt x="87" y="7"/>
                  </a:lnTo>
                  <a:lnTo>
                    <a:pt x="114" y="16"/>
                  </a:lnTo>
                  <a:lnTo>
                    <a:pt x="140" y="30"/>
                  </a:lnTo>
                  <a:lnTo>
                    <a:pt x="159" y="46"/>
                  </a:lnTo>
                  <a:lnTo>
                    <a:pt x="173" y="67"/>
                  </a:lnTo>
                  <a:lnTo>
                    <a:pt x="180" y="91"/>
                  </a:lnTo>
                  <a:lnTo>
                    <a:pt x="178" y="110"/>
                  </a:lnTo>
                  <a:lnTo>
                    <a:pt x="170" y="123"/>
                  </a:lnTo>
                  <a:lnTo>
                    <a:pt x="156" y="129"/>
                  </a:lnTo>
                  <a:lnTo>
                    <a:pt x="141" y="128"/>
                  </a:lnTo>
                  <a:lnTo>
                    <a:pt x="125" y="121"/>
                  </a:lnTo>
                  <a:lnTo>
                    <a:pt x="110" y="109"/>
                  </a:lnTo>
                  <a:lnTo>
                    <a:pt x="98" y="93"/>
                  </a:lnTo>
                  <a:lnTo>
                    <a:pt x="93" y="73"/>
                  </a:lnTo>
                  <a:lnTo>
                    <a:pt x="87" y="57"/>
                  </a:lnTo>
                  <a:lnTo>
                    <a:pt x="75" y="44"/>
                  </a:lnTo>
                  <a:lnTo>
                    <a:pt x="60" y="31"/>
                  </a:lnTo>
                  <a:lnTo>
                    <a:pt x="44" y="20"/>
                  </a:lnTo>
                  <a:lnTo>
                    <a:pt x="28" y="12"/>
                  </a:lnTo>
                  <a:lnTo>
                    <a:pt x="14" y="7"/>
                  </a:lnTo>
                  <a:lnTo>
                    <a:pt x="4" y="3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7" name="Freeform 184"/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2688" y="2614"/>
              <a:ext cx="103" cy="42"/>
            </a:xfrm>
            <a:custGeom>
              <a:avLst/>
              <a:gdLst>
                <a:gd name="T0" fmla="*/ 0 w 206"/>
                <a:gd name="T1" fmla="*/ 0 h 85"/>
                <a:gd name="T2" fmla="*/ 1 w 206"/>
                <a:gd name="T3" fmla="*/ 0 h 85"/>
                <a:gd name="T4" fmla="*/ 1 w 206"/>
                <a:gd name="T5" fmla="*/ 0 h 85"/>
                <a:gd name="T6" fmla="*/ 1 w 206"/>
                <a:gd name="T7" fmla="*/ 0 h 85"/>
                <a:gd name="T8" fmla="*/ 1 w 206"/>
                <a:gd name="T9" fmla="*/ 0 h 85"/>
                <a:gd name="T10" fmla="*/ 1 w 206"/>
                <a:gd name="T11" fmla="*/ 0 h 85"/>
                <a:gd name="T12" fmla="*/ 1 w 206"/>
                <a:gd name="T13" fmla="*/ 0 h 85"/>
                <a:gd name="T14" fmla="*/ 1 w 206"/>
                <a:gd name="T15" fmla="*/ 0 h 85"/>
                <a:gd name="T16" fmla="*/ 1 w 206"/>
                <a:gd name="T17" fmla="*/ 0 h 85"/>
                <a:gd name="T18" fmla="*/ 1 w 206"/>
                <a:gd name="T19" fmla="*/ 0 h 85"/>
                <a:gd name="T20" fmla="*/ 1 w 206"/>
                <a:gd name="T21" fmla="*/ 0 h 85"/>
                <a:gd name="T22" fmla="*/ 1 w 206"/>
                <a:gd name="T23" fmla="*/ 0 h 85"/>
                <a:gd name="T24" fmla="*/ 1 w 206"/>
                <a:gd name="T25" fmla="*/ 0 h 85"/>
                <a:gd name="T26" fmla="*/ 1 w 206"/>
                <a:gd name="T27" fmla="*/ 0 h 85"/>
                <a:gd name="T28" fmla="*/ 1 w 206"/>
                <a:gd name="T29" fmla="*/ 0 h 85"/>
                <a:gd name="T30" fmla="*/ 1 w 206"/>
                <a:gd name="T31" fmla="*/ 0 h 85"/>
                <a:gd name="T32" fmla="*/ 1 w 206"/>
                <a:gd name="T33" fmla="*/ 0 h 85"/>
                <a:gd name="T34" fmla="*/ 1 w 206"/>
                <a:gd name="T35" fmla="*/ 0 h 85"/>
                <a:gd name="T36" fmla="*/ 1 w 206"/>
                <a:gd name="T37" fmla="*/ 0 h 85"/>
                <a:gd name="T38" fmla="*/ 1 w 206"/>
                <a:gd name="T39" fmla="*/ 0 h 85"/>
                <a:gd name="T40" fmla="*/ 1 w 206"/>
                <a:gd name="T41" fmla="*/ 0 h 85"/>
                <a:gd name="T42" fmla="*/ 1 w 206"/>
                <a:gd name="T43" fmla="*/ 0 h 85"/>
                <a:gd name="T44" fmla="*/ 1 w 206"/>
                <a:gd name="T45" fmla="*/ 0 h 85"/>
                <a:gd name="T46" fmla="*/ 1 w 206"/>
                <a:gd name="T47" fmla="*/ 0 h 85"/>
                <a:gd name="T48" fmla="*/ 1 w 206"/>
                <a:gd name="T49" fmla="*/ 0 h 85"/>
                <a:gd name="T50" fmla="*/ 1 w 206"/>
                <a:gd name="T51" fmla="*/ 0 h 85"/>
                <a:gd name="T52" fmla="*/ 1 w 206"/>
                <a:gd name="T53" fmla="*/ 0 h 85"/>
                <a:gd name="T54" fmla="*/ 1 w 206"/>
                <a:gd name="T55" fmla="*/ 0 h 85"/>
                <a:gd name="T56" fmla="*/ 1 w 206"/>
                <a:gd name="T57" fmla="*/ 0 h 85"/>
                <a:gd name="T58" fmla="*/ 1 w 206"/>
                <a:gd name="T59" fmla="*/ 0 h 85"/>
                <a:gd name="T60" fmla="*/ 1 w 206"/>
                <a:gd name="T61" fmla="*/ 0 h 85"/>
                <a:gd name="T62" fmla="*/ 1 w 206"/>
                <a:gd name="T63" fmla="*/ 0 h 85"/>
                <a:gd name="T64" fmla="*/ 0 w 206"/>
                <a:gd name="T65" fmla="*/ 0 h 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6"/>
                <a:gd name="T100" fmla="*/ 0 h 85"/>
                <a:gd name="T101" fmla="*/ 206 w 206"/>
                <a:gd name="T102" fmla="*/ 85 h 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6" h="85">
                  <a:moveTo>
                    <a:pt x="0" y="54"/>
                  </a:moveTo>
                  <a:lnTo>
                    <a:pt x="11" y="45"/>
                  </a:lnTo>
                  <a:lnTo>
                    <a:pt x="22" y="37"/>
                  </a:lnTo>
                  <a:lnTo>
                    <a:pt x="34" y="30"/>
                  </a:lnTo>
                  <a:lnTo>
                    <a:pt x="46" y="23"/>
                  </a:lnTo>
                  <a:lnTo>
                    <a:pt x="60" y="16"/>
                  </a:lnTo>
                  <a:lnTo>
                    <a:pt x="74" y="11"/>
                  </a:lnTo>
                  <a:lnTo>
                    <a:pt x="88" y="7"/>
                  </a:lnTo>
                  <a:lnTo>
                    <a:pt x="103" y="3"/>
                  </a:lnTo>
                  <a:lnTo>
                    <a:pt x="117" y="1"/>
                  </a:lnTo>
                  <a:lnTo>
                    <a:pt x="130" y="0"/>
                  </a:lnTo>
                  <a:lnTo>
                    <a:pt x="143" y="1"/>
                  </a:lnTo>
                  <a:lnTo>
                    <a:pt x="156" y="3"/>
                  </a:lnTo>
                  <a:lnTo>
                    <a:pt x="168" y="7"/>
                  </a:lnTo>
                  <a:lnTo>
                    <a:pt x="179" y="12"/>
                  </a:lnTo>
                  <a:lnTo>
                    <a:pt x="189" y="19"/>
                  </a:lnTo>
                  <a:lnTo>
                    <a:pt x="197" y="29"/>
                  </a:lnTo>
                  <a:lnTo>
                    <a:pt x="206" y="47"/>
                  </a:lnTo>
                  <a:lnTo>
                    <a:pt x="206" y="62"/>
                  </a:lnTo>
                  <a:lnTo>
                    <a:pt x="198" y="73"/>
                  </a:lnTo>
                  <a:lnTo>
                    <a:pt x="185" y="82"/>
                  </a:lnTo>
                  <a:lnTo>
                    <a:pt x="167" y="85"/>
                  </a:lnTo>
                  <a:lnTo>
                    <a:pt x="149" y="84"/>
                  </a:lnTo>
                  <a:lnTo>
                    <a:pt x="132" y="76"/>
                  </a:lnTo>
                  <a:lnTo>
                    <a:pt x="116" y="63"/>
                  </a:lnTo>
                  <a:lnTo>
                    <a:pt x="102" y="53"/>
                  </a:lnTo>
                  <a:lnTo>
                    <a:pt x="84" y="47"/>
                  </a:lnTo>
                  <a:lnTo>
                    <a:pt x="66" y="45"/>
                  </a:lnTo>
                  <a:lnTo>
                    <a:pt x="46" y="46"/>
                  </a:lnTo>
                  <a:lnTo>
                    <a:pt x="29" y="48"/>
                  </a:lnTo>
                  <a:lnTo>
                    <a:pt x="14" y="50"/>
                  </a:lnTo>
                  <a:lnTo>
                    <a:pt x="4" y="53"/>
                  </a:lnTo>
                  <a:lnTo>
                    <a:pt x="0" y="5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8" name="Freeform 185"/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2360" y="2408"/>
              <a:ext cx="74" cy="47"/>
            </a:xfrm>
            <a:custGeom>
              <a:avLst/>
              <a:gdLst>
                <a:gd name="T0" fmla="*/ 0 w 147"/>
                <a:gd name="T1" fmla="*/ 0 h 95"/>
                <a:gd name="T2" fmla="*/ 1 w 147"/>
                <a:gd name="T3" fmla="*/ 0 h 95"/>
                <a:gd name="T4" fmla="*/ 1 w 147"/>
                <a:gd name="T5" fmla="*/ 0 h 95"/>
                <a:gd name="T6" fmla="*/ 1 w 147"/>
                <a:gd name="T7" fmla="*/ 0 h 95"/>
                <a:gd name="T8" fmla="*/ 1 w 147"/>
                <a:gd name="T9" fmla="*/ 0 h 95"/>
                <a:gd name="T10" fmla="*/ 1 w 147"/>
                <a:gd name="T11" fmla="*/ 0 h 95"/>
                <a:gd name="T12" fmla="*/ 1 w 147"/>
                <a:gd name="T13" fmla="*/ 0 h 95"/>
                <a:gd name="T14" fmla="*/ 1 w 147"/>
                <a:gd name="T15" fmla="*/ 0 h 95"/>
                <a:gd name="T16" fmla="*/ 1 w 147"/>
                <a:gd name="T17" fmla="*/ 0 h 95"/>
                <a:gd name="T18" fmla="*/ 1 w 147"/>
                <a:gd name="T19" fmla="*/ 0 h 95"/>
                <a:gd name="T20" fmla="*/ 1 w 147"/>
                <a:gd name="T21" fmla="*/ 0 h 95"/>
                <a:gd name="T22" fmla="*/ 1 w 147"/>
                <a:gd name="T23" fmla="*/ 0 h 95"/>
                <a:gd name="T24" fmla="*/ 1 w 147"/>
                <a:gd name="T25" fmla="*/ 0 h 95"/>
                <a:gd name="T26" fmla="*/ 1 w 147"/>
                <a:gd name="T27" fmla="*/ 0 h 95"/>
                <a:gd name="T28" fmla="*/ 1 w 147"/>
                <a:gd name="T29" fmla="*/ 0 h 95"/>
                <a:gd name="T30" fmla="*/ 1 w 147"/>
                <a:gd name="T31" fmla="*/ 0 h 95"/>
                <a:gd name="T32" fmla="*/ 1 w 147"/>
                <a:gd name="T33" fmla="*/ 0 h 95"/>
                <a:gd name="T34" fmla="*/ 1 w 147"/>
                <a:gd name="T35" fmla="*/ 0 h 95"/>
                <a:gd name="T36" fmla="*/ 1 w 147"/>
                <a:gd name="T37" fmla="*/ 0 h 95"/>
                <a:gd name="T38" fmla="*/ 1 w 147"/>
                <a:gd name="T39" fmla="*/ 0 h 95"/>
                <a:gd name="T40" fmla="*/ 1 w 147"/>
                <a:gd name="T41" fmla="*/ 0 h 95"/>
                <a:gd name="T42" fmla="*/ 1 w 147"/>
                <a:gd name="T43" fmla="*/ 0 h 95"/>
                <a:gd name="T44" fmla="*/ 1 w 147"/>
                <a:gd name="T45" fmla="*/ 0 h 95"/>
                <a:gd name="T46" fmla="*/ 1 w 147"/>
                <a:gd name="T47" fmla="*/ 0 h 95"/>
                <a:gd name="T48" fmla="*/ 0 w 147"/>
                <a:gd name="T49" fmla="*/ 0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"/>
                <a:gd name="T76" fmla="*/ 0 h 95"/>
                <a:gd name="T77" fmla="*/ 147 w 147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" h="95">
                  <a:moveTo>
                    <a:pt x="0" y="5"/>
                  </a:moveTo>
                  <a:lnTo>
                    <a:pt x="22" y="2"/>
                  </a:lnTo>
                  <a:lnTo>
                    <a:pt x="45" y="0"/>
                  </a:lnTo>
                  <a:lnTo>
                    <a:pt x="68" y="3"/>
                  </a:lnTo>
                  <a:lnTo>
                    <a:pt x="91" y="8"/>
                  </a:lnTo>
                  <a:lnTo>
                    <a:pt x="111" y="17"/>
                  </a:lnTo>
                  <a:lnTo>
                    <a:pt x="128" y="29"/>
                  </a:lnTo>
                  <a:lnTo>
                    <a:pt x="141" y="44"/>
                  </a:lnTo>
                  <a:lnTo>
                    <a:pt x="147" y="63"/>
                  </a:lnTo>
                  <a:lnTo>
                    <a:pt x="146" y="79"/>
                  </a:lnTo>
                  <a:lnTo>
                    <a:pt x="141" y="89"/>
                  </a:lnTo>
                  <a:lnTo>
                    <a:pt x="130" y="94"/>
                  </a:lnTo>
                  <a:lnTo>
                    <a:pt x="119" y="95"/>
                  </a:lnTo>
                  <a:lnTo>
                    <a:pt x="105" y="90"/>
                  </a:lnTo>
                  <a:lnTo>
                    <a:pt x="93" y="82"/>
                  </a:lnTo>
                  <a:lnTo>
                    <a:pt x="83" y="70"/>
                  </a:lnTo>
                  <a:lnTo>
                    <a:pt x="77" y="55"/>
                  </a:lnTo>
                  <a:lnTo>
                    <a:pt x="71" y="43"/>
                  </a:lnTo>
                  <a:lnTo>
                    <a:pt x="62" y="33"/>
                  </a:lnTo>
                  <a:lnTo>
                    <a:pt x="50" y="23"/>
                  </a:lnTo>
                  <a:lnTo>
                    <a:pt x="36" y="17"/>
                  </a:lnTo>
                  <a:lnTo>
                    <a:pt x="22" y="12"/>
                  </a:lnTo>
                  <a:lnTo>
                    <a:pt x="10" y="7"/>
                  </a:lnTo>
                  <a:lnTo>
                    <a:pt x="3" y="6"/>
                  </a:lnTo>
                  <a:lnTo>
                    <a:pt x="0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19" name="Freeform 186"/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2357" y="2414"/>
              <a:ext cx="43" cy="77"/>
            </a:xfrm>
            <a:custGeom>
              <a:avLst/>
              <a:gdLst>
                <a:gd name="T0" fmla="*/ 0 w 87"/>
                <a:gd name="T1" fmla="*/ 0 h 154"/>
                <a:gd name="T2" fmla="*/ 0 w 87"/>
                <a:gd name="T3" fmla="*/ 1 h 154"/>
                <a:gd name="T4" fmla="*/ 0 w 87"/>
                <a:gd name="T5" fmla="*/ 1 h 154"/>
                <a:gd name="T6" fmla="*/ 0 w 87"/>
                <a:gd name="T7" fmla="*/ 1 h 154"/>
                <a:gd name="T8" fmla="*/ 0 w 87"/>
                <a:gd name="T9" fmla="*/ 1 h 154"/>
                <a:gd name="T10" fmla="*/ 0 w 87"/>
                <a:gd name="T11" fmla="*/ 1 h 154"/>
                <a:gd name="T12" fmla="*/ 0 w 87"/>
                <a:gd name="T13" fmla="*/ 1 h 154"/>
                <a:gd name="T14" fmla="*/ 0 w 87"/>
                <a:gd name="T15" fmla="*/ 1 h 154"/>
                <a:gd name="T16" fmla="*/ 0 w 87"/>
                <a:gd name="T17" fmla="*/ 1 h 154"/>
                <a:gd name="T18" fmla="*/ 0 w 87"/>
                <a:gd name="T19" fmla="*/ 1 h 154"/>
                <a:gd name="T20" fmla="*/ 0 w 87"/>
                <a:gd name="T21" fmla="*/ 1 h 154"/>
                <a:gd name="T22" fmla="*/ 0 w 87"/>
                <a:gd name="T23" fmla="*/ 1 h 154"/>
                <a:gd name="T24" fmla="*/ 0 w 87"/>
                <a:gd name="T25" fmla="*/ 1 h 154"/>
                <a:gd name="T26" fmla="*/ 0 w 87"/>
                <a:gd name="T27" fmla="*/ 1 h 154"/>
                <a:gd name="T28" fmla="*/ 0 w 87"/>
                <a:gd name="T29" fmla="*/ 1 h 154"/>
                <a:gd name="T30" fmla="*/ 0 w 87"/>
                <a:gd name="T31" fmla="*/ 1 h 154"/>
                <a:gd name="T32" fmla="*/ 0 w 87"/>
                <a:gd name="T33" fmla="*/ 1 h 154"/>
                <a:gd name="T34" fmla="*/ 0 w 87"/>
                <a:gd name="T35" fmla="*/ 1 h 154"/>
                <a:gd name="T36" fmla="*/ 0 w 87"/>
                <a:gd name="T37" fmla="*/ 1 h 154"/>
                <a:gd name="T38" fmla="*/ 0 w 87"/>
                <a:gd name="T39" fmla="*/ 1 h 154"/>
                <a:gd name="T40" fmla="*/ 0 w 87"/>
                <a:gd name="T41" fmla="*/ 1 h 154"/>
                <a:gd name="T42" fmla="*/ 0 w 87"/>
                <a:gd name="T43" fmla="*/ 1 h 154"/>
                <a:gd name="T44" fmla="*/ 0 w 87"/>
                <a:gd name="T45" fmla="*/ 1 h 154"/>
                <a:gd name="T46" fmla="*/ 0 w 87"/>
                <a:gd name="T47" fmla="*/ 1 h 154"/>
                <a:gd name="T48" fmla="*/ 0 w 87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"/>
                <a:gd name="T76" fmla="*/ 0 h 154"/>
                <a:gd name="T77" fmla="*/ 87 w 87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" h="154">
                  <a:moveTo>
                    <a:pt x="0" y="0"/>
                  </a:moveTo>
                  <a:lnTo>
                    <a:pt x="20" y="10"/>
                  </a:lnTo>
                  <a:lnTo>
                    <a:pt x="38" y="24"/>
                  </a:lnTo>
                  <a:lnTo>
                    <a:pt x="56" y="40"/>
                  </a:lnTo>
                  <a:lnTo>
                    <a:pt x="69" y="59"/>
                  </a:lnTo>
                  <a:lnTo>
                    <a:pt x="81" y="78"/>
                  </a:lnTo>
                  <a:lnTo>
                    <a:pt x="87" y="98"/>
                  </a:lnTo>
                  <a:lnTo>
                    <a:pt x="87" y="119"/>
                  </a:lnTo>
                  <a:lnTo>
                    <a:pt x="81" y="137"/>
                  </a:lnTo>
                  <a:lnTo>
                    <a:pt x="71" y="150"/>
                  </a:lnTo>
                  <a:lnTo>
                    <a:pt x="59" y="154"/>
                  </a:lnTo>
                  <a:lnTo>
                    <a:pt x="49" y="152"/>
                  </a:lnTo>
                  <a:lnTo>
                    <a:pt x="38" y="144"/>
                  </a:lnTo>
                  <a:lnTo>
                    <a:pt x="30" y="133"/>
                  </a:lnTo>
                  <a:lnTo>
                    <a:pt x="26" y="119"/>
                  </a:lnTo>
                  <a:lnTo>
                    <a:pt x="26" y="103"/>
                  </a:lnTo>
                  <a:lnTo>
                    <a:pt x="30" y="88"/>
                  </a:lnTo>
                  <a:lnTo>
                    <a:pt x="34" y="74"/>
                  </a:lnTo>
                  <a:lnTo>
                    <a:pt x="31" y="60"/>
                  </a:lnTo>
                  <a:lnTo>
                    <a:pt x="27" y="45"/>
                  </a:lnTo>
                  <a:lnTo>
                    <a:pt x="21" y="31"/>
                  </a:lnTo>
                  <a:lnTo>
                    <a:pt x="14" y="19"/>
                  </a:lnTo>
                  <a:lnTo>
                    <a:pt x="7" y="9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0" name="Freeform 187"/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2359" y="2373"/>
              <a:ext cx="81" cy="34"/>
            </a:xfrm>
            <a:custGeom>
              <a:avLst/>
              <a:gdLst>
                <a:gd name="T0" fmla="*/ 0 w 161"/>
                <a:gd name="T1" fmla="*/ 0 h 69"/>
                <a:gd name="T2" fmla="*/ 1 w 161"/>
                <a:gd name="T3" fmla="*/ 0 h 69"/>
                <a:gd name="T4" fmla="*/ 1 w 161"/>
                <a:gd name="T5" fmla="*/ 0 h 69"/>
                <a:gd name="T6" fmla="*/ 1 w 161"/>
                <a:gd name="T7" fmla="*/ 0 h 69"/>
                <a:gd name="T8" fmla="*/ 1 w 161"/>
                <a:gd name="T9" fmla="*/ 0 h 69"/>
                <a:gd name="T10" fmla="*/ 1 w 161"/>
                <a:gd name="T11" fmla="*/ 0 h 69"/>
                <a:gd name="T12" fmla="*/ 1 w 161"/>
                <a:gd name="T13" fmla="*/ 0 h 69"/>
                <a:gd name="T14" fmla="*/ 1 w 161"/>
                <a:gd name="T15" fmla="*/ 0 h 69"/>
                <a:gd name="T16" fmla="*/ 1 w 161"/>
                <a:gd name="T17" fmla="*/ 0 h 69"/>
                <a:gd name="T18" fmla="*/ 1 w 161"/>
                <a:gd name="T19" fmla="*/ 0 h 69"/>
                <a:gd name="T20" fmla="*/ 1 w 161"/>
                <a:gd name="T21" fmla="*/ 0 h 69"/>
                <a:gd name="T22" fmla="*/ 1 w 161"/>
                <a:gd name="T23" fmla="*/ 0 h 69"/>
                <a:gd name="T24" fmla="*/ 1 w 161"/>
                <a:gd name="T25" fmla="*/ 0 h 69"/>
                <a:gd name="T26" fmla="*/ 1 w 161"/>
                <a:gd name="T27" fmla="*/ 0 h 69"/>
                <a:gd name="T28" fmla="*/ 1 w 161"/>
                <a:gd name="T29" fmla="*/ 0 h 69"/>
                <a:gd name="T30" fmla="*/ 1 w 161"/>
                <a:gd name="T31" fmla="*/ 0 h 69"/>
                <a:gd name="T32" fmla="*/ 1 w 161"/>
                <a:gd name="T33" fmla="*/ 0 h 69"/>
                <a:gd name="T34" fmla="*/ 1 w 161"/>
                <a:gd name="T35" fmla="*/ 0 h 69"/>
                <a:gd name="T36" fmla="*/ 1 w 161"/>
                <a:gd name="T37" fmla="*/ 0 h 69"/>
                <a:gd name="T38" fmla="*/ 1 w 161"/>
                <a:gd name="T39" fmla="*/ 0 h 69"/>
                <a:gd name="T40" fmla="*/ 1 w 161"/>
                <a:gd name="T41" fmla="*/ 0 h 69"/>
                <a:gd name="T42" fmla="*/ 1 w 161"/>
                <a:gd name="T43" fmla="*/ 0 h 69"/>
                <a:gd name="T44" fmla="*/ 1 w 161"/>
                <a:gd name="T45" fmla="*/ 0 h 69"/>
                <a:gd name="T46" fmla="*/ 1 w 161"/>
                <a:gd name="T47" fmla="*/ 0 h 69"/>
                <a:gd name="T48" fmla="*/ 0 w 161"/>
                <a:gd name="T49" fmla="*/ 0 h 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"/>
                <a:gd name="T76" fmla="*/ 0 h 69"/>
                <a:gd name="T77" fmla="*/ 161 w 161"/>
                <a:gd name="T78" fmla="*/ 69 h 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" h="69">
                  <a:moveTo>
                    <a:pt x="0" y="69"/>
                  </a:moveTo>
                  <a:lnTo>
                    <a:pt x="14" y="52"/>
                  </a:lnTo>
                  <a:lnTo>
                    <a:pt x="30" y="36"/>
                  </a:lnTo>
                  <a:lnTo>
                    <a:pt x="49" y="22"/>
                  </a:lnTo>
                  <a:lnTo>
                    <a:pt x="69" y="11"/>
                  </a:lnTo>
                  <a:lnTo>
                    <a:pt x="90" y="4"/>
                  </a:lnTo>
                  <a:lnTo>
                    <a:pt x="110" y="0"/>
                  </a:lnTo>
                  <a:lnTo>
                    <a:pt x="130" y="4"/>
                  </a:lnTo>
                  <a:lnTo>
                    <a:pt x="147" y="13"/>
                  </a:lnTo>
                  <a:lnTo>
                    <a:pt x="158" y="25"/>
                  </a:lnTo>
                  <a:lnTo>
                    <a:pt x="161" y="37"/>
                  </a:lnTo>
                  <a:lnTo>
                    <a:pt x="156" y="47"/>
                  </a:lnTo>
                  <a:lnTo>
                    <a:pt x="148" y="55"/>
                  </a:lnTo>
                  <a:lnTo>
                    <a:pt x="136" y="61"/>
                  </a:lnTo>
                  <a:lnTo>
                    <a:pt x="121" y="64"/>
                  </a:lnTo>
                  <a:lnTo>
                    <a:pt x="105" y="61"/>
                  </a:lnTo>
                  <a:lnTo>
                    <a:pt x="90" y="54"/>
                  </a:lnTo>
                  <a:lnTo>
                    <a:pt x="77" y="49"/>
                  </a:lnTo>
                  <a:lnTo>
                    <a:pt x="63" y="47"/>
                  </a:lnTo>
                  <a:lnTo>
                    <a:pt x="48" y="50"/>
                  </a:lnTo>
                  <a:lnTo>
                    <a:pt x="34" y="54"/>
                  </a:lnTo>
                  <a:lnTo>
                    <a:pt x="21" y="59"/>
                  </a:lnTo>
                  <a:lnTo>
                    <a:pt x="10" y="64"/>
                  </a:lnTo>
                  <a:lnTo>
                    <a:pt x="2" y="68"/>
                  </a:lnTo>
                  <a:lnTo>
                    <a:pt x="0" y="6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1" name="Freeform 188"/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2356" y="2338"/>
              <a:ext cx="57" cy="66"/>
            </a:xfrm>
            <a:custGeom>
              <a:avLst/>
              <a:gdLst>
                <a:gd name="T0" fmla="*/ 0 w 114"/>
                <a:gd name="T1" fmla="*/ 0 h 133"/>
                <a:gd name="T2" fmla="*/ 1 w 114"/>
                <a:gd name="T3" fmla="*/ 0 h 133"/>
                <a:gd name="T4" fmla="*/ 1 w 114"/>
                <a:gd name="T5" fmla="*/ 0 h 133"/>
                <a:gd name="T6" fmla="*/ 1 w 114"/>
                <a:gd name="T7" fmla="*/ 0 h 133"/>
                <a:gd name="T8" fmla="*/ 1 w 114"/>
                <a:gd name="T9" fmla="*/ 0 h 133"/>
                <a:gd name="T10" fmla="*/ 1 w 114"/>
                <a:gd name="T11" fmla="*/ 0 h 133"/>
                <a:gd name="T12" fmla="*/ 1 w 114"/>
                <a:gd name="T13" fmla="*/ 0 h 133"/>
                <a:gd name="T14" fmla="*/ 1 w 114"/>
                <a:gd name="T15" fmla="*/ 0 h 133"/>
                <a:gd name="T16" fmla="*/ 1 w 114"/>
                <a:gd name="T17" fmla="*/ 0 h 133"/>
                <a:gd name="T18" fmla="*/ 1 w 114"/>
                <a:gd name="T19" fmla="*/ 0 h 133"/>
                <a:gd name="T20" fmla="*/ 1 w 114"/>
                <a:gd name="T21" fmla="*/ 0 h 133"/>
                <a:gd name="T22" fmla="*/ 1 w 114"/>
                <a:gd name="T23" fmla="*/ 0 h 133"/>
                <a:gd name="T24" fmla="*/ 1 w 114"/>
                <a:gd name="T25" fmla="*/ 0 h 133"/>
                <a:gd name="T26" fmla="*/ 1 w 114"/>
                <a:gd name="T27" fmla="*/ 0 h 133"/>
                <a:gd name="T28" fmla="*/ 1 w 114"/>
                <a:gd name="T29" fmla="*/ 0 h 133"/>
                <a:gd name="T30" fmla="*/ 1 w 114"/>
                <a:gd name="T31" fmla="*/ 0 h 133"/>
                <a:gd name="T32" fmla="*/ 1 w 114"/>
                <a:gd name="T33" fmla="*/ 0 h 133"/>
                <a:gd name="T34" fmla="*/ 1 w 114"/>
                <a:gd name="T35" fmla="*/ 0 h 133"/>
                <a:gd name="T36" fmla="*/ 1 w 114"/>
                <a:gd name="T37" fmla="*/ 0 h 133"/>
                <a:gd name="T38" fmla="*/ 1 w 114"/>
                <a:gd name="T39" fmla="*/ 0 h 133"/>
                <a:gd name="T40" fmla="*/ 1 w 114"/>
                <a:gd name="T41" fmla="*/ 0 h 133"/>
                <a:gd name="T42" fmla="*/ 1 w 114"/>
                <a:gd name="T43" fmla="*/ 0 h 133"/>
                <a:gd name="T44" fmla="*/ 1 w 114"/>
                <a:gd name="T45" fmla="*/ 0 h 133"/>
                <a:gd name="T46" fmla="*/ 1 w 114"/>
                <a:gd name="T47" fmla="*/ 0 h 133"/>
                <a:gd name="T48" fmla="*/ 0 w 114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133"/>
                <a:gd name="T77" fmla="*/ 114 w 114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133">
                  <a:moveTo>
                    <a:pt x="0" y="133"/>
                  </a:moveTo>
                  <a:lnTo>
                    <a:pt x="1" y="111"/>
                  </a:lnTo>
                  <a:lnTo>
                    <a:pt x="5" y="88"/>
                  </a:lnTo>
                  <a:lnTo>
                    <a:pt x="11" y="65"/>
                  </a:lnTo>
                  <a:lnTo>
                    <a:pt x="22" y="44"/>
                  </a:lnTo>
                  <a:lnTo>
                    <a:pt x="35" y="25"/>
                  </a:lnTo>
                  <a:lnTo>
                    <a:pt x="49" y="12"/>
                  </a:lnTo>
                  <a:lnTo>
                    <a:pt x="67" y="2"/>
                  </a:lnTo>
                  <a:lnTo>
                    <a:pt x="86" y="0"/>
                  </a:lnTo>
                  <a:lnTo>
                    <a:pt x="102" y="4"/>
                  </a:lnTo>
                  <a:lnTo>
                    <a:pt x="112" y="12"/>
                  </a:lnTo>
                  <a:lnTo>
                    <a:pt x="114" y="22"/>
                  </a:lnTo>
                  <a:lnTo>
                    <a:pt x="112" y="35"/>
                  </a:lnTo>
                  <a:lnTo>
                    <a:pt x="105" y="46"/>
                  </a:lnTo>
                  <a:lnTo>
                    <a:pt x="94" y="56"/>
                  </a:lnTo>
                  <a:lnTo>
                    <a:pt x="81" y="65"/>
                  </a:lnTo>
                  <a:lnTo>
                    <a:pt x="64" y="67"/>
                  </a:lnTo>
                  <a:lnTo>
                    <a:pt x="52" y="69"/>
                  </a:lnTo>
                  <a:lnTo>
                    <a:pt x="39" y="77"/>
                  </a:lnTo>
                  <a:lnTo>
                    <a:pt x="29" y="88"/>
                  </a:lnTo>
                  <a:lnTo>
                    <a:pt x="18" y="99"/>
                  </a:lnTo>
                  <a:lnTo>
                    <a:pt x="11" y="112"/>
                  </a:lnTo>
                  <a:lnTo>
                    <a:pt x="5" y="122"/>
                  </a:lnTo>
                  <a:lnTo>
                    <a:pt x="1" y="13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2" name="Freeform 189"/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2332" y="2318"/>
              <a:ext cx="35" cy="82"/>
            </a:xfrm>
            <a:custGeom>
              <a:avLst/>
              <a:gdLst>
                <a:gd name="T0" fmla="*/ 1 w 70"/>
                <a:gd name="T1" fmla="*/ 1 h 163"/>
                <a:gd name="T2" fmla="*/ 1 w 70"/>
                <a:gd name="T3" fmla="*/ 1 h 163"/>
                <a:gd name="T4" fmla="*/ 1 w 70"/>
                <a:gd name="T5" fmla="*/ 1 h 163"/>
                <a:gd name="T6" fmla="*/ 1 w 70"/>
                <a:gd name="T7" fmla="*/ 1 h 163"/>
                <a:gd name="T8" fmla="*/ 0 w 70"/>
                <a:gd name="T9" fmla="*/ 1 h 163"/>
                <a:gd name="T10" fmla="*/ 0 w 70"/>
                <a:gd name="T11" fmla="*/ 1 h 163"/>
                <a:gd name="T12" fmla="*/ 1 w 70"/>
                <a:gd name="T13" fmla="*/ 1 h 163"/>
                <a:gd name="T14" fmla="*/ 1 w 70"/>
                <a:gd name="T15" fmla="*/ 1 h 163"/>
                <a:gd name="T16" fmla="*/ 1 w 70"/>
                <a:gd name="T17" fmla="*/ 1 h 163"/>
                <a:gd name="T18" fmla="*/ 1 w 70"/>
                <a:gd name="T19" fmla="*/ 0 h 163"/>
                <a:gd name="T20" fmla="*/ 1 w 70"/>
                <a:gd name="T21" fmla="*/ 1 h 163"/>
                <a:gd name="T22" fmla="*/ 1 w 70"/>
                <a:gd name="T23" fmla="*/ 1 h 163"/>
                <a:gd name="T24" fmla="*/ 1 w 70"/>
                <a:gd name="T25" fmla="*/ 1 h 163"/>
                <a:gd name="T26" fmla="*/ 1 w 70"/>
                <a:gd name="T27" fmla="*/ 1 h 163"/>
                <a:gd name="T28" fmla="*/ 1 w 70"/>
                <a:gd name="T29" fmla="*/ 1 h 163"/>
                <a:gd name="T30" fmla="*/ 1 w 70"/>
                <a:gd name="T31" fmla="*/ 1 h 163"/>
                <a:gd name="T32" fmla="*/ 1 w 70"/>
                <a:gd name="T33" fmla="*/ 1 h 163"/>
                <a:gd name="T34" fmla="*/ 1 w 70"/>
                <a:gd name="T35" fmla="*/ 1 h 163"/>
                <a:gd name="T36" fmla="*/ 1 w 70"/>
                <a:gd name="T37" fmla="*/ 1 h 163"/>
                <a:gd name="T38" fmla="*/ 1 w 70"/>
                <a:gd name="T39" fmla="*/ 1 h 163"/>
                <a:gd name="T40" fmla="*/ 1 w 70"/>
                <a:gd name="T41" fmla="*/ 1 h 1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163"/>
                <a:gd name="T65" fmla="*/ 70 w 70"/>
                <a:gd name="T66" fmla="*/ 163 h 1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163">
                  <a:moveTo>
                    <a:pt x="30" y="163"/>
                  </a:moveTo>
                  <a:lnTo>
                    <a:pt x="18" y="145"/>
                  </a:lnTo>
                  <a:lnTo>
                    <a:pt x="9" y="124"/>
                  </a:lnTo>
                  <a:lnTo>
                    <a:pt x="3" y="101"/>
                  </a:lnTo>
                  <a:lnTo>
                    <a:pt x="0" y="78"/>
                  </a:lnTo>
                  <a:lnTo>
                    <a:pt x="0" y="56"/>
                  </a:lnTo>
                  <a:lnTo>
                    <a:pt x="4" y="36"/>
                  </a:lnTo>
                  <a:lnTo>
                    <a:pt x="13" y="18"/>
                  </a:lnTo>
                  <a:lnTo>
                    <a:pt x="28" y="6"/>
                  </a:lnTo>
                  <a:lnTo>
                    <a:pt x="43" y="0"/>
                  </a:lnTo>
                  <a:lnTo>
                    <a:pt x="56" y="2"/>
                  </a:lnTo>
                  <a:lnTo>
                    <a:pt x="64" y="9"/>
                  </a:lnTo>
                  <a:lnTo>
                    <a:pt x="70" y="21"/>
                  </a:lnTo>
                  <a:lnTo>
                    <a:pt x="70" y="34"/>
                  </a:lnTo>
                  <a:lnTo>
                    <a:pt x="68" y="48"/>
                  </a:lnTo>
                  <a:lnTo>
                    <a:pt x="59" y="62"/>
                  </a:lnTo>
                  <a:lnTo>
                    <a:pt x="48" y="74"/>
                  </a:lnTo>
                  <a:lnTo>
                    <a:pt x="33" y="97"/>
                  </a:lnTo>
                  <a:lnTo>
                    <a:pt x="27" y="127"/>
                  </a:lnTo>
                  <a:lnTo>
                    <a:pt x="28" y="152"/>
                  </a:lnTo>
                  <a:lnTo>
                    <a:pt x="30" y="16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3" name="Freeform 190"/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2376" y="1599"/>
              <a:ext cx="180" cy="174"/>
            </a:xfrm>
            <a:custGeom>
              <a:avLst/>
              <a:gdLst>
                <a:gd name="T0" fmla="*/ 0 w 361"/>
                <a:gd name="T1" fmla="*/ 1 h 348"/>
                <a:gd name="T2" fmla="*/ 0 w 361"/>
                <a:gd name="T3" fmla="*/ 1 h 348"/>
                <a:gd name="T4" fmla="*/ 0 w 361"/>
                <a:gd name="T5" fmla="*/ 0 h 348"/>
                <a:gd name="T6" fmla="*/ 0 w 361"/>
                <a:gd name="T7" fmla="*/ 0 h 348"/>
                <a:gd name="T8" fmla="*/ 0 w 361"/>
                <a:gd name="T9" fmla="*/ 1 h 348"/>
                <a:gd name="T10" fmla="*/ 0 w 361"/>
                <a:gd name="T11" fmla="*/ 1 h 348"/>
                <a:gd name="T12" fmla="*/ 0 w 361"/>
                <a:gd name="T13" fmla="*/ 1 h 348"/>
                <a:gd name="T14" fmla="*/ 0 w 361"/>
                <a:gd name="T15" fmla="*/ 1 h 348"/>
                <a:gd name="T16" fmla="*/ 0 w 361"/>
                <a:gd name="T17" fmla="*/ 1 h 348"/>
                <a:gd name="T18" fmla="*/ 0 w 361"/>
                <a:gd name="T19" fmla="*/ 1 h 348"/>
                <a:gd name="T20" fmla="*/ 0 w 361"/>
                <a:gd name="T21" fmla="*/ 1 h 348"/>
                <a:gd name="T22" fmla="*/ 0 w 361"/>
                <a:gd name="T23" fmla="*/ 1 h 348"/>
                <a:gd name="T24" fmla="*/ 0 w 361"/>
                <a:gd name="T25" fmla="*/ 1 h 348"/>
                <a:gd name="T26" fmla="*/ 0 w 361"/>
                <a:gd name="T27" fmla="*/ 1 h 348"/>
                <a:gd name="T28" fmla="*/ 0 w 361"/>
                <a:gd name="T29" fmla="*/ 1 h 348"/>
                <a:gd name="T30" fmla="*/ 0 w 361"/>
                <a:gd name="T31" fmla="*/ 1 h 348"/>
                <a:gd name="T32" fmla="*/ 0 w 361"/>
                <a:gd name="T33" fmla="*/ 1 h 348"/>
                <a:gd name="T34" fmla="*/ 0 w 361"/>
                <a:gd name="T35" fmla="*/ 1 h 348"/>
                <a:gd name="T36" fmla="*/ 0 w 361"/>
                <a:gd name="T37" fmla="*/ 1 h 348"/>
                <a:gd name="T38" fmla="*/ 0 w 361"/>
                <a:gd name="T39" fmla="*/ 1 h 348"/>
                <a:gd name="T40" fmla="*/ 0 w 361"/>
                <a:gd name="T41" fmla="*/ 1 h 348"/>
                <a:gd name="T42" fmla="*/ 0 w 361"/>
                <a:gd name="T43" fmla="*/ 1 h 348"/>
                <a:gd name="T44" fmla="*/ 0 w 361"/>
                <a:gd name="T45" fmla="*/ 1 h 348"/>
                <a:gd name="T46" fmla="*/ 0 w 361"/>
                <a:gd name="T47" fmla="*/ 1 h 348"/>
                <a:gd name="T48" fmla="*/ 0 w 361"/>
                <a:gd name="T49" fmla="*/ 1 h 348"/>
                <a:gd name="T50" fmla="*/ 0 w 361"/>
                <a:gd name="T51" fmla="*/ 1 h 348"/>
                <a:gd name="T52" fmla="*/ 0 w 361"/>
                <a:gd name="T53" fmla="*/ 1 h 348"/>
                <a:gd name="T54" fmla="*/ 0 w 361"/>
                <a:gd name="T55" fmla="*/ 1 h 348"/>
                <a:gd name="T56" fmla="*/ 0 w 361"/>
                <a:gd name="T57" fmla="*/ 1 h 348"/>
                <a:gd name="T58" fmla="*/ 0 w 361"/>
                <a:gd name="T59" fmla="*/ 1 h 348"/>
                <a:gd name="T60" fmla="*/ 0 w 361"/>
                <a:gd name="T61" fmla="*/ 1 h 348"/>
                <a:gd name="T62" fmla="*/ 0 w 361"/>
                <a:gd name="T63" fmla="*/ 1 h 348"/>
                <a:gd name="T64" fmla="*/ 0 w 361"/>
                <a:gd name="T65" fmla="*/ 1 h 348"/>
                <a:gd name="T66" fmla="*/ 0 w 361"/>
                <a:gd name="T67" fmla="*/ 1 h 348"/>
                <a:gd name="T68" fmla="*/ 0 w 361"/>
                <a:gd name="T69" fmla="*/ 1 h 348"/>
                <a:gd name="T70" fmla="*/ 0 w 361"/>
                <a:gd name="T71" fmla="*/ 1 h 348"/>
                <a:gd name="T72" fmla="*/ 0 w 361"/>
                <a:gd name="T73" fmla="*/ 1 h 348"/>
                <a:gd name="T74" fmla="*/ 0 w 361"/>
                <a:gd name="T75" fmla="*/ 1 h 348"/>
                <a:gd name="T76" fmla="*/ 0 w 361"/>
                <a:gd name="T77" fmla="*/ 1 h 348"/>
                <a:gd name="T78" fmla="*/ 0 w 361"/>
                <a:gd name="T79" fmla="*/ 1 h 348"/>
                <a:gd name="T80" fmla="*/ 0 w 361"/>
                <a:gd name="T81" fmla="*/ 1 h 3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61"/>
                <a:gd name="T124" fmla="*/ 0 h 348"/>
                <a:gd name="T125" fmla="*/ 361 w 361"/>
                <a:gd name="T126" fmla="*/ 348 h 3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61" h="348">
                  <a:moveTo>
                    <a:pt x="8" y="6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8" y="0"/>
                  </a:lnTo>
                  <a:lnTo>
                    <a:pt x="23" y="4"/>
                  </a:lnTo>
                  <a:lnTo>
                    <a:pt x="44" y="8"/>
                  </a:lnTo>
                  <a:lnTo>
                    <a:pt x="69" y="16"/>
                  </a:lnTo>
                  <a:lnTo>
                    <a:pt x="98" y="27"/>
                  </a:lnTo>
                  <a:lnTo>
                    <a:pt x="129" y="39"/>
                  </a:lnTo>
                  <a:lnTo>
                    <a:pt x="162" y="55"/>
                  </a:lnTo>
                  <a:lnTo>
                    <a:pt x="196" y="74"/>
                  </a:lnTo>
                  <a:lnTo>
                    <a:pt x="229" y="96"/>
                  </a:lnTo>
                  <a:lnTo>
                    <a:pt x="262" y="120"/>
                  </a:lnTo>
                  <a:lnTo>
                    <a:pt x="291" y="146"/>
                  </a:lnTo>
                  <a:lnTo>
                    <a:pt x="317" y="178"/>
                  </a:lnTo>
                  <a:lnTo>
                    <a:pt x="340" y="210"/>
                  </a:lnTo>
                  <a:lnTo>
                    <a:pt x="356" y="247"/>
                  </a:lnTo>
                  <a:lnTo>
                    <a:pt x="361" y="267"/>
                  </a:lnTo>
                  <a:lnTo>
                    <a:pt x="358" y="287"/>
                  </a:lnTo>
                  <a:lnTo>
                    <a:pt x="354" y="304"/>
                  </a:lnTo>
                  <a:lnTo>
                    <a:pt x="346" y="319"/>
                  </a:lnTo>
                  <a:lnTo>
                    <a:pt x="336" y="331"/>
                  </a:lnTo>
                  <a:lnTo>
                    <a:pt x="328" y="340"/>
                  </a:lnTo>
                  <a:lnTo>
                    <a:pt x="323" y="346"/>
                  </a:lnTo>
                  <a:lnTo>
                    <a:pt x="320" y="348"/>
                  </a:lnTo>
                  <a:lnTo>
                    <a:pt x="321" y="346"/>
                  </a:lnTo>
                  <a:lnTo>
                    <a:pt x="326" y="341"/>
                  </a:lnTo>
                  <a:lnTo>
                    <a:pt x="331" y="332"/>
                  </a:lnTo>
                  <a:lnTo>
                    <a:pt x="336" y="320"/>
                  </a:lnTo>
                  <a:lnTo>
                    <a:pt x="340" y="305"/>
                  </a:lnTo>
                  <a:lnTo>
                    <a:pt x="342" y="287"/>
                  </a:lnTo>
                  <a:lnTo>
                    <a:pt x="341" y="267"/>
                  </a:lnTo>
                  <a:lnTo>
                    <a:pt x="336" y="244"/>
                  </a:lnTo>
                  <a:lnTo>
                    <a:pt x="326" y="220"/>
                  </a:lnTo>
                  <a:lnTo>
                    <a:pt x="309" y="194"/>
                  </a:lnTo>
                  <a:lnTo>
                    <a:pt x="283" y="165"/>
                  </a:lnTo>
                  <a:lnTo>
                    <a:pt x="250" y="136"/>
                  </a:lnTo>
                  <a:lnTo>
                    <a:pt x="207" y="105"/>
                  </a:lnTo>
                  <a:lnTo>
                    <a:pt x="153" y="73"/>
                  </a:lnTo>
                  <a:lnTo>
                    <a:pt x="88" y="39"/>
                  </a:lnTo>
                  <a:lnTo>
                    <a:pt x="8" y="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4" name="Freeform 191"/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2332" y="2439"/>
              <a:ext cx="63" cy="171"/>
            </a:xfrm>
            <a:custGeom>
              <a:avLst/>
              <a:gdLst>
                <a:gd name="T0" fmla="*/ 1 w 126"/>
                <a:gd name="T1" fmla="*/ 0 h 343"/>
                <a:gd name="T2" fmla="*/ 1 w 126"/>
                <a:gd name="T3" fmla="*/ 0 h 343"/>
                <a:gd name="T4" fmla="*/ 1 w 126"/>
                <a:gd name="T5" fmla="*/ 0 h 343"/>
                <a:gd name="T6" fmla="*/ 0 w 126"/>
                <a:gd name="T7" fmla="*/ 0 h 343"/>
                <a:gd name="T8" fmla="*/ 1 w 126"/>
                <a:gd name="T9" fmla="*/ 0 h 343"/>
                <a:gd name="T10" fmla="*/ 1 w 126"/>
                <a:gd name="T11" fmla="*/ 0 h 343"/>
                <a:gd name="T12" fmla="*/ 1 w 126"/>
                <a:gd name="T13" fmla="*/ 0 h 343"/>
                <a:gd name="T14" fmla="*/ 1 w 126"/>
                <a:gd name="T15" fmla="*/ 0 h 343"/>
                <a:gd name="T16" fmla="*/ 1 w 126"/>
                <a:gd name="T17" fmla="*/ 0 h 343"/>
                <a:gd name="T18" fmla="*/ 1 w 126"/>
                <a:gd name="T19" fmla="*/ 0 h 343"/>
                <a:gd name="T20" fmla="*/ 1 w 126"/>
                <a:gd name="T21" fmla="*/ 0 h 343"/>
                <a:gd name="T22" fmla="*/ 1 w 126"/>
                <a:gd name="T23" fmla="*/ 0 h 343"/>
                <a:gd name="T24" fmla="*/ 1 w 126"/>
                <a:gd name="T25" fmla="*/ 0 h 343"/>
                <a:gd name="T26" fmla="*/ 1 w 126"/>
                <a:gd name="T27" fmla="*/ 0 h 343"/>
                <a:gd name="T28" fmla="*/ 1 w 126"/>
                <a:gd name="T29" fmla="*/ 0 h 343"/>
                <a:gd name="T30" fmla="*/ 1 w 126"/>
                <a:gd name="T31" fmla="*/ 0 h 343"/>
                <a:gd name="T32" fmla="*/ 1 w 126"/>
                <a:gd name="T33" fmla="*/ 0 h 343"/>
                <a:gd name="T34" fmla="*/ 1 w 126"/>
                <a:gd name="T35" fmla="*/ 0 h 343"/>
                <a:gd name="T36" fmla="*/ 1 w 126"/>
                <a:gd name="T37" fmla="*/ 0 h 343"/>
                <a:gd name="T38" fmla="*/ 1 w 126"/>
                <a:gd name="T39" fmla="*/ 0 h 343"/>
                <a:gd name="T40" fmla="*/ 1 w 126"/>
                <a:gd name="T41" fmla="*/ 0 h 343"/>
                <a:gd name="T42" fmla="*/ 1 w 126"/>
                <a:gd name="T43" fmla="*/ 0 h 343"/>
                <a:gd name="T44" fmla="*/ 1 w 126"/>
                <a:gd name="T45" fmla="*/ 0 h 343"/>
                <a:gd name="T46" fmla="*/ 1 w 126"/>
                <a:gd name="T47" fmla="*/ 0 h 343"/>
                <a:gd name="T48" fmla="*/ 1 w 126"/>
                <a:gd name="T49" fmla="*/ 0 h 3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343"/>
                <a:gd name="T77" fmla="*/ 126 w 126"/>
                <a:gd name="T78" fmla="*/ 343 h 3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343">
                  <a:moveTo>
                    <a:pt x="25" y="0"/>
                  </a:moveTo>
                  <a:lnTo>
                    <a:pt x="10" y="30"/>
                  </a:lnTo>
                  <a:lnTo>
                    <a:pt x="2" y="71"/>
                  </a:lnTo>
                  <a:lnTo>
                    <a:pt x="0" y="121"/>
                  </a:lnTo>
                  <a:lnTo>
                    <a:pt x="5" y="175"/>
                  </a:lnTo>
                  <a:lnTo>
                    <a:pt x="19" y="228"/>
                  </a:lnTo>
                  <a:lnTo>
                    <a:pt x="43" y="276"/>
                  </a:lnTo>
                  <a:lnTo>
                    <a:pt x="79" y="316"/>
                  </a:lnTo>
                  <a:lnTo>
                    <a:pt x="126" y="343"/>
                  </a:lnTo>
                  <a:lnTo>
                    <a:pt x="123" y="341"/>
                  </a:lnTo>
                  <a:lnTo>
                    <a:pt x="115" y="332"/>
                  </a:lnTo>
                  <a:lnTo>
                    <a:pt x="102" y="321"/>
                  </a:lnTo>
                  <a:lnTo>
                    <a:pt x="87" y="306"/>
                  </a:lnTo>
                  <a:lnTo>
                    <a:pt x="71" y="288"/>
                  </a:lnTo>
                  <a:lnTo>
                    <a:pt x="55" y="267"/>
                  </a:lnTo>
                  <a:lnTo>
                    <a:pt x="41" y="245"/>
                  </a:lnTo>
                  <a:lnTo>
                    <a:pt x="30" y="221"/>
                  </a:lnTo>
                  <a:lnTo>
                    <a:pt x="19" y="183"/>
                  </a:lnTo>
                  <a:lnTo>
                    <a:pt x="13" y="145"/>
                  </a:lnTo>
                  <a:lnTo>
                    <a:pt x="12" y="108"/>
                  </a:lnTo>
                  <a:lnTo>
                    <a:pt x="13" y="73"/>
                  </a:lnTo>
                  <a:lnTo>
                    <a:pt x="17" y="43"/>
                  </a:lnTo>
                  <a:lnTo>
                    <a:pt x="20" y="20"/>
                  </a:lnTo>
                  <a:lnTo>
                    <a:pt x="24" y="5"/>
                  </a:lnTo>
                  <a:lnTo>
                    <a:pt x="2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5" name="Freeform 192"/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2684" y="2480"/>
              <a:ext cx="165" cy="80"/>
            </a:xfrm>
            <a:custGeom>
              <a:avLst/>
              <a:gdLst>
                <a:gd name="T0" fmla="*/ 0 w 332"/>
                <a:gd name="T1" fmla="*/ 1 h 160"/>
                <a:gd name="T2" fmla="*/ 0 w 332"/>
                <a:gd name="T3" fmla="*/ 1 h 160"/>
                <a:gd name="T4" fmla="*/ 0 w 332"/>
                <a:gd name="T5" fmla="*/ 1 h 160"/>
                <a:gd name="T6" fmla="*/ 0 w 332"/>
                <a:gd name="T7" fmla="*/ 1 h 160"/>
                <a:gd name="T8" fmla="*/ 0 w 332"/>
                <a:gd name="T9" fmla="*/ 1 h 160"/>
                <a:gd name="T10" fmla="*/ 0 w 332"/>
                <a:gd name="T11" fmla="*/ 1 h 160"/>
                <a:gd name="T12" fmla="*/ 0 w 332"/>
                <a:gd name="T13" fmla="*/ 1 h 160"/>
                <a:gd name="T14" fmla="*/ 0 w 332"/>
                <a:gd name="T15" fmla="*/ 1 h 160"/>
                <a:gd name="T16" fmla="*/ 0 w 332"/>
                <a:gd name="T17" fmla="*/ 1 h 160"/>
                <a:gd name="T18" fmla="*/ 0 w 332"/>
                <a:gd name="T19" fmla="*/ 1 h 160"/>
                <a:gd name="T20" fmla="*/ 0 w 332"/>
                <a:gd name="T21" fmla="*/ 1 h 160"/>
                <a:gd name="T22" fmla="*/ 0 w 332"/>
                <a:gd name="T23" fmla="*/ 1 h 160"/>
                <a:gd name="T24" fmla="*/ 0 w 332"/>
                <a:gd name="T25" fmla="*/ 0 h 160"/>
                <a:gd name="T26" fmla="*/ 0 w 332"/>
                <a:gd name="T27" fmla="*/ 0 h 160"/>
                <a:gd name="T28" fmla="*/ 0 w 332"/>
                <a:gd name="T29" fmla="*/ 1 h 160"/>
                <a:gd name="T30" fmla="*/ 0 w 332"/>
                <a:gd name="T31" fmla="*/ 1 h 160"/>
                <a:gd name="T32" fmla="*/ 0 w 332"/>
                <a:gd name="T33" fmla="*/ 1 h 160"/>
                <a:gd name="T34" fmla="*/ 0 w 332"/>
                <a:gd name="T35" fmla="*/ 1 h 160"/>
                <a:gd name="T36" fmla="*/ 0 w 332"/>
                <a:gd name="T37" fmla="*/ 1 h 160"/>
                <a:gd name="T38" fmla="*/ 0 w 332"/>
                <a:gd name="T39" fmla="*/ 1 h 160"/>
                <a:gd name="T40" fmla="*/ 0 w 332"/>
                <a:gd name="T41" fmla="*/ 1 h 160"/>
                <a:gd name="T42" fmla="*/ 0 w 332"/>
                <a:gd name="T43" fmla="*/ 1 h 160"/>
                <a:gd name="T44" fmla="*/ 0 w 332"/>
                <a:gd name="T45" fmla="*/ 1 h 160"/>
                <a:gd name="T46" fmla="*/ 0 w 332"/>
                <a:gd name="T47" fmla="*/ 1 h 160"/>
                <a:gd name="T48" fmla="*/ 0 w 332"/>
                <a:gd name="T49" fmla="*/ 1 h 160"/>
                <a:gd name="T50" fmla="*/ 0 w 332"/>
                <a:gd name="T51" fmla="*/ 1 h 160"/>
                <a:gd name="T52" fmla="*/ 0 w 332"/>
                <a:gd name="T53" fmla="*/ 1 h 160"/>
                <a:gd name="T54" fmla="*/ 0 w 332"/>
                <a:gd name="T55" fmla="*/ 1 h 160"/>
                <a:gd name="T56" fmla="*/ 0 w 332"/>
                <a:gd name="T57" fmla="*/ 1 h 160"/>
                <a:gd name="T58" fmla="*/ 0 w 332"/>
                <a:gd name="T59" fmla="*/ 1 h 160"/>
                <a:gd name="T60" fmla="*/ 0 w 332"/>
                <a:gd name="T61" fmla="*/ 1 h 160"/>
                <a:gd name="T62" fmla="*/ 0 w 332"/>
                <a:gd name="T63" fmla="*/ 1 h 160"/>
                <a:gd name="T64" fmla="*/ 0 w 332"/>
                <a:gd name="T65" fmla="*/ 1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2"/>
                <a:gd name="T100" fmla="*/ 0 h 160"/>
                <a:gd name="T101" fmla="*/ 332 w 332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2" h="160">
                  <a:moveTo>
                    <a:pt x="332" y="160"/>
                  </a:moveTo>
                  <a:lnTo>
                    <a:pt x="326" y="146"/>
                  </a:lnTo>
                  <a:lnTo>
                    <a:pt x="318" y="130"/>
                  </a:lnTo>
                  <a:lnTo>
                    <a:pt x="305" y="114"/>
                  </a:lnTo>
                  <a:lnTo>
                    <a:pt x="290" y="96"/>
                  </a:lnTo>
                  <a:lnTo>
                    <a:pt x="273" y="79"/>
                  </a:lnTo>
                  <a:lnTo>
                    <a:pt x="254" y="63"/>
                  </a:lnTo>
                  <a:lnTo>
                    <a:pt x="232" y="48"/>
                  </a:lnTo>
                  <a:lnTo>
                    <a:pt x="208" y="34"/>
                  </a:lnTo>
                  <a:lnTo>
                    <a:pt x="183" y="21"/>
                  </a:lnTo>
                  <a:lnTo>
                    <a:pt x="158" y="11"/>
                  </a:lnTo>
                  <a:lnTo>
                    <a:pt x="132" y="4"/>
                  </a:lnTo>
                  <a:lnTo>
                    <a:pt x="104" y="0"/>
                  </a:lnTo>
                  <a:lnTo>
                    <a:pt x="77" y="0"/>
                  </a:lnTo>
                  <a:lnTo>
                    <a:pt x="51" y="2"/>
                  </a:lnTo>
                  <a:lnTo>
                    <a:pt x="26" y="10"/>
                  </a:lnTo>
                  <a:lnTo>
                    <a:pt x="0" y="23"/>
                  </a:lnTo>
                  <a:lnTo>
                    <a:pt x="5" y="21"/>
                  </a:lnTo>
                  <a:lnTo>
                    <a:pt x="15" y="19"/>
                  </a:lnTo>
                  <a:lnTo>
                    <a:pt x="33" y="17"/>
                  </a:lnTo>
                  <a:lnTo>
                    <a:pt x="54" y="15"/>
                  </a:lnTo>
                  <a:lnTo>
                    <a:pt x="79" y="13"/>
                  </a:lnTo>
                  <a:lnTo>
                    <a:pt x="105" y="15"/>
                  </a:lnTo>
                  <a:lnTo>
                    <a:pt x="132" y="18"/>
                  </a:lnTo>
                  <a:lnTo>
                    <a:pt x="157" y="24"/>
                  </a:lnTo>
                  <a:lnTo>
                    <a:pt x="194" y="39"/>
                  </a:lnTo>
                  <a:lnTo>
                    <a:pt x="226" y="59"/>
                  </a:lnTo>
                  <a:lnTo>
                    <a:pt x="256" y="81"/>
                  </a:lnTo>
                  <a:lnTo>
                    <a:pt x="282" y="104"/>
                  </a:lnTo>
                  <a:lnTo>
                    <a:pt x="303" y="125"/>
                  </a:lnTo>
                  <a:lnTo>
                    <a:pt x="318" y="144"/>
                  </a:lnTo>
                  <a:lnTo>
                    <a:pt x="329" y="155"/>
                  </a:lnTo>
                  <a:lnTo>
                    <a:pt x="332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6" name="Freeform 193"/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2464" y="1984"/>
              <a:ext cx="186" cy="670"/>
            </a:xfrm>
            <a:custGeom>
              <a:avLst/>
              <a:gdLst>
                <a:gd name="T0" fmla="*/ 0 w 373"/>
                <a:gd name="T1" fmla="*/ 1 h 1340"/>
                <a:gd name="T2" fmla="*/ 0 w 373"/>
                <a:gd name="T3" fmla="*/ 1 h 1340"/>
                <a:gd name="T4" fmla="*/ 0 w 373"/>
                <a:gd name="T5" fmla="*/ 1 h 1340"/>
                <a:gd name="T6" fmla="*/ 0 w 373"/>
                <a:gd name="T7" fmla="*/ 1 h 1340"/>
                <a:gd name="T8" fmla="*/ 0 w 373"/>
                <a:gd name="T9" fmla="*/ 1 h 1340"/>
                <a:gd name="T10" fmla="*/ 0 w 373"/>
                <a:gd name="T11" fmla="*/ 1 h 1340"/>
                <a:gd name="T12" fmla="*/ 0 w 373"/>
                <a:gd name="T13" fmla="*/ 1 h 1340"/>
                <a:gd name="T14" fmla="*/ 0 w 373"/>
                <a:gd name="T15" fmla="*/ 1 h 1340"/>
                <a:gd name="T16" fmla="*/ 0 w 373"/>
                <a:gd name="T17" fmla="*/ 1 h 1340"/>
                <a:gd name="T18" fmla="*/ 0 w 373"/>
                <a:gd name="T19" fmla="*/ 1 h 1340"/>
                <a:gd name="T20" fmla="*/ 0 w 373"/>
                <a:gd name="T21" fmla="*/ 1 h 1340"/>
                <a:gd name="T22" fmla="*/ 0 w 373"/>
                <a:gd name="T23" fmla="*/ 1 h 1340"/>
                <a:gd name="T24" fmla="*/ 0 w 373"/>
                <a:gd name="T25" fmla="*/ 1 h 1340"/>
                <a:gd name="T26" fmla="*/ 0 w 373"/>
                <a:gd name="T27" fmla="*/ 1 h 1340"/>
                <a:gd name="T28" fmla="*/ 0 w 373"/>
                <a:gd name="T29" fmla="*/ 1 h 1340"/>
                <a:gd name="T30" fmla="*/ 0 w 373"/>
                <a:gd name="T31" fmla="*/ 1 h 1340"/>
                <a:gd name="T32" fmla="*/ 0 w 373"/>
                <a:gd name="T33" fmla="*/ 1 h 1340"/>
                <a:gd name="T34" fmla="*/ 0 w 373"/>
                <a:gd name="T35" fmla="*/ 1 h 1340"/>
                <a:gd name="T36" fmla="*/ 0 w 373"/>
                <a:gd name="T37" fmla="*/ 1 h 1340"/>
                <a:gd name="T38" fmla="*/ 0 w 373"/>
                <a:gd name="T39" fmla="*/ 1 h 1340"/>
                <a:gd name="T40" fmla="*/ 0 w 373"/>
                <a:gd name="T41" fmla="*/ 1 h 1340"/>
                <a:gd name="T42" fmla="*/ 0 w 373"/>
                <a:gd name="T43" fmla="*/ 1 h 1340"/>
                <a:gd name="T44" fmla="*/ 0 w 373"/>
                <a:gd name="T45" fmla="*/ 1 h 1340"/>
                <a:gd name="T46" fmla="*/ 0 w 373"/>
                <a:gd name="T47" fmla="*/ 1 h 1340"/>
                <a:gd name="T48" fmla="*/ 0 w 373"/>
                <a:gd name="T49" fmla="*/ 1 h 1340"/>
                <a:gd name="T50" fmla="*/ 0 w 373"/>
                <a:gd name="T51" fmla="*/ 1 h 1340"/>
                <a:gd name="T52" fmla="*/ 0 w 373"/>
                <a:gd name="T53" fmla="*/ 1 h 1340"/>
                <a:gd name="T54" fmla="*/ 0 w 373"/>
                <a:gd name="T55" fmla="*/ 1 h 1340"/>
                <a:gd name="T56" fmla="*/ 0 w 373"/>
                <a:gd name="T57" fmla="*/ 1 h 1340"/>
                <a:gd name="T58" fmla="*/ 0 w 373"/>
                <a:gd name="T59" fmla="*/ 1 h 1340"/>
                <a:gd name="T60" fmla="*/ 0 w 373"/>
                <a:gd name="T61" fmla="*/ 1 h 1340"/>
                <a:gd name="T62" fmla="*/ 0 w 373"/>
                <a:gd name="T63" fmla="*/ 1 h 1340"/>
                <a:gd name="T64" fmla="*/ 0 w 373"/>
                <a:gd name="T65" fmla="*/ 1 h 1340"/>
                <a:gd name="T66" fmla="*/ 0 w 373"/>
                <a:gd name="T67" fmla="*/ 1 h 1340"/>
                <a:gd name="T68" fmla="*/ 0 w 373"/>
                <a:gd name="T69" fmla="*/ 1 h 1340"/>
                <a:gd name="T70" fmla="*/ 0 w 373"/>
                <a:gd name="T71" fmla="*/ 1 h 1340"/>
                <a:gd name="T72" fmla="*/ 0 w 373"/>
                <a:gd name="T73" fmla="*/ 1 h 1340"/>
                <a:gd name="T74" fmla="*/ 0 w 373"/>
                <a:gd name="T75" fmla="*/ 1 h 1340"/>
                <a:gd name="T76" fmla="*/ 0 w 373"/>
                <a:gd name="T77" fmla="*/ 1 h 1340"/>
                <a:gd name="T78" fmla="*/ 0 w 373"/>
                <a:gd name="T79" fmla="*/ 1 h 1340"/>
                <a:gd name="T80" fmla="*/ 0 w 373"/>
                <a:gd name="T81" fmla="*/ 1 h 1340"/>
                <a:gd name="T82" fmla="*/ 0 w 373"/>
                <a:gd name="T83" fmla="*/ 1 h 1340"/>
                <a:gd name="T84" fmla="*/ 0 w 373"/>
                <a:gd name="T85" fmla="*/ 1 h 1340"/>
                <a:gd name="T86" fmla="*/ 0 w 373"/>
                <a:gd name="T87" fmla="*/ 1 h 1340"/>
                <a:gd name="T88" fmla="*/ 0 w 373"/>
                <a:gd name="T89" fmla="*/ 1 h 1340"/>
                <a:gd name="T90" fmla="*/ 0 w 373"/>
                <a:gd name="T91" fmla="*/ 1 h 1340"/>
                <a:gd name="T92" fmla="*/ 0 w 373"/>
                <a:gd name="T93" fmla="*/ 1 h 1340"/>
                <a:gd name="T94" fmla="*/ 0 w 373"/>
                <a:gd name="T95" fmla="*/ 1 h 1340"/>
                <a:gd name="T96" fmla="*/ 0 w 373"/>
                <a:gd name="T97" fmla="*/ 1 h 1340"/>
                <a:gd name="T98" fmla="*/ 0 w 373"/>
                <a:gd name="T99" fmla="*/ 1 h 1340"/>
                <a:gd name="T100" fmla="*/ 0 w 373"/>
                <a:gd name="T101" fmla="*/ 1 h 1340"/>
                <a:gd name="T102" fmla="*/ 0 w 373"/>
                <a:gd name="T103" fmla="*/ 1 h 1340"/>
                <a:gd name="T104" fmla="*/ 0 w 373"/>
                <a:gd name="T105" fmla="*/ 1 h 1340"/>
                <a:gd name="T106" fmla="*/ 0 w 373"/>
                <a:gd name="T107" fmla="*/ 1 h 1340"/>
                <a:gd name="T108" fmla="*/ 0 w 373"/>
                <a:gd name="T109" fmla="*/ 1 h 1340"/>
                <a:gd name="T110" fmla="*/ 0 w 373"/>
                <a:gd name="T111" fmla="*/ 1 h 13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3"/>
                <a:gd name="T169" fmla="*/ 0 h 1340"/>
                <a:gd name="T170" fmla="*/ 373 w 373"/>
                <a:gd name="T171" fmla="*/ 1340 h 134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3" h="1340">
                  <a:moveTo>
                    <a:pt x="373" y="1336"/>
                  </a:moveTo>
                  <a:lnTo>
                    <a:pt x="330" y="1333"/>
                  </a:lnTo>
                  <a:lnTo>
                    <a:pt x="286" y="1329"/>
                  </a:lnTo>
                  <a:lnTo>
                    <a:pt x="242" y="1323"/>
                  </a:lnTo>
                  <a:lnTo>
                    <a:pt x="201" y="1315"/>
                  </a:lnTo>
                  <a:lnTo>
                    <a:pt x="162" y="1304"/>
                  </a:lnTo>
                  <a:lnTo>
                    <a:pt x="127" y="1287"/>
                  </a:lnTo>
                  <a:lnTo>
                    <a:pt x="96" y="1268"/>
                  </a:lnTo>
                  <a:lnTo>
                    <a:pt x="72" y="1242"/>
                  </a:lnTo>
                  <a:lnTo>
                    <a:pt x="53" y="1211"/>
                  </a:lnTo>
                  <a:lnTo>
                    <a:pt x="43" y="1175"/>
                  </a:lnTo>
                  <a:lnTo>
                    <a:pt x="42" y="1130"/>
                  </a:lnTo>
                  <a:lnTo>
                    <a:pt x="50" y="1077"/>
                  </a:lnTo>
                  <a:lnTo>
                    <a:pt x="68" y="1017"/>
                  </a:lnTo>
                  <a:lnTo>
                    <a:pt x="99" y="946"/>
                  </a:lnTo>
                  <a:lnTo>
                    <a:pt x="142" y="867"/>
                  </a:lnTo>
                  <a:lnTo>
                    <a:pt x="200" y="777"/>
                  </a:lnTo>
                  <a:lnTo>
                    <a:pt x="248" y="700"/>
                  </a:lnTo>
                  <a:lnTo>
                    <a:pt x="287" y="626"/>
                  </a:lnTo>
                  <a:lnTo>
                    <a:pt x="318" y="556"/>
                  </a:lnTo>
                  <a:lnTo>
                    <a:pt x="341" y="489"/>
                  </a:lnTo>
                  <a:lnTo>
                    <a:pt x="357" y="426"/>
                  </a:lnTo>
                  <a:lnTo>
                    <a:pt x="365" y="366"/>
                  </a:lnTo>
                  <a:lnTo>
                    <a:pt x="368" y="310"/>
                  </a:lnTo>
                  <a:lnTo>
                    <a:pt x="364" y="258"/>
                  </a:lnTo>
                  <a:lnTo>
                    <a:pt x="355" y="210"/>
                  </a:lnTo>
                  <a:lnTo>
                    <a:pt x="341" y="167"/>
                  </a:lnTo>
                  <a:lnTo>
                    <a:pt x="323" y="129"/>
                  </a:lnTo>
                  <a:lnTo>
                    <a:pt x="301" y="94"/>
                  </a:lnTo>
                  <a:lnTo>
                    <a:pt x="276" y="65"/>
                  </a:lnTo>
                  <a:lnTo>
                    <a:pt x="248" y="41"/>
                  </a:lnTo>
                  <a:lnTo>
                    <a:pt x="218" y="22"/>
                  </a:lnTo>
                  <a:lnTo>
                    <a:pt x="186" y="8"/>
                  </a:lnTo>
                  <a:lnTo>
                    <a:pt x="162" y="2"/>
                  </a:lnTo>
                  <a:lnTo>
                    <a:pt x="140" y="0"/>
                  </a:lnTo>
                  <a:lnTo>
                    <a:pt x="119" y="2"/>
                  </a:lnTo>
                  <a:lnTo>
                    <a:pt x="101" y="7"/>
                  </a:lnTo>
                  <a:lnTo>
                    <a:pt x="84" y="15"/>
                  </a:lnTo>
                  <a:lnTo>
                    <a:pt x="69" y="25"/>
                  </a:lnTo>
                  <a:lnTo>
                    <a:pt x="56" y="35"/>
                  </a:lnTo>
                  <a:lnTo>
                    <a:pt x="43" y="48"/>
                  </a:lnTo>
                  <a:lnTo>
                    <a:pt x="33" y="62"/>
                  </a:lnTo>
                  <a:lnTo>
                    <a:pt x="25" y="75"/>
                  </a:lnTo>
                  <a:lnTo>
                    <a:pt x="16" y="87"/>
                  </a:lnTo>
                  <a:lnTo>
                    <a:pt x="11" y="99"/>
                  </a:lnTo>
                  <a:lnTo>
                    <a:pt x="6" y="108"/>
                  </a:lnTo>
                  <a:lnTo>
                    <a:pt x="3" y="116"/>
                  </a:lnTo>
                  <a:lnTo>
                    <a:pt x="1" y="121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4" y="117"/>
                  </a:lnTo>
                  <a:lnTo>
                    <a:pt x="8" y="111"/>
                  </a:lnTo>
                  <a:lnTo>
                    <a:pt x="15" y="103"/>
                  </a:lnTo>
                  <a:lnTo>
                    <a:pt x="23" y="94"/>
                  </a:lnTo>
                  <a:lnTo>
                    <a:pt x="33" y="85"/>
                  </a:lnTo>
                  <a:lnTo>
                    <a:pt x="44" y="75"/>
                  </a:lnTo>
                  <a:lnTo>
                    <a:pt x="56" y="64"/>
                  </a:lnTo>
                  <a:lnTo>
                    <a:pt x="69" y="54"/>
                  </a:lnTo>
                  <a:lnTo>
                    <a:pt x="84" y="45"/>
                  </a:lnTo>
                  <a:lnTo>
                    <a:pt x="99" y="37"/>
                  </a:lnTo>
                  <a:lnTo>
                    <a:pt x="115" y="31"/>
                  </a:lnTo>
                  <a:lnTo>
                    <a:pt x="133" y="27"/>
                  </a:lnTo>
                  <a:lnTo>
                    <a:pt x="151" y="26"/>
                  </a:lnTo>
                  <a:lnTo>
                    <a:pt x="170" y="27"/>
                  </a:lnTo>
                  <a:lnTo>
                    <a:pt x="189" y="33"/>
                  </a:lnTo>
                  <a:lnTo>
                    <a:pt x="210" y="42"/>
                  </a:lnTo>
                  <a:lnTo>
                    <a:pt x="232" y="55"/>
                  </a:lnTo>
                  <a:lnTo>
                    <a:pt x="253" y="72"/>
                  </a:lnTo>
                  <a:lnTo>
                    <a:pt x="273" y="92"/>
                  </a:lnTo>
                  <a:lnTo>
                    <a:pt x="293" y="114"/>
                  </a:lnTo>
                  <a:lnTo>
                    <a:pt x="311" y="140"/>
                  </a:lnTo>
                  <a:lnTo>
                    <a:pt x="327" y="169"/>
                  </a:lnTo>
                  <a:lnTo>
                    <a:pt x="340" y="200"/>
                  </a:lnTo>
                  <a:lnTo>
                    <a:pt x="350" y="236"/>
                  </a:lnTo>
                  <a:lnTo>
                    <a:pt x="357" y="273"/>
                  </a:lnTo>
                  <a:lnTo>
                    <a:pt x="361" y="313"/>
                  </a:lnTo>
                  <a:lnTo>
                    <a:pt x="360" y="357"/>
                  </a:lnTo>
                  <a:lnTo>
                    <a:pt x="353" y="402"/>
                  </a:lnTo>
                  <a:lnTo>
                    <a:pt x="340" y="450"/>
                  </a:lnTo>
                  <a:lnTo>
                    <a:pt x="322" y="501"/>
                  </a:lnTo>
                  <a:lnTo>
                    <a:pt x="297" y="554"/>
                  </a:lnTo>
                  <a:lnTo>
                    <a:pt x="268" y="610"/>
                  </a:lnTo>
                  <a:lnTo>
                    <a:pt x="236" y="663"/>
                  </a:lnTo>
                  <a:lnTo>
                    <a:pt x="205" y="715"/>
                  </a:lnTo>
                  <a:lnTo>
                    <a:pt x="175" y="764"/>
                  </a:lnTo>
                  <a:lnTo>
                    <a:pt x="145" y="813"/>
                  </a:lnTo>
                  <a:lnTo>
                    <a:pt x="118" y="858"/>
                  </a:lnTo>
                  <a:lnTo>
                    <a:pt x="92" y="902"/>
                  </a:lnTo>
                  <a:lnTo>
                    <a:pt x="68" y="944"/>
                  </a:lnTo>
                  <a:lnTo>
                    <a:pt x="49" y="984"/>
                  </a:lnTo>
                  <a:lnTo>
                    <a:pt x="31" y="1022"/>
                  </a:lnTo>
                  <a:lnTo>
                    <a:pt x="19" y="1060"/>
                  </a:lnTo>
                  <a:lnTo>
                    <a:pt x="11" y="1095"/>
                  </a:lnTo>
                  <a:lnTo>
                    <a:pt x="7" y="1130"/>
                  </a:lnTo>
                  <a:lnTo>
                    <a:pt x="11" y="1162"/>
                  </a:lnTo>
                  <a:lnTo>
                    <a:pt x="19" y="1193"/>
                  </a:lnTo>
                  <a:lnTo>
                    <a:pt x="35" y="1223"/>
                  </a:lnTo>
                  <a:lnTo>
                    <a:pt x="56" y="1249"/>
                  </a:lnTo>
                  <a:lnTo>
                    <a:pt x="79" y="1271"/>
                  </a:lnTo>
                  <a:lnTo>
                    <a:pt x="104" y="1290"/>
                  </a:lnTo>
                  <a:lnTo>
                    <a:pt x="130" y="1305"/>
                  </a:lnTo>
                  <a:lnTo>
                    <a:pt x="158" y="1317"/>
                  </a:lnTo>
                  <a:lnTo>
                    <a:pt x="187" y="1325"/>
                  </a:lnTo>
                  <a:lnTo>
                    <a:pt x="215" y="1332"/>
                  </a:lnTo>
                  <a:lnTo>
                    <a:pt x="242" y="1337"/>
                  </a:lnTo>
                  <a:lnTo>
                    <a:pt x="269" y="1339"/>
                  </a:lnTo>
                  <a:lnTo>
                    <a:pt x="293" y="1340"/>
                  </a:lnTo>
                  <a:lnTo>
                    <a:pt x="316" y="1340"/>
                  </a:lnTo>
                  <a:lnTo>
                    <a:pt x="334" y="1339"/>
                  </a:lnTo>
                  <a:lnTo>
                    <a:pt x="350" y="1338"/>
                  </a:lnTo>
                  <a:lnTo>
                    <a:pt x="363" y="1337"/>
                  </a:lnTo>
                  <a:lnTo>
                    <a:pt x="371" y="1336"/>
                  </a:lnTo>
                  <a:lnTo>
                    <a:pt x="373" y="13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7" name="Freeform 194"/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2886" y="2685"/>
              <a:ext cx="55" cy="62"/>
            </a:xfrm>
            <a:custGeom>
              <a:avLst/>
              <a:gdLst>
                <a:gd name="T0" fmla="*/ 1 w 110"/>
                <a:gd name="T1" fmla="*/ 1 h 123"/>
                <a:gd name="T2" fmla="*/ 1 w 110"/>
                <a:gd name="T3" fmla="*/ 1 h 123"/>
                <a:gd name="T4" fmla="*/ 1 w 110"/>
                <a:gd name="T5" fmla="*/ 1 h 123"/>
                <a:gd name="T6" fmla="*/ 1 w 110"/>
                <a:gd name="T7" fmla="*/ 1 h 123"/>
                <a:gd name="T8" fmla="*/ 1 w 110"/>
                <a:gd name="T9" fmla="*/ 1 h 123"/>
                <a:gd name="T10" fmla="*/ 1 w 110"/>
                <a:gd name="T11" fmla="*/ 1 h 123"/>
                <a:gd name="T12" fmla="*/ 1 w 110"/>
                <a:gd name="T13" fmla="*/ 1 h 123"/>
                <a:gd name="T14" fmla="*/ 1 w 110"/>
                <a:gd name="T15" fmla="*/ 1 h 123"/>
                <a:gd name="T16" fmla="*/ 1 w 110"/>
                <a:gd name="T17" fmla="*/ 1 h 123"/>
                <a:gd name="T18" fmla="*/ 1 w 110"/>
                <a:gd name="T19" fmla="*/ 1 h 123"/>
                <a:gd name="T20" fmla="*/ 1 w 110"/>
                <a:gd name="T21" fmla="*/ 1 h 123"/>
                <a:gd name="T22" fmla="*/ 1 w 110"/>
                <a:gd name="T23" fmla="*/ 1 h 123"/>
                <a:gd name="T24" fmla="*/ 1 w 110"/>
                <a:gd name="T25" fmla="*/ 0 h 123"/>
                <a:gd name="T26" fmla="*/ 1 w 110"/>
                <a:gd name="T27" fmla="*/ 1 h 123"/>
                <a:gd name="T28" fmla="*/ 1 w 110"/>
                <a:gd name="T29" fmla="*/ 1 h 123"/>
                <a:gd name="T30" fmla="*/ 1 w 110"/>
                <a:gd name="T31" fmla="*/ 1 h 123"/>
                <a:gd name="T32" fmla="*/ 1 w 110"/>
                <a:gd name="T33" fmla="*/ 1 h 123"/>
                <a:gd name="T34" fmla="*/ 1 w 110"/>
                <a:gd name="T35" fmla="*/ 1 h 123"/>
                <a:gd name="T36" fmla="*/ 1 w 110"/>
                <a:gd name="T37" fmla="*/ 1 h 123"/>
                <a:gd name="T38" fmla="*/ 1 w 110"/>
                <a:gd name="T39" fmla="*/ 1 h 123"/>
                <a:gd name="T40" fmla="*/ 1 w 110"/>
                <a:gd name="T41" fmla="*/ 1 h 123"/>
                <a:gd name="T42" fmla="*/ 1 w 110"/>
                <a:gd name="T43" fmla="*/ 1 h 123"/>
                <a:gd name="T44" fmla="*/ 1 w 110"/>
                <a:gd name="T45" fmla="*/ 1 h 123"/>
                <a:gd name="T46" fmla="*/ 1 w 110"/>
                <a:gd name="T47" fmla="*/ 1 h 123"/>
                <a:gd name="T48" fmla="*/ 1 w 110"/>
                <a:gd name="T49" fmla="*/ 1 h 123"/>
                <a:gd name="T50" fmla="*/ 1 w 110"/>
                <a:gd name="T51" fmla="*/ 1 h 123"/>
                <a:gd name="T52" fmla="*/ 0 w 110"/>
                <a:gd name="T53" fmla="*/ 1 h 123"/>
                <a:gd name="T54" fmla="*/ 0 w 110"/>
                <a:gd name="T55" fmla="*/ 1 h 123"/>
                <a:gd name="T56" fmla="*/ 1 w 110"/>
                <a:gd name="T57" fmla="*/ 1 h 123"/>
                <a:gd name="T58" fmla="*/ 1 w 110"/>
                <a:gd name="T59" fmla="*/ 1 h 123"/>
                <a:gd name="T60" fmla="*/ 1 w 110"/>
                <a:gd name="T61" fmla="*/ 1 h 123"/>
                <a:gd name="T62" fmla="*/ 1 w 110"/>
                <a:gd name="T63" fmla="*/ 1 h 123"/>
                <a:gd name="T64" fmla="*/ 1 w 110"/>
                <a:gd name="T65" fmla="*/ 1 h 123"/>
                <a:gd name="T66" fmla="*/ 1 w 110"/>
                <a:gd name="T67" fmla="*/ 1 h 123"/>
                <a:gd name="T68" fmla="*/ 1 w 110"/>
                <a:gd name="T69" fmla="*/ 1 h 123"/>
                <a:gd name="T70" fmla="*/ 1 w 110"/>
                <a:gd name="T71" fmla="*/ 1 h 123"/>
                <a:gd name="T72" fmla="*/ 1 w 110"/>
                <a:gd name="T73" fmla="*/ 1 h 123"/>
                <a:gd name="T74" fmla="*/ 1 w 110"/>
                <a:gd name="T75" fmla="*/ 1 h 123"/>
                <a:gd name="T76" fmla="*/ 1 w 110"/>
                <a:gd name="T77" fmla="*/ 1 h 123"/>
                <a:gd name="T78" fmla="*/ 1 w 110"/>
                <a:gd name="T79" fmla="*/ 1 h 123"/>
                <a:gd name="T80" fmla="*/ 1 w 110"/>
                <a:gd name="T81" fmla="*/ 1 h 123"/>
                <a:gd name="T82" fmla="*/ 1 w 110"/>
                <a:gd name="T83" fmla="*/ 1 h 123"/>
                <a:gd name="T84" fmla="*/ 1 w 110"/>
                <a:gd name="T85" fmla="*/ 1 h 123"/>
                <a:gd name="T86" fmla="*/ 1 w 110"/>
                <a:gd name="T87" fmla="*/ 1 h 123"/>
                <a:gd name="T88" fmla="*/ 1 w 110"/>
                <a:gd name="T89" fmla="*/ 1 h 123"/>
                <a:gd name="T90" fmla="*/ 1 w 110"/>
                <a:gd name="T91" fmla="*/ 1 h 123"/>
                <a:gd name="T92" fmla="*/ 1 w 110"/>
                <a:gd name="T93" fmla="*/ 1 h 123"/>
                <a:gd name="T94" fmla="*/ 1 w 110"/>
                <a:gd name="T95" fmla="*/ 1 h 123"/>
                <a:gd name="T96" fmla="*/ 1 w 110"/>
                <a:gd name="T97" fmla="*/ 1 h 1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"/>
                <a:gd name="T148" fmla="*/ 0 h 123"/>
                <a:gd name="T149" fmla="*/ 110 w 110"/>
                <a:gd name="T150" fmla="*/ 123 h 1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" h="123">
                  <a:moveTo>
                    <a:pt x="99" y="62"/>
                  </a:moveTo>
                  <a:lnTo>
                    <a:pt x="105" y="56"/>
                  </a:lnTo>
                  <a:lnTo>
                    <a:pt x="110" y="48"/>
                  </a:lnTo>
                  <a:lnTo>
                    <a:pt x="110" y="39"/>
                  </a:lnTo>
                  <a:lnTo>
                    <a:pt x="108" y="31"/>
                  </a:lnTo>
                  <a:lnTo>
                    <a:pt x="102" y="25"/>
                  </a:lnTo>
                  <a:lnTo>
                    <a:pt x="94" y="21"/>
                  </a:lnTo>
                  <a:lnTo>
                    <a:pt x="86" y="20"/>
                  </a:lnTo>
                  <a:lnTo>
                    <a:pt x="77" y="23"/>
                  </a:lnTo>
                  <a:lnTo>
                    <a:pt x="74" y="13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55" y="0"/>
                  </a:lnTo>
                  <a:lnTo>
                    <a:pt x="48" y="2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3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4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1" y="47"/>
                  </a:lnTo>
                  <a:lnTo>
                    <a:pt x="4" y="55"/>
                  </a:lnTo>
                  <a:lnTo>
                    <a:pt x="11" y="61"/>
                  </a:lnTo>
                  <a:lnTo>
                    <a:pt x="4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92"/>
                  </a:lnTo>
                  <a:lnTo>
                    <a:pt x="8" y="97"/>
                  </a:lnTo>
                  <a:lnTo>
                    <a:pt x="16" y="101"/>
                  </a:lnTo>
                  <a:lnTo>
                    <a:pt x="24" y="102"/>
                  </a:lnTo>
                  <a:lnTo>
                    <a:pt x="33" y="100"/>
                  </a:lnTo>
                  <a:lnTo>
                    <a:pt x="35" y="109"/>
                  </a:lnTo>
                  <a:lnTo>
                    <a:pt x="40" y="116"/>
                  </a:lnTo>
                  <a:lnTo>
                    <a:pt x="46" y="121"/>
                  </a:lnTo>
                  <a:lnTo>
                    <a:pt x="54" y="123"/>
                  </a:lnTo>
                  <a:lnTo>
                    <a:pt x="62" y="121"/>
                  </a:lnTo>
                  <a:lnTo>
                    <a:pt x="69" y="116"/>
                  </a:lnTo>
                  <a:lnTo>
                    <a:pt x="73" y="109"/>
                  </a:lnTo>
                  <a:lnTo>
                    <a:pt x="76" y="101"/>
                  </a:lnTo>
                  <a:lnTo>
                    <a:pt x="85" y="103"/>
                  </a:lnTo>
                  <a:lnTo>
                    <a:pt x="93" y="102"/>
                  </a:lnTo>
                  <a:lnTo>
                    <a:pt x="101" y="99"/>
                  </a:lnTo>
                  <a:lnTo>
                    <a:pt x="107" y="93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5" y="69"/>
                  </a:lnTo>
                  <a:lnTo>
                    <a:pt x="99" y="6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8" name="Freeform 195"/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2905" y="2708"/>
              <a:ext cx="16" cy="16"/>
            </a:xfrm>
            <a:custGeom>
              <a:avLst/>
              <a:gdLst>
                <a:gd name="T0" fmla="*/ 1 w 31"/>
                <a:gd name="T1" fmla="*/ 0 h 33"/>
                <a:gd name="T2" fmla="*/ 1 w 31"/>
                <a:gd name="T3" fmla="*/ 0 h 33"/>
                <a:gd name="T4" fmla="*/ 1 w 31"/>
                <a:gd name="T5" fmla="*/ 0 h 33"/>
                <a:gd name="T6" fmla="*/ 1 w 31"/>
                <a:gd name="T7" fmla="*/ 0 h 33"/>
                <a:gd name="T8" fmla="*/ 0 w 31"/>
                <a:gd name="T9" fmla="*/ 0 h 33"/>
                <a:gd name="T10" fmla="*/ 1 w 31"/>
                <a:gd name="T11" fmla="*/ 0 h 33"/>
                <a:gd name="T12" fmla="*/ 1 w 31"/>
                <a:gd name="T13" fmla="*/ 0 h 33"/>
                <a:gd name="T14" fmla="*/ 1 w 31"/>
                <a:gd name="T15" fmla="*/ 0 h 33"/>
                <a:gd name="T16" fmla="*/ 1 w 31"/>
                <a:gd name="T17" fmla="*/ 0 h 33"/>
                <a:gd name="T18" fmla="*/ 1 w 31"/>
                <a:gd name="T19" fmla="*/ 0 h 33"/>
                <a:gd name="T20" fmla="*/ 1 w 31"/>
                <a:gd name="T21" fmla="*/ 0 h 33"/>
                <a:gd name="T22" fmla="*/ 1 w 31"/>
                <a:gd name="T23" fmla="*/ 0 h 33"/>
                <a:gd name="T24" fmla="*/ 1 w 31"/>
                <a:gd name="T25" fmla="*/ 0 h 33"/>
                <a:gd name="T26" fmla="*/ 1 w 31"/>
                <a:gd name="T27" fmla="*/ 0 h 33"/>
                <a:gd name="T28" fmla="*/ 1 w 31"/>
                <a:gd name="T29" fmla="*/ 0 h 33"/>
                <a:gd name="T30" fmla="*/ 1 w 31"/>
                <a:gd name="T31" fmla="*/ 0 h 33"/>
                <a:gd name="T32" fmla="*/ 1 w 31"/>
                <a:gd name="T33" fmla="*/ 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33"/>
                <a:gd name="T53" fmla="*/ 31 w 31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33">
                  <a:moveTo>
                    <a:pt x="15" y="33"/>
                  </a:moveTo>
                  <a:lnTo>
                    <a:pt x="9" y="32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5" y="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29" name="Freeform 196"/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2366" y="2699"/>
              <a:ext cx="56" cy="61"/>
            </a:xfrm>
            <a:custGeom>
              <a:avLst/>
              <a:gdLst>
                <a:gd name="T0" fmla="*/ 1 w 111"/>
                <a:gd name="T1" fmla="*/ 1 h 122"/>
                <a:gd name="T2" fmla="*/ 1 w 111"/>
                <a:gd name="T3" fmla="*/ 1 h 122"/>
                <a:gd name="T4" fmla="*/ 1 w 111"/>
                <a:gd name="T5" fmla="*/ 1 h 122"/>
                <a:gd name="T6" fmla="*/ 1 w 111"/>
                <a:gd name="T7" fmla="*/ 1 h 122"/>
                <a:gd name="T8" fmla="*/ 1 w 111"/>
                <a:gd name="T9" fmla="*/ 1 h 122"/>
                <a:gd name="T10" fmla="*/ 1 w 111"/>
                <a:gd name="T11" fmla="*/ 1 h 122"/>
                <a:gd name="T12" fmla="*/ 1 w 111"/>
                <a:gd name="T13" fmla="*/ 1 h 122"/>
                <a:gd name="T14" fmla="*/ 1 w 111"/>
                <a:gd name="T15" fmla="*/ 1 h 122"/>
                <a:gd name="T16" fmla="*/ 1 w 111"/>
                <a:gd name="T17" fmla="*/ 1 h 122"/>
                <a:gd name="T18" fmla="*/ 1 w 111"/>
                <a:gd name="T19" fmla="*/ 1 h 122"/>
                <a:gd name="T20" fmla="*/ 1 w 111"/>
                <a:gd name="T21" fmla="*/ 1 h 122"/>
                <a:gd name="T22" fmla="*/ 1 w 111"/>
                <a:gd name="T23" fmla="*/ 1 h 122"/>
                <a:gd name="T24" fmla="*/ 1 w 111"/>
                <a:gd name="T25" fmla="*/ 0 h 122"/>
                <a:gd name="T26" fmla="*/ 1 w 111"/>
                <a:gd name="T27" fmla="*/ 1 h 122"/>
                <a:gd name="T28" fmla="*/ 1 w 111"/>
                <a:gd name="T29" fmla="*/ 1 h 122"/>
                <a:gd name="T30" fmla="*/ 1 w 111"/>
                <a:gd name="T31" fmla="*/ 1 h 122"/>
                <a:gd name="T32" fmla="*/ 1 w 111"/>
                <a:gd name="T33" fmla="*/ 1 h 122"/>
                <a:gd name="T34" fmla="*/ 1 w 111"/>
                <a:gd name="T35" fmla="*/ 1 h 122"/>
                <a:gd name="T36" fmla="*/ 1 w 111"/>
                <a:gd name="T37" fmla="*/ 1 h 122"/>
                <a:gd name="T38" fmla="*/ 1 w 111"/>
                <a:gd name="T39" fmla="*/ 1 h 122"/>
                <a:gd name="T40" fmla="*/ 1 w 111"/>
                <a:gd name="T41" fmla="*/ 1 h 122"/>
                <a:gd name="T42" fmla="*/ 1 w 111"/>
                <a:gd name="T43" fmla="*/ 1 h 122"/>
                <a:gd name="T44" fmla="*/ 1 w 111"/>
                <a:gd name="T45" fmla="*/ 1 h 122"/>
                <a:gd name="T46" fmla="*/ 1 w 111"/>
                <a:gd name="T47" fmla="*/ 1 h 122"/>
                <a:gd name="T48" fmla="*/ 1 w 111"/>
                <a:gd name="T49" fmla="*/ 1 h 122"/>
                <a:gd name="T50" fmla="*/ 1 w 111"/>
                <a:gd name="T51" fmla="*/ 1 h 122"/>
                <a:gd name="T52" fmla="*/ 1 w 111"/>
                <a:gd name="T53" fmla="*/ 1 h 122"/>
                <a:gd name="T54" fmla="*/ 0 w 111"/>
                <a:gd name="T55" fmla="*/ 1 h 122"/>
                <a:gd name="T56" fmla="*/ 1 w 111"/>
                <a:gd name="T57" fmla="*/ 1 h 122"/>
                <a:gd name="T58" fmla="*/ 1 w 111"/>
                <a:gd name="T59" fmla="*/ 1 h 122"/>
                <a:gd name="T60" fmla="*/ 1 w 111"/>
                <a:gd name="T61" fmla="*/ 1 h 122"/>
                <a:gd name="T62" fmla="*/ 1 w 111"/>
                <a:gd name="T63" fmla="*/ 1 h 122"/>
                <a:gd name="T64" fmla="*/ 1 w 111"/>
                <a:gd name="T65" fmla="*/ 1 h 122"/>
                <a:gd name="T66" fmla="*/ 1 w 111"/>
                <a:gd name="T67" fmla="*/ 1 h 122"/>
                <a:gd name="T68" fmla="*/ 1 w 111"/>
                <a:gd name="T69" fmla="*/ 1 h 122"/>
                <a:gd name="T70" fmla="*/ 1 w 111"/>
                <a:gd name="T71" fmla="*/ 1 h 122"/>
                <a:gd name="T72" fmla="*/ 1 w 111"/>
                <a:gd name="T73" fmla="*/ 1 h 122"/>
                <a:gd name="T74" fmla="*/ 1 w 111"/>
                <a:gd name="T75" fmla="*/ 1 h 122"/>
                <a:gd name="T76" fmla="*/ 1 w 111"/>
                <a:gd name="T77" fmla="*/ 1 h 122"/>
                <a:gd name="T78" fmla="*/ 1 w 111"/>
                <a:gd name="T79" fmla="*/ 1 h 122"/>
                <a:gd name="T80" fmla="*/ 1 w 111"/>
                <a:gd name="T81" fmla="*/ 1 h 122"/>
                <a:gd name="T82" fmla="*/ 1 w 111"/>
                <a:gd name="T83" fmla="*/ 1 h 122"/>
                <a:gd name="T84" fmla="*/ 1 w 111"/>
                <a:gd name="T85" fmla="*/ 1 h 122"/>
                <a:gd name="T86" fmla="*/ 1 w 111"/>
                <a:gd name="T87" fmla="*/ 1 h 122"/>
                <a:gd name="T88" fmla="*/ 1 w 111"/>
                <a:gd name="T89" fmla="*/ 1 h 122"/>
                <a:gd name="T90" fmla="*/ 1 w 111"/>
                <a:gd name="T91" fmla="*/ 1 h 122"/>
                <a:gd name="T92" fmla="*/ 1 w 111"/>
                <a:gd name="T93" fmla="*/ 1 h 122"/>
                <a:gd name="T94" fmla="*/ 1 w 111"/>
                <a:gd name="T95" fmla="*/ 1 h 122"/>
                <a:gd name="T96" fmla="*/ 1 w 111"/>
                <a:gd name="T97" fmla="*/ 1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1"/>
                <a:gd name="T148" fmla="*/ 0 h 122"/>
                <a:gd name="T149" fmla="*/ 111 w 111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1" h="122">
                  <a:moveTo>
                    <a:pt x="101" y="61"/>
                  </a:moveTo>
                  <a:lnTo>
                    <a:pt x="108" y="55"/>
                  </a:lnTo>
                  <a:lnTo>
                    <a:pt x="111" y="47"/>
                  </a:lnTo>
                  <a:lnTo>
                    <a:pt x="111" y="39"/>
                  </a:lnTo>
                  <a:lnTo>
                    <a:pt x="109" y="31"/>
                  </a:lnTo>
                  <a:lnTo>
                    <a:pt x="103" y="24"/>
                  </a:lnTo>
                  <a:lnTo>
                    <a:pt x="96" y="21"/>
                  </a:lnTo>
                  <a:lnTo>
                    <a:pt x="88" y="20"/>
                  </a:lnTo>
                  <a:lnTo>
                    <a:pt x="79" y="22"/>
                  </a:lnTo>
                  <a:lnTo>
                    <a:pt x="77" y="13"/>
                  </a:lnTo>
                  <a:lnTo>
                    <a:pt x="71" y="6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2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3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46"/>
                  </a:lnTo>
                  <a:lnTo>
                    <a:pt x="4" y="54"/>
                  </a:lnTo>
                  <a:lnTo>
                    <a:pt x="11" y="60"/>
                  </a:lnTo>
                  <a:lnTo>
                    <a:pt x="4" y="66"/>
                  </a:lnTo>
                  <a:lnTo>
                    <a:pt x="1" y="74"/>
                  </a:lnTo>
                  <a:lnTo>
                    <a:pt x="0" y="83"/>
                  </a:lnTo>
                  <a:lnTo>
                    <a:pt x="2" y="91"/>
                  </a:lnTo>
                  <a:lnTo>
                    <a:pt x="8" y="98"/>
                  </a:lnTo>
                  <a:lnTo>
                    <a:pt x="16" y="102"/>
                  </a:lnTo>
                  <a:lnTo>
                    <a:pt x="24" y="102"/>
                  </a:lnTo>
                  <a:lnTo>
                    <a:pt x="33" y="99"/>
                  </a:lnTo>
                  <a:lnTo>
                    <a:pt x="35" y="108"/>
                  </a:lnTo>
                  <a:lnTo>
                    <a:pt x="40" y="115"/>
                  </a:lnTo>
                  <a:lnTo>
                    <a:pt x="47" y="120"/>
                  </a:lnTo>
                  <a:lnTo>
                    <a:pt x="55" y="122"/>
                  </a:lnTo>
                  <a:lnTo>
                    <a:pt x="63" y="120"/>
                  </a:lnTo>
                  <a:lnTo>
                    <a:pt x="70" y="115"/>
                  </a:lnTo>
                  <a:lnTo>
                    <a:pt x="76" y="108"/>
                  </a:lnTo>
                  <a:lnTo>
                    <a:pt x="78" y="100"/>
                  </a:lnTo>
                  <a:lnTo>
                    <a:pt x="87" y="103"/>
                  </a:lnTo>
                  <a:lnTo>
                    <a:pt x="95" y="102"/>
                  </a:lnTo>
                  <a:lnTo>
                    <a:pt x="103" y="98"/>
                  </a:lnTo>
                  <a:lnTo>
                    <a:pt x="109" y="92"/>
                  </a:lnTo>
                  <a:lnTo>
                    <a:pt x="111" y="84"/>
                  </a:lnTo>
                  <a:lnTo>
                    <a:pt x="110" y="76"/>
                  </a:lnTo>
                  <a:lnTo>
                    <a:pt x="107" y="68"/>
                  </a:lnTo>
                  <a:lnTo>
                    <a:pt x="101" y="6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0" name="Freeform 197"/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2385" y="2721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1 h 32"/>
                <a:gd name="T6" fmla="*/ 1 w 32"/>
                <a:gd name="T7" fmla="*/ 1 h 32"/>
                <a:gd name="T8" fmla="*/ 0 w 32"/>
                <a:gd name="T9" fmla="*/ 1 h 32"/>
                <a:gd name="T10" fmla="*/ 1 w 32"/>
                <a:gd name="T11" fmla="*/ 1 h 32"/>
                <a:gd name="T12" fmla="*/ 1 w 32"/>
                <a:gd name="T13" fmla="*/ 1 h 32"/>
                <a:gd name="T14" fmla="*/ 1 w 32"/>
                <a:gd name="T15" fmla="*/ 1 h 32"/>
                <a:gd name="T16" fmla="*/ 1 w 32"/>
                <a:gd name="T17" fmla="*/ 0 h 32"/>
                <a:gd name="T18" fmla="*/ 1 w 32"/>
                <a:gd name="T19" fmla="*/ 1 h 32"/>
                <a:gd name="T20" fmla="*/ 1 w 32"/>
                <a:gd name="T21" fmla="*/ 1 h 32"/>
                <a:gd name="T22" fmla="*/ 1 w 32"/>
                <a:gd name="T23" fmla="*/ 1 h 32"/>
                <a:gd name="T24" fmla="*/ 1 w 32"/>
                <a:gd name="T25" fmla="*/ 1 h 32"/>
                <a:gd name="T26" fmla="*/ 1 w 32"/>
                <a:gd name="T27" fmla="*/ 1 h 32"/>
                <a:gd name="T28" fmla="*/ 1 w 32"/>
                <a:gd name="T29" fmla="*/ 1 h 32"/>
                <a:gd name="T30" fmla="*/ 1 w 32"/>
                <a:gd name="T31" fmla="*/ 1 h 32"/>
                <a:gd name="T32" fmla="*/ 1 w 32"/>
                <a:gd name="T33" fmla="*/ 1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2"/>
                <a:gd name="T53" fmla="*/ 32 w 3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2">
                  <a:moveTo>
                    <a:pt x="16" y="32"/>
                  </a:moveTo>
                  <a:lnTo>
                    <a:pt x="9" y="31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7" y="5"/>
                  </a:lnTo>
                  <a:lnTo>
                    <a:pt x="31" y="9"/>
                  </a:lnTo>
                  <a:lnTo>
                    <a:pt x="32" y="16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3" y="31"/>
                  </a:lnTo>
                  <a:lnTo>
                    <a:pt x="16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1" name="Freeform 198"/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2400" y="1686"/>
              <a:ext cx="68" cy="74"/>
            </a:xfrm>
            <a:custGeom>
              <a:avLst/>
              <a:gdLst>
                <a:gd name="T0" fmla="*/ 1 w 136"/>
                <a:gd name="T1" fmla="*/ 0 h 149"/>
                <a:gd name="T2" fmla="*/ 1 w 136"/>
                <a:gd name="T3" fmla="*/ 0 h 149"/>
                <a:gd name="T4" fmla="*/ 1 w 136"/>
                <a:gd name="T5" fmla="*/ 0 h 149"/>
                <a:gd name="T6" fmla="*/ 1 w 136"/>
                <a:gd name="T7" fmla="*/ 0 h 149"/>
                <a:gd name="T8" fmla="*/ 1 w 136"/>
                <a:gd name="T9" fmla="*/ 0 h 149"/>
                <a:gd name="T10" fmla="*/ 1 w 136"/>
                <a:gd name="T11" fmla="*/ 0 h 149"/>
                <a:gd name="T12" fmla="*/ 1 w 136"/>
                <a:gd name="T13" fmla="*/ 0 h 149"/>
                <a:gd name="T14" fmla="*/ 1 w 136"/>
                <a:gd name="T15" fmla="*/ 0 h 149"/>
                <a:gd name="T16" fmla="*/ 1 w 136"/>
                <a:gd name="T17" fmla="*/ 0 h 149"/>
                <a:gd name="T18" fmla="*/ 1 w 136"/>
                <a:gd name="T19" fmla="*/ 0 h 149"/>
                <a:gd name="T20" fmla="*/ 1 w 136"/>
                <a:gd name="T21" fmla="*/ 0 h 149"/>
                <a:gd name="T22" fmla="*/ 1 w 136"/>
                <a:gd name="T23" fmla="*/ 0 h 149"/>
                <a:gd name="T24" fmla="*/ 1 w 136"/>
                <a:gd name="T25" fmla="*/ 0 h 149"/>
                <a:gd name="T26" fmla="*/ 1 w 136"/>
                <a:gd name="T27" fmla="*/ 0 h 149"/>
                <a:gd name="T28" fmla="*/ 0 w 136"/>
                <a:gd name="T29" fmla="*/ 0 h 149"/>
                <a:gd name="T30" fmla="*/ 1 w 136"/>
                <a:gd name="T31" fmla="*/ 0 h 149"/>
                <a:gd name="T32" fmla="*/ 1 w 136"/>
                <a:gd name="T33" fmla="*/ 0 h 149"/>
                <a:gd name="T34" fmla="*/ 0 w 136"/>
                <a:gd name="T35" fmla="*/ 0 h 149"/>
                <a:gd name="T36" fmla="*/ 1 w 136"/>
                <a:gd name="T37" fmla="*/ 0 h 149"/>
                <a:gd name="T38" fmla="*/ 1 w 136"/>
                <a:gd name="T39" fmla="*/ 0 h 149"/>
                <a:gd name="T40" fmla="*/ 1 w 136"/>
                <a:gd name="T41" fmla="*/ 0 h 149"/>
                <a:gd name="T42" fmla="*/ 1 w 136"/>
                <a:gd name="T43" fmla="*/ 0 h 149"/>
                <a:gd name="T44" fmla="*/ 1 w 136"/>
                <a:gd name="T45" fmla="*/ 0 h 149"/>
                <a:gd name="T46" fmla="*/ 1 w 136"/>
                <a:gd name="T47" fmla="*/ 0 h 149"/>
                <a:gd name="T48" fmla="*/ 1 w 136"/>
                <a:gd name="T49" fmla="*/ 0 h 149"/>
                <a:gd name="T50" fmla="*/ 1 w 136"/>
                <a:gd name="T51" fmla="*/ 0 h 149"/>
                <a:gd name="T52" fmla="*/ 1 w 136"/>
                <a:gd name="T53" fmla="*/ 0 h 149"/>
                <a:gd name="T54" fmla="*/ 1 w 136"/>
                <a:gd name="T55" fmla="*/ 0 h 149"/>
                <a:gd name="T56" fmla="*/ 1 w 136"/>
                <a:gd name="T57" fmla="*/ 0 h 149"/>
                <a:gd name="T58" fmla="*/ 1 w 136"/>
                <a:gd name="T59" fmla="*/ 0 h 149"/>
                <a:gd name="T60" fmla="*/ 1 w 136"/>
                <a:gd name="T61" fmla="*/ 0 h 149"/>
                <a:gd name="T62" fmla="*/ 1 w 136"/>
                <a:gd name="T63" fmla="*/ 0 h 1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9"/>
                <a:gd name="T98" fmla="*/ 136 w 136"/>
                <a:gd name="T99" fmla="*/ 149 h 1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9">
                  <a:moveTo>
                    <a:pt x="123" y="75"/>
                  </a:moveTo>
                  <a:lnTo>
                    <a:pt x="131" y="67"/>
                  </a:lnTo>
                  <a:lnTo>
                    <a:pt x="135" y="58"/>
                  </a:lnTo>
                  <a:lnTo>
                    <a:pt x="136" y="47"/>
                  </a:lnTo>
                  <a:lnTo>
                    <a:pt x="133" y="38"/>
                  </a:lnTo>
                  <a:lnTo>
                    <a:pt x="129" y="34"/>
                  </a:lnTo>
                  <a:lnTo>
                    <a:pt x="126" y="30"/>
                  </a:lnTo>
                  <a:lnTo>
                    <a:pt x="121" y="28"/>
                  </a:lnTo>
                  <a:lnTo>
                    <a:pt x="117" y="26"/>
                  </a:lnTo>
                  <a:lnTo>
                    <a:pt x="112" y="26"/>
                  </a:lnTo>
                  <a:lnTo>
                    <a:pt x="106" y="26"/>
                  </a:lnTo>
                  <a:lnTo>
                    <a:pt x="102" y="26"/>
                  </a:lnTo>
                  <a:lnTo>
                    <a:pt x="96" y="28"/>
                  </a:lnTo>
                  <a:lnTo>
                    <a:pt x="94" y="18"/>
                  </a:lnTo>
                  <a:lnTo>
                    <a:pt x="88" y="8"/>
                  </a:lnTo>
                  <a:lnTo>
                    <a:pt x="79" y="3"/>
                  </a:lnTo>
                  <a:lnTo>
                    <a:pt x="68" y="0"/>
                  </a:lnTo>
                  <a:lnTo>
                    <a:pt x="58" y="3"/>
                  </a:lnTo>
                  <a:lnTo>
                    <a:pt x="50" y="8"/>
                  </a:lnTo>
                  <a:lnTo>
                    <a:pt x="44" y="16"/>
                  </a:lnTo>
                  <a:lnTo>
                    <a:pt x="42" y="27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25" y="24"/>
                  </a:lnTo>
                  <a:lnTo>
                    <a:pt x="20" y="24"/>
                  </a:lnTo>
                  <a:lnTo>
                    <a:pt x="15" y="27"/>
                  </a:lnTo>
                  <a:lnTo>
                    <a:pt x="11" y="29"/>
                  </a:lnTo>
                  <a:lnTo>
                    <a:pt x="7" y="32"/>
                  </a:lnTo>
                  <a:lnTo>
                    <a:pt x="4" y="37"/>
                  </a:lnTo>
                  <a:lnTo>
                    <a:pt x="0" y="46"/>
                  </a:lnTo>
                  <a:lnTo>
                    <a:pt x="2" y="57"/>
                  </a:lnTo>
                  <a:lnTo>
                    <a:pt x="6" y="66"/>
                  </a:lnTo>
                  <a:lnTo>
                    <a:pt x="13" y="74"/>
                  </a:lnTo>
                  <a:lnTo>
                    <a:pt x="5" y="81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4" y="111"/>
                  </a:lnTo>
                  <a:lnTo>
                    <a:pt x="7" y="115"/>
                  </a:lnTo>
                  <a:lnTo>
                    <a:pt x="11" y="119"/>
                  </a:lnTo>
                  <a:lnTo>
                    <a:pt x="14" y="121"/>
                  </a:lnTo>
                  <a:lnTo>
                    <a:pt x="19" y="122"/>
                  </a:lnTo>
                  <a:lnTo>
                    <a:pt x="25" y="123"/>
                  </a:lnTo>
                  <a:lnTo>
                    <a:pt x="29" y="123"/>
                  </a:lnTo>
                  <a:lnTo>
                    <a:pt x="34" y="122"/>
                  </a:lnTo>
                  <a:lnTo>
                    <a:pt x="40" y="121"/>
                  </a:lnTo>
                  <a:lnTo>
                    <a:pt x="42" y="132"/>
                  </a:lnTo>
                  <a:lnTo>
                    <a:pt x="49" y="141"/>
                  </a:lnTo>
                  <a:lnTo>
                    <a:pt x="57" y="147"/>
                  </a:lnTo>
                  <a:lnTo>
                    <a:pt x="67" y="149"/>
                  </a:lnTo>
                  <a:lnTo>
                    <a:pt x="78" y="147"/>
                  </a:lnTo>
                  <a:lnTo>
                    <a:pt x="86" y="141"/>
                  </a:lnTo>
                  <a:lnTo>
                    <a:pt x="91" y="133"/>
                  </a:lnTo>
                  <a:lnTo>
                    <a:pt x="94" y="122"/>
                  </a:lnTo>
                  <a:lnTo>
                    <a:pt x="100" y="123"/>
                  </a:lnTo>
                  <a:lnTo>
                    <a:pt x="105" y="125"/>
                  </a:lnTo>
                  <a:lnTo>
                    <a:pt x="111" y="125"/>
                  </a:lnTo>
                  <a:lnTo>
                    <a:pt x="116" y="123"/>
                  </a:lnTo>
                  <a:lnTo>
                    <a:pt x="120" y="122"/>
                  </a:lnTo>
                  <a:lnTo>
                    <a:pt x="125" y="120"/>
                  </a:lnTo>
                  <a:lnTo>
                    <a:pt x="128" y="117"/>
                  </a:lnTo>
                  <a:lnTo>
                    <a:pt x="132" y="112"/>
                  </a:lnTo>
                  <a:lnTo>
                    <a:pt x="135" y="103"/>
                  </a:lnTo>
                  <a:lnTo>
                    <a:pt x="134" y="92"/>
                  </a:lnTo>
                  <a:lnTo>
                    <a:pt x="129" y="83"/>
                  </a:lnTo>
                  <a:lnTo>
                    <a:pt x="123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2" name="Freeform 199"/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2423" y="1713"/>
              <a:ext cx="20" cy="20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0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1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11" y="38"/>
                  </a:lnTo>
                  <a:lnTo>
                    <a:pt x="5" y="34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33" y="6"/>
                  </a:lnTo>
                  <a:lnTo>
                    <a:pt x="38" y="12"/>
                  </a:lnTo>
                  <a:lnTo>
                    <a:pt x="39" y="20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6" y="38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3" name="Freeform 200"/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3282" y="2529"/>
              <a:ext cx="64" cy="90"/>
            </a:xfrm>
            <a:custGeom>
              <a:avLst/>
              <a:gdLst>
                <a:gd name="T0" fmla="*/ 0 w 129"/>
                <a:gd name="T1" fmla="*/ 0 h 181"/>
                <a:gd name="T2" fmla="*/ 0 w 129"/>
                <a:gd name="T3" fmla="*/ 0 h 181"/>
                <a:gd name="T4" fmla="*/ 0 w 129"/>
                <a:gd name="T5" fmla="*/ 0 h 181"/>
                <a:gd name="T6" fmla="*/ 0 w 129"/>
                <a:gd name="T7" fmla="*/ 0 h 181"/>
                <a:gd name="T8" fmla="*/ 0 w 129"/>
                <a:gd name="T9" fmla="*/ 0 h 181"/>
                <a:gd name="T10" fmla="*/ 0 w 129"/>
                <a:gd name="T11" fmla="*/ 0 h 181"/>
                <a:gd name="T12" fmla="*/ 0 w 129"/>
                <a:gd name="T13" fmla="*/ 0 h 181"/>
                <a:gd name="T14" fmla="*/ 0 w 129"/>
                <a:gd name="T15" fmla="*/ 0 h 181"/>
                <a:gd name="T16" fmla="*/ 0 w 129"/>
                <a:gd name="T17" fmla="*/ 0 h 181"/>
                <a:gd name="T18" fmla="*/ 0 w 129"/>
                <a:gd name="T19" fmla="*/ 0 h 181"/>
                <a:gd name="T20" fmla="*/ 0 w 129"/>
                <a:gd name="T21" fmla="*/ 0 h 181"/>
                <a:gd name="T22" fmla="*/ 0 w 129"/>
                <a:gd name="T23" fmla="*/ 0 h 181"/>
                <a:gd name="T24" fmla="*/ 0 w 129"/>
                <a:gd name="T25" fmla="*/ 0 h 181"/>
                <a:gd name="T26" fmla="*/ 0 w 129"/>
                <a:gd name="T27" fmla="*/ 0 h 181"/>
                <a:gd name="T28" fmla="*/ 0 w 129"/>
                <a:gd name="T29" fmla="*/ 0 h 181"/>
                <a:gd name="T30" fmla="*/ 0 w 129"/>
                <a:gd name="T31" fmla="*/ 0 h 181"/>
                <a:gd name="T32" fmla="*/ 0 w 129"/>
                <a:gd name="T33" fmla="*/ 0 h 181"/>
                <a:gd name="T34" fmla="*/ 0 w 129"/>
                <a:gd name="T35" fmla="*/ 0 h 181"/>
                <a:gd name="T36" fmla="*/ 0 w 129"/>
                <a:gd name="T37" fmla="*/ 0 h 181"/>
                <a:gd name="T38" fmla="*/ 0 w 129"/>
                <a:gd name="T39" fmla="*/ 0 h 181"/>
                <a:gd name="T40" fmla="*/ 0 w 129"/>
                <a:gd name="T41" fmla="*/ 0 h 181"/>
                <a:gd name="T42" fmla="*/ 0 w 129"/>
                <a:gd name="T43" fmla="*/ 0 h 181"/>
                <a:gd name="T44" fmla="*/ 0 w 129"/>
                <a:gd name="T45" fmla="*/ 0 h 181"/>
                <a:gd name="T46" fmla="*/ 0 w 129"/>
                <a:gd name="T47" fmla="*/ 0 h 181"/>
                <a:gd name="T48" fmla="*/ 0 w 129"/>
                <a:gd name="T49" fmla="*/ 0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9"/>
                <a:gd name="T76" fmla="*/ 0 h 181"/>
                <a:gd name="T77" fmla="*/ 129 w 129"/>
                <a:gd name="T78" fmla="*/ 181 h 1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9" h="181">
                  <a:moveTo>
                    <a:pt x="0" y="181"/>
                  </a:moveTo>
                  <a:lnTo>
                    <a:pt x="25" y="172"/>
                  </a:lnTo>
                  <a:lnTo>
                    <a:pt x="52" y="158"/>
                  </a:lnTo>
                  <a:lnTo>
                    <a:pt x="76" y="141"/>
                  </a:lnTo>
                  <a:lnTo>
                    <a:pt x="97" y="120"/>
                  </a:lnTo>
                  <a:lnTo>
                    <a:pt x="114" y="98"/>
                  </a:lnTo>
                  <a:lnTo>
                    <a:pt x="124" y="74"/>
                  </a:lnTo>
                  <a:lnTo>
                    <a:pt x="129" y="50"/>
                  </a:lnTo>
                  <a:lnTo>
                    <a:pt x="124" y="26"/>
                  </a:lnTo>
                  <a:lnTo>
                    <a:pt x="114" y="8"/>
                  </a:lnTo>
                  <a:lnTo>
                    <a:pt x="100" y="0"/>
                  </a:lnTo>
                  <a:lnTo>
                    <a:pt x="86" y="1"/>
                  </a:lnTo>
                  <a:lnTo>
                    <a:pt x="72" y="8"/>
                  </a:lnTo>
                  <a:lnTo>
                    <a:pt x="61" y="21"/>
                  </a:lnTo>
                  <a:lnTo>
                    <a:pt x="53" y="38"/>
                  </a:lnTo>
                  <a:lnTo>
                    <a:pt x="49" y="58"/>
                  </a:lnTo>
                  <a:lnTo>
                    <a:pt x="52" y="79"/>
                  </a:lnTo>
                  <a:lnTo>
                    <a:pt x="54" y="95"/>
                  </a:lnTo>
                  <a:lnTo>
                    <a:pt x="49" y="113"/>
                  </a:lnTo>
                  <a:lnTo>
                    <a:pt x="41" y="129"/>
                  </a:lnTo>
                  <a:lnTo>
                    <a:pt x="31" y="145"/>
                  </a:lnTo>
                  <a:lnTo>
                    <a:pt x="19" y="160"/>
                  </a:lnTo>
                  <a:lnTo>
                    <a:pt x="10" y="171"/>
                  </a:lnTo>
                  <a:lnTo>
                    <a:pt x="2" y="179"/>
                  </a:lnTo>
                  <a:lnTo>
                    <a:pt x="0" y="18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4" name="Freeform 201"/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3251" y="2513"/>
              <a:ext cx="45" cy="103"/>
            </a:xfrm>
            <a:custGeom>
              <a:avLst/>
              <a:gdLst>
                <a:gd name="T0" fmla="*/ 1 w 90"/>
                <a:gd name="T1" fmla="*/ 1 h 206"/>
                <a:gd name="T2" fmla="*/ 1 w 90"/>
                <a:gd name="T3" fmla="*/ 1 h 206"/>
                <a:gd name="T4" fmla="*/ 1 w 90"/>
                <a:gd name="T5" fmla="*/ 1 h 206"/>
                <a:gd name="T6" fmla="*/ 1 w 90"/>
                <a:gd name="T7" fmla="*/ 1 h 206"/>
                <a:gd name="T8" fmla="*/ 1 w 90"/>
                <a:gd name="T9" fmla="*/ 1 h 206"/>
                <a:gd name="T10" fmla="*/ 1 w 90"/>
                <a:gd name="T11" fmla="*/ 1 h 206"/>
                <a:gd name="T12" fmla="*/ 1 w 90"/>
                <a:gd name="T13" fmla="*/ 1 h 206"/>
                <a:gd name="T14" fmla="*/ 1 w 90"/>
                <a:gd name="T15" fmla="*/ 1 h 206"/>
                <a:gd name="T16" fmla="*/ 1 w 90"/>
                <a:gd name="T17" fmla="*/ 1 h 206"/>
                <a:gd name="T18" fmla="*/ 1 w 90"/>
                <a:gd name="T19" fmla="*/ 0 h 206"/>
                <a:gd name="T20" fmla="*/ 1 w 90"/>
                <a:gd name="T21" fmla="*/ 1 h 206"/>
                <a:gd name="T22" fmla="*/ 1 w 90"/>
                <a:gd name="T23" fmla="*/ 1 h 206"/>
                <a:gd name="T24" fmla="*/ 1 w 90"/>
                <a:gd name="T25" fmla="*/ 1 h 206"/>
                <a:gd name="T26" fmla="*/ 0 w 90"/>
                <a:gd name="T27" fmla="*/ 1 h 206"/>
                <a:gd name="T28" fmla="*/ 1 w 90"/>
                <a:gd name="T29" fmla="*/ 1 h 206"/>
                <a:gd name="T30" fmla="*/ 1 w 90"/>
                <a:gd name="T31" fmla="*/ 1 h 206"/>
                <a:gd name="T32" fmla="*/ 1 w 90"/>
                <a:gd name="T33" fmla="*/ 1 h 206"/>
                <a:gd name="T34" fmla="*/ 1 w 90"/>
                <a:gd name="T35" fmla="*/ 1 h 206"/>
                <a:gd name="T36" fmla="*/ 1 w 90"/>
                <a:gd name="T37" fmla="*/ 1 h 206"/>
                <a:gd name="T38" fmla="*/ 1 w 90"/>
                <a:gd name="T39" fmla="*/ 1 h 206"/>
                <a:gd name="T40" fmla="*/ 1 w 90"/>
                <a:gd name="T41" fmla="*/ 1 h 206"/>
                <a:gd name="T42" fmla="*/ 1 w 90"/>
                <a:gd name="T43" fmla="*/ 1 h 206"/>
                <a:gd name="T44" fmla="*/ 1 w 90"/>
                <a:gd name="T45" fmla="*/ 1 h 206"/>
                <a:gd name="T46" fmla="*/ 1 w 90"/>
                <a:gd name="T47" fmla="*/ 1 h 206"/>
                <a:gd name="T48" fmla="*/ 1 w 90"/>
                <a:gd name="T49" fmla="*/ 1 h 2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206"/>
                <a:gd name="T77" fmla="*/ 90 w 90"/>
                <a:gd name="T78" fmla="*/ 206 h 2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206">
                  <a:moveTo>
                    <a:pt x="50" y="206"/>
                  </a:moveTo>
                  <a:lnTo>
                    <a:pt x="65" y="183"/>
                  </a:lnTo>
                  <a:lnTo>
                    <a:pt x="77" y="157"/>
                  </a:lnTo>
                  <a:lnTo>
                    <a:pt x="85" y="128"/>
                  </a:lnTo>
                  <a:lnTo>
                    <a:pt x="90" y="99"/>
                  </a:lnTo>
                  <a:lnTo>
                    <a:pt x="88" y="70"/>
                  </a:lnTo>
                  <a:lnTo>
                    <a:pt x="83" y="45"/>
                  </a:lnTo>
                  <a:lnTo>
                    <a:pt x="70" y="23"/>
                  </a:lnTo>
                  <a:lnTo>
                    <a:pt x="52" y="7"/>
                  </a:lnTo>
                  <a:lnTo>
                    <a:pt x="33" y="0"/>
                  </a:lnTo>
                  <a:lnTo>
                    <a:pt x="18" y="2"/>
                  </a:lnTo>
                  <a:lnTo>
                    <a:pt x="7" y="12"/>
                  </a:lnTo>
                  <a:lnTo>
                    <a:pt x="1" y="26"/>
                  </a:lnTo>
                  <a:lnTo>
                    <a:pt x="0" y="43"/>
                  </a:lnTo>
                  <a:lnTo>
                    <a:pt x="3" y="61"/>
                  </a:lnTo>
                  <a:lnTo>
                    <a:pt x="12" y="80"/>
                  </a:lnTo>
                  <a:lnTo>
                    <a:pt x="27" y="93"/>
                  </a:lnTo>
                  <a:lnTo>
                    <a:pt x="39" y="106"/>
                  </a:lnTo>
                  <a:lnTo>
                    <a:pt x="47" y="122"/>
                  </a:lnTo>
                  <a:lnTo>
                    <a:pt x="52" y="141"/>
                  </a:lnTo>
                  <a:lnTo>
                    <a:pt x="53" y="159"/>
                  </a:lnTo>
                  <a:lnTo>
                    <a:pt x="53" y="178"/>
                  </a:lnTo>
                  <a:lnTo>
                    <a:pt x="53" y="193"/>
                  </a:lnTo>
                  <a:lnTo>
                    <a:pt x="50" y="203"/>
                  </a:lnTo>
                  <a:lnTo>
                    <a:pt x="50" y="20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5" name="Freeform 202"/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3283" y="2583"/>
              <a:ext cx="100" cy="50"/>
            </a:xfrm>
            <a:custGeom>
              <a:avLst/>
              <a:gdLst>
                <a:gd name="T0" fmla="*/ 0 w 201"/>
                <a:gd name="T1" fmla="*/ 1 h 99"/>
                <a:gd name="T2" fmla="*/ 0 w 201"/>
                <a:gd name="T3" fmla="*/ 1 h 99"/>
                <a:gd name="T4" fmla="*/ 0 w 201"/>
                <a:gd name="T5" fmla="*/ 1 h 99"/>
                <a:gd name="T6" fmla="*/ 0 w 201"/>
                <a:gd name="T7" fmla="*/ 1 h 99"/>
                <a:gd name="T8" fmla="*/ 0 w 201"/>
                <a:gd name="T9" fmla="*/ 1 h 99"/>
                <a:gd name="T10" fmla="*/ 0 w 201"/>
                <a:gd name="T11" fmla="*/ 1 h 99"/>
                <a:gd name="T12" fmla="*/ 0 w 201"/>
                <a:gd name="T13" fmla="*/ 1 h 99"/>
                <a:gd name="T14" fmla="*/ 0 w 201"/>
                <a:gd name="T15" fmla="*/ 1 h 99"/>
                <a:gd name="T16" fmla="*/ 0 w 201"/>
                <a:gd name="T17" fmla="*/ 1 h 99"/>
                <a:gd name="T18" fmla="*/ 0 w 201"/>
                <a:gd name="T19" fmla="*/ 1 h 99"/>
                <a:gd name="T20" fmla="*/ 0 w 201"/>
                <a:gd name="T21" fmla="*/ 1 h 99"/>
                <a:gd name="T22" fmla="*/ 0 w 201"/>
                <a:gd name="T23" fmla="*/ 1 h 99"/>
                <a:gd name="T24" fmla="*/ 0 w 201"/>
                <a:gd name="T25" fmla="*/ 1 h 99"/>
                <a:gd name="T26" fmla="*/ 0 w 201"/>
                <a:gd name="T27" fmla="*/ 1 h 99"/>
                <a:gd name="T28" fmla="*/ 0 w 201"/>
                <a:gd name="T29" fmla="*/ 1 h 99"/>
                <a:gd name="T30" fmla="*/ 0 w 201"/>
                <a:gd name="T31" fmla="*/ 1 h 99"/>
                <a:gd name="T32" fmla="*/ 0 w 201"/>
                <a:gd name="T33" fmla="*/ 1 h 99"/>
                <a:gd name="T34" fmla="*/ 0 w 201"/>
                <a:gd name="T35" fmla="*/ 1 h 99"/>
                <a:gd name="T36" fmla="*/ 0 w 201"/>
                <a:gd name="T37" fmla="*/ 1 h 99"/>
                <a:gd name="T38" fmla="*/ 0 w 201"/>
                <a:gd name="T39" fmla="*/ 1 h 99"/>
                <a:gd name="T40" fmla="*/ 0 w 201"/>
                <a:gd name="T41" fmla="*/ 0 h 99"/>
                <a:gd name="T42" fmla="*/ 0 w 201"/>
                <a:gd name="T43" fmla="*/ 1 h 99"/>
                <a:gd name="T44" fmla="*/ 0 w 201"/>
                <a:gd name="T45" fmla="*/ 1 h 99"/>
                <a:gd name="T46" fmla="*/ 0 w 201"/>
                <a:gd name="T47" fmla="*/ 1 h 99"/>
                <a:gd name="T48" fmla="*/ 0 w 201"/>
                <a:gd name="T49" fmla="*/ 1 h 99"/>
                <a:gd name="T50" fmla="*/ 0 w 201"/>
                <a:gd name="T51" fmla="*/ 1 h 99"/>
                <a:gd name="T52" fmla="*/ 0 w 201"/>
                <a:gd name="T53" fmla="*/ 1 h 99"/>
                <a:gd name="T54" fmla="*/ 0 w 201"/>
                <a:gd name="T55" fmla="*/ 1 h 99"/>
                <a:gd name="T56" fmla="*/ 0 w 201"/>
                <a:gd name="T57" fmla="*/ 1 h 99"/>
                <a:gd name="T58" fmla="*/ 0 w 201"/>
                <a:gd name="T59" fmla="*/ 1 h 99"/>
                <a:gd name="T60" fmla="*/ 0 w 201"/>
                <a:gd name="T61" fmla="*/ 1 h 99"/>
                <a:gd name="T62" fmla="*/ 0 w 201"/>
                <a:gd name="T63" fmla="*/ 1 h 99"/>
                <a:gd name="T64" fmla="*/ 0 w 201"/>
                <a:gd name="T65" fmla="*/ 1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99"/>
                <a:gd name="T101" fmla="*/ 201 w 201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99">
                  <a:moveTo>
                    <a:pt x="0" y="78"/>
                  </a:moveTo>
                  <a:lnTo>
                    <a:pt x="13" y="84"/>
                  </a:lnTo>
                  <a:lnTo>
                    <a:pt x="26" y="88"/>
                  </a:lnTo>
                  <a:lnTo>
                    <a:pt x="39" y="92"/>
                  </a:lnTo>
                  <a:lnTo>
                    <a:pt x="53" y="95"/>
                  </a:lnTo>
                  <a:lnTo>
                    <a:pt x="68" y="98"/>
                  </a:lnTo>
                  <a:lnTo>
                    <a:pt x="83" y="99"/>
                  </a:lnTo>
                  <a:lnTo>
                    <a:pt x="98" y="99"/>
                  </a:lnTo>
                  <a:lnTo>
                    <a:pt x="113" y="99"/>
                  </a:lnTo>
                  <a:lnTo>
                    <a:pt x="127" y="96"/>
                  </a:lnTo>
                  <a:lnTo>
                    <a:pt x="140" y="93"/>
                  </a:lnTo>
                  <a:lnTo>
                    <a:pt x="152" y="90"/>
                  </a:lnTo>
                  <a:lnTo>
                    <a:pt x="165" y="84"/>
                  </a:lnTo>
                  <a:lnTo>
                    <a:pt x="175" y="77"/>
                  </a:lnTo>
                  <a:lnTo>
                    <a:pt x="184" y="68"/>
                  </a:lnTo>
                  <a:lnTo>
                    <a:pt x="191" y="58"/>
                  </a:lnTo>
                  <a:lnTo>
                    <a:pt x="197" y="47"/>
                  </a:lnTo>
                  <a:lnTo>
                    <a:pt x="201" y="27"/>
                  </a:lnTo>
                  <a:lnTo>
                    <a:pt x="196" y="12"/>
                  </a:lnTo>
                  <a:lnTo>
                    <a:pt x="186" y="3"/>
                  </a:lnTo>
                  <a:lnTo>
                    <a:pt x="171" y="0"/>
                  </a:lnTo>
                  <a:lnTo>
                    <a:pt x="153" y="2"/>
                  </a:lnTo>
                  <a:lnTo>
                    <a:pt x="136" y="9"/>
                  </a:lnTo>
                  <a:lnTo>
                    <a:pt x="120" y="20"/>
                  </a:lnTo>
                  <a:lnTo>
                    <a:pt x="108" y="38"/>
                  </a:lnTo>
                  <a:lnTo>
                    <a:pt x="98" y="52"/>
                  </a:lnTo>
                  <a:lnTo>
                    <a:pt x="83" y="62"/>
                  </a:lnTo>
                  <a:lnTo>
                    <a:pt x="66" y="69"/>
                  </a:lnTo>
                  <a:lnTo>
                    <a:pt x="47" y="73"/>
                  </a:lnTo>
                  <a:lnTo>
                    <a:pt x="29" y="76"/>
                  </a:lnTo>
                  <a:lnTo>
                    <a:pt x="14" y="78"/>
                  </a:lnTo>
                  <a:lnTo>
                    <a:pt x="4" y="78"/>
                  </a:lnTo>
                  <a:lnTo>
                    <a:pt x="0" y="7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6" name="Freeform 203"/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3281" y="2628"/>
              <a:ext cx="99" cy="50"/>
            </a:xfrm>
            <a:custGeom>
              <a:avLst/>
              <a:gdLst>
                <a:gd name="T0" fmla="*/ 0 w 198"/>
                <a:gd name="T1" fmla="*/ 0 h 100"/>
                <a:gd name="T2" fmla="*/ 1 w 198"/>
                <a:gd name="T3" fmla="*/ 1 h 100"/>
                <a:gd name="T4" fmla="*/ 1 w 198"/>
                <a:gd name="T5" fmla="*/ 1 h 100"/>
                <a:gd name="T6" fmla="*/ 1 w 198"/>
                <a:gd name="T7" fmla="*/ 1 h 100"/>
                <a:gd name="T8" fmla="*/ 1 w 198"/>
                <a:gd name="T9" fmla="*/ 1 h 100"/>
                <a:gd name="T10" fmla="*/ 1 w 198"/>
                <a:gd name="T11" fmla="*/ 1 h 100"/>
                <a:gd name="T12" fmla="*/ 1 w 198"/>
                <a:gd name="T13" fmla="*/ 1 h 100"/>
                <a:gd name="T14" fmla="*/ 1 w 198"/>
                <a:gd name="T15" fmla="*/ 1 h 100"/>
                <a:gd name="T16" fmla="*/ 1 w 198"/>
                <a:gd name="T17" fmla="*/ 1 h 100"/>
                <a:gd name="T18" fmla="*/ 1 w 198"/>
                <a:gd name="T19" fmla="*/ 1 h 100"/>
                <a:gd name="T20" fmla="*/ 1 w 198"/>
                <a:gd name="T21" fmla="*/ 1 h 100"/>
                <a:gd name="T22" fmla="*/ 1 w 198"/>
                <a:gd name="T23" fmla="*/ 1 h 100"/>
                <a:gd name="T24" fmla="*/ 1 w 198"/>
                <a:gd name="T25" fmla="*/ 1 h 100"/>
                <a:gd name="T26" fmla="*/ 1 w 198"/>
                <a:gd name="T27" fmla="*/ 1 h 100"/>
                <a:gd name="T28" fmla="*/ 1 w 198"/>
                <a:gd name="T29" fmla="*/ 1 h 100"/>
                <a:gd name="T30" fmla="*/ 1 w 198"/>
                <a:gd name="T31" fmla="*/ 1 h 100"/>
                <a:gd name="T32" fmla="*/ 1 w 198"/>
                <a:gd name="T33" fmla="*/ 1 h 100"/>
                <a:gd name="T34" fmla="*/ 1 w 198"/>
                <a:gd name="T35" fmla="*/ 1 h 100"/>
                <a:gd name="T36" fmla="*/ 1 w 198"/>
                <a:gd name="T37" fmla="*/ 1 h 100"/>
                <a:gd name="T38" fmla="*/ 1 w 198"/>
                <a:gd name="T39" fmla="*/ 1 h 100"/>
                <a:gd name="T40" fmla="*/ 1 w 198"/>
                <a:gd name="T41" fmla="*/ 1 h 100"/>
                <a:gd name="T42" fmla="*/ 1 w 198"/>
                <a:gd name="T43" fmla="*/ 1 h 100"/>
                <a:gd name="T44" fmla="*/ 1 w 198"/>
                <a:gd name="T45" fmla="*/ 1 h 100"/>
                <a:gd name="T46" fmla="*/ 1 w 198"/>
                <a:gd name="T47" fmla="*/ 1 h 100"/>
                <a:gd name="T48" fmla="*/ 0 w 198"/>
                <a:gd name="T49" fmla="*/ 0 h 1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8"/>
                <a:gd name="T76" fmla="*/ 0 h 100"/>
                <a:gd name="T77" fmla="*/ 198 w 198"/>
                <a:gd name="T78" fmla="*/ 100 h 1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8" h="100">
                  <a:moveTo>
                    <a:pt x="0" y="0"/>
                  </a:moveTo>
                  <a:lnTo>
                    <a:pt x="15" y="23"/>
                  </a:lnTo>
                  <a:lnTo>
                    <a:pt x="33" y="44"/>
                  </a:lnTo>
                  <a:lnTo>
                    <a:pt x="55" y="65"/>
                  </a:lnTo>
                  <a:lnTo>
                    <a:pt x="79" y="81"/>
                  </a:lnTo>
                  <a:lnTo>
                    <a:pt x="105" y="94"/>
                  </a:lnTo>
                  <a:lnTo>
                    <a:pt x="130" y="100"/>
                  </a:lnTo>
                  <a:lnTo>
                    <a:pt x="154" y="99"/>
                  </a:lnTo>
                  <a:lnTo>
                    <a:pt x="177" y="89"/>
                  </a:lnTo>
                  <a:lnTo>
                    <a:pt x="192" y="76"/>
                  </a:lnTo>
                  <a:lnTo>
                    <a:pt x="198" y="61"/>
                  </a:lnTo>
                  <a:lnTo>
                    <a:pt x="194" y="47"/>
                  </a:lnTo>
                  <a:lnTo>
                    <a:pt x="184" y="35"/>
                  </a:lnTo>
                  <a:lnTo>
                    <a:pt x="169" y="26"/>
                  </a:lnTo>
                  <a:lnTo>
                    <a:pt x="151" y="21"/>
                  </a:lnTo>
                  <a:lnTo>
                    <a:pt x="131" y="23"/>
                  </a:lnTo>
                  <a:lnTo>
                    <a:pt x="111" y="29"/>
                  </a:lnTo>
                  <a:lnTo>
                    <a:pt x="95" y="34"/>
                  </a:lnTo>
                  <a:lnTo>
                    <a:pt x="78" y="34"/>
                  </a:lnTo>
                  <a:lnTo>
                    <a:pt x="58" y="29"/>
                  </a:lnTo>
                  <a:lnTo>
                    <a:pt x="41" y="23"/>
                  </a:lnTo>
                  <a:lnTo>
                    <a:pt x="25" y="15"/>
                  </a:lnTo>
                  <a:lnTo>
                    <a:pt x="11" y="8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7" name="Freeform 204"/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3273" y="2637"/>
              <a:ext cx="68" cy="87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 h 174"/>
                <a:gd name="T4" fmla="*/ 1 w 136"/>
                <a:gd name="T5" fmla="*/ 1 h 174"/>
                <a:gd name="T6" fmla="*/ 1 w 136"/>
                <a:gd name="T7" fmla="*/ 1 h 174"/>
                <a:gd name="T8" fmla="*/ 1 w 136"/>
                <a:gd name="T9" fmla="*/ 1 h 174"/>
                <a:gd name="T10" fmla="*/ 1 w 136"/>
                <a:gd name="T11" fmla="*/ 1 h 174"/>
                <a:gd name="T12" fmla="*/ 1 w 136"/>
                <a:gd name="T13" fmla="*/ 1 h 174"/>
                <a:gd name="T14" fmla="*/ 1 w 136"/>
                <a:gd name="T15" fmla="*/ 1 h 174"/>
                <a:gd name="T16" fmla="*/ 1 w 136"/>
                <a:gd name="T17" fmla="*/ 1 h 174"/>
                <a:gd name="T18" fmla="*/ 1 w 136"/>
                <a:gd name="T19" fmla="*/ 1 h 174"/>
                <a:gd name="T20" fmla="*/ 1 w 136"/>
                <a:gd name="T21" fmla="*/ 1 h 174"/>
                <a:gd name="T22" fmla="*/ 1 w 136"/>
                <a:gd name="T23" fmla="*/ 1 h 174"/>
                <a:gd name="T24" fmla="*/ 1 w 136"/>
                <a:gd name="T25" fmla="*/ 1 h 174"/>
                <a:gd name="T26" fmla="*/ 1 w 136"/>
                <a:gd name="T27" fmla="*/ 1 h 174"/>
                <a:gd name="T28" fmla="*/ 1 w 136"/>
                <a:gd name="T29" fmla="*/ 1 h 174"/>
                <a:gd name="T30" fmla="*/ 1 w 136"/>
                <a:gd name="T31" fmla="*/ 1 h 174"/>
                <a:gd name="T32" fmla="*/ 1 w 136"/>
                <a:gd name="T33" fmla="*/ 1 h 174"/>
                <a:gd name="T34" fmla="*/ 1 w 136"/>
                <a:gd name="T35" fmla="*/ 1 h 174"/>
                <a:gd name="T36" fmla="*/ 1 w 136"/>
                <a:gd name="T37" fmla="*/ 1 h 174"/>
                <a:gd name="T38" fmla="*/ 1 w 136"/>
                <a:gd name="T39" fmla="*/ 1 h 174"/>
                <a:gd name="T40" fmla="*/ 1 w 136"/>
                <a:gd name="T41" fmla="*/ 1 h 174"/>
                <a:gd name="T42" fmla="*/ 1 w 136"/>
                <a:gd name="T43" fmla="*/ 1 h 174"/>
                <a:gd name="T44" fmla="*/ 1 w 136"/>
                <a:gd name="T45" fmla="*/ 1 h 174"/>
                <a:gd name="T46" fmla="*/ 1 w 136"/>
                <a:gd name="T47" fmla="*/ 1 h 174"/>
                <a:gd name="T48" fmla="*/ 0 w 136"/>
                <a:gd name="T49" fmla="*/ 0 h 1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174"/>
                <a:gd name="T77" fmla="*/ 136 w 136"/>
                <a:gd name="T78" fmla="*/ 174 h 1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174">
                  <a:moveTo>
                    <a:pt x="0" y="0"/>
                  </a:moveTo>
                  <a:lnTo>
                    <a:pt x="0" y="28"/>
                  </a:lnTo>
                  <a:lnTo>
                    <a:pt x="2" y="56"/>
                  </a:lnTo>
                  <a:lnTo>
                    <a:pt x="10" y="85"/>
                  </a:lnTo>
                  <a:lnTo>
                    <a:pt x="20" y="113"/>
                  </a:lnTo>
                  <a:lnTo>
                    <a:pt x="35" y="137"/>
                  </a:lnTo>
                  <a:lnTo>
                    <a:pt x="53" y="157"/>
                  </a:lnTo>
                  <a:lnTo>
                    <a:pt x="74" y="169"/>
                  </a:lnTo>
                  <a:lnTo>
                    <a:pt x="99" y="174"/>
                  </a:lnTo>
                  <a:lnTo>
                    <a:pt x="118" y="170"/>
                  </a:lnTo>
                  <a:lnTo>
                    <a:pt x="131" y="161"/>
                  </a:lnTo>
                  <a:lnTo>
                    <a:pt x="136" y="147"/>
                  </a:lnTo>
                  <a:lnTo>
                    <a:pt x="133" y="132"/>
                  </a:lnTo>
                  <a:lnTo>
                    <a:pt x="126" y="116"/>
                  </a:lnTo>
                  <a:lnTo>
                    <a:pt x="114" y="102"/>
                  </a:lnTo>
                  <a:lnTo>
                    <a:pt x="96" y="92"/>
                  </a:lnTo>
                  <a:lnTo>
                    <a:pt x="77" y="88"/>
                  </a:lnTo>
                  <a:lnTo>
                    <a:pt x="61" y="83"/>
                  </a:lnTo>
                  <a:lnTo>
                    <a:pt x="46" y="73"/>
                  </a:lnTo>
                  <a:lnTo>
                    <a:pt x="32" y="59"/>
                  </a:lnTo>
                  <a:lnTo>
                    <a:pt x="21" y="43"/>
                  </a:lnTo>
                  <a:lnTo>
                    <a:pt x="12" y="26"/>
                  </a:lnTo>
                  <a:lnTo>
                    <a:pt x="5" y="1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8" name="Freeform 205"/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3028" y="2593"/>
              <a:ext cx="234" cy="81"/>
            </a:xfrm>
            <a:custGeom>
              <a:avLst/>
              <a:gdLst>
                <a:gd name="T0" fmla="*/ 0 w 469"/>
                <a:gd name="T1" fmla="*/ 0 h 163"/>
                <a:gd name="T2" fmla="*/ 0 w 469"/>
                <a:gd name="T3" fmla="*/ 0 h 163"/>
                <a:gd name="T4" fmla="*/ 0 w 469"/>
                <a:gd name="T5" fmla="*/ 0 h 163"/>
                <a:gd name="T6" fmla="*/ 0 w 469"/>
                <a:gd name="T7" fmla="*/ 0 h 163"/>
                <a:gd name="T8" fmla="*/ 0 w 469"/>
                <a:gd name="T9" fmla="*/ 0 h 163"/>
                <a:gd name="T10" fmla="*/ 0 w 469"/>
                <a:gd name="T11" fmla="*/ 0 h 163"/>
                <a:gd name="T12" fmla="*/ 0 w 469"/>
                <a:gd name="T13" fmla="*/ 0 h 163"/>
                <a:gd name="T14" fmla="*/ 0 w 469"/>
                <a:gd name="T15" fmla="*/ 0 h 163"/>
                <a:gd name="T16" fmla="*/ 0 w 469"/>
                <a:gd name="T17" fmla="*/ 0 h 163"/>
                <a:gd name="T18" fmla="*/ 0 w 469"/>
                <a:gd name="T19" fmla="*/ 0 h 163"/>
                <a:gd name="T20" fmla="*/ 0 w 469"/>
                <a:gd name="T21" fmla="*/ 0 h 163"/>
                <a:gd name="T22" fmla="*/ 0 w 469"/>
                <a:gd name="T23" fmla="*/ 0 h 163"/>
                <a:gd name="T24" fmla="*/ 0 w 469"/>
                <a:gd name="T25" fmla="*/ 0 h 163"/>
                <a:gd name="T26" fmla="*/ 0 w 469"/>
                <a:gd name="T27" fmla="*/ 0 h 163"/>
                <a:gd name="T28" fmla="*/ 0 w 469"/>
                <a:gd name="T29" fmla="*/ 0 h 163"/>
                <a:gd name="T30" fmla="*/ 0 w 469"/>
                <a:gd name="T31" fmla="*/ 0 h 163"/>
                <a:gd name="T32" fmla="*/ 0 w 469"/>
                <a:gd name="T33" fmla="*/ 0 h 163"/>
                <a:gd name="T34" fmla="*/ 0 w 469"/>
                <a:gd name="T35" fmla="*/ 0 h 163"/>
                <a:gd name="T36" fmla="*/ 0 w 469"/>
                <a:gd name="T37" fmla="*/ 0 h 163"/>
                <a:gd name="T38" fmla="*/ 0 w 469"/>
                <a:gd name="T39" fmla="*/ 0 h 163"/>
                <a:gd name="T40" fmla="*/ 0 w 469"/>
                <a:gd name="T41" fmla="*/ 0 h 163"/>
                <a:gd name="T42" fmla="*/ 0 w 469"/>
                <a:gd name="T43" fmla="*/ 0 h 163"/>
                <a:gd name="T44" fmla="*/ 0 w 469"/>
                <a:gd name="T45" fmla="*/ 0 h 163"/>
                <a:gd name="T46" fmla="*/ 0 w 469"/>
                <a:gd name="T47" fmla="*/ 0 h 163"/>
                <a:gd name="T48" fmla="*/ 0 w 469"/>
                <a:gd name="T49" fmla="*/ 0 h 163"/>
                <a:gd name="T50" fmla="*/ 0 w 469"/>
                <a:gd name="T51" fmla="*/ 0 h 163"/>
                <a:gd name="T52" fmla="*/ 0 w 469"/>
                <a:gd name="T53" fmla="*/ 0 h 163"/>
                <a:gd name="T54" fmla="*/ 0 w 469"/>
                <a:gd name="T55" fmla="*/ 0 h 163"/>
                <a:gd name="T56" fmla="*/ 0 w 469"/>
                <a:gd name="T57" fmla="*/ 0 h 163"/>
                <a:gd name="T58" fmla="*/ 0 w 469"/>
                <a:gd name="T59" fmla="*/ 0 h 163"/>
                <a:gd name="T60" fmla="*/ 0 w 469"/>
                <a:gd name="T61" fmla="*/ 0 h 163"/>
                <a:gd name="T62" fmla="*/ 0 w 469"/>
                <a:gd name="T63" fmla="*/ 0 h 163"/>
                <a:gd name="T64" fmla="*/ 0 w 469"/>
                <a:gd name="T65" fmla="*/ 0 h 163"/>
                <a:gd name="T66" fmla="*/ 0 w 469"/>
                <a:gd name="T67" fmla="*/ 0 h 163"/>
                <a:gd name="T68" fmla="*/ 0 w 469"/>
                <a:gd name="T69" fmla="*/ 0 h 163"/>
                <a:gd name="T70" fmla="*/ 0 w 469"/>
                <a:gd name="T71" fmla="*/ 0 h 163"/>
                <a:gd name="T72" fmla="*/ 0 w 469"/>
                <a:gd name="T73" fmla="*/ 0 h 163"/>
                <a:gd name="T74" fmla="*/ 0 w 469"/>
                <a:gd name="T75" fmla="*/ 0 h 163"/>
                <a:gd name="T76" fmla="*/ 0 w 469"/>
                <a:gd name="T77" fmla="*/ 0 h 163"/>
                <a:gd name="T78" fmla="*/ 0 w 469"/>
                <a:gd name="T79" fmla="*/ 0 h 163"/>
                <a:gd name="T80" fmla="*/ 0 w 469"/>
                <a:gd name="T81" fmla="*/ 0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9"/>
                <a:gd name="T124" fmla="*/ 0 h 163"/>
                <a:gd name="T125" fmla="*/ 469 w 469"/>
                <a:gd name="T126" fmla="*/ 163 h 1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9" h="163">
                  <a:moveTo>
                    <a:pt x="9" y="5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6" y="8"/>
                  </a:lnTo>
                  <a:lnTo>
                    <a:pt x="16" y="19"/>
                  </a:lnTo>
                  <a:lnTo>
                    <a:pt x="32" y="34"/>
                  </a:lnTo>
                  <a:lnTo>
                    <a:pt x="53" y="50"/>
                  </a:lnTo>
                  <a:lnTo>
                    <a:pt x="78" y="67"/>
                  </a:lnTo>
                  <a:lnTo>
                    <a:pt x="107" y="85"/>
                  </a:lnTo>
                  <a:lnTo>
                    <a:pt x="138" y="104"/>
                  </a:lnTo>
                  <a:lnTo>
                    <a:pt x="173" y="121"/>
                  </a:lnTo>
                  <a:lnTo>
                    <a:pt x="210" y="137"/>
                  </a:lnTo>
                  <a:lnTo>
                    <a:pt x="248" y="149"/>
                  </a:lnTo>
                  <a:lnTo>
                    <a:pt x="287" y="158"/>
                  </a:lnTo>
                  <a:lnTo>
                    <a:pt x="326" y="163"/>
                  </a:lnTo>
                  <a:lnTo>
                    <a:pt x="366" y="161"/>
                  </a:lnTo>
                  <a:lnTo>
                    <a:pt x="405" y="154"/>
                  </a:lnTo>
                  <a:lnTo>
                    <a:pt x="425" y="146"/>
                  </a:lnTo>
                  <a:lnTo>
                    <a:pt x="440" y="135"/>
                  </a:lnTo>
                  <a:lnTo>
                    <a:pt x="451" y="121"/>
                  </a:lnTo>
                  <a:lnTo>
                    <a:pt x="460" y="106"/>
                  </a:lnTo>
                  <a:lnTo>
                    <a:pt x="464" y="91"/>
                  </a:lnTo>
                  <a:lnTo>
                    <a:pt x="468" y="80"/>
                  </a:lnTo>
                  <a:lnTo>
                    <a:pt x="469" y="72"/>
                  </a:lnTo>
                  <a:lnTo>
                    <a:pt x="469" y="68"/>
                  </a:lnTo>
                  <a:lnTo>
                    <a:pt x="468" y="70"/>
                  </a:lnTo>
                  <a:lnTo>
                    <a:pt x="465" y="76"/>
                  </a:lnTo>
                  <a:lnTo>
                    <a:pt x="462" y="85"/>
                  </a:lnTo>
                  <a:lnTo>
                    <a:pt x="455" y="97"/>
                  </a:lnTo>
                  <a:lnTo>
                    <a:pt x="445" y="108"/>
                  </a:lnTo>
                  <a:lnTo>
                    <a:pt x="432" y="121"/>
                  </a:lnTo>
                  <a:lnTo>
                    <a:pt x="415" y="131"/>
                  </a:lnTo>
                  <a:lnTo>
                    <a:pt x="393" y="139"/>
                  </a:lnTo>
                  <a:lnTo>
                    <a:pt x="366" y="145"/>
                  </a:lnTo>
                  <a:lnTo>
                    <a:pt x="335" y="145"/>
                  </a:lnTo>
                  <a:lnTo>
                    <a:pt x="297" y="142"/>
                  </a:lnTo>
                  <a:lnTo>
                    <a:pt x="255" y="130"/>
                  </a:lnTo>
                  <a:lnTo>
                    <a:pt x="204" y="113"/>
                  </a:lnTo>
                  <a:lnTo>
                    <a:pt x="146" y="87"/>
                  </a:lnTo>
                  <a:lnTo>
                    <a:pt x="82" y="51"/>
                  </a:lnTo>
                  <a:lnTo>
                    <a:pt x="9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39" name="Freeform 206"/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3125" y="2508"/>
              <a:ext cx="71" cy="73"/>
            </a:xfrm>
            <a:custGeom>
              <a:avLst/>
              <a:gdLst>
                <a:gd name="T0" fmla="*/ 1 w 142"/>
                <a:gd name="T1" fmla="*/ 1 h 145"/>
                <a:gd name="T2" fmla="*/ 1 w 142"/>
                <a:gd name="T3" fmla="*/ 1 h 145"/>
                <a:gd name="T4" fmla="*/ 1 w 142"/>
                <a:gd name="T5" fmla="*/ 1 h 145"/>
                <a:gd name="T6" fmla="*/ 1 w 142"/>
                <a:gd name="T7" fmla="*/ 1 h 145"/>
                <a:gd name="T8" fmla="*/ 1 w 142"/>
                <a:gd name="T9" fmla="*/ 1 h 145"/>
                <a:gd name="T10" fmla="*/ 1 w 142"/>
                <a:gd name="T11" fmla="*/ 1 h 145"/>
                <a:gd name="T12" fmla="*/ 1 w 142"/>
                <a:gd name="T13" fmla="*/ 1 h 145"/>
                <a:gd name="T14" fmla="*/ 1 w 142"/>
                <a:gd name="T15" fmla="*/ 1 h 145"/>
                <a:gd name="T16" fmla="*/ 0 w 142"/>
                <a:gd name="T17" fmla="*/ 1 h 145"/>
                <a:gd name="T18" fmla="*/ 1 w 142"/>
                <a:gd name="T19" fmla="*/ 1 h 145"/>
                <a:gd name="T20" fmla="*/ 1 w 142"/>
                <a:gd name="T21" fmla="*/ 1 h 145"/>
                <a:gd name="T22" fmla="*/ 1 w 142"/>
                <a:gd name="T23" fmla="*/ 1 h 145"/>
                <a:gd name="T24" fmla="*/ 1 w 142"/>
                <a:gd name="T25" fmla="*/ 1 h 145"/>
                <a:gd name="T26" fmla="*/ 1 w 142"/>
                <a:gd name="T27" fmla="*/ 1 h 145"/>
                <a:gd name="T28" fmla="*/ 1 w 142"/>
                <a:gd name="T29" fmla="*/ 1 h 145"/>
                <a:gd name="T30" fmla="*/ 1 w 142"/>
                <a:gd name="T31" fmla="*/ 1 h 145"/>
                <a:gd name="T32" fmla="*/ 1 w 142"/>
                <a:gd name="T33" fmla="*/ 1 h 145"/>
                <a:gd name="T34" fmla="*/ 1 w 142"/>
                <a:gd name="T35" fmla="*/ 0 h 145"/>
                <a:gd name="T36" fmla="*/ 1 w 142"/>
                <a:gd name="T37" fmla="*/ 1 h 145"/>
                <a:gd name="T38" fmla="*/ 1 w 142"/>
                <a:gd name="T39" fmla="*/ 1 h 145"/>
                <a:gd name="T40" fmla="*/ 1 w 142"/>
                <a:gd name="T41" fmla="*/ 1 h 145"/>
                <a:gd name="T42" fmla="*/ 1 w 142"/>
                <a:gd name="T43" fmla="*/ 1 h 145"/>
                <a:gd name="T44" fmla="*/ 1 w 142"/>
                <a:gd name="T45" fmla="*/ 1 h 145"/>
                <a:gd name="T46" fmla="*/ 1 w 142"/>
                <a:gd name="T47" fmla="*/ 1 h 145"/>
                <a:gd name="T48" fmla="*/ 1 w 142"/>
                <a:gd name="T49" fmla="*/ 1 h 145"/>
                <a:gd name="T50" fmla="*/ 1 w 142"/>
                <a:gd name="T51" fmla="*/ 1 h 145"/>
                <a:gd name="T52" fmla="*/ 1 w 142"/>
                <a:gd name="T53" fmla="*/ 1 h 145"/>
                <a:gd name="T54" fmla="*/ 1 w 142"/>
                <a:gd name="T55" fmla="*/ 1 h 145"/>
                <a:gd name="T56" fmla="*/ 1 w 142"/>
                <a:gd name="T57" fmla="*/ 1 h 145"/>
                <a:gd name="T58" fmla="*/ 1 w 142"/>
                <a:gd name="T59" fmla="*/ 1 h 145"/>
                <a:gd name="T60" fmla="*/ 1 w 142"/>
                <a:gd name="T61" fmla="*/ 1 h 145"/>
                <a:gd name="T62" fmla="*/ 1 w 142"/>
                <a:gd name="T63" fmla="*/ 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2"/>
                <a:gd name="T97" fmla="*/ 0 h 145"/>
                <a:gd name="T98" fmla="*/ 142 w 142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2" h="145">
                  <a:moveTo>
                    <a:pt x="89" y="123"/>
                  </a:moveTo>
                  <a:lnTo>
                    <a:pt x="85" y="134"/>
                  </a:lnTo>
                  <a:lnTo>
                    <a:pt x="76" y="140"/>
                  </a:lnTo>
                  <a:lnTo>
                    <a:pt x="67" y="145"/>
                  </a:lnTo>
                  <a:lnTo>
                    <a:pt x="57" y="145"/>
                  </a:lnTo>
                  <a:lnTo>
                    <a:pt x="48" y="140"/>
                  </a:lnTo>
                  <a:lnTo>
                    <a:pt x="41" y="134"/>
                  </a:lnTo>
                  <a:lnTo>
                    <a:pt x="37" y="124"/>
                  </a:lnTo>
                  <a:lnTo>
                    <a:pt x="36" y="113"/>
                  </a:lnTo>
                  <a:lnTo>
                    <a:pt x="30" y="114"/>
                  </a:lnTo>
                  <a:lnTo>
                    <a:pt x="25" y="114"/>
                  </a:lnTo>
                  <a:lnTo>
                    <a:pt x="20" y="113"/>
                  </a:lnTo>
                  <a:lnTo>
                    <a:pt x="15" y="112"/>
                  </a:lnTo>
                  <a:lnTo>
                    <a:pt x="11" y="108"/>
                  </a:lnTo>
                  <a:lnTo>
                    <a:pt x="7" y="105"/>
                  </a:lnTo>
                  <a:lnTo>
                    <a:pt x="4" y="101"/>
                  </a:lnTo>
                  <a:lnTo>
                    <a:pt x="2" y="97"/>
                  </a:lnTo>
                  <a:lnTo>
                    <a:pt x="0" y="86"/>
                  </a:lnTo>
                  <a:lnTo>
                    <a:pt x="3" y="76"/>
                  </a:lnTo>
                  <a:lnTo>
                    <a:pt x="9" y="68"/>
                  </a:lnTo>
                  <a:lnTo>
                    <a:pt x="18" y="62"/>
                  </a:lnTo>
                  <a:lnTo>
                    <a:pt x="12" y="53"/>
                  </a:lnTo>
                  <a:lnTo>
                    <a:pt x="10" y="43"/>
                  </a:lnTo>
                  <a:lnTo>
                    <a:pt x="11" y="32"/>
                  </a:lnTo>
                  <a:lnTo>
                    <a:pt x="15" y="23"/>
                  </a:lnTo>
                  <a:lnTo>
                    <a:pt x="19" y="20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3" y="15"/>
                  </a:lnTo>
                  <a:lnTo>
                    <a:pt x="38" y="15"/>
                  </a:lnTo>
                  <a:lnTo>
                    <a:pt x="43" y="16"/>
                  </a:lnTo>
                  <a:lnTo>
                    <a:pt x="49" y="18"/>
                  </a:lnTo>
                  <a:lnTo>
                    <a:pt x="53" y="21"/>
                  </a:lnTo>
                  <a:lnTo>
                    <a:pt x="58" y="10"/>
                  </a:lnTo>
                  <a:lnTo>
                    <a:pt x="66" y="3"/>
                  </a:lnTo>
                  <a:lnTo>
                    <a:pt x="75" y="0"/>
                  </a:lnTo>
                  <a:lnTo>
                    <a:pt x="86" y="0"/>
                  </a:lnTo>
                  <a:lnTo>
                    <a:pt x="95" y="3"/>
                  </a:lnTo>
                  <a:lnTo>
                    <a:pt x="102" y="10"/>
                  </a:lnTo>
                  <a:lnTo>
                    <a:pt x="106" y="21"/>
                  </a:lnTo>
                  <a:lnTo>
                    <a:pt x="106" y="31"/>
                  </a:lnTo>
                  <a:lnTo>
                    <a:pt x="112" y="30"/>
                  </a:lnTo>
                  <a:lnTo>
                    <a:pt x="118" y="30"/>
                  </a:lnTo>
                  <a:lnTo>
                    <a:pt x="123" y="31"/>
                  </a:lnTo>
                  <a:lnTo>
                    <a:pt x="128" y="33"/>
                  </a:lnTo>
                  <a:lnTo>
                    <a:pt x="133" y="36"/>
                  </a:lnTo>
                  <a:lnTo>
                    <a:pt x="136" y="39"/>
                  </a:lnTo>
                  <a:lnTo>
                    <a:pt x="139" y="44"/>
                  </a:lnTo>
                  <a:lnTo>
                    <a:pt x="141" y="48"/>
                  </a:lnTo>
                  <a:lnTo>
                    <a:pt x="142" y="58"/>
                  </a:lnTo>
                  <a:lnTo>
                    <a:pt x="140" y="68"/>
                  </a:lnTo>
                  <a:lnTo>
                    <a:pt x="134" y="76"/>
                  </a:lnTo>
                  <a:lnTo>
                    <a:pt x="125" y="83"/>
                  </a:lnTo>
                  <a:lnTo>
                    <a:pt x="131" y="92"/>
                  </a:lnTo>
                  <a:lnTo>
                    <a:pt x="133" y="101"/>
                  </a:lnTo>
                  <a:lnTo>
                    <a:pt x="132" y="112"/>
                  </a:lnTo>
                  <a:lnTo>
                    <a:pt x="127" y="121"/>
                  </a:lnTo>
                  <a:lnTo>
                    <a:pt x="124" y="124"/>
                  </a:lnTo>
                  <a:lnTo>
                    <a:pt x="119" y="127"/>
                  </a:lnTo>
                  <a:lnTo>
                    <a:pt x="114" y="129"/>
                  </a:lnTo>
                  <a:lnTo>
                    <a:pt x="110" y="129"/>
                  </a:lnTo>
                  <a:lnTo>
                    <a:pt x="104" y="129"/>
                  </a:lnTo>
                  <a:lnTo>
                    <a:pt x="100" y="128"/>
                  </a:lnTo>
                  <a:lnTo>
                    <a:pt x="94" y="127"/>
                  </a:lnTo>
                  <a:lnTo>
                    <a:pt x="89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0" name="Freeform 207"/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3149" y="2534"/>
              <a:ext cx="21" cy="20"/>
            </a:xfrm>
            <a:custGeom>
              <a:avLst/>
              <a:gdLst>
                <a:gd name="T0" fmla="*/ 1 w 40"/>
                <a:gd name="T1" fmla="*/ 1 h 39"/>
                <a:gd name="T2" fmla="*/ 1 w 40"/>
                <a:gd name="T3" fmla="*/ 1 h 39"/>
                <a:gd name="T4" fmla="*/ 1 w 40"/>
                <a:gd name="T5" fmla="*/ 1 h 39"/>
                <a:gd name="T6" fmla="*/ 1 w 40"/>
                <a:gd name="T7" fmla="*/ 0 h 39"/>
                <a:gd name="T8" fmla="*/ 1 w 40"/>
                <a:gd name="T9" fmla="*/ 1 h 39"/>
                <a:gd name="T10" fmla="*/ 1 w 40"/>
                <a:gd name="T11" fmla="*/ 1 h 39"/>
                <a:gd name="T12" fmla="*/ 1 w 40"/>
                <a:gd name="T13" fmla="*/ 1 h 39"/>
                <a:gd name="T14" fmla="*/ 0 w 40"/>
                <a:gd name="T15" fmla="*/ 1 h 39"/>
                <a:gd name="T16" fmla="*/ 1 w 40"/>
                <a:gd name="T17" fmla="*/ 1 h 39"/>
                <a:gd name="T18" fmla="*/ 1 w 40"/>
                <a:gd name="T19" fmla="*/ 1 h 39"/>
                <a:gd name="T20" fmla="*/ 1 w 40"/>
                <a:gd name="T21" fmla="*/ 1 h 39"/>
                <a:gd name="T22" fmla="*/ 1 w 40"/>
                <a:gd name="T23" fmla="*/ 1 h 39"/>
                <a:gd name="T24" fmla="*/ 1 w 40"/>
                <a:gd name="T25" fmla="*/ 1 h 39"/>
                <a:gd name="T26" fmla="*/ 1 w 40"/>
                <a:gd name="T27" fmla="*/ 1 h 39"/>
                <a:gd name="T28" fmla="*/ 1 w 40"/>
                <a:gd name="T29" fmla="*/ 1 h 39"/>
                <a:gd name="T30" fmla="*/ 1 w 40"/>
                <a:gd name="T31" fmla="*/ 1 h 39"/>
                <a:gd name="T32" fmla="*/ 1 w 40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"/>
                <a:gd name="T52" fmla="*/ 0 h 39"/>
                <a:gd name="T53" fmla="*/ 40 w 40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" h="39">
                  <a:moveTo>
                    <a:pt x="39" y="14"/>
                  </a:moveTo>
                  <a:lnTo>
                    <a:pt x="36" y="7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1" y="26"/>
                  </a:lnTo>
                  <a:lnTo>
                    <a:pt x="5" y="32"/>
                  </a:lnTo>
                  <a:lnTo>
                    <a:pt x="12" y="37"/>
                  </a:lnTo>
                  <a:lnTo>
                    <a:pt x="18" y="39"/>
                  </a:lnTo>
                  <a:lnTo>
                    <a:pt x="26" y="38"/>
                  </a:lnTo>
                  <a:lnTo>
                    <a:pt x="33" y="34"/>
                  </a:lnTo>
                  <a:lnTo>
                    <a:pt x="38" y="29"/>
                  </a:lnTo>
                  <a:lnTo>
                    <a:pt x="40" y="22"/>
                  </a:lnTo>
                  <a:lnTo>
                    <a:pt x="39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1" name="Freeform 208"/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2944" y="2499"/>
              <a:ext cx="26" cy="26"/>
            </a:xfrm>
            <a:custGeom>
              <a:avLst/>
              <a:gdLst>
                <a:gd name="T0" fmla="*/ 1 w 52"/>
                <a:gd name="T1" fmla="*/ 1 h 50"/>
                <a:gd name="T2" fmla="*/ 1 w 52"/>
                <a:gd name="T3" fmla="*/ 1 h 50"/>
                <a:gd name="T4" fmla="*/ 1 w 52"/>
                <a:gd name="T5" fmla="*/ 1 h 50"/>
                <a:gd name="T6" fmla="*/ 1 w 52"/>
                <a:gd name="T7" fmla="*/ 1 h 50"/>
                <a:gd name="T8" fmla="*/ 1 w 52"/>
                <a:gd name="T9" fmla="*/ 1 h 50"/>
                <a:gd name="T10" fmla="*/ 1 w 52"/>
                <a:gd name="T11" fmla="*/ 1 h 50"/>
                <a:gd name="T12" fmla="*/ 1 w 52"/>
                <a:gd name="T13" fmla="*/ 1 h 50"/>
                <a:gd name="T14" fmla="*/ 1 w 52"/>
                <a:gd name="T15" fmla="*/ 1 h 50"/>
                <a:gd name="T16" fmla="*/ 1 w 52"/>
                <a:gd name="T17" fmla="*/ 0 h 50"/>
                <a:gd name="T18" fmla="*/ 1 w 52"/>
                <a:gd name="T19" fmla="*/ 1 h 50"/>
                <a:gd name="T20" fmla="*/ 1 w 52"/>
                <a:gd name="T21" fmla="*/ 1 h 50"/>
                <a:gd name="T22" fmla="*/ 1 w 52"/>
                <a:gd name="T23" fmla="*/ 1 h 50"/>
                <a:gd name="T24" fmla="*/ 0 w 52"/>
                <a:gd name="T25" fmla="*/ 1 h 50"/>
                <a:gd name="T26" fmla="*/ 1 w 52"/>
                <a:gd name="T27" fmla="*/ 1 h 50"/>
                <a:gd name="T28" fmla="*/ 1 w 52"/>
                <a:gd name="T29" fmla="*/ 1 h 50"/>
                <a:gd name="T30" fmla="*/ 1 w 52"/>
                <a:gd name="T31" fmla="*/ 1 h 50"/>
                <a:gd name="T32" fmla="*/ 1 w 52"/>
                <a:gd name="T33" fmla="*/ 1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0"/>
                <a:gd name="T53" fmla="*/ 52 w 5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0">
                  <a:moveTo>
                    <a:pt x="26" y="50"/>
                  </a:moveTo>
                  <a:lnTo>
                    <a:pt x="37" y="48"/>
                  </a:lnTo>
                  <a:lnTo>
                    <a:pt x="45" y="42"/>
                  </a:lnTo>
                  <a:lnTo>
                    <a:pt x="49" y="34"/>
                  </a:lnTo>
                  <a:lnTo>
                    <a:pt x="52" y="25"/>
                  </a:lnTo>
                  <a:lnTo>
                    <a:pt x="49" y="15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8"/>
                  </a:lnTo>
                  <a:lnTo>
                    <a:pt x="26" y="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2" name="Freeform 209"/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3" name="Freeform 210"/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4" name="Freeform 211"/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2972" y="2447"/>
              <a:ext cx="76" cy="61"/>
            </a:xfrm>
            <a:custGeom>
              <a:avLst/>
              <a:gdLst>
                <a:gd name="T0" fmla="*/ 1 w 152"/>
                <a:gd name="T1" fmla="*/ 0 h 123"/>
                <a:gd name="T2" fmla="*/ 0 w 152"/>
                <a:gd name="T3" fmla="*/ 0 h 123"/>
                <a:gd name="T4" fmla="*/ 1 w 152"/>
                <a:gd name="T5" fmla="*/ 0 h 123"/>
                <a:gd name="T6" fmla="*/ 1 w 152"/>
                <a:gd name="T7" fmla="*/ 0 h 123"/>
                <a:gd name="T8" fmla="*/ 1 w 152"/>
                <a:gd name="T9" fmla="*/ 0 h 123"/>
                <a:gd name="T10" fmla="*/ 1 w 152"/>
                <a:gd name="T11" fmla="*/ 0 h 123"/>
                <a:gd name="T12" fmla="*/ 1 w 152"/>
                <a:gd name="T13" fmla="*/ 0 h 123"/>
                <a:gd name="T14" fmla="*/ 1 w 152"/>
                <a:gd name="T15" fmla="*/ 0 h 123"/>
                <a:gd name="T16" fmla="*/ 1 w 152"/>
                <a:gd name="T17" fmla="*/ 0 h 123"/>
                <a:gd name="T18" fmla="*/ 1 w 152"/>
                <a:gd name="T19" fmla="*/ 0 h 123"/>
                <a:gd name="T20" fmla="*/ 1 w 152"/>
                <a:gd name="T21" fmla="*/ 0 h 123"/>
                <a:gd name="T22" fmla="*/ 1 w 152"/>
                <a:gd name="T23" fmla="*/ 0 h 123"/>
                <a:gd name="T24" fmla="*/ 1 w 152"/>
                <a:gd name="T25" fmla="*/ 0 h 123"/>
                <a:gd name="T26" fmla="*/ 1 w 152"/>
                <a:gd name="T27" fmla="*/ 0 h 123"/>
                <a:gd name="T28" fmla="*/ 1 w 152"/>
                <a:gd name="T29" fmla="*/ 0 h 123"/>
                <a:gd name="T30" fmla="*/ 1 w 152"/>
                <a:gd name="T31" fmla="*/ 0 h 123"/>
                <a:gd name="T32" fmla="*/ 1 w 152"/>
                <a:gd name="T33" fmla="*/ 0 h 123"/>
                <a:gd name="T34" fmla="*/ 1 w 152"/>
                <a:gd name="T35" fmla="*/ 0 h 123"/>
                <a:gd name="T36" fmla="*/ 1 w 152"/>
                <a:gd name="T37" fmla="*/ 0 h 123"/>
                <a:gd name="T38" fmla="*/ 1 w 152"/>
                <a:gd name="T39" fmla="*/ 0 h 123"/>
                <a:gd name="T40" fmla="*/ 1 w 152"/>
                <a:gd name="T41" fmla="*/ 0 h 123"/>
                <a:gd name="T42" fmla="*/ 1 w 152"/>
                <a:gd name="T43" fmla="*/ 0 h 123"/>
                <a:gd name="T44" fmla="*/ 1 w 152"/>
                <a:gd name="T45" fmla="*/ 0 h 123"/>
                <a:gd name="T46" fmla="*/ 1 w 152"/>
                <a:gd name="T47" fmla="*/ 0 h 123"/>
                <a:gd name="T48" fmla="*/ 1 w 152"/>
                <a:gd name="T49" fmla="*/ 0 h 123"/>
                <a:gd name="T50" fmla="*/ 1 w 152"/>
                <a:gd name="T51" fmla="*/ 0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3" y="122"/>
                  </a:moveTo>
                  <a:lnTo>
                    <a:pt x="0" y="100"/>
                  </a:lnTo>
                  <a:lnTo>
                    <a:pt x="4" y="93"/>
                  </a:lnTo>
                  <a:lnTo>
                    <a:pt x="14" y="75"/>
                  </a:lnTo>
                  <a:lnTo>
                    <a:pt x="29" y="52"/>
                  </a:lnTo>
                  <a:lnTo>
                    <a:pt x="48" y="27"/>
                  </a:lnTo>
                  <a:lnTo>
                    <a:pt x="70" y="9"/>
                  </a:lnTo>
                  <a:lnTo>
                    <a:pt x="93" y="0"/>
                  </a:lnTo>
                  <a:lnTo>
                    <a:pt x="118" y="5"/>
                  </a:lnTo>
                  <a:lnTo>
                    <a:pt x="141" y="32"/>
                  </a:lnTo>
                  <a:lnTo>
                    <a:pt x="149" y="50"/>
                  </a:lnTo>
                  <a:lnTo>
                    <a:pt x="152" y="65"/>
                  </a:lnTo>
                  <a:lnTo>
                    <a:pt x="151" y="79"/>
                  </a:lnTo>
                  <a:lnTo>
                    <a:pt x="146" y="91"/>
                  </a:lnTo>
                  <a:lnTo>
                    <a:pt x="138" y="99"/>
                  </a:lnTo>
                  <a:lnTo>
                    <a:pt x="127" y="107"/>
                  </a:lnTo>
                  <a:lnTo>
                    <a:pt x="114" y="113"/>
                  </a:lnTo>
                  <a:lnTo>
                    <a:pt x="99" y="116"/>
                  </a:lnTo>
                  <a:lnTo>
                    <a:pt x="84" y="120"/>
                  </a:lnTo>
                  <a:lnTo>
                    <a:pt x="69" y="121"/>
                  </a:lnTo>
                  <a:lnTo>
                    <a:pt x="54" y="122"/>
                  </a:lnTo>
                  <a:lnTo>
                    <a:pt x="42" y="123"/>
                  </a:lnTo>
                  <a:lnTo>
                    <a:pt x="30" y="123"/>
                  </a:lnTo>
                  <a:lnTo>
                    <a:pt x="21" y="122"/>
                  </a:lnTo>
                  <a:lnTo>
                    <a:pt x="15" y="122"/>
                  </a:lnTo>
                  <a:lnTo>
                    <a:pt x="13" y="1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5" name="Freeform 212"/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2972" y="2517"/>
              <a:ext cx="76" cy="61"/>
            </a:xfrm>
            <a:custGeom>
              <a:avLst/>
              <a:gdLst>
                <a:gd name="T0" fmla="*/ 0 w 153"/>
                <a:gd name="T1" fmla="*/ 1 h 122"/>
                <a:gd name="T2" fmla="*/ 0 w 153"/>
                <a:gd name="T3" fmla="*/ 1 h 122"/>
                <a:gd name="T4" fmla="*/ 0 w 153"/>
                <a:gd name="T5" fmla="*/ 1 h 122"/>
                <a:gd name="T6" fmla="*/ 0 w 153"/>
                <a:gd name="T7" fmla="*/ 1 h 122"/>
                <a:gd name="T8" fmla="*/ 0 w 153"/>
                <a:gd name="T9" fmla="*/ 0 h 122"/>
                <a:gd name="T10" fmla="*/ 0 w 153"/>
                <a:gd name="T11" fmla="*/ 0 h 122"/>
                <a:gd name="T12" fmla="*/ 0 w 153"/>
                <a:gd name="T13" fmla="*/ 1 h 122"/>
                <a:gd name="T14" fmla="*/ 0 w 153"/>
                <a:gd name="T15" fmla="*/ 1 h 122"/>
                <a:gd name="T16" fmla="*/ 0 w 153"/>
                <a:gd name="T17" fmla="*/ 1 h 122"/>
                <a:gd name="T18" fmla="*/ 0 w 153"/>
                <a:gd name="T19" fmla="*/ 1 h 122"/>
                <a:gd name="T20" fmla="*/ 0 w 153"/>
                <a:gd name="T21" fmla="*/ 1 h 122"/>
                <a:gd name="T22" fmla="*/ 0 w 153"/>
                <a:gd name="T23" fmla="*/ 1 h 122"/>
                <a:gd name="T24" fmla="*/ 0 w 153"/>
                <a:gd name="T25" fmla="*/ 1 h 122"/>
                <a:gd name="T26" fmla="*/ 0 w 153"/>
                <a:gd name="T27" fmla="*/ 1 h 122"/>
                <a:gd name="T28" fmla="*/ 0 w 153"/>
                <a:gd name="T29" fmla="*/ 1 h 122"/>
                <a:gd name="T30" fmla="*/ 0 w 153"/>
                <a:gd name="T31" fmla="*/ 1 h 122"/>
                <a:gd name="T32" fmla="*/ 0 w 153"/>
                <a:gd name="T33" fmla="*/ 1 h 122"/>
                <a:gd name="T34" fmla="*/ 0 w 153"/>
                <a:gd name="T35" fmla="*/ 1 h 122"/>
                <a:gd name="T36" fmla="*/ 0 w 153"/>
                <a:gd name="T37" fmla="*/ 1 h 122"/>
                <a:gd name="T38" fmla="*/ 0 w 153"/>
                <a:gd name="T39" fmla="*/ 1 h 122"/>
                <a:gd name="T40" fmla="*/ 0 w 153"/>
                <a:gd name="T41" fmla="*/ 1 h 122"/>
                <a:gd name="T42" fmla="*/ 0 w 153"/>
                <a:gd name="T43" fmla="*/ 1 h 122"/>
                <a:gd name="T44" fmla="*/ 0 w 153"/>
                <a:gd name="T45" fmla="*/ 1 h 122"/>
                <a:gd name="T46" fmla="*/ 0 w 153"/>
                <a:gd name="T47" fmla="*/ 1 h 122"/>
                <a:gd name="T48" fmla="*/ 0 w 153"/>
                <a:gd name="T49" fmla="*/ 1 h 122"/>
                <a:gd name="T50" fmla="*/ 0 w 153"/>
                <a:gd name="T51" fmla="*/ 1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22"/>
                <a:gd name="T80" fmla="*/ 153 w 153"/>
                <a:gd name="T81" fmla="*/ 122 h 1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22">
                  <a:moveTo>
                    <a:pt x="0" y="23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21" y="1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1"/>
                  </a:lnTo>
                  <a:lnTo>
                    <a:pt x="69" y="2"/>
                  </a:lnTo>
                  <a:lnTo>
                    <a:pt x="84" y="4"/>
                  </a:lnTo>
                  <a:lnTo>
                    <a:pt x="99" y="7"/>
                  </a:lnTo>
                  <a:lnTo>
                    <a:pt x="114" y="10"/>
                  </a:lnTo>
                  <a:lnTo>
                    <a:pt x="127" y="16"/>
                  </a:lnTo>
                  <a:lnTo>
                    <a:pt x="138" y="23"/>
                  </a:lnTo>
                  <a:lnTo>
                    <a:pt x="146" y="32"/>
                  </a:lnTo>
                  <a:lnTo>
                    <a:pt x="152" y="43"/>
                  </a:lnTo>
                  <a:lnTo>
                    <a:pt x="153" y="55"/>
                  </a:lnTo>
                  <a:lnTo>
                    <a:pt x="150" y="70"/>
                  </a:lnTo>
                  <a:lnTo>
                    <a:pt x="142" y="89"/>
                  </a:lnTo>
                  <a:lnTo>
                    <a:pt x="118" y="115"/>
                  </a:lnTo>
                  <a:lnTo>
                    <a:pt x="93" y="122"/>
                  </a:lnTo>
                  <a:lnTo>
                    <a:pt x="70" y="114"/>
                  </a:lnTo>
                  <a:lnTo>
                    <a:pt x="48" y="95"/>
                  </a:lnTo>
                  <a:lnTo>
                    <a:pt x="29" y="72"/>
                  </a:lnTo>
                  <a:lnTo>
                    <a:pt x="14" y="48"/>
                  </a:lnTo>
                  <a:lnTo>
                    <a:pt x="4" y="30"/>
                  </a:ln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6" name="Freeform 213"/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2930" y="2532"/>
              <a:ext cx="55" cy="78"/>
            </a:xfrm>
            <a:custGeom>
              <a:avLst/>
              <a:gdLst>
                <a:gd name="T0" fmla="*/ 0 w 112"/>
                <a:gd name="T1" fmla="*/ 0 h 156"/>
                <a:gd name="T2" fmla="*/ 0 w 112"/>
                <a:gd name="T3" fmla="*/ 0 h 156"/>
                <a:gd name="T4" fmla="*/ 0 w 112"/>
                <a:gd name="T5" fmla="*/ 1 h 156"/>
                <a:gd name="T6" fmla="*/ 0 w 112"/>
                <a:gd name="T7" fmla="*/ 1 h 156"/>
                <a:gd name="T8" fmla="*/ 0 w 112"/>
                <a:gd name="T9" fmla="*/ 1 h 156"/>
                <a:gd name="T10" fmla="*/ 0 w 112"/>
                <a:gd name="T11" fmla="*/ 1 h 156"/>
                <a:gd name="T12" fmla="*/ 0 w 112"/>
                <a:gd name="T13" fmla="*/ 1 h 156"/>
                <a:gd name="T14" fmla="*/ 0 w 112"/>
                <a:gd name="T15" fmla="*/ 1 h 156"/>
                <a:gd name="T16" fmla="*/ 0 w 112"/>
                <a:gd name="T17" fmla="*/ 1 h 156"/>
                <a:gd name="T18" fmla="*/ 0 w 112"/>
                <a:gd name="T19" fmla="*/ 1 h 156"/>
                <a:gd name="T20" fmla="*/ 0 w 112"/>
                <a:gd name="T21" fmla="*/ 1 h 156"/>
                <a:gd name="T22" fmla="*/ 0 w 112"/>
                <a:gd name="T23" fmla="*/ 1 h 156"/>
                <a:gd name="T24" fmla="*/ 0 w 112"/>
                <a:gd name="T25" fmla="*/ 1 h 156"/>
                <a:gd name="T26" fmla="*/ 0 w 112"/>
                <a:gd name="T27" fmla="*/ 1 h 156"/>
                <a:gd name="T28" fmla="*/ 0 w 112"/>
                <a:gd name="T29" fmla="*/ 1 h 156"/>
                <a:gd name="T30" fmla="*/ 0 w 112"/>
                <a:gd name="T31" fmla="*/ 1 h 156"/>
                <a:gd name="T32" fmla="*/ 0 w 112"/>
                <a:gd name="T33" fmla="*/ 1 h 156"/>
                <a:gd name="T34" fmla="*/ 0 w 112"/>
                <a:gd name="T35" fmla="*/ 0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2"/>
                <a:gd name="T55" fmla="*/ 0 h 156"/>
                <a:gd name="T56" fmla="*/ 112 w 112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2" h="156">
                  <a:moveTo>
                    <a:pt x="43" y="0"/>
                  </a:moveTo>
                  <a:lnTo>
                    <a:pt x="68" y="0"/>
                  </a:lnTo>
                  <a:lnTo>
                    <a:pt x="73" y="7"/>
                  </a:lnTo>
                  <a:lnTo>
                    <a:pt x="83" y="24"/>
                  </a:lnTo>
                  <a:lnTo>
                    <a:pt x="96" y="50"/>
                  </a:lnTo>
                  <a:lnTo>
                    <a:pt x="106" y="77"/>
                  </a:lnTo>
                  <a:lnTo>
                    <a:pt x="112" y="106"/>
                  </a:lnTo>
                  <a:lnTo>
                    <a:pt x="108" y="131"/>
                  </a:lnTo>
                  <a:lnTo>
                    <a:pt x="91" y="149"/>
                  </a:lnTo>
                  <a:lnTo>
                    <a:pt x="56" y="156"/>
                  </a:lnTo>
                  <a:lnTo>
                    <a:pt x="22" y="149"/>
                  </a:lnTo>
                  <a:lnTo>
                    <a:pt x="4" y="131"/>
                  </a:lnTo>
                  <a:lnTo>
                    <a:pt x="0" y="106"/>
                  </a:lnTo>
                  <a:lnTo>
                    <a:pt x="5" y="77"/>
                  </a:lnTo>
                  <a:lnTo>
                    <a:pt x="15" y="50"/>
                  </a:lnTo>
                  <a:lnTo>
                    <a:pt x="28" y="24"/>
                  </a:lnTo>
                  <a:lnTo>
                    <a:pt x="38" y="7"/>
                  </a:lnTo>
                  <a:lnTo>
                    <a:pt x="4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7" name="Freeform 214"/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2868" y="2515"/>
              <a:ext cx="75" cy="62"/>
            </a:xfrm>
            <a:custGeom>
              <a:avLst/>
              <a:gdLst>
                <a:gd name="T0" fmla="*/ 0 w 151"/>
                <a:gd name="T1" fmla="*/ 1 h 123"/>
                <a:gd name="T2" fmla="*/ 0 w 151"/>
                <a:gd name="T3" fmla="*/ 1 h 123"/>
                <a:gd name="T4" fmla="*/ 0 w 151"/>
                <a:gd name="T5" fmla="*/ 1 h 123"/>
                <a:gd name="T6" fmla="*/ 0 w 151"/>
                <a:gd name="T7" fmla="*/ 1 h 123"/>
                <a:gd name="T8" fmla="*/ 0 w 151"/>
                <a:gd name="T9" fmla="*/ 1 h 123"/>
                <a:gd name="T10" fmla="*/ 0 w 151"/>
                <a:gd name="T11" fmla="*/ 1 h 123"/>
                <a:gd name="T12" fmla="*/ 0 w 151"/>
                <a:gd name="T13" fmla="*/ 1 h 123"/>
                <a:gd name="T14" fmla="*/ 0 w 151"/>
                <a:gd name="T15" fmla="*/ 1 h 123"/>
                <a:gd name="T16" fmla="*/ 0 w 151"/>
                <a:gd name="T17" fmla="*/ 1 h 123"/>
                <a:gd name="T18" fmla="*/ 0 w 151"/>
                <a:gd name="T19" fmla="*/ 1 h 123"/>
                <a:gd name="T20" fmla="*/ 0 w 151"/>
                <a:gd name="T21" fmla="*/ 1 h 123"/>
                <a:gd name="T22" fmla="*/ 0 w 151"/>
                <a:gd name="T23" fmla="*/ 1 h 123"/>
                <a:gd name="T24" fmla="*/ 0 w 151"/>
                <a:gd name="T25" fmla="*/ 1 h 123"/>
                <a:gd name="T26" fmla="*/ 0 w 151"/>
                <a:gd name="T27" fmla="*/ 1 h 123"/>
                <a:gd name="T28" fmla="*/ 0 w 151"/>
                <a:gd name="T29" fmla="*/ 1 h 123"/>
                <a:gd name="T30" fmla="*/ 0 w 151"/>
                <a:gd name="T31" fmla="*/ 1 h 123"/>
                <a:gd name="T32" fmla="*/ 0 w 151"/>
                <a:gd name="T33" fmla="*/ 1 h 123"/>
                <a:gd name="T34" fmla="*/ 0 w 151"/>
                <a:gd name="T35" fmla="*/ 1 h 123"/>
                <a:gd name="T36" fmla="*/ 0 w 151"/>
                <a:gd name="T37" fmla="*/ 1 h 123"/>
                <a:gd name="T38" fmla="*/ 0 w 151"/>
                <a:gd name="T39" fmla="*/ 1 h 123"/>
                <a:gd name="T40" fmla="*/ 0 w 151"/>
                <a:gd name="T41" fmla="*/ 1 h 123"/>
                <a:gd name="T42" fmla="*/ 0 w 151"/>
                <a:gd name="T43" fmla="*/ 0 h 123"/>
                <a:gd name="T44" fmla="*/ 0 w 151"/>
                <a:gd name="T45" fmla="*/ 0 h 123"/>
                <a:gd name="T46" fmla="*/ 0 w 151"/>
                <a:gd name="T47" fmla="*/ 1 h 123"/>
                <a:gd name="T48" fmla="*/ 0 w 151"/>
                <a:gd name="T49" fmla="*/ 1 h 123"/>
                <a:gd name="T50" fmla="*/ 0 w 151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3"/>
                <a:gd name="T80" fmla="*/ 151 w 151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3">
                  <a:moveTo>
                    <a:pt x="138" y="1"/>
                  </a:moveTo>
                  <a:lnTo>
                    <a:pt x="151" y="23"/>
                  </a:lnTo>
                  <a:lnTo>
                    <a:pt x="147" y="30"/>
                  </a:lnTo>
                  <a:lnTo>
                    <a:pt x="137" y="48"/>
                  </a:lnTo>
                  <a:lnTo>
                    <a:pt x="122" y="71"/>
                  </a:lnTo>
                  <a:lnTo>
                    <a:pt x="103" y="95"/>
                  </a:lnTo>
                  <a:lnTo>
                    <a:pt x="82" y="114"/>
                  </a:lnTo>
                  <a:lnTo>
                    <a:pt x="57" y="123"/>
                  </a:lnTo>
                  <a:lnTo>
                    <a:pt x="34" y="117"/>
                  </a:lnTo>
                  <a:lnTo>
                    <a:pt x="11" y="91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5" y="16"/>
                  </a:lnTo>
                  <a:lnTo>
                    <a:pt x="38" y="10"/>
                  </a:lnTo>
                  <a:lnTo>
                    <a:pt x="52" y="7"/>
                  </a:lnTo>
                  <a:lnTo>
                    <a:pt x="67" y="3"/>
                  </a:lnTo>
                  <a:lnTo>
                    <a:pt x="82" y="2"/>
                  </a:lnTo>
                  <a:lnTo>
                    <a:pt x="97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30" y="1"/>
                  </a:lnTo>
                  <a:lnTo>
                    <a:pt x="136" y="1"/>
                  </a:lnTo>
                  <a:lnTo>
                    <a:pt x="138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8" name="Freeform 215"/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2867" y="2446"/>
              <a:ext cx="76" cy="62"/>
            </a:xfrm>
            <a:custGeom>
              <a:avLst/>
              <a:gdLst>
                <a:gd name="T0" fmla="*/ 1 w 152"/>
                <a:gd name="T1" fmla="*/ 1 h 123"/>
                <a:gd name="T2" fmla="*/ 1 w 152"/>
                <a:gd name="T3" fmla="*/ 1 h 123"/>
                <a:gd name="T4" fmla="*/ 1 w 152"/>
                <a:gd name="T5" fmla="*/ 1 h 123"/>
                <a:gd name="T6" fmla="*/ 1 w 152"/>
                <a:gd name="T7" fmla="*/ 1 h 123"/>
                <a:gd name="T8" fmla="*/ 1 w 152"/>
                <a:gd name="T9" fmla="*/ 1 h 123"/>
                <a:gd name="T10" fmla="*/ 1 w 152"/>
                <a:gd name="T11" fmla="*/ 1 h 123"/>
                <a:gd name="T12" fmla="*/ 1 w 152"/>
                <a:gd name="T13" fmla="*/ 1 h 123"/>
                <a:gd name="T14" fmla="*/ 1 w 152"/>
                <a:gd name="T15" fmla="*/ 1 h 123"/>
                <a:gd name="T16" fmla="*/ 1 w 152"/>
                <a:gd name="T17" fmla="*/ 1 h 123"/>
                <a:gd name="T18" fmla="*/ 1 w 152"/>
                <a:gd name="T19" fmla="*/ 1 h 123"/>
                <a:gd name="T20" fmla="*/ 1 w 152"/>
                <a:gd name="T21" fmla="*/ 1 h 123"/>
                <a:gd name="T22" fmla="*/ 1 w 152"/>
                <a:gd name="T23" fmla="*/ 1 h 123"/>
                <a:gd name="T24" fmla="*/ 1 w 152"/>
                <a:gd name="T25" fmla="*/ 1 h 123"/>
                <a:gd name="T26" fmla="*/ 1 w 152"/>
                <a:gd name="T27" fmla="*/ 1 h 123"/>
                <a:gd name="T28" fmla="*/ 1 w 152"/>
                <a:gd name="T29" fmla="*/ 1 h 123"/>
                <a:gd name="T30" fmla="*/ 0 w 152"/>
                <a:gd name="T31" fmla="*/ 1 h 123"/>
                <a:gd name="T32" fmla="*/ 1 w 152"/>
                <a:gd name="T33" fmla="*/ 1 h 123"/>
                <a:gd name="T34" fmla="*/ 1 w 152"/>
                <a:gd name="T35" fmla="*/ 1 h 123"/>
                <a:gd name="T36" fmla="*/ 1 w 152"/>
                <a:gd name="T37" fmla="*/ 1 h 123"/>
                <a:gd name="T38" fmla="*/ 1 w 152"/>
                <a:gd name="T39" fmla="*/ 0 h 123"/>
                <a:gd name="T40" fmla="*/ 1 w 152"/>
                <a:gd name="T41" fmla="*/ 1 h 123"/>
                <a:gd name="T42" fmla="*/ 1 w 152"/>
                <a:gd name="T43" fmla="*/ 1 h 123"/>
                <a:gd name="T44" fmla="*/ 1 w 152"/>
                <a:gd name="T45" fmla="*/ 1 h 123"/>
                <a:gd name="T46" fmla="*/ 1 w 152"/>
                <a:gd name="T47" fmla="*/ 1 h 123"/>
                <a:gd name="T48" fmla="*/ 1 w 152"/>
                <a:gd name="T49" fmla="*/ 1 h 123"/>
                <a:gd name="T50" fmla="*/ 1 w 152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52" y="99"/>
                  </a:moveTo>
                  <a:lnTo>
                    <a:pt x="139" y="122"/>
                  </a:lnTo>
                  <a:lnTo>
                    <a:pt x="137" y="122"/>
                  </a:lnTo>
                  <a:lnTo>
                    <a:pt x="131" y="122"/>
                  </a:lnTo>
                  <a:lnTo>
                    <a:pt x="122" y="123"/>
                  </a:lnTo>
                  <a:lnTo>
                    <a:pt x="110" y="122"/>
                  </a:lnTo>
                  <a:lnTo>
                    <a:pt x="98" y="122"/>
                  </a:lnTo>
                  <a:lnTo>
                    <a:pt x="83" y="121"/>
                  </a:lnTo>
                  <a:lnTo>
                    <a:pt x="68" y="118"/>
                  </a:lnTo>
                  <a:lnTo>
                    <a:pt x="53" y="116"/>
                  </a:lnTo>
                  <a:lnTo>
                    <a:pt x="39" y="111"/>
                  </a:lnTo>
                  <a:lnTo>
                    <a:pt x="26" y="106"/>
                  </a:lnTo>
                  <a:lnTo>
                    <a:pt x="15" y="99"/>
                  </a:lnTo>
                  <a:lnTo>
                    <a:pt x="7" y="91"/>
                  </a:lnTo>
                  <a:lnTo>
                    <a:pt x="1" y="79"/>
                  </a:lnTo>
                  <a:lnTo>
                    <a:pt x="0" y="66"/>
                  </a:lnTo>
                  <a:lnTo>
                    <a:pt x="3" y="51"/>
                  </a:lnTo>
                  <a:lnTo>
                    <a:pt x="11" y="33"/>
                  </a:lnTo>
                  <a:lnTo>
                    <a:pt x="34" y="6"/>
                  </a:lnTo>
                  <a:lnTo>
                    <a:pt x="58" y="0"/>
                  </a:lnTo>
                  <a:lnTo>
                    <a:pt x="83" y="8"/>
                  </a:lnTo>
                  <a:lnTo>
                    <a:pt x="104" y="27"/>
                  </a:lnTo>
                  <a:lnTo>
                    <a:pt x="123" y="50"/>
                  </a:lnTo>
                  <a:lnTo>
                    <a:pt x="138" y="73"/>
                  </a:lnTo>
                  <a:lnTo>
                    <a:pt x="148" y="92"/>
                  </a:lnTo>
                  <a:lnTo>
                    <a:pt x="152" y="9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49" name="Freeform 216"/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2555" y="2447"/>
              <a:ext cx="68" cy="74"/>
            </a:xfrm>
            <a:custGeom>
              <a:avLst/>
              <a:gdLst>
                <a:gd name="T0" fmla="*/ 1 w 136"/>
                <a:gd name="T1" fmla="*/ 1 h 148"/>
                <a:gd name="T2" fmla="*/ 0 w 136"/>
                <a:gd name="T3" fmla="*/ 1 h 148"/>
                <a:gd name="T4" fmla="*/ 1 w 136"/>
                <a:gd name="T5" fmla="*/ 1 h 148"/>
                <a:gd name="T6" fmla="*/ 1 w 136"/>
                <a:gd name="T7" fmla="*/ 1 h 148"/>
                <a:gd name="T8" fmla="*/ 1 w 136"/>
                <a:gd name="T9" fmla="*/ 1 h 148"/>
                <a:gd name="T10" fmla="*/ 1 w 136"/>
                <a:gd name="T11" fmla="*/ 1 h 148"/>
                <a:gd name="T12" fmla="*/ 1 w 136"/>
                <a:gd name="T13" fmla="*/ 1 h 148"/>
                <a:gd name="T14" fmla="*/ 1 w 136"/>
                <a:gd name="T15" fmla="*/ 1 h 148"/>
                <a:gd name="T16" fmla="*/ 1 w 136"/>
                <a:gd name="T17" fmla="*/ 1 h 148"/>
                <a:gd name="T18" fmla="*/ 1 w 136"/>
                <a:gd name="T19" fmla="*/ 1 h 148"/>
                <a:gd name="T20" fmla="*/ 1 w 136"/>
                <a:gd name="T21" fmla="*/ 1 h 148"/>
                <a:gd name="T22" fmla="*/ 1 w 136"/>
                <a:gd name="T23" fmla="*/ 1 h 148"/>
                <a:gd name="T24" fmla="*/ 1 w 136"/>
                <a:gd name="T25" fmla="*/ 1 h 148"/>
                <a:gd name="T26" fmla="*/ 1 w 136"/>
                <a:gd name="T27" fmla="*/ 1 h 148"/>
                <a:gd name="T28" fmla="*/ 1 w 136"/>
                <a:gd name="T29" fmla="*/ 1 h 148"/>
                <a:gd name="T30" fmla="*/ 1 w 136"/>
                <a:gd name="T31" fmla="*/ 1 h 148"/>
                <a:gd name="T32" fmla="*/ 1 w 136"/>
                <a:gd name="T33" fmla="*/ 1 h 148"/>
                <a:gd name="T34" fmla="*/ 1 w 136"/>
                <a:gd name="T35" fmla="*/ 1 h 148"/>
                <a:gd name="T36" fmla="*/ 1 w 136"/>
                <a:gd name="T37" fmla="*/ 1 h 148"/>
                <a:gd name="T38" fmla="*/ 1 w 136"/>
                <a:gd name="T39" fmla="*/ 1 h 148"/>
                <a:gd name="T40" fmla="*/ 1 w 136"/>
                <a:gd name="T41" fmla="*/ 1 h 148"/>
                <a:gd name="T42" fmla="*/ 1 w 136"/>
                <a:gd name="T43" fmla="*/ 1 h 148"/>
                <a:gd name="T44" fmla="*/ 1 w 136"/>
                <a:gd name="T45" fmla="*/ 1 h 148"/>
                <a:gd name="T46" fmla="*/ 1 w 136"/>
                <a:gd name="T47" fmla="*/ 1 h 148"/>
                <a:gd name="T48" fmla="*/ 1 w 136"/>
                <a:gd name="T49" fmla="*/ 1 h 148"/>
                <a:gd name="T50" fmla="*/ 1 w 136"/>
                <a:gd name="T51" fmla="*/ 1 h 148"/>
                <a:gd name="T52" fmla="*/ 1 w 136"/>
                <a:gd name="T53" fmla="*/ 1 h 148"/>
                <a:gd name="T54" fmla="*/ 1 w 136"/>
                <a:gd name="T55" fmla="*/ 1 h 148"/>
                <a:gd name="T56" fmla="*/ 1 w 136"/>
                <a:gd name="T57" fmla="*/ 1 h 148"/>
                <a:gd name="T58" fmla="*/ 1 w 136"/>
                <a:gd name="T59" fmla="*/ 1 h 148"/>
                <a:gd name="T60" fmla="*/ 1 w 136"/>
                <a:gd name="T61" fmla="*/ 1 h 148"/>
                <a:gd name="T62" fmla="*/ 1 w 136"/>
                <a:gd name="T63" fmla="*/ 1 h 1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8"/>
                <a:gd name="T98" fmla="*/ 136 w 136"/>
                <a:gd name="T99" fmla="*/ 148 h 1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8">
                  <a:moveTo>
                    <a:pt x="14" y="75"/>
                  </a:moveTo>
                  <a:lnTo>
                    <a:pt x="6" y="67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7"/>
                  </a:lnTo>
                  <a:lnTo>
                    <a:pt x="20" y="25"/>
                  </a:lnTo>
                  <a:lnTo>
                    <a:pt x="24" y="25"/>
                  </a:lnTo>
                  <a:lnTo>
                    <a:pt x="30" y="25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0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7" y="24"/>
                  </a:lnTo>
                  <a:lnTo>
                    <a:pt x="121" y="26"/>
                  </a:lnTo>
                  <a:lnTo>
                    <a:pt x="126" y="29"/>
                  </a:lnTo>
                  <a:lnTo>
                    <a:pt x="129" y="32"/>
                  </a:lnTo>
                  <a:lnTo>
                    <a:pt x="133" y="37"/>
                  </a:lnTo>
                  <a:lnTo>
                    <a:pt x="136" y="46"/>
                  </a:lnTo>
                  <a:lnTo>
                    <a:pt x="135" y="56"/>
                  </a:lnTo>
                  <a:lnTo>
                    <a:pt x="130" y="65"/>
                  </a:lnTo>
                  <a:lnTo>
                    <a:pt x="122" y="73"/>
                  </a:lnTo>
                  <a:lnTo>
                    <a:pt x="130" y="80"/>
                  </a:lnTo>
                  <a:lnTo>
                    <a:pt x="135" y="90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5"/>
                  </a:lnTo>
                  <a:lnTo>
                    <a:pt x="126" y="118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40"/>
                  </a:lnTo>
                  <a:lnTo>
                    <a:pt x="80" y="146"/>
                  </a:lnTo>
                  <a:lnTo>
                    <a:pt x="69" y="148"/>
                  </a:lnTo>
                  <a:lnTo>
                    <a:pt x="59" y="146"/>
                  </a:lnTo>
                  <a:lnTo>
                    <a:pt x="51" y="140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20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0" name="Freeform 217"/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2579" y="2473"/>
              <a:ext cx="20" cy="21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1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0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27" y="39"/>
                  </a:lnTo>
                  <a:lnTo>
                    <a:pt x="33" y="34"/>
                  </a:lnTo>
                  <a:lnTo>
                    <a:pt x="38" y="27"/>
                  </a:lnTo>
                  <a:lnTo>
                    <a:pt x="39" y="20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6" y="34"/>
                  </a:lnTo>
                  <a:lnTo>
                    <a:pt x="12" y="39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1" name="Freeform 218"/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2642" y="1923"/>
              <a:ext cx="68" cy="74"/>
            </a:xfrm>
            <a:custGeom>
              <a:avLst/>
              <a:gdLst>
                <a:gd name="T0" fmla="*/ 1 w 136"/>
                <a:gd name="T1" fmla="*/ 1 h 147"/>
                <a:gd name="T2" fmla="*/ 0 w 136"/>
                <a:gd name="T3" fmla="*/ 1 h 147"/>
                <a:gd name="T4" fmla="*/ 1 w 136"/>
                <a:gd name="T5" fmla="*/ 1 h 147"/>
                <a:gd name="T6" fmla="*/ 1 w 136"/>
                <a:gd name="T7" fmla="*/ 1 h 147"/>
                <a:gd name="T8" fmla="*/ 1 w 136"/>
                <a:gd name="T9" fmla="*/ 1 h 147"/>
                <a:gd name="T10" fmla="*/ 1 w 136"/>
                <a:gd name="T11" fmla="*/ 1 h 147"/>
                <a:gd name="T12" fmla="*/ 1 w 136"/>
                <a:gd name="T13" fmla="*/ 1 h 147"/>
                <a:gd name="T14" fmla="*/ 1 w 136"/>
                <a:gd name="T15" fmla="*/ 1 h 147"/>
                <a:gd name="T16" fmla="*/ 1 w 136"/>
                <a:gd name="T17" fmla="*/ 1 h 147"/>
                <a:gd name="T18" fmla="*/ 1 w 136"/>
                <a:gd name="T19" fmla="*/ 1 h 147"/>
                <a:gd name="T20" fmla="*/ 1 w 136"/>
                <a:gd name="T21" fmla="*/ 1 h 147"/>
                <a:gd name="T22" fmla="*/ 1 w 136"/>
                <a:gd name="T23" fmla="*/ 1 h 147"/>
                <a:gd name="T24" fmla="*/ 1 w 136"/>
                <a:gd name="T25" fmla="*/ 1 h 147"/>
                <a:gd name="T26" fmla="*/ 1 w 136"/>
                <a:gd name="T27" fmla="*/ 1 h 147"/>
                <a:gd name="T28" fmla="*/ 1 w 136"/>
                <a:gd name="T29" fmla="*/ 1 h 147"/>
                <a:gd name="T30" fmla="*/ 1 w 136"/>
                <a:gd name="T31" fmla="*/ 1 h 147"/>
                <a:gd name="T32" fmla="*/ 1 w 136"/>
                <a:gd name="T33" fmla="*/ 1 h 147"/>
                <a:gd name="T34" fmla="*/ 1 w 136"/>
                <a:gd name="T35" fmla="*/ 1 h 147"/>
                <a:gd name="T36" fmla="*/ 1 w 136"/>
                <a:gd name="T37" fmla="*/ 1 h 147"/>
                <a:gd name="T38" fmla="*/ 1 w 136"/>
                <a:gd name="T39" fmla="*/ 1 h 147"/>
                <a:gd name="T40" fmla="*/ 1 w 136"/>
                <a:gd name="T41" fmla="*/ 1 h 147"/>
                <a:gd name="T42" fmla="*/ 1 w 136"/>
                <a:gd name="T43" fmla="*/ 1 h 147"/>
                <a:gd name="T44" fmla="*/ 1 w 136"/>
                <a:gd name="T45" fmla="*/ 1 h 147"/>
                <a:gd name="T46" fmla="*/ 1 w 136"/>
                <a:gd name="T47" fmla="*/ 1 h 147"/>
                <a:gd name="T48" fmla="*/ 1 w 136"/>
                <a:gd name="T49" fmla="*/ 1 h 147"/>
                <a:gd name="T50" fmla="*/ 1 w 136"/>
                <a:gd name="T51" fmla="*/ 1 h 147"/>
                <a:gd name="T52" fmla="*/ 1 w 136"/>
                <a:gd name="T53" fmla="*/ 1 h 147"/>
                <a:gd name="T54" fmla="*/ 1 w 136"/>
                <a:gd name="T55" fmla="*/ 1 h 147"/>
                <a:gd name="T56" fmla="*/ 1 w 136"/>
                <a:gd name="T57" fmla="*/ 1 h 147"/>
                <a:gd name="T58" fmla="*/ 1 w 136"/>
                <a:gd name="T59" fmla="*/ 1 h 147"/>
                <a:gd name="T60" fmla="*/ 1 w 136"/>
                <a:gd name="T61" fmla="*/ 1 h 147"/>
                <a:gd name="T62" fmla="*/ 1 w 136"/>
                <a:gd name="T63" fmla="*/ 1 h 1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7"/>
                <a:gd name="T98" fmla="*/ 136 w 136"/>
                <a:gd name="T99" fmla="*/ 147 h 14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7">
                  <a:moveTo>
                    <a:pt x="14" y="74"/>
                  </a:moveTo>
                  <a:lnTo>
                    <a:pt x="6" y="66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5" y="24"/>
                  </a:lnTo>
                  <a:lnTo>
                    <a:pt x="30" y="24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1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6" y="24"/>
                  </a:lnTo>
                  <a:lnTo>
                    <a:pt x="121" y="25"/>
                  </a:lnTo>
                  <a:lnTo>
                    <a:pt x="126" y="28"/>
                  </a:lnTo>
                  <a:lnTo>
                    <a:pt x="129" y="32"/>
                  </a:lnTo>
                  <a:lnTo>
                    <a:pt x="133" y="35"/>
                  </a:lnTo>
                  <a:lnTo>
                    <a:pt x="136" y="46"/>
                  </a:lnTo>
                  <a:lnTo>
                    <a:pt x="135" y="55"/>
                  </a:lnTo>
                  <a:lnTo>
                    <a:pt x="130" y="65"/>
                  </a:lnTo>
                  <a:lnTo>
                    <a:pt x="122" y="72"/>
                  </a:lnTo>
                  <a:lnTo>
                    <a:pt x="130" y="80"/>
                  </a:lnTo>
                  <a:lnTo>
                    <a:pt x="135" y="89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4"/>
                  </a:lnTo>
                  <a:lnTo>
                    <a:pt x="126" y="117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39"/>
                  </a:lnTo>
                  <a:lnTo>
                    <a:pt x="80" y="145"/>
                  </a:lnTo>
                  <a:lnTo>
                    <a:pt x="69" y="147"/>
                  </a:lnTo>
                  <a:lnTo>
                    <a:pt x="59" y="145"/>
                  </a:lnTo>
                  <a:lnTo>
                    <a:pt x="51" y="139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19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2" name="Freeform 219"/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2667" y="1949"/>
              <a:ext cx="20" cy="20"/>
            </a:xfrm>
            <a:custGeom>
              <a:avLst/>
              <a:gdLst>
                <a:gd name="T0" fmla="*/ 1 w 39"/>
                <a:gd name="T1" fmla="*/ 1 h 39"/>
                <a:gd name="T2" fmla="*/ 1 w 39"/>
                <a:gd name="T3" fmla="*/ 1 h 39"/>
                <a:gd name="T4" fmla="*/ 1 w 39"/>
                <a:gd name="T5" fmla="*/ 1 h 39"/>
                <a:gd name="T6" fmla="*/ 1 w 39"/>
                <a:gd name="T7" fmla="*/ 1 h 39"/>
                <a:gd name="T8" fmla="*/ 1 w 39"/>
                <a:gd name="T9" fmla="*/ 1 h 39"/>
                <a:gd name="T10" fmla="*/ 1 w 39"/>
                <a:gd name="T11" fmla="*/ 1 h 39"/>
                <a:gd name="T12" fmla="*/ 1 w 39"/>
                <a:gd name="T13" fmla="*/ 1 h 39"/>
                <a:gd name="T14" fmla="*/ 1 w 39"/>
                <a:gd name="T15" fmla="*/ 1 h 39"/>
                <a:gd name="T16" fmla="*/ 1 w 39"/>
                <a:gd name="T17" fmla="*/ 0 h 39"/>
                <a:gd name="T18" fmla="*/ 1 w 39"/>
                <a:gd name="T19" fmla="*/ 1 h 39"/>
                <a:gd name="T20" fmla="*/ 1 w 39"/>
                <a:gd name="T21" fmla="*/ 1 h 39"/>
                <a:gd name="T22" fmla="*/ 1 w 39"/>
                <a:gd name="T23" fmla="*/ 1 h 39"/>
                <a:gd name="T24" fmla="*/ 0 w 39"/>
                <a:gd name="T25" fmla="*/ 1 h 39"/>
                <a:gd name="T26" fmla="*/ 1 w 39"/>
                <a:gd name="T27" fmla="*/ 1 h 39"/>
                <a:gd name="T28" fmla="*/ 1 w 39"/>
                <a:gd name="T29" fmla="*/ 1 h 39"/>
                <a:gd name="T30" fmla="*/ 1 w 39"/>
                <a:gd name="T31" fmla="*/ 1 h 39"/>
                <a:gd name="T32" fmla="*/ 1 w 39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39"/>
                <a:gd name="T53" fmla="*/ 39 w 39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39">
                  <a:moveTo>
                    <a:pt x="19" y="39"/>
                  </a:moveTo>
                  <a:lnTo>
                    <a:pt x="28" y="38"/>
                  </a:lnTo>
                  <a:lnTo>
                    <a:pt x="33" y="33"/>
                  </a:lnTo>
                  <a:lnTo>
                    <a:pt x="38" y="27"/>
                  </a:lnTo>
                  <a:lnTo>
                    <a:pt x="39" y="19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8" y="1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6" y="33"/>
                  </a:lnTo>
                  <a:lnTo>
                    <a:pt x="13" y="38"/>
                  </a:lnTo>
                  <a:lnTo>
                    <a:pt x="19" y="3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3" name="Freeform 220"/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2593" y="1695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9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2" y="35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4" name="Freeform 221"/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2601" y="170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5" name="Freeform 222"/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2352" y="181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6" name="Freeform 223"/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2359" y="1819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8" y="10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7" name="Freeform 224"/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2336" y="1607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8" name="Freeform 225"/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2343" y="1614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59" name="Freeform 226"/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2456" y="192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5" y="13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7" y="54"/>
                  </a:lnTo>
                  <a:lnTo>
                    <a:pt x="52" y="51"/>
                  </a:lnTo>
                  <a:lnTo>
                    <a:pt x="55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0" name="Freeform 227"/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2463" y="193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1" name="Freeform 228"/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2357" y="1988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2" name="Freeform 229"/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2365" y="1995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7" y="6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3" name="Freeform 230"/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2658" y="2044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5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4" name="Freeform 231"/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2666" y="205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5" name="Freeform 232"/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2674" y="1787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6" name="Freeform 233"/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2682" y="1795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7" name="Freeform 234"/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2677" y="2164"/>
              <a:ext cx="30" cy="29"/>
            </a:xfrm>
            <a:custGeom>
              <a:avLst/>
              <a:gdLst>
                <a:gd name="T0" fmla="*/ 1 w 58"/>
                <a:gd name="T1" fmla="*/ 0 h 60"/>
                <a:gd name="T2" fmla="*/ 1 w 58"/>
                <a:gd name="T3" fmla="*/ 0 h 60"/>
                <a:gd name="T4" fmla="*/ 1 w 58"/>
                <a:gd name="T5" fmla="*/ 0 h 60"/>
                <a:gd name="T6" fmla="*/ 1 w 58"/>
                <a:gd name="T7" fmla="*/ 0 h 60"/>
                <a:gd name="T8" fmla="*/ 1 w 58"/>
                <a:gd name="T9" fmla="*/ 0 h 60"/>
                <a:gd name="T10" fmla="*/ 1 w 58"/>
                <a:gd name="T11" fmla="*/ 0 h 60"/>
                <a:gd name="T12" fmla="*/ 1 w 58"/>
                <a:gd name="T13" fmla="*/ 0 h 60"/>
                <a:gd name="T14" fmla="*/ 1 w 58"/>
                <a:gd name="T15" fmla="*/ 0 h 60"/>
                <a:gd name="T16" fmla="*/ 1 w 58"/>
                <a:gd name="T17" fmla="*/ 0 h 60"/>
                <a:gd name="T18" fmla="*/ 1 w 58"/>
                <a:gd name="T19" fmla="*/ 0 h 60"/>
                <a:gd name="T20" fmla="*/ 1 w 58"/>
                <a:gd name="T21" fmla="*/ 0 h 60"/>
                <a:gd name="T22" fmla="*/ 1 w 58"/>
                <a:gd name="T23" fmla="*/ 0 h 60"/>
                <a:gd name="T24" fmla="*/ 0 w 58"/>
                <a:gd name="T25" fmla="*/ 0 h 60"/>
                <a:gd name="T26" fmla="*/ 0 w 58"/>
                <a:gd name="T27" fmla="*/ 0 h 60"/>
                <a:gd name="T28" fmla="*/ 1 w 58"/>
                <a:gd name="T29" fmla="*/ 0 h 60"/>
                <a:gd name="T30" fmla="*/ 1 w 58"/>
                <a:gd name="T31" fmla="*/ 0 h 60"/>
                <a:gd name="T32" fmla="*/ 1 w 58"/>
                <a:gd name="T33" fmla="*/ 0 h 60"/>
                <a:gd name="T34" fmla="*/ 1 w 58"/>
                <a:gd name="T35" fmla="*/ 0 h 60"/>
                <a:gd name="T36" fmla="*/ 1 w 58"/>
                <a:gd name="T37" fmla="*/ 0 h 60"/>
                <a:gd name="T38" fmla="*/ 1 w 58"/>
                <a:gd name="T39" fmla="*/ 0 h 60"/>
                <a:gd name="T40" fmla="*/ 1 w 58"/>
                <a:gd name="T41" fmla="*/ 0 h 60"/>
                <a:gd name="T42" fmla="*/ 1 w 58"/>
                <a:gd name="T43" fmla="*/ 0 h 60"/>
                <a:gd name="T44" fmla="*/ 1 w 58"/>
                <a:gd name="T45" fmla="*/ 0 h 60"/>
                <a:gd name="T46" fmla="*/ 1 w 58"/>
                <a:gd name="T47" fmla="*/ 0 h 60"/>
                <a:gd name="T48" fmla="*/ 1 w 58"/>
                <a:gd name="T49" fmla="*/ 0 h 60"/>
                <a:gd name="T50" fmla="*/ 1 w 58"/>
                <a:gd name="T51" fmla="*/ 0 h 60"/>
                <a:gd name="T52" fmla="*/ 1 w 58"/>
                <a:gd name="T53" fmla="*/ 0 h 60"/>
                <a:gd name="T54" fmla="*/ 1 w 58"/>
                <a:gd name="T55" fmla="*/ 0 h 60"/>
                <a:gd name="T56" fmla="*/ 1 w 58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60"/>
                <a:gd name="T89" fmla="*/ 58 w 58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60">
                  <a:moveTo>
                    <a:pt x="58" y="30"/>
                  </a:move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23" y="59"/>
                  </a:lnTo>
                  <a:lnTo>
                    <a:pt x="28" y="60"/>
                  </a:lnTo>
                  <a:lnTo>
                    <a:pt x="34" y="59"/>
                  </a:lnTo>
                  <a:lnTo>
                    <a:pt x="40" y="58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8" name="Freeform 235"/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2685" y="2171"/>
              <a:ext cx="14" cy="15"/>
            </a:xfrm>
            <a:custGeom>
              <a:avLst/>
              <a:gdLst>
                <a:gd name="T0" fmla="*/ 1 w 28"/>
                <a:gd name="T1" fmla="*/ 1 h 30"/>
                <a:gd name="T2" fmla="*/ 1 w 28"/>
                <a:gd name="T3" fmla="*/ 1 h 30"/>
                <a:gd name="T4" fmla="*/ 1 w 28"/>
                <a:gd name="T5" fmla="*/ 1 h 30"/>
                <a:gd name="T6" fmla="*/ 1 w 28"/>
                <a:gd name="T7" fmla="*/ 1 h 30"/>
                <a:gd name="T8" fmla="*/ 1 w 28"/>
                <a:gd name="T9" fmla="*/ 1 h 30"/>
                <a:gd name="T10" fmla="*/ 1 w 28"/>
                <a:gd name="T11" fmla="*/ 1 h 30"/>
                <a:gd name="T12" fmla="*/ 1 w 28"/>
                <a:gd name="T13" fmla="*/ 1 h 30"/>
                <a:gd name="T14" fmla="*/ 0 w 28"/>
                <a:gd name="T15" fmla="*/ 1 h 30"/>
                <a:gd name="T16" fmla="*/ 0 w 28"/>
                <a:gd name="T17" fmla="*/ 1 h 30"/>
                <a:gd name="T18" fmla="*/ 0 w 28"/>
                <a:gd name="T19" fmla="*/ 1 h 30"/>
                <a:gd name="T20" fmla="*/ 1 w 28"/>
                <a:gd name="T21" fmla="*/ 1 h 30"/>
                <a:gd name="T22" fmla="*/ 1 w 28"/>
                <a:gd name="T23" fmla="*/ 1 h 30"/>
                <a:gd name="T24" fmla="*/ 1 w 28"/>
                <a:gd name="T25" fmla="*/ 1 h 30"/>
                <a:gd name="T26" fmla="*/ 1 w 28"/>
                <a:gd name="T27" fmla="*/ 1 h 30"/>
                <a:gd name="T28" fmla="*/ 1 w 28"/>
                <a:gd name="T29" fmla="*/ 1 h 30"/>
                <a:gd name="T30" fmla="*/ 1 w 28"/>
                <a:gd name="T31" fmla="*/ 0 h 30"/>
                <a:gd name="T32" fmla="*/ 1 w 28"/>
                <a:gd name="T33" fmla="*/ 0 h 30"/>
                <a:gd name="T34" fmla="*/ 1 w 28"/>
                <a:gd name="T35" fmla="*/ 0 h 30"/>
                <a:gd name="T36" fmla="*/ 1 w 28"/>
                <a:gd name="T37" fmla="*/ 1 h 30"/>
                <a:gd name="T38" fmla="*/ 1 w 28"/>
                <a:gd name="T39" fmla="*/ 1 h 30"/>
                <a:gd name="T40" fmla="*/ 1 w 28"/>
                <a:gd name="T41" fmla="*/ 1 h 30"/>
                <a:gd name="T42" fmla="*/ 1 w 28"/>
                <a:gd name="T43" fmla="*/ 1 h 30"/>
                <a:gd name="T44" fmla="*/ 1 w 28"/>
                <a:gd name="T45" fmla="*/ 1 h 30"/>
                <a:gd name="T46" fmla="*/ 1 w 28"/>
                <a:gd name="T47" fmla="*/ 1 h 30"/>
                <a:gd name="T48" fmla="*/ 1 w 28"/>
                <a:gd name="T49" fmla="*/ 1 h 30"/>
                <a:gd name="T50" fmla="*/ 1 w 28"/>
                <a:gd name="T51" fmla="*/ 1 h 30"/>
                <a:gd name="T52" fmla="*/ 1 w 28"/>
                <a:gd name="T53" fmla="*/ 1 h 30"/>
                <a:gd name="T54" fmla="*/ 1 w 28"/>
                <a:gd name="T55" fmla="*/ 1 h 30"/>
                <a:gd name="T56" fmla="*/ 1 w 28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30"/>
                <a:gd name="T89" fmla="*/ 28 w 28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30">
                  <a:moveTo>
                    <a:pt x="13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21"/>
                  </a:lnTo>
                  <a:lnTo>
                    <a:pt x="25" y="25"/>
                  </a:lnTo>
                  <a:lnTo>
                    <a:pt x="19" y="29"/>
                  </a:lnTo>
                  <a:lnTo>
                    <a:pt x="13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69" name="Freeform 236"/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2539" y="2259"/>
              <a:ext cx="29" cy="30"/>
            </a:xfrm>
            <a:custGeom>
              <a:avLst/>
              <a:gdLst>
                <a:gd name="T0" fmla="*/ 0 w 60"/>
                <a:gd name="T1" fmla="*/ 1 h 60"/>
                <a:gd name="T2" fmla="*/ 0 w 60"/>
                <a:gd name="T3" fmla="*/ 1 h 60"/>
                <a:gd name="T4" fmla="*/ 0 w 60"/>
                <a:gd name="T5" fmla="*/ 1 h 60"/>
                <a:gd name="T6" fmla="*/ 0 w 60"/>
                <a:gd name="T7" fmla="*/ 1 h 60"/>
                <a:gd name="T8" fmla="*/ 0 w 60"/>
                <a:gd name="T9" fmla="*/ 1 h 60"/>
                <a:gd name="T10" fmla="*/ 0 w 60"/>
                <a:gd name="T11" fmla="*/ 1 h 60"/>
                <a:gd name="T12" fmla="*/ 0 w 60"/>
                <a:gd name="T13" fmla="*/ 1 h 60"/>
                <a:gd name="T14" fmla="*/ 0 w 60"/>
                <a:gd name="T15" fmla="*/ 1 h 60"/>
                <a:gd name="T16" fmla="*/ 0 w 60"/>
                <a:gd name="T17" fmla="*/ 0 h 60"/>
                <a:gd name="T18" fmla="*/ 0 w 60"/>
                <a:gd name="T19" fmla="*/ 1 h 60"/>
                <a:gd name="T20" fmla="*/ 0 w 60"/>
                <a:gd name="T21" fmla="*/ 1 h 60"/>
                <a:gd name="T22" fmla="*/ 0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0 w 60"/>
                <a:gd name="T29" fmla="*/ 1 h 60"/>
                <a:gd name="T30" fmla="*/ 0 w 60"/>
                <a:gd name="T31" fmla="*/ 1 h 60"/>
                <a:gd name="T32" fmla="*/ 0 w 60"/>
                <a:gd name="T33" fmla="*/ 1 h 60"/>
                <a:gd name="T34" fmla="*/ 0 w 60"/>
                <a:gd name="T35" fmla="*/ 1 h 60"/>
                <a:gd name="T36" fmla="*/ 0 w 60"/>
                <a:gd name="T37" fmla="*/ 1 h 60"/>
                <a:gd name="T38" fmla="*/ 0 w 60"/>
                <a:gd name="T39" fmla="*/ 1 h 60"/>
                <a:gd name="T40" fmla="*/ 0 w 60"/>
                <a:gd name="T41" fmla="*/ 1 h 60"/>
                <a:gd name="T42" fmla="*/ 0 w 60"/>
                <a:gd name="T43" fmla="*/ 1 h 60"/>
                <a:gd name="T44" fmla="*/ 0 w 60"/>
                <a:gd name="T45" fmla="*/ 1 h 60"/>
                <a:gd name="T46" fmla="*/ 0 w 60"/>
                <a:gd name="T47" fmla="*/ 1 h 60"/>
                <a:gd name="T48" fmla="*/ 0 w 60"/>
                <a:gd name="T49" fmla="*/ 1 h 60"/>
                <a:gd name="T50" fmla="*/ 0 w 60"/>
                <a:gd name="T51" fmla="*/ 1 h 60"/>
                <a:gd name="T52" fmla="*/ 0 w 60"/>
                <a:gd name="T53" fmla="*/ 1 h 60"/>
                <a:gd name="T54" fmla="*/ 0 w 60"/>
                <a:gd name="T55" fmla="*/ 1 h 60"/>
                <a:gd name="T56" fmla="*/ 0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2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0" name="Freeform 237"/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2546" y="226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1" name="Freeform 238"/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2416" y="229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8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2" name="Freeform 239"/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2423" y="2298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3" name="Freeform 240"/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2344" y="2212"/>
              <a:ext cx="30" cy="29"/>
            </a:xfrm>
            <a:custGeom>
              <a:avLst/>
              <a:gdLst>
                <a:gd name="T0" fmla="*/ 1 w 60"/>
                <a:gd name="T1" fmla="*/ 1 h 57"/>
                <a:gd name="T2" fmla="*/ 1 w 60"/>
                <a:gd name="T3" fmla="*/ 1 h 57"/>
                <a:gd name="T4" fmla="*/ 1 w 60"/>
                <a:gd name="T5" fmla="*/ 1 h 57"/>
                <a:gd name="T6" fmla="*/ 1 w 60"/>
                <a:gd name="T7" fmla="*/ 1 h 57"/>
                <a:gd name="T8" fmla="*/ 1 w 60"/>
                <a:gd name="T9" fmla="*/ 1 h 57"/>
                <a:gd name="T10" fmla="*/ 1 w 60"/>
                <a:gd name="T11" fmla="*/ 1 h 57"/>
                <a:gd name="T12" fmla="*/ 1 w 60"/>
                <a:gd name="T13" fmla="*/ 1 h 57"/>
                <a:gd name="T14" fmla="*/ 1 w 60"/>
                <a:gd name="T15" fmla="*/ 0 h 57"/>
                <a:gd name="T16" fmla="*/ 1 w 60"/>
                <a:gd name="T17" fmla="*/ 0 h 57"/>
                <a:gd name="T18" fmla="*/ 1 w 60"/>
                <a:gd name="T19" fmla="*/ 1 h 57"/>
                <a:gd name="T20" fmla="*/ 1 w 60"/>
                <a:gd name="T21" fmla="*/ 1 h 57"/>
                <a:gd name="T22" fmla="*/ 1 w 60"/>
                <a:gd name="T23" fmla="*/ 1 h 57"/>
                <a:gd name="T24" fmla="*/ 0 w 60"/>
                <a:gd name="T25" fmla="*/ 1 h 57"/>
                <a:gd name="T26" fmla="*/ 1 w 60"/>
                <a:gd name="T27" fmla="*/ 1 h 57"/>
                <a:gd name="T28" fmla="*/ 1 w 60"/>
                <a:gd name="T29" fmla="*/ 1 h 57"/>
                <a:gd name="T30" fmla="*/ 1 w 60"/>
                <a:gd name="T31" fmla="*/ 1 h 57"/>
                <a:gd name="T32" fmla="*/ 1 w 60"/>
                <a:gd name="T33" fmla="*/ 1 h 57"/>
                <a:gd name="T34" fmla="*/ 1 w 60"/>
                <a:gd name="T35" fmla="*/ 1 h 57"/>
                <a:gd name="T36" fmla="*/ 1 w 60"/>
                <a:gd name="T37" fmla="*/ 1 h 57"/>
                <a:gd name="T38" fmla="*/ 1 w 60"/>
                <a:gd name="T39" fmla="*/ 1 h 57"/>
                <a:gd name="T40" fmla="*/ 1 w 60"/>
                <a:gd name="T41" fmla="*/ 1 h 57"/>
                <a:gd name="T42" fmla="*/ 1 w 60"/>
                <a:gd name="T43" fmla="*/ 1 h 57"/>
                <a:gd name="T44" fmla="*/ 1 w 60"/>
                <a:gd name="T45" fmla="*/ 1 h 57"/>
                <a:gd name="T46" fmla="*/ 1 w 60"/>
                <a:gd name="T47" fmla="*/ 1 h 57"/>
                <a:gd name="T48" fmla="*/ 1 w 60"/>
                <a:gd name="T49" fmla="*/ 1 h 57"/>
                <a:gd name="T50" fmla="*/ 1 w 60"/>
                <a:gd name="T51" fmla="*/ 1 h 57"/>
                <a:gd name="T52" fmla="*/ 1 w 60"/>
                <a:gd name="T53" fmla="*/ 1 h 57"/>
                <a:gd name="T54" fmla="*/ 1 w 60"/>
                <a:gd name="T55" fmla="*/ 1 h 57"/>
                <a:gd name="T56" fmla="*/ 1 w 60"/>
                <a:gd name="T57" fmla="*/ 1 h 5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7"/>
                <a:gd name="T89" fmla="*/ 60 w 60"/>
                <a:gd name="T90" fmla="*/ 57 h 5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7">
                  <a:moveTo>
                    <a:pt x="60" y="27"/>
                  </a:moveTo>
                  <a:lnTo>
                    <a:pt x="59" y="23"/>
                  </a:lnTo>
                  <a:lnTo>
                    <a:pt x="57" y="17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1" y="33"/>
                  </a:lnTo>
                  <a:lnTo>
                    <a:pt x="2" y="39"/>
                  </a:lnTo>
                  <a:lnTo>
                    <a:pt x="4" y="45"/>
                  </a:lnTo>
                  <a:lnTo>
                    <a:pt x="8" y="49"/>
                  </a:lnTo>
                  <a:lnTo>
                    <a:pt x="12" y="53"/>
                  </a:lnTo>
                  <a:lnTo>
                    <a:pt x="18" y="55"/>
                  </a:lnTo>
                  <a:lnTo>
                    <a:pt x="24" y="57"/>
                  </a:lnTo>
                  <a:lnTo>
                    <a:pt x="30" y="57"/>
                  </a:lnTo>
                  <a:lnTo>
                    <a:pt x="35" y="57"/>
                  </a:lnTo>
                  <a:lnTo>
                    <a:pt x="41" y="55"/>
                  </a:lnTo>
                  <a:lnTo>
                    <a:pt x="46" y="53"/>
                  </a:lnTo>
                  <a:lnTo>
                    <a:pt x="50" y="49"/>
                  </a:lnTo>
                  <a:lnTo>
                    <a:pt x="54" y="45"/>
                  </a:lnTo>
                  <a:lnTo>
                    <a:pt x="57" y="39"/>
                  </a:lnTo>
                  <a:lnTo>
                    <a:pt x="59" y="33"/>
                  </a:lnTo>
                  <a:lnTo>
                    <a:pt x="60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4" name="Freeform 241"/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2351" y="2219"/>
              <a:ext cx="15" cy="14"/>
            </a:xfrm>
            <a:custGeom>
              <a:avLst/>
              <a:gdLst>
                <a:gd name="T0" fmla="*/ 1 w 30"/>
                <a:gd name="T1" fmla="*/ 1 h 27"/>
                <a:gd name="T2" fmla="*/ 1 w 30"/>
                <a:gd name="T3" fmla="*/ 1 h 27"/>
                <a:gd name="T4" fmla="*/ 1 w 30"/>
                <a:gd name="T5" fmla="*/ 1 h 27"/>
                <a:gd name="T6" fmla="*/ 1 w 30"/>
                <a:gd name="T7" fmla="*/ 1 h 27"/>
                <a:gd name="T8" fmla="*/ 1 w 30"/>
                <a:gd name="T9" fmla="*/ 1 h 27"/>
                <a:gd name="T10" fmla="*/ 1 w 30"/>
                <a:gd name="T11" fmla="*/ 1 h 27"/>
                <a:gd name="T12" fmla="*/ 1 w 30"/>
                <a:gd name="T13" fmla="*/ 1 h 27"/>
                <a:gd name="T14" fmla="*/ 0 w 30"/>
                <a:gd name="T15" fmla="*/ 1 h 27"/>
                <a:gd name="T16" fmla="*/ 0 w 30"/>
                <a:gd name="T17" fmla="*/ 1 h 27"/>
                <a:gd name="T18" fmla="*/ 0 w 30"/>
                <a:gd name="T19" fmla="*/ 1 h 27"/>
                <a:gd name="T20" fmla="*/ 1 w 30"/>
                <a:gd name="T21" fmla="*/ 1 h 27"/>
                <a:gd name="T22" fmla="*/ 1 w 30"/>
                <a:gd name="T23" fmla="*/ 1 h 27"/>
                <a:gd name="T24" fmla="*/ 1 w 30"/>
                <a:gd name="T25" fmla="*/ 1 h 27"/>
                <a:gd name="T26" fmla="*/ 1 w 30"/>
                <a:gd name="T27" fmla="*/ 1 h 27"/>
                <a:gd name="T28" fmla="*/ 1 w 30"/>
                <a:gd name="T29" fmla="*/ 0 h 27"/>
                <a:gd name="T30" fmla="*/ 1 w 30"/>
                <a:gd name="T31" fmla="*/ 0 h 27"/>
                <a:gd name="T32" fmla="*/ 1 w 30"/>
                <a:gd name="T33" fmla="*/ 0 h 27"/>
                <a:gd name="T34" fmla="*/ 1 w 30"/>
                <a:gd name="T35" fmla="*/ 0 h 27"/>
                <a:gd name="T36" fmla="*/ 1 w 30"/>
                <a:gd name="T37" fmla="*/ 0 h 27"/>
                <a:gd name="T38" fmla="*/ 1 w 30"/>
                <a:gd name="T39" fmla="*/ 1 h 27"/>
                <a:gd name="T40" fmla="*/ 1 w 30"/>
                <a:gd name="T41" fmla="*/ 1 h 27"/>
                <a:gd name="T42" fmla="*/ 1 w 30"/>
                <a:gd name="T43" fmla="*/ 1 h 27"/>
                <a:gd name="T44" fmla="*/ 1 w 30"/>
                <a:gd name="T45" fmla="*/ 1 h 27"/>
                <a:gd name="T46" fmla="*/ 1 w 30"/>
                <a:gd name="T47" fmla="*/ 1 h 27"/>
                <a:gd name="T48" fmla="*/ 1 w 30"/>
                <a:gd name="T49" fmla="*/ 1 h 27"/>
                <a:gd name="T50" fmla="*/ 1 w 30"/>
                <a:gd name="T51" fmla="*/ 1 h 27"/>
                <a:gd name="T52" fmla="*/ 1 w 30"/>
                <a:gd name="T53" fmla="*/ 1 h 27"/>
                <a:gd name="T54" fmla="*/ 1 w 30"/>
                <a:gd name="T55" fmla="*/ 1 h 27"/>
                <a:gd name="T56" fmla="*/ 1 w 30"/>
                <a:gd name="T57" fmla="*/ 1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7"/>
                <a:gd name="T89" fmla="*/ 30 w 30"/>
                <a:gd name="T90" fmla="*/ 27 h 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7">
                  <a:moveTo>
                    <a:pt x="15" y="27"/>
                  </a:moveTo>
                  <a:lnTo>
                    <a:pt x="11" y="27"/>
                  </a:lnTo>
                  <a:lnTo>
                    <a:pt x="9" y="26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9" y="18"/>
                  </a:lnTo>
                  <a:lnTo>
                    <a:pt x="25" y="23"/>
                  </a:lnTo>
                  <a:lnTo>
                    <a:pt x="20" y="26"/>
                  </a:lnTo>
                  <a:lnTo>
                    <a:pt x="15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5" name="Freeform 242"/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2458" y="240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6" name="Freeform 243"/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2466" y="241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7" name="Freeform 244"/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2403" y="253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8" name="Freeform 245"/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2410" y="2546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79" name="Freeform 246"/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2480" y="2665"/>
              <a:ext cx="30" cy="29"/>
            </a:xfrm>
            <a:custGeom>
              <a:avLst/>
              <a:gdLst>
                <a:gd name="T0" fmla="*/ 1 w 59"/>
                <a:gd name="T1" fmla="*/ 0 h 59"/>
                <a:gd name="T2" fmla="*/ 1 w 59"/>
                <a:gd name="T3" fmla="*/ 0 h 59"/>
                <a:gd name="T4" fmla="*/ 1 w 59"/>
                <a:gd name="T5" fmla="*/ 0 h 59"/>
                <a:gd name="T6" fmla="*/ 1 w 59"/>
                <a:gd name="T7" fmla="*/ 0 h 59"/>
                <a:gd name="T8" fmla="*/ 1 w 59"/>
                <a:gd name="T9" fmla="*/ 0 h 59"/>
                <a:gd name="T10" fmla="*/ 1 w 59"/>
                <a:gd name="T11" fmla="*/ 0 h 59"/>
                <a:gd name="T12" fmla="*/ 1 w 59"/>
                <a:gd name="T13" fmla="*/ 0 h 59"/>
                <a:gd name="T14" fmla="*/ 1 w 59"/>
                <a:gd name="T15" fmla="*/ 0 h 59"/>
                <a:gd name="T16" fmla="*/ 1 w 59"/>
                <a:gd name="T17" fmla="*/ 0 h 59"/>
                <a:gd name="T18" fmla="*/ 1 w 59"/>
                <a:gd name="T19" fmla="*/ 0 h 59"/>
                <a:gd name="T20" fmla="*/ 1 w 59"/>
                <a:gd name="T21" fmla="*/ 0 h 59"/>
                <a:gd name="T22" fmla="*/ 1 w 59"/>
                <a:gd name="T23" fmla="*/ 0 h 59"/>
                <a:gd name="T24" fmla="*/ 0 w 59"/>
                <a:gd name="T25" fmla="*/ 0 h 59"/>
                <a:gd name="T26" fmla="*/ 1 w 59"/>
                <a:gd name="T27" fmla="*/ 0 h 59"/>
                <a:gd name="T28" fmla="*/ 1 w 59"/>
                <a:gd name="T29" fmla="*/ 0 h 59"/>
                <a:gd name="T30" fmla="*/ 1 w 59"/>
                <a:gd name="T31" fmla="*/ 0 h 59"/>
                <a:gd name="T32" fmla="*/ 1 w 59"/>
                <a:gd name="T33" fmla="*/ 0 h 59"/>
                <a:gd name="T34" fmla="*/ 1 w 59"/>
                <a:gd name="T35" fmla="*/ 0 h 59"/>
                <a:gd name="T36" fmla="*/ 1 w 59"/>
                <a:gd name="T37" fmla="*/ 0 h 59"/>
                <a:gd name="T38" fmla="*/ 1 w 59"/>
                <a:gd name="T39" fmla="*/ 0 h 59"/>
                <a:gd name="T40" fmla="*/ 1 w 59"/>
                <a:gd name="T41" fmla="*/ 0 h 59"/>
                <a:gd name="T42" fmla="*/ 1 w 59"/>
                <a:gd name="T43" fmla="*/ 0 h 59"/>
                <a:gd name="T44" fmla="*/ 1 w 59"/>
                <a:gd name="T45" fmla="*/ 0 h 59"/>
                <a:gd name="T46" fmla="*/ 1 w 59"/>
                <a:gd name="T47" fmla="*/ 0 h 59"/>
                <a:gd name="T48" fmla="*/ 1 w 59"/>
                <a:gd name="T49" fmla="*/ 0 h 59"/>
                <a:gd name="T50" fmla="*/ 1 w 59"/>
                <a:gd name="T51" fmla="*/ 0 h 59"/>
                <a:gd name="T52" fmla="*/ 1 w 59"/>
                <a:gd name="T53" fmla="*/ 0 h 59"/>
                <a:gd name="T54" fmla="*/ 1 w 59"/>
                <a:gd name="T55" fmla="*/ 0 h 59"/>
                <a:gd name="T56" fmla="*/ 1 w 59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59"/>
                <a:gd name="T89" fmla="*/ 59 w 59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59">
                  <a:moveTo>
                    <a:pt x="59" y="29"/>
                  </a:moveTo>
                  <a:lnTo>
                    <a:pt x="58" y="23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8" y="35"/>
                  </a:lnTo>
                  <a:lnTo>
                    <a:pt x="59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0" name="Freeform 247"/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2487" y="2672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1" name="Freeform 248"/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2624" y="2585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10" y="51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5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7" y="54"/>
                  </a:lnTo>
                  <a:lnTo>
                    <a:pt x="51" y="51"/>
                  </a:lnTo>
                  <a:lnTo>
                    <a:pt x="55" y="46"/>
                  </a:lnTo>
                  <a:lnTo>
                    <a:pt x="58" y="40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2" name="Freeform 249"/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2631" y="2592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3" name="Freeform 250"/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2621" y="233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5" y="14"/>
                  </a:lnTo>
                  <a:lnTo>
                    <a:pt x="52" y="9"/>
                  </a:lnTo>
                  <a:lnTo>
                    <a:pt x="47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5" y="60"/>
                  </a:lnTo>
                  <a:lnTo>
                    <a:pt x="41" y="57"/>
                  </a:lnTo>
                  <a:lnTo>
                    <a:pt x="47" y="55"/>
                  </a:lnTo>
                  <a:lnTo>
                    <a:pt x="52" y="52"/>
                  </a:lnTo>
                  <a:lnTo>
                    <a:pt x="55" y="47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4" name="Freeform 251"/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2628" y="2341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3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7" y="6"/>
                  </a:lnTo>
                  <a:lnTo>
                    <a:pt x="28" y="8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5" name="Freeform 252"/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2709" y="2526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6" name="Freeform 253"/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2716" y="2533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7" name="Freeform 254"/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2821" y="2427"/>
              <a:ext cx="30" cy="30"/>
            </a:xfrm>
            <a:custGeom>
              <a:avLst/>
              <a:gdLst>
                <a:gd name="T0" fmla="*/ 1 w 58"/>
                <a:gd name="T1" fmla="*/ 1 h 58"/>
                <a:gd name="T2" fmla="*/ 1 w 58"/>
                <a:gd name="T3" fmla="*/ 1 h 58"/>
                <a:gd name="T4" fmla="*/ 1 w 58"/>
                <a:gd name="T5" fmla="*/ 1 h 58"/>
                <a:gd name="T6" fmla="*/ 1 w 58"/>
                <a:gd name="T7" fmla="*/ 1 h 58"/>
                <a:gd name="T8" fmla="*/ 1 w 58"/>
                <a:gd name="T9" fmla="*/ 1 h 58"/>
                <a:gd name="T10" fmla="*/ 1 w 58"/>
                <a:gd name="T11" fmla="*/ 1 h 58"/>
                <a:gd name="T12" fmla="*/ 1 w 58"/>
                <a:gd name="T13" fmla="*/ 1 h 58"/>
                <a:gd name="T14" fmla="*/ 1 w 58"/>
                <a:gd name="T15" fmla="*/ 0 h 58"/>
                <a:gd name="T16" fmla="*/ 1 w 58"/>
                <a:gd name="T17" fmla="*/ 0 h 58"/>
                <a:gd name="T18" fmla="*/ 1 w 58"/>
                <a:gd name="T19" fmla="*/ 1 h 58"/>
                <a:gd name="T20" fmla="*/ 1 w 58"/>
                <a:gd name="T21" fmla="*/ 1 h 58"/>
                <a:gd name="T22" fmla="*/ 1 w 58"/>
                <a:gd name="T23" fmla="*/ 1 h 58"/>
                <a:gd name="T24" fmla="*/ 0 w 58"/>
                <a:gd name="T25" fmla="*/ 1 h 58"/>
                <a:gd name="T26" fmla="*/ 0 w 58"/>
                <a:gd name="T27" fmla="*/ 1 h 58"/>
                <a:gd name="T28" fmla="*/ 1 w 58"/>
                <a:gd name="T29" fmla="*/ 1 h 58"/>
                <a:gd name="T30" fmla="*/ 1 w 58"/>
                <a:gd name="T31" fmla="*/ 1 h 58"/>
                <a:gd name="T32" fmla="*/ 1 w 58"/>
                <a:gd name="T33" fmla="*/ 1 h 58"/>
                <a:gd name="T34" fmla="*/ 1 w 58"/>
                <a:gd name="T35" fmla="*/ 1 h 58"/>
                <a:gd name="T36" fmla="*/ 1 w 58"/>
                <a:gd name="T37" fmla="*/ 1 h 58"/>
                <a:gd name="T38" fmla="*/ 1 w 58"/>
                <a:gd name="T39" fmla="*/ 1 h 58"/>
                <a:gd name="T40" fmla="*/ 1 w 58"/>
                <a:gd name="T41" fmla="*/ 1 h 58"/>
                <a:gd name="T42" fmla="*/ 1 w 58"/>
                <a:gd name="T43" fmla="*/ 1 h 58"/>
                <a:gd name="T44" fmla="*/ 1 w 58"/>
                <a:gd name="T45" fmla="*/ 1 h 58"/>
                <a:gd name="T46" fmla="*/ 1 w 58"/>
                <a:gd name="T47" fmla="*/ 1 h 58"/>
                <a:gd name="T48" fmla="*/ 1 w 58"/>
                <a:gd name="T49" fmla="*/ 1 h 58"/>
                <a:gd name="T50" fmla="*/ 1 w 58"/>
                <a:gd name="T51" fmla="*/ 1 h 58"/>
                <a:gd name="T52" fmla="*/ 1 w 58"/>
                <a:gd name="T53" fmla="*/ 1 h 58"/>
                <a:gd name="T54" fmla="*/ 1 w 58"/>
                <a:gd name="T55" fmla="*/ 1 h 58"/>
                <a:gd name="T56" fmla="*/ 1 w 58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8"/>
                <a:gd name="T89" fmla="*/ 58 w 58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8">
                  <a:moveTo>
                    <a:pt x="58" y="28"/>
                  </a:moveTo>
                  <a:lnTo>
                    <a:pt x="58" y="23"/>
                  </a:lnTo>
                  <a:lnTo>
                    <a:pt x="56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8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8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0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6" y="40"/>
                  </a:lnTo>
                  <a:lnTo>
                    <a:pt x="58" y="34"/>
                  </a:lnTo>
                  <a:lnTo>
                    <a:pt x="58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8" name="Freeform 255"/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2829" y="2435"/>
              <a:ext cx="14" cy="14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4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9" y="11"/>
                  </a:lnTo>
                  <a:lnTo>
                    <a:pt x="29" y="13"/>
                  </a:lnTo>
                  <a:lnTo>
                    <a:pt x="28" y="19"/>
                  </a:lnTo>
                  <a:lnTo>
                    <a:pt x="26" y="24"/>
                  </a:lnTo>
                  <a:lnTo>
                    <a:pt x="20" y="27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89" name="Freeform 256"/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2818" y="2606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5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0" name="Freeform 257"/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2826" y="2613"/>
              <a:ext cx="15" cy="15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0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1" name="Freeform 258"/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2802" y="2723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8"/>
                  </a:lnTo>
                  <a:lnTo>
                    <a:pt x="9" y="52"/>
                  </a:lnTo>
                  <a:lnTo>
                    <a:pt x="13" y="56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5" y="60"/>
                  </a:lnTo>
                  <a:lnTo>
                    <a:pt x="41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4" y="48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2" name="Freeform 259"/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2810" y="273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4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3" name="Freeform 260"/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3018" y="265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4" name="Freeform 261"/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3025" y="266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5" name="Freeform 262"/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3124" y="273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2" y="9"/>
                  </a:lnTo>
                  <a:lnTo>
                    <a:pt x="48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10" y="51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8" y="55"/>
                  </a:lnTo>
                  <a:lnTo>
                    <a:pt x="52" y="51"/>
                  </a:lnTo>
                  <a:lnTo>
                    <a:pt x="56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6" name="Freeform 263"/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3132" y="2738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7" name="Freeform 264"/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3079" y="2462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0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0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5" y="12"/>
                  </a:lnTo>
                  <a:lnTo>
                    <a:pt x="51" y="8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8" name="Freeform 265"/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3087" y="2469"/>
              <a:ext cx="14" cy="15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5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1"/>
                  </a:lnTo>
                  <a:lnTo>
                    <a:pt x="29" y="15"/>
                  </a:lnTo>
                  <a:lnTo>
                    <a:pt x="28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6999" name="Freeform 266"/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3234" y="244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3"/>
                  </a:lnTo>
                  <a:lnTo>
                    <a:pt x="51" y="9"/>
                  </a:lnTo>
                  <a:lnTo>
                    <a:pt x="46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0" name="Freeform 267"/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3241" y="245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1" name="Freeform 268"/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3207" y="2590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5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2" name="Freeform 269"/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3215" y="259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3" name="Freeform 270"/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3231" y="2715"/>
              <a:ext cx="30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3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4" name="Freeform 271"/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3239" y="2723"/>
              <a:ext cx="14" cy="14"/>
            </a:xfrm>
            <a:custGeom>
              <a:avLst/>
              <a:gdLst>
                <a:gd name="T0" fmla="*/ 1 w 28"/>
                <a:gd name="T1" fmla="*/ 0 h 29"/>
                <a:gd name="T2" fmla="*/ 1 w 28"/>
                <a:gd name="T3" fmla="*/ 0 h 29"/>
                <a:gd name="T4" fmla="*/ 1 w 28"/>
                <a:gd name="T5" fmla="*/ 0 h 29"/>
                <a:gd name="T6" fmla="*/ 1 w 28"/>
                <a:gd name="T7" fmla="*/ 0 h 29"/>
                <a:gd name="T8" fmla="*/ 1 w 28"/>
                <a:gd name="T9" fmla="*/ 0 h 29"/>
                <a:gd name="T10" fmla="*/ 1 w 28"/>
                <a:gd name="T11" fmla="*/ 0 h 29"/>
                <a:gd name="T12" fmla="*/ 1 w 28"/>
                <a:gd name="T13" fmla="*/ 0 h 29"/>
                <a:gd name="T14" fmla="*/ 0 w 28"/>
                <a:gd name="T15" fmla="*/ 0 h 29"/>
                <a:gd name="T16" fmla="*/ 0 w 28"/>
                <a:gd name="T17" fmla="*/ 0 h 29"/>
                <a:gd name="T18" fmla="*/ 0 w 28"/>
                <a:gd name="T19" fmla="*/ 0 h 29"/>
                <a:gd name="T20" fmla="*/ 1 w 28"/>
                <a:gd name="T21" fmla="*/ 0 h 29"/>
                <a:gd name="T22" fmla="*/ 1 w 28"/>
                <a:gd name="T23" fmla="*/ 0 h 29"/>
                <a:gd name="T24" fmla="*/ 1 w 28"/>
                <a:gd name="T25" fmla="*/ 0 h 29"/>
                <a:gd name="T26" fmla="*/ 1 w 28"/>
                <a:gd name="T27" fmla="*/ 0 h 29"/>
                <a:gd name="T28" fmla="*/ 1 w 28"/>
                <a:gd name="T29" fmla="*/ 0 h 29"/>
                <a:gd name="T30" fmla="*/ 1 w 28"/>
                <a:gd name="T31" fmla="*/ 0 h 29"/>
                <a:gd name="T32" fmla="*/ 1 w 28"/>
                <a:gd name="T33" fmla="*/ 0 h 29"/>
                <a:gd name="T34" fmla="*/ 1 w 28"/>
                <a:gd name="T35" fmla="*/ 0 h 29"/>
                <a:gd name="T36" fmla="*/ 1 w 28"/>
                <a:gd name="T37" fmla="*/ 0 h 29"/>
                <a:gd name="T38" fmla="*/ 1 w 28"/>
                <a:gd name="T39" fmla="*/ 0 h 29"/>
                <a:gd name="T40" fmla="*/ 1 w 28"/>
                <a:gd name="T41" fmla="*/ 0 h 29"/>
                <a:gd name="T42" fmla="*/ 1 w 28"/>
                <a:gd name="T43" fmla="*/ 0 h 29"/>
                <a:gd name="T44" fmla="*/ 1 w 28"/>
                <a:gd name="T45" fmla="*/ 0 h 29"/>
                <a:gd name="T46" fmla="*/ 1 w 28"/>
                <a:gd name="T47" fmla="*/ 0 h 29"/>
                <a:gd name="T48" fmla="*/ 1 w 28"/>
                <a:gd name="T49" fmla="*/ 0 h 29"/>
                <a:gd name="T50" fmla="*/ 1 w 28"/>
                <a:gd name="T51" fmla="*/ 0 h 29"/>
                <a:gd name="T52" fmla="*/ 1 w 28"/>
                <a:gd name="T53" fmla="*/ 0 h 29"/>
                <a:gd name="T54" fmla="*/ 1 w 28"/>
                <a:gd name="T55" fmla="*/ 0 h 29"/>
                <a:gd name="T56" fmla="*/ 1 w 28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29"/>
                <a:gd name="T89" fmla="*/ 28 w 28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29">
                  <a:moveTo>
                    <a:pt x="13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5" y="27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7" y="8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5" y="25"/>
                  </a:lnTo>
                  <a:lnTo>
                    <a:pt x="19" y="28"/>
                  </a:lnTo>
                  <a:lnTo>
                    <a:pt x="13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5" name="Freeform 272"/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3380" y="2742"/>
              <a:ext cx="30" cy="30"/>
            </a:xfrm>
            <a:custGeom>
              <a:avLst/>
              <a:gdLst>
                <a:gd name="T0" fmla="*/ 1 w 60"/>
                <a:gd name="T1" fmla="*/ 1 h 58"/>
                <a:gd name="T2" fmla="*/ 1 w 60"/>
                <a:gd name="T3" fmla="*/ 1 h 58"/>
                <a:gd name="T4" fmla="*/ 1 w 60"/>
                <a:gd name="T5" fmla="*/ 1 h 58"/>
                <a:gd name="T6" fmla="*/ 1 w 60"/>
                <a:gd name="T7" fmla="*/ 1 h 58"/>
                <a:gd name="T8" fmla="*/ 1 w 60"/>
                <a:gd name="T9" fmla="*/ 1 h 58"/>
                <a:gd name="T10" fmla="*/ 1 w 60"/>
                <a:gd name="T11" fmla="*/ 1 h 58"/>
                <a:gd name="T12" fmla="*/ 1 w 60"/>
                <a:gd name="T13" fmla="*/ 1 h 58"/>
                <a:gd name="T14" fmla="*/ 1 w 60"/>
                <a:gd name="T15" fmla="*/ 0 h 58"/>
                <a:gd name="T16" fmla="*/ 1 w 60"/>
                <a:gd name="T17" fmla="*/ 0 h 58"/>
                <a:gd name="T18" fmla="*/ 1 w 60"/>
                <a:gd name="T19" fmla="*/ 1 h 58"/>
                <a:gd name="T20" fmla="*/ 1 w 60"/>
                <a:gd name="T21" fmla="*/ 1 h 58"/>
                <a:gd name="T22" fmla="*/ 1 w 60"/>
                <a:gd name="T23" fmla="*/ 1 h 58"/>
                <a:gd name="T24" fmla="*/ 0 w 60"/>
                <a:gd name="T25" fmla="*/ 1 h 58"/>
                <a:gd name="T26" fmla="*/ 1 w 60"/>
                <a:gd name="T27" fmla="*/ 1 h 58"/>
                <a:gd name="T28" fmla="*/ 1 w 60"/>
                <a:gd name="T29" fmla="*/ 1 h 58"/>
                <a:gd name="T30" fmla="*/ 1 w 60"/>
                <a:gd name="T31" fmla="*/ 1 h 58"/>
                <a:gd name="T32" fmla="*/ 1 w 60"/>
                <a:gd name="T33" fmla="*/ 1 h 58"/>
                <a:gd name="T34" fmla="*/ 1 w 60"/>
                <a:gd name="T35" fmla="*/ 1 h 58"/>
                <a:gd name="T36" fmla="*/ 1 w 60"/>
                <a:gd name="T37" fmla="*/ 1 h 58"/>
                <a:gd name="T38" fmla="*/ 1 w 60"/>
                <a:gd name="T39" fmla="*/ 1 h 58"/>
                <a:gd name="T40" fmla="*/ 1 w 60"/>
                <a:gd name="T41" fmla="*/ 1 h 58"/>
                <a:gd name="T42" fmla="*/ 1 w 60"/>
                <a:gd name="T43" fmla="*/ 1 h 58"/>
                <a:gd name="T44" fmla="*/ 1 w 60"/>
                <a:gd name="T45" fmla="*/ 1 h 58"/>
                <a:gd name="T46" fmla="*/ 1 w 60"/>
                <a:gd name="T47" fmla="*/ 1 h 58"/>
                <a:gd name="T48" fmla="*/ 1 w 60"/>
                <a:gd name="T49" fmla="*/ 1 h 58"/>
                <a:gd name="T50" fmla="*/ 1 w 60"/>
                <a:gd name="T51" fmla="*/ 1 h 58"/>
                <a:gd name="T52" fmla="*/ 1 w 60"/>
                <a:gd name="T53" fmla="*/ 1 h 58"/>
                <a:gd name="T54" fmla="*/ 1 w 60"/>
                <a:gd name="T55" fmla="*/ 1 h 58"/>
                <a:gd name="T56" fmla="*/ 1 w 60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8"/>
                <a:gd name="T89" fmla="*/ 60 w 60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8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6" name="Freeform 273"/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3388" y="2750"/>
              <a:ext cx="15" cy="14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7" name="Freeform 274"/>
            <p:cNvSpPr>
              <a:spLocks/>
            </p:cNvSpPr>
            <p:nvPr>
              <p:custDataLst>
                <p:tags r:id="rId136"/>
              </p:custDataLst>
            </p:nvPr>
          </p:nvSpPr>
          <p:spPr bwMode="auto">
            <a:xfrm>
              <a:off x="3407" y="2643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8" name="Freeform 275"/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3414" y="2651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09" name="Freeform 276"/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3407" y="2515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0" name="Freeform 277"/>
            <p:cNvSpPr>
              <a:spLocks/>
            </p:cNvSpPr>
            <p:nvPr>
              <p:custDataLst>
                <p:tags r:id="rId139"/>
              </p:custDataLst>
            </p:nvPr>
          </p:nvSpPr>
          <p:spPr bwMode="auto">
            <a:xfrm>
              <a:off x="3414" y="252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1" name="Freeform 278"/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2347" y="2643"/>
              <a:ext cx="29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4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7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2" name="Freeform 279"/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2354" y="2651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4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5" y="4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4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3" name="Freeform 280"/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2485" y="156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37014" name="Freeform 281"/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2492" y="157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</p:grpSp>
      <p:sp>
        <p:nvSpPr>
          <p:cNvPr id="36868" name="WordArt 10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1634828" y="600365"/>
            <a:ext cx="5126185" cy="74124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2796"/>
              </a:avLst>
            </a:prstTxWarp>
          </a:bodyPr>
          <a:lstStyle/>
          <a:p>
            <a:r>
              <a:rPr lang="vi-VN" sz="60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</a:rPr>
              <a:t>CA DAO - TỤC NGỮ</a:t>
            </a:r>
            <a:endParaRPr lang="en-US" sz="6000" b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 panose="02020603050405020304" pitchFamily="18" charset="0"/>
              <a:ea typeface="Tahoma"/>
              <a:cs typeface="Times New Roman" panose="02020603050405020304" pitchFamily="18" charset="0"/>
            </a:endParaRPr>
          </a:p>
        </p:txBody>
      </p:sp>
      <p:sp>
        <p:nvSpPr>
          <p:cNvPr id="279836" name="Rectangle 28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0241" y="1923738"/>
            <a:ext cx="767710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1.	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dãi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mòn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long</a:t>
            </a:r>
            <a:b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Con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trọn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hiếu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!</a:t>
            </a:r>
            <a:b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ngay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dạ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kẻo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</a:rPr>
              <a:t>ổ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thầy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84" name="Rectangle 28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2134" y="3921251"/>
            <a:ext cx="40110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36871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36872" name="Picture 115" descr="n3"/>
            <p:cNvPicPr>
              <a:picLocks noChangeAspect="1" noChangeArrowheads="1"/>
            </p:cNvPicPr>
            <p:nvPr/>
          </p:nvPicPr>
          <p:blipFill>
            <a:blip r:embed="rId285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3" name="Picture 116" descr="n3"/>
            <p:cNvPicPr>
              <a:picLocks noChangeAspect="1" noChangeArrowheads="1"/>
            </p:cNvPicPr>
            <p:nvPr/>
          </p:nvPicPr>
          <p:blipFill>
            <a:blip r:embed="rId285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4" name="Picture 117" descr="n3"/>
            <p:cNvPicPr>
              <a:picLocks noChangeAspect="1" noChangeArrowheads="1"/>
            </p:cNvPicPr>
            <p:nvPr/>
          </p:nvPicPr>
          <p:blipFill>
            <a:blip r:embed="rId285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5" name="Picture 118" descr="n3"/>
            <p:cNvPicPr>
              <a:picLocks noChangeAspect="1" noChangeArrowheads="1"/>
            </p:cNvPicPr>
            <p:nvPr/>
          </p:nvPicPr>
          <p:blipFill>
            <a:blip r:embed="rId285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9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836" grpId="0"/>
      <p:bldP spid="28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0" y="2438400"/>
            <a:ext cx="3276600" cy="1752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38915" name="Freeform 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067800" cy="6781800"/>
          </a:xfrm>
          <a:custGeom>
            <a:avLst/>
            <a:gdLst>
              <a:gd name="T0" fmla="*/ 2147483647 w 5616"/>
              <a:gd name="T1" fmla="*/ 2147483647 h 4176"/>
              <a:gd name="T2" fmla="*/ 2147483647 w 5616"/>
              <a:gd name="T3" fmla="*/ 2147483647 h 4176"/>
              <a:gd name="T4" fmla="*/ 2147483647 w 5616"/>
              <a:gd name="T5" fmla="*/ 2147483647 h 4176"/>
              <a:gd name="T6" fmla="*/ 2147483647 w 5616"/>
              <a:gd name="T7" fmla="*/ 2147483647 h 4176"/>
              <a:gd name="T8" fmla="*/ 2147483647 w 5616"/>
              <a:gd name="T9" fmla="*/ 2147483647 h 4176"/>
              <a:gd name="T10" fmla="*/ 0 w 5616"/>
              <a:gd name="T11" fmla="*/ 0 h 4176"/>
              <a:gd name="T12" fmla="*/ 2147483647 w 5616"/>
              <a:gd name="T13" fmla="*/ 2147483647 h 4176"/>
              <a:gd name="T14" fmla="*/ 2147483647 w 5616"/>
              <a:gd name="T15" fmla="*/ 2147483647 h 4176"/>
              <a:gd name="T16" fmla="*/ 2147483647 w 5616"/>
              <a:gd name="T17" fmla="*/ 0 h 4176"/>
              <a:gd name="T18" fmla="*/ 0 w 5616"/>
              <a:gd name="T19" fmla="*/ 0 h 4176"/>
              <a:gd name="T20" fmla="*/ 2147483647 w 5616"/>
              <a:gd name="T21" fmla="*/ 2147483647 h 41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616"/>
              <a:gd name="T34" fmla="*/ 0 h 4176"/>
              <a:gd name="T35" fmla="*/ 5616 w 5616"/>
              <a:gd name="T36" fmla="*/ 4176 h 417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616" h="4176">
                <a:moveTo>
                  <a:pt x="1920" y="1488"/>
                </a:moveTo>
                <a:lnTo>
                  <a:pt x="3936" y="1488"/>
                </a:lnTo>
                <a:lnTo>
                  <a:pt x="3936" y="2592"/>
                </a:lnTo>
                <a:lnTo>
                  <a:pt x="1872" y="2592"/>
                </a:lnTo>
                <a:lnTo>
                  <a:pt x="1872" y="1488"/>
                </a:lnTo>
                <a:lnTo>
                  <a:pt x="0" y="0"/>
                </a:lnTo>
                <a:lnTo>
                  <a:pt x="48" y="4176"/>
                </a:lnTo>
                <a:lnTo>
                  <a:pt x="5568" y="4176"/>
                </a:lnTo>
                <a:lnTo>
                  <a:pt x="5616" y="0"/>
                </a:lnTo>
                <a:lnTo>
                  <a:pt x="0" y="0"/>
                </a:lnTo>
                <a:lnTo>
                  <a:pt x="1872" y="1488"/>
                </a:lnTo>
              </a:path>
            </a:pathLst>
          </a:custGeom>
          <a:solidFill>
            <a:srgbClr val="FFFF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3891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43200" y="2057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0000FF"/>
                </a:solidFill>
              </a:rPr>
              <a:t>A</a:t>
            </a:r>
          </a:p>
        </p:txBody>
      </p:sp>
      <p:sp>
        <p:nvSpPr>
          <p:cNvPr id="3891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00338" y="405288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0000FF"/>
                </a:solidFill>
              </a:rPr>
              <a:t>D</a:t>
            </a:r>
          </a:p>
        </p:txBody>
      </p:sp>
      <p:sp>
        <p:nvSpPr>
          <p:cNvPr id="73734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72200" y="4114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0000FF"/>
                </a:solidFill>
              </a:rPr>
              <a:t>C</a:t>
            </a:r>
          </a:p>
        </p:txBody>
      </p:sp>
      <p:sp>
        <p:nvSpPr>
          <p:cNvPr id="73735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72200" y="20701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0000FF"/>
                </a:solidFill>
              </a:rPr>
              <a:t>B</a:t>
            </a:r>
          </a:p>
        </p:txBody>
      </p:sp>
      <p:sp>
        <p:nvSpPr>
          <p:cNvPr id="38920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3048000" y="2438400"/>
            <a:ext cx="1588" cy="1752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1" name="Freeform 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048000" y="2438400"/>
            <a:ext cx="152400" cy="152400"/>
          </a:xfrm>
          <a:custGeom>
            <a:avLst/>
            <a:gdLst>
              <a:gd name="T0" fmla="*/ 2147483647 w 96"/>
              <a:gd name="T1" fmla="*/ 0 h 96"/>
              <a:gd name="T2" fmla="*/ 2147483647 w 96"/>
              <a:gd name="T3" fmla="*/ 2147483647 h 96"/>
              <a:gd name="T4" fmla="*/ 0 w 96"/>
              <a:gd name="T5" fmla="*/ 2147483647 h 96"/>
              <a:gd name="T6" fmla="*/ 0 60000 65536"/>
              <a:gd name="T7" fmla="*/ 0 60000 65536"/>
              <a:gd name="T8" fmla="*/ 0 60000 65536"/>
              <a:gd name="T9" fmla="*/ 0 w 96"/>
              <a:gd name="T10" fmla="*/ 0 h 96"/>
              <a:gd name="T11" fmla="*/ 96 w 96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96">
                <a:moveTo>
                  <a:pt x="96" y="0"/>
                </a:moveTo>
                <a:lnTo>
                  <a:pt x="96" y="96"/>
                </a:lnTo>
                <a:lnTo>
                  <a:pt x="0" y="96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38922" name="Freeform 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048000" y="4038600"/>
            <a:ext cx="152400" cy="152400"/>
          </a:xfrm>
          <a:custGeom>
            <a:avLst/>
            <a:gdLst>
              <a:gd name="T0" fmla="*/ 0 w 96"/>
              <a:gd name="T1" fmla="*/ 0 h 96"/>
              <a:gd name="T2" fmla="*/ 2147483647 w 96"/>
              <a:gd name="T3" fmla="*/ 0 h 96"/>
              <a:gd name="T4" fmla="*/ 2147483647 w 96"/>
              <a:gd name="T5" fmla="*/ 2147483647 h 96"/>
              <a:gd name="T6" fmla="*/ 0 60000 65536"/>
              <a:gd name="T7" fmla="*/ 0 60000 65536"/>
              <a:gd name="T8" fmla="*/ 0 60000 65536"/>
              <a:gd name="T9" fmla="*/ 0 w 96"/>
              <a:gd name="T10" fmla="*/ 0 h 96"/>
              <a:gd name="T11" fmla="*/ 96 w 96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96">
                <a:moveTo>
                  <a:pt x="0" y="0"/>
                </a:moveTo>
                <a:lnTo>
                  <a:pt x="96" y="0"/>
                </a:lnTo>
                <a:lnTo>
                  <a:pt x="96" y="96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73739" name="Freeform 11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6172200" y="2438400"/>
            <a:ext cx="152400" cy="152400"/>
          </a:xfrm>
          <a:custGeom>
            <a:avLst/>
            <a:gdLst>
              <a:gd name="T0" fmla="*/ 0 w 96"/>
              <a:gd name="T1" fmla="*/ 0 h 96"/>
              <a:gd name="T2" fmla="*/ 0 w 96"/>
              <a:gd name="T3" fmla="*/ 2147483647 h 96"/>
              <a:gd name="T4" fmla="*/ 2147483647 w 96"/>
              <a:gd name="T5" fmla="*/ 2147483647 h 96"/>
              <a:gd name="T6" fmla="*/ 0 60000 65536"/>
              <a:gd name="T7" fmla="*/ 0 60000 65536"/>
              <a:gd name="T8" fmla="*/ 0 60000 65536"/>
              <a:gd name="T9" fmla="*/ 0 w 96"/>
              <a:gd name="T10" fmla="*/ 0 h 96"/>
              <a:gd name="T11" fmla="*/ 96 w 96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96">
                <a:moveTo>
                  <a:pt x="0" y="0"/>
                </a:moveTo>
                <a:lnTo>
                  <a:pt x="0" y="96"/>
                </a:lnTo>
                <a:lnTo>
                  <a:pt x="96" y="96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73740" name="Freeform 12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6172200" y="4038600"/>
            <a:ext cx="152400" cy="152400"/>
          </a:xfrm>
          <a:custGeom>
            <a:avLst/>
            <a:gdLst>
              <a:gd name="T0" fmla="*/ 2147483647 w 96"/>
              <a:gd name="T1" fmla="*/ 0 h 144"/>
              <a:gd name="T2" fmla="*/ 0 w 96"/>
              <a:gd name="T3" fmla="*/ 0 h 144"/>
              <a:gd name="T4" fmla="*/ 0 w 96"/>
              <a:gd name="T5" fmla="*/ 2147483647 h 144"/>
              <a:gd name="T6" fmla="*/ 0 60000 65536"/>
              <a:gd name="T7" fmla="*/ 0 60000 65536"/>
              <a:gd name="T8" fmla="*/ 0 60000 65536"/>
              <a:gd name="T9" fmla="*/ 0 w 96"/>
              <a:gd name="T10" fmla="*/ 0 h 144"/>
              <a:gd name="T11" fmla="*/ 96 w 96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6" h="144">
                <a:moveTo>
                  <a:pt x="96" y="0"/>
                </a:moveTo>
                <a:lnTo>
                  <a:pt x="0" y="0"/>
                </a:lnTo>
                <a:lnTo>
                  <a:pt x="0" y="144"/>
                </a:ln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73741" name="Line 1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2933700" y="3276600"/>
            <a:ext cx="228600" cy="15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42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948113" y="2346325"/>
            <a:ext cx="3175" cy="1793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44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1676" y="1139567"/>
            <a:ext cx="859905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dirty="0">
                <a:latin typeface="Times New Roman" pitchFamily="18" charset="0"/>
              </a:rPr>
              <a:t>1</a:t>
            </a:r>
            <a:r>
              <a:rPr lang="vi-VN" sz="2800" dirty="0">
                <a:latin typeface="Times New Roman" pitchFamily="18" charset="0"/>
              </a:rPr>
              <a:t>. Hình chữ nhật có hai cạnh kề </a:t>
            </a:r>
            <a:r>
              <a:rPr lang="en-US" sz="2800" dirty="0">
                <a:latin typeface="Times New Roman" pitchFamily="18" charset="0"/>
              </a:rPr>
              <a:t> ............... </a:t>
            </a:r>
            <a:r>
              <a:rPr lang="vi-VN" sz="2800" dirty="0">
                <a:latin typeface="Times New Roman" pitchFamily="18" charset="0"/>
              </a:rPr>
              <a:t>là hình vuông.</a:t>
            </a:r>
            <a:endParaRPr lang="en-US" sz="2800" dirty="0">
              <a:latin typeface="Times New Roman" pitchFamily="18" charset="0"/>
            </a:endParaRPr>
          </a:p>
        </p:txBody>
      </p:sp>
      <p:grpSp>
        <p:nvGrpSpPr>
          <p:cNvPr id="38929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38930" name="Picture 115" descr="n3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1" name="Picture 116" descr="n3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2" name="Picture 117" descr="n3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33" name="Picture 118" descr="n3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Picture 23" descr="tmp4D48.tmp.jpg"/>
          <p:cNvPicPr>
            <a:picLocks/>
          </p:cNvPicPr>
          <p:nvPr/>
        </p:nvPicPr>
        <p:blipFill>
          <a:blip r:embed="rId20"/>
          <a:stretch>
            <a:fillRect/>
          </a:stretch>
        </p:blipFill>
        <p:spPr>
          <a:xfrm>
            <a:off x="34292" y="-87089"/>
            <a:ext cx="1596571" cy="1458686"/>
          </a:xfrm>
          <a:prstGeom prst="rect">
            <a:avLst/>
          </a:prstGeom>
        </p:spPr>
      </p:pic>
      <p:sp>
        <p:nvSpPr>
          <p:cNvPr id="25" name="mmprod_title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07869" y="92360"/>
            <a:ext cx="681889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1" kern="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</a:t>
            </a:r>
            <a:r>
              <a:rPr kumimoji="0" lang="en-US" sz="2800" b="1" i="1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Em</a:t>
            </a:r>
            <a:r>
              <a:rPr kumimoji="0" lang="en-US" sz="2800" b="1" i="1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hãy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</a:t>
            </a:r>
            <a:r>
              <a:rPr kumimoji="0" lang="en-US" sz="2800" b="1" i="1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uan</a:t>
            </a:r>
            <a:r>
              <a:rPr kumimoji="0" lang="en-US" sz="2800" b="1" i="1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sát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hình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vẽ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rồi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điền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từ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thích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hợp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vào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800" b="1" i="1" kern="0" dirty="0" err="1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chỗ</a:t>
            </a:r>
            <a:r>
              <a:rPr lang="en-US" sz="2800" b="1" i="1" kern="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800" b="1" i="1" kern="0" dirty="0" err="1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trống</a:t>
            </a:r>
            <a:r>
              <a:rPr lang="en-US" sz="2800" b="1" i="1" kern="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để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được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đúng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dấu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hiệu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nhận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biết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hình</a:t>
            </a:r>
            <a:r>
              <a:rPr kumimoji="0" lang="en-US" sz="2800" b="1" i="1" u="none" strike="noStrike" kern="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2800" b="1" i="1" u="none" strike="noStrike" kern="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vuông</a:t>
            </a:r>
            <a:r>
              <a:rPr lang="en-US" sz="2800" b="1" i="1" kern="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kumimoji="0" lang="vi-VN" sz="2800" b="1" i="1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7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-0.15834 1.1111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4.81481E-6 L -0.15833 4.8148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-3.33333E-6 L -0.15833 -3.33333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15833 3.33333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15833 -4.44444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37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37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9" grpId="0" animBg="1"/>
      <p:bldP spid="73740" grpId="0" animBg="1"/>
      <p:bldP spid="73741" grpId="0" animBg="1"/>
      <p:bldP spid="73741" grpId="1" animBg="1"/>
      <p:bldP spid="73742" grpId="0" animBg="1"/>
      <p:bldP spid="73742" grpId="1" animBg="1"/>
      <p:bldP spid="737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fld id="{E32A5FA2-EBA0-4CBA-B905-DABDF8A94270}" type="slidenum">
              <a:rPr lang="en-US" smtClean="0">
                <a:latin typeface="Arial" pitchFamily="34" charset="0"/>
              </a:rPr>
              <a:pPr/>
              <a:t>3</a:t>
            </a:fld>
            <a:endParaRPr lang="en-US">
              <a:latin typeface="Arial" pitchFamily="34" charset="0"/>
            </a:endParaRPr>
          </a:p>
        </p:txBody>
      </p:sp>
      <p:pic>
        <p:nvPicPr>
          <p:cNvPr id="5124" name="Picture 4" descr="56CEE190D2834983BE9B1882D8651F7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400000">
            <a:off x="1821078" y="4318565"/>
            <a:ext cx="864535" cy="439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56CEE190D2834983BE9B1882D8651F7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6323947" y="4255666"/>
            <a:ext cx="825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7812" y="956706"/>
            <a:ext cx="869069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2" name="Group 114"/>
          <p:cNvGrpSpPr>
            <a:grpSpLocks/>
          </p:cNvGrpSpPr>
          <p:nvPr/>
        </p:nvGrpSpPr>
        <p:grpSpPr bwMode="auto">
          <a:xfrm>
            <a:off x="-101600" y="-136525"/>
            <a:ext cx="9283700" cy="7105650"/>
            <a:chOff x="-56" y="-86"/>
            <a:chExt cx="5848" cy="4476"/>
          </a:xfrm>
        </p:grpSpPr>
        <p:pic>
          <p:nvPicPr>
            <p:cNvPr id="5128" name="Picture 115" descr="n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0800000" flipV="1">
              <a:off x="7" y="-86"/>
              <a:ext cx="5731" cy="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16" descr="n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0800000" flipV="1">
              <a:off x="13" y="4312"/>
              <a:ext cx="5731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17" descr="n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5400000" flipV="1">
              <a:off x="-2254" y="2120"/>
              <a:ext cx="4461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18" descr="n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5400000" flipV="1">
              <a:off x="3529" y="2127"/>
              <a:ext cx="4461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ounded Rectangle 16"/>
          <p:cNvSpPr/>
          <p:nvPr/>
        </p:nvSpPr>
        <p:spPr>
          <a:xfrm>
            <a:off x="3048000" y="195012"/>
            <a:ext cx="3306618" cy="406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 BÀI HỌC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200F30-21A9-47BE-A897-B8F2F4408FEC}"/>
              </a:ext>
            </a:extLst>
          </p:cNvPr>
          <p:cNvSpPr txBox="1"/>
          <p:nvPr/>
        </p:nvSpPr>
        <p:spPr>
          <a:xfrm>
            <a:off x="279536" y="1794307"/>
            <a:ext cx="8626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Năng lực</a:t>
            </a:r>
            <a:r>
              <a:rPr lang="de-DE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06F5F659-97DC-48EE-A97D-C8E4443D2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36" y="2652962"/>
            <a:ext cx="864061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0"/>
              </a:spcBef>
              <a:buNone/>
            </a:pPr>
            <a:r>
              <a:rPr lang="en-US" sz="18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18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8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18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18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</a:t>
            </a:r>
            <a:r>
              <a:rPr lang="en-US" sz="18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spcBef>
                <a:spcPts val="0"/>
              </a:spcBef>
              <a:buNone/>
            </a:pPr>
            <a:r>
              <a:rPr lang="de-DE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Biết vẽ hình vuông, biết chứng minh một tứ giác là hình vuông.</a:t>
            </a:r>
            <a:endParaRPr lang="en-US" sz="1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de-DE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Vận dụng các kiến thức về hình vuông trong tính toán, giải bài toán chứng minh và dựng hình đơn giản</a:t>
            </a:r>
            <a:endParaRPr lang="en-US" sz="1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tiễn</a:t>
            </a:r>
            <a:r>
              <a:rPr lang="en-US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61330D-BD4F-4CF1-ADF9-A4CC7DEA3C6D}"/>
              </a:ext>
            </a:extLst>
          </p:cNvPr>
          <p:cNvSpPr txBox="1"/>
          <p:nvPr/>
        </p:nvSpPr>
        <p:spPr>
          <a:xfrm>
            <a:off x="232991" y="4061089"/>
            <a:ext cx="86082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Phẩm chất: </a:t>
            </a:r>
          </a:p>
          <a:p>
            <a:pPr algn="just"/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de-DE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chưng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mứt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GB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,..</a:t>
            </a:r>
            <a:endParaRPr lang="en-US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en-US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1780560"/>
      </p:ext>
    </p:extLst>
  </p:cSld>
  <p:clrMapOvr>
    <a:masterClrMapping/>
  </p:clrMapOvr>
  <p:transition advClick="0" advTm="526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18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05088" y="2127250"/>
            <a:ext cx="4071937" cy="22240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4755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1384300" y="1573213"/>
            <a:ext cx="6156325" cy="35131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756" name="Line 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889000" y="1079500"/>
            <a:ext cx="7327900" cy="42291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4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00100" y="0"/>
            <a:ext cx="8343900" cy="20955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3994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3400" y="4368800"/>
            <a:ext cx="8343900" cy="22987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413500" y="1658942"/>
            <a:ext cx="1657350" cy="3149610"/>
            <a:chOff x="4064" y="1053"/>
            <a:chExt cx="1044" cy="1984"/>
          </a:xfrm>
          <a:solidFill>
            <a:srgbClr val="FFFFCC"/>
          </a:solidFill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4154" y="1316"/>
              <a:ext cx="954" cy="1488"/>
              <a:chOff x="4250" y="1308"/>
              <a:chExt cx="954" cy="1488"/>
            </a:xfrm>
            <a:grpFill/>
          </p:grpSpPr>
          <p:sp>
            <p:nvSpPr>
              <p:cNvPr id="18453" name="Line 9"/>
              <p:cNvSpPr>
                <a:spLocks noChangeShapeType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250" y="1336"/>
                <a:ext cx="0" cy="1404"/>
              </a:xfrm>
              <a:prstGeom prst="line">
                <a:avLst/>
              </a:prstGeom>
              <a:grp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8454" name="Rectangle 10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260" y="1308"/>
                <a:ext cx="944" cy="14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vi-VN">
                  <a:latin typeface="Arial" charset="0"/>
                </a:endParaRPr>
              </a:p>
            </p:txBody>
          </p:sp>
        </p:grpSp>
        <p:sp>
          <p:nvSpPr>
            <p:cNvPr id="18451" name="Rectangle 11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065" y="1053"/>
              <a:ext cx="312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sz="2400" b="1">
                  <a:solidFill>
                    <a:srgbClr val="0000FF"/>
                  </a:solidFill>
                  <a:latin typeface=".VnTimeH" pitchFamily="34" charset="0"/>
                </a:rPr>
                <a:t>B</a:t>
              </a:r>
            </a:p>
          </p:txBody>
        </p:sp>
        <p:sp>
          <p:nvSpPr>
            <p:cNvPr id="18452" name="Rectangle 1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064" y="2733"/>
              <a:ext cx="312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sz="2400" b="1">
                  <a:solidFill>
                    <a:srgbClr val="0000FF"/>
                  </a:solidFill>
                  <a:latin typeface=".VnTimeH" pitchFamily="34" charset="0"/>
                </a:rPr>
                <a:t>C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1016000" y="1571629"/>
            <a:ext cx="1854200" cy="3327409"/>
            <a:chOff x="640" y="990"/>
            <a:chExt cx="1168" cy="2096"/>
          </a:xfrm>
          <a:solidFill>
            <a:srgbClr val="FFFFCC"/>
          </a:solidFill>
        </p:grpSpPr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640" y="1296"/>
              <a:ext cx="1073" cy="1484"/>
              <a:chOff x="536" y="1292"/>
              <a:chExt cx="1073" cy="1484"/>
            </a:xfrm>
            <a:grpFill/>
          </p:grpSpPr>
          <p:sp>
            <p:nvSpPr>
              <p:cNvPr id="18448" name="Line 15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608" y="1332"/>
                <a:ext cx="1" cy="1416"/>
              </a:xfrm>
              <a:prstGeom prst="line">
                <a:avLst/>
              </a:prstGeom>
              <a:grp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8449" name="Rectangle 16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536" y="1292"/>
                <a:ext cx="1060" cy="148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vi-VN">
                  <a:latin typeface="Arial" charset="0"/>
                </a:endParaRPr>
              </a:p>
            </p:txBody>
          </p:sp>
        </p:grpSp>
        <p:sp>
          <p:nvSpPr>
            <p:cNvPr id="18446" name="Rectangle 17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488" y="990"/>
              <a:ext cx="312" cy="3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sz="2400" b="1">
                  <a:solidFill>
                    <a:srgbClr val="0000FF"/>
                  </a:solidFill>
                  <a:latin typeface=".VnTimeH" pitchFamily="34" charset="0"/>
                </a:rPr>
                <a:t>A</a:t>
              </a:r>
            </a:p>
          </p:txBody>
        </p:sp>
        <p:sp>
          <p:nvSpPr>
            <p:cNvPr id="18447" name="Rectangle 1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496" y="2782"/>
              <a:ext cx="312" cy="3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sz="2400" b="1">
                  <a:solidFill>
                    <a:srgbClr val="0000FF"/>
                  </a:solidFill>
                  <a:latin typeface=".VnTimeH" pitchFamily="34" charset="0"/>
                </a:rPr>
                <a:t>D</a:t>
              </a:r>
            </a:p>
          </p:txBody>
        </p:sp>
      </p:grpSp>
      <p:sp>
        <p:nvSpPr>
          <p:cNvPr id="74771" name="Rectangle 1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2714605">
            <a:off x="4495007" y="3015456"/>
            <a:ext cx="184150" cy="1825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4772" name="Arc 20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-2095856">
            <a:off x="4476750" y="2998788"/>
            <a:ext cx="285750" cy="241300"/>
          </a:xfrm>
          <a:custGeom>
            <a:avLst/>
            <a:gdLst>
              <a:gd name="T0" fmla="*/ 0 w 24016"/>
              <a:gd name="T1" fmla="*/ 2147483647 h 21600"/>
              <a:gd name="T2" fmla="*/ 2147483647 w 24016"/>
              <a:gd name="T3" fmla="*/ 2147483647 h 21600"/>
              <a:gd name="T4" fmla="*/ 2147483647 w 24016"/>
              <a:gd name="T5" fmla="*/ 2147483647 h 21600"/>
              <a:gd name="T6" fmla="*/ 0 60000 65536"/>
              <a:gd name="T7" fmla="*/ 0 60000 65536"/>
              <a:gd name="T8" fmla="*/ 0 60000 65536"/>
              <a:gd name="T9" fmla="*/ 0 w 24016"/>
              <a:gd name="T10" fmla="*/ 0 h 21600"/>
              <a:gd name="T11" fmla="*/ 24016 w 2401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16" h="21600" fill="none" extrusionOk="0">
                <a:moveTo>
                  <a:pt x="-1" y="135"/>
                </a:moveTo>
                <a:cubicBezTo>
                  <a:pt x="802" y="45"/>
                  <a:pt x="1608" y="-1"/>
                  <a:pt x="2416" y="0"/>
                </a:cubicBezTo>
                <a:cubicBezTo>
                  <a:pt x="14345" y="0"/>
                  <a:pt x="24016" y="9670"/>
                  <a:pt x="24016" y="21600"/>
                </a:cubicBezTo>
              </a:path>
              <a:path w="24016" h="21600" stroke="0" extrusionOk="0">
                <a:moveTo>
                  <a:pt x="-1" y="135"/>
                </a:moveTo>
                <a:cubicBezTo>
                  <a:pt x="802" y="45"/>
                  <a:pt x="1608" y="-1"/>
                  <a:pt x="2416" y="0"/>
                </a:cubicBezTo>
                <a:cubicBezTo>
                  <a:pt x="14345" y="0"/>
                  <a:pt x="24016" y="9670"/>
                  <a:pt x="24016" y="21600"/>
                </a:cubicBezTo>
                <a:lnTo>
                  <a:pt x="2416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4774" name="Rectangle 2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616404"/>
            <a:ext cx="88138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vi-VN" sz="2800" dirty="0">
                <a:latin typeface="Times New Roman" pitchFamily="18" charset="0"/>
              </a:rPr>
              <a:t>2. Hình chữ nhật có hai đường chéo  ..................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</a:rPr>
              <a:t>với nhau </a:t>
            </a:r>
            <a:endParaRPr lang="en-US" sz="2800" dirty="0">
              <a:latin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</a:rPr>
              <a:t>    </a:t>
            </a:r>
            <a:r>
              <a:rPr lang="vi-VN" sz="2800" dirty="0">
                <a:latin typeface="Times New Roman" pitchFamily="18" charset="0"/>
              </a:rPr>
              <a:t>là hình vuông.</a:t>
            </a:r>
            <a:endParaRPr lang="en-US" sz="2800" dirty="0">
              <a:latin typeface="Times New Roman" pitchFamily="18" charset="0"/>
            </a:endParaRPr>
          </a:p>
        </p:txBody>
      </p:sp>
      <p:grpSp>
        <p:nvGrpSpPr>
          <p:cNvPr id="39949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39950" name="Picture 115" descr="n3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51" name="Picture 116" descr="n3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52" name="Picture 117" descr="n3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53" name="Picture 118" descr="n3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107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780000">
                                      <p:cBhvr>
                                        <p:cTn id="10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80000">
                                      <p:cBhvr>
                                        <p:cTn id="12" dur="2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48148E-6 L 0.07083 1.48148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4104E-6 L -0.08177 3.4104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2000"/>
                                        <p:tgtEl>
                                          <p:spTgt spid="74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nimBg="1"/>
      <p:bldP spid="74756" grpId="0" animBg="1"/>
      <p:bldP spid="74771" grpId="0" animBg="1"/>
      <p:bldP spid="74771" grpId="1" animBg="1"/>
      <p:bldP spid="74772" grpId="0" animBg="1"/>
      <p:bldP spid="7477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65400" y="2235200"/>
            <a:ext cx="3784600" cy="2095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096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97100" y="4152900"/>
            <a:ext cx="4699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D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-181624">
            <a:off x="-2146300" y="-2527300"/>
            <a:ext cx="9618663" cy="9618663"/>
            <a:chOff x="-1352" y="-1493"/>
            <a:chExt cx="6059" cy="6059"/>
          </a:xfrm>
        </p:grpSpPr>
        <p:sp>
          <p:nvSpPr>
            <p:cNvPr id="40984" name="Oval 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-634170">
              <a:off x="-1352" y="-1493"/>
              <a:ext cx="6059" cy="6059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40985" name="Line 6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 rot="-634170">
              <a:off x="-586" y="-511"/>
              <a:ext cx="4512" cy="410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965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2335213" y="0"/>
            <a:ext cx="6780213" cy="2222500"/>
          </a:xfrm>
          <a:prstGeom prst="rect">
            <a:avLst/>
          </a:prstGeom>
          <a:solidFill>
            <a:srgbClr val="00002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0966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0275" y="1892300"/>
            <a:ext cx="4699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A</a:t>
            </a:r>
          </a:p>
        </p:txBody>
      </p:sp>
      <p:sp>
        <p:nvSpPr>
          <p:cNvPr id="40967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29163" y="4343400"/>
            <a:ext cx="3781425" cy="22606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6134100" y="-279400"/>
            <a:ext cx="5486400" cy="7575550"/>
            <a:chOff x="3876" y="-185"/>
            <a:chExt cx="3456" cy="4772"/>
          </a:xfrm>
          <a:solidFill>
            <a:srgbClr val="FFFFCC"/>
          </a:solidFill>
        </p:grpSpPr>
        <p:sp>
          <p:nvSpPr>
            <p:cNvPr id="19475" name="Line 11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3998" y="1408"/>
              <a:ext cx="0" cy="1320"/>
            </a:xfrm>
            <a:prstGeom prst="line">
              <a:avLst/>
            </a:prstGeom>
            <a:grp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9476" name="Rectangle 1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012" y="-185"/>
              <a:ext cx="3320" cy="4772"/>
            </a:xfrm>
            <a:prstGeom prst="rect">
              <a:avLst/>
            </a:prstGeom>
            <a:grpFill/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vi-VN">
                <a:latin typeface="Arial" charset="0"/>
              </a:endParaRPr>
            </a:p>
          </p:txBody>
        </p:sp>
        <p:sp>
          <p:nvSpPr>
            <p:cNvPr id="19477" name="Rectangle 13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908" y="2678"/>
              <a:ext cx="296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sz="2400" b="1">
                  <a:solidFill>
                    <a:srgbClr val="0000FF"/>
                  </a:solidFill>
                  <a:latin typeface=".VnTimeH" pitchFamily="34" charset="0"/>
                </a:rPr>
                <a:t>C</a:t>
              </a:r>
            </a:p>
          </p:txBody>
        </p:sp>
        <p:sp>
          <p:nvSpPr>
            <p:cNvPr id="19478" name="Rectangle 14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876" y="1174"/>
              <a:ext cx="296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sz="2400" b="1">
                  <a:solidFill>
                    <a:srgbClr val="0000FF"/>
                  </a:solidFill>
                  <a:latin typeface=".VnTimeH" pitchFamily="34" charset="0"/>
                </a:rPr>
                <a:t>B</a:t>
              </a:r>
            </a:p>
          </p:txBody>
        </p:sp>
      </p:grpSp>
      <p:sp>
        <p:nvSpPr>
          <p:cNvPr id="75791" name="Arc 15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3566543">
            <a:off x="2609056" y="2375695"/>
            <a:ext cx="149225" cy="246062"/>
          </a:xfrm>
          <a:custGeom>
            <a:avLst/>
            <a:gdLst>
              <a:gd name="T0" fmla="*/ 2147483647 w 21600"/>
              <a:gd name="T1" fmla="*/ 0 h 35788"/>
              <a:gd name="T2" fmla="*/ 2147483647 w 21600"/>
              <a:gd name="T3" fmla="*/ 2147483647 h 35788"/>
              <a:gd name="T4" fmla="*/ 0 w 21600"/>
              <a:gd name="T5" fmla="*/ 2147483647 h 35788"/>
              <a:gd name="T6" fmla="*/ 0 60000 65536"/>
              <a:gd name="T7" fmla="*/ 0 60000 65536"/>
              <a:gd name="T8" fmla="*/ 0 60000 65536"/>
              <a:gd name="T9" fmla="*/ 0 w 21600"/>
              <a:gd name="T10" fmla="*/ 0 h 35788"/>
              <a:gd name="T11" fmla="*/ 21600 w 21600"/>
              <a:gd name="T12" fmla="*/ 35788 h 357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5788" fill="none" extrusionOk="0">
                <a:moveTo>
                  <a:pt x="12176" y="0"/>
                </a:moveTo>
                <a:cubicBezTo>
                  <a:pt x="18072" y="4024"/>
                  <a:pt x="21600" y="10702"/>
                  <a:pt x="21600" y="17841"/>
                </a:cubicBezTo>
                <a:cubicBezTo>
                  <a:pt x="21600" y="25047"/>
                  <a:pt x="18006" y="31778"/>
                  <a:pt x="12019" y="35788"/>
                </a:cubicBezTo>
              </a:path>
              <a:path w="21600" h="35788" stroke="0" extrusionOk="0">
                <a:moveTo>
                  <a:pt x="12176" y="0"/>
                </a:moveTo>
                <a:cubicBezTo>
                  <a:pt x="18072" y="4024"/>
                  <a:pt x="21600" y="10702"/>
                  <a:pt x="21600" y="17841"/>
                </a:cubicBezTo>
                <a:cubicBezTo>
                  <a:pt x="21600" y="25047"/>
                  <a:pt x="18006" y="31778"/>
                  <a:pt x="12019" y="35788"/>
                </a:cubicBezTo>
                <a:lnTo>
                  <a:pt x="0" y="17841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5792" name="Arc 16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1535936">
            <a:off x="2789238" y="2224088"/>
            <a:ext cx="141287" cy="228600"/>
          </a:xfrm>
          <a:custGeom>
            <a:avLst/>
            <a:gdLst>
              <a:gd name="T0" fmla="*/ 2147483647 w 21600"/>
              <a:gd name="T1" fmla="*/ 0 h 35788"/>
              <a:gd name="T2" fmla="*/ 2147483647 w 21600"/>
              <a:gd name="T3" fmla="*/ 2147483647 h 35788"/>
              <a:gd name="T4" fmla="*/ 0 w 21600"/>
              <a:gd name="T5" fmla="*/ 2147483647 h 35788"/>
              <a:gd name="T6" fmla="*/ 0 60000 65536"/>
              <a:gd name="T7" fmla="*/ 0 60000 65536"/>
              <a:gd name="T8" fmla="*/ 0 60000 65536"/>
              <a:gd name="T9" fmla="*/ 0 w 21600"/>
              <a:gd name="T10" fmla="*/ 0 h 35788"/>
              <a:gd name="T11" fmla="*/ 21600 w 21600"/>
              <a:gd name="T12" fmla="*/ 35788 h 357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5788" fill="none" extrusionOk="0">
                <a:moveTo>
                  <a:pt x="12176" y="0"/>
                </a:moveTo>
                <a:cubicBezTo>
                  <a:pt x="18072" y="4024"/>
                  <a:pt x="21600" y="10702"/>
                  <a:pt x="21600" y="17841"/>
                </a:cubicBezTo>
                <a:cubicBezTo>
                  <a:pt x="21600" y="25047"/>
                  <a:pt x="18006" y="31778"/>
                  <a:pt x="12019" y="35788"/>
                </a:cubicBezTo>
              </a:path>
              <a:path w="21600" h="35788" stroke="0" extrusionOk="0">
                <a:moveTo>
                  <a:pt x="12176" y="0"/>
                </a:moveTo>
                <a:cubicBezTo>
                  <a:pt x="18072" y="4024"/>
                  <a:pt x="21600" y="10702"/>
                  <a:pt x="21600" y="17841"/>
                </a:cubicBezTo>
                <a:cubicBezTo>
                  <a:pt x="21600" y="25047"/>
                  <a:pt x="18006" y="31778"/>
                  <a:pt x="12019" y="35788"/>
                </a:cubicBezTo>
                <a:lnTo>
                  <a:pt x="0" y="17841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0971" name="Rectangle 1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-2324100" y="6153150"/>
            <a:ext cx="9124950" cy="112395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0972" name="Rectangle 1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-2343150" y="1371600"/>
            <a:ext cx="2343150" cy="49911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0973" name="Rectangle 1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-2362200" y="-323850"/>
            <a:ext cx="8724900" cy="7620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0974" name="Rectangle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8600" y="574675"/>
            <a:ext cx="536575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3600" b="1">
                <a:solidFill>
                  <a:srgbClr val="FFFF00"/>
                </a:solidFill>
              </a:rPr>
              <a:t>3 -</a:t>
            </a:r>
            <a:endParaRPr lang="en-US" sz="3600"/>
          </a:p>
        </p:txBody>
      </p:sp>
      <p:sp>
        <p:nvSpPr>
          <p:cNvPr id="40975" name="Rectangle 2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-2335213" y="0"/>
            <a:ext cx="6780213" cy="22225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0976" name="Rectangle 2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00275" y="1892300"/>
            <a:ext cx="4699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A</a:t>
            </a:r>
          </a:p>
        </p:txBody>
      </p:sp>
      <p:sp>
        <p:nvSpPr>
          <p:cNvPr id="75801" name="Rectangle 2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4288" y="766665"/>
            <a:ext cx="9429750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dirty="0">
                <a:latin typeface="Times New Roman" pitchFamily="18" charset="0"/>
              </a:rPr>
              <a:t>3</a:t>
            </a:r>
            <a:r>
              <a:rPr lang="vi-VN" sz="2800" dirty="0">
                <a:latin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chữ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nhật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chéo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..............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</a:rPr>
              <a:t> </a:t>
            </a:r>
          </a:p>
          <a:p>
            <a:r>
              <a:rPr lang="en-US" sz="2800" dirty="0">
                <a:latin typeface="Times New Roman" pitchFamily="18" charset="0"/>
              </a:rPr>
              <a:t>   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vuông</a:t>
            </a:r>
            <a:r>
              <a:rPr lang="en-US" sz="2800" dirty="0">
                <a:latin typeface="Times New Roman" pitchFamily="18" charset="0"/>
              </a:rPr>
              <a:t>.</a:t>
            </a:r>
          </a:p>
          <a:p>
            <a:endParaRPr lang="en-US" sz="2800" dirty="0">
              <a:latin typeface="Times New Roman" pitchFamily="18" charset="0"/>
            </a:endParaRPr>
          </a:p>
        </p:txBody>
      </p:sp>
      <p:grpSp>
        <p:nvGrpSpPr>
          <p:cNvPr id="40979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40980" name="Picture 115" descr="n3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81" name="Picture 116" descr="n3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82" name="Picture 117" descr="n3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83" name="Picture 118" descr="n3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104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7341E-6 L -0.17136 -1.7341E-6 " pathEditMode="relative" rAng="0" ptsTypes="AA">
                                      <p:cBhvr>
                                        <p:cTn id="14" dur="2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1" grpId="0" animBg="1"/>
      <p:bldP spid="75791" grpId="1" animBg="1"/>
      <p:bldP spid="75792" grpId="0" animBg="1"/>
      <p:bldP spid="75792" grpId="1" animBg="1"/>
      <p:bldP spid="7580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174875" y="2074863"/>
            <a:ext cx="51371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1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565275" y="3816350"/>
            <a:ext cx="55006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62425" y="1700213"/>
            <a:ext cx="493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A</a:t>
            </a:r>
          </a:p>
        </p:txBody>
      </p:sp>
      <p:sp>
        <p:nvSpPr>
          <p:cNvPr id="7782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94075" y="3594100"/>
            <a:ext cx="217488" cy="217488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7830" name="Arc 6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4247378" flipH="1">
            <a:off x="2849562" y="3487738"/>
            <a:ext cx="354013" cy="325438"/>
          </a:xfrm>
          <a:custGeom>
            <a:avLst/>
            <a:gdLst>
              <a:gd name="T0" fmla="*/ 0 w 30010"/>
              <a:gd name="T1" fmla="*/ 2147483647 h 21600"/>
              <a:gd name="T2" fmla="*/ 2147483647 w 30010"/>
              <a:gd name="T3" fmla="*/ 2147483647 h 21600"/>
              <a:gd name="T4" fmla="*/ 2147483647 w 30010"/>
              <a:gd name="T5" fmla="*/ 2147483647 h 21600"/>
              <a:gd name="T6" fmla="*/ 0 60000 65536"/>
              <a:gd name="T7" fmla="*/ 0 60000 65536"/>
              <a:gd name="T8" fmla="*/ 0 60000 65536"/>
              <a:gd name="T9" fmla="*/ 0 w 30010"/>
              <a:gd name="T10" fmla="*/ 0 h 21600"/>
              <a:gd name="T11" fmla="*/ 30010 w 3001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010" h="21600" fill="none" extrusionOk="0">
                <a:moveTo>
                  <a:pt x="-1" y="5770"/>
                </a:moveTo>
                <a:cubicBezTo>
                  <a:pt x="3995" y="2061"/>
                  <a:pt x="9245" y="-1"/>
                  <a:pt x="14697" y="0"/>
                </a:cubicBezTo>
                <a:cubicBezTo>
                  <a:pt x="20445" y="0"/>
                  <a:pt x="25956" y="2291"/>
                  <a:pt x="30009" y="6366"/>
                </a:cubicBezTo>
              </a:path>
              <a:path w="30010" h="21600" stroke="0" extrusionOk="0">
                <a:moveTo>
                  <a:pt x="-1" y="5770"/>
                </a:moveTo>
                <a:cubicBezTo>
                  <a:pt x="3995" y="2061"/>
                  <a:pt x="9245" y="-1"/>
                  <a:pt x="14697" y="0"/>
                </a:cubicBezTo>
                <a:cubicBezTo>
                  <a:pt x="20445" y="0"/>
                  <a:pt x="25956" y="2291"/>
                  <a:pt x="30009" y="6366"/>
                </a:cubicBezTo>
                <a:lnTo>
                  <a:pt x="14697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-100013" y="1139825"/>
            <a:ext cx="4949826" cy="5195888"/>
            <a:chOff x="91" y="558"/>
            <a:chExt cx="3118" cy="3273"/>
          </a:xfrm>
          <a:solidFill>
            <a:srgbClr val="FFFFCC"/>
          </a:solidFill>
        </p:grpSpPr>
        <p:sp>
          <p:nvSpPr>
            <p:cNvPr id="21531" name="Freeform 8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91" y="558"/>
              <a:ext cx="3118" cy="3273"/>
            </a:xfrm>
            <a:custGeom>
              <a:avLst/>
              <a:gdLst>
                <a:gd name="T0" fmla="*/ 3118 w 3118"/>
                <a:gd name="T1" fmla="*/ 283 h 3273"/>
                <a:gd name="T2" fmla="*/ 1362 w 3118"/>
                <a:gd name="T3" fmla="*/ 2057 h 3273"/>
                <a:gd name="T4" fmla="*/ 2112 w 3118"/>
                <a:gd name="T5" fmla="*/ 3273 h 3273"/>
                <a:gd name="T6" fmla="*/ 530 w 3118"/>
                <a:gd name="T7" fmla="*/ 3200 h 3273"/>
                <a:gd name="T8" fmla="*/ 0 w 3118"/>
                <a:gd name="T9" fmla="*/ 1938 h 3273"/>
                <a:gd name="T10" fmla="*/ 284 w 3118"/>
                <a:gd name="T11" fmla="*/ 512 h 3273"/>
                <a:gd name="T12" fmla="*/ 1417 w 3118"/>
                <a:gd name="T13" fmla="*/ 0 h 3273"/>
                <a:gd name="T14" fmla="*/ 2834 w 3118"/>
                <a:gd name="T15" fmla="*/ 9 h 3273"/>
                <a:gd name="T16" fmla="*/ 3118 w 3118"/>
                <a:gd name="T17" fmla="*/ 283 h 3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8"/>
                <a:gd name="T28" fmla="*/ 0 h 3273"/>
                <a:gd name="T29" fmla="*/ 3118 w 3118"/>
                <a:gd name="T30" fmla="*/ 3273 h 32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8" h="3273">
                  <a:moveTo>
                    <a:pt x="3118" y="283"/>
                  </a:moveTo>
                  <a:lnTo>
                    <a:pt x="1362" y="2057"/>
                  </a:lnTo>
                  <a:lnTo>
                    <a:pt x="2112" y="3273"/>
                  </a:lnTo>
                  <a:lnTo>
                    <a:pt x="530" y="3200"/>
                  </a:lnTo>
                  <a:lnTo>
                    <a:pt x="0" y="1938"/>
                  </a:lnTo>
                  <a:lnTo>
                    <a:pt x="284" y="512"/>
                  </a:lnTo>
                  <a:lnTo>
                    <a:pt x="1417" y="0"/>
                  </a:lnTo>
                  <a:lnTo>
                    <a:pt x="2834" y="9"/>
                  </a:lnTo>
                  <a:lnTo>
                    <a:pt x="3118" y="2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vi-VN">
                <a:latin typeface="Arial" charset="0"/>
              </a:endParaRPr>
            </a:p>
          </p:txBody>
        </p:sp>
        <p:sp>
          <p:nvSpPr>
            <p:cNvPr id="21532" name="Line 9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317" y="966"/>
              <a:ext cx="1774" cy="1782"/>
            </a:xfrm>
            <a:prstGeom prst="line">
              <a:avLst/>
            </a:prstGeom>
            <a:grp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4414838" y="1414463"/>
            <a:ext cx="4324350" cy="4630737"/>
            <a:chOff x="2717" y="850"/>
            <a:chExt cx="2724" cy="2917"/>
          </a:xfrm>
          <a:solidFill>
            <a:srgbClr val="FFFFCC"/>
          </a:solidFill>
        </p:grpSpPr>
        <p:sp>
          <p:nvSpPr>
            <p:cNvPr id="21529" name="Freeform 11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2717" y="850"/>
              <a:ext cx="2724" cy="2917"/>
            </a:xfrm>
            <a:custGeom>
              <a:avLst/>
              <a:gdLst>
                <a:gd name="T0" fmla="*/ 2066 w 2724"/>
                <a:gd name="T1" fmla="*/ 0 h 2917"/>
                <a:gd name="T2" fmla="*/ 0 w 2724"/>
                <a:gd name="T3" fmla="*/ 2067 h 2917"/>
                <a:gd name="T4" fmla="*/ 530 w 2724"/>
                <a:gd name="T5" fmla="*/ 2688 h 2917"/>
                <a:gd name="T6" fmla="*/ 1719 w 2724"/>
                <a:gd name="T7" fmla="*/ 2917 h 2917"/>
                <a:gd name="T8" fmla="*/ 2642 w 2724"/>
                <a:gd name="T9" fmla="*/ 1619 h 2917"/>
                <a:gd name="T10" fmla="*/ 2724 w 2724"/>
                <a:gd name="T11" fmla="*/ 9 h 2917"/>
                <a:gd name="T12" fmla="*/ 2066 w 2724"/>
                <a:gd name="T13" fmla="*/ 0 h 29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24"/>
                <a:gd name="T22" fmla="*/ 0 h 2917"/>
                <a:gd name="T23" fmla="*/ 2724 w 2724"/>
                <a:gd name="T24" fmla="*/ 2917 h 29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24" h="2917">
                  <a:moveTo>
                    <a:pt x="2066" y="0"/>
                  </a:moveTo>
                  <a:lnTo>
                    <a:pt x="0" y="2067"/>
                  </a:lnTo>
                  <a:lnTo>
                    <a:pt x="530" y="2688"/>
                  </a:lnTo>
                  <a:lnTo>
                    <a:pt x="1719" y="2917"/>
                  </a:lnTo>
                  <a:lnTo>
                    <a:pt x="2642" y="1619"/>
                  </a:lnTo>
                  <a:lnTo>
                    <a:pt x="2724" y="9"/>
                  </a:lnTo>
                  <a:lnTo>
                    <a:pt x="20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vi-VN">
                <a:latin typeface="Arial" charset="0"/>
              </a:endParaRPr>
            </a:p>
          </p:txBody>
        </p:sp>
        <p:sp>
          <p:nvSpPr>
            <p:cNvPr id="21530" name="Line 12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2789" y="1067"/>
              <a:ext cx="1774" cy="1782"/>
            </a:xfrm>
            <a:prstGeom prst="line">
              <a:avLst/>
            </a:prstGeom>
            <a:grp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77837" name="Line 13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076950" y="2928938"/>
            <a:ext cx="101600" cy="101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8" name="Rectangl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33525" y="3836988"/>
            <a:ext cx="5341938" cy="25400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43019" name="Rectangle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13000" y="0"/>
            <a:ext cx="5341938" cy="20542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7840" name="Rectangle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951663" y="1763713"/>
            <a:ext cx="4937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B</a:t>
            </a:r>
          </a:p>
        </p:txBody>
      </p:sp>
      <p:sp>
        <p:nvSpPr>
          <p:cNvPr id="77841" name="Rectangle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351338" y="1697038"/>
            <a:ext cx="4937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A</a:t>
            </a:r>
          </a:p>
        </p:txBody>
      </p:sp>
      <p:sp>
        <p:nvSpPr>
          <p:cNvPr id="77842" name="Rectangle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330450" y="3773488"/>
            <a:ext cx="493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D</a:t>
            </a:r>
          </a:p>
        </p:txBody>
      </p:sp>
      <p:sp>
        <p:nvSpPr>
          <p:cNvPr id="77843" name="Rectangle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932363" y="3765550"/>
            <a:ext cx="4937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C</a:t>
            </a:r>
          </a:p>
        </p:txBody>
      </p:sp>
      <p:sp>
        <p:nvSpPr>
          <p:cNvPr id="77844" name="Line 20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4008438" y="3763963"/>
            <a:ext cx="101600" cy="101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45" name="Line 21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589588" y="2044700"/>
            <a:ext cx="101600" cy="101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46" name="Line 22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3533775" y="2833688"/>
            <a:ext cx="101600" cy="101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47" name="Line 23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4271963" y="3729038"/>
            <a:ext cx="0" cy="1714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48" name="Line 24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4252913" y="2014538"/>
            <a:ext cx="0" cy="1714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49" name="Line 25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110163" y="2919413"/>
            <a:ext cx="209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50" name="Line 26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3281363" y="2938463"/>
            <a:ext cx="2095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32" name="Rectangle 31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0" y="612082"/>
            <a:ext cx="8402637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dirty="0">
                <a:latin typeface="Times New Roman" pitchFamily="18" charset="0"/>
              </a:rPr>
              <a:t>4</a:t>
            </a:r>
            <a:r>
              <a:rPr lang="vi-VN" sz="2800" dirty="0">
                <a:latin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thoi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</a:rPr>
              <a:t> ...............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vuông</a:t>
            </a:r>
            <a:endParaRPr lang="en-US" sz="2800" dirty="0">
              <a:latin typeface="Times New Roman" pitchFamily="18" charset="0"/>
            </a:endParaRPr>
          </a:p>
        </p:txBody>
      </p:sp>
      <p:grpSp>
        <p:nvGrpSpPr>
          <p:cNvPr id="43033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43034" name="Picture 115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35" name="Picture 116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36" name="Picture 117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37" name="Picture 118" descr="n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10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64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40000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98 0.0007 L 0.01562 -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2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21 -0.00833 L -0.18369 -0.0111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12 3.33333E-6 L -0.13576 3.33333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0.08021 -1.6763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8.09249E-7 L 0.02777 -0.0020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-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875 L 0.08646 -0.087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-0.09977 L -0.05607 -0.0997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10"/>
                                        <p:tgtEl>
                                          <p:spTgt spid="77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1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1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10"/>
                                        <p:tgtEl>
                                          <p:spTgt spid="77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7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4500"/>
                                        <p:tgtEl>
                                          <p:spTgt spid="77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4500"/>
                                        <p:tgtEl>
                                          <p:spTgt spid="77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7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animBg="1"/>
      <p:bldP spid="77830" grpId="0" animBg="1"/>
      <p:bldP spid="77830" grpId="1" animBg="1"/>
      <p:bldP spid="77837" grpId="0" animBg="1"/>
      <p:bldP spid="77844" grpId="0" animBg="1"/>
      <p:bldP spid="77845" grpId="0" animBg="1"/>
      <p:bldP spid="77846" grpId="0" animBg="1"/>
      <p:bldP spid="77847" grpId="0" animBg="1"/>
      <p:bldP spid="77848" grpId="0" animBg="1"/>
      <p:bldP spid="77849" grpId="0" animBg="1"/>
      <p:bldP spid="7785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reeform 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448550" y="942975"/>
            <a:ext cx="895350" cy="4895850"/>
          </a:xfrm>
          <a:custGeom>
            <a:avLst/>
            <a:gdLst>
              <a:gd name="T0" fmla="*/ 2147483647 w 600"/>
              <a:gd name="T1" fmla="*/ 2147483647 h 3084"/>
              <a:gd name="T2" fmla="*/ 0 w 600"/>
              <a:gd name="T3" fmla="*/ 2147483647 h 3084"/>
              <a:gd name="T4" fmla="*/ 2147483647 w 600"/>
              <a:gd name="T5" fmla="*/ 2147483647 h 3084"/>
              <a:gd name="T6" fmla="*/ 2147483647 w 600"/>
              <a:gd name="T7" fmla="*/ 0 h 3084"/>
              <a:gd name="T8" fmla="*/ 2147483647 w 600"/>
              <a:gd name="T9" fmla="*/ 2147483647 h 30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0"/>
              <a:gd name="T16" fmla="*/ 0 h 3084"/>
              <a:gd name="T17" fmla="*/ 600 w 600"/>
              <a:gd name="T18" fmla="*/ 3084 h 30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0" h="3084">
                <a:moveTo>
                  <a:pt x="372" y="468"/>
                </a:moveTo>
                <a:lnTo>
                  <a:pt x="0" y="1596"/>
                </a:lnTo>
                <a:lnTo>
                  <a:pt x="576" y="3084"/>
                </a:lnTo>
                <a:lnTo>
                  <a:pt x="600" y="0"/>
                </a:lnTo>
                <a:lnTo>
                  <a:pt x="372" y="468"/>
                </a:lnTo>
                <a:close/>
              </a:path>
            </a:pathLst>
          </a:custGeom>
          <a:solidFill>
            <a:srgbClr val="FFFFC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44036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409825" y="3400425"/>
            <a:ext cx="5014913" cy="47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105025" y="-582613"/>
            <a:ext cx="5591175" cy="5521326"/>
            <a:chOff x="1290" y="-586"/>
            <a:chExt cx="3514" cy="3514"/>
          </a:xfrm>
        </p:grpSpPr>
        <p:sp>
          <p:nvSpPr>
            <p:cNvPr id="44065" name="Line 6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H="1">
              <a:off x="1456" y="1152"/>
              <a:ext cx="1608" cy="7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6" name="Oval 7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 rot="-1605712">
              <a:off x="1290" y="-586"/>
              <a:ext cx="3514" cy="3514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vi-VN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125663" y="-615950"/>
            <a:ext cx="5578475" cy="5578475"/>
            <a:chOff x="1303" y="-586"/>
            <a:chExt cx="3514" cy="3514"/>
          </a:xfrm>
        </p:grpSpPr>
        <p:sp>
          <p:nvSpPr>
            <p:cNvPr id="44063" name="Line 9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3056" y="1160"/>
              <a:ext cx="1608" cy="78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4" name="Oval 1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 rot="-3849172">
              <a:off x="1303" y="-586"/>
              <a:ext cx="3514" cy="3514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vi-VN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rot="10800000">
            <a:off x="2106613" y="1822450"/>
            <a:ext cx="5578475" cy="5578475"/>
            <a:chOff x="2899" y="218"/>
            <a:chExt cx="3514" cy="3514"/>
          </a:xfrm>
        </p:grpSpPr>
        <p:sp>
          <p:nvSpPr>
            <p:cNvPr id="44061" name="Line 12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3056" y="1952"/>
              <a:ext cx="1608" cy="77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2" name="Oval 13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 rot="-1560732">
              <a:off x="2899" y="218"/>
              <a:ext cx="3514" cy="3514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vi-VN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rot="10800000">
            <a:off x="2087563" y="1830388"/>
            <a:ext cx="5578475" cy="5578475"/>
            <a:chOff x="-286" y="194"/>
            <a:chExt cx="3514" cy="3514"/>
          </a:xfrm>
        </p:grpSpPr>
        <p:sp>
          <p:nvSpPr>
            <p:cNvPr id="44059" name="Line 15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H="1" flipV="1">
              <a:off x="1448" y="1960"/>
              <a:ext cx="1608" cy="78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0" name="Oval 16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rot="-3814385">
              <a:off x="-286" y="194"/>
              <a:ext cx="3514" cy="3514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vi-VN"/>
            </a:p>
          </p:txBody>
        </p:sp>
      </p:grpSp>
      <p:sp>
        <p:nvSpPr>
          <p:cNvPr id="44041" name="Line 1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914900" y="2152650"/>
            <a:ext cx="0" cy="24860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90" name="Rectangle 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86650" y="2257425"/>
            <a:ext cx="1657350" cy="226695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B</a:t>
            </a:r>
          </a:p>
        </p:txBody>
      </p:sp>
      <p:sp>
        <p:nvSpPr>
          <p:cNvPr id="79891" name="Rectangle 1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1284288"/>
            <a:ext cx="2389188" cy="432593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D</a:t>
            </a:r>
          </a:p>
        </p:txBody>
      </p:sp>
      <p:sp>
        <p:nvSpPr>
          <p:cNvPr id="44044" name="Rectangle 2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84688" y="1503363"/>
            <a:ext cx="885825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A</a:t>
            </a:r>
          </a:p>
        </p:txBody>
      </p:sp>
      <p:sp>
        <p:nvSpPr>
          <p:cNvPr id="44045" name="Rectangle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70400" y="4346575"/>
            <a:ext cx="885825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>
                <a:solidFill>
                  <a:srgbClr val="0000FF"/>
                </a:solidFill>
                <a:latin typeface=".VnTimeH" pitchFamily="34" charset="0"/>
              </a:rPr>
              <a:t>C</a:t>
            </a:r>
          </a:p>
        </p:txBody>
      </p:sp>
      <p:sp>
        <p:nvSpPr>
          <p:cNvPr id="79895" name="Rectangle 2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34364" y="429635"/>
            <a:ext cx="827996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dirty="0">
                <a:latin typeface="Times New Roman" pitchFamily="18" charset="0"/>
              </a:rPr>
              <a:t>5</a:t>
            </a:r>
            <a:r>
              <a:rPr lang="vi-VN" sz="2800" dirty="0">
                <a:latin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thoi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chéo</a:t>
            </a:r>
            <a:r>
              <a:rPr lang="en-US" sz="2800" dirty="0">
                <a:latin typeface="Times New Roman" pitchFamily="18" charset="0"/>
              </a:rPr>
              <a:t> ..................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vuông</a:t>
            </a:r>
            <a:r>
              <a:rPr lang="en-US" sz="2800" dirty="0">
                <a:latin typeface="Times New Roman" pitchFamily="18" charset="0"/>
              </a:rPr>
              <a:t>.</a:t>
            </a:r>
          </a:p>
        </p:txBody>
      </p:sp>
      <p:sp>
        <p:nvSpPr>
          <p:cNvPr id="79896" name="Line 2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914900" y="2162175"/>
            <a:ext cx="0" cy="24765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97" name="Line 25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629025" y="3405188"/>
            <a:ext cx="25717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99" name="Line 2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4838700" y="2800350"/>
            <a:ext cx="163513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00" name="Line 28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4819650" y="3924300"/>
            <a:ext cx="163513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01" name="Line 29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>
            <a:off x="5548313" y="3317875"/>
            <a:ext cx="4762" cy="1666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02" name="Line 30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4232275" y="3328988"/>
            <a:ext cx="3175" cy="1666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4054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44055" name="Picture 115" descr="n3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56" name="Picture 116" descr="n3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57" name="Picture 117" descr="n3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58" name="Picture 118" descr="n3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101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08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1.21387E-6 L -0.13907 1.21387E-6 " pathEditMode="relative" rAng="0" ptsTypes="AA">
                                      <p:cBhvr>
                                        <p:cTn id="20" dur="26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973 L 0.13507 -0.00764 " pathEditMode="relative" rAng="0" ptsTypes="AA">
                                      <p:cBhvr>
                                        <p:cTn id="22" dur="26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2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79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79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9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9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9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79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90" grpId="0" animBg="1"/>
      <p:bldP spid="79891" grpId="0" animBg="1"/>
      <p:bldP spid="79896" grpId="0" animBg="1"/>
      <p:bldP spid="79896" grpId="1" animBg="1"/>
      <p:bldP spid="79897" grpId="0" animBg="1"/>
      <p:bldP spid="79897" grpId="1" animBg="1"/>
      <p:bldP spid="79899" grpId="0" animBg="1"/>
      <p:bldP spid="79900" grpId="0" animBg="1"/>
      <p:bldP spid="79901" grpId="0" animBg="1"/>
      <p:bldP spid="7990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2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113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7488" y="177800"/>
            <a:ext cx="61245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715" name="Rectangle 1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80879" y="1376363"/>
            <a:ext cx="2235200" cy="1406525"/>
          </a:xfrm>
          <a:prstGeom prst="rect">
            <a:avLst/>
          </a:prstGeom>
          <a:solidFill>
            <a:srgbClr val="99FFCC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</a:rPr>
              <a:t>Hình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</a:rPr>
              <a:t>chữ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</a:rPr>
              <a:t>nhật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7716" name="Rectangle 2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05650" y="2771775"/>
            <a:ext cx="1981200" cy="1847850"/>
          </a:xfrm>
          <a:prstGeom prst="rect">
            <a:avLst/>
          </a:prstGeom>
          <a:solidFill>
            <a:srgbClr val="FFFF66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 err="1">
                <a:solidFill>
                  <a:srgbClr val="003300"/>
                </a:solidFill>
                <a:latin typeface="Times New Roman" pitchFamily="18" charset="0"/>
              </a:rPr>
              <a:t>Hình</a:t>
            </a:r>
            <a:endParaRPr lang="en-US" sz="2800" b="1" dirty="0">
              <a:solidFill>
                <a:srgbClr val="003300"/>
              </a:solidFill>
              <a:latin typeface="Times New Roman" pitchFamily="18" charset="0"/>
            </a:endParaRPr>
          </a:p>
          <a:p>
            <a:pPr algn="ctr"/>
            <a:r>
              <a:rPr lang="en-US" sz="2800" b="1" dirty="0" err="1">
                <a:solidFill>
                  <a:srgbClr val="003300"/>
                </a:solidFill>
                <a:latin typeface="Times New Roman" pitchFamily="18" charset="0"/>
              </a:rPr>
              <a:t>vuông</a:t>
            </a:r>
            <a:endParaRPr lang="en-US" sz="2800" b="1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157717" name="AutoShape 2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43265" y="3838160"/>
            <a:ext cx="1946275" cy="2880140"/>
          </a:xfrm>
          <a:prstGeom prst="diamond">
            <a:avLst/>
          </a:prstGeom>
          <a:solidFill>
            <a:srgbClr val="99FFCC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</a:rPr>
              <a:t>Hình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</a:rPr>
              <a:t>thoi</a:t>
            </a:r>
            <a:endParaRPr lang="en-US" sz="28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57733" name="Rectangle 3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69174" y="2632568"/>
            <a:ext cx="43703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một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đường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chéo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</a:p>
          <a:p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là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phân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giác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một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góc</a:t>
            </a:r>
            <a:endParaRPr lang="en-US" sz="2400" b="1" i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2815772" y="2786063"/>
            <a:ext cx="4170816" cy="378051"/>
            <a:chOff x="893" y="1755"/>
            <a:chExt cx="3508" cy="165"/>
          </a:xfrm>
        </p:grpSpPr>
        <p:sp>
          <p:nvSpPr>
            <p:cNvPr id="53278" name="Line 52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896" y="1755"/>
              <a:ext cx="0" cy="165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9" name="Line 55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893" y="1906"/>
              <a:ext cx="3508" cy="0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2728686" y="1152525"/>
            <a:ext cx="5616801" cy="1493838"/>
            <a:chOff x="905" y="726"/>
            <a:chExt cx="4352" cy="941"/>
          </a:xfrm>
        </p:grpSpPr>
        <p:sp>
          <p:nvSpPr>
            <p:cNvPr id="53275" name="Line 46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914" y="731"/>
              <a:ext cx="0" cy="119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6" name="Line 47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905" y="731"/>
              <a:ext cx="4352" cy="0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7" name="Line 48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5244" y="726"/>
              <a:ext cx="0" cy="941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7731" name="Rectangle 3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47407" y="648153"/>
            <a:ext cx="37433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hai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cạnh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kề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bằng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nhau</a:t>
            </a:r>
            <a:endParaRPr lang="en-US" sz="2400" b="1" i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3701143" y="2089150"/>
            <a:ext cx="3833132" cy="522288"/>
            <a:chOff x="1637" y="1316"/>
            <a:chExt cx="3109" cy="329"/>
          </a:xfrm>
        </p:grpSpPr>
        <p:sp>
          <p:nvSpPr>
            <p:cNvPr id="53273" name="Line 4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1637" y="1317"/>
              <a:ext cx="3109" cy="0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4" name="Line 44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4735" y="1316"/>
              <a:ext cx="0" cy="329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7732" name="Rectangle 3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21730" y="1606839"/>
            <a:ext cx="51800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hai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đường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chéo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vuông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góc</a:t>
            </a:r>
            <a:endParaRPr lang="en-US" sz="2400" b="1" i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grpSp>
        <p:nvGrpSpPr>
          <p:cNvPr id="5" name="Group 62"/>
          <p:cNvGrpSpPr>
            <a:grpSpLocks/>
          </p:cNvGrpSpPr>
          <p:nvPr/>
        </p:nvGrpSpPr>
        <p:grpSpPr bwMode="auto">
          <a:xfrm>
            <a:off x="3799114" y="4671786"/>
            <a:ext cx="3381830" cy="409575"/>
            <a:chOff x="1490" y="2928"/>
            <a:chExt cx="3296" cy="192"/>
          </a:xfrm>
        </p:grpSpPr>
        <p:sp>
          <p:nvSpPr>
            <p:cNvPr id="53271" name="Line 59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1490" y="3106"/>
              <a:ext cx="32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2" name="Line 61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4784" y="2928"/>
              <a:ext cx="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7734" name="Rectangle 3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52844" y="4605111"/>
            <a:ext cx="3614756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một</a:t>
            </a:r>
            <a:r>
              <a:rPr lang="en-US" sz="24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góc</a:t>
            </a:r>
            <a:r>
              <a:rPr lang="en-US" sz="24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vuông</a:t>
            </a:r>
            <a:endParaRPr lang="en-US" sz="2400" b="1" i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grpSp>
        <p:nvGrpSpPr>
          <p:cNvPr id="6" name="Group 70"/>
          <p:cNvGrpSpPr>
            <a:grpSpLocks/>
          </p:cNvGrpSpPr>
          <p:nvPr/>
        </p:nvGrpSpPr>
        <p:grpSpPr bwMode="auto">
          <a:xfrm>
            <a:off x="3585029" y="4705350"/>
            <a:ext cx="4701721" cy="1104900"/>
            <a:chOff x="1494" y="2964"/>
            <a:chExt cx="3726" cy="696"/>
          </a:xfrm>
        </p:grpSpPr>
        <p:sp>
          <p:nvSpPr>
            <p:cNvPr id="53269" name="Line 63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 flipV="1">
              <a:off x="5214" y="2964"/>
              <a:ext cx="0" cy="6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0" name="Line 64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1494" y="3648"/>
              <a:ext cx="37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7735" name="Rectangle 3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18022" y="5322888"/>
            <a:ext cx="44402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hai</a:t>
            </a:r>
            <a:r>
              <a:rPr lang="en-US" sz="24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đường</a:t>
            </a:r>
            <a:r>
              <a:rPr lang="en-US" sz="24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chéo</a:t>
            </a:r>
            <a:r>
              <a:rPr lang="en-US" sz="24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bằng</a:t>
            </a:r>
            <a:r>
              <a:rPr lang="en-US" sz="2400" b="1" i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3300"/>
                </a:solidFill>
                <a:latin typeface="Times New Roman" pitchFamily="18" charset="0"/>
              </a:rPr>
              <a:t>nhau</a:t>
            </a:r>
            <a:endParaRPr lang="en-US" sz="2400" b="1" i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0" y="3233963"/>
            <a:ext cx="2043112" cy="971550"/>
            <a:chOff x="74972" y="3132363"/>
            <a:chExt cx="2043112" cy="971550"/>
          </a:xfrm>
        </p:grpSpPr>
        <p:sp>
          <p:nvSpPr>
            <p:cNvPr id="32" name="Freeform 77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rot="672920">
              <a:off x="74972" y="3132363"/>
              <a:ext cx="2043112" cy="971550"/>
            </a:xfrm>
            <a:custGeom>
              <a:avLst/>
              <a:gdLst>
                <a:gd name="T0" fmla="*/ 0 w 1824"/>
                <a:gd name="T1" fmla="*/ 0 h 1200"/>
                <a:gd name="T2" fmla="*/ 2147483647 w 1824"/>
                <a:gd name="T3" fmla="*/ 0 h 1200"/>
                <a:gd name="T4" fmla="*/ 2147483647 w 1824"/>
                <a:gd name="T5" fmla="*/ 2147483647 h 1200"/>
                <a:gd name="T6" fmla="*/ 2147483647 w 1824"/>
                <a:gd name="T7" fmla="*/ 2147483647 h 1200"/>
                <a:gd name="T8" fmla="*/ 0 w 1824"/>
                <a:gd name="T9" fmla="*/ 0 h 1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4"/>
                <a:gd name="T16" fmla="*/ 0 h 1200"/>
                <a:gd name="T17" fmla="*/ 1824 w 1824"/>
                <a:gd name="T18" fmla="*/ 1200 h 1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4" h="1200">
                  <a:moveTo>
                    <a:pt x="0" y="0"/>
                  </a:moveTo>
                  <a:lnTo>
                    <a:pt x="1344" y="0"/>
                  </a:lnTo>
                  <a:lnTo>
                    <a:pt x="1824" y="624"/>
                  </a:lnTo>
                  <a:lnTo>
                    <a:pt x="384" y="1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03292" y="3263077"/>
              <a:ext cx="14782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>
                  <a:solidFill>
                    <a:srgbClr val="990033"/>
                  </a:solidFill>
                  <a:latin typeface="Times New Roman" pitchFamily="18" charset="0"/>
                  <a:cs typeface="Times New Roman" pitchFamily="18" charset="0"/>
                </a:rPr>
                <a:t>Tứ</a:t>
              </a:r>
              <a:r>
                <a:rPr lang="en-US" sz="2800" b="1" dirty="0">
                  <a:solidFill>
                    <a:srgbClr val="99003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990033"/>
                  </a:solidFill>
                  <a:latin typeface="Times New Roman" pitchFamily="18" charset="0"/>
                  <a:cs typeface="Times New Roman" pitchFamily="18" charset="0"/>
                </a:rPr>
                <a:t>giác</a:t>
              </a:r>
              <a:endParaRPr lang="en-US" sz="28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6" name="Straight Arrow Connector 35"/>
          <p:cNvCxnSpPr/>
          <p:nvPr/>
        </p:nvCxnSpPr>
        <p:spPr bwMode="auto">
          <a:xfrm rot="5400000" flipH="1" flipV="1">
            <a:off x="537029" y="2394857"/>
            <a:ext cx="957943" cy="58057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>
            <a:off x="1175657" y="4034971"/>
            <a:ext cx="754743" cy="696686"/>
          </a:xfrm>
          <a:prstGeom prst="straightConnector1">
            <a:avLst/>
          </a:prstGeom>
          <a:ln w="38100">
            <a:solidFill>
              <a:srgbClr val="0000CC"/>
            </a:solidFill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Tm="572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57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57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77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77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77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57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577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577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57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577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577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57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57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57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577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577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577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15" grpId="0" animBg="1"/>
      <p:bldP spid="157716" grpId="0" animBg="1"/>
      <p:bldP spid="157717" grpId="0" animBg="1"/>
      <p:bldP spid="157733" grpId="0"/>
      <p:bldP spid="157731" grpId="0"/>
      <p:bldP spid="157732" grpId="0"/>
      <p:bldP spid="157734" grpId="0"/>
      <p:bldP spid="15773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2730362">
            <a:off x="1828800" y="1066800"/>
            <a:ext cx="1828800" cy="1828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vi-VN"/>
          </a:p>
        </p:txBody>
      </p:sp>
      <p:sp>
        <p:nvSpPr>
          <p:cNvPr id="12288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2730362">
            <a:off x="1816100" y="4152900"/>
            <a:ext cx="1828800" cy="1828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vi-VN"/>
          </a:p>
        </p:txBody>
      </p:sp>
      <p:sp>
        <p:nvSpPr>
          <p:cNvPr id="12288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2730362">
            <a:off x="6159500" y="4194556"/>
            <a:ext cx="1905000" cy="1828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vi-VN"/>
          </a:p>
        </p:txBody>
      </p:sp>
      <p:sp>
        <p:nvSpPr>
          <p:cNvPr id="122885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476375" y="1990725"/>
            <a:ext cx="25146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86" name="Line 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473200" y="5067300"/>
            <a:ext cx="25146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87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752725" y="695325"/>
            <a:ext cx="0" cy="2590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88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40025" y="3790950"/>
            <a:ext cx="0" cy="2590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89" name="Text Box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04857" y="6296892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105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90" name="Text Box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9125" y="1716088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22891" name="Text Box 1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27600" y="1778000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122892" name="Text Box 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47700" y="4826000"/>
            <a:ext cx="423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122893" name="Text Box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64100" y="4597400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</p:txBody>
      </p:sp>
      <p:sp>
        <p:nvSpPr>
          <p:cNvPr id="122894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>
            <a:off x="2625725" y="4381500"/>
            <a:ext cx="2286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95" name="Line 15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>
            <a:off x="2628900" y="2438400"/>
            <a:ext cx="2286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96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2120900" y="4953000"/>
            <a:ext cx="0" cy="2286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97" name="Line 17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3416300" y="4953000"/>
            <a:ext cx="0" cy="2286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98" name="Line 18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2197100" y="1876425"/>
            <a:ext cx="0" cy="2286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899" name="Line 19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3276600" y="1876425"/>
            <a:ext cx="0" cy="20955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0" name="Line 20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 flipH="1">
            <a:off x="2625725" y="5676900"/>
            <a:ext cx="257175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1" name="Line 21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 flipH="1" flipV="1">
            <a:off x="2638425" y="1524000"/>
            <a:ext cx="20955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2" name="Line 22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H="1" flipV="1">
            <a:off x="6369050" y="4292981"/>
            <a:ext cx="171450" cy="1905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3" name="Line 23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H="1">
            <a:off x="7708900" y="4394581"/>
            <a:ext cx="133350" cy="152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4" name="Line 24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 flipV="1">
            <a:off x="7670800" y="5718556"/>
            <a:ext cx="152400" cy="152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5" name="Line 25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 flipH="1">
            <a:off x="6438900" y="5743956"/>
            <a:ext cx="152400" cy="152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6" name="AutoShape 26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943600" y="685800"/>
            <a:ext cx="2286000" cy="2667000"/>
          </a:xfrm>
          <a:prstGeom prst="flowChartDecision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vi-VN">
              <a:solidFill>
                <a:srgbClr val="0000FF"/>
              </a:solidFill>
            </a:endParaRPr>
          </a:p>
        </p:txBody>
      </p:sp>
      <p:sp>
        <p:nvSpPr>
          <p:cNvPr id="122907" name="Line 27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>
            <a:off x="5943600" y="2019300"/>
            <a:ext cx="22860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8" name="Line 28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7086600" y="717550"/>
            <a:ext cx="0" cy="2590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09" name="Line 29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 flipH="1" flipV="1">
            <a:off x="6953250" y="1466850"/>
            <a:ext cx="2286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0" name="Line 30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 flipH="1" flipV="1">
            <a:off x="6962775" y="2514600"/>
            <a:ext cx="238125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1" name="Line 31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>
            <a:off x="6553200" y="1905000"/>
            <a:ext cx="0" cy="2286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2" name="Line 32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>
            <a:off x="7620000" y="1905000"/>
            <a:ext cx="0" cy="2286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3" name="Line 33"/>
          <p:cNvSpPr>
            <a:spLocks noChangeShapeType="1"/>
          </p:cNvSpPr>
          <p:nvPr>
            <p:custDataLst>
              <p:tags r:id="rId33"/>
            </p:custDataLst>
          </p:nvPr>
        </p:nvSpPr>
        <p:spPr bwMode="auto">
          <a:xfrm flipH="1">
            <a:off x="6962775" y="1371600"/>
            <a:ext cx="2286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4" name="Line 34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 flipH="1" flipV="1">
            <a:off x="6962775" y="2609850"/>
            <a:ext cx="2286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5" name="Rectangle 35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2743200" y="4749800"/>
            <a:ext cx="266700" cy="30480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16" name="Freeform 36"/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6876472" y="953656"/>
            <a:ext cx="209550" cy="104775"/>
          </a:xfrm>
          <a:custGeom>
            <a:avLst/>
            <a:gdLst>
              <a:gd name="T0" fmla="*/ 0 w 114"/>
              <a:gd name="T1" fmla="*/ 0 h 68"/>
              <a:gd name="T2" fmla="*/ 2147483647 w 114"/>
              <a:gd name="T3" fmla="*/ 2147483647 h 68"/>
              <a:gd name="T4" fmla="*/ 2147483647 w 114"/>
              <a:gd name="T5" fmla="*/ 2147483647 h 68"/>
              <a:gd name="T6" fmla="*/ 0 60000 65536"/>
              <a:gd name="T7" fmla="*/ 0 60000 65536"/>
              <a:gd name="T8" fmla="*/ 0 60000 65536"/>
              <a:gd name="T9" fmla="*/ 0 w 114"/>
              <a:gd name="T10" fmla="*/ 0 h 68"/>
              <a:gd name="T11" fmla="*/ 114 w 114"/>
              <a:gd name="T12" fmla="*/ 68 h 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" h="68">
                <a:moveTo>
                  <a:pt x="0" y="0"/>
                </a:moveTo>
                <a:cubicBezTo>
                  <a:pt x="8" y="40"/>
                  <a:pt x="14" y="40"/>
                  <a:pt x="54" y="48"/>
                </a:cubicBezTo>
                <a:cubicBezTo>
                  <a:pt x="84" y="68"/>
                  <a:pt x="65" y="60"/>
                  <a:pt x="114" y="60"/>
                </a:cubicBezTo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7" name="Freeform 37"/>
          <p:cNvSpPr>
            <a:spLocks/>
          </p:cNvSpPr>
          <p:nvPr>
            <p:custDataLst>
              <p:tags r:id="rId37"/>
            </p:custDataLst>
          </p:nvPr>
        </p:nvSpPr>
        <p:spPr bwMode="auto">
          <a:xfrm rot="10609211" flipV="1">
            <a:off x="7091363" y="865188"/>
            <a:ext cx="153987" cy="149225"/>
          </a:xfrm>
          <a:custGeom>
            <a:avLst/>
            <a:gdLst>
              <a:gd name="T0" fmla="*/ 0 w 114"/>
              <a:gd name="T1" fmla="*/ 0 h 68"/>
              <a:gd name="T2" fmla="*/ 2147483647 w 114"/>
              <a:gd name="T3" fmla="*/ 2147483647 h 68"/>
              <a:gd name="T4" fmla="*/ 2147483647 w 114"/>
              <a:gd name="T5" fmla="*/ 2147483647 h 68"/>
              <a:gd name="T6" fmla="*/ 0 60000 65536"/>
              <a:gd name="T7" fmla="*/ 0 60000 65536"/>
              <a:gd name="T8" fmla="*/ 0 60000 65536"/>
              <a:gd name="T9" fmla="*/ 0 w 114"/>
              <a:gd name="T10" fmla="*/ 0 h 68"/>
              <a:gd name="T11" fmla="*/ 114 w 114"/>
              <a:gd name="T12" fmla="*/ 68 h 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4" h="68">
                <a:moveTo>
                  <a:pt x="0" y="0"/>
                </a:moveTo>
                <a:cubicBezTo>
                  <a:pt x="8" y="40"/>
                  <a:pt x="14" y="40"/>
                  <a:pt x="54" y="48"/>
                </a:cubicBezTo>
                <a:cubicBezTo>
                  <a:pt x="84" y="68"/>
                  <a:pt x="65" y="60"/>
                  <a:pt x="114" y="60"/>
                </a:cubicBezTo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9" name="Line 39"/>
          <p:cNvSpPr>
            <a:spLocks noChangeShapeType="1"/>
          </p:cNvSpPr>
          <p:nvPr>
            <p:custDataLst>
              <p:tags r:id="rId38"/>
            </p:custDataLst>
          </p:nvPr>
        </p:nvSpPr>
        <p:spPr bwMode="auto">
          <a:xfrm flipH="1" flipV="1">
            <a:off x="1981200" y="1244600"/>
            <a:ext cx="171450" cy="1905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20" name="Line 40"/>
          <p:cNvSpPr>
            <a:spLocks noChangeShapeType="1"/>
          </p:cNvSpPr>
          <p:nvPr>
            <p:custDataLst>
              <p:tags r:id="rId39"/>
            </p:custDataLst>
          </p:nvPr>
        </p:nvSpPr>
        <p:spPr bwMode="auto">
          <a:xfrm flipH="1" flipV="1">
            <a:off x="2032000" y="1193800"/>
            <a:ext cx="171450" cy="1905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21" name="Line 41"/>
          <p:cNvSpPr>
            <a:spLocks noChangeShapeType="1"/>
          </p:cNvSpPr>
          <p:nvPr>
            <p:custDataLst>
              <p:tags r:id="rId40"/>
            </p:custDataLst>
          </p:nvPr>
        </p:nvSpPr>
        <p:spPr bwMode="auto">
          <a:xfrm flipH="1">
            <a:off x="3225800" y="1168400"/>
            <a:ext cx="133350" cy="152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22" name="Line 42"/>
          <p:cNvSpPr>
            <a:spLocks noChangeShapeType="1"/>
          </p:cNvSpPr>
          <p:nvPr>
            <p:custDataLst>
              <p:tags r:id="rId41"/>
            </p:custDataLst>
          </p:nvPr>
        </p:nvSpPr>
        <p:spPr bwMode="auto">
          <a:xfrm flipH="1">
            <a:off x="3276600" y="1219200"/>
            <a:ext cx="133350" cy="152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23" name="Rectangle 43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 rot="2795290">
            <a:off x="6938963" y="3848481"/>
            <a:ext cx="296862" cy="3000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4" name="Text Box 44"/>
          <p:cNvSpPr txBox="1"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7353300" y="3546856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22925" name="Text Box 45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4038600" y="1752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2926" name="Text Box 46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2895600" y="4572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2927" name="Text Box 47"/>
          <p:cNvSpPr txBox="1">
            <a:spLocks noChangeArrowheads="1"/>
          </p:cNvSpPr>
          <p:nvPr>
            <p:custDataLst>
              <p:tags r:id="rId46"/>
            </p:custDataLst>
          </p:nvPr>
        </p:nvSpPr>
        <p:spPr bwMode="auto">
          <a:xfrm>
            <a:off x="7239000" y="4572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22928" name="Text Box 48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8255000" y="17780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122929" name="Text Box 49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5499100" y="1752600"/>
            <a:ext cx="3722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22930" name="Text Box 50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8483600" y="4893056"/>
            <a:ext cx="35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22931" name="Text Box 51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5359400" y="4842256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</p:txBody>
      </p:sp>
      <p:sp>
        <p:nvSpPr>
          <p:cNvPr id="122932" name="Text Box 52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4025900" y="4826000"/>
            <a:ext cx="35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22933" name="Text Box 53"/>
          <p:cNvSpPr txBox="1">
            <a:spLocks noChangeArrowheads="1"/>
          </p:cNvSpPr>
          <p:nvPr>
            <p:custDataLst>
              <p:tags r:id="rId52"/>
            </p:custDataLst>
          </p:nvPr>
        </p:nvSpPr>
        <p:spPr bwMode="auto">
          <a:xfrm>
            <a:off x="1054100" y="4826000"/>
            <a:ext cx="4587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22934" name="Text Box 54"/>
          <p:cNvSpPr txBox="1">
            <a:spLocks noChangeArrowheads="1"/>
          </p:cNvSpPr>
          <p:nvPr>
            <p:custDataLst>
              <p:tags r:id="rId53"/>
            </p:custDataLst>
          </p:nvPr>
        </p:nvSpPr>
        <p:spPr bwMode="auto">
          <a:xfrm>
            <a:off x="2057400" y="61214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</a:p>
        </p:txBody>
      </p:sp>
      <p:sp>
        <p:nvSpPr>
          <p:cNvPr id="122935" name="Text Box 55"/>
          <p:cNvSpPr txBox="1">
            <a:spLocks noChangeArrowheads="1"/>
          </p:cNvSpPr>
          <p:nvPr>
            <p:custDataLst>
              <p:tags r:id="rId54"/>
            </p:custDataLst>
          </p:nvPr>
        </p:nvSpPr>
        <p:spPr bwMode="auto">
          <a:xfrm>
            <a:off x="6515100" y="6213856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122936" name="Text Box 56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>
            <a:off x="1003300" y="1752600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2937" name="Text Box 57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>
            <a:off x="2133600" y="3048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22938" name="Text Box 58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2959100" y="3530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22939" name="Text Box 59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6477000" y="3048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122940" name="Text Box 60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>
            <a:off x="2355303" y="101600"/>
            <a:ext cx="492443" cy="46166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?2</a:t>
            </a:r>
          </a:p>
        </p:txBody>
      </p:sp>
      <p:sp>
        <p:nvSpPr>
          <p:cNvPr id="122941" name="Text Box 61"/>
          <p:cNvSpPr txBox="1">
            <a:spLocks noChangeArrowheads="1"/>
          </p:cNvSpPr>
          <p:nvPr>
            <p:custDataLst>
              <p:tags r:id="rId60"/>
            </p:custDataLst>
          </p:nvPr>
        </p:nvSpPr>
        <p:spPr bwMode="auto">
          <a:xfrm>
            <a:off x="2817112" y="105064"/>
            <a:ext cx="436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105</a:t>
            </a:r>
          </a:p>
        </p:txBody>
      </p:sp>
      <p:sp>
        <p:nvSpPr>
          <p:cNvPr id="122942" name="Text Box 62"/>
          <p:cNvSpPr txBox="1">
            <a:spLocks noChangeArrowheads="1"/>
          </p:cNvSpPr>
          <p:nvPr>
            <p:custDataLst>
              <p:tags r:id="rId61"/>
            </p:custDataLst>
          </p:nvPr>
        </p:nvSpPr>
        <p:spPr bwMode="auto">
          <a:xfrm>
            <a:off x="2743200" y="19812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O</a:t>
            </a:r>
          </a:p>
        </p:txBody>
      </p:sp>
      <p:sp>
        <p:nvSpPr>
          <p:cNvPr id="122943" name="Text Box 63"/>
          <p:cNvSpPr txBox="1">
            <a:spLocks noChangeArrowheads="1"/>
          </p:cNvSpPr>
          <p:nvPr>
            <p:custDataLst>
              <p:tags r:id="rId62"/>
            </p:custDataLst>
          </p:nvPr>
        </p:nvSpPr>
        <p:spPr bwMode="auto">
          <a:xfrm>
            <a:off x="7162800" y="2052638"/>
            <a:ext cx="268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.VnTimeH" pitchFamily="34" charset="0"/>
              </a:rPr>
              <a:t>I</a:t>
            </a:r>
          </a:p>
        </p:txBody>
      </p:sp>
      <p:sp>
        <p:nvSpPr>
          <p:cNvPr id="122944" name="Text Box 64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>
            <a:off x="2730500" y="50546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O</a:t>
            </a:r>
          </a:p>
        </p:txBody>
      </p:sp>
      <p:pic>
        <p:nvPicPr>
          <p:cNvPr id="122945" name="Dung.wav">
            <a:hlinkClick r:id="" action="ppaction://media"/>
          </p:cNvPr>
          <p:cNvPicPr>
            <a:picLocks noRot="1" noChangeAspect="1" noChangeArrowheads="1"/>
          </p:cNvPicPr>
          <p:nvPr>
            <a:audioFile r:link="rId64"/>
          </p:nvPr>
        </p:nvPicPr>
        <p:blipFill>
          <a:blip r:embed="rId68"/>
          <a:srcRect/>
          <a:stretch>
            <a:fillRect/>
          </a:stretch>
        </p:blipFill>
        <p:spPr bwMode="auto">
          <a:xfrm>
            <a:off x="8991600" y="67056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6" name="Rectangle 66"/>
          <p:cNvSpPr>
            <a:spLocks noGrp="1" noChangeArrowheads="1"/>
          </p:cNvSpPr>
          <p:nvPr>
            <p:ph type="title"/>
            <p:custDataLst>
              <p:tags r:id="rId65"/>
            </p:custDataLst>
          </p:nvPr>
        </p:nvSpPr>
        <p:spPr>
          <a:xfrm>
            <a:off x="170656" y="165100"/>
            <a:ext cx="2407444" cy="334963"/>
          </a:xfrm>
          <a:noFill/>
        </p:spPr>
        <p:txBody>
          <a:bodyPr/>
          <a:lstStyle/>
          <a:p>
            <a:pPr algn="l" eaLnBrk="1" hangingPunct="1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pSp>
        <p:nvGrpSpPr>
          <p:cNvPr id="55363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55364" name="Picture 115" descr="n3"/>
            <p:cNvPicPr>
              <a:picLocks noChangeAspect="1" noChangeArrowheads="1"/>
            </p:cNvPicPr>
            <p:nvPr/>
          </p:nvPicPr>
          <p:blipFill>
            <a:blip r:embed="rId69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65" name="Picture 116" descr="n3"/>
            <p:cNvPicPr>
              <a:picLocks noChangeAspect="1" noChangeArrowheads="1"/>
            </p:cNvPicPr>
            <p:nvPr/>
          </p:nvPicPr>
          <p:blipFill>
            <a:blip r:embed="rId69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66" name="Picture 117" descr="n3"/>
            <p:cNvPicPr>
              <a:picLocks noChangeAspect="1" noChangeArrowheads="1"/>
            </p:cNvPicPr>
            <p:nvPr/>
          </p:nvPicPr>
          <p:blipFill>
            <a:blip r:embed="rId69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67" name="Picture 118" descr="n3"/>
            <p:cNvPicPr>
              <a:picLocks noChangeAspect="1" noChangeArrowheads="1"/>
            </p:cNvPicPr>
            <p:nvPr/>
          </p:nvPicPr>
          <p:blipFill>
            <a:blip r:embed="rId69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155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2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2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2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22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22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22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22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22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22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22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22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22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22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22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2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22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22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122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22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22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22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122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22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22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22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122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12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122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122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122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122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122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4" dur="500"/>
                                        <p:tgtEl>
                                          <p:spTgt spid="122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122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122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122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12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9" dur="500"/>
                                        <p:tgtEl>
                                          <p:spTgt spid="12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2" dur="500"/>
                                        <p:tgtEl>
                                          <p:spTgt spid="122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5" dur="500"/>
                                        <p:tgtEl>
                                          <p:spTgt spid="122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122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1" dur="500"/>
                                        <p:tgtEl>
                                          <p:spTgt spid="122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4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7" dur="500"/>
                                        <p:tgtEl>
                                          <p:spTgt spid="12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0" dur="500"/>
                                        <p:tgtEl>
                                          <p:spTgt spid="12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3" dur="500"/>
                                        <p:tgtEl>
                                          <p:spTgt spid="12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6" dur="500"/>
                                        <p:tgtEl>
                                          <p:spTgt spid="122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9" dur="1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2" dur="4205" fill="hold"/>
                                        <p:tgtEl>
                                          <p:spTgt spid="122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45"/>
                </p:tgtEl>
              </p:cMediaNode>
            </p:audio>
          </p:childTnLst>
        </p:cTn>
      </p:par>
    </p:tnLst>
    <p:bldLst>
      <p:bldP spid="122882" grpId="0" animBg="1"/>
      <p:bldP spid="122883" grpId="0" animBg="1"/>
      <p:bldP spid="122884" grpId="0" animBg="1"/>
      <p:bldP spid="122885" grpId="0" animBg="1"/>
      <p:bldP spid="122886" grpId="0" animBg="1"/>
      <p:bldP spid="122887" grpId="0" animBg="1"/>
      <p:bldP spid="122888" grpId="0" animBg="1"/>
      <p:bldP spid="122889" grpId="0"/>
      <p:bldP spid="122890" grpId="0"/>
      <p:bldP spid="122891" grpId="0"/>
      <p:bldP spid="122892" grpId="0"/>
      <p:bldP spid="122893" grpId="0"/>
      <p:bldP spid="122894" grpId="0" animBg="1"/>
      <p:bldP spid="122895" grpId="0" animBg="1"/>
      <p:bldP spid="122896" grpId="0" animBg="1"/>
      <p:bldP spid="122897" grpId="0" animBg="1"/>
      <p:bldP spid="122898" grpId="0" animBg="1"/>
      <p:bldP spid="122899" grpId="0" animBg="1"/>
      <p:bldP spid="122900" grpId="0" animBg="1"/>
      <p:bldP spid="122901" grpId="0" animBg="1"/>
      <p:bldP spid="122902" grpId="0" animBg="1"/>
      <p:bldP spid="122903" grpId="0" animBg="1"/>
      <p:bldP spid="122904" grpId="0" animBg="1"/>
      <p:bldP spid="122905" grpId="0" animBg="1"/>
      <p:bldP spid="122906" grpId="0" animBg="1"/>
      <p:bldP spid="122907" grpId="0" animBg="1"/>
      <p:bldP spid="122908" grpId="0" animBg="1"/>
      <p:bldP spid="122909" grpId="0" animBg="1"/>
      <p:bldP spid="122910" grpId="0" animBg="1"/>
      <p:bldP spid="122911" grpId="0" animBg="1"/>
      <p:bldP spid="122912" grpId="0" animBg="1"/>
      <p:bldP spid="122913" grpId="0" animBg="1"/>
      <p:bldP spid="122914" grpId="0" animBg="1"/>
      <p:bldP spid="122915" grpId="0" animBg="1"/>
      <p:bldP spid="122916" grpId="0" animBg="1"/>
      <p:bldP spid="122917" grpId="0" animBg="1"/>
      <p:bldP spid="122919" grpId="0" animBg="1"/>
      <p:bldP spid="122920" grpId="0" animBg="1"/>
      <p:bldP spid="122921" grpId="0" animBg="1"/>
      <p:bldP spid="122922" grpId="0" animBg="1"/>
      <p:bldP spid="122923" grpId="0" animBg="1"/>
      <p:bldP spid="122924" grpId="0"/>
      <p:bldP spid="122925" grpId="0"/>
      <p:bldP spid="122926" grpId="0"/>
      <p:bldP spid="122927" grpId="0"/>
      <p:bldP spid="122928" grpId="0"/>
      <p:bldP spid="122929" grpId="0"/>
      <p:bldP spid="122930" grpId="0"/>
      <p:bldP spid="122931" grpId="0"/>
      <p:bldP spid="122932" grpId="0"/>
      <p:bldP spid="122933" grpId="0"/>
      <p:bldP spid="122934" grpId="0"/>
      <p:bldP spid="122935" grpId="0"/>
      <p:bldP spid="122936" grpId="0"/>
      <p:bldP spid="122937" grpId="0"/>
      <p:bldP spid="122938" grpId="0"/>
      <p:bldP spid="122939" grpId="0"/>
      <p:bldP spid="122940" grpId="0" animBg="1"/>
      <p:bldP spid="122941" grpId="0"/>
      <p:bldP spid="122942" grpId="0"/>
      <p:bldP spid="122943" grpId="0"/>
      <p:bldP spid="122944" grpId="0"/>
      <p:bldP spid="12294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476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44" name="Picture 40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0" y="3840163"/>
            <a:ext cx="198120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7" name="Picture 33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1276350"/>
            <a:ext cx="831850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6" name="Picture 32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577850"/>
            <a:ext cx="1246187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5" name="Picture 31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2174875"/>
            <a:ext cx="2486025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4" name="Picture 30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7622">
            <a:off x="5497513" y="217488"/>
            <a:ext cx="368935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3" name="Picture 29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-39688"/>
            <a:ext cx="289877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2" name="Picture 28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048">
            <a:off x="4121150" y="412750"/>
            <a:ext cx="1503363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1" name="Picture 27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6553">
            <a:off x="5743575" y="1198563"/>
            <a:ext cx="344805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Picture 26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24144">
            <a:off x="5824538" y="1414463"/>
            <a:ext cx="3332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25" descr="Cov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13" y="627063"/>
            <a:ext cx="3417887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8" name="Picture 24" descr="Cove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5201">
            <a:off x="4232275" y="1350963"/>
            <a:ext cx="167163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Picture 23" descr="Cove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838" y="1276350"/>
            <a:ext cx="143986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6" name="Picture 22" descr="Cov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502">
            <a:off x="6373813" y="2052638"/>
            <a:ext cx="234473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21" descr="Cov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3613">
            <a:off x="6337300" y="2603500"/>
            <a:ext cx="28257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4" name="Picture 20" descr="Cov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7805">
            <a:off x="5432425" y="2370138"/>
            <a:ext cx="7635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19" descr="Cover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26265">
            <a:off x="5872163" y="4640263"/>
            <a:ext cx="284638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2" name="Picture 18" descr="Cover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0759">
            <a:off x="5784850" y="4100513"/>
            <a:ext cx="2978150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17" descr="Cover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9992">
            <a:off x="5273675" y="3903663"/>
            <a:ext cx="912813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16" descr="Cover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438" y="3363913"/>
            <a:ext cx="2690812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15" descr="Cover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188" y="3776663"/>
            <a:ext cx="2659062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8226">
            <a:off x="5603875" y="3548063"/>
            <a:ext cx="11287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288" y="3317875"/>
            <a:ext cx="2211387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26" name="Picture 30" descr="image003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063">
            <a:off x="2346325" y="5527675"/>
            <a:ext cx="58483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27" name="Picture 31" descr="image007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88" y="4864100"/>
            <a:ext cx="1625600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28" name="Picture 32" descr="image006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300" y="4829175"/>
            <a:ext cx="354012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4470">
            <a:off x="2644775" y="3848101"/>
            <a:ext cx="1385887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31" name="Picture 35" descr="image002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538" y="3235325"/>
            <a:ext cx="26193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5" name="Picture 4" descr="Cover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390900"/>
            <a:ext cx="1085850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33" name="Picture 37" descr="image00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" y="4535488"/>
            <a:ext cx="2443163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34" name="Picture 38" descr="Rubiks_cube_scrambled"/>
          <p:cNvPicPr>
            <a:picLocks noChangeAspect="1" noChangeArrowheads="1"/>
          </p:cNvPicPr>
          <p:nvPr/>
        </p:nvPicPr>
        <p:blipFill>
          <a:blip r:embed="rId3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0"/>
            <a:ext cx="1198563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3067147"/>
      </p:ext>
    </p:extLst>
  </p:cSld>
  <p:clrMapOvr>
    <a:masterClrMapping/>
  </p:clrMapOvr>
  <p:transition spd="slow" advTm="783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3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41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3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3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1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41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8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204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AutoShape 68" descr="Kết quả hình ảnh cho đồng cảm và chia sẻ"/>
          <p:cNvSpPr>
            <a:spLocks noChangeAspect="1" noChangeArrowheads="1"/>
          </p:cNvSpPr>
          <p:nvPr/>
        </p:nvSpPr>
        <p:spPr bwMode="auto">
          <a:xfrm>
            <a:off x="385763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0245" name="Picture 56" descr="N3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 flipV="1">
            <a:off x="0" y="6766256"/>
            <a:ext cx="9144000" cy="8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2309091" y="423785"/>
            <a:ext cx="4839853" cy="406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CHÍNH BÀI HỌC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85763" y="929894"/>
            <a:ext cx="52757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85763" y="1674804"/>
            <a:ext cx="593191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85762" y="3157225"/>
            <a:ext cx="669838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350982" y="4266397"/>
            <a:ext cx="69549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385762" y="5010934"/>
            <a:ext cx="67631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5" descr="56CEE190D2834983BE9B1882D8651F72">
            <a:extLst>
              <a:ext uri="{FF2B5EF4-FFF2-40B4-BE49-F238E27FC236}">
                <a16:creationId xmlns:a16="http://schemas.microsoft.com/office/drawing/2014/main" id="{29E150D4-5652-49DE-970C-6843672BAFE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6445250" y="4218342"/>
            <a:ext cx="825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56CEE190D2834983BE9B1882D8651F72">
            <a:extLst>
              <a:ext uri="{FF2B5EF4-FFF2-40B4-BE49-F238E27FC236}">
                <a16:creationId xmlns:a16="http://schemas.microsoft.com/office/drawing/2014/main" id="{B22A0904-2049-459D-872C-9537D6E4A1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1876365" y="4221448"/>
            <a:ext cx="825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2021643"/>
      </p:ext>
    </p:extLst>
  </p:cSld>
  <p:clrMapOvr>
    <a:masterClrMapping/>
  </p:clrMapOvr>
  <p:transition spd="slow" advClick="0" advTm="479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322121" y="512622"/>
            <a:ext cx="75264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ẽ</a:t>
            </a:r>
            <a:r>
              <a:rPr lang="en-US" sz="2800" b="1" i="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i="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b="1" i="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ABCD 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i="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b="1" i="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b="1" i="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i="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endParaRPr lang="en-US" sz="2800" b="1" i="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422435" y="1406712"/>
            <a:ext cx="23429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= 90</a:t>
            </a:r>
            <a:r>
              <a:rPr lang="en-US" sz="2800" i="0" baseline="300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5981700" y="7620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y</a:t>
            </a:r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8674100" y="39052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x</a:t>
            </a:r>
          </a:p>
        </p:txBody>
      </p:sp>
      <p:sp>
        <p:nvSpPr>
          <p:cNvPr id="129031" name="Line 7"/>
          <p:cNvSpPr>
            <a:spLocks noChangeShapeType="1"/>
          </p:cNvSpPr>
          <p:nvPr/>
        </p:nvSpPr>
        <p:spPr bwMode="auto">
          <a:xfrm>
            <a:off x="6400800" y="914400"/>
            <a:ext cx="1588" cy="3048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>
            <a:off x="6400800" y="3962400"/>
            <a:ext cx="2438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>
            <a:off x="6400800" y="2184400"/>
            <a:ext cx="2209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34" name="Line 10"/>
          <p:cNvSpPr>
            <a:spLocks noChangeShapeType="1"/>
          </p:cNvSpPr>
          <p:nvPr/>
        </p:nvSpPr>
        <p:spPr bwMode="auto">
          <a:xfrm flipH="1" flipV="1">
            <a:off x="8178800" y="685800"/>
            <a:ext cx="0" cy="3276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35" name="Text Box 11"/>
          <p:cNvSpPr txBox="1">
            <a:spLocks noChangeArrowheads="1"/>
          </p:cNvSpPr>
          <p:nvPr/>
        </p:nvSpPr>
        <p:spPr bwMode="auto">
          <a:xfrm>
            <a:off x="8270875" y="39258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0"/>
              <a:t>B</a:t>
            </a:r>
          </a:p>
        </p:txBody>
      </p:sp>
      <p:sp>
        <p:nvSpPr>
          <p:cNvPr id="129036" name="Text Box 12"/>
          <p:cNvSpPr txBox="1">
            <a:spLocks noChangeArrowheads="1"/>
          </p:cNvSpPr>
          <p:nvPr/>
        </p:nvSpPr>
        <p:spPr bwMode="auto">
          <a:xfrm>
            <a:off x="8201025" y="1741488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0"/>
              <a:t>C</a:t>
            </a:r>
          </a:p>
        </p:txBody>
      </p:sp>
      <p:sp>
        <p:nvSpPr>
          <p:cNvPr id="129037" name="Text Box 13"/>
          <p:cNvSpPr txBox="1">
            <a:spLocks noChangeArrowheads="1"/>
          </p:cNvSpPr>
          <p:nvPr/>
        </p:nvSpPr>
        <p:spPr bwMode="auto">
          <a:xfrm>
            <a:off x="5946775" y="1716088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0"/>
              <a:t>D</a:t>
            </a:r>
          </a:p>
        </p:txBody>
      </p:sp>
      <p:sp>
        <p:nvSpPr>
          <p:cNvPr id="129038" name="Text Box 14"/>
          <p:cNvSpPr txBox="1">
            <a:spLocks noChangeArrowheads="1"/>
          </p:cNvSpPr>
          <p:nvPr/>
        </p:nvSpPr>
        <p:spPr bwMode="auto">
          <a:xfrm>
            <a:off x="5908675" y="386873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0"/>
              <a:t>A</a:t>
            </a:r>
          </a:p>
        </p:txBody>
      </p:sp>
      <p:sp>
        <p:nvSpPr>
          <p:cNvPr id="129039" name="Text Box 15"/>
          <p:cNvSpPr txBox="1">
            <a:spLocks noChangeArrowheads="1"/>
          </p:cNvSpPr>
          <p:nvPr/>
        </p:nvSpPr>
        <p:spPr bwMode="auto">
          <a:xfrm>
            <a:off x="424874" y="1833999"/>
            <a:ext cx="545497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A,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</a:p>
          <a:p>
            <a:pPr algn="just"/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(R&gt;0),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B,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Ay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D</a:t>
            </a:r>
          </a:p>
        </p:txBody>
      </p:sp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406400" y="3137485"/>
            <a:ext cx="55325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A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D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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A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i="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C</a:t>
            </a:r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422434" y="4021864"/>
            <a:ext cx="46021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800" b="1" i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i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i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b="1" i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ABCD</a:t>
            </a:r>
          </a:p>
        </p:txBody>
      </p:sp>
      <p:sp>
        <p:nvSpPr>
          <p:cNvPr id="129042" name="Text Box 18"/>
          <p:cNvSpPr txBox="1">
            <a:spLocks noChangeArrowheads="1"/>
          </p:cNvSpPr>
          <p:nvPr/>
        </p:nvSpPr>
        <p:spPr bwMode="auto">
          <a:xfrm>
            <a:off x="7832725" y="13604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z</a:t>
            </a:r>
          </a:p>
        </p:txBody>
      </p:sp>
      <p:sp>
        <p:nvSpPr>
          <p:cNvPr id="129043" name="Text Box 19"/>
          <p:cNvSpPr txBox="1">
            <a:spLocks noChangeArrowheads="1"/>
          </p:cNvSpPr>
          <p:nvPr/>
        </p:nvSpPr>
        <p:spPr bwMode="auto">
          <a:xfrm>
            <a:off x="8518525" y="2173288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t</a:t>
            </a:r>
          </a:p>
        </p:txBody>
      </p:sp>
      <p:sp>
        <p:nvSpPr>
          <p:cNvPr id="129044" name="Rectangle 20"/>
          <p:cNvSpPr>
            <a:spLocks noChangeArrowheads="1"/>
          </p:cNvSpPr>
          <p:nvPr/>
        </p:nvSpPr>
        <p:spPr bwMode="auto">
          <a:xfrm>
            <a:off x="6413500" y="2197100"/>
            <a:ext cx="1752600" cy="17526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5" name="Rectangle 21"/>
          <p:cNvSpPr>
            <a:spLocks noChangeArrowheads="1"/>
          </p:cNvSpPr>
          <p:nvPr/>
        </p:nvSpPr>
        <p:spPr bwMode="auto">
          <a:xfrm>
            <a:off x="6400800" y="3594100"/>
            <a:ext cx="368300" cy="3683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6" name="Freeform 22"/>
          <p:cNvSpPr>
            <a:spLocks/>
          </p:cNvSpPr>
          <p:nvPr/>
        </p:nvSpPr>
        <p:spPr bwMode="auto">
          <a:xfrm>
            <a:off x="1245177" y="1433367"/>
            <a:ext cx="381000" cy="76200"/>
          </a:xfrm>
          <a:custGeom>
            <a:avLst/>
            <a:gdLst>
              <a:gd name="T0" fmla="*/ 0 w 240"/>
              <a:gd name="T1" fmla="*/ 120967511 h 48"/>
              <a:gd name="T2" fmla="*/ 362902507 w 240"/>
              <a:gd name="T3" fmla="*/ 0 h 48"/>
              <a:gd name="T4" fmla="*/ 604837545 w 240"/>
              <a:gd name="T5" fmla="*/ 120967511 h 48"/>
              <a:gd name="T6" fmla="*/ 0 60000 65536"/>
              <a:gd name="T7" fmla="*/ 0 60000 65536"/>
              <a:gd name="T8" fmla="*/ 0 60000 65536"/>
              <a:gd name="T9" fmla="*/ 0 w 240"/>
              <a:gd name="T10" fmla="*/ 0 h 48"/>
              <a:gd name="T11" fmla="*/ 240 w 240"/>
              <a:gd name="T12" fmla="*/ 48 h 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48">
                <a:moveTo>
                  <a:pt x="0" y="48"/>
                </a:moveTo>
                <a:lnTo>
                  <a:pt x="144" y="0"/>
                </a:lnTo>
                <a:lnTo>
                  <a:pt x="240" y="48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47" name="Freeform 23"/>
          <p:cNvSpPr>
            <a:spLocks/>
          </p:cNvSpPr>
          <p:nvPr/>
        </p:nvSpPr>
        <p:spPr bwMode="auto">
          <a:xfrm>
            <a:off x="6400800" y="1295400"/>
            <a:ext cx="1447800" cy="2667000"/>
          </a:xfrm>
          <a:custGeom>
            <a:avLst/>
            <a:gdLst>
              <a:gd name="T0" fmla="*/ 0 w 578"/>
              <a:gd name="T1" fmla="*/ 0 h 1000"/>
              <a:gd name="T2" fmla="*/ 0 w 578"/>
              <a:gd name="T3" fmla="*/ 2147483647 h 1000"/>
              <a:gd name="T4" fmla="*/ 2147483647 w 578"/>
              <a:gd name="T5" fmla="*/ 2147483647 h 1000"/>
              <a:gd name="T6" fmla="*/ 0 w 578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  <a:gd name="T12" fmla="*/ 0 w 578"/>
              <a:gd name="T13" fmla="*/ 0 h 1000"/>
              <a:gd name="T14" fmla="*/ 578 w 578"/>
              <a:gd name="T15" fmla="*/ 1000 h 1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8" h="1000">
                <a:moveTo>
                  <a:pt x="0" y="0"/>
                </a:moveTo>
                <a:lnTo>
                  <a:pt x="0" y="1000"/>
                </a:lnTo>
                <a:lnTo>
                  <a:pt x="578" y="100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48" name="Freeform 24"/>
          <p:cNvSpPr>
            <a:spLocks/>
          </p:cNvSpPr>
          <p:nvPr/>
        </p:nvSpPr>
        <p:spPr bwMode="auto">
          <a:xfrm>
            <a:off x="8178800" y="1295400"/>
            <a:ext cx="1447800" cy="2667000"/>
          </a:xfrm>
          <a:custGeom>
            <a:avLst/>
            <a:gdLst>
              <a:gd name="T0" fmla="*/ 0 w 578"/>
              <a:gd name="T1" fmla="*/ 0 h 1000"/>
              <a:gd name="T2" fmla="*/ 0 w 578"/>
              <a:gd name="T3" fmla="*/ 2147483647 h 1000"/>
              <a:gd name="T4" fmla="*/ 2147483647 w 578"/>
              <a:gd name="T5" fmla="*/ 2147483647 h 1000"/>
              <a:gd name="T6" fmla="*/ 0 w 578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  <a:gd name="T12" fmla="*/ 0 w 578"/>
              <a:gd name="T13" fmla="*/ 0 h 1000"/>
              <a:gd name="T14" fmla="*/ 578 w 578"/>
              <a:gd name="T15" fmla="*/ 1000 h 1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8" h="1000">
                <a:moveTo>
                  <a:pt x="0" y="0"/>
                </a:moveTo>
                <a:lnTo>
                  <a:pt x="0" y="1000"/>
                </a:lnTo>
                <a:lnTo>
                  <a:pt x="578" y="100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49" name="Freeform 25"/>
          <p:cNvSpPr>
            <a:spLocks/>
          </p:cNvSpPr>
          <p:nvPr/>
        </p:nvSpPr>
        <p:spPr bwMode="auto">
          <a:xfrm>
            <a:off x="6400800" y="-482600"/>
            <a:ext cx="1447800" cy="2667000"/>
          </a:xfrm>
          <a:custGeom>
            <a:avLst/>
            <a:gdLst>
              <a:gd name="T0" fmla="*/ 0 w 578"/>
              <a:gd name="T1" fmla="*/ 0 h 1000"/>
              <a:gd name="T2" fmla="*/ 0 w 578"/>
              <a:gd name="T3" fmla="*/ 2147483647 h 1000"/>
              <a:gd name="T4" fmla="*/ 2147483647 w 578"/>
              <a:gd name="T5" fmla="*/ 2147483647 h 1000"/>
              <a:gd name="T6" fmla="*/ 0 w 578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  <a:gd name="T12" fmla="*/ 0 w 578"/>
              <a:gd name="T13" fmla="*/ 0 h 1000"/>
              <a:gd name="T14" fmla="*/ 578 w 578"/>
              <a:gd name="T15" fmla="*/ 1000 h 1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8" h="1000">
                <a:moveTo>
                  <a:pt x="0" y="0"/>
                </a:moveTo>
                <a:lnTo>
                  <a:pt x="0" y="1000"/>
                </a:lnTo>
                <a:lnTo>
                  <a:pt x="578" y="100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54" name="AutoShape 30"/>
          <p:cNvSpPr>
            <a:spLocks noChangeArrowheads="1"/>
          </p:cNvSpPr>
          <p:nvPr/>
        </p:nvSpPr>
        <p:spPr bwMode="auto">
          <a:xfrm>
            <a:off x="8451850" y="2387600"/>
            <a:ext cx="742950" cy="1314450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55" name="AutoShape 31"/>
          <p:cNvSpPr>
            <a:spLocks noChangeArrowheads="1"/>
          </p:cNvSpPr>
          <p:nvPr/>
        </p:nvSpPr>
        <p:spPr bwMode="auto">
          <a:xfrm>
            <a:off x="6654800" y="2362200"/>
            <a:ext cx="742950" cy="1314450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56" name="AutoShape 32"/>
          <p:cNvSpPr>
            <a:spLocks noChangeArrowheads="1"/>
          </p:cNvSpPr>
          <p:nvPr/>
        </p:nvSpPr>
        <p:spPr bwMode="auto">
          <a:xfrm>
            <a:off x="6667500" y="609600"/>
            <a:ext cx="742950" cy="1314450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57" name="Arc 33"/>
          <p:cNvSpPr>
            <a:spLocks/>
          </p:cNvSpPr>
          <p:nvPr/>
        </p:nvSpPr>
        <p:spPr bwMode="auto">
          <a:xfrm rot="13185945" flipV="1">
            <a:off x="6002338" y="2525713"/>
            <a:ext cx="2457450" cy="1223962"/>
          </a:xfrm>
          <a:custGeom>
            <a:avLst/>
            <a:gdLst>
              <a:gd name="T0" fmla="*/ 0 w 35745"/>
              <a:gd name="T1" fmla="*/ 2147483647 h 21600"/>
              <a:gd name="T2" fmla="*/ 2147483647 w 35745"/>
              <a:gd name="T3" fmla="*/ 1380241955 h 21600"/>
              <a:gd name="T4" fmla="*/ 2147483647 w 35745"/>
              <a:gd name="T5" fmla="*/ 2147483647 h 21600"/>
              <a:gd name="T6" fmla="*/ 0 60000 65536"/>
              <a:gd name="T7" fmla="*/ 0 60000 65536"/>
              <a:gd name="T8" fmla="*/ 0 60000 65536"/>
              <a:gd name="T9" fmla="*/ 0 w 35745"/>
              <a:gd name="T10" fmla="*/ 0 h 21600"/>
              <a:gd name="T11" fmla="*/ 35745 w 3574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745" h="21600" fill="none" extrusionOk="0">
                <a:moveTo>
                  <a:pt x="-1" y="11916"/>
                </a:moveTo>
                <a:cubicBezTo>
                  <a:pt x="3663" y="4612"/>
                  <a:pt x="11135" y="-1"/>
                  <a:pt x="19308" y="0"/>
                </a:cubicBezTo>
                <a:cubicBezTo>
                  <a:pt x="25633" y="0"/>
                  <a:pt x="31640" y="2772"/>
                  <a:pt x="35744" y="7586"/>
                </a:cubicBezTo>
              </a:path>
              <a:path w="35745" h="21600" stroke="0" extrusionOk="0">
                <a:moveTo>
                  <a:pt x="-1" y="11916"/>
                </a:moveTo>
                <a:cubicBezTo>
                  <a:pt x="3663" y="4612"/>
                  <a:pt x="11135" y="-1"/>
                  <a:pt x="19308" y="0"/>
                </a:cubicBezTo>
                <a:cubicBezTo>
                  <a:pt x="25633" y="0"/>
                  <a:pt x="31640" y="2772"/>
                  <a:pt x="35744" y="7586"/>
                </a:cubicBezTo>
                <a:lnTo>
                  <a:pt x="19308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58" name="Rectangle 34"/>
          <p:cNvSpPr>
            <a:spLocks noChangeArrowheads="1"/>
          </p:cNvSpPr>
          <p:nvPr/>
        </p:nvSpPr>
        <p:spPr bwMode="auto">
          <a:xfrm>
            <a:off x="7772400" y="3581400"/>
            <a:ext cx="381000" cy="3810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vi-VN">
              <a:solidFill>
                <a:srgbClr val="0000FF"/>
              </a:solidFill>
            </a:endParaRPr>
          </a:p>
        </p:txBody>
      </p:sp>
      <p:sp>
        <p:nvSpPr>
          <p:cNvPr id="129060" name="Rectangle 36"/>
          <p:cNvSpPr>
            <a:spLocks noChangeArrowheads="1"/>
          </p:cNvSpPr>
          <p:nvPr/>
        </p:nvSpPr>
        <p:spPr bwMode="auto">
          <a:xfrm>
            <a:off x="6400800" y="2209800"/>
            <a:ext cx="381000" cy="3810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vi-VN">
              <a:solidFill>
                <a:srgbClr val="0000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1433583"/>
      </p:ext>
    </p:extLst>
  </p:cSld>
  <p:clrMapOvr>
    <a:masterClrMapping/>
  </p:clrMapOvr>
  <p:transition advTm="303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0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85" decel="100000"/>
                                        <p:tgtEl>
                                          <p:spTgt spid="1290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85" decel="100000"/>
                                        <p:tgtEl>
                                          <p:spTgt spid="1290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385" fill="hold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385" fill="hold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85" decel="100000"/>
                                        <p:tgtEl>
                                          <p:spTgt spid="129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385" decel="100000"/>
                                        <p:tgtEl>
                                          <p:spTgt spid="1290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385" fill="hold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385" fill="hold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0" decel="1000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0" decel="100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29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29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50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50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 decel="1000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decel="100000" fill="hold"/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decel="100000" fill="hold"/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decel="100000" fill="hold"/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400" decel="100000"/>
                                        <p:tgtEl>
                                          <p:spTgt spid="129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400" decel="100000" fill="hold"/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00" decel="100000" fill="hold"/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decel="100000" fill="hold"/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30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0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2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29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800" decel="100000"/>
                                        <p:tgtEl>
                                          <p:spTgt spid="129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800" decel="100000"/>
                                        <p:tgtEl>
                                          <p:spTgt spid="129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12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78" dur="500"/>
                                        <p:tgtEl>
                                          <p:spTgt spid="129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29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129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2000"/>
                                        <p:tgtEl>
                                          <p:spTgt spid="12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27" grpId="0"/>
      <p:bldP spid="129028" grpId="0"/>
      <p:bldP spid="129029" grpId="0"/>
      <p:bldP spid="129031" grpId="0" animBg="1"/>
      <p:bldP spid="129032" grpId="0" animBg="1"/>
      <p:bldP spid="129033" grpId="0" animBg="1"/>
      <p:bldP spid="129034" grpId="0" animBg="1"/>
      <p:bldP spid="129035" grpId="0"/>
      <p:bldP spid="129036" grpId="0"/>
      <p:bldP spid="129037" grpId="0"/>
      <p:bldP spid="129038" grpId="0"/>
      <p:bldP spid="129039" grpId="0"/>
      <p:bldP spid="129040" grpId="0"/>
      <p:bldP spid="129041" grpId="0"/>
      <p:bldP spid="129042" grpId="0"/>
      <p:bldP spid="129043" grpId="0"/>
      <p:bldP spid="129044" grpId="0" animBg="1"/>
      <p:bldP spid="129045" grpId="0" animBg="1"/>
      <p:bldP spid="129046" grpId="0" animBg="1"/>
      <p:bldP spid="129047" grpId="0" animBg="1"/>
      <p:bldP spid="129047" grpId="1" animBg="1"/>
      <p:bldP spid="129048" grpId="0" animBg="1"/>
      <p:bldP spid="129048" grpId="1" animBg="1"/>
      <p:bldP spid="129049" grpId="0" animBg="1"/>
      <p:bldP spid="129049" grpId="1" animBg="1"/>
      <p:bldP spid="129054" grpId="0" animBg="1"/>
      <p:bldP spid="129054" grpId="1" animBg="1"/>
      <p:bldP spid="129055" grpId="0" animBg="1"/>
      <p:bldP spid="129055" grpId="1" animBg="1"/>
      <p:bldP spid="129056" grpId="0" animBg="1"/>
      <p:bldP spid="129056" grpId="1" animBg="1"/>
      <p:bldP spid="129057" grpId="0" animBg="1"/>
      <p:bldP spid="129057" grpId="1" animBg="1"/>
      <p:bldP spid="129058" grpId="0" animBg="1"/>
      <p:bldP spid="12906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Oval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24513" y="2033588"/>
            <a:ext cx="2590800" cy="25908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209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38913" y="15763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B</a:t>
            </a:r>
          </a:p>
        </p:txBody>
      </p:sp>
      <p:sp>
        <p:nvSpPr>
          <p:cNvPr id="132100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15313" y="27955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C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67313" y="3328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A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919913" y="46243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D</a:t>
            </a:r>
          </a:p>
        </p:txBody>
      </p:sp>
      <p:sp>
        <p:nvSpPr>
          <p:cNvPr id="132103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96313" y="3328988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x</a:t>
            </a:r>
          </a:p>
        </p:txBody>
      </p:sp>
      <p:sp>
        <p:nvSpPr>
          <p:cNvPr id="132104" name="Text Box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77000" y="10668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y</a:t>
            </a:r>
          </a:p>
        </p:txBody>
      </p:sp>
      <p:sp>
        <p:nvSpPr>
          <p:cNvPr id="132105" name="Rectangl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2681195">
            <a:off x="6005513" y="2414588"/>
            <a:ext cx="1828800" cy="18288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vi-VN"/>
          </a:p>
        </p:txBody>
      </p:sp>
      <p:sp>
        <p:nvSpPr>
          <p:cNvPr id="132106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786313" y="3328988"/>
            <a:ext cx="411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07" name="Line 1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919913" y="1347788"/>
            <a:ext cx="0" cy="3810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08" name="Rectangl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932613" y="3087688"/>
            <a:ext cx="228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2109" name="Text Box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894513" y="3273425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O</a:t>
            </a:r>
          </a:p>
        </p:txBody>
      </p:sp>
      <p:sp>
        <p:nvSpPr>
          <p:cNvPr id="132110" name="Text Box 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52400" y="1219200"/>
            <a:ext cx="42995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x, y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O</a:t>
            </a:r>
          </a:p>
        </p:txBody>
      </p:sp>
      <p:sp>
        <p:nvSpPr>
          <p:cNvPr id="132111" name="Text Box 1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52400" y="2017284"/>
            <a:ext cx="429952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O, </a:t>
            </a:r>
          </a:p>
          <a:p>
            <a:pPr algn="just"/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R&gt;0</a:t>
            </a:r>
          </a:p>
          <a:p>
            <a:pPr algn="just"/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A, C,</a:t>
            </a:r>
          </a:p>
          <a:p>
            <a:pPr algn="just"/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B, D</a:t>
            </a:r>
          </a:p>
        </p:txBody>
      </p:sp>
      <p:sp>
        <p:nvSpPr>
          <p:cNvPr id="132112" name="Text Box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28600" y="4225637"/>
            <a:ext cx="34570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A, B, C, D </a:t>
            </a:r>
          </a:p>
        </p:txBody>
      </p:sp>
      <p:sp>
        <p:nvSpPr>
          <p:cNvPr id="132113" name="Text Box 1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28600" y="258616"/>
            <a:ext cx="7702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ABCD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2114" name="Freeform 18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6934200" y="647700"/>
            <a:ext cx="1447800" cy="2667000"/>
          </a:xfrm>
          <a:custGeom>
            <a:avLst/>
            <a:gdLst>
              <a:gd name="T0" fmla="*/ 0 w 578"/>
              <a:gd name="T1" fmla="*/ 0 h 1000"/>
              <a:gd name="T2" fmla="*/ 0 w 578"/>
              <a:gd name="T3" fmla="*/ 2147483647 h 1000"/>
              <a:gd name="T4" fmla="*/ 2147483647 w 578"/>
              <a:gd name="T5" fmla="*/ 2147483647 h 1000"/>
              <a:gd name="T6" fmla="*/ 0 w 578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  <a:gd name="T12" fmla="*/ 0 w 578"/>
              <a:gd name="T13" fmla="*/ 0 h 1000"/>
              <a:gd name="T14" fmla="*/ 578 w 578"/>
              <a:gd name="T15" fmla="*/ 1000 h 1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8" h="1000">
                <a:moveTo>
                  <a:pt x="0" y="0"/>
                </a:moveTo>
                <a:lnTo>
                  <a:pt x="0" y="1000"/>
                </a:lnTo>
                <a:lnTo>
                  <a:pt x="578" y="100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15" name="AutoShape 1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188200" y="1739900"/>
            <a:ext cx="742950" cy="1314450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63509" name="Picture 115" descr="n3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510" name="Picture 116" descr="n3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511" name="Picture 117" descr="n3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512" name="Picture 118" descr="n3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Text Box 16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08400" y="4622224"/>
            <a:ext cx="37461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ABCD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11140"/>
      </p:ext>
    </p:extLst>
  </p:cSld>
  <p:clrMapOvr>
    <a:masterClrMapping/>
  </p:clrMapOvr>
  <p:transition advTm="251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132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1321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85" decel="100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85" decel="100000"/>
                                        <p:tgtEl>
                                          <p:spTgt spid="1321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385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32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30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50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3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3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3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8" dur="5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 animBg="1"/>
      <p:bldP spid="132099" grpId="0"/>
      <p:bldP spid="132100" grpId="0"/>
      <p:bldP spid="132101" grpId="0"/>
      <p:bldP spid="132102" grpId="0"/>
      <p:bldP spid="132103" grpId="0"/>
      <p:bldP spid="132104" grpId="0"/>
      <p:bldP spid="132105" grpId="0" animBg="1"/>
      <p:bldP spid="132106" grpId="0" animBg="1"/>
      <p:bldP spid="132107" grpId="0" animBg="1"/>
      <p:bldP spid="132108" grpId="0" animBg="1"/>
      <p:bldP spid="132110" grpId="0"/>
      <p:bldP spid="132111" grpId="0"/>
      <p:bldP spid="132113" grpId="0"/>
      <p:bldP spid="132114" grpId="0" animBg="1"/>
      <p:bldP spid="132114" grpId="1" animBg="1"/>
      <p:bldP spid="132115" grpId="0" animBg="1"/>
      <p:bldP spid="132115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85033-0C13-47DE-ABA0-78746E2569BA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sp>
        <p:nvSpPr>
          <p:cNvPr id="11" name="6-Point Star 10"/>
          <p:cNvSpPr/>
          <p:nvPr/>
        </p:nvSpPr>
        <p:spPr bwMode="auto">
          <a:xfrm>
            <a:off x="1477818" y="277091"/>
            <a:ext cx="6179127" cy="6444384"/>
          </a:xfrm>
          <a:prstGeom prst="star6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6980" y="2105882"/>
            <a:ext cx="70744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“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Đính</a:t>
            </a:r>
            <a:r>
              <a:rPr 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kèm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904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89"/>
    </mc:Choice>
    <mc:Fallback xmlns="">
      <p:transition spd="slow" advTm="12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u-hinh-nen-dep-cho-slide-powerpoint-2010-anh-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236" y="979053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HƯỚNG DẪN VỀ NHÀ</a:t>
            </a:r>
            <a:endParaRPr lang="vi-V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8354" y="2105886"/>
            <a:ext cx="67818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eaLnBrk="1" hangingPunct="1">
              <a:defRPr/>
            </a:pP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buFontTx/>
              <a:buChar char="-"/>
              <a:defRPr/>
            </a:pP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fr-FR" sz="2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79, 82, 83, 84, 85 (SGK, T108-109)</a:t>
            </a:r>
          </a:p>
          <a:p>
            <a:pPr algn="just">
              <a:buFontTx/>
              <a:buChar char="-"/>
            </a:pP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ca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2920160"/>
      </p:ext>
    </p:extLst>
  </p:cSld>
  <p:clrMapOvr>
    <a:masterClrMapping/>
  </p:clrMapOvr>
  <p:transition spd="slow" advTm="343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5437070">
            <a:off x="1588" y="-1588"/>
            <a:ext cx="1828800" cy="1831975"/>
            <a:chOff x="2332" y="1554"/>
            <a:chExt cx="1105" cy="1218"/>
          </a:xfrm>
        </p:grpSpPr>
        <p:sp>
          <p:nvSpPr>
            <p:cNvPr id="70838" name="Freeform 3"/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2450" y="2113"/>
              <a:ext cx="30" cy="30"/>
            </a:xfrm>
            <a:custGeom>
              <a:avLst/>
              <a:gdLst>
                <a:gd name="T0" fmla="*/ 0 w 61"/>
                <a:gd name="T1" fmla="*/ 1 h 60"/>
                <a:gd name="T2" fmla="*/ 0 w 61"/>
                <a:gd name="T3" fmla="*/ 1 h 60"/>
                <a:gd name="T4" fmla="*/ 0 w 61"/>
                <a:gd name="T5" fmla="*/ 1 h 60"/>
                <a:gd name="T6" fmla="*/ 0 w 61"/>
                <a:gd name="T7" fmla="*/ 1 h 60"/>
                <a:gd name="T8" fmla="*/ 0 w 61"/>
                <a:gd name="T9" fmla="*/ 1 h 60"/>
                <a:gd name="T10" fmla="*/ 0 w 61"/>
                <a:gd name="T11" fmla="*/ 1 h 60"/>
                <a:gd name="T12" fmla="*/ 0 w 61"/>
                <a:gd name="T13" fmla="*/ 1 h 60"/>
                <a:gd name="T14" fmla="*/ 0 w 61"/>
                <a:gd name="T15" fmla="*/ 1 h 60"/>
                <a:gd name="T16" fmla="*/ 0 w 61"/>
                <a:gd name="T17" fmla="*/ 0 h 60"/>
                <a:gd name="T18" fmla="*/ 0 w 61"/>
                <a:gd name="T19" fmla="*/ 1 h 60"/>
                <a:gd name="T20" fmla="*/ 0 w 61"/>
                <a:gd name="T21" fmla="*/ 1 h 60"/>
                <a:gd name="T22" fmla="*/ 0 w 61"/>
                <a:gd name="T23" fmla="*/ 1 h 60"/>
                <a:gd name="T24" fmla="*/ 0 w 61"/>
                <a:gd name="T25" fmla="*/ 1 h 60"/>
                <a:gd name="T26" fmla="*/ 0 w 61"/>
                <a:gd name="T27" fmla="*/ 1 h 60"/>
                <a:gd name="T28" fmla="*/ 0 w 61"/>
                <a:gd name="T29" fmla="*/ 1 h 60"/>
                <a:gd name="T30" fmla="*/ 0 w 61"/>
                <a:gd name="T31" fmla="*/ 1 h 60"/>
                <a:gd name="T32" fmla="*/ 0 w 61"/>
                <a:gd name="T33" fmla="*/ 1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60"/>
                <a:gd name="T53" fmla="*/ 61 w 61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60">
                  <a:moveTo>
                    <a:pt x="31" y="60"/>
                  </a:moveTo>
                  <a:lnTo>
                    <a:pt x="18" y="57"/>
                  </a:lnTo>
                  <a:lnTo>
                    <a:pt x="9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1" y="0"/>
                  </a:lnTo>
                  <a:lnTo>
                    <a:pt x="42" y="2"/>
                  </a:lnTo>
                  <a:lnTo>
                    <a:pt x="52" y="8"/>
                  </a:lnTo>
                  <a:lnTo>
                    <a:pt x="58" y="18"/>
                  </a:lnTo>
                  <a:lnTo>
                    <a:pt x="61" y="30"/>
                  </a:lnTo>
                  <a:lnTo>
                    <a:pt x="58" y="41"/>
                  </a:lnTo>
                  <a:lnTo>
                    <a:pt x="52" y="50"/>
                  </a:lnTo>
                  <a:lnTo>
                    <a:pt x="42" y="57"/>
                  </a:lnTo>
                  <a:lnTo>
                    <a:pt x="31" y="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9" name="Freeform 4"/>
            <p:cNvSpPr>
              <a:spLocks/>
            </p:cNvSpPr>
            <p:nvPr>
              <p:custDataLst>
                <p:tags r:id="rId169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0" name="Freeform 5"/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1" name="Freeform 6"/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2359" y="2051"/>
              <a:ext cx="89" cy="73"/>
            </a:xfrm>
            <a:custGeom>
              <a:avLst/>
              <a:gdLst>
                <a:gd name="T0" fmla="*/ 1 w 177"/>
                <a:gd name="T1" fmla="*/ 1 h 146"/>
                <a:gd name="T2" fmla="*/ 1 w 177"/>
                <a:gd name="T3" fmla="*/ 1 h 146"/>
                <a:gd name="T4" fmla="*/ 1 w 177"/>
                <a:gd name="T5" fmla="*/ 1 h 146"/>
                <a:gd name="T6" fmla="*/ 1 w 177"/>
                <a:gd name="T7" fmla="*/ 1 h 146"/>
                <a:gd name="T8" fmla="*/ 1 w 177"/>
                <a:gd name="T9" fmla="*/ 1 h 146"/>
                <a:gd name="T10" fmla="*/ 1 w 177"/>
                <a:gd name="T11" fmla="*/ 1 h 146"/>
                <a:gd name="T12" fmla="*/ 1 w 177"/>
                <a:gd name="T13" fmla="*/ 1 h 146"/>
                <a:gd name="T14" fmla="*/ 1 w 177"/>
                <a:gd name="T15" fmla="*/ 0 h 146"/>
                <a:gd name="T16" fmla="*/ 1 w 177"/>
                <a:gd name="T17" fmla="*/ 1 h 146"/>
                <a:gd name="T18" fmla="*/ 1 w 177"/>
                <a:gd name="T19" fmla="*/ 1 h 146"/>
                <a:gd name="T20" fmla="*/ 1 w 177"/>
                <a:gd name="T21" fmla="*/ 1 h 146"/>
                <a:gd name="T22" fmla="*/ 0 w 177"/>
                <a:gd name="T23" fmla="*/ 1 h 146"/>
                <a:gd name="T24" fmla="*/ 1 w 177"/>
                <a:gd name="T25" fmla="*/ 1 h 146"/>
                <a:gd name="T26" fmla="*/ 1 w 177"/>
                <a:gd name="T27" fmla="*/ 1 h 146"/>
                <a:gd name="T28" fmla="*/ 1 w 177"/>
                <a:gd name="T29" fmla="*/ 1 h 146"/>
                <a:gd name="T30" fmla="*/ 1 w 177"/>
                <a:gd name="T31" fmla="*/ 1 h 146"/>
                <a:gd name="T32" fmla="*/ 1 w 177"/>
                <a:gd name="T33" fmla="*/ 1 h 146"/>
                <a:gd name="T34" fmla="*/ 1 w 177"/>
                <a:gd name="T35" fmla="*/ 1 h 146"/>
                <a:gd name="T36" fmla="*/ 1 w 177"/>
                <a:gd name="T37" fmla="*/ 1 h 146"/>
                <a:gd name="T38" fmla="*/ 1 w 177"/>
                <a:gd name="T39" fmla="*/ 1 h 146"/>
                <a:gd name="T40" fmla="*/ 1 w 177"/>
                <a:gd name="T41" fmla="*/ 1 h 146"/>
                <a:gd name="T42" fmla="*/ 1 w 177"/>
                <a:gd name="T43" fmla="*/ 1 h 146"/>
                <a:gd name="T44" fmla="*/ 1 w 177"/>
                <a:gd name="T45" fmla="*/ 1 h 146"/>
                <a:gd name="T46" fmla="*/ 1 w 177"/>
                <a:gd name="T47" fmla="*/ 1 h 146"/>
                <a:gd name="T48" fmla="*/ 1 w 177"/>
                <a:gd name="T49" fmla="*/ 1 h 146"/>
                <a:gd name="T50" fmla="*/ 1 w 177"/>
                <a:gd name="T51" fmla="*/ 1 h 1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6"/>
                <a:gd name="T80" fmla="*/ 177 w 177"/>
                <a:gd name="T81" fmla="*/ 146 h 1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6">
                  <a:moveTo>
                    <a:pt x="163" y="144"/>
                  </a:moveTo>
                  <a:lnTo>
                    <a:pt x="177" y="118"/>
                  </a:lnTo>
                  <a:lnTo>
                    <a:pt x="172" y="110"/>
                  </a:lnTo>
                  <a:lnTo>
                    <a:pt x="161" y="89"/>
                  </a:lnTo>
                  <a:lnTo>
                    <a:pt x="144" y="62"/>
                  </a:lnTo>
                  <a:lnTo>
                    <a:pt x="122" y="33"/>
                  </a:lnTo>
                  <a:lnTo>
                    <a:pt x="95" y="11"/>
                  </a:lnTo>
                  <a:lnTo>
                    <a:pt x="69" y="0"/>
                  </a:lnTo>
                  <a:lnTo>
                    <a:pt x="40" y="7"/>
                  </a:lnTo>
                  <a:lnTo>
                    <a:pt x="14" y="38"/>
                  </a:lnTo>
                  <a:lnTo>
                    <a:pt x="3" y="60"/>
                  </a:lnTo>
                  <a:lnTo>
                    <a:pt x="0" y="78"/>
                  </a:lnTo>
                  <a:lnTo>
                    <a:pt x="1" y="94"/>
                  </a:lnTo>
                  <a:lnTo>
                    <a:pt x="8" y="106"/>
                  </a:lnTo>
                  <a:lnTo>
                    <a:pt x="17" y="117"/>
                  </a:lnTo>
                  <a:lnTo>
                    <a:pt x="30" y="126"/>
                  </a:lnTo>
                  <a:lnTo>
                    <a:pt x="46" y="132"/>
                  </a:lnTo>
                  <a:lnTo>
                    <a:pt x="62" y="138"/>
                  </a:lnTo>
                  <a:lnTo>
                    <a:pt x="79" y="141"/>
                  </a:lnTo>
                  <a:lnTo>
                    <a:pt x="98" y="143"/>
                  </a:lnTo>
                  <a:lnTo>
                    <a:pt x="115" y="144"/>
                  </a:lnTo>
                  <a:lnTo>
                    <a:pt x="130" y="146"/>
                  </a:lnTo>
                  <a:lnTo>
                    <a:pt x="144" y="146"/>
                  </a:lnTo>
                  <a:lnTo>
                    <a:pt x="154" y="144"/>
                  </a:lnTo>
                  <a:lnTo>
                    <a:pt x="161" y="144"/>
                  </a:lnTo>
                  <a:lnTo>
                    <a:pt x="163" y="1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2" name="Freeform 7"/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2359" y="2133"/>
              <a:ext cx="89" cy="71"/>
            </a:xfrm>
            <a:custGeom>
              <a:avLst/>
              <a:gdLst>
                <a:gd name="T0" fmla="*/ 1 w 178"/>
                <a:gd name="T1" fmla="*/ 0 h 143"/>
                <a:gd name="T2" fmla="*/ 1 w 178"/>
                <a:gd name="T3" fmla="*/ 0 h 143"/>
                <a:gd name="T4" fmla="*/ 1 w 178"/>
                <a:gd name="T5" fmla="*/ 0 h 143"/>
                <a:gd name="T6" fmla="*/ 1 w 178"/>
                <a:gd name="T7" fmla="*/ 0 h 143"/>
                <a:gd name="T8" fmla="*/ 1 w 178"/>
                <a:gd name="T9" fmla="*/ 0 h 143"/>
                <a:gd name="T10" fmla="*/ 1 w 178"/>
                <a:gd name="T11" fmla="*/ 0 h 143"/>
                <a:gd name="T12" fmla="*/ 1 w 178"/>
                <a:gd name="T13" fmla="*/ 0 h 143"/>
                <a:gd name="T14" fmla="*/ 1 w 178"/>
                <a:gd name="T15" fmla="*/ 0 h 143"/>
                <a:gd name="T16" fmla="*/ 1 w 178"/>
                <a:gd name="T17" fmla="*/ 0 h 143"/>
                <a:gd name="T18" fmla="*/ 1 w 178"/>
                <a:gd name="T19" fmla="*/ 0 h 143"/>
                <a:gd name="T20" fmla="*/ 1 w 178"/>
                <a:gd name="T21" fmla="*/ 0 h 143"/>
                <a:gd name="T22" fmla="*/ 1 w 178"/>
                <a:gd name="T23" fmla="*/ 0 h 143"/>
                <a:gd name="T24" fmla="*/ 1 w 178"/>
                <a:gd name="T25" fmla="*/ 0 h 143"/>
                <a:gd name="T26" fmla="*/ 1 w 178"/>
                <a:gd name="T27" fmla="*/ 0 h 143"/>
                <a:gd name="T28" fmla="*/ 1 w 178"/>
                <a:gd name="T29" fmla="*/ 0 h 143"/>
                <a:gd name="T30" fmla="*/ 0 w 178"/>
                <a:gd name="T31" fmla="*/ 0 h 143"/>
                <a:gd name="T32" fmla="*/ 1 w 178"/>
                <a:gd name="T33" fmla="*/ 0 h 143"/>
                <a:gd name="T34" fmla="*/ 1 w 178"/>
                <a:gd name="T35" fmla="*/ 0 h 143"/>
                <a:gd name="T36" fmla="*/ 1 w 178"/>
                <a:gd name="T37" fmla="*/ 0 h 143"/>
                <a:gd name="T38" fmla="*/ 1 w 178"/>
                <a:gd name="T39" fmla="*/ 0 h 143"/>
                <a:gd name="T40" fmla="*/ 1 w 178"/>
                <a:gd name="T41" fmla="*/ 0 h 143"/>
                <a:gd name="T42" fmla="*/ 1 w 178"/>
                <a:gd name="T43" fmla="*/ 0 h 143"/>
                <a:gd name="T44" fmla="*/ 1 w 178"/>
                <a:gd name="T45" fmla="*/ 0 h 143"/>
                <a:gd name="T46" fmla="*/ 1 w 178"/>
                <a:gd name="T47" fmla="*/ 0 h 143"/>
                <a:gd name="T48" fmla="*/ 1 w 178"/>
                <a:gd name="T49" fmla="*/ 0 h 143"/>
                <a:gd name="T50" fmla="*/ 1 w 178"/>
                <a:gd name="T51" fmla="*/ 0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8"/>
                <a:gd name="T79" fmla="*/ 0 h 143"/>
                <a:gd name="T80" fmla="*/ 178 w 178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8" h="143">
                  <a:moveTo>
                    <a:pt x="178" y="27"/>
                  </a:moveTo>
                  <a:lnTo>
                    <a:pt x="164" y="1"/>
                  </a:lnTo>
                  <a:lnTo>
                    <a:pt x="162" y="1"/>
                  </a:lnTo>
                  <a:lnTo>
                    <a:pt x="155" y="1"/>
                  </a:lnTo>
                  <a:lnTo>
                    <a:pt x="145" y="0"/>
                  </a:lnTo>
                  <a:lnTo>
                    <a:pt x="131" y="0"/>
                  </a:lnTo>
                  <a:lnTo>
                    <a:pt x="116" y="1"/>
                  </a:lnTo>
                  <a:lnTo>
                    <a:pt x="99" y="2"/>
                  </a:lnTo>
                  <a:lnTo>
                    <a:pt x="80" y="5"/>
                  </a:lnTo>
                  <a:lnTo>
                    <a:pt x="63" y="7"/>
                  </a:lnTo>
                  <a:lnTo>
                    <a:pt x="46" y="13"/>
                  </a:lnTo>
                  <a:lnTo>
                    <a:pt x="31" y="18"/>
                  </a:lnTo>
                  <a:lnTo>
                    <a:pt x="18" y="27"/>
                  </a:lnTo>
                  <a:lnTo>
                    <a:pt x="8" y="37"/>
                  </a:lnTo>
                  <a:lnTo>
                    <a:pt x="2" y="50"/>
                  </a:lnTo>
                  <a:lnTo>
                    <a:pt x="0" y="65"/>
                  </a:lnTo>
                  <a:lnTo>
                    <a:pt x="4" y="83"/>
                  </a:lnTo>
                  <a:lnTo>
                    <a:pt x="14" y="104"/>
                  </a:lnTo>
                  <a:lnTo>
                    <a:pt x="41" y="135"/>
                  </a:lnTo>
                  <a:lnTo>
                    <a:pt x="69" y="143"/>
                  </a:lnTo>
                  <a:lnTo>
                    <a:pt x="96" y="132"/>
                  </a:lnTo>
                  <a:lnTo>
                    <a:pt x="122" y="111"/>
                  </a:lnTo>
                  <a:lnTo>
                    <a:pt x="145" y="83"/>
                  </a:lnTo>
                  <a:lnTo>
                    <a:pt x="162" y="55"/>
                  </a:lnTo>
                  <a:lnTo>
                    <a:pt x="174" y="35"/>
                  </a:lnTo>
                  <a:lnTo>
                    <a:pt x="178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3" name="Freeform 8"/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2432" y="2151"/>
              <a:ext cx="66" cy="90"/>
            </a:xfrm>
            <a:custGeom>
              <a:avLst/>
              <a:gdLst>
                <a:gd name="T0" fmla="*/ 1 w 132"/>
                <a:gd name="T1" fmla="*/ 0 h 181"/>
                <a:gd name="T2" fmla="*/ 1 w 132"/>
                <a:gd name="T3" fmla="*/ 0 h 181"/>
                <a:gd name="T4" fmla="*/ 1 w 132"/>
                <a:gd name="T5" fmla="*/ 0 h 181"/>
                <a:gd name="T6" fmla="*/ 1 w 132"/>
                <a:gd name="T7" fmla="*/ 0 h 181"/>
                <a:gd name="T8" fmla="*/ 1 w 132"/>
                <a:gd name="T9" fmla="*/ 0 h 181"/>
                <a:gd name="T10" fmla="*/ 1 w 132"/>
                <a:gd name="T11" fmla="*/ 0 h 181"/>
                <a:gd name="T12" fmla="*/ 0 w 132"/>
                <a:gd name="T13" fmla="*/ 0 h 181"/>
                <a:gd name="T14" fmla="*/ 1 w 132"/>
                <a:gd name="T15" fmla="*/ 0 h 181"/>
                <a:gd name="T16" fmla="*/ 1 w 132"/>
                <a:gd name="T17" fmla="*/ 0 h 181"/>
                <a:gd name="T18" fmla="*/ 1 w 132"/>
                <a:gd name="T19" fmla="*/ 0 h 181"/>
                <a:gd name="T20" fmla="*/ 1 w 132"/>
                <a:gd name="T21" fmla="*/ 0 h 181"/>
                <a:gd name="T22" fmla="*/ 1 w 132"/>
                <a:gd name="T23" fmla="*/ 0 h 181"/>
                <a:gd name="T24" fmla="*/ 1 w 132"/>
                <a:gd name="T25" fmla="*/ 0 h 181"/>
                <a:gd name="T26" fmla="*/ 1 w 132"/>
                <a:gd name="T27" fmla="*/ 0 h 181"/>
                <a:gd name="T28" fmla="*/ 1 w 132"/>
                <a:gd name="T29" fmla="*/ 0 h 181"/>
                <a:gd name="T30" fmla="*/ 1 w 132"/>
                <a:gd name="T31" fmla="*/ 0 h 181"/>
                <a:gd name="T32" fmla="*/ 1 w 132"/>
                <a:gd name="T33" fmla="*/ 0 h 181"/>
                <a:gd name="T34" fmla="*/ 1 w 132"/>
                <a:gd name="T35" fmla="*/ 0 h 1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1"/>
                <a:gd name="T56" fmla="*/ 132 w 132"/>
                <a:gd name="T57" fmla="*/ 181 h 1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1">
                  <a:moveTo>
                    <a:pt x="82" y="0"/>
                  </a:moveTo>
                  <a:lnTo>
                    <a:pt x="52" y="0"/>
                  </a:lnTo>
                  <a:lnTo>
                    <a:pt x="47" y="8"/>
                  </a:lnTo>
                  <a:lnTo>
                    <a:pt x="35" y="29"/>
                  </a:lnTo>
                  <a:lnTo>
                    <a:pt x="20" y="57"/>
                  </a:lnTo>
                  <a:lnTo>
                    <a:pt x="7" y="90"/>
                  </a:lnTo>
                  <a:lnTo>
                    <a:pt x="0" y="123"/>
                  </a:lnTo>
                  <a:lnTo>
                    <a:pt x="5" y="152"/>
                  </a:lnTo>
                  <a:lnTo>
                    <a:pt x="24" y="172"/>
                  </a:lnTo>
                  <a:lnTo>
                    <a:pt x="64" y="181"/>
                  </a:lnTo>
                  <a:lnTo>
                    <a:pt x="106" y="172"/>
                  </a:lnTo>
                  <a:lnTo>
                    <a:pt x="127" y="152"/>
                  </a:lnTo>
                  <a:lnTo>
                    <a:pt x="132" y="123"/>
                  </a:lnTo>
                  <a:lnTo>
                    <a:pt x="127" y="90"/>
                  </a:lnTo>
                  <a:lnTo>
                    <a:pt x="114" y="57"/>
                  </a:lnTo>
                  <a:lnTo>
                    <a:pt x="99" y="29"/>
                  </a:lnTo>
                  <a:lnTo>
                    <a:pt x="86" y="8"/>
                  </a:lnTo>
                  <a:lnTo>
                    <a:pt x="8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4" name="Freeform 9"/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2482" y="2132"/>
              <a:ext cx="88" cy="72"/>
            </a:xfrm>
            <a:custGeom>
              <a:avLst/>
              <a:gdLst>
                <a:gd name="T0" fmla="*/ 0 w 177"/>
                <a:gd name="T1" fmla="*/ 1 h 144"/>
                <a:gd name="T2" fmla="*/ 0 w 177"/>
                <a:gd name="T3" fmla="*/ 1 h 144"/>
                <a:gd name="T4" fmla="*/ 0 w 177"/>
                <a:gd name="T5" fmla="*/ 1 h 144"/>
                <a:gd name="T6" fmla="*/ 0 w 177"/>
                <a:gd name="T7" fmla="*/ 1 h 144"/>
                <a:gd name="T8" fmla="*/ 0 w 177"/>
                <a:gd name="T9" fmla="*/ 1 h 144"/>
                <a:gd name="T10" fmla="*/ 0 w 177"/>
                <a:gd name="T11" fmla="*/ 1 h 144"/>
                <a:gd name="T12" fmla="*/ 0 w 177"/>
                <a:gd name="T13" fmla="*/ 1 h 144"/>
                <a:gd name="T14" fmla="*/ 0 w 177"/>
                <a:gd name="T15" fmla="*/ 1 h 144"/>
                <a:gd name="T16" fmla="*/ 0 w 177"/>
                <a:gd name="T17" fmla="*/ 1 h 144"/>
                <a:gd name="T18" fmla="*/ 0 w 177"/>
                <a:gd name="T19" fmla="*/ 1 h 144"/>
                <a:gd name="T20" fmla="*/ 0 w 177"/>
                <a:gd name="T21" fmla="*/ 1 h 144"/>
                <a:gd name="T22" fmla="*/ 0 w 177"/>
                <a:gd name="T23" fmla="*/ 1 h 144"/>
                <a:gd name="T24" fmla="*/ 0 w 177"/>
                <a:gd name="T25" fmla="*/ 1 h 144"/>
                <a:gd name="T26" fmla="*/ 0 w 177"/>
                <a:gd name="T27" fmla="*/ 1 h 144"/>
                <a:gd name="T28" fmla="*/ 0 w 177"/>
                <a:gd name="T29" fmla="*/ 1 h 144"/>
                <a:gd name="T30" fmla="*/ 0 w 177"/>
                <a:gd name="T31" fmla="*/ 1 h 144"/>
                <a:gd name="T32" fmla="*/ 0 w 177"/>
                <a:gd name="T33" fmla="*/ 1 h 144"/>
                <a:gd name="T34" fmla="*/ 0 w 177"/>
                <a:gd name="T35" fmla="*/ 1 h 144"/>
                <a:gd name="T36" fmla="*/ 0 w 177"/>
                <a:gd name="T37" fmla="*/ 1 h 144"/>
                <a:gd name="T38" fmla="*/ 0 w 177"/>
                <a:gd name="T39" fmla="*/ 1 h 144"/>
                <a:gd name="T40" fmla="*/ 0 w 177"/>
                <a:gd name="T41" fmla="*/ 1 h 144"/>
                <a:gd name="T42" fmla="*/ 0 w 177"/>
                <a:gd name="T43" fmla="*/ 0 h 144"/>
                <a:gd name="T44" fmla="*/ 0 w 177"/>
                <a:gd name="T45" fmla="*/ 0 h 144"/>
                <a:gd name="T46" fmla="*/ 0 w 177"/>
                <a:gd name="T47" fmla="*/ 1 h 144"/>
                <a:gd name="T48" fmla="*/ 0 w 177"/>
                <a:gd name="T49" fmla="*/ 1 h 144"/>
                <a:gd name="T50" fmla="*/ 0 w 177"/>
                <a:gd name="T51" fmla="*/ 1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4"/>
                <a:gd name="T80" fmla="*/ 177 w 177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4">
                  <a:moveTo>
                    <a:pt x="15" y="1"/>
                  </a:moveTo>
                  <a:lnTo>
                    <a:pt x="0" y="26"/>
                  </a:lnTo>
                  <a:lnTo>
                    <a:pt x="5" y="34"/>
                  </a:lnTo>
                  <a:lnTo>
                    <a:pt x="16" y="55"/>
                  </a:lnTo>
                  <a:lnTo>
                    <a:pt x="33" y="83"/>
                  </a:lnTo>
                  <a:lnTo>
                    <a:pt x="56" y="110"/>
                  </a:lnTo>
                  <a:lnTo>
                    <a:pt x="82" y="132"/>
                  </a:lnTo>
                  <a:lnTo>
                    <a:pt x="109" y="144"/>
                  </a:lnTo>
                  <a:lnTo>
                    <a:pt x="137" y="137"/>
                  </a:lnTo>
                  <a:lnTo>
                    <a:pt x="164" y="106"/>
                  </a:lnTo>
                  <a:lnTo>
                    <a:pt x="174" y="85"/>
                  </a:lnTo>
                  <a:lnTo>
                    <a:pt x="177" y="67"/>
                  </a:lnTo>
                  <a:lnTo>
                    <a:pt x="176" y="50"/>
                  </a:lnTo>
                  <a:lnTo>
                    <a:pt x="170" y="38"/>
                  </a:lnTo>
                  <a:lnTo>
                    <a:pt x="161" y="27"/>
                  </a:lnTo>
                  <a:lnTo>
                    <a:pt x="147" y="19"/>
                  </a:lnTo>
                  <a:lnTo>
                    <a:pt x="132" y="12"/>
                  </a:lnTo>
                  <a:lnTo>
                    <a:pt x="116" y="8"/>
                  </a:lnTo>
                  <a:lnTo>
                    <a:pt x="98" y="4"/>
                  </a:lnTo>
                  <a:lnTo>
                    <a:pt x="81" y="2"/>
                  </a:lnTo>
                  <a:lnTo>
                    <a:pt x="63" y="1"/>
                  </a:lnTo>
                  <a:lnTo>
                    <a:pt x="48" y="0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7" y="1"/>
                  </a:lnTo>
                  <a:lnTo>
                    <a:pt x="15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5" name="Freeform 10"/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2481" y="2051"/>
              <a:ext cx="90" cy="72"/>
            </a:xfrm>
            <a:custGeom>
              <a:avLst/>
              <a:gdLst>
                <a:gd name="T0" fmla="*/ 0 w 180"/>
                <a:gd name="T1" fmla="*/ 1 h 143"/>
                <a:gd name="T2" fmla="*/ 1 w 180"/>
                <a:gd name="T3" fmla="*/ 1 h 143"/>
                <a:gd name="T4" fmla="*/ 1 w 180"/>
                <a:gd name="T5" fmla="*/ 1 h 143"/>
                <a:gd name="T6" fmla="*/ 1 w 180"/>
                <a:gd name="T7" fmla="*/ 1 h 143"/>
                <a:gd name="T8" fmla="*/ 1 w 180"/>
                <a:gd name="T9" fmla="*/ 1 h 143"/>
                <a:gd name="T10" fmla="*/ 1 w 180"/>
                <a:gd name="T11" fmla="*/ 1 h 143"/>
                <a:gd name="T12" fmla="*/ 1 w 180"/>
                <a:gd name="T13" fmla="*/ 1 h 143"/>
                <a:gd name="T14" fmla="*/ 1 w 180"/>
                <a:gd name="T15" fmla="*/ 1 h 143"/>
                <a:gd name="T16" fmla="*/ 1 w 180"/>
                <a:gd name="T17" fmla="*/ 1 h 143"/>
                <a:gd name="T18" fmla="*/ 1 w 180"/>
                <a:gd name="T19" fmla="*/ 1 h 143"/>
                <a:gd name="T20" fmla="*/ 1 w 180"/>
                <a:gd name="T21" fmla="*/ 1 h 143"/>
                <a:gd name="T22" fmla="*/ 1 w 180"/>
                <a:gd name="T23" fmla="*/ 1 h 143"/>
                <a:gd name="T24" fmla="*/ 1 w 180"/>
                <a:gd name="T25" fmla="*/ 1 h 143"/>
                <a:gd name="T26" fmla="*/ 1 w 180"/>
                <a:gd name="T27" fmla="*/ 1 h 143"/>
                <a:gd name="T28" fmla="*/ 1 w 180"/>
                <a:gd name="T29" fmla="*/ 1 h 143"/>
                <a:gd name="T30" fmla="*/ 1 w 180"/>
                <a:gd name="T31" fmla="*/ 1 h 143"/>
                <a:gd name="T32" fmla="*/ 1 w 180"/>
                <a:gd name="T33" fmla="*/ 1 h 143"/>
                <a:gd name="T34" fmla="*/ 1 w 180"/>
                <a:gd name="T35" fmla="*/ 1 h 143"/>
                <a:gd name="T36" fmla="*/ 1 w 180"/>
                <a:gd name="T37" fmla="*/ 1 h 143"/>
                <a:gd name="T38" fmla="*/ 1 w 180"/>
                <a:gd name="T39" fmla="*/ 0 h 143"/>
                <a:gd name="T40" fmla="*/ 1 w 180"/>
                <a:gd name="T41" fmla="*/ 1 h 143"/>
                <a:gd name="T42" fmla="*/ 1 w 180"/>
                <a:gd name="T43" fmla="*/ 1 h 143"/>
                <a:gd name="T44" fmla="*/ 1 w 180"/>
                <a:gd name="T45" fmla="*/ 1 h 143"/>
                <a:gd name="T46" fmla="*/ 1 w 180"/>
                <a:gd name="T47" fmla="*/ 1 h 143"/>
                <a:gd name="T48" fmla="*/ 1 w 180"/>
                <a:gd name="T49" fmla="*/ 1 h 143"/>
                <a:gd name="T50" fmla="*/ 0 w 180"/>
                <a:gd name="T51" fmla="*/ 1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0"/>
                <a:gd name="T79" fmla="*/ 0 h 143"/>
                <a:gd name="T80" fmla="*/ 180 w 180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0" h="143">
                  <a:moveTo>
                    <a:pt x="0" y="116"/>
                  </a:moveTo>
                  <a:lnTo>
                    <a:pt x="15" y="142"/>
                  </a:lnTo>
                  <a:lnTo>
                    <a:pt x="17" y="142"/>
                  </a:lnTo>
                  <a:lnTo>
                    <a:pt x="24" y="142"/>
                  </a:lnTo>
                  <a:lnTo>
                    <a:pt x="34" y="143"/>
                  </a:lnTo>
                  <a:lnTo>
                    <a:pt x="48" y="143"/>
                  </a:lnTo>
                  <a:lnTo>
                    <a:pt x="63" y="142"/>
                  </a:lnTo>
                  <a:lnTo>
                    <a:pt x="80" y="141"/>
                  </a:lnTo>
                  <a:lnTo>
                    <a:pt x="99" y="139"/>
                  </a:lnTo>
                  <a:lnTo>
                    <a:pt x="116" y="135"/>
                  </a:lnTo>
                  <a:lnTo>
                    <a:pt x="133" y="131"/>
                  </a:lnTo>
                  <a:lnTo>
                    <a:pt x="148" y="125"/>
                  </a:lnTo>
                  <a:lnTo>
                    <a:pt x="161" y="117"/>
                  </a:lnTo>
                  <a:lnTo>
                    <a:pt x="171" y="106"/>
                  </a:lnTo>
                  <a:lnTo>
                    <a:pt x="177" y="94"/>
                  </a:lnTo>
                  <a:lnTo>
                    <a:pt x="180" y="79"/>
                  </a:lnTo>
                  <a:lnTo>
                    <a:pt x="175" y="60"/>
                  </a:lnTo>
                  <a:lnTo>
                    <a:pt x="166" y="40"/>
                  </a:lnTo>
                  <a:lnTo>
                    <a:pt x="138" y="7"/>
                  </a:lnTo>
                  <a:lnTo>
                    <a:pt x="109" y="0"/>
                  </a:lnTo>
                  <a:lnTo>
                    <a:pt x="82" y="10"/>
                  </a:lnTo>
                  <a:lnTo>
                    <a:pt x="56" y="32"/>
                  </a:lnTo>
                  <a:lnTo>
                    <a:pt x="33" y="59"/>
                  </a:lnTo>
                  <a:lnTo>
                    <a:pt x="16" y="87"/>
                  </a:lnTo>
                  <a:lnTo>
                    <a:pt x="4" y="108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6" name="Freeform 11"/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2654" y="1594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2" y="24"/>
                  </a:moveTo>
                  <a:lnTo>
                    <a:pt x="8" y="23"/>
                  </a:lnTo>
                  <a:lnTo>
                    <a:pt x="3" y="21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7" name="Freeform 12"/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8" name="Freeform 13"/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49" name="Freeform 14"/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2618" y="1569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8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5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3" y="43"/>
                  </a:lnTo>
                  <a:lnTo>
                    <a:pt x="11" y="51"/>
                  </a:lnTo>
                  <a:lnTo>
                    <a:pt x="25" y="56"/>
                  </a:lnTo>
                  <a:lnTo>
                    <a:pt x="39" y="58"/>
                  </a:lnTo>
                  <a:lnTo>
                    <a:pt x="52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0" name="Freeform 15"/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2618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0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71" y="10"/>
                  </a:moveTo>
                  <a:lnTo>
                    <a:pt x="66" y="0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39" y="0"/>
                  </a:lnTo>
                  <a:lnTo>
                    <a:pt x="25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2"/>
                  </a:lnTo>
                  <a:lnTo>
                    <a:pt x="16" y="54"/>
                  </a:lnTo>
                  <a:lnTo>
                    <a:pt x="28" y="57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8" y="33"/>
                  </a:lnTo>
                  <a:lnTo>
                    <a:pt x="64" y="22"/>
                  </a:lnTo>
                  <a:lnTo>
                    <a:pt x="70" y="14"/>
                  </a:lnTo>
                  <a:lnTo>
                    <a:pt x="71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1" name="Freeform 16"/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2647" y="1610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0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1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32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14" y="12"/>
                  </a:lnTo>
                  <a:lnTo>
                    <a:pt x="8" y="23"/>
                  </a:lnTo>
                  <a:lnTo>
                    <a:pt x="2" y="36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9" y="69"/>
                  </a:lnTo>
                  <a:lnTo>
                    <a:pt x="25" y="73"/>
                  </a:lnTo>
                  <a:lnTo>
                    <a:pt x="41" y="69"/>
                  </a:lnTo>
                  <a:lnTo>
                    <a:pt x="50" y="61"/>
                  </a:lnTo>
                  <a:lnTo>
                    <a:pt x="52" y="50"/>
                  </a:lnTo>
                  <a:lnTo>
                    <a:pt x="49" y="36"/>
                  </a:lnTo>
                  <a:lnTo>
                    <a:pt x="45" y="23"/>
                  </a:lnTo>
                  <a:lnTo>
                    <a:pt x="39" y="12"/>
                  </a:lnTo>
                  <a:lnTo>
                    <a:pt x="34" y="4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2" name="Freeform 17"/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2667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0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7"/>
                  </a:lnTo>
                  <a:lnTo>
                    <a:pt x="55" y="54"/>
                  </a:lnTo>
                  <a:lnTo>
                    <a:pt x="66" y="42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3" name="Freeform 18"/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2667" y="1569"/>
              <a:ext cx="36" cy="28"/>
            </a:xfrm>
            <a:custGeom>
              <a:avLst/>
              <a:gdLst>
                <a:gd name="T0" fmla="*/ 0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0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0" y="47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6" y="55"/>
                  </a:lnTo>
                  <a:lnTo>
                    <a:pt x="59" y="50"/>
                  </a:lnTo>
                  <a:lnTo>
                    <a:pt x="68" y="43"/>
                  </a:lnTo>
                  <a:lnTo>
                    <a:pt x="71" y="32"/>
                  </a:lnTo>
                  <a:lnTo>
                    <a:pt x="66" y="17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2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4" name="Freeform 19"/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3368" y="2439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1" y="24"/>
                  </a:moveTo>
                  <a:lnTo>
                    <a:pt x="7" y="23"/>
                  </a:lnTo>
                  <a:lnTo>
                    <a:pt x="3" y="20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1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5" name="Freeform 20"/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6" name="Freeform 21"/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7" name="Freeform 22"/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3331" y="2414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7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4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6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3" y="51"/>
                  </a:lnTo>
                  <a:lnTo>
                    <a:pt x="25" y="55"/>
                  </a:lnTo>
                  <a:lnTo>
                    <a:pt x="39" y="58"/>
                  </a:lnTo>
                  <a:lnTo>
                    <a:pt x="53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8" name="Freeform 23"/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3331" y="2447"/>
              <a:ext cx="37" cy="28"/>
            </a:xfrm>
            <a:custGeom>
              <a:avLst/>
              <a:gdLst>
                <a:gd name="T0" fmla="*/ 1 w 72"/>
                <a:gd name="T1" fmla="*/ 1 h 56"/>
                <a:gd name="T2" fmla="*/ 1 w 72"/>
                <a:gd name="T3" fmla="*/ 0 h 56"/>
                <a:gd name="T4" fmla="*/ 1 w 72"/>
                <a:gd name="T5" fmla="*/ 0 h 56"/>
                <a:gd name="T6" fmla="*/ 1 w 72"/>
                <a:gd name="T7" fmla="*/ 0 h 56"/>
                <a:gd name="T8" fmla="*/ 1 w 72"/>
                <a:gd name="T9" fmla="*/ 0 h 56"/>
                <a:gd name="T10" fmla="*/ 1 w 72"/>
                <a:gd name="T11" fmla="*/ 1 h 56"/>
                <a:gd name="T12" fmla="*/ 1 w 72"/>
                <a:gd name="T13" fmla="*/ 1 h 56"/>
                <a:gd name="T14" fmla="*/ 1 w 72"/>
                <a:gd name="T15" fmla="*/ 1 h 56"/>
                <a:gd name="T16" fmla="*/ 0 w 72"/>
                <a:gd name="T17" fmla="*/ 1 h 56"/>
                <a:gd name="T18" fmla="*/ 1 w 72"/>
                <a:gd name="T19" fmla="*/ 1 h 56"/>
                <a:gd name="T20" fmla="*/ 1 w 72"/>
                <a:gd name="T21" fmla="*/ 1 h 56"/>
                <a:gd name="T22" fmla="*/ 1 w 72"/>
                <a:gd name="T23" fmla="*/ 1 h 56"/>
                <a:gd name="T24" fmla="*/ 1 w 72"/>
                <a:gd name="T25" fmla="*/ 1 h 56"/>
                <a:gd name="T26" fmla="*/ 1 w 72"/>
                <a:gd name="T27" fmla="*/ 1 h 56"/>
                <a:gd name="T28" fmla="*/ 1 w 72"/>
                <a:gd name="T29" fmla="*/ 1 h 56"/>
                <a:gd name="T30" fmla="*/ 1 w 72"/>
                <a:gd name="T31" fmla="*/ 1 h 56"/>
                <a:gd name="T32" fmla="*/ 1 w 72"/>
                <a:gd name="T33" fmla="*/ 1 h 56"/>
                <a:gd name="T34" fmla="*/ 1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7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1"/>
                  </a:lnTo>
                  <a:lnTo>
                    <a:pt x="17" y="54"/>
                  </a:lnTo>
                  <a:lnTo>
                    <a:pt x="29" y="56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9" y="33"/>
                  </a:lnTo>
                  <a:lnTo>
                    <a:pt x="66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59" name="Freeform 24"/>
            <p:cNvSpPr>
              <a:spLocks/>
            </p:cNvSpPr>
            <p:nvPr>
              <p:custDataLst>
                <p:tags r:id="rId189"/>
              </p:custDataLst>
            </p:nvPr>
          </p:nvSpPr>
          <p:spPr bwMode="auto">
            <a:xfrm>
              <a:off x="3361" y="2454"/>
              <a:ext cx="26" cy="37"/>
            </a:xfrm>
            <a:custGeom>
              <a:avLst/>
              <a:gdLst>
                <a:gd name="T0" fmla="*/ 0 w 53"/>
                <a:gd name="T1" fmla="*/ 0 h 72"/>
                <a:gd name="T2" fmla="*/ 0 w 53"/>
                <a:gd name="T3" fmla="*/ 0 h 72"/>
                <a:gd name="T4" fmla="*/ 0 w 53"/>
                <a:gd name="T5" fmla="*/ 1 h 72"/>
                <a:gd name="T6" fmla="*/ 0 w 53"/>
                <a:gd name="T7" fmla="*/ 1 h 72"/>
                <a:gd name="T8" fmla="*/ 0 w 53"/>
                <a:gd name="T9" fmla="*/ 1 h 72"/>
                <a:gd name="T10" fmla="*/ 0 w 53"/>
                <a:gd name="T11" fmla="*/ 1 h 72"/>
                <a:gd name="T12" fmla="*/ 0 w 53"/>
                <a:gd name="T13" fmla="*/ 1 h 72"/>
                <a:gd name="T14" fmla="*/ 0 w 53"/>
                <a:gd name="T15" fmla="*/ 1 h 72"/>
                <a:gd name="T16" fmla="*/ 0 w 53"/>
                <a:gd name="T17" fmla="*/ 1 h 72"/>
                <a:gd name="T18" fmla="*/ 0 w 53"/>
                <a:gd name="T19" fmla="*/ 1 h 72"/>
                <a:gd name="T20" fmla="*/ 0 w 53"/>
                <a:gd name="T21" fmla="*/ 1 h 72"/>
                <a:gd name="T22" fmla="*/ 0 w 53"/>
                <a:gd name="T23" fmla="*/ 1 h 72"/>
                <a:gd name="T24" fmla="*/ 0 w 53"/>
                <a:gd name="T25" fmla="*/ 1 h 72"/>
                <a:gd name="T26" fmla="*/ 0 w 53"/>
                <a:gd name="T27" fmla="*/ 1 h 72"/>
                <a:gd name="T28" fmla="*/ 0 w 53"/>
                <a:gd name="T29" fmla="*/ 1 h 72"/>
                <a:gd name="T30" fmla="*/ 0 w 53"/>
                <a:gd name="T31" fmla="*/ 1 h 72"/>
                <a:gd name="T32" fmla="*/ 0 w 53"/>
                <a:gd name="T33" fmla="*/ 1 h 72"/>
                <a:gd name="T34" fmla="*/ 0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3" y="0"/>
                  </a:moveTo>
                  <a:lnTo>
                    <a:pt x="20" y="0"/>
                  </a:lnTo>
                  <a:lnTo>
                    <a:pt x="18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6" y="72"/>
                  </a:lnTo>
                  <a:lnTo>
                    <a:pt x="42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0" y="35"/>
                  </a:lnTo>
                  <a:lnTo>
                    <a:pt x="46" y="23"/>
                  </a:lnTo>
                  <a:lnTo>
                    <a:pt x="40" y="11"/>
                  </a:lnTo>
                  <a:lnTo>
                    <a:pt x="35" y="3"/>
                  </a:lnTo>
                  <a:lnTo>
                    <a:pt x="3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0" name="Freeform 25"/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3381" y="2447"/>
              <a:ext cx="36" cy="28"/>
            </a:xfrm>
            <a:custGeom>
              <a:avLst/>
              <a:gdLst>
                <a:gd name="T0" fmla="*/ 1 w 71"/>
                <a:gd name="T1" fmla="*/ 0 h 56"/>
                <a:gd name="T2" fmla="*/ 0 w 71"/>
                <a:gd name="T3" fmla="*/ 1 h 56"/>
                <a:gd name="T4" fmla="*/ 1 w 71"/>
                <a:gd name="T5" fmla="*/ 1 h 56"/>
                <a:gd name="T6" fmla="*/ 1 w 71"/>
                <a:gd name="T7" fmla="*/ 1 h 56"/>
                <a:gd name="T8" fmla="*/ 1 w 71"/>
                <a:gd name="T9" fmla="*/ 1 h 56"/>
                <a:gd name="T10" fmla="*/ 1 w 71"/>
                <a:gd name="T11" fmla="*/ 1 h 56"/>
                <a:gd name="T12" fmla="*/ 1 w 71"/>
                <a:gd name="T13" fmla="*/ 1 h 56"/>
                <a:gd name="T14" fmla="*/ 1 w 71"/>
                <a:gd name="T15" fmla="*/ 1 h 56"/>
                <a:gd name="T16" fmla="*/ 1 w 71"/>
                <a:gd name="T17" fmla="*/ 1 h 56"/>
                <a:gd name="T18" fmla="*/ 1 w 71"/>
                <a:gd name="T19" fmla="*/ 1 h 56"/>
                <a:gd name="T20" fmla="*/ 1 w 71"/>
                <a:gd name="T21" fmla="*/ 1 h 56"/>
                <a:gd name="T22" fmla="*/ 1 w 71"/>
                <a:gd name="T23" fmla="*/ 1 h 56"/>
                <a:gd name="T24" fmla="*/ 1 w 71"/>
                <a:gd name="T25" fmla="*/ 1 h 56"/>
                <a:gd name="T26" fmla="*/ 1 w 71"/>
                <a:gd name="T27" fmla="*/ 1 h 56"/>
                <a:gd name="T28" fmla="*/ 1 w 71"/>
                <a:gd name="T29" fmla="*/ 0 h 56"/>
                <a:gd name="T30" fmla="*/ 1 w 71"/>
                <a:gd name="T31" fmla="*/ 0 h 56"/>
                <a:gd name="T32" fmla="*/ 1 w 71"/>
                <a:gd name="T33" fmla="*/ 0 h 56"/>
                <a:gd name="T34" fmla="*/ 1 w 71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6"/>
                <a:gd name="T56" fmla="*/ 71 w 71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6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6"/>
                  </a:lnTo>
                  <a:lnTo>
                    <a:pt x="55" y="54"/>
                  </a:lnTo>
                  <a:lnTo>
                    <a:pt x="66" y="41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59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1" name="Freeform 26"/>
            <p:cNvSpPr>
              <a:spLocks/>
            </p:cNvSpPr>
            <p:nvPr>
              <p:custDataLst>
                <p:tags r:id="rId191"/>
              </p:custDataLst>
            </p:nvPr>
          </p:nvSpPr>
          <p:spPr bwMode="auto">
            <a:xfrm>
              <a:off x="3380" y="2414"/>
              <a:ext cx="37" cy="28"/>
            </a:xfrm>
            <a:custGeom>
              <a:avLst/>
              <a:gdLst>
                <a:gd name="T0" fmla="*/ 0 w 72"/>
                <a:gd name="T1" fmla="*/ 0 h 57"/>
                <a:gd name="T2" fmla="*/ 1 w 72"/>
                <a:gd name="T3" fmla="*/ 0 h 57"/>
                <a:gd name="T4" fmla="*/ 1 w 72"/>
                <a:gd name="T5" fmla="*/ 0 h 57"/>
                <a:gd name="T6" fmla="*/ 1 w 72"/>
                <a:gd name="T7" fmla="*/ 0 h 57"/>
                <a:gd name="T8" fmla="*/ 1 w 72"/>
                <a:gd name="T9" fmla="*/ 0 h 57"/>
                <a:gd name="T10" fmla="*/ 1 w 72"/>
                <a:gd name="T11" fmla="*/ 0 h 57"/>
                <a:gd name="T12" fmla="*/ 1 w 72"/>
                <a:gd name="T13" fmla="*/ 0 h 57"/>
                <a:gd name="T14" fmla="*/ 1 w 72"/>
                <a:gd name="T15" fmla="*/ 0 h 57"/>
                <a:gd name="T16" fmla="*/ 1 w 72"/>
                <a:gd name="T17" fmla="*/ 0 h 57"/>
                <a:gd name="T18" fmla="*/ 1 w 72"/>
                <a:gd name="T19" fmla="*/ 0 h 57"/>
                <a:gd name="T20" fmla="*/ 1 w 72"/>
                <a:gd name="T21" fmla="*/ 0 h 57"/>
                <a:gd name="T22" fmla="*/ 1 w 72"/>
                <a:gd name="T23" fmla="*/ 0 h 57"/>
                <a:gd name="T24" fmla="*/ 1 w 72"/>
                <a:gd name="T25" fmla="*/ 0 h 57"/>
                <a:gd name="T26" fmla="*/ 1 w 72"/>
                <a:gd name="T27" fmla="*/ 0 h 57"/>
                <a:gd name="T28" fmla="*/ 1 w 72"/>
                <a:gd name="T29" fmla="*/ 0 h 57"/>
                <a:gd name="T30" fmla="*/ 1 w 72"/>
                <a:gd name="T31" fmla="*/ 0 h 57"/>
                <a:gd name="T32" fmla="*/ 1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0" y="46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7" y="54"/>
                  </a:lnTo>
                  <a:lnTo>
                    <a:pt x="60" y="50"/>
                  </a:lnTo>
                  <a:lnTo>
                    <a:pt x="69" y="43"/>
                  </a:lnTo>
                  <a:lnTo>
                    <a:pt x="72" y="31"/>
                  </a:lnTo>
                  <a:lnTo>
                    <a:pt x="67" y="16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3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2" name="Freeform 27"/>
            <p:cNvSpPr>
              <a:spLocks/>
            </p:cNvSpPr>
            <p:nvPr>
              <p:custDataLst>
                <p:tags r:id="rId192"/>
              </p:custDataLst>
            </p:nvPr>
          </p:nvSpPr>
          <p:spPr bwMode="auto">
            <a:xfrm>
              <a:off x="2672" y="2420"/>
              <a:ext cx="11" cy="12"/>
            </a:xfrm>
            <a:custGeom>
              <a:avLst/>
              <a:gdLst>
                <a:gd name="T0" fmla="*/ 0 w 23"/>
                <a:gd name="T1" fmla="*/ 1 h 24"/>
                <a:gd name="T2" fmla="*/ 0 w 23"/>
                <a:gd name="T3" fmla="*/ 1 h 24"/>
                <a:gd name="T4" fmla="*/ 0 w 23"/>
                <a:gd name="T5" fmla="*/ 1 h 24"/>
                <a:gd name="T6" fmla="*/ 0 w 23"/>
                <a:gd name="T7" fmla="*/ 1 h 24"/>
                <a:gd name="T8" fmla="*/ 0 w 23"/>
                <a:gd name="T9" fmla="*/ 1 h 24"/>
                <a:gd name="T10" fmla="*/ 0 w 23"/>
                <a:gd name="T11" fmla="*/ 1 h 24"/>
                <a:gd name="T12" fmla="*/ 0 w 23"/>
                <a:gd name="T13" fmla="*/ 1 h 24"/>
                <a:gd name="T14" fmla="*/ 0 w 23"/>
                <a:gd name="T15" fmla="*/ 1 h 24"/>
                <a:gd name="T16" fmla="*/ 0 w 23"/>
                <a:gd name="T17" fmla="*/ 0 h 24"/>
                <a:gd name="T18" fmla="*/ 0 w 23"/>
                <a:gd name="T19" fmla="*/ 1 h 24"/>
                <a:gd name="T20" fmla="*/ 0 w 23"/>
                <a:gd name="T21" fmla="*/ 1 h 24"/>
                <a:gd name="T22" fmla="*/ 0 w 23"/>
                <a:gd name="T23" fmla="*/ 1 h 24"/>
                <a:gd name="T24" fmla="*/ 0 w 23"/>
                <a:gd name="T25" fmla="*/ 1 h 24"/>
                <a:gd name="T26" fmla="*/ 0 w 23"/>
                <a:gd name="T27" fmla="*/ 1 h 24"/>
                <a:gd name="T28" fmla="*/ 0 w 23"/>
                <a:gd name="T29" fmla="*/ 1 h 24"/>
                <a:gd name="T30" fmla="*/ 0 w 23"/>
                <a:gd name="T31" fmla="*/ 1 h 24"/>
                <a:gd name="T32" fmla="*/ 0 w 23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4"/>
                <a:gd name="T53" fmla="*/ 23 w 23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4">
                  <a:moveTo>
                    <a:pt x="12" y="24"/>
                  </a:move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3" name="Freeform 28"/>
            <p:cNvSpPr>
              <a:spLocks/>
            </p:cNvSpPr>
            <p:nvPr>
              <p:custDataLst>
                <p:tags r:id="rId193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4" name="Freeform 29"/>
            <p:cNvSpPr>
              <a:spLocks/>
            </p:cNvSpPr>
            <p:nvPr>
              <p:custDataLst>
                <p:tags r:id="rId194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5" name="Freeform 30"/>
            <p:cNvSpPr>
              <a:spLocks/>
            </p:cNvSpPr>
            <p:nvPr>
              <p:custDataLst>
                <p:tags r:id="rId195"/>
              </p:custDataLst>
            </p:nvPr>
          </p:nvSpPr>
          <p:spPr bwMode="auto">
            <a:xfrm>
              <a:off x="2635" y="2396"/>
              <a:ext cx="35" cy="28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0 h 58"/>
                <a:gd name="T4" fmla="*/ 0 w 72"/>
                <a:gd name="T5" fmla="*/ 0 h 58"/>
                <a:gd name="T6" fmla="*/ 0 w 72"/>
                <a:gd name="T7" fmla="*/ 0 h 58"/>
                <a:gd name="T8" fmla="*/ 0 w 72"/>
                <a:gd name="T9" fmla="*/ 0 h 58"/>
                <a:gd name="T10" fmla="*/ 0 w 72"/>
                <a:gd name="T11" fmla="*/ 0 h 58"/>
                <a:gd name="T12" fmla="*/ 0 w 72"/>
                <a:gd name="T13" fmla="*/ 0 h 58"/>
                <a:gd name="T14" fmla="*/ 0 w 72"/>
                <a:gd name="T15" fmla="*/ 0 h 58"/>
                <a:gd name="T16" fmla="*/ 0 w 72"/>
                <a:gd name="T17" fmla="*/ 0 h 58"/>
                <a:gd name="T18" fmla="*/ 0 w 72"/>
                <a:gd name="T19" fmla="*/ 0 h 58"/>
                <a:gd name="T20" fmla="*/ 0 w 72"/>
                <a:gd name="T21" fmla="*/ 0 h 58"/>
                <a:gd name="T22" fmla="*/ 0 w 72"/>
                <a:gd name="T23" fmla="*/ 0 h 58"/>
                <a:gd name="T24" fmla="*/ 0 w 72"/>
                <a:gd name="T25" fmla="*/ 0 h 58"/>
                <a:gd name="T26" fmla="*/ 0 w 72"/>
                <a:gd name="T27" fmla="*/ 0 h 58"/>
                <a:gd name="T28" fmla="*/ 0 w 72"/>
                <a:gd name="T29" fmla="*/ 0 h 58"/>
                <a:gd name="T30" fmla="*/ 0 w 72"/>
                <a:gd name="T31" fmla="*/ 0 h 58"/>
                <a:gd name="T32" fmla="*/ 0 w 72"/>
                <a:gd name="T33" fmla="*/ 0 h 58"/>
                <a:gd name="T34" fmla="*/ 0 w 72"/>
                <a:gd name="T35" fmla="*/ 0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66" y="58"/>
                  </a:moveTo>
                  <a:lnTo>
                    <a:pt x="72" y="47"/>
                  </a:lnTo>
                  <a:lnTo>
                    <a:pt x="71" y="44"/>
                  </a:lnTo>
                  <a:lnTo>
                    <a:pt x="65" y="36"/>
                  </a:lnTo>
                  <a:lnTo>
                    <a:pt x="58" y="24"/>
                  </a:lnTo>
                  <a:lnTo>
                    <a:pt x="50" y="14"/>
                  </a:lnTo>
                  <a:lnTo>
                    <a:pt x="40" y="5"/>
                  </a:lnTo>
                  <a:lnTo>
                    <a:pt x="28" y="0"/>
                  </a:lnTo>
                  <a:lnTo>
                    <a:pt x="16" y="3"/>
                  </a:lnTo>
                  <a:lnTo>
                    <a:pt x="6" y="15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1"/>
                  </a:lnTo>
                  <a:lnTo>
                    <a:pt x="26" y="56"/>
                  </a:lnTo>
                  <a:lnTo>
                    <a:pt x="40" y="58"/>
                  </a:lnTo>
                  <a:lnTo>
                    <a:pt x="52" y="58"/>
                  </a:lnTo>
                  <a:lnTo>
                    <a:pt x="63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6" name="Freeform 31"/>
            <p:cNvSpPr>
              <a:spLocks/>
            </p:cNvSpPr>
            <p:nvPr>
              <p:custDataLst>
                <p:tags r:id="rId196"/>
              </p:custDataLst>
            </p:nvPr>
          </p:nvSpPr>
          <p:spPr bwMode="auto">
            <a:xfrm>
              <a:off x="2635" y="2428"/>
              <a:ext cx="35" cy="29"/>
            </a:xfrm>
            <a:custGeom>
              <a:avLst/>
              <a:gdLst>
                <a:gd name="T0" fmla="*/ 0 w 72"/>
                <a:gd name="T1" fmla="*/ 1 h 56"/>
                <a:gd name="T2" fmla="*/ 0 w 72"/>
                <a:gd name="T3" fmla="*/ 0 h 56"/>
                <a:gd name="T4" fmla="*/ 0 w 72"/>
                <a:gd name="T5" fmla="*/ 0 h 56"/>
                <a:gd name="T6" fmla="*/ 0 w 72"/>
                <a:gd name="T7" fmla="*/ 0 h 56"/>
                <a:gd name="T8" fmla="*/ 0 w 72"/>
                <a:gd name="T9" fmla="*/ 0 h 56"/>
                <a:gd name="T10" fmla="*/ 0 w 72"/>
                <a:gd name="T11" fmla="*/ 1 h 56"/>
                <a:gd name="T12" fmla="*/ 0 w 72"/>
                <a:gd name="T13" fmla="*/ 1 h 56"/>
                <a:gd name="T14" fmla="*/ 0 w 72"/>
                <a:gd name="T15" fmla="*/ 1 h 56"/>
                <a:gd name="T16" fmla="*/ 0 w 72"/>
                <a:gd name="T17" fmla="*/ 1 h 56"/>
                <a:gd name="T18" fmla="*/ 0 w 72"/>
                <a:gd name="T19" fmla="*/ 1 h 56"/>
                <a:gd name="T20" fmla="*/ 0 w 72"/>
                <a:gd name="T21" fmla="*/ 1 h 56"/>
                <a:gd name="T22" fmla="*/ 0 w 72"/>
                <a:gd name="T23" fmla="*/ 1 h 56"/>
                <a:gd name="T24" fmla="*/ 0 w 72"/>
                <a:gd name="T25" fmla="*/ 1 h 56"/>
                <a:gd name="T26" fmla="*/ 0 w 72"/>
                <a:gd name="T27" fmla="*/ 1 h 56"/>
                <a:gd name="T28" fmla="*/ 0 w 72"/>
                <a:gd name="T29" fmla="*/ 1 h 56"/>
                <a:gd name="T30" fmla="*/ 0 w 72"/>
                <a:gd name="T31" fmla="*/ 1 h 56"/>
                <a:gd name="T32" fmla="*/ 0 w 72"/>
                <a:gd name="T33" fmla="*/ 1 h 56"/>
                <a:gd name="T34" fmla="*/ 0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6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4" y="14"/>
                  </a:lnTo>
                  <a:lnTo>
                    <a:pt x="0" y="25"/>
                  </a:lnTo>
                  <a:lnTo>
                    <a:pt x="6" y="40"/>
                  </a:lnTo>
                  <a:lnTo>
                    <a:pt x="16" y="53"/>
                  </a:lnTo>
                  <a:lnTo>
                    <a:pt x="28" y="56"/>
                  </a:lnTo>
                  <a:lnTo>
                    <a:pt x="40" y="53"/>
                  </a:lnTo>
                  <a:lnTo>
                    <a:pt x="50" y="44"/>
                  </a:lnTo>
                  <a:lnTo>
                    <a:pt x="58" y="33"/>
                  </a:lnTo>
                  <a:lnTo>
                    <a:pt x="65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7" name="Freeform 32"/>
            <p:cNvSpPr>
              <a:spLocks/>
            </p:cNvSpPr>
            <p:nvPr>
              <p:custDataLst>
                <p:tags r:id="rId197"/>
              </p:custDataLst>
            </p:nvPr>
          </p:nvSpPr>
          <p:spPr bwMode="auto">
            <a:xfrm>
              <a:off x="2664" y="2435"/>
              <a:ext cx="27" cy="37"/>
            </a:xfrm>
            <a:custGeom>
              <a:avLst/>
              <a:gdLst>
                <a:gd name="T0" fmla="*/ 1 w 53"/>
                <a:gd name="T1" fmla="*/ 0 h 72"/>
                <a:gd name="T2" fmla="*/ 1 w 53"/>
                <a:gd name="T3" fmla="*/ 0 h 72"/>
                <a:gd name="T4" fmla="*/ 1 w 53"/>
                <a:gd name="T5" fmla="*/ 1 h 72"/>
                <a:gd name="T6" fmla="*/ 1 w 53"/>
                <a:gd name="T7" fmla="*/ 1 h 72"/>
                <a:gd name="T8" fmla="*/ 1 w 53"/>
                <a:gd name="T9" fmla="*/ 1 h 72"/>
                <a:gd name="T10" fmla="*/ 1 w 53"/>
                <a:gd name="T11" fmla="*/ 1 h 72"/>
                <a:gd name="T12" fmla="*/ 0 w 53"/>
                <a:gd name="T13" fmla="*/ 1 h 72"/>
                <a:gd name="T14" fmla="*/ 1 w 53"/>
                <a:gd name="T15" fmla="*/ 1 h 72"/>
                <a:gd name="T16" fmla="*/ 1 w 53"/>
                <a:gd name="T17" fmla="*/ 1 h 72"/>
                <a:gd name="T18" fmla="*/ 1 w 53"/>
                <a:gd name="T19" fmla="*/ 1 h 72"/>
                <a:gd name="T20" fmla="*/ 1 w 53"/>
                <a:gd name="T21" fmla="*/ 1 h 72"/>
                <a:gd name="T22" fmla="*/ 1 w 53"/>
                <a:gd name="T23" fmla="*/ 1 h 72"/>
                <a:gd name="T24" fmla="*/ 1 w 53"/>
                <a:gd name="T25" fmla="*/ 1 h 72"/>
                <a:gd name="T26" fmla="*/ 1 w 53"/>
                <a:gd name="T27" fmla="*/ 1 h 72"/>
                <a:gd name="T28" fmla="*/ 1 w 53"/>
                <a:gd name="T29" fmla="*/ 1 h 72"/>
                <a:gd name="T30" fmla="*/ 1 w 53"/>
                <a:gd name="T31" fmla="*/ 1 h 72"/>
                <a:gd name="T32" fmla="*/ 1 w 53"/>
                <a:gd name="T33" fmla="*/ 1 h 72"/>
                <a:gd name="T34" fmla="*/ 1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2" y="0"/>
                  </a:moveTo>
                  <a:lnTo>
                    <a:pt x="21" y="0"/>
                  </a:lnTo>
                  <a:lnTo>
                    <a:pt x="19" y="3"/>
                  </a:lnTo>
                  <a:lnTo>
                    <a:pt x="14" y="11"/>
                  </a:lnTo>
                  <a:lnTo>
                    <a:pt x="8" y="23"/>
                  </a:lnTo>
                  <a:lnTo>
                    <a:pt x="2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7" y="72"/>
                  </a:lnTo>
                  <a:lnTo>
                    <a:pt x="43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1" y="35"/>
                  </a:lnTo>
                  <a:lnTo>
                    <a:pt x="45" y="23"/>
                  </a:lnTo>
                  <a:lnTo>
                    <a:pt x="39" y="11"/>
                  </a:lnTo>
                  <a:lnTo>
                    <a:pt x="35" y="3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8" name="Freeform 33"/>
            <p:cNvSpPr>
              <a:spLocks/>
            </p:cNvSpPr>
            <p:nvPr>
              <p:custDataLst>
                <p:tags r:id="rId198"/>
              </p:custDataLst>
            </p:nvPr>
          </p:nvSpPr>
          <p:spPr bwMode="auto">
            <a:xfrm>
              <a:off x="2684" y="2428"/>
              <a:ext cx="35" cy="29"/>
            </a:xfrm>
            <a:custGeom>
              <a:avLst/>
              <a:gdLst>
                <a:gd name="T0" fmla="*/ 0 w 72"/>
                <a:gd name="T1" fmla="*/ 0 h 57"/>
                <a:gd name="T2" fmla="*/ 0 w 72"/>
                <a:gd name="T3" fmla="*/ 1 h 57"/>
                <a:gd name="T4" fmla="*/ 0 w 72"/>
                <a:gd name="T5" fmla="*/ 1 h 57"/>
                <a:gd name="T6" fmla="*/ 0 w 72"/>
                <a:gd name="T7" fmla="*/ 1 h 57"/>
                <a:gd name="T8" fmla="*/ 0 w 72"/>
                <a:gd name="T9" fmla="*/ 1 h 57"/>
                <a:gd name="T10" fmla="*/ 0 w 72"/>
                <a:gd name="T11" fmla="*/ 1 h 57"/>
                <a:gd name="T12" fmla="*/ 0 w 72"/>
                <a:gd name="T13" fmla="*/ 1 h 57"/>
                <a:gd name="T14" fmla="*/ 0 w 72"/>
                <a:gd name="T15" fmla="*/ 1 h 57"/>
                <a:gd name="T16" fmla="*/ 0 w 72"/>
                <a:gd name="T17" fmla="*/ 1 h 57"/>
                <a:gd name="T18" fmla="*/ 0 w 72"/>
                <a:gd name="T19" fmla="*/ 1 h 57"/>
                <a:gd name="T20" fmla="*/ 0 w 72"/>
                <a:gd name="T21" fmla="*/ 1 h 57"/>
                <a:gd name="T22" fmla="*/ 0 w 72"/>
                <a:gd name="T23" fmla="*/ 1 h 57"/>
                <a:gd name="T24" fmla="*/ 0 w 72"/>
                <a:gd name="T25" fmla="*/ 1 h 57"/>
                <a:gd name="T26" fmla="*/ 0 w 72"/>
                <a:gd name="T27" fmla="*/ 1 h 57"/>
                <a:gd name="T28" fmla="*/ 0 w 72"/>
                <a:gd name="T29" fmla="*/ 0 h 57"/>
                <a:gd name="T30" fmla="*/ 0 w 72"/>
                <a:gd name="T31" fmla="*/ 0 h 57"/>
                <a:gd name="T32" fmla="*/ 0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3"/>
                  </a:lnTo>
                  <a:lnTo>
                    <a:pt x="33" y="53"/>
                  </a:lnTo>
                  <a:lnTo>
                    <a:pt x="44" y="57"/>
                  </a:lnTo>
                  <a:lnTo>
                    <a:pt x="56" y="55"/>
                  </a:lnTo>
                  <a:lnTo>
                    <a:pt x="66" y="42"/>
                  </a:lnTo>
                  <a:lnTo>
                    <a:pt x="72" y="26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69" name="Freeform 34"/>
            <p:cNvSpPr>
              <a:spLocks/>
            </p:cNvSpPr>
            <p:nvPr>
              <p:custDataLst>
                <p:tags r:id="rId199"/>
              </p:custDataLst>
            </p:nvPr>
          </p:nvSpPr>
          <p:spPr bwMode="auto">
            <a:xfrm>
              <a:off x="2684" y="2395"/>
              <a:ext cx="35" cy="29"/>
            </a:xfrm>
            <a:custGeom>
              <a:avLst/>
              <a:gdLst>
                <a:gd name="T0" fmla="*/ 0 w 72"/>
                <a:gd name="T1" fmla="*/ 1 h 58"/>
                <a:gd name="T2" fmla="*/ 0 w 72"/>
                <a:gd name="T3" fmla="*/ 1 h 58"/>
                <a:gd name="T4" fmla="*/ 0 w 72"/>
                <a:gd name="T5" fmla="*/ 1 h 58"/>
                <a:gd name="T6" fmla="*/ 0 w 72"/>
                <a:gd name="T7" fmla="*/ 1 h 58"/>
                <a:gd name="T8" fmla="*/ 0 w 72"/>
                <a:gd name="T9" fmla="*/ 1 h 58"/>
                <a:gd name="T10" fmla="*/ 0 w 72"/>
                <a:gd name="T11" fmla="*/ 1 h 58"/>
                <a:gd name="T12" fmla="*/ 0 w 72"/>
                <a:gd name="T13" fmla="*/ 1 h 58"/>
                <a:gd name="T14" fmla="*/ 0 w 72"/>
                <a:gd name="T15" fmla="*/ 1 h 58"/>
                <a:gd name="T16" fmla="*/ 0 w 72"/>
                <a:gd name="T17" fmla="*/ 1 h 58"/>
                <a:gd name="T18" fmla="*/ 0 w 72"/>
                <a:gd name="T19" fmla="*/ 1 h 58"/>
                <a:gd name="T20" fmla="*/ 0 w 72"/>
                <a:gd name="T21" fmla="*/ 1 h 58"/>
                <a:gd name="T22" fmla="*/ 0 w 72"/>
                <a:gd name="T23" fmla="*/ 0 h 58"/>
                <a:gd name="T24" fmla="*/ 0 w 72"/>
                <a:gd name="T25" fmla="*/ 1 h 58"/>
                <a:gd name="T26" fmla="*/ 0 w 72"/>
                <a:gd name="T27" fmla="*/ 1 h 58"/>
                <a:gd name="T28" fmla="*/ 0 w 72"/>
                <a:gd name="T29" fmla="*/ 1 h 58"/>
                <a:gd name="T30" fmla="*/ 0 w 72"/>
                <a:gd name="T31" fmla="*/ 1 h 58"/>
                <a:gd name="T32" fmla="*/ 0 w 72"/>
                <a:gd name="T33" fmla="*/ 1 h 58"/>
                <a:gd name="T34" fmla="*/ 0 w 72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0" y="47"/>
                  </a:moveTo>
                  <a:lnTo>
                    <a:pt x="6" y="58"/>
                  </a:lnTo>
                  <a:lnTo>
                    <a:pt x="9" y="58"/>
                  </a:lnTo>
                  <a:lnTo>
                    <a:pt x="20" y="58"/>
                  </a:lnTo>
                  <a:lnTo>
                    <a:pt x="33" y="58"/>
                  </a:lnTo>
                  <a:lnTo>
                    <a:pt x="46" y="55"/>
                  </a:lnTo>
                  <a:lnTo>
                    <a:pt x="59" y="51"/>
                  </a:lnTo>
                  <a:lnTo>
                    <a:pt x="68" y="43"/>
                  </a:lnTo>
                  <a:lnTo>
                    <a:pt x="72" y="32"/>
                  </a:lnTo>
                  <a:lnTo>
                    <a:pt x="66" y="16"/>
                  </a:lnTo>
                  <a:lnTo>
                    <a:pt x="56" y="4"/>
                  </a:lnTo>
                  <a:lnTo>
                    <a:pt x="44" y="0"/>
                  </a:lnTo>
                  <a:lnTo>
                    <a:pt x="33" y="5"/>
                  </a:lnTo>
                  <a:lnTo>
                    <a:pt x="23" y="14"/>
                  </a:lnTo>
                  <a:lnTo>
                    <a:pt x="14" y="24"/>
                  </a:lnTo>
                  <a:lnTo>
                    <a:pt x="7" y="36"/>
                  </a:lnTo>
                  <a:lnTo>
                    <a:pt x="1" y="44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0" name="Freeform 35"/>
            <p:cNvSpPr>
              <a:spLocks/>
            </p:cNvSpPr>
            <p:nvPr>
              <p:custDataLst>
                <p:tags r:id="rId200"/>
              </p:custDataLst>
            </p:nvPr>
          </p:nvSpPr>
          <p:spPr bwMode="auto">
            <a:xfrm>
              <a:off x="2471" y="1815"/>
              <a:ext cx="72" cy="84"/>
            </a:xfrm>
            <a:custGeom>
              <a:avLst/>
              <a:gdLst>
                <a:gd name="T0" fmla="*/ 1 w 144"/>
                <a:gd name="T1" fmla="*/ 0 h 167"/>
                <a:gd name="T2" fmla="*/ 1 w 144"/>
                <a:gd name="T3" fmla="*/ 1 h 167"/>
                <a:gd name="T4" fmla="*/ 1 w 144"/>
                <a:gd name="T5" fmla="*/ 1 h 167"/>
                <a:gd name="T6" fmla="*/ 1 w 144"/>
                <a:gd name="T7" fmla="*/ 1 h 167"/>
                <a:gd name="T8" fmla="*/ 1 w 144"/>
                <a:gd name="T9" fmla="*/ 1 h 167"/>
                <a:gd name="T10" fmla="*/ 1 w 144"/>
                <a:gd name="T11" fmla="*/ 1 h 167"/>
                <a:gd name="T12" fmla="*/ 1 w 144"/>
                <a:gd name="T13" fmla="*/ 1 h 167"/>
                <a:gd name="T14" fmla="*/ 1 w 144"/>
                <a:gd name="T15" fmla="*/ 1 h 167"/>
                <a:gd name="T16" fmla="*/ 1 w 144"/>
                <a:gd name="T17" fmla="*/ 1 h 167"/>
                <a:gd name="T18" fmla="*/ 1 w 144"/>
                <a:gd name="T19" fmla="*/ 1 h 167"/>
                <a:gd name="T20" fmla="*/ 1 w 144"/>
                <a:gd name="T21" fmla="*/ 1 h 167"/>
                <a:gd name="T22" fmla="*/ 0 w 144"/>
                <a:gd name="T23" fmla="*/ 1 h 167"/>
                <a:gd name="T24" fmla="*/ 1 w 144"/>
                <a:gd name="T25" fmla="*/ 1 h 167"/>
                <a:gd name="T26" fmla="*/ 1 w 144"/>
                <a:gd name="T27" fmla="*/ 1 h 167"/>
                <a:gd name="T28" fmla="*/ 1 w 144"/>
                <a:gd name="T29" fmla="*/ 1 h 167"/>
                <a:gd name="T30" fmla="*/ 1 w 144"/>
                <a:gd name="T31" fmla="*/ 1 h 167"/>
                <a:gd name="T32" fmla="*/ 1 w 144"/>
                <a:gd name="T33" fmla="*/ 1 h 167"/>
                <a:gd name="T34" fmla="*/ 1 w 144"/>
                <a:gd name="T35" fmla="*/ 1 h 167"/>
                <a:gd name="T36" fmla="*/ 1 w 144"/>
                <a:gd name="T37" fmla="*/ 1 h 167"/>
                <a:gd name="T38" fmla="*/ 1 w 144"/>
                <a:gd name="T39" fmla="*/ 1 h 167"/>
                <a:gd name="T40" fmla="*/ 1 w 144"/>
                <a:gd name="T41" fmla="*/ 1 h 167"/>
                <a:gd name="T42" fmla="*/ 1 w 144"/>
                <a:gd name="T43" fmla="*/ 1 h 167"/>
                <a:gd name="T44" fmla="*/ 1 w 144"/>
                <a:gd name="T45" fmla="*/ 1 h 167"/>
                <a:gd name="T46" fmla="*/ 1 w 144"/>
                <a:gd name="T47" fmla="*/ 1 h 167"/>
                <a:gd name="T48" fmla="*/ 1 w 144"/>
                <a:gd name="T49" fmla="*/ 0 h 1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67"/>
                <a:gd name="T77" fmla="*/ 144 w 144"/>
                <a:gd name="T78" fmla="*/ 167 h 16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67">
                  <a:moveTo>
                    <a:pt x="144" y="0"/>
                  </a:moveTo>
                  <a:lnTo>
                    <a:pt x="143" y="28"/>
                  </a:lnTo>
                  <a:lnTo>
                    <a:pt x="138" y="57"/>
                  </a:lnTo>
                  <a:lnTo>
                    <a:pt x="129" y="84"/>
                  </a:lnTo>
                  <a:lnTo>
                    <a:pt x="116" y="111"/>
                  </a:lnTo>
                  <a:lnTo>
                    <a:pt x="100" y="135"/>
                  </a:lnTo>
                  <a:lnTo>
                    <a:pt x="82" y="152"/>
                  </a:lnTo>
                  <a:lnTo>
                    <a:pt x="60" y="164"/>
                  </a:lnTo>
                  <a:lnTo>
                    <a:pt x="36" y="167"/>
                  </a:lnTo>
                  <a:lnTo>
                    <a:pt x="16" y="163"/>
                  </a:lnTo>
                  <a:lnTo>
                    <a:pt x="5" y="152"/>
                  </a:lnTo>
                  <a:lnTo>
                    <a:pt x="0" y="140"/>
                  </a:lnTo>
                  <a:lnTo>
                    <a:pt x="2" y="123"/>
                  </a:lnTo>
                  <a:lnTo>
                    <a:pt x="12" y="109"/>
                  </a:lnTo>
                  <a:lnTo>
                    <a:pt x="24" y="96"/>
                  </a:lnTo>
                  <a:lnTo>
                    <a:pt x="42" y="85"/>
                  </a:lnTo>
                  <a:lnTo>
                    <a:pt x="62" y="82"/>
                  </a:lnTo>
                  <a:lnTo>
                    <a:pt x="80" y="79"/>
                  </a:lnTo>
                  <a:lnTo>
                    <a:pt x="95" y="69"/>
                  </a:lnTo>
                  <a:lnTo>
                    <a:pt x="108" y="57"/>
                  </a:lnTo>
                  <a:lnTo>
                    <a:pt x="121" y="41"/>
                  </a:lnTo>
                  <a:lnTo>
                    <a:pt x="130" y="26"/>
                  </a:lnTo>
                  <a:lnTo>
                    <a:pt x="138" y="13"/>
                  </a:lnTo>
                  <a:lnTo>
                    <a:pt x="143" y="4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1" name="Freeform 36"/>
            <p:cNvSpPr>
              <a:spLocks/>
            </p:cNvSpPr>
            <p:nvPr>
              <p:custDataLst>
                <p:tags r:id="rId201"/>
              </p:custDataLst>
            </p:nvPr>
          </p:nvSpPr>
          <p:spPr bwMode="auto">
            <a:xfrm>
              <a:off x="2436" y="1811"/>
              <a:ext cx="102" cy="40"/>
            </a:xfrm>
            <a:custGeom>
              <a:avLst/>
              <a:gdLst>
                <a:gd name="T0" fmla="*/ 1 w 204"/>
                <a:gd name="T1" fmla="*/ 0 h 82"/>
                <a:gd name="T2" fmla="*/ 1 w 204"/>
                <a:gd name="T3" fmla="*/ 0 h 82"/>
                <a:gd name="T4" fmla="*/ 1 w 204"/>
                <a:gd name="T5" fmla="*/ 0 h 82"/>
                <a:gd name="T6" fmla="*/ 1 w 204"/>
                <a:gd name="T7" fmla="*/ 0 h 82"/>
                <a:gd name="T8" fmla="*/ 1 w 204"/>
                <a:gd name="T9" fmla="*/ 0 h 82"/>
                <a:gd name="T10" fmla="*/ 1 w 204"/>
                <a:gd name="T11" fmla="*/ 0 h 82"/>
                <a:gd name="T12" fmla="*/ 1 w 204"/>
                <a:gd name="T13" fmla="*/ 0 h 82"/>
                <a:gd name="T14" fmla="*/ 1 w 204"/>
                <a:gd name="T15" fmla="*/ 0 h 82"/>
                <a:gd name="T16" fmla="*/ 1 w 204"/>
                <a:gd name="T17" fmla="*/ 0 h 82"/>
                <a:gd name="T18" fmla="*/ 1 w 204"/>
                <a:gd name="T19" fmla="*/ 0 h 82"/>
                <a:gd name="T20" fmla="*/ 1 w 204"/>
                <a:gd name="T21" fmla="*/ 0 h 82"/>
                <a:gd name="T22" fmla="*/ 1 w 204"/>
                <a:gd name="T23" fmla="*/ 0 h 82"/>
                <a:gd name="T24" fmla="*/ 1 w 204"/>
                <a:gd name="T25" fmla="*/ 0 h 82"/>
                <a:gd name="T26" fmla="*/ 1 w 204"/>
                <a:gd name="T27" fmla="*/ 0 h 82"/>
                <a:gd name="T28" fmla="*/ 1 w 204"/>
                <a:gd name="T29" fmla="*/ 0 h 82"/>
                <a:gd name="T30" fmla="*/ 1 w 204"/>
                <a:gd name="T31" fmla="*/ 0 h 82"/>
                <a:gd name="T32" fmla="*/ 1 w 204"/>
                <a:gd name="T33" fmla="*/ 0 h 82"/>
                <a:gd name="T34" fmla="*/ 1 w 204"/>
                <a:gd name="T35" fmla="*/ 0 h 82"/>
                <a:gd name="T36" fmla="*/ 0 w 204"/>
                <a:gd name="T37" fmla="*/ 0 h 82"/>
                <a:gd name="T38" fmla="*/ 1 w 204"/>
                <a:gd name="T39" fmla="*/ 0 h 82"/>
                <a:gd name="T40" fmla="*/ 1 w 204"/>
                <a:gd name="T41" fmla="*/ 0 h 82"/>
                <a:gd name="T42" fmla="*/ 1 w 204"/>
                <a:gd name="T43" fmla="*/ 0 h 82"/>
                <a:gd name="T44" fmla="*/ 1 w 204"/>
                <a:gd name="T45" fmla="*/ 0 h 82"/>
                <a:gd name="T46" fmla="*/ 1 w 204"/>
                <a:gd name="T47" fmla="*/ 0 h 82"/>
                <a:gd name="T48" fmla="*/ 1 w 204"/>
                <a:gd name="T49" fmla="*/ 0 h 82"/>
                <a:gd name="T50" fmla="*/ 1 w 204"/>
                <a:gd name="T51" fmla="*/ 0 h 82"/>
                <a:gd name="T52" fmla="*/ 1 w 204"/>
                <a:gd name="T53" fmla="*/ 0 h 82"/>
                <a:gd name="T54" fmla="*/ 1 w 204"/>
                <a:gd name="T55" fmla="*/ 0 h 82"/>
                <a:gd name="T56" fmla="*/ 1 w 204"/>
                <a:gd name="T57" fmla="*/ 0 h 82"/>
                <a:gd name="T58" fmla="*/ 1 w 204"/>
                <a:gd name="T59" fmla="*/ 0 h 82"/>
                <a:gd name="T60" fmla="*/ 1 w 204"/>
                <a:gd name="T61" fmla="*/ 0 h 82"/>
                <a:gd name="T62" fmla="*/ 1 w 204"/>
                <a:gd name="T63" fmla="*/ 0 h 82"/>
                <a:gd name="T64" fmla="*/ 1 w 204"/>
                <a:gd name="T65" fmla="*/ 0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4"/>
                <a:gd name="T100" fmla="*/ 0 h 82"/>
                <a:gd name="T101" fmla="*/ 204 w 204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4" h="82">
                  <a:moveTo>
                    <a:pt x="204" y="0"/>
                  </a:moveTo>
                  <a:lnTo>
                    <a:pt x="196" y="10"/>
                  </a:lnTo>
                  <a:lnTo>
                    <a:pt x="187" y="21"/>
                  </a:lnTo>
                  <a:lnTo>
                    <a:pt x="175" y="31"/>
                  </a:lnTo>
                  <a:lnTo>
                    <a:pt x="165" y="40"/>
                  </a:lnTo>
                  <a:lnTo>
                    <a:pt x="152" y="50"/>
                  </a:lnTo>
                  <a:lnTo>
                    <a:pt x="139" y="58"/>
                  </a:lnTo>
                  <a:lnTo>
                    <a:pt x="127" y="65"/>
                  </a:lnTo>
                  <a:lnTo>
                    <a:pt x="114" y="70"/>
                  </a:lnTo>
                  <a:lnTo>
                    <a:pt x="100" y="76"/>
                  </a:lnTo>
                  <a:lnTo>
                    <a:pt x="88" y="80"/>
                  </a:lnTo>
                  <a:lnTo>
                    <a:pt x="74" y="81"/>
                  </a:lnTo>
                  <a:lnTo>
                    <a:pt x="61" y="82"/>
                  </a:lnTo>
                  <a:lnTo>
                    <a:pt x="48" y="81"/>
                  </a:lnTo>
                  <a:lnTo>
                    <a:pt x="37" y="77"/>
                  </a:lnTo>
                  <a:lnTo>
                    <a:pt x="25" y="71"/>
                  </a:lnTo>
                  <a:lnTo>
                    <a:pt x="15" y="65"/>
                  </a:lnTo>
                  <a:lnTo>
                    <a:pt x="2" y="48"/>
                  </a:lnTo>
                  <a:lnTo>
                    <a:pt x="0" y="33"/>
                  </a:lnTo>
                  <a:lnTo>
                    <a:pt x="6" y="21"/>
                  </a:lnTo>
                  <a:lnTo>
                    <a:pt x="17" y="10"/>
                  </a:lnTo>
                  <a:lnTo>
                    <a:pt x="33" y="3"/>
                  </a:lnTo>
                  <a:lnTo>
                    <a:pt x="52" y="1"/>
                  </a:lnTo>
                  <a:lnTo>
                    <a:pt x="71" y="5"/>
                  </a:lnTo>
                  <a:lnTo>
                    <a:pt x="90" y="15"/>
                  </a:lnTo>
                  <a:lnTo>
                    <a:pt x="105" y="22"/>
                  </a:lnTo>
                  <a:lnTo>
                    <a:pt x="123" y="24"/>
                  </a:lnTo>
                  <a:lnTo>
                    <a:pt x="142" y="22"/>
                  </a:lnTo>
                  <a:lnTo>
                    <a:pt x="160" y="17"/>
                  </a:lnTo>
                  <a:lnTo>
                    <a:pt x="177" y="12"/>
                  </a:lnTo>
                  <a:lnTo>
                    <a:pt x="191" y="6"/>
                  </a:lnTo>
                  <a:lnTo>
                    <a:pt x="200" y="2"/>
                  </a:lnTo>
                  <a:lnTo>
                    <a:pt x="20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2" name="Freeform 37"/>
            <p:cNvSpPr>
              <a:spLocks/>
            </p:cNvSpPr>
            <p:nvPr>
              <p:custDataLst>
                <p:tags r:id="rId202"/>
              </p:custDataLst>
            </p:nvPr>
          </p:nvSpPr>
          <p:spPr bwMode="auto">
            <a:xfrm>
              <a:off x="2534" y="1815"/>
              <a:ext cx="42" cy="104"/>
            </a:xfrm>
            <a:custGeom>
              <a:avLst/>
              <a:gdLst>
                <a:gd name="T0" fmla="*/ 1 w 84"/>
                <a:gd name="T1" fmla="*/ 0 h 208"/>
                <a:gd name="T2" fmla="*/ 1 w 84"/>
                <a:gd name="T3" fmla="*/ 1 h 208"/>
                <a:gd name="T4" fmla="*/ 1 w 84"/>
                <a:gd name="T5" fmla="*/ 1 h 208"/>
                <a:gd name="T6" fmla="*/ 1 w 84"/>
                <a:gd name="T7" fmla="*/ 1 h 208"/>
                <a:gd name="T8" fmla="*/ 1 w 84"/>
                <a:gd name="T9" fmla="*/ 1 h 208"/>
                <a:gd name="T10" fmla="*/ 1 w 84"/>
                <a:gd name="T11" fmla="*/ 1 h 208"/>
                <a:gd name="T12" fmla="*/ 1 w 84"/>
                <a:gd name="T13" fmla="*/ 1 h 208"/>
                <a:gd name="T14" fmla="*/ 1 w 84"/>
                <a:gd name="T15" fmla="*/ 1 h 208"/>
                <a:gd name="T16" fmla="*/ 1 w 84"/>
                <a:gd name="T17" fmla="*/ 1 h 208"/>
                <a:gd name="T18" fmla="*/ 1 w 84"/>
                <a:gd name="T19" fmla="*/ 1 h 208"/>
                <a:gd name="T20" fmla="*/ 1 w 84"/>
                <a:gd name="T21" fmla="*/ 1 h 208"/>
                <a:gd name="T22" fmla="*/ 1 w 84"/>
                <a:gd name="T23" fmla="*/ 1 h 208"/>
                <a:gd name="T24" fmla="*/ 1 w 84"/>
                <a:gd name="T25" fmla="*/ 1 h 208"/>
                <a:gd name="T26" fmla="*/ 0 w 84"/>
                <a:gd name="T27" fmla="*/ 1 h 208"/>
                <a:gd name="T28" fmla="*/ 1 w 84"/>
                <a:gd name="T29" fmla="*/ 1 h 208"/>
                <a:gd name="T30" fmla="*/ 1 w 84"/>
                <a:gd name="T31" fmla="*/ 1 h 208"/>
                <a:gd name="T32" fmla="*/ 1 w 84"/>
                <a:gd name="T33" fmla="*/ 1 h 208"/>
                <a:gd name="T34" fmla="*/ 1 w 84"/>
                <a:gd name="T35" fmla="*/ 1 h 208"/>
                <a:gd name="T36" fmla="*/ 1 w 84"/>
                <a:gd name="T37" fmla="*/ 1 h 208"/>
                <a:gd name="T38" fmla="*/ 1 w 84"/>
                <a:gd name="T39" fmla="*/ 1 h 208"/>
                <a:gd name="T40" fmla="*/ 1 w 84"/>
                <a:gd name="T41" fmla="*/ 0 h 2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4"/>
                <a:gd name="T64" fmla="*/ 0 h 208"/>
                <a:gd name="T65" fmla="*/ 84 w 84"/>
                <a:gd name="T66" fmla="*/ 208 h 2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4" h="208">
                  <a:moveTo>
                    <a:pt x="24" y="0"/>
                  </a:moveTo>
                  <a:lnTo>
                    <a:pt x="42" y="21"/>
                  </a:lnTo>
                  <a:lnTo>
                    <a:pt x="59" y="45"/>
                  </a:lnTo>
                  <a:lnTo>
                    <a:pt x="71" y="73"/>
                  </a:lnTo>
                  <a:lnTo>
                    <a:pt x="79" y="100"/>
                  </a:lnTo>
                  <a:lnTo>
                    <a:pt x="84" y="128"/>
                  </a:lnTo>
                  <a:lnTo>
                    <a:pt x="82" y="155"/>
                  </a:lnTo>
                  <a:lnTo>
                    <a:pt x="74" y="178"/>
                  </a:lnTo>
                  <a:lnTo>
                    <a:pt x="57" y="197"/>
                  </a:lnTo>
                  <a:lnTo>
                    <a:pt x="40" y="208"/>
                  </a:lnTo>
                  <a:lnTo>
                    <a:pt x="25" y="208"/>
                  </a:lnTo>
                  <a:lnTo>
                    <a:pt x="12" y="201"/>
                  </a:lnTo>
                  <a:lnTo>
                    <a:pt x="4" y="187"/>
                  </a:lnTo>
                  <a:lnTo>
                    <a:pt x="0" y="170"/>
                  </a:lnTo>
                  <a:lnTo>
                    <a:pt x="1" y="151"/>
                  </a:lnTo>
                  <a:lnTo>
                    <a:pt x="7" y="133"/>
                  </a:lnTo>
                  <a:lnTo>
                    <a:pt x="19" y="115"/>
                  </a:lnTo>
                  <a:lnTo>
                    <a:pt x="34" y="84"/>
                  </a:lnTo>
                  <a:lnTo>
                    <a:pt x="34" y="46"/>
                  </a:lnTo>
                  <a:lnTo>
                    <a:pt x="27" y="14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3" name="Freeform 38"/>
            <p:cNvSpPr>
              <a:spLocks/>
            </p:cNvSpPr>
            <p:nvPr>
              <p:custDataLst>
                <p:tags r:id="rId203"/>
              </p:custDataLst>
            </p:nvPr>
          </p:nvSpPr>
          <p:spPr bwMode="auto">
            <a:xfrm>
              <a:off x="2551" y="1812"/>
              <a:ext cx="72" cy="84"/>
            </a:xfrm>
            <a:custGeom>
              <a:avLst/>
              <a:gdLst>
                <a:gd name="T0" fmla="*/ 0 w 144"/>
                <a:gd name="T1" fmla="*/ 0 h 170"/>
                <a:gd name="T2" fmla="*/ 1 w 144"/>
                <a:gd name="T3" fmla="*/ 0 h 170"/>
                <a:gd name="T4" fmla="*/ 1 w 144"/>
                <a:gd name="T5" fmla="*/ 0 h 170"/>
                <a:gd name="T6" fmla="*/ 1 w 144"/>
                <a:gd name="T7" fmla="*/ 0 h 170"/>
                <a:gd name="T8" fmla="*/ 1 w 144"/>
                <a:gd name="T9" fmla="*/ 0 h 170"/>
                <a:gd name="T10" fmla="*/ 1 w 144"/>
                <a:gd name="T11" fmla="*/ 0 h 170"/>
                <a:gd name="T12" fmla="*/ 1 w 144"/>
                <a:gd name="T13" fmla="*/ 0 h 170"/>
                <a:gd name="T14" fmla="*/ 1 w 144"/>
                <a:gd name="T15" fmla="*/ 0 h 170"/>
                <a:gd name="T16" fmla="*/ 1 w 144"/>
                <a:gd name="T17" fmla="*/ 0 h 170"/>
                <a:gd name="T18" fmla="*/ 1 w 144"/>
                <a:gd name="T19" fmla="*/ 0 h 170"/>
                <a:gd name="T20" fmla="*/ 1 w 144"/>
                <a:gd name="T21" fmla="*/ 0 h 170"/>
                <a:gd name="T22" fmla="*/ 1 w 144"/>
                <a:gd name="T23" fmla="*/ 0 h 170"/>
                <a:gd name="T24" fmla="*/ 1 w 144"/>
                <a:gd name="T25" fmla="*/ 0 h 170"/>
                <a:gd name="T26" fmla="*/ 1 w 144"/>
                <a:gd name="T27" fmla="*/ 0 h 170"/>
                <a:gd name="T28" fmla="*/ 1 w 144"/>
                <a:gd name="T29" fmla="*/ 0 h 170"/>
                <a:gd name="T30" fmla="*/ 1 w 144"/>
                <a:gd name="T31" fmla="*/ 0 h 170"/>
                <a:gd name="T32" fmla="*/ 1 w 144"/>
                <a:gd name="T33" fmla="*/ 0 h 170"/>
                <a:gd name="T34" fmla="*/ 1 w 144"/>
                <a:gd name="T35" fmla="*/ 0 h 170"/>
                <a:gd name="T36" fmla="*/ 1 w 144"/>
                <a:gd name="T37" fmla="*/ 0 h 170"/>
                <a:gd name="T38" fmla="*/ 1 w 144"/>
                <a:gd name="T39" fmla="*/ 0 h 170"/>
                <a:gd name="T40" fmla="*/ 1 w 144"/>
                <a:gd name="T41" fmla="*/ 0 h 170"/>
                <a:gd name="T42" fmla="*/ 1 w 144"/>
                <a:gd name="T43" fmla="*/ 0 h 170"/>
                <a:gd name="T44" fmla="*/ 1 w 144"/>
                <a:gd name="T45" fmla="*/ 0 h 170"/>
                <a:gd name="T46" fmla="*/ 1 w 144"/>
                <a:gd name="T47" fmla="*/ 0 h 170"/>
                <a:gd name="T48" fmla="*/ 0 w 144"/>
                <a:gd name="T49" fmla="*/ 0 h 1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70"/>
                <a:gd name="T77" fmla="*/ 144 w 144"/>
                <a:gd name="T78" fmla="*/ 170 h 1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70">
                  <a:moveTo>
                    <a:pt x="0" y="0"/>
                  </a:moveTo>
                  <a:lnTo>
                    <a:pt x="27" y="7"/>
                  </a:lnTo>
                  <a:lnTo>
                    <a:pt x="54" y="18"/>
                  </a:lnTo>
                  <a:lnTo>
                    <a:pt x="81" y="33"/>
                  </a:lnTo>
                  <a:lnTo>
                    <a:pt x="104" y="50"/>
                  </a:lnTo>
                  <a:lnTo>
                    <a:pt x="123" y="71"/>
                  </a:lnTo>
                  <a:lnTo>
                    <a:pt x="137" y="92"/>
                  </a:lnTo>
                  <a:lnTo>
                    <a:pt x="144" y="117"/>
                  </a:lnTo>
                  <a:lnTo>
                    <a:pt x="142" y="141"/>
                  </a:lnTo>
                  <a:lnTo>
                    <a:pt x="134" y="159"/>
                  </a:lnTo>
                  <a:lnTo>
                    <a:pt x="121" y="168"/>
                  </a:lnTo>
                  <a:lnTo>
                    <a:pt x="107" y="170"/>
                  </a:lnTo>
                  <a:lnTo>
                    <a:pt x="94" y="164"/>
                  </a:lnTo>
                  <a:lnTo>
                    <a:pt x="80" y="152"/>
                  </a:lnTo>
                  <a:lnTo>
                    <a:pt x="69" y="136"/>
                  </a:lnTo>
                  <a:lnTo>
                    <a:pt x="64" y="118"/>
                  </a:lnTo>
                  <a:lnTo>
                    <a:pt x="65" y="97"/>
                  </a:lnTo>
                  <a:lnTo>
                    <a:pt x="65" y="80"/>
                  </a:lnTo>
                  <a:lnTo>
                    <a:pt x="59" y="63"/>
                  </a:lnTo>
                  <a:lnTo>
                    <a:pt x="49" y="46"/>
                  </a:lnTo>
                  <a:lnTo>
                    <a:pt x="36" y="31"/>
                  </a:lnTo>
                  <a:lnTo>
                    <a:pt x="23" y="19"/>
                  </a:lnTo>
                  <a:lnTo>
                    <a:pt x="12" y="10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4" name="Freeform 39"/>
            <p:cNvSpPr>
              <a:spLocks/>
            </p:cNvSpPr>
            <p:nvPr>
              <p:custDataLst>
                <p:tags r:id="rId204"/>
              </p:custDataLst>
            </p:nvPr>
          </p:nvSpPr>
          <p:spPr bwMode="auto">
            <a:xfrm>
              <a:off x="2558" y="1793"/>
              <a:ext cx="99" cy="51"/>
            </a:xfrm>
            <a:custGeom>
              <a:avLst/>
              <a:gdLst>
                <a:gd name="T0" fmla="*/ 0 w 199"/>
                <a:gd name="T1" fmla="*/ 0 h 103"/>
                <a:gd name="T2" fmla="*/ 0 w 199"/>
                <a:gd name="T3" fmla="*/ 0 h 103"/>
                <a:gd name="T4" fmla="*/ 0 w 199"/>
                <a:gd name="T5" fmla="*/ 0 h 103"/>
                <a:gd name="T6" fmla="*/ 0 w 199"/>
                <a:gd name="T7" fmla="*/ 0 h 103"/>
                <a:gd name="T8" fmla="*/ 0 w 199"/>
                <a:gd name="T9" fmla="*/ 0 h 103"/>
                <a:gd name="T10" fmla="*/ 0 w 199"/>
                <a:gd name="T11" fmla="*/ 0 h 103"/>
                <a:gd name="T12" fmla="*/ 0 w 199"/>
                <a:gd name="T13" fmla="*/ 0 h 103"/>
                <a:gd name="T14" fmla="*/ 0 w 199"/>
                <a:gd name="T15" fmla="*/ 0 h 103"/>
                <a:gd name="T16" fmla="*/ 0 w 199"/>
                <a:gd name="T17" fmla="*/ 0 h 103"/>
                <a:gd name="T18" fmla="*/ 0 w 199"/>
                <a:gd name="T19" fmla="*/ 0 h 103"/>
                <a:gd name="T20" fmla="*/ 0 w 199"/>
                <a:gd name="T21" fmla="*/ 0 h 103"/>
                <a:gd name="T22" fmla="*/ 0 w 199"/>
                <a:gd name="T23" fmla="*/ 0 h 103"/>
                <a:gd name="T24" fmla="*/ 0 w 199"/>
                <a:gd name="T25" fmla="*/ 0 h 103"/>
                <a:gd name="T26" fmla="*/ 0 w 199"/>
                <a:gd name="T27" fmla="*/ 0 h 103"/>
                <a:gd name="T28" fmla="*/ 0 w 199"/>
                <a:gd name="T29" fmla="*/ 0 h 103"/>
                <a:gd name="T30" fmla="*/ 0 w 199"/>
                <a:gd name="T31" fmla="*/ 0 h 103"/>
                <a:gd name="T32" fmla="*/ 0 w 199"/>
                <a:gd name="T33" fmla="*/ 0 h 103"/>
                <a:gd name="T34" fmla="*/ 0 w 199"/>
                <a:gd name="T35" fmla="*/ 0 h 103"/>
                <a:gd name="T36" fmla="*/ 0 w 199"/>
                <a:gd name="T37" fmla="*/ 0 h 103"/>
                <a:gd name="T38" fmla="*/ 0 w 199"/>
                <a:gd name="T39" fmla="*/ 0 h 103"/>
                <a:gd name="T40" fmla="*/ 0 w 199"/>
                <a:gd name="T41" fmla="*/ 0 h 103"/>
                <a:gd name="T42" fmla="*/ 0 w 199"/>
                <a:gd name="T43" fmla="*/ 0 h 103"/>
                <a:gd name="T44" fmla="*/ 0 w 199"/>
                <a:gd name="T45" fmla="*/ 0 h 103"/>
                <a:gd name="T46" fmla="*/ 0 w 199"/>
                <a:gd name="T47" fmla="*/ 0 h 103"/>
                <a:gd name="T48" fmla="*/ 0 w 199"/>
                <a:gd name="T49" fmla="*/ 0 h 103"/>
                <a:gd name="T50" fmla="*/ 0 w 199"/>
                <a:gd name="T51" fmla="*/ 0 h 103"/>
                <a:gd name="T52" fmla="*/ 0 w 199"/>
                <a:gd name="T53" fmla="*/ 0 h 103"/>
                <a:gd name="T54" fmla="*/ 0 w 199"/>
                <a:gd name="T55" fmla="*/ 0 h 103"/>
                <a:gd name="T56" fmla="*/ 0 w 199"/>
                <a:gd name="T57" fmla="*/ 0 h 103"/>
                <a:gd name="T58" fmla="*/ 0 w 199"/>
                <a:gd name="T59" fmla="*/ 0 h 103"/>
                <a:gd name="T60" fmla="*/ 0 w 199"/>
                <a:gd name="T61" fmla="*/ 0 h 103"/>
                <a:gd name="T62" fmla="*/ 0 w 199"/>
                <a:gd name="T63" fmla="*/ 0 h 103"/>
                <a:gd name="T64" fmla="*/ 0 w 199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03"/>
                <a:gd name="T101" fmla="*/ 199 w 199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03">
                  <a:moveTo>
                    <a:pt x="0" y="18"/>
                  </a:moveTo>
                  <a:lnTo>
                    <a:pt x="13" y="13"/>
                  </a:lnTo>
                  <a:lnTo>
                    <a:pt x="27" y="8"/>
                  </a:lnTo>
                  <a:lnTo>
                    <a:pt x="40" y="5"/>
                  </a:lnTo>
                  <a:lnTo>
                    <a:pt x="54" y="3"/>
                  </a:lnTo>
                  <a:lnTo>
                    <a:pt x="69" y="0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4" y="1"/>
                  </a:lnTo>
                  <a:lnTo>
                    <a:pt x="128" y="4"/>
                  </a:lnTo>
                  <a:lnTo>
                    <a:pt x="141" y="8"/>
                  </a:lnTo>
                  <a:lnTo>
                    <a:pt x="153" y="13"/>
                  </a:lnTo>
                  <a:lnTo>
                    <a:pt x="165" y="19"/>
                  </a:lnTo>
                  <a:lnTo>
                    <a:pt x="175" y="27"/>
                  </a:lnTo>
                  <a:lnTo>
                    <a:pt x="183" y="35"/>
                  </a:lnTo>
                  <a:lnTo>
                    <a:pt x="190" y="45"/>
                  </a:lnTo>
                  <a:lnTo>
                    <a:pt x="196" y="57"/>
                  </a:lnTo>
                  <a:lnTo>
                    <a:pt x="199" y="76"/>
                  </a:lnTo>
                  <a:lnTo>
                    <a:pt x="194" y="91"/>
                  </a:lnTo>
                  <a:lnTo>
                    <a:pt x="182" y="99"/>
                  </a:lnTo>
                  <a:lnTo>
                    <a:pt x="167" y="103"/>
                  </a:lnTo>
                  <a:lnTo>
                    <a:pt x="150" y="101"/>
                  </a:lnTo>
                  <a:lnTo>
                    <a:pt x="132" y="92"/>
                  </a:lnTo>
                  <a:lnTo>
                    <a:pt x="118" y="80"/>
                  </a:lnTo>
                  <a:lnTo>
                    <a:pt x="106" y="63"/>
                  </a:lnTo>
                  <a:lnTo>
                    <a:pt x="97" y="49"/>
                  </a:lnTo>
                  <a:lnTo>
                    <a:pt x="82" y="37"/>
                  </a:lnTo>
                  <a:lnTo>
                    <a:pt x="65" y="29"/>
                  </a:lnTo>
                  <a:lnTo>
                    <a:pt x="46" y="25"/>
                  </a:lnTo>
                  <a:lnTo>
                    <a:pt x="29" y="21"/>
                  </a:lnTo>
                  <a:lnTo>
                    <a:pt x="14" y="19"/>
                  </a:lnTo>
                  <a:lnTo>
                    <a:pt x="4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5" name="Freeform 40"/>
            <p:cNvSpPr>
              <a:spLocks/>
            </p:cNvSpPr>
            <p:nvPr>
              <p:custDataLst>
                <p:tags r:id="rId205"/>
              </p:custDataLst>
            </p:nvPr>
          </p:nvSpPr>
          <p:spPr bwMode="auto">
            <a:xfrm>
              <a:off x="2631" y="2659"/>
              <a:ext cx="53" cy="98"/>
            </a:xfrm>
            <a:custGeom>
              <a:avLst/>
              <a:gdLst>
                <a:gd name="T0" fmla="*/ 0 w 107"/>
                <a:gd name="T1" fmla="*/ 0 h 195"/>
                <a:gd name="T2" fmla="*/ 0 w 107"/>
                <a:gd name="T3" fmla="*/ 1 h 195"/>
                <a:gd name="T4" fmla="*/ 0 w 107"/>
                <a:gd name="T5" fmla="*/ 1 h 195"/>
                <a:gd name="T6" fmla="*/ 0 w 107"/>
                <a:gd name="T7" fmla="*/ 1 h 195"/>
                <a:gd name="T8" fmla="*/ 0 w 107"/>
                <a:gd name="T9" fmla="*/ 1 h 195"/>
                <a:gd name="T10" fmla="*/ 0 w 107"/>
                <a:gd name="T11" fmla="*/ 1 h 195"/>
                <a:gd name="T12" fmla="*/ 0 w 107"/>
                <a:gd name="T13" fmla="*/ 1 h 195"/>
                <a:gd name="T14" fmla="*/ 0 w 107"/>
                <a:gd name="T15" fmla="*/ 1 h 195"/>
                <a:gd name="T16" fmla="*/ 0 w 107"/>
                <a:gd name="T17" fmla="*/ 1 h 195"/>
                <a:gd name="T18" fmla="*/ 0 w 107"/>
                <a:gd name="T19" fmla="*/ 1 h 195"/>
                <a:gd name="T20" fmla="*/ 0 w 107"/>
                <a:gd name="T21" fmla="*/ 1 h 195"/>
                <a:gd name="T22" fmla="*/ 0 w 107"/>
                <a:gd name="T23" fmla="*/ 1 h 195"/>
                <a:gd name="T24" fmla="*/ 0 w 107"/>
                <a:gd name="T25" fmla="*/ 1 h 195"/>
                <a:gd name="T26" fmla="*/ 0 w 107"/>
                <a:gd name="T27" fmla="*/ 1 h 195"/>
                <a:gd name="T28" fmla="*/ 0 w 107"/>
                <a:gd name="T29" fmla="*/ 1 h 195"/>
                <a:gd name="T30" fmla="*/ 0 w 107"/>
                <a:gd name="T31" fmla="*/ 1 h 195"/>
                <a:gd name="T32" fmla="*/ 0 w 107"/>
                <a:gd name="T33" fmla="*/ 1 h 195"/>
                <a:gd name="T34" fmla="*/ 0 w 107"/>
                <a:gd name="T35" fmla="*/ 1 h 195"/>
                <a:gd name="T36" fmla="*/ 0 w 107"/>
                <a:gd name="T37" fmla="*/ 1 h 195"/>
                <a:gd name="T38" fmla="*/ 0 w 107"/>
                <a:gd name="T39" fmla="*/ 1 h 195"/>
                <a:gd name="T40" fmla="*/ 0 w 107"/>
                <a:gd name="T41" fmla="*/ 1 h 195"/>
                <a:gd name="T42" fmla="*/ 0 w 107"/>
                <a:gd name="T43" fmla="*/ 1 h 195"/>
                <a:gd name="T44" fmla="*/ 0 w 107"/>
                <a:gd name="T45" fmla="*/ 1 h 195"/>
                <a:gd name="T46" fmla="*/ 0 w 107"/>
                <a:gd name="T47" fmla="*/ 1 h 195"/>
                <a:gd name="T48" fmla="*/ 0 w 107"/>
                <a:gd name="T49" fmla="*/ 0 h 1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7"/>
                <a:gd name="T76" fmla="*/ 0 h 195"/>
                <a:gd name="T77" fmla="*/ 107 w 107"/>
                <a:gd name="T78" fmla="*/ 195 h 1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7" h="195">
                  <a:moveTo>
                    <a:pt x="95" y="0"/>
                  </a:moveTo>
                  <a:lnTo>
                    <a:pt x="103" y="26"/>
                  </a:lnTo>
                  <a:lnTo>
                    <a:pt x="107" y="55"/>
                  </a:lnTo>
                  <a:lnTo>
                    <a:pt x="107" y="85"/>
                  </a:lnTo>
                  <a:lnTo>
                    <a:pt x="104" y="114"/>
                  </a:lnTo>
                  <a:lnTo>
                    <a:pt x="96" y="141"/>
                  </a:lnTo>
                  <a:lnTo>
                    <a:pt x="83" y="164"/>
                  </a:lnTo>
                  <a:lnTo>
                    <a:pt x="66" y="183"/>
                  </a:lnTo>
                  <a:lnTo>
                    <a:pt x="44" y="193"/>
                  </a:lnTo>
                  <a:lnTo>
                    <a:pt x="24" y="195"/>
                  </a:lnTo>
                  <a:lnTo>
                    <a:pt x="10" y="190"/>
                  </a:lnTo>
                  <a:lnTo>
                    <a:pt x="3" y="177"/>
                  </a:lnTo>
                  <a:lnTo>
                    <a:pt x="0" y="162"/>
                  </a:lnTo>
                  <a:lnTo>
                    <a:pt x="3" y="145"/>
                  </a:lnTo>
                  <a:lnTo>
                    <a:pt x="12" y="127"/>
                  </a:lnTo>
                  <a:lnTo>
                    <a:pt x="24" y="114"/>
                  </a:lnTo>
                  <a:lnTo>
                    <a:pt x="43" y="103"/>
                  </a:lnTo>
                  <a:lnTo>
                    <a:pt x="58" y="94"/>
                  </a:lnTo>
                  <a:lnTo>
                    <a:pt x="69" y="80"/>
                  </a:lnTo>
                  <a:lnTo>
                    <a:pt x="79" y="64"/>
                  </a:lnTo>
                  <a:lnTo>
                    <a:pt x="86" y="46"/>
                  </a:lnTo>
                  <a:lnTo>
                    <a:pt x="90" y="28"/>
                  </a:lnTo>
                  <a:lnTo>
                    <a:pt x="92" y="13"/>
                  </a:lnTo>
                  <a:lnTo>
                    <a:pt x="95" y="3"/>
                  </a:lnTo>
                  <a:lnTo>
                    <a:pt x="9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6" name="Freeform 41"/>
            <p:cNvSpPr>
              <a:spLocks/>
            </p:cNvSpPr>
            <p:nvPr>
              <p:custDataLst>
                <p:tags r:id="rId206"/>
              </p:custDataLst>
            </p:nvPr>
          </p:nvSpPr>
          <p:spPr bwMode="auto">
            <a:xfrm>
              <a:off x="2581" y="2656"/>
              <a:ext cx="91" cy="63"/>
            </a:xfrm>
            <a:custGeom>
              <a:avLst/>
              <a:gdLst>
                <a:gd name="T0" fmla="*/ 0 w 183"/>
                <a:gd name="T1" fmla="*/ 0 h 126"/>
                <a:gd name="T2" fmla="*/ 0 w 183"/>
                <a:gd name="T3" fmla="*/ 1 h 126"/>
                <a:gd name="T4" fmla="*/ 0 w 183"/>
                <a:gd name="T5" fmla="*/ 1 h 126"/>
                <a:gd name="T6" fmla="*/ 0 w 183"/>
                <a:gd name="T7" fmla="*/ 1 h 126"/>
                <a:gd name="T8" fmla="*/ 0 w 183"/>
                <a:gd name="T9" fmla="*/ 1 h 126"/>
                <a:gd name="T10" fmla="*/ 0 w 183"/>
                <a:gd name="T11" fmla="*/ 1 h 126"/>
                <a:gd name="T12" fmla="*/ 0 w 183"/>
                <a:gd name="T13" fmla="*/ 1 h 126"/>
                <a:gd name="T14" fmla="*/ 0 w 183"/>
                <a:gd name="T15" fmla="*/ 1 h 126"/>
                <a:gd name="T16" fmla="*/ 0 w 183"/>
                <a:gd name="T17" fmla="*/ 1 h 126"/>
                <a:gd name="T18" fmla="*/ 0 w 183"/>
                <a:gd name="T19" fmla="*/ 1 h 126"/>
                <a:gd name="T20" fmla="*/ 0 w 183"/>
                <a:gd name="T21" fmla="*/ 1 h 126"/>
                <a:gd name="T22" fmla="*/ 0 w 183"/>
                <a:gd name="T23" fmla="*/ 1 h 126"/>
                <a:gd name="T24" fmla="*/ 0 w 183"/>
                <a:gd name="T25" fmla="*/ 1 h 126"/>
                <a:gd name="T26" fmla="*/ 0 w 183"/>
                <a:gd name="T27" fmla="*/ 1 h 126"/>
                <a:gd name="T28" fmla="*/ 0 w 183"/>
                <a:gd name="T29" fmla="*/ 1 h 126"/>
                <a:gd name="T30" fmla="*/ 0 w 183"/>
                <a:gd name="T31" fmla="*/ 1 h 126"/>
                <a:gd name="T32" fmla="*/ 0 w 183"/>
                <a:gd name="T33" fmla="*/ 1 h 126"/>
                <a:gd name="T34" fmla="*/ 0 w 183"/>
                <a:gd name="T35" fmla="*/ 1 h 126"/>
                <a:gd name="T36" fmla="*/ 0 w 183"/>
                <a:gd name="T37" fmla="*/ 1 h 126"/>
                <a:gd name="T38" fmla="*/ 0 w 183"/>
                <a:gd name="T39" fmla="*/ 1 h 126"/>
                <a:gd name="T40" fmla="*/ 0 w 183"/>
                <a:gd name="T41" fmla="*/ 1 h 126"/>
                <a:gd name="T42" fmla="*/ 0 w 183"/>
                <a:gd name="T43" fmla="*/ 1 h 126"/>
                <a:gd name="T44" fmla="*/ 0 w 183"/>
                <a:gd name="T45" fmla="*/ 1 h 126"/>
                <a:gd name="T46" fmla="*/ 0 w 183"/>
                <a:gd name="T47" fmla="*/ 1 h 126"/>
                <a:gd name="T48" fmla="*/ 0 w 183"/>
                <a:gd name="T49" fmla="*/ 0 h 1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3"/>
                <a:gd name="T76" fmla="*/ 0 h 126"/>
                <a:gd name="T77" fmla="*/ 183 w 183"/>
                <a:gd name="T78" fmla="*/ 126 h 1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3" h="126">
                  <a:moveTo>
                    <a:pt x="183" y="0"/>
                  </a:moveTo>
                  <a:lnTo>
                    <a:pt x="173" y="25"/>
                  </a:lnTo>
                  <a:lnTo>
                    <a:pt x="159" y="51"/>
                  </a:lnTo>
                  <a:lnTo>
                    <a:pt x="141" y="74"/>
                  </a:lnTo>
                  <a:lnTo>
                    <a:pt x="120" y="94"/>
                  </a:lnTo>
                  <a:lnTo>
                    <a:pt x="97" y="111"/>
                  </a:lnTo>
                  <a:lnTo>
                    <a:pt x="73" y="122"/>
                  </a:lnTo>
                  <a:lnTo>
                    <a:pt x="48" y="126"/>
                  </a:lnTo>
                  <a:lnTo>
                    <a:pt x="24" y="120"/>
                  </a:lnTo>
                  <a:lnTo>
                    <a:pt x="7" y="109"/>
                  </a:lnTo>
                  <a:lnTo>
                    <a:pt x="0" y="96"/>
                  </a:lnTo>
                  <a:lnTo>
                    <a:pt x="1" y="82"/>
                  </a:lnTo>
                  <a:lnTo>
                    <a:pt x="8" y="69"/>
                  </a:lnTo>
                  <a:lnTo>
                    <a:pt x="22" y="58"/>
                  </a:lnTo>
                  <a:lnTo>
                    <a:pt x="39" y="50"/>
                  </a:lnTo>
                  <a:lnTo>
                    <a:pt x="58" y="46"/>
                  </a:lnTo>
                  <a:lnTo>
                    <a:pt x="78" y="50"/>
                  </a:lnTo>
                  <a:lnTo>
                    <a:pt x="96" y="52"/>
                  </a:lnTo>
                  <a:lnTo>
                    <a:pt x="113" y="48"/>
                  </a:lnTo>
                  <a:lnTo>
                    <a:pt x="130" y="40"/>
                  </a:lnTo>
                  <a:lnTo>
                    <a:pt x="148" y="30"/>
                  </a:lnTo>
                  <a:lnTo>
                    <a:pt x="161" y="20"/>
                  </a:lnTo>
                  <a:lnTo>
                    <a:pt x="173" y="10"/>
                  </a:lnTo>
                  <a:lnTo>
                    <a:pt x="181" y="2"/>
                  </a:lnTo>
                  <a:lnTo>
                    <a:pt x="18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7" name="Freeform 42"/>
            <p:cNvSpPr>
              <a:spLocks/>
            </p:cNvSpPr>
            <p:nvPr>
              <p:custDataLst>
                <p:tags r:id="rId207"/>
              </p:custDataLst>
            </p:nvPr>
          </p:nvSpPr>
          <p:spPr bwMode="auto">
            <a:xfrm>
              <a:off x="2681" y="2658"/>
              <a:ext cx="52" cy="98"/>
            </a:xfrm>
            <a:custGeom>
              <a:avLst/>
              <a:gdLst>
                <a:gd name="T0" fmla="*/ 0 w 102"/>
                <a:gd name="T1" fmla="*/ 0 h 197"/>
                <a:gd name="T2" fmla="*/ 1 w 102"/>
                <a:gd name="T3" fmla="*/ 0 h 197"/>
                <a:gd name="T4" fmla="*/ 1 w 102"/>
                <a:gd name="T5" fmla="*/ 0 h 197"/>
                <a:gd name="T6" fmla="*/ 1 w 102"/>
                <a:gd name="T7" fmla="*/ 0 h 197"/>
                <a:gd name="T8" fmla="*/ 1 w 102"/>
                <a:gd name="T9" fmla="*/ 0 h 197"/>
                <a:gd name="T10" fmla="*/ 1 w 102"/>
                <a:gd name="T11" fmla="*/ 0 h 197"/>
                <a:gd name="T12" fmla="*/ 1 w 102"/>
                <a:gd name="T13" fmla="*/ 0 h 197"/>
                <a:gd name="T14" fmla="*/ 1 w 102"/>
                <a:gd name="T15" fmla="*/ 0 h 197"/>
                <a:gd name="T16" fmla="*/ 1 w 102"/>
                <a:gd name="T17" fmla="*/ 0 h 197"/>
                <a:gd name="T18" fmla="*/ 1 w 102"/>
                <a:gd name="T19" fmla="*/ 0 h 197"/>
                <a:gd name="T20" fmla="*/ 1 w 102"/>
                <a:gd name="T21" fmla="*/ 0 h 197"/>
                <a:gd name="T22" fmla="*/ 1 w 102"/>
                <a:gd name="T23" fmla="*/ 0 h 197"/>
                <a:gd name="T24" fmla="*/ 1 w 102"/>
                <a:gd name="T25" fmla="*/ 0 h 197"/>
                <a:gd name="T26" fmla="*/ 1 w 102"/>
                <a:gd name="T27" fmla="*/ 0 h 197"/>
                <a:gd name="T28" fmla="*/ 1 w 102"/>
                <a:gd name="T29" fmla="*/ 0 h 197"/>
                <a:gd name="T30" fmla="*/ 1 w 102"/>
                <a:gd name="T31" fmla="*/ 0 h 197"/>
                <a:gd name="T32" fmla="*/ 1 w 102"/>
                <a:gd name="T33" fmla="*/ 0 h 197"/>
                <a:gd name="T34" fmla="*/ 1 w 102"/>
                <a:gd name="T35" fmla="*/ 0 h 197"/>
                <a:gd name="T36" fmla="*/ 1 w 102"/>
                <a:gd name="T37" fmla="*/ 0 h 197"/>
                <a:gd name="T38" fmla="*/ 1 w 102"/>
                <a:gd name="T39" fmla="*/ 0 h 197"/>
                <a:gd name="T40" fmla="*/ 1 w 102"/>
                <a:gd name="T41" fmla="*/ 0 h 197"/>
                <a:gd name="T42" fmla="*/ 1 w 102"/>
                <a:gd name="T43" fmla="*/ 0 h 197"/>
                <a:gd name="T44" fmla="*/ 1 w 102"/>
                <a:gd name="T45" fmla="*/ 0 h 197"/>
                <a:gd name="T46" fmla="*/ 1 w 102"/>
                <a:gd name="T47" fmla="*/ 0 h 197"/>
                <a:gd name="T48" fmla="*/ 0 w 102"/>
                <a:gd name="T49" fmla="*/ 0 h 19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97"/>
                <a:gd name="T77" fmla="*/ 102 w 102"/>
                <a:gd name="T78" fmla="*/ 197 h 19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97">
                  <a:moveTo>
                    <a:pt x="0" y="0"/>
                  </a:moveTo>
                  <a:lnTo>
                    <a:pt x="23" y="14"/>
                  </a:lnTo>
                  <a:lnTo>
                    <a:pt x="46" y="33"/>
                  </a:lnTo>
                  <a:lnTo>
                    <a:pt x="66" y="54"/>
                  </a:lnTo>
                  <a:lnTo>
                    <a:pt x="83" y="77"/>
                  </a:lnTo>
                  <a:lnTo>
                    <a:pt x="95" y="103"/>
                  </a:lnTo>
                  <a:lnTo>
                    <a:pt x="102" y="128"/>
                  </a:lnTo>
                  <a:lnTo>
                    <a:pt x="102" y="153"/>
                  </a:lnTo>
                  <a:lnTo>
                    <a:pt x="93" y="177"/>
                  </a:lnTo>
                  <a:lnTo>
                    <a:pt x="79" y="191"/>
                  </a:lnTo>
                  <a:lnTo>
                    <a:pt x="65" y="197"/>
                  </a:lnTo>
                  <a:lnTo>
                    <a:pt x="51" y="194"/>
                  </a:lnTo>
                  <a:lnTo>
                    <a:pt x="39" y="183"/>
                  </a:lnTo>
                  <a:lnTo>
                    <a:pt x="30" y="170"/>
                  </a:lnTo>
                  <a:lnTo>
                    <a:pt x="25" y="151"/>
                  </a:lnTo>
                  <a:lnTo>
                    <a:pt x="25" y="132"/>
                  </a:lnTo>
                  <a:lnTo>
                    <a:pt x="32" y="112"/>
                  </a:lnTo>
                  <a:lnTo>
                    <a:pt x="37" y="96"/>
                  </a:lnTo>
                  <a:lnTo>
                    <a:pt x="35" y="77"/>
                  </a:lnTo>
                  <a:lnTo>
                    <a:pt x="31" y="59"/>
                  </a:lnTo>
                  <a:lnTo>
                    <a:pt x="24" y="41"/>
                  </a:lnTo>
                  <a:lnTo>
                    <a:pt x="16" y="24"/>
                  </a:lnTo>
                  <a:lnTo>
                    <a:pt x="8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8" name="Freeform 43"/>
            <p:cNvSpPr>
              <a:spLocks/>
            </p:cNvSpPr>
            <p:nvPr>
              <p:custDataLst>
                <p:tags r:id="rId208"/>
              </p:custDataLst>
            </p:nvPr>
          </p:nvSpPr>
          <p:spPr bwMode="auto">
            <a:xfrm>
              <a:off x="2684" y="2652"/>
              <a:ext cx="90" cy="64"/>
            </a:xfrm>
            <a:custGeom>
              <a:avLst/>
              <a:gdLst>
                <a:gd name="T0" fmla="*/ 0 w 180"/>
                <a:gd name="T1" fmla="*/ 0 h 129"/>
                <a:gd name="T2" fmla="*/ 1 w 180"/>
                <a:gd name="T3" fmla="*/ 0 h 129"/>
                <a:gd name="T4" fmla="*/ 1 w 180"/>
                <a:gd name="T5" fmla="*/ 0 h 129"/>
                <a:gd name="T6" fmla="*/ 1 w 180"/>
                <a:gd name="T7" fmla="*/ 0 h 129"/>
                <a:gd name="T8" fmla="*/ 1 w 180"/>
                <a:gd name="T9" fmla="*/ 0 h 129"/>
                <a:gd name="T10" fmla="*/ 1 w 180"/>
                <a:gd name="T11" fmla="*/ 0 h 129"/>
                <a:gd name="T12" fmla="*/ 1 w 180"/>
                <a:gd name="T13" fmla="*/ 0 h 129"/>
                <a:gd name="T14" fmla="*/ 1 w 180"/>
                <a:gd name="T15" fmla="*/ 0 h 129"/>
                <a:gd name="T16" fmla="*/ 1 w 180"/>
                <a:gd name="T17" fmla="*/ 0 h 129"/>
                <a:gd name="T18" fmla="*/ 1 w 180"/>
                <a:gd name="T19" fmla="*/ 0 h 129"/>
                <a:gd name="T20" fmla="*/ 1 w 180"/>
                <a:gd name="T21" fmla="*/ 0 h 129"/>
                <a:gd name="T22" fmla="*/ 1 w 180"/>
                <a:gd name="T23" fmla="*/ 0 h 129"/>
                <a:gd name="T24" fmla="*/ 1 w 180"/>
                <a:gd name="T25" fmla="*/ 0 h 129"/>
                <a:gd name="T26" fmla="*/ 1 w 180"/>
                <a:gd name="T27" fmla="*/ 0 h 129"/>
                <a:gd name="T28" fmla="*/ 1 w 180"/>
                <a:gd name="T29" fmla="*/ 0 h 129"/>
                <a:gd name="T30" fmla="*/ 1 w 180"/>
                <a:gd name="T31" fmla="*/ 0 h 129"/>
                <a:gd name="T32" fmla="*/ 1 w 180"/>
                <a:gd name="T33" fmla="*/ 0 h 129"/>
                <a:gd name="T34" fmla="*/ 1 w 180"/>
                <a:gd name="T35" fmla="*/ 0 h 129"/>
                <a:gd name="T36" fmla="*/ 1 w 180"/>
                <a:gd name="T37" fmla="*/ 0 h 129"/>
                <a:gd name="T38" fmla="*/ 1 w 180"/>
                <a:gd name="T39" fmla="*/ 0 h 129"/>
                <a:gd name="T40" fmla="*/ 1 w 180"/>
                <a:gd name="T41" fmla="*/ 0 h 129"/>
                <a:gd name="T42" fmla="*/ 1 w 180"/>
                <a:gd name="T43" fmla="*/ 0 h 129"/>
                <a:gd name="T44" fmla="*/ 1 w 180"/>
                <a:gd name="T45" fmla="*/ 0 h 129"/>
                <a:gd name="T46" fmla="*/ 1 w 180"/>
                <a:gd name="T47" fmla="*/ 0 h 129"/>
                <a:gd name="T48" fmla="*/ 0 w 180"/>
                <a:gd name="T49" fmla="*/ 0 h 1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0"/>
                <a:gd name="T76" fmla="*/ 0 h 129"/>
                <a:gd name="T77" fmla="*/ 180 w 180"/>
                <a:gd name="T78" fmla="*/ 129 h 1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0" h="129">
                  <a:moveTo>
                    <a:pt x="0" y="2"/>
                  </a:moveTo>
                  <a:lnTo>
                    <a:pt x="28" y="0"/>
                  </a:lnTo>
                  <a:lnTo>
                    <a:pt x="57" y="1"/>
                  </a:lnTo>
                  <a:lnTo>
                    <a:pt x="87" y="7"/>
                  </a:lnTo>
                  <a:lnTo>
                    <a:pt x="114" y="16"/>
                  </a:lnTo>
                  <a:lnTo>
                    <a:pt x="140" y="30"/>
                  </a:lnTo>
                  <a:lnTo>
                    <a:pt x="159" y="46"/>
                  </a:lnTo>
                  <a:lnTo>
                    <a:pt x="173" y="67"/>
                  </a:lnTo>
                  <a:lnTo>
                    <a:pt x="180" y="91"/>
                  </a:lnTo>
                  <a:lnTo>
                    <a:pt x="178" y="110"/>
                  </a:lnTo>
                  <a:lnTo>
                    <a:pt x="170" y="123"/>
                  </a:lnTo>
                  <a:lnTo>
                    <a:pt x="156" y="129"/>
                  </a:lnTo>
                  <a:lnTo>
                    <a:pt x="141" y="128"/>
                  </a:lnTo>
                  <a:lnTo>
                    <a:pt x="125" y="121"/>
                  </a:lnTo>
                  <a:lnTo>
                    <a:pt x="110" y="109"/>
                  </a:lnTo>
                  <a:lnTo>
                    <a:pt x="98" y="93"/>
                  </a:lnTo>
                  <a:lnTo>
                    <a:pt x="93" y="73"/>
                  </a:lnTo>
                  <a:lnTo>
                    <a:pt x="87" y="57"/>
                  </a:lnTo>
                  <a:lnTo>
                    <a:pt x="75" y="44"/>
                  </a:lnTo>
                  <a:lnTo>
                    <a:pt x="60" y="31"/>
                  </a:lnTo>
                  <a:lnTo>
                    <a:pt x="44" y="20"/>
                  </a:lnTo>
                  <a:lnTo>
                    <a:pt x="28" y="12"/>
                  </a:lnTo>
                  <a:lnTo>
                    <a:pt x="14" y="7"/>
                  </a:lnTo>
                  <a:lnTo>
                    <a:pt x="4" y="3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79" name="Freeform 44"/>
            <p:cNvSpPr>
              <a:spLocks/>
            </p:cNvSpPr>
            <p:nvPr>
              <p:custDataLst>
                <p:tags r:id="rId209"/>
              </p:custDataLst>
            </p:nvPr>
          </p:nvSpPr>
          <p:spPr bwMode="auto">
            <a:xfrm>
              <a:off x="2688" y="2614"/>
              <a:ext cx="103" cy="42"/>
            </a:xfrm>
            <a:custGeom>
              <a:avLst/>
              <a:gdLst>
                <a:gd name="T0" fmla="*/ 0 w 206"/>
                <a:gd name="T1" fmla="*/ 0 h 85"/>
                <a:gd name="T2" fmla="*/ 1 w 206"/>
                <a:gd name="T3" fmla="*/ 0 h 85"/>
                <a:gd name="T4" fmla="*/ 1 w 206"/>
                <a:gd name="T5" fmla="*/ 0 h 85"/>
                <a:gd name="T6" fmla="*/ 1 w 206"/>
                <a:gd name="T7" fmla="*/ 0 h 85"/>
                <a:gd name="T8" fmla="*/ 1 w 206"/>
                <a:gd name="T9" fmla="*/ 0 h 85"/>
                <a:gd name="T10" fmla="*/ 1 w 206"/>
                <a:gd name="T11" fmla="*/ 0 h 85"/>
                <a:gd name="T12" fmla="*/ 1 w 206"/>
                <a:gd name="T13" fmla="*/ 0 h 85"/>
                <a:gd name="T14" fmla="*/ 1 w 206"/>
                <a:gd name="T15" fmla="*/ 0 h 85"/>
                <a:gd name="T16" fmla="*/ 1 w 206"/>
                <a:gd name="T17" fmla="*/ 0 h 85"/>
                <a:gd name="T18" fmla="*/ 1 w 206"/>
                <a:gd name="T19" fmla="*/ 0 h 85"/>
                <a:gd name="T20" fmla="*/ 1 w 206"/>
                <a:gd name="T21" fmla="*/ 0 h 85"/>
                <a:gd name="T22" fmla="*/ 1 w 206"/>
                <a:gd name="T23" fmla="*/ 0 h 85"/>
                <a:gd name="T24" fmla="*/ 1 w 206"/>
                <a:gd name="T25" fmla="*/ 0 h 85"/>
                <a:gd name="T26" fmla="*/ 1 w 206"/>
                <a:gd name="T27" fmla="*/ 0 h 85"/>
                <a:gd name="T28" fmla="*/ 1 w 206"/>
                <a:gd name="T29" fmla="*/ 0 h 85"/>
                <a:gd name="T30" fmla="*/ 1 w 206"/>
                <a:gd name="T31" fmla="*/ 0 h 85"/>
                <a:gd name="T32" fmla="*/ 1 w 206"/>
                <a:gd name="T33" fmla="*/ 0 h 85"/>
                <a:gd name="T34" fmla="*/ 1 w 206"/>
                <a:gd name="T35" fmla="*/ 0 h 85"/>
                <a:gd name="T36" fmla="*/ 1 w 206"/>
                <a:gd name="T37" fmla="*/ 0 h 85"/>
                <a:gd name="T38" fmla="*/ 1 w 206"/>
                <a:gd name="T39" fmla="*/ 0 h 85"/>
                <a:gd name="T40" fmla="*/ 1 w 206"/>
                <a:gd name="T41" fmla="*/ 0 h 85"/>
                <a:gd name="T42" fmla="*/ 1 w 206"/>
                <a:gd name="T43" fmla="*/ 0 h 85"/>
                <a:gd name="T44" fmla="*/ 1 w 206"/>
                <a:gd name="T45" fmla="*/ 0 h 85"/>
                <a:gd name="T46" fmla="*/ 1 w 206"/>
                <a:gd name="T47" fmla="*/ 0 h 85"/>
                <a:gd name="T48" fmla="*/ 1 w 206"/>
                <a:gd name="T49" fmla="*/ 0 h 85"/>
                <a:gd name="T50" fmla="*/ 1 w 206"/>
                <a:gd name="T51" fmla="*/ 0 h 85"/>
                <a:gd name="T52" fmla="*/ 1 w 206"/>
                <a:gd name="T53" fmla="*/ 0 h 85"/>
                <a:gd name="T54" fmla="*/ 1 w 206"/>
                <a:gd name="T55" fmla="*/ 0 h 85"/>
                <a:gd name="T56" fmla="*/ 1 w 206"/>
                <a:gd name="T57" fmla="*/ 0 h 85"/>
                <a:gd name="T58" fmla="*/ 1 w 206"/>
                <a:gd name="T59" fmla="*/ 0 h 85"/>
                <a:gd name="T60" fmla="*/ 1 w 206"/>
                <a:gd name="T61" fmla="*/ 0 h 85"/>
                <a:gd name="T62" fmla="*/ 1 w 206"/>
                <a:gd name="T63" fmla="*/ 0 h 85"/>
                <a:gd name="T64" fmla="*/ 0 w 206"/>
                <a:gd name="T65" fmla="*/ 0 h 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6"/>
                <a:gd name="T100" fmla="*/ 0 h 85"/>
                <a:gd name="T101" fmla="*/ 206 w 206"/>
                <a:gd name="T102" fmla="*/ 85 h 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6" h="85">
                  <a:moveTo>
                    <a:pt x="0" y="54"/>
                  </a:moveTo>
                  <a:lnTo>
                    <a:pt x="11" y="45"/>
                  </a:lnTo>
                  <a:lnTo>
                    <a:pt x="22" y="37"/>
                  </a:lnTo>
                  <a:lnTo>
                    <a:pt x="34" y="30"/>
                  </a:lnTo>
                  <a:lnTo>
                    <a:pt x="46" y="23"/>
                  </a:lnTo>
                  <a:lnTo>
                    <a:pt x="60" y="16"/>
                  </a:lnTo>
                  <a:lnTo>
                    <a:pt x="74" y="11"/>
                  </a:lnTo>
                  <a:lnTo>
                    <a:pt x="88" y="7"/>
                  </a:lnTo>
                  <a:lnTo>
                    <a:pt x="103" y="3"/>
                  </a:lnTo>
                  <a:lnTo>
                    <a:pt x="117" y="1"/>
                  </a:lnTo>
                  <a:lnTo>
                    <a:pt x="130" y="0"/>
                  </a:lnTo>
                  <a:lnTo>
                    <a:pt x="143" y="1"/>
                  </a:lnTo>
                  <a:lnTo>
                    <a:pt x="156" y="3"/>
                  </a:lnTo>
                  <a:lnTo>
                    <a:pt x="168" y="7"/>
                  </a:lnTo>
                  <a:lnTo>
                    <a:pt x="179" y="12"/>
                  </a:lnTo>
                  <a:lnTo>
                    <a:pt x="189" y="19"/>
                  </a:lnTo>
                  <a:lnTo>
                    <a:pt x="197" y="29"/>
                  </a:lnTo>
                  <a:lnTo>
                    <a:pt x="206" y="47"/>
                  </a:lnTo>
                  <a:lnTo>
                    <a:pt x="206" y="62"/>
                  </a:lnTo>
                  <a:lnTo>
                    <a:pt x="198" y="73"/>
                  </a:lnTo>
                  <a:lnTo>
                    <a:pt x="185" y="82"/>
                  </a:lnTo>
                  <a:lnTo>
                    <a:pt x="167" y="85"/>
                  </a:lnTo>
                  <a:lnTo>
                    <a:pt x="149" y="84"/>
                  </a:lnTo>
                  <a:lnTo>
                    <a:pt x="132" y="76"/>
                  </a:lnTo>
                  <a:lnTo>
                    <a:pt x="116" y="63"/>
                  </a:lnTo>
                  <a:lnTo>
                    <a:pt x="102" y="53"/>
                  </a:lnTo>
                  <a:lnTo>
                    <a:pt x="84" y="47"/>
                  </a:lnTo>
                  <a:lnTo>
                    <a:pt x="66" y="45"/>
                  </a:lnTo>
                  <a:lnTo>
                    <a:pt x="46" y="46"/>
                  </a:lnTo>
                  <a:lnTo>
                    <a:pt x="29" y="48"/>
                  </a:lnTo>
                  <a:lnTo>
                    <a:pt x="14" y="50"/>
                  </a:lnTo>
                  <a:lnTo>
                    <a:pt x="4" y="53"/>
                  </a:lnTo>
                  <a:lnTo>
                    <a:pt x="0" y="5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0" name="Freeform 45"/>
            <p:cNvSpPr>
              <a:spLocks/>
            </p:cNvSpPr>
            <p:nvPr>
              <p:custDataLst>
                <p:tags r:id="rId210"/>
              </p:custDataLst>
            </p:nvPr>
          </p:nvSpPr>
          <p:spPr bwMode="auto">
            <a:xfrm>
              <a:off x="2360" y="2408"/>
              <a:ext cx="74" cy="47"/>
            </a:xfrm>
            <a:custGeom>
              <a:avLst/>
              <a:gdLst>
                <a:gd name="T0" fmla="*/ 0 w 147"/>
                <a:gd name="T1" fmla="*/ 0 h 95"/>
                <a:gd name="T2" fmla="*/ 1 w 147"/>
                <a:gd name="T3" fmla="*/ 0 h 95"/>
                <a:gd name="T4" fmla="*/ 1 w 147"/>
                <a:gd name="T5" fmla="*/ 0 h 95"/>
                <a:gd name="T6" fmla="*/ 1 w 147"/>
                <a:gd name="T7" fmla="*/ 0 h 95"/>
                <a:gd name="T8" fmla="*/ 1 w 147"/>
                <a:gd name="T9" fmla="*/ 0 h 95"/>
                <a:gd name="T10" fmla="*/ 1 w 147"/>
                <a:gd name="T11" fmla="*/ 0 h 95"/>
                <a:gd name="T12" fmla="*/ 1 w 147"/>
                <a:gd name="T13" fmla="*/ 0 h 95"/>
                <a:gd name="T14" fmla="*/ 1 w 147"/>
                <a:gd name="T15" fmla="*/ 0 h 95"/>
                <a:gd name="T16" fmla="*/ 1 w 147"/>
                <a:gd name="T17" fmla="*/ 0 h 95"/>
                <a:gd name="T18" fmla="*/ 1 w 147"/>
                <a:gd name="T19" fmla="*/ 0 h 95"/>
                <a:gd name="T20" fmla="*/ 1 w 147"/>
                <a:gd name="T21" fmla="*/ 0 h 95"/>
                <a:gd name="T22" fmla="*/ 1 w 147"/>
                <a:gd name="T23" fmla="*/ 0 h 95"/>
                <a:gd name="T24" fmla="*/ 1 w 147"/>
                <a:gd name="T25" fmla="*/ 0 h 95"/>
                <a:gd name="T26" fmla="*/ 1 w 147"/>
                <a:gd name="T27" fmla="*/ 0 h 95"/>
                <a:gd name="T28" fmla="*/ 1 w 147"/>
                <a:gd name="T29" fmla="*/ 0 h 95"/>
                <a:gd name="T30" fmla="*/ 1 w 147"/>
                <a:gd name="T31" fmla="*/ 0 h 95"/>
                <a:gd name="T32" fmla="*/ 1 w 147"/>
                <a:gd name="T33" fmla="*/ 0 h 95"/>
                <a:gd name="T34" fmla="*/ 1 w 147"/>
                <a:gd name="T35" fmla="*/ 0 h 95"/>
                <a:gd name="T36" fmla="*/ 1 w 147"/>
                <a:gd name="T37" fmla="*/ 0 h 95"/>
                <a:gd name="T38" fmla="*/ 1 w 147"/>
                <a:gd name="T39" fmla="*/ 0 h 95"/>
                <a:gd name="T40" fmla="*/ 1 w 147"/>
                <a:gd name="T41" fmla="*/ 0 h 95"/>
                <a:gd name="T42" fmla="*/ 1 w 147"/>
                <a:gd name="T43" fmla="*/ 0 h 95"/>
                <a:gd name="T44" fmla="*/ 1 w 147"/>
                <a:gd name="T45" fmla="*/ 0 h 95"/>
                <a:gd name="T46" fmla="*/ 1 w 147"/>
                <a:gd name="T47" fmla="*/ 0 h 95"/>
                <a:gd name="T48" fmla="*/ 0 w 147"/>
                <a:gd name="T49" fmla="*/ 0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"/>
                <a:gd name="T76" fmla="*/ 0 h 95"/>
                <a:gd name="T77" fmla="*/ 147 w 147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" h="95">
                  <a:moveTo>
                    <a:pt x="0" y="5"/>
                  </a:moveTo>
                  <a:lnTo>
                    <a:pt x="22" y="2"/>
                  </a:lnTo>
                  <a:lnTo>
                    <a:pt x="45" y="0"/>
                  </a:lnTo>
                  <a:lnTo>
                    <a:pt x="68" y="3"/>
                  </a:lnTo>
                  <a:lnTo>
                    <a:pt x="91" y="8"/>
                  </a:lnTo>
                  <a:lnTo>
                    <a:pt x="111" y="17"/>
                  </a:lnTo>
                  <a:lnTo>
                    <a:pt x="128" y="29"/>
                  </a:lnTo>
                  <a:lnTo>
                    <a:pt x="141" y="44"/>
                  </a:lnTo>
                  <a:lnTo>
                    <a:pt x="147" y="63"/>
                  </a:lnTo>
                  <a:lnTo>
                    <a:pt x="146" y="79"/>
                  </a:lnTo>
                  <a:lnTo>
                    <a:pt x="141" y="89"/>
                  </a:lnTo>
                  <a:lnTo>
                    <a:pt x="130" y="94"/>
                  </a:lnTo>
                  <a:lnTo>
                    <a:pt x="119" y="95"/>
                  </a:lnTo>
                  <a:lnTo>
                    <a:pt x="105" y="90"/>
                  </a:lnTo>
                  <a:lnTo>
                    <a:pt x="93" y="82"/>
                  </a:lnTo>
                  <a:lnTo>
                    <a:pt x="83" y="70"/>
                  </a:lnTo>
                  <a:lnTo>
                    <a:pt x="77" y="55"/>
                  </a:lnTo>
                  <a:lnTo>
                    <a:pt x="71" y="43"/>
                  </a:lnTo>
                  <a:lnTo>
                    <a:pt x="62" y="33"/>
                  </a:lnTo>
                  <a:lnTo>
                    <a:pt x="50" y="23"/>
                  </a:lnTo>
                  <a:lnTo>
                    <a:pt x="36" y="17"/>
                  </a:lnTo>
                  <a:lnTo>
                    <a:pt x="22" y="12"/>
                  </a:lnTo>
                  <a:lnTo>
                    <a:pt x="10" y="7"/>
                  </a:lnTo>
                  <a:lnTo>
                    <a:pt x="3" y="6"/>
                  </a:lnTo>
                  <a:lnTo>
                    <a:pt x="0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1" name="Freeform 46"/>
            <p:cNvSpPr>
              <a:spLocks/>
            </p:cNvSpPr>
            <p:nvPr>
              <p:custDataLst>
                <p:tags r:id="rId211"/>
              </p:custDataLst>
            </p:nvPr>
          </p:nvSpPr>
          <p:spPr bwMode="auto">
            <a:xfrm>
              <a:off x="2357" y="2414"/>
              <a:ext cx="43" cy="77"/>
            </a:xfrm>
            <a:custGeom>
              <a:avLst/>
              <a:gdLst>
                <a:gd name="T0" fmla="*/ 0 w 87"/>
                <a:gd name="T1" fmla="*/ 0 h 154"/>
                <a:gd name="T2" fmla="*/ 0 w 87"/>
                <a:gd name="T3" fmla="*/ 1 h 154"/>
                <a:gd name="T4" fmla="*/ 0 w 87"/>
                <a:gd name="T5" fmla="*/ 1 h 154"/>
                <a:gd name="T6" fmla="*/ 0 w 87"/>
                <a:gd name="T7" fmla="*/ 1 h 154"/>
                <a:gd name="T8" fmla="*/ 0 w 87"/>
                <a:gd name="T9" fmla="*/ 1 h 154"/>
                <a:gd name="T10" fmla="*/ 0 w 87"/>
                <a:gd name="T11" fmla="*/ 1 h 154"/>
                <a:gd name="T12" fmla="*/ 0 w 87"/>
                <a:gd name="T13" fmla="*/ 1 h 154"/>
                <a:gd name="T14" fmla="*/ 0 w 87"/>
                <a:gd name="T15" fmla="*/ 1 h 154"/>
                <a:gd name="T16" fmla="*/ 0 w 87"/>
                <a:gd name="T17" fmla="*/ 1 h 154"/>
                <a:gd name="T18" fmla="*/ 0 w 87"/>
                <a:gd name="T19" fmla="*/ 1 h 154"/>
                <a:gd name="T20" fmla="*/ 0 w 87"/>
                <a:gd name="T21" fmla="*/ 1 h 154"/>
                <a:gd name="T22" fmla="*/ 0 w 87"/>
                <a:gd name="T23" fmla="*/ 1 h 154"/>
                <a:gd name="T24" fmla="*/ 0 w 87"/>
                <a:gd name="T25" fmla="*/ 1 h 154"/>
                <a:gd name="T26" fmla="*/ 0 w 87"/>
                <a:gd name="T27" fmla="*/ 1 h 154"/>
                <a:gd name="T28" fmla="*/ 0 w 87"/>
                <a:gd name="T29" fmla="*/ 1 h 154"/>
                <a:gd name="T30" fmla="*/ 0 w 87"/>
                <a:gd name="T31" fmla="*/ 1 h 154"/>
                <a:gd name="T32" fmla="*/ 0 w 87"/>
                <a:gd name="T33" fmla="*/ 1 h 154"/>
                <a:gd name="T34" fmla="*/ 0 w 87"/>
                <a:gd name="T35" fmla="*/ 1 h 154"/>
                <a:gd name="T36" fmla="*/ 0 w 87"/>
                <a:gd name="T37" fmla="*/ 1 h 154"/>
                <a:gd name="T38" fmla="*/ 0 w 87"/>
                <a:gd name="T39" fmla="*/ 1 h 154"/>
                <a:gd name="T40" fmla="*/ 0 w 87"/>
                <a:gd name="T41" fmla="*/ 1 h 154"/>
                <a:gd name="T42" fmla="*/ 0 w 87"/>
                <a:gd name="T43" fmla="*/ 1 h 154"/>
                <a:gd name="T44" fmla="*/ 0 w 87"/>
                <a:gd name="T45" fmla="*/ 1 h 154"/>
                <a:gd name="T46" fmla="*/ 0 w 87"/>
                <a:gd name="T47" fmla="*/ 1 h 154"/>
                <a:gd name="T48" fmla="*/ 0 w 87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"/>
                <a:gd name="T76" fmla="*/ 0 h 154"/>
                <a:gd name="T77" fmla="*/ 87 w 87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" h="154">
                  <a:moveTo>
                    <a:pt x="0" y="0"/>
                  </a:moveTo>
                  <a:lnTo>
                    <a:pt x="20" y="10"/>
                  </a:lnTo>
                  <a:lnTo>
                    <a:pt x="38" y="24"/>
                  </a:lnTo>
                  <a:lnTo>
                    <a:pt x="56" y="40"/>
                  </a:lnTo>
                  <a:lnTo>
                    <a:pt x="69" y="59"/>
                  </a:lnTo>
                  <a:lnTo>
                    <a:pt x="81" y="78"/>
                  </a:lnTo>
                  <a:lnTo>
                    <a:pt x="87" y="98"/>
                  </a:lnTo>
                  <a:lnTo>
                    <a:pt x="87" y="119"/>
                  </a:lnTo>
                  <a:lnTo>
                    <a:pt x="81" y="137"/>
                  </a:lnTo>
                  <a:lnTo>
                    <a:pt x="71" y="150"/>
                  </a:lnTo>
                  <a:lnTo>
                    <a:pt x="59" y="154"/>
                  </a:lnTo>
                  <a:lnTo>
                    <a:pt x="49" y="152"/>
                  </a:lnTo>
                  <a:lnTo>
                    <a:pt x="38" y="144"/>
                  </a:lnTo>
                  <a:lnTo>
                    <a:pt x="30" y="133"/>
                  </a:lnTo>
                  <a:lnTo>
                    <a:pt x="26" y="119"/>
                  </a:lnTo>
                  <a:lnTo>
                    <a:pt x="26" y="103"/>
                  </a:lnTo>
                  <a:lnTo>
                    <a:pt x="30" y="88"/>
                  </a:lnTo>
                  <a:lnTo>
                    <a:pt x="34" y="74"/>
                  </a:lnTo>
                  <a:lnTo>
                    <a:pt x="31" y="60"/>
                  </a:lnTo>
                  <a:lnTo>
                    <a:pt x="27" y="45"/>
                  </a:lnTo>
                  <a:lnTo>
                    <a:pt x="21" y="31"/>
                  </a:lnTo>
                  <a:lnTo>
                    <a:pt x="14" y="19"/>
                  </a:lnTo>
                  <a:lnTo>
                    <a:pt x="7" y="9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2" name="Freeform 47"/>
            <p:cNvSpPr>
              <a:spLocks/>
            </p:cNvSpPr>
            <p:nvPr>
              <p:custDataLst>
                <p:tags r:id="rId212"/>
              </p:custDataLst>
            </p:nvPr>
          </p:nvSpPr>
          <p:spPr bwMode="auto">
            <a:xfrm>
              <a:off x="2359" y="2373"/>
              <a:ext cx="81" cy="34"/>
            </a:xfrm>
            <a:custGeom>
              <a:avLst/>
              <a:gdLst>
                <a:gd name="T0" fmla="*/ 0 w 161"/>
                <a:gd name="T1" fmla="*/ 0 h 69"/>
                <a:gd name="T2" fmla="*/ 1 w 161"/>
                <a:gd name="T3" fmla="*/ 0 h 69"/>
                <a:gd name="T4" fmla="*/ 1 w 161"/>
                <a:gd name="T5" fmla="*/ 0 h 69"/>
                <a:gd name="T6" fmla="*/ 1 w 161"/>
                <a:gd name="T7" fmla="*/ 0 h 69"/>
                <a:gd name="T8" fmla="*/ 1 w 161"/>
                <a:gd name="T9" fmla="*/ 0 h 69"/>
                <a:gd name="T10" fmla="*/ 1 w 161"/>
                <a:gd name="T11" fmla="*/ 0 h 69"/>
                <a:gd name="T12" fmla="*/ 1 w 161"/>
                <a:gd name="T13" fmla="*/ 0 h 69"/>
                <a:gd name="T14" fmla="*/ 1 w 161"/>
                <a:gd name="T15" fmla="*/ 0 h 69"/>
                <a:gd name="T16" fmla="*/ 1 w 161"/>
                <a:gd name="T17" fmla="*/ 0 h 69"/>
                <a:gd name="T18" fmla="*/ 1 w 161"/>
                <a:gd name="T19" fmla="*/ 0 h 69"/>
                <a:gd name="T20" fmla="*/ 1 w 161"/>
                <a:gd name="T21" fmla="*/ 0 h 69"/>
                <a:gd name="T22" fmla="*/ 1 w 161"/>
                <a:gd name="T23" fmla="*/ 0 h 69"/>
                <a:gd name="T24" fmla="*/ 1 w 161"/>
                <a:gd name="T25" fmla="*/ 0 h 69"/>
                <a:gd name="T26" fmla="*/ 1 w 161"/>
                <a:gd name="T27" fmla="*/ 0 h 69"/>
                <a:gd name="T28" fmla="*/ 1 w 161"/>
                <a:gd name="T29" fmla="*/ 0 h 69"/>
                <a:gd name="T30" fmla="*/ 1 w 161"/>
                <a:gd name="T31" fmla="*/ 0 h 69"/>
                <a:gd name="T32" fmla="*/ 1 w 161"/>
                <a:gd name="T33" fmla="*/ 0 h 69"/>
                <a:gd name="T34" fmla="*/ 1 w 161"/>
                <a:gd name="T35" fmla="*/ 0 h 69"/>
                <a:gd name="T36" fmla="*/ 1 w 161"/>
                <a:gd name="T37" fmla="*/ 0 h 69"/>
                <a:gd name="T38" fmla="*/ 1 w 161"/>
                <a:gd name="T39" fmla="*/ 0 h 69"/>
                <a:gd name="T40" fmla="*/ 1 w 161"/>
                <a:gd name="T41" fmla="*/ 0 h 69"/>
                <a:gd name="T42" fmla="*/ 1 w 161"/>
                <a:gd name="T43" fmla="*/ 0 h 69"/>
                <a:gd name="T44" fmla="*/ 1 w 161"/>
                <a:gd name="T45" fmla="*/ 0 h 69"/>
                <a:gd name="T46" fmla="*/ 1 w 161"/>
                <a:gd name="T47" fmla="*/ 0 h 69"/>
                <a:gd name="T48" fmla="*/ 0 w 161"/>
                <a:gd name="T49" fmla="*/ 0 h 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"/>
                <a:gd name="T76" fmla="*/ 0 h 69"/>
                <a:gd name="T77" fmla="*/ 161 w 161"/>
                <a:gd name="T78" fmla="*/ 69 h 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" h="69">
                  <a:moveTo>
                    <a:pt x="0" y="69"/>
                  </a:moveTo>
                  <a:lnTo>
                    <a:pt x="14" y="52"/>
                  </a:lnTo>
                  <a:lnTo>
                    <a:pt x="30" y="36"/>
                  </a:lnTo>
                  <a:lnTo>
                    <a:pt x="49" y="22"/>
                  </a:lnTo>
                  <a:lnTo>
                    <a:pt x="69" y="11"/>
                  </a:lnTo>
                  <a:lnTo>
                    <a:pt x="90" y="4"/>
                  </a:lnTo>
                  <a:lnTo>
                    <a:pt x="110" y="0"/>
                  </a:lnTo>
                  <a:lnTo>
                    <a:pt x="130" y="4"/>
                  </a:lnTo>
                  <a:lnTo>
                    <a:pt x="147" y="13"/>
                  </a:lnTo>
                  <a:lnTo>
                    <a:pt x="158" y="25"/>
                  </a:lnTo>
                  <a:lnTo>
                    <a:pt x="161" y="37"/>
                  </a:lnTo>
                  <a:lnTo>
                    <a:pt x="156" y="47"/>
                  </a:lnTo>
                  <a:lnTo>
                    <a:pt x="148" y="55"/>
                  </a:lnTo>
                  <a:lnTo>
                    <a:pt x="136" y="61"/>
                  </a:lnTo>
                  <a:lnTo>
                    <a:pt x="121" y="64"/>
                  </a:lnTo>
                  <a:lnTo>
                    <a:pt x="105" y="61"/>
                  </a:lnTo>
                  <a:lnTo>
                    <a:pt x="90" y="54"/>
                  </a:lnTo>
                  <a:lnTo>
                    <a:pt x="77" y="49"/>
                  </a:lnTo>
                  <a:lnTo>
                    <a:pt x="63" y="47"/>
                  </a:lnTo>
                  <a:lnTo>
                    <a:pt x="48" y="50"/>
                  </a:lnTo>
                  <a:lnTo>
                    <a:pt x="34" y="54"/>
                  </a:lnTo>
                  <a:lnTo>
                    <a:pt x="21" y="59"/>
                  </a:lnTo>
                  <a:lnTo>
                    <a:pt x="10" y="64"/>
                  </a:lnTo>
                  <a:lnTo>
                    <a:pt x="2" y="68"/>
                  </a:lnTo>
                  <a:lnTo>
                    <a:pt x="0" y="6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3" name="Freeform 48"/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2356" y="2338"/>
              <a:ext cx="57" cy="66"/>
            </a:xfrm>
            <a:custGeom>
              <a:avLst/>
              <a:gdLst>
                <a:gd name="T0" fmla="*/ 0 w 114"/>
                <a:gd name="T1" fmla="*/ 0 h 133"/>
                <a:gd name="T2" fmla="*/ 1 w 114"/>
                <a:gd name="T3" fmla="*/ 0 h 133"/>
                <a:gd name="T4" fmla="*/ 1 w 114"/>
                <a:gd name="T5" fmla="*/ 0 h 133"/>
                <a:gd name="T6" fmla="*/ 1 w 114"/>
                <a:gd name="T7" fmla="*/ 0 h 133"/>
                <a:gd name="T8" fmla="*/ 1 w 114"/>
                <a:gd name="T9" fmla="*/ 0 h 133"/>
                <a:gd name="T10" fmla="*/ 1 w 114"/>
                <a:gd name="T11" fmla="*/ 0 h 133"/>
                <a:gd name="T12" fmla="*/ 1 w 114"/>
                <a:gd name="T13" fmla="*/ 0 h 133"/>
                <a:gd name="T14" fmla="*/ 1 w 114"/>
                <a:gd name="T15" fmla="*/ 0 h 133"/>
                <a:gd name="T16" fmla="*/ 1 w 114"/>
                <a:gd name="T17" fmla="*/ 0 h 133"/>
                <a:gd name="T18" fmla="*/ 1 w 114"/>
                <a:gd name="T19" fmla="*/ 0 h 133"/>
                <a:gd name="T20" fmla="*/ 1 w 114"/>
                <a:gd name="T21" fmla="*/ 0 h 133"/>
                <a:gd name="T22" fmla="*/ 1 w 114"/>
                <a:gd name="T23" fmla="*/ 0 h 133"/>
                <a:gd name="T24" fmla="*/ 1 w 114"/>
                <a:gd name="T25" fmla="*/ 0 h 133"/>
                <a:gd name="T26" fmla="*/ 1 w 114"/>
                <a:gd name="T27" fmla="*/ 0 h 133"/>
                <a:gd name="T28" fmla="*/ 1 w 114"/>
                <a:gd name="T29" fmla="*/ 0 h 133"/>
                <a:gd name="T30" fmla="*/ 1 w 114"/>
                <a:gd name="T31" fmla="*/ 0 h 133"/>
                <a:gd name="T32" fmla="*/ 1 w 114"/>
                <a:gd name="T33" fmla="*/ 0 h 133"/>
                <a:gd name="T34" fmla="*/ 1 w 114"/>
                <a:gd name="T35" fmla="*/ 0 h 133"/>
                <a:gd name="T36" fmla="*/ 1 w 114"/>
                <a:gd name="T37" fmla="*/ 0 h 133"/>
                <a:gd name="T38" fmla="*/ 1 w 114"/>
                <a:gd name="T39" fmla="*/ 0 h 133"/>
                <a:gd name="T40" fmla="*/ 1 w 114"/>
                <a:gd name="T41" fmla="*/ 0 h 133"/>
                <a:gd name="T42" fmla="*/ 1 w 114"/>
                <a:gd name="T43" fmla="*/ 0 h 133"/>
                <a:gd name="T44" fmla="*/ 1 w 114"/>
                <a:gd name="T45" fmla="*/ 0 h 133"/>
                <a:gd name="T46" fmla="*/ 1 w 114"/>
                <a:gd name="T47" fmla="*/ 0 h 133"/>
                <a:gd name="T48" fmla="*/ 0 w 114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133"/>
                <a:gd name="T77" fmla="*/ 114 w 114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133">
                  <a:moveTo>
                    <a:pt x="0" y="133"/>
                  </a:moveTo>
                  <a:lnTo>
                    <a:pt x="1" y="111"/>
                  </a:lnTo>
                  <a:lnTo>
                    <a:pt x="5" y="88"/>
                  </a:lnTo>
                  <a:lnTo>
                    <a:pt x="11" y="65"/>
                  </a:lnTo>
                  <a:lnTo>
                    <a:pt x="22" y="44"/>
                  </a:lnTo>
                  <a:lnTo>
                    <a:pt x="35" y="25"/>
                  </a:lnTo>
                  <a:lnTo>
                    <a:pt x="49" y="12"/>
                  </a:lnTo>
                  <a:lnTo>
                    <a:pt x="67" y="2"/>
                  </a:lnTo>
                  <a:lnTo>
                    <a:pt x="86" y="0"/>
                  </a:lnTo>
                  <a:lnTo>
                    <a:pt x="102" y="4"/>
                  </a:lnTo>
                  <a:lnTo>
                    <a:pt x="112" y="12"/>
                  </a:lnTo>
                  <a:lnTo>
                    <a:pt x="114" y="22"/>
                  </a:lnTo>
                  <a:lnTo>
                    <a:pt x="112" y="35"/>
                  </a:lnTo>
                  <a:lnTo>
                    <a:pt x="105" y="46"/>
                  </a:lnTo>
                  <a:lnTo>
                    <a:pt x="94" y="56"/>
                  </a:lnTo>
                  <a:lnTo>
                    <a:pt x="81" y="65"/>
                  </a:lnTo>
                  <a:lnTo>
                    <a:pt x="64" y="67"/>
                  </a:lnTo>
                  <a:lnTo>
                    <a:pt x="52" y="69"/>
                  </a:lnTo>
                  <a:lnTo>
                    <a:pt x="39" y="77"/>
                  </a:lnTo>
                  <a:lnTo>
                    <a:pt x="29" y="88"/>
                  </a:lnTo>
                  <a:lnTo>
                    <a:pt x="18" y="99"/>
                  </a:lnTo>
                  <a:lnTo>
                    <a:pt x="11" y="112"/>
                  </a:lnTo>
                  <a:lnTo>
                    <a:pt x="5" y="122"/>
                  </a:lnTo>
                  <a:lnTo>
                    <a:pt x="1" y="13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4" name="Freeform 49"/>
            <p:cNvSpPr>
              <a:spLocks/>
            </p:cNvSpPr>
            <p:nvPr>
              <p:custDataLst>
                <p:tags r:id="rId214"/>
              </p:custDataLst>
            </p:nvPr>
          </p:nvSpPr>
          <p:spPr bwMode="auto">
            <a:xfrm>
              <a:off x="2332" y="2318"/>
              <a:ext cx="35" cy="82"/>
            </a:xfrm>
            <a:custGeom>
              <a:avLst/>
              <a:gdLst>
                <a:gd name="T0" fmla="*/ 1 w 70"/>
                <a:gd name="T1" fmla="*/ 1 h 163"/>
                <a:gd name="T2" fmla="*/ 1 w 70"/>
                <a:gd name="T3" fmla="*/ 1 h 163"/>
                <a:gd name="T4" fmla="*/ 1 w 70"/>
                <a:gd name="T5" fmla="*/ 1 h 163"/>
                <a:gd name="T6" fmla="*/ 1 w 70"/>
                <a:gd name="T7" fmla="*/ 1 h 163"/>
                <a:gd name="T8" fmla="*/ 0 w 70"/>
                <a:gd name="T9" fmla="*/ 1 h 163"/>
                <a:gd name="T10" fmla="*/ 0 w 70"/>
                <a:gd name="T11" fmla="*/ 1 h 163"/>
                <a:gd name="T12" fmla="*/ 1 w 70"/>
                <a:gd name="T13" fmla="*/ 1 h 163"/>
                <a:gd name="T14" fmla="*/ 1 w 70"/>
                <a:gd name="T15" fmla="*/ 1 h 163"/>
                <a:gd name="T16" fmla="*/ 1 w 70"/>
                <a:gd name="T17" fmla="*/ 1 h 163"/>
                <a:gd name="T18" fmla="*/ 1 w 70"/>
                <a:gd name="T19" fmla="*/ 0 h 163"/>
                <a:gd name="T20" fmla="*/ 1 w 70"/>
                <a:gd name="T21" fmla="*/ 1 h 163"/>
                <a:gd name="T22" fmla="*/ 1 w 70"/>
                <a:gd name="T23" fmla="*/ 1 h 163"/>
                <a:gd name="T24" fmla="*/ 1 w 70"/>
                <a:gd name="T25" fmla="*/ 1 h 163"/>
                <a:gd name="T26" fmla="*/ 1 w 70"/>
                <a:gd name="T27" fmla="*/ 1 h 163"/>
                <a:gd name="T28" fmla="*/ 1 w 70"/>
                <a:gd name="T29" fmla="*/ 1 h 163"/>
                <a:gd name="T30" fmla="*/ 1 w 70"/>
                <a:gd name="T31" fmla="*/ 1 h 163"/>
                <a:gd name="T32" fmla="*/ 1 w 70"/>
                <a:gd name="T33" fmla="*/ 1 h 163"/>
                <a:gd name="T34" fmla="*/ 1 w 70"/>
                <a:gd name="T35" fmla="*/ 1 h 163"/>
                <a:gd name="T36" fmla="*/ 1 w 70"/>
                <a:gd name="T37" fmla="*/ 1 h 163"/>
                <a:gd name="T38" fmla="*/ 1 w 70"/>
                <a:gd name="T39" fmla="*/ 1 h 163"/>
                <a:gd name="T40" fmla="*/ 1 w 70"/>
                <a:gd name="T41" fmla="*/ 1 h 1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163"/>
                <a:gd name="T65" fmla="*/ 70 w 70"/>
                <a:gd name="T66" fmla="*/ 163 h 1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163">
                  <a:moveTo>
                    <a:pt x="30" y="163"/>
                  </a:moveTo>
                  <a:lnTo>
                    <a:pt x="18" y="145"/>
                  </a:lnTo>
                  <a:lnTo>
                    <a:pt x="9" y="124"/>
                  </a:lnTo>
                  <a:lnTo>
                    <a:pt x="3" y="101"/>
                  </a:lnTo>
                  <a:lnTo>
                    <a:pt x="0" y="78"/>
                  </a:lnTo>
                  <a:lnTo>
                    <a:pt x="0" y="56"/>
                  </a:lnTo>
                  <a:lnTo>
                    <a:pt x="4" y="36"/>
                  </a:lnTo>
                  <a:lnTo>
                    <a:pt x="13" y="18"/>
                  </a:lnTo>
                  <a:lnTo>
                    <a:pt x="28" y="6"/>
                  </a:lnTo>
                  <a:lnTo>
                    <a:pt x="43" y="0"/>
                  </a:lnTo>
                  <a:lnTo>
                    <a:pt x="56" y="2"/>
                  </a:lnTo>
                  <a:lnTo>
                    <a:pt x="64" y="9"/>
                  </a:lnTo>
                  <a:lnTo>
                    <a:pt x="70" y="21"/>
                  </a:lnTo>
                  <a:lnTo>
                    <a:pt x="70" y="34"/>
                  </a:lnTo>
                  <a:lnTo>
                    <a:pt x="68" y="48"/>
                  </a:lnTo>
                  <a:lnTo>
                    <a:pt x="59" y="62"/>
                  </a:lnTo>
                  <a:lnTo>
                    <a:pt x="48" y="74"/>
                  </a:lnTo>
                  <a:lnTo>
                    <a:pt x="33" y="97"/>
                  </a:lnTo>
                  <a:lnTo>
                    <a:pt x="27" y="127"/>
                  </a:lnTo>
                  <a:lnTo>
                    <a:pt x="28" y="152"/>
                  </a:lnTo>
                  <a:lnTo>
                    <a:pt x="30" y="16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5" name="Freeform 50"/>
            <p:cNvSpPr>
              <a:spLocks/>
            </p:cNvSpPr>
            <p:nvPr>
              <p:custDataLst>
                <p:tags r:id="rId215"/>
              </p:custDataLst>
            </p:nvPr>
          </p:nvSpPr>
          <p:spPr bwMode="auto">
            <a:xfrm>
              <a:off x="2376" y="1599"/>
              <a:ext cx="180" cy="174"/>
            </a:xfrm>
            <a:custGeom>
              <a:avLst/>
              <a:gdLst>
                <a:gd name="T0" fmla="*/ 0 w 361"/>
                <a:gd name="T1" fmla="*/ 1 h 348"/>
                <a:gd name="T2" fmla="*/ 0 w 361"/>
                <a:gd name="T3" fmla="*/ 1 h 348"/>
                <a:gd name="T4" fmla="*/ 0 w 361"/>
                <a:gd name="T5" fmla="*/ 0 h 348"/>
                <a:gd name="T6" fmla="*/ 0 w 361"/>
                <a:gd name="T7" fmla="*/ 0 h 348"/>
                <a:gd name="T8" fmla="*/ 0 w 361"/>
                <a:gd name="T9" fmla="*/ 1 h 348"/>
                <a:gd name="T10" fmla="*/ 0 w 361"/>
                <a:gd name="T11" fmla="*/ 1 h 348"/>
                <a:gd name="T12" fmla="*/ 0 w 361"/>
                <a:gd name="T13" fmla="*/ 1 h 348"/>
                <a:gd name="T14" fmla="*/ 0 w 361"/>
                <a:gd name="T15" fmla="*/ 1 h 348"/>
                <a:gd name="T16" fmla="*/ 0 w 361"/>
                <a:gd name="T17" fmla="*/ 1 h 348"/>
                <a:gd name="T18" fmla="*/ 0 w 361"/>
                <a:gd name="T19" fmla="*/ 1 h 348"/>
                <a:gd name="T20" fmla="*/ 0 w 361"/>
                <a:gd name="T21" fmla="*/ 1 h 348"/>
                <a:gd name="T22" fmla="*/ 0 w 361"/>
                <a:gd name="T23" fmla="*/ 1 h 348"/>
                <a:gd name="T24" fmla="*/ 0 w 361"/>
                <a:gd name="T25" fmla="*/ 1 h 348"/>
                <a:gd name="T26" fmla="*/ 0 w 361"/>
                <a:gd name="T27" fmla="*/ 1 h 348"/>
                <a:gd name="T28" fmla="*/ 0 w 361"/>
                <a:gd name="T29" fmla="*/ 1 h 348"/>
                <a:gd name="T30" fmla="*/ 0 w 361"/>
                <a:gd name="T31" fmla="*/ 1 h 348"/>
                <a:gd name="T32" fmla="*/ 0 w 361"/>
                <a:gd name="T33" fmla="*/ 1 h 348"/>
                <a:gd name="T34" fmla="*/ 0 w 361"/>
                <a:gd name="T35" fmla="*/ 1 h 348"/>
                <a:gd name="T36" fmla="*/ 0 w 361"/>
                <a:gd name="T37" fmla="*/ 1 h 348"/>
                <a:gd name="T38" fmla="*/ 0 w 361"/>
                <a:gd name="T39" fmla="*/ 1 h 348"/>
                <a:gd name="T40" fmla="*/ 0 w 361"/>
                <a:gd name="T41" fmla="*/ 1 h 348"/>
                <a:gd name="T42" fmla="*/ 0 w 361"/>
                <a:gd name="T43" fmla="*/ 1 h 348"/>
                <a:gd name="T44" fmla="*/ 0 w 361"/>
                <a:gd name="T45" fmla="*/ 1 h 348"/>
                <a:gd name="T46" fmla="*/ 0 w 361"/>
                <a:gd name="T47" fmla="*/ 1 h 348"/>
                <a:gd name="T48" fmla="*/ 0 w 361"/>
                <a:gd name="T49" fmla="*/ 1 h 348"/>
                <a:gd name="T50" fmla="*/ 0 w 361"/>
                <a:gd name="T51" fmla="*/ 1 h 348"/>
                <a:gd name="T52" fmla="*/ 0 w 361"/>
                <a:gd name="T53" fmla="*/ 1 h 348"/>
                <a:gd name="T54" fmla="*/ 0 w 361"/>
                <a:gd name="T55" fmla="*/ 1 h 348"/>
                <a:gd name="T56" fmla="*/ 0 w 361"/>
                <a:gd name="T57" fmla="*/ 1 h 348"/>
                <a:gd name="T58" fmla="*/ 0 w 361"/>
                <a:gd name="T59" fmla="*/ 1 h 348"/>
                <a:gd name="T60" fmla="*/ 0 w 361"/>
                <a:gd name="T61" fmla="*/ 1 h 348"/>
                <a:gd name="T62" fmla="*/ 0 w 361"/>
                <a:gd name="T63" fmla="*/ 1 h 348"/>
                <a:gd name="T64" fmla="*/ 0 w 361"/>
                <a:gd name="T65" fmla="*/ 1 h 348"/>
                <a:gd name="T66" fmla="*/ 0 w 361"/>
                <a:gd name="T67" fmla="*/ 1 h 348"/>
                <a:gd name="T68" fmla="*/ 0 w 361"/>
                <a:gd name="T69" fmla="*/ 1 h 348"/>
                <a:gd name="T70" fmla="*/ 0 w 361"/>
                <a:gd name="T71" fmla="*/ 1 h 348"/>
                <a:gd name="T72" fmla="*/ 0 w 361"/>
                <a:gd name="T73" fmla="*/ 1 h 348"/>
                <a:gd name="T74" fmla="*/ 0 w 361"/>
                <a:gd name="T75" fmla="*/ 1 h 348"/>
                <a:gd name="T76" fmla="*/ 0 w 361"/>
                <a:gd name="T77" fmla="*/ 1 h 348"/>
                <a:gd name="T78" fmla="*/ 0 w 361"/>
                <a:gd name="T79" fmla="*/ 1 h 348"/>
                <a:gd name="T80" fmla="*/ 0 w 361"/>
                <a:gd name="T81" fmla="*/ 1 h 3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61"/>
                <a:gd name="T124" fmla="*/ 0 h 348"/>
                <a:gd name="T125" fmla="*/ 361 w 361"/>
                <a:gd name="T126" fmla="*/ 348 h 3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61" h="348">
                  <a:moveTo>
                    <a:pt x="8" y="6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8" y="0"/>
                  </a:lnTo>
                  <a:lnTo>
                    <a:pt x="23" y="4"/>
                  </a:lnTo>
                  <a:lnTo>
                    <a:pt x="44" y="8"/>
                  </a:lnTo>
                  <a:lnTo>
                    <a:pt x="69" y="16"/>
                  </a:lnTo>
                  <a:lnTo>
                    <a:pt x="98" y="27"/>
                  </a:lnTo>
                  <a:lnTo>
                    <a:pt x="129" y="39"/>
                  </a:lnTo>
                  <a:lnTo>
                    <a:pt x="162" y="55"/>
                  </a:lnTo>
                  <a:lnTo>
                    <a:pt x="196" y="74"/>
                  </a:lnTo>
                  <a:lnTo>
                    <a:pt x="229" y="96"/>
                  </a:lnTo>
                  <a:lnTo>
                    <a:pt x="262" y="120"/>
                  </a:lnTo>
                  <a:lnTo>
                    <a:pt x="291" y="146"/>
                  </a:lnTo>
                  <a:lnTo>
                    <a:pt x="317" y="178"/>
                  </a:lnTo>
                  <a:lnTo>
                    <a:pt x="340" y="210"/>
                  </a:lnTo>
                  <a:lnTo>
                    <a:pt x="356" y="247"/>
                  </a:lnTo>
                  <a:lnTo>
                    <a:pt x="361" y="267"/>
                  </a:lnTo>
                  <a:lnTo>
                    <a:pt x="358" y="287"/>
                  </a:lnTo>
                  <a:lnTo>
                    <a:pt x="354" y="304"/>
                  </a:lnTo>
                  <a:lnTo>
                    <a:pt x="346" y="319"/>
                  </a:lnTo>
                  <a:lnTo>
                    <a:pt x="336" y="331"/>
                  </a:lnTo>
                  <a:lnTo>
                    <a:pt x="328" y="340"/>
                  </a:lnTo>
                  <a:lnTo>
                    <a:pt x="323" y="346"/>
                  </a:lnTo>
                  <a:lnTo>
                    <a:pt x="320" y="348"/>
                  </a:lnTo>
                  <a:lnTo>
                    <a:pt x="321" y="346"/>
                  </a:lnTo>
                  <a:lnTo>
                    <a:pt x="326" y="341"/>
                  </a:lnTo>
                  <a:lnTo>
                    <a:pt x="331" y="332"/>
                  </a:lnTo>
                  <a:lnTo>
                    <a:pt x="336" y="320"/>
                  </a:lnTo>
                  <a:lnTo>
                    <a:pt x="340" y="305"/>
                  </a:lnTo>
                  <a:lnTo>
                    <a:pt x="342" y="287"/>
                  </a:lnTo>
                  <a:lnTo>
                    <a:pt x="341" y="267"/>
                  </a:lnTo>
                  <a:lnTo>
                    <a:pt x="336" y="244"/>
                  </a:lnTo>
                  <a:lnTo>
                    <a:pt x="326" y="220"/>
                  </a:lnTo>
                  <a:lnTo>
                    <a:pt x="309" y="194"/>
                  </a:lnTo>
                  <a:lnTo>
                    <a:pt x="283" y="165"/>
                  </a:lnTo>
                  <a:lnTo>
                    <a:pt x="250" y="136"/>
                  </a:lnTo>
                  <a:lnTo>
                    <a:pt x="207" y="105"/>
                  </a:lnTo>
                  <a:lnTo>
                    <a:pt x="153" y="73"/>
                  </a:lnTo>
                  <a:lnTo>
                    <a:pt x="88" y="39"/>
                  </a:lnTo>
                  <a:lnTo>
                    <a:pt x="8" y="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6" name="Freeform 51"/>
            <p:cNvSpPr>
              <a:spLocks/>
            </p:cNvSpPr>
            <p:nvPr>
              <p:custDataLst>
                <p:tags r:id="rId216"/>
              </p:custDataLst>
            </p:nvPr>
          </p:nvSpPr>
          <p:spPr bwMode="auto">
            <a:xfrm>
              <a:off x="2332" y="2439"/>
              <a:ext cx="63" cy="171"/>
            </a:xfrm>
            <a:custGeom>
              <a:avLst/>
              <a:gdLst>
                <a:gd name="T0" fmla="*/ 1 w 126"/>
                <a:gd name="T1" fmla="*/ 0 h 343"/>
                <a:gd name="T2" fmla="*/ 1 w 126"/>
                <a:gd name="T3" fmla="*/ 0 h 343"/>
                <a:gd name="T4" fmla="*/ 1 w 126"/>
                <a:gd name="T5" fmla="*/ 0 h 343"/>
                <a:gd name="T6" fmla="*/ 0 w 126"/>
                <a:gd name="T7" fmla="*/ 0 h 343"/>
                <a:gd name="T8" fmla="*/ 1 w 126"/>
                <a:gd name="T9" fmla="*/ 0 h 343"/>
                <a:gd name="T10" fmla="*/ 1 w 126"/>
                <a:gd name="T11" fmla="*/ 0 h 343"/>
                <a:gd name="T12" fmla="*/ 1 w 126"/>
                <a:gd name="T13" fmla="*/ 0 h 343"/>
                <a:gd name="T14" fmla="*/ 1 w 126"/>
                <a:gd name="T15" fmla="*/ 0 h 343"/>
                <a:gd name="T16" fmla="*/ 1 w 126"/>
                <a:gd name="T17" fmla="*/ 0 h 343"/>
                <a:gd name="T18" fmla="*/ 1 w 126"/>
                <a:gd name="T19" fmla="*/ 0 h 343"/>
                <a:gd name="T20" fmla="*/ 1 w 126"/>
                <a:gd name="T21" fmla="*/ 0 h 343"/>
                <a:gd name="T22" fmla="*/ 1 w 126"/>
                <a:gd name="T23" fmla="*/ 0 h 343"/>
                <a:gd name="T24" fmla="*/ 1 w 126"/>
                <a:gd name="T25" fmla="*/ 0 h 343"/>
                <a:gd name="T26" fmla="*/ 1 w 126"/>
                <a:gd name="T27" fmla="*/ 0 h 343"/>
                <a:gd name="T28" fmla="*/ 1 w 126"/>
                <a:gd name="T29" fmla="*/ 0 h 343"/>
                <a:gd name="T30" fmla="*/ 1 w 126"/>
                <a:gd name="T31" fmla="*/ 0 h 343"/>
                <a:gd name="T32" fmla="*/ 1 w 126"/>
                <a:gd name="T33" fmla="*/ 0 h 343"/>
                <a:gd name="T34" fmla="*/ 1 w 126"/>
                <a:gd name="T35" fmla="*/ 0 h 343"/>
                <a:gd name="T36" fmla="*/ 1 w 126"/>
                <a:gd name="T37" fmla="*/ 0 h 343"/>
                <a:gd name="T38" fmla="*/ 1 w 126"/>
                <a:gd name="T39" fmla="*/ 0 h 343"/>
                <a:gd name="T40" fmla="*/ 1 w 126"/>
                <a:gd name="T41" fmla="*/ 0 h 343"/>
                <a:gd name="T42" fmla="*/ 1 w 126"/>
                <a:gd name="T43" fmla="*/ 0 h 343"/>
                <a:gd name="T44" fmla="*/ 1 w 126"/>
                <a:gd name="T45" fmla="*/ 0 h 343"/>
                <a:gd name="T46" fmla="*/ 1 w 126"/>
                <a:gd name="T47" fmla="*/ 0 h 343"/>
                <a:gd name="T48" fmla="*/ 1 w 126"/>
                <a:gd name="T49" fmla="*/ 0 h 3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343"/>
                <a:gd name="T77" fmla="*/ 126 w 126"/>
                <a:gd name="T78" fmla="*/ 343 h 3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343">
                  <a:moveTo>
                    <a:pt x="25" y="0"/>
                  </a:moveTo>
                  <a:lnTo>
                    <a:pt x="10" y="30"/>
                  </a:lnTo>
                  <a:lnTo>
                    <a:pt x="2" y="71"/>
                  </a:lnTo>
                  <a:lnTo>
                    <a:pt x="0" y="121"/>
                  </a:lnTo>
                  <a:lnTo>
                    <a:pt x="5" y="175"/>
                  </a:lnTo>
                  <a:lnTo>
                    <a:pt x="19" y="228"/>
                  </a:lnTo>
                  <a:lnTo>
                    <a:pt x="43" y="276"/>
                  </a:lnTo>
                  <a:lnTo>
                    <a:pt x="79" y="316"/>
                  </a:lnTo>
                  <a:lnTo>
                    <a:pt x="126" y="343"/>
                  </a:lnTo>
                  <a:lnTo>
                    <a:pt x="123" y="341"/>
                  </a:lnTo>
                  <a:lnTo>
                    <a:pt x="115" y="332"/>
                  </a:lnTo>
                  <a:lnTo>
                    <a:pt x="102" y="321"/>
                  </a:lnTo>
                  <a:lnTo>
                    <a:pt x="87" y="306"/>
                  </a:lnTo>
                  <a:lnTo>
                    <a:pt x="71" y="288"/>
                  </a:lnTo>
                  <a:lnTo>
                    <a:pt x="55" y="267"/>
                  </a:lnTo>
                  <a:lnTo>
                    <a:pt x="41" y="245"/>
                  </a:lnTo>
                  <a:lnTo>
                    <a:pt x="30" y="221"/>
                  </a:lnTo>
                  <a:lnTo>
                    <a:pt x="19" y="183"/>
                  </a:lnTo>
                  <a:lnTo>
                    <a:pt x="13" y="145"/>
                  </a:lnTo>
                  <a:lnTo>
                    <a:pt x="12" y="108"/>
                  </a:lnTo>
                  <a:lnTo>
                    <a:pt x="13" y="73"/>
                  </a:lnTo>
                  <a:lnTo>
                    <a:pt x="17" y="43"/>
                  </a:lnTo>
                  <a:lnTo>
                    <a:pt x="20" y="20"/>
                  </a:lnTo>
                  <a:lnTo>
                    <a:pt x="24" y="5"/>
                  </a:lnTo>
                  <a:lnTo>
                    <a:pt x="2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7" name="Freeform 52"/>
            <p:cNvSpPr>
              <a:spLocks/>
            </p:cNvSpPr>
            <p:nvPr>
              <p:custDataLst>
                <p:tags r:id="rId217"/>
              </p:custDataLst>
            </p:nvPr>
          </p:nvSpPr>
          <p:spPr bwMode="auto">
            <a:xfrm>
              <a:off x="2684" y="2480"/>
              <a:ext cx="165" cy="80"/>
            </a:xfrm>
            <a:custGeom>
              <a:avLst/>
              <a:gdLst>
                <a:gd name="T0" fmla="*/ 0 w 332"/>
                <a:gd name="T1" fmla="*/ 1 h 160"/>
                <a:gd name="T2" fmla="*/ 0 w 332"/>
                <a:gd name="T3" fmla="*/ 1 h 160"/>
                <a:gd name="T4" fmla="*/ 0 w 332"/>
                <a:gd name="T5" fmla="*/ 1 h 160"/>
                <a:gd name="T6" fmla="*/ 0 w 332"/>
                <a:gd name="T7" fmla="*/ 1 h 160"/>
                <a:gd name="T8" fmla="*/ 0 w 332"/>
                <a:gd name="T9" fmla="*/ 1 h 160"/>
                <a:gd name="T10" fmla="*/ 0 w 332"/>
                <a:gd name="T11" fmla="*/ 1 h 160"/>
                <a:gd name="T12" fmla="*/ 0 w 332"/>
                <a:gd name="T13" fmla="*/ 1 h 160"/>
                <a:gd name="T14" fmla="*/ 0 w 332"/>
                <a:gd name="T15" fmla="*/ 1 h 160"/>
                <a:gd name="T16" fmla="*/ 0 w 332"/>
                <a:gd name="T17" fmla="*/ 1 h 160"/>
                <a:gd name="T18" fmla="*/ 0 w 332"/>
                <a:gd name="T19" fmla="*/ 1 h 160"/>
                <a:gd name="T20" fmla="*/ 0 w 332"/>
                <a:gd name="T21" fmla="*/ 1 h 160"/>
                <a:gd name="T22" fmla="*/ 0 w 332"/>
                <a:gd name="T23" fmla="*/ 1 h 160"/>
                <a:gd name="T24" fmla="*/ 0 w 332"/>
                <a:gd name="T25" fmla="*/ 0 h 160"/>
                <a:gd name="T26" fmla="*/ 0 w 332"/>
                <a:gd name="T27" fmla="*/ 0 h 160"/>
                <a:gd name="T28" fmla="*/ 0 w 332"/>
                <a:gd name="T29" fmla="*/ 1 h 160"/>
                <a:gd name="T30" fmla="*/ 0 w 332"/>
                <a:gd name="T31" fmla="*/ 1 h 160"/>
                <a:gd name="T32" fmla="*/ 0 w 332"/>
                <a:gd name="T33" fmla="*/ 1 h 160"/>
                <a:gd name="T34" fmla="*/ 0 w 332"/>
                <a:gd name="T35" fmla="*/ 1 h 160"/>
                <a:gd name="T36" fmla="*/ 0 w 332"/>
                <a:gd name="T37" fmla="*/ 1 h 160"/>
                <a:gd name="T38" fmla="*/ 0 w 332"/>
                <a:gd name="T39" fmla="*/ 1 h 160"/>
                <a:gd name="T40" fmla="*/ 0 w 332"/>
                <a:gd name="T41" fmla="*/ 1 h 160"/>
                <a:gd name="T42" fmla="*/ 0 w 332"/>
                <a:gd name="T43" fmla="*/ 1 h 160"/>
                <a:gd name="T44" fmla="*/ 0 w 332"/>
                <a:gd name="T45" fmla="*/ 1 h 160"/>
                <a:gd name="T46" fmla="*/ 0 w 332"/>
                <a:gd name="T47" fmla="*/ 1 h 160"/>
                <a:gd name="T48" fmla="*/ 0 w 332"/>
                <a:gd name="T49" fmla="*/ 1 h 160"/>
                <a:gd name="T50" fmla="*/ 0 w 332"/>
                <a:gd name="T51" fmla="*/ 1 h 160"/>
                <a:gd name="T52" fmla="*/ 0 w 332"/>
                <a:gd name="T53" fmla="*/ 1 h 160"/>
                <a:gd name="T54" fmla="*/ 0 w 332"/>
                <a:gd name="T55" fmla="*/ 1 h 160"/>
                <a:gd name="T56" fmla="*/ 0 w 332"/>
                <a:gd name="T57" fmla="*/ 1 h 160"/>
                <a:gd name="T58" fmla="*/ 0 w 332"/>
                <a:gd name="T59" fmla="*/ 1 h 160"/>
                <a:gd name="T60" fmla="*/ 0 w 332"/>
                <a:gd name="T61" fmla="*/ 1 h 160"/>
                <a:gd name="T62" fmla="*/ 0 w 332"/>
                <a:gd name="T63" fmla="*/ 1 h 160"/>
                <a:gd name="T64" fmla="*/ 0 w 332"/>
                <a:gd name="T65" fmla="*/ 1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2"/>
                <a:gd name="T100" fmla="*/ 0 h 160"/>
                <a:gd name="T101" fmla="*/ 332 w 332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2" h="160">
                  <a:moveTo>
                    <a:pt x="332" y="160"/>
                  </a:moveTo>
                  <a:lnTo>
                    <a:pt x="326" y="146"/>
                  </a:lnTo>
                  <a:lnTo>
                    <a:pt x="318" y="130"/>
                  </a:lnTo>
                  <a:lnTo>
                    <a:pt x="305" y="114"/>
                  </a:lnTo>
                  <a:lnTo>
                    <a:pt x="290" y="96"/>
                  </a:lnTo>
                  <a:lnTo>
                    <a:pt x="273" y="79"/>
                  </a:lnTo>
                  <a:lnTo>
                    <a:pt x="254" y="63"/>
                  </a:lnTo>
                  <a:lnTo>
                    <a:pt x="232" y="48"/>
                  </a:lnTo>
                  <a:lnTo>
                    <a:pt x="208" y="34"/>
                  </a:lnTo>
                  <a:lnTo>
                    <a:pt x="183" y="21"/>
                  </a:lnTo>
                  <a:lnTo>
                    <a:pt x="158" y="11"/>
                  </a:lnTo>
                  <a:lnTo>
                    <a:pt x="132" y="4"/>
                  </a:lnTo>
                  <a:lnTo>
                    <a:pt x="104" y="0"/>
                  </a:lnTo>
                  <a:lnTo>
                    <a:pt x="77" y="0"/>
                  </a:lnTo>
                  <a:lnTo>
                    <a:pt x="51" y="2"/>
                  </a:lnTo>
                  <a:lnTo>
                    <a:pt x="26" y="10"/>
                  </a:lnTo>
                  <a:lnTo>
                    <a:pt x="0" y="23"/>
                  </a:lnTo>
                  <a:lnTo>
                    <a:pt x="5" y="21"/>
                  </a:lnTo>
                  <a:lnTo>
                    <a:pt x="15" y="19"/>
                  </a:lnTo>
                  <a:lnTo>
                    <a:pt x="33" y="17"/>
                  </a:lnTo>
                  <a:lnTo>
                    <a:pt x="54" y="15"/>
                  </a:lnTo>
                  <a:lnTo>
                    <a:pt x="79" y="13"/>
                  </a:lnTo>
                  <a:lnTo>
                    <a:pt x="105" y="15"/>
                  </a:lnTo>
                  <a:lnTo>
                    <a:pt x="132" y="18"/>
                  </a:lnTo>
                  <a:lnTo>
                    <a:pt x="157" y="24"/>
                  </a:lnTo>
                  <a:lnTo>
                    <a:pt x="194" y="39"/>
                  </a:lnTo>
                  <a:lnTo>
                    <a:pt x="226" y="59"/>
                  </a:lnTo>
                  <a:lnTo>
                    <a:pt x="256" y="81"/>
                  </a:lnTo>
                  <a:lnTo>
                    <a:pt x="282" y="104"/>
                  </a:lnTo>
                  <a:lnTo>
                    <a:pt x="303" y="125"/>
                  </a:lnTo>
                  <a:lnTo>
                    <a:pt x="318" y="144"/>
                  </a:lnTo>
                  <a:lnTo>
                    <a:pt x="329" y="155"/>
                  </a:lnTo>
                  <a:lnTo>
                    <a:pt x="332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8" name="Freeform 53"/>
            <p:cNvSpPr>
              <a:spLocks/>
            </p:cNvSpPr>
            <p:nvPr>
              <p:custDataLst>
                <p:tags r:id="rId218"/>
              </p:custDataLst>
            </p:nvPr>
          </p:nvSpPr>
          <p:spPr bwMode="auto">
            <a:xfrm>
              <a:off x="2464" y="1984"/>
              <a:ext cx="186" cy="670"/>
            </a:xfrm>
            <a:custGeom>
              <a:avLst/>
              <a:gdLst>
                <a:gd name="T0" fmla="*/ 0 w 373"/>
                <a:gd name="T1" fmla="*/ 1 h 1340"/>
                <a:gd name="T2" fmla="*/ 0 w 373"/>
                <a:gd name="T3" fmla="*/ 1 h 1340"/>
                <a:gd name="T4" fmla="*/ 0 w 373"/>
                <a:gd name="T5" fmla="*/ 1 h 1340"/>
                <a:gd name="T6" fmla="*/ 0 w 373"/>
                <a:gd name="T7" fmla="*/ 1 h 1340"/>
                <a:gd name="T8" fmla="*/ 0 w 373"/>
                <a:gd name="T9" fmla="*/ 1 h 1340"/>
                <a:gd name="T10" fmla="*/ 0 w 373"/>
                <a:gd name="T11" fmla="*/ 1 h 1340"/>
                <a:gd name="T12" fmla="*/ 0 w 373"/>
                <a:gd name="T13" fmla="*/ 1 h 1340"/>
                <a:gd name="T14" fmla="*/ 0 w 373"/>
                <a:gd name="T15" fmla="*/ 1 h 1340"/>
                <a:gd name="T16" fmla="*/ 0 w 373"/>
                <a:gd name="T17" fmla="*/ 1 h 1340"/>
                <a:gd name="T18" fmla="*/ 0 w 373"/>
                <a:gd name="T19" fmla="*/ 1 h 1340"/>
                <a:gd name="T20" fmla="*/ 0 w 373"/>
                <a:gd name="T21" fmla="*/ 1 h 1340"/>
                <a:gd name="T22" fmla="*/ 0 w 373"/>
                <a:gd name="T23" fmla="*/ 1 h 1340"/>
                <a:gd name="T24" fmla="*/ 0 w 373"/>
                <a:gd name="T25" fmla="*/ 1 h 1340"/>
                <a:gd name="T26" fmla="*/ 0 w 373"/>
                <a:gd name="T27" fmla="*/ 1 h 1340"/>
                <a:gd name="T28" fmla="*/ 0 w 373"/>
                <a:gd name="T29" fmla="*/ 1 h 1340"/>
                <a:gd name="T30" fmla="*/ 0 w 373"/>
                <a:gd name="T31" fmla="*/ 1 h 1340"/>
                <a:gd name="T32" fmla="*/ 0 w 373"/>
                <a:gd name="T33" fmla="*/ 1 h 1340"/>
                <a:gd name="T34" fmla="*/ 0 w 373"/>
                <a:gd name="T35" fmla="*/ 1 h 1340"/>
                <a:gd name="T36" fmla="*/ 0 w 373"/>
                <a:gd name="T37" fmla="*/ 1 h 1340"/>
                <a:gd name="T38" fmla="*/ 0 w 373"/>
                <a:gd name="T39" fmla="*/ 1 h 1340"/>
                <a:gd name="T40" fmla="*/ 0 w 373"/>
                <a:gd name="T41" fmla="*/ 1 h 1340"/>
                <a:gd name="T42" fmla="*/ 0 w 373"/>
                <a:gd name="T43" fmla="*/ 1 h 1340"/>
                <a:gd name="T44" fmla="*/ 0 w 373"/>
                <a:gd name="T45" fmla="*/ 1 h 1340"/>
                <a:gd name="T46" fmla="*/ 0 w 373"/>
                <a:gd name="T47" fmla="*/ 1 h 1340"/>
                <a:gd name="T48" fmla="*/ 0 w 373"/>
                <a:gd name="T49" fmla="*/ 1 h 1340"/>
                <a:gd name="T50" fmla="*/ 0 w 373"/>
                <a:gd name="T51" fmla="*/ 1 h 1340"/>
                <a:gd name="T52" fmla="*/ 0 w 373"/>
                <a:gd name="T53" fmla="*/ 1 h 1340"/>
                <a:gd name="T54" fmla="*/ 0 w 373"/>
                <a:gd name="T55" fmla="*/ 1 h 1340"/>
                <a:gd name="T56" fmla="*/ 0 w 373"/>
                <a:gd name="T57" fmla="*/ 1 h 1340"/>
                <a:gd name="T58" fmla="*/ 0 w 373"/>
                <a:gd name="T59" fmla="*/ 1 h 1340"/>
                <a:gd name="T60" fmla="*/ 0 w 373"/>
                <a:gd name="T61" fmla="*/ 1 h 1340"/>
                <a:gd name="T62" fmla="*/ 0 w 373"/>
                <a:gd name="T63" fmla="*/ 1 h 1340"/>
                <a:gd name="T64" fmla="*/ 0 w 373"/>
                <a:gd name="T65" fmla="*/ 1 h 1340"/>
                <a:gd name="T66" fmla="*/ 0 w 373"/>
                <a:gd name="T67" fmla="*/ 1 h 1340"/>
                <a:gd name="T68" fmla="*/ 0 w 373"/>
                <a:gd name="T69" fmla="*/ 1 h 1340"/>
                <a:gd name="T70" fmla="*/ 0 w 373"/>
                <a:gd name="T71" fmla="*/ 1 h 1340"/>
                <a:gd name="T72" fmla="*/ 0 w 373"/>
                <a:gd name="T73" fmla="*/ 1 h 1340"/>
                <a:gd name="T74" fmla="*/ 0 w 373"/>
                <a:gd name="T75" fmla="*/ 1 h 1340"/>
                <a:gd name="T76" fmla="*/ 0 w 373"/>
                <a:gd name="T77" fmla="*/ 1 h 1340"/>
                <a:gd name="T78" fmla="*/ 0 w 373"/>
                <a:gd name="T79" fmla="*/ 1 h 1340"/>
                <a:gd name="T80" fmla="*/ 0 w 373"/>
                <a:gd name="T81" fmla="*/ 1 h 1340"/>
                <a:gd name="T82" fmla="*/ 0 w 373"/>
                <a:gd name="T83" fmla="*/ 1 h 1340"/>
                <a:gd name="T84" fmla="*/ 0 w 373"/>
                <a:gd name="T85" fmla="*/ 1 h 1340"/>
                <a:gd name="T86" fmla="*/ 0 w 373"/>
                <a:gd name="T87" fmla="*/ 1 h 1340"/>
                <a:gd name="T88" fmla="*/ 0 w 373"/>
                <a:gd name="T89" fmla="*/ 1 h 1340"/>
                <a:gd name="T90" fmla="*/ 0 w 373"/>
                <a:gd name="T91" fmla="*/ 1 h 1340"/>
                <a:gd name="T92" fmla="*/ 0 w 373"/>
                <a:gd name="T93" fmla="*/ 1 h 1340"/>
                <a:gd name="T94" fmla="*/ 0 w 373"/>
                <a:gd name="T95" fmla="*/ 1 h 1340"/>
                <a:gd name="T96" fmla="*/ 0 w 373"/>
                <a:gd name="T97" fmla="*/ 1 h 1340"/>
                <a:gd name="T98" fmla="*/ 0 w 373"/>
                <a:gd name="T99" fmla="*/ 1 h 1340"/>
                <a:gd name="T100" fmla="*/ 0 w 373"/>
                <a:gd name="T101" fmla="*/ 1 h 1340"/>
                <a:gd name="T102" fmla="*/ 0 w 373"/>
                <a:gd name="T103" fmla="*/ 1 h 1340"/>
                <a:gd name="T104" fmla="*/ 0 w 373"/>
                <a:gd name="T105" fmla="*/ 1 h 1340"/>
                <a:gd name="T106" fmla="*/ 0 w 373"/>
                <a:gd name="T107" fmla="*/ 1 h 1340"/>
                <a:gd name="T108" fmla="*/ 0 w 373"/>
                <a:gd name="T109" fmla="*/ 1 h 1340"/>
                <a:gd name="T110" fmla="*/ 0 w 373"/>
                <a:gd name="T111" fmla="*/ 1 h 13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3"/>
                <a:gd name="T169" fmla="*/ 0 h 1340"/>
                <a:gd name="T170" fmla="*/ 373 w 373"/>
                <a:gd name="T171" fmla="*/ 1340 h 134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3" h="1340">
                  <a:moveTo>
                    <a:pt x="373" y="1336"/>
                  </a:moveTo>
                  <a:lnTo>
                    <a:pt x="330" y="1333"/>
                  </a:lnTo>
                  <a:lnTo>
                    <a:pt x="286" y="1329"/>
                  </a:lnTo>
                  <a:lnTo>
                    <a:pt x="242" y="1323"/>
                  </a:lnTo>
                  <a:lnTo>
                    <a:pt x="201" y="1315"/>
                  </a:lnTo>
                  <a:lnTo>
                    <a:pt x="162" y="1304"/>
                  </a:lnTo>
                  <a:lnTo>
                    <a:pt x="127" y="1287"/>
                  </a:lnTo>
                  <a:lnTo>
                    <a:pt x="96" y="1268"/>
                  </a:lnTo>
                  <a:lnTo>
                    <a:pt x="72" y="1242"/>
                  </a:lnTo>
                  <a:lnTo>
                    <a:pt x="53" y="1211"/>
                  </a:lnTo>
                  <a:lnTo>
                    <a:pt x="43" y="1175"/>
                  </a:lnTo>
                  <a:lnTo>
                    <a:pt x="42" y="1130"/>
                  </a:lnTo>
                  <a:lnTo>
                    <a:pt x="50" y="1077"/>
                  </a:lnTo>
                  <a:lnTo>
                    <a:pt x="68" y="1017"/>
                  </a:lnTo>
                  <a:lnTo>
                    <a:pt x="99" y="946"/>
                  </a:lnTo>
                  <a:lnTo>
                    <a:pt x="142" y="867"/>
                  </a:lnTo>
                  <a:lnTo>
                    <a:pt x="200" y="777"/>
                  </a:lnTo>
                  <a:lnTo>
                    <a:pt x="248" y="700"/>
                  </a:lnTo>
                  <a:lnTo>
                    <a:pt x="287" y="626"/>
                  </a:lnTo>
                  <a:lnTo>
                    <a:pt x="318" y="556"/>
                  </a:lnTo>
                  <a:lnTo>
                    <a:pt x="341" y="489"/>
                  </a:lnTo>
                  <a:lnTo>
                    <a:pt x="357" y="426"/>
                  </a:lnTo>
                  <a:lnTo>
                    <a:pt x="365" y="366"/>
                  </a:lnTo>
                  <a:lnTo>
                    <a:pt x="368" y="310"/>
                  </a:lnTo>
                  <a:lnTo>
                    <a:pt x="364" y="258"/>
                  </a:lnTo>
                  <a:lnTo>
                    <a:pt x="355" y="210"/>
                  </a:lnTo>
                  <a:lnTo>
                    <a:pt x="341" y="167"/>
                  </a:lnTo>
                  <a:lnTo>
                    <a:pt x="323" y="129"/>
                  </a:lnTo>
                  <a:lnTo>
                    <a:pt x="301" y="94"/>
                  </a:lnTo>
                  <a:lnTo>
                    <a:pt x="276" y="65"/>
                  </a:lnTo>
                  <a:lnTo>
                    <a:pt x="248" y="41"/>
                  </a:lnTo>
                  <a:lnTo>
                    <a:pt x="218" y="22"/>
                  </a:lnTo>
                  <a:lnTo>
                    <a:pt x="186" y="8"/>
                  </a:lnTo>
                  <a:lnTo>
                    <a:pt x="162" y="2"/>
                  </a:lnTo>
                  <a:lnTo>
                    <a:pt x="140" y="0"/>
                  </a:lnTo>
                  <a:lnTo>
                    <a:pt x="119" y="2"/>
                  </a:lnTo>
                  <a:lnTo>
                    <a:pt x="101" y="7"/>
                  </a:lnTo>
                  <a:lnTo>
                    <a:pt x="84" y="15"/>
                  </a:lnTo>
                  <a:lnTo>
                    <a:pt x="69" y="25"/>
                  </a:lnTo>
                  <a:lnTo>
                    <a:pt x="56" y="35"/>
                  </a:lnTo>
                  <a:lnTo>
                    <a:pt x="43" y="48"/>
                  </a:lnTo>
                  <a:lnTo>
                    <a:pt x="33" y="62"/>
                  </a:lnTo>
                  <a:lnTo>
                    <a:pt x="25" y="75"/>
                  </a:lnTo>
                  <a:lnTo>
                    <a:pt x="16" y="87"/>
                  </a:lnTo>
                  <a:lnTo>
                    <a:pt x="11" y="99"/>
                  </a:lnTo>
                  <a:lnTo>
                    <a:pt x="6" y="108"/>
                  </a:lnTo>
                  <a:lnTo>
                    <a:pt x="3" y="116"/>
                  </a:lnTo>
                  <a:lnTo>
                    <a:pt x="1" y="121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4" y="117"/>
                  </a:lnTo>
                  <a:lnTo>
                    <a:pt x="8" y="111"/>
                  </a:lnTo>
                  <a:lnTo>
                    <a:pt x="15" y="103"/>
                  </a:lnTo>
                  <a:lnTo>
                    <a:pt x="23" y="94"/>
                  </a:lnTo>
                  <a:lnTo>
                    <a:pt x="33" y="85"/>
                  </a:lnTo>
                  <a:lnTo>
                    <a:pt x="44" y="75"/>
                  </a:lnTo>
                  <a:lnTo>
                    <a:pt x="56" y="64"/>
                  </a:lnTo>
                  <a:lnTo>
                    <a:pt x="69" y="54"/>
                  </a:lnTo>
                  <a:lnTo>
                    <a:pt x="84" y="45"/>
                  </a:lnTo>
                  <a:lnTo>
                    <a:pt x="99" y="37"/>
                  </a:lnTo>
                  <a:lnTo>
                    <a:pt x="115" y="31"/>
                  </a:lnTo>
                  <a:lnTo>
                    <a:pt x="133" y="27"/>
                  </a:lnTo>
                  <a:lnTo>
                    <a:pt x="151" y="26"/>
                  </a:lnTo>
                  <a:lnTo>
                    <a:pt x="170" y="27"/>
                  </a:lnTo>
                  <a:lnTo>
                    <a:pt x="189" y="33"/>
                  </a:lnTo>
                  <a:lnTo>
                    <a:pt x="210" y="42"/>
                  </a:lnTo>
                  <a:lnTo>
                    <a:pt x="232" y="55"/>
                  </a:lnTo>
                  <a:lnTo>
                    <a:pt x="253" y="72"/>
                  </a:lnTo>
                  <a:lnTo>
                    <a:pt x="273" y="92"/>
                  </a:lnTo>
                  <a:lnTo>
                    <a:pt x="293" y="114"/>
                  </a:lnTo>
                  <a:lnTo>
                    <a:pt x="311" y="140"/>
                  </a:lnTo>
                  <a:lnTo>
                    <a:pt x="327" y="169"/>
                  </a:lnTo>
                  <a:lnTo>
                    <a:pt x="340" y="200"/>
                  </a:lnTo>
                  <a:lnTo>
                    <a:pt x="350" y="236"/>
                  </a:lnTo>
                  <a:lnTo>
                    <a:pt x="357" y="273"/>
                  </a:lnTo>
                  <a:lnTo>
                    <a:pt x="361" y="313"/>
                  </a:lnTo>
                  <a:lnTo>
                    <a:pt x="360" y="357"/>
                  </a:lnTo>
                  <a:lnTo>
                    <a:pt x="353" y="402"/>
                  </a:lnTo>
                  <a:lnTo>
                    <a:pt x="340" y="450"/>
                  </a:lnTo>
                  <a:lnTo>
                    <a:pt x="322" y="501"/>
                  </a:lnTo>
                  <a:lnTo>
                    <a:pt x="297" y="554"/>
                  </a:lnTo>
                  <a:lnTo>
                    <a:pt x="268" y="610"/>
                  </a:lnTo>
                  <a:lnTo>
                    <a:pt x="236" y="663"/>
                  </a:lnTo>
                  <a:lnTo>
                    <a:pt x="205" y="715"/>
                  </a:lnTo>
                  <a:lnTo>
                    <a:pt x="175" y="764"/>
                  </a:lnTo>
                  <a:lnTo>
                    <a:pt x="145" y="813"/>
                  </a:lnTo>
                  <a:lnTo>
                    <a:pt x="118" y="858"/>
                  </a:lnTo>
                  <a:lnTo>
                    <a:pt x="92" y="902"/>
                  </a:lnTo>
                  <a:lnTo>
                    <a:pt x="68" y="944"/>
                  </a:lnTo>
                  <a:lnTo>
                    <a:pt x="49" y="984"/>
                  </a:lnTo>
                  <a:lnTo>
                    <a:pt x="31" y="1022"/>
                  </a:lnTo>
                  <a:lnTo>
                    <a:pt x="19" y="1060"/>
                  </a:lnTo>
                  <a:lnTo>
                    <a:pt x="11" y="1095"/>
                  </a:lnTo>
                  <a:lnTo>
                    <a:pt x="7" y="1130"/>
                  </a:lnTo>
                  <a:lnTo>
                    <a:pt x="11" y="1162"/>
                  </a:lnTo>
                  <a:lnTo>
                    <a:pt x="19" y="1193"/>
                  </a:lnTo>
                  <a:lnTo>
                    <a:pt x="35" y="1223"/>
                  </a:lnTo>
                  <a:lnTo>
                    <a:pt x="56" y="1249"/>
                  </a:lnTo>
                  <a:lnTo>
                    <a:pt x="79" y="1271"/>
                  </a:lnTo>
                  <a:lnTo>
                    <a:pt x="104" y="1290"/>
                  </a:lnTo>
                  <a:lnTo>
                    <a:pt x="130" y="1305"/>
                  </a:lnTo>
                  <a:lnTo>
                    <a:pt x="158" y="1317"/>
                  </a:lnTo>
                  <a:lnTo>
                    <a:pt x="187" y="1325"/>
                  </a:lnTo>
                  <a:lnTo>
                    <a:pt x="215" y="1332"/>
                  </a:lnTo>
                  <a:lnTo>
                    <a:pt x="242" y="1337"/>
                  </a:lnTo>
                  <a:lnTo>
                    <a:pt x="269" y="1339"/>
                  </a:lnTo>
                  <a:lnTo>
                    <a:pt x="293" y="1340"/>
                  </a:lnTo>
                  <a:lnTo>
                    <a:pt x="316" y="1340"/>
                  </a:lnTo>
                  <a:lnTo>
                    <a:pt x="334" y="1339"/>
                  </a:lnTo>
                  <a:lnTo>
                    <a:pt x="350" y="1338"/>
                  </a:lnTo>
                  <a:lnTo>
                    <a:pt x="363" y="1337"/>
                  </a:lnTo>
                  <a:lnTo>
                    <a:pt x="371" y="1336"/>
                  </a:lnTo>
                  <a:lnTo>
                    <a:pt x="373" y="13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89" name="Freeform 54"/>
            <p:cNvSpPr>
              <a:spLocks/>
            </p:cNvSpPr>
            <p:nvPr>
              <p:custDataLst>
                <p:tags r:id="rId219"/>
              </p:custDataLst>
            </p:nvPr>
          </p:nvSpPr>
          <p:spPr bwMode="auto">
            <a:xfrm>
              <a:off x="2886" y="2685"/>
              <a:ext cx="55" cy="62"/>
            </a:xfrm>
            <a:custGeom>
              <a:avLst/>
              <a:gdLst>
                <a:gd name="T0" fmla="*/ 1 w 110"/>
                <a:gd name="T1" fmla="*/ 1 h 123"/>
                <a:gd name="T2" fmla="*/ 1 w 110"/>
                <a:gd name="T3" fmla="*/ 1 h 123"/>
                <a:gd name="T4" fmla="*/ 1 w 110"/>
                <a:gd name="T5" fmla="*/ 1 h 123"/>
                <a:gd name="T6" fmla="*/ 1 w 110"/>
                <a:gd name="T7" fmla="*/ 1 h 123"/>
                <a:gd name="T8" fmla="*/ 1 w 110"/>
                <a:gd name="T9" fmla="*/ 1 h 123"/>
                <a:gd name="T10" fmla="*/ 1 w 110"/>
                <a:gd name="T11" fmla="*/ 1 h 123"/>
                <a:gd name="T12" fmla="*/ 1 w 110"/>
                <a:gd name="T13" fmla="*/ 1 h 123"/>
                <a:gd name="T14" fmla="*/ 1 w 110"/>
                <a:gd name="T15" fmla="*/ 1 h 123"/>
                <a:gd name="T16" fmla="*/ 1 w 110"/>
                <a:gd name="T17" fmla="*/ 1 h 123"/>
                <a:gd name="T18" fmla="*/ 1 w 110"/>
                <a:gd name="T19" fmla="*/ 1 h 123"/>
                <a:gd name="T20" fmla="*/ 1 w 110"/>
                <a:gd name="T21" fmla="*/ 1 h 123"/>
                <a:gd name="T22" fmla="*/ 1 w 110"/>
                <a:gd name="T23" fmla="*/ 1 h 123"/>
                <a:gd name="T24" fmla="*/ 1 w 110"/>
                <a:gd name="T25" fmla="*/ 0 h 123"/>
                <a:gd name="T26" fmla="*/ 1 w 110"/>
                <a:gd name="T27" fmla="*/ 1 h 123"/>
                <a:gd name="T28" fmla="*/ 1 w 110"/>
                <a:gd name="T29" fmla="*/ 1 h 123"/>
                <a:gd name="T30" fmla="*/ 1 w 110"/>
                <a:gd name="T31" fmla="*/ 1 h 123"/>
                <a:gd name="T32" fmla="*/ 1 w 110"/>
                <a:gd name="T33" fmla="*/ 1 h 123"/>
                <a:gd name="T34" fmla="*/ 1 w 110"/>
                <a:gd name="T35" fmla="*/ 1 h 123"/>
                <a:gd name="T36" fmla="*/ 1 w 110"/>
                <a:gd name="T37" fmla="*/ 1 h 123"/>
                <a:gd name="T38" fmla="*/ 1 w 110"/>
                <a:gd name="T39" fmla="*/ 1 h 123"/>
                <a:gd name="T40" fmla="*/ 1 w 110"/>
                <a:gd name="T41" fmla="*/ 1 h 123"/>
                <a:gd name="T42" fmla="*/ 1 w 110"/>
                <a:gd name="T43" fmla="*/ 1 h 123"/>
                <a:gd name="T44" fmla="*/ 1 w 110"/>
                <a:gd name="T45" fmla="*/ 1 h 123"/>
                <a:gd name="T46" fmla="*/ 1 w 110"/>
                <a:gd name="T47" fmla="*/ 1 h 123"/>
                <a:gd name="T48" fmla="*/ 1 w 110"/>
                <a:gd name="T49" fmla="*/ 1 h 123"/>
                <a:gd name="T50" fmla="*/ 1 w 110"/>
                <a:gd name="T51" fmla="*/ 1 h 123"/>
                <a:gd name="T52" fmla="*/ 0 w 110"/>
                <a:gd name="T53" fmla="*/ 1 h 123"/>
                <a:gd name="T54" fmla="*/ 0 w 110"/>
                <a:gd name="T55" fmla="*/ 1 h 123"/>
                <a:gd name="T56" fmla="*/ 1 w 110"/>
                <a:gd name="T57" fmla="*/ 1 h 123"/>
                <a:gd name="T58" fmla="*/ 1 w 110"/>
                <a:gd name="T59" fmla="*/ 1 h 123"/>
                <a:gd name="T60" fmla="*/ 1 w 110"/>
                <a:gd name="T61" fmla="*/ 1 h 123"/>
                <a:gd name="T62" fmla="*/ 1 w 110"/>
                <a:gd name="T63" fmla="*/ 1 h 123"/>
                <a:gd name="T64" fmla="*/ 1 w 110"/>
                <a:gd name="T65" fmla="*/ 1 h 123"/>
                <a:gd name="T66" fmla="*/ 1 w 110"/>
                <a:gd name="T67" fmla="*/ 1 h 123"/>
                <a:gd name="T68" fmla="*/ 1 w 110"/>
                <a:gd name="T69" fmla="*/ 1 h 123"/>
                <a:gd name="T70" fmla="*/ 1 w 110"/>
                <a:gd name="T71" fmla="*/ 1 h 123"/>
                <a:gd name="T72" fmla="*/ 1 w 110"/>
                <a:gd name="T73" fmla="*/ 1 h 123"/>
                <a:gd name="T74" fmla="*/ 1 w 110"/>
                <a:gd name="T75" fmla="*/ 1 h 123"/>
                <a:gd name="T76" fmla="*/ 1 w 110"/>
                <a:gd name="T77" fmla="*/ 1 h 123"/>
                <a:gd name="T78" fmla="*/ 1 w 110"/>
                <a:gd name="T79" fmla="*/ 1 h 123"/>
                <a:gd name="T80" fmla="*/ 1 w 110"/>
                <a:gd name="T81" fmla="*/ 1 h 123"/>
                <a:gd name="T82" fmla="*/ 1 w 110"/>
                <a:gd name="T83" fmla="*/ 1 h 123"/>
                <a:gd name="T84" fmla="*/ 1 w 110"/>
                <a:gd name="T85" fmla="*/ 1 h 123"/>
                <a:gd name="T86" fmla="*/ 1 w 110"/>
                <a:gd name="T87" fmla="*/ 1 h 123"/>
                <a:gd name="T88" fmla="*/ 1 w 110"/>
                <a:gd name="T89" fmla="*/ 1 h 123"/>
                <a:gd name="T90" fmla="*/ 1 w 110"/>
                <a:gd name="T91" fmla="*/ 1 h 123"/>
                <a:gd name="T92" fmla="*/ 1 w 110"/>
                <a:gd name="T93" fmla="*/ 1 h 123"/>
                <a:gd name="T94" fmla="*/ 1 w 110"/>
                <a:gd name="T95" fmla="*/ 1 h 123"/>
                <a:gd name="T96" fmla="*/ 1 w 110"/>
                <a:gd name="T97" fmla="*/ 1 h 1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"/>
                <a:gd name="T148" fmla="*/ 0 h 123"/>
                <a:gd name="T149" fmla="*/ 110 w 110"/>
                <a:gd name="T150" fmla="*/ 123 h 1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" h="123">
                  <a:moveTo>
                    <a:pt x="99" y="62"/>
                  </a:moveTo>
                  <a:lnTo>
                    <a:pt x="105" y="56"/>
                  </a:lnTo>
                  <a:lnTo>
                    <a:pt x="110" y="48"/>
                  </a:lnTo>
                  <a:lnTo>
                    <a:pt x="110" y="39"/>
                  </a:lnTo>
                  <a:lnTo>
                    <a:pt x="108" y="31"/>
                  </a:lnTo>
                  <a:lnTo>
                    <a:pt x="102" y="25"/>
                  </a:lnTo>
                  <a:lnTo>
                    <a:pt x="94" y="21"/>
                  </a:lnTo>
                  <a:lnTo>
                    <a:pt x="86" y="20"/>
                  </a:lnTo>
                  <a:lnTo>
                    <a:pt x="77" y="23"/>
                  </a:lnTo>
                  <a:lnTo>
                    <a:pt x="74" y="13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55" y="0"/>
                  </a:lnTo>
                  <a:lnTo>
                    <a:pt x="48" y="2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3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4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1" y="47"/>
                  </a:lnTo>
                  <a:lnTo>
                    <a:pt x="4" y="55"/>
                  </a:lnTo>
                  <a:lnTo>
                    <a:pt x="11" y="61"/>
                  </a:lnTo>
                  <a:lnTo>
                    <a:pt x="4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92"/>
                  </a:lnTo>
                  <a:lnTo>
                    <a:pt x="8" y="97"/>
                  </a:lnTo>
                  <a:lnTo>
                    <a:pt x="16" y="101"/>
                  </a:lnTo>
                  <a:lnTo>
                    <a:pt x="24" y="102"/>
                  </a:lnTo>
                  <a:lnTo>
                    <a:pt x="33" y="100"/>
                  </a:lnTo>
                  <a:lnTo>
                    <a:pt x="35" y="109"/>
                  </a:lnTo>
                  <a:lnTo>
                    <a:pt x="40" y="116"/>
                  </a:lnTo>
                  <a:lnTo>
                    <a:pt x="46" y="121"/>
                  </a:lnTo>
                  <a:lnTo>
                    <a:pt x="54" y="123"/>
                  </a:lnTo>
                  <a:lnTo>
                    <a:pt x="62" y="121"/>
                  </a:lnTo>
                  <a:lnTo>
                    <a:pt x="69" y="116"/>
                  </a:lnTo>
                  <a:lnTo>
                    <a:pt x="73" y="109"/>
                  </a:lnTo>
                  <a:lnTo>
                    <a:pt x="76" y="101"/>
                  </a:lnTo>
                  <a:lnTo>
                    <a:pt x="85" y="103"/>
                  </a:lnTo>
                  <a:lnTo>
                    <a:pt x="93" y="102"/>
                  </a:lnTo>
                  <a:lnTo>
                    <a:pt x="101" y="99"/>
                  </a:lnTo>
                  <a:lnTo>
                    <a:pt x="107" y="93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5" y="69"/>
                  </a:lnTo>
                  <a:lnTo>
                    <a:pt x="99" y="6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0" name="Freeform 55"/>
            <p:cNvSpPr>
              <a:spLocks/>
            </p:cNvSpPr>
            <p:nvPr>
              <p:custDataLst>
                <p:tags r:id="rId220"/>
              </p:custDataLst>
            </p:nvPr>
          </p:nvSpPr>
          <p:spPr bwMode="auto">
            <a:xfrm>
              <a:off x="2905" y="2708"/>
              <a:ext cx="16" cy="16"/>
            </a:xfrm>
            <a:custGeom>
              <a:avLst/>
              <a:gdLst>
                <a:gd name="T0" fmla="*/ 1 w 31"/>
                <a:gd name="T1" fmla="*/ 0 h 33"/>
                <a:gd name="T2" fmla="*/ 1 w 31"/>
                <a:gd name="T3" fmla="*/ 0 h 33"/>
                <a:gd name="T4" fmla="*/ 1 w 31"/>
                <a:gd name="T5" fmla="*/ 0 h 33"/>
                <a:gd name="T6" fmla="*/ 1 w 31"/>
                <a:gd name="T7" fmla="*/ 0 h 33"/>
                <a:gd name="T8" fmla="*/ 0 w 31"/>
                <a:gd name="T9" fmla="*/ 0 h 33"/>
                <a:gd name="T10" fmla="*/ 1 w 31"/>
                <a:gd name="T11" fmla="*/ 0 h 33"/>
                <a:gd name="T12" fmla="*/ 1 w 31"/>
                <a:gd name="T13" fmla="*/ 0 h 33"/>
                <a:gd name="T14" fmla="*/ 1 w 31"/>
                <a:gd name="T15" fmla="*/ 0 h 33"/>
                <a:gd name="T16" fmla="*/ 1 w 31"/>
                <a:gd name="T17" fmla="*/ 0 h 33"/>
                <a:gd name="T18" fmla="*/ 1 w 31"/>
                <a:gd name="T19" fmla="*/ 0 h 33"/>
                <a:gd name="T20" fmla="*/ 1 w 31"/>
                <a:gd name="T21" fmla="*/ 0 h 33"/>
                <a:gd name="T22" fmla="*/ 1 w 31"/>
                <a:gd name="T23" fmla="*/ 0 h 33"/>
                <a:gd name="T24" fmla="*/ 1 w 31"/>
                <a:gd name="T25" fmla="*/ 0 h 33"/>
                <a:gd name="T26" fmla="*/ 1 w 31"/>
                <a:gd name="T27" fmla="*/ 0 h 33"/>
                <a:gd name="T28" fmla="*/ 1 w 31"/>
                <a:gd name="T29" fmla="*/ 0 h 33"/>
                <a:gd name="T30" fmla="*/ 1 w 31"/>
                <a:gd name="T31" fmla="*/ 0 h 33"/>
                <a:gd name="T32" fmla="*/ 1 w 31"/>
                <a:gd name="T33" fmla="*/ 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33"/>
                <a:gd name="T53" fmla="*/ 31 w 31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33">
                  <a:moveTo>
                    <a:pt x="15" y="33"/>
                  </a:moveTo>
                  <a:lnTo>
                    <a:pt x="9" y="32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5" y="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1" name="Freeform 56"/>
            <p:cNvSpPr>
              <a:spLocks/>
            </p:cNvSpPr>
            <p:nvPr>
              <p:custDataLst>
                <p:tags r:id="rId221"/>
              </p:custDataLst>
            </p:nvPr>
          </p:nvSpPr>
          <p:spPr bwMode="auto">
            <a:xfrm>
              <a:off x="2366" y="2699"/>
              <a:ext cx="56" cy="61"/>
            </a:xfrm>
            <a:custGeom>
              <a:avLst/>
              <a:gdLst>
                <a:gd name="T0" fmla="*/ 1 w 111"/>
                <a:gd name="T1" fmla="*/ 1 h 122"/>
                <a:gd name="T2" fmla="*/ 1 w 111"/>
                <a:gd name="T3" fmla="*/ 1 h 122"/>
                <a:gd name="T4" fmla="*/ 1 w 111"/>
                <a:gd name="T5" fmla="*/ 1 h 122"/>
                <a:gd name="T6" fmla="*/ 1 w 111"/>
                <a:gd name="T7" fmla="*/ 1 h 122"/>
                <a:gd name="T8" fmla="*/ 1 w 111"/>
                <a:gd name="T9" fmla="*/ 1 h 122"/>
                <a:gd name="T10" fmla="*/ 1 w 111"/>
                <a:gd name="T11" fmla="*/ 1 h 122"/>
                <a:gd name="T12" fmla="*/ 1 w 111"/>
                <a:gd name="T13" fmla="*/ 1 h 122"/>
                <a:gd name="T14" fmla="*/ 1 w 111"/>
                <a:gd name="T15" fmla="*/ 1 h 122"/>
                <a:gd name="T16" fmla="*/ 1 w 111"/>
                <a:gd name="T17" fmla="*/ 1 h 122"/>
                <a:gd name="T18" fmla="*/ 1 w 111"/>
                <a:gd name="T19" fmla="*/ 1 h 122"/>
                <a:gd name="T20" fmla="*/ 1 w 111"/>
                <a:gd name="T21" fmla="*/ 1 h 122"/>
                <a:gd name="T22" fmla="*/ 1 w 111"/>
                <a:gd name="T23" fmla="*/ 1 h 122"/>
                <a:gd name="T24" fmla="*/ 1 w 111"/>
                <a:gd name="T25" fmla="*/ 0 h 122"/>
                <a:gd name="T26" fmla="*/ 1 w 111"/>
                <a:gd name="T27" fmla="*/ 1 h 122"/>
                <a:gd name="T28" fmla="*/ 1 w 111"/>
                <a:gd name="T29" fmla="*/ 1 h 122"/>
                <a:gd name="T30" fmla="*/ 1 w 111"/>
                <a:gd name="T31" fmla="*/ 1 h 122"/>
                <a:gd name="T32" fmla="*/ 1 w 111"/>
                <a:gd name="T33" fmla="*/ 1 h 122"/>
                <a:gd name="T34" fmla="*/ 1 w 111"/>
                <a:gd name="T35" fmla="*/ 1 h 122"/>
                <a:gd name="T36" fmla="*/ 1 w 111"/>
                <a:gd name="T37" fmla="*/ 1 h 122"/>
                <a:gd name="T38" fmla="*/ 1 w 111"/>
                <a:gd name="T39" fmla="*/ 1 h 122"/>
                <a:gd name="T40" fmla="*/ 1 w 111"/>
                <a:gd name="T41" fmla="*/ 1 h 122"/>
                <a:gd name="T42" fmla="*/ 1 w 111"/>
                <a:gd name="T43" fmla="*/ 1 h 122"/>
                <a:gd name="T44" fmla="*/ 1 w 111"/>
                <a:gd name="T45" fmla="*/ 1 h 122"/>
                <a:gd name="T46" fmla="*/ 1 w 111"/>
                <a:gd name="T47" fmla="*/ 1 h 122"/>
                <a:gd name="T48" fmla="*/ 1 w 111"/>
                <a:gd name="T49" fmla="*/ 1 h 122"/>
                <a:gd name="T50" fmla="*/ 1 w 111"/>
                <a:gd name="T51" fmla="*/ 1 h 122"/>
                <a:gd name="T52" fmla="*/ 1 w 111"/>
                <a:gd name="T53" fmla="*/ 1 h 122"/>
                <a:gd name="T54" fmla="*/ 0 w 111"/>
                <a:gd name="T55" fmla="*/ 1 h 122"/>
                <a:gd name="T56" fmla="*/ 1 w 111"/>
                <a:gd name="T57" fmla="*/ 1 h 122"/>
                <a:gd name="T58" fmla="*/ 1 w 111"/>
                <a:gd name="T59" fmla="*/ 1 h 122"/>
                <a:gd name="T60" fmla="*/ 1 w 111"/>
                <a:gd name="T61" fmla="*/ 1 h 122"/>
                <a:gd name="T62" fmla="*/ 1 w 111"/>
                <a:gd name="T63" fmla="*/ 1 h 122"/>
                <a:gd name="T64" fmla="*/ 1 w 111"/>
                <a:gd name="T65" fmla="*/ 1 h 122"/>
                <a:gd name="T66" fmla="*/ 1 w 111"/>
                <a:gd name="T67" fmla="*/ 1 h 122"/>
                <a:gd name="T68" fmla="*/ 1 w 111"/>
                <a:gd name="T69" fmla="*/ 1 h 122"/>
                <a:gd name="T70" fmla="*/ 1 w 111"/>
                <a:gd name="T71" fmla="*/ 1 h 122"/>
                <a:gd name="T72" fmla="*/ 1 w 111"/>
                <a:gd name="T73" fmla="*/ 1 h 122"/>
                <a:gd name="T74" fmla="*/ 1 w 111"/>
                <a:gd name="T75" fmla="*/ 1 h 122"/>
                <a:gd name="T76" fmla="*/ 1 w 111"/>
                <a:gd name="T77" fmla="*/ 1 h 122"/>
                <a:gd name="T78" fmla="*/ 1 w 111"/>
                <a:gd name="T79" fmla="*/ 1 h 122"/>
                <a:gd name="T80" fmla="*/ 1 w 111"/>
                <a:gd name="T81" fmla="*/ 1 h 122"/>
                <a:gd name="T82" fmla="*/ 1 w 111"/>
                <a:gd name="T83" fmla="*/ 1 h 122"/>
                <a:gd name="T84" fmla="*/ 1 w 111"/>
                <a:gd name="T85" fmla="*/ 1 h 122"/>
                <a:gd name="T86" fmla="*/ 1 w 111"/>
                <a:gd name="T87" fmla="*/ 1 h 122"/>
                <a:gd name="T88" fmla="*/ 1 w 111"/>
                <a:gd name="T89" fmla="*/ 1 h 122"/>
                <a:gd name="T90" fmla="*/ 1 w 111"/>
                <a:gd name="T91" fmla="*/ 1 h 122"/>
                <a:gd name="T92" fmla="*/ 1 w 111"/>
                <a:gd name="T93" fmla="*/ 1 h 122"/>
                <a:gd name="T94" fmla="*/ 1 w 111"/>
                <a:gd name="T95" fmla="*/ 1 h 122"/>
                <a:gd name="T96" fmla="*/ 1 w 111"/>
                <a:gd name="T97" fmla="*/ 1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1"/>
                <a:gd name="T148" fmla="*/ 0 h 122"/>
                <a:gd name="T149" fmla="*/ 111 w 111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1" h="122">
                  <a:moveTo>
                    <a:pt x="101" y="61"/>
                  </a:moveTo>
                  <a:lnTo>
                    <a:pt x="108" y="55"/>
                  </a:lnTo>
                  <a:lnTo>
                    <a:pt x="111" y="47"/>
                  </a:lnTo>
                  <a:lnTo>
                    <a:pt x="111" y="39"/>
                  </a:lnTo>
                  <a:lnTo>
                    <a:pt x="109" y="31"/>
                  </a:lnTo>
                  <a:lnTo>
                    <a:pt x="103" y="24"/>
                  </a:lnTo>
                  <a:lnTo>
                    <a:pt x="96" y="21"/>
                  </a:lnTo>
                  <a:lnTo>
                    <a:pt x="88" y="20"/>
                  </a:lnTo>
                  <a:lnTo>
                    <a:pt x="79" y="22"/>
                  </a:lnTo>
                  <a:lnTo>
                    <a:pt x="77" y="13"/>
                  </a:lnTo>
                  <a:lnTo>
                    <a:pt x="71" y="6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2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3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46"/>
                  </a:lnTo>
                  <a:lnTo>
                    <a:pt x="4" y="54"/>
                  </a:lnTo>
                  <a:lnTo>
                    <a:pt x="11" y="60"/>
                  </a:lnTo>
                  <a:lnTo>
                    <a:pt x="4" y="66"/>
                  </a:lnTo>
                  <a:lnTo>
                    <a:pt x="1" y="74"/>
                  </a:lnTo>
                  <a:lnTo>
                    <a:pt x="0" y="83"/>
                  </a:lnTo>
                  <a:lnTo>
                    <a:pt x="2" y="91"/>
                  </a:lnTo>
                  <a:lnTo>
                    <a:pt x="8" y="98"/>
                  </a:lnTo>
                  <a:lnTo>
                    <a:pt x="16" y="102"/>
                  </a:lnTo>
                  <a:lnTo>
                    <a:pt x="24" y="102"/>
                  </a:lnTo>
                  <a:lnTo>
                    <a:pt x="33" y="99"/>
                  </a:lnTo>
                  <a:lnTo>
                    <a:pt x="35" y="108"/>
                  </a:lnTo>
                  <a:lnTo>
                    <a:pt x="40" y="115"/>
                  </a:lnTo>
                  <a:lnTo>
                    <a:pt x="47" y="120"/>
                  </a:lnTo>
                  <a:lnTo>
                    <a:pt x="55" y="122"/>
                  </a:lnTo>
                  <a:lnTo>
                    <a:pt x="63" y="120"/>
                  </a:lnTo>
                  <a:lnTo>
                    <a:pt x="70" y="115"/>
                  </a:lnTo>
                  <a:lnTo>
                    <a:pt x="76" y="108"/>
                  </a:lnTo>
                  <a:lnTo>
                    <a:pt x="78" y="100"/>
                  </a:lnTo>
                  <a:lnTo>
                    <a:pt x="87" y="103"/>
                  </a:lnTo>
                  <a:lnTo>
                    <a:pt x="95" y="102"/>
                  </a:lnTo>
                  <a:lnTo>
                    <a:pt x="103" y="98"/>
                  </a:lnTo>
                  <a:lnTo>
                    <a:pt x="109" y="92"/>
                  </a:lnTo>
                  <a:lnTo>
                    <a:pt x="111" y="84"/>
                  </a:lnTo>
                  <a:lnTo>
                    <a:pt x="110" y="76"/>
                  </a:lnTo>
                  <a:lnTo>
                    <a:pt x="107" y="68"/>
                  </a:lnTo>
                  <a:lnTo>
                    <a:pt x="101" y="6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2" name="Freeform 57"/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2385" y="2721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1 h 32"/>
                <a:gd name="T6" fmla="*/ 1 w 32"/>
                <a:gd name="T7" fmla="*/ 1 h 32"/>
                <a:gd name="T8" fmla="*/ 0 w 32"/>
                <a:gd name="T9" fmla="*/ 1 h 32"/>
                <a:gd name="T10" fmla="*/ 1 w 32"/>
                <a:gd name="T11" fmla="*/ 1 h 32"/>
                <a:gd name="T12" fmla="*/ 1 w 32"/>
                <a:gd name="T13" fmla="*/ 1 h 32"/>
                <a:gd name="T14" fmla="*/ 1 w 32"/>
                <a:gd name="T15" fmla="*/ 1 h 32"/>
                <a:gd name="T16" fmla="*/ 1 w 32"/>
                <a:gd name="T17" fmla="*/ 0 h 32"/>
                <a:gd name="T18" fmla="*/ 1 w 32"/>
                <a:gd name="T19" fmla="*/ 1 h 32"/>
                <a:gd name="T20" fmla="*/ 1 w 32"/>
                <a:gd name="T21" fmla="*/ 1 h 32"/>
                <a:gd name="T22" fmla="*/ 1 w 32"/>
                <a:gd name="T23" fmla="*/ 1 h 32"/>
                <a:gd name="T24" fmla="*/ 1 w 32"/>
                <a:gd name="T25" fmla="*/ 1 h 32"/>
                <a:gd name="T26" fmla="*/ 1 w 32"/>
                <a:gd name="T27" fmla="*/ 1 h 32"/>
                <a:gd name="T28" fmla="*/ 1 w 32"/>
                <a:gd name="T29" fmla="*/ 1 h 32"/>
                <a:gd name="T30" fmla="*/ 1 w 32"/>
                <a:gd name="T31" fmla="*/ 1 h 32"/>
                <a:gd name="T32" fmla="*/ 1 w 32"/>
                <a:gd name="T33" fmla="*/ 1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2"/>
                <a:gd name="T53" fmla="*/ 32 w 3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2">
                  <a:moveTo>
                    <a:pt x="16" y="32"/>
                  </a:moveTo>
                  <a:lnTo>
                    <a:pt x="9" y="31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7" y="5"/>
                  </a:lnTo>
                  <a:lnTo>
                    <a:pt x="31" y="9"/>
                  </a:lnTo>
                  <a:lnTo>
                    <a:pt x="32" y="16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3" y="31"/>
                  </a:lnTo>
                  <a:lnTo>
                    <a:pt x="16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3" name="Freeform 58"/>
            <p:cNvSpPr>
              <a:spLocks/>
            </p:cNvSpPr>
            <p:nvPr>
              <p:custDataLst>
                <p:tags r:id="rId223"/>
              </p:custDataLst>
            </p:nvPr>
          </p:nvSpPr>
          <p:spPr bwMode="auto">
            <a:xfrm>
              <a:off x="2400" y="1686"/>
              <a:ext cx="68" cy="74"/>
            </a:xfrm>
            <a:custGeom>
              <a:avLst/>
              <a:gdLst>
                <a:gd name="T0" fmla="*/ 1 w 136"/>
                <a:gd name="T1" fmla="*/ 0 h 149"/>
                <a:gd name="T2" fmla="*/ 1 w 136"/>
                <a:gd name="T3" fmla="*/ 0 h 149"/>
                <a:gd name="T4" fmla="*/ 1 w 136"/>
                <a:gd name="T5" fmla="*/ 0 h 149"/>
                <a:gd name="T6" fmla="*/ 1 w 136"/>
                <a:gd name="T7" fmla="*/ 0 h 149"/>
                <a:gd name="T8" fmla="*/ 1 w 136"/>
                <a:gd name="T9" fmla="*/ 0 h 149"/>
                <a:gd name="T10" fmla="*/ 1 w 136"/>
                <a:gd name="T11" fmla="*/ 0 h 149"/>
                <a:gd name="T12" fmla="*/ 1 w 136"/>
                <a:gd name="T13" fmla="*/ 0 h 149"/>
                <a:gd name="T14" fmla="*/ 1 w 136"/>
                <a:gd name="T15" fmla="*/ 0 h 149"/>
                <a:gd name="T16" fmla="*/ 1 w 136"/>
                <a:gd name="T17" fmla="*/ 0 h 149"/>
                <a:gd name="T18" fmla="*/ 1 w 136"/>
                <a:gd name="T19" fmla="*/ 0 h 149"/>
                <a:gd name="T20" fmla="*/ 1 w 136"/>
                <a:gd name="T21" fmla="*/ 0 h 149"/>
                <a:gd name="T22" fmla="*/ 1 w 136"/>
                <a:gd name="T23" fmla="*/ 0 h 149"/>
                <a:gd name="T24" fmla="*/ 1 w 136"/>
                <a:gd name="T25" fmla="*/ 0 h 149"/>
                <a:gd name="T26" fmla="*/ 1 w 136"/>
                <a:gd name="T27" fmla="*/ 0 h 149"/>
                <a:gd name="T28" fmla="*/ 0 w 136"/>
                <a:gd name="T29" fmla="*/ 0 h 149"/>
                <a:gd name="T30" fmla="*/ 1 w 136"/>
                <a:gd name="T31" fmla="*/ 0 h 149"/>
                <a:gd name="T32" fmla="*/ 1 w 136"/>
                <a:gd name="T33" fmla="*/ 0 h 149"/>
                <a:gd name="T34" fmla="*/ 0 w 136"/>
                <a:gd name="T35" fmla="*/ 0 h 149"/>
                <a:gd name="T36" fmla="*/ 1 w 136"/>
                <a:gd name="T37" fmla="*/ 0 h 149"/>
                <a:gd name="T38" fmla="*/ 1 w 136"/>
                <a:gd name="T39" fmla="*/ 0 h 149"/>
                <a:gd name="T40" fmla="*/ 1 w 136"/>
                <a:gd name="T41" fmla="*/ 0 h 149"/>
                <a:gd name="T42" fmla="*/ 1 w 136"/>
                <a:gd name="T43" fmla="*/ 0 h 149"/>
                <a:gd name="T44" fmla="*/ 1 w 136"/>
                <a:gd name="T45" fmla="*/ 0 h 149"/>
                <a:gd name="T46" fmla="*/ 1 w 136"/>
                <a:gd name="T47" fmla="*/ 0 h 149"/>
                <a:gd name="T48" fmla="*/ 1 w 136"/>
                <a:gd name="T49" fmla="*/ 0 h 149"/>
                <a:gd name="T50" fmla="*/ 1 w 136"/>
                <a:gd name="T51" fmla="*/ 0 h 149"/>
                <a:gd name="T52" fmla="*/ 1 w 136"/>
                <a:gd name="T53" fmla="*/ 0 h 149"/>
                <a:gd name="T54" fmla="*/ 1 w 136"/>
                <a:gd name="T55" fmla="*/ 0 h 149"/>
                <a:gd name="T56" fmla="*/ 1 w 136"/>
                <a:gd name="T57" fmla="*/ 0 h 149"/>
                <a:gd name="T58" fmla="*/ 1 w 136"/>
                <a:gd name="T59" fmla="*/ 0 h 149"/>
                <a:gd name="T60" fmla="*/ 1 w 136"/>
                <a:gd name="T61" fmla="*/ 0 h 149"/>
                <a:gd name="T62" fmla="*/ 1 w 136"/>
                <a:gd name="T63" fmla="*/ 0 h 1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9"/>
                <a:gd name="T98" fmla="*/ 136 w 136"/>
                <a:gd name="T99" fmla="*/ 149 h 1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9">
                  <a:moveTo>
                    <a:pt x="123" y="75"/>
                  </a:moveTo>
                  <a:lnTo>
                    <a:pt x="131" y="67"/>
                  </a:lnTo>
                  <a:lnTo>
                    <a:pt x="135" y="58"/>
                  </a:lnTo>
                  <a:lnTo>
                    <a:pt x="136" y="47"/>
                  </a:lnTo>
                  <a:lnTo>
                    <a:pt x="133" y="38"/>
                  </a:lnTo>
                  <a:lnTo>
                    <a:pt x="129" y="34"/>
                  </a:lnTo>
                  <a:lnTo>
                    <a:pt x="126" y="30"/>
                  </a:lnTo>
                  <a:lnTo>
                    <a:pt x="121" y="28"/>
                  </a:lnTo>
                  <a:lnTo>
                    <a:pt x="117" y="26"/>
                  </a:lnTo>
                  <a:lnTo>
                    <a:pt x="112" y="26"/>
                  </a:lnTo>
                  <a:lnTo>
                    <a:pt x="106" y="26"/>
                  </a:lnTo>
                  <a:lnTo>
                    <a:pt x="102" y="26"/>
                  </a:lnTo>
                  <a:lnTo>
                    <a:pt x="96" y="28"/>
                  </a:lnTo>
                  <a:lnTo>
                    <a:pt x="94" y="18"/>
                  </a:lnTo>
                  <a:lnTo>
                    <a:pt x="88" y="8"/>
                  </a:lnTo>
                  <a:lnTo>
                    <a:pt x="79" y="3"/>
                  </a:lnTo>
                  <a:lnTo>
                    <a:pt x="68" y="0"/>
                  </a:lnTo>
                  <a:lnTo>
                    <a:pt x="58" y="3"/>
                  </a:lnTo>
                  <a:lnTo>
                    <a:pt x="50" y="8"/>
                  </a:lnTo>
                  <a:lnTo>
                    <a:pt x="44" y="16"/>
                  </a:lnTo>
                  <a:lnTo>
                    <a:pt x="42" y="27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25" y="24"/>
                  </a:lnTo>
                  <a:lnTo>
                    <a:pt x="20" y="24"/>
                  </a:lnTo>
                  <a:lnTo>
                    <a:pt x="15" y="27"/>
                  </a:lnTo>
                  <a:lnTo>
                    <a:pt x="11" y="29"/>
                  </a:lnTo>
                  <a:lnTo>
                    <a:pt x="7" y="32"/>
                  </a:lnTo>
                  <a:lnTo>
                    <a:pt x="4" y="37"/>
                  </a:lnTo>
                  <a:lnTo>
                    <a:pt x="0" y="46"/>
                  </a:lnTo>
                  <a:lnTo>
                    <a:pt x="2" y="57"/>
                  </a:lnTo>
                  <a:lnTo>
                    <a:pt x="6" y="66"/>
                  </a:lnTo>
                  <a:lnTo>
                    <a:pt x="13" y="74"/>
                  </a:lnTo>
                  <a:lnTo>
                    <a:pt x="5" y="81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4" y="111"/>
                  </a:lnTo>
                  <a:lnTo>
                    <a:pt x="7" y="115"/>
                  </a:lnTo>
                  <a:lnTo>
                    <a:pt x="11" y="119"/>
                  </a:lnTo>
                  <a:lnTo>
                    <a:pt x="14" y="121"/>
                  </a:lnTo>
                  <a:lnTo>
                    <a:pt x="19" y="122"/>
                  </a:lnTo>
                  <a:lnTo>
                    <a:pt x="25" y="123"/>
                  </a:lnTo>
                  <a:lnTo>
                    <a:pt x="29" y="123"/>
                  </a:lnTo>
                  <a:lnTo>
                    <a:pt x="34" y="122"/>
                  </a:lnTo>
                  <a:lnTo>
                    <a:pt x="40" y="121"/>
                  </a:lnTo>
                  <a:lnTo>
                    <a:pt x="42" y="132"/>
                  </a:lnTo>
                  <a:lnTo>
                    <a:pt x="49" y="141"/>
                  </a:lnTo>
                  <a:lnTo>
                    <a:pt x="57" y="147"/>
                  </a:lnTo>
                  <a:lnTo>
                    <a:pt x="67" y="149"/>
                  </a:lnTo>
                  <a:lnTo>
                    <a:pt x="78" y="147"/>
                  </a:lnTo>
                  <a:lnTo>
                    <a:pt x="86" y="141"/>
                  </a:lnTo>
                  <a:lnTo>
                    <a:pt x="91" y="133"/>
                  </a:lnTo>
                  <a:lnTo>
                    <a:pt x="94" y="122"/>
                  </a:lnTo>
                  <a:lnTo>
                    <a:pt x="100" y="123"/>
                  </a:lnTo>
                  <a:lnTo>
                    <a:pt x="105" y="125"/>
                  </a:lnTo>
                  <a:lnTo>
                    <a:pt x="111" y="125"/>
                  </a:lnTo>
                  <a:lnTo>
                    <a:pt x="116" y="123"/>
                  </a:lnTo>
                  <a:lnTo>
                    <a:pt x="120" y="122"/>
                  </a:lnTo>
                  <a:lnTo>
                    <a:pt x="125" y="120"/>
                  </a:lnTo>
                  <a:lnTo>
                    <a:pt x="128" y="117"/>
                  </a:lnTo>
                  <a:lnTo>
                    <a:pt x="132" y="112"/>
                  </a:lnTo>
                  <a:lnTo>
                    <a:pt x="135" y="103"/>
                  </a:lnTo>
                  <a:lnTo>
                    <a:pt x="134" y="92"/>
                  </a:lnTo>
                  <a:lnTo>
                    <a:pt x="129" y="83"/>
                  </a:lnTo>
                  <a:lnTo>
                    <a:pt x="123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4" name="Freeform 59"/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2423" y="1713"/>
              <a:ext cx="20" cy="20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0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1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11" y="38"/>
                  </a:lnTo>
                  <a:lnTo>
                    <a:pt x="5" y="34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33" y="6"/>
                  </a:lnTo>
                  <a:lnTo>
                    <a:pt x="38" y="12"/>
                  </a:lnTo>
                  <a:lnTo>
                    <a:pt x="39" y="20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6" y="38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5" name="Freeform 60"/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3282" y="2529"/>
              <a:ext cx="64" cy="90"/>
            </a:xfrm>
            <a:custGeom>
              <a:avLst/>
              <a:gdLst>
                <a:gd name="T0" fmla="*/ 0 w 129"/>
                <a:gd name="T1" fmla="*/ 0 h 181"/>
                <a:gd name="T2" fmla="*/ 0 w 129"/>
                <a:gd name="T3" fmla="*/ 0 h 181"/>
                <a:gd name="T4" fmla="*/ 0 w 129"/>
                <a:gd name="T5" fmla="*/ 0 h 181"/>
                <a:gd name="T6" fmla="*/ 0 w 129"/>
                <a:gd name="T7" fmla="*/ 0 h 181"/>
                <a:gd name="T8" fmla="*/ 0 w 129"/>
                <a:gd name="T9" fmla="*/ 0 h 181"/>
                <a:gd name="T10" fmla="*/ 0 w 129"/>
                <a:gd name="T11" fmla="*/ 0 h 181"/>
                <a:gd name="T12" fmla="*/ 0 w 129"/>
                <a:gd name="T13" fmla="*/ 0 h 181"/>
                <a:gd name="T14" fmla="*/ 0 w 129"/>
                <a:gd name="T15" fmla="*/ 0 h 181"/>
                <a:gd name="T16" fmla="*/ 0 w 129"/>
                <a:gd name="T17" fmla="*/ 0 h 181"/>
                <a:gd name="T18" fmla="*/ 0 w 129"/>
                <a:gd name="T19" fmla="*/ 0 h 181"/>
                <a:gd name="T20" fmla="*/ 0 w 129"/>
                <a:gd name="T21" fmla="*/ 0 h 181"/>
                <a:gd name="T22" fmla="*/ 0 w 129"/>
                <a:gd name="T23" fmla="*/ 0 h 181"/>
                <a:gd name="T24" fmla="*/ 0 w 129"/>
                <a:gd name="T25" fmla="*/ 0 h 181"/>
                <a:gd name="T26" fmla="*/ 0 w 129"/>
                <a:gd name="T27" fmla="*/ 0 h 181"/>
                <a:gd name="T28" fmla="*/ 0 w 129"/>
                <a:gd name="T29" fmla="*/ 0 h 181"/>
                <a:gd name="T30" fmla="*/ 0 w 129"/>
                <a:gd name="T31" fmla="*/ 0 h 181"/>
                <a:gd name="T32" fmla="*/ 0 w 129"/>
                <a:gd name="T33" fmla="*/ 0 h 181"/>
                <a:gd name="T34" fmla="*/ 0 w 129"/>
                <a:gd name="T35" fmla="*/ 0 h 181"/>
                <a:gd name="T36" fmla="*/ 0 w 129"/>
                <a:gd name="T37" fmla="*/ 0 h 181"/>
                <a:gd name="T38" fmla="*/ 0 w 129"/>
                <a:gd name="T39" fmla="*/ 0 h 181"/>
                <a:gd name="T40" fmla="*/ 0 w 129"/>
                <a:gd name="T41" fmla="*/ 0 h 181"/>
                <a:gd name="T42" fmla="*/ 0 w 129"/>
                <a:gd name="T43" fmla="*/ 0 h 181"/>
                <a:gd name="T44" fmla="*/ 0 w 129"/>
                <a:gd name="T45" fmla="*/ 0 h 181"/>
                <a:gd name="T46" fmla="*/ 0 w 129"/>
                <a:gd name="T47" fmla="*/ 0 h 181"/>
                <a:gd name="T48" fmla="*/ 0 w 129"/>
                <a:gd name="T49" fmla="*/ 0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9"/>
                <a:gd name="T76" fmla="*/ 0 h 181"/>
                <a:gd name="T77" fmla="*/ 129 w 129"/>
                <a:gd name="T78" fmla="*/ 181 h 1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9" h="181">
                  <a:moveTo>
                    <a:pt x="0" y="181"/>
                  </a:moveTo>
                  <a:lnTo>
                    <a:pt x="25" y="172"/>
                  </a:lnTo>
                  <a:lnTo>
                    <a:pt x="52" y="158"/>
                  </a:lnTo>
                  <a:lnTo>
                    <a:pt x="76" y="141"/>
                  </a:lnTo>
                  <a:lnTo>
                    <a:pt x="97" y="120"/>
                  </a:lnTo>
                  <a:lnTo>
                    <a:pt x="114" y="98"/>
                  </a:lnTo>
                  <a:lnTo>
                    <a:pt x="124" y="74"/>
                  </a:lnTo>
                  <a:lnTo>
                    <a:pt x="129" y="50"/>
                  </a:lnTo>
                  <a:lnTo>
                    <a:pt x="124" y="26"/>
                  </a:lnTo>
                  <a:lnTo>
                    <a:pt x="114" y="8"/>
                  </a:lnTo>
                  <a:lnTo>
                    <a:pt x="100" y="0"/>
                  </a:lnTo>
                  <a:lnTo>
                    <a:pt x="86" y="1"/>
                  </a:lnTo>
                  <a:lnTo>
                    <a:pt x="72" y="8"/>
                  </a:lnTo>
                  <a:lnTo>
                    <a:pt x="61" y="21"/>
                  </a:lnTo>
                  <a:lnTo>
                    <a:pt x="53" y="38"/>
                  </a:lnTo>
                  <a:lnTo>
                    <a:pt x="49" y="58"/>
                  </a:lnTo>
                  <a:lnTo>
                    <a:pt x="52" y="79"/>
                  </a:lnTo>
                  <a:lnTo>
                    <a:pt x="54" y="95"/>
                  </a:lnTo>
                  <a:lnTo>
                    <a:pt x="49" y="113"/>
                  </a:lnTo>
                  <a:lnTo>
                    <a:pt x="41" y="129"/>
                  </a:lnTo>
                  <a:lnTo>
                    <a:pt x="31" y="145"/>
                  </a:lnTo>
                  <a:lnTo>
                    <a:pt x="19" y="160"/>
                  </a:lnTo>
                  <a:lnTo>
                    <a:pt x="10" y="171"/>
                  </a:lnTo>
                  <a:lnTo>
                    <a:pt x="2" y="179"/>
                  </a:lnTo>
                  <a:lnTo>
                    <a:pt x="0" y="18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6" name="Freeform 61"/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3251" y="2513"/>
              <a:ext cx="45" cy="103"/>
            </a:xfrm>
            <a:custGeom>
              <a:avLst/>
              <a:gdLst>
                <a:gd name="T0" fmla="*/ 1 w 90"/>
                <a:gd name="T1" fmla="*/ 1 h 206"/>
                <a:gd name="T2" fmla="*/ 1 w 90"/>
                <a:gd name="T3" fmla="*/ 1 h 206"/>
                <a:gd name="T4" fmla="*/ 1 w 90"/>
                <a:gd name="T5" fmla="*/ 1 h 206"/>
                <a:gd name="T6" fmla="*/ 1 w 90"/>
                <a:gd name="T7" fmla="*/ 1 h 206"/>
                <a:gd name="T8" fmla="*/ 1 w 90"/>
                <a:gd name="T9" fmla="*/ 1 h 206"/>
                <a:gd name="T10" fmla="*/ 1 w 90"/>
                <a:gd name="T11" fmla="*/ 1 h 206"/>
                <a:gd name="T12" fmla="*/ 1 w 90"/>
                <a:gd name="T13" fmla="*/ 1 h 206"/>
                <a:gd name="T14" fmla="*/ 1 w 90"/>
                <a:gd name="T15" fmla="*/ 1 h 206"/>
                <a:gd name="T16" fmla="*/ 1 w 90"/>
                <a:gd name="T17" fmla="*/ 1 h 206"/>
                <a:gd name="T18" fmla="*/ 1 w 90"/>
                <a:gd name="T19" fmla="*/ 0 h 206"/>
                <a:gd name="T20" fmla="*/ 1 w 90"/>
                <a:gd name="T21" fmla="*/ 1 h 206"/>
                <a:gd name="T22" fmla="*/ 1 w 90"/>
                <a:gd name="T23" fmla="*/ 1 h 206"/>
                <a:gd name="T24" fmla="*/ 1 w 90"/>
                <a:gd name="T25" fmla="*/ 1 h 206"/>
                <a:gd name="T26" fmla="*/ 0 w 90"/>
                <a:gd name="T27" fmla="*/ 1 h 206"/>
                <a:gd name="T28" fmla="*/ 1 w 90"/>
                <a:gd name="T29" fmla="*/ 1 h 206"/>
                <a:gd name="T30" fmla="*/ 1 w 90"/>
                <a:gd name="T31" fmla="*/ 1 h 206"/>
                <a:gd name="T32" fmla="*/ 1 w 90"/>
                <a:gd name="T33" fmla="*/ 1 h 206"/>
                <a:gd name="T34" fmla="*/ 1 w 90"/>
                <a:gd name="T35" fmla="*/ 1 h 206"/>
                <a:gd name="T36" fmla="*/ 1 w 90"/>
                <a:gd name="T37" fmla="*/ 1 h 206"/>
                <a:gd name="T38" fmla="*/ 1 w 90"/>
                <a:gd name="T39" fmla="*/ 1 h 206"/>
                <a:gd name="T40" fmla="*/ 1 w 90"/>
                <a:gd name="T41" fmla="*/ 1 h 206"/>
                <a:gd name="T42" fmla="*/ 1 w 90"/>
                <a:gd name="T43" fmla="*/ 1 h 206"/>
                <a:gd name="T44" fmla="*/ 1 w 90"/>
                <a:gd name="T45" fmla="*/ 1 h 206"/>
                <a:gd name="T46" fmla="*/ 1 w 90"/>
                <a:gd name="T47" fmla="*/ 1 h 206"/>
                <a:gd name="T48" fmla="*/ 1 w 90"/>
                <a:gd name="T49" fmla="*/ 1 h 2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206"/>
                <a:gd name="T77" fmla="*/ 90 w 90"/>
                <a:gd name="T78" fmla="*/ 206 h 2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206">
                  <a:moveTo>
                    <a:pt x="50" y="206"/>
                  </a:moveTo>
                  <a:lnTo>
                    <a:pt x="65" y="183"/>
                  </a:lnTo>
                  <a:lnTo>
                    <a:pt x="77" y="157"/>
                  </a:lnTo>
                  <a:lnTo>
                    <a:pt x="85" y="128"/>
                  </a:lnTo>
                  <a:lnTo>
                    <a:pt x="90" y="99"/>
                  </a:lnTo>
                  <a:lnTo>
                    <a:pt x="88" y="70"/>
                  </a:lnTo>
                  <a:lnTo>
                    <a:pt x="83" y="45"/>
                  </a:lnTo>
                  <a:lnTo>
                    <a:pt x="70" y="23"/>
                  </a:lnTo>
                  <a:lnTo>
                    <a:pt x="52" y="7"/>
                  </a:lnTo>
                  <a:lnTo>
                    <a:pt x="33" y="0"/>
                  </a:lnTo>
                  <a:lnTo>
                    <a:pt x="18" y="2"/>
                  </a:lnTo>
                  <a:lnTo>
                    <a:pt x="7" y="12"/>
                  </a:lnTo>
                  <a:lnTo>
                    <a:pt x="1" y="26"/>
                  </a:lnTo>
                  <a:lnTo>
                    <a:pt x="0" y="43"/>
                  </a:lnTo>
                  <a:lnTo>
                    <a:pt x="3" y="61"/>
                  </a:lnTo>
                  <a:lnTo>
                    <a:pt x="12" y="80"/>
                  </a:lnTo>
                  <a:lnTo>
                    <a:pt x="27" y="93"/>
                  </a:lnTo>
                  <a:lnTo>
                    <a:pt x="39" y="106"/>
                  </a:lnTo>
                  <a:lnTo>
                    <a:pt x="47" y="122"/>
                  </a:lnTo>
                  <a:lnTo>
                    <a:pt x="52" y="141"/>
                  </a:lnTo>
                  <a:lnTo>
                    <a:pt x="53" y="159"/>
                  </a:lnTo>
                  <a:lnTo>
                    <a:pt x="53" y="178"/>
                  </a:lnTo>
                  <a:lnTo>
                    <a:pt x="53" y="193"/>
                  </a:lnTo>
                  <a:lnTo>
                    <a:pt x="50" y="203"/>
                  </a:lnTo>
                  <a:lnTo>
                    <a:pt x="50" y="20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7" name="Freeform 62"/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3283" y="2583"/>
              <a:ext cx="100" cy="50"/>
            </a:xfrm>
            <a:custGeom>
              <a:avLst/>
              <a:gdLst>
                <a:gd name="T0" fmla="*/ 0 w 201"/>
                <a:gd name="T1" fmla="*/ 1 h 99"/>
                <a:gd name="T2" fmla="*/ 0 w 201"/>
                <a:gd name="T3" fmla="*/ 1 h 99"/>
                <a:gd name="T4" fmla="*/ 0 w 201"/>
                <a:gd name="T5" fmla="*/ 1 h 99"/>
                <a:gd name="T6" fmla="*/ 0 w 201"/>
                <a:gd name="T7" fmla="*/ 1 h 99"/>
                <a:gd name="T8" fmla="*/ 0 w 201"/>
                <a:gd name="T9" fmla="*/ 1 h 99"/>
                <a:gd name="T10" fmla="*/ 0 w 201"/>
                <a:gd name="T11" fmla="*/ 1 h 99"/>
                <a:gd name="T12" fmla="*/ 0 w 201"/>
                <a:gd name="T13" fmla="*/ 1 h 99"/>
                <a:gd name="T14" fmla="*/ 0 w 201"/>
                <a:gd name="T15" fmla="*/ 1 h 99"/>
                <a:gd name="T16" fmla="*/ 0 w 201"/>
                <a:gd name="T17" fmla="*/ 1 h 99"/>
                <a:gd name="T18" fmla="*/ 0 w 201"/>
                <a:gd name="T19" fmla="*/ 1 h 99"/>
                <a:gd name="T20" fmla="*/ 0 w 201"/>
                <a:gd name="T21" fmla="*/ 1 h 99"/>
                <a:gd name="T22" fmla="*/ 0 w 201"/>
                <a:gd name="T23" fmla="*/ 1 h 99"/>
                <a:gd name="T24" fmla="*/ 0 w 201"/>
                <a:gd name="T25" fmla="*/ 1 h 99"/>
                <a:gd name="T26" fmla="*/ 0 w 201"/>
                <a:gd name="T27" fmla="*/ 1 h 99"/>
                <a:gd name="T28" fmla="*/ 0 w 201"/>
                <a:gd name="T29" fmla="*/ 1 h 99"/>
                <a:gd name="T30" fmla="*/ 0 w 201"/>
                <a:gd name="T31" fmla="*/ 1 h 99"/>
                <a:gd name="T32" fmla="*/ 0 w 201"/>
                <a:gd name="T33" fmla="*/ 1 h 99"/>
                <a:gd name="T34" fmla="*/ 0 w 201"/>
                <a:gd name="T35" fmla="*/ 1 h 99"/>
                <a:gd name="T36" fmla="*/ 0 w 201"/>
                <a:gd name="T37" fmla="*/ 1 h 99"/>
                <a:gd name="T38" fmla="*/ 0 w 201"/>
                <a:gd name="T39" fmla="*/ 1 h 99"/>
                <a:gd name="T40" fmla="*/ 0 w 201"/>
                <a:gd name="T41" fmla="*/ 0 h 99"/>
                <a:gd name="T42" fmla="*/ 0 w 201"/>
                <a:gd name="T43" fmla="*/ 1 h 99"/>
                <a:gd name="T44" fmla="*/ 0 w 201"/>
                <a:gd name="T45" fmla="*/ 1 h 99"/>
                <a:gd name="T46" fmla="*/ 0 w 201"/>
                <a:gd name="T47" fmla="*/ 1 h 99"/>
                <a:gd name="T48" fmla="*/ 0 w 201"/>
                <a:gd name="T49" fmla="*/ 1 h 99"/>
                <a:gd name="T50" fmla="*/ 0 w 201"/>
                <a:gd name="T51" fmla="*/ 1 h 99"/>
                <a:gd name="T52" fmla="*/ 0 w 201"/>
                <a:gd name="T53" fmla="*/ 1 h 99"/>
                <a:gd name="T54" fmla="*/ 0 w 201"/>
                <a:gd name="T55" fmla="*/ 1 h 99"/>
                <a:gd name="T56" fmla="*/ 0 w 201"/>
                <a:gd name="T57" fmla="*/ 1 h 99"/>
                <a:gd name="T58" fmla="*/ 0 w 201"/>
                <a:gd name="T59" fmla="*/ 1 h 99"/>
                <a:gd name="T60" fmla="*/ 0 w 201"/>
                <a:gd name="T61" fmla="*/ 1 h 99"/>
                <a:gd name="T62" fmla="*/ 0 w 201"/>
                <a:gd name="T63" fmla="*/ 1 h 99"/>
                <a:gd name="T64" fmla="*/ 0 w 201"/>
                <a:gd name="T65" fmla="*/ 1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99"/>
                <a:gd name="T101" fmla="*/ 201 w 201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99">
                  <a:moveTo>
                    <a:pt x="0" y="78"/>
                  </a:moveTo>
                  <a:lnTo>
                    <a:pt x="13" y="84"/>
                  </a:lnTo>
                  <a:lnTo>
                    <a:pt x="26" y="88"/>
                  </a:lnTo>
                  <a:lnTo>
                    <a:pt x="39" y="92"/>
                  </a:lnTo>
                  <a:lnTo>
                    <a:pt x="53" y="95"/>
                  </a:lnTo>
                  <a:lnTo>
                    <a:pt x="68" y="98"/>
                  </a:lnTo>
                  <a:lnTo>
                    <a:pt x="83" y="99"/>
                  </a:lnTo>
                  <a:lnTo>
                    <a:pt x="98" y="99"/>
                  </a:lnTo>
                  <a:lnTo>
                    <a:pt x="113" y="99"/>
                  </a:lnTo>
                  <a:lnTo>
                    <a:pt x="127" y="96"/>
                  </a:lnTo>
                  <a:lnTo>
                    <a:pt x="140" y="93"/>
                  </a:lnTo>
                  <a:lnTo>
                    <a:pt x="152" y="90"/>
                  </a:lnTo>
                  <a:lnTo>
                    <a:pt x="165" y="84"/>
                  </a:lnTo>
                  <a:lnTo>
                    <a:pt x="175" y="77"/>
                  </a:lnTo>
                  <a:lnTo>
                    <a:pt x="184" y="68"/>
                  </a:lnTo>
                  <a:lnTo>
                    <a:pt x="191" y="58"/>
                  </a:lnTo>
                  <a:lnTo>
                    <a:pt x="197" y="47"/>
                  </a:lnTo>
                  <a:lnTo>
                    <a:pt x="201" y="27"/>
                  </a:lnTo>
                  <a:lnTo>
                    <a:pt x="196" y="12"/>
                  </a:lnTo>
                  <a:lnTo>
                    <a:pt x="186" y="3"/>
                  </a:lnTo>
                  <a:lnTo>
                    <a:pt x="171" y="0"/>
                  </a:lnTo>
                  <a:lnTo>
                    <a:pt x="153" y="2"/>
                  </a:lnTo>
                  <a:lnTo>
                    <a:pt x="136" y="9"/>
                  </a:lnTo>
                  <a:lnTo>
                    <a:pt x="120" y="20"/>
                  </a:lnTo>
                  <a:lnTo>
                    <a:pt x="108" y="38"/>
                  </a:lnTo>
                  <a:lnTo>
                    <a:pt x="98" y="52"/>
                  </a:lnTo>
                  <a:lnTo>
                    <a:pt x="83" y="62"/>
                  </a:lnTo>
                  <a:lnTo>
                    <a:pt x="66" y="69"/>
                  </a:lnTo>
                  <a:lnTo>
                    <a:pt x="47" y="73"/>
                  </a:lnTo>
                  <a:lnTo>
                    <a:pt x="29" y="76"/>
                  </a:lnTo>
                  <a:lnTo>
                    <a:pt x="14" y="78"/>
                  </a:lnTo>
                  <a:lnTo>
                    <a:pt x="4" y="78"/>
                  </a:lnTo>
                  <a:lnTo>
                    <a:pt x="0" y="7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8" name="Freeform 63"/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3281" y="2628"/>
              <a:ext cx="99" cy="50"/>
            </a:xfrm>
            <a:custGeom>
              <a:avLst/>
              <a:gdLst>
                <a:gd name="T0" fmla="*/ 0 w 198"/>
                <a:gd name="T1" fmla="*/ 0 h 100"/>
                <a:gd name="T2" fmla="*/ 1 w 198"/>
                <a:gd name="T3" fmla="*/ 1 h 100"/>
                <a:gd name="T4" fmla="*/ 1 w 198"/>
                <a:gd name="T5" fmla="*/ 1 h 100"/>
                <a:gd name="T6" fmla="*/ 1 w 198"/>
                <a:gd name="T7" fmla="*/ 1 h 100"/>
                <a:gd name="T8" fmla="*/ 1 w 198"/>
                <a:gd name="T9" fmla="*/ 1 h 100"/>
                <a:gd name="T10" fmla="*/ 1 w 198"/>
                <a:gd name="T11" fmla="*/ 1 h 100"/>
                <a:gd name="T12" fmla="*/ 1 w 198"/>
                <a:gd name="T13" fmla="*/ 1 h 100"/>
                <a:gd name="T14" fmla="*/ 1 w 198"/>
                <a:gd name="T15" fmla="*/ 1 h 100"/>
                <a:gd name="T16" fmla="*/ 1 w 198"/>
                <a:gd name="T17" fmla="*/ 1 h 100"/>
                <a:gd name="T18" fmla="*/ 1 w 198"/>
                <a:gd name="T19" fmla="*/ 1 h 100"/>
                <a:gd name="T20" fmla="*/ 1 w 198"/>
                <a:gd name="T21" fmla="*/ 1 h 100"/>
                <a:gd name="T22" fmla="*/ 1 w 198"/>
                <a:gd name="T23" fmla="*/ 1 h 100"/>
                <a:gd name="T24" fmla="*/ 1 w 198"/>
                <a:gd name="T25" fmla="*/ 1 h 100"/>
                <a:gd name="T26" fmla="*/ 1 w 198"/>
                <a:gd name="T27" fmla="*/ 1 h 100"/>
                <a:gd name="T28" fmla="*/ 1 w 198"/>
                <a:gd name="T29" fmla="*/ 1 h 100"/>
                <a:gd name="T30" fmla="*/ 1 w 198"/>
                <a:gd name="T31" fmla="*/ 1 h 100"/>
                <a:gd name="T32" fmla="*/ 1 w 198"/>
                <a:gd name="T33" fmla="*/ 1 h 100"/>
                <a:gd name="T34" fmla="*/ 1 w 198"/>
                <a:gd name="T35" fmla="*/ 1 h 100"/>
                <a:gd name="T36" fmla="*/ 1 w 198"/>
                <a:gd name="T37" fmla="*/ 1 h 100"/>
                <a:gd name="T38" fmla="*/ 1 w 198"/>
                <a:gd name="T39" fmla="*/ 1 h 100"/>
                <a:gd name="T40" fmla="*/ 1 w 198"/>
                <a:gd name="T41" fmla="*/ 1 h 100"/>
                <a:gd name="T42" fmla="*/ 1 w 198"/>
                <a:gd name="T43" fmla="*/ 1 h 100"/>
                <a:gd name="T44" fmla="*/ 1 w 198"/>
                <a:gd name="T45" fmla="*/ 1 h 100"/>
                <a:gd name="T46" fmla="*/ 1 w 198"/>
                <a:gd name="T47" fmla="*/ 1 h 100"/>
                <a:gd name="T48" fmla="*/ 0 w 198"/>
                <a:gd name="T49" fmla="*/ 0 h 1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8"/>
                <a:gd name="T76" fmla="*/ 0 h 100"/>
                <a:gd name="T77" fmla="*/ 198 w 198"/>
                <a:gd name="T78" fmla="*/ 100 h 1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8" h="100">
                  <a:moveTo>
                    <a:pt x="0" y="0"/>
                  </a:moveTo>
                  <a:lnTo>
                    <a:pt x="15" y="23"/>
                  </a:lnTo>
                  <a:lnTo>
                    <a:pt x="33" y="44"/>
                  </a:lnTo>
                  <a:lnTo>
                    <a:pt x="55" y="65"/>
                  </a:lnTo>
                  <a:lnTo>
                    <a:pt x="79" y="81"/>
                  </a:lnTo>
                  <a:lnTo>
                    <a:pt x="105" y="94"/>
                  </a:lnTo>
                  <a:lnTo>
                    <a:pt x="130" y="100"/>
                  </a:lnTo>
                  <a:lnTo>
                    <a:pt x="154" y="99"/>
                  </a:lnTo>
                  <a:lnTo>
                    <a:pt x="177" y="89"/>
                  </a:lnTo>
                  <a:lnTo>
                    <a:pt x="192" y="76"/>
                  </a:lnTo>
                  <a:lnTo>
                    <a:pt x="198" y="61"/>
                  </a:lnTo>
                  <a:lnTo>
                    <a:pt x="194" y="47"/>
                  </a:lnTo>
                  <a:lnTo>
                    <a:pt x="184" y="35"/>
                  </a:lnTo>
                  <a:lnTo>
                    <a:pt x="169" y="26"/>
                  </a:lnTo>
                  <a:lnTo>
                    <a:pt x="151" y="21"/>
                  </a:lnTo>
                  <a:lnTo>
                    <a:pt x="131" y="23"/>
                  </a:lnTo>
                  <a:lnTo>
                    <a:pt x="111" y="29"/>
                  </a:lnTo>
                  <a:lnTo>
                    <a:pt x="95" y="34"/>
                  </a:lnTo>
                  <a:lnTo>
                    <a:pt x="78" y="34"/>
                  </a:lnTo>
                  <a:lnTo>
                    <a:pt x="58" y="29"/>
                  </a:lnTo>
                  <a:lnTo>
                    <a:pt x="41" y="23"/>
                  </a:lnTo>
                  <a:lnTo>
                    <a:pt x="25" y="15"/>
                  </a:lnTo>
                  <a:lnTo>
                    <a:pt x="11" y="8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99" name="Freeform 64"/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3273" y="2637"/>
              <a:ext cx="68" cy="87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 h 174"/>
                <a:gd name="T4" fmla="*/ 1 w 136"/>
                <a:gd name="T5" fmla="*/ 1 h 174"/>
                <a:gd name="T6" fmla="*/ 1 w 136"/>
                <a:gd name="T7" fmla="*/ 1 h 174"/>
                <a:gd name="T8" fmla="*/ 1 w 136"/>
                <a:gd name="T9" fmla="*/ 1 h 174"/>
                <a:gd name="T10" fmla="*/ 1 w 136"/>
                <a:gd name="T11" fmla="*/ 1 h 174"/>
                <a:gd name="T12" fmla="*/ 1 w 136"/>
                <a:gd name="T13" fmla="*/ 1 h 174"/>
                <a:gd name="T14" fmla="*/ 1 w 136"/>
                <a:gd name="T15" fmla="*/ 1 h 174"/>
                <a:gd name="T16" fmla="*/ 1 w 136"/>
                <a:gd name="T17" fmla="*/ 1 h 174"/>
                <a:gd name="T18" fmla="*/ 1 w 136"/>
                <a:gd name="T19" fmla="*/ 1 h 174"/>
                <a:gd name="T20" fmla="*/ 1 w 136"/>
                <a:gd name="T21" fmla="*/ 1 h 174"/>
                <a:gd name="T22" fmla="*/ 1 w 136"/>
                <a:gd name="T23" fmla="*/ 1 h 174"/>
                <a:gd name="T24" fmla="*/ 1 w 136"/>
                <a:gd name="T25" fmla="*/ 1 h 174"/>
                <a:gd name="T26" fmla="*/ 1 w 136"/>
                <a:gd name="T27" fmla="*/ 1 h 174"/>
                <a:gd name="T28" fmla="*/ 1 w 136"/>
                <a:gd name="T29" fmla="*/ 1 h 174"/>
                <a:gd name="T30" fmla="*/ 1 w 136"/>
                <a:gd name="T31" fmla="*/ 1 h 174"/>
                <a:gd name="T32" fmla="*/ 1 w 136"/>
                <a:gd name="T33" fmla="*/ 1 h 174"/>
                <a:gd name="T34" fmla="*/ 1 w 136"/>
                <a:gd name="T35" fmla="*/ 1 h 174"/>
                <a:gd name="T36" fmla="*/ 1 w 136"/>
                <a:gd name="T37" fmla="*/ 1 h 174"/>
                <a:gd name="T38" fmla="*/ 1 w 136"/>
                <a:gd name="T39" fmla="*/ 1 h 174"/>
                <a:gd name="T40" fmla="*/ 1 w 136"/>
                <a:gd name="T41" fmla="*/ 1 h 174"/>
                <a:gd name="T42" fmla="*/ 1 w 136"/>
                <a:gd name="T43" fmla="*/ 1 h 174"/>
                <a:gd name="T44" fmla="*/ 1 w 136"/>
                <a:gd name="T45" fmla="*/ 1 h 174"/>
                <a:gd name="T46" fmla="*/ 1 w 136"/>
                <a:gd name="T47" fmla="*/ 1 h 174"/>
                <a:gd name="T48" fmla="*/ 0 w 136"/>
                <a:gd name="T49" fmla="*/ 0 h 1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174"/>
                <a:gd name="T77" fmla="*/ 136 w 136"/>
                <a:gd name="T78" fmla="*/ 174 h 1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174">
                  <a:moveTo>
                    <a:pt x="0" y="0"/>
                  </a:moveTo>
                  <a:lnTo>
                    <a:pt x="0" y="28"/>
                  </a:lnTo>
                  <a:lnTo>
                    <a:pt x="2" y="56"/>
                  </a:lnTo>
                  <a:lnTo>
                    <a:pt x="10" y="85"/>
                  </a:lnTo>
                  <a:lnTo>
                    <a:pt x="20" y="113"/>
                  </a:lnTo>
                  <a:lnTo>
                    <a:pt x="35" y="137"/>
                  </a:lnTo>
                  <a:lnTo>
                    <a:pt x="53" y="157"/>
                  </a:lnTo>
                  <a:lnTo>
                    <a:pt x="74" y="169"/>
                  </a:lnTo>
                  <a:lnTo>
                    <a:pt x="99" y="174"/>
                  </a:lnTo>
                  <a:lnTo>
                    <a:pt x="118" y="170"/>
                  </a:lnTo>
                  <a:lnTo>
                    <a:pt x="131" y="161"/>
                  </a:lnTo>
                  <a:lnTo>
                    <a:pt x="136" y="147"/>
                  </a:lnTo>
                  <a:lnTo>
                    <a:pt x="133" y="132"/>
                  </a:lnTo>
                  <a:lnTo>
                    <a:pt x="126" y="116"/>
                  </a:lnTo>
                  <a:lnTo>
                    <a:pt x="114" y="102"/>
                  </a:lnTo>
                  <a:lnTo>
                    <a:pt x="96" y="92"/>
                  </a:lnTo>
                  <a:lnTo>
                    <a:pt x="77" y="88"/>
                  </a:lnTo>
                  <a:lnTo>
                    <a:pt x="61" y="83"/>
                  </a:lnTo>
                  <a:lnTo>
                    <a:pt x="46" y="73"/>
                  </a:lnTo>
                  <a:lnTo>
                    <a:pt x="32" y="59"/>
                  </a:lnTo>
                  <a:lnTo>
                    <a:pt x="21" y="43"/>
                  </a:lnTo>
                  <a:lnTo>
                    <a:pt x="12" y="26"/>
                  </a:lnTo>
                  <a:lnTo>
                    <a:pt x="5" y="1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0" name="Freeform 65"/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3028" y="2593"/>
              <a:ext cx="234" cy="81"/>
            </a:xfrm>
            <a:custGeom>
              <a:avLst/>
              <a:gdLst>
                <a:gd name="T0" fmla="*/ 0 w 469"/>
                <a:gd name="T1" fmla="*/ 0 h 163"/>
                <a:gd name="T2" fmla="*/ 0 w 469"/>
                <a:gd name="T3" fmla="*/ 0 h 163"/>
                <a:gd name="T4" fmla="*/ 0 w 469"/>
                <a:gd name="T5" fmla="*/ 0 h 163"/>
                <a:gd name="T6" fmla="*/ 0 w 469"/>
                <a:gd name="T7" fmla="*/ 0 h 163"/>
                <a:gd name="T8" fmla="*/ 0 w 469"/>
                <a:gd name="T9" fmla="*/ 0 h 163"/>
                <a:gd name="T10" fmla="*/ 0 w 469"/>
                <a:gd name="T11" fmla="*/ 0 h 163"/>
                <a:gd name="T12" fmla="*/ 0 w 469"/>
                <a:gd name="T13" fmla="*/ 0 h 163"/>
                <a:gd name="T14" fmla="*/ 0 w 469"/>
                <a:gd name="T15" fmla="*/ 0 h 163"/>
                <a:gd name="T16" fmla="*/ 0 w 469"/>
                <a:gd name="T17" fmla="*/ 0 h 163"/>
                <a:gd name="T18" fmla="*/ 0 w 469"/>
                <a:gd name="T19" fmla="*/ 0 h 163"/>
                <a:gd name="T20" fmla="*/ 0 w 469"/>
                <a:gd name="T21" fmla="*/ 0 h 163"/>
                <a:gd name="T22" fmla="*/ 0 w 469"/>
                <a:gd name="T23" fmla="*/ 0 h 163"/>
                <a:gd name="T24" fmla="*/ 0 w 469"/>
                <a:gd name="T25" fmla="*/ 0 h 163"/>
                <a:gd name="T26" fmla="*/ 0 w 469"/>
                <a:gd name="T27" fmla="*/ 0 h 163"/>
                <a:gd name="T28" fmla="*/ 0 w 469"/>
                <a:gd name="T29" fmla="*/ 0 h 163"/>
                <a:gd name="T30" fmla="*/ 0 w 469"/>
                <a:gd name="T31" fmla="*/ 0 h 163"/>
                <a:gd name="T32" fmla="*/ 0 w 469"/>
                <a:gd name="T33" fmla="*/ 0 h 163"/>
                <a:gd name="T34" fmla="*/ 0 w 469"/>
                <a:gd name="T35" fmla="*/ 0 h 163"/>
                <a:gd name="T36" fmla="*/ 0 w 469"/>
                <a:gd name="T37" fmla="*/ 0 h 163"/>
                <a:gd name="T38" fmla="*/ 0 w 469"/>
                <a:gd name="T39" fmla="*/ 0 h 163"/>
                <a:gd name="T40" fmla="*/ 0 w 469"/>
                <a:gd name="T41" fmla="*/ 0 h 163"/>
                <a:gd name="T42" fmla="*/ 0 w 469"/>
                <a:gd name="T43" fmla="*/ 0 h 163"/>
                <a:gd name="T44" fmla="*/ 0 w 469"/>
                <a:gd name="T45" fmla="*/ 0 h 163"/>
                <a:gd name="T46" fmla="*/ 0 w 469"/>
                <a:gd name="T47" fmla="*/ 0 h 163"/>
                <a:gd name="T48" fmla="*/ 0 w 469"/>
                <a:gd name="T49" fmla="*/ 0 h 163"/>
                <a:gd name="T50" fmla="*/ 0 w 469"/>
                <a:gd name="T51" fmla="*/ 0 h 163"/>
                <a:gd name="T52" fmla="*/ 0 w 469"/>
                <a:gd name="T53" fmla="*/ 0 h 163"/>
                <a:gd name="T54" fmla="*/ 0 w 469"/>
                <a:gd name="T55" fmla="*/ 0 h 163"/>
                <a:gd name="T56" fmla="*/ 0 w 469"/>
                <a:gd name="T57" fmla="*/ 0 h 163"/>
                <a:gd name="T58" fmla="*/ 0 w 469"/>
                <a:gd name="T59" fmla="*/ 0 h 163"/>
                <a:gd name="T60" fmla="*/ 0 w 469"/>
                <a:gd name="T61" fmla="*/ 0 h 163"/>
                <a:gd name="T62" fmla="*/ 0 w 469"/>
                <a:gd name="T63" fmla="*/ 0 h 163"/>
                <a:gd name="T64" fmla="*/ 0 w 469"/>
                <a:gd name="T65" fmla="*/ 0 h 163"/>
                <a:gd name="T66" fmla="*/ 0 w 469"/>
                <a:gd name="T67" fmla="*/ 0 h 163"/>
                <a:gd name="T68" fmla="*/ 0 w 469"/>
                <a:gd name="T69" fmla="*/ 0 h 163"/>
                <a:gd name="T70" fmla="*/ 0 w 469"/>
                <a:gd name="T71" fmla="*/ 0 h 163"/>
                <a:gd name="T72" fmla="*/ 0 w 469"/>
                <a:gd name="T73" fmla="*/ 0 h 163"/>
                <a:gd name="T74" fmla="*/ 0 w 469"/>
                <a:gd name="T75" fmla="*/ 0 h 163"/>
                <a:gd name="T76" fmla="*/ 0 w 469"/>
                <a:gd name="T77" fmla="*/ 0 h 163"/>
                <a:gd name="T78" fmla="*/ 0 w 469"/>
                <a:gd name="T79" fmla="*/ 0 h 163"/>
                <a:gd name="T80" fmla="*/ 0 w 469"/>
                <a:gd name="T81" fmla="*/ 0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9"/>
                <a:gd name="T124" fmla="*/ 0 h 163"/>
                <a:gd name="T125" fmla="*/ 469 w 469"/>
                <a:gd name="T126" fmla="*/ 163 h 1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9" h="163">
                  <a:moveTo>
                    <a:pt x="9" y="5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6" y="8"/>
                  </a:lnTo>
                  <a:lnTo>
                    <a:pt x="16" y="19"/>
                  </a:lnTo>
                  <a:lnTo>
                    <a:pt x="32" y="34"/>
                  </a:lnTo>
                  <a:lnTo>
                    <a:pt x="53" y="50"/>
                  </a:lnTo>
                  <a:lnTo>
                    <a:pt x="78" y="67"/>
                  </a:lnTo>
                  <a:lnTo>
                    <a:pt x="107" y="85"/>
                  </a:lnTo>
                  <a:lnTo>
                    <a:pt x="138" y="104"/>
                  </a:lnTo>
                  <a:lnTo>
                    <a:pt x="173" y="121"/>
                  </a:lnTo>
                  <a:lnTo>
                    <a:pt x="210" y="137"/>
                  </a:lnTo>
                  <a:lnTo>
                    <a:pt x="248" y="149"/>
                  </a:lnTo>
                  <a:lnTo>
                    <a:pt x="287" y="158"/>
                  </a:lnTo>
                  <a:lnTo>
                    <a:pt x="326" y="163"/>
                  </a:lnTo>
                  <a:lnTo>
                    <a:pt x="366" y="161"/>
                  </a:lnTo>
                  <a:lnTo>
                    <a:pt x="405" y="154"/>
                  </a:lnTo>
                  <a:lnTo>
                    <a:pt x="425" y="146"/>
                  </a:lnTo>
                  <a:lnTo>
                    <a:pt x="440" y="135"/>
                  </a:lnTo>
                  <a:lnTo>
                    <a:pt x="451" y="121"/>
                  </a:lnTo>
                  <a:lnTo>
                    <a:pt x="460" y="106"/>
                  </a:lnTo>
                  <a:lnTo>
                    <a:pt x="464" y="91"/>
                  </a:lnTo>
                  <a:lnTo>
                    <a:pt x="468" y="80"/>
                  </a:lnTo>
                  <a:lnTo>
                    <a:pt x="469" y="72"/>
                  </a:lnTo>
                  <a:lnTo>
                    <a:pt x="469" y="68"/>
                  </a:lnTo>
                  <a:lnTo>
                    <a:pt x="468" y="70"/>
                  </a:lnTo>
                  <a:lnTo>
                    <a:pt x="465" y="76"/>
                  </a:lnTo>
                  <a:lnTo>
                    <a:pt x="462" y="85"/>
                  </a:lnTo>
                  <a:lnTo>
                    <a:pt x="455" y="97"/>
                  </a:lnTo>
                  <a:lnTo>
                    <a:pt x="445" y="108"/>
                  </a:lnTo>
                  <a:lnTo>
                    <a:pt x="432" y="121"/>
                  </a:lnTo>
                  <a:lnTo>
                    <a:pt x="415" y="131"/>
                  </a:lnTo>
                  <a:lnTo>
                    <a:pt x="393" y="139"/>
                  </a:lnTo>
                  <a:lnTo>
                    <a:pt x="366" y="145"/>
                  </a:lnTo>
                  <a:lnTo>
                    <a:pt x="335" y="145"/>
                  </a:lnTo>
                  <a:lnTo>
                    <a:pt x="297" y="142"/>
                  </a:lnTo>
                  <a:lnTo>
                    <a:pt x="255" y="130"/>
                  </a:lnTo>
                  <a:lnTo>
                    <a:pt x="204" y="113"/>
                  </a:lnTo>
                  <a:lnTo>
                    <a:pt x="146" y="87"/>
                  </a:lnTo>
                  <a:lnTo>
                    <a:pt x="82" y="51"/>
                  </a:lnTo>
                  <a:lnTo>
                    <a:pt x="9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1" name="Freeform 66"/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3125" y="2508"/>
              <a:ext cx="71" cy="73"/>
            </a:xfrm>
            <a:custGeom>
              <a:avLst/>
              <a:gdLst>
                <a:gd name="T0" fmla="*/ 1 w 142"/>
                <a:gd name="T1" fmla="*/ 1 h 145"/>
                <a:gd name="T2" fmla="*/ 1 w 142"/>
                <a:gd name="T3" fmla="*/ 1 h 145"/>
                <a:gd name="T4" fmla="*/ 1 w 142"/>
                <a:gd name="T5" fmla="*/ 1 h 145"/>
                <a:gd name="T6" fmla="*/ 1 w 142"/>
                <a:gd name="T7" fmla="*/ 1 h 145"/>
                <a:gd name="T8" fmla="*/ 1 w 142"/>
                <a:gd name="T9" fmla="*/ 1 h 145"/>
                <a:gd name="T10" fmla="*/ 1 w 142"/>
                <a:gd name="T11" fmla="*/ 1 h 145"/>
                <a:gd name="T12" fmla="*/ 1 w 142"/>
                <a:gd name="T13" fmla="*/ 1 h 145"/>
                <a:gd name="T14" fmla="*/ 1 w 142"/>
                <a:gd name="T15" fmla="*/ 1 h 145"/>
                <a:gd name="T16" fmla="*/ 0 w 142"/>
                <a:gd name="T17" fmla="*/ 1 h 145"/>
                <a:gd name="T18" fmla="*/ 1 w 142"/>
                <a:gd name="T19" fmla="*/ 1 h 145"/>
                <a:gd name="T20" fmla="*/ 1 w 142"/>
                <a:gd name="T21" fmla="*/ 1 h 145"/>
                <a:gd name="T22" fmla="*/ 1 w 142"/>
                <a:gd name="T23" fmla="*/ 1 h 145"/>
                <a:gd name="T24" fmla="*/ 1 w 142"/>
                <a:gd name="T25" fmla="*/ 1 h 145"/>
                <a:gd name="T26" fmla="*/ 1 w 142"/>
                <a:gd name="T27" fmla="*/ 1 h 145"/>
                <a:gd name="T28" fmla="*/ 1 w 142"/>
                <a:gd name="T29" fmla="*/ 1 h 145"/>
                <a:gd name="T30" fmla="*/ 1 w 142"/>
                <a:gd name="T31" fmla="*/ 1 h 145"/>
                <a:gd name="T32" fmla="*/ 1 w 142"/>
                <a:gd name="T33" fmla="*/ 1 h 145"/>
                <a:gd name="T34" fmla="*/ 1 w 142"/>
                <a:gd name="T35" fmla="*/ 0 h 145"/>
                <a:gd name="T36" fmla="*/ 1 w 142"/>
                <a:gd name="T37" fmla="*/ 1 h 145"/>
                <a:gd name="T38" fmla="*/ 1 w 142"/>
                <a:gd name="T39" fmla="*/ 1 h 145"/>
                <a:gd name="T40" fmla="*/ 1 w 142"/>
                <a:gd name="T41" fmla="*/ 1 h 145"/>
                <a:gd name="T42" fmla="*/ 1 w 142"/>
                <a:gd name="T43" fmla="*/ 1 h 145"/>
                <a:gd name="T44" fmla="*/ 1 w 142"/>
                <a:gd name="T45" fmla="*/ 1 h 145"/>
                <a:gd name="T46" fmla="*/ 1 w 142"/>
                <a:gd name="T47" fmla="*/ 1 h 145"/>
                <a:gd name="T48" fmla="*/ 1 w 142"/>
                <a:gd name="T49" fmla="*/ 1 h 145"/>
                <a:gd name="T50" fmla="*/ 1 w 142"/>
                <a:gd name="T51" fmla="*/ 1 h 145"/>
                <a:gd name="T52" fmla="*/ 1 w 142"/>
                <a:gd name="T53" fmla="*/ 1 h 145"/>
                <a:gd name="T54" fmla="*/ 1 w 142"/>
                <a:gd name="T55" fmla="*/ 1 h 145"/>
                <a:gd name="T56" fmla="*/ 1 w 142"/>
                <a:gd name="T57" fmla="*/ 1 h 145"/>
                <a:gd name="T58" fmla="*/ 1 w 142"/>
                <a:gd name="T59" fmla="*/ 1 h 145"/>
                <a:gd name="T60" fmla="*/ 1 w 142"/>
                <a:gd name="T61" fmla="*/ 1 h 145"/>
                <a:gd name="T62" fmla="*/ 1 w 142"/>
                <a:gd name="T63" fmla="*/ 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2"/>
                <a:gd name="T97" fmla="*/ 0 h 145"/>
                <a:gd name="T98" fmla="*/ 142 w 142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2" h="145">
                  <a:moveTo>
                    <a:pt x="89" y="123"/>
                  </a:moveTo>
                  <a:lnTo>
                    <a:pt x="85" y="134"/>
                  </a:lnTo>
                  <a:lnTo>
                    <a:pt x="76" y="140"/>
                  </a:lnTo>
                  <a:lnTo>
                    <a:pt x="67" y="145"/>
                  </a:lnTo>
                  <a:lnTo>
                    <a:pt x="57" y="145"/>
                  </a:lnTo>
                  <a:lnTo>
                    <a:pt x="48" y="140"/>
                  </a:lnTo>
                  <a:lnTo>
                    <a:pt x="41" y="134"/>
                  </a:lnTo>
                  <a:lnTo>
                    <a:pt x="37" y="124"/>
                  </a:lnTo>
                  <a:lnTo>
                    <a:pt x="36" y="113"/>
                  </a:lnTo>
                  <a:lnTo>
                    <a:pt x="30" y="114"/>
                  </a:lnTo>
                  <a:lnTo>
                    <a:pt x="25" y="114"/>
                  </a:lnTo>
                  <a:lnTo>
                    <a:pt x="20" y="113"/>
                  </a:lnTo>
                  <a:lnTo>
                    <a:pt x="15" y="112"/>
                  </a:lnTo>
                  <a:lnTo>
                    <a:pt x="11" y="108"/>
                  </a:lnTo>
                  <a:lnTo>
                    <a:pt x="7" y="105"/>
                  </a:lnTo>
                  <a:lnTo>
                    <a:pt x="4" y="101"/>
                  </a:lnTo>
                  <a:lnTo>
                    <a:pt x="2" y="97"/>
                  </a:lnTo>
                  <a:lnTo>
                    <a:pt x="0" y="86"/>
                  </a:lnTo>
                  <a:lnTo>
                    <a:pt x="3" y="76"/>
                  </a:lnTo>
                  <a:lnTo>
                    <a:pt x="9" y="68"/>
                  </a:lnTo>
                  <a:lnTo>
                    <a:pt x="18" y="62"/>
                  </a:lnTo>
                  <a:lnTo>
                    <a:pt x="12" y="53"/>
                  </a:lnTo>
                  <a:lnTo>
                    <a:pt x="10" y="43"/>
                  </a:lnTo>
                  <a:lnTo>
                    <a:pt x="11" y="32"/>
                  </a:lnTo>
                  <a:lnTo>
                    <a:pt x="15" y="23"/>
                  </a:lnTo>
                  <a:lnTo>
                    <a:pt x="19" y="20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3" y="15"/>
                  </a:lnTo>
                  <a:lnTo>
                    <a:pt x="38" y="15"/>
                  </a:lnTo>
                  <a:lnTo>
                    <a:pt x="43" y="16"/>
                  </a:lnTo>
                  <a:lnTo>
                    <a:pt x="49" y="18"/>
                  </a:lnTo>
                  <a:lnTo>
                    <a:pt x="53" y="21"/>
                  </a:lnTo>
                  <a:lnTo>
                    <a:pt x="58" y="10"/>
                  </a:lnTo>
                  <a:lnTo>
                    <a:pt x="66" y="3"/>
                  </a:lnTo>
                  <a:lnTo>
                    <a:pt x="75" y="0"/>
                  </a:lnTo>
                  <a:lnTo>
                    <a:pt x="86" y="0"/>
                  </a:lnTo>
                  <a:lnTo>
                    <a:pt x="95" y="3"/>
                  </a:lnTo>
                  <a:lnTo>
                    <a:pt x="102" y="10"/>
                  </a:lnTo>
                  <a:lnTo>
                    <a:pt x="106" y="21"/>
                  </a:lnTo>
                  <a:lnTo>
                    <a:pt x="106" y="31"/>
                  </a:lnTo>
                  <a:lnTo>
                    <a:pt x="112" y="30"/>
                  </a:lnTo>
                  <a:lnTo>
                    <a:pt x="118" y="30"/>
                  </a:lnTo>
                  <a:lnTo>
                    <a:pt x="123" y="31"/>
                  </a:lnTo>
                  <a:lnTo>
                    <a:pt x="128" y="33"/>
                  </a:lnTo>
                  <a:lnTo>
                    <a:pt x="133" y="36"/>
                  </a:lnTo>
                  <a:lnTo>
                    <a:pt x="136" y="39"/>
                  </a:lnTo>
                  <a:lnTo>
                    <a:pt x="139" y="44"/>
                  </a:lnTo>
                  <a:lnTo>
                    <a:pt x="141" y="48"/>
                  </a:lnTo>
                  <a:lnTo>
                    <a:pt x="142" y="58"/>
                  </a:lnTo>
                  <a:lnTo>
                    <a:pt x="140" y="68"/>
                  </a:lnTo>
                  <a:lnTo>
                    <a:pt x="134" y="76"/>
                  </a:lnTo>
                  <a:lnTo>
                    <a:pt x="125" y="83"/>
                  </a:lnTo>
                  <a:lnTo>
                    <a:pt x="131" y="92"/>
                  </a:lnTo>
                  <a:lnTo>
                    <a:pt x="133" y="101"/>
                  </a:lnTo>
                  <a:lnTo>
                    <a:pt x="132" y="112"/>
                  </a:lnTo>
                  <a:lnTo>
                    <a:pt x="127" y="121"/>
                  </a:lnTo>
                  <a:lnTo>
                    <a:pt x="124" y="124"/>
                  </a:lnTo>
                  <a:lnTo>
                    <a:pt x="119" y="127"/>
                  </a:lnTo>
                  <a:lnTo>
                    <a:pt x="114" y="129"/>
                  </a:lnTo>
                  <a:lnTo>
                    <a:pt x="110" y="129"/>
                  </a:lnTo>
                  <a:lnTo>
                    <a:pt x="104" y="129"/>
                  </a:lnTo>
                  <a:lnTo>
                    <a:pt x="100" y="128"/>
                  </a:lnTo>
                  <a:lnTo>
                    <a:pt x="94" y="127"/>
                  </a:lnTo>
                  <a:lnTo>
                    <a:pt x="89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2" name="Freeform 67"/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3149" y="2534"/>
              <a:ext cx="21" cy="20"/>
            </a:xfrm>
            <a:custGeom>
              <a:avLst/>
              <a:gdLst>
                <a:gd name="T0" fmla="*/ 1 w 40"/>
                <a:gd name="T1" fmla="*/ 1 h 39"/>
                <a:gd name="T2" fmla="*/ 1 w 40"/>
                <a:gd name="T3" fmla="*/ 1 h 39"/>
                <a:gd name="T4" fmla="*/ 1 w 40"/>
                <a:gd name="T5" fmla="*/ 1 h 39"/>
                <a:gd name="T6" fmla="*/ 1 w 40"/>
                <a:gd name="T7" fmla="*/ 0 h 39"/>
                <a:gd name="T8" fmla="*/ 1 w 40"/>
                <a:gd name="T9" fmla="*/ 1 h 39"/>
                <a:gd name="T10" fmla="*/ 1 w 40"/>
                <a:gd name="T11" fmla="*/ 1 h 39"/>
                <a:gd name="T12" fmla="*/ 1 w 40"/>
                <a:gd name="T13" fmla="*/ 1 h 39"/>
                <a:gd name="T14" fmla="*/ 0 w 40"/>
                <a:gd name="T15" fmla="*/ 1 h 39"/>
                <a:gd name="T16" fmla="*/ 1 w 40"/>
                <a:gd name="T17" fmla="*/ 1 h 39"/>
                <a:gd name="T18" fmla="*/ 1 w 40"/>
                <a:gd name="T19" fmla="*/ 1 h 39"/>
                <a:gd name="T20" fmla="*/ 1 w 40"/>
                <a:gd name="T21" fmla="*/ 1 h 39"/>
                <a:gd name="T22" fmla="*/ 1 w 40"/>
                <a:gd name="T23" fmla="*/ 1 h 39"/>
                <a:gd name="T24" fmla="*/ 1 w 40"/>
                <a:gd name="T25" fmla="*/ 1 h 39"/>
                <a:gd name="T26" fmla="*/ 1 w 40"/>
                <a:gd name="T27" fmla="*/ 1 h 39"/>
                <a:gd name="T28" fmla="*/ 1 w 40"/>
                <a:gd name="T29" fmla="*/ 1 h 39"/>
                <a:gd name="T30" fmla="*/ 1 w 40"/>
                <a:gd name="T31" fmla="*/ 1 h 39"/>
                <a:gd name="T32" fmla="*/ 1 w 40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"/>
                <a:gd name="T52" fmla="*/ 0 h 39"/>
                <a:gd name="T53" fmla="*/ 40 w 40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" h="39">
                  <a:moveTo>
                    <a:pt x="39" y="14"/>
                  </a:moveTo>
                  <a:lnTo>
                    <a:pt x="36" y="7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1" y="26"/>
                  </a:lnTo>
                  <a:lnTo>
                    <a:pt x="5" y="32"/>
                  </a:lnTo>
                  <a:lnTo>
                    <a:pt x="12" y="37"/>
                  </a:lnTo>
                  <a:lnTo>
                    <a:pt x="18" y="39"/>
                  </a:lnTo>
                  <a:lnTo>
                    <a:pt x="26" y="38"/>
                  </a:lnTo>
                  <a:lnTo>
                    <a:pt x="33" y="34"/>
                  </a:lnTo>
                  <a:lnTo>
                    <a:pt x="38" y="29"/>
                  </a:lnTo>
                  <a:lnTo>
                    <a:pt x="40" y="22"/>
                  </a:lnTo>
                  <a:lnTo>
                    <a:pt x="39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3" name="Freeform 68"/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2944" y="2499"/>
              <a:ext cx="26" cy="26"/>
            </a:xfrm>
            <a:custGeom>
              <a:avLst/>
              <a:gdLst>
                <a:gd name="T0" fmla="*/ 1 w 52"/>
                <a:gd name="T1" fmla="*/ 1 h 50"/>
                <a:gd name="T2" fmla="*/ 1 w 52"/>
                <a:gd name="T3" fmla="*/ 1 h 50"/>
                <a:gd name="T4" fmla="*/ 1 w 52"/>
                <a:gd name="T5" fmla="*/ 1 h 50"/>
                <a:gd name="T6" fmla="*/ 1 w 52"/>
                <a:gd name="T7" fmla="*/ 1 h 50"/>
                <a:gd name="T8" fmla="*/ 1 w 52"/>
                <a:gd name="T9" fmla="*/ 1 h 50"/>
                <a:gd name="T10" fmla="*/ 1 w 52"/>
                <a:gd name="T11" fmla="*/ 1 h 50"/>
                <a:gd name="T12" fmla="*/ 1 w 52"/>
                <a:gd name="T13" fmla="*/ 1 h 50"/>
                <a:gd name="T14" fmla="*/ 1 w 52"/>
                <a:gd name="T15" fmla="*/ 1 h 50"/>
                <a:gd name="T16" fmla="*/ 1 w 52"/>
                <a:gd name="T17" fmla="*/ 0 h 50"/>
                <a:gd name="T18" fmla="*/ 1 w 52"/>
                <a:gd name="T19" fmla="*/ 1 h 50"/>
                <a:gd name="T20" fmla="*/ 1 w 52"/>
                <a:gd name="T21" fmla="*/ 1 h 50"/>
                <a:gd name="T22" fmla="*/ 1 w 52"/>
                <a:gd name="T23" fmla="*/ 1 h 50"/>
                <a:gd name="T24" fmla="*/ 0 w 52"/>
                <a:gd name="T25" fmla="*/ 1 h 50"/>
                <a:gd name="T26" fmla="*/ 1 w 52"/>
                <a:gd name="T27" fmla="*/ 1 h 50"/>
                <a:gd name="T28" fmla="*/ 1 w 52"/>
                <a:gd name="T29" fmla="*/ 1 h 50"/>
                <a:gd name="T30" fmla="*/ 1 w 52"/>
                <a:gd name="T31" fmla="*/ 1 h 50"/>
                <a:gd name="T32" fmla="*/ 1 w 52"/>
                <a:gd name="T33" fmla="*/ 1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0"/>
                <a:gd name="T53" fmla="*/ 52 w 5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0">
                  <a:moveTo>
                    <a:pt x="26" y="50"/>
                  </a:moveTo>
                  <a:lnTo>
                    <a:pt x="37" y="48"/>
                  </a:lnTo>
                  <a:lnTo>
                    <a:pt x="45" y="42"/>
                  </a:lnTo>
                  <a:lnTo>
                    <a:pt x="49" y="34"/>
                  </a:lnTo>
                  <a:lnTo>
                    <a:pt x="52" y="25"/>
                  </a:lnTo>
                  <a:lnTo>
                    <a:pt x="49" y="15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8"/>
                  </a:lnTo>
                  <a:lnTo>
                    <a:pt x="26" y="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4" name="Freeform 69"/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5" name="Freeform 70"/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6" name="Freeform 71"/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2972" y="2447"/>
              <a:ext cx="76" cy="61"/>
            </a:xfrm>
            <a:custGeom>
              <a:avLst/>
              <a:gdLst>
                <a:gd name="T0" fmla="*/ 1 w 152"/>
                <a:gd name="T1" fmla="*/ 0 h 123"/>
                <a:gd name="T2" fmla="*/ 0 w 152"/>
                <a:gd name="T3" fmla="*/ 0 h 123"/>
                <a:gd name="T4" fmla="*/ 1 w 152"/>
                <a:gd name="T5" fmla="*/ 0 h 123"/>
                <a:gd name="T6" fmla="*/ 1 w 152"/>
                <a:gd name="T7" fmla="*/ 0 h 123"/>
                <a:gd name="T8" fmla="*/ 1 w 152"/>
                <a:gd name="T9" fmla="*/ 0 h 123"/>
                <a:gd name="T10" fmla="*/ 1 w 152"/>
                <a:gd name="T11" fmla="*/ 0 h 123"/>
                <a:gd name="T12" fmla="*/ 1 w 152"/>
                <a:gd name="T13" fmla="*/ 0 h 123"/>
                <a:gd name="T14" fmla="*/ 1 w 152"/>
                <a:gd name="T15" fmla="*/ 0 h 123"/>
                <a:gd name="T16" fmla="*/ 1 w 152"/>
                <a:gd name="T17" fmla="*/ 0 h 123"/>
                <a:gd name="T18" fmla="*/ 1 w 152"/>
                <a:gd name="T19" fmla="*/ 0 h 123"/>
                <a:gd name="T20" fmla="*/ 1 w 152"/>
                <a:gd name="T21" fmla="*/ 0 h 123"/>
                <a:gd name="T22" fmla="*/ 1 w 152"/>
                <a:gd name="T23" fmla="*/ 0 h 123"/>
                <a:gd name="T24" fmla="*/ 1 w 152"/>
                <a:gd name="T25" fmla="*/ 0 h 123"/>
                <a:gd name="T26" fmla="*/ 1 w 152"/>
                <a:gd name="T27" fmla="*/ 0 h 123"/>
                <a:gd name="T28" fmla="*/ 1 w 152"/>
                <a:gd name="T29" fmla="*/ 0 h 123"/>
                <a:gd name="T30" fmla="*/ 1 w 152"/>
                <a:gd name="T31" fmla="*/ 0 h 123"/>
                <a:gd name="T32" fmla="*/ 1 w 152"/>
                <a:gd name="T33" fmla="*/ 0 h 123"/>
                <a:gd name="T34" fmla="*/ 1 w 152"/>
                <a:gd name="T35" fmla="*/ 0 h 123"/>
                <a:gd name="T36" fmla="*/ 1 w 152"/>
                <a:gd name="T37" fmla="*/ 0 h 123"/>
                <a:gd name="T38" fmla="*/ 1 w 152"/>
                <a:gd name="T39" fmla="*/ 0 h 123"/>
                <a:gd name="T40" fmla="*/ 1 w 152"/>
                <a:gd name="T41" fmla="*/ 0 h 123"/>
                <a:gd name="T42" fmla="*/ 1 w 152"/>
                <a:gd name="T43" fmla="*/ 0 h 123"/>
                <a:gd name="T44" fmla="*/ 1 w 152"/>
                <a:gd name="T45" fmla="*/ 0 h 123"/>
                <a:gd name="T46" fmla="*/ 1 w 152"/>
                <a:gd name="T47" fmla="*/ 0 h 123"/>
                <a:gd name="T48" fmla="*/ 1 w 152"/>
                <a:gd name="T49" fmla="*/ 0 h 123"/>
                <a:gd name="T50" fmla="*/ 1 w 152"/>
                <a:gd name="T51" fmla="*/ 0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3" y="122"/>
                  </a:moveTo>
                  <a:lnTo>
                    <a:pt x="0" y="100"/>
                  </a:lnTo>
                  <a:lnTo>
                    <a:pt x="4" y="93"/>
                  </a:lnTo>
                  <a:lnTo>
                    <a:pt x="14" y="75"/>
                  </a:lnTo>
                  <a:lnTo>
                    <a:pt x="29" y="52"/>
                  </a:lnTo>
                  <a:lnTo>
                    <a:pt x="48" y="27"/>
                  </a:lnTo>
                  <a:lnTo>
                    <a:pt x="70" y="9"/>
                  </a:lnTo>
                  <a:lnTo>
                    <a:pt x="93" y="0"/>
                  </a:lnTo>
                  <a:lnTo>
                    <a:pt x="118" y="5"/>
                  </a:lnTo>
                  <a:lnTo>
                    <a:pt x="141" y="32"/>
                  </a:lnTo>
                  <a:lnTo>
                    <a:pt x="149" y="50"/>
                  </a:lnTo>
                  <a:lnTo>
                    <a:pt x="152" y="65"/>
                  </a:lnTo>
                  <a:lnTo>
                    <a:pt x="151" y="79"/>
                  </a:lnTo>
                  <a:lnTo>
                    <a:pt x="146" y="91"/>
                  </a:lnTo>
                  <a:lnTo>
                    <a:pt x="138" y="99"/>
                  </a:lnTo>
                  <a:lnTo>
                    <a:pt x="127" y="107"/>
                  </a:lnTo>
                  <a:lnTo>
                    <a:pt x="114" y="113"/>
                  </a:lnTo>
                  <a:lnTo>
                    <a:pt x="99" y="116"/>
                  </a:lnTo>
                  <a:lnTo>
                    <a:pt x="84" y="120"/>
                  </a:lnTo>
                  <a:lnTo>
                    <a:pt x="69" y="121"/>
                  </a:lnTo>
                  <a:lnTo>
                    <a:pt x="54" y="122"/>
                  </a:lnTo>
                  <a:lnTo>
                    <a:pt x="42" y="123"/>
                  </a:lnTo>
                  <a:lnTo>
                    <a:pt x="30" y="123"/>
                  </a:lnTo>
                  <a:lnTo>
                    <a:pt x="21" y="122"/>
                  </a:lnTo>
                  <a:lnTo>
                    <a:pt x="15" y="122"/>
                  </a:lnTo>
                  <a:lnTo>
                    <a:pt x="13" y="1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7" name="Freeform 72"/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2972" y="2517"/>
              <a:ext cx="76" cy="61"/>
            </a:xfrm>
            <a:custGeom>
              <a:avLst/>
              <a:gdLst>
                <a:gd name="T0" fmla="*/ 0 w 153"/>
                <a:gd name="T1" fmla="*/ 1 h 122"/>
                <a:gd name="T2" fmla="*/ 0 w 153"/>
                <a:gd name="T3" fmla="*/ 1 h 122"/>
                <a:gd name="T4" fmla="*/ 0 w 153"/>
                <a:gd name="T5" fmla="*/ 1 h 122"/>
                <a:gd name="T6" fmla="*/ 0 w 153"/>
                <a:gd name="T7" fmla="*/ 1 h 122"/>
                <a:gd name="T8" fmla="*/ 0 w 153"/>
                <a:gd name="T9" fmla="*/ 0 h 122"/>
                <a:gd name="T10" fmla="*/ 0 w 153"/>
                <a:gd name="T11" fmla="*/ 0 h 122"/>
                <a:gd name="T12" fmla="*/ 0 w 153"/>
                <a:gd name="T13" fmla="*/ 1 h 122"/>
                <a:gd name="T14" fmla="*/ 0 w 153"/>
                <a:gd name="T15" fmla="*/ 1 h 122"/>
                <a:gd name="T16" fmla="*/ 0 w 153"/>
                <a:gd name="T17" fmla="*/ 1 h 122"/>
                <a:gd name="T18" fmla="*/ 0 w 153"/>
                <a:gd name="T19" fmla="*/ 1 h 122"/>
                <a:gd name="T20" fmla="*/ 0 w 153"/>
                <a:gd name="T21" fmla="*/ 1 h 122"/>
                <a:gd name="T22" fmla="*/ 0 w 153"/>
                <a:gd name="T23" fmla="*/ 1 h 122"/>
                <a:gd name="T24" fmla="*/ 0 w 153"/>
                <a:gd name="T25" fmla="*/ 1 h 122"/>
                <a:gd name="T26" fmla="*/ 0 w 153"/>
                <a:gd name="T27" fmla="*/ 1 h 122"/>
                <a:gd name="T28" fmla="*/ 0 w 153"/>
                <a:gd name="T29" fmla="*/ 1 h 122"/>
                <a:gd name="T30" fmla="*/ 0 w 153"/>
                <a:gd name="T31" fmla="*/ 1 h 122"/>
                <a:gd name="T32" fmla="*/ 0 w 153"/>
                <a:gd name="T33" fmla="*/ 1 h 122"/>
                <a:gd name="T34" fmla="*/ 0 w 153"/>
                <a:gd name="T35" fmla="*/ 1 h 122"/>
                <a:gd name="T36" fmla="*/ 0 w 153"/>
                <a:gd name="T37" fmla="*/ 1 h 122"/>
                <a:gd name="T38" fmla="*/ 0 w 153"/>
                <a:gd name="T39" fmla="*/ 1 h 122"/>
                <a:gd name="T40" fmla="*/ 0 w 153"/>
                <a:gd name="T41" fmla="*/ 1 h 122"/>
                <a:gd name="T42" fmla="*/ 0 w 153"/>
                <a:gd name="T43" fmla="*/ 1 h 122"/>
                <a:gd name="T44" fmla="*/ 0 w 153"/>
                <a:gd name="T45" fmla="*/ 1 h 122"/>
                <a:gd name="T46" fmla="*/ 0 w 153"/>
                <a:gd name="T47" fmla="*/ 1 h 122"/>
                <a:gd name="T48" fmla="*/ 0 w 153"/>
                <a:gd name="T49" fmla="*/ 1 h 122"/>
                <a:gd name="T50" fmla="*/ 0 w 153"/>
                <a:gd name="T51" fmla="*/ 1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22"/>
                <a:gd name="T80" fmla="*/ 153 w 153"/>
                <a:gd name="T81" fmla="*/ 122 h 1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22">
                  <a:moveTo>
                    <a:pt x="0" y="23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21" y="1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1"/>
                  </a:lnTo>
                  <a:lnTo>
                    <a:pt x="69" y="2"/>
                  </a:lnTo>
                  <a:lnTo>
                    <a:pt x="84" y="4"/>
                  </a:lnTo>
                  <a:lnTo>
                    <a:pt x="99" y="7"/>
                  </a:lnTo>
                  <a:lnTo>
                    <a:pt x="114" y="10"/>
                  </a:lnTo>
                  <a:lnTo>
                    <a:pt x="127" y="16"/>
                  </a:lnTo>
                  <a:lnTo>
                    <a:pt x="138" y="23"/>
                  </a:lnTo>
                  <a:lnTo>
                    <a:pt x="146" y="32"/>
                  </a:lnTo>
                  <a:lnTo>
                    <a:pt x="152" y="43"/>
                  </a:lnTo>
                  <a:lnTo>
                    <a:pt x="153" y="55"/>
                  </a:lnTo>
                  <a:lnTo>
                    <a:pt x="150" y="70"/>
                  </a:lnTo>
                  <a:lnTo>
                    <a:pt x="142" y="89"/>
                  </a:lnTo>
                  <a:lnTo>
                    <a:pt x="118" y="115"/>
                  </a:lnTo>
                  <a:lnTo>
                    <a:pt x="93" y="122"/>
                  </a:lnTo>
                  <a:lnTo>
                    <a:pt x="70" y="114"/>
                  </a:lnTo>
                  <a:lnTo>
                    <a:pt x="48" y="95"/>
                  </a:lnTo>
                  <a:lnTo>
                    <a:pt x="29" y="72"/>
                  </a:lnTo>
                  <a:lnTo>
                    <a:pt x="14" y="48"/>
                  </a:lnTo>
                  <a:lnTo>
                    <a:pt x="4" y="30"/>
                  </a:ln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8" name="Freeform 73"/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2930" y="2532"/>
              <a:ext cx="55" cy="78"/>
            </a:xfrm>
            <a:custGeom>
              <a:avLst/>
              <a:gdLst>
                <a:gd name="T0" fmla="*/ 0 w 112"/>
                <a:gd name="T1" fmla="*/ 0 h 156"/>
                <a:gd name="T2" fmla="*/ 0 w 112"/>
                <a:gd name="T3" fmla="*/ 0 h 156"/>
                <a:gd name="T4" fmla="*/ 0 w 112"/>
                <a:gd name="T5" fmla="*/ 1 h 156"/>
                <a:gd name="T6" fmla="*/ 0 w 112"/>
                <a:gd name="T7" fmla="*/ 1 h 156"/>
                <a:gd name="T8" fmla="*/ 0 w 112"/>
                <a:gd name="T9" fmla="*/ 1 h 156"/>
                <a:gd name="T10" fmla="*/ 0 w 112"/>
                <a:gd name="T11" fmla="*/ 1 h 156"/>
                <a:gd name="T12" fmla="*/ 0 w 112"/>
                <a:gd name="T13" fmla="*/ 1 h 156"/>
                <a:gd name="T14" fmla="*/ 0 w 112"/>
                <a:gd name="T15" fmla="*/ 1 h 156"/>
                <a:gd name="T16" fmla="*/ 0 w 112"/>
                <a:gd name="T17" fmla="*/ 1 h 156"/>
                <a:gd name="T18" fmla="*/ 0 w 112"/>
                <a:gd name="T19" fmla="*/ 1 h 156"/>
                <a:gd name="T20" fmla="*/ 0 w 112"/>
                <a:gd name="T21" fmla="*/ 1 h 156"/>
                <a:gd name="T22" fmla="*/ 0 w 112"/>
                <a:gd name="T23" fmla="*/ 1 h 156"/>
                <a:gd name="T24" fmla="*/ 0 w 112"/>
                <a:gd name="T25" fmla="*/ 1 h 156"/>
                <a:gd name="T26" fmla="*/ 0 w 112"/>
                <a:gd name="T27" fmla="*/ 1 h 156"/>
                <a:gd name="T28" fmla="*/ 0 w 112"/>
                <a:gd name="T29" fmla="*/ 1 h 156"/>
                <a:gd name="T30" fmla="*/ 0 w 112"/>
                <a:gd name="T31" fmla="*/ 1 h 156"/>
                <a:gd name="T32" fmla="*/ 0 w 112"/>
                <a:gd name="T33" fmla="*/ 1 h 156"/>
                <a:gd name="T34" fmla="*/ 0 w 112"/>
                <a:gd name="T35" fmla="*/ 0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2"/>
                <a:gd name="T55" fmla="*/ 0 h 156"/>
                <a:gd name="T56" fmla="*/ 112 w 112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2" h="156">
                  <a:moveTo>
                    <a:pt x="43" y="0"/>
                  </a:moveTo>
                  <a:lnTo>
                    <a:pt x="68" y="0"/>
                  </a:lnTo>
                  <a:lnTo>
                    <a:pt x="73" y="7"/>
                  </a:lnTo>
                  <a:lnTo>
                    <a:pt x="83" y="24"/>
                  </a:lnTo>
                  <a:lnTo>
                    <a:pt x="96" y="50"/>
                  </a:lnTo>
                  <a:lnTo>
                    <a:pt x="106" y="77"/>
                  </a:lnTo>
                  <a:lnTo>
                    <a:pt x="112" y="106"/>
                  </a:lnTo>
                  <a:lnTo>
                    <a:pt x="108" y="131"/>
                  </a:lnTo>
                  <a:lnTo>
                    <a:pt x="91" y="149"/>
                  </a:lnTo>
                  <a:lnTo>
                    <a:pt x="56" y="156"/>
                  </a:lnTo>
                  <a:lnTo>
                    <a:pt x="22" y="149"/>
                  </a:lnTo>
                  <a:lnTo>
                    <a:pt x="4" y="131"/>
                  </a:lnTo>
                  <a:lnTo>
                    <a:pt x="0" y="106"/>
                  </a:lnTo>
                  <a:lnTo>
                    <a:pt x="5" y="77"/>
                  </a:lnTo>
                  <a:lnTo>
                    <a:pt x="15" y="50"/>
                  </a:lnTo>
                  <a:lnTo>
                    <a:pt x="28" y="24"/>
                  </a:lnTo>
                  <a:lnTo>
                    <a:pt x="38" y="7"/>
                  </a:lnTo>
                  <a:lnTo>
                    <a:pt x="4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09" name="Freeform 74"/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2868" y="2515"/>
              <a:ext cx="75" cy="62"/>
            </a:xfrm>
            <a:custGeom>
              <a:avLst/>
              <a:gdLst>
                <a:gd name="T0" fmla="*/ 0 w 151"/>
                <a:gd name="T1" fmla="*/ 1 h 123"/>
                <a:gd name="T2" fmla="*/ 0 w 151"/>
                <a:gd name="T3" fmla="*/ 1 h 123"/>
                <a:gd name="T4" fmla="*/ 0 w 151"/>
                <a:gd name="T5" fmla="*/ 1 h 123"/>
                <a:gd name="T6" fmla="*/ 0 w 151"/>
                <a:gd name="T7" fmla="*/ 1 h 123"/>
                <a:gd name="T8" fmla="*/ 0 w 151"/>
                <a:gd name="T9" fmla="*/ 1 h 123"/>
                <a:gd name="T10" fmla="*/ 0 w 151"/>
                <a:gd name="T11" fmla="*/ 1 h 123"/>
                <a:gd name="T12" fmla="*/ 0 w 151"/>
                <a:gd name="T13" fmla="*/ 1 h 123"/>
                <a:gd name="T14" fmla="*/ 0 w 151"/>
                <a:gd name="T15" fmla="*/ 1 h 123"/>
                <a:gd name="T16" fmla="*/ 0 w 151"/>
                <a:gd name="T17" fmla="*/ 1 h 123"/>
                <a:gd name="T18" fmla="*/ 0 w 151"/>
                <a:gd name="T19" fmla="*/ 1 h 123"/>
                <a:gd name="T20" fmla="*/ 0 w 151"/>
                <a:gd name="T21" fmla="*/ 1 h 123"/>
                <a:gd name="T22" fmla="*/ 0 w 151"/>
                <a:gd name="T23" fmla="*/ 1 h 123"/>
                <a:gd name="T24" fmla="*/ 0 w 151"/>
                <a:gd name="T25" fmla="*/ 1 h 123"/>
                <a:gd name="T26" fmla="*/ 0 w 151"/>
                <a:gd name="T27" fmla="*/ 1 h 123"/>
                <a:gd name="T28" fmla="*/ 0 w 151"/>
                <a:gd name="T29" fmla="*/ 1 h 123"/>
                <a:gd name="T30" fmla="*/ 0 w 151"/>
                <a:gd name="T31" fmla="*/ 1 h 123"/>
                <a:gd name="T32" fmla="*/ 0 w 151"/>
                <a:gd name="T33" fmla="*/ 1 h 123"/>
                <a:gd name="T34" fmla="*/ 0 w 151"/>
                <a:gd name="T35" fmla="*/ 1 h 123"/>
                <a:gd name="T36" fmla="*/ 0 w 151"/>
                <a:gd name="T37" fmla="*/ 1 h 123"/>
                <a:gd name="T38" fmla="*/ 0 w 151"/>
                <a:gd name="T39" fmla="*/ 1 h 123"/>
                <a:gd name="T40" fmla="*/ 0 w 151"/>
                <a:gd name="T41" fmla="*/ 1 h 123"/>
                <a:gd name="T42" fmla="*/ 0 w 151"/>
                <a:gd name="T43" fmla="*/ 0 h 123"/>
                <a:gd name="T44" fmla="*/ 0 w 151"/>
                <a:gd name="T45" fmla="*/ 0 h 123"/>
                <a:gd name="T46" fmla="*/ 0 w 151"/>
                <a:gd name="T47" fmla="*/ 1 h 123"/>
                <a:gd name="T48" fmla="*/ 0 w 151"/>
                <a:gd name="T49" fmla="*/ 1 h 123"/>
                <a:gd name="T50" fmla="*/ 0 w 151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3"/>
                <a:gd name="T80" fmla="*/ 151 w 151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3">
                  <a:moveTo>
                    <a:pt x="138" y="1"/>
                  </a:moveTo>
                  <a:lnTo>
                    <a:pt x="151" y="23"/>
                  </a:lnTo>
                  <a:lnTo>
                    <a:pt x="147" y="30"/>
                  </a:lnTo>
                  <a:lnTo>
                    <a:pt x="137" y="48"/>
                  </a:lnTo>
                  <a:lnTo>
                    <a:pt x="122" y="71"/>
                  </a:lnTo>
                  <a:lnTo>
                    <a:pt x="103" y="95"/>
                  </a:lnTo>
                  <a:lnTo>
                    <a:pt x="82" y="114"/>
                  </a:lnTo>
                  <a:lnTo>
                    <a:pt x="57" y="123"/>
                  </a:lnTo>
                  <a:lnTo>
                    <a:pt x="34" y="117"/>
                  </a:lnTo>
                  <a:lnTo>
                    <a:pt x="11" y="91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5" y="16"/>
                  </a:lnTo>
                  <a:lnTo>
                    <a:pt x="38" y="10"/>
                  </a:lnTo>
                  <a:lnTo>
                    <a:pt x="52" y="7"/>
                  </a:lnTo>
                  <a:lnTo>
                    <a:pt x="67" y="3"/>
                  </a:lnTo>
                  <a:lnTo>
                    <a:pt x="82" y="2"/>
                  </a:lnTo>
                  <a:lnTo>
                    <a:pt x="97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30" y="1"/>
                  </a:lnTo>
                  <a:lnTo>
                    <a:pt x="136" y="1"/>
                  </a:lnTo>
                  <a:lnTo>
                    <a:pt x="138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0" name="Freeform 75"/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2867" y="2446"/>
              <a:ext cx="76" cy="62"/>
            </a:xfrm>
            <a:custGeom>
              <a:avLst/>
              <a:gdLst>
                <a:gd name="T0" fmla="*/ 1 w 152"/>
                <a:gd name="T1" fmla="*/ 1 h 123"/>
                <a:gd name="T2" fmla="*/ 1 w 152"/>
                <a:gd name="T3" fmla="*/ 1 h 123"/>
                <a:gd name="T4" fmla="*/ 1 w 152"/>
                <a:gd name="T5" fmla="*/ 1 h 123"/>
                <a:gd name="T6" fmla="*/ 1 w 152"/>
                <a:gd name="T7" fmla="*/ 1 h 123"/>
                <a:gd name="T8" fmla="*/ 1 w 152"/>
                <a:gd name="T9" fmla="*/ 1 h 123"/>
                <a:gd name="T10" fmla="*/ 1 w 152"/>
                <a:gd name="T11" fmla="*/ 1 h 123"/>
                <a:gd name="T12" fmla="*/ 1 w 152"/>
                <a:gd name="T13" fmla="*/ 1 h 123"/>
                <a:gd name="T14" fmla="*/ 1 w 152"/>
                <a:gd name="T15" fmla="*/ 1 h 123"/>
                <a:gd name="T16" fmla="*/ 1 w 152"/>
                <a:gd name="T17" fmla="*/ 1 h 123"/>
                <a:gd name="T18" fmla="*/ 1 w 152"/>
                <a:gd name="T19" fmla="*/ 1 h 123"/>
                <a:gd name="T20" fmla="*/ 1 w 152"/>
                <a:gd name="T21" fmla="*/ 1 h 123"/>
                <a:gd name="T22" fmla="*/ 1 w 152"/>
                <a:gd name="T23" fmla="*/ 1 h 123"/>
                <a:gd name="T24" fmla="*/ 1 w 152"/>
                <a:gd name="T25" fmla="*/ 1 h 123"/>
                <a:gd name="T26" fmla="*/ 1 w 152"/>
                <a:gd name="T27" fmla="*/ 1 h 123"/>
                <a:gd name="T28" fmla="*/ 1 w 152"/>
                <a:gd name="T29" fmla="*/ 1 h 123"/>
                <a:gd name="T30" fmla="*/ 0 w 152"/>
                <a:gd name="T31" fmla="*/ 1 h 123"/>
                <a:gd name="T32" fmla="*/ 1 w 152"/>
                <a:gd name="T33" fmla="*/ 1 h 123"/>
                <a:gd name="T34" fmla="*/ 1 w 152"/>
                <a:gd name="T35" fmla="*/ 1 h 123"/>
                <a:gd name="T36" fmla="*/ 1 w 152"/>
                <a:gd name="T37" fmla="*/ 1 h 123"/>
                <a:gd name="T38" fmla="*/ 1 w 152"/>
                <a:gd name="T39" fmla="*/ 0 h 123"/>
                <a:gd name="T40" fmla="*/ 1 w 152"/>
                <a:gd name="T41" fmla="*/ 1 h 123"/>
                <a:gd name="T42" fmla="*/ 1 w 152"/>
                <a:gd name="T43" fmla="*/ 1 h 123"/>
                <a:gd name="T44" fmla="*/ 1 w 152"/>
                <a:gd name="T45" fmla="*/ 1 h 123"/>
                <a:gd name="T46" fmla="*/ 1 w 152"/>
                <a:gd name="T47" fmla="*/ 1 h 123"/>
                <a:gd name="T48" fmla="*/ 1 w 152"/>
                <a:gd name="T49" fmla="*/ 1 h 123"/>
                <a:gd name="T50" fmla="*/ 1 w 152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52" y="99"/>
                  </a:moveTo>
                  <a:lnTo>
                    <a:pt x="139" y="122"/>
                  </a:lnTo>
                  <a:lnTo>
                    <a:pt x="137" y="122"/>
                  </a:lnTo>
                  <a:lnTo>
                    <a:pt x="131" y="122"/>
                  </a:lnTo>
                  <a:lnTo>
                    <a:pt x="122" y="123"/>
                  </a:lnTo>
                  <a:lnTo>
                    <a:pt x="110" y="122"/>
                  </a:lnTo>
                  <a:lnTo>
                    <a:pt x="98" y="122"/>
                  </a:lnTo>
                  <a:lnTo>
                    <a:pt x="83" y="121"/>
                  </a:lnTo>
                  <a:lnTo>
                    <a:pt x="68" y="118"/>
                  </a:lnTo>
                  <a:lnTo>
                    <a:pt x="53" y="116"/>
                  </a:lnTo>
                  <a:lnTo>
                    <a:pt x="39" y="111"/>
                  </a:lnTo>
                  <a:lnTo>
                    <a:pt x="26" y="106"/>
                  </a:lnTo>
                  <a:lnTo>
                    <a:pt x="15" y="99"/>
                  </a:lnTo>
                  <a:lnTo>
                    <a:pt x="7" y="91"/>
                  </a:lnTo>
                  <a:lnTo>
                    <a:pt x="1" y="79"/>
                  </a:lnTo>
                  <a:lnTo>
                    <a:pt x="0" y="66"/>
                  </a:lnTo>
                  <a:lnTo>
                    <a:pt x="3" y="51"/>
                  </a:lnTo>
                  <a:lnTo>
                    <a:pt x="11" y="33"/>
                  </a:lnTo>
                  <a:lnTo>
                    <a:pt x="34" y="6"/>
                  </a:lnTo>
                  <a:lnTo>
                    <a:pt x="58" y="0"/>
                  </a:lnTo>
                  <a:lnTo>
                    <a:pt x="83" y="8"/>
                  </a:lnTo>
                  <a:lnTo>
                    <a:pt x="104" y="27"/>
                  </a:lnTo>
                  <a:lnTo>
                    <a:pt x="123" y="50"/>
                  </a:lnTo>
                  <a:lnTo>
                    <a:pt x="138" y="73"/>
                  </a:lnTo>
                  <a:lnTo>
                    <a:pt x="148" y="92"/>
                  </a:lnTo>
                  <a:lnTo>
                    <a:pt x="152" y="9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1" name="Freeform 76"/>
            <p:cNvSpPr>
              <a:spLocks/>
            </p:cNvSpPr>
            <p:nvPr>
              <p:custDataLst>
                <p:tags r:id="rId241"/>
              </p:custDataLst>
            </p:nvPr>
          </p:nvSpPr>
          <p:spPr bwMode="auto">
            <a:xfrm>
              <a:off x="2555" y="2447"/>
              <a:ext cx="68" cy="74"/>
            </a:xfrm>
            <a:custGeom>
              <a:avLst/>
              <a:gdLst>
                <a:gd name="T0" fmla="*/ 1 w 136"/>
                <a:gd name="T1" fmla="*/ 1 h 148"/>
                <a:gd name="T2" fmla="*/ 0 w 136"/>
                <a:gd name="T3" fmla="*/ 1 h 148"/>
                <a:gd name="T4" fmla="*/ 1 w 136"/>
                <a:gd name="T5" fmla="*/ 1 h 148"/>
                <a:gd name="T6" fmla="*/ 1 w 136"/>
                <a:gd name="T7" fmla="*/ 1 h 148"/>
                <a:gd name="T8" fmla="*/ 1 w 136"/>
                <a:gd name="T9" fmla="*/ 1 h 148"/>
                <a:gd name="T10" fmla="*/ 1 w 136"/>
                <a:gd name="T11" fmla="*/ 1 h 148"/>
                <a:gd name="T12" fmla="*/ 1 w 136"/>
                <a:gd name="T13" fmla="*/ 1 h 148"/>
                <a:gd name="T14" fmla="*/ 1 w 136"/>
                <a:gd name="T15" fmla="*/ 1 h 148"/>
                <a:gd name="T16" fmla="*/ 1 w 136"/>
                <a:gd name="T17" fmla="*/ 1 h 148"/>
                <a:gd name="T18" fmla="*/ 1 w 136"/>
                <a:gd name="T19" fmla="*/ 1 h 148"/>
                <a:gd name="T20" fmla="*/ 1 w 136"/>
                <a:gd name="T21" fmla="*/ 1 h 148"/>
                <a:gd name="T22" fmla="*/ 1 w 136"/>
                <a:gd name="T23" fmla="*/ 1 h 148"/>
                <a:gd name="T24" fmla="*/ 1 w 136"/>
                <a:gd name="T25" fmla="*/ 1 h 148"/>
                <a:gd name="T26" fmla="*/ 1 w 136"/>
                <a:gd name="T27" fmla="*/ 1 h 148"/>
                <a:gd name="T28" fmla="*/ 1 w 136"/>
                <a:gd name="T29" fmla="*/ 1 h 148"/>
                <a:gd name="T30" fmla="*/ 1 w 136"/>
                <a:gd name="T31" fmla="*/ 1 h 148"/>
                <a:gd name="T32" fmla="*/ 1 w 136"/>
                <a:gd name="T33" fmla="*/ 1 h 148"/>
                <a:gd name="T34" fmla="*/ 1 w 136"/>
                <a:gd name="T35" fmla="*/ 1 h 148"/>
                <a:gd name="T36" fmla="*/ 1 w 136"/>
                <a:gd name="T37" fmla="*/ 1 h 148"/>
                <a:gd name="T38" fmla="*/ 1 w 136"/>
                <a:gd name="T39" fmla="*/ 1 h 148"/>
                <a:gd name="T40" fmla="*/ 1 w 136"/>
                <a:gd name="T41" fmla="*/ 1 h 148"/>
                <a:gd name="T42" fmla="*/ 1 w 136"/>
                <a:gd name="T43" fmla="*/ 1 h 148"/>
                <a:gd name="T44" fmla="*/ 1 w 136"/>
                <a:gd name="T45" fmla="*/ 1 h 148"/>
                <a:gd name="T46" fmla="*/ 1 w 136"/>
                <a:gd name="T47" fmla="*/ 1 h 148"/>
                <a:gd name="T48" fmla="*/ 1 w 136"/>
                <a:gd name="T49" fmla="*/ 1 h 148"/>
                <a:gd name="T50" fmla="*/ 1 w 136"/>
                <a:gd name="T51" fmla="*/ 1 h 148"/>
                <a:gd name="T52" fmla="*/ 1 w 136"/>
                <a:gd name="T53" fmla="*/ 1 h 148"/>
                <a:gd name="T54" fmla="*/ 1 w 136"/>
                <a:gd name="T55" fmla="*/ 1 h 148"/>
                <a:gd name="T56" fmla="*/ 1 w 136"/>
                <a:gd name="T57" fmla="*/ 1 h 148"/>
                <a:gd name="T58" fmla="*/ 1 w 136"/>
                <a:gd name="T59" fmla="*/ 1 h 148"/>
                <a:gd name="T60" fmla="*/ 1 w 136"/>
                <a:gd name="T61" fmla="*/ 1 h 148"/>
                <a:gd name="T62" fmla="*/ 1 w 136"/>
                <a:gd name="T63" fmla="*/ 1 h 1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8"/>
                <a:gd name="T98" fmla="*/ 136 w 136"/>
                <a:gd name="T99" fmla="*/ 148 h 1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8">
                  <a:moveTo>
                    <a:pt x="14" y="75"/>
                  </a:moveTo>
                  <a:lnTo>
                    <a:pt x="6" y="67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7"/>
                  </a:lnTo>
                  <a:lnTo>
                    <a:pt x="20" y="25"/>
                  </a:lnTo>
                  <a:lnTo>
                    <a:pt x="24" y="25"/>
                  </a:lnTo>
                  <a:lnTo>
                    <a:pt x="30" y="25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0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7" y="24"/>
                  </a:lnTo>
                  <a:lnTo>
                    <a:pt x="121" y="26"/>
                  </a:lnTo>
                  <a:lnTo>
                    <a:pt x="126" y="29"/>
                  </a:lnTo>
                  <a:lnTo>
                    <a:pt x="129" y="32"/>
                  </a:lnTo>
                  <a:lnTo>
                    <a:pt x="133" y="37"/>
                  </a:lnTo>
                  <a:lnTo>
                    <a:pt x="136" y="46"/>
                  </a:lnTo>
                  <a:lnTo>
                    <a:pt x="135" y="56"/>
                  </a:lnTo>
                  <a:lnTo>
                    <a:pt x="130" y="65"/>
                  </a:lnTo>
                  <a:lnTo>
                    <a:pt x="122" y="73"/>
                  </a:lnTo>
                  <a:lnTo>
                    <a:pt x="130" y="80"/>
                  </a:lnTo>
                  <a:lnTo>
                    <a:pt x="135" y="90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5"/>
                  </a:lnTo>
                  <a:lnTo>
                    <a:pt x="126" y="118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40"/>
                  </a:lnTo>
                  <a:lnTo>
                    <a:pt x="80" y="146"/>
                  </a:lnTo>
                  <a:lnTo>
                    <a:pt x="69" y="148"/>
                  </a:lnTo>
                  <a:lnTo>
                    <a:pt x="59" y="146"/>
                  </a:lnTo>
                  <a:lnTo>
                    <a:pt x="51" y="140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20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2" name="Freeform 77"/>
            <p:cNvSpPr>
              <a:spLocks/>
            </p:cNvSpPr>
            <p:nvPr>
              <p:custDataLst>
                <p:tags r:id="rId242"/>
              </p:custDataLst>
            </p:nvPr>
          </p:nvSpPr>
          <p:spPr bwMode="auto">
            <a:xfrm>
              <a:off x="2579" y="2473"/>
              <a:ext cx="20" cy="21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1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0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27" y="39"/>
                  </a:lnTo>
                  <a:lnTo>
                    <a:pt x="33" y="34"/>
                  </a:lnTo>
                  <a:lnTo>
                    <a:pt x="38" y="27"/>
                  </a:lnTo>
                  <a:lnTo>
                    <a:pt x="39" y="20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6" y="34"/>
                  </a:lnTo>
                  <a:lnTo>
                    <a:pt x="12" y="39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3" name="Freeform 78"/>
            <p:cNvSpPr>
              <a:spLocks/>
            </p:cNvSpPr>
            <p:nvPr>
              <p:custDataLst>
                <p:tags r:id="rId243"/>
              </p:custDataLst>
            </p:nvPr>
          </p:nvSpPr>
          <p:spPr bwMode="auto">
            <a:xfrm>
              <a:off x="2642" y="1923"/>
              <a:ext cx="68" cy="74"/>
            </a:xfrm>
            <a:custGeom>
              <a:avLst/>
              <a:gdLst>
                <a:gd name="T0" fmla="*/ 1 w 136"/>
                <a:gd name="T1" fmla="*/ 1 h 147"/>
                <a:gd name="T2" fmla="*/ 0 w 136"/>
                <a:gd name="T3" fmla="*/ 1 h 147"/>
                <a:gd name="T4" fmla="*/ 1 w 136"/>
                <a:gd name="T5" fmla="*/ 1 h 147"/>
                <a:gd name="T6" fmla="*/ 1 w 136"/>
                <a:gd name="T7" fmla="*/ 1 h 147"/>
                <a:gd name="T8" fmla="*/ 1 w 136"/>
                <a:gd name="T9" fmla="*/ 1 h 147"/>
                <a:gd name="T10" fmla="*/ 1 w 136"/>
                <a:gd name="T11" fmla="*/ 1 h 147"/>
                <a:gd name="T12" fmla="*/ 1 w 136"/>
                <a:gd name="T13" fmla="*/ 1 h 147"/>
                <a:gd name="T14" fmla="*/ 1 w 136"/>
                <a:gd name="T15" fmla="*/ 1 h 147"/>
                <a:gd name="T16" fmla="*/ 1 w 136"/>
                <a:gd name="T17" fmla="*/ 1 h 147"/>
                <a:gd name="T18" fmla="*/ 1 w 136"/>
                <a:gd name="T19" fmla="*/ 1 h 147"/>
                <a:gd name="T20" fmla="*/ 1 w 136"/>
                <a:gd name="T21" fmla="*/ 1 h 147"/>
                <a:gd name="T22" fmla="*/ 1 w 136"/>
                <a:gd name="T23" fmla="*/ 1 h 147"/>
                <a:gd name="T24" fmla="*/ 1 w 136"/>
                <a:gd name="T25" fmla="*/ 1 h 147"/>
                <a:gd name="T26" fmla="*/ 1 w 136"/>
                <a:gd name="T27" fmla="*/ 1 h 147"/>
                <a:gd name="T28" fmla="*/ 1 w 136"/>
                <a:gd name="T29" fmla="*/ 1 h 147"/>
                <a:gd name="T30" fmla="*/ 1 w 136"/>
                <a:gd name="T31" fmla="*/ 1 h 147"/>
                <a:gd name="T32" fmla="*/ 1 w 136"/>
                <a:gd name="T33" fmla="*/ 1 h 147"/>
                <a:gd name="T34" fmla="*/ 1 w 136"/>
                <a:gd name="T35" fmla="*/ 1 h 147"/>
                <a:gd name="T36" fmla="*/ 1 w 136"/>
                <a:gd name="T37" fmla="*/ 1 h 147"/>
                <a:gd name="T38" fmla="*/ 1 w 136"/>
                <a:gd name="T39" fmla="*/ 1 h 147"/>
                <a:gd name="T40" fmla="*/ 1 w 136"/>
                <a:gd name="T41" fmla="*/ 1 h 147"/>
                <a:gd name="T42" fmla="*/ 1 w 136"/>
                <a:gd name="T43" fmla="*/ 1 h 147"/>
                <a:gd name="T44" fmla="*/ 1 w 136"/>
                <a:gd name="T45" fmla="*/ 1 h 147"/>
                <a:gd name="T46" fmla="*/ 1 w 136"/>
                <a:gd name="T47" fmla="*/ 1 h 147"/>
                <a:gd name="T48" fmla="*/ 1 w 136"/>
                <a:gd name="T49" fmla="*/ 1 h 147"/>
                <a:gd name="T50" fmla="*/ 1 w 136"/>
                <a:gd name="T51" fmla="*/ 1 h 147"/>
                <a:gd name="T52" fmla="*/ 1 w 136"/>
                <a:gd name="T53" fmla="*/ 1 h 147"/>
                <a:gd name="T54" fmla="*/ 1 w 136"/>
                <a:gd name="T55" fmla="*/ 1 h 147"/>
                <a:gd name="T56" fmla="*/ 1 w 136"/>
                <a:gd name="T57" fmla="*/ 1 h 147"/>
                <a:gd name="T58" fmla="*/ 1 w 136"/>
                <a:gd name="T59" fmla="*/ 1 h 147"/>
                <a:gd name="T60" fmla="*/ 1 w 136"/>
                <a:gd name="T61" fmla="*/ 1 h 147"/>
                <a:gd name="T62" fmla="*/ 1 w 136"/>
                <a:gd name="T63" fmla="*/ 1 h 1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7"/>
                <a:gd name="T98" fmla="*/ 136 w 136"/>
                <a:gd name="T99" fmla="*/ 147 h 14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7">
                  <a:moveTo>
                    <a:pt x="14" y="74"/>
                  </a:moveTo>
                  <a:lnTo>
                    <a:pt x="6" y="66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5" y="24"/>
                  </a:lnTo>
                  <a:lnTo>
                    <a:pt x="30" y="24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1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6" y="24"/>
                  </a:lnTo>
                  <a:lnTo>
                    <a:pt x="121" y="25"/>
                  </a:lnTo>
                  <a:lnTo>
                    <a:pt x="126" y="28"/>
                  </a:lnTo>
                  <a:lnTo>
                    <a:pt x="129" y="32"/>
                  </a:lnTo>
                  <a:lnTo>
                    <a:pt x="133" y="35"/>
                  </a:lnTo>
                  <a:lnTo>
                    <a:pt x="136" y="46"/>
                  </a:lnTo>
                  <a:lnTo>
                    <a:pt x="135" y="55"/>
                  </a:lnTo>
                  <a:lnTo>
                    <a:pt x="130" y="65"/>
                  </a:lnTo>
                  <a:lnTo>
                    <a:pt x="122" y="72"/>
                  </a:lnTo>
                  <a:lnTo>
                    <a:pt x="130" y="80"/>
                  </a:lnTo>
                  <a:lnTo>
                    <a:pt x="135" y="89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4"/>
                  </a:lnTo>
                  <a:lnTo>
                    <a:pt x="126" y="117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39"/>
                  </a:lnTo>
                  <a:lnTo>
                    <a:pt x="80" y="145"/>
                  </a:lnTo>
                  <a:lnTo>
                    <a:pt x="69" y="147"/>
                  </a:lnTo>
                  <a:lnTo>
                    <a:pt x="59" y="145"/>
                  </a:lnTo>
                  <a:lnTo>
                    <a:pt x="51" y="139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19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4" name="Freeform 79"/>
            <p:cNvSpPr>
              <a:spLocks/>
            </p:cNvSpPr>
            <p:nvPr>
              <p:custDataLst>
                <p:tags r:id="rId244"/>
              </p:custDataLst>
            </p:nvPr>
          </p:nvSpPr>
          <p:spPr bwMode="auto">
            <a:xfrm>
              <a:off x="2667" y="1949"/>
              <a:ext cx="20" cy="20"/>
            </a:xfrm>
            <a:custGeom>
              <a:avLst/>
              <a:gdLst>
                <a:gd name="T0" fmla="*/ 1 w 39"/>
                <a:gd name="T1" fmla="*/ 1 h 39"/>
                <a:gd name="T2" fmla="*/ 1 w 39"/>
                <a:gd name="T3" fmla="*/ 1 h 39"/>
                <a:gd name="T4" fmla="*/ 1 w 39"/>
                <a:gd name="T5" fmla="*/ 1 h 39"/>
                <a:gd name="T6" fmla="*/ 1 w 39"/>
                <a:gd name="T7" fmla="*/ 1 h 39"/>
                <a:gd name="T8" fmla="*/ 1 w 39"/>
                <a:gd name="T9" fmla="*/ 1 h 39"/>
                <a:gd name="T10" fmla="*/ 1 w 39"/>
                <a:gd name="T11" fmla="*/ 1 h 39"/>
                <a:gd name="T12" fmla="*/ 1 w 39"/>
                <a:gd name="T13" fmla="*/ 1 h 39"/>
                <a:gd name="T14" fmla="*/ 1 w 39"/>
                <a:gd name="T15" fmla="*/ 1 h 39"/>
                <a:gd name="T16" fmla="*/ 1 w 39"/>
                <a:gd name="T17" fmla="*/ 0 h 39"/>
                <a:gd name="T18" fmla="*/ 1 w 39"/>
                <a:gd name="T19" fmla="*/ 1 h 39"/>
                <a:gd name="T20" fmla="*/ 1 w 39"/>
                <a:gd name="T21" fmla="*/ 1 h 39"/>
                <a:gd name="T22" fmla="*/ 1 w 39"/>
                <a:gd name="T23" fmla="*/ 1 h 39"/>
                <a:gd name="T24" fmla="*/ 0 w 39"/>
                <a:gd name="T25" fmla="*/ 1 h 39"/>
                <a:gd name="T26" fmla="*/ 1 w 39"/>
                <a:gd name="T27" fmla="*/ 1 h 39"/>
                <a:gd name="T28" fmla="*/ 1 w 39"/>
                <a:gd name="T29" fmla="*/ 1 h 39"/>
                <a:gd name="T30" fmla="*/ 1 w 39"/>
                <a:gd name="T31" fmla="*/ 1 h 39"/>
                <a:gd name="T32" fmla="*/ 1 w 39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39"/>
                <a:gd name="T53" fmla="*/ 39 w 39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39">
                  <a:moveTo>
                    <a:pt x="19" y="39"/>
                  </a:moveTo>
                  <a:lnTo>
                    <a:pt x="28" y="38"/>
                  </a:lnTo>
                  <a:lnTo>
                    <a:pt x="33" y="33"/>
                  </a:lnTo>
                  <a:lnTo>
                    <a:pt x="38" y="27"/>
                  </a:lnTo>
                  <a:lnTo>
                    <a:pt x="39" y="19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8" y="1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6" y="33"/>
                  </a:lnTo>
                  <a:lnTo>
                    <a:pt x="13" y="38"/>
                  </a:lnTo>
                  <a:lnTo>
                    <a:pt x="19" y="3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5" name="Freeform 80"/>
            <p:cNvSpPr>
              <a:spLocks/>
            </p:cNvSpPr>
            <p:nvPr>
              <p:custDataLst>
                <p:tags r:id="rId245"/>
              </p:custDataLst>
            </p:nvPr>
          </p:nvSpPr>
          <p:spPr bwMode="auto">
            <a:xfrm>
              <a:off x="2593" y="1695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9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2" y="35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6" name="Freeform 81"/>
            <p:cNvSpPr>
              <a:spLocks/>
            </p:cNvSpPr>
            <p:nvPr>
              <p:custDataLst>
                <p:tags r:id="rId246"/>
              </p:custDataLst>
            </p:nvPr>
          </p:nvSpPr>
          <p:spPr bwMode="auto">
            <a:xfrm>
              <a:off x="2601" y="170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7" name="Freeform 82"/>
            <p:cNvSpPr>
              <a:spLocks/>
            </p:cNvSpPr>
            <p:nvPr>
              <p:custDataLst>
                <p:tags r:id="rId247"/>
              </p:custDataLst>
            </p:nvPr>
          </p:nvSpPr>
          <p:spPr bwMode="auto">
            <a:xfrm>
              <a:off x="2352" y="181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8" name="Freeform 83"/>
            <p:cNvSpPr>
              <a:spLocks/>
            </p:cNvSpPr>
            <p:nvPr>
              <p:custDataLst>
                <p:tags r:id="rId248"/>
              </p:custDataLst>
            </p:nvPr>
          </p:nvSpPr>
          <p:spPr bwMode="auto">
            <a:xfrm>
              <a:off x="2359" y="1819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8" y="10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19" name="Freeform 84"/>
            <p:cNvSpPr>
              <a:spLocks/>
            </p:cNvSpPr>
            <p:nvPr>
              <p:custDataLst>
                <p:tags r:id="rId249"/>
              </p:custDataLst>
            </p:nvPr>
          </p:nvSpPr>
          <p:spPr bwMode="auto">
            <a:xfrm>
              <a:off x="2336" y="1607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0" name="Freeform 85"/>
            <p:cNvSpPr>
              <a:spLocks/>
            </p:cNvSpPr>
            <p:nvPr>
              <p:custDataLst>
                <p:tags r:id="rId250"/>
              </p:custDataLst>
            </p:nvPr>
          </p:nvSpPr>
          <p:spPr bwMode="auto">
            <a:xfrm>
              <a:off x="2343" y="1614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1" name="Freeform 86"/>
            <p:cNvSpPr>
              <a:spLocks/>
            </p:cNvSpPr>
            <p:nvPr>
              <p:custDataLst>
                <p:tags r:id="rId251"/>
              </p:custDataLst>
            </p:nvPr>
          </p:nvSpPr>
          <p:spPr bwMode="auto">
            <a:xfrm>
              <a:off x="2456" y="192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5" y="13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7" y="54"/>
                  </a:lnTo>
                  <a:lnTo>
                    <a:pt x="52" y="51"/>
                  </a:lnTo>
                  <a:lnTo>
                    <a:pt x="55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2" name="Freeform 87"/>
            <p:cNvSpPr>
              <a:spLocks/>
            </p:cNvSpPr>
            <p:nvPr>
              <p:custDataLst>
                <p:tags r:id="rId252"/>
              </p:custDataLst>
            </p:nvPr>
          </p:nvSpPr>
          <p:spPr bwMode="auto">
            <a:xfrm>
              <a:off x="2463" y="193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3" name="Freeform 88"/>
            <p:cNvSpPr>
              <a:spLocks/>
            </p:cNvSpPr>
            <p:nvPr>
              <p:custDataLst>
                <p:tags r:id="rId253"/>
              </p:custDataLst>
            </p:nvPr>
          </p:nvSpPr>
          <p:spPr bwMode="auto">
            <a:xfrm>
              <a:off x="2357" y="1988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4" name="Freeform 89"/>
            <p:cNvSpPr>
              <a:spLocks/>
            </p:cNvSpPr>
            <p:nvPr>
              <p:custDataLst>
                <p:tags r:id="rId254"/>
              </p:custDataLst>
            </p:nvPr>
          </p:nvSpPr>
          <p:spPr bwMode="auto">
            <a:xfrm>
              <a:off x="2365" y="1995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7" y="6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5" name="Freeform 90"/>
            <p:cNvSpPr>
              <a:spLocks/>
            </p:cNvSpPr>
            <p:nvPr>
              <p:custDataLst>
                <p:tags r:id="rId255"/>
              </p:custDataLst>
            </p:nvPr>
          </p:nvSpPr>
          <p:spPr bwMode="auto">
            <a:xfrm>
              <a:off x="2658" y="2044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5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6" name="Freeform 91"/>
            <p:cNvSpPr>
              <a:spLocks/>
            </p:cNvSpPr>
            <p:nvPr>
              <p:custDataLst>
                <p:tags r:id="rId256"/>
              </p:custDataLst>
            </p:nvPr>
          </p:nvSpPr>
          <p:spPr bwMode="auto">
            <a:xfrm>
              <a:off x="2666" y="205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7" name="Freeform 92"/>
            <p:cNvSpPr>
              <a:spLocks/>
            </p:cNvSpPr>
            <p:nvPr>
              <p:custDataLst>
                <p:tags r:id="rId257"/>
              </p:custDataLst>
            </p:nvPr>
          </p:nvSpPr>
          <p:spPr bwMode="auto">
            <a:xfrm>
              <a:off x="2674" y="1787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8" name="Freeform 93"/>
            <p:cNvSpPr>
              <a:spLocks/>
            </p:cNvSpPr>
            <p:nvPr>
              <p:custDataLst>
                <p:tags r:id="rId258"/>
              </p:custDataLst>
            </p:nvPr>
          </p:nvSpPr>
          <p:spPr bwMode="auto">
            <a:xfrm>
              <a:off x="2682" y="1795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29" name="Freeform 94"/>
            <p:cNvSpPr>
              <a:spLocks/>
            </p:cNvSpPr>
            <p:nvPr>
              <p:custDataLst>
                <p:tags r:id="rId259"/>
              </p:custDataLst>
            </p:nvPr>
          </p:nvSpPr>
          <p:spPr bwMode="auto">
            <a:xfrm>
              <a:off x="2677" y="2164"/>
              <a:ext cx="30" cy="29"/>
            </a:xfrm>
            <a:custGeom>
              <a:avLst/>
              <a:gdLst>
                <a:gd name="T0" fmla="*/ 1 w 58"/>
                <a:gd name="T1" fmla="*/ 0 h 60"/>
                <a:gd name="T2" fmla="*/ 1 w 58"/>
                <a:gd name="T3" fmla="*/ 0 h 60"/>
                <a:gd name="T4" fmla="*/ 1 w 58"/>
                <a:gd name="T5" fmla="*/ 0 h 60"/>
                <a:gd name="T6" fmla="*/ 1 w 58"/>
                <a:gd name="T7" fmla="*/ 0 h 60"/>
                <a:gd name="T8" fmla="*/ 1 w 58"/>
                <a:gd name="T9" fmla="*/ 0 h 60"/>
                <a:gd name="T10" fmla="*/ 1 w 58"/>
                <a:gd name="T11" fmla="*/ 0 h 60"/>
                <a:gd name="T12" fmla="*/ 1 w 58"/>
                <a:gd name="T13" fmla="*/ 0 h 60"/>
                <a:gd name="T14" fmla="*/ 1 w 58"/>
                <a:gd name="T15" fmla="*/ 0 h 60"/>
                <a:gd name="T16" fmla="*/ 1 w 58"/>
                <a:gd name="T17" fmla="*/ 0 h 60"/>
                <a:gd name="T18" fmla="*/ 1 w 58"/>
                <a:gd name="T19" fmla="*/ 0 h 60"/>
                <a:gd name="T20" fmla="*/ 1 w 58"/>
                <a:gd name="T21" fmla="*/ 0 h 60"/>
                <a:gd name="T22" fmla="*/ 1 w 58"/>
                <a:gd name="T23" fmla="*/ 0 h 60"/>
                <a:gd name="T24" fmla="*/ 0 w 58"/>
                <a:gd name="T25" fmla="*/ 0 h 60"/>
                <a:gd name="T26" fmla="*/ 0 w 58"/>
                <a:gd name="T27" fmla="*/ 0 h 60"/>
                <a:gd name="T28" fmla="*/ 1 w 58"/>
                <a:gd name="T29" fmla="*/ 0 h 60"/>
                <a:gd name="T30" fmla="*/ 1 w 58"/>
                <a:gd name="T31" fmla="*/ 0 h 60"/>
                <a:gd name="T32" fmla="*/ 1 w 58"/>
                <a:gd name="T33" fmla="*/ 0 h 60"/>
                <a:gd name="T34" fmla="*/ 1 w 58"/>
                <a:gd name="T35" fmla="*/ 0 h 60"/>
                <a:gd name="T36" fmla="*/ 1 w 58"/>
                <a:gd name="T37" fmla="*/ 0 h 60"/>
                <a:gd name="T38" fmla="*/ 1 w 58"/>
                <a:gd name="T39" fmla="*/ 0 h 60"/>
                <a:gd name="T40" fmla="*/ 1 w 58"/>
                <a:gd name="T41" fmla="*/ 0 h 60"/>
                <a:gd name="T42" fmla="*/ 1 w 58"/>
                <a:gd name="T43" fmla="*/ 0 h 60"/>
                <a:gd name="T44" fmla="*/ 1 w 58"/>
                <a:gd name="T45" fmla="*/ 0 h 60"/>
                <a:gd name="T46" fmla="*/ 1 w 58"/>
                <a:gd name="T47" fmla="*/ 0 h 60"/>
                <a:gd name="T48" fmla="*/ 1 w 58"/>
                <a:gd name="T49" fmla="*/ 0 h 60"/>
                <a:gd name="T50" fmla="*/ 1 w 58"/>
                <a:gd name="T51" fmla="*/ 0 h 60"/>
                <a:gd name="T52" fmla="*/ 1 w 58"/>
                <a:gd name="T53" fmla="*/ 0 h 60"/>
                <a:gd name="T54" fmla="*/ 1 w 58"/>
                <a:gd name="T55" fmla="*/ 0 h 60"/>
                <a:gd name="T56" fmla="*/ 1 w 58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60"/>
                <a:gd name="T89" fmla="*/ 58 w 58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60">
                  <a:moveTo>
                    <a:pt x="58" y="30"/>
                  </a:move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23" y="59"/>
                  </a:lnTo>
                  <a:lnTo>
                    <a:pt x="28" y="60"/>
                  </a:lnTo>
                  <a:lnTo>
                    <a:pt x="34" y="59"/>
                  </a:lnTo>
                  <a:lnTo>
                    <a:pt x="40" y="58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0" name="Freeform 95"/>
            <p:cNvSpPr>
              <a:spLocks/>
            </p:cNvSpPr>
            <p:nvPr>
              <p:custDataLst>
                <p:tags r:id="rId260"/>
              </p:custDataLst>
            </p:nvPr>
          </p:nvSpPr>
          <p:spPr bwMode="auto">
            <a:xfrm>
              <a:off x="2685" y="2171"/>
              <a:ext cx="14" cy="15"/>
            </a:xfrm>
            <a:custGeom>
              <a:avLst/>
              <a:gdLst>
                <a:gd name="T0" fmla="*/ 1 w 28"/>
                <a:gd name="T1" fmla="*/ 1 h 30"/>
                <a:gd name="T2" fmla="*/ 1 w 28"/>
                <a:gd name="T3" fmla="*/ 1 h 30"/>
                <a:gd name="T4" fmla="*/ 1 w 28"/>
                <a:gd name="T5" fmla="*/ 1 h 30"/>
                <a:gd name="T6" fmla="*/ 1 w 28"/>
                <a:gd name="T7" fmla="*/ 1 h 30"/>
                <a:gd name="T8" fmla="*/ 1 w 28"/>
                <a:gd name="T9" fmla="*/ 1 h 30"/>
                <a:gd name="T10" fmla="*/ 1 w 28"/>
                <a:gd name="T11" fmla="*/ 1 h 30"/>
                <a:gd name="T12" fmla="*/ 1 w 28"/>
                <a:gd name="T13" fmla="*/ 1 h 30"/>
                <a:gd name="T14" fmla="*/ 0 w 28"/>
                <a:gd name="T15" fmla="*/ 1 h 30"/>
                <a:gd name="T16" fmla="*/ 0 w 28"/>
                <a:gd name="T17" fmla="*/ 1 h 30"/>
                <a:gd name="T18" fmla="*/ 0 w 28"/>
                <a:gd name="T19" fmla="*/ 1 h 30"/>
                <a:gd name="T20" fmla="*/ 1 w 28"/>
                <a:gd name="T21" fmla="*/ 1 h 30"/>
                <a:gd name="T22" fmla="*/ 1 w 28"/>
                <a:gd name="T23" fmla="*/ 1 h 30"/>
                <a:gd name="T24" fmla="*/ 1 w 28"/>
                <a:gd name="T25" fmla="*/ 1 h 30"/>
                <a:gd name="T26" fmla="*/ 1 w 28"/>
                <a:gd name="T27" fmla="*/ 1 h 30"/>
                <a:gd name="T28" fmla="*/ 1 w 28"/>
                <a:gd name="T29" fmla="*/ 1 h 30"/>
                <a:gd name="T30" fmla="*/ 1 w 28"/>
                <a:gd name="T31" fmla="*/ 0 h 30"/>
                <a:gd name="T32" fmla="*/ 1 w 28"/>
                <a:gd name="T33" fmla="*/ 0 h 30"/>
                <a:gd name="T34" fmla="*/ 1 w 28"/>
                <a:gd name="T35" fmla="*/ 0 h 30"/>
                <a:gd name="T36" fmla="*/ 1 w 28"/>
                <a:gd name="T37" fmla="*/ 1 h 30"/>
                <a:gd name="T38" fmla="*/ 1 w 28"/>
                <a:gd name="T39" fmla="*/ 1 h 30"/>
                <a:gd name="T40" fmla="*/ 1 w 28"/>
                <a:gd name="T41" fmla="*/ 1 h 30"/>
                <a:gd name="T42" fmla="*/ 1 w 28"/>
                <a:gd name="T43" fmla="*/ 1 h 30"/>
                <a:gd name="T44" fmla="*/ 1 w 28"/>
                <a:gd name="T45" fmla="*/ 1 h 30"/>
                <a:gd name="T46" fmla="*/ 1 w 28"/>
                <a:gd name="T47" fmla="*/ 1 h 30"/>
                <a:gd name="T48" fmla="*/ 1 w 28"/>
                <a:gd name="T49" fmla="*/ 1 h 30"/>
                <a:gd name="T50" fmla="*/ 1 w 28"/>
                <a:gd name="T51" fmla="*/ 1 h 30"/>
                <a:gd name="T52" fmla="*/ 1 w 28"/>
                <a:gd name="T53" fmla="*/ 1 h 30"/>
                <a:gd name="T54" fmla="*/ 1 w 28"/>
                <a:gd name="T55" fmla="*/ 1 h 30"/>
                <a:gd name="T56" fmla="*/ 1 w 28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30"/>
                <a:gd name="T89" fmla="*/ 28 w 28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30">
                  <a:moveTo>
                    <a:pt x="13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21"/>
                  </a:lnTo>
                  <a:lnTo>
                    <a:pt x="25" y="25"/>
                  </a:lnTo>
                  <a:lnTo>
                    <a:pt x="19" y="29"/>
                  </a:lnTo>
                  <a:lnTo>
                    <a:pt x="13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1" name="Freeform 96"/>
            <p:cNvSpPr>
              <a:spLocks/>
            </p:cNvSpPr>
            <p:nvPr>
              <p:custDataLst>
                <p:tags r:id="rId261"/>
              </p:custDataLst>
            </p:nvPr>
          </p:nvSpPr>
          <p:spPr bwMode="auto">
            <a:xfrm>
              <a:off x="2539" y="2259"/>
              <a:ext cx="29" cy="30"/>
            </a:xfrm>
            <a:custGeom>
              <a:avLst/>
              <a:gdLst>
                <a:gd name="T0" fmla="*/ 0 w 60"/>
                <a:gd name="T1" fmla="*/ 1 h 60"/>
                <a:gd name="T2" fmla="*/ 0 w 60"/>
                <a:gd name="T3" fmla="*/ 1 h 60"/>
                <a:gd name="T4" fmla="*/ 0 w 60"/>
                <a:gd name="T5" fmla="*/ 1 h 60"/>
                <a:gd name="T6" fmla="*/ 0 w 60"/>
                <a:gd name="T7" fmla="*/ 1 h 60"/>
                <a:gd name="T8" fmla="*/ 0 w 60"/>
                <a:gd name="T9" fmla="*/ 1 h 60"/>
                <a:gd name="T10" fmla="*/ 0 w 60"/>
                <a:gd name="T11" fmla="*/ 1 h 60"/>
                <a:gd name="T12" fmla="*/ 0 w 60"/>
                <a:gd name="T13" fmla="*/ 1 h 60"/>
                <a:gd name="T14" fmla="*/ 0 w 60"/>
                <a:gd name="T15" fmla="*/ 1 h 60"/>
                <a:gd name="T16" fmla="*/ 0 w 60"/>
                <a:gd name="T17" fmla="*/ 0 h 60"/>
                <a:gd name="T18" fmla="*/ 0 w 60"/>
                <a:gd name="T19" fmla="*/ 1 h 60"/>
                <a:gd name="T20" fmla="*/ 0 w 60"/>
                <a:gd name="T21" fmla="*/ 1 h 60"/>
                <a:gd name="T22" fmla="*/ 0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0 w 60"/>
                <a:gd name="T29" fmla="*/ 1 h 60"/>
                <a:gd name="T30" fmla="*/ 0 w 60"/>
                <a:gd name="T31" fmla="*/ 1 h 60"/>
                <a:gd name="T32" fmla="*/ 0 w 60"/>
                <a:gd name="T33" fmla="*/ 1 h 60"/>
                <a:gd name="T34" fmla="*/ 0 w 60"/>
                <a:gd name="T35" fmla="*/ 1 h 60"/>
                <a:gd name="T36" fmla="*/ 0 w 60"/>
                <a:gd name="T37" fmla="*/ 1 h 60"/>
                <a:gd name="T38" fmla="*/ 0 w 60"/>
                <a:gd name="T39" fmla="*/ 1 h 60"/>
                <a:gd name="T40" fmla="*/ 0 w 60"/>
                <a:gd name="T41" fmla="*/ 1 h 60"/>
                <a:gd name="T42" fmla="*/ 0 w 60"/>
                <a:gd name="T43" fmla="*/ 1 h 60"/>
                <a:gd name="T44" fmla="*/ 0 w 60"/>
                <a:gd name="T45" fmla="*/ 1 h 60"/>
                <a:gd name="T46" fmla="*/ 0 w 60"/>
                <a:gd name="T47" fmla="*/ 1 h 60"/>
                <a:gd name="T48" fmla="*/ 0 w 60"/>
                <a:gd name="T49" fmla="*/ 1 h 60"/>
                <a:gd name="T50" fmla="*/ 0 w 60"/>
                <a:gd name="T51" fmla="*/ 1 h 60"/>
                <a:gd name="T52" fmla="*/ 0 w 60"/>
                <a:gd name="T53" fmla="*/ 1 h 60"/>
                <a:gd name="T54" fmla="*/ 0 w 60"/>
                <a:gd name="T55" fmla="*/ 1 h 60"/>
                <a:gd name="T56" fmla="*/ 0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2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2" name="Freeform 97"/>
            <p:cNvSpPr>
              <a:spLocks/>
            </p:cNvSpPr>
            <p:nvPr>
              <p:custDataLst>
                <p:tags r:id="rId262"/>
              </p:custDataLst>
            </p:nvPr>
          </p:nvSpPr>
          <p:spPr bwMode="auto">
            <a:xfrm>
              <a:off x="2546" y="226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3" name="Freeform 98"/>
            <p:cNvSpPr>
              <a:spLocks/>
            </p:cNvSpPr>
            <p:nvPr>
              <p:custDataLst>
                <p:tags r:id="rId263"/>
              </p:custDataLst>
            </p:nvPr>
          </p:nvSpPr>
          <p:spPr bwMode="auto">
            <a:xfrm>
              <a:off x="2416" y="229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8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4" name="Freeform 99"/>
            <p:cNvSpPr>
              <a:spLocks/>
            </p:cNvSpPr>
            <p:nvPr>
              <p:custDataLst>
                <p:tags r:id="rId264"/>
              </p:custDataLst>
            </p:nvPr>
          </p:nvSpPr>
          <p:spPr bwMode="auto">
            <a:xfrm>
              <a:off x="2423" y="2298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5" name="Freeform 100"/>
            <p:cNvSpPr>
              <a:spLocks/>
            </p:cNvSpPr>
            <p:nvPr>
              <p:custDataLst>
                <p:tags r:id="rId265"/>
              </p:custDataLst>
            </p:nvPr>
          </p:nvSpPr>
          <p:spPr bwMode="auto">
            <a:xfrm>
              <a:off x="2344" y="2212"/>
              <a:ext cx="30" cy="29"/>
            </a:xfrm>
            <a:custGeom>
              <a:avLst/>
              <a:gdLst>
                <a:gd name="T0" fmla="*/ 1 w 60"/>
                <a:gd name="T1" fmla="*/ 1 h 57"/>
                <a:gd name="T2" fmla="*/ 1 w 60"/>
                <a:gd name="T3" fmla="*/ 1 h 57"/>
                <a:gd name="T4" fmla="*/ 1 w 60"/>
                <a:gd name="T5" fmla="*/ 1 h 57"/>
                <a:gd name="T6" fmla="*/ 1 w 60"/>
                <a:gd name="T7" fmla="*/ 1 h 57"/>
                <a:gd name="T8" fmla="*/ 1 w 60"/>
                <a:gd name="T9" fmla="*/ 1 h 57"/>
                <a:gd name="T10" fmla="*/ 1 w 60"/>
                <a:gd name="T11" fmla="*/ 1 h 57"/>
                <a:gd name="T12" fmla="*/ 1 w 60"/>
                <a:gd name="T13" fmla="*/ 1 h 57"/>
                <a:gd name="T14" fmla="*/ 1 w 60"/>
                <a:gd name="T15" fmla="*/ 0 h 57"/>
                <a:gd name="T16" fmla="*/ 1 w 60"/>
                <a:gd name="T17" fmla="*/ 0 h 57"/>
                <a:gd name="T18" fmla="*/ 1 w 60"/>
                <a:gd name="T19" fmla="*/ 1 h 57"/>
                <a:gd name="T20" fmla="*/ 1 w 60"/>
                <a:gd name="T21" fmla="*/ 1 h 57"/>
                <a:gd name="T22" fmla="*/ 1 w 60"/>
                <a:gd name="T23" fmla="*/ 1 h 57"/>
                <a:gd name="T24" fmla="*/ 0 w 60"/>
                <a:gd name="T25" fmla="*/ 1 h 57"/>
                <a:gd name="T26" fmla="*/ 1 w 60"/>
                <a:gd name="T27" fmla="*/ 1 h 57"/>
                <a:gd name="T28" fmla="*/ 1 w 60"/>
                <a:gd name="T29" fmla="*/ 1 h 57"/>
                <a:gd name="T30" fmla="*/ 1 w 60"/>
                <a:gd name="T31" fmla="*/ 1 h 57"/>
                <a:gd name="T32" fmla="*/ 1 w 60"/>
                <a:gd name="T33" fmla="*/ 1 h 57"/>
                <a:gd name="T34" fmla="*/ 1 w 60"/>
                <a:gd name="T35" fmla="*/ 1 h 57"/>
                <a:gd name="T36" fmla="*/ 1 w 60"/>
                <a:gd name="T37" fmla="*/ 1 h 57"/>
                <a:gd name="T38" fmla="*/ 1 w 60"/>
                <a:gd name="T39" fmla="*/ 1 h 57"/>
                <a:gd name="T40" fmla="*/ 1 w 60"/>
                <a:gd name="T41" fmla="*/ 1 h 57"/>
                <a:gd name="T42" fmla="*/ 1 w 60"/>
                <a:gd name="T43" fmla="*/ 1 h 57"/>
                <a:gd name="T44" fmla="*/ 1 w 60"/>
                <a:gd name="T45" fmla="*/ 1 h 57"/>
                <a:gd name="T46" fmla="*/ 1 w 60"/>
                <a:gd name="T47" fmla="*/ 1 h 57"/>
                <a:gd name="T48" fmla="*/ 1 w 60"/>
                <a:gd name="T49" fmla="*/ 1 h 57"/>
                <a:gd name="T50" fmla="*/ 1 w 60"/>
                <a:gd name="T51" fmla="*/ 1 h 57"/>
                <a:gd name="T52" fmla="*/ 1 w 60"/>
                <a:gd name="T53" fmla="*/ 1 h 57"/>
                <a:gd name="T54" fmla="*/ 1 w 60"/>
                <a:gd name="T55" fmla="*/ 1 h 57"/>
                <a:gd name="T56" fmla="*/ 1 w 60"/>
                <a:gd name="T57" fmla="*/ 1 h 5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7"/>
                <a:gd name="T89" fmla="*/ 60 w 60"/>
                <a:gd name="T90" fmla="*/ 57 h 5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7">
                  <a:moveTo>
                    <a:pt x="60" y="27"/>
                  </a:moveTo>
                  <a:lnTo>
                    <a:pt x="59" y="23"/>
                  </a:lnTo>
                  <a:lnTo>
                    <a:pt x="57" y="17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1" y="33"/>
                  </a:lnTo>
                  <a:lnTo>
                    <a:pt x="2" y="39"/>
                  </a:lnTo>
                  <a:lnTo>
                    <a:pt x="4" y="45"/>
                  </a:lnTo>
                  <a:lnTo>
                    <a:pt x="8" y="49"/>
                  </a:lnTo>
                  <a:lnTo>
                    <a:pt x="12" y="53"/>
                  </a:lnTo>
                  <a:lnTo>
                    <a:pt x="18" y="55"/>
                  </a:lnTo>
                  <a:lnTo>
                    <a:pt x="24" y="57"/>
                  </a:lnTo>
                  <a:lnTo>
                    <a:pt x="30" y="57"/>
                  </a:lnTo>
                  <a:lnTo>
                    <a:pt x="35" y="57"/>
                  </a:lnTo>
                  <a:lnTo>
                    <a:pt x="41" y="55"/>
                  </a:lnTo>
                  <a:lnTo>
                    <a:pt x="46" y="53"/>
                  </a:lnTo>
                  <a:lnTo>
                    <a:pt x="50" y="49"/>
                  </a:lnTo>
                  <a:lnTo>
                    <a:pt x="54" y="45"/>
                  </a:lnTo>
                  <a:lnTo>
                    <a:pt x="57" y="39"/>
                  </a:lnTo>
                  <a:lnTo>
                    <a:pt x="59" y="33"/>
                  </a:lnTo>
                  <a:lnTo>
                    <a:pt x="60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6" name="Freeform 101"/>
            <p:cNvSpPr>
              <a:spLocks/>
            </p:cNvSpPr>
            <p:nvPr>
              <p:custDataLst>
                <p:tags r:id="rId266"/>
              </p:custDataLst>
            </p:nvPr>
          </p:nvSpPr>
          <p:spPr bwMode="auto">
            <a:xfrm>
              <a:off x="2351" y="2219"/>
              <a:ext cx="15" cy="14"/>
            </a:xfrm>
            <a:custGeom>
              <a:avLst/>
              <a:gdLst>
                <a:gd name="T0" fmla="*/ 1 w 30"/>
                <a:gd name="T1" fmla="*/ 1 h 27"/>
                <a:gd name="T2" fmla="*/ 1 w 30"/>
                <a:gd name="T3" fmla="*/ 1 h 27"/>
                <a:gd name="T4" fmla="*/ 1 w 30"/>
                <a:gd name="T5" fmla="*/ 1 h 27"/>
                <a:gd name="T6" fmla="*/ 1 w 30"/>
                <a:gd name="T7" fmla="*/ 1 h 27"/>
                <a:gd name="T8" fmla="*/ 1 w 30"/>
                <a:gd name="T9" fmla="*/ 1 h 27"/>
                <a:gd name="T10" fmla="*/ 1 w 30"/>
                <a:gd name="T11" fmla="*/ 1 h 27"/>
                <a:gd name="T12" fmla="*/ 1 w 30"/>
                <a:gd name="T13" fmla="*/ 1 h 27"/>
                <a:gd name="T14" fmla="*/ 0 w 30"/>
                <a:gd name="T15" fmla="*/ 1 h 27"/>
                <a:gd name="T16" fmla="*/ 0 w 30"/>
                <a:gd name="T17" fmla="*/ 1 h 27"/>
                <a:gd name="T18" fmla="*/ 0 w 30"/>
                <a:gd name="T19" fmla="*/ 1 h 27"/>
                <a:gd name="T20" fmla="*/ 1 w 30"/>
                <a:gd name="T21" fmla="*/ 1 h 27"/>
                <a:gd name="T22" fmla="*/ 1 w 30"/>
                <a:gd name="T23" fmla="*/ 1 h 27"/>
                <a:gd name="T24" fmla="*/ 1 w 30"/>
                <a:gd name="T25" fmla="*/ 1 h 27"/>
                <a:gd name="T26" fmla="*/ 1 w 30"/>
                <a:gd name="T27" fmla="*/ 1 h 27"/>
                <a:gd name="T28" fmla="*/ 1 w 30"/>
                <a:gd name="T29" fmla="*/ 0 h 27"/>
                <a:gd name="T30" fmla="*/ 1 w 30"/>
                <a:gd name="T31" fmla="*/ 0 h 27"/>
                <a:gd name="T32" fmla="*/ 1 w 30"/>
                <a:gd name="T33" fmla="*/ 0 h 27"/>
                <a:gd name="T34" fmla="*/ 1 w 30"/>
                <a:gd name="T35" fmla="*/ 0 h 27"/>
                <a:gd name="T36" fmla="*/ 1 w 30"/>
                <a:gd name="T37" fmla="*/ 0 h 27"/>
                <a:gd name="T38" fmla="*/ 1 w 30"/>
                <a:gd name="T39" fmla="*/ 1 h 27"/>
                <a:gd name="T40" fmla="*/ 1 w 30"/>
                <a:gd name="T41" fmla="*/ 1 h 27"/>
                <a:gd name="T42" fmla="*/ 1 w 30"/>
                <a:gd name="T43" fmla="*/ 1 h 27"/>
                <a:gd name="T44" fmla="*/ 1 w 30"/>
                <a:gd name="T45" fmla="*/ 1 h 27"/>
                <a:gd name="T46" fmla="*/ 1 w 30"/>
                <a:gd name="T47" fmla="*/ 1 h 27"/>
                <a:gd name="T48" fmla="*/ 1 w 30"/>
                <a:gd name="T49" fmla="*/ 1 h 27"/>
                <a:gd name="T50" fmla="*/ 1 w 30"/>
                <a:gd name="T51" fmla="*/ 1 h 27"/>
                <a:gd name="T52" fmla="*/ 1 w 30"/>
                <a:gd name="T53" fmla="*/ 1 h 27"/>
                <a:gd name="T54" fmla="*/ 1 w 30"/>
                <a:gd name="T55" fmla="*/ 1 h 27"/>
                <a:gd name="T56" fmla="*/ 1 w 30"/>
                <a:gd name="T57" fmla="*/ 1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7"/>
                <a:gd name="T89" fmla="*/ 30 w 30"/>
                <a:gd name="T90" fmla="*/ 27 h 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7">
                  <a:moveTo>
                    <a:pt x="15" y="27"/>
                  </a:moveTo>
                  <a:lnTo>
                    <a:pt x="11" y="27"/>
                  </a:lnTo>
                  <a:lnTo>
                    <a:pt x="9" y="26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9" y="18"/>
                  </a:lnTo>
                  <a:lnTo>
                    <a:pt x="25" y="23"/>
                  </a:lnTo>
                  <a:lnTo>
                    <a:pt x="20" y="26"/>
                  </a:lnTo>
                  <a:lnTo>
                    <a:pt x="15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7" name="Freeform 102"/>
            <p:cNvSpPr>
              <a:spLocks/>
            </p:cNvSpPr>
            <p:nvPr>
              <p:custDataLst>
                <p:tags r:id="rId267"/>
              </p:custDataLst>
            </p:nvPr>
          </p:nvSpPr>
          <p:spPr bwMode="auto">
            <a:xfrm>
              <a:off x="2458" y="240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8" name="Freeform 103"/>
            <p:cNvSpPr>
              <a:spLocks/>
            </p:cNvSpPr>
            <p:nvPr>
              <p:custDataLst>
                <p:tags r:id="rId268"/>
              </p:custDataLst>
            </p:nvPr>
          </p:nvSpPr>
          <p:spPr bwMode="auto">
            <a:xfrm>
              <a:off x="2466" y="241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39" name="Freeform 104"/>
            <p:cNvSpPr>
              <a:spLocks/>
            </p:cNvSpPr>
            <p:nvPr>
              <p:custDataLst>
                <p:tags r:id="rId269"/>
              </p:custDataLst>
            </p:nvPr>
          </p:nvSpPr>
          <p:spPr bwMode="auto">
            <a:xfrm>
              <a:off x="2403" y="253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0" name="Freeform 105"/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2410" y="2546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1" name="Freeform 106"/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2480" y="2665"/>
              <a:ext cx="30" cy="29"/>
            </a:xfrm>
            <a:custGeom>
              <a:avLst/>
              <a:gdLst>
                <a:gd name="T0" fmla="*/ 1 w 59"/>
                <a:gd name="T1" fmla="*/ 0 h 59"/>
                <a:gd name="T2" fmla="*/ 1 w 59"/>
                <a:gd name="T3" fmla="*/ 0 h 59"/>
                <a:gd name="T4" fmla="*/ 1 w 59"/>
                <a:gd name="T5" fmla="*/ 0 h 59"/>
                <a:gd name="T6" fmla="*/ 1 w 59"/>
                <a:gd name="T7" fmla="*/ 0 h 59"/>
                <a:gd name="T8" fmla="*/ 1 w 59"/>
                <a:gd name="T9" fmla="*/ 0 h 59"/>
                <a:gd name="T10" fmla="*/ 1 w 59"/>
                <a:gd name="T11" fmla="*/ 0 h 59"/>
                <a:gd name="T12" fmla="*/ 1 w 59"/>
                <a:gd name="T13" fmla="*/ 0 h 59"/>
                <a:gd name="T14" fmla="*/ 1 w 59"/>
                <a:gd name="T15" fmla="*/ 0 h 59"/>
                <a:gd name="T16" fmla="*/ 1 w 59"/>
                <a:gd name="T17" fmla="*/ 0 h 59"/>
                <a:gd name="T18" fmla="*/ 1 w 59"/>
                <a:gd name="T19" fmla="*/ 0 h 59"/>
                <a:gd name="T20" fmla="*/ 1 w 59"/>
                <a:gd name="T21" fmla="*/ 0 h 59"/>
                <a:gd name="T22" fmla="*/ 1 w 59"/>
                <a:gd name="T23" fmla="*/ 0 h 59"/>
                <a:gd name="T24" fmla="*/ 0 w 59"/>
                <a:gd name="T25" fmla="*/ 0 h 59"/>
                <a:gd name="T26" fmla="*/ 1 w 59"/>
                <a:gd name="T27" fmla="*/ 0 h 59"/>
                <a:gd name="T28" fmla="*/ 1 w 59"/>
                <a:gd name="T29" fmla="*/ 0 h 59"/>
                <a:gd name="T30" fmla="*/ 1 w 59"/>
                <a:gd name="T31" fmla="*/ 0 h 59"/>
                <a:gd name="T32" fmla="*/ 1 w 59"/>
                <a:gd name="T33" fmla="*/ 0 h 59"/>
                <a:gd name="T34" fmla="*/ 1 w 59"/>
                <a:gd name="T35" fmla="*/ 0 h 59"/>
                <a:gd name="T36" fmla="*/ 1 w 59"/>
                <a:gd name="T37" fmla="*/ 0 h 59"/>
                <a:gd name="T38" fmla="*/ 1 w 59"/>
                <a:gd name="T39" fmla="*/ 0 h 59"/>
                <a:gd name="T40" fmla="*/ 1 w 59"/>
                <a:gd name="T41" fmla="*/ 0 h 59"/>
                <a:gd name="T42" fmla="*/ 1 w 59"/>
                <a:gd name="T43" fmla="*/ 0 h 59"/>
                <a:gd name="T44" fmla="*/ 1 w 59"/>
                <a:gd name="T45" fmla="*/ 0 h 59"/>
                <a:gd name="T46" fmla="*/ 1 w 59"/>
                <a:gd name="T47" fmla="*/ 0 h 59"/>
                <a:gd name="T48" fmla="*/ 1 w 59"/>
                <a:gd name="T49" fmla="*/ 0 h 59"/>
                <a:gd name="T50" fmla="*/ 1 w 59"/>
                <a:gd name="T51" fmla="*/ 0 h 59"/>
                <a:gd name="T52" fmla="*/ 1 w 59"/>
                <a:gd name="T53" fmla="*/ 0 h 59"/>
                <a:gd name="T54" fmla="*/ 1 w 59"/>
                <a:gd name="T55" fmla="*/ 0 h 59"/>
                <a:gd name="T56" fmla="*/ 1 w 59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59"/>
                <a:gd name="T89" fmla="*/ 59 w 59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59">
                  <a:moveTo>
                    <a:pt x="59" y="29"/>
                  </a:moveTo>
                  <a:lnTo>
                    <a:pt x="58" y="23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8" y="35"/>
                  </a:lnTo>
                  <a:lnTo>
                    <a:pt x="59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2" name="Freeform 107"/>
            <p:cNvSpPr>
              <a:spLocks/>
            </p:cNvSpPr>
            <p:nvPr>
              <p:custDataLst>
                <p:tags r:id="rId272"/>
              </p:custDataLst>
            </p:nvPr>
          </p:nvSpPr>
          <p:spPr bwMode="auto">
            <a:xfrm>
              <a:off x="2487" y="2672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3" name="Freeform 108"/>
            <p:cNvSpPr>
              <a:spLocks/>
            </p:cNvSpPr>
            <p:nvPr>
              <p:custDataLst>
                <p:tags r:id="rId273"/>
              </p:custDataLst>
            </p:nvPr>
          </p:nvSpPr>
          <p:spPr bwMode="auto">
            <a:xfrm>
              <a:off x="2624" y="2585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10" y="51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5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7" y="54"/>
                  </a:lnTo>
                  <a:lnTo>
                    <a:pt x="51" y="51"/>
                  </a:lnTo>
                  <a:lnTo>
                    <a:pt x="55" y="46"/>
                  </a:lnTo>
                  <a:lnTo>
                    <a:pt x="58" y="40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4" name="Freeform 109"/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2631" y="2592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5" name="Freeform 110"/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2621" y="233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5" y="14"/>
                  </a:lnTo>
                  <a:lnTo>
                    <a:pt x="52" y="9"/>
                  </a:lnTo>
                  <a:lnTo>
                    <a:pt x="47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5" y="60"/>
                  </a:lnTo>
                  <a:lnTo>
                    <a:pt x="41" y="57"/>
                  </a:lnTo>
                  <a:lnTo>
                    <a:pt x="47" y="55"/>
                  </a:lnTo>
                  <a:lnTo>
                    <a:pt x="52" y="52"/>
                  </a:lnTo>
                  <a:lnTo>
                    <a:pt x="55" y="47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6" name="Freeform 111"/>
            <p:cNvSpPr>
              <a:spLocks/>
            </p:cNvSpPr>
            <p:nvPr>
              <p:custDataLst>
                <p:tags r:id="rId276"/>
              </p:custDataLst>
            </p:nvPr>
          </p:nvSpPr>
          <p:spPr bwMode="auto">
            <a:xfrm>
              <a:off x="2628" y="2341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3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7" y="6"/>
                  </a:lnTo>
                  <a:lnTo>
                    <a:pt x="28" y="8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7" name="Freeform 112"/>
            <p:cNvSpPr>
              <a:spLocks/>
            </p:cNvSpPr>
            <p:nvPr>
              <p:custDataLst>
                <p:tags r:id="rId277"/>
              </p:custDataLst>
            </p:nvPr>
          </p:nvSpPr>
          <p:spPr bwMode="auto">
            <a:xfrm>
              <a:off x="2709" y="2526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8" name="Freeform 113"/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2716" y="2533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49" name="Freeform 114"/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2821" y="2427"/>
              <a:ext cx="30" cy="30"/>
            </a:xfrm>
            <a:custGeom>
              <a:avLst/>
              <a:gdLst>
                <a:gd name="T0" fmla="*/ 1 w 58"/>
                <a:gd name="T1" fmla="*/ 1 h 58"/>
                <a:gd name="T2" fmla="*/ 1 w 58"/>
                <a:gd name="T3" fmla="*/ 1 h 58"/>
                <a:gd name="T4" fmla="*/ 1 w 58"/>
                <a:gd name="T5" fmla="*/ 1 h 58"/>
                <a:gd name="T6" fmla="*/ 1 w 58"/>
                <a:gd name="T7" fmla="*/ 1 h 58"/>
                <a:gd name="T8" fmla="*/ 1 w 58"/>
                <a:gd name="T9" fmla="*/ 1 h 58"/>
                <a:gd name="T10" fmla="*/ 1 w 58"/>
                <a:gd name="T11" fmla="*/ 1 h 58"/>
                <a:gd name="T12" fmla="*/ 1 w 58"/>
                <a:gd name="T13" fmla="*/ 1 h 58"/>
                <a:gd name="T14" fmla="*/ 1 w 58"/>
                <a:gd name="T15" fmla="*/ 0 h 58"/>
                <a:gd name="T16" fmla="*/ 1 w 58"/>
                <a:gd name="T17" fmla="*/ 0 h 58"/>
                <a:gd name="T18" fmla="*/ 1 w 58"/>
                <a:gd name="T19" fmla="*/ 1 h 58"/>
                <a:gd name="T20" fmla="*/ 1 w 58"/>
                <a:gd name="T21" fmla="*/ 1 h 58"/>
                <a:gd name="T22" fmla="*/ 1 w 58"/>
                <a:gd name="T23" fmla="*/ 1 h 58"/>
                <a:gd name="T24" fmla="*/ 0 w 58"/>
                <a:gd name="T25" fmla="*/ 1 h 58"/>
                <a:gd name="T26" fmla="*/ 0 w 58"/>
                <a:gd name="T27" fmla="*/ 1 h 58"/>
                <a:gd name="T28" fmla="*/ 1 w 58"/>
                <a:gd name="T29" fmla="*/ 1 h 58"/>
                <a:gd name="T30" fmla="*/ 1 w 58"/>
                <a:gd name="T31" fmla="*/ 1 h 58"/>
                <a:gd name="T32" fmla="*/ 1 w 58"/>
                <a:gd name="T33" fmla="*/ 1 h 58"/>
                <a:gd name="T34" fmla="*/ 1 w 58"/>
                <a:gd name="T35" fmla="*/ 1 h 58"/>
                <a:gd name="T36" fmla="*/ 1 w 58"/>
                <a:gd name="T37" fmla="*/ 1 h 58"/>
                <a:gd name="T38" fmla="*/ 1 w 58"/>
                <a:gd name="T39" fmla="*/ 1 h 58"/>
                <a:gd name="T40" fmla="*/ 1 w 58"/>
                <a:gd name="T41" fmla="*/ 1 h 58"/>
                <a:gd name="T42" fmla="*/ 1 w 58"/>
                <a:gd name="T43" fmla="*/ 1 h 58"/>
                <a:gd name="T44" fmla="*/ 1 w 58"/>
                <a:gd name="T45" fmla="*/ 1 h 58"/>
                <a:gd name="T46" fmla="*/ 1 w 58"/>
                <a:gd name="T47" fmla="*/ 1 h 58"/>
                <a:gd name="T48" fmla="*/ 1 w 58"/>
                <a:gd name="T49" fmla="*/ 1 h 58"/>
                <a:gd name="T50" fmla="*/ 1 w 58"/>
                <a:gd name="T51" fmla="*/ 1 h 58"/>
                <a:gd name="T52" fmla="*/ 1 w 58"/>
                <a:gd name="T53" fmla="*/ 1 h 58"/>
                <a:gd name="T54" fmla="*/ 1 w 58"/>
                <a:gd name="T55" fmla="*/ 1 h 58"/>
                <a:gd name="T56" fmla="*/ 1 w 58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8"/>
                <a:gd name="T89" fmla="*/ 58 w 58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8">
                  <a:moveTo>
                    <a:pt x="58" y="28"/>
                  </a:moveTo>
                  <a:lnTo>
                    <a:pt x="58" y="23"/>
                  </a:lnTo>
                  <a:lnTo>
                    <a:pt x="56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8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8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0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6" y="40"/>
                  </a:lnTo>
                  <a:lnTo>
                    <a:pt x="58" y="34"/>
                  </a:lnTo>
                  <a:lnTo>
                    <a:pt x="58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0" name="Freeform 115"/>
            <p:cNvSpPr>
              <a:spLocks/>
            </p:cNvSpPr>
            <p:nvPr>
              <p:custDataLst>
                <p:tags r:id="rId280"/>
              </p:custDataLst>
            </p:nvPr>
          </p:nvSpPr>
          <p:spPr bwMode="auto">
            <a:xfrm>
              <a:off x="2829" y="2435"/>
              <a:ext cx="14" cy="14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4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9" y="11"/>
                  </a:lnTo>
                  <a:lnTo>
                    <a:pt x="29" y="13"/>
                  </a:lnTo>
                  <a:lnTo>
                    <a:pt x="28" y="19"/>
                  </a:lnTo>
                  <a:lnTo>
                    <a:pt x="26" y="24"/>
                  </a:lnTo>
                  <a:lnTo>
                    <a:pt x="20" y="27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1" name="Freeform 116"/>
            <p:cNvSpPr>
              <a:spLocks/>
            </p:cNvSpPr>
            <p:nvPr>
              <p:custDataLst>
                <p:tags r:id="rId281"/>
              </p:custDataLst>
            </p:nvPr>
          </p:nvSpPr>
          <p:spPr bwMode="auto">
            <a:xfrm>
              <a:off x="2818" y="2606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5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2" name="Freeform 117"/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2826" y="2613"/>
              <a:ext cx="15" cy="15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0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3" name="Freeform 118"/>
            <p:cNvSpPr>
              <a:spLocks/>
            </p:cNvSpPr>
            <p:nvPr>
              <p:custDataLst>
                <p:tags r:id="rId283"/>
              </p:custDataLst>
            </p:nvPr>
          </p:nvSpPr>
          <p:spPr bwMode="auto">
            <a:xfrm>
              <a:off x="2802" y="2723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8"/>
                  </a:lnTo>
                  <a:lnTo>
                    <a:pt x="9" y="52"/>
                  </a:lnTo>
                  <a:lnTo>
                    <a:pt x="13" y="56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5" y="60"/>
                  </a:lnTo>
                  <a:lnTo>
                    <a:pt x="41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4" y="48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4" name="Freeform 119"/>
            <p:cNvSpPr>
              <a:spLocks/>
            </p:cNvSpPr>
            <p:nvPr>
              <p:custDataLst>
                <p:tags r:id="rId284"/>
              </p:custDataLst>
            </p:nvPr>
          </p:nvSpPr>
          <p:spPr bwMode="auto">
            <a:xfrm>
              <a:off x="2810" y="273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4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5" name="Freeform 120"/>
            <p:cNvSpPr>
              <a:spLocks/>
            </p:cNvSpPr>
            <p:nvPr>
              <p:custDataLst>
                <p:tags r:id="rId285"/>
              </p:custDataLst>
            </p:nvPr>
          </p:nvSpPr>
          <p:spPr bwMode="auto">
            <a:xfrm>
              <a:off x="3018" y="265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6" name="Freeform 121"/>
            <p:cNvSpPr>
              <a:spLocks/>
            </p:cNvSpPr>
            <p:nvPr>
              <p:custDataLst>
                <p:tags r:id="rId286"/>
              </p:custDataLst>
            </p:nvPr>
          </p:nvSpPr>
          <p:spPr bwMode="auto">
            <a:xfrm>
              <a:off x="3025" y="266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7" name="Freeform 122"/>
            <p:cNvSpPr>
              <a:spLocks/>
            </p:cNvSpPr>
            <p:nvPr>
              <p:custDataLst>
                <p:tags r:id="rId287"/>
              </p:custDataLst>
            </p:nvPr>
          </p:nvSpPr>
          <p:spPr bwMode="auto">
            <a:xfrm>
              <a:off x="3124" y="273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2" y="9"/>
                  </a:lnTo>
                  <a:lnTo>
                    <a:pt x="48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10" y="51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8" y="55"/>
                  </a:lnTo>
                  <a:lnTo>
                    <a:pt x="52" y="51"/>
                  </a:lnTo>
                  <a:lnTo>
                    <a:pt x="56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8" name="Freeform 123"/>
            <p:cNvSpPr>
              <a:spLocks/>
            </p:cNvSpPr>
            <p:nvPr>
              <p:custDataLst>
                <p:tags r:id="rId288"/>
              </p:custDataLst>
            </p:nvPr>
          </p:nvSpPr>
          <p:spPr bwMode="auto">
            <a:xfrm>
              <a:off x="3132" y="2738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59" name="Freeform 124"/>
            <p:cNvSpPr>
              <a:spLocks/>
            </p:cNvSpPr>
            <p:nvPr>
              <p:custDataLst>
                <p:tags r:id="rId289"/>
              </p:custDataLst>
            </p:nvPr>
          </p:nvSpPr>
          <p:spPr bwMode="auto">
            <a:xfrm>
              <a:off x="3079" y="2462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0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0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5" y="12"/>
                  </a:lnTo>
                  <a:lnTo>
                    <a:pt x="51" y="8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0" name="Freeform 125"/>
            <p:cNvSpPr>
              <a:spLocks/>
            </p:cNvSpPr>
            <p:nvPr>
              <p:custDataLst>
                <p:tags r:id="rId290"/>
              </p:custDataLst>
            </p:nvPr>
          </p:nvSpPr>
          <p:spPr bwMode="auto">
            <a:xfrm>
              <a:off x="3087" y="2469"/>
              <a:ext cx="14" cy="15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5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1"/>
                  </a:lnTo>
                  <a:lnTo>
                    <a:pt x="29" y="15"/>
                  </a:lnTo>
                  <a:lnTo>
                    <a:pt x="28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1" name="Freeform 126"/>
            <p:cNvSpPr>
              <a:spLocks/>
            </p:cNvSpPr>
            <p:nvPr>
              <p:custDataLst>
                <p:tags r:id="rId291"/>
              </p:custDataLst>
            </p:nvPr>
          </p:nvSpPr>
          <p:spPr bwMode="auto">
            <a:xfrm>
              <a:off x="3234" y="244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3"/>
                  </a:lnTo>
                  <a:lnTo>
                    <a:pt x="51" y="9"/>
                  </a:lnTo>
                  <a:lnTo>
                    <a:pt x="46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2" name="Freeform 127"/>
            <p:cNvSpPr>
              <a:spLocks/>
            </p:cNvSpPr>
            <p:nvPr>
              <p:custDataLst>
                <p:tags r:id="rId292"/>
              </p:custDataLst>
            </p:nvPr>
          </p:nvSpPr>
          <p:spPr bwMode="auto">
            <a:xfrm>
              <a:off x="3241" y="245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3" name="Freeform 128"/>
            <p:cNvSpPr>
              <a:spLocks/>
            </p:cNvSpPr>
            <p:nvPr>
              <p:custDataLst>
                <p:tags r:id="rId293"/>
              </p:custDataLst>
            </p:nvPr>
          </p:nvSpPr>
          <p:spPr bwMode="auto">
            <a:xfrm>
              <a:off x="3207" y="2590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5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4" name="Freeform 129"/>
            <p:cNvSpPr>
              <a:spLocks/>
            </p:cNvSpPr>
            <p:nvPr>
              <p:custDataLst>
                <p:tags r:id="rId294"/>
              </p:custDataLst>
            </p:nvPr>
          </p:nvSpPr>
          <p:spPr bwMode="auto">
            <a:xfrm>
              <a:off x="3215" y="259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5" name="Freeform 130"/>
            <p:cNvSpPr>
              <a:spLocks/>
            </p:cNvSpPr>
            <p:nvPr>
              <p:custDataLst>
                <p:tags r:id="rId295"/>
              </p:custDataLst>
            </p:nvPr>
          </p:nvSpPr>
          <p:spPr bwMode="auto">
            <a:xfrm>
              <a:off x="3231" y="2715"/>
              <a:ext cx="30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3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6" name="Freeform 131"/>
            <p:cNvSpPr>
              <a:spLocks/>
            </p:cNvSpPr>
            <p:nvPr>
              <p:custDataLst>
                <p:tags r:id="rId296"/>
              </p:custDataLst>
            </p:nvPr>
          </p:nvSpPr>
          <p:spPr bwMode="auto">
            <a:xfrm>
              <a:off x="3239" y="2723"/>
              <a:ext cx="14" cy="14"/>
            </a:xfrm>
            <a:custGeom>
              <a:avLst/>
              <a:gdLst>
                <a:gd name="T0" fmla="*/ 1 w 28"/>
                <a:gd name="T1" fmla="*/ 0 h 29"/>
                <a:gd name="T2" fmla="*/ 1 w 28"/>
                <a:gd name="T3" fmla="*/ 0 h 29"/>
                <a:gd name="T4" fmla="*/ 1 w 28"/>
                <a:gd name="T5" fmla="*/ 0 h 29"/>
                <a:gd name="T6" fmla="*/ 1 w 28"/>
                <a:gd name="T7" fmla="*/ 0 h 29"/>
                <a:gd name="T8" fmla="*/ 1 w 28"/>
                <a:gd name="T9" fmla="*/ 0 h 29"/>
                <a:gd name="T10" fmla="*/ 1 w 28"/>
                <a:gd name="T11" fmla="*/ 0 h 29"/>
                <a:gd name="T12" fmla="*/ 1 w 28"/>
                <a:gd name="T13" fmla="*/ 0 h 29"/>
                <a:gd name="T14" fmla="*/ 0 w 28"/>
                <a:gd name="T15" fmla="*/ 0 h 29"/>
                <a:gd name="T16" fmla="*/ 0 w 28"/>
                <a:gd name="T17" fmla="*/ 0 h 29"/>
                <a:gd name="T18" fmla="*/ 0 w 28"/>
                <a:gd name="T19" fmla="*/ 0 h 29"/>
                <a:gd name="T20" fmla="*/ 1 w 28"/>
                <a:gd name="T21" fmla="*/ 0 h 29"/>
                <a:gd name="T22" fmla="*/ 1 w 28"/>
                <a:gd name="T23" fmla="*/ 0 h 29"/>
                <a:gd name="T24" fmla="*/ 1 w 28"/>
                <a:gd name="T25" fmla="*/ 0 h 29"/>
                <a:gd name="T26" fmla="*/ 1 w 28"/>
                <a:gd name="T27" fmla="*/ 0 h 29"/>
                <a:gd name="T28" fmla="*/ 1 w 28"/>
                <a:gd name="T29" fmla="*/ 0 h 29"/>
                <a:gd name="T30" fmla="*/ 1 w 28"/>
                <a:gd name="T31" fmla="*/ 0 h 29"/>
                <a:gd name="T32" fmla="*/ 1 w 28"/>
                <a:gd name="T33" fmla="*/ 0 h 29"/>
                <a:gd name="T34" fmla="*/ 1 w 28"/>
                <a:gd name="T35" fmla="*/ 0 h 29"/>
                <a:gd name="T36" fmla="*/ 1 w 28"/>
                <a:gd name="T37" fmla="*/ 0 h 29"/>
                <a:gd name="T38" fmla="*/ 1 w 28"/>
                <a:gd name="T39" fmla="*/ 0 h 29"/>
                <a:gd name="T40" fmla="*/ 1 w 28"/>
                <a:gd name="T41" fmla="*/ 0 h 29"/>
                <a:gd name="T42" fmla="*/ 1 w 28"/>
                <a:gd name="T43" fmla="*/ 0 h 29"/>
                <a:gd name="T44" fmla="*/ 1 w 28"/>
                <a:gd name="T45" fmla="*/ 0 h 29"/>
                <a:gd name="T46" fmla="*/ 1 w 28"/>
                <a:gd name="T47" fmla="*/ 0 h 29"/>
                <a:gd name="T48" fmla="*/ 1 w 28"/>
                <a:gd name="T49" fmla="*/ 0 h 29"/>
                <a:gd name="T50" fmla="*/ 1 w 28"/>
                <a:gd name="T51" fmla="*/ 0 h 29"/>
                <a:gd name="T52" fmla="*/ 1 w 28"/>
                <a:gd name="T53" fmla="*/ 0 h 29"/>
                <a:gd name="T54" fmla="*/ 1 w 28"/>
                <a:gd name="T55" fmla="*/ 0 h 29"/>
                <a:gd name="T56" fmla="*/ 1 w 28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29"/>
                <a:gd name="T89" fmla="*/ 28 w 28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29">
                  <a:moveTo>
                    <a:pt x="13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5" y="27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7" y="8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5" y="25"/>
                  </a:lnTo>
                  <a:lnTo>
                    <a:pt x="19" y="28"/>
                  </a:lnTo>
                  <a:lnTo>
                    <a:pt x="13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7" name="Freeform 132"/>
            <p:cNvSpPr>
              <a:spLocks/>
            </p:cNvSpPr>
            <p:nvPr>
              <p:custDataLst>
                <p:tags r:id="rId297"/>
              </p:custDataLst>
            </p:nvPr>
          </p:nvSpPr>
          <p:spPr bwMode="auto">
            <a:xfrm>
              <a:off x="3380" y="2742"/>
              <a:ext cx="30" cy="30"/>
            </a:xfrm>
            <a:custGeom>
              <a:avLst/>
              <a:gdLst>
                <a:gd name="T0" fmla="*/ 1 w 60"/>
                <a:gd name="T1" fmla="*/ 1 h 58"/>
                <a:gd name="T2" fmla="*/ 1 w 60"/>
                <a:gd name="T3" fmla="*/ 1 h 58"/>
                <a:gd name="T4" fmla="*/ 1 w 60"/>
                <a:gd name="T5" fmla="*/ 1 h 58"/>
                <a:gd name="T6" fmla="*/ 1 w 60"/>
                <a:gd name="T7" fmla="*/ 1 h 58"/>
                <a:gd name="T8" fmla="*/ 1 w 60"/>
                <a:gd name="T9" fmla="*/ 1 h 58"/>
                <a:gd name="T10" fmla="*/ 1 w 60"/>
                <a:gd name="T11" fmla="*/ 1 h 58"/>
                <a:gd name="T12" fmla="*/ 1 w 60"/>
                <a:gd name="T13" fmla="*/ 1 h 58"/>
                <a:gd name="T14" fmla="*/ 1 w 60"/>
                <a:gd name="T15" fmla="*/ 0 h 58"/>
                <a:gd name="T16" fmla="*/ 1 w 60"/>
                <a:gd name="T17" fmla="*/ 0 h 58"/>
                <a:gd name="T18" fmla="*/ 1 w 60"/>
                <a:gd name="T19" fmla="*/ 1 h 58"/>
                <a:gd name="T20" fmla="*/ 1 w 60"/>
                <a:gd name="T21" fmla="*/ 1 h 58"/>
                <a:gd name="T22" fmla="*/ 1 w 60"/>
                <a:gd name="T23" fmla="*/ 1 h 58"/>
                <a:gd name="T24" fmla="*/ 0 w 60"/>
                <a:gd name="T25" fmla="*/ 1 h 58"/>
                <a:gd name="T26" fmla="*/ 1 w 60"/>
                <a:gd name="T27" fmla="*/ 1 h 58"/>
                <a:gd name="T28" fmla="*/ 1 w 60"/>
                <a:gd name="T29" fmla="*/ 1 h 58"/>
                <a:gd name="T30" fmla="*/ 1 w 60"/>
                <a:gd name="T31" fmla="*/ 1 h 58"/>
                <a:gd name="T32" fmla="*/ 1 w 60"/>
                <a:gd name="T33" fmla="*/ 1 h 58"/>
                <a:gd name="T34" fmla="*/ 1 w 60"/>
                <a:gd name="T35" fmla="*/ 1 h 58"/>
                <a:gd name="T36" fmla="*/ 1 w 60"/>
                <a:gd name="T37" fmla="*/ 1 h 58"/>
                <a:gd name="T38" fmla="*/ 1 w 60"/>
                <a:gd name="T39" fmla="*/ 1 h 58"/>
                <a:gd name="T40" fmla="*/ 1 w 60"/>
                <a:gd name="T41" fmla="*/ 1 h 58"/>
                <a:gd name="T42" fmla="*/ 1 w 60"/>
                <a:gd name="T43" fmla="*/ 1 h 58"/>
                <a:gd name="T44" fmla="*/ 1 w 60"/>
                <a:gd name="T45" fmla="*/ 1 h 58"/>
                <a:gd name="T46" fmla="*/ 1 w 60"/>
                <a:gd name="T47" fmla="*/ 1 h 58"/>
                <a:gd name="T48" fmla="*/ 1 w 60"/>
                <a:gd name="T49" fmla="*/ 1 h 58"/>
                <a:gd name="T50" fmla="*/ 1 w 60"/>
                <a:gd name="T51" fmla="*/ 1 h 58"/>
                <a:gd name="T52" fmla="*/ 1 w 60"/>
                <a:gd name="T53" fmla="*/ 1 h 58"/>
                <a:gd name="T54" fmla="*/ 1 w 60"/>
                <a:gd name="T55" fmla="*/ 1 h 58"/>
                <a:gd name="T56" fmla="*/ 1 w 60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8"/>
                <a:gd name="T89" fmla="*/ 60 w 60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8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8" name="Freeform 133"/>
            <p:cNvSpPr>
              <a:spLocks/>
            </p:cNvSpPr>
            <p:nvPr>
              <p:custDataLst>
                <p:tags r:id="rId298"/>
              </p:custDataLst>
            </p:nvPr>
          </p:nvSpPr>
          <p:spPr bwMode="auto">
            <a:xfrm>
              <a:off x="3388" y="2750"/>
              <a:ext cx="15" cy="14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69" name="Freeform 134"/>
            <p:cNvSpPr>
              <a:spLocks/>
            </p:cNvSpPr>
            <p:nvPr>
              <p:custDataLst>
                <p:tags r:id="rId299"/>
              </p:custDataLst>
            </p:nvPr>
          </p:nvSpPr>
          <p:spPr bwMode="auto">
            <a:xfrm>
              <a:off x="3407" y="2643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70" name="Freeform 135"/>
            <p:cNvSpPr>
              <a:spLocks/>
            </p:cNvSpPr>
            <p:nvPr>
              <p:custDataLst>
                <p:tags r:id="rId300"/>
              </p:custDataLst>
            </p:nvPr>
          </p:nvSpPr>
          <p:spPr bwMode="auto">
            <a:xfrm>
              <a:off x="3414" y="2651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71" name="Freeform 136"/>
            <p:cNvSpPr>
              <a:spLocks/>
            </p:cNvSpPr>
            <p:nvPr>
              <p:custDataLst>
                <p:tags r:id="rId301"/>
              </p:custDataLst>
            </p:nvPr>
          </p:nvSpPr>
          <p:spPr bwMode="auto">
            <a:xfrm>
              <a:off x="3407" y="2515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72" name="Freeform 137"/>
            <p:cNvSpPr>
              <a:spLocks/>
            </p:cNvSpPr>
            <p:nvPr>
              <p:custDataLst>
                <p:tags r:id="rId302"/>
              </p:custDataLst>
            </p:nvPr>
          </p:nvSpPr>
          <p:spPr bwMode="auto">
            <a:xfrm>
              <a:off x="3414" y="252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73" name="Freeform 138"/>
            <p:cNvSpPr>
              <a:spLocks/>
            </p:cNvSpPr>
            <p:nvPr>
              <p:custDataLst>
                <p:tags r:id="rId303"/>
              </p:custDataLst>
            </p:nvPr>
          </p:nvSpPr>
          <p:spPr bwMode="auto">
            <a:xfrm>
              <a:off x="2347" y="2643"/>
              <a:ext cx="29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4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7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74" name="Freeform 139"/>
            <p:cNvSpPr>
              <a:spLocks/>
            </p:cNvSpPr>
            <p:nvPr>
              <p:custDataLst>
                <p:tags r:id="rId304"/>
              </p:custDataLst>
            </p:nvPr>
          </p:nvSpPr>
          <p:spPr bwMode="auto">
            <a:xfrm>
              <a:off x="2354" y="2651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4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5" y="4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4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75" name="Freeform 140"/>
            <p:cNvSpPr>
              <a:spLocks/>
            </p:cNvSpPr>
            <p:nvPr>
              <p:custDataLst>
                <p:tags r:id="rId305"/>
              </p:custDataLst>
            </p:nvPr>
          </p:nvSpPr>
          <p:spPr bwMode="auto">
            <a:xfrm>
              <a:off x="2485" y="156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976" name="Freeform 141"/>
            <p:cNvSpPr>
              <a:spLocks/>
            </p:cNvSpPr>
            <p:nvPr>
              <p:custDataLst>
                <p:tags r:id="rId306"/>
              </p:custDataLst>
            </p:nvPr>
          </p:nvSpPr>
          <p:spPr bwMode="auto">
            <a:xfrm>
              <a:off x="2492" y="157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</p:grpSp>
      <p:grpSp>
        <p:nvGrpSpPr>
          <p:cNvPr id="3" name="Group 142"/>
          <p:cNvGrpSpPr>
            <a:grpSpLocks/>
          </p:cNvGrpSpPr>
          <p:nvPr/>
        </p:nvGrpSpPr>
        <p:grpSpPr bwMode="auto">
          <a:xfrm rot="-5348033">
            <a:off x="7237413" y="4951412"/>
            <a:ext cx="1828800" cy="1831975"/>
            <a:chOff x="2332" y="1554"/>
            <a:chExt cx="1105" cy="1218"/>
          </a:xfrm>
        </p:grpSpPr>
        <p:sp>
          <p:nvSpPr>
            <p:cNvPr id="70699" name="Freeform 143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2450" y="2113"/>
              <a:ext cx="30" cy="30"/>
            </a:xfrm>
            <a:custGeom>
              <a:avLst/>
              <a:gdLst>
                <a:gd name="T0" fmla="*/ 0 w 61"/>
                <a:gd name="T1" fmla="*/ 1 h 60"/>
                <a:gd name="T2" fmla="*/ 0 w 61"/>
                <a:gd name="T3" fmla="*/ 1 h 60"/>
                <a:gd name="T4" fmla="*/ 0 w 61"/>
                <a:gd name="T5" fmla="*/ 1 h 60"/>
                <a:gd name="T6" fmla="*/ 0 w 61"/>
                <a:gd name="T7" fmla="*/ 1 h 60"/>
                <a:gd name="T8" fmla="*/ 0 w 61"/>
                <a:gd name="T9" fmla="*/ 1 h 60"/>
                <a:gd name="T10" fmla="*/ 0 w 61"/>
                <a:gd name="T11" fmla="*/ 1 h 60"/>
                <a:gd name="T12" fmla="*/ 0 w 61"/>
                <a:gd name="T13" fmla="*/ 1 h 60"/>
                <a:gd name="T14" fmla="*/ 0 w 61"/>
                <a:gd name="T15" fmla="*/ 1 h 60"/>
                <a:gd name="T16" fmla="*/ 0 w 61"/>
                <a:gd name="T17" fmla="*/ 0 h 60"/>
                <a:gd name="T18" fmla="*/ 0 w 61"/>
                <a:gd name="T19" fmla="*/ 1 h 60"/>
                <a:gd name="T20" fmla="*/ 0 w 61"/>
                <a:gd name="T21" fmla="*/ 1 h 60"/>
                <a:gd name="T22" fmla="*/ 0 w 61"/>
                <a:gd name="T23" fmla="*/ 1 h 60"/>
                <a:gd name="T24" fmla="*/ 0 w 61"/>
                <a:gd name="T25" fmla="*/ 1 h 60"/>
                <a:gd name="T26" fmla="*/ 0 w 61"/>
                <a:gd name="T27" fmla="*/ 1 h 60"/>
                <a:gd name="T28" fmla="*/ 0 w 61"/>
                <a:gd name="T29" fmla="*/ 1 h 60"/>
                <a:gd name="T30" fmla="*/ 0 w 61"/>
                <a:gd name="T31" fmla="*/ 1 h 60"/>
                <a:gd name="T32" fmla="*/ 0 w 61"/>
                <a:gd name="T33" fmla="*/ 1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60"/>
                <a:gd name="T53" fmla="*/ 61 w 61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60">
                  <a:moveTo>
                    <a:pt x="31" y="60"/>
                  </a:moveTo>
                  <a:lnTo>
                    <a:pt x="18" y="57"/>
                  </a:lnTo>
                  <a:lnTo>
                    <a:pt x="9" y="50"/>
                  </a:lnTo>
                  <a:lnTo>
                    <a:pt x="2" y="41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9" y="8"/>
                  </a:lnTo>
                  <a:lnTo>
                    <a:pt x="18" y="2"/>
                  </a:lnTo>
                  <a:lnTo>
                    <a:pt x="31" y="0"/>
                  </a:lnTo>
                  <a:lnTo>
                    <a:pt x="42" y="2"/>
                  </a:lnTo>
                  <a:lnTo>
                    <a:pt x="52" y="8"/>
                  </a:lnTo>
                  <a:lnTo>
                    <a:pt x="58" y="18"/>
                  </a:lnTo>
                  <a:lnTo>
                    <a:pt x="61" y="30"/>
                  </a:lnTo>
                  <a:lnTo>
                    <a:pt x="58" y="41"/>
                  </a:lnTo>
                  <a:lnTo>
                    <a:pt x="52" y="50"/>
                  </a:lnTo>
                  <a:lnTo>
                    <a:pt x="42" y="57"/>
                  </a:lnTo>
                  <a:lnTo>
                    <a:pt x="31" y="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0" name="Freeform 144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1" name="Freeform 145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2431" y="2013"/>
              <a:ext cx="67" cy="91"/>
            </a:xfrm>
            <a:custGeom>
              <a:avLst/>
              <a:gdLst>
                <a:gd name="T0" fmla="*/ 1 w 132"/>
                <a:gd name="T1" fmla="*/ 1 h 182"/>
                <a:gd name="T2" fmla="*/ 1 w 132"/>
                <a:gd name="T3" fmla="*/ 1 h 182"/>
                <a:gd name="T4" fmla="*/ 1 w 132"/>
                <a:gd name="T5" fmla="*/ 1 h 182"/>
                <a:gd name="T6" fmla="*/ 1 w 132"/>
                <a:gd name="T7" fmla="*/ 1 h 182"/>
                <a:gd name="T8" fmla="*/ 1 w 132"/>
                <a:gd name="T9" fmla="*/ 1 h 182"/>
                <a:gd name="T10" fmla="*/ 1 w 132"/>
                <a:gd name="T11" fmla="*/ 1 h 182"/>
                <a:gd name="T12" fmla="*/ 1 w 132"/>
                <a:gd name="T13" fmla="*/ 1 h 182"/>
                <a:gd name="T14" fmla="*/ 1 w 132"/>
                <a:gd name="T15" fmla="*/ 1 h 182"/>
                <a:gd name="T16" fmla="*/ 1 w 132"/>
                <a:gd name="T17" fmla="*/ 1 h 182"/>
                <a:gd name="T18" fmla="*/ 1 w 132"/>
                <a:gd name="T19" fmla="*/ 0 h 182"/>
                <a:gd name="T20" fmla="*/ 1 w 132"/>
                <a:gd name="T21" fmla="*/ 1 h 182"/>
                <a:gd name="T22" fmla="*/ 1 w 132"/>
                <a:gd name="T23" fmla="*/ 1 h 182"/>
                <a:gd name="T24" fmla="*/ 0 w 132"/>
                <a:gd name="T25" fmla="*/ 1 h 182"/>
                <a:gd name="T26" fmla="*/ 1 w 132"/>
                <a:gd name="T27" fmla="*/ 1 h 182"/>
                <a:gd name="T28" fmla="*/ 1 w 132"/>
                <a:gd name="T29" fmla="*/ 1 h 182"/>
                <a:gd name="T30" fmla="*/ 1 w 132"/>
                <a:gd name="T31" fmla="*/ 1 h 182"/>
                <a:gd name="T32" fmla="*/ 1 w 132"/>
                <a:gd name="T33" fmla="*/ 1 h 182"/>
                <a:gd name="T34" fmla="*/ 1 w 132"/>
                <a:gd name="T35" fmla="*/ 1 h 1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2"/>
                <a:gd name="T56" fmla="*/ 132 w 132"/>
                <a:gd name="T57" fmla="*/ 182 h 1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2">
                  <a:moveTo>
                    <a:pt x="50" y="182"/>
                  </a:moveTo>
                  <a:lnTo>
                    <a:pt x="80" y="182"/>
                  </a:lnTo>
                  <a:lnTo>
                    <a:pt x="85" y="174"/>
                  </a:lnTo>
                  <a:lnTo>
                    <a:pt x="98" y="154"/>
                  </a:lnTo>
                  <a:lnTo>
                    <a:pt x="113" y="125"/>
                  </a:lnTo>
                  <a:lnTo>
                    <a:pt x="125" y="91"/>
                  </a:lnTo>
                  <a:lnTo>
                    <a:pt x="132" y="58"/>
                  </a:lnTo>
                  <a:lnTo>
                    <a:pt x="128" y="29"/>
                  </a:lnTo>
                  <a:lnTo>
                    <a:pt x="107" y="9"/>
                  </a:lnTo>
                  <a:lnTo>
                    <a:pt x="67" y="0"/>
                  </a:lnTo>
                  <a:lnTo>
                    <a:pt x="25" y="9"/>
                  </a:lnTo>
                  <a:lnTo>
                    <a:pt x="4" y="29"/>
                  </a:lnTo>
                  <a:lnTo>
                    <a:pt x="0" y="58"/>
                  </a:lnTo>
                  <a:lnTo>
                    <a:pt x="6" y="91"/>
                  </a:lnTo>
                  <a:lnTo>
                    <a:pt x="18" y="125"/>
                  </a:lnTo>
                  <a:lnTo>
                    <a:pt x="33" y="154"/>
                  </a:lnTo>
                  <a:lnTo>
                    <a:pt x="46" y="174"/>
                  </a:lnTo>
                  <a:lnTo>
                    <a:pt x="50" y="18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2" name="Freeform 146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2359" y="2051"/>
              <a:ext cx="89" cy="73"/>
            </a:xfrm>
            <a:custGeom>
              <a:avLst/>
              <a:gdLst>
                <a:gd name="T0" fmla="*/ 1 w 177"/>
                <a:gd name="T1" fmla="*/ 1 h 146"/>
                <a:gd name="T2" fmla="*/ 1 w 177"/>
                <a:gd name="T3" fmla="*/ 1 h 146"/>
                <a:gd name="T4" fmla="*/ 1 w 177"/>
                <a:gd name="T5" fmla="*/ 1 h 146"/>
                <a:gd name="T6" fmla="*/ 1 w 177"/>
                <a:gd name="T7" fmla="*/ 1 h 146"/>
                <a:gd name="T8" fmla="*/ 1 w 177"/>
                <a:gd name="T9" fmla="*/ 1 h 146"/>
                <a:gd name="T10" fmla="*/ 1 w 177"/>
                <a:gd name="T11" fmla="*/ 1 h 146"/>
                <a:gd name="T12" fmla="*/ 1 w 177"/>
                <a:gd name="T13" fmla="*/ 1 h 146"/>
                <a:gd name="T14" fmla="*/ 1 w 177"/>
                <a:gd name="T15" fmla="*/ 0 h 146"/>
                <a:gd name="T16" fmla="*/ 1 w 177"/>
                <a:gd name="T17" fmla="*/ 1 h 146"/>
                <a:gd name="T18" fmla="*/ 1 w 177"/>
                <a:gd name="T19" fmla="*/ 1 h 146"/>
                <a:gd name="T20" fmla="*/ 1 w 177"/>
                <a:gd name="T21" fmla="*/ 1 h 146"/>
                <a:gd name="T22" fmla="*/ 0 w 177"/>
                <a:gd name="T23" fmla="*/ 1 h 146"/>
                <a:gd name="T24" fmla="*/ 1 w 177"/>
                <a:gd name="T25" fmla="*/ 1 h 146"/>
                <a:gd name="T26" fmla="*/ 1 w 177"/>
                <a:gd name="T27" fmla="*/ 1 h 146"/>
                <a:gd name="T28" fmla="*/ 1 w 177"/>
                <a:gd name="T29" fmla="*/ 1 h 146"/>
                <a:gd name="T30" fmla="*/ 1 w 177"/>
                <a:gd name="T31" fmla="*/ 1 h 146"/>
                <a:gd name="T32" fmla="*/ 1 w 177"/>
                <a:gd name="T33" fmla="*/ 1 h 146"/>
                <a:gd name="T34" fmla="*/ 1 w 177"/>
                <a:gd name="T35" fmla="*/ 1 h 146"/>
                <a:gd name="T36" fmla="*/ 1 w 177"/>
                <a:gd name="T37" fmla="*/ 1 h 146"/>
                <a:gd name="T38" fmla="*/ 1 w 177"/>
                <a:gd name="T39" fmla="*/ 1 h 146"/>
                <a:gd name="T40" fmla="*/ 1 w 177"/>
                <a:gd name="T41" fmla="*/ 1 h 146"/>
                <a:gd name="T42" fmla="*/ 1 w 177"/>
                <a:gd name="T43" fmla="*/ 1 h 146"/>
                <a:gd name="T44" fmla="*/ 1 w 177"/>
                <a:gd name="T45" fmla="*/ 1 h 146"/>
                <a:gd name="T46" fmla="*/ 1 w 177"/>
                <a:gd name="T47" fmla="*/ 1 h 146"/>
                <a:gd name="T48" fmla="*/ 1 w 177"/>
                <a:gd name="T49" fmla="*/ 1 h 146"/>
                <a:gd name="T50" fmla="*/ 1 w 177"/>
                <a:gd name="T51" fmla="*/ 1 h 1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6"/>
                <a:gd name="T80" fmla="*/ 177 w 177"/>
                <a:gd name="T81" fmla="*/ 146 h 1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6">
                  <a:moveTo>
                    <a:pt x="163" y="144"/>
                  </a:moveTo>
                  <a:lnTo>
                    <a:pt x="177" y="118"/>
                  </a:lnTo>
                  <a:lnTo>
                    <a:pt x="172" y="110"/>
                  </a:lnTo>
                  <a:lnTo>
                    <a:pt x="161" y="89"/>
                  </a:lnTo>
                  <a:lnTo>
                    <a:pt x="144" y="62"/>
                  </a:lnTo>
                  <a:lnTo>
                    <a:pt x="122" y="33"/>
                  </a:lnTo>
                  <a:lnTo>
                    <a:pt x="95" y="11"/>
                  </a:lnTo>
                  <a:lnTo>
                    <a:pt x="69" y="0"/>
                  </a:lnTo>
                  <a:lnTo>
                    <a:pt x="40" y="7"/>
                  </a:lnTo>
                  <a:lnTo>
                    <a:pt x="14" y="38"/>
                  </a:lnTo>
                  <a:lnTo>
                    <a:pt x="3" y="60"/>
                  </a:lnTo>
                  <a:lnTo>
                    <a:pt x="0" y="78"/>
                  </a:lnTo>
                  <a:lnTo>
                    <a:pt x="1" y="94"/>
                  </a:lnTo>
                  <a:lnTo>
                    <a:pt x="8" y="106"/>
                  </a:lnTo>
                  <a:lnTo>
                    <a:pt x="17" y="117"/>
                  </a:lnTo>
                  <a:lnTo>
                    <a:pt x="30" y="126"/>
                  </a:lnTo>
                  <a:lnTo>
                    <a:pt x="46" y="132"/>
                  </a:lnTo>
                  <a:lnTo>
                    <a:pt x="62" y="138"/>
                  </a:lnTo>
                  <a:lnTo>
                    <a:pt x="79" y="141"/>
                  </a:lnTo>
                  <a:lnTo>
                    <a:pt x="98" y="143"/>
                  </a:lnTo>
                  <a:lnTo>
                    <a:pt x="115" y="144"/>
                  </a:lnTo>
                  <a:lnTo>
                    <a:pt x="130" y="146"/>
                  </a:lnTo>
                  <a:lnTo>
                    <a:pt x="144" y="146"/>
                  </a:lnTo>
                  <a:lnTo>
                    <a:pt x="154" y="144"/>
                  </a:lnTo>
                  <a:lnTo>
                    <a:pt x="161" y="144"/>
                  </a:lnTo>
                  <a:lnTo>
                    <a:pt x="163" y="1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3" name="Freeform 147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2359" y="2133"/>
              <a:ext cx="89" cy="71"/>
            </a:xfrm>
            <a:custGeom>
              <a:avLst/>
              <a:gdLst>
                <a:gd name="T0" fmla="*/ 1 w 178"/>
                <a:gd name="T1" fmla="*/ 0 h 143"/>
                <a:gd name="T2" fmla="*/ 1 w 178"/>
                <a:gd name="T3" fmla="*/ 0 h 143"/>
                <a:gd name="T4" fmla="*/ 1 w 178"/>
                <a:gd name="T5" fmla="*/ 0 h 143"/>
                <a:gd name="T6" fmla="*/ 1 w 178"/>
                <a:gd name="T7" fmla="*/ 0 h 143"/>
                <a:gd name="T8" fmla="*/ 1 w 178"/>
                <a:gd name="T9" fmla="*/ 0 h 143"/>
                <a:gd name="T10" fmla="*/ 1 w 178"/>
                <a:gd name="T11" fmla="*/ 0 h 143"/>
                <a:gd name="T12" fmla="*/ 1 w 178"/>
                <a:gd name="T13" fmla="*/ 0 h 143"/>
                <a:gd name="T14" fmla="*/ 1 w 178"/>
                <a:gd name="T15" fmla="*/ 0 h 143"/>
                <a:gd name="T16" fmla="*/ 1 w 178"/>
                <a:gd name="T17" fmla="*/ 0 h 143"/>
                <a:gd name="T18" fmla="*/ 1 w 178"/>
                <a:gd name="T19" fmla="*/ 0 h 143"/>
                <a:gd name="T20" fmla="*/ 1 w 178"/>
                <a:gd name="T21" fmla="*/ 0 h 143"/>
                <a:gd name="T22" fmla="*/ 1 w 178"/>
                <a:gd name="T23" fmla="*/ 0 h 143"/>
                <a:gd name="T24" fmla="*/ 1 w 178"/>
                <a:gd name="T25" fmla="*/ 0 h 143"/>
                <a:gd name="T26" fmla="*/ 1 w 178"/>
                <a:gd name="T27" fmla="*/ 0 h 143"/>
                <a:gd name="T28" fmla="*/ 1 w 178"/>
                <a:gd name="T29" fmla="*/ 0 h 143"/>
                <a:gd name="T30" fmla="*/ 0 w 178"/>
                <a:gd name="T31" fmla="*/ 0 h 143"/>
                <a:gd name="T32" fmla="*/ 1 w 178"/>
                <a:gd name="T33" fmla="*/ 0 h 143"/>
                <a:gd name="T34" fmla="*/ 1 w 178"/>
                <a:gd name="T35" fmla="*/ 0 h 143"/>
                <a:gd name="T36" fmla="*/ 1 w 178"/>
                <a:gd name="T37" fmla="*/ 0 h 143"/>
                <a:gd name="T38" fmla="*/ 1 w 178"/>
                <a:gd name="T39" fmla="*/ 0 h 143"/>
                <a:gd name="T40" fmla="*/ 1 w 178"/>
                <a:gd name="T41" fmla="*/ 0 h 143"/>
                <a:gd name="T42" fmla="*/ 1 w 178"/>
                <a:gd name="T43" fmla="*/ 0 h 143"/>
                <a:gd name="T44" fmla="*/ 1 w 178"/>
                <a:gd name="T45" fmla="*/ 0 h 143"/>
                <a:gd name="T46" fmla="*/ 1 w 178"/>
                <a:gd name="T47" fmla="*/ 0 h 143"/>
                <a:gd name="T48" fmla="*/ 1 w 178"/>
                <a:gd name="T49" fmla="*/ 0 h 143"/>
                <a:gd name="T50" fmla="*/ 1 w 178"/>
                <a:gd name="T51" fmla="*/ 0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8"/>
                <a:gd name="T79" fmla="*/ 0 h 143"/>
                <a:gd name="T80" fmla="*/ 178 w 178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8" h="143">
                  <a:moveTo>
                    <a:pt x="178" y="27"/>
                  </a:moveTo>
                  <a:lnTo>
                    <a:pt x="164" y="1"/>
                  </a:lnTo>
                  <a:lnTo>
                    <a:pt x="162" y="1"/>
                  </a:lnTo>
                  <a:lnTo>
                    <a:pt x="155" y="1"/>
                  </a:lnTo>
                  <a:lnTo>
                    <a:pt x="145" y="0"/>
                  </a:lnTo>
                  <a:lnTo>
                    <a:pt x="131" y="0"/>
                  </a:lnTo>
                  <a:lnTo>
                    <a:pt x="116" y="1"/>
                  </a:lnTo>
                  <a:lnTo>
                    <a:pt x="99" y="2"/>
                  </a:lnTo>
                  <a:lnTo>
                    <a:pt x="80" y="5"/>
                  </a:lnTo>
                  <a:lnTo>
                    <a:pt x="63" y="7"/>
                  </a:lnTo>
                  <a:lnTo>
                    <a:pt x="46" y="13"/>
                  </a:lnTo>
                  <a:lnTo>
                    <a:pt x="31" y="18"/>
                  </a:lnTo>
                  <a:lnTo>
                    <a:pt x="18" y="27"/>
                  </a:lnTo>
                  <a:lnTo>
                    <a:pt x="8" y="37"/>
                  </a:lnTo>
                  <a:lnTo>
                    <a:pt x="2" y="50"/>
                  </a:lnTo>
                  <a:lnTo>
                    <a:pt x="0" y="65"/>
                  </a:lnTo>
                  <a:lnTo>
                    <a:pt x="4" y="83"/>
                  </a:lnTo>
                  <a:lnTo>
                    <a:pt x="14" y="104"/>
                  </a:lnTo>
                  <a:lnTo>
                    <a:pt x="41" y="135"/>
                  </a:lnTo>
                  <a:lnTo>
                    <a:pt x="69" y="143"/>
                  </a:lnTo>
                  <a:lnTo>
                    <a:pt x="96" y="132"/>
                  </a:lnTo>
                  <a:lnTo>
                    <a:pt x="122" y="111"/>
                  </a:lnTo>
                  <a:lnTo>
                    <a:pt x="145" y="83"/>
                  </a:lnTo>
                  <a:lnTo>
                    <a:pt x="162" y="55"/>
                  </a:lnTo>
                  <a:lnTo>
                    <a:pt x="174" y="35"/>
                  </a:lnTo>
                  <a:lnTo>
                    <a:pt x="178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4" name="Freeform 148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2432" y="2151"/>
              <a:ext cx="66" cy="90"/>
            </a:xfrm>
            <a:custGeom>
              <a:avLst/>
              <a:gdLst>
                <a:gd name="T0" fmla="*/ 1 w 132"/>
                <a:gd name="T1" fmla="*/ 0 h 181"/>
                <a:gd name="T2" fmla="*/ 1 w 132"/>
                <a:gd name="T3" fmla="*/ 0 h 181"/>
                <a:gd name="T4" fmla="*/ 1 w 132"/>
                <a:gd name="T5" fmla="*/ 0 h 181"/>
                <a:gd name="T6" fmla="*/ 1 w 132"/>
                <a:gd name="T7" fmla="*/ 0 h 181"/>
                <a:gd name="T8" fmla="*/ 1 w 132"/>
                <a:gd name="T9" fmla="*/ 0 h 181"/>
                <a:gd name="T10" fmla="*/ 1 w 132"/>
                <a:gd name="T11" fmla="*/ 0 h 181"/>
                <a:gd name="T12" fmla="*/ 0 w 132"/>
                <a:gd name="T13" fmla="*/ 0 h 181"/>
                <a:gd name="T14" fmla="*/ 1 w 132"/>
                <a:gd name="T15" fmla="*/ 0 h 181"/>
                <a:gd name="T16" fmla="*/ 1 w 132"/>
                <a:gd name="T17" fmla="*/ 0 h 181"/>
                <a:gd name="T18" fmla="*/ 1 w 132"/>
                <a:gd name="T19" fmla="*/ 0 h 181"/>
                <a:gd name="T20" fmla="*/ 1 w 132"/>
                <a:gd name="T21" fmla="*/ 0 h 181"/>
                <a:gd name="T22" fmla="*/ 1 w 132"/>
                <a:gd name="T23" fmla="*/ 0 h 181"/>
                <a:gd name="T24" fmla="*/ 1 w 132"/>
                <a:gd name="T25" fmla="*/ 0 h 181"/>
                <a:gd name="T26" fmla="*/ 1 w 132"/>
                <a:gd name="T27" fmla="*/ 0 h 181"/>
                <a:gd name="T28" fmla="*/ 1 w 132"/>
                <a:gd name="T29" fmla="*/ 0 h 181"/>
                <a:gd name="T30" fmla="*/ 1 w 132"/>
                <a:gd name="T31" fmla="*/ 0 h 181"/>
                <a:gd name="T32" fmla="*/ 1 w 132"/>
                <a:gd name="T33" fmla="*/ 0 h 181"/>
                <a:gd name="T34" fmla="*/ 1 w 132"/>
                <a:gd name="T35" fmla="*/ 0 h 1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2"/>
                <a:gd name="T55" fmla="*/ 0 h 181"/>
                <a:gd name="T56" fmla="*/ 132 w 132"/>
                <a:gd name="T57" fmla="*/ 181 h 1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2" h="181">
                  <a:moveTo>
                    <a:pt x="82" y="0"/>
                  </a:moveTo>
                  <a:lnTo>
                    <a:pt x="52" y="0"/>
                  </a:lnTo>
                  <a:lnTo>
                    <a:pt x="47" y="8"/>
                  </a:lnTo>
                  <a:lnTo>
                    <a:pt x="35" y="29"/>
                  </a:lnTo>
                  <a:lnTo>
                    <a:pt x="20" y="57"/>
                  </a:lnTo>
                  <a:lnTo>
                    <a:pt x="7" y="90"/>
                  </a:lnTo>
                  <a:lnTo>
                    <a:pt x="0" y="123"/>
                  </a:lnTo>
                  <a:lnTo>
                    <a:pt x="5" y="152"/>
                  </a:lnTo>
                  <a:lnTo>
                    <a:pt x="24" y="172"/>
                  </a:lnTo>
                  <a:lnTo>
                    <a:pt x="64" y="181"/>
                  </a:lnTo>
                  <a:lnTo>
                    <a:pt x="106" y="172"/>
                  </a:lnTo>
                  <a:lnTo>
                    <a:pt x="127" y="152"/>
                  </a:lnTo>
                  <a:lnTo>
                    <a:pt x="132" y="123"/>
                  </a:lnTo>
                  <a:lnTo>
                    <a:pt x="127" y="90"/>
                  </a:lnTo>
                  <a:lnTo>
                    <a:pt x="114" y="57"/>
                  </a:lnTo>
                  <a:lnTo>
                    <a:pt x="99" y="29"/>
                  </a:lnTo>
                  <a:lnTo>
                    <a:pt x="86" y="8"/>
                  </a:lnTo>
                  <a:lnTo>
                    <a:pt x="8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5" name="Freeform 149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2482" y="2132"/>
              <a:ext cx="88" cy="72"/>
            </a:xfrm>
            <a:custGeom>
              <a:avLst/>
              <a:gdLst>
                <a:gd name="T0" fmla="*/ 0 w 177"/>
                <a:gd name="T1" fmla="*/ 1 h 144"/>
                <a:gd name="T2" fmla="*/ 0 w 177"/>
                <a:gd name="T3" fmla="*/ 1 h 144"/>
                <a:gd name="T4" fmla="*/ 0 w 177"/>
                <a:gd name="T5" fmla="*/ 1 h 144"/>
                <a:gd name="T6" fmla="*/ 0 w 177"/>
                <a:gd name="T7" fmla="*/ 1 h 144"/>
                <a:gd name="T8" fmla="*/ 0 w 177"/>
                <a:gd name="T9" fmla="*/ 1 h 144"/>
                <a:gd name="T10" fmla="*/ 0 w 177"/>
                <a:gd name="T11" fmla="*/ 1 h 144"/>
                <a:gd name="T12" fmla="*/ 0 w 177"/>
                <a:gd name="T13" fmla="*/ 1 h 144"/>
                <a:gd name="T14" fmla="*/ 0 w 177"/>
                <a:gd name="T15" fmla="*/ 1 h 144"/>
                <a:gd name="T16" fmla="*/ 0 w 177"/>
                <a:gd name="T17" fmla="*/ 1 h 144"/>
                <a:gd name="T18" fmla="*/ 0 w 177"/>
                <a:gd name="T19" fmla="*/ 1 h 144"/>
                <a:gd name="T20" fmla="*/ 0 w 177"/>
                <a:gd name="T21" fmla="*/ 1 h 144"/>
                <a:gd name="T22" fmla="*/ 0 w 177"/>
                <a:gd name="T23" fmla="*/ 1 h 144"/>
                <a:gd name="T24" fmla="*/ 0 w 177"/>
                <a:gd name="T25" fmla="*/ 1 h 144"/>
                <a:gd name="T26" fmla="*/ 0 w 177"/>
                <a:gd name="T27" fmla="*/ 1 h 144"/>
                <a:gd name="T28" fmla="*/ 0 w 177"/>
                <a:gd name="T29" fmla="*/ 1 h 144"/>
                <a:gd name="T30" fmla="*/ 0 w 177"/>
                <a:gd name="T31" fmla="*/ 1 h 144"/>
                <a:gd name="T32" fmla="*/ 0 w 177"/>
                <a:gd name="T33" fmla="*/ 1 h 144"/>
                <a:gd name="T34" fmla="*/ 0 w 177"/>
                <a:gd name="T35" fmla="*/ 1 h 144"/>
                <a:gd name="T36" fmla="*/ 0 w 177"/>
                <a:gd name="T37" fmla="*/ 1 h 144"/>
                <a:gd name="T38" fmla="*/ 0 w 177"/>
                <a:gd name="T39" fmla="*/ 1 h 144"/>
                <a:gd name="T40" fmla="*/ 0 w 177"/>
                <a:gd name="T41" fmla="*/ 1 h 144"/>
                <a:gd name="T42" fmla="*/ 0 w 177"/>
                <a:gd name="T43" fmla="*/ 0 h 144"/>
                <a:gd name="T44" fmla="*/ 0 w 177"/>
                <a:gd name="T45" fmla="*/ 0 h 144"/>
                <a:gd name="T46" fmla="*/ 0 w 177"/>
                <a:gd name="T47" fmla="*/ 1 h 144"/>
                <a:gd name="T48" fmla="*/ 0 w 177"/>
                <a:gd name="T49" fmla="*/ 1 h 144"/>
                <a:gd name="T50" fmla="*/ 0 w 177"/>
                <a:gd name="T51" fmla="*/ 1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7"/>
                <a:gd name="T79" fmla="*/ 0 h 144"/>
                <a:gd name="T80" fmla="*/ 177 w 177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7" h="144">
                  <a:moveTo>
                    <a:pt x="15" y="1"/>
                  </a:moveTo>
                  <a:lnTo>
                    <a:pt x="0" y="26"/>
                  </a:lnTo>
                  <a:lnTo>
                    <a:pt x="5" y="34"/>
                  </a:lnTo>
                  <a:lnTo>
                    <a:pt x="16" y="55"/>
                  </a:lnTo>
                  <a:lnTo>
                    <a:pt x="33" y="83"/>
                  </a:lnTo>
                  <a:lnTo>
                    <a:pt x="56" y="110"/>
                  </a:lnTo>
                  <a:lnTo>
                    <a:pt x="82" y="132"/>
                  </a:lnTo>
                  <a:lnTo>
                    <a:pt x="109" y="144"/>
                  </a:lnTo>
                  <a:lnTo>
                    <a:pt x="137" y="137"/>
                  </a:lnTo>
                  <a:lnTo>
                    <a:pt x="164" y="106"/>
                  </a:lnTo>
                  <a:lnTo>
                    <a:pt x="174" y="85"/>
                  </a:lnTo>
                  <a:lnTo>
                    <a:pt x="177" y="67"/>
                  </a:lnTo>
                  <a:lnTo>
                    <a:pt x="176" y="50"/>
                  </a:lnTo>
                  <a:lnTo>
                    <a:pt x="170" y="38"/>
                  </a:lnTo>
                  <a:lnTo>
                    <a:pt x="161" y="27"/>
                  </a:lnTo>
                  <a:lnTo>
                    <a:pt x="147" y="19"/>
                  </a:lnTo>
                  <a:lnTo>
                    <a:pt x="132" y="12"/>
                  </a:lnTo>
                  <a:lnTo>
                    <a:pt x="116" y="8"/>
                  </a:lnTo>
                  <a:lnTo>
                    <a:pt x="98" y="4"/>
                  </a:lnTo>
                  <a:lnTo>
                    <a:pt x="81" y="2"/>
                  </a:lnTo>
                  <a:lnTo>
                    <a:pt x="63" y="1"/>
                  </a:lnTo>
                  <a:lnTo>
                    <a:pt x="48" y="0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7" y="1"/>
                  </a:lnTo>
                  <a:lnTo>
                    <a:pt x="15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6" name="Freeform 150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2481" y="2051"/>
              <a:ext cx="90" cy="72"/>
            </a:xfrm>
            <a:custGeom>
              <a:avLst/>
              <a:gdLst>
                <a:gd name="T0" fmla="*/ 0 w 180"/>
                <a:gd name="T1" fmla="*/ 1 h 143"/>
                <a:gd name="T2" fmla="*/ 1 w 180"/>
                <a:gd name="T3" fmla="*/ 1 h 143"/>
                <a:gd name="T4" fmla="*/ 1 w 180"/>
                <a:gd name="T5" fmla="*/ 1 h 143"/>
                <a:gd name="T6" fmla="*/ 1 w 180"/>
                <a:gd name="T7" fmla="*/ 1 h 143"/>
                <a:gd name="T8" fmla="*/ 1 w 180"/>
                <a:gd name="T9" fmla="*/ 1 h 143"/>
                <a:gd name="T10" fmla="*/ 1 w 180"/>
                <a:gd name="T11" fmla="*/ 1 h 143"/>
                <a:gd name="T12" fmla="*/ 1 w 180"/>
                <a:gd name="T13" fmla="*/ 1 h 143"/>
                <a:gd name="T14" fmla="*/ 1 w 180"/>
                <a:gd name="T15" fmla="*/ 1 h 143"/>
                <a:gd name="T16" fmla="*/ 1 w 180"/>
                <a:gd name="T17" fmla="*/ 1 h 143"/>
                <a:gd name="T18" fmla="*/ 1 w 180"/>
                <a:gd name="T19" fmla="*/ 1 h 143"/>
                <a:gd name="T20" fmla="*/ 1 w 180"/>
                <a:gd name="T21" fmla="*/ 1 h 143"/>
                <a:gd name="T22" fmla="*/ 1 w 180"/>
                <a:gd name="T23" fmla="*/ 1 h 143"/>
                <a:gd name="T24" fmla="*/ 1 w 180"/>
                <a:gd name="T25" fmla="*/ 1 h 143"/>
                <a:gd name="T26" fmla="*/ 1 w 180"/>
                <a:gd name="T27" fmla="*/ 1 h 143"/>
                <a:gd name="T28" fmla="*/ 1 w 180"/>
                <a:gd name="T29" fmla="*/ 1 h 143"/>
                <a:gd name="T30" fmla="*/ 1 w 180"/>
                <a:gd name="T31" fmla="*/ 1 h 143"/>
                <a:gd name="T32" fmla="*/ 1 w 180"/>
                <a:gd name="T33" fmla="*/ 1 h 143"/>
                <a:gd name="T34" fmla="*/ 1 w 180"/>
                <a:gd name="T35" fmla="*/ 1 h 143"/>
                <a:gd name="T36" fmla="*/ 1 w 180"/>
                <a:gd name="T37" fmla="*/ 1 h 143"/>
                <a:gd name="T38" fmla="*/ 1 w 180"/>
                <a:gd name="T39" fmla="*/ 0 h 143"/>
                <a:gd name="T40" fmla="*/ 1 w 180"/>
                <a:gd name="T41" fmla="*/ 1 h 143"/>
                <a:gd name="T42" fmla="*/ 1 w 180"/>
                <a:gd name="T43" fmla="*/ 1 h 143"/>
                <a:gd name="T44" fmla="*/ 1 w 180"/>
                <a:gd name="T45" fmla="*/ 1 h 143"/>
                <a:gd name="T46" fmla="*/ 1 w 180"/>
                <a:gd name="T47" fmla="*/ 1 h 143"/>
                <a:gd name="T48" fmla="*/ 1 w 180"/>
                <a:gd name="T49" fmla="*/ 1 h 143"/>
                <a:gd name="T50" fmla="*/ 0 w 180"/>
                <a:gd name="T51" fmla="*/ 1 h 14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0"/>
                <a:gd name="T79" fmla="*/ 0 h 143"/>
                <a:gd name="T80" fmla="*/ 180 w 180"/>
                <a:gd name="T81" fmla="*/ 143 h 14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0" h="143">
                  <a:moveTo>
                    <a:pt x="0" y="116"/>
                  </a:moveTo>
                  <a:lnTo>
                    <a:pt x="15" y="142"/>
                  </a:lnTo>
                  <a:lnTo>
                    <a:pt x="17" y="142"/>
                  </a:lnTo>
                  <a:lnTo>
                    <a:pt x="24" y="142"/>
                  </a:lnTo>
                  <a:lnTo>
                    <a:pt x="34" y="143"/>
                  </a:lnTo>
                  <a:lnTo>
                    <a:pt x="48" y="143"/>
                  </a:lnTo>
                  <a:lnTo>
                    <a:pt x="63" y="142"/>
                  </a:lnTo>
                  <a:lnTo>
                    <a:pt x="80" y="141"/>
                  </a:lnTo>
                  <a:lnTo>
                    <a:pt x="99" y="139"/>
                  </a:lnTo>
                  <a:lnTo>
                    <a:pt x="116" y="135"/>
                  </a:lnTo>
                  <a:lnTo>
                    <a:pt x="133" y="131"/>
                  </a:lnTo>
                  <a:lnTo>
                    <a:pt x="148" y="125"/>
                  </a:lnTo>
                  <a:lnTo>
                    <a:pt x="161" y="117"/>
                  </a:lnTo>
                  <a:lnTo>
                    <a:pt x="171" y="106"/>
                  </a:lnTo>
                  <a:lnTo>
                    <a:pt x="177" y="94"/>
                  </a:lnTo>
                  <a:lnTo>
                    <a:pt x="180" y="79"/>
                  </a:lnTo>
                  <a:lnTo>
                    <a:pt x="175" y="60"/>
                  </a:lnTo>
                  <a:lnTo>
                    <a:pt x="166" y="40"/>
                  </a:lnTo>
                  <a:lnTo>
                    <a:pt x="138" y="7"/>
                  </a:lnTo>
                  <a:lnTo>
                    <a:pt x="109" y="0"/>
                  </a:lnTo>
                  <a:lnTo>
                    <a:pt x="82" y="10"/>
                  </a:lnTo>
                  <a:lnTo>
                    <a:pt x="56" y="32"/>
                  </a:lnTo>
                  <a:lnTo>
                    <a:pt x="33" y="59"/>
                  </a:lnTo>
                  <a:lnTo>
                    <a:pt x="16" y="87"/>
                  </a:lnTo>
                  <a:lnTo>
                    <a:pt x="4" y="108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7" name="Freeform 151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2654" y="1594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2" y="24"/>
                  </a:moveTo>
                  <a:lnTo>
                    <a:pt x="8" y="23"/>
                  </a:lnTo>
                  <a:lnTo>
                    <a:pt x="3" y="21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1"/>
                  </a:lnTo>
                  <a:lnTo>
                    <a:pt x="17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8" name="Freeform 152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09" name="Freeform 153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2647" y="1554"/>
              <a:ext cx="26" cy="37"/>
            </a:xfrm>
            <a:custGeom>
              <a:avLst/>
              <a:gdLst>
                <a:gd name="T0" fmla="*/ 1 w 52"/>
                <a:gd name="T1" fmla="*/ 1 h 73"/>
                <a:gd name="T2" fmla="*/ 1 w 52"/>
                <a:gd name="T3" fmla="*/ 1 h 73"/>
                <a:gd name="T4" fmla="*/ 1 w 52"/>
                <a:gd name="T5" fmla="*/ 1 h 73"/>
                <a:gd name="T6" fmla="*/ 1 w 52"/>
                <a:gd name="T7" fmla="*/ 1 h 73"/>
                <a:gd name="T8" fmla="*/ 1 w 52"/>
                <a:gd name="T9" fmla="*/ 1 h 73"/>
                <a:gd name="T10" fmla="*/ 1 w 52"/>
                <a:gd name="T11" fmla="*/ 1 h 73"/>
                <a:gd name="T12" fmla="*/ 1 w 52"/>
                <a:gd name="T13" fmla="*/ 1 h 73"/>
                <a:gd name="T14" fmla="*/ 1 w 52"/>
                <a:gd name="T15" fmla="*/ 1 h 73"/>
                <a:gd name="T16" fmla="*/ 1 w 52"/>
                <a:gd name="T17" fmla="*/ 1 h 73"/>
                <a:gd name="T18" fmla="*/ 1 w 52"/>
                <a:gd name="T19" fmla="*/ 0 h 73"/>
                <a:gd name="T20" fmla="*/ 1 w 52"/>
                <a:gd name="T21" fmla="*/ 1 h 73"/>
                <a:gd name="T22" fmla="*/ 1 w 52"/>
                <a:gd name="T23" fmla="*/ 1 h 73"/>
                <a:gd name="T24" fmla="*/ 0 w 52"/>
                <a:gd name="T25" fmla="*/ 1 h 73"/>
                <a:gd name="T26" fmla="*/ 1 w 52"/>
                <a:gd name="T27" fmla="*/ 1 h 73"/>
                <a:gd name="T28" fmla="*/ 1 w 52"/>
                <a:gd name="T29" fmla="*/ 1 h 73"/>
                <a:gd name="T30" fmla="*/ 1 w 52"/>
                <a:gd name="T31" fmla="*/ 1 h 73"/>
                <a:gd name="T32" fmla="*/ 1 w 52"/>
                <a:gd name="T33" fmla="*/ 1 h 73"/>
                <a:gd name="T34" fmla="*/ 1 w 52"/>
                <a:gd name="T35" fmla="*/ 1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19" y="73"/>
                  </a:moveTo>
                  <a:lnTo>
                    <a:pt x="31" y="73"/>
                  </a:lnTo>
                  <a:lnTo>
                    <a:pt x="33" y="70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9" y="36"/>
                  </a:lnTo>
                  <a:lnTo>
                    <a:pt x="52" y="24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2"/>
                  </a:lnTo>
                  <a:lnTo>
                    <a:pt x="17" y="70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0" name="Freeform 154"/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2618" y="1569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8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5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7"/>
                  </a:lnTo>
                  <a:lnTo>
                    <a:pt x="0" y="33"/>
                  </a:lnTo>
                  <a:lnTo>
                    <a:pt x="3" y="43"/>
                  </a:lnTo>
                  <a:lnTo>
                    <a:pt x="11" y="51"/>
                  </a:lnTo>
                  <a:lnTo>
                    <a:pt x="25" y="56"/>
                  </a:lnTo>
                  <a:lnTo>
                    <a:pt x="39" y="58"/>
                  </a:lnTo>
                  <a:lnTo>
                    <a:pt x="52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1" name="Freeform 155"/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2618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0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71" y="10"/>
                  </a:moveTo>
                  <a:lnTo>
                    <a:pt x="66" y="0"/>
                  </a:lnTo>
                  <a:lnTo>
                    <a:pt x="62" y="0"/>
                  </a:lnTo>
                  <a:lnTo>
                    <a:pt x="53" y="0"/>
                  </a:lnTo>
                  <a:lnTo>
                    <a:pt x="39" y="0"/>
                  </a:lnTo>
                  <a:lnTo>
                    <a:pt x="25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2"/>
                  </a:lnTo>
                  <a:lnTo>
                    <a:pt x="16" y="54"/>
                  </a:lnTo>
                  <a:lnTo>
                    <a:pt x="28" y="57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8" y="33"/>
                  </a:lnTo>
                  <a:lnTo>
                    <a:pt x="64" y="22"/>
                  </a:lnTo>
                  <a:lnTo>
                    <a:pt x="70" y="14"/>
                  </a:lnTo>
                  <a:lnTo>
                    <a:pt x="71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2" name="Freeform 156"/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2647" y="1610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0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1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32" y="0"/>
                  </a:moveTo>
                  <a:lnTo>
                    <a:pt x="20" y="0"/>
                  </a:lnTo>
                  <a:lnTo>
                    <a:pt x="18" y="4"/>
                  </a:lnTo>
                  <a:lnTo>
                    <a:pt x="14" y="12"/>
                  </a:lnTo>
                  <a:lnTo>
                    <a:pt x="8" y="23"/>
                  </a:lnTo>
                  <a:lnTo>
                    <a:pt x="2" y="36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9" y="69"/>
                  </a:lnTo>
                  <a:lnTo>
                    <a:pt x="25" y="73"/>
                  </a:lnTo>
                  <a:lnTo>
                    <a:pt x="41" y="69"/>
                  </a:lnTo>
                  <a:lnTo>
                    <a:pt x="50" y="61"/>
                  </a:lnTo>
                  <a:lnTo>
                    <a:pt x="52" y="50"/>
                  </a:lnTo>
                  <a:lnTo>
                    <a:pt x="49" y="36"/>
                  </a:lnTo>
                  <a:lnTo>
                    <a:pt x="45" y="23"/>
                  </a:lnTo>
                  <a:lnTo>
                    <a:pt x="39" y="12"/>
                  </a:lnTo>
                  <a:lnTo>
                    <a:pt x="34" y="4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3" name="Freeform 157"/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2667" y="1602"/>
              <a:ext cx="36" cy="28"/>
            </a:xfrm>
            <a:custGeom>
              <a:avLst/>
              <a:gdLst>
                <a:gd name="T0" fmla="*/ 1 w 71"/>
                <a:gd name="T1" fmla="*/ 0 h 57"/>
                <a:gd name="T2" fmla="*/ 0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1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7"/>
                  </a:lnTo>
                  <a:lnTo>
                    <a:pt x="55" y="54"/>
                  </a:lnTo>
                  <a:lnTo>
                    <a:pt x="66" y="42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19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4" name="Freeform 158"/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2667" y="1569"/>
              <a:ext cx="36" cy="28"/>
            </a:xfrm>
            <a:custGeom>
              <a:avLst/>
              <a:gdLst>
                <a:gd name="T0" fmla="*/ 0 w 71"/>
                <a:gd name="T1" fmla="*/ 0 h 57"/>
                <a:gd name="T2" fmla="*/ 1 w 71"/>
                <a:gd name="T3" fmla="*/ 0 h 57"/>
                <a:gd name="T4" fmla="*/ 1 w 71"/>
                <a:gd name="T5" fmla="*/ 0 h 57"/>
                <a:gd name="T6" fmla="*/ 1 w 71"/>
                <a:gd name="T7" fmla="*/ 0 h 57"/>
                <a:gd name="T8" fmla="*/ 1 w 71"/>
                <a:gd name="T9" fmla="*/ 0 h 57"/>
                <a:gd name="T10" fmla="*/ 1 w 71"/>
                <a:gd name="T11" fmla="*/ 0 h 57"/>
                <a:gd name="T12" fmla="*/ 1 w 71"/>
                <a:gd name="T13" fmla="*/ 0 h 57"/>
                <a:gd name="T14" fmla="*/ 1 w 71"/>
                <a:gd name="T15" fmla="*/ 0 h 57"/>
                <a:gd name="T16" fmla="*/ 1 w 71"/>
                <a:gd name="T17" fmla="*/ 0 h 57"/>
                <a:gd name="T18" fmla="*/ 1 w 71"/>
                <a:gd name="T19" fmla="*/ 0 h 57"/>
                <a:gd name="T20" fmla="*/ 1 w 71"/>
                <a:gd name="T21" fmla="*/ 0 h 57"/>
                <a:gd name="T22" fmla="*/ 1 w 71"/>
                <a:gd name="T23" fmla="*/ 0 h 57"/>
                <a:gd name="T24" fmla="*/ 1 w 71"/>
                <a:gd name="T25" fmla="*/ 0 h 57"/>
                <a:gd name="T26" fmla="*/ 1 w 71"/>
                <a:gd name="T27" fmla="*/ 0 h 57"/>
                <a:gd name="T28" fmla="*/ 1 w 71"/>
                <a:gd name="T29" fmla="*/ 0 h 57"/>
                <a:gd name="T30" fmla="*/ 1 w 71"/>
                <a:gd name="T31" fmla="*/ 0 h 57"/>
                <a:gd name="T32" fmla="*/ 1 w 71"/>
                <a:gd name="T33" fmla="*/ 0 h 57"/>
                <a:gd name="T34" fmla="*/ 0 w 71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7"/>
                <a:gd name="T56" fmla="*/ 71 w 71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7">
                  <a:moveTo>
                    <a:pt x="0" y="47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6" y="55"/>
                  </a:lnTo>
                  <a:lnTo>
                    <a:pt x="59" y="50"/>
                  </a:lnTo>
                  <a:lnTo>
                    <a:pt x="68" y="43"/>
                  </a:lnTo>
                  <a:lnTo>
                    <a:pt x="71" y="32"/>
                  </a:lnTo>
                  <a:lnTo>
                    <a:pt x="66" y="17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2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5" name="Freeform 159"/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3368" y="2439"/>
              <a:ext cx="12" cy="12"/>
            </a:xfrm>
            <a:custGeom>
              <a:avLst/>
              <a:gdLst>
                <a:gd name="T0" fmla="*/ 1 w 24"/>
                <a:gd name="T1" fmla="*/ 1 h 24"/>
                <a:gd name="T2" fmla="*/ 1 w 24"/>
                <a:gd name="T3" fmla="*/ 1 h 24"/>
                <a:gd name="T4" fmla="*/ 1 w 24"/>
                <a:gd name="T5" fmla="*/ 1 h 24"/>
                <a:gd name="T6" fmla="*/ 1 w 24"/>
                <a:gd name="T7" fmla="*/ 1 h 24"/>
                <a:gd name="T8" fmla="*/ 0 w 24"/>
                <a:gd name="T9" fmla="*/ 1 h 24"/>
                <a:gd name="T10" fmla="*/ 1 w 24"/>
                <a:gd name="T11" fmla="*/ 1 h 24"/>
                <a:gd name="T12" fmla="*/ 1 w 24"/>
                <a:gd name="T13" fmla="*/ 1 h 24"/>
                <a:gd name="T14" fmla="*/ 1 w 24"/>
                <a:gd name="T15" fmla="*/ 1 h 24"/>
                <a:gd name="T16" fmla="*/ 1 w 24"/>
                <a:gd name="T17" fmla="*/ 0 h 24"/>
                <a:gd name="T18" fmla="*/ 1 w 24"/>
                <a:gd name="T19" fmla="*/ 1 h 24"/>
                <a:gd name="T20" fmla="*/ 1 w 24"/>
                <a:gd name="T21" fmla="*/ 1 h 24"/>
                <a:gd name="T22" fmla="*/ 1 w 24"/>
                <a:gd name="T23" fmla="*/ 1 h 24"/>
                <a:gd name="T24" fmla="*/ 1 w 24"/>
                <a:gd name="T25" fmla="*/ 1 h 24"/>
                <a:gd name="T26" fmla="*/ 1 w 24"/>
                <a:gd name="T27" fmla="*/ 1 h 24"/>
                <a:gd name="T28" fmla="*/ 1 w 24"/>
                <a:gd name="T29" fmla="*/ 1 h 24"/>
                <a:gd name="T30" fmla="*/ 1 w 24"/>
                <a:gd name="T31" fmla="*/ 1 h 24"/>
                <a:gd name="T32" fmla="*/ 1 w 24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24"/>
                <a:gd name="T53" fmla="*/ 24 w 24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24">
                  <a:moveTo>
                    <a:pt x="11" y="24"/>
                  </a:moveTo>
                  <a:lnTo>
                    <a:pt x="7" y="23"/>
                  </a:lnTo>
                  <a:lnTo>
                    <a:pt x="3" y="20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7"/>
                  </a:lnTo>
                  <a:lnTo>
                    <a:pt x="24" y="11"/>
                  </a:lnTo>
                  <a:lnTo>
                    <a:pt x="23" y="16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1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6" name="Freeform 160"/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7" name="Freeform 161"/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3361" y="2399"/>
              <a:ext cx="26" cy="36"/>
            </a:xfrm>
            <a:custGeom>
              <a:avLst/>
              <a:gdLst>
                <a:gd name="T0" fmla="*/ 0 w 53"/>
                <a:gd name="T1" fmla="*/ 0 h 73"/>
                <a:gd name="T2" fmla="*/ 0 w 53"/>
                <a:gd name="T3" fmla="*/ 0 h 73"/>
                <a:gd name="T4" fmla="*/ 0 w 53"/>
                <a:gd name="T5" fmla="*/ 0 h 73"/>
                <a:gd name="T6" fmla="*/ 0 w 53"/>
                <a:gd name="T7" fmla="*/ 0 h 73"/>
                <a:gd name="T8" fmla="*/ 0 w 53"/>
                <a:gd name="T9" fmla="*/ 0 h 73"/>
                <a:gd name="T10" fmla="*/ 0 w 53"/>
                <a:gd name="T11" fmla="*/ 0 h 73"/>
                <a:gd name="T12" fmla="*/ 0 w 53"/>
                <a:gd name="T13" fmla="*/ 0 h 73"/>
                <a:gd name="T14" fmla="*/ 0 w 53"/>
                <a:gd name="T15" fmla="*/ 0 h 73"/>
                <a:gd name="T16" fmla="*/ 0 w 53"/>
                <a:gd name="T17" fmla="*/ 0 h 73"/>
                <a:gd name="T18" fmla="*/ 0 w 53"/>
                <a:gd name="T19" fmla="*/ 0 h 73"/>
                <a:gd name="T20" fmla="*/ 0 w 53"/>
                <a:gd name="T21" fmla="*/ 0 h 73"/>
                <a:gd name="T22" fmla="*/ 0 w 53"/>
                <a:gd name="T23" fmla="*/ 0 h 73"/>
                <a:gd name="T24" fmla="*/ 0 w 53"/>
                <a:gd name="T25" fmla="*/ 0 h 73"/>
                <a:gd name="T26" fmla="*/ 0 w 53"/>
                <a:gd name="T27" fmla="*/ 0 h 73"/>
                <a:gd name="T28" fmla="*/ 0 w 53"/>
                <a:gd name="T29" fmla="*/ 0 h 73"/>
                <a:gd name="T30" fmla="*/ 0 w 53"/>
                <a:gd name="T31" fmla="*/ 0 h 73"/>
                <a:gd name="T32" fmla="*/ 0 w 53"/>
                <a:gd name="T33" fmla="*/ 0 h 73"/>
                <a:gd name="T34" fmla="*/ 0 w 5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3"/>
                <a:gd name="T56" fmla="*/ 53 w 5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3">
                  <a:moveTo>
                    <a:pt x="19" y="73"/>
                  </a:moveTo>
                  <a:lnTo>
                    <a:pt x="32" y="73"/>
                  </a:lnTo>
                  <a:lnTo>
                    <a:pt x="34" y="69"/>
                  </a:lnTo>
                  <a:lnTo>
                    <a:pt x="39" y="61"/>
                  </a:lnTo>
                  <a:lnTo>
                    <a:pt x="45" y="50"/>
                  </a:lnTo>
                  <a:lnTo>
                    <a:pt x="50" y="36"/>
                  </a:lnTo>
                  <a:lnTo>
                    <a:pt x="53" y="23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26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2" y="61"/>
                  </a:lnTo>
                  <a:lnTo>
                    <a:pt x="17" y="69"/>
                  </a:lnTo>
                  <a:lnTo>
                    <a:pt x="19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8" name="Freeform 162"/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3331" y="2414"/>
              <a:ext cx="36" cy="29"/>
            </a:xfrm>
            <a:custGeom>
              <a:avLst/>
              <a:gdLst>
                <a:gd name="T0" fmla="*/ 1 w 71"/>
                <a:gd name="T1" fmla="*/ 1 h 58"/>
                <a:gd name="T2" fmla="*/ 1 w 71"/>
                <a:gd name="T3" fmla="*/ 1 h 58"/>
                <a:gd name="T4" fmla="*/ 1 w 71"/>
                <a:gd name="T5" fmla="*/ 1 h 58"/>
                <a:gd name="T6" fmla="*/ 1 w 71"/>
                <a:gd name="T7" fmla="*/ 1 h 58"/>
                <a:gd name="T8" fmla="*/ 1 w 71"/>
                <a:gd name="T9" fmla="*/ 1 h 58"/>
                <a:gd name="T10" fmla="*/ 1 w 71"/>
                <a:gd name="T11" fmla="*/ 1 h 58"/>
                <a:gd name="T12" fmla="*/ 1 w 71"/>
                <a:gd name="T13" fmla="*/ 1 h 58"/>
                <a:gd name="T14" fmla="*/ 1 w 71"/>
                <a:gd name="T15" fmla="*/ 0 h 58"/>
                <a:gd name="T16" fmla="*/ 1 w 71"/>
                <a:gd name="T17" fmla="*/ 1 h 58"/>
                <a:gd name="T18" fmla="*/ 1 w 71"/>
                <a:gd name="T19" fmla="*/ 1 h 58"/>
                <a:gd name="T20" fmla="*/ 0 w 71"/>
                <a:gd name="T21" fmla="*/ 1 h 58"/>
                <a:gd name="T22" fmla="*/ 1 w 71"/>
                <a:gd name="T23" fmla="*/ 1 h 58"/>
                <a:gd name="T24" fmla="*/ 1 w 71"/>
                <a:gd name="T25" fmla="*/ 1 h 58"/>
                <a:gd name="T26" fmla="*/ 1 w 71"/>
                <a:gd name="T27" fmla="*/ 1 h 58"/>
                <a:gd name="T28" fmla="*/ 1 w 71"/>
                <a:gd name="T29" fmla="*/ 1 h 58"/>
                <a:gd name="T30" fmla="*/ 1 w 71"/>
                <a:gd name="T31" fmla="*/ 1 h 58"/>
                <a:gd name="T32" fmla="*/ 1 w 71"/>
                <a:gd name="T33" fmla="*/ 1 h 58"/>
                <a:gd name="T34" fmla="*/ 1 w 71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8"/>
                <a:gd name="T56" fmla="*/ 71 w 71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8">
                  <a:moveTo>
                    <a:pt x="66" y="58"/>
                  </a:moveTo>
                  <a:lnTo>
                    <a:pt x="71" y="47"/>
                  </a:lnTo>
                  <a:lnTo>
                    <a:pt x="70" y="44"/>
                  </a:lnTo>
                  <a:lnTo>
                    <a:pt x="64" y="36"/>
                  </a:lnTo>
                  <a:lnTo>
                    <a:pt x="58" y="24"/>
                  </a:lnTo>
                  <a:lnTo>
                    <a:pt x="49" y="14"/>
                  </a:lnTo>
                  <a:lnTo>
                    <a:pt x="39" y="5"/>
                  </a:lnTo>
                  <a:lnTo>
                    <a:pt x="28" y="0"/>
                  </a:lnTo>
                  <a:lnTo>
                    <a:pt x="16" y="4"/>
                  </a:lnTo>
                  <a:lnTo>
                    <a:pt x="6" y="16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3" y="51"/>
                  </a:lnTo>
                  <a:lnTo>
                    <a:pt x="25" y="55"/>
                  </a:lnTo>
                  <a:lnTo>
                    <a:pt x="39" y="58"/>
                  </a:lnTo>
                  <a:lnTo>
                    <a:pt x="53" y="58"/>
                  </a:lnTo>
                  <a:lnTo>
                    <a:pt x="62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19" name="Freeform 163"/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3331" y="2447"/>
              <a:ext cx="37" cy="28"/>
            </a:xfrm>
            <a:custGeom>
              <a:avLst/>
              <a:gdLst>
                <a:gd name="T0" fmla="*/ 1 w 72"/>
                <a:gd name="T1" fmla="*/ 1 h 56"/>
                <a:gd name="T2" fmla="*/ 1 w 72"/>
                <a:gd name="T3" fmla="*/ 0 h 56"/>
                <a:gd name="T4" fmla="*/ 1 w 72"/>
                <a:gd name="T5" fmla="*/ 0 h 56"/>
                <a:gd name="T6" fmla="*/ 1 w 72"/>
                <a:gd name="T7" fmla="*/ 0 h 56"/>
                <a:gd name="T8" fmla="*/ 1 w 72"/>
                <a:gd name="T9" fmla="*/ 0 h 56"/>
                <a:gd name="T10" fmla="*/ 1 w 72"/>
                <a:gd name="T11" fmla="*/ 1 h 56"/>
                <a:gd name="T12" fmla="*/ 1 w 72"/>
                <a:gd name="T13" fmla="*/ 1 h 56"/>
                <a:gd name="T14" fmla="*/ 1 w 72"/>
                <a:gd name="T15" fmla="*/ 1 h 56"/>
                <a:gd name="T16" fmla="*/ 0 w 72"/>
                <a:gd name="T17" fmla="*/ 1 h 56"/>
                <a:gd name="T18" fmla="*/ 1 w 72"/>
                <a:gd name="T19" fmla="*/ 1 h 56"/>
                <a:gd name="T20" fmla="*/ 1 w 72"/>
                <a:gd name="T21" fmla="*/ 1 h 56"/>
                <a:gd name="T22" fmla="*/ 1 w 72"/>
                <a:gd name="T23" fmla="*/ 1 h 56"/>
                <a:gd name="T24" fmla="*/ 1 w 72"/>
                <a:gd name="T25" fmla="*/ 1 h 56"/>
                <a:gd name="T26" fmla="*/ 1 w 72"/>
                <a:gd name="T27" fmla="*/ 1 h 56"/>
                <a:gd name="T28" fmla="*/ 1 w 72"/>
                <a:gd name="T29" fmla="*/ 1 h 56"/>
                <a:gd name="T30" fmla="*/ 1 w 72"/>
                <a:gd name="T31" fmla="*/ 1 h 56"/>
                <a:gd name="T32" fmla="*/ 1 w 72"/>
                <a:gd name="T33" fmla="*/ 1 h 56"/>
                <a:gd name="T34" fmla="*/ 1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7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6" y="41"/>
                  </a:lnTo>
                  <a:lnTo>
                    <a:pt x="17" y="54"/>
                  </a:lnTo>
                  <a:lnTo>
                    <a:pt x="29" y="56"/>
                  </a:lnTo>
                  <a:lnTo>
                    <a:pt x="39" y="53"/>
                  </a:lnTo>
                  <a:lnTo>
                    <a:pt x="49" y="44"/>
                  </a:lnTo>
                  <a:lnTo>
                    <a:pt x="59" y="33"/>
                  </a:lnTo>
                  <a:lnTo>
                    <a:pt x="66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0" name="Freeform 164"/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3361" y="2454"/>
              <a:ext cx="26" cy="37"/>
            </a:xfrm>
            <a:custGeom>
              <a:avLst/>
              <a:gdLst>
                <a:gd name="T0" fmla="*/ 0 w 53"/>
                <a:gd name="T1" fmla="*/ 0 h 72"/>
                <a:gd name="T2" fmla="*/ 0 w 53"/>
                <a:gd name="T3" fmla="*/ 0 h 72"/>
                <a:gd name="T4" fmla="*/ 0 w 53"/>
                <a:gd name="T5" fmla="*/ 1 h 72"/>
                <a:gd name="T6" fmla="*/ 0 w 53"/>
                <a:gd name="T7" fmla="*/ 1 h 72"/>
                <a:gd name="T8" fmla="*/ 0 w 53"/>
                <a:gd name="T9" fmla="*/ 1 h 72"/>
                <a:gd name="T10" fmla="*/ 0 w 53"/>
                <a:gd name="T11" fmla="*/ 1 h 72"/>
                <a:gd name="T12" fmla="*/ 0 w 53"/>
                <a:gd name="T13" fmla="*/ 1 h 72"/>
                <a:gd name="T14" fmla="*/ 0 w 53"/>
                <a:gd name="T15" fmla="*/ 1 h 72"/>
                <a:gd name="T16" fmla="*/ 0 w 53"/>
                <a:gd name="T17" fmla="*/ 1 h 72"/>
                <a:gd name="T18" fmla="*/ 0 w 53"/>
                <a:gd name="T19" fmla="*/ 1 h 72"/>
                <a:gd name="T20" fmla="*/ 0 w 53"/>
                <a:gd name="T21" fmla="*/ 1 h 72"/>
                <a:gd name="T22" fmla="*/ 0 w 53"/>
                <a:gd name="T23" fmla="*/ 1 h 72"/>
                <a:gd name="T24" fmla="*/ 0 w 53"/>
                <a:gd name="T25" fmla="*/ 1 h 72"/>
                <a:gd name="T26" fmla="*/ 0 w 53"/>
                <a:gd name="T27" fmla="*/ 1 h 72"/>
                <a:gd name="T28" fmla="*/ 0 w 53"/>
                <a:gd name="T29" fmla="*/ 1 h 72"/>
                <a:gd name="T30" fmla="*/ 0 w 53"/>
                <a:gd name="T31" fmla="*/ 1 h 72"/>
                <a:gd name="T32" fmla="*/ 0 w 53"/>
                <a:gd name="T33" fmla="*/ 1 h 72"/>
                <a:gd name="T34" fmla="*/ 0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3" y="0"/>
                  </a:moveTo>
                  <a:lnTo>
                    <a:pt x="20" y="0"/>
                  </a:lnTo>
                  <a:lnTo>
                    <a:pt x="18" y="3"/>
                  </a:lnTo>
                  <a:lnTo>
                    <a:pt x="13" y="11"/>
                  </a:lnTo>
                  <a:lnTo>
                    <a:pt x="8" y="23"/>
                  </a:lnTo>
                  <a:lnTo>
                    <a:pt x="3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6" y="72"/>
                  </a:lnTo>
                  <a:lnTo>
                    <a:pt x="42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0" y="35"/>
                  </a:lnTo>
                  <a:lnTo>
                    <a:pt x="46" y="23"/>
                  </a:lnTo>
                  <a:lnTo>
                    <a:pt x="40" y="11"/>
                  </a:lnTo>
                  <a:lnTo>
                    <a:pt x="35" y="3"/>
                  </a:lnTo>
                  <a:lnTo>
                    <a:pt x="3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1" name="Freeform 165"/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3381" y="2447"/>
              <a:ext cx="36" cy="28"/>
            </a:xfrm>
            <a:custGeom>
              <a:avLst/>
              <a:gdLst>
                <a:gd name="T0" fmla="*/ 1 w 71"/>
                <a:gd name="T1" fmla="*/ 0 h 56"/>
                <a:gd name="T2" fmla="*/ 0 w 71"/>
                <a:gd name="T3" fmla="*/ 1 h 56"/>
                <a:gd name="T4" fmla="*/ 1 w 71"/>
                <a:gd name="T5" fmla="*/ 1 h 56"/>
                <a:gd name="T6" fmla="*/ 1 w 71"/>
                <a:gd name="T7" fmla="*/ 1 h 56"/>
                <a:gd name="T8" fmla="*/ 1 w 71"/>
                <a:gd name="T9" fmla="*/ 1 h 56"/>
                <a:gd name="T10" fmla="*/ 1 w 71"/>
                <a:gd name="T11" fmla="*/ 1 h 56"/>
                <a:gd name="T12" fmla="*/ 1 w 71"/>
                <a:gd name="T13" fmla="*/ 1 h 56"/>
                <a:gd name="T14" fmla="*/ 1 w 71"/>
                <a:gd name="T15" fmla="*/ 1 h 56"/>
                <a:gd name="T16" fmla="*/ 1 w 71"/>
                <a:gd name="T17" fmla="*/ 1 h 56"/>
                <a:gd name="T18" fmla="*/ 1 w 71"/>
                <a:gd name="T19" fmla="*/ 1 h 56"/>
                <a:gd name="T20" fmla="*/ 1 w 71"/>
                <a:gd name="T21" fmla="*/ 1 h 56"/>
                <a:gd name="T22" fmla="*/ 1 w 71"/>
                <a:gd name="T23" fmla="*/ 1 h 56"/>
                <a:gd name="T24" fmla="*/ 1 w 71"/>
                <a:gd name="T25" fmla="*/ 1 h 56"/>
                <a:gd name="T26" fmla="*/ 1 w 71"/>
                <a:gd name="T27" fmla="*/ 1 h 56"/>
                <a:gd name="T28" fmla="*/ 1 w 71"/>
                <a:gd name="T29" fmla="*/ 0 h 56"/>
                <a:gd name="T30" fmla="*/ 1 w 71"/>
                <a:gd name="T31" fmla="*/ 0 h 56"/>
                <a:gd name="T32" fmla="*/ 1 w 71"/>
                <a:gd name="T33" fmla="*/ 0 h 56"/>
                <a:gd name="T34" fmla="*/ 1 w 71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"/>
                <a:gd name="T55" fmla="*/ 0 h 56"/>
                <a:gd name="T56" fmla="*/ 71 w 71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" h="56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4"/>
                  </a:lnTo>
                  <a:lnTo>
                    <a:pt x="32" y="53"/>
                  </a:lnTo>
                  <a:lnTo>
                    <a:pt x="44" y="56"/>
                  </a:lnTo>
                  <a:lnTo>
                    <a:pt x="55" y="54"/>
                  </a:lnTo>
                  <a:lnTo>
                    <a:pt x="66" y="41"/>
                  </a:lnTo>
                  <a:lnTo>
                    <a:pt x="71" y="25"/>
                  </a:lnTo>
                  <a:lnTo>
                    <a:pt x="68" y="15"/>
                  </a:lnTo>
                  <a:lnTo>
                    <a:pt x="59" y="7"/>
                  </a:lnTo>
                  <a:lnTo>
                    <a:pt x="46" y="2"/>
                  </a:lnTo>
                  <a:lnTo>
                    <a:pt x="32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2" name="Freeform 166"/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3380" y="2414"/>
              <a:ext cx="37" cy="28"/>
            </a:xfrm>
            <a:custGeom>
              <a:avLst/>
              <a:gdLst>
                <a:gd name="T0" fmla="*/ 0 w 72"/>
                <a:gd name="T1" fmla="*/ 0 h 57"/>
                <a:gd name="T2" fmla="*/ 1 w 72"/>
                <a:gd name="T3" fmla="*/ 0 h 57"/>
                <a:gd name="T4" fmla="*/ 1 w 72"/>
                <a:gd name="T5" fmla="*/ 0 h 57"/>
                <a:gd name="T6" fmla="*/ 1 w 72"/>
                <a:gd name="T7" fmla="*/ 0 h 57"/>
                <a:gd name="T8" fmla="*/ 1 w 72"/>
                <a:gd name="T9" fmla="*/ 0 h 57"/>
                <a:gd name="T10" fmla="*/ 1 w 72"/>
                <a:gd name="T11" fmla="*/ 0 h 57"/>
                <a:gd name="T12" fmla="*/ 1 w 72"/>
                <a:gd name="T13" fmla="*/ 0 h 57"/>
                <a:gd name="T14" fmla="*/ 1 w 72"/>
                <a:gd name="T15" fmla="*/ 0 h 57"/>
                <a:gd name="T16" fmla="*/ 1 w 72"/>
                <a:gd name="T17" fmla="*/ 0 h 57"/>
                <a:gd name="T18" fmla="*/ 1 w 72"/>
                <a:gd name="T19" fmla="*/ 0 h 57"/>
                <a:gd name="T20" fmla="*/ 1 w 72"/>
                <a:gd name="T21" fmla="*/ 0 h 57"/>
                <a:gd name="T22" fmla="*/ 1 w 72"/>
                <a:gd name="T23" fmla="*/ 0 h 57"/>
                <a:gd name="T24" fmla="*/ 1 w 72"/>
                <a:gd name="T25" fmla="*/ 0 h 57"/>
                <a:gd name="T26" fmla="*/ 1 w 72"/>
                <a:gd name="T27" fmla="*/ 0 h 57"/>
                <a:gd name="T28" fmla="*/ 1 w 72"/>
                <a:gd name="T29" fmla="*/ 0 h 57"/>
                <a:gd name="T30" fmla="*/ 1 w 72"/>
                <a:gd name="T31" fmla="*/ 0 h 57"/>
                <a:gd name="T32" fmla="*/ 1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0" y="46"/>
                  </a:moveTo>
                  <a:lnTo>
                    <a:pt x="6" y="57"/>
                  </a:lnTo>
                  <a:lnTo>
                    <a:pt x="9" y="57"/>
                  </a:lnTo>
                  <a:lnTo>
                    <a:pt x="19" y="57"/>
                  </a:lnTo>
                  <a:lnTo>
                    <a:pt x="32" y="57"/>
                  </a:lnTo>
                  <a:lnTo>
                    <a:pt x="47" y="54"/>
                  </a:lnTo>
                  <a:lnTo>
                    <a:pt x="60" y="50"/>
                  </a:lnTo>
                  <a:lnTo>
                    <a:pt x="69" y="43"/>
                  </a:lnTo>
                  <a:lnTo>
                    <a:pt x="72" y="31"/>
                  </a:lnTo>
                  <a:lnTo>
                    <a:pt x="67" y="16"/>
                  </a:lnTo>
                  <a:lnTo>
                    <a:pt x="55" y="4"/>
                  </a:lnTo>
                  <a:lnTo>
                    <a:pt x="44" y="0"/>
                  </a:lnTo>
                  <a:lnTo>
                    <a:pt x="33" y="4"/>
                  </a:lnTo>
                  <a:lnTo>
                    <a:pt x="23" y="13"/>
                  </a:lnTo>
                  <a:lnTo>
                    <a:pt x="14" y="23"/>
                  </a:lnTo>
                  <a:lnTo>
                    <a:pt x="7" y="35"/>
                  </a:lnTo>
                  <a:lnTo>
                    <a:pt x="1" y="43"/>
                  </a:lnTo>
                  <a:lnTo>
                    <a:pt x="0" y="4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3" name="Freeform 167"/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2672" y="2420"/>
              <a:ext cx="11" cy="12"/>
            </a:xfrm>
            <a:custGeom>
              <a:avLst/>
              <a:gdLst>
                <a:gd name="T0" fmla="*/ 0 w 23"/>
                <a:gd name="T1" fmla="*/ 1 h 24"/>
                <a:gd name="T2" fmla="*/ 0 w 23"/>
                <a:gd name="T3" fmla="*/ 1 h 24"/>
                <a:gd name="T4" fmla="*/ 0 w 23"/>
                <a:gd name="T5" fmla="*/ 1 h 24"/>
                <a:gd name="T6" fmla="*/ 0 w 23"/>
                <a:gd name="T7" fmla="*/ 1 h 24"/>
                <a:gd name="T8" fmla="*/ 0 w 23"/>
                <a:gd name="T9" fmla="*/ 1 h 24"/>
                <a:gd name="T10" fmla="*/ 0 w 23"/>
                <a:gd name="T11" fmla="*/ 1 h 24"/>
                <a:gd name="T12" fmla="*/ 0 w 23"/>
                <a:gd name="T13" fmla="*/ 1 h 24"/>
                <a:gd name="T14" fmla="*/ 0 w 23"/>
                <a:gd name="T15" fmla="*/ 1 h 24"/>
                <a:gd name="T16" fmla="*/ 0 w 23"/>
                <a:gd name="T17" fmla="*/ 0 h 24"/>
                <a:gd name="T18" fmla="*/ 0 w 23"/>
                <a:gd name="T19" fmla="*/ 1 h 24"/>
                <a:gd name="T20" fmla="*/ 0 w 23"/>
                <a:gd name="T21" fmla="*/ 1 h 24"/>
                <a:gd name="T22" fmla="*/ 0 w 23"/>
                <a:gd name="T23" fmla="*/ 1 h 24"/>
                <a:gd name="T24" fmla="*/ 0 w 23"/>
                <a:gd name="T25" fmla="*/ 1 h 24"/>
                <a:gd name="T26" fmla="*/ 0 w 23"/>
                <a:gd name="T27" fmla="*/ 1 h 24"/>
                <a:gd name="T28" fmla="*/ 0 w 23"/>
                <a:gd name="T29" fmla="*/ 1 h 24"/>
                <a:gd name="T30" fmla="*/ 0 w 23"/>
                <a:gd name="T31" fmla="*/ 1 h 24"/>
                <a:gd name="T32" fmla="*/ 0 w 23"/>
                <a:gd name="T33" fmla="*/ 1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4"/>
                <a:gd name="T53" fmla="*/ 23 w 23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4">
                  <a:moveTo>
                    <a:pt x="12" y="24"/>
                  </a:moveTo>
                  <a:lnTo>
                    <a:pt x="7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2" y="8"/>
                  </a:lnTo>
                  <a:lnTo>
                    <a:pt x="23" y="12"/>
                  </a:lnTo>
                  <a:lnTo>
                    <a:pt x="22" y="17"/>
                  </a:lnTo>
                  <a:lnTo>
                    <a:pt x="20" y="20"/>
                  </a:lnTo>
                  <a:lnTo>
                    <a:pt x="16" y="23"/>
                  </a:lnTo>
                  <a:lnTo>
                    <a:pt x="12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4" name="Freeform 168"/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5" name="Freeform 169"/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2664" y="2381"/>
              <a:ext cx="26" cy="36"/>
            </a:xfrm>
            <a:custGeom>
              <a:avLst/>
              <a:gdLst>
                <a:gd name="T0" fmla="*/ 1 w 52"/>
                <a:gd name="T1" fmla="*/ 0 h 73"/>
                <a:gd name="T2" fmla="*/ 1 w 52"/>
                <a:gd name="T3" fmla="*/ 0 h 73"/>
                <a:gd name="T4" fmla="*/ 1 w 52"/>
                <a:gd name="T5" fmla="*/ 0 h 73"/>
                <a:gd name="T6" fmla="*/ 1 w 52"/>
                <a:gd name="T7" fmla="*/ 0 h 73"/>
                <a:gd name="T8" fmla="*/ 1 w 52"/>
                <a:gd name="T9" fmla="*/ 0 h 73"/>
                <a:gd name="T10" fmla="*/ 1 w 52"/>
                <a:gd name="T11" fmla="*/ 0 h 73"/>
                <a:gd name="T12" fmla="*/ 1 w 52"/>
                <a:gd name="T13" fmla="*/ 0 h 73"/>
                <a:gd name="T14" fmla="*/ 1 w 52"/>
                <a:gd name="T15" fmla="*/ 0 h 73"/>
                <a:gd name="T16" fmla="*/ 1 w 52"/>
                <a:gd name="T17" fmla="*/ 0 h 73"/>
                <a:gd name="T18" fmla="*/ 1 w 52"/>
                <a:gd name="T19" fmla="*/ 0 h 73"/>
                <a:gd name="T20" fmla="*/ 1 w 52"/>
                <a:gd name="T21" fmla="*/ 0 h 73"/>
                <a:gd name="T22" fmla="*/ 1 w 52"/>
                <a:gd name="T23" fmla="*/ 0 h 73"/>
                <a:gd name="T24" fmla="*/ 0 w 52"/>
                <a:gd name="T25" fmla="*/ 0 h 73"/>
                <a:gd name="T26" fmla="*/ 1 w 52"/>
                <a:gd name="T27" fmla="*/ 0 h 73"/>
                <a:gd name="T28" fmla="*/ 1 w 52"/>
                <a:gd name="T29" fmla="*/ 0 h 73"/>
                <a:gd name="T30" fmla="*/ 1 w 52"/>
                <a:gd name="T31" fmla="*/ 0 h 73"/>
                <a:gd name="T32" fmla="*/ 1 w 52"/>
                <a:gd name="T33" fmla="*/ 0 h 73"/>
                <a:gd name="T34" fmla="*/ 1 w 52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73"/>
                <a:gd name="T56" fmla="*/ 52 w 52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73">
                  <a:moveTo>
                    <a:pt x="20" y="73"/>
                  </a:moveTo>
                  <a:lnTo>
                    <a:pt x="31" y="73"/>
                  </a:lnTo>
                  <a:lnTo>
                    <a:pt x="34" y="69"/>
                  </a:lnTo>
                  <a:lnTo>
                    <a:pt x="38" y="61"/>
                  </a:lnTo>
                  <a:lnTo>
                    <a:pt x="44" y="50"/>
                  </a:lnTo>
                  <a:lnTo>
                    <a:pt x="50" y="36"/>
                  </a:lnTo>
                  <a:lnTo>
                    <a:pt x="52" y="23"/>
                  </a:lnTo>
                  <a:lnTo>
                    <a:pt x="51" y="12"/>
                  </a:lnTo>
                  <a:lnTo>
                    <a:pt x="43" y="4"/>
                  </a:lnTo>
                  <a:lnTo>
                    <a:pt x="27" y="0"/>
                  </a:lnTo>
                  <a:lnTo>
                    <a:pt x="10" y="4"/>
                  </a:lnTo>
                  <a:lnTo>
                    <a:pt x="1" y="12"/>
                  </a:lnTo>
                  <a:lnTo>
                    <a:pt x="0" y="23"/>
                  </a:lnTo>
                  <a:lnTo>
                    <a:pt x="2" y="36"/>
                  </a:lnTo>
                  <a:lnTo>
                    <a:pt x="7" y="50"/>
                  </a:lnTo>
                  <a:lnTo>
                    <a:pt x="13" y="61"/>
                  </a:lnTo>
                  <a:lnTo>
                    <a:pt x="17" y="69"/>
                  </a:lnTo>
                  <a:lnTo>
                    <a:pt x="20" y="7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6" name="Freeform 170"/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2635" y="2396"/>
              <a:ext cx="35" cy="28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0 h 58"/>
                <a:gd name="T4" fmla="*/ 0 w 72"/>
                <a:gd name="T5" fmla="*/ 0 h 58"/>
                <a:gd name="T6" fmla="*/ 0 w 72"/>
                <a:gd name="T7" fmla="*/ 0 h 58"/>
                <a:gd name="T8" fmla="*/ 0 w 72"/>
                <a:gd name="T9" fmla="*/ 0 h 58"/>
                <a:gd name="T10" fmla="*/ 0 w 72"/>
                <a:gd name="T11" fmla="*/ 0 h 58"/>
                <a:gd name="T12" fmla="*/ 0 w 72"/>
                <a:gd name="T13" fmla="*/ 0 h 58"/>
                <a:gd name="T14" fmla="*/ 0 w 72"/>
                <a:gd name="T15" fmla="*/ 0 h 58"/>
                <a:gd name="T16" fmla="*/ 0 w 72"/>
                <a:gd name="T17" fmla="*/ 0 h 58"/>
                <a:gd name="T18" fmla="*/ 0 w 72"/>
                <a:gd name="T19" fmla="*/ 0 h 58"/>
                <a:gd name="T20" fmla="*/ 0 w 72"/>
                <a:gd name="T21" fmla="*/ 0 h 58"/>
                <a:gd name="T22" fmla="*/ 0 w 72"/>
                <a:gd name="T23" fmla="*/ 0 h 58"/>
                <a:gd name="T24" fmla="*/ 0 w 72"/>
                <a:gd name="T25" fmla="*/ 0 h 58"/>
                <a:gd name="T26" fmla="*/ 0 w 72"/>
                <a:gd name="T27" fmla="*/ 0 h 58"/>
                <a:gd name="T28" fmla="*/ 0 w 72"/>
                <a:gd name="T29" fmla="*/ 0 h 58"/>
                <a:gd name="T30" fmla="*/ 0 w 72"/>
                <a:gd name="T31" fmla="*/ 0 h 58"/>
                <a:gd name="T32" fmla="*/ 0 w 72"/>
                <a:gd name="T33" fmla="*/ 0 h 58"/>
                <a:gd name="T34" fmla="*/ 0 w 72"/>
                <a:gd name="T35" fmla="*/ 0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66" y="58"/>
                  </a:moveTo>
                  <a:lnTo>
                    <a:pt x="72" y="47"/>
                  </a:lnTo>
                  <a:lnTo>
                    <a:pt x="71" y="44"/>
                  </a:lnTo>
                  <a:lnTo>
                    <a:pt x="65" y="36"/>
                  </a:lnTo>
                  <a:lnTo>
                    <a:pt x="58" y="24"/>
                  </a:lnTo>
                  <a:lnTo>
                    <a:pt x="50" y="14"/>
                  </a:lnTo>
                  <a:lnTo>
                    <a:pt x="40" y="5"/>
                  </a:lnTo>
                  <a:lnTo>
                    <a:pt x="28" y="0"/>
                  </a:lnTo>
                  <a:lnTo>
                    <a:pt x="16" y="3"/>
                  </a:lnTo>
                  <a:lnTo>
                    <a:pt x="6" y="15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1"/>
                  </a:lnTo>
                  <a:lnTo>
                    <a:pt x="26" y="56"/>
                  </a:lnTo>
                  <a:lnTo>
                    <a:pt x="40" y="58"/>
                  </a:lnTo>
                  <a:lnTo>
                    <a:pt x="52" y="58"/>
                  </a:lnTo>
                  <a:lnTo>
                    <a:pt x="63" y="58"/>
                  </a:lnTo>
                  <a:lnTo>
                    <a:pt x="66" y="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7" name="Freeform 171"/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2635" y="2428"/>
              <a:ext cx="35" cy="29"/>
            </a:xfrm>
            <a:custGeom>
              <a:avLst/>
              <a:gdLst>
                <a:gd name="T0" fmla="*/ 0 w 72"/>
                <a:gd name="T1" fmla="*/ 1 h 56"/>
                <a:gd name="T2" fmla="*/ 0 w 72"/>
                <a:gd name="T3" fmla="*/ 0 h 56"/>
                <a:gd name="T4" fmla="*/ 0 w 72"/>
                <a:gd name="T5" fmla="*/ 0 h 56"/>
                <a:gd name="T6" fmla="*/ 0 w 72"/>
                <a:gd name="T7" fmla="*/ 0 h 56"/>
                <a:gd name="T8" fmla="*/ 0 w 72"/>
                <a:gd name="T9" fmla="*/ 0 h 56"/>
                <a:gd name="T10" fmla="*/ 0 w 72"/>
                <a:gd name="T11" fmla="*/ 1 h 56"/>
                <a:gd name="T12" fmla="*/ 0 w 72"/>
                <a:gd name="T13" fmla="*/ 1 h 56"/>
                <a:gd name="T14" fmla="*/ 0 w 72"/>
                <a:gd name="T15" fmla="*/ 1 h 56"/>
                <a:gd name="T16" fmla="*/ 0 w 72"/>
                <a:gd name="T17" fmla="*/ 1 h 56"/>
                <a:gd name="T18" fmla="*/ 0 w 72"/>
                <a:gd name="T19" fmla="*/ 1 h 56"/>
                <a:gd name="T20" fmla="*/ 0 w 72"/>
                <a:gd name="T21" fmla="*/ 1 h 56"/>
                <a:gd name="T22" fmla="*/ 0 w 72"/>
                <a:gd name="T23" fmla="*/ 1 h 56"/>
                <a:gd name="T24" fmla="*/ 0 w 72"/>
                <a:gd name="T25" fmla="*/ 1 h 56"/>
                <a:gd name="T26" fmla="*/ 0 w 72"/>
                <a:gd name="T27" fmla="*/ 1 h 56"/>
                <a:gd name="T28" fmla="*/ 0 w 72"/>
                <a:gd name="T29" fmla="*/ 1 h 56"/>
                <a:gd name="T30" fmla="*/ 0 w 72"/>
                <a:gd name="T31" fmla="*/ 1 h 56"/>
                <a:gd name="T32" fmla="*/ 0 w 72"/>
                <a:gd name="T33" fmla="*/ 1 h 56"/>
                <a:gd name="T34" fmla="*/ 0 w 72"/>
                <a:gd name="T35" fmla="*/ 1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6"/>
                <a:gd name="T56" fmla="*/ 72 w 72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6">
                  <a:moveTo>
                    <a:pt x="72" y="10"/>
                  </a:moveTo>
                  <a:lnTo>
                    <a:pt x="66" y="0"/>
                  </a:lnTo>
                  <a:lnTo>
                    <a:pt x="63" y="0"/>
                  </a:lnTo>
                  <a:lnTo>
                    <a:pt x="53" y="0"/>
                  </a:lnTo>
                  <a:lnTo>
                    <a:pt x="40" y="0"/>
                  </a:lnTo>
                  <a:lnTo>
                    <a:pt x="26" y="2"/>
                  </a:lnTo>
                  <a:lnTo>
                    <a:pt x="13" y="7"/>
                  </a:lnTo>
                  <a:lnTo>
                    <a:pt x="4" y="14"/>
                  </a:lnTo>
                  <a:lnTo>
                    <a:pt x="0" y="25"/>
                  </a:lnTo>
                  <a:lnTo>
                    <a:pt x="6" y="40"/>
                  </a:lnTo>
                  <a:lnTo>
                    <a:pt x="16" y="53"/>
                  </a:lnTo>
                  <a:lnTo>
                    <a:pt x="28" y="56"/>
                  </a:lnTo>
                  <a:lnTo>
                    <a:pt x="40" y="53"/>
                  </a:lnTo>
                  <a:lnTo>
                    <a:pt x="50" y="44"/>
                  </a:lnTo>
                  <a:lnTo>
                    <a:pt x="58" y="33"/>
                  </a:lnTo>
                  <a:lnTo>
                    <a:pt x="65" y="22"/>
                  </a:lnTo>
                  <a:lnTo>
                    <a:pt x="71" y="14"/>
                  </a:lnTo>
                  <a:lnTo>
                    <a:pt x="72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8" name="Freeform 172"/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2664" y="2435"/>
              <a:ext cx="27" cy="37"/>
            </a:xfrm>
            <a:custGeom>
              <a:avLst/>
              <a:gdLst>
                <a:gd name="T0" fmla="*/ 1 w 53"/>
                <a:gd name="T1" fmla="*/ 0 h 72"/>
                <a:gd name="T2" fmla="*/ 1 w 53"/>
                <a:gd name="T3" fmla="*/ 0 h 72"/>
                <a:gd name="T4" fmla="*/ 1 w 53"/>
                <a:gd name="T5" fmla="*/ 1 h 72"/>
                <a:gd name="T6" fmla="*/ 1 w 53"/>
                <a:gd name="T7" fmla="*/ 1 h 72"/>
                <a:gd name="T8" fmla="*/ 1 w 53"/>
                <a:gd name="T9" fmla="*/ 1 h 72"/>
                <a:gd name="T10" fmla="*/ 1 w 53"/>
                <a:gd name="T11" fmla="*/ 1 h 72"/>
                <a:gd name="T12" fmla="*/ 0 w 53"/>
                <a:gd name="T13" fmla="*/ 1 h 72"/>
                <a:gd name="T14" fmla="*/ 1 w 53"/>
                <a:gd name="T15" fmla="*/ 1 h 72"/>
                <a:gd name="T16" fmla="*/ 1 w 53"/>
                <a:gd name="T17" fmla="*/ 1 h 72"/>
                <a:gd name="T18" fmla="*/ 1 w 53"/>
                <a:gd name="T19" fmla="*/ 1 h 72"/>
                <a:gd name="T20" fmla="*/ 1 w 53"/>
                <a:gd name="T21" fmla="*/ 1 h 72"/>
                <a:gd name="T22" fmla="*/ 1 w 53"/>
                <a:gd name="T23" fmla="*/ 1 h 72"/>
                <a:gd name="T24" fmla="*/ 1 w 53"/>
                <a:gd name="T25" fmla="*/ 1 h 72"/>
                <a:gd name="T26" fmla="*/ 1 w 53"/>
                <a:gd name="T27" fmla="*/ 1 h 72"/>
                <a:gd name="T28" fmla="*/ 1 w 53"/>
                <a:gd name="T29" fmla="*/ 1 h 72"/>
                <a:gd name="T30" fmla="*/ 1 w 53"/>
                <a:gd name="T31" fmla="*/ 1 h 72"/>
                <a:gd name="T32" fmla="*/ 1 w 53"/>
                <a:gd name="T33" fmla="*/ 1 h 72"/>
                <a:gd name="T34" fmla="*/ 1 w 5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72"/>
                <a:gd name="T56" fmla="*/ 53 w 5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72">
                  <a:moveTo>
                    <a:pt x="32" y="0"/>
                  </a:moveTo>
                  <a:lnTo>
                    <a:pt x="21" y="0"/>
                  </a:lnTo>
                  <a:lnTo>
                    <a:pt x="19" y="3"/>
                  </a:lnTo>
                  <a:lnTo>
                    <a:pt x="14" y="11"/>
                  </a:lnTo>
                  <a:lnTo>
                    <a:pt x="8" y="23"/>
                  </a:lnTo>
                  <a:lnTo>
                    <a:pt x="2" y="35"/>
                  </a:lnTo>
                  <a:lnTo>
                    <a:pt x="0" y="49"/>
                  </a:lnTo>
                  <a:lnTo>
                    <a:pt x="2" y="61"/>
                  </a:lnTo>
                  <a:lnTo>
                    <a:pt x="10" y="69"/>
                  </a:lnTo>
                  <a:lnTo>
                    <a:pt x="27" y="72"/>
                  </a:lnTo>
                  <a:lnTo>
                    <a:pt x="43" y="69"/>
                  </a:lnTo>
                  <a:lnTo>
                    <a:pt x="51" y="61"/>
                  </a:lnTo>
                  <a:lnTo>
                    <a:pt x="53" y="49"/>
                  </a:lnTo>
                  <a:lnTo>
                    <a:pt x="51" y="35"/>
                  </a:lnTo>
                  <a:lnTo>
                    <a:pt x="45" y="23"/>
                  </a:lnTo>
                  <a:lnTo>
                    <a:pt x="39" y="11"/>
                  </a:lnTo>
                  <a:lnTo>
                    <a:pt x="35" y="3"/>
                  </a:lnTo>
                  <a:lnTo>
                    <a:pt x="3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29" name="Freeform 173"/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2684" y="2428"/>
              <a:ext cx="35" cy="29"/>
            </a:xfrm>
            <a:custGeom>
              <a:avLst/>
              <a:gdLst>
                <a:gd name="T0" fmla="*/ 0 w 72"/>
                <a:gd name="T1" fmla="*/ 0 h 57"/>
                <a:gd name="T2" fmla="*/ 0 w 72"/>
                <a:gd name="T3" fmla="*/ 1 h 57"/>
                <a:gd name="T4" fmla="*/ 0 w 72"/>
                <a:gd name="T5" fmla="*/ 1 h 57"/>
                <a:gd name="T6" fmla="*/ 0 w 72"/>
                <a:gd name="T7" fmla="*/ 1 h 57"/>
                <a:gd name="T8" fmla="*/ 0 w 72"/>
                <a:gd name="T9" fmla="*/ 1 h 57"/>
                <a:gd name="T10" fmla="*/ 0 w 72"/>
                <a:gd name="T11" fmla="*/ 1 h 57"/>
                <a:gd name="T12" fmla="*/ 0 w 72"/>
                <a:gd name="T13" fmla="*/ 1 h 57"/>
                <a:gd name="T14" fmla="*/ 0 w 72"/>
                <a:gd name="T15" fmla="*/ 1 h 57"/>
                <a:gd name="T16" fmla="*/ 0 w 72"/>
                <a:gd name="T17" fmla="*/ 1 h 57"/>
                <a:gd name="T18" fmla="*/ 0 w 72"/>
                <a:gd name="T19" fmla="*/ 1 h 57"/>
                <a:gd name="T20" fmla="*/ 0 w 72"/>
                <a:gd name="T21" fmla="*/ 1 h 57"/>
                <a:gd name="T22" fmla="*/ 0 w 72"/>
                <a:gd name="T23" fmla="*/ 1 h 57"/>
                <a:gd name="T24" fmla="*/ 0 w 72"/>
                <a:gd name="T25" fmla="*/ 1 h 57"/>
                <a:gd name="T26" fmla="*/ 0 w 72"/>
                <a:gd name="T27" fmla="*/ 1 h 57"/>
                <a:gd name="T28" fmla="*/ 0 w 72"/>
                <a:gd name="T29" fmla="*/ 0 h 57"/>
                <a:gd name="T30" fmla="*/ 0 w 72"/>
                <a:gd name="T31" fmla="*/ 0 h 57"/>
                <a:gd name="T32" fmla="*/ 0 w 72"/>
                <a:gd name="T33" fmla="*/ 0 h 57"/>
                <a:gd name="T34" fmla="*/ 0 w 72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7"/>
                <a:gd name="T56" fmla="*/ 72 w 72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7">
                  <a:moveTo>
                    <a:pt x="6" y="0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7" y="22"/>
                  </a:lnTo>
                  <a:lnTo>
                    <a:pt x="14" y="33"/>
                  </a:lnTo>
                  <a:lnTo>
                    <a:pt x="23" y="43"/>
                  </a:lnTo>
                  <a:lnTo>
                    <a:pt x="33" y="53"/>
                  </a:lnTo>
                  <a:lnTo>
                    <a:pt x="44" y="57"/>
                  </a:lnTo>
                  <a:lnTo>
                    <a:pt x="56" y="55"/>
                  </a:lnTo>
                  <a:lnTo>
                    <a:pt x="66" y="42"/>
                  </a:lnTo>
                  <a:lnTo>
                    <a:pt x="72" y="26"/>
                  </a:lnTo>
                  <a:lnTo>
                    <a:pt x="68" y="15"/>
                  </a:lnTo>
                  <a:lnTo>
                    <a:pt x="60" y="7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0" name="Freeform 174"/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2684" y="2395"/>
              <a:ext cx="35" cy="29"/>
            </a:xfrm>
            <a:custGeom>
              <a:avLst/>
              <a:gdLst>
                <a:gd name="T0" fmla="*/ 0 w 72"/>
                <a:gd name="T1" fmla="*/ 1 h 58"/>
                <a:gd name="T2" fmla="*/ 0 w 72"/>
                <a:gd name="T3" fmla="*/ 1 h 58"/>
                <a:gd name="T4" fmla="*/ 0 w 72"/>
                <a:gd name="T5" fmla="*/ 1 h 58"/>
                <a:gd name="T6" fmla="*/ 0 w 72"/>
                <a:gd name="T7" fmla="*/ 1 h 58"/>
                <a:gd name="T8" fmla="*/ 0 w 72"/>
                <a:gd name="T9" fmla="*/ 1 h 58"/>
                <a:gd name="T10" fmla="*/ 0 w 72"/>
                <a:gd name="T11" fmla="*/ 1 h 58"/>
                <a:gd name="T12" fmla="*/ 0 w 72"/>
                <a:gd name="T13" fmla="*/ 1 h 58"/>
                <a:gd name="T14" fmla="*/ 0 w 72"/>
                <a:gd name="T15" fmla="*/ 1 h 58"/>
                <a:gd name="T16" fmla="*/ 0 w 72"/>
                <a:gd name="T17" fmla="*/ 1 h 58"/>
                <a:gd name="T18" fmla="*/ 0 w 72"/>
                <a:gd name="T19" fmla="*/ 1 h 58"/>
                <a:gd name="T20" fmla="*/ 0 w 72"/>
                <a:gd name="T21" fmla="*/ 1 h 58"/>
                <a:gd name="T22" fmla="*/ 0 w 72"/>
                <a:gd name="T23" fmla="*/ 0 h 58"/>
                <a:gd name="T24" fmla="*/ 0 w 72"/>
                <a:gd name="T25" fmla="*/ 1 h 58"/>
                <a:gd name="T26" fmla="*/ 0 w 72"/>
                <a:gd name="T27" fmla="*/ 1 h 58"/>
                <a:gd name="T28" fmla="*/ 0 w 72"/>
                <a:gd name="T29" fmla="*/ 1 h 58"/>
                <a:gd name="T30" fmla="*/ 0 w 72"/>
                <a:gd name="T31" fmla="*/ 1 h 58"/>
                <a:gd name="T32" fmla="*/ 0 w 72"/>
                <a:gd name="T33" fmla="*/ 1 h 58"/>
                <a:gd name="T34" fmla="*/ 0 w 72"/>
                <a:gd name="T35" fmla="*/ 1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58"/>
                <a:gd name="T56" fmla="*/ 72 w 72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58">
                  <a:moveTo>
                    <a:pt x="0" y="47"/>
                  </a:moveTo>
                  <a:lnTo>
                    <a:pt x="6" y="58"/>
                  </a:lnTo>
                  <a:lnTo>
                    <a:pt x="9" y="58"/>
                  </a:lnTo>
                  <a:lnTo>
                    <a:pt x="20" y="58"/>
                  </a:lnTo>
                  <a:lnTo>
                    <a:pt x="33" y="58"/>
                  </a:lnTo>
                  <a:lnTo>
                    <a:pt x="46" y="55"/>
                  </a:lnTo>
                  <a:lnTo>
                    <a:pt x="59" y="51"/>
                  </a:lnTo>
                  <a:lnTo>
                    <a:pt x="68" y="43"/>
                  </a:lnTo>
                  <a:lnTo>
                    <a:pt x="72" y="32"/>
                  </a:lnTo>
                  <a:lnTo>
                    <a:pt x="66" y="16"/>
                  </a:lnTo>
                  <a:lnTo>
                    <a:pt x="56" y="4"/>
                  </a:lnTo>
                  <a:lnTo>
                    <a:pt x="44" y="0"/>
                  </a:lnTo>
                  <a:lnTo>
                    <a:pt x="33" y="5"/>
                  </a:lnTo>
                  <a:lnTo>
                    <a:pt x="23" y="14"/>
                  </a:lnTo>
                  <a:lnTo>
                    <a:pt x="14" y="24"/>
                  </a:lnTo>
                  <a:lnTo>
                    <a:pt x="7" y="36"/>
                  </a:lnTo>
                  <a:lnTo>
                    <a:pt x="1" y="44"/>
                  </a:lnTo>
                  <a:lnTo>
                    <a:pt x="0" y="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1" name="Freeform 175"/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2471" y="1815"/>
              <a:ext cx="72" cy="84"/>
            </a:xfrm>
            <a:custGeom>
              <a:avLst/>
              <a:gdLst>
                <a:gd name="T0" fmla="*/ 1 w 144"/>
                <a:gd name="T1" fmla="*/ 0 h 167"/>
                <a:gd name="T2" fmla="*/ 1 w 144"/>
                <a:gd name="T3" fmla="*/ 1 h 167"/>
                <a:gd name="T4" fmla="*/ 1 w 144"/>
                <a:gd name="T5" fmla="*/ 1 h 167"/>
                <a:gd name="T6" fmla="*/ 1 w 144"/>
                <a:gd name="T7" fmla="*/ 1 h 167"/>
                <a:gd name="T8" fmla="*/ 1 w 144"/>
                <a:gd name="T9" fmla="*/ 1 h 167"/>
                <a:gd name="T10" fmla="*/ 1 w 144"/>
                <a:gd name="T11" fmla="*/ 1 h 167"/>
                <a:gd name="T12" fmla="*/ 1 w 144"/>
                <a:gd name="T13" fmla="*/ 1 h 167"/>
                <a:gd name="T14" fmla="*/ 1 w 144"/>
                <a:gd name="T15" fmla="*/ 1 h 167"/>
                <a:gd name="T16" fmla="*/ 1 w 144"/>
                <a:gd name="T17" fmla="*/ 1 h 167"/>
                <a:gd name="T18" fmla="*/ 1 w 144"/>
                <a:gd name="T19" fmla="*/ 1 h 167"/>
                <a:gd name="T20" fmla="*/ 1 w 144"/>
                <a:gd name="T21" fmla="*/ 1 h 167"/>
                <a:gd name="T22" fmla="*/ 0 w 144"/>
                <a:gd name="T23" fmla="*/ 1 h 167"/>
                <a:gd name="T24" fmla="*/ 1 w 144"/>
                <a:gd name="T25" fmla="*/ 1 h 167"/>
                <a:gd name="T26" fmla="*/ 1 w 144"/>
                <a:gd name="T27" fmla="*/ 1 h 167"/>
                <a:gd name="T28" fmla="*/ 1 w 144"/>
                <a:gd name="T29" fmla="*/ 1 h 167"/>
                <a:gd name="T30" fmla="*/ 1 w 144"/>
                <a:gd name="T31" fmla="*/ 1 h 167"/>
                <a:gd name="T32" fmla="*/ 1 w 144"/>
                <a:gd name="T33" fmla="*/ 1 h 167"/>
                <a:gd name="T34" fmla="*/ 1 w 144"/>
                <a:gd name="T35" fmla="*/ 1 h 167"/>
                <a:gd name="T36" fmla="*/ 1 w 144"/>
                <a:gd name="T37" fmla="*/ 1 h 167"/>
                <a:gd name="T38" fmla="*/ 1 w 144"/>
                <a:gd name="T39" fmla="*/ 1 h 167"/>
                <a:gd name="T40" fmla="*/ 1 w 144"/>
                <a:gd name="T41" fmla="*/ 1 h 167"/>
                <a:gd name="T42" fmla="*/ 1 w 144"/>
                <a:gd name="T43" fmla="*/ 1 h 167"/>
                <a:gd name="T44" fmla="*/ 1 w 144"/>
                <a:gd name="T45" fmla="*/ 1 h 167"/>
                <a:gd name="T46" fmla="*/ 1 w 144"/>
                <a:gd name="T47" fmla="*/ 1 h 167"/>
                <a:gd name="T48" fmla="*/ 1 w 144"/>
                <a:gd name="T49" fmla="*/ 0 h 16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67"/>
                <a:gd name="T77" fmla="*/ 144 w 144"/>
                <a:gd name="T78" fmla="*/ 167 h 16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67">
                  <a:moveTo>
                    <a:pt x="144" y="0"/>
                  </a:moveTo>
                  <a:lnTo>
                    <a:pt x="143" y="28"/>
                  </a:lnTo>
                  <a:lnTo>
                    <a:pt x="138" y="57"/>
                  </a:lnTo>
                  <a:lnTo>
                    <a:pt x="129" y="84"/>
                  </a:lnTo>
                  <a:lnTo>
                    <a:pt x="116" y="111"/>
                  </a:lnTo>
                  <a:lnTo>
                    <a:pt x="100" y="135"/>
                  </a:lnTo>
                  <a:lnTo>
                    <a:pt x="82" y="152"/>
                  </a:lnTo>
                  <a:lnTo>
                    <a:pt x="60" y="164"/>
                  </a:lnTo>
                  <a:lnTo>
                    <a:pt x="36" y="167"/>
                  </a:lnTo>
                  <a:lnTo>
                    <a:pt x="16" y="163"/>
                  </a:lnTo>
                  <a:lnTo>
                    <a:pt x="5" y="152"/>
                  </a:lnTo>
                  <a:lnTo>
                    <a:pt x="0" y="140"/>
                  </a:lnTo>
                  <a:lnTo>
                    <a:pt x="2" y="123"/>
                  </a:lnTo>
                  <a:lnTo>
                    <a:pt x="12" y="109"/>
                  </a:lnTo>
                  <a:lnTo>
                    <a:pt x="24" y="96"/>
                  </a:lnTo>
                  <a:lnTo>
                    <a:pt x="42" y="85"/>
                  </a:lnTo>
                  <a:lnTo>
                    <a:pt x="62" y="82"/>
                  </a:lnTo>
                  <a:lnTo>
                    <a:pt x="80" y="79"/>
                  </a:lnTo>
                  <a:lnTo>
                    <a:pt x="95" y="69"/>
                  </a:lnTo>
                  <a:lnTo>
                    <a:pt x="108" y="57"/>
                  </a:lnTo>
                  <a:lnTo>
                    <a:pt x="121" y="41"/>
                  </a:lnTo>
                  <a:lnTo>
                    <a:pt x="130" y="26"/>
                  </a:lnTo>
                  <a:lnTo>
                    <a:pt x="138" y="13"/>
                  </a:lnTo>
                  <a:lnTo>
                    <a:pt x="143" y="4"/>
                  </a:lnTo>
                  <a:lnTo>
                    <a:pt x="14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2" name="Freeform 176"/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2436" y="1811"/>
              <a:ext cx="102" cy="40"/>
            </a:xfrm>
            <a:custGeom>
              <a:avLst/>
              <a:gdLst>
                <a:gd name="T0" fmla="*/ 1 w 204"/>
                <a:gd name="T1" fmla="*/ 0 h 82"/>
                <a:gd name="T2" fmla="*/ 1 w 204"/>
                <a:gd name="T3" fmla="*/ 0 h 82"/>
                <a:gd name="T4" fmla="*/ 1 w 204"/>
                <a:gd name="T5" fmla="*/ 0 h 82"/>
                <a:gd name="T6" fmla="*/ 1 w 204"/>
                <a:gd name="T7" fmla="*/ 0 h 82"/>
                <a:gd name="T8" fmla="*/ 1 w 204"/>
                <a:gd name="T9" fmla="*/ 0 h 82"/>
                <a:gd name="T10" fmla="*/ 1 w 204"/>
                <a:gd name="T11" fmla="*/ 0 h 82"/>
                <a:gd name="T12" fmla="*/ 1 w 204"/>
                <a:gd name="T13" fmla="*/ 0 h 82"/>
                <a:gd name="T14" fmla="*/ 1 w 204"/>
                <a:gd name="T15" fmla="*/ 0 h 82"/>
                <a:gd name="T16" fmla="*/ 1 w 204"/>
                <a:gd name="T17" fmla="*/ 0 h 82"/>
                <a:gd name="T18" fmla="*/ 1 w 204"/>
                <a:gd name="T19" fmla="*/ 0 h 82"/>
                <a:gd name="T20" fmla="*/ 1 w 204"/>
                <a:gd name="T21" fmla="*/ 0 h 82"/>
                <a:gd name="T22" fmla="*/ 1 w 204"/>
                <a:gd name="T23" fmla="*/ 0 h 82"/>
                <a:gd name="T24" fmla="*/ 1 w 204"/>
                <a:gd name="T25" fmla="*/ 0 h 82"/>
                <a:gd name="T26" fmla="*/ 1 w 204"/>
                <a:gd name="T27" fmla="*/ 0 h 82"/>
                <a:gd name="T28" fmla="*/ 1 w 204"/>
                <a:gd name="T29" fmla="*/ 0 h 82"/>
                <a:gd name="T30" fmla="*/ 1 w 204"/>
                <a:gd name="T31" fmla="*/ 0 h 82"/>
                <a:gd name="T32" fmla="*/ 1 w 204"/>
                <a:gd name="T33" fmla="*/ 0 h 82"/>
                <a:gd name="T34" fmla="*/ 1 w 204"/>
                <a:gd name="T35" fmla="*/ 0 h 82"/>
                <a:gd name="T36" fmla="*/ 0 w 204"/>
                <a:gd name="T37" fmla="*/ 0 h 82"/>
                <a:gd name="T38" fmla="*/ 1 w 204"/>
                <a:gd name="T39" fmla="*/ 0 h 82"/>
                <a:gd name="T40" fmla="*/ 1 w 204"/>
                <a:gd name="T41" fmla="*/ 0 h 82"/>
                <a:gd name="T42" fmla="*/ 1 w 204"/>
                <a:gd name="T43" fmla="*/ 0 h 82"/>
                <a:gd name="T44" fmla="*/ 1 w 204"/>
                <a:gd name="T45" fmla="*/ 0 h 82"/>
                <a:gd name="T46" fmla="*/ 1 w 204"/>
                <a:gd name="T47" fmla="*/ 0 h 82"/>
                <a:gd name="T48" fmla="*/ 1 w 204"/>
                <a:gd name="T49" fmla="*/ 0 h 82"/>
                <a:gd name="T50" fmla="*/ 1 w 204"/>
                <a:gd name="T51" fmla="*/ 0 h 82"/>
                <a:gd name="T52" fmla="*/ 1 w 204"/>
                <a:gd name="T53" fmla="*/ 0 h 82"/>
                <a:gd name="T54" fmla="*/ 1 w 204"/>
                <a:gd name="T55" fmla="*/ 0 h 82"/>
                <a:gd name="T56" fmla="*/ 1 w 204"/>
                <a:gd name="T57" fmla="*/ 0 h 82"/>
                <a:gd name="T58" fmla="*/ 1 w 204"/>
                <a:gd name="T59" fmla="*/ 0 h 82"/>
                <a:gd name="T60" fmla="*/ 1 w 204"/>
                <a:gd name="T61" fmla="*/ 0 h 82"/>
                <a:gd name="T62" fmla="*/ 1 w 204"/>
                <a:gd name="T63" fmla="*/ 0 h 82"/>
                <a:gd name="T64" fmla="*/ 1 w 204"/>
                <a:gd name="T65" fmla="*/ 0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4"/>
                <a:gd name="T100" fmla="*/ 0 h 82"/>
                <a:gd name="T101" fmla="*/ 204 w 204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4" h="82">
                  <a:moveTo>
                    <a:pt x="204" y="0"/>
                  </a:moveTo>
                  <a:lnTo>
                    <a:pt x="196" y="10"/>
                  </a:lnTo>
                  <a:lnTo>
                    <a:pt x="187" y="21"/>
                  </a:lnTo>
                  <a:lnTo>
                    <a:pt x="175" y="31"/>
                  </a:lnTo>
                  <a:lnTo>
                    <a:pt x="165" y="40"/>
                  </a:lnTo>
                  <a:lnTo>
                    <a:pt x="152" y="50"/>
                  </a:lnTo>
                  <a:lnTo>
                    <a:pt x="139" y="58"/>
                  </a:lnTo>
                  <a:lnTo>
                    <a:pt x="127" y="65"/>
                  </a:lnTo>
                  <a:lnTo>
                    <a:pt x="114" y="70"/>
                  </a:lnTo>
                  <a:lnTo>
                    <a:pt x="100" y="76"/>
                  </a:lnTo>
                  <a:lnTo>
                    <a:pt x="88" y="80"/>
                  </a:lnTo>
                  <a:lnTo>
                    <a:pt x="74" y="81"/>
                  </a:lnTo>
                  <a:lnTo>
                    <a:pt x="61" y="82"/>
                  </a:lnTo>
                  <a:lnTo>
                    <a:pt x="48" y="81"/>
                  </a:lnTo>
                  <a:lnTo>
                    <a:pt x="37" y="77"/>
                  </a:lnTo>
                  <a:lnTo>
                    <a:pt x="25" y="71"/>
                  </a:lnTo>
                  <a:lnTo>
                    <a:pt x="15" y="65"/>
                  </a:lnTo>
                  <a:lnTo>
                    <a:pt x="2" y="48"/>
                  </a:lnTo>
                  <a:lnTo>
                    <a:pt x="0" y="33"/>
                  </a:lnTo>
                  <a:lnTo>
                    <a:pt x="6" y="21"/>
                  </a:lnTo>
                  <a:lnTo>
                    <a:pt x="17" y="10"/>
                  </a:lnTo>
                  <a:lnTo>
                    <a:pt x="33" y="3"/>
                  </a:lnTo>
                  <a:lnTo>
                    <a:pt x="52" y="1"/>
                  </a:lnTo>
                  <a:lnTo>
                    <a:pt x="71" y="5"/>
                  </a:lnTo>
                  <a:lnTo>
                    <a:pt x="90" y="15"/>
                  </a:lnTo>
                  <a:lnTo>
                    <a:pt x="105" y="22"/>
                  </a:lnTo>
                  <a:lnTo>
                    <a:pt x="123" y="24"/>
                  </a:lnTo>
                  <a:lnTo>
                    <a:pt x="142" y="22"/>
                  </a:lnTo>
                  <a:lnTo>
                    <a:pt x="160" y="17"/>
                  </a:lnTo>
                  <a:lnTo>
                    <a:pt x="177" y="12"/>
                  </a:lnTo>
                  <a:lnTo>
                    <a:pt x="191" y="6"/>
                  </a:lnTo>
                  <a:lnTo>
                    <a:pt x="200" y="2"/>
                  </a:lnTo>
                  <a:lnTo>
                    <a:pt x="20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3" name="Freeform 177"/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2534" y="1815"/>
              <a:ext cx="42" cy="104"/>
            </a:xfrm>
            <a:custGeom>
              <a:avLst/>
              <a:gdLst>
                <a:gd name="T0" fmla="*/ 1 w 84"/>
                <a:gd name="T1" fmla="*/ 0 h 208"/>
                <a:gd name="T2" fmla="*/ 1 w 84"/>
                <a:gd name="T3" fmla="*/ 1 h 208"/>
                <a:gd name="T4" fmla="*/ 1 w 84"/>
                <a:gd name="T5" fmla="*/ 1 h 208"/>
                <a:gd name="T6" fmla="*/ 1 w 84"/>
                <a:gd name="T7" fmla="*/ 1 h 208"/>
                <a:gd name="T8" fmla="*/ 1 w 84"/>
                <a:gd name="T9" fmla="*/ 1 h 208"/>
                <a:gd name="T10" fmla="*/ 1 w 84"/>
                <a:gd name="T11" fmla="*/ 1 h 208"/>
                <a:gd name="T12" fmla="*/ 1 w 84"/>
                <a:gd name="T13" fmla="*/ 1 h 208"/>
                <a:gd name="T14" fmla="*/ 1 w 84"/>
                <a:gd name="T15" fmla="*/ 1 h 208"/>
                <a:gd name="T16" fmla="*/ 1 w 84"/>
                <a:gd name="T17" fmla="*/ 1 h 208"/>
                <a:gd name="T18" fmla="*/ 1 w 84"/>
                <a:gd name="T19" fmla="*/ 1 h 208"/>
                <a:gd name="T20" fmla="*/ 1 w 84"/>
                <a:gd name="T21" fmla="*/ 1 h 208"/>
                <a:gd name="T22" fmla="*/ 1 w 84"/>
                <a:gd name="T23" fmla="*/ 1 h 208"/>
                <a:gd name="T24" fmla="*/ 1 w 84"/>
                <a:gd name="T25" fmla="*/ 1 h 208"/>
                <a:gd name="T26" fmla="*/ 0 w 84"/>
                <a:gd name="T27" fmla="*/ 1 h 208"/>
                <a:gd name="T28" fmla="*/ 1 w 84"/>
                <a:gd name="T29" fmla="*/ 1 h 208"/>
                <a:gd name="T30" fmla="*/ 1 w 84"/>
                <a:gd name="T31" fmla="*/ 1 h 208"/>
                <a:gd name="T32" fmla="*/ 1 w 84"/>
                <a:gd name="T33" fmla="*/ 1 h 208"/>
                <a:gd name="T34" fmla="*/ 1 w 84"/>
                <a:gd name="T35" fmla="*/ 1 h 208"/>
                <a:gd name="T36" fmla="*/ 1 w 84"/>
                <a:gd name="T37" fmla="*/ 1 h 208"/>
                <a:gd name="T38" fmla="*/ 1 w 84"/>
                <a:gd name="T39" fmla="*/ 1 h 208"/>
                <a:gd name="T40" fmla="*/ 1 w 84"/>
                <a:gd name="T41" fmla="*/ 0 h 2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4"/>
                <a:gd name="T64" fmla="*/ 0 h 208"/>
                <a:gd name="T65" fmla="*/ 84 w 84"/>
                <a:gd name="T66" fmla="*/ 208 h 2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4" h="208">
                  <a:moveTo>
                    <a:pt x="24" y="0"/>
                  </a:moveTo>
                  <a:lnTo>
                    <a:pt x="42" y="21"/>
                  </a:lnTo>
                  <a:lnTo>
                    <a:pt x="59" y="45"/>
                  </a:lnTo>
                  <a:lnTo>
                    <a:pt x="71" y="73"/>
                  </a:lnTo>
                  <a:lnTo>
                    <a:pt x="79" y="100"/>
                  </a:lnTo>
                  <a:lnTo>
                    <a:pt x="84" y="128"/>
                  </a:lnTo>
                  <a:lnTo>
                    <a:pt x="82" y="155"/>
                  </a:lnTo>
                  <a:lnTo>
                    <a:pt x="74" y="178"/>
                  </a:lnTo>
                  <a:lnTo>
                    <a:pt x="57" y="197"/>
                  </a:lnTo>
                  <a:lnTo>
                    <a:pt x="40" y="208"/>
                  </a:lnTo>
                  <a:lnTo>
                    <a:pt x="25" y="208"/>
                  </a:lnTo>
                  <a:lnTo>
                    <a:pt x="12" y="201"/>
                  </a:lnTo>
                  <a:lnTo>
                    <a:pt x="4" y="187"/>
                  </a:lnTo>
                  <a:lnTo>
                    <a:pt x="0" y="170"/>
                  </a:lnTo>
                  <a:lnTo>
                    <a:pt x="1" y="151"/>
                  </a:lnTo>
                  <a:lnTo>
                    <a:pt x="7" y="133"/>
                  </a:lnTo>
                  <a:lnTo>
                    <a:pt x="19" y="115"/>
                  </a:lnTo>
                  <a:lnTo>
                    <a:pt x="34" y="84"/>
                  </a:lnTo>
                  <a:lnTo>
                    <a:pt x="34" y="46"/>
                  </a:lnTo>
                  <a:lnTo>
                    <a:pt x="27" y="14"/>
                  </a:lnTo>
                  <a:lnTo>
                    <a:pt x="2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4" name="Freeform 178"/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2551" y="1812"/>
              <a:ext cx="72" cy="84"/>
            </a:xfrm>
            <a:custGeom>
              <a:avLst/>
              <a:gdLst>
                <a:gd name="T0" fmla="*/ 0 w 144"/>
                <a:gd name="T1" fmla="*/ 0 h 170"/>
                <a:gd name="T2" fmla="*/ 1 w 144"/>
                <a:gd name="T3" fmla="*/ 0 h 170"/>
                <a:gd name="T4" fmla="*/ 1 w 144"/>
                <a:gd name="T5" fmla="*/ 0 h 170"/>
                <a:gd name="T6" fmla="*/ 1 w 144"/>
                <a:gd name="T7" fmla="*/ 0 h 170"/>
                <a:gd name="T8" fmla="*/ 1 w 144"/>
                <a:gd name="T9" fmla="*/ 0 h 170"/>
                <a:gd name="T10" fmla="*/ 1 w 144"/>
                <a:gd name="T11" fmla="*/ 0 h 170"/>
                <a:gd name="T12" fmla="*/ 1 w 144"/>
                <a:gd name="T13" fmla="*/ 0 h 170"/>
                <a:gd name="T14" fmla="*/ 1 w 144"/>
                <a:gd name="T15" fmla="*/ 0 h 170"/>
                <a:gd name="T16" fmla="*/ 1 w 144"/>
                <a:gd name="T17" fmla="*/ 0 h 170"/>
                <a:gd name="T18" fmla="*/ 1 w 144"/>
                <a:gd name="T19" fmla="*/ 0 h 170"/>
                <a:gd name="T20" fmla="*/ 1 w 144"/>
                <a:gd name="T21" fmla="*/ 0 h 170"/>
                <a:gd name="T22" fmla="*/ 1 w 144"/>
                <a:gd name="T23" fmla="*/ 0 h 170"/>
                <a:gd name="T24" fmla="*/ 1 w 144"/>
                <a:gd name="T25" fmla="*/ 0 h 170"/>
                <a:gd name="T26" fmla="*/ 1 w 144"/>
                <a:gd name="T27" fmla="*/ 0 h 170"/>
                <a:gd name="T28" fmla="*/ 1 w 144"/>
                <a:gd name="T29" fmla="*/ 0 h 170"/>
                <a:gd name="T30" fmla="*/ 1 w 144"/>
                <a:gd name="T31" fmla="*/ 0 h 170"/>
                <a:gd name="T32" fmla="*/ 1 w 144"/>
                <a:gd name="T33" fmla="*/ 0 h 170"/>
                <a:gd name="T34" fmla="*/ 1 w 144"/>
                <a:gd name="T35" fmla="*/ 0 h 170"/>
                <a:gd name="T36" fmla="*/ 1 w 144"/>
                <a:gd name="T37" fmla="*/ 0 h 170"/>
                <a:gd name="T38" fmla="*/ 1 w 144"/>
                <a:gd name="T39" fmla="*/ 0 h 170"/>
                <a:gd name="T40" fmla="*/ 1 w 144"/>
                <a:gd name="T41" fmla="*/ 0 h 170"/>
                <a:gd name="T42" fmla="*/ 1 w 144"/>
                <a:gd name="T43" fmla="*/ 0 h 170"/>
                <a:gd name="T44" fmla="*/ 1 w 144"/>
                <a:gd name="T45" fmla="*/ 0 h 170"/>
                <a:gd name="T46" fmla="*/ 1 w 144"/>
                <a:gd name="T47" fmla="*/ 0 h 170"/>
                <a:gd name="T48" fmla="*/ 0 w 144"/>
                <a:gd name="T49" fmla="*/ 0 h 1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170"/>
                <a:gd name="T77" fmla="*/ 144 w 144"/>
                <a:gd name="T78" fmla="*/ 170 h 1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170">
                  <a:moveTo>
                    <a:pt x="0" y="0"/>
                  </a:moveTo>
                  <a:lnTo>
                    <a:pt x="27" y="7"/>
                  </a:lnTo>
                  <a:lnTo>
                    <a:pt x="54" y="18"/>
                  </a:lnTo>
                  <a:lnTo>
                    <a:pt x="81" y="33"/>
                  </a:lnTo>
                  <a:lnTo>
                    <a:pt x="104" y="50"/>
                  </a:lnTo>
                  <a:lnTo>
                    <a:pt x="123" y="71"/>
                  </a:lnTo>
                  <a:lnTo>
                    <a:pt x="137" y="92"/>
                  </a:lnTo>
                  <a:lnTo>
                    <a:pt x="144" y="117"/>
                  </a:lnTo>
                  <a:lnTo>
                    <a:pt x="142" y="141"/>
                  </a:lnTo>
                  <a:lnTo>
                    <a:pt x="134" y="159"/>
                  </a:lnTo>
                  <a:lnTo>
                    <a:pt x="121" y="168"/>
                  </a:lnTo>
                  <a:lnTo>
                    <a:pt x="107" y="170"/>
                  </a:lnTo>
                  <a:lnTo>
                    <a:pt x="94" y="164"/>
                  </a:lnTo>
                  <a:lnTo>
                    <a:pt x="80" y="152"/>
                  </a:lnTo>
                  <a:lnTo>
                    <a:pt x="69" y="136"/>
                  </a:lnTo>
                  <a:lnTo>
                    <a:pt x="64" y="118"/>
                  </a:lnTo>
                  <a:lnTo>
                    <a:pt x="65" y="97"/>
                  </a:lnTo>
                  <a:lnTo>
                    <a:pt x="65" y="80"/>
                  </a:lnTo>
                  <a:lnTo>
                    <a:pt x="59" y="63"/>
                  </a:lnTo>
                  <a:lnTo>
                    <a:pt x="49" y="46"/>
                  </a:lnTo>
                  <a:lnTo>
                    <a:pt x="36" y="31"/>
                  </a:lnTo>
                  <a:lnTo>
                    <a:pt x="23" y="19"/>
                  </a:lnTo>
                  <a:lnTo>
                    <a:pt x="12" y="10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5" name="Freeform 179"/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2558" y="1793"/>
              <a:ext cx="99" cy="51"/>
            </a:xfrm>
            <a:custGeom>
              <a:avLst/>
              <a:gdLst>
                <a:gd name="T0" fmla="*/ 0 w 199"/>
                <a:gd name="T1" fmla="*/ 0 h 103"/>
                <a:gd name="T2" fmla="*/ 0 w 199"/>
                <a:gd name="T3" fmla="*/ 0 h 103"/>
                <a:gd name="T4" fmla="*/ 0 w 199"/>
                <a:gd name="T5" fmla="*/ 0 h 103"/>
                <a:gd name="T6" fmla="*/ 0 w 199"/>
                <a:gd name="T7" fmla="*/ 0 h 103"/>
                <a:gd name="T8" fmla="*/ 0 w 199"/>
                <a:gd name="T9" fmla="*/ 0 h 103"/>
                <a:gd name="T10" fmla="*/ 0 w 199"/>
                <a:gd name="T11" fmla="*/ 0 h 103"/>
                <a:gd name="T12" fmla="*/ 0 w 199"/>
                <a:gd name="T13" fmla="*/ 0 h 103"/>
                <a:gd name="T14" fmla="*/ 0 w 199"/>
                <a:gd name="T15" fmla="*/ 0 h 103"/>
                <a:gd name="T16" fmla="*/ 0 w 199"/>
                <a:gd name="T17" fmla="*/ 0 h 103"/>
                <a:gd name="T18" fmla="*/ 0 w 199"/>
                <a:gd name="T19" fmla="*/ 0 h 103"/>
                <a:gd name="T20" fmla="*/ 0 w 199"/>
                <a:gd name="T21" fmla="*/ 0 h 103"/>
                <a:gd name="T22" fmla="*/ 0 w 199"/>
                <a:gd name="T23" fmla="*/ 0 h 103"/>
                <a:gd name="T24" fmla="*/ 0 w 199"/>
                <a:gd name="T25" fmla="*/ 0 h 103"/>
                <a:gd name="T26" fmla="*/ 0 w 199"/>
                <a:gd name="T27" fmla="*/ 0 h 103"/>
                <a:gd name="T28" fmla="*/ 0 w 199"/>
                <a:gd name="T29" fmla="*/ 0 h 103"/>
                <a:gd name="T30" fmla="*/ 0 w 199"/>
                <a:gd name="T31" fmla="*/ 0 h 103"/>
                <a:gd name="T32" fmla="*/ 0 w 199"/>
                <a:gd name="T33" fmla="*/ 0 h 103"/>
                <a:gd name="T34" fmla="*/ 0 w 199"/>
                <a:gd name="T35" fmla="*/ 0 h 103"/>
                <a:gd name="T36" fmla="*/ 0 w 199"/>
                <a:gd name="T37" fmla="*/ 0 h 103"/>
                <a:gd name="T38" fmla="*/ 0 w 199"/>
                <a:gd name="T39" fmla="*/ 0 h 103"/>
                <a:gd name="T40" fmla="*/ 0 w 199"/>
                <a:gd name="T41" fmla="*/ 0 h 103"/>
                <a:gd name="T42" fmla="*/ 0 w 199"/>
                <a:gd name="T43" fmla="*/ 0 h 103"/>
                <a:gd name="T44" fmla="*/ 0 w 199"/>
                <a:gd name="T45" fmla="*/ 0 h 103"/>
                <a:gd name="T46" fmla="*/ 0 w 199"/>
                <a:gd name="T47" fmla="*/ 0 h 103"/>
                <a:gd name="T48" fmla="*/ 0 w 199"/>
                <a:gd name="T49" fmla="*/ 0 h 103"/>
                <a:gd name="T50" fmla="*/ 0 w 199"/>
                <a:gd name="T51" fmla="*/ 0 h 103"/>
                <a:gd name="T52" fmla="*/ 0 w 199"/>
                <a:gd name="T53" fmla="*/ 0 h 103"/>
                <a:gd name="T54" fmla="*/ 0 w 199"/>
                <a:gd name="T55" fmla="*/ 0 h 103"/>
                <a:gd name="T56" fmla="*/ 0 w 199"/>
                <a:gd name="T57" fmla="*/ 0 h 103"/>
                <a:gd name="T58" fmla="*/ 0 w 199"/>
                <a:gd name="T59" fmla="*/ 0 h 103"/>
                <a:gd name="T60" fmla="*/ 0 w 199"/>
                <a:gd name="T61" fmla="*/ 0 h 103"/>
                <a:gd name="T62" fmla="*/ 0 w 199"/>
                <a:gd name="T63" fmla="*/ 0 h 103"/>
                <a:gd name="T64" fmla="*/ 0 w 199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9"/>
                <a:gd name="T100" fmla="*/ 0 h 103"/>
                <a:gd name="T101" fmla="*/ 199 w 199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9" h="103">
                  <a:moveTo>
                    <a:pt x="0" y="18"/>
                  </a:moveTo>
                  <a:lnTo>
                    <a:pt x="13" y="13"/>
                  </a:lnTo>
                  <a:lnTo>
                    <a:pt x="27" y="8"/>
                  </a:lnTo>
                  <a:lnTo>
                    <a:pt x="40" y="5"/>
                  </a:lnTo>
                  <a:lnTo>
                    <a:pt x="54" y="3"/>
                  </a:lnTo>
                  <a:lnTo>
                    <a:pt x="69" y="0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4" y="1"/>
                  </a:lnTo>
                  <a:lnTo>
                    <a:pt x="128" y="4"/>
                  </a:lnTo>
                  <a:lnTo>
                    <a:pt x="141" y="8"/>
                  </a:lnTo>
                  <a:lnTo>
                    <a:pt x="153" y="13"/>
                  </a:lnTo>
                  <a:lnTo>
                    <a:pt x="165" y="19"/>
                  </a:lnTo>
                  <a:lnTo>
                    <a:pt x="175" y="27"/>
                  </a:lnTo>
                  <a:lnTo>
                    <a:pt x="183" y="35"/>
                  </a:lnTo>
                  <a:lnTo>
                    <a:pt x="190" y="45"/>
                  </a:lnTo>
                  <a:lnTo>
                    <a:pt x="196" y="57"/>
                  </a:lnTo>
                  <a:lnTo>
                    <a:pt x="199" y="76"/>
                  </a:lnTo>
                  <a:lnTo>
                    <a:pt x="194" y="91"/>
                  </a:lnTo>
                  <a:lnTo>
                    <a:pt x="182" y="99"/>
                  </a:lnTo>
                  <a:lnTo>
                    <a:pt x="167" y="103"/>
                  </a:lnTo>
                  <a:lnTo>
                    <a:pt x="150" y="101"/>
                  </a:lnTo>
                  <a:lnTo>
                    <a:pt x="132" y="92"/>
                  </a:lnTo>
                  <a:lnTo>
                    <a:pt x="118" y="80"/>
                  </a:lnTo>
                  <a:lnTo>
                    <a:pt x="106" y="63"/>
                  </a:lnTo>
                  <a:lnTo>
                    <a:pt x="97" y="49"/>
                  </a:lnTo>
                  <a:lnTo>
                    <a:pt x="82" y="37"/>
                  </a:lnTo>
                  <a:lnTo>
                    <a:pt x="65" y="29"/>
                  </a:lnTo>
                  <a:lnTo>
                    <a:pt x="46" y="25"/>
                  </a:lnTo>
                  <a:lnTo>
                    <a:pt x="29" y="21"/>
                  </a:lnTo>
                  <a:lnTo>
                    <a:pt x="14" y="19"/>
                  </a:lnTo>
                  <a:lnTo>
                    <a:pt x="4" y="18"/>
                  </a:ln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6" name="Freeform 180"/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2631" y="2659"/>
              <a:ext cx="53" cy="98"/>
            </a:xfrm>
            <a:custGeom>
              <a:avLst/>
              <a:gdLst>
                <a:gd name="T0" fmla="*/ 0 w 107"/>
                <a:gd name="T1" fmla="*/ 0 h 195"/>
                <a:gd name="T2" fmla="*/ 0 w 107"/>
                <a:gd name="T3" fmla="*/ 1 h 195"/>
                <a:gd name="T4" fmla="*/ 0 w 107"/>
                <a:gd name="T5" fmla="*/ 1 h 195"/>
                <a:gd name="T6" fmla="*/ 0 w 107"/>
                <a:gd name="T7" fmla="*/ 1 h 195"/>
                <a:gd name="T8" fmla="*/ 0 w 107"/>
                <a:gd name="T9" fmla="*/ 1 h 195"/>
                <a:gd name="T10" fmla="*/ 0 w 107"/>
                <a:gd name="T11" fmla="*/ 1 h 195"/>
                <a:gd name="T12" fmla="*/ 0 w 107"/>
                <a:gd name="T13" fmla="*/ 1 h 195"/>
                <a:gd name="T14" fmla="*/ 0 w 107"/>
                <a:gd name="T15" fmla="*/ 1 h 195"/>
                <a:gd name="T16" fmla="*/ 0 w 107"/>
                <a:gd name="T17" fmla="*/ 1 h 195"/>
                <a:gd name="T18" fmla="*/ 0 w 107"/>
                <a:gd name="T19" fmla="*/ 1 h 195"/>
                <a:gd name="T20" fmla="*/ 0 w 107"/>
                <a:gd name="T21" fmla="*/ 1 h 195"/>
                <a:gd name="T22" fmla="*/ 0 w 107"/>
                <a:gd name="T23" fmla="*/ 1 h 195"/>
                <a:gd name="T24" fmla="*/ 0 w 107"/>
                <a:gd name="T25" fmla="*/ 1 h 195"/>
                <a:gd name="T26" fmla="*/ 0 w 107"/>
                <a:gd name="T27" fmla="*/ 1 h 195"/>
                <a:gd name="T28" fmla="*/ 0 w 107"/>
                <a:gd name="T29" fmla="*/ 1 h 195"/>
                <a:gd name="T30" fmla="*/ 0 w 107"/>
                <a:gd name="T31" fmla="*/ 1 h 195"/>
                <a:gd name="T32" fmla="*/ 0 w 107"/>
                <a:gd name="T33" fmla="*/ 1 h 195"/>
                <a:gd name="T34" fmla="*/ 0 w 107"/>
                <a:gd name="T35" fmla="*/ 1 h 195"/>
                <a:gd name="T36" fmla="*/ 0 w 107"/>
                <a:gd name="T37" fmla="*/ 1 h 195"/>
                <a:gd name="T38" fmla="*/ 0 w 107"/>
                <a:gd name="T39" fmla="*/ 1 h 195"/>
                <a:gd name="T40" fmla="*/ 0 w 107"/>
                <a:gd name="T41" fmla="*/ 1 h 195"/>
                <a:gd name="T42" fmla="*/ 0 w 107"/>
                <a:gd name="T43" fmla="*/ 1 h 195"/>
                <a:gd name="T44" fmla="*/ 0 w 107"/>
                <a:gd name="T45" fmla="*/ 1 h 195"/>
                <a:gd name="T46" fmla="*/ 0 w 107"/>
                <a:gd name="T47" fmla="*/ 1 h 195"/>
                <a:gd name="T48" fmla="*/ 0 w 107"/>
                <a:gd name="T49" fmla="*/ 0 h 1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7"/>
                <a:gd name="T76" fmla="*/ 0 h 195"/>
                <a:gd name="T77" fmla="*/ 107 w 107"/>
                <a:gd name="T78" fmla="*/ 195 h 1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7" h="195">
                  <a:moveTo>
                    <a:pt x="95" y="0"/>
                  </a:moveTo>
                  <a:lnTo>
                    <a:pt x="103" y="26"/>
                  </a:lnTo>
                  <a:lnTo>
                    <a:pt x="107" y="55"/>
                  </a:lnTo>
                  <a:lnTo>
                    <a:pt x="107" y="85"/>
                  </a:lnTo>
                  <a:lnTo>
                    <a:pt x="104" y="114"/>
                  </a:lnTo>
                  <a:lnTo>
                    <a:pt x="96" y="141"/>
                  </a:lnTo>
                  <a:lnTo>
                    <a:pt x="83" y="164"/>
                  </a:lnTo>
                  <a:lnTo>
                    <a:pt x="66" y="183"/>
                  </a:lnTo>
                  <a:lnTo>
                    <a:pt x="44" y="193"/>
                  </a:lnTo>
                  <a:lnTo>
                    <a:pt x="24" y="195"/>
                  </a:lnTo>
                  <a:lnTo>
                    <a:pt x="10" y="190"/>
                  </a:lnTo>
                  <a:lnTo>
                    <a:pt x="3" y="177"/>
                  </a:lnTo>
                  <a:lnTo>
                    <a:pt x="0" y="162"/>
                  </a:lnTo>
                  <a:lnTo>
                    <a:pt x="3" y="145"/>
                  </a:lnTo>
                  <a:lnTo>
                    <a:pt x="12" y="127"/>
                  </a:lnTo>
                  <a:lnTo>
                    <a:pt x="24" y="114"/>
                  </a:lnTo>
                  <a:lnTo>
                    <a:pt x="43" y="103"/>
                  </a:lnTo>
                  <a:lnTo>
                    <a:pt x="58" y="94"/>
                  </a:lnTo>
                  <a:lnTo>
                    <a:pt x="69" y="80"/>
                  </a:lnTo>
                  <a:lnTo>
                    <a:pt x="79" y="64"/>
                  </a:lnTo>
                  <a:lnTo>
                    <a:pt x="86" y="46"/>
                  </a:lnTo>
                  <a:lnTo>
                    <a:pt x="90" y="28"/>
                  </a:lnTo>
                  <a:lnTo>
                    <a:pt x="92" y="13"/>
                  </a:lnTo>
                  <a:lnTo>
                    <a:pt x="95" y="3"/>
                  </a:lnTo>
                  <a:lnTo>
                    <a:pt x="9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7" name="Freeform 181"/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2581" y="2656"/>
              <a:ext cx="91" cy="63"/>
            </a:xfrm>
            <a:custGeom>
              <a:avLst/>
              <a:gdLst>
                <a:gd name="T0" fmla="*/ 0 w 183"/>
                <a:gd name="T1" fmla="*/ 0 h 126"/>
                <a:gd name="T2" fmla="*/ 0 w 183"/>
                <a:gd name="T3" fmla="*/ 1 h 126"/>
                <a:gd name="T4" fmla="*/ 0 w 183"/>
                <a:gd name="T5" fmla="*/ 1 h 126"/>
                <a:gd name="T6" fmla="*/ 0 w 183"/>
                <a:gd name="T7" fmla="*/ 1 h 126"/>
                <a:gd name="T8" fmla="*/ 0 w 183"/>
                <a:gd name="T9" fmla="*/ 1 h 126"/>
                <a:gd name="T10" fmla="*/ 0 w 183"/>
                <a:gd name="T11" fmla="*/ 1 h 126"/>
                <a:gd name="T12" fmla="*/ 0 w 183"/>
                <a:gd name="T13" fmla="*/ 1 h 126"/>
                <a:gd name="T14" fmla="*/ 0 w 183"/>
                <a:gd name="T15" fmla="*/ 1 h 126"/>
                <a:gd name="T16" fmla="*/ 0 w 183"/>
                <a:gd name="T17" fmla="*/ 1 h 126"/>
                <a:gd name="T18" fmla="*/ 0 w 183"/>
                <a:gd name="T19" fmla="*/ 1 h 126"/>
                <a:gd name="T20" fmla="*/ 0 w 183"/>
                <a:gd name="T21" fmla="*/ 1 h 126"/>
                <a:gd name="T22" fmla="*/ 0 w 183"/>
                <a:gd name="T23" fmla="*/ 1 h 126"/>
                <a:gd name="T24" fmla="*/ 0 w 183"/>
                <a:gd name="T25" fmla="*/ 1 h 126"/>
                <a:gd name="T26" fmla="*/ 0 w 183"/>
                <a:gd name="T27" fmla="*/ 1 h 126"/>
                <a:gd name="T28" fmla="*/ 0 w 183"/>
                <a:gd name="T29" fmla="*/ 1 h 126"/>
                <a:gd name="T30" fmla="*/ 0 w 183"/>
                <a:gd name="T31" fmla="*/ 1 h 126"/>
                <a:gd name="T32" fmla="*/ 0 w 183"/>
                <a:gd name="T33" fmla="*/ 1 h 126"/>
                <a:gd name="T34" fmla="*/ 0 w 183"/>
                <a:gd name="T35" fmla="*/ 1 h 126"/>
                <a:gd name="T36" fmla="*/ 0 w 183"/>
                <a:gd name="T37" fmla="*/ 1 h 126"/>
                <a:gd name="T38" fmla="*/ 0 w 183"/>
                <a:gd name="T39" fmla="*/ 1 h 126"/>
                <a:gd name="T40" fmla="*/ 0 w 183"/>
                <a:gd name="T41" fmla="*/ 1 h 126"/>
                <a:gd name="T42" fmla="*/ 0 w 183"/>
                <a:gd name="T43" fmla="*/ 1 h 126"/>
                <a:gd name="T44" fmla="*/ 0 w 183"/>
                <a:gd name="T45" fmla="*/ 1 h 126"/>
                <a:gd name="T46" fmla="*/ 0 w 183"/>
                <a:gd name="T47" fmla="*/ 1 h 126"/>
                <a:gd name="T48" fmla="*/ 0 w 183"/>
                <a:gd name="T49" fmla="*/ 0 h 1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3"/>
                <a:gd name="T76" fmla="*/ 0 h 126"/>
                <a:gd name="T77" fmla="*/ 183 w 183"/>
                <a:gd name="T78" fmla="*/ 126 h 12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3" h="126">
                  <a:moveTo>
                    <a:pt x="183" y="0"/>
                  </a:moveTo>
                  <a:lnTo>
                    <a:pt x="173" y="25"/>
                  </a:lnTo>
                  <a:lnTo>
                    <a:pt x="159" y="51"/>
                  </a:lnTo>
                  <a:lnTo>
                    <a:pt x="141" y="74"/>
                  </a:lnTo>
                  <a:lnTo>
                    <a:pt x="120" y="94"/>
                  </a:lnTo>
                  <a:lnTo>
                    <a:pt x="97" y="111"/>
                  </a:lnTo>
                  <a:lnTo>
                    <a:pt x="73" y="122"/>
                  </a:lnTo>
                  <a:lnTo>
                    <a:pt x="48" y="126"/>
                  </a:lnTo>
                  <a:lnTo>
                    <a:pt x="24" y="120"/>
                  </a:lnTo>
                  <a:lnTo>
                    <a:pt x="7" y="109"/>
                  </a:lnTo>
                  <a:lnTo>
                    <a:pt x="0" y="96"/>
                  </a:lnTo>
                  <a:lnTo>
                    <a:pt x="1" y="82"/>
                  </a:lnTo>
                  <a:lnTo>
                    <a:pt x="8" y="69"/>
                  </a:lnTo>
                  <a:lnTo>
                    <a:pt x="22" y="58"/>
                  </a:lnTo>
                  <a:lnTo>
                    <a:pt x="39" y="50"/>
                  </a:lnTo>
                  <a:lnTo>
                    <a:pt x="58" y="46"/>
                  </a:lnTo>
                  <a:lnTo>
                    <a:pt x="78" y="50"/>
                  </a:lnTo>
                  <a:lnTo>
                    <a:pt x="96" y="52"/>
                  </a:lnTo>
                  <a:lnTo>
                    <a:pt x="113" y="48"/>
                  </a:lnTo>
                  <a:lnTo>
                    <a:pt x="130" y="40"/>
                  </a:lnTo>
                  <a:lnTo>
                    <a:pt x="148" y="30"/>
                  </a:lnTo>
                  <a:lnTo>
                    <a:pt x="161" y="20"/>
                  </a:lnTo>
                  <a:lnTo>
                    <a:pt x="173" y="10"/>
                  </a:lnTo>
                  <a:lnTo>
                    <a:pt x="181" y="2"/>
                  </a:lnTo>
                  <a:lnTo>
                    <a:pt x="18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8" name="Freeform 182"/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2681" y="2658"/>
              <a:ext cx="52" cy="98"/>
            </a:xfrm>
            <a:custGeom>
              <a:avLst/>
              <a:gdLst>
                <a:gd name="T0" fmla="*/ 0 w 102"/>
                <a:gd name="T1" fmla="*/ 0 h 197"/>
                <a:gd name="T2" fmla="*/ 1 w 102"/>
                <a:gd name="T3" fmla="*/ 0 h 197"/>
                <a:gd name="T4" fmla="*/ 1 w 102"/>
                <a:gd name="T5" fmla="*/ 0 h 197"/>
                <a:gd name="T6" fmla="*/ 1 w 102"/>
                <a:gd name="T7" fmla="*/ 0 h 197"/>
                <a:gd name="T8" fmla="*/ 1 w 102"/>
                <a:gd name="T9" fmla="*/ 0 h 197"/>
                <a:gd name="T10" fmla="*/ 1 w 102"/>
                <a:gd name="T11" fmla="*/ 0 h 197"/>
                <a:gd name="T12" fmla="*/ 1 w 102"/>
                <a:gd name="T13" fmla="*/ 0 h 197"/>
                <a:gd name="T14" fmla="*/ 1 w 102"/>
                <a:gd name="T15" fmla="*/ 0 h 197"/>
                <a:gd name="T16" fmla="*/ 1 w 102"/>
                <a:gd name="T17" fmla="*/ 0 h 197"/>
                <a:gd name="T18" fmla="*/ 1 w 102"/>
                <a:gd name="T19" fmla="*/ 0 h 197"/>
                <a:gd name="T20" fmla="*/ 1 w 102"/>
                <a:gd name="T21" fmla="*/ 0 h 197"/>
                <a:gd name="T22" fmla="*/ 1 w 102"/>
                <a:gd name="T23" fmla="*/ 0 h 197"/>
                <a:gd name="T24" fmla="*/ 1 w 102"/>
                <a:gd name="T25" fmla="*/ 0 h 197"/>
                <a:gd name="T26" fmla="*/ 1 w 102"/>
                <a:gd name="T27" fmla="*/ 0 h 197"/>
                <a:gd name="T28" fmla="*/ 1 w 102"/>
                <a:gd name="T29" fmla="*/ 0 h 197"/>
                <a:gd name="T30" fmla="*/ 1 w 102"/>
                <a:gd name="T31" fmla="*/ 0 h 197"/>
                <a:gd name="T32" fmla="*/ 1 w 102"/>
                <a:gd name="T33" fmla="*/ 0 h 197"/>
                <a:gd name="T34" fmla="*/ 1 w 102"/>
                <a:gd name="T35" fmla="*/ 0 h 197"/>
                <a:gd name="T36" fmla="*/ 1 w 102"/>
                <a:gd name="T37" fmla="*/ 0 h 197"/>
                <a:gd name="T38" fmla="*/ 1 w 102"/>
                <a:gd name="T39" fmla="*/ 0 h 197"/>
                <a:gd name="T40" fmla="*/ 1 w 102"/>
                <a:gd name="T41" fmla="*/ 0 h 197"/>
                <a:gd name="T42" fmla="*/ 1 w 102"/>
                <a:gd name="T43" fmla="*/ 0 h 197"/>
                <a:gd name="T44" fmla="*/ 1 w 102"/>
                <a:gd name="T45" fmla="*/ 0 h 197"/>
                <a:gd name="T46" fmla="*/ 1 w 102"/>
                <a:gd name="T47" fmla="*/ 0 h 197"/>
                <a:gd name="T48" fmla="*/ 0 w 102"/>
                <a:gd name="T49" fmla="*/ 0 h 19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2"/>
                <a:gd name="T76" fmla="*/ 0 h 197"/>
                <a:gd name="T77" fmla="*/ 102 w 102"/>
                <a:gd name="T78" fmla="*/ 197 h 19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2" h="197">
                  <a:moveTo>
                    <a:pt x="0" y="0"/>
                  </a:moveTo>
                  <a:lnTo>
                    <a:pt x="23" y="14"/>
                  </a:lnTo>
                  <a:lnTo>
                    <a:pt x="46" y="33"/>
                  </a:lnTo>
                  <a:lnTo>
                    <a:pt x="66" y="54"/>
                  </a:lnTo>
                  <a:lnTo>
                    <a:pt x="83" y="77"/>
                  </a:lnTo>
                  <a:lnTo>
                    <a:pt x="95" y="103"/>
                  </a:lnTo>
                  <a:lnTo>
                    <a:pt x="102" y="128"/>
                  </a:lnTo>
                  <a:lnTo>
                    <a:pt x="102" y="153"/>
                  </a:lnTo>
                  <a:lnTo>
                    <a:pt x="93" y="177"/>
                  </a:lnTo>
                  <a:lnTo>
                    <a:pt x="79" y="191"/>
                  </a:lnTo>
                  <a:lnTo>
                    <a:pt x="65" y="197"/>
                  </a:lnTo>
                  <a:lnTo>
                    <a:pt x="51" y="194"/>
                  </a:lnTo>
                  <a:lnTo>
                    <a:pt x="39" y="183"/>
                  </a:lnTo>
                  <a:lnTo>
                    <a:pt x="30" y="170"/>
                  </a:lnTo>
                  <a:lnTo>
                    <a:pt x="25" y="151"/>
                  </a:lnTo>
                  <a:lnTo>
                    <a:pt x="25" y="132"/>
                  </a:lnTo>
                  <a:lnTo>
                    <a:pt x="32" y="112"/>
                  </a:lnTo>
                  <a:lnTo>
                    <a:pt x="37" y="96"/>
                  </a:lnTo>
                  <a:lnTo>
                    <a:pt x="35" y="77"/>
                  </a:lnTo>
                  <a:lnTo>
                    <a:pt x="31" y="59"/>
                  </a:lnTo>
                  <a:lnTo>
                    <a:pt x="24" y="41"/>
                  </a:lnTo>
                  <a:lnTo>
                    <a:pt x="16" y="24"/>
                  </a:lnTo>
                  <a:lnTo>
                    <a:pt x="8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39" name="Freeform 183"/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2684" y="2652"/>
              <a:ext cx="90" cy="64"/>
            </a:xfrm>
            <a:custGeom>
              <a:avLst/>
              <a:gdLst>
                <a:gd name="T0" fmla="*/ 0 w 180"/>
                <a:gd name="T1" fmla="*/ 0 h 129"/>
                <a:gd name="T2" fmla="*/ 1 w 180"/>
                <a:gd name="T3" fmla="*/ 0 h 129"/>
                <a:gd name="T4" fmla="*/ 1 w 180"/>
                <a:gd name="T5" fmla="*/ 0 h 129"/>
                <a:gd name="T6" fmla="*/ 1 w 180"/>
                <a:gd name="T7" fmla="*/ 0 h 129"/>
                <a:gd name="T8" fmla="*/ 1 w 180"/>
                <a:gd name="T9" fmla="*/ 0 h 129"/>
                <a:gd name="T10" fmla="*/ 1 w 180"/>
                <a:gd name="T11" fmla="*/ 0 h 129"/>
                <a:gd name="T12" fmla="*/ 1 w 180"/>
                <a:gd name="T13" fmla="*/ 0 h 129"/>
                <a:gd name="T14" fmla="*/ 1 w 180"/>
                <a:gd name="T15" fmla="*/ 0 h 129"/>
                <a:gd name="T16" fmla="*/ 1 w 180"/>
                <a:gd name="T17" fmla="*/ 0 h 129"/>
                <a:gd name="T18" fmla="*/ 1 w 180"/>
                <a:gd name="T19" fmla="*/ 0 h 129"/>
                <a:gd name="T20" fmla="*/ 1 w 180"/>
                <a:gd name="T21" fmla="*/ 0 h 129"/>
                <a:gd name="T22" fmla="*/ 1 w 180"/>
                <a:gd name="T23" fmla="*/ 0 h 129"/>
                <a:gd name="T24" fmla="*/ 1 w 180"/>
                <a:gd name="T25" fmla="*/ 0 h 129"/>
                <a:gd name="T26" fmla="*/ 1 w 180"/>
                <a:gd name="T27" fmla="*/ 0 h 129"/>
                <a:gd name="T28" fmla="*/ 1 w 180"/>
                <a:gd name="T29" fmla="*/ 0 h 129"/>
                <a:gd name="T30" fmla="*/ 1 w 180"/>
                <a:gd name="T31" fmla="*/ 0 h 129"/>
                <a:gd name="T32" fmla="*/ 1 w 180"/>
                <a:gd name="T33" fmla="*/ 0 h 129"/>
                <a:gd name="T34" fmla="*/ 1 w 180"/>
                <a:gd name="T35" fmla="*/ 0 h 129"/>
                <a:gd name="T36" fmla="*/ 1 w 180"/>
                <a:gd name="T37" fmla="*/ 0 h 129"/>
                <a:gd name="T38" fmla="*/ 1 w 180"/>
                <a:gd name="T39" fmla="*/ 0 h 129"/>
                <a:gd name="T40" fmla="*/ 1 w 180"/>
                <a:gd name="T41" fmla="*/ 0 h 129"/>
                <a:gd name="T42" fmla="*/ 1 w 180"/>
                <a:gd name="T43" fmla="*/ 0 h 129"/>
                <a:gd name="T44" fmla="*/ 1 w 180"/>
                <a:gd name="T45" fmla="*/ 0 h 129"/>
                <a:gd name="T46" fmla="*/ 1 w 180"/>
                <a:gd name="T47" fmla="*/ 0 h 129"/>
                <a:gd name="T48" fmla="*/ 0 w 180"/>
                <a:gd name="T49" fmla="*/ 0 h 1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0"/>
                <a:gd name="T76" fmla="*/ 0 h 129"/>
                <a:gd name="T77" fmla="*/ 180 w 180"/>
                <a:gd name="T78" fmla="*/ 129 h 1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0" h="129">
                  <a:moveTo>
                    <a:pt x="0" y="2"/>
                  </a:moveTo>
                  <a:lnTo>
                    <a:pt x="28" y="0"/>
                  </a:lnTo>
                  <a:lnTo>
                    <a:pt x="57" y="1"/>
                  </a:lnTo>
                  <a:lnTo>
                    <a:pt x="87" y="7"/>
                  </a:lnTo>
                  <a:lnTo>
                    <a:pt x="114" y="16"/>
                  </a:lnTo>
                  <a:lnTo>
                    <a:pt x="140" y="30"/>
                  </a:lnTo>
                  <a:lnTo>
                    <a:pt x="159" y="46"/>
                  </a:lnTo>
                  <a:lnTo>
                    <a:pt x="173" y="67"/>
                  </a:lnTo>
                  <a:lnTo>
                    <a:pt x="180" y="91"/>
                  </a:lnTo>
                  <a:lnTo>
                    <a:pt x="178" y="110"/>
                  </a:lnTo>
                  <a:lnTo>
                    <a:pt x="170" y="123"/>
                  </a:lnTo>
                  <a:lnTo>
                    <a:pt x="156" y="129"/>
                  </a:lnTo>
                  <a:lnTo>
                    <a:pt x="141" y="128"/>
                  </a:lnTo>
                  <a:lnTo>
                    <a:pt x="125" y="121"/>
                  </a:lnTo>
                  <a:lnTo>
                    <a:pt x="110" y="109"/>
                  </a:lnTo>
                  <a:lnTo>
                    <a:pt x="98" y="93"/>
                  </a:lnTo>
                  <a:lnTo>
                    <a:pt x="93" y="73"/>
                  </a:lnTo>
                  <a:lnTo>
                    <a:pt x="87" y="57"/>
                  </a:lnTo>
                  <a:lnTo>
                    <a:pt x="75" y="44"/>
                  </a:lnTo>
                  <a:lnTo>
                    <a:pt x="60" y="31"/>
                  </a:lnTo>
                  <a:lnTo>
                    <a:pt x="44" y="20"/>
                  </a:lnTo>
                  <a:lnTo>
                    <a:pt x="28" y="12"/>
                  </a:lnTo>
                  <a:lnTo>
                    <a:pt x="14" y="7"/>
                  </a:lnTo>
                  <a:lnTo>
                    <a:pt x="4" y="3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0" name="Freeform 184"/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2688" y="2614"/>
              <a:ext cx="103" cy="42"/>
            </a:xfrm>
            <a:custGeom>
              <a:avLst/>
              <a:gdLst>
                <a:gd name="T0" fmla="*/ 0 w 206"/>
                <a:gd name="T1" fmla="*/ 0 h 85"/>
                <a:gd name="T2" fmla="*/ 1 w 206"/>
                <a:gd name="T3" fmla="*/ 0 h 85"/>
                <a:gd name="T4" fmla="*/ 1 w 206"/>
                <a:gd name="T5" fmla="*/ 0 h 85"/>
                <a:gd name="T6" fmla="*/ 1 w 206"/>
                <a:gd name="T7" fmla="*/ 0 h 85"/>
                <a:gd name="T8" fmla="*/ 1 w 206"/>
                <a:gd name="T9" fmla="*/ 0 h 85"/>
                <a:gd name="T10" fmla="*/ 1 w 206"/>
                <a:gd name="T11" fmla="*/ 0 h 85"/>
                <a:gd name="T12" fmla="*/ 1 w 206"/>
                <a:gd name="T13" fmla="*/ 0 h 85"/>
                <a:gd name="T14" fmla="*/ 1 w 206"/>
                <a:gd name="T15" fmla="*/ 0 h 85"/>
                <a:gd name="T16" fmla="*/ 1 w 206"/>
                <a:gd name="T17" fmla="*/ 0 h 85"/>
                <a:gd name="T18" fmla="*/ 1 w 206"/>
                <a:gd name="T19" fmla="*/ 0 h 85"/>
                <a:gd name="T20" fmla="*/ 1 w 206"/>
                <a:gd name="T21" fmla="*/ 0 h 85"/>
                <a:gd name="T22" fmla="*/ 1 w 206"/>
                <a:gd name="T23" fmla="*/ 0 h 85"/>
                <a:gd name="T24" fmla="*/ 1 w 206"/>
                <a:gd name="T25" fmla="*/ 0 h 85"/>
                <a:gd name="T26" fmla="*/ 1 w 206"/>
                <a:gd name="T27" fmla="*/ 0 h 85"/>
                <a:gd name="T28" fmla="*/ 1 w 206"/>
                <a:gd name="T29" fmla="*/ 0 h 85"/>
                <a:gd name="T30" fmla="*/ 1 w 206"/>
                <a:gd name="T31" fmla="*/ 0 h 85"/>
                <a:gd name="T32" fmla="*/ 1 w 206"/>
                <a:gd name="T33" fmla="*/ 0 h 85"/>
                <a:gd name="T34" fmla="*/ 1 w 206"/>
                <a:gd name="T35" fmla="*/ 0 h 85"/>
                <a:gd name="T36" fmla="*/ 1 w 206"/>
                <a:gd name="T37" fmla="*/ 0 h 85"/>
                <a:gd name="T38" fmla="*/ 1 w 206"/>
                <a:gd name="T39" fmla="*/ 0 h 85"/>
                <a:gd name="T40" fmla="*/ 1 w 206"/>
                <a:gd name="T41" fmla="*/ 0 h 85"/>
                <a:gd name="T42" fmla="*/ 1 w 206"/>
                <a:gd name="T43" fmla="*/ 0 h 85"/>
                <a:gd name="T44" fmla="*/ 1 w 206"/>
                <a:gd name="T45" fmla="*/ 0 h 85"/>
                <a:gd name="T46" fmla="*/ 1 w 206"/>
                <a:gd name="T47" fmla="*/ 0 h 85"/>
                <a:gd name="T48" fmla="*/ 1 w 206"/>
                <a:gd name="T49" fmla="*/ 0 h 85"/>
                <a:gd name="T50" fmla="*/ 1 w 206"/>
                <a:gd name="T51" fmla="*/ 0 h 85"/>
                <a:gd name="T52" fmla="*/ 1 w 206"/>
                <a:gd name="T53" fmla="*/ 0 h 85"/>
                <a:gd name="T54" fmla="*/ 1 w 206"/>
                <a:gd name="T55" fmla="*/ 0 h 85"/>
                <a:gd name="T56" fmla="*/ 1 w 206"/>
                <a:gd name="T57" fmla="*/ 0 h 85"/>
                <a:gd name="T58" fmla="*/ 1 w 206"/>
                <a:gd name="T59" fmla="*/ 0 h 85"/>
                <a:gd name="T60" fmla="*/ 1 w 206"/>
                <a:gd name="T61" fmla="*/ 0 h 85"/>
                <a:gd name="T62" fmla="*/ 1 w 206"/>
                <a:gd name="T63" fmla="*/ 0 h 85"/>
                <a:gd name="T64" fmla="*/ 0 w 206"/>
                <a:gd name="T65" fmla="*/ 0 h 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6"/>
                <a:gd name="T100" fmla="*/ 0 h 85"/>
                <a:gd name="T101" fmla="*/ 206 w 206"/>
                <a:gd name="T102" fmla="*/ 85 h 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6" h="85">
                  <a:moveTo>
                    <a:pt x="0" y="54"/>
                  </a:moveTo>
                  <a:lnTo>
                    <a:pt x="11" y="45"/>
                  </a:lnTo>
                  <a:lnTo>
                    <a:pt x="22" y="37"/>
                  </a:lnTo>
                  <a:lnTo>
                    <a:pt x="34" y="30"/>
                  </a:lnTo>
                  <a:lnTo>
                    <a:pt x="46" y="23"/>
                  </a:lnTo>
                  <a:lnTo>
                    <a:pt x="60" y="16"/>
                  </a:lnTo>
                  <a:lnTo>
                    <a:pt x="74" y="11"/>
                  </a:lnTo>
                  <a:lnTo>
                    <a:pt x="88" y="7"/>
                  </a:lnTo>
                  <a:lnTo>
                    <a:pt x="103" y="3"/>
                  </a:lnTo>
                  <a:lnTo>
                    <a:pt x="117" y="1"/>
                  </a:lnTo>
                  <a:lnTo>
                    <a:pt x="130" y="0"/>
                  </a:lnTo>
                  <a:lnTo>
                    <a:pt x="143" y="1"/>
                  </a:lnTo>
                  <a:lnTo>
                    <a:pt x="156" y="3"/>
                  </a:lnTo>
                  <a:lnTo>
                    <a:pt x="168" y="7"/>
                  </a:lnTo>
                  <a:lnTo>
                    <a:pt x="179" y="12"/>
                  </a:lnTo>
                  <a:lnTo>
                    <a:pt x="189" y="19"/>
                  </a:lnTo>
                  <a:lnTo>
                    <a:pt x="197" y="29"/>
                  </a:lnTo>
                  <a:lnTo>
                    <a:pt x="206" y="47"/>
                  </a:lnTo>
                  <a:lnTo>
                    <a:pt x="206" y="62"/>
                  </a:lnTo>
                  <a:lnTo>
                    <a:pt x="198" y="73"/>
                  </a:lnTo>
                  <a:lnTo>
                    <a:pt x="185" y="82"/>
                  </a:lnTo>
                  <a:lnTo>
                    <a:pt x="167" y="85"/>
                  </a:lnTo>
                  <a:lnTo>
                    <a:pt x="149" y="84"/>
                  </a:lnTo>
                  <a:lnTo>
                    <a:pt x="132" y="76"/>
                  </a:lnTo>
                  <a:lnTo>
                    <a:pt x="116" y="63"/>
                  </a:lnTo>
                  <a:lnTo>
                    <a:pt x="102" y="53"/>
                  </a:lnTo>
                  <a:lnTo>
                    <a:pt x="84" y="47"/>
                  </a:lnTo>
                  <a:lnTo>
                    <a:pt x="66" y="45"/>
                  </a:lnTo>
                  <a:lnTo>
                    <a:pt x="46" y="46"/>
                  </a:lnTo>
                  <a:lnTo>
                    <a:pt x="29" y="48"/>
                  </a:lnTo>
                  <a:lnTo>
                    <a:pt x="14" y="50"/>
                  </a:lnTo>
                  <a:lnTo>
                    <a:pt x="4" y="53"/>
                  </a:lnTo>
                  <a:lnTo>
                    <a:pt x="0" y="5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1" name="Freeform 185"/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2360" y="2408"/>
              <a:ext cx="74" cy="47"/>
            </a:xfrm>
            <a:custGeom>
              <a:avLst/>
              <a:gdLst>
                <a:gd name="T0" fmla="*/ 0 w 147"/>
                <a:gd name="T1" fmla="*/ 0 h 95"/>
                <a:gd name="T2" fmla="*/ 1 w 147"/>
                <a:gd name="T3" fmla="*/ 0 h 95"/>
                <a:gd name="T4" fmla="*/ 1 w 147"/>
                <a:gd name="T5" fmla="*/ 0 h 95"/>
                <a:gd name="T6" fmla="*/ 1 w 147"/>
                <a:gd name="T7" fmla="*/ 0 h 95"/>
                <a:gd name="T8" fmla="*/ 1 w 147"/>
                <a:gd name="T9" fmla="*/ 0 h 95"/>
                <a:gd name="T10" fmla="*/ 1 w 147"/>
                <a:gd name="T11" fmla="*/ 0 h 95"/>
                <a:gd name="T12" fmla="*/ 1 w 147"/>
                <a:gd name="T13" fmla="*/ 0 h 95"/>
                <a:gd name="T14" fmla="*/ 1 w 147"/>
                <a:gd name="T15" fmla="*/ 0 h 95"/>
                <a:gd name="T16" fmla="*/ 1 w 147"/>
                <a:gd name="T17" fmla="*/ 0 h 95"/>
                <a:gd name="T18" fmla="*/ 1 w 147"/>
                <a:gd name="T19" fmla="*/ 0 h 95"/>
                <a:gd name="T20" fmla="*/ 1 w 147"/>
                <a:gd name="T21" fmla="*/ 0 h 95"/>
                <a:gd name="T22" fmla="*/ 1 w 147"/>
                <a:gd name="T23" fmla="*/ 0 h 95"/>
                <a:gd name="T24" fmla="*/ 1 w 147"/>
                <a:gd name="T25" fmla="*/ 0 h 95"/>
                <a:gd name="T26" fmla="*/ 1 w 147"/>
                <a:gd name="T27" fmla="*/ 0 h 95"/>
                <a:gd name="T28" fmla="*/ 1 w 147"/>
                <a:gd name="T29" fmla="*/ 0 h 95"/>
                <a:gd name="T30" fmla="*/ 1 w 147"/>
                <a:gd name="T31" fmla="*/ 0 h 95"/>
                <a:gd name="T32" fmla="*/ 1 w 147"/>
                <a:gd name="T33" fmla="*/ 0 h 95"/>
                <a:gd name="T34" fmla="*/ 1 w 147"/>
                <a:gd name="T35" fmla="*/ 0 h 95"/>
                <a:gd name="T36" fmla="*/ 1 w 147"/>
                <a:gd name="T37" fmla="*/ 0 h 95"/>
                <a:gd name="T38" fmla="*/ 1 w 147"/>
                <a:gd name="T39" fmla="*/ 0 h 95"/>
                <a:gd name="T40" fmla="*/ 1 w 147"/>
                <a:gd name="T41" fmla="*/ 0 h 95"/>
                <a:gd name="T42" fmla="*/ 1 w 147"/>
                <a:gd name="T43" fmla="*/ 0 h 95"/>
                <a:gd name="T44" fmla="*/ 1 w 147"/>
                <a:gd name="T45" fmla="*/ 0 h 95"/>
                <a:gd name="T46" fmla="*/ 1 w 147"/>
                <a:gd name="T47" fmla="*/ 0 h 95"/>
                <a:gd name="T48" fmla="*/ 0 w 147"/>
                <a:gd name="T49" fmla="*/ 0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"/>
                <a:gd name="T76" fmla="*/ 0 h 95"/>
                <a:gd name="T77" fmla="*/ 147 w 147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" h="95">
                  <a:moveTo>
                    <a:pt x="0" y="5"/>
                  </a:moveTo>
                  <a:lnTo>
                    <a:pt x="22" y="2"/>
                  </a:lnTo>
                  <a:lnTo>
                    <a:pt x="45" y="0"/>
                  </a:lnTo>
                  <a:lnTo>
                    <a:pt x="68" y="3"/>
                  </a:lnTo>
                  <a:lnTo>
                    <a:pt x="91" y="8"/>
                  </a:lnTo>
                  <a:lnTo>
                    <a:pt x="111" y="17"/>
                  </a:lnTo>
                  <a:lnTo>
                    <a:pt x="128" y="29"/>
                  </a:lnTo>
                  <a:lnTo>
                    <a:pt x="141" y="44"/>
                  </a:lnTo>
                  <a:lnTo>
                    <a:pt x="147" y="63"/>
                  </a:lnTo>
                  <a:lnTo>
                    <a:pt x="146" y="79"/>
                  </a:lnTo>
                  <a:lnTo>
                    <a:pt x="141" y="89"/>
                  </a:lnTo>
                  <a:lnTo>
                    <a:pt x="130" y="94"/>
                  </a:lnTo>
                  <a:lnTo>
                    <a:pt x="119" y="95"/>
                  </a:lnTo>
                  <a:lnTo>
                    <a:pt x="105" y="90"/>
                  </a:lnTo>
                  <a:lnTo>
                    <a:pt x="93" y="82"/>
                  </a:lnTo>
                  <a:lnTo>
                    <a:pt x="83" y="70"/>
                  </a:lnTo>
                  <a:lnTo>
                    <a:pt x="77" y="55"/>
                  </a:lnTo>
                  <a:lnTo>
                    <a:pt x="71" y="43"/>
                  </a:lnTo>
                  <a:lnTo>
                    <a:pt x="62" y="33"/>
                  </a:lnTo>
                  <a:lnTo>
                    <a:pt x="50" y="23"/>
                  </a:lnTo>
                  <a:lnTo>
                    <a:pt x="36" y="17"/>
                  </a:lnTo>
                  <a:lnTo>
                    <a:pt x="22" y="12"/>
                  </a:lnTo>
                  <a:lnTo>
                    <a:pt x="10" y="7"/>
                  </a:lnTo>
                  <a:lnTo>
                    <a:pt x="3" y="6"/>
                  </a:lnTo>
                  <a:lnTo>
                    <a:pt x="0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2" name="Freeform 186"/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2357" y="2414"/>
              <a:ext cx="43" cy="77"/>
            </a:xfrm>
            <a:custGeom>
              <a:avLst/>
              <a:gdLst>
                <a:gd name="T0" fmla="*/ 0 w 87"/>
                <a:gd name="T1" fmla="*/ 0 h 154"/>
                <a:gd name="T2" fmla="*/ 0 w 87"/>
                <a:gd name="T3" fmla="*/ 1 h 154"/>
                <a:gd name="T4" fmla="*/ 0 w 87"/>
                <a:gd name="T5" fmla="*/ 1 h 154"/>
                <a:gd name="T6" fmla="*/ 0 w 87"/>
                <a:gd name="T7" fmla="*/ 1 h 154"/>
                <a:gd name="T8" fmla="*/ 0 w 87"/>
                <a:gd name="T9" fmla="*/ 1 h 154"/>
                <a:gd name="T10" fmla="*/ 0 w 87"/>
                <a:gd name="T11" fmla="*/ 1 h 154"/>
                <a:gd name="T12" fmla="*/ 0 w 87"/>
                <a:gd name="T13" fmla="*/ 1 h 154"/>
                <a:gd name="T14" fmla="*/ 0 w 87"/>
                <a:gd name="T15" fmla="*/ 1 h 154"/>
                <a:gd name="T16" fmla="*/ 0 w 87"/>
                <a:gd name="T17" fmla="*/ 1 h 154"/>
                <a:gd name="T18" fmla="*/ 0 w 87"/>
                <a:gd name="T19" fmla="*/ 1 h 154"/>
                <a:gd name="T20" fmla="*/ 0 w 87"/>
                <a:gd name="T21" fmla="*/ 1 h 154"/>
                <a:gd name="T22" fmla="*/ 0 w 87"/>
                <a:gd name="T23" fmla="*/ 1 h 154"/>
                <a:gd name="T24" fmla="*/ 0 w 87"/>
                <a:gd name="T25" fmla="*/ 1 h 154"/>
                <a:gd name="T26" fmla="*/ 0 w 87"/>
                <a:gd name="T27" fmla="*/ 1 h 154"/>
                <a:gd name="T28" fmla="*/ 0 w 87"/>
                <a:gd name="T29" fmla="*/ 1 h 154"/>
                <a:gd name="T30" fmla="*/ 0 w 87"/>
                <a:gd name="T31" fmla="*/ 1 h 154"/>
                <a:gd name="T32" fmla="*/ 0 w 87"/>
                <a:gd name="T33" fmla="*/ 1 h 154"/>
                <a:gd name="T34" fmla="*/ 0 w 87"/>
                <a:gd name="T35" fmla="*/ 1 h 154"/>
                <a:gd name="T36" fmla="*/ 0 w 87"/>
                <a:gd name="T37" fmla="*/ 1 h 154"/>
                <a:gd name="T38" fmla="*/ 0 w 87"/>
                <a:gd name="T39" fmla="*/ 1 h 154"/>
                <a:gd name="T40" fmla="*/ 0 w 87"/>
                <a:gd name="T41" fmla="*/ 1 h 154"/>
                <a:gd name="T42" fmla="*/ 0 w 87"/>
                <a:gd name="T43" fmla="*/ 1 h 154"/>
                <a:gd name="T44" fmla="*/ 0 w 87"/>
                <a:gd name="T45" fmla="*/ 1 h 154"/>
                <a:gd name="T46" fmla="*/ 0 w 87"/>
                <a:gd name="T47" fmla="*/ 1 h 154"/>
                <a:gd name="T48" fmla="*/ 0 w 87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"/>
                <a:gd name="T76" fmla="*/ 0 h 154"/>
                <a:gd name="T77" fmla="*/ 87 w 87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" h="154">
                  <a:moveTo>
                    <a:pt x="0" y="0"/>
                  </a:moveTo>
                  <a:lnTo>
                    <a:pt x="20" y="10"/>
                  </a:lnTo>
                  <a:lnTo>
                    <a:pt x="38" y="24"/>
                  </a:lnTo>
                  <a:lnTo>
                    <a:pt x="56" y="40"/>
                  </a:lnTo>
                  <a:lnTo>
                    <a:pt x="69" y="59"/>
                  </a:lnTo>
                  <a:lnTo>
                    <a:pt x="81" y="78"/>
                  </a:lnTo>
                  <a:lnTo>
                    <a:pt x="87" y="98"/>
                  </a:lnTo>
                  <a:lnTo>
                    <a:pt x="87" y="119"/>
                  </a:lnTo>
                  <a:lnTo>
                    <a:pt x="81" y="137"/>
                  </a:lnTo>
                  <a:lnTo>
                    <a:pt x="71" y="150"/>
                  </a:lnTo>
                  <a:lnTo>
                    <a:pt x="59" y="154"/>
                  </a:lnTo>
                  <a:lnTo>
                    <a:pt x="49" y="152"/>
                  </a:lnTo>
                  <a:lnTo>
                    <a:pt x="38" y="144"/>
                  </a:lnTo>
                  <a:lnTo>
                    <a:pt x="30" y="133"/>
                  </a:lnTo>
                  <a:lnTo>
                    <a:pt x="26" y="119"/>
                  </a:lnTo>
                  <a:lnTo>
                    <a:pt x="26" y="103"/>
                  </a:lnTo>
                  <a:lnTo>
                    <a:pt x="30" y="88"/>
                  </a:lnTo>
                  <a:lnTo>
                    <a:pt x="34" y="74"/>
                  </a:lnTo>
                  <a:lnTo>
                    <a:pt x="31" y="60"/>
                  </a:lnTo>
                  <a:lnTo>
                    <a:pt x="27" y="45"/>
                  </a:lnTo>
                  <a:lnTo>
                    <a:pt x="21" y="31"/>
                  </a:lnTo>
                  <a:lnTo>
                    <a:pt x="14" y="19"/>
                  </a:lnTo>
                  <a:lnTo>
                    <a:pt x="7" y="9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3" name="Freeform 187"/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2359" y="2373"/>
              <a:ext cx="81" cy="34"/>
            </a:xfrm>
            <a:custGeom>
              <a:avLst/>
              <a:gdLst>
                <a:gd name="T0" fmla="*/ 0 w 161"/>
                <a:gd name="T1" fmla="*/ 0 h 69"/>
                <a:gd name="T2" fmla="*/ 1 w 161"/>
                <a:gd name="T3" fmla="*/ 0 h 69"/>
                <a:gd name="T4" fmla="*/ 1 w 161"/>
                <a:gd name="T5" fmla="*/ 0 h 69"/>
                <a:gd name="T6" fmla="*/ 1 w 161"/>
                <a:gd name="T7" fmla="*/ 0 h 69"/>
                <a:gd name="T8" fmla="*/ 1 w 161"/>
                <a:gd name="T9" fmla="*/ 0 h 69"/>
                <a:gd name="T10" fmla="*/ 1 w 161"/>
                <a:gd name="T11" fmla="*/ 0 h 69"/>
                <a:gd name="T12" fmla="*/ 1 w 161"/>
                <a:gd name="T13" fmla="*/ 0 h 69"/>
                <a:gd name="T14" fmla="*/ 1 w 161"/>
                <a:gd name="T15" fmla="*/ 0 h 69"/>
                <a:gd name="T16" fmla="*/ 1 w 161"/>
                <a:gd name="T17" fmla="*/ 0 h 69"/>
                <a:gd name="T18" fmla="*/ 1 w 161"/>
                <a:gd name="T19" fmla="*/ 0 h 69"/>
                <a:gd name="T20" fmla="*/ 1 w 161"/>
                <a:gd name="T21" fmla="*/ 0 h 69"/>
                <a:gd name="T22" fmla="*/ 1 w 161"/>
                <a:gd name="T23" fmla="*/ 0 h 69"/>
                <a:gd name="T24" fmla="*/ 1 w 161"/>
                <a:gd name="T25" fmla="*/ 0 h 69"/>
                <a:gd name="T26" fmla="*/ 1 w 161"/>
                <a:gd name="T27" fmla="*/ 0 h 69"/>
                <a:gd name="T28" fmla="*/ 1 w 161"/>
                <a:gd name="T29" fmla="*/ 0 h 69"/>
                <a:gd name="T30" fmla="*/ 1 w 161"/>
                <a:gd name="T31" fmla="*/ 0 h 69"/>
                <a:gd name="T32" fmla="*/ 1 w 161"/>
                <a:gd name="T33" fmla="*/ 0 h 69"/>
                <a:gd name="T34" fmla="*/ 1 w 161"/>
                <a:gd name="T35" fmla="*/ 0 h 69"/>
                <a:gd name="T36" fmla="*/ 1 w 161"/>
                <a:gd name="T37" fmla="*/ 0 h 69"/>
                <a:gd name="T38" fmla="*/ 1 w 161"/>
                <a:gd name="T39" fmla="*/ 0 h 69"/>
                <a:gd name="T40" fmla="*/ 1 w 161"/>
                <a:gd name="T41" fmla="*/ 0 h 69"/>
                <a:gd name="T42" fmla="*/ 1 w 161"/>
                <a:gd name="T43" fmla="*/ 0 h 69"/>
                <a:gd name="T44" fmla="*/ 1 w 161"/>
                <a:gd name="T45" fmla="*/ 0 h 69"/>
                <a:gd name="T46" fmla="*/ 1 w 161"/>
                <a:gd name="T47" fmla="*/ 0 h 69"/>
                <a:gd name="T48" fmla="*/ 0 w 161"/>
                <a:gd name="T49" fmla="*/ 0 h 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"/>
                <a:gd name="T76" fmla="*/ 0 h 69"/>
                <a:gd name="T77" fmla="*/ 161 w 161"/>
                <a:gd name="T78" fmla="*/ 69 h 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" h="69">
                  <a:moveTo>
                    <a:pt x="0" y="69"/>
                  </a:moveTo>
                  <a:lnTo>
                    <a:pt x="14" y="52"/>
                  </a:lnTo>
                  <a:lnTo>
                    <a:pt x="30" y="36"/>
                  </a:lnTo>
                  <a:lnTo>
                    <a:pt x="49" y="22"/>
                  </a:lnTo>
                  <a:lnTo>
                    <a:pt x="69" y="11"/>
                  </a:lnTo>
                  <a:lnTo>
                    <a:pt x="90" y="4"/>
                  </a:lnTo>
                  <a:lnTo>
                    <a:pt x="110" y="0"/>
                  </a:lnTo>
                  <a:lnTo>
                    <a:pt x="130" y="4"/>
                  </a:lnTo>
                  <a:lnTo>
                    <a:pt x="147" y="13"/>
                  </a:lnTo>
                  <a:lnTo>
                    <a:pt x="158" y="25"/>
                  </a:lnTo>
                  <a:lnTo>
                    <a:pt x="161" y="37"/>
                  </a:lnTo>
                  <a:lnTo>
                    <a:pt x="156" y="47"/>
                  </a:lnTo>
                  <a:lnTo>
                    <a:pt x="148" y="55"/>
                  </a:lnTo>
                  <a:lnTo>
                    <a:pt x="136" y="61"/>
                  </a:lnTo>
                  <a:lnTo>
                    <a:pt x="121" y="64"/>
                  </a:lnTo>
                  <a:lnTo>
                    <a:pt x="105" y="61"/>
                  </a:lnTo>
                  <a:lnTo>
                    <a:pt x="90" y="54"/>
                  </a:lnTo>
                  <a:lnTo>
                    <a:pt x="77" y="49"/>
                  </a:lnTo>
                  <a:lnTo>
                    <a:pt x="63" y="47"/>
                  </a:lnTo>
                  <a:lnTo>
                    <a:pt x="48" y="50"/>
                  </a:lnTo>
                  <a:lnTo>
                    <a:pt x="34" y="54"/>
                  </a:lnTo>
                  <a:lnTo>
                    <a:pt x="21" y="59"/>
                  </a:lnTo>
                  <a:lnTo>
                    <a:pt x="10" y="64"/>
                  </a:lnTo>
                  <a:lnTo>
                    <a:pt x="2" y="68"/>
                  </a:lnTo>
                  <a:lnTo>
                    <a:pt x="0" y="6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4" name="Freeform 188"/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2356" y="2338"/>
              <a:ext cx="57" cy="66"/>
            </a:xfrm>
            <a:custGeom>
              <a:avLst/>
              <a:gdLst>
                <a:gd name="T0" fmla="*/ 0 w 114"/>
                <a:gd name="T1" fmla="*/ 0 h 133"/>
                <a:gd name="T2" fmla="*/ 1 w 114"/>
                <a:gd name="T3" fmla="*/ 0 h 133"/>
                <a:gd name="T4" fmla="*/ 1 w 114"/>
                <a:gd name="T5" fmla="*/ 0 h 133"/>
                <a:gd name="T6" fmla="*/ 1 w 114"/>
                <a:gd name="T7" fmla="*/ 0 h 133"/>
                <a:gd name="T8" fmla="*/ 1 w 114"/>
                <a:gd name="T9" fmla="*/ 0 h 133"/>
                <a:gd name="T10" fmla="*/ 1 w 114"/>
                <a:gd name="T11" fmla="*/ 0 h 133"/>
                <a:gd name="T12" fmla="*/ 1 w 114"/>
                <a:gd name="T13" fmla="*/ 0 h 133"/>
                <a:gd name="T14" fmla="*/ 1 w 114"/>
                <a:gd name="T15" fmla="*/ 0 h 133"/>
                <a:gd name="T16" fmla="*/ 1 w 114"/>
                <a:gd name="T17" fmla="*/ 0 h 133"/>
                <a:gd name="T18" fmla="*/ 1 w 114"/>
                <a:gd name="T19" fmla="*/ 0 h 133"/>
                <a:gd name="T20" fmla="*/ 1 w 114"/>
                <a:gd name="T21" fmla="*/ 0 h 133"/>
                <a:gd name="T22" fmla="*/ 1 w 114"/>
                <a:gd name="T23" fmla="*/ 0 h 133"/>
                <a:gd name="T24" fmla="*/ 1 w 114"/>
                <a:gd name="T25" fmla="*/ 0 h 133"/>
                <a:gd name="T26" fmla="*/ 1 w 114"/>
                <a:gd name="T27" fmla="*/ 0 h 133"/>
                <a:gd name="T28" fmla="*/ 1 w 114"/>
                <a:gd name="T29" fmla="*/ 0 h 133"/>
                <a:gd name="T30" fmla="*/ 1 w 114"/>
                <a:gd name="T31" fmla="*/ 0 h 133"/>
                <a:gd name="T32" fmla="*/ 1 w 114"/>
                <a:gd name="T33" fmla="*/ 0 h 133"/>
                <a:gd name="T34" fmla="*/ 1 w 114"/>
                <a:gd name="T35" fmla="*/ 0 h 133"/>
                <a:gd name="T36" fmla="*/ 1 w 114"/>
                <a:gd name="T37" fmla="*/ 0 h 133"/>
                <a:gd name="T38" fmla="*/ 1 w 114"/>
                <a:gd name="T39" fmla="*/ 0 h 133"/>
                <a:gd name="T40" fmla="*/ 1 w 114"/>
                <a:gd name="T41" fmla="*/ 0 h 133"/>
                <a:gd name="T42" fmla="*/ 1 w 114"/>
                <a:gd name="T43" fmla="*/ 0 h 133"/>
                <a:gd name="T44" fmla="*/ 1 w 114"/>
                <a:gd name="T45" fmla="*/ 0 h 133"/>
                <a:gd name="T46" fmla="*/ 1 w 114"/>
                <a:gd name="T47" fmla="*/ 0 h 133"/>
                <a:gd name="T48" fmla="*/ 0 w 114"/>
                <a:gd name="T49" fmla="*/ 0 h 1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133"/>
                <a:gd name="T77" fmla="*/ 114 w 114"/>
                <a:gd name="T78" fmla="*/ 133 h 1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133">
                  <a:moveTo>
                    <a:pt x="0" y="133"/>
                  </a:moveTo>
                  <a:lnTo>
                    <a:pt x="1" y="111"/>
                  </a:lnTo>
                  <a:lnTo>
                    <a:pt x="5" y="88"/>
                  </a:lnTo>
                  <a:lnTo>
                    <a:pt x="11" y="65"/>
                  </a:lnTo>
                  <a:lnTo>
                    <a:pt x="22" y="44"/>
                  </a:lnTo>
                  <a:lnTo>
                    <a:pt x="35" y="25"/>
                  </a:lnTo>
                  <a:lnTo>
                    <a:pt x="49" y="12"/>
                  </a:lnTo>
                  <a:lnTo>
                    <a:pt x="67" y="2"/>
                  </a:lnTo>
                  <a:lnTo>
                    <a:pt x="86" y="0"/>
                  </a:lnTo>
                  <a:lnTo>
                    <a:pt x="102" y="4"/>
                  </a:lnTo>
                  <a:lnTo>
                    <a:pt x="112" y="12"/>
                  </a:lnTo>
                  <a:lnTo>
                    <a:pt x="114" y="22"/>
                  </a:lnTo>
                  <a:lnTo>
                    <a:pt x="112" y="35"/>
                  </a:lnTo>
                  <a:lnTo>
                    <a:pt x="105" y="46"/>
                  </a:lnTo>
                  <a:lnTo>
                    <a:pt x="94" y="56"/>
                  </a:lnTo>
                  <a:lnTo>
                    <a:pt x="81" y="65"/>
                  </a:lnTo>
                  <a:lnTo>
                    <a:pt x="64" y="67"/>
                  </a:lnTo>
                  <a:lnTo>
                    <a:pt x="52" y="69"/>
                  </a:lnTo>
                  <a:lnTo>
                    <a:pt x="39" y="77"/>
                  </a:lnTo>
                  <a:lnTo>
                    <a:pt x="29" y="88"/>
                  </a:lnTo>
                  <a:lnTo>
                    <a:pt x="18" y="99"/>
                  </a:lnTo>
                  <a:lnTo>
                    <a:pt x="11" y="112"/>
                  </a:lnTo>
                  <a:lnTo>
                    <a:pt x="5" y="122"/>
                  </a:lnTo>
                  <a:lnTo>
                    <a:pt x="1" y="13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5" name="Freeform 189"/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2332" y="2318"/>
              <a:ext cx="35" cy="82"/>
            </a:xfrm>
            <a:custGeom>
              <a:avLst/>
              <a:gdLst>
                <a:gd name="T0" fmla="*/ 1 w 70"/>
                <a:gd name="T1" fmla="*/ 1 h 163"/>
                <a:gd name="T2" fmla="*/ 1 w 70"/>
                <a:gd name="T3" fmla="*/ 1 h 163"/>
                <a:gd name="T4" fmla="*/ 1 w 70"/>
                <a:gd name="T5" fmla="*/ 1 h 163"/>
                <a:gd name="T6" fmla="*/ 1 w 70"/>
                <a:gd name="T7" fmla="*/ 1 h 163"/>
                <a:gd name="T8" fmla="*/ 0 w 70"/>
                <a:gd name="T9" fmla="*/ 1 h 163"/>
                <a:gd name="T10" fmla="*/ 0 w 70"/>
                <a:gd name="T11" fmla="*/ 1 h 163"/>
                <a:gd name="T12" fmla="*/ 1 w 70"/>
                <a:gd name="T13" fmla="*/ 1 h 163"/>
                <a:gd name="T14" fmla="*/ 1 w 70"/>
                <a:gd name="T15" fmla="*/ 1 h 163"/>
                <a:gd name="T16" fmla="*/ 1 w 70"/>
                <a:gd name="T17" fmla="*/ 1 h 163"/>
                <a:gd name="T18" fmla="*/ 1 w 70"/>
                <a:gd name="T19" fmla="*/ 0 h 163"/>
                <a:gd name="T20" fmla="*/ 1 w 70"/>
                <a:gd name="T21" fmla="*/ 1 h 163"/>
                <a:gd name="T22" fmla="*/ 1 w 70"/>
                <a:gd name="T23" fmla="*/ 1 h 163"/>
                <a:gd name="T24" fmla="*/ 1 w 70"/>
                <a:gd name="T25" fmla="*/ 1 h 163"/>
                <a:gd name="T26" fmla="*/ 1 w 70"/>
                <a:gd name="T27" fmla="*/ 1 h 163"/>
                <a:gd name="T28" fmla="*/ 1 w 70"/>
                <a:gd name="T29" fmla="*/ 1 h 163"/>
                <a:gd name="T30" fmla="*/ 1 w 70"/>
                <a:gd name="T31" fmla="*/ 1 h 163"/>
                <a:gd name="T32" fmla="*/ 1 w 70"/>
                <a:gd name="T33" fmla="*/ 1 h 163"/>
                <a:gd name="T34" fmla="*/ 1 w 70"/>
                <a:gd name="T35" fmla="*/ 1 h 163"/>
                <a:gd name="T36" fmla="*/ 1 w 70"/>
                <a:gd name="T37" fmla="*/ 1 h 163"/>
                <a:gd name="T38" fmla="*/ 1 w 70"/>
                <a:gd name="T39" fmla="*/ 1 h 163"/>
                <a:gd name="T40" fmla="*/ 1 w 70"/>
                <a:gd name="T41" fmla="*/ 1 h 1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163"/>
                <a:gd name="T65" fmla="*/ 70 w 70"/>
                <a:gd name="T66" fmla="*/ 163 h 1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163">
                  <a:moveTo>
                    <a:pt x="30" y="163"/>
                  </a:moveTo>
                  <a:lnTo>
                    <a:pt x="18" y="145"/>
                  </a:lnTo>
                  <a:lnTo>
                    <a:pt x="9" y="124"/>
                  </a:lnTo>
                  <a:lnTo>
                    <a:pt x="3" y="101"/>
                  </a:lnTo>
                  <a:lnTo>
                    <a:pt x="0" y="78"/>
                  </a:lnTo>
                  <a:lnTo>
                    <a:pt x="0" y="56"/>
                  </a:lnTo>
                  <a:lnTo>
                    <a:pt x="4" y="36"/>
                  </a:lnTo>
                  <a:lnTo>
                    <a:pt x="13" y="18"/>
                  </a:lnTo>
                  <a:lnTo>
                    <a:pt x="28" y="6"/>
                  </a:lnTo>
                  <a:lnTo>
                    <a:pt x="43" y="0"/>
                  </a:lnTo>
                  <a:lnTo>
                    <a:pt x="56" y="2"/>
                  </a:lnTo>
                  <a:lnTo>
                    <a:pt x="64" y="9"/>
                  </a:lnTo>
                  <a:lnTo>
                    <a:pt x="70" y="21"/>
                  </a:lnTo>
                  <a:lnTo>
                    <a:pt x="70" y="34"/>
                  </a:lnTo>
                  <a:lnTo>
                    <a:pt x="68" y="48"/>
                  </a:lnTo>
                  <a:lnTo>
                    <a:pt x="59" y="62"/>
                  </a:lnTo>
                  <a:lnTo>
                    <a:pt x="48" y="74"/>
                  </a:lnTo>
                  <a:lnTo>
                    <a:pt x="33" y="97"/>
                  </a:lnTo>
                  <a:lnTo>
                    <a:pt x="27" y="127"/>
                  </a:lnTo>
                  <a:lnTo>
                    <a:pt x="28" y="152"/>
                  </a:lnTo>
                  <a:lnTo>
                    <a:pt x="30" y="16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6" name="Freeform 190"/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2376" y="1599"/>
              <a:ext cx="180" cy="174"/>
            </a:xfrm>
            <a:custGeom>
              <a:avLst/>
              <a:gdLst>
                <a:gd name="T0" fmla="*/ 0 w 361"/>
                <a:gd name="T1" fmla="*/ 1 h 348"/>
                <a:gd name="T2" fmla="*/ 0 w 361"/>
                <a:gd name="T3" fmla="*/ 1 h 348"/>
                <a:gd name="T4" fmla="*/ 0 w 361"/>
                <a:gd name="T5" fmla="*/ 0 h 348"/>
                <a:gd name="T6" fmla="*/ 0 w 361"/>
                <a:gd name="T7" fmla="*/ 0 h 348"/>
                <a:gd name="T8" fmla="*/ 0 w 361"/>
                <a:gd name="T9" fmla="*/ 1 h 348"/>
                <a:gd name="T10" fmla="*/ 0 w 361"/>
                <a:gd name="T11" fmla="*/ 1 h 348"/>
                <a:gd name="T12" fmla="*/ 0 w 361"/>
                <a:gd name="T13" fmla="*/ 1 h 348"/>
                <a:gd name="T14" fmla="*/ 0 w 361"/>
                <a:gd name="T15" fmla="*/ 1 h 348"/>
                <a:gd name="T16" fmla="*/ 0 w 361"/>
                <a:gd name="T17" fmla="*/ 1 h 348"/>
                <a:gd name="T18" fmla="*/ 0 w 361"/>
                <a:gd name="T19" fmla="*/ 1 h 348"/>
                <a:gd name="T20" fmla="*/ 0 w 361"/>
                <a:gd name="T21" fmla="*/ 1 h 348"/>
                <a:gd name="T22" fmla="*/ 0 w 361"/>
                <a:gd name="T23" fmla="*/ 1 h 348"/>
                <a:gd name="T24" fmla="*/ 0 w 361"/>
                <a:gd name="T25" fmla="*/ 1 h 348"/>
                <a:gd name="T26" fmla="*/ 0 w 361"/>
                <a:gd name="T27" fmla="*/ 1 h 348"/>
                <a:gd name="T28" fmla="*/ 0 w 361"/>
                <a:gd name="T29" fmla="*/ 1 h 348"/>
                <a:gd name="T30" fmla="*/ 0 w 361"/>
                <a:gd name="T31" fmla="*/ 1 h 348"/>
                <a:gd name="T32" fmla="*/ 0 w 361"/>
                <a:gd name="T33" fmla="*/ 1 h 348"/>
                <a:gd name="T34" fmla="*/ 0 w 361"/>
                <a:gd name="T35" fmla="*/ 1 h 348"/>
                <a:gd name="T36" fmla="*/ 0 w 361"/>
                <a:gd name="T37" fmla="*/ 1 h 348"/>
                <a:gd name="T38" fmla="*/ 0 w 361"/>
                <a:gd name="T39" fmla="*/ 1 h 348"/>
                <a:gd name="T40" fmla="*/ 0 w 361"/>
                <a:gd name="T41" fmla="*/ 1 h 348"/>
                <a:gd name="T42" fmla="*/ 0 w 361"/>
                <a:gd name="T43" fmla="*/ 1 h 348"/>
                <a:gd name="T44" fmla="*/ 0 w 361"/>
                <a:gd name="T45" fmla="*/ 1 h 348"/>
                <a:gd name="T46" fmla="*/ 0 w 361"/>
                <a:gd name="T47" fmla="*/ 1 h 348"/>
                <a:gd name="T48" fmla="*/ 0 w 361"/>
                <a:gd name="T49" fmla="*/ 1 h 348"/>
                <a:gd name="T50" fmla="*/ 0 w 361"/>
                <a:gd name="T51" fmla="*/ 1 h 348"/>
                <a:gd name="T52" fmla="*/ 0 w 361"/>
                <a:gd name="T53" fmla="*/ 1 h 348"/>
                <a:gd name="T54" fmla="*/ 0 w 361"/>
                <a:gd name="T55" fmla="*/ 1 h 348"/>
                <a:gd name="T56" fmla="*/ 0 w 361"/>
                <a:gd name="T57" fmla="*/ 1 h 348"/>
                <a:gd name="T58" fmla="*/ 0 w 361"/>
                <a:gd name="T59" fmla="*/ 1 h 348"/>
                <a:gd name="T60" fmla="*/ 0 w 361"/>
                <a:gd name="T61" fmla="*/ 1 h 348"/>
                <a:gd name="T62" fmla="*/ 0 w 361"/>
                <a:gd name="T63" fmla="*/ 1 h 348"/>
                <a:gd name="T64" fmla="*/ 0 w 361"/>
                <a:gd name="T65" fmla="*/ 1 h 348"/>
                <a:gd name="T66" fmla="*/ 0 w 361"/>
                <a:gd name="T67" fmla="*/ 1 h 348"/>
                <a:gd name="T68" fmla="*/ 0 w 361"/>
                <a:gd name="T69" fmla="*/ 1 h 348"/>
                <a:gd name="T70" fmla="*/ 0 w 361"/>
                <a:gd name="T71" fmla="*/ 1 h 348"/>
                <a:gd name="T72" fmla="*/ 0 w 361"/>
                <a:gd name="T73" fmla="*/ 1 h 348"/>
                <a:gd name="T74" fmla="*/ 0 w 361"/>
                <a:gd name="T75" fmla="*/ 1 h 348"/>
                <a:gd name="T76" fmla="*/ 0 w 361"/>
                <a:gd name="T77" fmla="*/ 1 h 348"/>
                <a:gd name="T78" fmla="*/ 0 w 361"/>
                <a:gd name="T79" fmla="*/ 1 h 348"/>
                <a:gd name="T80" fmla="*/ 0 w 361"/>
                <a:gd name="T81" fmla="*/ 1 h 3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61"/>
                <a:gd name="T124" fmla="*/ 0 h 348"/>
                <a:gd name="T125" fmla="*/ 361 w 361"/>
                <a:gd name="T126" fmla="*/ 348 h 3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61" h="348">
                  <a:moveTo>
                    <a:pt x="8" y="6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8" y="0"/>
                  </a:lnTo>
                  <a:lnTo>
                    <a:pt x="23" y="4"/>
                  </a:lnTo>
                  <a:lnTo>
                    <a:pt x="44" y="8"/>
                  </a:lnTo>
                  <a:lnTo>
                    <a:pt x="69" y="16"/>
                  </a:lnTo>
                  <a:lnTo>
                    <a:pt x="98" y="27"/>
                  </a:lnTo>
                  <a:lnTo>
                    <a:pt x="129" y="39"/>
                  </a:lnTo>
                  <a:lnTo>
                    <a:pt x="162" y="55"/>
                  </a:lnTo>
                  <a:lnTo>
                    <a:pt x="196" y="74"/>
                  </a:lnTo>
                  <a:lnTo>
                    <a:pt x="229" y="96"/>
                  </a:lnTo>
                  <a:lnTo>
                    <a:pt x="262" y="120"/>
                  </a:lnTo>
                  <a:lnTo>
                    <a:pt x="291" y="146"/>
                  </a:lnTo>
                  <a:lnTo>
                    <a:pt x="317" y="178"/>
                  </a:lnTo>
                  <a:lnTo>
                    <a:pt x="340" y="210"/>
                  </a:lnTo>
                  <a:lnTo>
                    <a:pt x="356" y="247"/>
                  </a:lnTo>
                  <a:lnTo>
                    <a:pt x="361" y="267"/>
                  </a:lnTo>
                  <a:lnTo>
                    <a:pt x="358" y="287"/>
                  </a:lnTo>
                  <a:lnTo>
                    <a:pt x="354" y="304"/>
                  </a:lnTo>
                  <a:lnTo>
                    <a:pt x="346" y="319"/>
                  </a:lnTo>
                  <a:lnTo>
                    <a:pt x="336" y="331"/>
                  </a:lnTo>
                  <a:lnTo>
                    <a:pt x="328" y="340"/>
                  </a:lnTo>
                  <a:lnTo>
                    <a:pt x="323" y="346"/>
                  </a:lnTo>
                  <a:lnTo>
                    <a:pt x="320" y="348"/>
                  </a:lnTo>
                  <a:lnTo>
                    <a:pt x="321" y="346"/>
                  </a:lnTo>
                  <a:lnTo>
                    <a:pt x="326" y="341"/>
                  </a:lnTo>
                  <a:lnTo>
                    <a:pt x="331" y="332"/>
                  </a:lnTo>
                  <a:lnTo>
                    <a:pt x="336" y="320"/>
                  </a:lnTo>
                  <a:lnTo>
                    <a:pt x="340" y="305"/>
                  </a:lnTo>
                  <a:lnTo>
                    <a:pt x="342" y="287"/>
                  </a:lnTo>
                  <a:lnTo>
                    <a:pt x="341" y="267"/>
                  </a:lnTo>
                  <a:lnTo>
                    <a:pt x="336" y="244"/>
                  </a:lnTo>
                  <a:lnTo>
                    <a:pt x="326" y="220"/>
                  </a:lnTo>
                  <a:lnTo>
                    <a:pt x="309" y="194"/>
                  </a:lnTo>
                  <a:lnTo>
                    <a:pt x="283" y="165"/>
                  </a:lnTo>
                  <a:lnTo>
                    <a:pt x="250" y="136"/>
                  </a:lnTo>
                  <a:lnTo>
                    <a:pt x="207" y="105"/>
                  </a:lnTo>
                  <a:lnTo>
                    <a:pt x="153" y="73"/>
                  </a:lnTo>
                  <a:lnTo>
                    <a:pt x="88" y="39"/>
                  </a:lnTo>
                  <a:lnTo>
                    <a:pt x="8" y="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7" name="Freeform 191"/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2332" y="2439"/>
              <a:ext cx="63" cy="171"/>
            </a:xfrm>
            <a:custGeom>
              <a:avLst/>
              <a:gdLst>
                <a:gd name="T0" fmla="*/ 1 w 126"/>
                <a:gd name="T1" fmla="*/ 0 h 343"/>
                <a:gd name="T2" fmla="*/ 1 w 126"/>
                <a:gd name="T3" fmla="*/ 0 h 343"/>
                <a:gd name="T4" fmla="*/ 1 w 126"/>
                <a:gd name="T5" fmla="*/ 0 h 343"/>
                <a:gd name="T6" fmla="*/ 0 w 126"/>
                <a:gd name="T7" fmla="*/ 0 h 343"/>
                <a:gd name="T8" fmla="*/ 1 w 126"/>
                <a:gd name="T9" fmla="*/ 0 h 343"/>
                <a:gd name="T10" fmla="*/ 1 w 126"/>
                <a:gd name="T11" fmla="*/ 0 h 343"/>
                <a:gd name="T12" fmla="*/ 1 w 126"/>
                <a:gd name="T13" fmla="*/ 0 h 343"/>
                <a:gd name="T14" fmla="*/ 1 w 126"/>
                <a:gd name="T15" fmla="*/ 0 h 343"/>
                <a:gd name="T16" fmla="*/ 1 w 126"/>
                <a:gd name="T17" fmla="*/ 0 h 343"/>
                <a:gd name="T18" fmla="*/ 1 w 126"/>
                <a:gd name="T19" fmla="*/ 0 h 343"/>
                <a:gd name="T20" fmla="*/ 1 w 126"/>
                <a:gd name="T21" fmla="*/ 0 h 343"/>
                <a:gd name="T22" fmla="*/ 1 w 126"/>
                <a:gd name="T23" fmla="*/ 0 h 343"/>
                <a:gd name="T24" fmla="*/ 1 w 126"/>
                <a:gd name="T25" fmla="*/ 0 h 343"/>
                <a:gd name="T26" fmla="*/ 1 w 126"/>
                <a:gd name="T27" fmla="*/ 0 h 343"/>
                <a:gd name="T28" fmla="*/ 1 w 126"/>
                <a:gd name="T29" fmla="*/ 0 h 343"/>
                <a:gd name="T30" fmla="*/ 1 w 126"/>
                <a:gd name="T31" fmla="*/ 0 h 343"/>
                <a:gd name="T32" fmla="*/ 1 w 126"/>
                <a:gd name="T33" fmla="*/ 0 h 343"/>
                <a:gd name="T34" fmla="*/ 1 w 126"/>
                <a:gd name="T35" fmla="*/ 0 h 343"/>
                <a:gd name="T36" fmla="*/ 1 w 126"/>
                <a:gd name="T37" fmla="*/ 0 h 343"/>
                <a:gd name="T38" fmla="*/ 1 w 126"/>
                <a:gd name="T39" fmla="*/ 0 h 343"/>
                <a:gd name="T40" fmla="*/ 1 w 126"/>
                <a:gd name="T41" fmla="*/ 0 h 343"/>
                <a:gd name="T42" fmla="*/ 1 w 126"/>
                <a:gd name="T43" fmla="*/ 0 h 343"/>
                <a:gd name="T44" fmla="*/ 1 w 126"/>
                <a:gd name="T45" fmla="*/ 0 h 343"/>
                <a:gd name="T46" fmla="*/ 1 w 126"/>
                <a:gd name="T47" fmla="*/ 0 h 343"/>
                <a:gd name="T48" fmla="*/ 1 w 126"/>
                <a:gd name="T49" fmla="*/ 0 h 3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343"/>
                <a:gd name="T77" fmla="*/ 126 w 126"/>
                <a:gd name="T78" fmla="*/ 343 h 3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343">
                  <a:moveTo>
                    <a:pt x="25" y="0"/>
                  </a:moveTo>
                  <a:lnTo>
                    <a:pt x="10" y="30"/>
                  </a:lnTo>
                  <a:lnTo>
                    <a:pt x="2" y="71"/>
                  </a:lnTo>
                  <a:lnTo>
                    <a:pt x="0" y="121"/>
                  </a:lnTo>
                  <a:lnTo>
                    <a:pt x="5" y="175"/>
                  </a:lnTo>
                  <a:lnTo>
                    <a:pt x="19" y="228"/>
                  </a:lnTo>
                  <a:lnTo>
                    <a:pt x="43" y="276"/>
                  </a:lnTo>
                  <a:lnTo>
                    <a:pt x="79" y="316"/>
                  </a:lnTo>
                  <a:lnTo>
                    <a:pt x="126" y="343"/>
                  </a:lnTo>
                  <a:lnTo>
                    <a:pt x="123" y="341"/>
                  </a:lnTo>
                  <a:lnTo>
                    <a:pt x="115" y="332"/>
                  </a:lnTo>
                  <a:lnTo>
                    <a:pt x="102" y="321"/>
                  </a:lnTo>
                  <a:lnTo>
                    <a:pt x="87" y="306"/>
                  </a:lnTo>
                  <a:lnTo>
                    <a:pt x="71" y="288"/>
                  </a:lnTo>
                  <a:lnTo>
                    <a:pt x="55" y="267"/>
                  </a:lnTo>
                  <a:lnTo>
                    <a:pt x="41" y="245"/>
                  </a:lnTo>
                  <a:lnTo>
                    <a:pt x="30" y="221"/>
                  </a:lnTo>
                  <a:lnTo>
                    <a:pt x="19" y="183"/>
                  </a:lnTo>
                  <a:lnTo>
                    <a:pt x="13" y="145"/>
                  </a:lnTo>
                  <a:lnTo>
                    <a:pt x="12" y="108"/>
                  </a:lnTo>
                  <a:lnTo>
                    <a:pt x="13" y="73"/>
                  </a:lnTo>
                  <a:lnTo>
                    <a:pt x="17" y="43"/>
                  </a:lnTo>
                  <a:lnTo>
                    <a:pt x="20" y="20"/>
                  </a:lnTo>
                  <a:lnTo>
                    <a:pt x="24" y="5"/>
                  </a:lnTo>
                  <a:lnTo>
                    <a:pt x="25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8" name="Freeform 192"/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2684" y="2480"/>
              <a:ext cx="165" cy="80"/>
            </a:xfrm>
            <a:custGeom>
              <a:avLst/>
              <a:gdLst>
                <a:gd name="T0" fmla="*/ 0 w 332"/>
                <a:gd name="T1" fmla="*/ 1 h 160"/>
                <a:gd name="T2" fmla="*/ 0 w 332"/>
                <a:gd name="T3" fmla="*/ 1 h 160"/>
                <a:gd name="T4" fmla="*/ 0 w 332"/>
                <a:gd name="T5" fmla="*/ 1 h 160"/>
                <a:gd name="T6" fmla="*/ 0 w 332"/>
                <a:gd name="T7" fmla="*/ 1 h 160"/>
                <a:gd name="T8" fmla="*/ 0 w 332"/>
                <a:gd name="T9" fmla="*/ 1 h 160"/>
                <a:gd name="T10" fmla="*/ 0 w 332"/>
                <a:gd name="T11" fmla="*/ 1 h 160"/>
                <a:gd name="T12" fmla="*/ 0 w 332"/>
                <a:gd name="T13" fmla="*/ 1 h 160"/>
                <a:gd name="T14" fmla="*/ 0 w 332"/>
                <a:gd name="T15" fmla="*/ 1 h 160"/>
                <a:gd name="T16" fmla="*/ 0 w 332"/>
                <a:gd name="T17" fmla="*/ 1 h 160"/>
                <a:gd name="T18" fmla="*/ 0 w 332"/>
                <a:gd name="T19" fmla="*/ 1 h 160"/>
                <a:gd name="T20" fmla="*/ 0 w 332"/>
                <a:gd name="T21" fmla="*/ 1 h 160"/>
                <a:gd name="T22" fmla="*/ 0 w 332"/>
                <a:gd name="T23" fmla="*/ 1 h 160"/>
                <a:gd name="T24" fmla="*/ 0 w 332"/>
                <a:gd name="T25" fmla="*/ 0 h 160"/>
                <a:gd name="T26" fmla="*/ 0 w 332"/>
                <a:gd name="T27" fmla="*/ 0 h 160"/>
                <a:gd name="T28" fmla="*/ 0 w 332"/>
                <a:gd name="T29" fmla="*/ 1 h 160"/>
                <a:gd name="T30" fmla="*/ 0 w 332"/>
                <a:gd name="T31" fmla="*/ 1 h 160"/>
                <a:gd name="T32" fmla="*/ 0 w 332"/>
                <a:gd name="T33" fmla="*/ 1 h 160"/>
                <a:gd name="T34" fmla="*/ 0 w 332"/>
                <a:gd name="T35" fmla="*/ 1 h 160"/>
                <a:gd name="T36" fmla="*/ 0 w 332"/>
                <a:gd name="T37" fmla="*/ 1 h 160"/>
                <a:gd name="T38" fmla="*/ 0 w 332"/>
                <a:gd name="T39" fmla="*/ 1 h 160"/>
                <a:gd name="T40" fmla="*/ 0 w 332"/>
                <a:gd name="T41" fmla="*/ 1 h 160"/>
                <a:gd name="T42" fmla="*/ 0 w 332"/>
                <a:gd name="T43" fmla="*/ 1 h 160"/>
                <a:gd name="T44" fmla="*/ 0 w 332"/>
                <a:gd name="T45" fmla="*/ 1 h 160"/>
                <a:gd name="T46" fmla="*/ 0 w 332"/>
                <a:gd name="T47" fmla="*/ 1 h 160"/>
                <a:gd name="T48" fmla="*/ 0 w 332"/>
                <a:gd name="T49" fmla="*/ 1 h 160"/>
                <a:gd name="T50" fmla="*/ 0 w 332"/>
                <a:gd name="T51" fmla="*/ 1 h 160"/>
                <a:gd name="T52" fmla="*/ 0 w 332"/>
                <a:gd name="T53" fmla="*/ 1 h 160"/>
                <a:gd name="T54" fmla="*/ 0 w 332"/>
                <a:gd name="T55" fmla="*/ 1 h 160"/>
                <a:gd name="T56" fmla="*/ 0 w 332"/>
                <a:gd name="T57" fmla="*/ 1 h 160"/>
                <a:gd name="T58" fmla="*/ 0 w 332"/>
                <a:gd name="T59" fmla="*/ 1 h 160"/>
                <a:gd name="T60" fmla="*/ 0 w 332"/>
                <a:gd name="T61" fmla="*/ 1 h 160"/>
                <a:gd name="T62" fmla="*/ 0 w 332"/>
                <a:gd name="T63" fmla="*/ 1 h 160"/>
                <a:gd name="T64" fmla="*/ 0 w 332"/>
                <a:gd name="T65" fmla="*/ 1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2"/>
                <a:gd name="T100" fmla="*/ 0 h 160"/>
                <a:gd name="T101" fmla="*/ 332 w 332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2" h="160">
                  <a:moveTo>
                    <a:pt x="332" y="160"/>
                  </a:moveTo>
                  <a:lnTo>
                    <a:pt x="326" y="146"/>
                  </a:lnTo>
                  <a:lnTo>
                    <a:pt x="318" y="130"/>
                  </a:lnTo>
                  <a:lnTo>
                    <a:pt x="305" y="114"/>
                  </a:lnTo>
                  <a:lnTo>
                    <a:pt x="290" y="96"/>
                  </a:lnTo>
                  <a:lnTo>
                    <a:pt x="273" y="79"/>
                  </a:lnTo>
                  <a:lnTo>
                    <a:pt x="254" y="63"/>
                  </a:lnTo>
                  <a:lnTo>
                    <a:pt x="232" y="48"/>
                  </a:lnTo>
                  <a:lnTo>
                    <a:pt x="208" y="34"/>
                  </a:lnTo>
                  <a:lnTo>
                    <a:pt x="183" y="21"/>
                  </a:lnTo>
                  <a:lnTo>
                    <a:pt x="158" y="11"/>
                  </a:lnTo>
                  <a:lnTo>
                    <a:pt x="132" y="4"/>
                  </a:lnTo>
                  <a:lnTo>
                    <a:pt x="104" y="0"/>
                  </a:lnTo>
                  <a:lnTo>
                    <a:pt x="77" y="0"/>
                  </a:lnTo>
                  <a:lnTo>
                    <a:pt x="51" y="2"/>
                  </a:lnTo>
                  <a:lnTo>
                    <a:pt x="26" y="10"/>
                  </a:lnTo>
                  <a:lnTo>
                    <a:pt x="0" y="23"/>
                  </a:lnTo>
                  <a:lnTo>
                    <a:pt x="5" y="21"/>
                  </a:lnTo>
                  <a:lnTo>
                    <a:pt x="15" y="19"/>
                  </a:lnTo>
                  <a:lnTo>
                    <a:pt x="33" y="17"/>
                  </a:lnTo>
                  <a:lnTo>
                    <a:pt x="54" y="15"/>
                  </a:lnTo>
                  <a:lnTo>
                    <a:pt x="79" y="13"/>
                  </a:lnTo>
                  <a:lnTo>
                    <a:pt x="105" y="15"/>
                  </a:lnTo>
                  <a:lnTo>
                    <a:pt x="132" y="18"/>
                  </a:lnTo>
                  <a:lnTo>
                    <a:pt x="157" y="24"/>
                  </a:lnTo>
                  <a:lnTo>
                    <a:pt x="194" y="39"/>
                  </a:lnTo>
                  <a:lnTo>
                    <a:pt x="226" y="59"/>
                  </a:lnTo>
                  <a:lnTo>
                    <a:pt x="256" y="81"/>
                  </a:lnTo>
                  <a:lnTo>
                    <a:pt x="282" y="104"/>
                  </a:lnTo>
                  <a:lnTo>
                    <a:pt x="303" y="125"/>
                  </a:lnTo>
                  <a:lnTo>
                    <a:pt x="318" y="144"/>
                  </a:lnTo>
                  <a:lnTo>
                    <a:pt x="329" y="155"/>
                  </a:lnTo>
                  <a:lnTo>
                    <a:pt x="332" y="1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49" name="Freeform 193"/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2464" y="1984"/>
              <a:ext cx="186" cy="670"/>
            </a:xfrm>
            <a:custGeom>
              <a:avLst/>
              <a:gdLst>
                <a:gd name="T0" fmla="*/ 0 w 373"/>
                <a:gd name="T1" fmla="*/ 1 h 1340"/>
                <a:gd name="T2" fmla="*/ 0 w 373"/>
                <a:gd name="T3" fmla="*/ 1 h 1340"/>
                <a:gd name="T4" fmla="*/ 0 w 373"/>
                <a:gd name="T5" fmla="*/ 1 h 1340"/>
                <a:gd name="T6" fmla="*/ 0 w 373"/>
                <a:gd name="T7" fmla="*/ 1 h 1340"/>
                <a:gd name="T8" fmla="*/ 0 w 373"/>
                <a:gd name="T9" fmla="*/ 1 h 1340"/>
                <a:gd name="T10" fmla="*/ 0 w 373"/>
                <a:gd name="T11" fmla="*/ 1 h 1340"/>
                <a:gd name="T12" fmla="*/ 0 w 373"/>
                <a:gd name="T13" fmla="*/ 1 h 1340"/>
                <a:gd name="T14" fmla="*/ 0 w 373"/>
                <a:gd name="T15" fmla="*/ 1 h 1340"/>
                <a:gd name="T16" fmla="*/ 0 w 373"/>
                <a:gd name="T17" fmla="*/ 1 h 1340"/>
                <a:gd name="T18" fmla="*/ 0 w 373"/>
                <a:gd name="T19" fmla="*/ 1 h 1340"/>
                <a:gd name="T20" fmla="*/ 0 w 373"/>
                <a:gd name="T21" fmla="*/ 1 h 1340"/>
                <a:gd name="T22" fmla="*/ 0 w 373"/>
                <a:gd name="T23" fmla="*/ 1 h 1340"/>
                <a:gd name="T24" fmla="*/ 0 w 373"/>
                <a:gd name="T25" fmla="*/ 1 h 1340"/>
                <a:gd name="T26" fmla="*/ 0 w 373"/>
                <a:gd name="T27" fmla="*/ 1 h 1340"/>
                <a:gd name="T28" fmla="*/ 0 w 373"/>
                <a:gd name="T29" fmla="*/ 1 h 1340"/>
                <a:gd name="T30" fmla="*/ 0 w 373"/>
                <a:gd name="T31" fmla="*/ 1 h 1340"/>
                <a:gd name="T32" fmla="*/ 0 w 373"/>
                <a:gd name="T33" fmla="*/ 1 h 1340"/>
                <a:gd name="T34" fmla="*/ 0 w 373"/>
                <a:gd name="T35" fmla="*/ 1 h 1340"/>
                <a:gd name="T36" fmla="*/ 0 w 373"/>
                <a:gd name="T37" fmla="*/ 1 h 1340"/>
                <a:gd name="T38" fmla="*/ 0 w 373"/>
                <a:gd name="T39" fmla="*/ 1 h 1340"/>
                <a:gd name="T40" fmla="*/ 0 w 373"/>
                <a:gd name="T41" fmla="*/ 1 h 1340"/>
                <a:gd name="T42" fmla="*/ 0 w 373"/>
                <a:gd name="T43" fmla="*/ 1 h 1340"/>
                <a:gd name="T44" fmla="*/ 0 w 373"/>
                <a:gd name="T45" fmla="*/ 1 h 1340"/>
                <a:gd name="T46" fmla="*/ 0 w 373"/>
                <a:gd name="T47" fmla="*/ 1 h 1340"/>
                <a:gd name="T48" fmla="*/ 0 w 373"/>
                <a:gd name="T49" fmla="*/ 1 h 1340"/>
                <a:gd name="T50" fmla="*/ 0 w 373"/>
                <a:gd name="T51" fmla="*/ 1 h 1340"/>
                <a:gd name="T52" fmla="*/ 0 w 373"/>
                <a:gd name="T53" fmla="*/ 1 h 1340"/>
                <a:gd name="T54" fmla="*/ 0 w 373"/>
                <a:gd name="T55" fmla="*/ 1 h 1340"/>
                <a:gd name="T56" fmla="*/ 0 w 373"/>
                <a:gd name="T57" fmla="*/ 1 h 1340"/>
                <a:gd name="T58" fmla="*/ 0 w 373"/>
                <a:gd name="T59" fmla="*/ 1 h 1340"/>
                <a:gd name="T60" fmla="*/ 0 w 373"/>
                <a:gd name="T61" fmla="*/ 1 h 1340"/>
                <a:gd name="T62" fmla="*/ 0 w 373"/>
                <a:gd name="T63" fmla="*/ 1 h 1340"/>
                <a:gd name="T64" fmla="*/ 0 w 373"/>
                <a:gd name="T65" fmla="*/ 1 h 1340"/>
                <a:gd name="T66" fmla="*/ 0 w 373"/>
                <a:gd name="T67" fmla="*/ 1 h 1340"/>
                <a:gd name="T68" fmla="*/ 0 w 373"/>
                <a:gd name="T69" fmla="*/ 1 h 1340"/>
                <a:gd name="T70" fmla="*/ 0 w 373"/>
                <a:gd name="T71" fmla="*/ 1 h 1340"/>
                <a:gd name="T72" fmla="*/ 0 w 373"/>
                <a:gd name="T73" fmla="*/ 1 h 1340"/>
                <a:gd name="T74" fmla="*/ 0 w 373"/>
                <a:gd name="T75" fmla="*/ 1 h 1340"/>
                <a:gd name="T76" fmla="*/ 0 w 373"/>
                <a:gd name="T77" fmla="*/ 1 h 1340"/>
                <a:gd name="T78" fmla="*/ 0 w 373"/>
                <a:gd name="T79" fmla="*/ 1 h 1340"/>
                <a:gd name="T80" fmla="*/ 0 w 373"/>
                <a:gd name="T81" fmla="*/ 1 h 1340"/>
                <a:gd name="T82" fmla="*/ 0 w 373"/>
                <a:gd name="T83" fmla="*/ 1 h 1340"/>
                <a:gd name="T84" fmla="*/ 0 w 373"/>
                <a:gd name="T85" fmla="*/ 1 h 1340"/>
                <a:gd name="T86" fmla="*/ 0 w 373"/>
                <a:gd name="T87" fmla="*/ 1 h 1340"/>
                <a:gd name="T88" fmla="*/ 0 w 373"/>
                <a:gd name="T89" fmla="*/ 1 h 1340"/>
                <a:gd name="T90" fmla="*/ 0 w 373"/>
                <a:gd name="T91" fmla="*/ 1 h 1340"/>
                <a:gd name="T92" fmla="*/ 0 w 373"/>
                <a:gd name="T93" fmla="*/ 1 h 1340"/>
                <a:gd name="T94" fmla="*/ 0 w 373"/>
                <a:gd name="T95" fmla="*/ 1 h 1340"/>
                <a:gd name="T96" fmla="*/ 0 w 373"/>
                <a:gd name="T97" fmla="*/ 1 h 1340"/>
                <a:gd name="T98" fmla="*/ 0 w 373"/>
                <a:gd name="T99" fmla="*/ 1 h 1340"/>
                <a:gd name="T100" fmla="*/ 0 w 373"/>
                <a:gd name="T101" fmla="*/ 1 h 1340"/>
                <a:gd name="T102" fmla="*/ 0 w 373"/>
                <a:gd name="T103" fmla="*/ 1 h 1340"/>
                <a:gd name="T104" fmla="*/ 0 w 373"/>
                <a:gd name="T105" fmla="*/ 1 h 1340"/>
                <a:gd name="T106" fmla="*/ 0 w 373"/>
                <a:gd name="T107" fmla="*/ 1 h 1340"/>
                <a:gd name="T108" fmla="*/ 0 w 373"/>
                <a:gd name="T109" fmla="*/ 1 h 1340"/>
                <a:gd name="T110" fmla="*/ 0 w 373"/>
                <a:gd name="T111" fmla="*/ 1 h 13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3"/>
                <a:gd name="T169" fmla="*/ 0 h 1340"/>
                <a:gd name="T170" fmla="*/ 373 w 373"/>
                <a:gd name="T171" fmla="*/ 1340 h 134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3" h="1340">
                  <a:moveTo>
                    <a:pt x="373" y="1336"/>
                  </a:moveTo>
                  <a:lnTo>
                    <a:pt x="330" y="1333"/>
                  </a:lnTo>
                  <a:lnTo>
                    <a:pt x="286" y="1329"/>
                  </a:lnTo>
                  <a:lnTo>
                    <a:pt x="242" y="1323"/>
                  </a:lnTo>
                  <a:lnTo>
                    <a:pt x="201" y="1315"/>
                  </a:lnTo>
                  <a:lnTo>
                    <a:pt x="162" y="1304"/>
                  </a:lnTo>
                  <a:lnTo>
                    <a:pt x="127" y="1287"/>
                  </a:lnTo>
                  <a:lnTo>
                    <a:pt x="96" y="1268"/>
                  </a:lnTo>
                  <a:lnTo>
                    <a:pt x="72" y="1242"/>
                  </a:lnTo>
                  <a:lnTo>
                    <a:pt x="53" y="1211"/>
                  </a:lnTo>
                  <a:lnTo>
                    <a:pt x="43" y="1175"/>
                  </a:lnTo>
                  <a:lnTo>
                    <a:pt x="42" y="1130"/>
                  </a:lnTo>
                  <a:lnTo>
                    <a:pt x="50" y="1077"/>
                  </a:lnTo>
                  <a:lnTo>
                    <a:pt x="68" y="1017"/>
                  </a:lnTo>
                  <a:lnTo>
                    <a:pt x="99" y="946"/>
                  </a:lnTo>
                  <a:lnTo>
                    <a:pt x="142" y="867"/>
                  </a:lnTo>
                  <a:lnTo>
                    <a:pt x="200" y="777"/>
                  </a:lnTo>
                  <a:lnTo>
                    <a:pt x="248" y="700"/>
                  </a:lnTo>
                  <a:lnTo>
                    <a:pt x="287" y="626"/>
                  </a:lnTo>
                  <a:lnTo>
                    <a:pt x="318" y="556"/>
                  </a:lnTo>
                  <a:lnTo>
                    <a:pt x="341" y="489"/>
                  </a:lnTo>
                  <a:lnTo>
                    <a:pt x="357" y="426"/>
                  </a:lnTo>
                  <a:lnTo>
                    <a:pt x="365" y="366"/>
                  </a:lnTo>
                  <a:lnTo>
                    <a:pt x="368" y="310"/>
                  </a:lnTo>
                  <a:lnTo>
                    <a:pt x="364" y="258"/>
                  </a:lnTo>
                  <a:lnTo>
                    <a:pt x="355" y="210"/>
                  </a:lnTo>
                  <a:lnTo>
                    <a:pt x="341" y="167"/>
                  </a:lnTo>
                  <a:lnTo>
                    <a:pt x="323" y="129"/>
                  </a:lnTo>
                  <a:lnTo>
                    <a:pt x="301" y="94"/>
                  </a:lnTo>
                  <a:lnTo>
                    <a:pt x="276" y="65"/>
                  </a:lnTo>
                  <a:lnTo>
                    <a:pt x="248" y="41"/>
                  </a:lnTo>
                  <a:lnTo>
                    <a:pt x="218" y="22"/>
                  </a:lnTo>
                  <a:lnTo>
                    <a:pt x="186" y="8"/>
                  </a:lnTo>
                  <a:lnTo>
                    <a:pt x="162" y="2"/>
                  </a:lnTo>
                  <a:lnTo>
                    <a:pt x="140" y="0"/>
                  </a:lnTo>
                  <a:lnTo>
                    <a:pt x="119" y="2"/>
                  </a:lnTo>
                  <a:lnTo>
                    <a:pt x="101" y="7"/>
                  </a:lnTo>
                  <a:lnTo>
                    <a:pt x="84" y="15"/>
                  </a:lnTo>
                  <a:lnTo>
                    <a:pt x="69" y="25"/>
                  </a:lnTo>
                  <a:lnTo>
                    <a:pt x="56" y="35"/>
                  </a:lnTo>
                  <a:lnTo>
                    <a:pt x="43" y="48"/>
                  </a:lnTo>
                  <a:lnTo>
                    <a:pt x="33" y="62"/>
                  </a:lnTo>
                  <a:lnTo>
                    <a:pt x="25" y="75"/>
                  </a:lnTo>
                  <a:lnTo>
                    <a:pt x="16" y="87"/>
                  </a:lnTo>
                  <a:lnTo>
                    <a:pt x="11" y="99"/>
                  </a:lnTo>
                  <a:lnTo>
                    <a:pt x="6" y="108"/>
                  </a:lnTo>
                  <a:lnTo>
                    <a:pt x="3" y="116"/>
                  </a:lnTo>
                  <a:lnTo>
                    <a:pt x="1" y="121"/>
                  </a:lnTo>
                  <a:lnTo>
                    <a:pt x="0" y="123"/>
                  </a:lnTo>
                  <a:lnTo>
                    <a:pt x="1" y="122"/>
                  </a:lnTo>
                  <a:lnTo>
                    <a:pt x="4" y="117"/>
                  </a:lnTo>
                  <a:lnTo>
                    <a:pt x="8" y="111"/>
                  </a:lnTo>
                  <a:lnTo>
                    <a:pt x="15" y="103"/>
                  </a:lnTo>
                  <a:lnTo>
                    <a:pt x="23" y="94"/>
                  </a:lnTo>
                  <a:lnTo>
                    <a:pt x="33" y="85"/>
                  </a:lnTo>
                  <a:lnTo>
                    <a:pt x="44" y="75"/>
                  </a:lnTo>
                  <a:lnTo>
                    <a:pt x="56" y="64"/>
                  </a:lnTo>
                  <a:lnTo>
                    <a:pt x="69" y="54"/>
                  </a:lnTo>
                  <a:lnTo>
                    <a:pt x="84" y="45"/>
                  </a:lnTo>
                  <a:lnTo>
                    <a:pt x="99" y="37"/>
                  </a:lnTo>
                  <a:lnTo>
                    <a:pt x="115" y="31"/>
                  </a:lnTo>
                  <a:lnTo>
                    <a:pt x="133" y="27"/>
                  </a:lnTo>
                  <a:lnTo>
                    <a:pt x="151" y="26"/>
                  </a:lnTo>
                  <a:lnTo>
                    <a:pt x="170" y="27"/>
                  </a:lnTo>
                  <a:lnTo>
                    <a:pt x="189" y="33"/>
                  </a:lnTo>
                  <a:lnTo>
                    <a:pt x="210" y="42"/>
                  </a:lnTo>
                  <a:lnTo>
                    <a:pt x="232" y="55"/>
                  </a:lnTo>
                  <a:lnTo>
                    <a:pt x="253" y="72"/>
                  </a:lnTo>
                  <a:lnTo>
                    <a:pt x="273" y="92"/>
                  </a:lnTo>
                  <a:lnTo>
                    <a:pt x="293" y="114"/>
                  </a:lnTo>
                  <a:lnTo>
                    <a:pt x="311" y="140"/>
                  </a:lnTo>
                  <a:lnTo>
                    <a:pt x="327" y="169"/>
                  </a:lnTo>
                  <a:lnTo>
                    <a:pt x="340" y="200"/>
                  </a:lnTo>
                  <a:lnTo>
                    <a:pt x="350" y="236"/>
                  </a:lnTo>
                  <a:lnTo>
                    <a:pt x="357" y="273"/>
                  </a:lnTo>
                  <a:lnTo>
                    <a:pt x="361" y="313"/>
                  </a:lnTo>
                  <a:lnTo>
                    <a:pt x="360" y="357"/>
                  </a:lnTo>
                  <a:lnTo>
                    <a:pt x="353" y="402"/>
                  </a:lnTo>
                  <a:lnTo>
                    <a:pt x="340" y="450"/>
                  </a:lnTo>
                  <a:lnTo>
                    <a:pt x="322" y="501"/>
                  </a:lnTo>
                  <a:lnTo>
                    <a:pt x="297" y="554"/>
                  </a:lnTo>
                  <a:lnTo>
                    <a:pt x="268" y="610"/>
                  </a:lnTo>
                  <a:lnTo>
                    <a:pt x="236" y="663"/>
                  </a:lnTo>
                  <a:lnTo>
                    <a:pt x="205" y="715"/>
                  </a:lnTo>
                  <a:lnTo>
                    <a:pt x="175" y="764"/>
                  </a:lnTo>
                  <a:lnTo>
                    <a:pt x="145" y="813"/>
                  </a:lnTo>
                  <a:lnTo>
                    <a:pt x="118" y="858"/>
                  </a:lnTo>
                  <a:lnTo>
                    <a:pt x="92" y="902"/>
                  </a:lnTo>
                  <a:lnTo>
                    <a:pt x="68" y="944"/>
                  </a:lnTo>
                  <a:lnTo>
                    <a:pt x="49" y="984"/>
                  </a:lnTo>
                  <a:lnTo>
                    <a:pt x="31" y="1022"/>
                  </a:lnTo>
                  <a:lnTo>
                    <a:pt x="19" y="1060"/>
                  </a:lnTo>
                  <a:lnTo>
                    <a:pt x="11" y="1095"/>
                  </a:lnTo>
                  <a:lnTo>
                    <a:pt x="7" y="1130"/>
                  </a:lnTo>
                  <a:lnTo>
                    <a:pt x="11" y="1162"/>
                  </a:lnTo>
                  <a:lnTo>
                    <a:pt x="19" y="1193"/>
                  </a:lnTo>
                  <a:lnTo>
                    <a:pt x="35" y="1223"/>
                  </a:lnTo>
                  <a:lnTo>
                    <a:pt x="56" y="1249"/>
                  </a:lnTo>
                  <a:lnTo>
                    <a:pt x="79" y="1271"/>
                  </a:lnTo>
                  <a:lnTo>
                    <a:pt x="104" y="1290"/>
                  </a:lnTo>
                  <a:lnTo>
                    <a:pt x="130" y="1305"/>
                  </a:lnTo>
                  <a:lnTo>
                    <a:pt x="158" y="1317"/>
                  </a:lnTo>
                  <a:lnTo>
                    <a:pt x="187" y="1325"/>
                  </a:lnTo>
                  <a:lnTo>
                    <a:pt x="215" y="1332"/>
                  </a:lnTo>
                  <a:lnTo>
                    <a:pt x="242" y="1337"/>
                  </a:lnTo>
                  <a:lnTo>
                    <a:pt x="269" y="1339"/>
                  </a:lnTo>
                  <a:lnTo>
                    <a:pt x="293" y="1340"/>
                  </a:lnTo>
                  <a:lnTo>
                    <a:pt x="316" y="1340"/>
                  </a:lnTo>
                  <a:lnTo>
                    <a:pt x="334" y="1339"/>
                  </a:lnTo>
                  <a:lnTo>
                    <a:pt x="350" y="1338"/>
                  </a:lnTo>
                  <a:lnTo>
                    <a:pt x="363" y="1337"/>
                  </a:lnTo>
                  <a:lnTo>
                    <a:pt x="371" y="1336"/>
                  </a:lnTo>
                  <a:lnTo>
                    <a:pt x="373" y="133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0" name="Freeform 194"/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2886" y="2685"/>
              <a:ext cx="55" cy="62"/>
            </a:xfrm>
            <a:custGeom>
              <a:avLst/>
              <a:gdLst>
                <a:gd name="T0" fmla="*/ 1 w 110"/>
                <a:gd name="T1" fmla="*/ 1 h 123"/>
                <a:gd name="T2" fmla="*/ 1 w 110"/>
                <a:gd name="T3" fmla="*/ 1 h 123"/>
                <a:gd name="T4" fmla="*/ 1 w 110"/>
                <a:gd name="T5" fmla="*/ 1 h 123"/>
                <a:gd name="T6" fmla="*/ 1 w 110"/>
                <a:gd name="T7" fmla="*/ 1 h 123"/>
                <a:gd name="T8" fmla="*/ 1 w 110"/>
                <a:gd name="T9" fmla="*/ 1 h 123"/>
                <a:gd name="T10" fmla="*/ 1 w 110"/>
                <a:gd name="T11" fmla="*/ 1 h 123"/>
                <a:gd name="T12" fmla="*/ 1 w 110"/>
                <a:gd name="T13" fmla="*/ 1 h 123"/>
                <a:gd name="T14" fmla="*/ 1 w 110"/>
                <a:gd name="T15" fmla="*/ 1 h 123"/>
                <a:gd name="T16" fmla="*/ 1 w 110"/>
                <a:gd name="T17" fmla="*/ 1 h 123"/>
                <a:gd name="T18" fmla="*/ 1 w 110"/>
                <a:gd name="T19" fmla="*/ 1 h 123"/>
                <a:gd name="T20" fmla="*/ 1 w 110"/>
                <a:gd name="T21" fmla="*/ 1 h 123"/>
                <a:gd name="T22" fmla="*/ 1 w 110"/>
                <a:gd name="T23" fmla="*/ 1 h 123"/>
                <a:gd name="T24" fmla="*/ 1 w 110"/>
                <a:gd name="T25" fmla="*/ 0 h 123"/>
                <a:gd name="T26" fmla="*/ 1 w 110"/>
                <a:gd name="T27" fmla="*/ 1 h 123"/>
                <a:gd name="T28" fmla="*/ 1 w 110"/>
                <a:gd name="T29" fmla="*/ 1 h 123"/>
                <a:gd name="T30" fmla="*/ 1 w 110"/>
                <a:gd name="T31" fmla="*/ 1 h 123"/>
                <a:gd name="T32" fmla="*/ 1 w 110"/>
                <a:gd name="T33" fmla="*/ 1 h 123"/>
                <a:gd name="T34" fmla="*/ 1 w 110"/>
                <a:gd name="T35" fmla="*/ 1 h 123"/>
                <a:gd name="T36" fmla="*/ 1 w 110"/>
                <a:gd name="T37" fmla="*/ 1 h 123"/>
                <a:gd name="T38" fmla="*/ 1 w 110"/>
                <a:gd name="T39" fmla="*/ 1 h 123"/>
                <a:gd name="T40" fmla="*/ 1 w 110"/>
                <a:gd name="T41" fmla="*/ 1 h 123"/>
                <a:gd name="T42" fmla="*/ 1 w 110"/>
                <a:gd name="T43" fmla="*/ 1 h 123"/>
                <a:gd name="T44" fmla="*/ 1 w 110"/>
                <a:gd name="T45" fmla="*/ 1 h 123"/>
                <a:gd name="T46" fmla="*/ 1 w 110"/>
                <a:gd name="T47" fmla="*/ 1 h 123"/>
                <a:gd name="T48" fmla="*/ 1 w 110"/>
                <a:gd name="T49" fmla="*/ 1 h 123"/>
                <a:gd name="T50" fmla="*/ 1 w 110"/>
                <a:gd name="T51" fmla="*/ 1 h 123"/>
                <a:gd name="T52" fmla="*/ 0 w 110"/>
                <a:gd name="T53" fmla="*/ 1 h 123"/>
                <a:gd name="T54" fmla="*/ 0 w 110"/>
                <a:gd name="T55" fmla="*/ 1 h 123"/>
                <a:gd name="T56" fmla="*/ 1 w 110"/>
                <a:gd name="T57" fmla="*/ 1 h 123"/>
                <a:gd name="T58" fmla="*/ 1 w 110"/>
                <a:gd name="T59" fmla="*/ 1 h 123"/>
                <a:gd name="T60" fmla="*/ 1 w 110"/>
                <a:gd name="T61" fmla="*/ 1 h 123"/>
                <a:gd name="T62" fmla="*/ 1 w 110"/>
                <a:gd name="T63" fmla="*/ 1 h 123"/>
                <a:gd name="T64" fmla="*/ 1 w 110"/>
                <a:gd name="T65" fmla="*/ 1 h 123"/>
                <a:gd name="T66" fmla="*/ 1 w 110"/>
                <a:gd name="T67" fmla="*/ 1 h 123"/>
                <a:gd name="T68" fmla="*/ 1 w 110"/>
                <a:gd name="T69" fmla="*/ 1 h 123"/>
                <a:gd name="T70" fmla="*/ 1 w 110"/>
                <a:gd name="T71" fmla="*/ 1 h 123"/>
                <a:gd name="T72" fmla="*/ 1 w 110"/>
                <a:gd name="T73" fmla="*/ 1 h 123"/>
                <a:gd name="T74" fmla="*/ 1 w 110"/>
                <a:gd name="T75" fmla="*/ 1 h 123"/>
                <a:gd name="T76" fmla="*/ 1 w 110"/>
                <a:gd name="T77" fmla="*/ 1 h 123"/>
                <a:gd name="T78" fmla="*/ 1 w 110"/>
                <a:gd name="T79" fmla="*/ 1 h 123"/>
                <a:gd name="T80" fmla="*/ 1 w 110"/>
                <a:gd name="T81" fmla="*/ 1 h 123"/>
                <a:gd name="T82" fmla="*/ 1 w 110"/>
                <a:gd name="T83" fmla="*/ 1 h 123"/>
                <a:gd name="T84" fmla="*/ 1 w 110"/>
                <a:gd name="T85" fmla="*/ 1 h 123"/>
                <a:gd name="T86" fmla="*/ 1 w 110"/>
                <a:gd name="T87" fmla="*/ 1 h 123"/>
                <a:gd name="T88" fmla="*/ 1 w 110"/>
                <a:gd name="T89" fmla="*/ 1 h 123"/>
                <a:gd name="T90" fmla="*/ 1 w 110"/>
                <a:gd name="T91" fmla="*/ 1 h 123"/>
                <a:gd name="T92" fmla="*/ 1 w 110"/>
                <a:gd name="T93" fmla="*/ 1 h 123"/>
                <a:gd name="T94" fmla="*/ 1 w 110"/>
                <a:gd name="T95" fmla="*/ 1 h 123"/>
                <a:gd name="T96" fmla="*/ 1 w 110"/>
                <a:gd name="T97" fmla="*/ 1 h 12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"/>
                <a:gd name="T148" fmla="*/ 0 h 123"/>
                <a:gd name="T149" fmla="*/ 110 w 110"/>
                <a:gd name="T150" fmla="*/ 123 h 12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" h="123">
                  <a:moveTo>
                    <a:pt x="99" y="62"/>
                  </a:moveTo>
                  <a:lnTo>
                    <a:pt x="105" y="56"/>
                  </a:lnTo>
                  <a:lnTo>
                    <a:pt x="110" y="48"/>
                  </a:lnTo>
                  <a:lnTo>
                    <a:pt x="110" y="39"/>
                  </a:lnTo>
                  <a:lnTo>
                    <a:pt x="108" y="31"/>
                  </a:lnTo>
                  <a:lnTo>
                    <a:pt x="102" y="25"/>
                  </a:lnTo>
                  <a:lnTo>
                    <a:pt x="94" y="21"/>
                  </a:lnTo>
                  <a:lnTo>
                    <a:pt x="86" y="20"/>
                  </a:lnTo>
                  <a:lnTo>
                    <a:pt x="77" y="23"/>
                  </a:lnTo>
                  <a:lnTo>
                    <a:pt x="74" y="13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55" y="0"/>
                  </a:lnTo>
                  <a:lnTo>
                    <a:pt x="48" y="2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3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4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1" y="47"/>
                  </a:lnTo>
                  <a:lnTo>
                    <a:pt x="4" y="55"/>
                  </a:lnTo>
                  <a:lnTo>
                    <a:pt x="11" y="61"/>
                  </a:lnTo>
                  <a:lnTo>
                    <a:pt x="4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92"/>
                  </a:lnTo>
                  <a:lnTo>
                    <a:pt x="8" y="97"/>
                  </a:lnTo>
                  <a:lnTo>
                    <a:pt x="16" y="101"/>
                  </a:lnTo>
                  <a:lnTo>
                    <a:pt x="24" y="102"/>
                  </a:lnTo>
                  <a:lnTo>
                    <a:pt x="33" y="100"/>
                  </a:lnTo>
                  <a:lnTo>
                    <a:pt x="35" y="109"/>
                  </a:lnTo>
                  <a:lnTo>
                    <a:pt x="40" y="116"/>
                  </a:lnTo>
                  <a:lnTo>
                    <a:pt x="46" y="121"/>
                  </a:lnTo>
                  <a:lnTo>
                    <a:pt x="54" y="123"/>
                  </a:lnTo>
                  <a:lnTo>
                    <a:pt x="62" y="121"/>
                  </a:lnTo>
                  <a:lnTo>
                    <a:pt x="69" y="116"/>
                  </a:lnTo>
                  <a:lnTo>
                    <a:pt x="73" y="109"/>
                  </a:lnTo>
                  <a:lnTo>
                    <a:pt x="76" y="101"/>
                  </a:lnTo>
                  <a:lnTo>
                    <a:pt x="85" y="103"/>
                  </a:lnTo>
                  <a:lnTo>
                    <a:pt x="93" y="102"/>
                  </a:lnTo>
                  <a:lnTo>
                    <a:pt x="101" y="99"/>
                  </a:lnTo>
                  <a:lnTo>
                    <a:pt x="107" y="93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5" y="69"/>
                  </a:lnTo>
                  <a:lnTo>
                    <a:pt x="99" y="6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1" name="Freeform 195"/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2905" y="2708"/>
              <a:ext cx="16" cy="16"/>
            </a:xfrm>
            <a:custGeom>
              <a:avLst/>
              <a:gdLst>
                <a:gd name="T0" fmla="*/ 1 w 31"/>
                <a:gd name="T1" fmla="*/ 0 h 33"/>
                <a:gd name="T2" fmla="*/ 1 w 31"/>
                <a:gd name="T3" fmla="*/ 0 h 33"/>
                <a:gd name="T4" fmla="*/ 1 w 31"/>
                <a:gd name="T5" fmla="*/ 0 h 33"/>
                <a:gd name="T6" fmla="*/ 1 w 31"/>
                <a:gd name="T7" fmla="*/ 0 h 33"/>
                <a:gd name="T8" fmla="*/ 0 w 31"/>
                <a:gd name="T9" fmla="*/ 0 h 33"/>
                <a:gd name="T10" fmla="*/ 1 w 31"/>
                <a:gd name="T11" fmla="*/ 0 h 33"/>
                <a:gd name="T12" fmla="*/ 1 w 31"/>
                <a:gd name="T13" fmla="*/ 0 h 33"/>
                <a:gd name="T14" fmla="*/ 1 w 31"/>
                <a:gd name="T15" fmla="*/ 0 h 33"/>
                <a:gd name="T16" fmla="*/ 1 w 31"/>
                <a:gd name="T17" fmla="*/ 0 h 33"/>
                <a:gd name="T18" fmla="*/ 1 w 31"/>
                <a:gd name="T19" fmla="*/ 0 h 33"/>
                <a:gd name="T20" fmla="*/ 1 w 31"/>
                <a:gd name="T21" fmla="*/ 0 h 33"/>
                <a:gd name="T22" fmla="*/ 1 w 31"/>
                <a:gd name="T23" fmla="*/ 0 h 33"/>
                <a:gd name="T24" fmla="*/ 1 w 31"/>
                <a:gd name="T25" fmla="*/ 0 h 33"/>
                <a:gd name="T26" fmla="*/ 1 w 31"/>
                <a:gd name="T27" fmla="*/ 0 h 33"/>
                <a:gd name="T28" fmla="*/ 1 w 31"/>
                <a:gd name="T29" fmla="*/ 0 h 33"/>
                <a:gd name="T30" fmla="*/ 1 w 31"/>
                <a:gd name="T31" fmla="*/ 0 h 33"/>
                <a:gd name="T32" fmla="*/ 1 w 31"/>
                <a:gd name="T33" fmla="*/ 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33"/>
                <a:gd name="T53" fmla="*/ 31 w 31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33">
                  <a:moveTo>
                    <a:pt x="15" y="33"/>
                  </a:moveTo>
                  <a:lnTo>
                    <a:pt x="9" y="32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0" y="24"/>
                  </a:lnTo>
                  <a:lnTo>
                    <a:pt x="26" y="28"/>
                  </a:lnTo>
                  <a:lnTo>
                    <a:pt x="22" y="32"/>
                  </a:lnTo>
                  <a:lnTo>
                    <a:pt x="15" y="3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2" name="Freeform 196"/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2366" y="2699"/>
              <a:ext cx="56" cy="61"/>
            </a:xfrm>
            <a:custGeom>
              <a:avLst/>
              <a:gdLst>
                <a:gd name="T0" fmla="*/ 1 w 111"/>
                <a:gd name="T1" fmla="*/ 1 h 122"/>
                <a:gd name="T2" fmla="*/ 1 w 111"/>
                <a:gd name="T3" fmla="*/ 1 h 122"/>
                <a:gd name="T4" fmla="*/ 1 w 111"/>
                <a:gd name="T5" fmla="*/ 1 h 122"/>
                <a:gd name="T6" fmla="*/ 1 w 111"/>
                <a:gd name="T7" fmla="*/ 1 h 122"/>
                <a:gd name="T8" fmla="*/ 1 w 111"/>
                <a:gd name="T9" fmla="*/ 1 h 122"/>
                <a:gd name="T10" fmla="*/ 1 w 111"/>
                <a:gd name="T11" fmla="*/ 1 h 122"/>
                <a:gd name="T12" fmla="*/ 1 w 111"/>
                <a:gd name="T13" fmla="*/ 1 h 122"/>
                <a:gd name="T14" fmla="*/ 1 w 111"/>
                <a:gd name="T15" fmla="*/ 1 h 122"/>
                <a:gd name="T16" fmla="*/ 1 w 111"/>
                <a:gd name="T17" fmla="*/ 1 h 122"/>
                <a:gd name="T18" fmla="*/ 1 w 111"/>
                <a:gd name="T19" fmla="*/ 1 h 122"/>
                <a:gd name="T20" fmla="*/ 1 w 111"/>
                <a:gd name="T21" fmla="*/ 1 h 122"/>
                <a:gd name="T22" fmla="*/ 1 w 111"/>
                <a:gd name="T23" fmla="*/ 1 h 122"/>
                <a:gd name="T24" fmla="*/ 1 w 111"/>
                <a:gd name="T25" fmla="*/ 0 h 122"/>
                <a:gd name="T26" fmla="*/ 1 w 111"/>
                <a:gd name="T27" fmla="*/ 1 h 122"/>
                <a:gd name="T28" fmla="*/ 1 w 111"/>
                <a:gd name="T29" fmla="*/ 1 h 122"/>
                <a:gd name="T30" fmla="*/ 1 w 111"/>
                <a:gd name="T31" fmla="*/ 1 h 122"/>
                <a:gd name="T32" fmla="*/ 1 w 111"/>
                <a:gd name="T33" fmla="*/ 1 h 122"/>
                <a:gd name="T34" fmla="*/ 1 w 111"/>
                <a:gd name="T35" fmla="*/ 1 h 122"/>
                <a:gd name="T36" fmla="*/ 1 w 111"/>
                <a:gd name="T37" fmla="*/ 1 h 122"/>
                <a:gd name="T38" fmla="*/ 1 w 111"/>
                <a:gd name="T39" fmla="*/ 1 h 122"/>
                <a:gd name="T40" fmla="*/ 1 w 111"/>
                <a:gd name="T41" fmla="*/ 1 h 122"/>
                <a:gd name="T42" fmla="*/ 1 w 111"/>
                <a:gd name="T43" fmla="*/ 1 h 122"/>
                <a:gd name="T44" fmla="*/ 1 w 111"/>
                <a:gd name="T45" fmla="*/ 1 h 122"/>
                <a:gd name="T46" fmla="*/ 1 w 111"/>
                <a:gd name="T47" fmla="*/ 1 h 122"/>
                <a:gd name="T48" fmla="*/ 1 w 111"/>
                <a:gd name="T49" fmla="*/ 1 h 122"/>
                <a:gd name="T50" fmla="*/ 1 w 111"/>
                <a:gd name="T51" fmla="*/ 1 h 122"/>
                <a:gd name="T52" fmla="*/ 1 w 111"/>
                <a:gd name="T53" fmla="*/ 1 h 122"/>
                <a:gd name="T54" fmla="*/ 0 w 111"/>
                <a:gd name="T55" fmla="*/ 1 h 122"/>
                <a:gd name="T56" fmla="*/ 1 w 111"/>
                <a:gd name="T57" fmla="*/ 1 h 122"/>
                <a:gd name="T58" fmla="*/ 1 w 111"/>
                <a:gd name="T59" fmla="*/ 1 h 122"/>
                <a:gd name="T60" fmla="*/ 1 w 111"/>
                <a:gd name="T61" fmla="*/ 1 h 122"/>
                <a:gd name="T62" fmla="*/ 1 w 111"/>
                <a:gd name="T63" fmla="*/ 1 h 122"/>
                <a:gd name="T64" fmla="*/ 1 w 111"/>
                <a:gd name="T65" fmla="*/ 1 h 122"/>
                <a:gd name="T66" fmla="*/ 1 w 111"/>
                <a:gd name="T67" fmla="*/ 1 h 122"/>
                <a:gd name="T68" fmla="*/ 1 w 111"/>
                <a:gd name="T69" fmla="*/ 1 h 122"/>
                <a:gd name="T70" fmla="*/ 1 w 111"/>
                <a:gd name="T71" fmla="*/ 1 h 122"/>
                <a:gd name="T72" fmla="*/ 1 w 111"/>
                <a:gd name="T73" fmla="*/ 1 h 122"/>
                <a:gd name="T74" fmla="*/ 1 w 111"/>
                <a:gd name="T75" fmla="*/ 1 h 122"/>
                <a:gd name="T76" fmla="*/ 1 w 111"/>
                <a:gd name="T77" fmla="*/ 1 h 122"/>
                <a:gd name="T78" fmla="*/ 1 w 111"/>
                <a:gd name="T79" fmla="*/ 1 h 122"/>
                <a:gd name="T80" fmla="*/ 1 w 111"/>
                <a:gd name="T81" fmla="*/ 1 h 122"/>
                <a:gd name="T82" fmla="*/ 1 w 111"/>
                <a:gd name="T83" fmla="*/ 1 h 122"/>
                <a:gd name="T84" fmla="*/ 1 w 111"/>
                <a:gd name="T85" fmla="*/ 1 h 122"/>
                <a:gd name="T86" fmla="*/ 1 w 111"/>
                <a:gd name="T87" fmla="*/ 1 h 122"/>
                <a:gd name="T88" fmla="*/ 1 w 111"/>
                <a:gd name="T89" fmla="*/ 1 h 122"/>
                <a:gd name="T90" fmla="*/ 1 w 111"/>
                <a:gd name="T91" fmla="*/ 1 h 122"/>
                <a:gd name="T92" fmla="*/ 1 w 111"/>
                <a:gd name="T93" fmla="*/ 1 h 122"/>
                <a:gd name="T94" fmla="*/ 1 w 111"/>
                <a:gd name="T95" fmla="*/ 1 h 122"/>
                <a:gd name="T96" fmla="*/ 1 w 111"/>
                <a:gd name="T97" fmla="*/ 1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1"/>
                <a:gd name="T148" fmla="*/ 0 h 122"/>
                <a:gd name="T149" fmla="*/ 111 w 111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1" h="122">
                  <a:moveTo>
                    <a:pt x="101" y="61"/>
                  </a:moveTo>
                  <a:lnTo>
                    <a:pt x="108" y="55"/>
                  </a:lnTo>
                  <a:lnTo>
                    <a:pt x="111" y="47"/>
                  </a:lnTo>
                  <a:lnTo>
                    <a:pt x="111" y="39"/>
                  </a:lnTo>
                  <a:lnTo>
                    <a:pt x="109" y="31"/>
                  </a:lnTo>
                  <a:lnTo>
                    <a:pt x="103" y="24"/>
                  </a:lnTo>
                  <a:lnTo>
                    <a:pt x="96" y="21"/>
                  </a:lnTo>
                  <a:lnTo>
                    <a:pt x="88" y="20"/>
                  </a:lnTo>
                  <a:lnTo>
                    <a:pt x="79" y="22"/>
                  </a:lnTo>
                  <a:lnTo>
                    <a:pt x="77" y="13"/>
                  </a:lnTo>
                  <a:lnTo>
                    <a:pt x="71" y="6"/>
                  </a:lnTo>
                  <a:lnTo>
                    <a:pt x="64" y="1"/>
                  </a:lnTo>
                  <a:lnTo>
                    <a:pt x="56" y="0"/>
                  </a:lnTo>
                  <a:lnTo>
                    <a:pt x="48" y="1"/>
                  </a:lnTo>
                  <a:lnTo>
                    <a:pt x="41" y="6"/>
                  </a:lnTo>
                  <a:lnTo>
                    <a:pt x="36" y="13"/>
                  </a:lnTo>
                  <a:lnTo>
                    <a:pt x="34" y="22"/>
                  </a:lnTo>
                  <a:lnTo>
                    <a:pt x="25" y="20"/>
                  </a:lnTo>
                  <a:lnTo>
                    <a:pt x="17" y="20"/>
                  </a:lnTo>
                  <a:lnTo>
                    <a:pt x="9" y="23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46"/>
                  </a:lnTo>
                  <a:lnTo>
                    <a:pt x="4" y="54"/>
                  </a:lnTo>
                  <a:lnTo>
                    <a:pt x="11" y="60"/>
                  </a:lnTo>
                  <a:lnTo>
                    <a:pt x="4" y="66"/>
                  </a:lnTo>
                  <a:lnTo>
                    <a:pt x="1" y="74"/>
                  </a:lnTo>
                  <a:lnTo>
                    <a:pt x="0" y="83"/>
                  </a:lnTo>
                  <a:lnTo>
                    <a:pt x="2" y="91"/>
                  </a:lnTo>
                  <a:lnTo>
                    <a:pt x="8" y="98"/>
                  </a:lnTo>
                  <a:lnTo>
                    <a:pt x="16" y="102"/>
                  </a:lnTo>
                  <a:lnTo>
                    <a:pt x="24" y="102"/>
                  </a:lnTo>
                  <a:lnTo>
                    <a:pt x="33" y="99"/>
                  </a:lnTo>
                  <a:lnTo>
                    <a:pt x="35" y="108"/>
                  </a:lnTo>
                  <a:lnTo>
                    <a:pt x="40" y="115"/>
                  </a:lnTo>
                  <a:lnTo>
                    <a:pt x="47" y="120"/>
                  </a:lnTo>
                  <a:lnTo>
                    <a:pt x="55" y="122"/>
                  </a:lnTo>
                  <a:lnTo>
                    <a:pt x="63" y="120"/>
                  </a:lnTo>
                  <a:lnTo>
                    <a:pt x="70" y="115"/>
                  </a:lnTo>
                  <a:lnTo>
                    <a:pt x="76" y="108"/>
                  </a:lnTo>
                  <a:lnTo>
                    <a:pt x="78" y="100"/>
                  </a:lnTo>
                  <a:lnTo>
                    <a:pt x="87" y="103"/>
                  </a:lnTo>
                  <a:lnTo>
                    <a:pt x="95" y="102"/>
                  </a:lnTo>
                  <a:lnTo>
                    <a:pt x="103" y="98"/>
                  </a:lnTo>
                  <a:lnTo>
                    <a:pt x="109" y="92"/>
                  </a:lnTo>
                  <a:lnTo>
                    <a:pt x="111" y="84"/>
                  </a:lnTo>
                  <a:lnTo>
                    <a:pt x="110" y="76"/>
                  </a:lnTo>
                  <a:lnTo>
                    <a:pt x="107" y="68"/>
                  </a:lnTo>
                  <a:lnTo>
                    <a:pt x="101" y="6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3" name="Freeform 197"/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2385" y="2721"/>
              <a:ext cx="16" cy="16"/>
            </a:xfrm>
            <a:custGeom>
              <a:avLst/>
              <a:gdLst>
                <a:gd name="T0" fmla="*/ 1 w 32"/>
                <a:gd name="T1" fmla="*/ 1 h 32"/>
                <a:gd name="T2" fmla="*/ 1 w 32"/>
                <a:gd name="T3" fmla="*/ 1 h 32"/>
                <a:gd name="T4" fmla="*/ 1 w 32"/>
                <a:gd name="T5" fmla="*/ 1 h 32"/>
                <a:gd name="T6" fmla="*/ 1 w 32"/>
                <a:gd name="T7" fmla="*/ 1 h 32"/>
                <a:gd name="T8" fmla="*/ 0 w 32"/>
                <a:gd name="T9" fmla="*/ 1 h 32"/>
                <a:gd name="T10" fmla="*/ 1 w 32"/>
                <a:gd name="T11" fmla="*/ 1 h 32"/>
                <a:gd name="T12" fmla="*/ 1 w 32"/>
                <a:gd name="T13" fmla="*/ 1 h 32"/>
                <a:gd name="T14" fmla="*/ 1 w 32"/>
                <a:gd name="T15" fmla="*/ 1 h 32"/>
                <a:gd name="T16" fmla="*/ 1 w 32"/>
                <a:gd name="T17" fmla="*/ 0 h 32"/>
                <a:gd name="T18" fmla="*/ 1 w 32"/>
                <a:gd name="T19" fmla="*/ 1 h 32"/>
                <a:gd name="T20" fmla="*/ 1 w 32"/>
                <a:gd name="T21" fmla="*/ 1 h 32"/>
                <a:gd name="T22" fmla="*/ 1 w 32"/>
                <a:gd name="T23" fmla="*/ 1 h 32"/>
                <a:gd name="T24" fmla="*/ 1 w 32"/>
                <a:gd name="T25" fmla="*/ 1 h 32"/>
                <a:gd name="T26" fmla="*/ 1 w 32"/>
                <a:gd name="T27" fmla="*/ 1 h 32"/>
                <a:gd name="T28" fmla="*/ 1 w 32"/>
                <a:gd name="T29" fmla="*/ 1 h 32"/>
                <a:gd name="T30" fmla="*/ 1 w 32"/>
                <a:gd name="T31" fmla="*/ 1 h 32"/>
                <a:gd name="T32" fmla="*/ 1 w 32"/>
                <a:gd name="T33" fmla="*/ 1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2"/>
                <a:gd name="T53" fmla="*/ 32 w 3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2">
                  <a:moveTo>
                    <a:pt x="16" y="32"/>
                  </a:moveTo>
                  <a:lnTo>
                    <a:pt x="9" y="31"/>
                  </a:lnTo>
                  <a:lnTo>
                    <a:pt x="4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3" y="1"/>
                  </a:lnTo>
                  <a:lnTo>
                    <a:pt x="27" y="5"/>
                  </a:lnTo>
                  <a:lnTo>
                    <a:pt x="31" y="9"/>
                  </a:lnTo>
                  <a:lnTo>
                    <a:pt x="32" y="16"/>
                  </a:lnTo>
                  <a:lnTo>
                    <a:pt x="31" y="23"/>
                  </a:lnTo>
                  <a:lnTo>
                    <a:pt x="27" y="28"/>
                  </a:lnTo>
                  <a:lnTo>
                    <a:pt x="23" y="31"/>
                  </a:lnTo>
                  <a:lnTo>
                    <a:pt x="16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4" name="Freeform 198"/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2400" y="1686"/>
              <a:ext cx="68" cy="74"/>
            </a:xfrm>
            <a:custGeom>
              <a:avLst/>
              <a:gdLst>
                <a:gd name="T0" fmla="*/ 1 w 136"/>
                <a:gd name="T1" fmla="*/ 0 h 149"/>
                <a:gd name="T2" fmla="*/ 1 w 136"/>
                <a:gd name="T3" fmla="*/ 0 h 149"/>
                <a:gd name="T4" fmla="*/ 1 w 136"/>
                <a:gd name="T5" fmla="*/ 0 h 149"/>
                <a:gd name="T6" fmla="*/ 1 w 136"/>
                <a:gd name="T7" fmla="*/ 0 h 149"/>
                <a:gd name="T8" fmla="*/ 1 w 136"/>
                <a:gd name="T9" fmla="*/ 0 h 149"/>
                <a:gd name="T10" fmla="*/ 1 w 136"/>
                <a:gd name="T11" fmla="*/ 0 h 149"/>
                <a:gd name="T12" fmla="*/ 1 w 136"/>
                <a:gd name="T13" fmla="*/ 0 h 149"/>
                <a:gd name="T14" fmla="*/ 1 w 136"/>
                <a:gd name="T15" fmla="*/ 0 h 149"/>
                <a:gd name="T16" fmla="*/ 1 w 136"/>
                <a:gd name="T17" fmla="*/ 0 h 149"/>
                <a:gd name="T18" fmla="*/ 1 w 136"/>
                <a:gd name="T19" fmla="*/ 0 h 149"/>
                <a:gd name="T20" fmla="*/ 1 w 136"/>
                <a:gd name="T21" fmla="*/ 0 h 149"/>
                <a:gd name="T22" fmla="*/ 1 w 136"/>
                <a:gd name="T23" fmla="*/ 0 h 149"/>
                <a:gd name="T24" fmla="*/ 1 w 136"/>
                <a:gd name="T25" fmla="*/ 0 h 149"/>
                <a:gd name="T26" fmla="*/ 1 w 136"/>
                <a:gd name="T27" fmla="*/ 0 h 149"/>
                <a:gd name="T28" fmla="*/ 0 w 136"/>
                <a:gd name="T29" fmla="*/ 0 h 149"/>
                <a:gd name="T30" fmla="*/ 1 w 136"/>
                <a:gd name="T31" fmla="*/ 0 h 149"/>
                <a:gd name="T32" fmla="*/ 1 w 136"/>
                <a:gd name="T33" fmla="*/ 0 h 149"/>
                <a:gd name="T34" fmla="*/ 0 w 136"/>
                <a:gd name="T35" fmla="*/ 0 h 149"/>
                <a:gd name="T36" fmla="*/ 1 w 136"/>
                <a:gd name="T37" fmla="*/ 0 h 149"/>
                <a:gd name="T38" fmla="*/ 1 w 136"/>
                <a:gd name="T39" fmla="*/ 0 h 149"/>
                <a:gd name="T40" fmla="*/ 1 w 136"/>
                <a:gd name="T41" fmla="*/ 0 h 149"/>
                <a:gd name="T42" fmla="*/ 1 w 136"/>
                <a:gd name="T43" fmla="*/ 0 h 149"/>
                <a:gd name="T44" fmla="*/ 1 w 136"/>
                <a:gd name="T45" fmla="*/ 0 h 149"/>
                <a:gd name="T46" fmla="*/ 1 w 136"/>
                <a:gd name="T47" fmla="*/ 0 h 149"/>
                <a:gd name="T48" fmla="*/ 1 w 136"/>
                <a:gd name="T49" fmla="*/ 0 h 149"/>
                <a:gd name="T50" fmla="*/ 1 w 136"/>
                <a:gd name="T51" fmla="*/ 0 h 149"/>
                <a:gd name="T52" fmla="*/ 1 w 136"/>
                <a:gd name="T53" fmla="*/ 0 h 149"/>
                <a:gd name="T54" fmla="*/ 1 w 136"/>
                <a:gd name="T55" fmla="*/ 0 h 149"/>
                <a:gd name="T56" fmla="*/ 1 w 136"/>
                <a:gd name="T57" fmla="*/ 0 h 149"/>
                <a:gd name="T58" fmla="*/ 1 w 136"/>
                <a:gd name="T59" fmla="*/ 0 h 149"/>
                <a:gd name="T60" fmla="*/ 1 w 136"/>
                <a:gd name="T61" fmla="*/ 0 h 149"/>
                <a:gd name="T62" fmla="*/ 1 w 136"/>
                <a:gd name="T63" fmla="*/ 0 h 1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9"/>
                <a:gd name="T98" fmla="*/ 136 w 136"/>
                <a:gd name="T99" fmla="*/ 149 h 1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9">
                  <a:moveTo>
                    <a:pt x="123" y="75"/>
                  </a:moveTo>
                  <a:lnTo>
                    <a:pt x="131" y="67"/>
                  </a:lnTo>
                  <a:lnTo>
                    <a:pt x="135" y="58"/>
                  </a:lnTo>
                  <a:lnTo>
                    <a:pt x="136" y="47"/>
                  </a:lnTo>
                  <a:lnTo>
                    <a:pt x="133" y="38"/>
                  </a:lnTo>
                  <a:lnTo>
                    <a:pt x="129" y="34"/>
                  </a:lnTo>
                  <a:lnTo>
                    <a:pt x="126" y="30"/>
                  </a:lnTo>
                  <a:lnTo>
                    <a:pt x="121" y="28"/>
                  </a:lnTo>
                  <a:lnTo>
                    <a:pt x="117" y="26"/>
                  </a:lnTo>
                  <a:lnTo>
                    <a:pt x="112" y="26"/>
                  </a:lnTo>
                  <a:lnTo>
                    <a:pt x="106" y="26"/>
                  </a:lnTo>
                  <a:lnTo>
                    <a:pt x="102" y="26"/>
                  </a:lnTo>
                  <a:lnTo>
                    <a:pt x="96" y="28"/>
                  </a:lnTo>
                  <a:lnTo>
                    <a:pt x="94" y="18"/>
                  </a:lnTo>
                  <a:lnTo>
                    <a:pt x="88" y="8"/>
                  </a:lnTo>
                  <a:lnTo>
                    <a:pt x="79" y="3"/>
                  </a:lnTo>
                  <a:lnTo>
                    <a:pt x="68" y="0"/>
                  </a:lnTo>
                  <a:lnTo>
                    <a:pt x="58" y="3"/>
                  </a:lnTo>
                  <a:lnTo>
                    <a:pt x="50" y="8"/>
                  </a:lnTo>
                  <a:lnTo>
                    <a:pt x="44" y="16"/>
                  </a:lnTo>
                  <a:lnTo>
                    <a:pt x="42" y="27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25" y="24"/>
                  </a:lnTo>
                  <a:lnTo>
                    <a:pt x="20" y="24"/>
                  </a:lnTo>
                  <a:lnTo>
                    <a:pt x="15" y="27"/>
                  </a:lnTo>
                  <a:lnTo>
                    <a:pt x="11" y="29"/>
                  </a:lnTo>
                  <a:lnTo>
                    <a:pt x="7" y="32"/>
                  </a:lnTo>
                  <a:lnTo>
                    <a:pt x="4" y="37"/>
                  </a:lnTo>
                  <a:lnTo>
                    <a:pt x="0" y="46"/>
                  </a:lnTo>
                  <a:lnTo>
                    <a:pt x="2" y="57"/>
                  </a:lnTo>
                  <a:lnTo>
                    <a:pt x="6" y="66"/>
                  </a:lnTo>
                  <a:lnTo>
                    <a:pt x="13" y="74"/>
                  </a:lnTo>
                  <a:lnTo>
                    <a:pt x="5" y="81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4" y="111"/>
                  </a:lnTo>
                  <a:lnTo>
                    <a:pt x="7" y="115"/>
                  </a:lnTo>
                  <a:lnTo>
                    <a:pt x="11" y="119"/>
                  </a:lnTo>
                  <a:lnTo>
                    <a:pt x="14" y="121"/>
                  </a:lnTo>
                  <a:lnTo>
                    <a:pt x="19" y="122"/>
                  </a:lnTo>
                  <a:lnTo>
                    <a:pt x="25" y="123"/>
                  </a:lnTo>
                  <a:lnTo>
                    <a:pt x="29" y="123"/>
                  </a:lnTo>
                  <a:lnTo>
                    <a:pt x="34" y="122"/>
                  </a:lnTo>
                  <a:lnTo>
                    <a:pt x="40" y="121"/>
                  </a:lnTo>
                  <a:lnTo>
                    <a:pt x="42" y="132"/>
                  </a:lnTo>
                  <a:lnTo>
                    <a:pt x="49" y="141"/>
                  </a:lnTo>
                  <a:lnTo>
                    <a:pt x="57" y="147"/>
                  </a:lnTo>
                  <a:lnTo>
                    <a:pt x="67" y="149"/>
                  </a:lnTo>
                  <a:lnTo>
                    <a:pt x="78" y="147"/>
                  </a:lnTo>
                  <a:lnTo>
                    <a:pt x="86" y="141"/>
                  </a:lnTo>
                  <a:lnTo>
                    <a:pt x="91" y="133"/>
                  </a:lnTo>
                  <a:lnTo>
                    <a:pt x="94" y="122"/>
                  </a:lnTo>
                  <a:lnTo>
                    <a:pt x="100" y="123"/>
                  </a:lnTo>
                  <a:lnTo>
                    <a:pt x="105" y="125"/>
                  </a:lnTo>
                  <a:lnTo>
                    <a:pt x="111" y="125"/>
                  </a:lnTo>
                  <a:lnTo>
                    <a:pt x="116" y="123"/>
                  </a:lnTo>
                  <a:lnTo>
                    <a:pt x="120" y="122"/>
                  </a:lnTo>
                  <a:lnTo>
                    <a:pt x="125" y="120"/>
                  </a:lnTo>
                  <a:lnTo>
                    <a:pt x="128" y="117"/>
                  </a:lnTo>
                  <a:lnTo>
                    <a:pt x="132" y="112"/>
                  </a:lnTo>
                  <a:lnTo>
                    <a:pt x="135" y="103"/>
                  </a:lnTo>
                  <a:lnTo>
                    <a:pt x="134" y="92"/>
                  </a:lnTo>
                  <a:lnTo>
                    <a:pt x="129" y="83"/>
                  </a:lnTo>
                  <a:lnTo>
                    <a:pt x="123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5" name="Freeform 199"/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2423" y="1713"/>
              <a:ext cx="20" cy="20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0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1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11" y="38"/>
                  </a:lnTo>
                  <a:lnTo>
                    <a:pt x="5" y="34"/>
                  </a:lnTo>
                  <a:lnTo>
                    <a:pt x="1" y="27"/>
                  </a:lnTo>
                  <a:lnTo>
                    <a:pt x="0" y="20"/>
                  </a:lnTo>
                  <a:lnTo>
                    <a:pt x="1" y="12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33" y="6"/>
                  </a:lnTo>
                  <a:lnTo>
                    <a:pt x="38" y="12"/>
                  </a:lnTo>
                  <a:lnTo>
                    <a:pt x="39" y="20"/>
                  </a:lnTo>
                  <a:lnTo>
                    <a:pt x="38" y="27"/>
                  </a:lnTo>
                  <a:lnTo>
                    <a:pt x="33" y="34"/>
                  </a:lnTo>
                  <a:lnTo>
                    <a:pt x="26" y="38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6" name="Freeform 200"/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3282" y="2529"/>
              <a:ext cx="64" cy="90"/>
            </a:xfrm>
            <a:custGeom>
              <a:avLst/>
              <a:gdLst>
                <a:gd name="T0" fmla="*/ 0 w 129"/>
                <a:gd name="T1" fmla="*/ 0 h 181"/>
                <a:gd name="T2" fmla="*/ 0 w 129"/>
                <a:gd name="T3" fmla="*/ 0 h 181"/>
                <a:gd name="T4" fmla="*/ 0 w 129"/>
                <a:gd name="T5" fmla="*/ 0 h 181"/>
                <a:gd name="T6" fmla="*/ 0 w 129"/>
                <a:gd name="T7" fmla="*/ 0 h 181"/>
                <a:gd name="T8" fmla="*/ 0 w 129"/>
                <a:gd name="T9" fmla="*/ 0 h 181"/>
                <a:gd name="T10" fmla="*/ 0 w 129"/>
                <a:gd name="T11" fmla="*/ 0 h 181"/>
                <a:gd name="T12" fmla="*/ 0 w 129"/>
                <a:gd name="T13" fmla="*/ 0 h 181"/>
                <a:gd name="T14" fmla="*/ 0 w 129"/>
                <a:gd name="T15" fmla="*/ 0 h 181"/>
                <a:gd name="T16" fmla="*/ 0 w 129"/>
                <a:gd name="T17" fmla="*/ 0 h 181"/>
                <a:gd name="T18" fmla="*/ 0 w 129"/>
                <a:gd name="T19" fmla="*/ 0 h 181"/>
                <a:gd name="T20" fmla="*/ 0 w 129"/>
                <a:gd name="T21" fmla="*/ 0 h 181"/>
                <a:gd name="T22" fmla="*/ 0 w 129"/>
                <a:gd name="T23" fmla="*/ 0 h 181"/>
                <a:gd name="T24" fmla="*/ 0 w 129"/>
                <a:gd name="T25" fmla="*/ 0 h 181"/>
                <a:gd name="T26" fmla="*/ 0 w 129"/>
                <a:gd name="T27" fmla="*/ 0 h 181"/>
                <a:gd name="T28" fmla="*/ 0 w 129"/>
                <a:gd name="T29" fmla="*/ 0 h 181"/>
                <a:gd name="T30" fmla="*/ 0 w 129"/>
                <a:gd name="T31" fmla="*/ 0 h 181"/>
                <a:gd name="T32" fmla="*/ 0 w 129"/>
                <a:gd name="T33" fmla="*/ 0 h 181"/>
                <a:gd name="T34" fmla="*/ 0 w 129"/>
                <a:gd name="T35" fmla="*/ 0 h 181"/>
                <a:gd name="T36" fmla="*/ 0 w 129"/>
                <a:gd name="T37" fmla="*/ 0 h 181"/>
                <a:gd name="T38" fmla="*/ 0 w 129"/>
                <a:gd name="T39" fmla="*/ 0 h 181"/>
                <a:gd name="T40" fmla="*/ 0 w 129"/>
                <a:gd name="T41" fmla="*/ 0 h 181"/>
                <a:gd name="T42" fmla="*/ 0 w 129"/>
                <a:gd name="T43" fmla="*/ 0 h 181"/>
                <a:gd name="T44" fmla="*/ 0 w 129"/>
                <a:gd name="T45" fmla="*/ 0 h 181"/>
                <a:gd name="T46" fmla="*/ 0 w 129"/>
                <a:gd name="T47" fmla="*/ 0 h 181"/>
                <a:gd name="T48" fmla="*/ 0 w 129"/>
                <a:gd name="T49" fmla="*/ 0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9"/>
                <a:gd name="T76" fmla="*/ 0 h 181"/>
                <a:gd name="T77" fmla="*/ 129 w 129"/>
                <a:gd name="T78" fmla="*/ 181 h 1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9" h="181">
                  <a:moveTo>
                    <a:pt x="0" y="181"/>
                  </a:moveTo>
                  <a:lnTo>
                    <a:pt x="25" y="172"/>
                  </a:lnTo>
                  <a:lnTo>
                    <a:pt x="52" y="158"/>
                  </a:lnTo>
                  <a:lnTo>
                    <a:pt x="76" y="141"/>
                  </a:lnTo>
                  <a:lnTo>
                    <a:pt x="97" y="120"/>
                  </a:lnTo>
                  <a:lnTo>
                    <a:pt x="114" y="98"/>
                  </a:lnTo>
                  <a:lnTo>
                    <a:pt x="124" y="74"/>
                  </a:lnTo>
                  <a:lnTo>
                    <a:pt x="129" y="50"/>
                  </a:lnTo>
                  <a:lnTo>
                    <a:pt x="124" y="26"/>
                  </a:lnTo>
                  <a:lnTo>
                    <a:pt x="114" y="8"/>
                  </a:lnTo>
                  <a:lnTo>
                    <a:pt x="100" y="0"/>
                  </a:lnTo>
                  <a:lnTo>
                    <a:pt x="86" y="1"/>
                  </a:lnTo>
                  <a:lnTo>
                    <a:pt x="72" y="8"/>
                  </a:lnTo>
                  <a:lnTo>
                    <a:pt x="61" y="21"/>
                  </a:lnTo>
                  <a:lnTo>
                    <a:pt x="53" y="38"/>
                  </a:lnTo>
                  <a:lnTo>
                    <a:pt x="49" y="58"/>
                  </a:lnTo>
                  <a:lnTo>
                    <a:pt x="52" y="79"/>
                  </a:lnTo>
                  <a:lnTo>
                    <a:pt x="54" y="95"/>
                  </a:lnTo>
                  <a:lnTo>
                    <a:pt x="49" y="113"/>
                  </a:lnTo>
                  <a:lnTo>
                    <a:pt x="41" y="129"/>
                  </a:lnTo>
                  <a:lnTo>
                    <a:pt x="31" y="145"/>
                  </a:lnTo>
                  <a:lnTo>
                    <a:pt x="19" y="160"/>
                  </a:lnTo>
                  <a:lnTo>
                    <a:pt x="10" y="171"/>
                  </a:lnTo>
                  <a:lnTo>
                    <a:pt x="2" y="179"/>
                  </a:lnTo>
                  <a:lnTo>
                    <a:pt x="0" y="18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7" name="Freeform 201"/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3251" y="2513"/>
              <a:ext cx="45" cy="103"/>
            </a:xfrm>
            <a:custGeom>
              <a:avLst/>
              <a:gdLst>
                <a:gd name="T0" fmla="*/ 1 w 90"/>
                <a:gd name="T1" fmla="*/ 1 h 206"/>
                <a:gd name="T2" fmla="*/ 1 w 90"/>
                <a:gd name="T3" fmla="*/ 1 h 206"/>
                <a:gd name="T4" fmla="*/ 1 w 90"/>
                <a:gd name="T5" fmla="*/ 1 h 206"/>
                <a:gd name="T6" fmla="*/ 1 w 90"/>
                <a:gd name="T7" fmla="*/ 1 h 206"/>
                <a:gd name="T8" fmla="*/ 1 w 90"/>
                <a:gd name="T9" fmla="*/ 1 h 206"/>
                <a:gd name="T10" fmla="*/ 1 w 90"/>
                <a:gd name="T11" fmla="*/ 1 h 206"/>
                <a:gd name="T12" fmla="*/ 1 w 90"/>
                <a:gd name="T13" fmla="*/ 1 h 206"/>
                <a:gd name="T14" fmla="*/ 1 w 90"/>
                <a:gd name="T15" fmla="*/ 1 h 206"/>
                <a:gd name="T16" fmla="*/ 1 w 90"/>
                <a:gd name="T17" fmla="*/ 1 h 206"/>
                <a:gd name="T18" fmla="*/ 1 w 90"/>
                <a:gd name="T19" fmla="*/ 0 h 206"/>
                <a:gd name="T20" fmla="*/ 1 w 90"/>
                <a:gd name="T21" fmla="*/ 1 h 206"/>
                <a:gd name="T22" fmla="*/ 1 w 90"/>
                <a:gd name="T23" fmla="*/ 1 h 206"/>
                <a:gd name="T24" fmla="*/ 1 w 90"/>
                <a:gd name="T25" fmla="*/ 1 h 206"/>
                <a:gd name="T26" fmla="*/ 0 w 90"/>
                <a:gd name="T27" fmla="*/ 1 h 206"/>
                <a:gd name="T28" fmla="*/ 1 w 90"/>
                <a:gd name="T29" fmla="*/ 1 h 206"/>
                <a:gd name="T30" fmla="*/ 1 w 90"/>
                <a:gd name="T31" fmla="*/ 1 h 206"/>
                <a:gd name="T32" fmla="*/ 1 w 90"/>
                <a:gd name="T33" fmla="*/ 1 h 206"/>
                <a:gd name="T34" fmla="*/ 1 w 90"/>
                <a:gd name="T35" fmla="*/ 1 h 206"/>
                <a:gd name="T36" fmla="*/ 1 w 90"/>
                <a:gd name="T37" fmla="*/ 1 h 206"/>
                <a:gd name="T38" fmla="*/ 1 w 90"/>
                <a:gd name="T39" fmla="*/ 1 h 206"/>
                <a:gd name="T40" fmla="*/ 1 w 90"/>
                <a:gd name="T41" fmla="*/ 1 h 206"/>
                <a:gd name="T42" fmla="*/ 1 w 90"/>
                <a:gd name="T43" fmla="*/ 1 h 206"/>
                <a:gd name="T44" fmla="*/ 1 w 90"/>
                <a:gd name="T45" fmla="*/ 1 h 206"/>
                <a:gd name="T46" fmla="*/ 1 w 90"/>
                <a:gd name="T47" fmla="*/ 1 h 206"/>
                <a:gd name="T48" fmla="*/ 1 w 90"/>
                <a:gd name="T49" fmla="*/ 1 h 2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206"/>
                <a:gd name="T77" fmla="*/ 90 w 90"/>
                <a:gd name="T78" fmla="*/ 206 h 2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206">
                  <a:moveTo>
                    <a:pt x="50" y="206"/>
                  </a:moveTo>
                  <a:lnTo>
                    <a:pt x="65" y="183"/>
                  </a:lnTo>
                  <a:lnTo>
                    <a:pt x="77" y="157"/>
                  </a:lnTo>
                  <a:lnTo>
                    <a:pt x="85" y="128"/>
                  </a:lnTo>
                  <a:lnTo>
                    <a:pt x="90" y="99"/>
                  </a:lnTo>
                  <a:lnTo>
                    <a:pt x="88" y="70"/>
                  </a:lnTo>
                  <a:lnTo>
                    <a:pt x="83" y="45"/>
                  </a:lnTo>
                  <a:lnTo>
                    <a:pt x="70" y="23"/>
                  </a:lnTo>
                  <a:lnTo>
                    <a:pt x="52" y="7"/>
                  </a:lnTo>
                  <a:lnTo>
                    <a:pt x="33" y="0"/>
                  </a:lnTo>
                  <a:lnTo>
                    <a:pt x="18" y="2"/>
                  </a:lnTo>
                  <a:lnTo>
                    <a:pt x="7" y="12"/>
                  </a:lnTo>
                  <a:lnTo>
                    <a:pt x="1" y="26"/>
                  </a:lnTo>
                  <a:lnTo>
                    <a:pt x="0" y="43"/>
                  </a:lnTo>
                  <a:lnTo>
                    <a:pt x="3" y="61"/>
                  </a:lnTo>
                  <a:lnTo>
                    <a:pt x="12" y="80"/>
                  </a:lnTo>
                  <a:lnTo>
                    <a:pt x="27" y="93"/>
                  </a:lnTo>
                  <a:lnTo>
                    <a:pt x="39" y="106"/>
                  </a:lnTo>
                  <a:lnTo>
                    <a:pt x="47" y="122"/>
                  </a:lnTo>
                  <a:lnTo>
                    <a:pt x="52" y="141"/>
                  </a:lnTo>
                  <a:lnTo>
                    <a:pt x="53" y="159"/>
                  </a:lnTo>
                  <a:lnTo>
                    <a:pt x="53" y="178"/>
                  </a:lnTo>
                  <a:lnTo>
                    <a:pt x="53" y="193"/>
                  </a:lnTo>
                  <a:lnTo>
                    <a:pt x="50" y="203"/>
                  </a:lnTo>
                  <a:lnTo>
                    <a:pt x="50" y="20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8" name="Freeform 202"/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3283" y="2583"/>
              <a:ext cx="100" cy="50"/>
            </a:xfrm>
            <a:custGeom>
              <a:avLst/>
              <a:gdLst>
                <a:gd name="T0" fmla="*/ 0 w 201"/>
                <a:gd name="T1" fmla="*/ 1 h 99"/>
                <a:gd name="T2" fmla="*/ 0 w 201"/>
                <a:gd name="T3" fmla="*/ 1 h 99"/>
                <a:gd name="T4" fmla="*/ 0 w 201"/>
                <a:gd name="T5" fmla="*/ 1 h 99"/>
                <a:gd name="T6" fmla="*/ 0 w 201"/>
                <a:gd name="T7" fmla="*/ 1 h 99"/>
                <a:gd name="T8" fmla="*/ 0 w 201"/>
                <a:gd name="T9" fmla="*/ 1 h 99"/>
                <a:gd name="T10" fmla="*/ 0 w 201"/>
                <a:gd name="T11" fmla="*/ 1 h 99"/>
                <a:gd name="T12" fmla="*/ 0 w 201"/>
                <a:gd name="T13" fmla="*/ 1 h 99"/>
                <a:gd name="T14" fmla="*/ 0 w 201"/>
                <a:gd name="T15" fmla="*/ 1 h 99"/>
                <a:gd name="T16" fmla="*/ 0 w 201"/>
                <a:gd name="T17" fmla="*/ 1 h 99"/>
                <a:gd name="T18" fmla="*/ 0 w 201"/>
                <a:gd name="T19" fmla="*/ 1 h 99"/>
                <a:gd name="T20" fmla="*/ 0 w 201"/>
                <a:gd name="T21" fmla="*/ 1 h 99"/>
                <a:gd name="T22" fmla="*/ 0 w 201"/>
                <a:gd name="T23" fmla="*/ 1 h 99"/>
                <a:gd name="T24" fmla="*/ 0 w 201"/>
                <a:gd name="T25" fmla="*/ 1 h 99"/>
                <a:gd name="T26" fmla="*/ 0 w 201"/>
                <a:gd name="T27" fmla="*/ 1 h 99"/>
                <a:gd name="T28" fmla="*/ 0 w 201"/>
                <a:gd name="T29" fmla="*/ 1 h 99"/>
                <a:gd name="T30" fmla="*/ 0 w 201"/>
                <a:gd name="T31" fmla="*/ 1 h 99"/>
                <a:gd name="T32" fmla="*/ 0 w 201"/>
                <a:gd name="T33" fmla="*/ 1 h 99"/>
                <a:gd name="T34" fmla="*/ 0 w 201"/>
                <a:gd name="T35" fmla="*/ 1 h 99"/>
                <a:gd name="T36" fmla="*/ 0 w 201"/>
                <a:gd name="T37" fmla="*/ 1 h 99"/>
                <a:gd name="T38" fmla="*/ 0 w 201"/>
                <a:gd name="T39" fmla="*/ 1 h 99"/>
                <a:gd name="T40" fmla="*/ 0 w 201"/>
                <a:gd name="T41" fmla="*/ 0 h 99"/>
                <a:gd name="T42" fmla="*/ 0 w 201"/>
                <a:gd name="T43" fmla="*/ 1 h 99"/>
                <a:gd name="T44" fmla="*/ 0 w 201"/>
                <a:gd name="T45" fmla="*/ 1 h 99"/>
                <a:gd name="T46" fmla="*/ 0 w 201"/>
                <a:gd name="T47" fmla="*/ 1 h 99"/>
                <a:gd name="T48" fmla="*/ 0 w 201"/>
                <a:gd name="T49" fmla="*/ 1 h 99"/>
                <a:gd name="T50" fmla="*/ 0 w 201"/>
                <a:gd name="T51" fmla="*/ 1 h 99"/>
                <a:gd name="T52" fmla="*/ 0 w 201"/>
                <a:gd name="T53" fmla="*/ 1 h 99"/>
                <a:gd name="T54" fmla="*/ 0 w 201"/>
                <a:gd name="T55" fmla="*/ 1 h 99"/>
                <a:gd name="T56" fmla="*/ 0 w 201"/>
                <a:gd name="T57" fmla="*/ 1 h 99"/>
                <a:gd name="T58" fmla="*/ 0 w 201"/>
                <a:gd name="T59" fmla="*/ 1 h 99"/>
                <a:gd name="T60" fmla="*/ 0 w 201"/>
                <a:gd name="T61" fmla="*/ 1 h 99"/>
                <a:gd name="T62" fmla="*/ 0 w 201"/>
                <a:gd name="T63" fmla="*/ 1 h 99"/>
                <a:gd name="T64" fmla="*/ 0 w 201"/>
                <a:gd name="T65" fmla="*/ 1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99"/>
                <a:gd name="T101" fmla="*/ 201 w 201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99">
                  <a:moveTo>
                    <a:pt x="0" y="78"/>
                  </a:moveTo>
                  <a:lnTo>
                    <a:pt x="13" y="84"/>
                  </a:lnTo>
                  <a:lnTo>
                    <a:pt x="26" y="88"/>
                  </a:lnTo>
                  <a:lnTo>
                    <a:pt x="39" y="92"/>
                  </a:lnTo>
                  <a:lnTo>
                    <a:pt x="53" y="95"/>
                  </a:lnTo>
                  <a:lnTo>
                    <a:pt x="68" y="98"/>
                  </a:lnTo>
                  <a:lnTo>
                    <a:pt x="83" y="99"/>
                  </a:lnTo>
                  <a:lnTo>
                    <a:pt x="98" y="99"/>
                  </a:lnTo>
                  <a:lnTo>
                    <a:pt x="113" y="99"/>
                  </a:lnTo>
                  <a:lnTo>
                    <a:pt x="127" y="96"/>
                  </a:lnTo>
                  <a:lnTo>
                    <a:pt x="140" y="93"/>
                  </a:lnTo>
                  <a:lnTo>
                    <a:pt x="152" y="90"/>
                  </a:lnTo>
                  <a:lnTo>
                    <a:pt x="165" y="84"/>
                  </a:lnTo>
                  <a:lnTo>
                    <a:pt x="175" y="77"/>
                  </a:lnTo>
                  <a:lnTo>
                    <a:pt x="184" y="68"/>
                  </a:lnTo>
                  <a:lnTo>
                    <a:pt x="191" y="58"/>
                  </a:lnTo>
                  <a:lnTo>
                    <a:pt x="197" y="47"/>
                  </a:lnTo>
                  <a:lnTo>
                    <a:pt x="201" y="27"/>
                  </a:lnTo>
                  <a:lnTo>
                    <a:pt x="196" y="12"/>
                  </a:lnTo>
                  <a:lnTo>
                    <a:pt x="186" y="3"/>
                  </a:lnTo>
                  <a:lnTo>
                    <a:pt x="171" y="0"/>
                  </a:lnTo>
                  <a:lnTo>
                    <a:pt x="153" y="2"/>
                  </a:lnTo>
                  <a:lnTo>
                    <a:pt x="136" y="9"/>
                  </a:lnTo>
                  <a:lnTo>
                    <a:pt x="120" y="20"/>
                  </a:lnTo>
                  <a:lnTo>
                    <a:pt x="108" y="38"/>
                  </a:lnTo>
                  <a:lnTo>
                    <a:pt x="98" y="52"/>
                  </a:lnTo>
                  <a:lnTo>
                    <a:pt x="83" y="62"/>
                  </a:lnTo>
                  <a:lnTo>
                    <a:pt x="66" y="69"/>
                  </a:lnTo>
                  <a:lnTo>
                    <a:pt x="47" y="73"/>
                  </a:lnTo>
                  <a:lnTo>
                    <a:pt x="29" y="76"/>
                  </a:lnTo>
                  <a:lnTo>
                    <a:pt x="14" y="78"/>
                  </a:lnTo>
                  <a:lnTo>
                    <a:pt x="4" y="78"/>
                  </a:lnTo>
                  <a:lnTo>
                    <a:pt x="0" y="7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59" name="Freeform 203"/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3281" y="2628"/>
              <a:ext cx="99" cy="50"/>
            </a:xfrm>
            <a:custGeom>
              <a:avLst/>
              <a:gdLst>
                <a:gd name="T0" fmla="*/ 0 w 198"/>
                <a:gd name="T1" fmla="*/ 0 h 100"/>
                <a:gd name="T2" fmla="*/ 1 w 198"/>
                <a:gd name="T3" fmla="*/ 1 h 100"/>
                <a:gd name="T4" fmla="*/ 1 w 198"/>
                <a:gd name="T5" fmla="*/ 1 h 100"/>
                <a:gd name="T6" fmla="*/ 1 w 198"/>
                <a:gd name="T7" fmla="*/ 1 h 100"/>
                <a:gd name="T8" fmla="*/ 1 w 198"/>
                <a:gd name="T9" fmla="*/ 1 h 100"/>
                <a:gd name="T10" fmla="*/ 1 w 198"/>
                <a:gd name="T11" fmla="*/ 1 h 100"/>
                <a:gd name="T12" fmla="*/ 1 w 198"/>
                <a:gd name="T13" fmla="*/ 1 h 100"/>
                <a:gd name="T14" fmla="*/ 1 w 198"/>
                <a:gd name="T15" fmla="*/ 1 h 100"/>
                <a:gd name="T16" fmla="*/ 1 w 198"/>
                <a:gd name="T17" fmla="*/ 1 h 100"/>
                <a:gd name="T18" fmla="*/ 1 w 198"/>
                <a:gd name="T19" fmla="*/ 1 h 100"/>
                <a:gd name="T20" fmla="*/ 1 w 198"/>
                <a:gd name="T21" fmla="*/ 1 h 100"/>
                <a:gd name="T22" fmla="*/ 1 w 198"/>
                <a:gd name="T23" fmla="*/ 1 h 100"/>
                <a:gd name="T24" fmla="*/ 1 w 198"/>
                <a:gd name="T25" fmla="*/ 1 h 100"/>
                <a:gd name="T26" fmla="*/ 1 w 198"/>
                <a:gd name="T27" fmla="*/ 1 h 100"/>
                <a:gd name="T28" fmla="*/ 1 w 198"/>
                <a:gd name="T29" fmla="*/ 1 h 100"/>
                <a:gd name="T30" fmla="*/ 1 w 198"/>
                <a:gd name="T31" fmla="*/ 1 h 100"/>
                <a:gd name="T32" fmla="*/ 1 w 198"/>
                <a:gd name="T33" fmla="*/ 1 h 100"/>
                <a:gd name="T34" fmla="*/ 1 w 198"/>
                <a:gd name="T35" fmla="*/ 1 h 100"/>
                <a:gd name="T36" fmla="*/ 1 w 198"/>
                <a:gd name="T37" fmla="*/ 1 h 100"/>
                <a:gd name="T38" fmla="*/ 1 w 198"/>
                <a:gd name="T39" fmla="*/ 1 h 100"/>
                <a:gd name="T40" fmla="*/ 1 w 198"/>
                <a:gd name="T41" fmla="*/ 1 h 100"/>
                <a:gd name="T42" fmla="*/ 1 w 198"/>
                <a:gd name="T43" fmla="*/ 1 h 100"/>
                <a:gd name="T44" fmla="*/ 1 w 198"/>
                <a:gd name="T45" fmla="*/ 1 h 100"/>
                <a:gd name="T46" fmla="*/ 1 w 198"/>
                <a:gd name="T47" fmla="*/ 1 h 100"/>
                <a:gd name="T48" fmla="*/ 0 w 198"/>
                <a:gd name="T49" fmla="*/ 0 h 1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8"/>
                <a:gd name="T76" fmla="*/ 0 h 100"/>
                <a:gd name="T77" fmla="*/ 198 w 198"/>
                <a:gd name="T78" fmla="*/ 100 h 1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8" h="100">
                  <a:moveTo>
                    <a:pt x="0" y="0"/>
                  </a:moveTo>
                  <a:lnTo>
                    <a:pt x="15" y="23"/>
                  </a:lnTo>
                  <a:lnTo>
                    <a:pt x="33" y="44"/>
                  </a:lnTo>
                  <a:lnTo>
                    <a:pt x="55" y="65"/>
                  </a:lnTo>
                  <a:lnTo>
                    <a:pt x="79" y="81"/>
                  </a:lnTo>
                  <a:lnTo>
                    <a:pt x="105" y="94"/>
                  </a:lnTo>
                  <a:lnTo>
                    <a:pt x="130" y="100"/>
                  </a:lnTo>
                  <a:lnTo>
                    <a:pt x="154" y="99"/>
                  </a:lnTo>
                  <a:lnTo>
                    <a:pt x="177" y="89"/>
                  </a:lnTo>
                  <a:lnTo>
                    <a:pt x="192" y="76"/>
                  </a:lnTo>
                  <a:lnTo>
                    <a:pt x="198" y="61"/>
                  </a:lnTo>
                  <a:lnTo>
                    <a:pt x="194" y="47"/>
                  </a:lnTo>
                  <a:lnTo>
                    <a:pt x="184" y="35"/>
                  </a:lnTo>
                  <a:lnTo>
                    <a:pt x="169" y="26"/>
                  </a:lnTo>
                  <a:lnTo>
                    <a:pt x="151" y="21"/>
                  </a:lnTo>
                  <a:lnTo>
                    <a:pt x="131" y="23"/>
                  </a:lnTo>
                  <a:lnTo>
                    <a:pt x="111" y="29"/>
                  </a:lnTo>
                  <a:lnTo>
                    <a:pt x="95" y="34"/>
                  </a:lnTo>
                  <a:lnTo>
                    <a:pt x="78" y="34"/>
                  </a:lnTo>
                  <a:lnTo>
                    <a:pt x="58" y="29"/>
                  </a:lnTo>
                  <a:lnTo>
                    <a:pt x="41" y="23"/>
                  </a:lnTo>
                  <a:lnTo>
                    <a:pt x="25" y="15"/>
                  </a:lnTo>
                  <a:lnTo>
                    <a:pt x="11" y="8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0" name="Freeform 204"/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3273" y="2637"/>
              <a:ext cx="68" cy="87"/>
            </a:xfrm>
            <a:custGeom>
              <a:avLst/>
              <a:gdLst>
                <a:gd name="T0" fmla="*/ 0 w 136"/>
                <a:gd name="T1" fmla="*/ 0 h 174"/>
                <a:gd name="T2" fmla="*/ 0 w 136"/>
                <a:gd name="T3" fmla="*/ 1 h 174"/>
                <a:gd name="T4" fmla="*/ 1 w 136"/>
                <a:gd name="T5" fmla="*/ 1 h 174"/>
                <a:gd name="T6" fmla="*/ 1 w 136"/>
                <a:gd name="T7" fmla="*/ 1 h 174"/>
                <a:gd name="T8" fmla="*/ 1 w 136"/>
                <a:gd name="T9" fmla="*/ 1 h 174"/>
                <a:gd name="T10" fmla="*/ 1 w 136"/>
                <a:gd name="T11" fmla="*/ 1 h 174"/>
                <a:gd name="T12" fmla="*/ 1 w 136"/>
                <a:gd name="T13" fmla="*/ 1 h 174"/>
                <a:gd name="T14" fmla="*/ 1 w 136"/>
                <a:gd name="T15" fmla="*/ 1 h 174"/>
                <a:gd name="T16" fmla="*/ 1 w 136"/>
                <a:gd name="T17" fmla="*/ 1 h 174"/>
                <a:gd name="T18" fmla="*/ 1 w 136"/>
                <a:gd name="T19" fmla="*/ 1 h 174"/>
                <a:gd name="T20" fmla="*/ 1 w 136"/>
                <a:gd name="T21" fmla="*/ 1 h 174"/>
                <a:gd name="T22" fmla="*/ 1 w 136"/>
                <a:gd name="T23" fmla="*/ 1 h 174"/>
                <a:gd name="T24" fmla="*/ 1 w 136"/>
                <a:gd name="T25" fmla="*/ 1 h 174"/>
                <a:gd name="T26" fmla="*/ 1 w 136"/>
                <a:gd name="T27" fmla="*/ 1 h 174"/>
                <a:gd name="T28" fmla="*/ 1 w 136"/>
                <a:gd name="T29" fmla="*/ 1 h 174"/>
                <a:gd name="T30" fmla="*/ 1 w 136"/>
                <a:gd name="T31" fmla="*/ 1 h 174"/>
                <a:gd name="T32" fmla="*/ 1 w 136"/>
                <a:gd name="T33" fmla="*/ 1 h 174"/>
                <a:gd name="T34" fmla="*/ 1 w 136"/>
                <a:gd name="T35" fmla="*/ 1 h 174"/>
                <a:gd name="T36" fmla="*/ 1 w 136"/>
                <a:gd name="T37" fmla="*/ 1 h 174"/>
                <a:gd name="T38" fmla="*/ 1 w 136"/>
                <a:gd name="T39" fmla="*/ 1 h 174"/>
                <a:gd name="T40" fmla="*/ 1 w 136"/>
                <a:gd name="T41" fmla="*/ 1 h 174"/>
                <a:gd name="T42" fmla="*/ 1 w 136"/>
                <a:gd name="T43" fmla="*/ 1 h 174"/>
                <a:gd name="T44" fmla="*/ 1 w 136"/>
                <a:gd name="T45" fmla="*/ 1 h 174"/>
                <a:gd name="T46" fmla="*/ 1 w 136"/>
                <a:gd name="T47" fmla="*/ 1 h 174"/>
                <a:gd name="T48" fmla="*/ 0 w 136"/>
                <a:gd name="T49" fmla="*/ 0 h 1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174"/>
                <a:gd name="T77" fmla="*/ 136 w 136"/>
                <a:gd name="T78" fmla="*/ 174 h 1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174">
                  <a:moveTo>
                    <a:pt x="0" y="0"/>
                  </a:moveTo>
                  <a:lnTo>
                    <a:pt x="0" y="28"/>
                  </a:lnTo>
                  <a:lnTo>
                    <a:pt x="2" y="56"/>
                  </a:lnTo>
                  <a:lnTo>
                    <a:pt x="10" y="85"/>
                  </a:lnTo>
                  <a:lnTo>
                    <a:pt x="20" y="113"/>
                  </a:lnTo>
                  <a:lnTo>
                    <a:pt x="35" y="137"/>
                  </a:lnTo>
                  <a:lnTo>
                    <a:pt x="53" y="157"/>
                  </a:lnTo>
                  <a:lnTo>
                    <a:pt x="74" y="169"/>
                  </a:lnTo>
                  <a:lnTo>
                    <a:pt x="99" y="174"/>
                  </a:lnTo>
                  <a:lnTo>
                    <a:pt x="118" y="170"/>
                  </a:lnTo>
                  <a:lnTo>
                    <a:pt x="131" y="161"/>
                  </a:lnTo>
                  <a:lnTo>
                    <a:pt x="136" y="147"/>
                  </a:lnTo>
                  <a:lnTo>
                    <a:pt x="133" y="132"/>
                  </a:lnTo>
                  <a:lnTo>
                    <a:pt x="126" y="116"/>
                  </a:lnTo>
                  <a:lnTo>
                    <a:pt x="114" y="102"/>
                  </a:lnTo>
                  <a:lnTo>
                    <a:pt x="96" y="92"/>
                  </a:lnTo>
                  <a:lnTo>
                    <a:pt x="77" y="88"/>
                  </a:lnTo>
                  <a:lnTo>
                    <a:pt x="61" y="83"/>
                  </a:lnTo>
                  <a:lnTo>
                    <a:pt x="46" y="73"/>
                  </a:lnTo>
                  <a:lnTo>
                    <a:pt x="32" y="59"/>
                  </a:lnTo>
                  <a:lnTo>
                    <a:pt x="21" y="43"/>
                  </a:lnTo>
                  <a:lnTo>
                    <a:pt x="12" y="26"/>
                  </a:lnTo>
                  <a:lnTo>
                    <a:pt x="5" y="1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1" name="Freeform 205"/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3028" y="2593"/>
              <a:ext cx="234" cy="81"/>
            </a:xfrm>
            <a:custGeom>
              <a:avLst/>
              <a:gdLst>
                <a:gd name="T0" fmla="*/ 0 w 469"/>
                <a:gd name="T1" fmla="*/ 0 h 163"/>
                <a:gd name="T2" fmla="*/ 0 w 469"/>
                <a:gd name="T3" fmla="*/ 0 h 163"/>
                <a:gd name="T4" fmla="*/ 0 w 469"/>
                <a:gd name="T5" fmla="*/ 0 h 163"/>
                <a:gd name="T6" fmla="*/ 0 w 469"/>
                <a:gd name="T7" fmla="*/ 0 h 163"/>
                <a:gd name="T8" fmla="*/ 0 w 469"/>
                <a:gd name="T9" fmla="*/ 0 h 163"/>
                <a:gd name="T10" fmla="*/ 0 w 469"/>
                <a:gd name="T11" fmla="*/ 0 h 163"/>
                <a:gd name="T12" fmla="*/ 0 w 469"/>
                <a:gd name="T13" fmla="*/ 0 h 163"/>
                <a:gd name="T14" fmla="*/ 0 w 469"/>
                <a:gd name="T15" fmla="*/ 0 h 163"/>
                <a:gd name="T16" fmla="*/ 0 w 469"/>
                <a:gd name="T17" fmla="*/ 0 h 163"/>
                <a:gd name="T18" fmla="*/ 0 w 469"/>
                <a:gd name="T19" fmla="*/ 0 h 163"/>
                <a:gd name="T20" fmla="*/ 0 w 469"/>
                <a:gd name="T21" fmla="*/ 0 h 163"/>
                <a:gd name="T22" fmla="*/ 0 w 469"/>
                <a:gd name="T23" fmla="*/ 0 h 163"/>
                <a:gd name="T24" fmla="*/ 0 w 469"/>
                <a:gd name="T25" fmla="*/ 0 h 163"/>
                <a:gd name="T26" fmla="*/ 0 w 469"/>
                <a:gd name="T27" fmla="*/ 0 h 163"/>
                <a:gd name="T28" fmla="*/ 0 w 469"/>
                <a:gd name="T29" fmla="*/ 0 h 163"/>
                <a:gd name="T30" fmla="*/ 0 w 469"/>
                <a:gd name="T31" fmla="*/ 0 h 163"/>
                <a:gd name="T32" fmla="*/ 0 w 469"/>
                <a:gd name="T33" fmla="*/ 0 h 163"/>
                <a:gd name="T34" fmla="*/ 0 w 469"/>
                <a:gd name="T35" fmla="*/ 0 h 163"/>
                <a:gd name="T36" fmla="*/ 0 w 469"/>
                <a:gd name="T37" fmla="*/ 0 h 163"/>
                <a:gd name="T38" fmla="*/ 0 w 469"/>
                <a:gd name="T39" fmla="*/ 0 h 163"/>
                <a:gd name="T40" fmla="*/ 0 w 469"/>
                <a:gd name="T41" fmla="*/ 0 h 163"/>
                <a:gd name="T42" fmla="*/ 0 w 469"/>
                <a:gd name="T43" fmla="*/ 0 h 163"/>
                <a:gd name="T44" fmla="*/ 0 w 469"/>
                <a:gd name="T45" fmla="*/ 0 h 163"/>
                <a:gd name="T46" fmla="*/ 0 w 469"/>
                <a:gd name="T47" fmla="*/ 0 h 163"/>
                <a:gd name="T48" fmla="*/ 0 w 469"/>
                <a:gd name="T49" fmla="*/ 0 h 163"/>
                <a:gd name="T50" fmla="*/ 0 w 469"/>
                <a:gd name="T51" fmla="*/ 0 h 163"/>
                <a:gd name="T52" fmla="*/ 0 w 469"/>
                <a:gd name="T53" fmla="*/ 0 h 163"/>
                <a:gd name="T54" fmla="*/ 0 w 469"/>
                <a:gd name="T55" fmla="*/ 0 h 163"/>
                <a:gd name="T56" fmla="*/ 0 w 469"/>
                <a:gd name="T57" fmla="*/ 0 h 163"/>
                <a:gd name="T58" fmla="*/ 0 w 469"/>
                <a:gd name="T59" fmla="*/ 0 h 163"/>
                <a:gd name="T60" fmla="*/ 0 w 469"/>
                <a:gd name="T61" fmla="*/ 0 h 163"/>
                <a:gd name="T62" fmla="*/ 0 w 469"/>
                <a:gd name="T63" fmla="*/ 0 h 163"/>
                <a:gd name="T64" fmla="*/ 0 w 469"/>
                <a:gd name="T65" fmla="*/ 0 h 163"/>
                <a:gd name="T66" fmla="*/ 0 w 469"/>
                <a:gd name="T67" fmla="*/ 0 h 163"/>
                <a:gd name="T68" fmla="*/ 0 w 469"/>
                <a:gd name="T69" fmla="*/ 0 h 163"/>
                <a:gd name="T70" fmla="*/ 0 w 469"/>
                <a:gd name="T71" fmla="*/ 0 h 163"/>
                <a:gd name="T72" fmla="*/ 0 w 469"/>
                <a:gd name="T73" fmla="*/ 0 h 163"/>
                <a:gd name="T74" fmla="*/ 0 w 469"/>
                <a:gd name="T75" fmla="*/ 0 h 163"/>
                <a:gd name="T76" fmla="*/ 0 w 469"/>
                <a:gd name="T77" fmla="*/ 0 h 163"/>
                <a:gd name="T78" fmla="*/ 0 w 469"/>
                <a:gd name="T79" fmla="*/ 0 h 163"/>
                <a:gd name="T80" fmla="*/ 0 w 469"/>
                <a:gd name="T81" fmla="*/ 0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9"/>
                <a:gd name="T124" fmla="*/ 0 h 163"/>
                <a:gd name="T125" fmla="*/ 469 w 469"/>
                <a:gd name="T126" fmla="*/ 163 h 1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9" h="163">
                  <a:moveTo>
                    <a:pt x="9" y="5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6" y="8"/>
                  </a:lnTo>
                  <a:lnTo>
                    <a:pt x="16" y="19"/>
                  </a:lnTo>
                  <a:lnTo>
                    <a:pt x="32" y="34"/>
                  </a:lnTo>
                  <a:lnTo>
                    <a:pt x="53" y="50"/>
                  </a:lnTo>
                  <a:lnTo>
                    <a:pt x="78" y="67"/>
                  </a:lnTo>
                  <a:lnTo>
                    <a:pt x="107" y="85"/>
                  </a:lnTo>
                  <a:lnTo>
                    <a:pt x="138" y="104"/>
                  </a:lnTo>
                  <a:lnTo>
                    <a:pt x="173" y="121"/>
                  </a:lnTo>
                  <a:lnTo>
                    <a:pt x="210" y="137"/>
                  </a:lnTo>
                  <a:lnTo>
                    <a:pt x="248" y="149"/>
                  </a:lnTo>
                  <a:lnTo>
                    <a:pt x="287" y="158"/>
                  </a:lnTo>
                  <a:lnTo>
                    <a:pt x="326" y="163"/>
                  </a:lnTo>
                  <a:lnTo>
                    <a:pt x="366" y="161"/>
                  </a:lnTo>
                  <a:lnTo>
                    <a:pt x="405" y="154"/>
                  </a:lnTo>
                  <a:lnTo>
                    <a:pt x="425" y="146"/>
                  </a:lnTo>
                  <a:lnTo>
                    <a:pt x="440" y="135"/>
                  </a:lnTo>
                  <a:lnTo>
                    <a:pt x="451" y="121"/>
                  </a:lnTo>
                  <a:lnTo>
                    <a:pt x="460" y="106"/>
                  </a:lnTo>
                  <a:lnTo>
                    <a:pt x="464" y="91"/>
                  </a:lnTo>
                  <a:lnTo>
                    <a:pt x="468" y="80"/>
                  </a:lnTo>
                  <a:lnTo>
                    <a:pt x="469" y="72"/>
                  </a:lnTo>
                  <a:lnTo>
                    <a:pt x="469" y="68"/>
                  </a:lnTo>
                  <a:lnTo>
                    <a:pt x="468" y="70"/>
                  </a:lnTo>
                  <a:lnTo>
                    <a:pt x="465" y="76"/>
                  </a:lnTo>
                  <a:lnTo>
                    <a:pt x="462" y="85"/>
                  </a:lnTo>
                  <a:lnTo>
                    <a:pt x="455" y="97"/>
                  </a:lnTo>
                  <a:lnTo>
                    <a:pt x="445" y="108"/>
                  </a:lnTo>
                  <a:lnTo>
                    <a:pt x="432" y="121"/>
                  </a:lnTo>
                  <a:lnTo>
                    <a:pt x="415" y="131"/>
                  </a:lnTo>
                  <a:lnTo>
                    <a:pt x="393" y="139"/>
                  </a:lnTo>
                  <a:lnTo>
                    <a:pt x="366" y="145"/>
                  </a:lnTo>
                  <a:lnTo>
                    <a:pt x="335" y="145"/>
                  </a:lnTo>
                  <a:lnTo>
                    <a:pt x="297" y="142"/>
                  </a:lnTo>
                  <a:lnTo>
                    <a:pt x="255" y="130"/>
                  </a:lnTo>
                  <a:lnTo>
                    <a:pt x="204" y="113"/>
                  </a:lnTo>
                  <a:lnTo>
                    <a:pt x="146" y="87"/>
                  </a:lnTo>
                  <a:lnTo>
                    <a:pt x="82" y="51"/>
                  </a:lnTo>
                  <a:lnTo>
                    <a:pt x="9" y="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2" name="Freeform 206"/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3125" y="2508"/>
              <a:ext cx="71" cy="73"/>
            </a:xfrm>
            <a:custGeom>
              <a:avLst/>
              <a:gdLst>
                <a:gd name="T0" fmla="*/ 1 w 142"/>
                <a:gd name="T1" fmla="*/ 1 h 145"/>
                <a:gd name="T2" fmla="*/ 1 w 142"/>
                <a:gd name="T3" fmla="*/ 1 h 145"/>
                <a:gd name="T4" fmla="*/ 1 w 142"/>
                <a:gd name="T5" fmla="*/ 1 h 145"/>
                <a:gd name="T6" fmla="*/ 1 w 142"/>
                <a:gd name="T7" fmla="*/ 1 h 145"/>
                <a:gd name="T8" fmla="*/ 1 w 142"/>
                <a:gd name="T9" fmla="*/ 1 h 145"/>
                <a:gd name="T10" fmla="*/ 1 w 142"/>
                <a:gd name="T11" fmla="*/ 1 h 145"/>
                <a:gd name="T12" fmla="*/ 1 w 142"/>
                <a:gd name="T13" fmla="*/ 1 h 145"/>
                <a:gd name="T14" fmla="*/ 1 w 142"/>
                <a:gd name="T15" fmla="*/ 1 h 145"/>
                <a:gd name="T16" fmla="*/ 0 w 142"/>
                <a:gd name="T17" fmla="*/ 1 h 145"/>
                <a:gd name="T18" fmla="*/ 1 w 142"/>
                <a:gd name="T19" fmla="*/ 1 h 145"/>
                <a:gd name="T20" fmla="*/ 1 w 142"/>
                <a:gd name="T21" fmla="*/ 1 h 145"/>
                <a:gd name="T22" fmla="*/ 1 w 142"/>
                <a:gd name="T23" fmla="*/ 1 h 145"/>
                <a:gd name="T24" fmla="*/ 1 w 142"/>
                <a:gd name="T25" fmla="*/ 1 h 145"/>
                <a:gd name="T26" fmla="*/ 1 w 142"/>
                <a:gd name="T27" fmla="*/ 1 h 145"/>
                <a:gd name="T28" fmla="*/ 1 w 142"/>
                <a:gd name="T29" fmla="*/ 1 h 145"/>
                <a:gd name="T30" fmla="*/ 1 w 142"/>
                <a:gd name="T31" fmla="*/ 1 h 145"/>
                <a:gd name="T32" fmla="*/ 1 w 142"/>
                <a:gd name="T33" fmla="*/ 1 h 145"/>
                <a:gd name="T34" fmla="*/ 1 w 142"/>
                <a:gd name="T35" fmla="*/ 0 h 145"/>
                <a:gd name="T36" fmla="*/ 1 w 142"/>
                <a:gd name="T37" fmla="*/ 1 h 145"/>
                <a:gd name="T38" fmla="*/ 1 w 142"/>
                <a:gd name="T39" fmla="*/ 1 h 145"/>
                <a:gd name="T40" fmla="*/ 1 w 142"/>
                <a:gd name="T41" fmla="*/ 1 h 145"/>
                <a:gd name="T42" fmla="*/ 1 w 142"/>
                <a:gd name="T43" fmla="*/ 1 h 145"/>
                <a:gd name="T44" fmla="*/ 1 w 142"/>
                <a:gd name="T45" fmla="*/ 1 h 145"/>
                <a:gd name="T46" fmla="*/ 1 w 142"/>
                <a:gd name="T47" fmla="*/ 1 h 145"/>
                <a:gd name="T48" fmla="*/ 1 w 142"/>
                <a:gd name="T49" fmla="*/ 1 h 145"/>
                <a:gd name="T50" fmla="*/ 1 w 142"/>
                <a:gd name="T51" fmla="*/ 1 h 145"/>
                <a:gd name="T52" fmla="*/ 1 w 142"/>
                <a:gd name="T53" fmla="*/ 1 h 145"/>
                <a:gd name="T54" fmla="*/ 1 w 142"/>
                <a:gd name="T55" fmla="*/ 1 h 145"/>
                <a:gd name="T56" fmla="*/ 1 w 142"/>
                <a:gd name="T57" fmla="*/ 1 h 145"/>
                <a:gd name="T58" fmla="*/ 1 w 142"/>
                <a:gd name="T59" fmla="*/ 1 h 145"/>
                <a:gd name="T60" fmla="*/ 1 w 142"/>
                <a:gd name="T61" fmla="*/ 1 h 145"/>
                <a:gd name="T62" fmla="*/ 1 w 142"/>
                <a:gd name="T63" fmla="*/ 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2"/>
                <a:gd name="T97" fmla="*/ 0 h 145"/>
                <a:gd name="T98" fmla="*/ 142 w 142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2" h="145">
                  <a:moveTo>
                    <a:pt x="89" y="123"/>
                  </a:moveTo>
                  <a:lnTo>
                    <a:pt x="85" y="134"/>
                  </a:lnTo>
                  <a:lnTo>
                    <a:pt x="76" y="140"/>
                  </a:lnTo>
                  <a:lnTo>
                    <a:pt x="67" y="145"/>
                  </a:lnTo>
                  <a:lnTo>
                    <a:pt x="57" y="145"/>
                  </a:lnTo>
                  <a:lnTo>
                    <a:pt x="48" y="140"/>
                  </a:lnTo>
                  <a:lnTo>
                    <a:pt x="41" y="134"/>
                  </a:lnTo>
                  <a:lnTo>
                    <a:pt x="37" y="124"/>
                  </a:lnTo>
                  <a:lnTo>
                    <a:pt x="36" y="113"/>
                  </a:lnTo>
                  <a:lnTo>
                    <a:pt x="30" y="114"/>
                  </a:lnTo>
                  <a:lnTo>
                    <a:pt x="25" y="114"/>
                  </a:lnTo>
                  <a:lnTo>
                    <a:pt x="20" y="113"/>
                  </a:lnTo>
                  <a:lnTo>
                    <a:pt x="15" y="112"/>
                  </a:lnTo>
                  <a:lnTo>
                    <a:pt x="11" y="108"/>
                  </a:lnTo>
                  <a:lnTo>
                    <a:pt x="7" y="105"/>
                  </a:lnTo>
                  <a:lnTo>
                    <a:pt x="4" y="101"/>
                  </a:lnTo>
                  <a:lnTo>
                    <a:pt x="2" y="97"/>
                  </a:lnTo>
                  <a:lnTo>
                    <a:pt x="0" y="86"/>
                  </a:lnTo>
                  <a:lnTo>
                    <a:pt x="3" y="76"/>
                  </a:lnTo>
                  <a:lnTo>
                    <a:pt x="9" y="68"/>
                  </a:lnTo>
                  <a:lnTo>
                    <a:pt x="18" y="62"/>
                  </a:lnTo>
                  <a:lnTo>
                    <a:pt x="12" y="53"/>
                  </a:lnTo>
                  <a:lnTo>
                    <a:pt x="10" y="43"/>
                  </a:lnTo>
                  <a:lnTo>
                    <a:pt x="11" y="32"/>
                  </a:lnTo>
                  <a:lnTo>
                    <a:pt x="15" y="23"/>
                  </a:lnTo>
                  <a:lnTo>
                    <a:pt x="19" y="20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3" y="15"/>
                  </a:lnTo>
                  <a:lnTo>
                    <a:pt x="38" y="15"/>
                  </a:lnTo>
                  <a:lnTo>
                    <a:pt x="43" y="16"/>
                  </a:lnTo>
                  <a:lnTo>
                    <a:pt x="49" y="18"/>
                  </a:lnTo>
                  <a:lnTo>
                    <a:pt x="53" y="21"/>
                  </a:lnTo>
                  <a:lnTo>
                    <a:pt x="58" y="10"/>
                  </a:lnTo>
                  <a:lnTo>
                    <a:pt x="66" y="3"/>
                  </a:lnTo>
                  <a:lnTo>
                    <a:pt x="75" y="0"/>
                  </a:lnTo>
                  <a:lnTo>
                    <a:pt x="86" y="0"/>
                  </a:lnTo>
                  <a:lnTo>
                    <a:pt x="95" y="3"/>
                  </a:lnTo>
                  <a:lnTo>
                    <a:pt x="102" y="10"/>
                  </a:lnTo>
                  <a:lnTo>
                    <a:pt x="106" y="21"/>
                  </a:lnTo>
                  <a:lnTo>
                    <a:pt x="106" y="31"/>
                  </a:lnTo>
                  <a:lnTo>
                    <a:pt x="112" y="30"/>
                  </a:lnTo>
                  <a:lnTo>
                    <a:pt x="118" y="30"/>
                  </a:lnTo>
                  <a:lnTo>
                    <a:pt x="123" y="31"/>
                  </a:lnTo>
                  <a:lnTo>
                    <a:pt x="128" y="33"/>
                  </a:lnTo>
                  <a:lnTo>
                    <a:pt x="133" y="36"/>
                  </a:lnTo>
                  <a:lnTo>
                    <a:pt x="136" y="39"/>
                  </a:lnTo>
                  <a:lnTo>
                    <a:pt x="139" y="44"/>
                  </a:lnTo>
                  <a:lnTo>
                    <a:pt x="141" y="48"/>
                  </a:lnTo>
                  <a:lnTo>
                    <a:pt x="142" y="58"/>
                  </a:lnTo>
                  <a:lnTo>
                    <a:pt x="140" y="68"/>
                  </a:lnTo>
                  <a:lnTo>
                    <a:pt x="134" y="76"/>
                  </a:lnTo>
                  <a:lnTo>
                    <a:pt x="125" y="83"/>
                  </a:lnTo>
                  <a:lnTo>
                    <a:pt x="131" y="92"/>
                  </a:lnTo>
                  <a:lnTo>
                    <a:pt x="133" y="101"/>
                  </a:lnTo>
                  <a:lnTo>
                    <a:pt x="132" y="112"/>
                  </a:lnTo>
                  <a:lnTo>
                    <a:pt x="127" y="121"/>
                  </a:lnTo>
                  <a:lnTo>
                    <a:pt x="124" y="124"/>
                  </a:lnTo>
                  <a:lnTo>
                    <a:pt x="119" y="127"/>
                  </a:lnTo>
                  <a:lnTo>
                    <a:pt x="114" y="129"/>
                  </a:lnTo>
                  <a:lnTo>
                    <a:pt x="110" y="129"/>
                  </a:lnTo>
                  <a:lnTo>
                    <a:pt x="104" y="129"/>
                  </a:lnTo>
                  <a:lnTo>
                    <a:pt x="100" y="128"/>
                  </a:lnTo>
                  <a:lnTo>
                    <a:pt x="94" y="127"/>
                  </a:lnTo>
                  <a:lnTo>
                    <a:pt x="89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3" name="Freeform 207"/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3149" y="2534"/>
              <a:ext cx="21" cy="20"/>
            </a:xfrm>
            <a:custGeom>
              <a:avLst/>
              <a:gdLst>
                <a:gd name="T0" fmla="*/ 1 w 40"/>
                <a:gd name="T1" fmla="*/ 1 h 39"/>
                <a:gd name="T2" fmla="*/ 1 w 40"/>
                <a:gd name="T3" fmla="*/ 1 h 39"/>
                <a:gd name="T4" fmla="*/ 1 w 40"/>
                <a:gd name="T5" fmla="*/ 1 h 39"/>
                <a:gd name="T6" fmla="*/ 1 w 40"/>
                <a:gd name="T7" fmla="*/ 0 h 39"/>
                <a:gd name="T8" fmla="*/ 1 w 40"/>
                <a:gd name="T9" fmla="*/ 1 h 39"/>
                <a:gd name="T10" fmla="*/ 1 w 40"/>
                <a:gd name="T11" fmla="*/ 1 h 39"/>
                <a:gd name="T12" fmla="*/ 1 w 40"/>
                <a:gd name="T13" fmla="*/ 1 h 39"/>
                <a:gd name="T14" fmla="*/ 0 w 40"/>
                <a:gd name="T15" fmla="*/ 1 h 39"/>
                <a:gd name="T16" fmla="*/ 1 w 40"/>
                <a:gd name="T17" fmla="*/ 1 h 39"/>
                <a:gd name="T18" fmla="*/ 1 w 40"/>
                <a:gd name="T19" fmla="*/ 1 h 39"/>
                <a:gd name="T20" fmla="*/ 1 w 40"/>
                <a:gd name="T21" fmla="*/ 1 h 39"/>
                <a:gd name="T22" fmla="*/ 1 w 40"/>
                <a:gd name="T23" fmla="*/ 1 h 39"/>
                <a:gd name="T24" fmla="*/ 1 w 40"/>
                <a:gd name="T25" fmla="*/ 1 h 39"/>
                <a:gd name="T26" fmla="*/ 1 w 40"/>
                <a:gd name="T27" fmla="*/ 1 h 39"/>
                <a:gd name="T28" fmla="*/ 1 w 40"/>
                <a:gd name="T29" fmla="*/ 1 h 39"/>
                <a:gd name="T30" fmla="*/ 1 w 40"/>
                <a:gd name="T31" fmla="*/ 1 h 39"/>
                <a:gd name="T32" fmla="*/ 1 w 40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0"/>
                <a:gd name="T52" fmla="*/ 0 h 39"/>
                <a:gd name="T53" fmla="*/ 40 w 40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0" h="39">
                  <a:moveTo>
                    <a:pt x="39" y="14"/>
                  </a:moveTo>
                  <a:lnTo>
                    <a:pt x="36" y="7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1" y="26"/>
                  </a:lnTo>
                  <a:lnTo>
                    <a:pt x="5" y="32"/>
                  </a:lnTo>
                  <a:lnTo>
                    <a:pt x="12" y="37"/>
                  </a:lnTo>
                  <a:lnTo>
                    <a:pt x="18" y="39"/>
                  </a:lnTo>
                  <a:lnTo>
                    <a:pt x="26" y="38"/>
                  </a:lnTo>
                  <a:lnTo>
                    <a:pt x="33" y="34"/>
                  </a:lnTo>
                  <a:lnTo>
                    <a:pt x="38" y="29"/>
                  </a:lnTo>
                  <a:lnTo>
                    <a:pt x="40" y="22"/>
                  </a:lnTo>
                  <a:lnTo>
                    <a:pt x="39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4" name="Freeform 208"/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2944" y="2499"/>
              <a:ext cx="26" cy="26"/>
            </a:xfrm>
            <a:custGeom>
              <a:avLst/>
              <a:gdLst>
                <a:gd name="T0" fmla="*/ 1 w 52"/>
                <a:gd name="T1" fmla="*/ 1 h 50"/>
                <a:gd name="T2" fmla="*/ 1 w 52"/>
                <a:gd name="T3" fmla="*/ 1 h 50"/>
                <a:gd name="T4" fmla="*/ 1 w 52"/>
                <a:gd name="T5" fmla="*/ 1 h 50"/>
                <a:gd name="T6" fmla="*/ 1 w 52"/>
                <a:gd name="T7" fmla="*/ 1 h 50"/>
                <a:gd name="T8" fmla="*/ 1 w 52"/>
                <a:gd name="T9" fmla="*/ 1 h 50"/>
                <a:gd name="T10" fmla="*/ 1 w 52"/>
                <a:gd name="T11" fmla="*/ 1 h 50"/>
                <a:gd name="T12" fmla="*/ 1 w 52"/>
                <a:gd name="T13" fmla="*/ 1 h 50"/>
                <a:gd name="T14" fmla="*/ 1 w 52"/>
                <a:gd name="T15" fmla="*/ 1 h 50"/>
                <a:gd name="T16" fmla="*/ 1 w 52"/>
                <a:gd name="T17" fmla="*/ 0 h 50"/>
                <a:gd name="T18" fmla="*/ 1 w 52"/>
                <a:gd name="T19" fmla="*/ 1 h 50"/>
                <a:gd name="T20" fmla="*/ 1 w 52"/>
                <a:gd name="T21" fmla="*/ 1 h 50"/>
                <a:gd name="T22" fmla="*/ 1 w 52"/>
                <a:gd name="T23" fmla="*/ 1 h 50"/>
                <a:gd name="T24" fmla="*/ 0 w 52"/>
                <a:gd name="T25" fmla="*/ 1 h 50"/>
                <a:gd name="T26" fmla="*/ 1 w 52"/>
                <a:gd name="T27" fmla="*/ 1 h 50"/>
                <a:gd name="T28" fmla="*/ 1 w 52"/>
                <a:gd name="T29" fmla="*/ 1 h 50"/>
                <a:gd name="T30" fmla="*/ 1 w 52"/>
                <a:gd name="T31" fmla="*/ 1 h 50"/>
                <a:gd name="T32" fmla="*/ 1 w 52"/>
                <a:gd name="T33" fmla="*/ 1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50"/>
                <a:gd name="T53" fmla="*/ 52 w 52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50">
                  <a:moveTo>
                    <a:pt x="26" y="50"/>
                  </a:moveTo>
                  <a:lnTo>
                    <a:pt x="37" y="48"/>
                  </a:lnTo>
                  <a:lnTo>
                    <a:pt x="45" y="42"/>
                  </a:lnTo>
                  <a:lnTo>
                    <a:pt x="49" y="34"/>
                  </a:lnTo>
                  <a:lnTo>
                    <a:pt x="52" y="25"/>
                  </a:lnTo>
                  <a:lnTo>
                    <a:pt x="49" y="15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8" y="42"/>
                  </a:lnTo>
                  <a:lnTo>
                    <a:pt x="16" y="48"/>
                  </a:lnTo>
                  <a:lnTo>
                    <a:pt x="26" y="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5" name="Freeform 209"/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6" name="Freeform 210"/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2930" y="2414"/>
              <a:ext cx="56" cy="78"/>
            </a:xfrm>
            <a:custGeom>
              <a:avLst/>
              <a:gdLst>
                <a:gd name="T0" fmla="*/ 0 w 113"/>
                <a:gd name="T1" fmla="*/ 1 h 156"/>
                <a:gd name="T2" fmla="*/ 0 w 113"/>
                <a:gd name="T3" fmla="*/ 1 h 156"/>
                <a:gd name="T4" fmla="*/ 0 w 113"/>
                <a:gd name="T5" fmla="*/ 1 h 156"/>
                <a:gd name="T6" fmla="*/ 0 w 113"/>
                <a:gd name="T7" fmla="*/ 1 h 156"/>
                <a:gd name="T8" fmla="*/ 0 w 113"/>
                <a:gd name="T9" fmla="*/ 1 h 156"/>
                <a:gd name="T10" fmla="*/ 0 w 113"/>
                <a:gd name="T11" fmla="*/ 1 h 156"/>
                <a:gd name="T12" fmla="*/ 0 w 113"/>
                <a:gd name="T13" fmla="*/ 1 h 156"/>
                <a:gd name="T14" fmla="*/ 0 w 113"/>
                <a:gd name="T15" fmla="*/ 1 h 156"/>
                <a:gd name="T16" fmla="*/ 0 w 113"/>
                <a:gd name="T17" fmla="*/ 1 h 156"/>
                <a:gd name="T18" fmla="*/ 0 w 113"/>
                <a:gd name="T19" fmla="*/ 0 h 156"/>
                <a:gd name="T20" fmla="*/ 0 w 113"/>
                <a:gd name="T21" fmla="*/ 1 h 156"/>
                <a:gd name="T22" fmla="*/ 0 w 113"/>
                <a:gd name="T23" fmla="*/ 1 h 156"/>
                <a:gd name="T24" fmla="*/ 0 w 113"/>
                <a:gd name="T25" fmla="*/ 1 h 156"/>
                <a:gd name="T26" fmla="*/ 0 w 113"/>
                <a:gd name="T27" fmla="*/ 1 h 156"/>
                <a:gd name="T28" fmla="*/ 0 w 113"/>
                <a:gd name="T29" fmla="*/ 1 h 156"/>
                <a:gd name="T30" fmla="*/ 0 w 113"/>
                <a:gd name="T31" fmla="*/ 1 h 156"/>
                <a:gd name="T32" fmla="*/ 0 w 113"/>
                <a:gd name="T33" fmla="*/ 1 h 156"/>
                <a:gd name="T34" fmla="*/ 0 w 113"/>
                <a:gd name="T35" fmla="*/ 1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56"/>
                <a:gd name="T56" fmla="*/ 113 w 113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56">
                  <a:moveTo>
                    <a:pt x="69" y="156"/>
                  </a:moveTo>
                  <a:lnTo>
                    <a:pt x="44" y="156"/>
                  </a:lnTo>
                  <a:lnTo>
                    <a:pt x="39" y="149"/>
                  </a:lnTo>
                  <a:lnTo>
                    <a:pt x="29" y="131"/>
                  </a:lnTo>
                  <a:lnTo>
                    <a:pt x="17" y="106"/>
                  </a:lnTo>
                  <a:lnTo>
                    <a:pt x="6" y="77"/>
                  </a:lnTo>
                  <a:lnTo>
                    <a:pt x="0" y="50"/>
                  </a:lnTo>
                  <a:lnTo>
                    <a:pt x="5" y="24"/>
                  </a:lnTo>
                  <a:lnTo>
                    <a:pt x="22" y="7"/>
                  </a:lnTo>
                  <a:lnTo>
                    <a:pt x="55" y="0"/>
                  </a:lnTo>
                  <a:lnTo>
                    <a:pt x="91" y="7"/>
                  </a:lnTo>
                  <a:lnTo>
                    <a:pt x="108" y="24"/>
                  </a:lnTo>
                  <a:lnTo>
                    <a:pt x="113" y="50"/>
                  </a:lnTo>
                  <a:lnTo>
                    <a:pt x="107" y="77"/>
                  </a:lnTo>
                  <a:lnTo>
                    <a:pt x="97" y="106"/>
                  </a:lnTo>
                  <a:lnTo>
                    <a:pt x="84" y="131"/>
                  </a:lnTo>
                  <a:lnTo>
                    <a:pt x="74" y="149"/>
                  </a:lnTo>
                  <a:lnTo>
                    <a:pt x="69" y="1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7" name="Freeform 211"/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2972" y="2447"/>
              <a:ext cx="76" cy="61"/>
            </a:xfrm>
            <a:custGeom>
              <a:avLst/>
              <a:gdLst>
                <a:gd name="T0" fmla="*/ 1 w 152"/>
                <a:gd name="T1" fmla="*/ 0 h 123"/>
                <a:gd name="T2" fmla="*/ 0 w 152"/>
                <a:gd name="T3" fmla="*/ 0 h 123"/>
                <a:gd name="T4" fmla="*/ 1 w 152"/>
                <a:gd name="T5" fmla="*/ 0 h 123"/>
                <a:gd name="T6" fmla="*/ 1 w 152"/>
                <a:gd name="T7" fmla="*/ 0 h 123"/>
                <a:gd name="T8" fmla="*/ 1 w 152"/>
                <a:gd name="T9" fmla="*/ 0 h 123"/>
                <a:gd name="T10" fmla="*/ 1 w 152"/>
                <a:gd name="T11" fmla="*/ 0 h 123"/>
                <a:gd name="T12" fmla="*/ 1 w 152"/>
                <a:gd name="T13" fmla="*/ 0 h 123"/>
                <a:gd name="T14" fmla="*/ 1 w 152"/>
                <a:gd name="T15" fmla="*/ 0 h 123"/>
                <a:gd name="T16" fmla="*/ 1 w 152"/>
                <a:gd name="T17" fmla="*/ 0 h 123"/>
                <a:gd name="T18" fmla="*/ 1 w 152"/>
                <a:gd name="T19" fmla="*/ 0 h 123"/>
                <a:gd name="T20" fmla="*/ 1 w 152"/>
                <a:gd name="T21" fmla="*/ 0 h 123"/>
                <a:gd name="T22" fmla="*/ 1 w 152"/>
                <a:gd name="T23" fmla="*/ 0 h 123"/>
                <a:gd name="T24" fmla="*/ 1 w 152"/>
                <a:gd name="T25" fmla="*/ 0 h 123"/>
                <a:gd name="T26" fmla="*/ 1 w 152"/>
                <a:gd name="T27" fmla="*/ 0 h 123"/>
                <a:gd name="T28" fmla="*/ 1 w 152"/>
                <a:gd name="T29" fmla="*/ 0 h 123"/>
                <a:gd name="T30" fmla="*/ 1 w 152"/>
                <a:gd name="T31" fmla="*/ 0 h 123"/>
                <a:gd name="T32" fmla="*/ 1 w 152"/>
                <a:gd name="T33" fmla="*/ 0 h 123"/>
                <a:gd name="T34" fmla="*/ 1 w 152"/>
                <a:gd name="T35" fmla="*/ 0 h 123"/>
                <a:gd name="T36" fmla="*/ 1 w 152"/>
                <a:gd name="T37" fmla="*/ 0 h 123"/>
                <a:gd name="T38" fmla="*/ 1 w 152"/>
                <a:gd name="T39" fmla="*/ 0 h 123"/>
                <a:gd name="T40" fmla="*/ 1 w 152"/>
                <a:gd name="T41" fmla="*/ 0 h 123"/>
                <a:gd name="T42" fmla="*/ 1 w 152"/>
                <a:gd name="T43" fmla="*/ 0 h 123"/>
                <a:gd name="T44" fmla="*/ 1 w 152"/>
                <a:gd name="T45" fmla="*/ 0 h 123"/>
                <a:gd name="T46" fmla="*/ 1 w 152"/>
                <a:gd name="T47" fmla="*/ 0 h 123"/>
                <a:gd name="T48" fmla="*/ 1 w 152"/>
                <a:gd name="T49" fmla="*/ 0 h 123"/>
                <a:gd name="T50" fmla="*/ 1 w 152"/>
                <a:gd name="T51" fmla="*/ 0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3" y="122"/>
                  </a:moveTo>
                  <a:lnTo>
                    <a:pt x="0" y="100"/>
                  </a:lnTo>
                  <a:lnTo>
                    <a:pt x="4" y="93"/>
                  </a:lnTo>
                  <a:lnTo>
                    <a:pt x="14" y="75"/>
                  </a:lnTo>
                  <a:lnTo>
                    <a:pt x="29" y="52"/>
                  </a:lnTo>
                  <a:lnTo>
                    <a:pt x="48" y="27"/>
                  </a:lnTo>
                  <a:lnTo>
                    <a:pt x="70" y="9"/>
                  </a:lnTo>
                  <a:lnTo>
                    <a:pt x="93" y="0"/>
                  </a:lnTo>
                  <a:lnTo>
                    <a:pt x="118" y="5"/>
                  </a:lnTo>
                  <a:lnTo>
                    <a:pt x="141" y="32"/>
                  </a:lnTo>
                  <a:lnTo>
                    <a:pt x="149" y="50"/>
                  </a:lnTo>
                  <a:lnTo>
                    <a:pt x="152" y="65"/>
                  </a:lnTo>
                  <a:lnTo>
                    <a:pt x="151" y="79"/>
                  </a:lnTo>
                  <a:lnTo>
                    <a:pt x="146" y="91"/>
                  </a:lnTo>
                  <a:lnTo>
                    <a:pt x="138" y="99"/>
                  </a:lnTo>
                  <a:lnTo>
                    <a:pt x="127" y="107"/>
                  </a:lnTo>
                  <a:lnTo>
                    <a:pt x="114" y="113"/>
                  </a:lnTo>
                  <a:lnTo>
                    <a:pt x="99" y="116"/>
                  </a:lnTo>
                  <a:lnTo>
                    <a:pt x="84" y="120"/>
                  </a:lnTo>
                  <a:lnTo>
                    <a:pt x="69" y="121"/>
                  </a:lnTo>
                  <a:lnTo>
                    <a:pt x="54" y="122"/>
                  </a:lnTo>
                  <a:lnTo>
                    <a:pt x="42" y="123"/>
                  </a:lnTo>
                  <a:lnTo>
                    <a:pt x="30" y="123"/>
                  </a:lnTo>
                  <a:lnTo>
                    <a:pt x="21" y="122"/>
                  </a:lnTo>
                  <a:lnTo>
                    <a:pt x="15" y="122"/>
                  </a:lnTo>
                  <a:lnTo>
                    <a:pt x="13" y="1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8" name="Freeform 212"/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2972" y="2517"/>
              <a:ext cx="76" cy="61"/>
            </a:xfrm>
            <a:custGeom>
              <a:avLst/>
              <a:gdLst>
                <a:gd name="T0" fmla="*/ 0 w 153"/>
                <a:gd name="T1" fmla="*/ 1 h 122"/>
                <a:gd name="T2" fmla="*/ 0 w 153"/>
                <a:gd name="T3" fmla="*/ 1 h 122"/>
                <a:gd name="T4" fmla="*/ 0 w 153"/>
                <a:gd name="T5" fmla="*/ 1 h 122"/>
                <a:gd name="T6" fmla="*/ 0 w 153"/>
                <a:gd name="T7" fmla="*/ 1 h 122"/>
                <a:gd name="T8" fmla="*/ 0 w 153"/>
                <a:gd name="T9" fmla="*/ 0 h 122"/>
                <a:gd name="T10" fmla="*/ 0 w 153"/>
                <a:gd name="T11" fmla="*/ 0 h 122"/>
                <a:gd name="T12" fmla="*/ 0 w 153"/>
                <a:gd name="T13" fmla="*/ 1 h 122"/>
                <a:gd name="T14" fmla="*/ 0 w 153"/>
                <a:gd name="T15" fmla="*/ 1 h 122"/>
                <a:gd name="T16" fmla="*/ 0 w 153"/>
                <a:gd name="T17" fmla="*/ 1 h 122"/>
                <a:gd name="T18" fmla="*/ 0 w 153"/>
                <a:gd name="T19" fmla="*/ 1 h 122"/>
                <a:gd name="T20" fmla="*/ 0 w 153"/>
                <a:gd name="T21" fmla="*/ 1 h 122"/>
                <a:gd name="T22" fmla="*/ 0 w 153"/>
                <a:gd name="T23" fmla="*/ 1 h 122"/>
                <a:gd name="T24" fmla="*/ 0 w 153"/>
                <a:gd name="T25" fmla="*/ 1 h 122"/>
                <a:gd name="T26" fmla="*/ 0 w 153"/>
                <a:gd name="T27" fmla="*/ 1 h 122"/>
                <a:gd name="T28" fmla="*/ 0 w 153"/>
                <a:gd name="T29" fmla="*/ 1 h 122"/>
                <a:gd name="T30" fmla="*/ 0 w 153"/>
                <a:gd name="T31" fmla="*/ 1 h 122"/>
                <a:gd name="T32" fmla="*/ 0 w 153"/>
                <a:gd name="T33" fmla="*/ 1 h 122"/>
                <a:gd name="T34" fmla="*/ 0 w 153"/>
                <a:gd name="T35" fmla="*/ 1 h 122"/>
                <a:gd name="T36" fmla="*/ 0 w 153"/>
                <a:gd name="T37" fmla="*/ 1 h 122"/>
                <a:gd name="T38" fmla="*/ 0 w 153"/>
                <a:gd name="T39" fmla="*/ 1 h 122"/>
                <a:gd name="T40" fmla="*/ 0 w 153"/>
                <a:gd name="T41" fmla="*/ 1 h 122"/>
                <a:gd name="T42" fmla="*/ 0 w 153"/>
                <a:gd name="T43" fmla="*/ 1 h 122"/>
                <a:gd name="T44" fmla="*/ 0 w 153"/>
                <a:gd name="T45" fmla="*/ 1 h 122"/>
                <a:gd name="T46" fmla="*/ 0 w 153"/>
                <a:gd name="T47" fmla="*/ 1 h 122"/>
                <a:gd name="T48" fmla="*/ 0 w 153"/>
                <a:gd name="T49" fmla="*/ 1 h 122"/>
                <a:gd name="T50" fmla="*/ 0 w 153"/>
                <a:gd name="T51" fmla="*/ 1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22"/>
                <a:gd name="T80" fmla="*/ 153 w 153"/>
                <a:gd name="T81" fmla="*/ 122 h 1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22">
                  <a:moveTo>
                    <a:pt x="0" y="23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21" y="1"/>
                  </a:lnTo>
                  <a:lnTo>
                    <a:pt x="30" y="0"/>
                  </a:lnTo>
                  <a:lnTo>
                    <a:pt x="42" y="0"/>
                  </a:lnTo>
                  <a:lnTo>
                    <a:pt x="54" y="1"/>
                  </a:lnTo>
                  <a:lnTo>
                    <a:pt x="69" y="2"/>
                  </a:lnTo>
                  <a:lnTo>
                    <a:pt x="84" y="4"/>
                  </a:lnTo>
                  <a:lnTo>
                    <a:pt x="99" y="7"/>
                  </a:lnTo>
                  <a:lnTo>
                    <a:pt x="114" y="10"/>
                  </a:lnTo>
                  <a:lnTo>
                    <a:pt x="127" y="16"/>
                  </a:lnTo>
                  <a:lnTo>
                    <a:pt x="138" y="23"/>
                  </a:lnTo>
                  <a:lnTo>
                    <a:pt x="146" y="32"/>
                  </a:lnTo>
                  <a:lnTo>
                    <a:pt x="152" y="43"/>
                  </a:lnTo>
                  <a:lnTo>
                    <a:pt x="153" y="55"/>
                  </a:lnTo>
                  <a:lnTo>
                    <a:pt x="150" y="70"/>
                  </a:lnTo>
                  <a:lnTo>
                    <a:pt x="142" y="89"/>
                  </a:lnTo>
                  <a:lnTo>
                    <a:pt x="118" y="115"/>
                  </a:lnTo>
                  <a:lnTo>
                    <a:pt x="93" y="122"/>
                  </a:lnTo>
                  <a:lnTo>
                    <a:pt x="70" y="114"/>
                  </a:lnTo>
                  <a:lnTo>
                    <a:pt x="48" y="95"/>
                  </a:lnTo>
                  <a:lnTo>
                    <a:pt x="29" y="72"/>
                  </a:lnTo>
                  <a:lnTo>
                    <a:pt x="14" y="48"/>
                  </a:lnTo>
                  <a:lnTo>
                    <a:pt x="4" y="30"/>
                  </a:ln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69" name="Freeform 213"/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2930" y="2532"/>
              <a:ext cx="55" cy="78"/>
            </a:xfrm>
            <a:custGeom>
              <a:avLst/>
              <a:gdLst>
                <a:gd name="T0" fmla="*/ 0 w 112"/>
                <a:gd name="T1" fmla="*/ 0 h 156"/>
                <a:gd name="T2" fmla="*/ 0 w 112"/>
                <a:gd name="T3" fmla="*/ 0 h 156"/>
                <a:gd name="T4" fmla="*/ 0 w 112"/>
                <a:gd name="T5" fmla="*/ 1 h 156"/>
                <a:gd name="T6" fmla="*/ 0 w 112"/>
                <a:gd name="T7" fmla="*/ 1 h 156"/>
                <a:gd name="T8" fmla="*/ 0 w 112"/>
                <a:gd name="T9" fmla="*/ 1 h 156"/>
                <a:gd name="T10" fmla="*/ 0 w 112"/>
                <a:gd name="T11" fmla="*/ 1 h 156"/>
                <a:gd name="T12" fmla="*/ 0 w 112"/>
                <a:gd name="T13" fmla="*/ 1 h 156"/>
                <a:gd name="T14" fmla="*/ 0 w 112"/>
                <a:gd name="T15" fmla="*/ 1 h 156"/>
                <a:gd name="T16" fmla="*/ 0 w 112"/>
                <a:gd name="T17" fmla="*/ 1 h 156"/>
                <a:gd name="T18" fmla="*/ 0 w 112"/>
                <a:gd name="T19" fmla="*/ 1 h 156"/>
                <a:gd name="T20" fmla="*/ 0 w 112"/>
                <a:gd name="T21" fmla="*/ 1 h 156"/>
                <a:gd name="T22" fmla="*/ 0 w 112"/>
                <a:gd name="T23" fmla="*/ 1 h 156"/>
                <a:gd name="T24" fmla="*/ 0 w 112"/>
                <a:gd name="T25" fmla="*/ 1 h 156"/>
                <a:gd name="T26" fmla="*/ 0 w 112"/>
                <a:gd name="T27" fmla="*/ 1 h 156"/>
                <a:gd name="T28" fmla="*/ 0 w 112"/>
                <a:gd name="T29" fmla="*/ 1 h 156"/>
                <a:gd name="T30" fmla="*/ 0 w 112"/>
                <a:gd name="T31" fmla="*/ 1 h 156"/>
                <a:gd name="T32" fmla="*/ 0 w 112"/>
                <a:gd name="T33" fmla="*/ 1 h 156"/>
                <a:gd name="T34" fmla="*/ 0 w 112"/>
                <a:gd name="T35" fmla="*/ 0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2"/>
                <a:gd name="T55" fmla="*/ 0 h 156"/>
                <a:gd name="T56" fmla="*/ 112 w 112"/>
                <a:gd name="T57" fmla="*/ 156 h 1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2" h="156">
                  <a:moveTo>
                    <a:pt x="43" y="0"/>
                  </a:moveTo>
                  <a:lnTo>
                    <a:pt x="68" y="0"/>
                  </a:lnTo>
                  <a:lnTo>
                    <a:pt x="73" y="7"/>
                  </a:lnTo>
                  <a:lnTo>
                    <a:pt x="83" y="24"/>
                  </a:lnTo>
                  <a:lnTo>
                    <a:pt x="96" y="50"/>
                  </a:lnTo>
                  <a:lnTo>
                    <a:pt x="106" y="77"/>
                  </a:lnTo>
                  <a:lnTo>
                    <a:pt x="112" y="106"/>
                  </a:lnTo>
                  <a:lnTo>
                    <a:pt x="108" y="131"/>
                  </a:lnTo>
                  <a:lnTo>
                    <a:pt x="91" y="149"/>
                  </a:lnTo>
                  <a:lnTo>
                    <a:pt x="56" y="156"/>
                  </a:lnTo>
                  <a:lnTo>
                    <a:pt x="22" y="149"/>
                  </a:lnTo>
                  <a:lnTo>
                    <a:pt x="4" y="131"/>
                  </a:lnTo>
                  <a:lnTo>
                    <a:pt x="0" y="106"/>
                  </a:lnTo>
                  <a:lnTo>
                    <a:pt x="5" y="77"/>
                  </a:lnTo>
                  <a:lnTo>
                    <a:pt x="15" y="50"/>
                  </a:lnTo>
                  <a:lnTo>
                    <a:pt x="28" y="24"/>
                  </a:lnTo>
                  <a:lnTo>
                    <a:pt x="38" y="7"/>
                  </a:lnTo>
                  <a:lnTo>
                    <a:pt x="4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0" name="Freeform 214"/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2868" y="2515"/>
              <a:ext cx="75" cy="62"/>
            </a:xfrm>
            <a:custGeom>
              <a:avLst/>
              <a:gdLst>
                <a:gd name="T0" fmla="*/ 0 w 151"/>
                <a:gd name="T1" fmla="*/ 1 h 123"/>
                <a:gd name="T2" fmla="*/ 0 w 151"/>
                <a:gd name="T3" fmla="*/ 1 h 123"/>
                <a:gd name="T4" fmla="*/ 0 w 151"/>
                <a:gd name="T5" fmla="*/ 1 h 123"/>
                <a:gd name="T6" fmla="*/ 0 w 151"/>
                <a:gd name="T7" fmla="*/ 1 h 123"/>
                <a:gd name="T8" fmla="*/ 0 w 151"/>
                <a:gd name="T9" fmla="*/ 1 h 123"/>
                <a:gd name="T10" fmla="*/ 0 w 151"/>
                <a:gd name="T11" fmla="*/ 1 h 123"/>
                <a:gd name="T12" fmla="*/ 0 w 151"/>
                <a:gd name="T13" fmla="*/ 1 h 123"/>
                <a:gd name="T14" fmla="*/ 0 w 151"/>
                <a:gd name="T15" fmla="*/ 1 h 123"/>
                <a:gd name="T16" fmla="*/ 0 w 151"/>
                <a:gd name="T17" fmla="*/ 1 h 123"/>
                <a:gd name="T18" fmla="*/ 0 w 151"/>
                <a:gd name="T19" fmla="*/ 1 h 123"/>
                <a:gd name="T20" fmla="*/ 0 w 151"/>
                <a:gd name="T21" fmla="*/ 1 h 123"/>
                <a:gd name="T22" fmla="*/ 0 w 151"/>
                <a:gd name="T23" fmla="*/ 1 h 123"/>
                <a:gd name="T24" fmla="*/ 0 w 151"/>
                <a:gd name="T25" fmla="*/ 1 h 123"/>
                <a:gd name="T26" fmla="*/ 0 w 151"/>
                <a:gd name="T27" fmla="*/ 1 h 123"/>
                <a:gd name="T28" fmla="*/ 0 w 151"/>
                <a:gd name="T29" fmla="*/ 1 h 123"/>
                <a:gd name="T30" fmla="*/ 0 w 151"/>
                <a:gd name="T31" fmla="*/ 1 h 123"/>
                <a:gd name="T32" fmla="*/ 0 w 151"/>
                <a:gd name="T33" fmla="*/ 1 h 123"/>
                <a:gd name="T34" fmla="*/ 0 w 151"/>
                <a:gd name="T35" fmla="*/ 1 h 123"/>
                <a:gd name="T36" fmla="*/ 0 w 151"/>
                <a:gd name="T37" fmla="*/ 1 h 123"/>
                <a:gd name="T38" fmla="*/ 0 w 151"/>
                <a:gd name="T39" fmla="*/ 1 h 123"/>
                <a:gd name="T40" fmla="*/ 0 w 151"/>
                <a:gd name="T41" fmla="*/ 1 h 123"/>
                <a:gd name="T42" fmla="*/ 0 w 151"/>
                <a:gd name="T43" fmla="*/ 0 h 123"/>
                <a:gd name="T44" fmla="*/ 0 w 151"/>
                <a:gd name="T45" fmla="*/ 0 h 123"/>
                <a:gd name="T46" fmla="*/ 0 w 151"/>
                <a:gd name="T47" fmla="*/ 1 h 123"/>
                <a:gd name="T48" fmla="*/ 0 w 151"/>
                <a:gd name="T49" fmla="*/ 1 h 123"/>
                <a:gd name="T50" fmla="*/ 0 w 151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3"/>
                <a:gd name="T80" fmla="*/ 151 w 151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3">
                  <a:moveTo>
                    <a:pt x="138" y="1"/>
                  </a:moveTo>
                  <a:lnTo>
                    <a:pt x="151" y="23"/>
                  </a:lnTo>
                  <a:lnTo>
                    <a:pt x="147" y="30"/>
                  </a:lnTo>
                  <a:lnTo>
                    <a:pt x="137" y="48"/>
                  </a:lnTo>
                  <a:lnTo>
                    <a:pt x="122" y="71"/>
                  </a:lnTo>
                  <a:lnTo>
                    <a:pt x="103" y="95"/>
                  </a:lnTo>
                  <a:lnTo>
                    <a:pt x="82" y="114"/>
                  </a:lnTo>
                  <a:lnTo>
                    <a:pt x="57" y="123"/>
                  </a:lnTo>
                  <a:lnTo>
                    <a:pt x="34" y="117"/>
                  </a:lnTo>
                  <a:lnTo>
                    <a:pt x="11" y="91"/>
                  </a:lnTo>
                  <a:lnTo>
                    <a:pt x="3" y="72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5" y="16"/>
                  </a:lnTo>
                  <a:lnTo>
                    <a:pt x="38" y="10"/>
                  </a:lnTo>
                  <a:lnTo>
                    <a:pt x="52" y="7"/>
                  </a:lnTo>
                  <a:lnTo>
                    <a:pt x="67" y="3"/>
                  </a:lnTo>
                  <a:lnTo>
                    <a:pt x="82" y="2"/>
                  </a:lnTo>
                  <a:lnTo>
                    <a:pt x="97" y="1"/>
                  </a:lnTo>
                  <a:lnTo>
                    <a:pt x="109" y="0"/>
                  </a:lnTo>
                  <a:lnTo>
                    <a:pt x="121" y="0"/>
                  </a:lnTo>
                  <a:lnTo>
                    <a:pt x="130" y="1"/>
                  </a:lnTo>
                  <a:lnTo>
                    <a:pt x="136" y="1"/>
                  </a:lnTo>
                  <a:lnTo>
                    <a:pt x="138" y="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1" name="Freeform 215"/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2867" y="2446"/>
              <a:ext cx="76" cy="62"/>
            </a:xfrm>
            <a:custGeom>
              <a:avLst/>
              <a:gdLst>
                <a:gd name="T0" fmla="*/ 1 w 152"/>
                <a:gd name="T1" fmla="*/ 1 h 123"/>
                <a:gd name="T2" fmla="*/ 1 w 152"/>
                <a:gd name="T3" fmla="*/ 1 h 123"/>
                <a:gd name="T4" fmla="*/ 1 w 152"/>
                <a:gd name="T5" fmla="*/ 1 h 123"/>
                <a:gd name="T6" fmla="*/ 1 w 152"/>
                <a:gd name="T7" fmla="*/ 1 h 123"/>
                <a:gd name="T8" fmla="*/ 1 w 152"/>
                <a:gd name="T9" fmla="*/ 1 h 123"/>
                <a:gd name="T10" fmla="*/ 1 w 152"/>
                <a:gd name="T11" fmla="*/ 1 h 123"/>
                <a:gd name="T12" fmla="*/ 1 w 152"/>
                <a:gd name="T13" fmla="*/ 1 h 123"/>
                <a:gd name="T14" fmla="*/ 1 w 152"/>
                <a:gd name="T15" fmla="*/ 1 h 123"/>
                <a:gd name="T16" fmla="*/ 1 w 152"/>
                <a:gd name="T17" fmla="*/ 1 h 123"/>
                <a:gd name="T18" fmla="*/ 1 w 152"/>
                <a:gd name="T19" fmla="*/ 1 h 123"/>
                <a:gd name="T20" fmla="*/ 1 w 152"/>
                <a:gd name="T21" fmla="*/ 1 h 123"/>
                <a:gd name="T22" fmla="*/ 1 w 152"/>
                <a:gd name="T23" fmla="*/ 1 h 123"/>
                <a:gd name="T24" fmla="*/ 1 w 152"/>
                <a:gd name="T25" fmla="*/ 1 h 123"/>
                <a:gd name="T26" fmla="*/ 1 w 152"/>
                <a:gd name="T27" fmla="*/ 1 h 123"/>
                <a:gd name="T28" fmla="*/ 1 w 152"/>
                <a:gd name="T29" fmla="*/ 1 h 123"/>
                <a:gd name="T30" fmla="*/ 0 w 152"/>
                <a:gd name="T31" fmla="*/ 1 h 123"/>
                <a:gd name="T32" fmla="*/ 1 w 152"/>
                <a:gd name="T33" fmla="*/ 1 h 123"/>
                <a:gd name="T34" fmla="*/ 1 w 152"/>
                <a:gd name="T35" fmla="*/ 1 h 123"/>
                <a:gd name="T36" fmla="*/ 1 w 152"/>
                <a:gd name="T37" fmla="*/ 1 h 123"/>
                <a:gd name="T38" fmla="*/ 1 w 152"/>
                <a:gd name="T39" fmla="*/ 0 h 123"/>
                <a:gd name="T40" fmla="*/ 1 w 152"/>
                <a:gd name="T41" fmla="*/ 1 h 123"/>
                <a:gd name="T42" fmla="*/ 1 w 152"/>
                <a:gd name="T43" fmla="*/ 1 h 123"/>
                <a:gd name="T44" fmla="*/ 1 w 152"/>
                <a:gd name="T45" fmla="*/ 1 h 123"/>
                <a:gd name="T46" fmla="*/ 1 w 152"/>
                <a:gd name="T47" fmla="*/ 1 h 123"/>
                <a:gd name="T48" fmla="*/ 1 w 152"/>
                <a:gd name="T49" fmla="*/ 1 h 123"/>
                <a:gd name="T50" fmla="*/ 1 w 152"/>
                <a:gd name="T51" fmla="*/ 1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2"/>
                <a:gd name="T79" fmla="*/ 0 h 123"/>
                <a:gd name="T80" fmla="*/ 152 w 152"/>
                <a:gd name="T81" fmla="*/ 123 h 12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2" h="123">
                  <a:moveTo>
                    <a:pt x="152" y="99"/>
                  </a:moveTo>
                  <a:lnTo>
                    <a:pt x="139" y="122"/>
                  </a:lnTo>
                  <a:lnTo>
                    <a:pt x="137" y="122"/>
                  </a:lnTo>
                  <a:lnTo>
                    <a:pt x="131" y="122"/>
                  </a:lnTo>
                  <a:lnTo>
                    <a:pt x="122" y="123"/>
                  </a:lnTo>
                  <a:lnTo>
                    <a:pt x="110" y="122"/>
                  </a:lnTo>
                  <a:lnTo>
                    <a:pt x="98" y="122"/>
                  </a:lnTo>
                  <a:lnTo>
                    <a:pt x="83" y="121"/>
                  </a:lnTo>
                  <a:lnTo>
                    <a:pt x="68" y="118"/>
                  </a:lnTo>
                  <a:lnTo>
                    <a:pt x="53" y="116"/>
                  </a:lnTo>
                  <a:lnTo>
                    <a:pt x="39" y="111"/>
                  </a:lnTo>
                  <a:lnTo>
                    <a:pt x="26" y="106"/>
                  </a:lnTo>
                  <a:lnTo>
                    <a:pt x="15" y="99"/>
                  </a:lnTo>
                  <a:lnTo>
                    <a:pt x="7" y="91"/>
                  </a:lnTo>
                  <a:lnTo>
                    <a:pt x="1" y="79"/>
                  </a:lnTo>
                  <a:lnTo>
                    <a:pt x="0" y="66"/>
                  </a:lnTo>
                  <a:lnTo>
                    <a:pt x="3" y="51"/>
                  </a:lnTo>
                  <a:lnTo>
                    <a:pt x="11" y="33"/>
                  </a:lnTo>
                  <a:lnTo>
                    <a:pt x="34" y="6"/>
                  </a:lnTo>
                  <a:lnTo>
                    <a:pt x="58" y="0"/>
                  </a:lnTo>
                  <a:lnTo>
                    <a:pt x="83" y="8"/>
                  </a:lnTo>
                  <a:lnTo>
                    <a:pt x="104" y="27"/>
                  </a:lnTo>
                  <a:lnTo>
                    <a:pt x="123" y="50"/>
                  </a:lnTo>
                  <a:lnTo>
                    <a:pt x="138" y="73"/>
                  </a:lnTo>
                  <a:lnTo>
                    <a:pt x="148" y="92"/>
                  </a:lnTo>
                  <a:lnTo>
                    <a:pt x="152" y="9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2" name="Freeform 216"/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2555" y="2447"/>
              <a:ext cx="68" cy="74"/>
            </a:xfrm>
            <a:custGeom>
              <a:avLst/>
              <a:gdLst>
                <a:gd name="T0" fmla="*/ 1 w 136"/>
                <a:gd name="T1" fmla="*/ 1 h 148"/>
                <a:gd name="T2" fmla="*/ 0 w 136"/>
                <a:gd name="T3" fmla="*/ 1 h 148"/>
                <a:gd name="T4" fmla="*/ 1 w 136"/>
                <a:gd name="T5" fmla="*/ 1 h 148"/>
                <a:gd name="T6" fmla="*/ 1 w 136"/>
                <a:gd name="T7" fmla="*/ 1 h 148"/>
                <a:gd name="T8" fmla="*/ 1 w 136"/>
                <a:gd name="T9" fmla="*/ 1 h 148"/>
                <a:gd name="T10" fmla="*/ 1 w 136"/>
                <a:gd name="T11" fmla="*/ 1 h 148"/>
                <a:gd name="T12" fmla="*/ 1 w 136"/>
                <a:gd name="T13" fmla="*/ 1 h 148"/>
                <a:gd name="T14" fmla="*/ 1 w 136"/>
                <a:gd name="T15" fmla="*/ 1 h 148"/>
                <a:gd name="T16" fmla="*/ 1 w 136"/>
                <a:gd name="T17" fmla="*/ 1 h 148"/>
                <a:gd name="T18" fmla="*/ 1 w 136"/>
                <a:gd name="T19" fmla="*/ 1 h 148"/>
                <a:gd name="T20" fmla="*/ 1 w 136"/>
                <a:gd name="T21" fmla="*/ 1 h 148"/>
                <a:gd name="T22" fmla="*/ 1 w 136"/>
                <a:gd name="T23" fmla="*/ 1 h 148"/>
                <a:gd name="T24" fmla="*/ 1 w 136"/>
                <a:gd name="T25" fmla="*/ 1 h 148"/>
                <a:gd name="T26" fmla="*/ 1 w 136"/>
                <a:gd name="T27" fmla="*/ 1 h 148"/>
                <a:gd name="T28" fmla="*/ 1 w 136"/>
                <a:gd name="T29" fmla="*/ 1 h 148"/>
                <a:gd name="T30" fmla="*/ 1 w 136"/>
                <a:gd name="T31" fmla="*/ 1 h 148"/>
                <a:gd name="T32" fmla="*/ 1 w 136"/>
                <a:gd name="T33" fmla="*/ 1 h 148"/>
                <a:gd name="T34" fmla="*/ 1 w 136"/>
                <a:gd name="T35" fmla="*/ 1 h 148"/>
                <a:gd name="T36" fmla="*/ 1 w 136"/>
                <a:gd name="T37" fmla="*/ 1 h 148"/>
                <a:gd name="T38" fmla="*/ 1 w 136"/>
                <a:gd name="T39" fmla="*/ 1 h 148"/>
                <a:gd name="T40" fmla="*/ 1 w 136"/>
                <a:gd name="T41" fmla="*/ 1 h 148"/>
                <a:gd name="T42" fmla="*/ 1 w 136"/>
                <a:gd name="T43" fmla="*/ 1 h 148"/>
                <a:gd name="T44" fmla="*/ 1 w 136"/>
                <a:gd name="T45" fmla="*/ 1 h 148"/>
                <a:gd name="T46" fmla="*/ 1 w 136"/>
                <a:gd name="T47" fmla="*/ 1 h 148"/>
                <a:gd name="T48" fmla="*/ 1 w 136"/>
                <a:gd name="T49" fmla="*/ 1 h 148"/>
                <a:gd name="T50" fmla="*/ 1 w 136"/>
                <a:gd name="T51" fmla="*/ 1 h 148"/>
                <a:gd name="T52" fmla="*/ 1 w 136"/>
                <a:gd name="T53" fmla="*/ 1 h 148"/>
                <a:gd name="T54" fmla="*/ 1 w 136"/>
                <a:gd name="T55" fmla="*/ 1 h 148"/>
                <a:gd name="T56" fmla="*/ 1 w 136"/>
                <a:gd name="T57" fmla="*/ 1 h 148"/>
                <a:gd name="T58" fmla="*/ 1 w 136"/>
                <a:gd name="T59" fmla="*/ 1 h 148"/>
                <a:gd name="T60" fmla="*/ 1 w 136"/>
                <a:gd name="T61" fmla="*/ 1 h 148"/>
                <a:gd name="T62" fmla="*/ 1 w 136"/>
                <a:gd name="T63" fmla="*/ 1 h 1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8"/>
                <a:gd name="T98" fmla="*/ 136 w 136"/>
                <a:gd name="T99" fmla="*/ 148 h 1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8">
                  <a:moveTo>
                    <a:pt x="14" y="75"/>
                  </a:moveTo>
                  <a:lnTo>
                    <a:pt x="6" y="67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7"/>
                  </a:lnTo>
                  <a:lnTo>
                    <a:pt x="20" y="25"/>
                  </a:lnTo>
                  <a:lnTo>
                    <a:pt x="24" y="25"/>
                  </a:lnTo>
                  <a:lnTo>
                    <a:pt x="30" y="25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0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7" y="24"/>
                  </a:lnTo>
                  <a:lnTo>
                    <a:pt x="121" y="26"/>
                  </a:lnTo>
                  <a:lnTo>
                    <a:pt x="126" y="29"/>
                  </a:lnTo>
                  <a:lnTo>
                    <a:pt x="129" y="32"/>
                  </a:lnTo>
                  <a:lnTo>
                    <a:pt x="133" y="37"/>
                  </a:lnTo>
                  <a:lnTo>
                    <a:pt x="136" y="46"/>
                  </a:lnTo>
                  <a:lnTo>
                    <a:pt x="135" y="56"/>
                  </a:lnTo>
                  <a:lnTo>
                    <a:pt x="130" y="65"/>
                  </a:lnTo>
                  <a:lnTo>
                    <a:pt x="122" y="73"/>
                  </a:lnTo>
                  <a:lnTo>
                    <a:pt x="130" y="80"/>
                  </a:lnTo>
                  <a:lnTo>
                    <a:pt x="135" y="90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5"/>
                  </a:lnTo>
                  <a:lnTo>
                    <a:pt x="126" y="118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40"/>
                  </a:lnTo>
                  <a:lnTo>
                    <a:pt x="80" y="146"/>
                  </a:lnTo>
                  <a:lnTo>
                    <a:pt x="69" y="148"/>
                  </a:lnTo>
                  <a:lnTo>
                    <a:pt x="59" y="146"/>
                  </a:lnTo>
                  <a:lnTo>
                    <a:pt x="51" y="140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20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5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3" name="Freeform 217"/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2579" y="2473"/>
              <a:ext cx="20" cy="21"/>
            </a:xfrm>
            <a:custGeom>
              <a:avLst/>
              <a:gdLst>
                <a:gd name="T0" fmla="*/ 1 w 39"/>
                <a:gd name="T1" fmla="*/ 1 h 40"/>
                <a:gd name="T2" fmla="*/ 1 w 39"/>
                <a:gd name="T3" fmla="*/ 1 h 40"/>
                <a:gd name="T4" fmla="*/ 1 w 39"/>
                <a:gd name="T5" fmla="*/ 1 h 40"/>
                <a:gd name="T6" fmla="*/ 1 w 39"/>
                <a:gd name="T7" fmla="*/ 1 h 40"/>
                <a:gd name="T8" fmla="*/ 1 w 39"/>
                <a:gd name="T9" fmla="*/ 1 h 40"/>
                <a:gd name="T10" fmla="*/ 1 w 39"/>
                <a:gd name="T11" fmla="*/ 1 h 40"/>
                <a:gd name="T12" fmla="*/ 1 w 39"/>
                <a:gd name="T13" fmla="*/ 1 h 40"/>
                <a:gd name="T14" fmla="*/ 1 w 39"/>
                <a:gd name="T15" fmla="*/ 1 h 40"/>
                <a:gd name="T16" fmla="*/ 1 w 39"/>
                <a:gd name="T17" fmla="*/ 0 h 40"/>
                <a:gd name="T18" fmla="*/ 1 w 39"/>
                <a:gd name="T19" fmla="*/ 1 h 40"/>
                <a:gd name="T20" fmla="*/ 1 w 39"/>
                <a:gd name="T21" fmla="*/ 1 h 40"/>
                <a:gd name="T22" fmla="*/ 1 w 39"/>
                <a:gd name="T23" fmla="*/ 1 h 40"/>
                <a:gd name="T24" fmla="*/ 0 w 39"/>
                <a:gd name="T25" fmla="*/ 1 h 40"/>
                <a:gd name="T26" fmla="*/ 1 w 39"/>
                <a:gd name="T27" fmla="*/ 1 h 40"/>
                <a:gd name="T28" fmla="*/ 1 w 39"/>
                <a:gd name="T29" fmla="*/ 1 h 40"/>
                <a:gd name="T30" fmla="*/ 1 w 39"/>
                <a:gd name="T31" fmla="*/ 1 h 40"/>
                <a:gd name="T32" fmla="*/ 1 w 39"/>
                <a:gd name="T33" fmla="*/ 1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40"/>
                <a:gd name="T53" fmla="*/ 39 w 39"/>
                <a:gd name="T54" fmla="*/ 40 h 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40">
                  <a:moveTo>
                    <a:pt x="19" y="40"/>
                  </a:moveTo>
                  <a:lnTo>
                    <a:pt x="27" y="39"/>
                  </a:lnTo>
                  <a:lnTo>
                    <a:pt x="33" y="34"/>
                  </a:lnTo>
                  <a:lnTo>
                    <a:pt x="38" y="27"/>
                  </a:lnTo>
                  <a:lnTo>
                    <a:pt x="39" y="20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6" y="34"/>
                  </a:lnTo>
                  <a:lnTo>
                    <a:pt x="12" y="39"/>
                  </a:lnTo>
                  <a:lnTo>
                    <a:pt x="19" y="4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4" name="Freeform 218"/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2642" y="1923"/>
              <a:ext cx="68" cy="74"/>
            </a:xfrm>
            <a:custGeom>
              <a:avLst/>
              <a:gdLst>
                <a:gd name="T0" fmla="*/ 1 w 136"/>
                <a:gd name="T1" fmla="*/ 1 h 147"/>
                <a:gd name="T2" fmla="*/ 0 w 136"/>
                <a:gd name="T3" fmla="*/ 1 h 147"/>
                <a:gd name="T4" fmla="*/ 1 w 136"/>
                <a:gd name="T5" fmla="*/ 1 h 147"/>
                <a:gd name="T6" fmla="*/ 1 w 136"/>
                <a:gd name="T7" fmla="*/ 1 h 147"/>
                <a:gd name="T8" fmla="*/ 1 w 136"/>
                <a:gd name="T9" fmla="*/ 1 h 147"/>
                <a:gd name="T10" fmla="*/ 1 w 136"/>
                <a:gd name="T11" fmla="*/ 1 h 147"/>
                <a:gd name="T12" fmla="*/ 1 w 136"/>
                <a:gd name="T13" fmla="*/ 1 h 147"/>
                <a:gd name="T14" fmla="*/ 1 w 136"/>
                <a:gd name="T15" fmla="*/ 1 h 147"/>
                <a:gd name="T16" fmla="*/ 1 w 136"/>
                <a:gd name="T17" fmla="*/ 1 h 147"/>
                <a:gd name="T18" fmla="*/ 1 w 136"/>
                <a:gd name="T19" fmla="*/ 1 h 147"/>
                <a:gd name="T20" fmla="*/ 1 w 136"/>
                <a:gd name="T21" fmla="*/ 1 h 147"/>
                <a:gd name="T22" fmla="*/ 1 w 136"/>
                <a:gd name="T23" fmla="*/ 1 h 147"/>
                <a:gd name="T24" fmla="*/ 1 w 136"/>
                <a:gd name="T25" fmla="*/ 1 h 147"/>
                <a:gd name="T26" fmla="*/ 1 w 136"/>
                <a:gd name="T27" fmla="*/ 1 h 147"/>
                <a:gd name="T28" fmla="*/ 1 w 136"/>
                <a:gd name="T29" fmla="*/ 1 h 147"/>
                <a:gd name="T30" fmla="*/ 1 w 136"/>
                <a:gd name="T31" fmla="*/ 1 h 147"/>
                <a:gd name="T32" fmla="*/ 1 w 136"/>
                <a:gd name="T33" fmla="*/ 1 h 147"/>
                <a:gd name="T34" fmla="*/ 1 w 136"/>
                <a:gd name="T35" fmla="*/ 1 h 147"/>
                <a:gd name="T36" fmla="*/ 1 w 136"/>
                <a:gd name="T37" fmla="*/ 1 h 147"/>
                <a:gd name="T38" fmla="*/ 1 w 136"/>
                <a:gd name="T39" fmla="*/ 1 h 147"/>
                <a:gd name="T40" fmla="*/ 1 w 136"/>
                <a:gd name="T41" fmla="*/ 1 h 147"/>
                <a:gd name="T42" fmla="*/ 1 w 136"/>
                <a:gd name="T43" fmla="*/ 1 h 147"/>
                <a:gd name="T44" fmla="*/ 1 w 136"/>
                <a:gd name="T45" fmla="*/ 1 h 147"/>
                <a:gd name="T46" fmla="*/ 1 w 136"/>
                <a:gd name="T47" fmla="*/ 1 h 147"/>
                <a:gd name="T48" fmla="*/ 1 w 136"/>
                <a:gd name="T49" fmla="*/ 1 h 147"/>
                <a:gd name="T50" fmla="*/ 1 w 136"/>
                <a:gd name="T51" fmla="*/ 1 h 147"/>
                <a:gd name="T52" fmla="*/ 1 w 136"/>
                <a:gd name="T53" fmla="*/ 1 h 147"/>
                <a:gd name="T54" fmla="*/ 1 w 136"/>
                <a:gd name="T55" fmla="*/ 1 h 147"/>
                <a:gd name="T56" fmla="*/ 1 w 136"/>
                <a:gd name="T57" fmla="*/ 1 h 147"/>
                <a:gd name="T58" fmla="*/ 1 w 136"/>
                <a:gd name="T59" fmla="*/ 1 h 147"/>
                <a:gd name="T60" fmla="*/ 1 w 136"/>
                <a:gd name="T61" fmla="*/ 1 h 147"/>
                <a:gd name="T62" fmla="*/ 1 w 136"/>
                <a:gd name="T63" fmla="*/ 1 h 1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147"/>
                <a:gd name="T98" fmla="*/ 136 w 136"/>
                <a:gd name="T99" fmla="*/ 147 h 14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147">
                  <a:moveTo>
                    <a:pt x="14" y="74"/>
                  </a:moveTo>
                  <a:lnTo>
                    <a:pt x="6" y="66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7" y="33"/>
                  </a:lnTo>
                  <a:lnTo>
                    <a:pt x="11" y="30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5" y="24"/>
                  </a:lnTo>
                  <a:lnTo>
                    <a:pt x="30" y="24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3" y="16"/>
                  </a:lnTo>
                  <a:lnTo>
                    <a:pt x="50" y="8"/>
                  </a:lnTo>
                  <a:lnTo>
                    <a:pt x="58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87" y="8"/>
                  </a:lnTo>
                  <a:lnTo>
                    <a:pt x="92" y="16"/>
                  </a:lnTo>
                  <a:lnTo>
                    <a:pt x="95" y="26"/>
                  </a:lnTo>
                  <a:lnTo>
                    <a:pt x="101" y="24"/>
                  </a:lnTo>
                  <a:lnTo>
                    <a:pt x="105" y="23"/>
                  </a:lnTo>
                  <a:lnTo>
                    <a:pt x="111" y="23"/>
                  </a:lnTo>
                  <a:lnTo>
                    <a:pt x="116" y="24"/>
                  </a:lnTo>
                  <a:lnTo>
                    <a:pt x="121" y="25"/>
                  </a:lnTo>
                  <a:lnTo>
                    <a:pt x="126" y="28"/>
                  </a:lnTo>
                  <a:lnTo>
                    <a:pt x="129" y="32"/>
                  </a:lnTo>
                  <a:lnTo>
                    <a:pt x="133" y="35"/>
                  </a:lnTo>
                  <a:lnTo>
                    <a:pt x="136" y="46"/>
                  </a:lnTo>
                  <a:lnTo>
                    <a:pt x="135" y="55"/>
                  </a:lnTo>
                  <a:lnTo>
                    <a:pt x="130" y="65"/>
                  </a:lnTo>
                  <a:lnTo>
                    <a:pt x="122" y="72"/>
                  </a:lnTo>
                  <a:lnTo>
                    <a:pt x="130" y="80"/>
                  </a:lnTo>
                  <a:lnTo>
                    <a:pt x="135" y="89"/>
                  </a:lnTo>
                  <a:lnTo>
                    <a:pt x="136" y="100"/>
                  </a:lnTo>
                  <a:lnTo>
                    <a:pt x="133" y="110"/>
                  </a:lnTo>
                  <a:lnTo>
                    <a:pt x="129" y="114"/>
                  </a:lnTo>
                  <a:lnTo>
                    <a:pt x="126" y="117"/>
                  </a:lnTo>
                  <a:lnTo>
                    <a:pt x="121" y="121"/>
                  </a:lnTo>
                  <a:lnTo>
                    <a:pt x="117" y="122"/>
                  </a:lnTo>
                  <a:lnTo>
                    <a:pt x="112" y="123"/>
                  </a:lnTo>
                  <a:lnTo>
                    <a:pt x="106" y="123"/>
                  </a:lnTo>
                  <a:lnTo>
                    <a:pt x="102" y="122"/>
                  </a:lnTo>
                  <a:lnTo>
                    <a:pt x="96" y="121"/>
                  </a:lnTo>
                  <a:lnTo>
                    <a:pt x="94" y="131"/>
                  </a:lnTo>
                  <a:lnTo>
                    <a:pt x="88" y="139"/>
                  </a:lnTo>
                  <a:lnTo>
                    <a:pt x="80" y="145"/>
                  </a:lnTo>
                  <a:lnTo>
                    <a:pt x="69" y="147"/>
                  </a:lnTo>
                  <a:lnTo>
                    <a:pt x="59" y="145"/>
                  </a:lnTo>
                  <a:lnTo>
                    <a:pt x="51" y="139"/>
                  </a:lnTo>
                  <a:lnTo>
                    <a:pt x="45" y="131"/>
                  </a:lnTo>
                  <a:lnTo>
                    <a:pt x="42" y="121"/>
                  </a:lnTo>
                  <a:lnTo>
                    <a:pt x="36" y="123"/>
                  </a:lnTo>
                  <a:lnTo>
                    <a:pt x="31" y="124"/>
                  </a:lnTo>
                  <a:lnTo>
                    <a:pt x="26" y="124"/>
                  </a:lnTo>
                  <a:lnTo>
                    <a:pt x="21" y="123"/>
                  </a:lnTo>
                  <a:lnTo>
                    <a:pt x="16" y="122"/>
                  </a:lnTo>
                  <a:lnTo>
                    <a:pt x="12" y="119"/>
                  </a:lnTo>
                  <a:lnTo>
                    <a:pt x="8" y="116"/>
                  </a:lnTo>
                  <a:lnTo>
                    <a:pt x="5" y="111"/>
                  </a:lnTo>
                  <a:lnTo>
                    <a:pt x="1" y="101"/>
                  </a:lnTo>
                  <a:lnTo>
                    <a:pt x="3" y="92"/>
                  </a:lnTo>
                  <a:lnTo>
                    <a:pt x="7" y="83"/>
                  </a:lnTo>
                  <a:lnTo>
                    <a:pt x="14" y="7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5" name="Freeform 219"/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2667" y="1949"/>
              <a:ext cx="20" cy="20"/>
            </a:xfrm>
            <a:custGeom>
              <a:avLst/>
              <a:gdLst>
                <a:gd name="T0" fmla="*/ 1 w 39"/>
                <a:gd name="T1" fmla="*/ 1 h 39"/>
                <a:gd name="T2" fmla="*/ 1 w 39"/>
                <a:gd name="T3" fmla="*/ 1 h 39"/>
                <a:gd name="T4" fmla="*/ 1 w 39"/>
                <a:gd name="T5" fmla="*/ 1 h 39"/>
                <a:gd name="T6" fmla="*/ 1 w 39"/>
                <a:gd name="T7" fmla="*/ 1 h 39"/>
                <a:gd name="T8" fmla="*/ 1 w 39"/>
                <a:gd name="T9" fmla="*/ 1 h 39"/>
                <a:gd name="T10" fmla="*/ 1 w 39"/>
                <a:gd name="T11" fmla="*/ 1 h 39"/>
                <a:gd name="T12" fmla="*/ 1 w 39"/>
                <a:gd name="T13" fmla="*/ 1 h 39"/>
                <a:gd name="T14" fmla="*/ 1 w 39"/>
                <a:gd name="T15" fmla="*/ 1 h 39"/>
                <a:gd name="T16" fmla="*/ 1 w 39"/>
                <a:gd name="T17" fmla="*/ 0 h 39"/>
                <a:gd name="T18" fmla="*/ 1 w 39"/>
                <a:gd name="T19" fmla="*/ 1 h 39"/>
                <a:gd name="T20" fmla="*/ 1 w 39"/>
                <a:gd name="T21" fmla="*/ 1 h 39"/>
                <a:gd name="T22" fmla="*/ 1 w 39"/>
                <a:gd name="T23" fmla="*/ 1 h 39"/>
                <a:gd name="T24" fmla="*/ 0 w 39"/>
                <a:gd name="T25" fmla="*/ 1 h 39"/>
                <a:gd name="T26" fmla="*/ 1 w 39"/>
                <a:gd name="T27" fmla="*/ 1 h 39"/>
                <a:gd name="T28" fmla="*/ 1 w 39"/>
                <a:gd name="T29" fmla="*/ 1 h 39"/>
                <a:gd name="T30" fmla="*/ 1 w 39"/>
                <a:gd name="T31" fmla="*/ 1 h 39"/>
                <a:gd name="T32" fmla="*/ 1 w 39"/>
                <a:gd name="T33" fmla="*/ 1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39"/>
                <a:gd name="T53" fmla="*/ 39 w 39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39">
                  <a:moveTo>
                    <a:pt x="19" y="39"/>
                  </a:moveTo>
                  <a:lnTo>
                    <a:pt x="28" y="38"/>
                  </a:lnTo>
                  <a:lnTo>
                    <a:pt x="33" y="33"/>
                  </a:lnTo>
                  <a:lnTo>
                    <a:pt x="38" y="27"/>
                  </a:lnTo>
                  <a:lnTo>
                    <a:pt x="39" y="19"/>
                  </a:lnTo>
                  <a:lnTo>
                    <a:pt x="38" y="12"/>
                  </a:lnTo>
                  <a:lnTo>
                    <a:pt x="33" y="5"/>
                  </a:lnTo>
                  <a:lnTo>
                    <a:pt x="28" y="1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5"/>
                  </a:lnTo>
                  <a:lnTo>
                    <a:pt x="1" y="12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6" y="33"/>
                  </a:lnTo>
                  <a:lnTo>
                    <a:pt x="13" y="38"/>
                  </a:lnTo>
                  <a:lnTo>
                    <a:pt x="19" y="3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6" name="Freeform 220"/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2593" y="1695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9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2" y="35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7" name="Freeform 221"/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2601" y="170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8" name="Freeform 222"/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2352" y="181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79" name="Freeform 223"/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2359" y="1819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8" y="10"/>
                  </a:lnTo>
                  <a:lnTo>
                    <a:pt x="29" y="13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0" name="Freeform 224"/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2336" y="1607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1" name="Freeform 225"/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2343" y="1614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2" name="Freeform 226"/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2456" y="192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5" y="13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7" y="54"/>
                  </a:lnTo>
                  <a:lnTo>
                    <a:pt x="52" y="51"/>
                  </a:lnTo>
                  <a:lnTo>
                    <a:pt x="55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3" name="Freeform 227"/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2463" y="193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4" name="Freeform 228"/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2357" y="1988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5" name="Freeform 229"/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2365" y="1995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7" y="6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6" name="Freeform 230"/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2658" y="2044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7"/>
                  </a:lnTo>
                  <a:lnTo>
                    <a:pt x="9" y="51"/>
                  </a:lnTo>
                  <a:lnTo>
                    <a:pt x="13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5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7" name="Freeform 231"/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2666" y="205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6" y="27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8" name="Freeform 232"/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2674" y="1787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89" name="Freeform 233"/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2682" y="1795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0" name="Freeform 234"/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2677" y="2164"/>
              <a:ext cx="30" cy="29"/>
            </a:xfrm>
            <a:custGeom>
              <a:avLst/>
              <a:gdLst>
                <a:gd name="T0" fmla="*/ 1 w 58"/>
                <a:gd name="T1" fmla="*/ 0 h 60"/>
                <a:gd name="T2" fmla="*/ 1 w 58"/>
                <a:gd name="T3" fmla="*/ 0 h 60"/>
                <a:gd name="T4" fmla="*/ 1 w 58"/>
                <a:gd name="T5" fmla="*/ 0 h 60"/>
                <a:gd name="T6" fmla="*/ 1 w 58"/>
                <a:gd name="T7" fmla="*/ 0 h 60"/>
                <a:gd name="T8" fmla="*/ 1 w 58"/>
                <a:gd name="T9" fmla="*/ 0 h 60"/>
                <a:gd name="T10" fmla="*/ 1 w 58"/>
                <a:gd name="T11" fmla="*/ 0 h 60"/>
                <a:gd name="T12" fmla="*/ 1 w 58"/>
                <a:gd name="T13" fmla="*/ 0 h 60"/>
                <a:gd name="T14" fmla="*/ 1 w 58"/>
                <a:gd name="T15" fmla="*/ 0 h 60"/>
                <a:gd name="T16" fmla="*/ 1 w 58"/>
                <a:gd name="T17" fmla="*/ 0 h 60"/>
                <a:gd name="T18" fmla="*/ 1 w 58"/>
                <a:gd name="T19" fmla="*/ 0 h 60"/>
                <a:gd name="T20" fmla="*/ 1 w 58"/>
                <a:gd name="T21" fmla="*/ 0 h 60"/>
                <a:gd name="T22" fmla="*/ 1 w 58"/>
                <a:gd name="T23" fmla="*/ 0 h 60"/>
                <a:gd name="T24" fmla="*/ 0 w 58"/>
                <a:gd name="T25" fmla="*/ 0 h 60"/>
                <a:gd name="T26" fmla="*/ 0 w 58"/>
                <a:gd name="T27" fmla="*/ 0 h 60"/>
                <a:gd name="T28" fmla="*/ 1 w 58"/>
                <a:gd name="T29" fmla="*/ 0 h 60"/>
                <a:gd name="T30" fmla="*/ 1 w 58"/>
                <a:gd name="T31" fmla="*/ 0 h 60"/>
                <a:gd name="T32" fmla="*/ 1 w 58"/>
                <a:gd name="T33" fmla="*/ 0 h 60"/>
                <a:gd name="T34" fmla="*/ 1 w 58"/>
                <a:gd name="T35" fmla="*/ 0 h 60"/>
                <a:gd name="T36" fmla="*/ 1 w 58"/>
                <a:gd name="T37" fmla="*/ 0 h 60"/>
                <a:gd name="T38" fmla="*/ 1 w 58"/>
                <a:gd name="T39" fmla="*/ 0 h 60"/>
                <a:gd name="T40" fmla="*/ 1 w 58"/>
                <a:gd name="T41" fmla="*/ 0 h 60"/>
                <a:gd name="T42" fmla="*/ 1 w 58"/>
                <a:gd name="T43" fmla="*/ 0 h 60"/>
                <a:gd name="T44" fmla="*/ 1 w 58"/>
                <a:gd name="T45" fmla="*/ 0 h 60"/>
                <a:gd name="T46" fmla="*/ 1 w 58"/>
                <a:gd name="T47" fmla="*/ 0 h 60"/>
                <a:gd name="T48" fmla="*/ 1 w 58"/>
                <a:gd name="T49" fmla="*/ 0 h 60"/>
                <a:gd name="T50" fmla="*/ 1 w 58"/>
                <a:gd name="T51" fmla="*/ 0 h 60"/>
                <a:gd name="T52" fmla="*/ 1 w 58"/>
                <a:gd name="T53" fmla="*/ 0 h 60"/>
                <a:gd name="T54" fmla="*/ 1 w 58"/>
                <a:gd name="T55" fmla="*/ 0 h 60"/>
                <a:gd name="T56" fmla="*/ 1 w 58"/>
                <a:gd name="T57" fmla="*/ 0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60"/>
                <a:gd name="T89" fmla="*/ 58 w 58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60">
                  <a:moveTo>
                    <a:pt x="58" y="30"/>
                  </a:move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1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1"/>
                  </a:lnTo>
                  <a:lnTo>
                    <a:pt x="12" y="54"/>
                  </a:lnTo>
                  <a:lnTo>
                    <a:pt x="18" y="58"/>
                  </a:lnTo>
                  <a:lnTo>
                    <a:pt x="23" y="59"/>
                  </a:lnTo>
                  <a:lnTo>
                    <a:pt x="28" y="60"/>
                  </a:lnTo>
                  <a:lnTo>
                    <a:pt x="34" y="59"/>
                  </a:lnTo>
                  <a:lnTo>
                    <a:pt x="40" y="58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1" name="Freeform 235"/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2685" y="2171"/>
              <a:ext cx="14" cy="15"/>
            </a:xfrm>
            <a:custGeom>
              <a:avLst/>
              <a:gdLst>
                <a:gd name="T0" fmla="*/ 1 w 28"/>
                <a:gd name="T1" fmla="*/ 1 h 30"/>
                <a:gd name="T2" fmla="*/ 1 w 28"/>
                <a:gd name="T3" fmla="*/ 1 h 30"/>
                <a:gd name="T4" fmla="*/ 1 w 28"/>
                <a:gd name="T5" fmla="*/ 1 h 30"/>
                <a:gd name="T6" fmla="*/ 1 w 28"/>
                <a:gd name="T7" fmla="*/ 1 h 30"/>
                <a:gd name="T8" fmla="*/ 1 w 28"/>
                <a:gd name="T9" fmla="*/ 1 h 30"/>
                <a:gd name="T10" fmla="*/ 1 w 28"/>
                <a:gd name="T11" fmla="*/ 1 h 30"/>
                <a:gd name="T12" fmla="*/ 1 w 28"/>
                <a:gd name="T13" fmla="*/ 1 h 30"/>
                <a:gd name="T14" fmla="*/ 0 w 28"/>
                <a:gd name="T15" fmla="*/ 1 h 30"/>
                <a:gd name="T16" fmla="*/ 0 w 28"/>
                <a:gd name="T17" fmla="*/ 1 h 30"/>
                <a:gd name="T18" fmla="*/ 0 w 28"/>
                <a:gd name="T19" fmla="*/ 1 h 30"/>
                <a:gd name="T20" fmla="*/ 1 w 28"/>
                <a:gd name="T21" fmla="*/ 1 h 30"/>
                <a:gd name="T22" fmla="*/ 1 w 28"/>
                <a:gd name="T23" fmla="*/ 1 h 30"/>
                <a:gd name="T24" fmla="*/ 1 w 28"/>
                <a:gd name="T25" fmla="*/ 1 h 30"/>
                <a:gd name="T26" fmla="*/ 1 w 28"/>
                <a:gd name="T27" fmla="*/ 1 h 30"/>
                <a:gd name="T28" fmla="*/ 1 w 28"/>
                <a:gd name="T29" fmla="*/ 1 h 30"/>
                <a:gd name="T30" fmla="*/ 1 w 28"/>
                <a:gd name="T31" fmla="*/ 0 h 30"/>
                <a:gd name="T32" fmla="*/ 1 w 28"/>
                <a:gd name="T33" fmla="*/ 0 h 30"/>
                <a:gd name="T34" fmla="*/ 1 w 28"/>
                <a:gd name="T35" fmla="*/ 0 h 30"/>
                <a:gd name="T36" fmla="*/ 1 w 28"/>
                <a:gd name="T37" fmla="*/ 1 h 30"/>
                <a:gd name="T38" fmla="*/ 1 w 28"/>
                <a:gd name="T39" fmla="*/ 1 h 30"/>
                <a:gd name="T40" fmla="*/ 1 w 28"/>
                <a:gd name="T41" fmla="*/ 1 h 30"/>
                <a:gd name="T42" fmla="*/ 1 w 28"/>
                <a:gd name="T43" fmla="*/ 1 h 30"/>
                <a:gd name="T44" fmla="*/ 1 w 28"/>
                <a:gd name="T45" fmla="*/ 1 h 30"/>
                <a:gd name="T46" fmla="*/ 1 w 28"/>
                <a:gd name="T47" fmla="*/ 1 h 30"/>
                <a:gd name="T48" fmla="*/ 1 w 28"/>
                <a:gd name="T49" fmla="*/ 1 h 30"/>
                <a:gd name="T50" fmla="*/ 1 w 28"/>
                <a:gd name="T51" fmla="*/ 1 h 30"/>
                <a:gd name="T52" fmla="*/ 1 w 28"/>
                <a:gd name="T53" fmla="*/ 1 h 30"/>
                <a:gd name="T54" fmla="*/ 1 w 28"/>
                <a:gd name="T55" fmla="*/ 1 h 30"/>
                <a:gd name="T56" fmla="*/ 1 w 28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30"/>
                <a:gd name="T89" fmla="*/ 28 w 28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30">
                  <a:moveTo>
                    <a:pt x="13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2" y="23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7" y="9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7" y="21"/>
                  </a:lnTo>
                  <a:lnTo>
                    <a:pt x="25" y="25"/>
                  </a:lnTo>
                  <a:lnTo>
                    <a:pt x="19" y="29"/>
                  </a:lnTo>
                  <a:lnTo>
                    <a:pt x="13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2" name="Freeform 236"/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2539" y="2259"/>
              <a:ext cx="29" cy="30"/>
            </a:xfrm>
            <a:custGeom>
              <a:avLst/>
              <a:gdLst>
                <a:gd name="T0" fmla="*/ 0 w 60"/>
                <a:gd name="T1" fmla="*/ 1 h 60"/>
                <a:gd name="T2" fmla="*/ 0 w 60"/>
                <a:gd name="T3" fmla="*/ 1 h 60"/>
                <a:gd name="T4" fmla="*/ 0 w 60"/>
                <a:gd name="T5" fmla="*/ 1 h 60"/>
                <a:gd name="T6" fmla="*/ 0 w 60"/>
                <a:gd name="T7" fmla="*/ 1 h 60"/>
                <a:gd name="T8" fmla="*/ 0 w 60"/>
                <a:gd name="T9" fmla="*/ 1 h 60"/>
                <a:gd name="T10" fmla="*/ 0 w 60"/>
                <a:gd name="T11" fmla="*/ 1 h 60"/>
                <a:gd name="T12" fmla="*/ 0 w 60"/>
                <a:gd name="T13" fmla="*/ 1 h 60"/>
                <a:gd name="T14" fmla="*/ 0 w 60"/>
                <a:gd name="T15" fmla="*/ 1 h 60"/>
                <a:gd name="T16" fmla="*/ 0 w 60"/>
                <a:gd name="T17" fmla="*/ 0 h 60"/>
                <a:gd name="T18" fmla="*/ 0 w 60"/>
                <a:gd name="T19" fmla="*/ 1 h 60"/>
                <a:gd name="T20" fmla="*/ 0 w 60"/>
                <a:gd name="T21" fmla="*/ 1 h 60"/>
                <a:gd name="T22" fmla="*/ 0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0 w 60"/>
                <a:gd name="T29" fmla="*/ 1 h 60"/>
                <a:gd name="T30" fmla="*/ 0 w 60"/>
                <a:gd name="T31" fmla="*/ 1 h 60"/>
                <a:gd name="T32" fmla="*/ 0 w 60"/>
                <a:gd name="T33" fmla="*/ 1 h 60"/>
                <a:gd name="T34" fmla="*/ 0 w 60"/>
                <a:gd name="T35" fmla="*/ 1 h 60"/>
                <a:gd name="T36" fmla="*/ 0 w 60"/>
                <a:gd name="T37" fmla="*/ 1 h 60"/>
                <a:gd name="T38" fmla="*/ 0 w 60"/>
                <a:gd name="T39" fmla="*/ 1 h 60"/>
                <a:gd name="T40" fmla="*/ 0 w 60"/>
                <a:gd name="T41" fmla="*/ 1 h 60"/>
                <a:gd name="T42" fmla="*/ 0 w 60"/>
                <a:gd name="T43" fmla="*/ 1 h 60"/>
                <a:gd name="T44" fmla="*/ 0 w 60"/>
                <a:gd name="T45" fmla="*/ 1 h 60"/>
                <a:gd name="T46" fmla="*/ 0 w 60"/>
                <a:gd name="T47" fmla="*/ 1 h 60"/>
                <a:gd name="T48" fmla="*/ 0 w 60"/>
                <a:gd name="T49" fmla="*/ 1 h 60"/>
                <a:gd name="T50" fmla="*/ 0 w 60"/>
                <a:gd name="T51" fmla="*/ 1 h 60"/>
                <a:gd name="T52" fmla="*/ 0 w 60"/>
                <a:gd name="T53" fmla="*/ 1 h 60"/>
                <a:gd name="T54" fmla="*/ 0 w 60"/>
                <a:gd name="T55" fmla="*/ 1 h 60"/>
                <a:gd name="T56" fmla="*/ 0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2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3" name="Freeform 237"/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2546" y="226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4" name="Freeform 238"/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2416" y="229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8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5" name="Freeform 239"/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2423" y="2298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6" name="Freeform 240"/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2344" y="2212"/>
              <a:ext cx="30" cy="29"/>
            </a:xfrm>
            <a:custGeom>
              <a:avLst/>
              <a:gdLst>
                <a:gd name="T0" fmla="*/ 1 w 60"/>
                <a:gd name="T1" fmla="*/ 1 h 57"/>
                <a:gd name="T2" fmla="*/ 1 w 60"/>
                <a:gd name="T3" fmla="*/ 1 h 57"/>
                <a:gd name="T4" fmla="*/ 1 w 60"/>
                <a:gd name="T5" fmla="*/ 1 h 57"/>
                <a:gd name="T6" fmla="*/ 1 w 60"/>
                <a:gd name="T7" fmla="*/ 1 h 57"/>
                <a:gd name="T8" fmla="*/ 1 w 60"/>
                <a:gd name="T9" fmla="*/ 1 h 57"/>
                <a:gd name="T10" fmla="*/ 1 w 60"/>
                <a:gd name="T11" fmla="*/ 1 h 57"/>
                <a:gd name="T12" fmla="*/ 1 w 60"/>
                <a:gd name="T13" fmla="*/ 1 h 57"/>
                <a:gd name="T14" fmla="*/ 1 w 60"/>
                <a:gd name="T15" fmla="*/ 0 h 57"/>
                <a:gd name="T16" fmla="*/ 1 w 60"/>
                <a:gd name="T17" fmla="*/ 0 h 57"/>
                <a:gd name="T18" fmla="*/ 1 w 60"/>
                <a:gd name="T19" fmla="*/ 1 h 57"/>
                <a:gd name="T20" fmla="*/ 1 w 60"/>
                <a:gd name="T21" fmla="*/ 1 h 57"/>
                <a:gd name="T22" fmla="*/ 1 w 60"/>
                <a:gd name="T23" fmla="*/ 1 h 57"/>
                <a:gd name="T24" fmla="*/ 0 w 60"/>
                <a:gd name="T25" fmla="*/ 1 h 57"/>
                <a:gd name="T26" fmla="*/ 1 w 60"/>
                <a:gd name="T27" fmla="*/ 1 h 57"/>
                <a:gd name="T28" fmla="*/ 1 w 60"/>
                <a:gd name="T29" fmla="*/ 1 h 57"/>
                <a:gd name="T30" fmla="*/ 1 w 60"/>
                <a:gd name="T31" fmla="*/ 1 h 57"/>
                <a:gd name="T32" fmla="*/ 1 w 60"/>
                <a:gd name="T33" fmla="*/ 1 h 57"/>
                <a:gd name="T34" fmla="*/ 1 w 60"/>
                <a:gd name="T35" fmla="*/ 1 h 57"/>
                <a:gd name="T36" fmla="*/ 1 w 60"/>
                <a:gd name="T37" fmla="*/ 1 h 57"/>
                <a:gd name="T38" fmla="*/ 1 w 60"/>
                <a:gd name="T39" fmla="*/ 1 h 57"/>
                <a:gd name="T40" fmla="*/ 1 w 60"/>
                <a:gd name="T41" fmla="*/ 1 h 57"/>
                <a:gd name="T42" fmla="*/ 1 w 60"/>
                <a:gd name="T43" fmla="*/ 1 h 57"/>
                <a:gd name="T44" fmla="*/ 1 w 60"/>
                <a:gd name="T45" fmla="*/ 1 h 57"/>
                <a:gd name="T46" fmla="*/ 1 w 60"/>
                <a:gd name="T47" fmla="*/ 1 h 57"/>
                <a:gd name="T48" fmla="*/ 1 w 60"/>
                <a:gd name="T49" fmla="*/ 1 h 57"/>
                <a:gd name="T50" fmla="*/ 1 w 60"/>
                <a:gd name="T51" fmla="*/ 1 h 57"/>
                <a:gd name="T52" fmla="*/ 1 w 60"/>
                <a:gd name="T53" fmla="*/ 1 h 57"/>
                <a:gd name="T54" fmla="*/ 1 w 60"/>
                <a:gd name="T55" fmla="*/ 1 h 57"/>
                <a:gd name="T56" fmla="*/ 1 w 60"/>
                <a:gd name="T57" fmla="*/ 1 h 5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7"/>
                <a:gd name="T89" fmla="*/ 60 w 60"/>
                <a:gd name="T90" fmla="*/ 57 h 5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7">
                  <a:moveTo>
                    <a:pt x="60" y="27"/>
                  </a:moveTo>
                  <a:lnTo>
                    <a:pt x="59" y="23"/>
                  </a:lnTo>
                  <a:lnTo>
                    <a:pt x="57" y="17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7"/>
                  </a:lnTo>
                  <a:lnTo>
                    <a:pt x="1" y="33"/>
                  </a:lnTo>
                  <a:lnTo>
                    <a:pt x="2" y="39"/>
                  </a:lnTo>
                  <a:lnTo>
                    <a:pt x="4" y="45"/>
                  </a:lnTo>
                  <a:lnTo>
                    <a:pt x="8" y="49"/>
                  </a:lnTo>
                  <a:lnTo>
                    <a:pt x="12" y="53"/>
                  </a:lnTo>
                  <a:lnTo>
                    <a:pt x="18" y="55"/>
                  </a:lnTo>
                  <a:lnTo>
                    <a:pt x="24" y="57"/>
                  </a:lnTo>
                  <a:lnTo>
                    <a:pt x="30" y="57"/>
                  </a:lnTo>
                  <a:lnTo>
                    <a:pt x="35" y="57"/>
                  </a:lnTo>
                  <a:lnTo>
                    <a:pt x="41" y="55"/>
                  </a:lnTo>
                  <a:lnTo>
                    <a:pt x="46" y="53"/>
                  </a:lnTo>
                  <a:lnTo>
                    <a:pt x="50" y="49"/>
                  </a:lnTo>
                  <a:lnTo>
                    <a:pt x="54" y="45"/>
                  </a:lnTo>
                  <a:lnTo>
                    <a:pt x="57" y="39"/>
                  </a:lnTo>
                  <a:lnTo>
                    <a:pt x="59" y="33"/>
                  </a:lnTo>
                  <a:lnTo>
                    <a:pt x="60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7" name="Freeform 241"/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2351" y="2219"/>
              <a:ext cx="15" cy="14"/>
            </a:xfrm>
            <a:custGeom>
              <a:avLst/>
              <a:gdLst>
                <a:gd name="T0" fmla="*/ 1 w 30"/>
                <a:gd name="T1" fmla="*/ 1 h 27"/>
                <a:gd name="T2" fmla="*/ 1 w 30"/>
                <a:gd name="T3" fmla="*/ 1 h 27"/>
                <a:gd name="T4" fmla="*/ 1 w 30"/>
                <a:gd name="T5" fmla="*/ 1 h 27"/>
                <a:gd name="T6" fmla="*/ 1 w 30"/>
                <a:gd name="T7" fmla="*/ 1 h 27"/>
                <a:gd name="T8" fmla="*/ 1 w 30"/>
                <a:gd name="T9" fmla="*/ 1 h 27"/>
                <a:gd name="T10" fmla="*/ 1 w 30"/>
                <a:gd name="T11" fmla="*/ 1 h 27"/>
                <a:gd name="T12" fmla="*/ 1 w 30"/>
                <a:gd name="T13" fmla="*/ 1 h 27"/>
                <a:gd name="T14" fmla="*/ 0 w 30"/>
                <a:gd name="T15" fmla="*/ 1 h 27"/>
                <a:gd name="T16" fmla="*/ 0 w 30"/>
                <a:gd name="T17" fmla="*/ 1 h 27"/>
                <a:gd name="T18" fmla="*/ 0 w 30"/>
                <a:gd name="T19" fmla="*/ 1 h 27"/>
                <a:gd name="T20" fmla="*/ 1 w 30"/>
                <a:gd name="T21" fmla="*/ 1 h 27"/>
                <a:gd name="T22" fmla="*/ 1 w 30"/>
                <a:gd name="T23" fmla="*/ 1 h 27"/>
                <a:gd name="T24" fmla="*/ 1 w 30"/>
                <a:gd name="T25" fmla="*/ 1 h 27"/>
                <a:gd name="T26" fmla="*/ 1 w 30"/>
                <a:gd name="T27" fmla="*/ 1 h 27"/>
                <a:gd name="T28" fmla="*/ 1 w 30"/>
                <a:gd name="T29" fmla="*/ 0 h 27"/>
                <a:gd name="T30" fmla="*/ 1 w 30"/>
                <a:gd name="T31" fmla="*/ 0 h 27"/>
                <a:gd name="T32" fmla="*/ 1 w 30"/>
                <a:gd name="T33" fmla="*/ 0 h 27"/>
                <a:gd name="T34" fmla="*/ 1 w 30"/>
                <a:gd name="T35" fmla="*/ 0 h 27"/>
                <a:gd name="T36" fmla="*/ 1 w 30"/>
                <a:gd name="T37" fmla="*/ 0 h 27"/>
                <a:gd name="T38" fmla="*/ 1 w 30"/>
                <a:gd name="T39" fmla="*/ 1 h 27"/>
                <a:gd name="T40" fmla="*/ 1 w 30"/>
                <a:gd name="T41" fmla="*/ 1 h 27"/>
                <a:gd name="T42" fmla="*/ 1 w 30"/>
                <a:gd name="T43" fmla="*/ 1 h 27"/>
                <a:gd name="T44" fmla="*/ 1 w 30"/>
                <a:gd name="T45" fmla="*/ 1 h 27"/>
                <a:gd name="T46" fmla="*/ 1 w 30"/>
                <a:gd name="T47" fmla="*/ 1 h 27"/>
                <a:gd name="T48" fmla="*/ 1 w 30"/>
                <a:gd name="T49" fmla="*/ 1 h 27"/>
                <a:gd name="T50" fmla="*/ 1 w 30"/>
                <a:gd name="T51" fmla="*/ 1 h 27"/>
                <a:gd name="T52" fmla="*/ 1 w 30"/>
                <a:gd name="T53" fmla="*/ 1 h 27"/>
                <a:gd name="T54" fmla="*/ 1 w 30"/>
                <a:gd name="T55" fmla="*/ 1 h 27"/>
                <a:gd name="T56" fmla="*/ 1 w 30"/>
                <a:gd name="T57" fmla="*/ 1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7"/>
                <a:gd name="T89" fmla="*/ 30 w 30"/>
                <a:gd name="T90" fmla="*/ 27 h 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7">
                  <a:moveTo>
                    <a:pt x="15" y="27"/>
                  </a:moveTo>
                  <a:lnTo>
                    <a:pt x="11" y="27"/>
                  </a:lnTo>
                  <a:lnTo>
                    <a:pt x="9" y="26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5" y="2"/>
                  </a:lnTo>
                  <a:lnTo>
                    <a:pt x="26" y="4"/>
                  </a:lnTo>
                  <a:lnTo>
                    <a:pt x="29" y="7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9" y="18"/>
                  </a:lnTo>
                  <a:lnTo>
                    <a:pt x="25" y="23"/>
                  </a:lnTo>
                  <a:lnTo>
                    <a:pt x="20" y="26"/>
                  </a:lnTo>
                  <a:lnTo>
                    <a:pt x="15" y="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8" name="Freeform 242"/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2458" y="240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799" name="Freeform 243"/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2466" y="2411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1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0" name="Freeform 244"/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2403" y="253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0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1" name="Freeform 245"/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2410" y="2546"/>
              <a:ext cx="15" cy="15"/>
            </a:xfrm>
            <a:custGeom>
              <a:avLst/>
              <a:gdLst>
                <a:gd name="T0" fmla="*/ 1 w 29"/>
                <a:gd name="T1" fmla="*/ 1 h 30"/>
                <a:gd name="T2" fmla="*/ 1 w 29"/>
                <a:gd name="T3" fmla="*/ 1 h 30"/>
                <a:gd name="T4" fmla="*/ 1 w 29"/>
                <a:gd name="T5" fmla="*/ 1 h 30"/>
                <a:gd name="T6" fmla="*/ 1 w 29"/>
                <a:gd name="T7" fmla="*/ 1 h 30"/>
                <a:gd name="T8" fmla="*/ 1 w 29"/>
                <a:gd name="T9" fmla="*/ 1 h 30"/>
                <a:gd name="T10" fmla="*/ 1 w 29"/>
                <a:gd name="T11" fmla="*/ 1 h 30"/>
                <a:gd name="T12" fmla="*/ 1 w 29"/>
                <a:gd name="T13" fmla="*/ 1 h 30"/>
                <a:gd name="T14" fmla="*/ 0 w 29"/>
                <a:gd name="T15" fmla="*/ 1 h 30"/>
                <a:gd name="T16" fmla="*/ 0 w 29"/>
                <a:gd name="T17" fmla="*/ 1 h 30"/>
                <a:gd name="T18" fmla="*/ 0 w 29"/>
                <a:gd name="T19" fmla="*/ 1 h 30"/>
                <a:gd name="T20" fmla="*/ 1 w 29"/>
                <a:gd name="T21" fmla="*/ 1 h 30"/>
                <a:gd name="T22" fmla="*/ 1 w 29"/>
                <a:gd name="T23" fmla="*/ 1 h 30"/>
                <a:gd name="T24" fmla="*/ 1 w 29"/>
                <a:gd name="T25" fmla="*/ 1 h 30"/>
                <a:gd name="T26" fmla="*/ 1 w 29"/>
                <a:gd name="T27" fmla="*/ 1 h 30"/>
                <a:gd name="T28" fmla="*/ 1 w 29"/>
                <a:gd name="T29" fmla="*/ 1 h 30"/>
                <a:gd name="T30" fmla="*/ 1 w 29"/>
                <a:gd name="T31" fmla="*/ 0 h 30"/>
                <a:gd name="T32" fmla="*/ 1 w 29"/>
                <a:gd name="T33" fmla="*/ 0 h 30"/>
                <a:gd name="T34" fmla="*/ 1 w 29"/>
                <a:gd name="T35" fmla="*/ 0 h 30"/>
                <a:gd name="T36" fmla="*/ 1 w 29"/>
                <a:gd name="T37" fmla="*/ 1 h 30"/>
                <a:gd name="T38" fmla="*/ 1 w 29"/>
                <a:gd name="T39" fmla="*/ 1 h 30"/>
                <a:gd name="T40" fmla="*/ 1 w 29"/>
                <a:gd name="T41" fmla="*/ 1 h 30"/>
                <a:gd name="T42" fmla="*/ 1 w 29"/>
                <a:gd name="T43" fmla="*/ 1 h 30"/>
                <a:gd name="T44" fmla="*/ 1 w 29"/>
                <a:gd name="T45" fmla="*/ 1 h 30"/>
                <a:gd name="T46" fmla="*/ 1 w 29"/>
                <a:gd name="T47" fmla="*/ 1 h 30"/>
                <a:gd name="T48" fmla="*/ 1 w 29"/>
                <a:gd name="T49" fmla="*/ 1 h 30"/>
                <a:gd name="T50" fmla="*/ 1 w 29"/>
                <a:gd name="T51" fmla="*/ 1 h 30"/>
                <a:gd name="T52" fmla="*/ 1 w 29"/>
                <a:gd name="T53" fmla="*/ 1 h 30"/>
                <a:gd name="T54" fmla="*/ 1 w 29"/>
                <a:gd name="T55" fmla="*/ 1 h 30"/>
                <a:gd name="T56" fmla="*/ 1 w 29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30"/>
                <a:gd name="T89" fmla="*/ 29 w 29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5"/>
                  </a:lnTo>
                  <a:lnTo>
                    <a:pt x="28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2" name="Freeform 246"/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2480" y="2665"/>
              <a:ext cx="30" cy="29"/>
            </a:xfrm>
            <a:custGeom>
              <a:avLst/>
              <a:gdLst>
                <a:gd name="T0" fmla="*/ 1 w 59"/>
                <a:gd name="T1" fmla="*/ 0 h 59"/>
                <a:gd name="T2" fmla="*/ 1 w 59"/>
                <a:gd name="T3" fmla="*/ 0 h 59"/>
                <a:gd name="T4" fmla="*/ 1 w 59"/>
                <a:gd name="T5" fmla="*/ 0 h 59"/>
                <a:gd name="T6" fmla="*/ 1 w 59"/>
                <a:gd name="T7" fmla="*/ 0 h 59"/>
                <a:gd name="T8" fmla="*/ 1 w 59"/>
                <a:gd name="T9" fmla="*/ 0 h 59"/>
                <a:gd name="T10" fmla="*/ 1 w 59"/>
                <a:gd name="T11" fmla="*/ 0 h 59"/>
                <a:gd name="T12" fmla="*/ 1 w 59"/>
                <a:gd name="T13" fmla="*/ 0 h 59"/>
                <a:gd name="T14" fmla="*/ 1 w 59"/>
                <a:gd name="T15" fmla="*/ 0 h 59"/>
                <a:gd name="T16" fmla="*/ 1 w 59"/>
                <a:gd name="T17" fmla="*/ 0 h 59"/>
                <a:gd name="T18" fmla="*/ 1 w 59"/>
                <a:gd name="T19" fmla="*/ 0 h 59"/>
                <a:gd name="T20" fmla="*/ 1 w 59"/>
                <a:gd name="T21" fmla="*/ 0 h 59"/>
                <a:gd name="T22" fmla="*/ 1 w 59"/>
                <a:gd name="T23" fmla="*/ 0 h 59"/>
                <a:gd name="T24" fmla="*/ 0 w 59"/>
                <a:gd name="T25" fmla="*/ 0 h 59"/>
                <a:gd name="T26" fmla="*/ 1 w 59"/>
                <a:gd name="T27" fmla="*/ 0 h 59"/>
                <a:gd name="T28" fmla="*/ 1 w 59"/>
                <a:gd name="T29" fmla="*/ 0 h 59"/>
                <a:gd name="T30" fmla="*/ 1 w 59"/>
                <a:gd name="T31" fmla="*/ 0 h 59"/>
                <a:gd name="T32" fmla="*/ 1 w 59"/>
                <a:gd name="T33" fmla="*/ 0 h 59"/>
                <a:gd name="T34" fmla="*/ 1 w 59"/>
                <a:gd name="T35" fmla="*/ 0 h 59"/>
                <a:gd name="T36" fmla="*/ 1 w 59"/>
                <a:gd name="T37" fmla="*/ 0 h 59"/>
                <a:gd name="T38" fmla="*/ 1 w 59"/>
                <a:gd name="T39" fmla="*/ 0 h 59"/>
                <a:gd name="T40" fmla="*/ 1 w 59"/>
                <a:gd name="T41" fmla="*/ 0 h 59"/>
                <a:gd name="T42" fmla="*/ 1 w 59"/>
                <a:gd name="T43" fmla="*/ 0 h 59"/>
                <a:gd name="T44" fmla="*/ 1 w 59"/>
                <a:gd name="T45" fmla="*/ 0 h 59"/>
                <a:gd name="T46" fmla="*/ 1 w 59"/>
                <a:gd name="T47" fmla="*/ 0 h 59"/>
                <a:gd name="T48" fmla="*/ 1 w 59"/>
                <a:gd name="T49" fmla="*/ 0 h 59"/>
                <a:gd name="T50" fmla="*/ 1 w 59"/>
                <a:gd name="T51" fmla="*/ 0 h 59"/>
                <a:gd name="T52" fmla="*/ 1 w 59"/>
                <a:gd name="T53" fmla="*/ 0 h 59"/>
                <a:gd name="T54" fmla="*/ 1 w 59"/>
                <a:gd name="T55" fmla="*/ 0 h 59"/>
                <a:gd name="T56" fmla="*/ 1 w 59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59"/>
                <a:gd name="T89" fmla="*/ 59 w 59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59">
                  <a:moveTo>
                    <a:pt x="59" y="29"/>
                  </a:moveTo>
                  <a:lnTo>
                    <a:pt x="58" y="23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8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7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5" y="46"/>
                  </a:lnTo>
                  <a:lnTo>
                    <a:pt x="9" y="51"/>
                  </a:lnTo>
                  <a:lnTo>
                    <a:pt x="13" y="54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5" y="59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1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8" y="35"/>
                  </a:lnTo>
                  <a:lnTo>
                    <a:pt x="59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3" name="Freeform 247"/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2487" y="2672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5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4" name="Freeform 248"/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2624" y="2585"/>
              <a:ext cx="30" cy="29"/>
            </a:xfrm>
            <a:custGeom>
              <a:avLst/>
              <a:gdLst>
                <a:gd name="T0" fmla="*/ 1 w 60"/>
                <a:gd name="T1" fmla="*/ 0 h 59"/>
                <a:gd name="T2" fmla="*/ 1 w 60"/>
                <a:gd name="T3" fmla="*/ 0 h 59"/>
                <a:gd name="T4" fmla="*/ 1 w 60"/>
                <a:gd name="T5" fmla="*/ 0 h 59"/>
                <a:gd name="T6" fmla="*/ 1 w 60"/>
                <a:gd name="T7" fmla="*/ 0 h 59"/>
                <a:gd name="T8" fmla="*/ 1 w 60"/>
                <a:gd name="T9" fmla="*/ 0 h 59"/>
                <a:gd name="T10" fmla="*/ 1 w 60"/>
                <a:gd name="T11" fmla="*/ 0 h 59"/>
                <a:gd name="T12" fmla="*/ 1 w 60"/>
                <a:gd name="T13" fmla="*/ 0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0 h 59"/>
                <a:gd name="T20" fmla="*/ 1 w 60"/>
                <a:gd name="T21" fmla="*/ 0 h 59"/>
                <a:gd name="T22" fmla="*/ 1 w 60"/>
                <a:gd name="T23" fmla="*/ 0 h 59"/>
                <a:gd name="T24" fmla="*/ 0 w 60"/>
                <a:gd name="T25" fmla="*/ 0 h 59"/>
                <a:gd name="T26" fmla="*/ 1 w 60"/>
                <a:gd name="T27" fmla="*/ 0 h 59"/>
                <a:gd name="T28" fmla="*/ 1 w 60"/>
                <a:gd name="T29" fmla="*/ 0 h 59"/>
                <a:gd name="T30" fmla="*/ 1 w 60"/>
                <a:gd name="T31" fmla="*/ 0 h 59"/>
                <a:gd name="T32" fmla="*/ 1 w 60"/>
                <a:gd name="T33" fmla="*/ 0 h 59"/>
                <a:gd name="T34" fmla="*/ 1 w 60"/>
                <a:gd name="T35" fmla="*/ 0 h 59"/>
                <a:gd name="T36" fmla="*/ 1 w 60"/>
                <a:gd name="T37" fmla="*/ 0 h 59"/>
                <a:gd name="T38" fmla="*/ 1 w 60"/>
                <a:gd name="T39" fmla="*/ 0 h 59"/>
                <a:gd name="T40" fmla="*/ 1 w 60"/>
                <a:gd name="T41" fmla="*/ 0 h 59"/>
                <a:gd name="T42" fmla="*/ 1 w 60"/>
                <a:gd name="T43" fmla="*/ 0 h 59"/>
                <a:gd name="T44" fmla="*/ 1 w 60"/>
                <a:gd name="T45" fmla="*/ 0 h 59"/>
                <a:gd name="T46" fmla="*/ 1 w 60"/>
                <a:gd name="T47" fmla="*/ 0 h 59"/>
                <a:gd name="T48" fmla="*/ 1 w 60"/>
                <a:gd name="T49" fmla="*/ 0 h 59"/>
                <a:gd name="T50" fmla="*/ 1 w 60"/>
                <a:gd name="T51" fmla="*/ 0 h 59"/>
                <a:gd name="T52" fmla="*/ 1 w 60"/>
                <a:gd name="T53" fmla="*/ 0 h 59"/>
                <a:gd name="T54" fmla="*/ 1 w 60"/>
                <a:gd name="T55" fmla="*/ 0 h 59"/>
                <a:gd name="T56" fmla="*/ 1 w 60"/>
                <a:gd name="T57" fmla="*/ 0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5" y="13"/>
                  </a:lnTo>
                  <a:lnTo>
                    <a:pt x="51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10" y="51"/>
                  </a:lnTo>
                  <a:lnTo>
                    <a:pt x="14" y="54"/>
                  </a:lnTo>
                  <a:lnTo>
                    <a:pt x="19" y="56"/>
                  </a:lnTo>
                  <a:lnTo>
                    <a:pt x="25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2" y="56"/>
                  </a:lnTo>
                  <a:lnTo>
                    <a:pt x="47" y="54"/>
                  </a:lnTo>
                  <a:lnTo>
                    <a:pt x="51" y="51"/>
                  </a:lnTo>
                  <a:lnTo>
                    <a:pt x="55" y="46"/>
                  </a:lnTo>
                  <a:lnTo>
                    <a:pt x="58" y="40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5" name="Freeform 249"/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2631" y="2592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6" name="Freeform 250"/>
            <p:cNvSpPr>
              <a:spLocks/>
            </p:cNvSpPr>
            <p:nvPr>
              <p:custDataLst>
                <p:tags r:id="rId136"/>
              </p:custDataLst>
            </p:nvPr>
          </p:nvSpPr>
          <p:spPr bwMode="auto">
            <a:xfrm>
              <a:off x="2621" y="233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8" y="24"/>
                  </a:lnTo>
                  <a:lnTo>
                    <a:pt x="57" y="18"/>
                  </a:lnTo>
                  <a:lnTo>
                    <a:pt x="55" y="14"/>
                  </a:lnTo>
                  <a:lnTo>
                    <a:pt x="52" y="9"/>
                  </a:lnTo>
                  <a:lnTo>
                    <a:pt x="47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5" y="60"/>
                  </a:lnTo>
                  <a:lnTo>
                    <a:pt x="41" y="57"/>
                  </a:lnTo>
                  <a:lnTo>
                    <a:pt x="47" y="55"/>
                  </a:lnTo>
                  <a:lnTo>
                    <a:pt x="52" y="52"/>
                  </a:lnTo>
                  <a:lnTo>
                    <a:pt x="55" y="47"/>
                  </a:lnTo>
                  <a:lnTo>
                    <a:pt x="57" y="41"/>
                  </a:lnTo>
                  <a:lnTo>
                    <a:pt x="58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7" name="Freeform 251"/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2628" y="2341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4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3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7" y="6"/>
                  </a:lnTo>
                  <a:lnTo>
                    <a:pt x="28" y="8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0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8" name="Freeform 252"/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2709" y="2526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09" name="Freeform 253"/>
            <p:cNvSpPr>
              <a:spLocks/>
            </p:cNvSpPr>
            <p:nvPr>
              <p:custDataLst>
                <p:tags r:id="rId139"/>
              </p:custDataLst>
            </p:nvPr>
          </p:nvSpPr>
          <p:spPr bwMode="auto">
            <a:xfrm>
              <a:off x="2716" y="2533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0" name="Freeform 254"/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2821" y="2427"/>
              <a:ext cx="30" cy="30"/>
            </a:xfrm>
            <a:custGeom>
              <a:avLst/>
              <a:gdLst>
                <a:gd name="T0" fmla="*/ 1 w 58"/>
                <a:gd name="T1" fmla="*/ 1 h 58"/>
                <a:gd name="T2" fmla="*/ 1 w 58"/>
                <a:gd name="T3" fmla="*/ 1 h 58"/>
                <a:gd name="T4" fmla="*/ 1 w 58"/>
                <a:gd name="T5" fmla="*/ 1 h 58"/>
                <a:gd name="T6" fmla="*/ 1 w 58"/>
                <a:gd name="T7" fmla="*/ 1 h 58"/>
                <a:gd name="T8" fmla="*/ 1 w 58"/>
                <a:gd name="T9" fmla="*/ 1 h 58"/>
                <a:gd name="T10" fmla="*/ 1 w 58"/>
                <a:gd name="T11" fmla="*/ 1 h 58"/>
                <a:gd name="T12" fmla="*/ 1 w 58"/>
                <a:gd name="T13" fmla="*/ 1 h 58"/>
                <a:gd name="T14" fmla="*/ 1 w 58"/>
                <a:gd name="T15" fmla="*/ 0 h 58"/>
                <a:gd name="T16" fmla="*/ 1 w 58"/>
                <a:gd name="T17" fmla="*/ 0 h 58"/>
                <a:gd name="T18" fmla="*/ 1 w 58"/>
                <a:gd name="T19" fmla="*/ 1 h 58"/>
                <a:gd name="T20" fmla="*/ 1 w 58"/>
                <a:gd name="T21" fmla="*/ 1 h 58"/>
                <a:gd name="T22" fmla="*/ 1 w 58"/>
                <a:gd name="T23" fmla="*/ 1 h 58"/>
                <a:gd name="T24" fmla="*/ 0 w 58"/>
                <a:gd name="T25" fmla="*/ 1 h 58"/>
                <a:gd name="T26" fmla="*/ 0 w 58"/>
                <a:gd name="T27" fmla="*/ 1 h 58"/>
                <a:gd name="T28" fmla="*/ 1 w 58"/>
                <a:gd name="T29" fmla="*/ 1 h 58"/>
                <a:gd name="T30" fmla="*/ 1 w 58"/>
                <a:gd name="T31" fmla="*/ 1 h 58"/>
                <a:gd name="T32" fmla="*/ 1 w 58"/>
                <a:gd name="T33" fmla="*/ 1 h 58"/>
                <a:gd name="T34" fmla="*/ 1 w 58"/>
                <a:gd name="T35" fmla="*/ 1 h 58"/>
                <a:gd name="T36" fmla="*/ 1 w 58"/>
                <a:gd name="T37" fmla="*/ 1 h 58"/>
                <a:gd name="T38" fmla="*/ 1 w 58"/>
                <a:gd name="T39" fmla="*/ 1 h 58"/>
                <a:gd name="T40" fmla="*/ 1 w 58"/>
                <a:gd name="T41" fmla="*/ 1 h 58"/>
                <a:gd name="T42" fmla="*/ 1 w 58"/>
                <a:gd name="T43" fmla="*/ 1 h 58"/>
                <a:gd name="T44" fmla="*/ 1 w 58"/>
                <a:gd name="T45" fmla="*/ 1 h 58"/>
                <a:gd name="T46" fmla="*/ 1 w 58"/>
                <a:gd name="T47" fmla="*/ 1 h 58"/>
                <a:gd name="T48" fmla="*/ 1 w 58"/>
                <a:gd name="T49" fmla="*/ 1 h 58"/>
                <a:gd name="T50" fmla="*/ 1 w 58"/>
                <a:gd name="T51" fmla="*/ 1 h 58"/>
                <a:gd name="T52" fmla="*/ 1 w 58"/>
                <a:gd name="T53" fmla="*/ 1 h 58"/>
                <a:gd name="T54" fmla="*/ 1 w 58"/>
                <a:gd name="T55" fmla="*/ 1 h 58"/>
                <a:gd name="T56" fmla="*/ 1 w 58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8"/>
                <a:gd name="T89" fmla="*/ 58 w 58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8">
                  <a:moveTo>
                    <a:pt x="58" y="28"/>
                  </a:moveTo>
                  <a:lnTo>
                    <a:pt x="58" y="23"/>
                  </a:lnTo>
                  <a:lnTo>
                    <a:pt x="56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2"/>
                  </a:lnTo>
                  <a:lnTo>
                    <a:pt x="8" y="8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8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0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6" y="40"/>
                  </a:lnTo>
                  <a:lnTo>
                    <a:pt x="58" y="34"/>
                  </a:lnTo>
                  <a:lnTo>
                    <a:pt x="58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1" name="Freeform 255"/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2829" y="2435"/>
              <a:ext cx="14" cy="14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4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6" y="3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9" y="11"/>
                  </a:lnTo>
                  <a:lnTo>
                    <a:pt x="29" y="13"/>
                  </a:lnTo>
                  <a:lnTo>
                    <a:pt x="28" y="19"/>
                  </a:lnTo>
                  <a:lnTo>
                    <a:pt x="26" y="24"/>
                  </a:lnTo>
                  <a:lnTo>
                    <a:pt x="20" y="27"/>
                  </a:lnTo>
                  <a:lnTo>
                    <a:pt x="1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2" name="Freeform 256"/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2818" y="2606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4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5" y="58"/>
                  </a:lnTo>
                  <a:lnTo>
                    <a:pt x="41" y="57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3" name="Freeform 257"/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2826" y="2613"/>
              <a:ext cx="15" cy="15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3" y="2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0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4" name="Freeform 258"/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2802" y="2723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1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1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8" y="25"/>
                  </a:lnTo>
                  <a:lnTo>
                    <a:pt x="57" y="19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46" y="6"/>
                  </a:lnTo>
                  <a:lnTo>
                    <a:pt x="41" y="3"/>
                  </a:lnTo>
                  <a:lnTo>
                    <a:pt x="35" y="2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8"/>
                  </a:lnTo>
                  <a:lnTo>
                    <a:pt x="9" y="52"/>
                  </a:lnTo>
                  <a:lnTo>
                    <a:pt x="13" y="56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5" y="60"/>
                  </a:lnTo>
                  <a:lnTo>
                    <a:pt x="41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4" y="48"/>
                  </a:lnTo>
                  <a:lnTo>
                    <a:pt x="57" y="42"/>
                  </a:lnTo>
                  <a:lnTo>
                    <a:pt x="58" y="36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5" name="Freeform 259"/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2810" y="273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4"/>
                  </a:lnTo>
                  <a:lnTo>
                    <a:pt x="26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6" name="Freeform 260"/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3018" y="2652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4"/>
                  </a:lnTo>
                  <a:lnTo>
                    <a:pt x="51" y="9"/>
                  </a:lnTo>
                  <a:lnTo>
                    <a:pt x="46" y="6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9" y="51"/>
                  </a:lnTo>
                  <a:lnTo>
                    <a:pt x="14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4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1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7" name="Freeform 261"/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3025" y="266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9"/>
                  </a:lnTo>
                  <a:lnTo>
                    <a:pt x="7" y="26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6" y="25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8" name="Freeform 262"/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3124" y="2731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1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2" y="9"/>
                  </a:lnTo>
                  <a:lnTo>
                    <a:pt x="48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10" y="9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3" y="41"/>
                  </a:lnTo>
                  <a:lnTo>
                    <a:pt x="6" y="47"/>
                  </a:lnTo>
                  <a:lnTo>
                    <a:pt x="10" y="51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59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8" y="55"/>
                  </a:lnTo>
                  <a:lnTo>
                    <a:pt x="52" y="51"/>
                  </a:lnTo>
                  <a:lnTo>
                    <a:pt x="56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19" name="Freeform 263"/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3132" y="2738"/>
              <a:ext cx="15" cy="15"/>
            </a:xfrm>
            <a:custGeom>
              <a:avLst/>
              <a:gdLst>
                <a:gd name="T0" fmla="*/ 1 w 30"/>
                <a:gd name="T1" fmla="*/ 1 h 29"/>
                <a:gd name="T2" fmla="*/ 1 w 30"/>
                <a:gd name="T3" fmla="*/ 1 h 29"/>
                <a:gd name="T4" fmla="*/ 1 w 30"/>
                <a:gd name="T5" fmla="*/ 1 h 29"/>
                <a:gd name="T6" fmla="*/ 1 w 30"/>
                <a:gd name="T7" fmla="*/ 1 h 29"/>
                <a:gd name="T8" fmla="*/ 1 w 30"/>
                <a:gd name="T9" fmla="*/ 1 h 29"/>
                <a:gd name="T10" fmla="*/ 1 w 30"/>
                <a:gd name="T11" fmla="*/ 1 h 29"/>
                <a:gd name="T12" fmla="*/ 1 w 30"/>
                <a:gd name="T13" fmla="*/ 1 h 29"/>
                <a:gd name="T14" fmla="*/ 0 w 30"/>
                <a:gd name="T15" fmla="*/ 1 h 29"/>
                <a:gd name="T16" fmla="*/ 0 w 30"/>
                <a:gd name="T17" fmla="*/ 1 h 29"/>
                <a:gd name="T18" fmla="*/ 0 w 30"/>
                <a:gd name="T19" fmla="*/ 1 h 29"/>
                <a:gd name="T20" fmla="*/ 1 w 30"/>
                <a:gd name="T21" fmla="*/ 1 h 29"/>
                <a:gd name="T22" fmla="*/ 1 w 30"/>
                <a:gd name="T23" fmla="*/ 1 h 29"/>
                <a:gd name="T24" fmla="*/ 1 w 30"/>
                <a:gd name="T25" fmla="*/ 1 h 29"/>
                <a:gd name="T26" fmla="*/ 1 w 30"/>
                <a:gd name="T27" fmla="*/ 1 h 29"/>
                <a:gd name="T28" fmla="*/ 1 w 30"/>
                <a:gd name="T29" fmla="*/ 1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1 h 29"/>
                <a:gd name="T38" fmla="*/ 1 w 30"/>
                <a:gd name="T39" fmla="*/ 1 h 29"/>
                <a:gd name="T40" fmla="*/ 1 w 30"/>
                <a:gd name="T41" fmla="*/ 1 h 29"/>
                <a:gd name="T42" fmla="*/ 1 w 30"/>
                <a:gd name="T43" fmla="*/ 1 h 29"/>
                <a:gd name="T44" fmla="*/ 1 w 30"/>
                <a:gd name="T45" fmla="*/ 1 h 29"/>
                <a:gd name="T46" fmla="*/ 1 w 30"/>
                <a:gd name="T47" fmla="*/ 1 h 29"/>
                <a:gd name="T48" fmla="*/ 1 w 30"/>
                <a:gd name="T49" fmla="*/ 1 h 29"/>
                <a:gd name="T50" fmla="*/ 1 w 30"/>
                <a:gd name="T51" fmla="*/ 1 h 29"/>
                <a:gd name="T52" fmla="*/ 1 w 30"/>
                <a:gd name="T53" fmla="*/ 1 h 29"/>
                <a:gd name="T54" fmla="*/ 1 w 30"/>
                <a:gd name="T55" fmla="*/ 1 h 29"/>
                <a:gd name="T56" fmla="*/ 1 w 30"/>
                <a:gd name="T57" fmla="*/ 1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3" y="29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6"/>
                  </a:lnTo>
                  <a:lnTo>
                    <a:pt x="5" y="4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0" name="Freeform 264"/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3079" y="2462"/>
              <a:ext cx="30" cy="30"/>
            </a:xfrm>
            <a:custGeom>
              <a:avLst/>
              <a:gdLst>
                <a:gd name="T0" fmla="*/ 1 w 59"/>
                <a:gd name="T1" fmla="*/ 1 h 60"/>
                <a:gd name="T2" fmla="*/ 1 w 59"/>
                <a:gd name="T3" fmla="*/ 1 h 60"/>
                <a:gd name="T4" fmla="*/ 1 w 59"/>
                <a:gd name="T5" fmla="*/ 1 h 60"/>
                <a:gd name="T6" fmla="*/ 1 w 59"/>
                <a:gd name="T7" fmla="*/ 1 h 60"/>
                <a:gd name="T8" fmla="*/ 1 w 59"/>
                <a:gd name="T9" fmla="*/ 1 h 60"/>
                <a:gd name="T10" fmla="*/ 1 w 59"/>
                <a:gd name="T11" fmla="*/ 1 h 60"/>
                <a:gd name="T12" fmla="*/ 1 w 59"/>
                <a:gd name="T13" fmla="*/ 1 h 60"/>
                <a:gd name="T14" fmla="*/ 1 w 59"/>
                <a:gd name="T15" fmla="*/ 0 h 60"/>
                <a:gd name="T16" fmla="*/ 1 w 59"/>
                <a:gd name="T17" fmla="*/ 0 h 60"/>
                <a:gd name="T18" fmla="*/ 1 w 59"/>
                <a:gd name="T19" fmla="*/ 1 h 60"/>
                <a:gd name="T20" fmla="*/ 1 w 59"/>
                <a:gd name="T21" fmla="*/ 1 h 60"/>
                <a:gd name="T22" fmla="*/ 1 w 59"/>
                <a:gd name="T23" fmla="*/ 1 h 60"/>
                <a:gd name="T24" fmla="*/ 0 w 59"/>
                <a:gd name="T25" fmla="*/ 1 h 60"/>
                <a:gd name="T26" fmla="*/ 0 w 59"/>
                <a:gd name="T27" fmla="*/ 1 h 60"/>
                <a:gd name="T28" fmla="*/ 1 w 59"/>
                <a:gd name="T29" fmla="*/ 1 h 60"/>
                <a:gd name="T30" fmla="*/ 1 w 59"/>
                <a:gd name="T31" fmla="*/ 1 h 60"/>
                <a:gd name="T32" fmla="*/ 1 w 59"/>
                <a:gd name="T33" fmla="*/ 1 h 60"/>
                <a:gd name="T34" fmla="*/ 1 w 59"/>
                <a:gd name="T35" fmla="*/ 1 h 60"/>
                <a:gd name="T36" fmla="*/ 1 w 59"/>
                <a:gd name="T37" fmla="*/ 1 h 60"/>
                <a:gd name="T38" fmla="*/ 1 w 59"/>
                <a:gd name="T39" fmla="*/ 1 h 60"/>
                <a:gd name="T40" fmla="*/ 1 w 59"/>
                <a:gd name="T41" fmla="*/ 1 h 60"/>
                <a:gd name="T42" fmla="*/ 1 w 59"/>
                <a:gd name="T43" fmla="*/ 1 h 60"/>
                <a:gd name="T44" fmla="*/ 1 w 59"/>
                <a:gd name="T45" fmla="*/ 1 h 60"/>
                <a:gd name="T46" fmla="*/ 1 w 59"/>
                <a:gd name="T47" fmla="*/ 1 h 60"/>
                <a:gd name="T48" fmla="*/ 1 w 59"/>
                <a:gd name="T49" fmla="*/ 1 h 60"/>
                <a:gd name="T50" fmla="*/ 1 w 59"/>
                <a:gd name="T51" fmla="*/ 1 h 60"/>
                <a:gd name="T52" fmla="*/ 1 w 59"/>
                <a:gd name="T53" fmla="*/ 1 h 60"/>
                <a:gd name="T54" fmla="*/ 1 w 59"/>
                <a:gd name="T55" fmla="*/ 1 h 60"/>
                <a:gd name="T56" fmla="*/ 1 w 59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9"/>
                <a:gd name="T88" fmla="*/ 0 h 60"/>
                <a:gd name="T89" fmla="*/ 59 w 59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9" h="60">
                  <a:moveTo>
                    <a:pt x="59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5" y="12"/>
                  </a:lnTo>
                  <a:lnTo>
                    <a:pt x="51" y="8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3" y="1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3" y="41"/>
                  </a:lnTo>
                  <a:lnTo>
                    <a:pt x="5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9" y="57"/>
                  </a:lnTo>
                  <a:lnTo>
                    <a:pt x="25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7" y="54"/>
                  </a:lnTo>
                  <a:lnTo>
                    <a:pt x="51" y="50"/>
                  </a:lnTo>
                  <a:lnTo>
                    <a:pt x="55" y="46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59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1" name="Freeform 265"/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3087" y="2469"/>
              <a:ext cx="14" cy="15"/>
            </a:xfrm>
            <a:custGeom>
              <a:avLst/>
              <a:gdLst>
                <a:gd name="T0" fmla="*/ 0 w 29"/>
                <a:gd name="T1" fmla="*/ 1 h 28"/>
                <a:gd name="T2" fmla="*/ 0 w 29"/>
                <a:gd name="T3" fmla="*/ 1 h 28"/>
                <a:gd name="T4" fmla="*/ 0 w 29"/>
                <a:gd name="T5" fmla="*/ 1 h 28"/>
                <a:gd name="T6" fmla="*/ 0 w 29"/>
                <a:gd name="T7" fmla="*/ 1 h 28"/>
                <a:gd name="T8" fmla="*/ 0 w 29"/>
                <a:gd name="T9" fmla="*/ 1 h 28"/>
                <a:gd name="T10" fmla="*/ 0 w 29"/>
                <a:gd name="T11" fmla="*/ 1 h 28"/>
                <a:gd name="T12" fmla="*/ 0 w 29"/>
                <a:gd name="T13" fmla="*/ 1 h 28"/>
                <a:gd name="T14" fmla="*/ 0 w 29"/>
                <a:gd name="T15" fmla="*/ 1 h 28"/>
                <a:gd name="T16" fmla="*/ 0 w 29"/>
                <a:gd name="T17" fmla="*/ 1 h 28"/>
                <a:gd name="T18" fmla="*/ 0 w 29"/>
                <a:gd name="T19" fmla="*/ 1 h 28"/>
                <a:gd name="T20" fmla="*/ 0 w 29"/>
                <a:gd name="T21" fmla="*/ 1 h 28"/>
                <a:gd name="T22" fmla="*/ 0 w 29"/>
                <a:gd name="T23" fmla="*/ 1 h 28"/>
                <a:gd name="T24" fmla="*/ 0 w 29"/>
                <a:gd name="T25" fmla="*/ 1 h 28"/>
                <a:gd name="T26" fmla="*/ 0 w 29"/>
                <a:gd name="T27" fmla="*/ 1 h 28"/>
                <a:gd name="T28" fmla="*/ 0 w 29"/>
                <a:gd name="T29" fmla="*/ 1 h 28"/>
                <a:gd name="T30" fmla="*/ 0 w 29"/>
                <a:gd name="T31" fmla="*/ 0 h 28"/>
                <a:gd name="T32" fmla="*/ 0 w 29"/>
                <a:gd name="T33" fmla="*/ 0 h 28"/>
                <a:gd name="T34" fmla="*/ 0 w 29"/>
                <a:gd name="T35" fmla="*/ 0 h 28"/>
                <a:gd name="T36" fmla="*/ 0 w 29"/>
                <a:gd name="T37" fmla="*/ 1 h 28"/>
                <a:gd name="T38" fmla="*/ 0 w 29"/>
                <a:gd name="T39" fmla="*/ 1 h 28"/>
                <a:gd name="T40" fmla="*/ 0 w 29"/>
                <a:gd name="T41" fmla="*/ 1 h 28"/>
                <a:gd name="T42" fmla="*/ 0 w 29"/>
                <a:gd name="T43" fmla="*/ 1 h 28"/>
                <a:gd name="T44" fmla="*/ 0 w 29"/>
                <a:gd name="T45" fmla="*/ 1 h 28"/>
                <a:gd name="T46" fmla="*/ 0 w 29"/>
                <a:gd name="T47" fmla="*/ 1 h 28"/>
                <a:gd name="T48" fmla="*/ 0 w 29"/>
                <a:gd name="T49" fmla="*/ 1 h 28"/>
                <a:gd name="T50" fmla="*/ 0 w 29"/>
                <a:gd name="T51" fmla="*/ 1 h 28"/>
                <a:gd name="T52" fmla="*/ 0 w 29"/>
                <a:gd name="T53" fmla="*/ 1 h 28"/>
                <a:gd name="T54" fmla="*/ 0 w 29"/>
                <a:gd name="T55" fmla="*/ 1 h 28"/>
                <a:gd name="T56" fmla="*/ 0 w 29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8"/>
                <a:gd name="T89" fmla="*/ 29 w 29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8">
                  <a:moveTo>
                    <a:pt x="15" y="28"/>
                  </a:moveTo>
                  <a:lnTo>
                    <a:pt x="12" y="28"/>
                  </a:lnTo>
                  <a:lnTo>
                    <a:pt x="10" y="27"/>
                  </a:lnTo>
                  <a:lnTo>
                    <a:pt x="6" y="26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6" y="4"/>
                  </a:lnTo>
                  <a:lnTo>
                    <a:pt x="27" y="7"/>
                  </a:lnTo>
                  <a:lnTo>
                    <a:pt x="28" y="9"/>
                  </a:lnTo>
                  <a:lnTo>
                    <a:pt x="29" y="11"/>
                  </a:lnTo>
                  <a:lnTo>
                    <a:pt x="29" y="15"/>
                  </a:lnTo>
                  <a:lnTo>
                    <a:pt x="28" y="20"/>
                  </a:lnTo>
                  <a:lnTo>
                    <a:pt x="26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2" name="Freeform 266"/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3234" y="2443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8" y="18"/>
                  </a:lnTo>
                  <a:lnTo>
                    <a:pt x="54" y="13"/>
                  </a:lnTo>
                  <a:lnTo>
                    <a:pt x="51" y="9"/>
                  </a:lnTo>
                  <a:lnTo>
                    <a:pt x="46" y="5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2" y="57"/>
                  </a:lnTo>
                  <a:lnTo>
                    <a:pt x="46" y="55"/>
                  </a:lnTo>
                  <a:lnTo>
                    <a:pt x="51" y="52"/>
                  </a:lnTo>
                  <a:lnTo>
                    <a:pt x="54" y="47"/>
                  </a:lnTo>
                  <a:lnTo>
                    <a:pt x="58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3" name="Freeform 267"/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3241" y="2450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5" y="25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4" name="Freeform 268"/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3207" y="2590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4"/>
                  </a:lnTo>
                  <a:lnTo>
                    <a:pt x="51" y="10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9" y="10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5" y="46"/>
                  </a:lnTo>
                  <a:lnTo>
                    <a:pt x="8" y="51"/>
                  </a:lnTo>
                  <a:lnTo>
                    <a:pt x="13" y="55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2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6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5" name="Freeform 269"/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3215" y="259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7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6" name="Freeform 270"/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3231" y="2715"/>
              <a:ext cx="30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3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7" name="Freeform 271"/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3239" y="2723"/>
              <a:ext cx="14" cy="14"/>
            </a:xfrm>
            <a:custGeom>
              <a:avLst/>
              <a:gdLst>
                <a:gd name="T0" fmla="*/ 1 w 28"/>
                <a:gd name="T1" fmla="*/ 0 h 29"/>
                <a:gd name="T2" fmla="*/ 1 w 28"/>
                <a:gd name="T3" fmla="*/ 0 h 29"/>
                <a:gd name="T4" fmla="*/ 1 w 28"/>
                <a:gd name="T5" fmla="*/ 0 h 29"/>
                <a:gd name="T6" fmla="*/ 1 w 28"/>
                <a:gd name="T7" fmla="*/ 0 h 29"/>
                <a:gd name="T8" fmla="*/ 1 w 28"/>
                <a:gd name="T9" fmla="*/ 0 h 29"/>
                <a:gd name="T10" fmla="*/ 1 w 28"/>
                <a:gd name="T11" fmla="*/ 0 h 29"/>
                <a:gd name="T12" fmla="*/ 1 w 28"/>
                <a:gd name="T13" fmla="*/ 0 h 29"/>
                <a:gd name="T14" fmla="*/ 0 w 28"/>
                <a:gd name="T15" fmla="*/ 0 h 29"/>
                <a:gd name="T16" fmla="*/ 0 w 28"/>
                <a:gd name="T17" fmla="*/ 0 h 29"/>
                <a:gd name="T18" fmla="*/ 0 w 28"/>
                <a:gd name="T19" fmla="*/ 0 h 29"/>
                <a:gd name="T20" fmla="*/ 1 w 28"/>
                <a:gd name="T21" fmla="*/ 0 h 29"/>
                <a:gd name="T22" fmla="*/ 1 w 28"/>
                <a:gd name="T23" fmla="*/ 0 h 29"/>
                <a:gd name="T24" fmla="*/ 1 w 28"/>
                <a:gd name="T25" fmla="*/ 0 h 29"/>
                <a:gd name="T26" fmla="*/ 1 w 28"/>
                <a:gd name="T27" fmla="*/ 0 h 29"/>
                <a:gd name="T28" fmla="*/ 1 w 28"/>
                <a:gd name="T29" fmla="*/ 0 h 29"/>
                <a:gd name="T30" fmla="*/ 1 w 28"/>
                <a:gd name="T31" fmla="*/ 0 h 29"/>
                <a:gd name="T32" fmla="*/ 1 w 28"/>
                <a:gd name="T33" fmla="*/ 0 h 29"/>
                <a:gd name="T34" fmla="*/ 1 w 28"/>
                <a:gd name="T35" fmla="*/ 0 h 29"/>
                <a:gd name="T36" fmla="*/ 1 w 28"/>
                <a:gd name="T37" fmla="*/ 0 h 29"/>
                <a:gd name="T38" fmla="*/ 1 w 28"/>
                <a:gd name="T39" fmla="*/ 0 h 29"/>
                <a:gd name="T40" fmla="*/ 1 w 28"/>
                <a:gd name="T41" fmla="*/ 0 h 29"/>
                <a:gd name="T42" fmla="*/ 1 w 28"/>
                <a:gd name="T43" fmla="*/ 0 h 29"/>
                <a:gd name="T44" fmla="*/ 1 w 28"/>
                <a:gd name="T45" fmla="*/ 0 h 29"/>
                <a:gd name="T46" fmla="*/ 1 w 28"/>
                <a:gd name="T47" fmla="*/ 0 h 29"/>
                <a:gd name="T48" fmla="*/ 1 w 28"/>
                <a:gd name="T49" fmla="*/ 0 h 29"/>
                <a:gd name="T50" fmla="*/ 1 w 28"/>
                <a:gd name="T51" fmla="*/ 0 h 29"/>
                <a:gd name="T52" fmla="*/ 1 w 28"/>
                <a:gd name="T53" fmla="*/ 0 h 29"/>
                <a:gd name="T54" fmla="*/ 1 w 28"/>
                <a:gd name="T55" fmla="*/ 0 h 29"/>
                <a:gd name="T56" fmla="*/ 1 w 28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"/>
                <a:gd name="T88" fmla="*/ 0 h 29"/>
                <a:gd name="T89" fmla="*/ 28 w 28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" h="29">
                  <a:moveTo>
                    <a:pt x="13" y="29"/>
                  </a:moveTo>
                  <a:lnTo>
                    <a:pt x="11" y="29"/>
                  </a:lnTo>
                  <a:lnTo>
                    <a:pt x="9" y="28"/>
                  </a:lnTo>
                  <a:lnTo>
                    <a:pt x="5" y="27"/>
                  </a:lnTo>
                  <a:lnTo>
                    <a:pt x="3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7" y="8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5" y="25"/>
                  </a:lnTo>
                  <a:lnTo>
                    <a:pt x="19" y="28"/>
                  </a:lnTo>
                  <a:lnTo>
                    <a:pt x="13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8" name="Freeform 272"/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3380" y="2742"/>
              <a:ext cx="30" cy="30"/>
            </a:xfrm>
            <a:custGeom>
              <a:avLst/>
              <a:gdLst>
                <a:gd name="T0" fmla="*/ 1 w 60"/>
                <a:gd name="T1" fmla="*/ 1 h 58"/>
                <a:gd name="T2" fmla="*/ 1 w 60"/>
                <a:gd name="T3" fmla="*/ 1 h 58"/>
                <a:gd name="T4" fmla="*/ 1 w 60"/>
                <a:gd name="T5" fmla="*/ 1 h 58"/>
                <a:gd name="T6" fmla="*/ 1 w 60"/>
                <a:gd name="T7" fmla="*/ 1 h 58"/>
                <a:gd name="T8" fmla="*/ 1 w 60"/>
                <a:gd name="T9" fmla="*/ 1 h 58"/>
                <a:gd name="T10" fmla="*/ 1 w 60"/>
                <a:gd name="T11" fmla="*/ 1 h 58"/>
                <a:gd name="T12" fmla="*/ 1 w 60"/>
                <a:gd name="T13" fmla="*/ 1 h 58"/>
                <a:gd name="T14" fmla="*/ 1 w 60"/>
                <a:gd name="T15" fmla="*/ 0 h 58"/>
                <a:gd name="T16" fmla="*/ 1 w 60"/>
                <a:gd name="T17" fmla="*/ 0 h 58"/>
                <a:gd name="T18" fmla="*/ 1 w 60"/>
                <a:gd name="T19" fmla="*/ 1 h 58"/>
                <a:gd name="T20" fmla="*/ 1 w 60"/>
                <a:gd name="T21" fmla="*/ 1 h 58"/>
                <a:gd name="T22" fmla="*/ 1 w 60"/>
                <a:gd name="T23" fmla="*/ 1 h 58"/>
                <a:gd name="T24" fmla="*/ 0 w 60"/>
                <a:gd name="T25" fmla="*/ 1 h 58"/>
                <a:gd name="T26" fmla="*/ 1 w 60"/>
                <a:gd name="T27" fmla="*/ 1 h 58"/>
                <a:gd name="T28" fmla="*/ 1 w 60"/>
                <a:gd name="T29" fmla="*/ 1 h 58"/>
                <a:gd name="T30" fmla="*/ 1 w 60"/>
                <a:gd name="T31" fmla="*/ 1 h 58"/>
                <a:gd name="T32" fmla="*/ 1 w 60"/>
                <a:gd name="T33" fmla="*/ 1 h 58"/>
                <a:gd name="T34" fmla="*/ 1 w 60"/>
                <a:gd name="T35" fmla="*/ 1 h 58"/>
                <a:gd name="T36" fmla="*/ 1 w 60"/>
                <a:gd name="T37" fmla="*/ 1 h 58"/>
                <a:gd name="T38" fmla="*/ 1 w 60"/>
                <a:gd name="T39" fmla="*/ 1 h 58"/>
                <a:gd name="T40" fmla="*/ 1 w 60"/>
                <a:gd name="T41" fmla="*/ 1 h 58"/>
                <a:gd name="T42" fmla="*/ 1 w 60"/>
                <a:gd name="T43" fmla="*/ 1 h 58"/>
                <a:gd name="T44" fmla="*/ 1 w 60"/>
                <a:gd name="T45" fmla="*/ 1 h 58"/>
                <a:gd name="T46" fmla="*/ 1 w 60"/>
                <a:gd name="T47" fmla="*/ 1 h 58"/>
                <a:gd name="T48" fmla="*/ 1 w 60"/>
                <a:gd name="T49" fmla="*/ 1 h 58"/>
                <a:gd name="T50" fmla="*/ 1 w 60"/>
                <a:gd name="T51" fmla="*/ 1 h 58"/>
                <a:gd name="T52" fmla="*/ 1 w 60"/>
                <a:gd name="T53" fmla="*/ 1 h 58"/>
                <a:gd name="T54" fmla="*/ 1 w 60"/>
                <a:gd name="T55" fmla="*/ 1 h 58"/>
                <a:gd name="T56" fmla="*/ 1 w 60"/>
                <a:gd name="T57" fmla="*/ 1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8"/>
                <a:gd name="T89" fmla="*/ 60 w 60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8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2"/>
                  </a:lnTo>
                  <a:lnTo>
                    <a:pt x="51" y="8"/>
                  </a:lnTo>
                  <a:lnTo>
                    <a:pt x="46" y="4"/>
                  </a:lnTo>
                  <a:lnTo>
                    <a:pt x="41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0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4" y="58"/>
                  </a:lnTo>
                  <a:lnTo>
                    <a:pt x="30" y="58"/>
                  </a:lnTo>
                  <a:lnTo>
                    <a:pt x="36" y="58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1" y="50"/>
                  </a:lnTo>
                  <a:lnTo>
                    <a:pt x="54" y="46"/>
                  </a:lnTo>
                  <a:lnTo>
                    <a:pt x="57" y="40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29" name="Freeform 273"/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3388" y="2750"/>
              <a:ext cx="15" cy="14"/>
            </a:xfrm>
            <a:custGeom>
              <a:avLst/>
              <a:gdLst>
                <a:gd name="T0" fmla="*/ 1 w 30"/>
                <a:gd name="T1" fmla="*/ 1 h 28"/>
                <a:gd name="T2" fmla="*/ 1 w 30"/>
                <a:gd name="T3" fmla="*/ 1 h 28"/>
                <a:gd name="T4" fmla="*/ 1 w 30"/>
                <a:gd name="T5" fmla="*/ 1 h 28"/>
                <a:gd name="T6" fmla="*/ 1 w 30"/>
                <a:gd name="T7" fmla="*/ 1 h 28"/>
                <a:gd name="T8" fmla="*/ 1 w 30"/>
                <a:gd name="T9" fmla="*/ 1 h 28"/>
                <a:gd name="T10" fmla="*/ 1 w 30"/>
                <a:gd name="T11" fmla="*/ 1 h 28"/>
                <a:gd name="T12" fmla="*/ 1 w 30"/>
                <a:gd name="T13" fmla="*/ 1 h 28"/>
                <a:gd name="T14" fmla="*/ 0 w 30"/>
                <a:gd name="T15" fmla="*/ 1 h 28"/>
                <a:gd name="T16" fmla="*/ 0 w 30"/>
                <a:gd name="T17" fmla="*/ 1 h 28"/>
                <a:gd name="T18" fmla="*/ 0 w 30"/>
                <a:gd name="T19" fmla="*/ 1 h 28"/>
                <a:gd name="T20" fmla="*/ 1 w 30"/>
                <a:gd name="T21" fmla="*/ 1 h 28"/>
                <a:gd name="T22" fmla="*/ 1 w 30"/>
                <a:gd name="T23" fmla="*/ 1 h 28"/>
                <a:gd name="T24" fmla="*/ 1 w 30"/>
                <a:gd name="T25" fmla="*/ 1 h 28"/>
                <a:gd name="T26" fmla="*/ 1 w 30"/>
                <a:gd name="T27" fmla="*/ 1 h 28"/>
                <a:gd name="T28" fmla="*/ 1 w 30"/>
                <a:gd name="T29" fmla="*/ 1 h 28"/>
                <a:gd name="T30" fmla="*/ 1 w 30"/>
                <a:gd name="T31" fmla="*/ 0 h 28"/>
                <a:gd name="T32" fmla="*/ 1 w 30"/>
                <a:gd name="T33" fmla="*/ 0 h 28"/>
                <a:gd name="T34" fmla="*/ 1 w 30"/>
                <a:gd name="T35" fmla="*/ 0 h 28"/>
                <a:gd name="T36" fmla="*/ 1 w 30"/>
                <a:gd name="T37" fmla="*/ 1 h 28"/>
                <a:gd name="T38" fmla="*/ 1 w 30"/>
                <a:gd name="T39" fmla="*/ 1 h 28"/>
                <a:gd name="T40" fmla="*/ 1 w 30"/>
                <a:gd name="T41" fmla="*/ 1 h 28"/>
                <a:gd name="T42" fmla="*/ 1 w 30"/>
                <a:gd name="T43" fmla="*/ 1 h 28"/>
                <a:gd name="T44" fmla="*/ 1 w 30"/>
                <a:gd name="T45" fmla="*/ 1 h 28"/>
                <a:gd name="T46" fmla="*/ 1 w 30"/>
                <a:gd name="T47" fmla="*/ 1 h 28"/>
                <a:gd name="T48" fmla="*/ 1 w 30"/>
                <a:gd name="T49" fmla="*/ 1 h 28"/>
                <a:gd name="T50" fmla="*/ 1 w 30"/>
                <a:gd name="T51" fmla="*/ 1 h 28"/>
                <a:gd name="T52" fmla="*/ 1 w 30"/>
                <a:gd name="T53" fmla="*/ 1 h 28"/>
                <a:gd name="T54" fmla="*/ 1 w 30"/>
                <a:gd name="T55" fmla="*/ 1 h 28"/>
                <a:gd name="T56" fmla="*/ 1 w 30"/>
                <a:gd name="T57" fmla="*/ 1 h 2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8"/>
                <a:gd name="T89" fmla="*/ 30 w 30"/>
                <a:gd name="T90" fmla="*/ 28 h 2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8">
                  <a:moveTo>
                    <a:pt x="15" y="28"/>
                  </a:moveTo>
                  <a:lnTo>
                    <a:pt x="11" y="28"/>
                  </a:lnTo>
                  <a:lnTo>
                    <a:pt x="9" y="27"/>
                  </a:lnTo>
                  <a:lnTo>
                    <a:pt x="7" y="26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9" y="9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7"/>
                  </a:lnTo>
                  <a:lnTo>
                    <a:pt x="15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0" name="Freeform 274"/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3407" y="2643"/>
              <a:ext cx="30" cy="30"/>
            </a:xfrm>
            <a:custGeom>
              <a:avLst/>
              <a:gdLst>
                <a:gd name="T0" fmla="*/ 1 w 60"/>
                <a:gd name="T1" fmla="*/ 1 h 59"/>
                <a:gd name="T2" fmla="*/ 1 w 60"/>
                <a:gd name="T3" fmla="*/ 1 h 59"/>
                <a:gd name="T4" fmla="*/ 1 w 60"/>
                <a:gd name="T5" fmla="*/ 1 h 59"/>
                <a:gd name="T6" fmla="*/ 1 w 60"/>
                <a:gd name="T7" fmla="*/ 1 h 59"/>
                <a:gd name="T8" fmla="*/ 1 w 60"/>
                <a:gd name="T9" fmla="*/ 1 h 59"/>
                <a:gd name="T10" fmla="*/ 1 w 60"/>
                <a:gd name="T11" fmla="*/ 1 h 59"/>
                <a:gd name="T12" fmla="*/ 1 w 60"/>
                <a:gd name="T13" fmla="*/ 1 h 59"/>
                <a:gd name="T14" fmla="*/ 1 w 60"/>
                <a:gd name="T15" fmla="*/ 0 h 59"/>
                <a:gd name="T16" fmla="*/ 1 w 60"/>
                <a:gd name="T17" fmla="*/ 0 h 59"/>
                <a:gd name="T18" fmla="*/ 1 w 60"/>
                <a:gd name="T19" fmla="*/ 1 h 59"/>
                <a:gd name="T20" fmla="*/ 1 w 60"/>
                <a:gd name="T21" fmla="*/ 1 h 59"/>
                <a:gd name="T22" fmla="*/ 1 w 60"/>
                <a:gd name="T23" fmla="*/ 1 h 59"/>
                <a:gd name="T24" fmla="*/ 0 w 60"/>
                <a:gd name="T25" fmla="*/ 1 h 59"/>
                <a:gd name="T26" fmla="*/ 1 w 60"/>
                <a:gd name="T27" fmla="*/ 1 h 59"/>
                <a:gd name="T28" fmla="*/ 1 w 60"/>
                <a:gd name="T29" fmla="*/ 1 h 59"/>
                <a:gd name="T30" fmla="*/ 1 w 60"/>
                <a:gd name="T31" fmla="*/ 1 h 59"/>
                <a:gd name="T32" fmla="*/ 1 w 60"/>
                <a:gd name="T33" fmla="*/ 1 h 59"/>
                <a:gd name="T34" fmla="*/ 1 w 60"/>
                <a:gd name="T35" fmla="*/ 1 h 59"/>
                <a:gd name="T36" fmla="*/ 1 w 60"/>
                <a:gd name="T37" fmla="*/ 1 h 59"/>
                <a:gd name="T38" fmla="*/ 1 w 60"/>
                <a:gd name="T39" fmla="*/ 1 h 59"/>
                <a:gd name="T40" fmla="*/ 1 w 60"/>
                <a:gd name="T41" fmla="*/ 1 h 59"/>
                <a:gd name="T42" fmla="*/ 1 w 60"/>
                <a:gd name="T43" fmla="*/ 1 h 59"/>
                <a:gd name="T44" fmla="*/ 1 w 60"/>
                <a:gd name="T45" fmla="*/ 1 h 59"/>
                <a:gd name="T46" fmla="*/ 1 w 60"/>
                <a:gd name="T47" fmla="*/ 1 h 59"/>
                <a:gd name="T48" fmla="*/ 1 w 60"/>
                <a:gd name="T49" fmla="*/ 1 h 59"/>
                <a:gd name="T50" fmla="*/ 1 w 60"/>
                <a:gd name="T51" fmla="*/ 1 h 59"/>
                <a:gd name="T52" fmla="*/ 1 w 60"/>
                <a:gd name="T53" fmla="*/ 1 h 59"/>
                <a:gd name="T54" fmla="*/ 1 w 60"/>
                <a:gd name="T55" fmla="*/ 1 h 59"/>
                <a:gd name="T56" fmla="*/ 1 w 60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59"/>
                <a:gd name="T89" fmla="*/ 60 w 60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59">
                  <a:moveTo>
                    <a:pt x="60" y="29"/>
                  </a:moveTo>
                  <a:lnTo>
                    <a:pt x="59" y="24"/>
                  </a:lnTo>
                  <a:lnTo>
                    <a:pt x="57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6" y="59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1" name="Freeform 275"/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3414" y="2651"/>
              <a:ext cx="15" cy="14"/>
            </a:xfrm>
            <a:custGeom>
              <a:avLst/>
              <a:gdLst>
                <a:gd name="T0" fmla="*/ 1 w 30"/>
                <a:gd name="T1" fmla="*/ 0 h 29"/>
                <a:gd name="T2" fmla="*/ 1 w 30"/>
                <a:gd name="T3" fmla="*/ 0 h 29"/>
                <a:gd name="T4" fmla="*/ 1 w 30"/>
                <a:gd name="T5" fmla="*/ 0 h 29"/>
                <a:gd name="T6" fmla="*/ 1 w 30"/>
                <a:gd name="T7" fmla="*/ 0 h 29"/>
                <a:gd name="T8" fmla="*/ 1 w 30"/>
                <a:gd name="T9" fmla="*/ 0 h 29"/>
                <a:gd name="T10" fmla="*/ 1 w 30"/>
                <a:gd name="T11" fmla="*/ 0 h 29"/>
                <a:gd name="T12" fmla="*/ 1 w 30"/>
                <a:gd name="T13" fmla="*/ 0 h 29"/>
                <a:gd name="T14" fmla="*/ 0 w 30"/>
                <a:gd name="T15" fmla="*/ 0 h 29"/>
                <a:gd name="T16" fmla="*/ 0 w 30"/>
                <a:gd name="T17" fmla="*/ 0 h 29"/>
                <a:gd name="T18" fmla="*/ 0 w 30"/>
                <a:gd name="T19" fmla="*/ 0 h 29"/>
                <a:gd name="T20" fmla="*/ 1 w 30"/>
                <a:gd name="T21" fmla="*/ 0 h 29"/>
                <a:gd name="T22" fmla="*/ 1 w 30"/>
                <a:gd name="T23" fmla="*/ 0 h 29"/>
                <a:gd name="T24" fmla="*/ 1 w 30"/>
                <a:gd name="T25" fmla="*/ 0 h 29"/>
                <a:gd name="T26" fmla="*/ 1 w 30"/>
                <a:gd name="T27" fmla="*/ 0 h 29"/>
                <a:gd name="T28" fmla="*/ 1 w 30"/>
                <a:gd name="T29" fmla="*/ 0 h 29"/>
                <a:gd name="T30" fmla="*/ 1 w 30"/>
                <a:gd name="T31" fmla="*/ 0 h 29"/>
                <a:gd name="T32" fmla="*/ 1 w 30"/>
                <a:gd name="T33" fmla="*/ 0 h 29"/>
                <a:gd name="T34" fmla="*/ 1 w 30"/>
                <a:gd name="T35" fmla="*/ 0 h 29"/>
                <a:gd name="T36" fmla="*/ 1 w 30"/>
                <a:gd name="T37" fmla="*/ 0 h 29"/>
                <a:gd name="T38" fmla="*/ 1 w 30"/>
                <a:gd name="T39" fmla="*/ 0 h 29"/>
                <a:gd name="T40" fmla="*/ 1 w 30"/>
                <a:gd name="T41" fmla="*/ 0 h 29"/>
                <a:gd name="T42" fmla="*/ 1 w 30"/>
                <a:gd name="T43" fmla="*/ 0 h 29"/>
                <a:gd name="T44" fmla="*/ 1 w 30"/>
                <a:gd name="T45" fmla="*/ 0 h 29"/>
                <a:gd name="T46" fmla="*/ 1 w 30"/>
                <a:gd name="T47" fmla="*/ 0 h 29"/>
                <a:gd name="T48" fmla="*/ 1 w 30"/>
                <a:gd name="T49" fmla="*/ 0 h 29"/>
                <a:gd name="T50" fmla="*/ 1 w 30"/>
                <a:gd name="T51" fmla="*/ 0 h 29"/>
                <a:gd name="T52" fmla="*/ 1 w 30"/>
                <a:gd name="T53" fmla="*/ 0 h 29"/>
                <a:gd name="T54" fmla="*/ 1 w 30"/>
                <a:gd name="T55" fmla="*/ 0 h 29"/>
                <a:gd name="T56" fmla="*/ 1 w 30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29"/>
                <a:gd name="T89" fmla="*/ 30 w 30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29">
                  <a:moveTo>
                    <a:pt x="15" y="29"/>
                  </a:moveTo>
                  <a:lnTo>
                    <a:pt x="12" y="29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2" name="Freeform 276"/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3407" y="2515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1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1" y="2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7"/>
                  </a:lnTo>
                  <a:lnTo>
                    <a:pt x="24" y="58"/>
                  </a:lnTo>
                  <a:lnTo>
                    <a:pt x="30" y="60"/>
                  </a:lnTo>
                  <a:lnTo>
                    <a:pt x="36" y="58"/>
                  </a:lnTo>
                  <a:lnTo>
                    <a:pt x="41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3" name="Freeform 277"/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3414" y="2522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2" y="30"/>
                  </a:lnTo>
                  <a:lnTo>
                    <a:pt x="9" y="28"/>
                  </a:lnTo>
                  <a:lnTo>
                    <a:pt x="7" y="27"/>
                  </a:lnTo>
                  <a:lnTo>
                    <a:pt x="4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6" y="7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4" name="Freeform 278"/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2347" y="2643"/>
              <a:ext cx="29" cy="30"/>
            </a:xfrm>
            <a:custGeom>
              <a:avLst/>
              <a:gdLst>
                <a:gd name="T0" fmla="*/ 1 w 58"/>
                <a:gd name="T1" fmla="*/ 1 h 59"/>
                <a:gd name="T2" fmla="*/ 1 w 58"/>
                <a:gd name="T3" fmla="*/ 1 h 59"/>
                <a:gd name="T4" fmla="*/ 1 w 58"/>
                <a:gd name="T5" fmla="*/ 1 h 59"/>
                <a:gd name="T6" fmla="*/ 1 w 58"/>
                <a:gd name="T7" fmla="*/ 1 h 59"/>
                <a:gd name="T8" fmla="*/ 1 w 58"/>
                <a:gd name="T9" fmla="*/ 1 h 59"/>
                <a:gd name="T10" fmla="*/ 1 w 58"/>
                <a:gd name="T11" fmla="*/ 1 h 59"/>
                <a:gd name="T12" fmla="*/ 1 w 58"/>
                <a:gd name="T13" fmla="*/ 1 h 59"/>
                <a:gd name="T14" fmla="*/ 1 w 58"/>
                <a:gd name="T15" fmla="*/ 0 h 59"/>
                <a:gd name="T16" fmla="*/ 1 w 58"/>
                <a:gd name="T17" fmla="*/ 0 h 59"/>
                <a:gd name="T18" fmla="*/ 1 w 58"/>
                <a:gd name="T19" fmla="*/ 1 h 59"/>
                <a:gd name="T20" fmla="*/ 1 w 58"/>
                <a:gd name="T21" fmla="*/ 1 h 59"/>
                <a:gd name="T22" fmla="*/ 1 w 58"/>
                <a:gd name="T23" fmla="*/ 1 h 59"/>
                <a:gd name="T24" fmla="*/ 0 w 58"/>
                <a:gd name="T25" fmla="*/ 1 h 59"/>
                <a:gd name="T26" fmla="*/ 0 w 58"/>
                <a:gd name="T27" fmla="*/ 1 h 59"/>
                <a:gd name="T28" fmla="*/ 1 w 58"/>
                <a:gd name="T29" fmla="*/ 1 h 59"/>
                <a:gd name="T30" fmla="*/ 1 w 58"/>
                <a:gd name="T31" fmla="*/ 1 h 59"/>
                <a:gd name="T32" fmla="*/ 1 w 58"/>
                <a:gd name="T33" fmla="*/ 1 h 59"/>
                <a:gd name="T34" fmla="*/ 1 w 58"/>
                <a:gd name="T35" fmla="*/ 1 h 59"/>
                <a:gd name="T36" fmla="*/ 1 w 58"/>
                <a:gd name="T37" fmla="*/ 1 h 59"/>
                <a:gd name="T38" fmla="*/ 1 w 58"/>
                <a:gd name="T39" fmla="*/ 1 h 59"/>
                <a:gd name="T40" fmla="*/ 1 w 58"/>
                <a:gd name="T41" fmla="*/ 1 h 59"/>
                <a:gd name="T42" fmla="*/ 1 w 58"/>
                <a:gd name="T43" fmla="*/ 1 h 59"/>
                <a:gd name="T44" fmla="*/ 1 w 58"/>
                <a:gd name="T45" fmla="*/ 1 h 59"/>
                <a:gd name="T46" fmla="*/ 1 w 58"/>
                <a:gd name="T47" fmla="*/ 1 h 59"/>
                <a:gd name="T48" fmla="*/ 1 w 58"/>
                <a:gd name="T49" fmla="*/ 1 h 59"/>
                <a:gd name="T50" fmla="*/ 1 w 58"/>
                <a:gd name="T51" fmla="*/ 1 h 59"/>
                <a:gd name="T52" fmla="*/ 1 w 58"/>
                <a:gd name="T53" fmla="*/ 1 h 59"/>
                <a:gd name="T54" fmla="*/ 1 w 58"/>
                <a:gd name="T55" fmla="*/ 1 h 59"/>
                <a:gd name="T56" fmla="*/ 1 w 58"/>
                <a:gd name="T57" fmla="*/ 1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59"/>
                <a:gd name="T89" fmla="*/ 58 w 58"/>
                <a:gd name="T90" fmla="*/ 59 h 5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59">
                  <a:moveTo>
                    <a:pt x="58" y="29"/>
                  </a:moveTo>
                  <a:lnTo>
                    <a:pt x="58" y="24"/>
                  </a:lnTo>
                  <a:lnTo>
                    <a:pt x="56" y="19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5"/>
                  </a:lnTo>
                  <a:lnTo>
                    <a:pt x="40" y="3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2" y="41"/>
                  </a:lnTo>
                  <a:lnTo>
                    <a:pt x="4" y="47"/>
                  </a:lnTo>
                  <a:lnTo>
                    <a:pt x="8" y="51"/>
                  </a:lnTo>
                  <a:lnTo>
                    <a:pt x="12" y="55"/>
                  </a:lnTo>
                  <a:lnTo>
                    <a:pt x="17" y="57"/>
                  </a:lnTo>
                  <a:lnTo>
                    <a:pt x="23" y="59"/>
                  </a:lnTo>
                  <a:lnTo>
                    <a:pt x="28" y="59"/>
                  </a:lnTo>
                  <a:lnTo>
                    <a:pt x="34" y="59"/>
                  </a:lnTo>
                  <a:lnTo>
                    <a:pt x="40" y="57"/>
                  </a:lnTo>
                  <a:lnTo>
                    <a:pt x="46" y="55"/>
                  </a:lnTo>
                  <a:lnTo>
                    <a:pt x="50" y="51"/>
                  </a:lnTo>
                  <a:lnTo>
                    <a:pt x="54" y="47"/>
                  </a:lnTo>
                  <a:lnTo>
                    <a:pt x="56" y="41"/>
                  </a:lnTo>
                  <a:lnTo>
                    <a:pt x="58" y="35"/>
                  </a:lnTo>
                  <a:lnTo>
                    <a:pt x="58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5" name="Freeform 279"/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2354" y="2651"/>
              <a:ext cx="15" cy="1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1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0 w 29"/>
                <a:gd name="T15" fmla="*/ 0 h 29"/>
                <a:gd name="T16" fmla="*/ 0 w 29"/>
                <a:gd name="T17" fmla="*/ 0 h 29"/>
                <a:gd name="T18" fmla="*/ 0 w 29"/>
                <a:gd name="T19" fmla="*/ 0 h 29"/>
                <a:gd name="T20" fmla="*/ 1 w 29"/>
                <a:gd name="T21" fmla="*/ 0 h 29"/>
                <a:gd name="T22" fmla="*/ 1 w 29"/>
                <a:gd name="T23" fmla="*/ 0 h 29"/>
                <a:gd name="T24" fmla="*/ 1 w 29"/>
                <a:gd name="T25" fmla="*/ 0 h 29"/>
                <a:gd name="T26" fmla="*/ 1 w 29"/>
                <a:gd name="T27" fmla="*/ 0 h 29"/>
                <a:gd name="T28" fmla="*/ 1 w 29"/>
                <a:gd name="T29" fmla="*/ 0 h 29"/>
                <a:gd name="T30" fmla="*/ 1 w 29"/>
                <a:gd name="T31" fmla="*/ 0 h 29"/>
                <a:gd name="T32" fmla="*/ 1 w 29"/>
                <a:gd name="T33" fmla="*/ 0 h 29"/>
                <a:gd name="T34" fmla="*/ 1 w 29"/>
                <a:gd name="T35" fmla="*/ 0 h 29"/>
                <a:gd name="T36" fmla="*/ 1 w 29"/>
                <a:gd name="T37" fmla="*/ 0 h 29"/>
                <a:gd name="T38" fmla="*/ 1 w 29"/>
                <a:gd name="T39" fmla="*/ 0 h 29"/>
                <a:gd name="T40" fmla="*/ 1 w 29"/>
                <a:gd name="T41" fmla="*/ 0 h 29"/>
                <a:gd name="T42" fmla="*/ 1 w 29"/>
                <a:gd name="T43" fmla="*/ 0 h 29"/>
                <a:gd name="T44" fmla="*/ 1 w 29"/>
                <a:gd name="T45" fmla="*/ 0 h 29"/>
                <a:gd name="T46" fmla="*/ 1 w 29"/>
                <a:gd name="T47" fmla="*/ 0 h 29"/>
                <a:gd name="T48" fmla="*/ 1 w 29"/>
                <a:gd name="T49" fmla="*/ 0 h 29"/>
                <a:gd name="T50" fmla="*/ 1 w 29"/>
                <a:gd name="T51" fmla="*/ 0 h 29"/>
                <a:gd name="T52" fmla="*/ 1 w 29"/>
                <a:gd name="T53" fmla="*/ 0 h 29"/>
                <a:gd name="T54" fmla="*/ 1 w 29"/>
                <a:gd name="T55" fmla="*/ 0 h 29"/>
                <a:gd name="T56" fmla="*/ 1 w 29"/>
                <a:gd name="T57" fmla="*/ 0 h 2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9"/>
                <a:gd name="T88" fmla="*/ 0 h 29"/>
                <a:gd name="T89" fmla="*/ 29 w 29"/>
                <a:gd name="T90" fmla="*/ 29 h 2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9" h="29">
                  <a:moveTo>
                    <a:pt x="14" y="29"/>
                  </a:moveTo>
                  <a:lnTo>
                    <a:pt x="12" y="29"/>
                  </a:lnTo>
                  <a:lnTo>
                    <a:pt x="10" y="28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5" y="4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4" y="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6" name="Freeform 280"/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2485" y="1569"/>
              <a:ext cx="30" cy="30"/>
            </a:xfrm>
            <a:custGeom>
              <a:avLst/>
              <a:gdLst>
                <a:gd name="T0" fmla="*/ 1 w 60"/>
                <a:gd name="T1" fmla="*/ 1 h 60"/>
                <a:gd name="T2" fmla="*/ 1 w 60"/>
                <a:gd name="T3" fmla="*/ 1 h 60"/>
                <a:gd name="T4" fmla="*/ 1 w 60"/>
                <a:gd name="T5" fmla="*/ 1 h 60"/>
                <a:gd name="T6" fmla="*/ 1 w 60"/>
                <a:gd name="T7" fmla="*/ 1 h 60"/>
                <a:gd name="T8" fmla="*/ 1 w 60"/>
                <a:gd name="T9" fmla="*/ 1 h 60"/>
                <a:gd name="T10" fmla="*/ 1 w 60"/>
                <a:gd name="T11" fmla="*/ 1 h 60"/>
                <a:gd name="T12" fmla="*/ 1 w 60"/>
                <a:gd name="T13" fmla="*/ 1 h 60"/>
                <a:gd name="T14" fmla="*/ 1 w 60"/>
                <a:gd name="T15" fmla="*/ 0 h 60"/>
                <a:gd name="T16" fmla="*/ 1 w 60"/>
                <a:gd name="T17" fmla="*/ 0 h 60"/>
                <a:gd name="T18" fmla="*/ 1 w 60"/>
                <a:gd name="T19" fmla="*/ 1 h 60"/>
                <a:gd name="T20" fmla="*/ 1 w 60"/>
                <a:gd name="T21" fmla="*/ 1 h 60"/>
                <a:gd name="T22" fmla="*/ 1 w 60"/>
                <a:gd name="T23" fmla="*/ 1 h 60"/>
                <a:gd name="T24" fmla="*/ 0 w 60"/>
                <a:gd name="T25" fmla="*/ 1 h 60"/>
                <a:gd name="T26" fmla="*/ 1 w 60"/>
                <a:gd name="T27" fmla="*/ 1 h 60"/>
                <a:gd name="T28" fmla="*/ 1 w 60"/>
                <a:gd name="T29" fmla="*/ 1 h 60"/>
                <a:gd name="T30" fmla="*/ 1 w 60"/>
                <a:gd name="T31" fmla="*/ 1 h 60"/>
                <a:gd name="T32" fmla="*/ 1 w 60"/>
                <a:gd name="T33" fmla="*/ 1 h 60"/>
                <a:gd name="T34" fmla="*/ 1 w 60"/>
                <a:gd name="T35" fmla="*/ 1 h 60"/>
                <a:gd name="T36" fmla="*/ 1 w 60"/>
                <a:gd name="T37" fmla="*/ 1 h 60"/>
                <a:gd name="T38" fmla="*/ 1 w 60"/>
                <a:gd name="T39" fmla="*/ 1 h 60"/>
                <a:gd name="T40" fmla="*/ 1 w 60"/>
                <a:gd name="T41" fmla="*/ 1 h 60"/>
                <a:gd name="T42" fmla="*/ 1 w 60"/>
                <a:gd name="T43" fmla="*/ 1 h 60"/>
                <a:gd name="T44" fmla="*/ 1 w 60"/>
                <a:gd name="T45" fmla="*/ 1 h 60"/>
                <a:gd name="T46" fmla="*/ 1 w 60"/>
                <a:gd name="T47" fmla="*/ 1 h 60"/>
                <a:gd name="T48" fmla="*/ 1 w 60"/>
                <a:gd name="T49" fmla="*/ 1 h 60"/>
                <a:gd name="T50" fmla="*/ 1 w 60"/>
                <a:gd name="T51" fmla="*/ 1 h 60"/>
                <a:gd name="T52" fmla="*/ 1 w 60"/>
                <a:gd name="T53" fmla="*/ 1 h 60"/>
                <a:gd name="T54" fmla="*/ 1 w 60"/>
                <a:gd name="T55" fmla="*/ 1 h 60"/>
                <a:gd name="T56" fmla="*/ 1 w 60"/>
                <a:gd name="T57" fmla="*/ 1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0"/>
                <a:gd name="T89" fmla="*/ 60 w 60"/>
                <a:gd name="T90" fmla="*/ 60 h 6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0">
                  <a:moveTo>
                    <a:pt x="60" y="30"/>
                  </a:moveTo>
                  <a:lnTo>
                    <a:pt x="59" y="25"/>
                  </a:lnTo>
                  <a:lnTo>
                    <a:pt x="58" y="19"/>
                  </a:lnTo>
                  <a:lnTo>
                    <a:pt x="54" y="13"/>
                  </a:lnTo>
                  <a:lnTo>
                    <a:pt x="51" y="8"/>
                  </a:lnTo>
                  <a:lnTo>
                    <a:pt x="46" y="5"/>
                  </a:lnTo>
                  <a:lnTo>
                    <a:pt x="41" y="3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9" y="8"/>
                  </a:lnTo>
                  <a:lnTo>
                    <a:pt x="2" y="19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7"/>
                  </a:lnTo>
                  <a:lnTo>
                    <a:pt x="9" y="51"/>
                  </a:lnTo>
                  <a:lnTo>
                    <a:pt x="14" y="55"/>
                  </a:lnTo>
                  <a:lnTo>
                    <a:pt x="18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6" y="59"/>
                  </a:lnTo>
                  <a:lnTo>
                    <a:pt x="41" y="58"/>
                  </a:lnTo>
                  <a:lnTo>
                    <a:pt x="46" y="55"/>
                  </a:lnTo>
                  <a:lnTo>
                    <a:pt x="51" y="51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59" y="36"/>
                  </a:lnTo>
                  <a:lnTo>
                    <a:pt x="60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  <p:sp>
          <p:nvSpPr>
            <p:cNvPr id="70837" name="Freeform 281"/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2492" y="1577"/>
              <a:ext cx="15" cy="15"/>
            </a:xfrm>
            <a:custGeom>
              <a:avLst/>
              <a:gdLst>
                <a:gd name="T0" fmla="*/ 1 w 30"/>
                <a:gd name="T1" fmla="*/ 1 h 30"/>
                <a:gd name="T2" fmla="*/ 1 w 30"/>
                <a:gd name="T3" fmla="*/ 1 h 30"/>
                <a:gd name="T4" fmla="*/ 1 w 30"/>
                <a:gd name="T5" fmla="*/ 1 h 30"/>
                <a:gd name="T6" fmla="*/ 1 w 30"/>
                <a:gd name="T7" fmla="*/ 1 h 30"/>
                <a:gd name="T8" fmla="*/ 1 w 30"/>
                <a:gd name="T9" fmla="*/ 1 h 30"/>
                <a:gd name="T10" fmla="*/ 1 w 30"/>
                <a:gd name="T11" fmla="*/ 1 h 30"/>
                <a:gd name="T12" fmla="*/ 1 w 30"/>
                <a:gd name="T13" fmla="*/ 1 h 30"/>
                <a:gd name="T14" fmla="*/ 0 w 30"/>
                <a:gd name="T15" fmla="*/ 1 h 30"/>
                <a:gd name="T16" fmla="*/ 0 w 30"/>
                <a:gd name="T17" fmla="*/ 1 h 30"/>
                <a:gd name="T18" fmla="*/ 0 w 30"/>
                <a:gd name="T19" fmla="*/ 1 h 30"/>
                <a:gd name="T20" fmla="*/ 1 w 30"/>
                <a:gd name="T21" fmla="*/ 1 h 30"/>
                <a:gd name="T22" fmla="*/ 1 w 30"/>
                <a:gd name="T23" fmla="*/ 1 h 30"/>
                <a:gd name="T24" fmla="*/ 1 w 30"/>
                <a:gd name="T25" fmla="*/ 1 h 30"/>
                <a:gd name="T26" fmla="*/ 1 w 30"/>
                <a:gd name="T27" fmla="*/ 1 h 30"/>
                <a:gd name="T28" fmla="*/ 1 w 30"/>
                <a:gd name="T29" fmla="*/ 1 h 30"/>
                <a:gd name="T30" fmla="*/ 1 w 30"/>
                <a:gd name="T31" fmla="*/ 0 h 30"/>
                <a:gd name="T32" fmla="*/ 1 w 30"/>
                <a:gd name="T33" fmla="*/ 0 h 30"/>
                <a:gd name="T34" fmla="*/ 1 w 30"/>
                <a:gd name="T35" fmla="*/ 0 h 30"/>
                <a:gd name="T36" fmla="*/ 1 w 30"/>
                <a:gd name="T37" fmla="*/ 1 h 30"/>
                <a:gd name="T38" fmla="*/ 1 w 30"/>
                <a:gd name="T39" fmla="*/ 1 h 30"/>
                <a:gd name="T40" fmla="*/ 1 w 30"/>
                <a:gd name="T41" fmla="*/ 1 h 30"/>
                <a:gd name="T42" fmla="*/ 1 w 30"/>
                <a:gd name="T43" fmla="*/ 1 h 30"/>
                <a:gd name="T44" fmla="*/ 1 w 30"/>
                <a:gd name="T45" fmla="*/ 1 h 30"/>
                <a:gd name="T46" fmla="*/ 1 w 30"/>
                <a:gd name="T47" fmla="*/ 1 h 30"/>
                <a:gd name="T48" fmla="*/ 1 w 30"/>
                <a:gd name="T49" fmla="*/ 1 h 30"/>
                <a:gd name="T50" fmla="*/ 1 w 30"/>
                <a:gd name="T51" fmla="*/ 1 h 30"/>
                <a:gd name="T52" fmla="*/ 1 w 30"/>
                <a:gd name="T53" fmla="*/ 1 h 30"/>
                <a:gd name="T54" fmla="*/ 1 w 30"/>
                <a:gd name="T55" fmla="*/ 1 h 30"/>
                <a:gd name="T56" fmla="*/ 1 w 30"/>
                <a:gd name="T57" fmla="*/ 1 h 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"/>
                <a:gd name="T88" fmla="*/ 0 h 30"/>
                <a:gd name="T89" fmla="*/ 30 w 30"/>
                <a:gd name="T90" fmla="*/ 30 h 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" h="30">
                  <a:moveTo>
                    <a:pt x="15" y="30"/>
                  </a:moveTo>
                  <a:lnTo>
                    <a:pt x="13" y="30"/>
                  </a:lnTo>
                  <a:lnTo>
                    <a:pt x="10" y="29"/>
                  </a:lnTo>
                  <a:lnTo>
                    <a:pt x="7" y="27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5" y="5"/>
                  </a:lnTo>
                  <a:lnTo>
                    <a:pt x="28" y="7"/>
                  </a:lnTo>
                  <a:lnTo>
                    <a:pt x="29" y="10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FF66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ea typeface="Gulim" pitchFamily="34" charset="-127"/>
              </a:endParaRPr>
            </a:p>
          </p:txBody>
        </p:sp>
      </p:grpSp>
      <p:sp>
        <p:nvSpPr>
          <p:cNvPr id="70660" name="Text Box 30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4225" y="722313"/>
            <a:ext cx="7210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HƯỚNG DẪN BÀI 81/SGK.108</a:t>
            </a:r>
          </a:p>
        </p:txBody>
      </p:sp>
      <p:sp>
        <p:nvSpPr>
          <p:cNvPr id="43072" name="Text Box 6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48112" y="2524125"/>
            <a:ext cx="4383087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AEDF </a:t>
            </a:r>
            <a:r>
              <a:rPr lang="en-US" sz="24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63" name="Text Box 15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67062" y="3805238"/>
            <a:ext cx="2689669" cy="83099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AEDF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719" name="Rectangle 3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52836" y="3810291"/>
            <a:ext cx="2668927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AD</a:t>
            </a:r>
          </a:p>
          <a:p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EAF</a:t>
            </a:r>
          </a:p>
        </p:txBody>
      </p:sp>
      <p:grpSp>
        <p:nvGrpSpPr>
          <p:cNvPr id="4" name="Group 187"/>
          <p:cNvGrpSpPr>
            <a:grpSpLocks/>
          </p:cNvGrpSpPr>
          <p:nvPr/>
        </p:nvGrpSpPr>
        <p:grpSpPr bwMode="auto">
          <a:xfrm>
            <a:off x="-4763" y="3024188"/>
            <a:ext cx="7950201" cy="762000"/>
            <a:chOff x="0" y="1872"/>
            <a:chExt cx="5136" cy="480"/>
          </a:xfrm>
        </p:grpSpPr>
        <p:sp>
          <p:nvSpPr>
            <p:cNvPr id="70693" name="Rectangle 84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1997"/>
              <a:ext cx="11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vi-VN"/>
            </a:p>
          </p:txBody>
        </p:sp>
        <p:grpSp>
          <p:nvGrpSpPr>
            <p:cNvPr id="5" name="Group 185"/>
            <p:cNvGrpSpPr>
              <a:grpSpLocks/>
            </p:cNvGrpSpPr>
            <p:nvPr/>
          </p:nvGrpSpPr>
          <p:grpSpPr bwMode="auto">
            <a:xfrm>
              <a:off x="2688" y="1872"/>
              <a:ext cx="2448" cy="480"/>
              <a:chOff x="2688" y="1872"/>
              <a:chExt cx="2448" cy="480"/>
            </a:xfrm>
          </p:grpSpPr>
          <p:sp>
            <p:nvSpPr>
              <p:cNvPr id="70696" name="Line 150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 flipV="1">
                <a:off x="3936" y="1872"/>
                <a:ext cx="0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697" name="Line 151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2688" y="2112"/>
                <a:ext cx="244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698" name="Line 153"/>
              <p:cNvSpPr>
                <a:spLocks noChangeShapeType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2688" y="2112"/>
                <a:ext cx="0" cy="2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0695" name="Line 154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>
              <a:off x="5136" y="2112"/>
              <a:ext cx="0" cy="2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319"/>
          <p:cNvGrpSpPr>
            <a:grpSpLocks/>
          </p:cNvGrpSpPr>
          <p:nvPr/>
        </p:nvGrpSpPr>
        <p:grpSpPr bwMode="auto">
          <a:xfrm>
            <a:off x="166688" y="1660525"/>
            <a:ext cx="3141662" cy="4164013"/>
            <a:chOff x="1491" y="1046"/>
            <a:chExt cx="2067" cy="2623"/>
          </a:xfrm>
        </p:grpSpPr>
        <p:grpSp>
          <p:nvGrpSpPr>
            <p:cNvPr id="7" name="Group 320"/>
            <p:cNvGrpSpPr>
              <a:grpSpLocks/>
            </p:cNvGrpSpPr>
            <p:nvPr/>
          </p:nvGrpSpPr>
          <p:grpSpPr bwMode="auto">
            <a:xfrm>
              <a:off x="2658" y="2552"/>
              <a:ext cx="69" cy="792"/>
              <a:chOff x="1786" y="2688"/>
              <a:chExt cx="82" cy="1024"/>
            </a:xfrm>
          </p:grpSpPr>
          <p:sp>
            <p:nvSpPr>
              <p:cNvPr id="70691" name="Rectangle 321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786" y="3627"/>
                <a:ext cx="82" cy="84"/>
              </a:xfrm>
              <a:prstGeom prst="rect">
                <a:avLst/>
              </a:prstGeom>
              <a:noFill/>
              <a:ln w="3810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70692" name="Line 322"/>
              <p:cNvSpPr>
                <a:spLocks noChangeShapeType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865" y="2688"/>
                <a:ext cx="0" cy="102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323"/>
            <p:cNvGrpSpPr>
              <a:grpSpLocks/>
            </p:cNvGrpSpPr>
            <p:nvPr/>
          </p:nvGrpSpPr>
          <p:grpSpPr bwMode="auto">
            <a:xfrm>
              <a:off x="1869" y="2494"/>
              <a:ext cx="897" cy="83"/>
              <a:chOff x="856" y="2613"/>
              <a:chExt cx="1058" cy="108"/>
            </a:xfrm>
          </p:grpSpPr>
          <p:sp>
            <p:nvSpPr>
              <p:cNvPr id="70688" name="Rectangle 324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856" y="2613"/>
                <a:ext cx="82" cy="84"/>
              </a:xfrm>
              <a:prstGeom prst="rect">
                <a:avLst/>
              </a:prstGeom>
              <a:noFill/>
              <a:ln w="3810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70689" name="Line 325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 flipH="1">
                <a:off x="859" y="2697"/>
                <a:ext cx="1006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690" name="Oval 326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850" y="2648"/>
                <a:ext cx="64" cy="73"/>
              </a:xfrm>
              <a:prstGeom prst="ellipse">
                <a:avLst/>
              </a:prstGeom>
              <a:solidFill>
                <a:srgbClr val="0000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</p:grpSp>
        <p:grpSp>
          <p:nvGrpSpPr>
            <p:cNvPr id="9" name="Group 327"/>
            <p:cNvGrpSpPr>
              <a:grpSpLocks/>
            </p:cNvGrpSpPr>
            <p:nvPr/>
          </p:nvGrpSpPr>
          <p:grpSpPr bwMode="auto">
            <a:xfrm>
              <a:off x="1864" y="1229"/>
              <a:ext cx="1396" cy="2115"/>
              <a:chOff x="850" y="978"/>
              <a:chExt cx="1646" cy="2734"/>
            </a:xfrm>
          </p:grpSpPr>
          <p:sp>
            <p:nvSpPr>
              <p:cNvPr id="70685" name="Line 328"/>
              <p:cNvSpPr>
                <a:spLocks noChangeShapeType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859" y="978"/>
                <a:ext cx="0" cy="273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686" name="Line 329"/>
              <p:cNvSpPr>
                <a:spLocks noChangeShapeType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850" y="3712"/>
                <a:ext cx="163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687" name="Line 330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 flipH="1" flipV="1">
                <a:off x="858" y="997"/>
                <a:ext cx="1638" cy="271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" name="Group 331"/>
            <p:cNvGrpSpPr>
              <a:grpSpLocks/>
            </p:cNvGrpSpPr>
            <p:nvPr/>
          </p:nvGrpSpPr>
          <p:grpSpPr bwMode="auto">
            <a:xfrm>
              <a:off x="1848" y="2545"/>
              <a:ext cx="892" cy="820"/>
              <a:chOff x="831" y="2679"/>
              <a:chExt cx="1052" cy="1061"/>
            </a:xfrm>
          </p:grpSpPr>
          <p:sp>
            <p:nvSpPr>
              <p:cNvPr id="70683" name="Line 332"/>
              <p:cNvSpPr>
                <a:spLocks noChangeShapeType="1"/>
              </p:cNvSpPr>
              <p:nvPr>
                <p:custDataLst>
                  <p:tags r:id="rId14"/>
                </p:custDataLst>
              </p:nvPr>
            </p:nvSpPr>
            <p:spPr bwMode="auto">
              <a:xfrm flipV="1">
                <a:off x="859" y="2679"/>
                <a:ext cx="1024" cy="102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684" name="Oval 333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831" y="3667"/>
                <a:ext cx="64" cy="73"/>
              </a:xfrm>
              <a:prstGeom prst="ellipse">
                <a:avLst/>
              </a:prstGeom>
              <a:solidFill>
                <a:srgbClr val="0000CC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</p:grpSp>
        <p:sp>
          <p:nvSpPr>
            <p:cNvPr id="70675" name="Text Box 33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842" y="3001"/>
              <a:ext cx="32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45</a:t>
              </a:r>
              <a:r>
                <a:rPr lang="en-US" b="1" baseline="30000">
                  <a:solidFill>
                    <a:srgbClr val="FF0000"/>
                  </a:solidFill>
                </a:rPr>
                <a:t>0</a:t>
              </a:r>
              <a:endParaRPr lang="en-US" b="1">
                <a:solidFill>
                  <a:srgbClr val="FF0000"/>
                </a:solidFill>
              </a:endParaRPr>
            </a:p>
          </p:txBody>
        </p:sp>
        <p:sp>
          <p:nvSpPr>
            <p:cNvPr id="70676" name="Text Box 335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954" y="3149"/>
              <a:ext cx="32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45</a:t>
              </a:r>
              <a:r>
                <a:rPr lang="en-US" b="1" baseline="30000">
                  <a:solidFill>
                    <a:srgbClr val="FF0000"/>
                  </a:solidFill>
                </a:rPr>
                <a:t>0</a:t>
              </a:r>
              <a:endParaRPr lang="en-US" b="1">
                <a:solidFill>
                  <a:srgbClr val="FF0000"/>
                </a:solidFill>
              </a:endParaRPr>
            </a:p>
          </p:txBody>
        </p:sp>
        <p:sp>
          <p:nvSpPr>
            <p:cNvPr id="70677" name="Text Box 336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580" y="3253"/>
              <a:ext cx="36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70678" name="Text Box 337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541" y="1046"/>
              <a:ext cx="36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70679" name="Text Box 338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197" y="3253"/>
              <a:ext cx="36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70680" name="Text Box 339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737" y="2329"/>
              <a:ext cx="36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70681" name="Text Box 340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491" y="2389"/>
              <a:ext cx="36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70682" name="Text Box 34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534" y="3304"/>
              <a:ext cx="36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0000FF"/>
                  </a:solidFill>
                  <a:latin typeface="Times New Roman" pitchFamily="18" charset="0"/>
                </a:rPr>
                <a:t>F</a:t>
              </a:r>
            </a:p>
          </p:txBody>
        </p:sp>
      </p:grpSp>
      <p:grpSp>
        <p:nvGrpSpPr>
          <p:cNvPr id="11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70667" name="Picture 115" descr="n3"/>
            <p:cNvPicPr>
              <a:picLocks noChangeAspect="1" noChangeArrowheads="1"/>
            </p:cNvPicPr>
            <p:nvPr/>
          </p:nvPicPr>
          <p:blipFill>
            <a:blip r:embed="rId309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8" name="Picture 116" descr="n3"/>
            <p:cNvPicPr>
              <a:picLocks noChangeAspect="1" noChangeArrowheads="1"/>
            </p:cNvPicPr>
            <p:nvPr/>
          </p:nvPicPr>
          <p:blipFill>
            <a:blip r:embed="rId309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9" name="Picture 117" descr="n3"/>
            <p:cNvPicPr>
              <a:picLocks noChangeAspect="1" noChangeArrowheads="1"/>
            </p:cNvPicPr>
            <p:nvPr/>
          </p:nvPicPr>
          <p:blipFill>
            <a:blip r:embed="rId309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70" name="Picture 118" descr="n3"/>
            <p:cNvPicPr>
              <a:picLocks noChangeAspect="1" noChangeArrowheads="1"/>
            </p:cNvPicPr>
            <p:nvPr/>
          </p:nvPicPr>
          <p:blipFill>
            <a:blip r:embed="rId309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Tm="291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3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3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72" grpId="0" animBg="1"/>
      <p:bldP spid="43163" grpId="0"/>
      <p:bldP spid="2737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67" name="Picture 7" descr="cartoon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7653" y="4266209"/>
            <a:ext cx="1447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8" descr="nature%20(65)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0" y="6181725"/>
            <a:ext cx="6381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7" name="Picture 9" descr="nature%20(66)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33128" y="6154017"/>
            <a:ext cx="6381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8" name="Picture 10" descr="nature%20(67)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421" y="6144781"/>
            <a:ext cx="6381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3740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73741" name="Picture 115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742" name="Picture 116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743" name="Picture 117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744" name="Picture 118" descr="n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174" descr="bar67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V="1">
            <a:off x="930729" y="201159"/>
            <a:ext cx="7415213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8" descr="roses_swaying_back_an_a_h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4876800"/>
            <a:ext cx="152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Chµo t¹m biÖt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686952" y="1895106"/>
            <a:ext cx="5840684" cy="110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8764" y="729676"/>
            <a:ext cx="7940964" cy="120032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25" y="3168074"/>
            <a:ext cx="3252244" cy="367145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259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c-mau-hinh-nen-slide-powerpoint-2013-dep-nhat-theo-chu-de-anh-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40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3F7E6AB-A6D5-47E0-BA14-8E7D462F1A64}" type="slidenum">
              <a:rPr lang="en-US" smtClean="0">
                <a:latin typeface="Arial" pitchFamily="34" charset="0"/>
              </a:rPr>
              <a:pPr/>
              <a:t>46</a:t>
            </a:fld>
            <a:endParaRPr lang="en-US">
              <a:latin typeface="Arial" pitchFamily="34" charset="0"/>
            </a:endParaRPr>
          </a:p>
        </p:txBody>
      </p:sp>
      <p:pic>
        <p:nvPicPr>
          <p:cNvPr id="44037" name="Picture 14" descr="56CEE190D2834983BE9B1882D8651F7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2019300" y="4229100"/>
            <a:ext cx="60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5" descr="56CEE190D2834983BE9B1882D8651F7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6553200" y="4267200"/>
            <a:ext cx="60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16" descr="141-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4172" y="5529942"/>
            <a:ext cx="914791" cy="100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Text Box 17"/>
          <p:cNvSpPr txBox="1">
            <a:spLocks noChangeArrowheads="1"/>
          </p:cNvSpPr>
          <p:nvPr/>
        </p:nvSpPr>
        <p:spPr bwMode="auto">
          <a:xfrm>
            <a:off x="2691493" y="630239"/>
            <a:ext cx="5004707" cy="584775"/>
          </a:xfrm>
          <a:prstGeom prst="rect">
            <a:avLst/>
          </a:prstGeom>
          <a:solidFill>
            <a:srgbClr val="FFFFCC"/>
          </a:solidFill>
          <a:ln w="9525">
            <a:solidFill>
              <a:srgbClr val="F43E4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 LIỆU THAM KHẢO</a:t>
            </a:r>
          </a:p>
        </p:txBody>
      </p:sp>
      <p:sp>
        <p:nvSpPr>
          <p:cNvPr id="76818" name="Text Box 18"/>
          <p:cNvSpPr txBox="1">
            <a:spLocks noChangeArrowheads="1"/>
          </p:cNvSpPr>
          <p:nvPr/>
        </p:nvSpPr>
        <p:spPr bwMode="auto">
          <a:xfrm>
            <a:off x="83127" y="2238336"/>
            <a:ext cx="8986982" cy="48320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1.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8,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8.</a:t>
            </a: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2.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soạn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Ispring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Suite 9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3.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4.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https://www.google.com</a:t>
            </a:r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http://www.youtube.com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pPr algn="just"/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5.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201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38AC3C-B3E2-419E-BC2F-FA805FB2E597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0073" y="1015999"/>
            <a:ext cx="888538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Hằng-Giáo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THCS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 thcs.htd.dthang@dongtrieu.edu.vn</a:t>
            </a:r>
          </a:p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0373395566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96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85033-0C13-47DE-ABA0-78746E2569BA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849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6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9B33E14-987C-4BBB-97BD-61996A7E9281}" type="slidenum">
              <a:rPr lang="en-US" sz="1400"/>
              <a:pPr algn="r"/>
              <a:t>6</a:t>
            </a:fld>
            <a:endParaRPr lang="en-US" sz="1400"/>
          </a:p>
        </p:txBody>
      </p:sp>
      <p:sp>
        <p:nvSpPr>
          <p:cNvPr id="18440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8904" y="616528"/>
            <a:ext cx="28813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en-US" sz="2400" b="1" u="sng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1047" y="2961572"/>
            <a:ext cx="3250764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02186" y="2971800"/>
            <a:ext cx="418000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	</a:t>
            </a: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2580" y="3975553"/>
            <a:ext cx="3250764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(=90</a:t>
            </a:r>
            <a:r>
              <a:rPr lang="en-US" sz="2000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74490" y="4010892"/>
            <a:ext cx="3385124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000" u="sng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1047" y="4703626"/>
            <a:ext cx="369691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0" name="Text Box 1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74486" y="4706225"/>
            <a:ext cx="4953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Hai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7" name="Text Box 2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98836" y="600942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endParaRPr lang="en-US" sz="2400" b="1" u="sng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154542" y="1345048"/>
            <a:ext cx="2032000" cy="1181100"/>
            <a:chOff x="3264" y="1584"/>
            <a:chExt cx="1280" cy="744"/>
          </a:xfrm>
        </p:grpSpPr>
        <p:grpSp>
          <p:nvGrpSpPr>
            <p:cNvPr id="26697" name="Group 17"/>
            <p:cNvGrpSpPr>
              <a:grpSpLocks/>
            </p:cNvGrpSpPr>
            <p:nvPr/>
          </p:nvGrpSpPr>
          <p:grpSpPr bwMode="auto">
            <a:xfrm>
              <a:off x="3264" y="1584"/>
              <a:ext cx="1280" cy="744"/>
              <a:chOff x="3232" y="864"/>
              <a:chExt cx="1280" cy="744"/>
            </a:xfrm>
          </p:grpSpPr>
          <p:sp>
            <p:nvSpPr>
              <p:cNvPr id="26707" name="Line 58"/>
              <p:cNvSpPr>
                <a:spLocks noChangeShapeType="1"/>
              </p:cNvSpPr>
              <p:nvPr>
                <p:custDataLst>
                  <p:tags r:id="rId30"/>
                </p:custDataLst>
              </p:nvPr>
            </p:nvSpPr>
            <p:spPr bwMode="auto">
              <a:xfrm flipV="1">
                <a:off x="3296" y="912"/>
                <a:ext cx="1152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708" name="Group 19"/>
              <p:cNvGrpSpPr>
                <a:grpSpLocks/>
              </p:cNvGrpSpPr>
              <p:nvPr/>
            </p:nvGrpSpPr>
            <p:grpSpPr bwMode="auto">
              <a:xfrm rot="8100000">
                <a:off x="3312" y="960"/>
                <a:ext cx="168" cy="87"/>
                <a:chOff x="4850" y="2003"/>
                <a:chExt cx="610" cy="314"/>
              </a:xfrm>
            </p:grpSpPr>
            <p:sp>
              <p:nvSpPr>
                <p:cNvPr id="26729" name="Line 173"/>
                <p:cNvSpPr>
                  <a:spLocks noChangeShapeType="1"/>
                </p:cNvSpPr>
                <p:nvPr>
                  <p:custDataLst>
                    <p:tags r:id="rId47"/>
                  </p:custDataLst>
                </p:nvPr>
              </p:nvSpPr>
              <p:spPr bwMode="auto">
                <a:xfrm>
                  <a:off x="5150" y="2007"/>
                  <a:ext cx="310" cy="31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30" name="Line 159"/>
                <p:cNvSpPr>
                  <a:spLocks noChangeShapeType="1"/>
                </p:cNvSpPr>
                <p:nvPr>
                  <p:custDataLst>
                    <p:tags r:id="rId48"/>
                  </p:custDataLst>
                </p:nvPr>
              </p:nvSpPr>
              <p:spPr bwMode="auto">
                <a:xfrm flipV="1">
                  <a:off x="4850" y="2003"/>
                  <a:ext cx="310" cy="31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09" name="Group 22"/>
              <p:cNvGrpSpPr>
                <a:grpSpLocks/>
              </p:cNvGrpSpPr>
              <p:nvPr/>
            </p:nvGrpSpPr>
            <p:grpSpPr bwMode="auto">
              <a:xfrm>
                <a:off x="3536" y="1032"/>
                <a:ext cx="104" cy="105"/>
                <a:chOff x="2292" y="1842"/>
                <a:chExt cx="179" cy="179"/>
              </a:xfrm>
            </p:grpSpPr>
            <p:sp>
              <p:nvSpPr>
                <p:cNvPr id="26727" name="Line 171"/>
                <p:cNvSpPr>
                  <a:spLocks noChangeShapeType="1"/>
                </p:cNvSpPr>
                <p:nvPr>
                  <p:custDataLst>
                    <p:tags r:id="rId45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8" name="Line 171"/>
                <p:cNvSpPr>
                  <a:spLocks noChangeShapeType="1"/>
                </p:cNvSpPr>
                <p:nvPr>
                  <p:custDataLst>
                    <p:tags r:id="rId46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10" name="Group 25"/>
              <p:cNvGrpSpPr>
                <a:grpSpLocks/>
              </p:cNvGrpSpPr>
              <p:nvPr/>
            </p:nvGrpSpPr>
            <p:grpSpPr bwMode="auto">
              <a:xfrm>
                <a:off x="4080" y="1328"/>
                <a:ext cx="105" cy="104"/>
                <a:chOff x="2292" y="1842"/>
                <a:chExt cx="179" cy="179"/>
              </a:xfrm>
            </p:grpSpPr>
            <p:sp>
              <p:nvSpPr>
                <p:cNvPr id="26725" name="Line 171"/>
                <p:cNvSpPr>
                  <a:spLocks noChangeShapeType="1"/>
                </p:cNvSpPr>
                <p:nvPr>
                  <p:custDataLst>
                    <p:tags r:id="rId43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6" name="Line 171"/>
                <p:cNvSpPr>
                  <a:spLocks noChangeShapeType="1"/>
                </p:cNvSpPr>
                <p:nvPr>
                  <p:custDataLst>
                    <p:tags r:id="rId44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11" name="Group 28"/>
              <p:cNvGrpSpPr>
                <a:grpSpLocks/>
              </p:cNvGrpSpPr>
              <p:nvPr/>
            </p:nvGrpSpPr>
            <p:grpSpPr bwMode="auto">
              <a:xfrm rot="-2700000">
                <a:off x="3552" y="1312"/>
                <a:ext cx="105" cy="105"/>
                <a:chOff x="2292" y="1842"/>
                <a:chExt cx="179" cy="179"/>
              </a:xfrm>
            </p:grpSpPr>
            <p:sp>
              <p:nvSpPr>
                <p:cNvPr id="26723" name="Line 171"/>
                <p:cNvSpPr>
                  <a:spLocks noChangeShapeType="1"/>
                </p:cNvSpPr>
                <p:nvPr>
                  <p:custDataLst>
                    <p:tags r:id="rId41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4" name="Line 171"/>
                <p:cNvSpPr>
                  <a:spLocks noChangeShapeType="1"/>
                </p:cNvSpPr>
                <p:nvPr>
                  <p:custDataLst>
                    <p:tags r:id="rId42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12" name="Group 31"/>
              <p:cNvGrpSpPr>
                <a:grpSpLocks/>
              </p:cNvGrpSpPr>
              <p:nvPr/>
            </p:nvGrpSpPr>
            <p:grpSpPr bwMode="auto">
              <a:xfrm rot="-2700000">
                <a:off x="4080" y="1032"/>
                <a:ext cx="105" cy="105"/>
                <a:chOff x="2292" y="1842"/>
                <a:chExt cx="179" cy="179"/>
              </a:xfrm>
            </p:grpSpPr>
            <p:sp>
              <p:nvSpPr>
                <p:cNvPr id="26721" name="Line 171"/>
                <p:cNvSpPr>
                  <a:spLocks noChangeShapeType="1"/>
                </p:cNvSpPr>
                <p:nvPr>
                  <p:custDataLst>
                    <p:tags r:id="rId39"/>
                  </p:custDataLst>
                </p:nvPr>
              </p:nvSpPr>
              <p:spPr bwMode="auto">
                <a:xfrm rot="54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2" name="Line 171"/>
                <p:cNvSpPr>
                  <a:spLocks noChangeShapeType="1"/>
                </p:cNvSpPr>
                <p:nvPr>
                  <p:custDataLst>
                    <p:tags r:id="rId40"/>
                  </p:custDataLst>
                </p:nvPr>
              </p:nvSpPr>
              <p:spPr bwMode="auto">
                <a:xfrm rot="8100000">
                  <a:off x="2292" y="1932"/>
                  <a:ext cx="17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713" name="Rectangle 33"/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3286" y="912"/>
                <a:ext cx="1178" cy="644"/>
              </a:xfrm>
              <a:prstGeom prst="rect">
                <a:avLst/>
              </a:prstGeom>
              <a:noFill/>
              <a:ln w="38100" cap="sq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26714" name="Line 59"/>
              <p:cNvSpPr>
                <a:spLocks noChangeShapeType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3288" y="928"/>
                <a:ext cx="1168" cy="6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5" name="Line 171"/>
              <p:cNvSpPr>
                <a:spLocks noChangeShapeType="1"/>
              </p:cNvSpPr>
              <p:nvPr>
                <p:custDataLst>
                  <p:tags r:id="rId33"/>
                </p:custDataLst>
              </p:nvPr>
            </p:nvSpPr>
            <p:spPr bwMode="auto">
              <a:xfrm rot="5400000">
                <a:off x="3835" y="917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6" name="Line 171"/>
              <p:cNvSpPr>
                <a:spLocks noChangeShapeType="1"/>
              </p:cNvSpPr>
              <p:nvPr>
                <p:custDataLst>
                  <p:tags r:id="rId34"/>
                </p:custDataLst>
              </p:nvPr>
            </p:nvSpPr>
            <p:spPr bwMode="auto">
              <a:xfrm rot="5400000">
                <a:off x="3787" y="917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7" name="Line 171"/>
              <p:cNvSpPr>
                <a:spLocks noChangeShapeType="1"/>
              </p:cNvSpPr>
              <p:nvPr>
                <p:custDataLst>
                  <p:tags r:id="rId35"/>
                </p:custDataLst>
              </p:nvPr>
            </p:nvSpPr>
            <p:spPr bwMode="auto">
              <a:xfrm rot="5400000">
                <a:off x="3859" y="1556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8" name="Line 171"/>
              <p:cNvSpPr>
                <a:spLocks noChangeShapeType="1"/>
              </p:cNvSpPr>
              <p:nvPr>
                <p:custDataLst>
                  <p:tags r:id="rId36"/>
                </p:custDataLst>
              </p:nvPr>
            </p:nvSpPr>
            <p:spPr bwMode="auto">
              <a:xfrm rot="5400000">
                <a:off x="3811" y="1556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9" name="Line 171"/>
              <p:cNvSpPr>
                <a:spLocks noChangeShapeType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3232" y="1248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20" name="Line 171"/>
              <p:cNvSpPr>
                <a:spLocks noChangeShapeType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4407" y="1248"/>
                <a:ext cx="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98" name="Group 42"/>
            <p:cNvGrpSpPr>
              <a:grpSpLocks/>
            </p:cNvGrpSpPr>
            <p:nvPr/>
          </p:nvGrpSpPr>
          <p:grpSpPr bwMode="auto">
            <a:xfrm rot="2700000">
              <a:off x="3320" y="2152"/>
              <a:ext cx="168" cy="87"/>
              <a:chOff x="4850" y="2003"/>
              <a:chExt cx="610" cy="314"/>
            </a:xfrm>
          </p:grpSpPr>
          <p:sp>
            <p:nvSpPr>
              <p:cNvPr id="26705" name="Line 173"/>
              <p:cNvSpPr>
                <a:spLocks noChangeShapeType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6" name="Line 159"/>
              <p:cNvSpPr>
                <a:spLocks noChangeShapeType="1"/>
              </p:cNvSpPr>
              <p:nvPr>
                <p:custDataLst>
                  <p:tags r:id="rId29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99" name="Group 45"/>
            <p:cNvGrpSpPr>
              <a:grpSpLocks/>
            </p:cNvGrpSpPr>
            <p:nvPr/>
          </p:nvGrpSpPr>
          <p:grpSpPr bwMode="auto">
            <a:xfrm rot="-2700000">
              <a:off x="4312" y="2144"/>
              <a:ext cx="168" cy="87"/>
              <a:chOff x="4850" y="2003"/>
              <a:chExt cx="610" cy="314"/>
            </a:xfrm>
          </p:grpSpPr>
          <p:sp>
            <p:nvSpPr>
              <p:cNvPr id="26703" name="Line 173"/>
              <p:cNvSpPr>
                <a:spLocks noChangeShapeType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4" name="Line 159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700" name="Group 48"/>
            <p:cNvGrpSpPr>
              <a:grpSpLocks/>
            </p:cNvGrpSpPr>
            <p:nvPr/>
          </p:nvGrpSpPr>
          <p:grpSpPr bwMode="auto">
            <a:xfrm rot="-8100000">
              <a:off x="4320" y="1673"/>
              <a:ext cx="168" cy="87"/>
              <a:chOff x="4850" y="2003"/>
              <a:chExt cx="610" cy="314"/>
            </a:xfrm>
          </p:grpSpPr>
          <p:sp>
            <p:nvSpPr>
              <p:cNvPr id="26701" name="Line 173"/>
              <p:cNvSpPr>
                <a:spLocks noChangeShapeType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5150" y="2007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2" name="Line 159"/>
              <p:cNvSpPr>
                <a:spLocks noChangeShapeType="1"/>
              </p:cNvSpPr>
              <p:nvPr>
                <p:custDataLst>
                  <p:tags r:id="rId25"/>
                </p:custDataLst>
              </p:nvPr>
            </p:nvSpPr>
            <p:spPr bwMode="auto">
              <a:xfrm flipV="1">
                <a:off x="4850" y="2003"/>
                <a:ext cx="310" cy="3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2" name="Group 51"/>
          <p:cNvGrpSpPr>
            <a:grpSpLocks/>
          </p:cNvGrpSpPr>
          <p:nvPr/>
        </p:nvGrpSpPr>
        <p:grpSpPr bwMode="auto">
          <a:xfrm>
            <a:off x="5414815" y="1373911"/>
            <a:ext cx="2743200" cy="914400"/>
            <a:chOff x="3264" y="1312"/>
            <a:chExt cx="1728" cy="576"/>
          </a:xfrm>
        </p:grpSpPr>
        <p:sp>
          <p:nvSpPr>
            <p:cNvPr id="26683" name="Line 66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4128" y="1312"/>
              <a:ext cx="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684" name="Group 53"/>
            <p:cNvGrpSpPr>
              <a:grpSpLocks/>
            </p:cNvGrpSpPr>
            <p:nvPr/>
          </p:nvGrpSpPr>
          <p:grpSpPr bwMode="auto">
            <a:xfrm>
              <a:off x="3264" y="1312"/>
              <a:ext cx="1728" cy="561"/>
              <a:chOff x="3264" y="1312"/>
              <a:chExt cx="1728" cy="561"/>
            </a:xfrm>
          </p:grpSpPr>
          <p:sp>
            <p:nvSpPr>
              <p:cNvPr id="26685" name="Line 163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128" y="1488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86" name="Line 164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224" y="1488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87" name="AutoShape 47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3264" y="1312"/>
                <a:ext cx="1728" cy="561"/>
              </a:xfrm>
              <a:prstGeom prst="diamond">
                <a:avLst/>
              </a:prstGeom>
              <a:noFill/>
              <a:ln w="28575" cap="sq">
                <a:solidFill>
                  <a:srgbClr val="FF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26688" name="Line 65"/>
              <p:cNvSpPr>
                <a:spLocks noChangeShapeType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3264" y="1593"/>
                <a:ext cx="17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9" name="Line 68"/>
              <p:cNvSpPr>
                <a:spLocks noChangeShapeType="1"/>
              </p:cNvSpPr>
              <p:nvPr>
                <p:custDataLst>
                  <p:tags r:id="rId16"/>
                </p:custDataLst>
              </p:nvPr>
            </p:nvSpPr>
            <p:spPr bwMode="auto">
              <a:xfrm flipV="1">
                <a:off x="4512" y="1428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0" name="Line 203"/>
              <p:cNvSpPr>
                <a:spLocks noChangeShapeType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080" y="1392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1" name="Line 204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080" y="1440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2" name="Line 205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4080" y="1776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3" name="Line 206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4080" y="1728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94" name="Line 68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 rot="2700000" flipV="1">
                <a:off x="4512" y="1708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5" name="Line 68"/>
              <p:cNvSpPr>
                <a:spLocks noChangeShapeType="1"/>
              </p:cNvSpPr>
              <p:nvPr>
                <p:custDataLst>
                  <p:tags r:id="rId22"/>
                </p:custDataLst>
              </p:nvPr>
            </p:nvSpPr>
            <p:spPr bwMode="auto">
              <a:xfrm flipV="1">
                <a:off x="3664" y="1720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6" name="Line 68"/>
              <p:cNvSpPr>
                <a:spLocks noChangeShapeType="1"/>
              </p:cNvSpPr>
              <p:nvPr>
                <p:custDataLst>
                  <p:tags r:id="rId23"/>
                </p:custDataLst>
              </p:nvPr>
            </p:nvSpPr>
            <p:spPr bwMode="auto">
              <a:xfrm rot="3000000" flipV="1">
                <a:off x="3668" y="1416"/>
                <a:ext cx="96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6642" name="Group 114"/>
          <p:cNvGrpSpPr>
            <a:grpSpLocks/>
          </p:cNvGrpSpPr>
          <p:nvPr/>
        </p:nvGrpSpPr>
        <p:grpSpPr bwMode="auto">
          <a:xfrm>
            <a:off x="-177800" y="-155575"/>
            <a:ext cx="9474200" cy="7169150"/>
            <a:chOff x="-104" y="-98"/>
            <a:chExt cx="5968" cy="4516"/>
          </a:xfrm>
        </p:grpSpPr>
        <p:pic>
          <p:nvPicPr>
            <p:cNvPr id="26643" name="Picture 115" descr="n3"/>
            <p:cNvPicPr>
              <a:picLocks noChangeAspect="1" noChangeArrowheads="1"/>
            </p:cNvPicPr>
            <p:nvPr/>
          </p:nvPicPr>
          <p:blipFill>
            <a:blip r:embed="rId51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4" name="Picture 116" descr="n3"/>
            <p:cNvPicPr>
              <a:picLocks noChangeAspect="1" noChangeArrowheads="1"/>
            </p:cNvPicPr>
            <p:nvPr/>
          </p:nvPicPr>
          <p:blipFill>
            <a:blip r:embed="rId51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5" name="Picture 117" descr="n3"/>
            <p:cNvPicPr>
              <a:picLocks noChangeAspect="1" noChangeArrowheads="1"/>
            </p:cNvPicPr>
            <p:nvPr/>
          </p:nvPicPr>
          <p:blipFill>
            <a:blip r:embed="rId51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6" name="Picture 118" descr="n3"/>
            <p:cNvPicPr>
              <a:picLocks noChangeAspect="1" noChangeArrowheads="1"/>
            </p:cNvPicPr>
            <p:nvPr/>
          </p:nvPicPr>
          <p:blipFill>
            <a:blip r:embed="rId51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6" name="Picture 117" descr="n3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 rot="5400000">
            <a:off x="1060596" y="3376037"/>
            <a:ext cx="6855763" cy="7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6098640"/>
      </p:ext>
    </p:extLst>
  </p:cSld>
  <p:clrMapOvr>
    <a:masterClrMapping/>
  </p:clrMapOvr>
  <p:transition advClick="0" advTm="151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3" grpId="0"/>
      <p:bldP spid="18444" grpId="0"/>
      <p:bldP spid="18445" grpId="0"/>
      <p:bldP spid="18446" grpId="0"/>
      <p:bldP spid="18449" grpId="0"/>
      <p:bldP spid="18450" grpId="0"/>
      <p:bldP spid="184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6" descr="N3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 flipV="1">
            <a:off x="0" y="844"/>
            <a:ext cx="9144000" cy="84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AutoShape 68" descr="Kết quả hình ảnh cho đồng cảm và chia sẻ"/>
          <p:cNvSpPr>
            <a:spLocks noChangeAspect="1" noChangeArrowheads="1"/>
          </p:cNvSpPr>
          <p:nvPr/>
        </p:nvSpPr>
        <p:spPr bwMode="auto">
          <a:xfrm>
            <a:off x="385763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0245" name="Picture 56" descr="N3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 flipV="1">
            <a:off x="0" y="6781790"/>
            <a:ext cx="9144000" cy="8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892"/>
            <a:ext cx="9144000" cy="6707898"/>
          </a:xfrm>
          <a:prstGeom prst="rect">
            <a:avLst/>
          </a:prstGeom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330036" y="2290185"/>
            <a:ext cx="60959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21: §12. HÌNH VUÔNG</a:t>
            </a:r>
            <a:endParaRPr lang="en-US" alt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1802748"/>
      </p:ext>
    </p:extLst>
  </p:cSld>
  <p:clrMapOvr>
    <a:masterClrMapping/>
  </p:clrMapOvr>
  <p:transition spd="slow" advClick="0" advTm="221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AutoShape 68" descr="Kết quả hình ảnh cho đồng cảm và chia sẻ"/>
          <p:cNvSpPr>
            <a:spLocks noChangeAspect="1" noChangeArrowheads="1"/>
          </p:cNvSpPr>
          <p:nvPr/>
        </p:nvSpPr>
        <p:spPr bwMode="auto">
          <a:xfrm>
            <a:off x="385763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" name="Right Arrow 48"/>
          <p:cNvSpPr/>
          <p:nvPr/>
        </p:nvSpPr>
        <p:spPr>
          <a:xfrm>
            <a:off x="2318329" y="3240234"/>
            <a:ext cx="1312140" cy="131041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Freeform 50"/>
          <p:cNvSpPr>
            <a:spLocks/>
          </p:cNvSpPr>
          <p:nvPr/>
        </p:nvSpPr>
        <p:spPr bwMode="gray">
          <a:xfrm rot="20981105">
            <a:off x="2105893" y="1930400"/>
            <a:ext cx="1580574" cy="431800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33600" y="258616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NỘI DUNG BÀI MỚI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810000" y="1556324"/>
            <a:ext cx="4428836" cy="678874"/>
          </a:xfrm>
          <a:prstGeom prst="rect">
            <a:avLst/>
          </a:prstGeom>
          <a:noFill/>
          <a:ln w="76200">
            <a:solidFill>
              <a:srgbClr val="80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Định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nghĩa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4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10000" y="2938319"/>
            <a:ext cx="4428836" cy="61768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Tính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chất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4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14619" y="4191578"/>
            <a:ext cx="4424218" cy="611329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Dấu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hiệu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nhận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biết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4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77089" y="2213262"/>
            <a:ext cx="1764146" cy="175837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HÌNH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</a:p>
        </p:txBody>
      </p:sp>
      <p:sp>
        <p:nvSpPr>
          <p:cNvPr id="20" name="Curved Up Arrow 19"/>
          <p:cNvSpPr/>
          <p:nvPr/>
        </p:nvSpPr>
        <p:spPr bwMode="auto">
          <a:xfrm rot="1102641">
            <a:off x="1947139" y="4309820"/>
            <a:ext cx="1695990" cy="513202"/>
          </a:xfrm>
          <a:prstGeom prst="curvedUpArrow">
            <a:avLst/>
          </a:prstGeom>
          <a:solidFill>
            <a:srgbClr val="FF9933"/>
          </a:solidFill>
          <a:ln w="9525" cap="flat" cmpd="sng" algn="ctr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904677"/>
      </p:ext>
    </p:extLst>
  </p:cSld>
  <p:clrMapOvr>
    <a:masterClrMapping/>
  </p:clrMapOvr>
  <p:transition spd="slow" advClick="0" advTm="180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22" grpId="0" animBg="1"/>
      <p:bldP spid="24" grpId="0" animBg="1"/>
      <p:bldP spid="15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fld id="{B10AA38C-CADB-4F07-B03A-68D37DE2F605}" type="slidenum">
              <a:rPr lang="en-US" smtClean="0">
                <a:latin typeface="Arial" pitchFamily="34" charset="0"/>
              </a:rPr>
              <a:pPr/>
              <a:t>9</a:t>
            </a:fld>
            <a:endParaRPr lang="en-US">
              <a:latin typeface="Arial" pitchFamily="34" charset="0"/>
            </a:endParaRPr>
          </a:p>
        </p:txBody>
      </p:sp>
      <p:pic>
        <p:nvPicPr>
          <p:cNvPr id="12" name="Picture 8" descr="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25975" y="1542143"/>
            <a:ext cx="2689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ft-423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lum bright="6000"/>
          </a:blip>
          <a:srcRect/>
          <a:stretch>
            <a:fillRect/>
          </a:stretch>
        </p:blipFill>
        <p:spPr bwMode="auto">
          <a:xfrm>
            <a:off x="6417189" y="4016768"/>
            <a:ext cx="215582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3" descr="xuyen_anh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133" y="1523320"/>
            <a:ext cx="17351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banh_com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4531" y="4052895"/>
            <a:ext cx="19050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4"/>
          <p:cNvGrpSpPr>
            <a:grpSpLocks/>
          </p:cNvGrpSpPr>
          <p:nvPr/>
        </p:nvGrpSpPr>
        <p:grpSpPr bwMode="auto">
          <a:xfrm>
            <a:off x="-330200" y="-311150"/>
            <a:ext cx="9474200" cy="7169150"/>
            <a:chOff x="-104" y="-98"/>
            <a:chExt cx="5968" cy="4516"/>
          </a:xfrm>
        </p:grpSpPr>
        <p:pic>
          <p:nvPicPr>
            <p:cNvPr id="22" name="Picture 115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16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17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18" descr="n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16"/>
          <p:cNvSpPr/>
          <p:nvPr/>
        </p:nvSpPr>
        <p:spPr bwMode="auto">
          <a:xfrm>
            <a:off x="1563008" y="1524000"/>
            <a:ext cx="1712685" cy="179977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087258" y="1554843"/>
            <a:ext cx="1712685" cy="1719943"/>
          </a:xfrm>
          <a:prstGeom prst="rect">
            <a:avLst/>
          </a:prstGeom>
          <a:noFill/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00CC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41087" y="4074892"/>
            <a:ext cx="1908627" cy="192314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431806" y="3996454"/>
            <a:ext cx="2155371" cy="1995714"/>
          </a:xfrm>
          <a:prstGeom prst="rect">
            <a:avLst/>
          </a:prstGeom>
          <a:noFill/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83909" y="315181"/>
            <a:ext cx="4421691" cy="74832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">
              <a:avLst/>
            </a:prstTxWarp>
            <a:spAutoFit/>
          </a:bodyPr>
          <a:lstStyle/>
          <a:p>
            <a:pPr algn="ctr"/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486150" y="3981450"/>
            <a:ext cx="1962150" cy="2057400"/>
            <a:chOff x="1824" y="1104"/>
            <a:chExt cx="2256" cy="2304"/>
          </a:xfrm>
        </p:grpSpPr>
        <p:pic>
          <p:nvPicPr>
            <p:cNvPr id="28" name="Picture 14" descr="BANH_TRUNG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824" y="1104"/>
              <a:ext cx="2256" cy="2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Line 15"/>
            <p:cNvSpPr>
              <a:spLocks noChangeShapeType="1"/>
            </p:cNvSpPr>
            <p:nvPr/>
          </p:nvSpPr>
          <p:spPr bwMode="auto">
            <a:xfrm>
              <a:off x="2352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16"/>
            <p:cNvSpPr>
              <a:spLocks noChangeShapeType="1"/>
            </p:cNvSpPr>
            <p:nvPr/>
          </p:nvSpPr>
          <p:spPr bwMode="auto">
            <a:xfrm>
              <a:off x="3504" y="1104"/>
              <a:ext cx="0" cy="2304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17"/>
            <p:cNvSpPr>
              <a:spLocks noChangeShapeType="1"/>
            </p:cNvSpPr>
            <p:nvPr/>
          </p:nvSpPr>
          <p:spPr bwMode="auto">
            <a:xfrm>
              <a:off x="1824" y="1680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18"/>
            <p:cNvSpPr>
              <a:spLocks noChangeShapeType="1"/>
            </p:cNvSpPr>
            <p:nvPr/>
          </p:nvSpPr>
          <p:spPr bwMode="auto">
            <a:xfrm>
              <a:off x="1824" y="2832"/>
              <a:ext cx="2256" cy="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Rectangle 32"/>
          <p:cNvSpPr/>
          <p:nvPr/>
        </p:nvSpPr>
        <p:spPr bwMode="auto">
          <a:xfrm>
            <a:off x="3465287" y="3998692"/>
            <a:ext cx="2002063" cy="2002058"/>
          </a:xfrm>
          <a:prstGeom prst="rect">
            <a:avLst/>
          </a:prstGeom>
          <a:noFill/>
          <a:ln w="7620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32777"/>
      </p:ext>
    </p:extLst>
  </p:cSld>
  <p:clrMapOvr>
    <a:masterClrMapping/>
  </p:clrMapOvr>
  <p:transition advClick="0" advTm="2273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10039PHOTO" val="iVBORw0KGgoAAAANSUhEUgAAAWMAAAHZCAYAAABTk1ryAAAAAXNSR0IArs4c6QAAAARnQU1BAACxjwv8YQUAAAAJcEhZcwAALiIAAC4iAari3ZIAAP+lSURBVHhe7L11nFTn1jQ6OOPu7u4zjOCahJAEAnFI0CDBnWEcd3cJwSEQICFG3N3d3Y+89t33u5/culVPzwOdOUROQs7hJPuP9eueHuvu2VO7dq1atTzwf/4X/vzXP+HT//h3fAngo//9f/Atb//K+p+s/23qf+P/Zf1P1n/j/7LglPMeOMeAcww4x8AvPAb+i9/3F9Y3//f/w1/+86/4tz99Bg8B8cH77sXC/fsw7+gRzD10CAtuO44lx46jcdduzNu1k7UdjbdsR8MtO1F3yy7WHtTt2sc64JTzHjjHgHMMOMfA33kM1N5yAI1H70DDgcNYtG0r9h87DA8xYgHxJXPnokd1DcpnzEbHmVXoOnMuerMunFGFPjNno/es2eg1qwo9Zs1F99l1pnrMaqqZDa77zq3zPjjHgfN/4ODAT+JA91kNKJ9ag+4zazFg2gwsJen1kDQhRiwg7tSwECV1C1BauwgVdUvQqXohOs9dyNsFqKxZgPLahehQtxgdapebKq9h1S51bp33wTkOnP8DBwf+DhwQfubPXoTyqsXoOWk2arbfAg9pxJImxIgFxFnVi5BdtQT51ctRWLUMRbxfyMqrXoLsmmXIqlnFr1ljKrt6FWuFU8574BwDzjHgHAN/5zFQvGArKuetR68Z8zB3x354qFknjVjShBixgDht1lLkVK1Gce0GU0Ws/PoNyKvfiJz6razt5lYf55nHnXLeA+cYcI4B5xj4e46BnPrNKJ67Br2nz0fjzUfhIdeEmnXSiCVNiBEbICbYFtfwi1mFtZuRX7cZeXVNQFy3wwByHn+YC5Cdct4D5xhwjgHnGPh7joH8hi0omrkCfabMx4Kbb4OH7GtyTahZJ41Y0oRhxALiKtVGFM7dSJDeiFw+llOzFbnV21i8reFjteucct4D5xhwjgHnGPh7joGa9Ybkdpy7HhcTjBdtPQQP+YhlX5NrQs26ojlnB+MCgrEF5HwCcX412TJ/YH7NGtY659Z5H5zjwPk/cHDgZ+PAOhTWbUTH6rXoN2UeFm+lZqyBDvmIZV+Ta0LNOmnEQm0xYletR0G1gNdVAmbXxwTi2lXOrfM+OMeB83/g4MDfgwP6WvbaKmtW4+JpdfQa74WHJusExvIRy74m10Q+EVsasQt0XcBbUC326yrdd33cBMY6EJ1y3gPnGHCOAecY+FnHQG7tGmN8KKtbiQun12H+jt3w+G+CsSbrNNAhH7Hsa2rMyS0hjVjShIsRu8C3gFVIW5tK910yhVPOe+AcA84x4BwDP/cYEBhnN25ASf1q9JpZg4ab6TNW1oRGnDVZ14HGdfmIT9vX1KwTIH8PjFcZO4bKAWPn4Pu5B5/zdc6x4hwDZ44BGR+yGzfStbbaTOvV7jJgDJM10X12jZmq0zCH8RHTvibXhJp1LqmC0kQTKy6ZuwolBGPDjpskC+f2jHzjvBfOe+EcA84x8GPHgAHjBrrV6tea8flaOtpcYMzQH2VNnAFjl59Y9jW5JqxmbMHYMmMHjJ0DzgEd5xhwjoG//xg4w4xdYFx/Mxt4LjA+YKiysiY04uwyLm82PuIz9jUXxW6uGetjp5z3wDkGnGPAOQZ+/jEgLM1p2MCsn5XoPaMBDTvPCsYrmsabXQMdp3Uea90R+FppwgFi50TkHAPOMeAcA3/3MSBczWtYZ9wUfWbUoXGHA8Z/95vonP1//tnfea+c98o5Bs5+DDhg7JzBnZOPcww4x8B5cAw4YHwe/BEcpuCwRecYcI4BB4wdMHZYkXMMOMfAeXAMOGB8HvwRHFbksCLnGHCOAQeMHTB2WJFzDDjHwHlwDDhgfB78ERxW5LAi5xhwjgEHjB0wdliRcww4x8B5cAw4YHwe/BEcVuSwIucYcI4BB4wdMHZYkXMMOMfAeXAMOGB8HvwRHFbksCLnGHCOAQeMHTB2WJFzDDjHwHlwDDhgfB78ERxW5LAi5xhwjgEHjB0wdliRcww4x8B5cAw4YHwe/BEcVuSwIucYcI4BB4wdMHZYkXMMOMfAeXAMOGB8HvwRHFbksCLnGHCOAQeMHTB2WJFzDDjHwHlwDDhgfB78ERxW5LAi5xhwjgEHjB0wdliRcww4x8B5cAw4YHwe/BEcVuSwIucYcI4BB4wdMHZYkXMMOMfAeXAMOGB8HvwRHFbksCLnGHCOAQeMHTB2WJFzDDjHwHlwDDhgfB78ERxW5LAi5xhwjgEHjB0wdliRcww4x8B5cAw4YHwe/BEcVuSwIucYcI4BB4wdMHZYkXMMOMfAeXAMOGB8HvwRHFbksCLnGHCOAQeMHTA+L1lRYfVv98+ZX7sKP1QOKP5277vz3v74e+uAsQPG5xSMBaI/B0h14DUv/bMWVq8zVTzXddu8CviYKr/m7NX8H/7073AD4Ny6FbCVw/u29JhA2gENB5D/GceAA8YOGP9m4KODSwe1vXU/wH8MjIvnricYr0dhsyqoXk8gdlV+zfcrlx/n1p4B6O8Dtus55NaqVpmyAJxVvwK29NjZnus/4x/T+Z1/vBOCA8YOGJ8zMLYA6wI9V1kQPBv4uj9mwEdM2ADwxu9VQfVGfu5M5fN+88qt2Ygz5QJqA9DuRbAWYOeo6tb8Tdnn6wDhHw8Iz4e/uQPGDhifUzBuDnLuwOwO0GeTKFxgLCDefLoKeL955Ve7HnO/1X3V90H5+wB9NmAWOLvX+fBP6TyHP+bJwAFjB4zPORhn1a/hpb+rfoiBNgdpIw+cBYzdgdneFxDrvvutBWwx5r9hxM0kDXeJw136MHq0czw478E/6RhwwPif9Mb/Hv/pdTAJfN3B+MdAWV/7fUlDzbm/lSmayxb6uLjqb0uPG3miGds9oyWf0ZwtCH9Pl25qDv4e/zbOazr/2bYDxg4YnzMmZMH4bGz4bADdnDkLmM/oxt9v4Nmmnr0tqVqP5iUHxplG3RnN+nRT7izuDPefK+eGw47Pf9D6vZ5YHDB2wPicgrE707XM14LzDwGyO3u2ljVrYbO37pY3ga6tkqp1BGVXWTDOqZNbwuWacJW10TWBrZsrQ43BM8xbzNmRKn6vYHe+vy4HjB0wPmdgrIM9r3r16bIgmFe3Fqrc+rUomLcB+Y2UEuatR07jOmQ1rEUmtWVTdfzeeZuQ07CRjof1yKpea0r3C+o3obhhM4rreKuie6KoeoOxwBURiAvnrEV+FX3K86kZz1uL7IbVBpCza3VLlly3Hnn1G5FNf3Iuvz+/YQsKGreioGE78uu2IreaRekjfy6f69xVpyufr0evq6iOYF/P5+EcL8578BsdAw4Y/0Zv7B/1n1aAJeAqqCU4NoGzdU4YQCZLtcAscBYgC5ht5S/cClXegi3IITBn129AJjXgjKrVyJjNgYzaDae9xgaMCcodajehvH4Lyhq3mJ8vIM6tJ7A3kBET+AsaNxHk6baYtw25BOHcBt2qdhCodxCwtyOrhvdrtqJswXaUzd+MDvzdJQ38+U2vp5CvR/VH/bs6r/u3l28cMHbA+JwCjICstJGsVYCsgQ8yS5UBMz5WJHBj6b47YOeSjWZWr0Ry1Uqk8Osz+DUCY4GoZcrZZK2l87ailIBaQgAuIRirymo2obJ+KyrFdPX3JMO2JXDOqSFTJiPOojyRRq05jQw4ZY6rUqu2IJWsOK16BzIIxh3mbzsNxnod7mDsANJvD0h/5PfYAWMHjM8pGJcSQIvJKAW0kizsZb5AzYA0gVFVQvmheelxozlLzmggaM/bSPDdZFhqB0oXZXUb0LFxMyrJjstmrUbR1GUomLgI+RMWonDCIt5fgPI5y9BhzhJTpVVLUTZ3JcoJ/JX8vo4Ld6CoVieKLaxtBOwdZOk7yIq38USwHZlVm5BLwLfP2bJhy4jt439kwHBe+293QnLA2AHjcwbGxskg6YEardFqawjGTXqrLvnLKBcUUW7oQG23gk24TmS1Xes2o2fDVvSetx19yEp7LNiALvNXE3CXoWTmfBROrkPe+LnIGzsHeaNnI2v4NGRePxkZV49HyqAxSBowComXjkBSv+G8HYa4Swcj9pJrENXvKsRcch0SBg3n109EwdgqlE5uRKc5K9GFTbou9ZvRbd4O/q6dBGqy4dqtRoM2bg6eSHTy0HNWWZYvLdkBo98OjP7o760Dxg4YnzOAEavNoHshjY0zNeOsm0IHmcKDiueuQTcCbjfqu93oYugyay06TiNznUgGO24RSsfWIW3wGCRffT1iBlyD8Iv6I7jnJQjsdiGCulyE4C4XwLe4G/yKuiCwqDuCiroipLA7Qgu7IqygO6szIks687EyBOSWwje7GD65HeCvxyp7I6xbP0RecCVi+w1G8pWjkT1iOorH16Ni2iJ0nL0ClQTbioZNRqaooG6t0n0BsoAilxLKHx0wnNf/252MHDB2wPicAYzAOJ2Ns9RGDn7MW4dsNucMS56zApnTlyBz8kIUT1uOoomLkXdjAzKum01mOwlRF9yIkK43ILjjILTLK0X7nCy0zcpCm/Q0tE5OReukJLSNT0bbuAS0j06ET1wSAhPSEZqUgcjkHEQmZSI8LgNhscko7FCBgg4dkFPSARlFJUgpKkVSYQfEF5UjprgCPukFBOlS+Bd2NAAd13sQ0gcORf6Q8cgfOR05k+chc+ZS46YQI7ZNPLFlR6b47YDIAXmX/TKvYR3luJXoM6MOjTv2wuO/AdTtOoAes+pQXrMc2dUraAvaYKxBrmmmJt+mYgmb7p/2hTrgds7A7ZccoN+PltTfye3v1fS3+fHQHlfymSsZ7YejKpv/3NPDFpQp5GAookOimGBcXM1jZNpCZI6rReaIWQi+YAhCe16LkC5XIqj8MgQW9iU49oR3eld4pXZAWF4BIvIJrrlZCMtOQ2BqMnzio9E+IhztQ4IQGp9A8E1EbGo6EtNZqRmIT0hCVHQ8wsMjEREeipjoSCQlJSA9MwOZuTnIKihAWkEhUvILUdyjN7K79EBSWSdEFpUhvKgCUWWdkdClD+J6XUJGfgNirh2L1OHTkTehFh1mLDQ6dAX/B8r5WkrmrjCvSSz/dFTo9yI9/zYa9PTQSbP/jbP9HX7J39z5nt/HScIB49/RyUMAafy59NTqVulkNlrSjgifmVCzUZKuAYmset7y6wsoIeTVsuZuQVYVbWVz1jcVPb/08+ayiZbPS/kCNsSK5m9BPi/j5Q3Opsaqn92ZHt5uBPJu1IY7k2GWjatDxlU3Iaz75fAu6IE2qSVol5iHtjGZaBuRBK/wBPhHJiEkNgVh8SkIT05GWFIcK+F7t+GJCQjn4/EZ6QTjeH59DCsKUQkJiE1ORAzZc1RCHFIJwKayM02lkWWn5mWzcpGan4fM4iKkFRUhOT8f8bm5rDzE834CATu+uATp3Xojqrwbwku7IqbLhUi84HKkXHot8q4fj8qJ1aiYOg+VBOfOTc3EEvqfZbfLod5s/NAL+V7QWpdes9K4Q8R0ShbQKjefLpB5W4yLxFZ+PU929FerjA1P939Hx6Nzkvj7ThIOGP+ODv7TYEzHgAuMXdUckO2UnGtSTVkSAmPeEihy6jkEUb+TboabUdi4i7c7eTVEz2/1JgPGKdOXIYNNsAL+XDkdygg+pfPZ5OLwhpwLnacsQtmwOUi7bBTCO18O/6I+8M7qBM/UYrRPyIFndCo8I+LhGRIBz8Bg+AQEIiAoEKFkveFktcGR4QiKjkBwTKQBW1v6WI/7hAbBKzgA7QJ80T7Qz9z3DQuGf0SoqfCEWFMRiXGmBNxRyQmmolMI2qlJpmLTkpGQmYYUMvDMonzklZWgsLKC0kYxYjNyEJacibD0PARnFcA/pwTBBOfI7pcg/apRRs6onLEIXXkC6syTkRqTJXWM+OR7kjef8sw8vpd8P7JZAmOVORmKTRPEBcYuIG4C4wYOmbDyVU64/T/1yvKfeQJxwPh3BsYC3tMA3JTleyalzCU7WJZsxpRtti9vxaiz6zkEUX+zKQ1E5NVtN0xZ7K+IP6+U319G/bQjQaOyejkv4+cj56YqJA+byMbbGER3H4TwDn0JYF3QPrkEbeLz0CY2E20iU9A6NBY+kfHwoZzgHRwK70B/+AT6Eox9CcYBCAsPQmB4MAKjwr8HxgLhgMgwA7beIYEGkC0oC5A9g/zN437hIebW/WsE1Hpcpe8XqIfGRRugFiAn52Qiq7gA+eWlKO5UgRyx5uxcxKZnIjotC8GpmfBNSodnSja8skvQinqzT+UFiLtsCBuAU+nQqEfHqmXozpNZ94WU8aqXnT65Gb2cdj29x7qaKOJQSj5BO5+S32mGzO8r5MmwiCH3qoIax7HxzwTEf+bvdsD4dwTGZsjC6Lx/uwnj+481yRdNwG0ZdBYZdRan0tI5kaZhiJRZGzj1xp9HG1oHfq4TQaQHWV53gnDnqY0oGTUNaVcOR1SfAfAr7wWvvEp4J5FJskLSShCR1QHROR0QQYbpH5Nk2HBwbBwZbhSCIsIQROANCSMrjghERGQwImNCERYTYcDSMtyw+BjDiAWmAmCBsmXOAlcBcVt/H8OUBcK6tazZArXYs0qft6xZTNmdHacX5FJbzkNuYQGy8vKpNechjfp1Um4+YrLzEJGdj9C8YnhExcMjIRMts4rgWdoFIXR7JF9xPUrGTEPHWXxPqpfyKmG10cvFfLOpL2fTSSIwLlnIExv7Lu6AXETALuaGEVsOGP99l/b/TPA817/bAePfGRg3D9g504Rrvv3CFbyeYyQNV2XVbkYGhyEyNAghRswq4mOlNRtQQVtXF2qlhSNnGOdB5oAhSOhBq1iHLgjOKYZfajZBOANxmfmIS81FTHI2KxMxKemITkhBaFQs/ENDERoZgZBIMtSIIISEB5gKjfBHWGQAwqOCDRi7SxMCX4GwBV0Br5UmLPi29vUygGwB98eYsZUuJFkIjOMzUo1ckZiVjpSsDKSzKZhFJ0d2djbSs7OoOecgJScPCWTLUZk5CM3KhX9mFtolp6FFQjI8EpPRXkBd2Q1RF11Gp8gcFM9eRIvcapTPZxOTUobkiSx6qzN5m0d/swHkJnZswbhD7QqUsgoJ3uf6n9z5ef8aAO+A8e8YjC0QG1miSbJwB19zv4bjxm6VWaPshh0oW7QbnRbvQic2ncpmL0fhuBrkD52ExAuvQly3vvTz0uObkW8sZoExCQiJiUcEKyqaem1EFMLCIkxFREQgXAAcEkI5wh/+gT6uCvJ2K0/e94QvHwsICzrNggWuAmExXYGtZcB6XKzYXVsWgxbr1eMCcJXkDn2N/TpJFFamkJZsmbGkCmnHavYJhAvJkAsLC5GXl4ccNv6y8wtMAzAuI9M0/WLp0IggYAempsCL7g7PxET40obnQybtT1dG6CXXIn34ZJROX4AKDr504DShtGL9DQTEtgTILjBeZYC4lNKPA8b/GsD5W5zgHDD+vYGxtR1qSEG5DE0736QHmzIM2FXuYJxLQNaWDI0LS5KoIHB0mEWmdlMd0gdPROzF15kGVnRFL0QXVSKSfl25H8Ii2Sgj+MZERCJWoBvgz/JFcJAfwgms0VFhiIwKRUiwP/z8veAfQBBWNYGyb5CPAWGfQC+WC4zFhMVuBbq6b7VeAa5lzbpvpYa49BTTlNPHPwXGAmbJIAJjfV9SdoYBYgvG+XRWlJV2QFlZBYqLS1HEKq2oRHFZObIJ0NEpyQTldMTTqRFHJh3BnxHG3x1Glh2WlQ2PaLLllHxKGD0Q2fcaZAybiuLptMcRkDVEIoniDCDTmeLOkJXn/Ds8Hp3X9PP+rg4Y/84O/jPWtaatG+zcZ1K7VCl8R5XJsuAsQJZcISDW1osuZHCdaEkrGFuNlGtuQuSFVyOw40XwKegEn6wSsuFChKflEswoP8TxMj82Acmx8UiPi0dmYjyyCU4pyXGIi408DcThEcEIDiEY+/kgmOAawqaaKjgixJS0Y5WA2LomLLMV6IrByp6mRptAVI9Zt4W9L9AWc1bDrnnTzp0piz27s2KBsUoyRVIG3RVs2OXmFCK/oAQ5uYXUkEvQobIzyjp2McMk8jYnZ9LfzK8XmOtnhSbEuNwbKSm8UkhF2ygCMhuWHsn58O3YFwlXj+ZYdwMbn8zTME4KefZpheNkn271sfRlE570Ozsendfz84DY1e9xhj5+N/8AZojA5AKvZArZCqTJ69rIvOAFBGFartLYfMtZRP8wM4XTNbpc5WouFdEpUc58hu6UJLKvn4SsK0cg8eJr6Iy4FBGVfRBS1An+WdSFk7IREM9BDDaxAkIjERgUhtDgMMSRGWfwcj2LYBTNgYvwmDCERYcbbdiAbGgg/OmW8KOFzT+YTNcUHQ6SLkIjEBhG+SAi2jT2rN6rhp1t1onJWhlCtz9Wljnre+z32e8VEEu6sPKFu2QhZh1HqSGZtrZcTuvlcVovKZ3ad2IqEumqSM/h4AgbeUnpWQRtAnhTxXMoRT/fj9a89n5+COHrCOOUYEh8Krzi0tEyIRut2dgM6jPIDJN0op+4y7Id6LCISXGc8lMVLtyGokWM8eTfQnKGAPuHygG3nw9u/2rvlQPGvyMm4vpjuvJ85XM1I8lsImXMX4OURsZT1i0nOHMggd37rBpKELRUdSBYl3I4IXfKQmSPnIWMS69Des9LEVfBy2yODIfKY0s3REBihnFE+IZFIzCSTJD6cCzHksWM46KiER1OjTiUDbgolx9YgGftaH7hYfy+UFMa1lAzT+AbGBYFv+BwyhRh8AxgBQqAXTY2d8AUwFpwtTa1H7p1B3P9DH2vZcNq2gk49bMsA7d6sgu44yh3ZLGpl082nsuP0/i1yZQ/MhCVmI4gPu+4NE4H8rXrBBIRxyETaszZhfnmNi4hHn5e3gj2I/vnycovPAZtIxPQIo7NvsxitKTOHjFwGHIm1VGPZ/7FYp78yJZT2RzV1Uou/coOGP9+wfanTg4OGP/ewFgB7hxFzlvIWsRL4QXrkD6PGcH1y5BatxRptYuRWbOYvuGlDGRfzvS0JSYVLXrQKAR1uwzxld2RkF9CKSIbQWR3Acx7CIpNdLFhAqh/OIGRoBQdTyCmSyIuPhGRkQRWDnB4+/oYMPWLcpUvBzj8OMbsRz3Zl2Ct8gkj+JINq/xCo035h8Ww4szPjmFTTNqvAFRAKmCW7GCbedam9kO37r5jfZ++3zJgAbHcE1Zjdh8A0ePxnNxLL+qA1IIOdE8UcviDTDi3GGmFpZQl8hHGseskOivC4hLhFUTPM73SoZRo9Jwj+LlQNS19/RDhR3dIEKUXnmi8QsLQisDswdfowWEXj/RC+HGqL3fCHKbFrWasKH3IbPJl6KqGMaEm89lhxr+bq9WfAmD3zztg/DsCY/OH1TYKNou03sg1DcYEtQYOIjQuZ1j7cuZG0Adbx4S0OY3UMecga+h4xPS7Gn4cZPDO7oC43CLa0dJ4qU0/MMFRDFbgqwohI44kEEWQDYeJ3erzBJsggpIqIIzASRbsJTsaXRQq30gCsYpShh+rHUHbk1/rE0KQJhAHhFM6iIhzFX9+aJwLhO2ghwBVbFeuCpUd+Pg5t3YAxDYDBeDuE3q2ASjNOC0/B+n0GOewcZdeWm4ChpKpF2cUl/Gxjsgq5eMMHsouLeNYdaGx7MlB4s8BFt/QcAPMvoFBiOXHUbwN8vGDD1myN29bE5w9/ALg4RtIQCYoM9iobceeSBwyho3Spei+dAube5vN3+7HgNhGef49/+DO1/7rMG0HjH9nYKwpOSWMKdg9h5pxTi0BuIFDBQTiDguWo8uilaggEOeMGo/4/lchjFasgIKO8MkoRkBSDhKychCXlEwZIpaAy0k13kZTD1ZFsUkXyaGN0Egy1hAX+PgEcBSZurFLK40zzNc7PNzcGhbcxIh160fmGEBADiSTFrC7pApezvP7vflzPP390dLbC9Y3LJZrJ+usdOEOsGe7b50YFoAF4Po5ttyHQvQ11qlh/McpfI1pad+ryGTq4KnUkjkEkk2XRWHHTsgrr0AWgdkMhfD9ite0HtPlouk7VlhRMOUWPx9f+PpyujDAD350l7TmVYOHpyc8qJV78LV68ETUurgj0oeMRjdmN/ehbNGZ2n4xtXyHGf/rAOi5PNk5YPw7AmOliMmWVszlnHkzlyN3Noc0qA2XcMy2lBJF6dx56Fw7H3ljxpsBBV82qnyoBwemKouB3lnqwmpQJSYzu0H6KVlqPAN6EpiSFpOQaMDYj5ffar6pBMiBlBuC1IATS2apISfQFVu05RNKcCLgqmFnmnZk0EFkzSFR/B5KGYHMpFADzCco4HvA6Q6i9n4bP2/8WLmDrR0CEUBbjdkyaqstWylDTNwwcrpAguOoMzOUSOAsp4Q+jk1LZW5FocmvSC9gyBDtbYmZ2cgoKEI6mbLAWK87mCcknZT0XiXRBpeekUx3CU9itPf5BfuilQ8BWcDMTA5N87VjalziwMHoOL0OFy1mzge9xg4YO2DsRGj+iwOzwLiS++BKZ7ErP2M5pYiV6EgNuZLuisJpdcgcMwXJg0cgum9/BJR2ZGxlNgJ5yRyVTIdAEkGYdrV4MsFYAnA0wVhl75vGHBtw3v4M5tFlOC/LQwi40kl1q48Dg2hTIxtWBYZy8IJgbVwTdFG4WDQHOMh8vf39jMNCbouwaFeFcBw6kGPRtvknxuoeCiQAFmO2YPtDt2LC7iBsbW42SMg2Au2tZIszfmWFCDGiMzma2RTxlCM4lZebQSBORByBOYmRnpn5HP5IoT5M10hYTIxJi4vm0IdOMh7tObxCCSeQDDkqJdVY5TIyU5DBn5kUG45ovj4v71Zo49MGHrThefA98eDJy4MnxIR+V6ByKiNrOYHngLEDxg4YnwdgrAks1xTW98s+7rp1ZenaPF0b/qNR6Arud+swm/vlZhKIKVX0ZrZwj9olKBozFSlXXIuAis4I4CBDMK1aobq8TslEAt0CqSmcQKOTQHJERBzdEqzIeAIV2XFYjGQJyQi87CbAWpB1Ae33mXIYL9PdAVqJbH4EYV8CsI+fL4IoDchjHMphEIFwaFQIpQoOd3Dgo71/e3gF+JwO/mnOWgWgFlR/6NZO3Cn7wnwNHR6GBZN1C6jFwPVzxcb1tXqNauTJO5yWk4HkrGREJ0VzpDsO2UXZyO+Qj5RsNujIjkNp14sly42Sr5jvj94XAXJoNG15ZPpixi0pUbSgDNE6IIC+Z4YY+XnB1689Av3aIYivLzDQE209WxK4W1FH9iZL9oMHm4H+zL1IG3AtOs/lFQylCpdcIauby3/s8iJzik/TlCZT3Nb385PP5WWz87P+sScFR6Y4DwDYHvQC2mL6g4uZ/FVY8/3SYyWsDlUKOV/DAYL1ZkFnUdN4bTY9wjlKBZvLFUEzV6GcecK9+M/chWwr66ohiOvOrRadGKhOZhfPZlUaL7V1ua3sBQW0R8VyioxNOflnNWQhDdUE9BC8jO7KgQ2xU99g6qwEOMkLAiMD2MwRtiX260XQbe/jbViwbsWE5S0Ws/YNPOM3NkFBhh2HsykoqxjlAGYTi6nq9wt89RwEqgLQn9O00wlDpeegWz0fvQb9bj1nPQ+9BrF1PR7MhqNeRwxtafGUZ/KK85GVz/zjrDRKNsn0GFOyoWQRTg+0vla3OkHpqkFXC/o5+l36PZJf2vC12tIQit639gRkgbKqrXc7tGGJ5bf2J9unptw6KAitgqkjh9Ny1+typuBVo9eSLejMymIsaQo3pWRxQCR/0Q7+jbfRuriVUaebTba02XzN4yaLJ++suewPnEfHswPmfx+YO2B8Hh28LjBehmJ22AvdSh8bIJ6rjRMuoC3jFuNipqkpjU3TdJlMBctu2MwVR/wcgbo7N250VrzldSMQ260XYjqUIrW8hLYtDjDkpXOIIY2bMNiY4qCDwDguOZ2gk2q0UQGhGmY2N1i30lzdsx7s8IT1E9spN4GTQEtglUjLl35+En9mHHVnPSYgs2CmjwWCkkJUMQyUF7i7e4H18/W7LRhbV8UP3Qps9RwEjjoJqAwgNw2chNBqp+cncLaljxVgpNLzUen56rkrLEil16DnqJ+j7xMoR8TQaSJfNK8azEmIwCrwtTkaZ7uVZmyAmKWTm83bkCbuwasOj/R8hPS9EoXjq1DBvIoy+sSL6EfOZW5yisbZGeqf1bgV2Qzxd+WM0DFDr7J849rI44Dx3weA59MJwwHj8wiMJU2o4dacFetjMWat/NFIbSnlh6I53NQxmzWHGRSKwiRTMjGNTAZTzGW3OUuRNXg0gjp2hzedAFEcJc7uWE57Fi1cBOPkDHpmOQQhNigw1uRZMifMggkwAlYbWWmlAjs8IaCWzmoB0z0A3mzeUNOPP1MApjhKVUZOtgFmC3ICOgO+TcBnQVpAbBp63xsYOQPEduT5x8DOAq1A2bJ0MVf3MiyWACpgFqC6nxQEtAJYPZbCJl02t4OotD1Er8uCvUA5kI1J/T6VHhcYt/P98QZjczC2gKzX1JIM2cOf2nNaDvy790Xy9TeiZPY8DohsQCk941r2mt24gSxZudPaLOKSLOScyaNzJo/Hx/kELs5z+ftODA4Yn1dgrD+etGL9UwmUm6pJRxZzLmOGgfav5TPER2CcL4ZMllRCiUIbJzpzmq7rrIUoGD4Bwd36oG1mLgLzGANZ3gF5nctNUyo1i4yVTaVEygEGjDlVJiBOyyskG3Y5DyQRSC6wATx2CENg7J4F7J7toChKgbBAzIKvZY/N2aiATCVQVBmQk55LCeGHLGsC459q4AlM9XPd2bGA2LJk20DU1+i56cQg1qvnLMDVSUKPJdAJocfSspjoxludOCRLCKT1vW29yHDbtzMgb1+DnntbHxfr/XvKukNa0ALn4aPGHiULDpO0osc54vIrkT1xJl0y1JI5SZlbv9K1IosSlIKgLBM2/YO5qx0wPu/+n38+IDtgfJ798Uy+hBa9mvU7ts78QZWPK8Zh1sbzn0+6cSUvWyvqNptV86XjZiOfjCquz6Vs1JUhrKQEmV07IbdLOSfJ2KxLZ7BPWrwB42Q2rpLSGJAjOxuzeuUxDiTgiPUKhE14DgciNJ1mA3ps4pkeU9KZAnwUQampNo0b28t5sU4xUKsde9LOJUAUGFotWZ/T4yqr8ZpL/SZfsJUi3KftfkqmkCbdXKLQYwJ7gaiel9V9LejqxCHw1YlJC0wFynodekwlgNb36Pv1NTqxCIxbtWtrnrsFfgHxLwFjsWVVS19PNv/Y1POT/c2LU3uULZidHND7IqTfOAFlNQsIvkuoFfNEzONDYKxjoZCN2xKuxCrh7sHTS1LPs+PaYck/DcoOGJ9HB6174pqL9Xx/O7Ppoqurru3NfN4l1BA7c4S2YzXdE5MXo3BUFRJpkVKzLryiI2I4nJDToytKendFZgeGoydGMvgmiu6JGEoU9MGqQcUUsri0DOOqiOLknfyzAlo18QTIAlj33XFWrrDh7LoVQItNCzQFVJbxuixtssK5Sh+767gCTfu4baip6ea+qePHgPlsI9EW3C3AW0nC6sICY8kQYsW2aScwFvhKIxYTthq3Zcm6Na4SnqgsKFsdWkxczFgnGI9WLdiccwHrD5W16Ik5nwZh7/YcdmmPFl5tOK1H25uvnBZt6UXmz+TVgAefW+AFFyGNgzolVfO5uZsj7NzablgxgbiIy1BLq2hpZPqegNkBvp8GvvPxPXLA+DwDY5s/7B4IfyYYnts6CL55BGF5USu0EJPTdmWT5yP92kmIueBqhJV1QVQJl2p2KEZqRRnSy4uQmJeKmLRYOhUiEZcYgYTEaA5yuLTdOCatRSXRupWYhnBurUggK7QsV2zYLva0Cz3dfbrKfLANNjvxJgYqcBIgGwdDk6Zqm2W2UWYbae7yRUAYd9hxL97Zhj1+Sp6wnxcIW8Z92uXA52PB2IK/1YwjGVxkpQorU1gtW++PgFlgLUAWgOt1Wd1Y9/V69Nr0ez3atkZrLxew/lA1B2MXCLfjdB7B16slWvm2JEP2QCt/AnJAe4KyADkErQsYXdrvcpTPbkRR1WJGngqMeXJm9GkBFwIUV29n43erAefzEWic5/TTJwgHjM9DMDZbmu1WZ7KdM+uRXGCs7NsSDnN0ZlymGnUlo2Yitg/zJZg5HMUx3QTas9IIxinFeZwgi4AXva2h0YHIJijHJ0WyqJUmuBpXWnUfzrAfheColA1hByEsM3a3melz7pYzG3MpacMANwHLDohY0LISgUDLNuvs132PSTdN4dlQoOYjzGpy/ZQWe7ZmnbXV6XfZk4Bl77YJp+es56QSQAt8BcQCaDFmAbSA1zbrxIxV9rWZhiG9zD8HjC0gG2mCYGyA2BSZdUBLtPDxQAtvDzLk1q7HOVbdKpVZGN0vQKcZ9fSRL0Qhl6CqXyAgzq/dwf7CzfQmc6s3pQoH+H4a+M7H98gB4/MMjEuYbasEr3S6JYw7Yv4OboeQp5TbhefT0sRGTTFta50YAqQBgTyu94nsOQABhd0QwuWfmRUMucnPREQynQmx9PDGhtGyFo2U9DikZyUiMSXWVQqAl92M02NKHgvkuiR/Zk4k0/mgRpzkBwu8dkGomLLd3GzB17JnfY0ZJ1ZMJqUAe0mvy3rLHi0AGq8vZQtJFmKxbTzbG/21RTteopNdCqDsglEbEiQQFoMUIAvMLKPUYwI14+ml1uzerHOXQSxjt7eWKVuLmgVhfV7P3TpCsrhuSU1J25CUXKHXIVlCDTxpx3odRqsmGBtHBRtxeo4WbPVcrYviDPBaAHa79SL4CoT9WqClH+/rY4Exw4Y8GF3qEZ+JitHTUT6lEWX0mxdVMSZ1FhcHzOb27vo9jOQ8hGLaG0voSS5t5MaWeZtMqc+Qr6wS+pXPRxBynpPr5OGA8XkGxgV0RAiMtbyygJ7SIpn8uYEjk3kTZocam3QVBONuHHEuGT8HSZdeg7Dy7ogoqES8oh4JHJoeEwhruk0bl2MTXGxYlcIGXhyBOpIDFiGMuVTDLiSGdjVKFBrhDScDtEs7rTThrhlb0HVfGuqeXyxWqRK4CegEzAJoC8BWrrAOCveGm5nwo1RhQ4EE/Br4cF88+kMBQLaxZ33Flrm669XWa+wuo9gTh56v9T8LeGXHy+FQjEqArMaeHpOzQqxZYC7gt66Klm3bmJOJrG1WD3YHYesn/kkw9uF0njRjH5anTk4sL7osghjDGUUtv/tlSL9yDDpQmurME3SH+h3Iq9qK9FmsmZu4/HStAV6Vae5RxlKZf/amxxzwOz+ZswPG5xkYy7IkP2kudeHCeYxVrN9EIGbe7cwVyKGVrZwSRidOWhXfNBvJlw9GVKfe9BCXI45rghK5LDM8VpGXWmUUiNDwIEQwoCY6NgJRMWSrHD+OTeLuuHglrBEkOTIsMJY0Id1YjTxt27COCbs92X3HnNWQrdfYbtGwj4tRCqwEyAI6AZ9lwQKvM5s+XBs/rC3MgDMn+5T54L56yfqdrXRhh0vsrZ3OsyDt3jC0gGybhnYS0DQLm8o6LPR8rd9YYKxGnrXpWeubwNh6pPX1OrFYx4gYvplSbGrgWc3YPYFOr+HHwVi6sdixAJhlrhSoJ7ejHu0bihbB8WgRTXdF6QXIvGYCKqcvZc9gK0pqt9Fdw2GQWfQez15tnDYqMWGVTuACYCeC8/wEYXtydMD4vANjAjGZbx4HN2yzTqvepQ+W0jXRjZegxRyXjet3DUK4jSOqQyWSaF/TgkwBsdknxywGbWLWbTgHODRqbOQCAZ10UzJijQDr67XdwpUhrL1yZLNNO+KkFwuMVWLGAltrebNblWV7s5uV7VJPd+eBgM4CsTsgussH7ixVeRHy6rprxjb4xwb+uG8AcW8g6nskU1iQdWfcxjbXZKFzl0j0nOzEoNWJBbZiv2LC7jY3PSYwFmDra3TSsTry6dfAk5vYfXNtW5KFdYj8NBgLkFntBcS8bcNqS8ubF1PefMPImCPQOi6Xf/uLeTK+ETkj56J42nJU1m9Fl8W3QBGqNmjIWiCNDZLHubVFOsz4/ARlB4zPJzCWv7iBxQ0QufWrzZirLG7FBOBKShZdOHlVPmU+0q4YhZDK3gjmRooYdtkTGHATyUZdUKifWfBpp89cQBNB0I01K4IEvIHMGtY2DjFgV7nWHEke0NCFlSikBbvLFNbiJj1ZAKww9ozCPFPyGp9e0ElQtzkOVopwd1i4uyzctWXTPGP4jg32cc8hds80FlN23wCtj62MYbIzmmx01mtsgdgwV1bzUWl9rOchiUIgaycHS8rLuIi0ArotoDslj/GZKjX0BMoqNfb0fbYJqZOJff46Mbg36n6WZkzt3ENFLdoAsSkxYzb62tF/3M6XjT1O6AVGo1V0OtpllMG/si9i+w9D3ugqbvPWpOYqoxmXcXxaerHJtiYzlkThMOPzE4QdZnwegfAZpsJsikZpxbzEpLE/k/alvLrVKF+wCR3ZkKmcswxxA0YiuvdARJX3QHRBKYPQUxAcxSCcUC+moXH/mgFjbtpgcpgv08C0rUOacCijHXUbrEYdk9W8GHepVDEBhmGUBGKBidVrpQkLmMWQLQALdFUCYjvsYQdC7Iqk5pqxu0NBwGVzKAR8zUshQdHcMG03PlsJwn3jc/PtHQJtsU7b2HNn4NZZ4e49ttKFZec6OdjJOptHIYlCI9AC4cLSEuQXF5mPbUaFQFilgRCxY6uP62pD0o/1XOt5SaZwt7n9KDMWEHvRykbwPQ3EBOaW7WmVEyi3pg9ZkgVB2UNM2T/ctYU6owjtO/SEJxu5sSNnIpl6so4pNfFs885KFQ4rPn8B2WHG5xUoM5uCQfDazJHF2MvM6qVcobTWgHHxLC4THTEL3pX9EFLeB9HFnRGdxctV6sEBwe0RENiKskQ7lywQQLbI0p45rTKSU0LLMb2ZO6ydbO2Yo9uaHfoWGumlL1Zap2+wUseYr9AUCiTdWGxYQGzlCDFiy4St48I9q0IShx2esOPFYpK67w5gdtrNZiULpAXikk3Ejq11zj0jwya2uUsY7t7j097kJgbsPtlnQVlAbd0WNltCTg93iULgahuQen567gJhPX+rF0uqsABsTzYCdOVq6ArD7uyzrgp3O95PgXFLNevaEZDbiBG3RStPJrxRtmjdthVatvRAmzat0Kq15AuxaGnJHAoJYiZyOPfrxaTCo/JitLyMmdVjqpE9m15k5VaQGTtgfP6CsMOMzysQPmNt0XLKnDoGwjAYKEfZttz2LD9x/rgqxF46BD5FXRFSWIGITOYR05YWEs2wmkjlI7SBp49rAqydD/fFMVdXCz4FxAFRMWhPJtxSFikxLIagt/SSRYwBOrRiadDCO5D5DSwTN0npQglqAtxUatFGgmCguqSLrII81/gzPxYQi8mqwZfB/Ivc4kLDIOVA0CW9GKVKYUFyJFjNVeBrMyvcnRbNBz6sXmzD4i0rbs8ThwE6Zh8bl0KQaz2TANu8/qboTjuF5z71Z8eyJZ24BwXZaTudTMy0XVOIUCpBWM89q0mW0K1OJpGSeJT81tSg9OTvlKPCat46ObgHGv0szVgWP2+CcXtKEq31d1LcpqeJ3GzZrgU8CMZt27VEm3atjRVQK6o8tF9PW0MUVC9QDiEo53dG8IChyLxpLgpn0pM8myd1RnFKsjDj9m5ZyBYIzuRon/+g9Xtl9w4zPo9AWda1jNotXCR6M3I44qoozAvJijtPrEFsT2ZNcFNxdEExwggY/nRDeIUSdEOY7RDKKMYg/iNzhNa1HVlNsCAClLYqB/GxAAO8rcgatYtNpY8tWFigEDCL2YmdmvhLBq4LeJRVbJggmatATLcCrbScLNPk0qr6IkZ0lnWsRK8LL0BF504oLutgSuAscLP+Y/ehC/cENOOyoJtCbL2t4i8pH6h0vxWfr0o5wXrMi8/RS2H3/HpPfl87Nv3a8TWqfJh85h3IBabcp9feT5GWfD94X4/Zz9m1T9rOYT8fzKWp2nIisE0jG07iBo84ZRzHx5s1VOkcG9fnKioqUEzpIjuboEypJZLfJ0AO5M/35+/XlYa8zyprbbNSkE4uzSfwTk/fyU+spl0builkZ5NuTBA+41WmD1sOi1b0IbcmMJtbFpmy+T6+byZkSMDMLSsenKj0r+yG5KuGo3hKLTqyB6Glp5lVzD2mU0cedo3WizFrPZcSASvZNHYtNnAA+Z/xHjhgfB4deAaM63YgrWq7sSp15taOnmQ1+VeNQATXJIUyNCaSuRHhSVHwp04sEG4TRKkhkAAQwH9GbpIQW3RfV2+HJixTs3kINk/XArH16drhBwGo9QkLQO3YsFiiTTIT05WuWspBE5XAV4zY+nMFxLrM18+yY9A2Vc26GpoPZsjxYT3M7lnGpnHH7SBeXNdky7Ppvm7tfQ1e2OhMd6nC/h5rr7Nj2rahqNdnbHlyS7DZaUtgrErgpKIqg+H7WVlZyMujplxQgPz8fAPMaVxkqp13OpHJ5SGpQu+t+3CKHVD520wKF3gbYG6vQQ+CK4G4hQ+1YoUH8VYfG5dFO4JvW3qR2xCQVbqv7+HnBNbalNIuiFcMlEw8uckltEsvpFw9AsVTG1DRyBwLLiOQfz2PtxogyqVtsoQunXJaKhXP6oDxP+9E5IDxeQbGmfSMJs0gQ5m7kVuDN6Bw2AyEVV5oFocGcCjDn1puQGwIfCK51ieY/6gKltGAgC/1RQJyW0oNFozt5b27ztqcsQkw3PfGSfsUcAqA7cScgMuClcDWZvwKiMWGK7t0Nrdix7rct44EsWYxaOs9ltbqHu5ugdCG95g0NQJZKIHXj1KEN4HFi9swfJokFJeMQrANbSp6qX3DyHh5q9J9X0oW2sbsw8akN5tnKt3XY/7aNs2PdavVTxEcKtHvi2azMo56d7zsezrx8HmIFQtcVXZBa7SGWfj+6PO6r6/R5yRlZFJX1uvV1YSanjqh6EQoJuzOfi3o2r+DZc8WoN3/Pu7DI0ZrFgNWUabwoIZ8uviY6/vaGqnJM4hXQbxi8OAuQo+ENPYZCMiDx3IV10LjU6+Yv4Xy12bjW8/TMgIOGlWQKRspQ1Gc59H/xB/puThgfB4deNLysmo3I332OpTXbjKm/tgLr0G79BJ4JmTAk/pvW+qiXuHc5xbGTn2gLmXFjHi5ykGB1v4czSUA2AEIC8LuboOfAmP3NDKb1yBma4Ph1ZCTBizblwBYbgPrxxULFvBKJ9bnBNx6zJY+J8C1ZYPdbSBPmmI5Ge2ZwKGUqGieADiwEsMGZWy8wI/eaA6tBEdQ046k84PLPf0imAYXzoyIMIKsKlSA6wN/xlD6kVH6+LaHL1mlLyMpAwjqAfxcIAFet8EE7RCCeiTdJ9EciImh7KPbSOrler0CYeMtprPCNCGbIjUlYZjgIPmzlVXRFBwUKJlFo9R0VIgZq/kodux+ZWK2eQhMm7IoLFN23/zhvgHEffTbgvFpYLegLGBuAmM1+tr7tjOA3J7av0tLZgxnSjZCevVH+g0TUTixHp2Ya9Jt/jamvHFtF0eqOxCYBc55VQ4Q/zPB3wHj8wyMtdessI42Nl46ZtwwDV6FPdA6IQfecaloRauatgq3CqL2G8KsBjcwFitq6+91ekWRQMB6Xa3u2Jx1uQ8jnG6W2X1u1EEFxgJhgY8FVEkTAmNr99LnbDNO4CRWLKDu2LWL+RrXWqcUA9ICOcuCLdDbny/Ay2JjMInMPzEmAvEExiSCcAozNFIZ9xmfwH17HO1WhbFpGRKtbdJkyDwpeYVwqIJXCZ5MOQvgYtMAvg8BBojbwZ/lx/tBfCyQIB1BAA4mc9TH9nF9rMfDOLEopiypwZx82KQ07hCyXT0/NTPN9hI2KvXacooKjGQjTV0s3w586H3X+28HVdxB+afA2F3HtydRa48TIJ9OeWsGxvpcK8obLdp68GqCJyIO/7Thc/Lg1m6P6AR45ZcjrMdlSLx8BErH16MXA6e6MQe7A3sThQTlPJ78JZPZeNZ/Jij9UX+3A8bnERjrICyhN7Scwx0FE+q5nPIKNmIK0DYmEz7RSdQOOU6r0HFqwx5MYvMQGPu3oa6oTASCEdmf/ccXILj/E1s2ZrdKuK/7cbeIubsbNLQhoFUTT6AjBmyzGQSmFqwFuAasWGLDGpRQSV8WCBvbWlNgkNWOdWsB2U61aQ1UJJl/FDXgGEoVcWTH8WSq0WTIAsrAEIIm74dGMRKT5RehRp9YIEPdtXU5oJ1hvQaMGR5kwJghPQZ0KRcIjPXzQ0P8EcyTmj7vSxDTbQhljFDKHPJpm83R9AtrUlHNSjlLEtNdoJySlWEal3KVCIzVvJSTRI/ra0xYEe2B1t0hh4dOdHYq76dkCvt3cY8Rtd/rflJ1Tei5SRVkyC2kJ7eg44JXSbIqevN1tOaS1JZ007RN5JVVZgmCyy/kFuqR6DRxAXoz26IT+xL53KWYXU0wbuD9pqzsPyog/jNftwPG5xUYr+K+M05OzVmC6IHD4ZFVSVaTjjbhiXQS0LZEO1pLeoI9uPbdw59FMG4dTDdFiOxptKapecfPfw+Emy6LrTapf3ILvpaFWYDW9wkk7doigbEFXDusIWC1QCzfrQBXwCsHhcpOrKmJZzTUpvhJG+RuIyntBg33JaUxZM4ZBP4saq5ZzFlOo5UuSRIJJYQoAmMkwTmAQO0fRmmCTFbShBwl7UP5ujl9KGeJ9GCXTEGt2bBjryaZgvY/I1NwSpFgHEYnRlAw9WV+nWSMEDoyIuUTbsrIECALjMWSNYwioBXgCpCTMsj2+XECB25s6WM9bpLrtFW7KWzfeo3te+weOm+HQdwBWptC9DcUy3ZZDl1lt17Ld9yyvSbzKE+0pkTFQHtTus+GXks6LFq3ox+ZGRft+D7IcdI+IgLto+LQNioZQTkVCFO2BUepu01dgu7cNK1w+syaTXTx7DA79f6ZgPRH/t0OGJ9HYKydd32Wb6YVqRq+nS9iSlcaWkak0jHB+MS2HIWlyb8V/0nNWh7a2FrQztae+rF/BEN22NhSk8rEULo3eMSY2NyxkkTzoYnm2bo2yMduQBZYCoDNZTjtZZIaBKhq1gl8yzt1NE4KgbBuJU+osSeQFkvWZb0N3dGlvb5eX6v7Fqxtg086bCrtZRlsVCYlcBqPkZ6B/pQiaNnypa1Nz01AZU4m1HzlNzYuCg6rePI98CWrNeHx2iDCDGBvPl99r48Cimhvk/XMixNu0ndlSVMzLjiYO/hoBQwjg9TJwATiE5TFiOWhFtgKhNNzOQJNBmz813zM2Pry6Z3mY6Zpx8cNi+aJRMMvAmOd7AS+eo/Fjo0PmvetRqzPNbe2GZ80TxAWjI07hGVBWWBs/saytAmE6T02ZUCZrLi9hkL4MRmyRxt+zKsEH74mX01dhtKeyGk9v5QiRFdeisrR1biQzopyLrPN4qbp/AV08Thg/E87GTlg/A8GY6Vo2eAWZQiobLxhcfUydKldhJCLLuOqnVx4xGWgZXAs/3lp6fLnNgm/QOO39eA/mNkCwWpJyaI1GaAnL8dVhjk1bZqwQOCuQ7rHOp5NM3bPjnB3UwiUpZ/ajAYLtDbvV/KFPi+QFuB26tbV3AqYxZJ1Ky1Z3ydw1s+zrg33YPdgapy2gnhfFUjfrEr+YK8ABQK5PMVtyBhbk+m2IHh5KKSdjFGe4jaeXGnEKbUWDNlp7+nNqTsCoa/28dFlwVtPXzJqDle086Zbg7f62M9fK6Iokbg1K+0giF6bnreaknotep024U2MX98jpi9wttODdnmqBV6bt/xT4fjyKSuWUzkaNsjI5mnIlqfHlaPs0VpgzCB6+pJVui9QFjMWGLeidtyqfUsOALU1djf/YEaThjKGs7UffKLSEZBegehuA1E+aR56Ld6BIiYEKrq1kD0LGzR0tts/MnP9rV+7A8b/YDDWiKomoSwIC5htiEtFLe+PmQSvMskTnKSKiCXYhqO1Nx0Sfrzc5ABDK67haalVPG5g3JaOAQGxF/+R7aaJ5ivhLSD/XDC2fmBdtsvaJvCxizvtCns5KQSwVqLQrcDZeo/lOxYztjkP1n2hr7Fh7e6gpvthUdq2EU8XBZlxvJp+DLmPZqZGBFcehXHNE8svjDIAy4fWLa+QUE4XBlMvpo2MLNqPTU5PX4J1e3ptOVrs46u4TGZu0FVg8jr8uJGDt/pYGR5BwZImGCdqbkONVU1gm96kgctFoecq+5qakwUEZTUxrZVNn1dT0rBxniDkppA/2oKxlScsGLtr9s3vixG7+65t+L4mCnVVop+vW4XxnxWMyYYNEJ8G4xZGP1ZDTyl+wRyFDwlns5F5Fu2jMuCdXYmUK25EedVShgqtY1KgwJhe5B+p3xqQ/sg/3wHjfwIY2y0MAuaMGUsMOOuxMv5TRFx8KTwICB5kgLIltSSYtPFSpgLdEWR2Rg8WGIsds1r5kUk1gbEAWWDsPthhrVK2MfRTYOy+IsmdGVv2J7Zo834FspYpW9C1n7OB7JYx2/Aduz3a5j8IgPUzLcMUGCtlLiounmCsXGR5kwnABFwxXDE83fch+OpjsVq9L7Z8/XhJz7FvTzJiT2rsvmTC/gHMTWaJ/Yp1hxLIo9jUio3TIEcSnRosrp7Sx3biLjWVGrHWLvFWdjYNduTy9epWQJ2Tk4NCSi0a/tAkXjjT8ORR1tCKbG0CY/eRaDtc82O7/CRNCHBDKCuEU7sP5UlQ0oqRW8iKBfi6bUcwbklm3IJsuBVZcWtO7OljMePWlCZaseSqaOnJ0Wmf1gaMpaUHcToxMSmNVxlxaBUYg1axWQjs3Bc5N07llvFlHAjh9hAOfzhg/M+x+Dlg/A8GY8kUdhVO5sylJvy7fMEWA8gpN05Hu9JSmvWVXSv2G8A8CW2TcF1e6/LbDAI0sWOBsiQKdzCW5vhDl8J2XZFlzWeTKXRJLDZsmbHdEWcn8MQOVQLX5s0460U2o9RNljYbvCPQdXdWyF1h2bYNExJQm9Q3biExYK0cZsV90iZmgIjNLWm/vmq6UWLw5onHhzkbPrxs160vQSqY7DiIgBVIkNZtCEE7lIAWSglCt1Fk0zEEzfjoGKRQYpA+nc3nmsvpxtxsuiKSkpGcmIREnghUup+ZnoH83DyUFBUjjV+fwBNFPE8S0rdV+lhfqyk86c1Km7MuirOGGREYz7Z01eSEUBuXpi09W0MlAnpp6a73gQ4Svg/KwRAIC4wFwgJjfWzus5EnMPZgE0879VoSjNux4avmroA9MjLaXGV5E5B9U3KYddIRCVcMQfHMajbyFqCYuSgOGDtg/E8Tzv+Rl0aSJXSwKxMgi/mzYsSdluwwsYftLxwEDwKDB0ectRW4NS1SypNo60X9kGxPMYpt2ZBy5Uu4gNlskiBIiRW3I0O2a3/OBsjWGvVjYGyXbNr1SBaMBZ4CVhv4Y0eiBaQCZ5NRQeYo7dRuxrCs2H6s79ElvgV02+STrGHChPKzzb6+2AQOX8hPzIGOEDoegoO9EUovcDjHfEP5ekM42BDKk04ohxzCCMRhdIycvuXjYTxBRbDRFykrG9mmvY2im8L942j+zES6JjLoZy5gU66YYfm5zKDIJvhmpqYZoHavdAKvPpdIII4hW49lgzGSWnYQGboqXPfVLDvLsMfZwLf5YwJjDZEo50IsNiYmBpmZmadHrpOTk83nvL2pG7cmGLdogVatWjHJrY0pPdaqDXVkjUgzUEhgrOlMZZbIWWHiQ412TskihktoM/PRPjufAyF9kD9hPCpq56G0Vuz4h6WKf+T/yh/tdznM+B/MjG3QtxixtGKxYunH/oMnwyOvI5dO0jkRwMvOQAIsLWuSHaQRqtHUshX9xGSEAmQBsC1pigaIWWb1Dzv2zbv2Z1uO+UNDHzZe0rJj3arJJqlC7NZGSepW4CsWLIAVuAqArSfZprdJW7Zh7XacWl9vvcn6fkkVEbEcwQ7RJXUrAo4HdV8PeJLl+ZLlBfJ+qHcLBFIPDeEleDgrio/H0s4VzcciqZeG8TI90INFV4E+H8rPh/H7g1m61cfxZIlRBKjI9i0I4B6I8W6NxGAv5HCQJC+ROwL5OlMoV2QnpSI/MxulOfkozM5FbgoHPyhlFGZk03aXZj6fy+yHrMQURDOaNJwyUhjlExPsT4nCfVefe1D+T8kUGrMOYYCRH/sDoaGhEAArA6OE21yKi4sNSMsh4g7GbRlC364dT9S8VdTmGTAmIPP1eXC5qaYzjdVNkgevFoKpwwdw1VYr/j09uUk89fqr0bG6FqV1yx0w/gdjghOh+U96w222rIDYuikSJzbC48LB8Eiig0ISBYGoDRt07YMoVZDltGIQjBcZsi5DpYMKkA0AuxeBWHKFu3fY3ULlHnD+Y8zYNoqsq8Le2txfu1XZjjJb/7HVfe26IgGzmLIYr3ucpg1kN/m/1EQF9JJFdHnuySnC9l6cIPMkCBNMVb6sAIEqH4/m+xLLSvb1QEZAW+Qxx7mA71EuB1+yvVohjeCaxK9L5rr7LIJ6Zlh7ZAS1QwrBPT2wLTJC26EoJhC5UT7IZhh/WnAb83h6SFvkhvvw8WAkU/tNYPRoSmQsMhOSUZyRg7I8OilyCIjZfD3UXPV4fkqGAeqSTG6PZpMxMSzKMGWdyM4WgG8B+acaeNKdpT9H0BscHR1tAotS6LkWQ87ljkMBtWx7YsKWGVswFiBLsjDuChM4RDBWbonyS+S6ISCLfRvNXel3/Bu0TY5Hm7wMhF7YHdljuei01gHjfxYjd5jxOQZlV17smWr+h82p4jolxhQWNm5AhwVM0JqzFGHX3QSPsgsZDk6JgpN0HrIlcaqujQY7yPJacrJKlib9k7mA2AXGYsb21gCxGnlNO9hOM2RetguIbbSjbfDpe43/lV9vxndpE5OfVb9Hl7MWhK1cITAWAOtzAlFJFmaEWVm/Tevs9bGm0jSdJh+uGZBQUFBKAnVPLvzkQIQyJzTpFkiJQBNxGkU2UoRueUUQE9ICCSEE1TAPpIV7ICuyDXKj26AwxpNA2g5dkoPQMy0E/XJiMaAgHoMKkjAgJwYXp0bggqQg83j/4kRcWZGJqyozMLBDGgaUJOHy0lQMKkvFxXlxuCgnCr0zItAtORCd4v1REeOF8mhvdIjyQ/eMZJTSJ5xFdptOB0Iu9d8OvALoQomlh14rJ/NSOSCSQlDMiopCOoEzmmxTMkko/yYaKjFhRfRAawpO5cXXp/Ce9pRJpPE3L/u3M1c2tLWF0xOcTplEWrW06Ej+zihq0XH0MYcwc8KHPnMxYDXsWvD4UL5xO04SqgTGZiDEgLGWmypEio/xikBgrONCf+d2iimlRBPMzGqf7FR4F3O/3yV9UVmzkFIFN85w3ZeaeXJXuJeObfdj+nSwUDWHRVTn+P/pj/TzHDA+hweP3kxtd85iGLwC4nN5UBfUEHiZhKXSqGkOMwFy5m1EFjd4lCxczw0ejfDt3o+MmFa2kCj+4yh3WDm2rhQu436gd9iW/pnM4EPTSniBqpUgjK2NXlt9rbyqRsbgrZnYauq2W/AW6JrhAi3q1LSXsoJVbPT4cljBppzJEqXSUIlKm6VjErkvjoxKZZt2JlSHAxAJ8hBzGi2CnzPTaFoDRbnFP4BZENQuQziyHMJV9MFkuMFkwIbxkukmBJO9hrZAZYInuie1xUWZARhYEoGhXVJx00V5mH55Baqu7IQloy7B8tGXYPW4gVg3cRA2jL8Sa8cNwMpRl2H5yIuxcHAfrBhxMTby8Z3TB2PXzKHYPvVa8/Ga0Zdh3jU90Xh1N9Rf2Q1zB1Rget8STOiZjVEdUzGsLBGDCdbDilMwojQNgwsTMYAg353h/RXBbVEa2AYV4d4oIuvOJaPOYeWH+6IwOgBFzMrIjQlBMkEzippxGN8znXD02n05xt2efYBWZPBtODWpahtE8OT3e5Pd+zJXI5D5GkGcDIyI4JqsIAIvmXlJXgG6lDIXmpkYSWxmRnHAJ5BXAt58Hm18yXr53rXSVRSbdG0pR7T2pEShkWiCsskh4Ym9NUfkleSnIRk7lm1H5RXLKUCOJCDHUK/3VcreVUMY3boMPZZu5pj0MmjZgRbjyoOcpchNgnQ+j2sbRl/MZbmFBOHCudxmznIA+Zc3/xwwPodgrANVQJzJyqp3B2MdvNz2TDDOINNIY/ZE5gIevPNWIn30ZLQroa84IIyNliDTsHOXFNzv6x/sp2QI6csqDQaYbRCyPanbrhU+LPd9cHZJp7vcIRB2B+JANhGDyRIDOeWmzdMCY4FwUjobdSy7QsmG0Wv6LIjAoThLL+reYnH+lFzCqMtGh3oiLqQ9Yv1bIopAEkMwTvH3IJB5okdmKC4tisHYXlmYelEuqgeWYcnQXtg08XLsnXsDjs4fg9uXTMA9q6bhvrUz8eCGOXhkc7Up3ddjp1ZOw73LpuDuxRNxx/xxuK1uFG6tHm7qSM0IU/tnDcG+mYOxd8Z1uGXq1dhBQN8yrj823NgPG0b0xeqru2PtNb1NrbiyOxouKceMHvkYW5mGER2SMSg7Ev1SQ9CTjLpLrA86x/qhMtaXzJqgTNBOJfDG80ojkg3YcJ6AwjiuHhKu0H6CKGWTtpRMWlNGae3fwlRbvxY8ubakw6EVPdDtTRMwlCuzojmgUZSRiZ5lZejeoYRaNaWQ2CBKFwT5cOq/QXRS+PGqiSeyVgTm1mTArSjVGDbcFCjkPvRjm4XufmcdW5rI1AYXbXMJ55Rh5EWXoGRaNbo0rkBh1RJzFZddvx7pdPtkskQ2DBhzWrSY22gExsXMtlDkq8oBYweMz4vLox8DYx2kAuNUasWpDPHOW6SkrCUIGnAtfcWZZMRM2PL2N6t0fgiM9fhPgbGYsIBYAGzYMEsgrMftyiH3jckCYgve+j4BsclwIKtThoNyf5UvHE7vrOo0GFN+kAShJp7dYSdLmrKDlQnhzaBzT3bzfbguKNirBV0MbZBA/TY1uB0yqdXmhbdDxwR/ygYxGNo9F9Mu74r6IRdg3U0DsG3qldhfMwx3LJ2IhzZW4Zld8/HS/qV49dAKvHxgmbl948hqvHXbWlO6r8de3b8M7x5Zi9f3LcOz2xrw8JpZuH/FNFO6/9j6Kty7dDLuWTLJAPZdiybgzoXjTen+PQsn4PbqkTgxZziOzRqKw9Oux+6JV2PzqP5YOrg3GgZ1xfSLOmB8z0IMrUzHVUUJGJAbi4sywtEjMYhyhx9KGO+Zw7yMZGZLx/EqIIYj6zoJhfAkFBDUhnnMDCbi6/cKovQU0IJXJS2o47akv7iVOWlFUsuNYJMuln7qXFraepYU4tKulejZIQ/56TGULyQX0XfO7xeYtySQt6Qu7CqXNNE8JtWspuLf1fqerX5twVpZGlqdFU2N37eyM9KGjUWH2fMJskuRx+NVrDhNzJhE4ofB2GHGv1ZScZjxOWTGejMtM24uU1gwTuelXgbzZEuWbkLmzHq07Nybk3ZxZMYa8PA3a4fc1/Y0Dx//KTA+GyMW2IoFC4yNPNGs+WckjaY6GxiHUTdVELuyfqX7Sv9V6WOzA47/7GYogUMorelm8KaWGUQQDmXWspwLcZQlUqgHZ3Fhamm0HzXfMFxbkYVpl3XFkpGXY+v0YQTfm3Br43jcvWI67l83C49vq8PzexYZkH391lUGcHX7ysHlpx978+gaqPS4vu61A8vx5sGVeGP/cry2dyle2b0YL+1aiBd2zj9dj2+Yi0fXzTHg/NDqmaYeWTsbevzpjTV4kh8/unwqHiRY37uAYD2PDLt6FHZNvgYbxwzAhjEDsWzYxai/ogdm9CvHhF5FGN4pE1cXJqB/djQuy0pEr+QolEcFIJ9yhpqE8YGt6bagy4OSQlQENeGI9mTLbanLt2YDk7KNHov2Maw3lnnNkjrS+J5nUeKpSEvAxZVFuKxLB/Qoz0FBFvcOEozb8+e14M9rwffW6MIsadHuo/DuOcnux43d6mIDpSw7juGot2dRCaIHXWfyUSqMzc0lT+i4dcD4l7PenwPUDhifYzAWCEuiOAPGTX/AJmacXbMWBfO4327JBiSMnUo7G4c8qBFq2q41J8Q8NOpqNT+3jAn3jAMbOn42t4SafGLFAmC7mNMCsABXLFmA7f55uzHZBMs3yRTSia1EIXYcxr1z4dQX1YCLiOQSVLJmb2nbCqihrUybi71oM/MmGIeyqRRHNpzBWMuCCD90TgrHxblJuKosC2N7l2H2QEoBY67G4bqJeGA1AXDTPDyzZQGe2tKI1w+6gPfdExvw4Z1b8NFdW83te7dvxDvH158ufexe+tx7x9bjdQLxWwTkdw7zZ9y6xtTbh/gzmwD6zQMEdzJnC9Qv3rzAALY+fn33Iry1dxFe2zUPL26rxfNb6/Ds5ho8sa4K9y2ZjBMNBOba0ThA5rxj4rWUNi7Hiuv7Yh7ljDn9KjClZzFu6pyHoWwWDsyMRp9ENghjfFEcSVcHgTchuCUSI9oRcNsgMqwNwsMI0gTm6BgfJPBrU5PDkJUQhtL0OJSlxCIvKhAFkYHozvduULdSXHURg5nyuBqKckhbLRRQeWm5gPTjtmbllnsqnDsYu7s4bMynXQulzykQP5qavw8HW8IoVRSMm4GuDatQzv5GDo/ZLOZru8sUBZQpjFRxWqZwmPHPAdwf+xoHjH8DMLZAfLrz3NRplkyhVKyyhZs46bQcwVdezy0MGa5tDE35ClrPbgPI3TdBuOcP/xQYC2wFxHZFvcDYXb4QIFu2rKadRnDlj7UWMyWkadJLZSIpWQF0CQSxERRCd0AQZQw/2dAIumLCKk96fdWQSyRby2WDqYxNrZ6pURhYnIZxF1Vi4bAB2DJ1GI7Mm4I7F4mV1uLZrQsJfCvw9t5VeHfPKry1byXeunU13j62zgCtQPjju7eZsqBsPz7b7ad3bcMXd+/AF3dtx6d38HtPbMKHxzbgg9vWny59/P7RdQakBdoCaYGzmPRrexfj3UPL8PaBRXhz3yK8vmcBXr2FwLy9Ac9sqsbja2fh0dWz8MCyqbhr/gQcJzDfSmDeM+VabB19OdYPvRiLBnZBzUUlmNglC8NLE3BVYQwG5EXhwpxwdM8OozOkHTIi2yIpvA3iwnjVwNtEOkVSkwKRnRKCzrkJuKAkDX2L0tA5LQJlsQHokRGNa3uW4qar+6JPeTZS+ZgXgVhhQAaMzR48nmT5N9J05o+FEdnjyJ0dC8CVMhdOv7d/IVPdOnZDxpBR6M5jtAsX4moIJIfHbXbT8es6rl1NPAeMzx1bdsD4HIOxHBQuMHbZ20xDo1obFFxbFHI5eVexkMsgp8xFq64X0M6WSImCK3IoUbTiCK8BY0VgNrFj6wl2X/v+Y2BsJQj35pyA2Db2dN8Gzwis7ZolAbFKGRgqZT6YdDMCuQKINHqsIHY/duwDCQBB9LAG0v8bpIEKgnA8nQGZdBp0TgzGZXmxGNat0MgQ82+4zIDw7Uuo2W5egFcIvK8ReN/cs5IgvBLv71uNDw+uxscH1+DDw9SAxWKb9GDDdgnK79+xCR+c3GzKArPAuXkJjL97YA++ve8WfHXPTnx+5zYDyp/cvvl0WWAWIL9Hfdmy5lf3LCE7XkhgJhAfdNUbB8iY9zTi5Zsb8NLOery8Q9WI57fU4hlKHZI0HiMwP7BgPE5Wj8DRGYNxePLVuJmODzUCGy4pxcwLCzCxVzZGd8/CDV0z0CcrFN3Sg1GeHICCeG/kxftw2CQAhamhKEsPx2WVmRjEuqpTNm15Kbg0PxaXUZsecWEZZvK9HHwRI0upHcuR4sm/QxsfWdk0cccJPIKx3BM/BMZWI9bnxYrtNhg9LqkiiDsA/bKy0YpDLjEXD0SXmfPQbd56lNaz38FN0g4YnzvgPRtDdsD4NwBjAbLLa+wOxC4wzua2544L1iL5xknwKOwAD3pKPZin4OFJf7HWrcs/6rbXzL0jbtfw/BgYi+UKZAW4Vj/WrQVha2Ezo7FNSWMaVHAVk+GYeNae4UQamdUYtkJp2vEfvT3Xw3uT/XpRkhAAR9ANEc9OfkpgS+RQ/yyJpxxBD/DAoniMu6AYi4Zfhp2zR9EFMRl3r6zCY1vm4YVdS/Aa2e8brHf3N4EwAfizW9fi8yPr8Mlt6/AZAdSdCVvA1WOf3LMdn53aaerTe3d8r/TYF/fuxMcE3s9ObjXsWICs0n0B8kfHN5rPCaT1mAVrPe4C5hV46/AyvHfbCnx4YjU+OMYTxuElBpjfObgYH/Bz7+5biLd2z8PrZMuvbqnGSxvn4pnV0/Aom4D314/EU8sn4r764Tg46XJsHtYTS6+qRF3/Eszsm49JF+RhWOdUXFORZJwjvXPC0C0zHF2z2ADMjUGv/BgM7p6Da7tk4PquWRjZKx8j2dy8gfcnUAapGXopJl95AXoWJiOeVrlgf1rjqBMrt1jeYmVdC4x/aALTHkvSlfU1dmzbgrMf+wE+zGP2UDhT557oOKkK3ekM0uaZYi4szaldb67s7DaQM8y4yd7m+Ix/lZHAAeNzCMY62xXy4DWl+X5td+Y+u0IuGTW3zIpVEEsFfZwRgyhRJKRSogimRCFmzGB4mv6tNOE+qmxtSXaUVp+zweTNv15gLMBt7pKwGrEA2Ey7sZnn3shzNfjIrDw53cWUuDYMsm/dhq6MlmRfBGAfgnEwtcm0CNq3NLkW1AJFHMjomR6EQbwcH9wlDUO7paNx6AVYSavYrrnDcIzOhfvXz8WTOxfg5f2UI45QGiDzlZ77/uE1+Igff3yUYMwm3BeUJj49vgFitwJdlQDXgu/n990Mlfvj+viL+3fhywfIhB/cjW8e2I2v7r0ZX7MsEH/ZJFtY8HWXLJrff//YWrxKieK1g2TIh6gfE4jfPbrcgPInx1fj02M8gRxaig8EzPsX473d8/H29nq8trkKL9Fa99zqqXh8yWjcVXsNDk25FPsnX4pD0wdhz+QBWDO8FxoGVmDWxUWYxpp0URHG9ingFUQururoGky5hJLGiN7ZmHFlJX3VZRjRnRJPnzzMH3ohFg7vhymXdsQQatI9cxhSRG+yH0G4jeIyzYCHK8/Zg3vw3HsO7tOWNihKt3ZPn/vYdjtKUH70kAfQ5hbQoQKZVw9H7/rV6ErdOHvWSteOvKbj2OZXFBOcXcVjm/VrddM/8vc7YPwbgbGAuIjbEwwQs1wHMbc+N3A1+pwFCO03kBIFBz0Ulam16nQkCIyte6I5GLuvSrJgfLYQeTPU0eSMEABbRmzdFFaisKxYtzawXGHsyvgNDI3g5mTXFoxgAncY/3ljuOgzlbvmNGpcSCbcPTUA/QsiMbRTEiZfXIB5g7ti5dh+2DH7OuxtGIETyyfh1IbZeGQrG2A7G/AcJYCXCGBv3crm2pFVZKIEZILwx8fWEOjW4tMTZMa3r8dnd58BYgvGFogFvPa+BWI9ZgH56/tvwdendhkwtoAsMHYHZOnIP1Qf3b6BILyEzowl5vaNw4vxJsH3zUN83izLjj86vBQf8/GPDyzBR3sX4n3qyu9QxnhrezVe2TYDT64dhweWDMephTfgvoUjcbJxGA5MvwLbxvVDI/3Ttf07YM4lJRw4ESiXYNLFpXwPywm25Zg5qAILRvbGkhvZGLy+J1aMuQR7KYHsrxmN9ROvQc3VfTC8RzE6pXBrNplxAGUjT9oINcUnvdgC8dmWz7rnlejqym4fUZaGZAoNhvgzoCkwLRGBBUVIumQQOk5rNNuk8+asRo6a0DyO3QHZAeNzJ104YHyOwdiVB8s6CxiLTXReQIM8L/98u/aBB0HPg5JCC464tjadcE3euSIw3b2hdm+duz2pefCPbczITWEbdNZN4T7oYbdI6DHb4LOShkZp/enoCGbcZASD1iMZXRnDUd4kLv3MplWrJC4AXVKCqWNGkbVlYEb/Uiwc0hUbx/bFvllX4mjjUNy5cgLu3Ui72M5aPLG7EU/tmYen987H87y8f5ms863bKFEcIxiTaX5wnOz49nX4+I711HbJiu/ciM/vcckP7ozYHXDFgFViw7bs57+6bxe+oV78DQFZ1Zwhu4OymHLz+pyPvc/n8S6fz7s8ObzN5/k2Txxv3yqHxlIDxu8eICs+uIQMeYkB5I/IoD+itvzBvvl4bx9B+SCZ8p65eGHHDDy3dSrtcpQwVk/AqcWjcXvdUGwbczGHSy7E8iE9sfDqLph/VTcsGsIBk1H9sJoe64bru2HZmAs5XTgAm6Zegd1zrzcDL0fqR+OW6Tdg6Q2UKi7uiH55zMeI9EMMR+aDmGLnzXHntr6uiU33zGr3PGt7gjcxrDzOdIJX4075y5IsNK7tw72CQYmcnGS6XnS3C1E4aho6zllphpayOWGXX2eJhWsjiMamXeViyH9kZvtrX7sDxucUjJUF6w7GYsVbeQCrNpuDt/vCDcgYORGtpRebxh01PoJeO8ZDCoztP4+dlHIH4h/SAt0tTO7WNndvsW3iuevJdjJPXyd5I5iZC4H8J1X8ZCxZUhKHF7JorSpJCkOv3Hj0LyULHtCJ7K0j5l3XHRvIhPfPvgon6m/AibrBuLXmGjywiQMWO+fiqX2NeIFA9SLZ5ctHluIN6rDv3L6G1jTZ1tbgg9vX4sM7CMR3bsAnd1HLvWsLWfFWA8LuTNgCrgXhbx/ZB9U3D+/F1w/tOQ3MAmSB8bf378Z3LDXxVBaULTDbx892KyD/6oG9+OLBWwzbNicEMvVP+dw+ObnJnDDksnhr/0K8s38R3qWW/P6BBdSR5+HdvY14Y089Xj9Qj1cO1LFRWUONfA4dIzNpjZuMR1dMwENLx+HuRl41cKJw/7QrseOm/tg89jJsHj8AO6ZwfHvWtVg9vh/WTroMW2deid211+MQ9ef9VUOwY9IV2Hhjf9RcWombuuVjQHYcymMCjFwRziAgbybatWISnbaENw8jcm/+ig3reLF7EZW9LFubbrXU1osBTMGxTOnjWHtUxx7Ivm4sKmctZ/g8NeM5YsabkVfvktx0peeAscOMz9MzsCtgxVWSKf4WjLstXIvYK2+AR6qm7uieIBi3VW4AM3tbM7uhDceHm7Ni94Zd83VKzaMym3uIrXZsJ/Lcp+10XwxZtjYFAcXGRLhYMMd3i+KC0VHhOwziubZrHsb374i51/XB8jH9sUYAMmkADlRdh7sWjML9S8eS+Y3CyflD8ehWDmzsqsZzB+bh5cML8eqtS/E6dde32RB7/065I9Yb9vnBSVnXCHBNICxGrAacOwu2WrBAVyUA/u7R/abOBsiSKf704F78iY4KVXNQFjD/mZ//ofrTg/vxNeurh1gP7DPArJIW/fX9N+Ob+3fgferG0pA/IsP/kK/r/SOULw4twNv757E52UBtvB4vHWrEqwcb8dKeWjy3Q8MkM/DU2qmmHl81GQ8vG497FtyI43XDcHjuEByoHmxqXy1HtRuHY++84Ti08EbcvnIi7lw+HkfrR+DmyVdiK4dOGi+ln5lgfHVOPLoQjLOYcRHDUepAXzZYORbtyQZe85hOdzCWHCEwlpyhY0cgrAwRrYry44ZtPw7nhEVyRJqhT3EduyPjylGomLYIlfVbuLvRxYwdMD53AOzOph1mfI6Z8Q+BcR438IoZd+Jqm5CLL+ey0QTqxARjMlFt8LVgrPt2dNWdFdtLS3dN+Wyyhfs03d+MRpullWRQtM/Z9DUlsWmrhgmP5zBHVpg3ypm50Ccz0lirRvQqwIwrujGg5zJsnHKVAWKNKx+uGYqTC0bjPrK9R1dP4nDEDLwsEN5ThxcPzscrt3J6jkAl/fUVNsLeOLLcsGILwp/cudkAsQXhL0+x6UZmawFYTNgCsEDYMmILxhaQ3Znydw8RaB/ah7+wLOBaULbArM/9UP35oQP49J5dbBLuxmf37sHnp3bji/v24Mv7eTIg0H/zAOUP1rcP7CQwb8NXp/T8N+Djk6sI0HRa3Ea9+cgivHIbB0h4/43DbAaSNb96Cy1xO2vwCjXlJ1ZPcQHyCg68EGjvWTYOdy0bg5PLx+KOFWNxlO/nET52nEz6zjVTmMUxCXcsHI3Ds4dg70Sy6RsHYOkVPTG+cy4uSQtHMe2EKUGtEc0gozDmX/jyCst9A7g9hixAixnbRp6OH8kTYsamOP0XwZ8RyjjRiJQkxJR3QtKl13EApBbltZtIgDY1gbFtSLtC6B2Z4tyAswPGvwEYl5IZl9awu1wjZrydwSrbySZcYFw2dzG8ujMuMyKGMgUn7hRlyfQshepoPY4CwJuD8Y817Cxrthry2UKCrBwh1qySVKElmkpcU9CPCXYnKEeHUReO8sSFqf64vjIFU+iTbbiuF1aP4WUzQ3VumXU9L5kZ2kOmdufisbiPNq5HVk/GM5tncUCiEe8d5WTb/vl4lSD0xlFKEyo2u15jSXt9/zibdBaEpdmyufbVvWq60QlB0PtGTLQJhC0QNwfhs4Hynx47ANVfHmU9vB9/ZVnAFSi7M+WfYsafn9pLmeSAqS/u32/qywf3kTGzyM6/e5SA/+hu/OmRm/Hdwzvx9QO0yt27ER/fReZ/cjXeOMEJv+PL8QbB+c3blrFZSZDmCemtvQvw+i2NeI56upjyE+upJa+fioc3TMVDm6fgoS3T8SAljeOrJuL2NVNxO0H4BAH5DoLzyUVjcKyaI+P0MB+adB22j+iP+QO6MWkum+l2MSiO9UcKJ/kiw7mWiilxNk/ZHZTd2bKVMfSYmndixWLHCvdP4hVRCNl2QDR3+uWXIKTbJUgePAmls9eiQyOPZUpuOpZd7iC7EcReDZ4bUPq12uu/6vc7YHwOwVi+SwPETTKFXBR5dduRU68DeKPRkzvMbIRnZXdGZtJfTHnAxBwy/tBTYfIMABcYu6/j0T/Mj1nZmn9ecZlGkmhDv7KK2x9a0cOs7SCK3lROsbImomO4By4uEskJrPgwJDP+MSPCGxdmBGJoRQzjJcuxbtyl2DOLWnDdSNzWOArH592Ip7bOxcPrmB+xYhIeJCN+etMsDkXUGTB+lbrpy3sbaA1bYGxhb1ErVr3DS/qPTsopsdWw4e8zYoIxmaeA+NsmwGvOiC0bFuCKJVumrMf12J8fP4i/PHEI//7EYfz1kQMGjC0guzNkC8o/dPsdpYk/P3aUP1N1zNx+9+gRfPfYYfzpUdWhpqbhzbyVrU6+5634mOz4gzvX4r07VuNNShiSZXQCevNWFxi/Q6lGOvPru/neNLHk57bOwRME4Me2EJS3Ub7YQW355io8RPb8KIdMHto2F/fSKncPAfnUMrJkvv+Hp1+LnSMvxdZhl2DV4ItQdVkXully0JNBRVl0uEQwAS8khLITo06Vp+xD+culAysmVdnVik11ZRorNlVB88o2tlJFdEIUMlJj2MRlyJPG4TkdGlDUBXGXDUWHqUvRZf5O4wzKawJkl1whQCYY07Kp+lcFwvPheTtgfI7BuJAbn4vmrkQBDfKZZMcpnL5L5bCHMmE7MTazYlotPLh7zINbIdqxk61dZW0YfehJVuxHvVYh5GI2uny0G4YFuNaGZC873QHajE9rWIT7z1rScyqmbXRBDZG0U9YFMyk0TUfwFyMWECdGcVMw08SS+A+cxTD3zoneuCw3CFMuzEL9wCKsob1q55T+ODj3Wl4mj8KDaybjaQLI3UvG4L4V4/HYhul4dnsVXt5db0BY9cqeBg5JLCYLXmRY8vvHOTxx+yq6JdaySUfHxN2byCLZqCOAfX4fNeL7d+LLh+iOeJgywCME2Uep07oxY7Fgd8AV6FoWfLZbMWMrU/yQFPFjgCww/vJelzTxxX28f780Y2nHYsYuPfnbhw+Y+sboymz23bfbNBxPD6JIA79rExt+lC/oyviYTcsPj0vG4HtBkH5r/wK8uV/vF6WLPdV4Xk2+m2fg6e20xG2fiRfoQHl2Jx0ozMZ4eksNT3Zz8OiaaTilCNHqobh/4TgcmHYdVgzpgwVX98Q4DoX0TGCEZ2Q743bJI5hGM1vZj8MgPnRZBJMph1N+CFLAPUfYg0NdQO1JG1xbHidmbJ6gHMDskdCoMGRkpXL7dYrZcu3LbOXo3DKkXzAIxUOnoTebeMU1Gw0YZzVsR1bjVpPPLV+9duepREjOB2D7V3wODhifUzDmsAfBuJgHZF7depNdnEijfDItPzmN69BxHhnE2GnMo2DzLiwM7QnGWqfejiOt7bmnzJesRkxGICy2ItuRLjUFwAJjgbR7M0/6sRoxZmLPgLEmsQjI/JnG4qRsZO5Sa0k5pD1X1PtwM7L04Shqw7HswicGeCCPQNwrqR2GdAjH5N7JWDmsG9bf2Au3TBuAk/TIPrmZAHEzQWErPcPrpuDU8nFkxBPxxKYZeH4nfbUE4NcpTaikj75DrfhdasXvHV1idNSPyBY/IWt0gfEGA8Sm2Az74kEOchCMvyQQfyUgZrk369zB2DLg3xaMeVK4b+9pELYA/A215G8fPmjqz4/daljyd48cIiAfMEAt8P6McssX99IHTfb/xV2bOd3ncl98whPRR2xefnicDT/WW2z2vUlNXa6LV/fV4qXdc+i6mIXnds7gyW02AZoJcwwvemFbvSuoaFMVHl8zHQ9QFrqznrGilIj2T7/G5C+voR1uNr3JA5h50YeA3C05GKWZseZKx+QoU/oK51LXKJ54wwjCCvgP4W2ATvg8WbdXPjZP2JKt/GivDOJGkdikOKRlp1O6SkJQVAziMgqR2bUfOlw3Ab1mr0SHagYH8Uovg5JF+rztyOZC3XyOSwuItbLJAeNfLtU4YHyuwbhK7EAbEVxB8snU1lIIzHkN61DBFKzU60Zx3DSZHuNQtCP7VbaAWLEA2TuIW6AJxmLF0vFUum/zZ3VrtWFZkwwQu7FiC8Za026sS5q04+/xjaR1iUzcn6zYRF+G8R+UObjJBGMx4us7JWLuoFKsHNEd60f3wU5Ojh2tG4KH1rAxR/YrIL5/5XicmDcMD6+djMc3nmHFAuE3ObFmy4Lx+7ctJfgsPw3GBojvoYXNsOJt+JxNMIHxF2TFFoy/fmz/aQnCArFlxv8oMP7uQbHeM+Ar0HVJFIcNEP/bk7fhr08cNff1OQG2GLRp9hGMv7xXY9hbOWjC5h4B+TM6SATIH9/O/A2W3p+36TJ56/A8vHGQI9X7qgnAnOAjKL/IBuir8mMzQe5lsmMFFD3Pkeun1s8wDoxTdGAcmTPYgPEuNlNvnnYtFl9/IYZpgi+bzpesKAPGGSnRiOfwRgyzlcWSYyhBRUZQC6ZV8WxgbJaUSq4IDTYLBDJyM7lUNhshMXEIT8xCYlkvFAy8EV2nLSYYM4ebzLg5GBfXOcz417JxB4zPMRhLojBgTEacSSBOZcBKKplDXh03Qddy3x0DWDwi2bxjeHh7shE17XzIYLQ2R0087UsTI1bgt8odjMWQDfjaEiO2JWbcltsjGKWojQ9tuPtO4O1Py1pQTKwBY7GfCLIfrbyPZbJacZwvBnLVkKa+VnNwYyfZ8MaxF9IvfJ0BYoGumLBA+Pb5wylRjGbM5SwD0C/uqjVMWCAsaeKdW5eYsqzYgvHHJ9dQI+aocxMYGyBuAuMvH+L0HMHYMGICscrdLfFjLPi3kSn24M8PHzIga8FXoPuXx48YAFb95zMn8O9PHTsNyGLLlh1/eYr69310WpzazoGTbQaQv7ibJyAC8qcnOWXI0hWD3qN3jtAOdytPZIfkTeZ7ub/GSBevc6jktf2cAGSc5yu7GhnlWY1nNs4yLoxHlk/AbRwCOTznOhyqcjVTV994Kcb3yTfpcH0ZdJ+fzCzkJFcvICk+AvHxbNQSjMO5eSUo2Ne1f5DHmDKoPbWsgMzY+NG1eot7ELW/LzPPtek7NCoWfpHxCM/ugIx+g9Fx4jyUc/hDDTzJFBmUKSwzdsD4lzNiZzv0OQRh+2YKhEuY++oOxumNDJFvIJuoWYnSOQvh04VJbdwkbMBYyyrZXPHjP4n2lwmMvZkTLIlCQKzJKEkTNiBIt0aOsGFCFohPAzR/hpo13DKhJo0kDrFhlQ/zL9qzeRPAJk4UPc258VzeWZqMiZdV0rZ2MbZOGYhbZg5ik264AWEBreQJgfEdC0YYiUKPCYRfuqXOaMRvcOBBQPwum3Qq6cQCGwGxkSjoLJBE8dndbN6RFX9+7ybT9DJFVvzVw5yio0RhGPHjZKQs6cK2/hlg/NdHbzWs1x2ExYZt/cfTxw0Y62PLjq1cYRqR8iM3gbEYssD487t4VXAnT0gEY703qvduo5xzlCeyWxvJkhsMKEu+eIPTfW8cpBNjL0OVmH3x0vYa2gZn4el10/AkrW53zx/FIZvhOFqrYZAbmAvdH9Mu6YBriuNwIVdCpXGpakJMMBLjwg0gJyZGIpZDHKE8rvy4kDScDFm6sWJRtZXFpvvZpp4WqIoZZ3ACL4hbsj2Zte2XkIWE7v1RPoaB88wv1jh0doPYsQPGv5YNOz7j3wCITUgQwbiUzTqNjooZZ9VvYpNjM9kDwZjLHYtnNKBdeVfa2qLQgrkPWhTpw5IdyYCxloFSlhAYq6QdC4DtVJ4BYzbpTAmQBcJuQfSSMNRJF7uR3CGmoxLrMaFA7bnah8w5haHlvYtTMfKSjqgf1g/rON11y+xrcbBmiGnSSQsWEIsFC4QFzmrUqQklEBYoC4gtKz4DxGfAWBLFx7czYKcJjA0Qn9psgPjLB5gXQVYsMLasWED87RMH8dcnDxtnhKo5KLtLFr8VM7Zg7M6GBbwCYMuIxZD1easdix0LkL9jU+/vBeN3j84nS55nQFlM+Q3Fd3LM+m3mXrzGZt6L2+caMH52A8eraYuTP1mDNseZ/yEw3jh+IPMqumBIWRI3XofR4uaDmAh/REcEIi46BAkJLnYcEc68auaLREZxus4AMvsSBGTpxXY5rRbUBnDXYSJ3GyansonHqymfUAJyVBJCS3sgb8gkVDICVqP+2Q1kx+bYdmnGDjN2mPF51bkVGHdQOBDBWKEqAuOc+VuRqwOWYFwytQ5ttHyUl3+tqOWqGScwDqCW15ppW7IiNQdiqw3bLIHTQNyUeaxGnfsItX6eSluexYTbaAOEVrkzBtOTYBxGdlScFotr+jCUZvDFWDKWCzlpmbq18UacordVYPzYhmmmSSd9WHqxgFjg+xbHmy0IC4j1sZUoLCBbVmzBWBKFBiMsGBsgbgLjrx+hk4IShQVigfG/PUVdlmVB2d1B8Y8E4x9ixpIwfqj+/MhBI1NIojitGxtW7JIpPrljjblyMNXEjC0YC5AlXbzOnAt3MH5hG3cAbmIiHE+IL7CZ+sQ62t0WMediHq1utcOM93sZm3kju2SiV3oosuOpEROM1bwLZQ9CEkVSUhQS4qO4pYU6cmwE12WxwaerL151afjHAHLTxvFAbnOJiItBTFwsouPpP09IRvvIBHhnliDxsuvRmT0RZVDIRfF9MJat0xU4fy7Z4h/pZzma8TlmyQLjIjY5cljZtALlzmMuBQ/cgjmLUTJ5LjdBVzCtLY62tnDjH3aBcSC9wG24qDLQSBMmJ4D/KMae1uSUEOieZsZNrPhscZuyLHlRilC105ZgRl+25EaOdnRZ+Htx9U8Yu+75qRh1WXfUcnhgxbhB2MZtyXcun4zndtWTBbNZRBCWZiwnhZiwBVppwgJglQVj3XdpxS6Z4nsSxR2rjF4sMBYr/vK+LQaIv3qQOcNkxQJjK1EIiL97kl7hp4+cBmTLjsWC3b3GPyRf/Hpr2x785ZEzzTqxX8uQrUyhhp1Y8NmafH+hD/mrU3x9TQ08uSpcQMxhFwKxGngWjCVRuMrFjC0Yv0brm9ixto28Rl/y8zw5KmxIYPwir1Se5LDIvQwdunPRjcb7fZgBQpqMHNcr1zDjkowYxEeT9bIhrIpktkhqKpt66UlISY1HHEE5moCsnYZap6Uca0WqWjCWxU2uCo3HJ6amITEzB95R8WidwM3RvS9H16rlxkefp7B5kowcSnAuZuzyGTtg/MsZsgPG5xKM1dyYyYOSk3dZVUy5IhjLa1zAcG45KaKvGEpbWxYD5SPQKpBeYoKvJIV2jD+UlCD3hMZS1cAT8BpW3BQ0b4PBbTSiezKXTWwzfmSCcct23BRMEG5LGaMNm3ottCSUK3qiyZSyY0Mw5ooLMGvIpZhyeRdsnUWHxOY6s+r+jkUcxWU+wn0rbjIyhQVdyRJyTehjaZ9ix89soz+WjTyB8kcnXD5a3TcOCmrFRqJoAmN3zdiCsYD428c46EEQ/tNTlCaeYZPs2aN/w4zdAdkdhN3HoW1o0LcPsgH3I+PO8h7/uM+YmRYPuSxszV0UFpgtKFupQo9bu5vA+DuGDH1H/7R0Y6sZuxwVLjD+lFN6el8+un0ZU+vEkBcYIHbpxtoB6GLHGhJ5Yy/f9911dFbMwUvbaDHkkMjjayfhISbjnaT3+9b6odjL0KHVDBy6qU+OiTXNigsyDTw5ZtrT6ujDjdFixgLj6BjKGKkJSGFEppixZApNXgp4dfzpeDRJbrK5hYUiPjmFNjdujI7mwtyIJPiWdkf+2FnoulCDH9yLR7eQrvoy5ix1wPgc4IgDxufgTTx9KSV5Yia9xDVbkTlHWxG28IBdj6L69aisW4mogYMZEEQwpmbcRp1r7Z6Th9hYi4IIxNGGGUsrloRhwLipOWdZsF3JZOUJGypkgJj/UDLyC4g9uCC0dWsOlDB8vB3vh5IlpTEAphd3q0257hLUDGdcI/Xi/Y30DW+sxsnFk8yY8wMcx5VWLEYscLX+Yd0X89XltkBZYK1yAfBKA8ZiyD8XjMWMv3mUK5KawPjPT9O1QEBuLlP8q4LxtxxqkVzh7qYQIP8sMNYEoxgyg4de381MC07mWTB+iuPTj66diHuWjsFt85RzfIOJ25zUt4ArnUKQkxCCTA5+yNrmR4eON7dGy2eckhyHpORYpBGUU1nhPM60dDYsipkU4WFm8EPWNjl2BMqa1EziqHxWXj5CE5LQJiaJy0o7InfUVHRbQIJBd5A2oec30jVURQmOIfSuCTxHpvil0ooDxucYjPNmKzhlBzJnbzRgrFU1xfVrUVGzFJGXXI0W6VloExWNdgRi07wzgByAQI5HhzE8yJt76NzDXE57ieUpVql5R7ZsV+e4b/9QA0aj0C0YCNSC2znacluzD1lysA8XYFJHLEmOxA3cMFw1dAAWjr4C66cMwe3LZ+CelTOoP3JFEsH4xV11pkFnWbFt2AloxYDF7iRJmAAcAra+7v3blp8eavgpMLYNPAvG0oslT5wrMFZq24/mTzQlup2NIWt/3q9lxn/iEMufOCptwfjLezh1SN3YasY/DcZkw01grEm9N5j89uquuXiF49IvbZtO/XgqntgwxeX75lDOQSa/bZwyCNMuLUG/gigUpUUhJyPeOCmkG3t6tuB4MzdSc+oyLT0RGZyuS8tIplQRZZp4msgU8MpnLL1YU5pq+gbxOExJS0VeUSEHPzLhm5QOr/wyZN8wnps/VnMEWrseXWCcNXc5ShqU4c3JUweMf7Fm7oDxOQbj/DkbvwfGuVq1JDCevQjhF12O1umZaBcbbQBXXs9AyhUhoeHG0xken8jLRO6e4+PSiwW47uzYnSXbAHr7tfq6FmzSeRCIW7dm1gUzKgL5M6L4e1Iig1FMttQ9PxljL++FuddfiiVjrsDNcxl7uWwGbuMK+sPVI3HfStnX2NF3a9ZZiUIALDAWCxb4Wv1YDTwxZn1OgPNzwVhuCkkVFowlVQiQfy0zNoD6C+tcgrGVKiwYW2vbT4HxawdcUsVbjCB9k3Gcb+7lyXF3FV7dyQwQjkw/vXEKwXgSwZj+b4Lxgdqh2DB5oAn6v6w4FpV5CQaMxYyDaXEUGHtxcakm8BISo5FOIBYzjufyUenGYsVaRCtWHBxJGxs/tmCcmpqMwuIipObnISQ9G+2zC5F29TB0beCAB2W3XLJhDTNlV/NjgrILjH+5ZvpH/14HjM/lwUOZonDuZoLxTmTM2mCYsTyZJdTXymY0IqhnX7ROy4AnR5LFRHzJZIMoT0RERpMVJyKEzLgtmyk2o/g0GFtW3JRBazVim09xmjFTjhAYe3lx7JWXmnGRochgw6ZDZiJ6FmXgkrIs3NivM2Zxdc+yMYOwq4q6Y8NN2M918yfm3UT/8CLa2mqMe0LyhHVOiP0KjCVFCIhVAmA9Zpt3PxeMNfDh7jNWA8827wTI/+pg/GcOsfz5wV2n2fFX99LOZ7zG9Fobr/GPa8YC49cOUJ8nGL91oAFv7ePfgptDXmeGxas76aZYPx6Pr+fSU8Zt3sZhnL1zr8PaCf0x/bISDCiNR7eSNGSnxxnNWA08yRR+zMkO4haPUKbyJafEU36IJ+vlUlMCssBYzDgkKgJhMdzwwShV+dNDqBkLjPPzc5FRWIBIboxum56D+P5XoWvdElQ0solHqUJgnEMPfdl8uohqVjhg/CvwxAHjX/Hm/c2ZnGBcNHcbwffm02CsqMEOPGhla/Pt0hMtE1PQPor+zSYwDgkJod2IU07xSQhgFkB7ShZiu3bhqLuPWGxYmp47c/7eOHQrV1ZxAPfqRfOfKzkuisExCehSmIlLOhZiUKcCDKelbdaVXPNDZrxj+vXYM2cYDlWPolY8i+C74rTPWJkT7tN13/cSy0/sAmP7uBizJIyfYsZ2HNoOfVhrm6SKcwHGdtOH8ovPVr91A+8vHGL5y0MMubdSBTOPXez454Hxq/uZ7EZANkCs2l/L7SLU5smOX981G4+vuwmPrZvQBMZDsXvONVgz4RIy42IMKk9C99J0FOQwFjWKI/Wc7pREEcoAqhBO3SmbQta2uAQy5Mw0yhWpRjNWs052tvCEWITFx7FnoWQ/Do0kU9bISEN6bjaicnLQNjUDkRf2R5dqhs3Pl6NiJZ0ULlAul45cvdwB41+BJw4Y/4o372xgXFy93YBx+kxXA6+IXmP5L0sm1cCrggMf0fFoHxFhLgX96O0MY2BQPBskAmOvEE3cuZoodhuDwFgM2a5hskBs2HBTUptt6rX20uYOLhDlz4xh6paYcWZcBLoUpGNA5yJc3b0YY7g/rX5IX6wdfxVD4gdjbxXHnJdOY/BPHR0SDUYzthN2AmMxX9dk3ZkSAFt/sR4XY7b1c8FY2RRm8MPNZyxA/rXMWKuTfmy10j8KjMWOJVV83QTGX3AcXID8U8zYHYzf5raQt7nC6S2OSr9FdvzGLXPw1EY2WDcx/3jNBMoUI7CPG0LWcU3TnEFluJYbursUpaCiNAc5mUmICtcqLW+TTxHNYQ+NQyubQj7jrJxM5ObnmOAouSlikhIQmRTPSjQTm5FkyImJzLtOiOMQSCpiCMZtUtIQ3ONCdJ27AB0XrKVlc5UBY1XFQto3HTD+VScjB4zPNRjXbaFGzESrWdyo2wTG5co5nsAlpKWdzSh0Ow58mBwAbV7mgR+XlMxg70S05048X7IUu6fMNu/Eku1qdd0/LUvQP+wh54QsbPQsG4APCmannMZ+k0Hhh0ROYlXmJGJAlwJc27MYkwd2x6KR/bFx8nUMjOdK+brReGxjHSMc53H0eSrZsGuww33Czh1wdV9AbH3G+ti6KVz3f9za9qmN0GwCYzsObaWK02D8BD2+msR7nKPJis6kbcxY25puv+OAhQmaV5yl9uExC1nWtnMBxmriKaNCnmOVHQCRje1s1rY/8TnavON/43P668O78VeB8QPb8R2Dkb7i9OFXbOJ9ftdafC6Z4iTHxE/I2rYIHxx1WdveOcT4US4zfWNfndGK3yZDfocMWQtO32G621uM23yTzopnN08ze/UUTH+SWSEHuCdv85TLOYXXEcN6ZqNzbgJ6dSxBp7JCNvFoW+MYdCxzqxOTYs30nb/kCk7j5eZlUg8uMMFR2vISn8zNHkm0vyWnIpCymUBaMkYUrZaxZMgC47ZJqQjq2htd58x3LdatVzrhahOhWbmAgfNNIVl/dO33l75+B4zPJRjzZ+VyXLSQeRQKU9HgR1njFnStXY3Ma0bBO6cYHkEhaMHR5PaMttS4aUJKOpLSMhFJzdiPkoW7Z/hsa5eMLOEeEESGbOULDYr4E+hl5A+jeT8lMQYF1A8ruLzyog7puKZHAUZcUIRZ3Ei8ZsIV2FM7EscW0SZFN8VjW+rxIsNpXlT4eVNGsW3kiQlLJ3ZnwCaftykWUnqxrdP+YoLOZ3eucQ18cBOGHfpwlynM0Mfj3Gv3FDMpmqxt//G0xo5d48f/9qQrnOevAmYzgHFrU5SlTVX7/u2fCMzua5fOtgvvp5p73z3AsKJm9S0/tmXB+C98bn/m81J9+wQT3EwAPU8YlCf+zJHvP5/aZoD427s342tqxl8TjL8kGH92YiU+vX05Pj2+DB8fX4xPWB8dp1ebfuOPbuOWaUoTHzKjwtYH1I618PRtyUa3KMWtilunq/HY+pm4dzm3gSwYh10zh6D+ys4YUpmGC9ikLUmNQ1Z8LDJTEqn7ppo4zJiERLPVRf5ihQVpPNoMgiTHU8rwdV2h0VecmpVnpu7CYhifydVLSRyNjiAoB8TFw5th8+FdL0CXWY3osYi5xtSKi+dvMhtsCqYvQ2eOSGsK9ZeC0R/9+xwwPodgnE85QgdowTwlWzFMZS4bdxz80Ahp5sAb4JWeCw8/7SCjwT4wiIwkhvmxaaxUArOaevQXcw2TlSRsdOb3NGT3cKAmCUMAbjOPZU2ST1SMJiMjAcXZCSjPisUFJcm4ukcuJgzoiNrre2M9F1zuq78RJ5ZMwqm1s/EYJYpnb1nAKMcGk1Fsg4Bs8841Xfd9QD4bGGugwQx7EIwNEyQYf3lqk2v6juXewHMH49NuiqZQHpuSZocq7GCFzRU+260LjLl6qWkH3i8B4z8/wJ/hVn9ipKZK0ZoqG6FpwVhArPrm8TNg/Jf7XGD8p3tdYPxNExh/pZwOgvFnJ1xg/OmJJQaMPz620NQnZMkfkhF/Qkb8MR0VH7GR9wGvUt6T1XA3LW9c2/TsFi44Zej8Y+urqBtPw51LJuNg9QgsueECjO1ZgItyk1BGFpzFv38mATiZTDeG4BrNSkhLMxGZwWzuCYzzc1KRnZXGRDdqxATjqOhYJKZlGclMWcahcVzFlUhGTfkiLCUVARk5CO3YC52n1dFrvJ6guwIlHPpQVkXR9JXorKtCBgn90UH1l75+B4zPMRjLDJ/fuBaytAmMNR5dNn0RkvpdjVYJafDwZoA8deGQiEhOP3H+PyEF4THxZLOhhi0r+tKCq91hdnoAREDc5DOWVGGn8tz3m3mxeafueAL/IfPy0lCqf07uSetdlIhruRWianAvzB95MTZwhHZf/SjcsWwKHtgwF09s4362m+czW9e1scOGAdlxZ6sZWzdFc2Zs83otEBtWTDAWK7Zg/NX9TDFrSm2z1jbrphAYm0m8phFkm5xmw3g0EfdjQKzPnQsw/utDh+Bef5FcwZJsobInCTFiyRMWiL9+TJkVfA4P3IK/MJ/izxyLPhsYf87NJ5/fvsIFyATjM4C8CJ8yr0KMWEBsS2D8rvzcBOPXdjVw3yDzpQnGj/Nv9sCqGbh3xXQcmzcO60ZfyvS2clzEk2+Z1idxqCONQ0SJBNYoXnVF8VZgHMggoBBqyco3LmRjt6Q4n+u3YhityqhVLiAwxyMtlhpAMuuYuP0jmgw7hpbMkMw8BHbogvLxnMKj11hgXMxxaDHjohmr0IkrmRww/uUnIweMzzEYSz/LowFewx4KC9Ji0qJJjYjq1Z/Nu0SuQqKdjRqdCWEhGEfGJXErbzSTs8iYvb3PCsYC59M6sTRit6EPuy/PArIv0+DUkEnlyGthXrphxh246blvaQqGXlCM6uv7YOHIi7CeSW37KVPcSXb18MYarvyZZ9b9vMIRXLFia22zYUDfj8k8w5LtIIimy+yEmVixwPiLu9cZMP7qvs0QEKtsUFDzbAo177570hVdacPc3QG4eR7Eb8WM/+1h2uvc6q/UjFVWP7YnC6MTs8SIBcQq6dffB+PtZMZb8Q3XMH19J98HjkV/waB5FyCv+huGbCQLbgL55BBZMkv3Bcbv7OVmELLiV2+uN8xY9fiGOQaMTy2fjuPzb8LGcQMw+7IK9OVVUIfYMKQz7ySRtrUYDhiF0cMeEZuAGCaxBUcw25ibXrSKSWBcUV6M9DQCNRt1AuMwjj5HJibTWUH5gmAczCawwDialky/xHT45pejaOQkdKGTooibPYoa1howLpnFJh63gDgyhQPG58WlkWQKHZwyw2cx11gxmgLjvJtqEdr1YmZSxBpmHMVmSQIv+8L4j6LGnabv2nhy0IP+4OYyhUDWNO3EigXEbhN4zeUMfa38opIoUlMSkJdJ0356LMozInFZZSbGMbt4zjU9MH9oH2yYMAgHakbi7pVchrmZjSEC8fO7CMQc+rCDHlYz/n54vMvOZiULC8Y2PF1eWpWcA18yw/hL+my/vm8rtyhzPNiEBNFBoWrae3cmKOgwWaYrpMemotloSgHxmR10ruyIfyYYmxMGgVg6sQXirx7VcxIY02d8H33Gp7g9mvkU3zA06Gvu/vvqLr4XBOPPBcY6WVHKUX2qDA8280wdW4qP2Rz9hA4W3X5Ef/cH+xkatMfFil/ZWWf0YoHxY+tnmyGde5ZOxrEGhgWNuRRzCMaX5ESjPDYIqcwhiWUDNyKEgEqXTghlMDklZGVTUJA8x7m5qagsK0IO1yxlZdG2RpKgK7bYZFrj6EMOY3NP3uPoRH4fHT/tIugEyixANrfVdK5ZYlYtaRmpwLjDHG4+r1rvgPGvIHcOM/4Vb15zbUhgXMxdd9mcRMpsCuGWZpw7rgbBnS+ikyIGLfwDkJTNVTZMxAriTrrwmATDjNt6MVeCG5xN9jBB1X3r8+k9d24Shfs4tLRls7CU3mV1wTXqmkLPaF56vEnx6sINEFd2zcXkQV1N827h8Auxbdo1ZFRj8cCamXiSu9a0d+3lPcqiYFCN28CHe1SmOyhbh4XAWIzYgrAFYlm5BMZf0dplwfgbprV9TQ+uKbuAtGnLxzePc6ccy50VW2ZsWbFrIehvC8Y/JVNY+URA/C0bdgJjAfGX3Er9NbdSa4rPBcYMDLqXgUF3c+sHN358xQS3L+9kM5Nbsr9giptA2QAyF5a6AFkOCxZPdJ+yPjlMZ8oh2goZGCQwFit+eUftaTB+dN0sbujmTsJlbOLNG4utNw1A7YBKDMyLQUeCcTq3jUf7tUcIpS9fPy0hZRIbYzF1stYWaIFxTg5tcB0KUZibhdKSoqYMY5fNLZ4eZAFyDBlyZHw8gsmYvSLj0CoxEykDr0NHOirKuGqpkMe6IjVL53ICb7Yr0/uXaqZ/9O9zwPg3AOMsamkC40J2lysathgwDup0IQOC4tCWTCW9IN+AsWxoYsbSjD19AwjELkCV9CBpwiwcbeaeMGPPLJvaZtmxnBRK2xIrloVJAx+FGYnoSM24T3EKBvcoxNSBXVBzXQ+sGsetz8yiuG/VdPqLa/DMdnqLd83Hq3tkaWNamJu1zT0qs3l+sXRjO3lnQVg5DCpNnWn67Cs2sr7h8tFvHtjlKtrQjBWNwPUNAewrbnT++jHmADdd6rtrxe7h7ZYl/9Zg/FMNPHuyEBCrLBALjL9iuLw2TGvY5NtTtNmd4hXAPfRT382pw7u4+4878exevDMZx66cY5PoxsWlnxxZburjWznpyJD5d8iM36BeLFZstn40yRRP0E3x8Koppu5ZMgF7p16FJdf1xDUFMegWH4B0/1aI5votfx4rntwOrl5CAOUrHSPRCbSzUTPOy81AR8oUpYV56NSxAtnZmTweefzER1PSECAn03bJ4zM2FqEcTApJzkCLmGQk9huITjMbUFnPBaQ1XJrASM0yynKFs2hzc8D4F5+MHDD+DcA4k+Z3gXExs4w7ztt2hhlzn5gXLwOzOO8vmcKbLFlgrOaKt3+QcVMoI+B7PmP3NUsEZruQ1Gx/bgqWF3gr6U1ZtErjimDHPIWgXJLFMejiNFxakYEbehViyoBOmMeu+xY2704unoAnNs/Fc9u5hXgHL4HZvHttr4D4x8HYXUN2B2PJEq7BBhcQa+pMYPw1nQUWjL9lvORPgXFz94S7ZPGPaOD96f79cC9rc7PWNncw/oYNOwvGX/Dk4gJjFjdMf3uKJ517GZ5/N5eU3s1N2HdtJxBrSWnTotKTG03Osd0g/TEZsqmjnGRkfXSEgzRkx83BWA08lcD40TXTOJE3A4+snoqj1ddj3ci+uJ678HrF+yLLj5Gpnh7wp7zVtm1btPOlg4cZKGoSC4wjeMIuKMxGl44dUFaSj25dmcjGSTt9LiyGUhdvtfFD/mO5fkwDMK+Q+xs5BHLhZeg0oxad6pcxu3uJC4zZsM6fpTxjhxn/UobvgPE5BmNpxmLGJQu3G824qIoNDjbwAjty9x0beIn5BUhj8IqsbfIZx9O76RPI1KyAYFrSOMLK5Cw1TuSkaD6FJ/B1T3Qzgx5ixMw/1q0kjkiGvcSwQZNJw38lNcHexencdZeKId3yMJWa4prxl2Pf3OGm+aNV8FoJLx3yha01eGkn18ezgfdDmvHZJu/cZQoBsgFjXZLr0lx6qRZ0ai/cA2SLHMr46oG9riJwfU2NVYxYTbBvHz+K75647SfdFD8G1nJTfM0tzXYCTwxVCW6yuqn+SsD8sek8fe6nwPh0zrGGUeio+O5Jl8/YvA4NosiTfD+3l5zi6yM7/vKeW3hyupnvy05KOdvIgrfg0zsZOn/XFtYmc//jO9bjwxNr8cFtq+k1dtUHR1bi3UPLOH23mNkUC/DqLZQqWM9tnoMn1k7Do6sm4zEuKX18zVQ8yM3Rx2s42j75CoytSMKlqYEoDm6NZP/WCPfzZD6Fp5HA2gYEshHc3sRlJtCuVlJaYDTjQg6A5GdnUKooMHpyELdKqyJ4dRVFaUNgHC0wppsiOCMXUZ17ovDGiehYuwgFVSwe7xXzOW3K4/2XApHzfZxkJBYp66OMcbt9ZtShccdeePw3gLpdB9BjVh3Ka5abVCYl+8s7qxX0+iZT1Ejt/QI6B0ydQ3D7V/tZtoHXHIyLJ89zyRSxyUgpYveaMkVgqLYpRCEmMdWAsS9LAxtqmAhcJT/YCTzJEjalrfl2D4GzgFi78+QhVeMuhZeZOfSHVjKj4AIGxwwkMx7ZuxCzB3XB9unX4WjDjXiEYfIC4Be31Zp18C9vZVQjdcnXaW072547u/3ZfauHmLErMJ36p2nauYDYgrHyfAXG31KeEBCrNCn3TRMQC7zcwViAfLbQdvem3o/JGGYH3X38PQRVAbH1GbsD8k+B8c+RKcz2Dw6m/BsHVP789G0GkC0Yf3M/B1Hu41TgKb62e/fxhLTXALIFZQHzl5QuvrqXC1lpf/vyXjJmOi4Eyp+c3IT3j64x9cGtjColGL+5b5EBYZ0oX9hOzZhg/OS66aeBWMD8yPLxuKP2BhycNgize2fh2twwVIa3RlpAK0RSN/YhGKs53NLHFy29XH0JyVk5lCmKCnMMGJcU5FKq6IC4REZrcmozlKlv8WncDEKZIjKWk3i0x4Xx+A1KzUZIaSWyh4xEx7nzuYB3MfJ5JdiB22yK6Tf+V/ufPZ+erwPG5/DkcTYwLp7L5sbUBcZNIZ9xAsO61cAL5rYP4zWmTBEQysQs2o+iEhLYuY43wGq3fLgDseQID45A6zE75KFGn+6LTUeSyWSmJiEzKQb5rEqmtV1EmeK6bvmYPrAblo68xKzpUQf+qQ1VBogFwi9tnYvX+I/+Ju1TWvVjwViNvOa77iwY2wxjC8YumYKTdoYVawec1tVTK1ZWhDRUgrDA8rTs8AjdCI8ewTePuerbx48ZdmyHKiwoNwffH2vw6XcIjG1AkDsYW0D+KTD+y4MH4V5/1mg0SyPSKjsS/R/PnsB/PX8H/v352w0gm0Yev/er+8mQWV+fotPiPu3E42OnCMqm9hB0yZDv3slhmJtp+9PtDn68nYtbtxrW/P5t65kDsg7vHVmLtw+twBv7l+JlDuM8v60GT2/islhO4D29gU1Xbop+au1UU49yg/dddUNxZMaVWHpFB4wuj0O36PbIDmyNGAYF+XKQqBV1Yw9PL7Tm0JFiWnXi1oh0dlaqAeMKsuLuXSqQxKjVwHBfhMeFIZVDIYm0wyk7JYbHqX9IFAITUuHHKM3EAVego8haw1Lud1xiQFjDH+cTuP2rPRcHjH8jMC5eQK2Yl20l1evN0Edkz8vQnqwiMj3DWNvkpDDsOIq5svSAaiw6NTvbdLIlUahxJ9C1mzx0a9hyk8fYgrAFZbHpUBr0EzR5x9jMwpQ4VGZwfXthMob1KjF5FHuZX6whAXXin6Ne/PI2MmI2hF6hTPEGmZcZLHCbwGvuNZab4syuO1egvHVSWDCWPGHB+JtTlCjEUukwMEDMOg2ujx1l1sTR0/LEd08cp0xxnGPQJ5pGock8OY13Nqb8Q9Y3gfG39+/9wTxjAfKvBWM9H41q/+dzt+N/vHAS//HCHdxQcswNjOk9vo+yhcDYVhMof33ffuZRbKMksZVrl7bhozt4y/rgxEa8d2wj3r1t3WkwfufWNQzuX4U3maT3yu6FBoyf3DDLgPEzG2fh6XXTCMRcGMsSGN/LOM0Tc6/BlqE9ML17CvomeqMwtB0SaXELopwlD3sLb7p0KI8pGVB7F5Xglm786JkoK8qjZFHArOMYNvnowmC4UEp2inFYJCaxCMIBwVEIIDtul5yO8F4XoHTyTHRqZFJb9VLkzOEACBMK/9UA8Hx6vg4Yn2MwlrVNMoUFY/mMK2YuQewFA+GbxWCW7BzO+icYj7HAOJDBQRpVTWQ8oSakomi+l/Rg2a9YsgDXNuwEwpIs7PSdlSjUwNPmkGhOWGXTulTO1K7O2YkGjEdeUMY9aVfj9sXUGTm59cymary42QXEqldZb5AZv0Uv66tN2RR2Cs+dHat55z4WbZ0UtnlnmnbUiV2sWNsuXKxY2zek55oJOXp0TT1+m6k/PXkCf36K7PKpk+b2P5+5A//x9HFTrnyKM6AsIPyxoRCB/Z9of/uh/AnjcviJVLefkin0+w0gP8PnSHb812ePc3LwqMsNwum9r+6/lXWEo9+3mvqCgPz5vQebaj/eP7ETH9yxw9T7t2/Feye24O3bNuDNI+vx+uE1eOfoerxxaDVe3b+CtYw2w+VsrC7GizsY5kRm/Oym2YYZC4wFxE9xTdajS0fjvnlDcWfNtdg9ujfq+mZjUFYQKmJ8kBHuj1Ct9qJTpy2DqNqxL+HJkXkFykdz+4cF48KcDJP0lpTCHYwE4wB+XxwzLrR6KYkj1cnc9BHOxaSBtGK2jU+GX2VnZN84jmC81Ax/ZM+ms4JNvPMJ3P7VnosDxr8xGGscuuPsZUjoeyUC80qQVlJqmHEUg1cCaHPzD4kw2RTS5AK5MVpgLGas5pykB+3EMxN4ZMQCaIGvPrbyhUDYbpNu7+uJBH5PEbcAd+b0Xc986cU5mDaoB7bMuAF3LJmCJ2lle3YTJQr+Y7/ErvzLvBUYv0nm9Tp9rK8yQlNBQTafonnIvAVjm18svdgOeBgrm5p2kido6zLarbZuNIGxVtlbmUFA/JcnjuEvT9+Bf3v2Tvz7c/ew7sJ/PXuSJVA+YcqCsgXmHxuXtuPQdu2SezbFzwHin9PAs1uhTTBQs3Horzip9/UDRzlxeBtHwI8aIP7snoP45K79+PjOvfjo5B7WLa6682YDyO8e32yA+NWDq/Hy/pV4ee8yjqUvpPe7wSTpvbhrIf8ei/HSjqZcCgLxM+un42k27p5cPRGPLx+LhxfTpkgwvrfuWhyacBGWDirCiLI49E7jTjwyXIGxF+WJ9gypakvHjsDYnyULpKbvivKzUEBfcVJsOBt4QTwOeeyFeiMinpnYYsacyIuLSeRmaU7w8daLTNmruBQJ116P8tqFzKdYiWwy4/yaP3bP6NeCvwPG/wAwVlBQ8iXXILSo3DTwNA6tDrV8xgLjFK5DV7famyuYlJQlNix2LCDWfTt9J0bsXpItBNyGFQuUQzhQwlU6uWLG6QnoU5SJ0Zd0w+opN+DoEq54Z4D8E1w++vSG2Xiel7wvsl4lGL9GUH7dyBVkyU15xja5zWZUSDtW2ck7C8Zq3J0e8JCVjUAsViwwNtotfbcK77HZDt9y1Pg76sV/euwY/vrk7QTiu/Efz9+L/3rxPvw/L9+H//Hcnaw7DCBbUP4xpuzurtB25p8KCvopZixLmnt9Q5ua6uum+oKatOrz+131GU80ZuBD49DUvL95kPrx/ccMGH9292GC8D58cPtuvHf8Zrx7bCfeuW2bqbeObiITXo+X9q3Cs7uWMhtkHh7dXI9HmCt9avVs3LV0ipGUzJUMQ5zkfJGlTc07oxXTSfHEqgmGFT+wYDjubxyCU/XX4fZp/bFhSCdMYZzmgIJY5MeFIMifk50cw2/jzxO52DGlCjXxghivqYZvCZt4RdnUh7k5PCikHZvIfgiK8KNuHI6MrEzE0mMc6K8lCEmcykthYFAW2hcWI6z/5SiZ24DyhZw2ZVphTpXyKhxr2y99DxwwPscHj5nAY36xZIp8asbyX3aZuwKJ/a9FGLvQ4ZmZ/KdwbeKVzzg4nNs4ikqZJZFlmHJyZjoCCagCWTFegbKadirTwONItJUwlF+sfypZlbStQZediZysSg/zQ15UIC5i0Lj23R1bPhtPbCfb2lxrfKlP8x/6WdYLG6bjpU0z8fJmgTLBefNM+o2r8cotNXh1dy3ZsWs5qTs7fu82rl46ttJYsWTJ+pSZC5/dQwcF4yK/pDtALoGvCcSuxh3jMSUdsPHlsoTRdfDAYXqNaQl79DjB+CT+/VkC8Qv3479ffgj/89WH8D+evwf/RUBW/SdZsmQLl3Rx++kSS7ZM2UgGavyxCaj6Cyf0jJWNCWtiyMbzq+fSNIShW/vx39zyc1/JG9ysvuTHrtqLz+7dg0/uJrO9a5epT+7Zjc9kZ+MJ5s+PH6dT5ASteycI2Mf4dYfIfvfh7RO78cZtO/D60e14bt9aPLt3DZ7evQqP71yCBzcvwN3rargYdhaOLZmOu1bwdsEkDuVw+zN3E97LhbGPbarl367enEgf48Tk42um40kOezy24iay4tF4kHrx/fWD8WDdYNw9m7sNR/ZCbb9CXNuBQBsXgCDPlmjF6c1W1IxbUa5QE0+BVNrBmETXTYfiPBQXZPM+kwP9WiE2Qa4eDodQUzbeY7p+2rduwzChKFe8ZnYePPOLEHTBxQwIqkGnxfQY8/8os0ruKocdO2B8jkH1l76hxfVs2jVuNgeldLRyzu73YAh3wfCbEEKdLYgbFnwJmn5ksVoIGRcXh5iYOMTJ9sYJJ03mhXNhqSbx7IBHKz9qxLaYUyFGLCDWpaa2+AZTBwxWJCcfT/BrjUx/D3RLDcHEyzpiZxUXja6bg0fWz8KpJWPZhZ+EZ9ZNwotcbPnKlul4ffscvL6zCm/upG58M1nyzbOpT86g93gqQ8yn4/nts83mDwPKHAh5nSO6b9J69e7xTXib9dqta/Hy4XV4mw2pTwh8H9O29RGHHD7kkMMn93LgQU0145ygBYwA/BUv4//0xEmC7yPA288D778KvPsy/u8bz+H/feUJ/J83nsT/fv0x/M9XHjYg/R/P3G1AW0xaP+PfnqC+zMbfdw+SiT5AkCfo/jtB+P95+gT+1/N34t8evdUAsmIvdTJwMVuFzhOUdXIwPmDddzkv5AWWN9kCsHzCcj18IX+wLGkE4E8JuO/fvh1vH91Kduu6fe0gXztLEsRfn+DvZX1BjfjDe27FW3ccwIenbmMdwUu37sCT+zbikV1rcMfaebiddeeGhTi5aRFOrG/E4RU12LVgKrZUj8PGWaOwddpw3DL7Rq7EGo51467GhvHX4nDDJDy4rhFPb1vM2ExO3q3kFQ594k+umIwnlo7DY/NH4OH6IXiw9jrcPfNK7B3dF+sHd8fUPrnoluCNpICWCPGnm6JtS9rbKHFx96J6DwoNSkpm9nE29+ZxJFrbPwJ5Mg/nyqbIKDJhbgRJT4pDNqUMXXHJIhfClWGhTHALLqlASM+LET9kDArnLDZRmjk13P7hgPEvvjpwmPE5BnHZe0o5Bi3Pde7sFajkSvPudcuRO3wcAiu7IIgLHv0pI/gzU1bpWbH0Fcdy7j8hlivU6bZQs0SbFwS2tmnXklqwBWPpxfpH8qE9KYAh8lpoGkQzfwjzB8JpYUrza4nikJbmEnX+sItxdMF43L96Btf0TMbjayfhqXUT8SwXWhow3joNr+2YRTCebcoAMUH45Ztn4o29dFhw68TrezUIwhQ3TeYdXopXDi7HC/uW4Zk9y/H03pV4bv86vHzrZrx2fAfeuJ3NqXtvwSeUJz4nO/2cgCjW+DmB8+tHCaaPk+U+/wAbXw+yHjb1X88/jv9+6Sn8r1efxf95/VnKFg+wKXYKf336Xvz5ybvN93zz6AmyaV7+PyQZgE4Fsms5E2QXE6jKevYfZN3/gxq0SVhj1KULjAW4LkDWffc6LT+4sWGB7zf8us8Jzp/QD6wSEEvfFQi/cXgTawtPSNR5b93Gx26mC2I33jy8Ay/t2YjnbllnwPiFW2/GM/u24P6tK7Fv3ixsrZqAjTPHYvFNQ7Bs4lAsnzwcq6ffiA1zx2NL3WRsqpmI1TNHY9nkG7B5+kisG38dlgwfiHmDL8E8Xtmsvuk6HKifgvvW1uOOxTNw95KpuI85xg8vpWa8hDvxFo3CIw3XGzC+a9bVOHjTpdg2vDfmXpSHPkleSOU0Xoh3S7RoS1skFxt48DjRcWQcFdwCouWkKRlccsB9d8o2iWGOcRTT2qKYeZwcE0arZBSSotnfICHQlGcgj1Fd5cX1HYjMEVNQwp5IEWcQ8urWO2D8K/DEAeNf8eadjT2ro1zcsMkclAaMOSranRM12TeMg395JwPGgdycEERWopFU7aozYByfipTULLOCSRGYkh5O51C4gbG1svnSnuSv4mWnP/feBdDMH9y+LVJ9W6Brgg/G9S3FDi4bVXD8faumcrX7BDy3ZeZpMH6Be9ReJvN9dftMA8iv7tT24Tl4evNkvChw3ltLNtxgmnlm+8c+ToFxCOGlfQThXYvw0JZGPLRtAZ7hJferBKpXb9uJFwhWr962Ge/cuQMfk31+RneB6ouH6YJ4mrLDi2S6LxBsn7mf3uJ78MVDJ1l34atH7iFbfpCPP4wvdIn/4DF8/sARU2Kbn7MR9sWpQ8aR8Nld1Grv3ks/M2WDu13MViD7J4Eygd9kD0sWsZNwbmCsx9xBWN8rRmyHMj7n6PJX9+0mAN9MACa7P7mdtZOOh20GiF+mxPDinrV4ZicXt+5w1QNrG3GkYQr2E3AP1U2h3FCHXdUTsWnKSCwacQWmXtoN4y6qxPiLO2FEzxJMuKSL2UM4tl8nTBzYA7OH9EPtiMtRN3IgaocNwBoC8vyh/TH7qj5mceyMQb3pEVfSXn9snjaMUsZMnFg8FXdwQ8tdi27CqQU34tT84biv/nrcVzcEd86+BkenDsJeAvL8y8twaUYgUnw5Fk0gbtmachcn8Dy4K1Eneu8A1womBUtFcxGpmsdJaWzkKTKTV29hXGIaS6acwsZePG2TgUHytAfAi57jsLIuyLhqGHc71hkwLqQkl8/BMIcZ/3LN3AHjcwjG5s0kO9DaJU0qynspmaIbowYzeTnnW9IR/pkc+EhmljEHNMRAJFPExSWYTnUsvZxakRPCvXjSgs8GxtKSTdOOzFg79Hw45urD5oxvO08EtGmBRC8PDCpNNL7iWxfx8pY64/2rp/Hydjz3p80w3tRn10+GwPilLdPwyrYZeGUHdePt1IxZz2ybhae2KcmNl8IE7ye2VuGp7dV4kvkVT+6cj3vXzMbda6pwcnUV7lhdjfuoeT6+azUeITDds34+ntm/lpfmG/AGmfK7d+7Gh/fux6cP0Ob1yDGOPZ8kUz5OpnyCdYepT++/Ax/dexzvnTyKd+44TInjVnx0zyF8eDc9uXftIyjuw4d37sGHd/Bn3bGLWvVOatUclrjzFgOkLpmBMoTuk9nKmmaB+PTnmpixHrcAbEH4CwKw6vO7NLKsQYxd+PiuM7azd49vpdthI17iSefZm5fjyW1LCcANuG3eNNxMFrth3LVYPeoKrB55FdbeeA2qL++DiX0qMaF3BcZ2L8WQsizcQEfLjT1KMLRTHoZ0ysU15ZkYyPCmAYVJuLwoGddUZGEo9xOO7svvu7QTxvYtN3UT70/o3423XZgrQuC+5gLsqBmDg/Mn4nY2+O5cMhEnGrk6q3YIJ/AG455G2tuqBuPknOtwZNqVWDWkB64u4iZogrFXiyYw5vZwD560zd5E73bUiD1N41dj+MGRZMlkyMkZKTwmmVFB5hzFSogO57ZpOnvYv5Dm3JbHa2SXPigZORld5jBKc85y5FUxi6XpivCXSnx/9O9zwPgcg3EOQbhAO/AIyrlVKwnG69C1mpGa146BV0EF2nGTQhBHTLXkUfkA8fQcx3GzQiQtQ2EMYdGuMncwNulsvDxsQxajkrVNYOxNIPb2pZuCY66e7chy2rRDIJt8KQTjCdz4sKtmNG7jSqX7OPb8EEdmBcaPrp7A5t0UPLNBYDyNYDwDLxF4TW2djecIxM+xgff4lll4cAMDaDbPNiD8+I56Muw5uG3xFGyfOYwbQsgC50/FPjHCxqk4uGg29s6bji2zabPasZS1BI/sXIanCGAvHdliWPPLR7bj+YNbqafuw7t3HSZIH8fH993OugPv330Mb91+GG8c238aiD88uZc6rcuF8A6bX+/y+9/hz/rwGFn3CQbvEIy/poRgA3m+lb5LMDWNuiZgVkiPSiCtx9XMs4/pa1VfcCLu85M7TH1KJqzpOA1iaAjj7SPr8Bb18Ff3UY5hs+2JzfP4XtLtsKIKe2feiGVDLmFSWj9sGnutqaWUFSb2KMXojnnmdkrvcozunI8xXAY7jqx4WGU2LmXQ/8C8OAwqSMClWVHolRyEHokBuCgjHAOK6IDJDEe/wjgM6JCKgeXpuLZbIUb2rcCYSztjVN8yTGLy3pJxV+Dgwgm4e+0sNvwYoTl/FI43DsOd84bjTgYG3Vs7FHdUDcGW0f0wqmsGJ/HY/PXwQCsx47bcoaiSVbJdK7Rt3wqyRKpHoWW4Oi4TqRFrM3SMQJiOnkQyZ2WeKMiqJcuLOxuT+l6OjpOq0Y2bbUropMhjBosDxr+cFetE5IDxbwDGefPIjAXGPEgFxl3mrkT61aPRLrccrQi6wQzvjkvhmCmBOIZBLPIch0XTPsQBEDFjK1OogWcyKTjM0T6YPlGWgNhIFQTi9l6eaNeOo9Ft6T9uAuOiCE8sHHEZjnMDxNHFE014/MN0TjzA/IIH6Um1YPz8xql4gQ28F7cqMIggLAmDIPwEWfAjtLg9xNyKx29uxJO3LMT99CYfbLwJm6YNwbaZI3Bg/hSy7lnYUzcJO6on4BbqmVvmjMeKm27AtqqxuHnuTQaojy2bS7a8EA9uXW7qgS300B7YZur5Azvx4qFdeOXIXrLog3jn5BG8R1b83kmCNVnweyduwdsE3reOuCSCNw6SbR/khNpRAvJxhu2woSYgteD6Fe9/SUD92g1gP7uDuQ98TKArQBZIWwC2IKyvUX3KBqQpAvIHJzYbIDbDFwTiF3ZZIK7B3UtnMdR9Lo7ytW8aew22jh+CI7WTCM6jDTDXXdYdsy6oQHW/bqwumNC1CGMIwiPLs3E1c6UvSw3HkOJkjOlehJt6FWNYpxxcRRAelB9vAHpQaTIGVTBprzgJPTMj0CcnFv0rMnFFxyxcyj2G3VKDcEPPXCwffwVu41j7fWzM3kNnxUk2Z+9YwM0tzKg41TACJ2tuwC2TBmFqv1IUR7Y3YNxSrpw2XFJgAJlgzIaedOQ2Xm3NMSUwDuYEp6ZAE3n1Fs+lplrJJGCWluxNH3xbSmpq3uVeM9wsJu3CRQolNbS0cdK0qH7THz6f5teweweMzzEYZ5Ip5M3f0ATGawjGG9CJlp/kK0ejTXY5WsekmVxYrUTXFJ7GohUYJDBWyLw0Y21jEFOxm6INCPNy0ZvTdfqnMSPSbMS0bc9xacUjtmlrwDiItreL8xOxafr1uGttFY4TjKUXC4zvX3bT95jxc5tcYCwQfnbLbHpYCcQMoXmQAyH30wKnupsujKMcFLmZY9RrJ5D5jR6E/fMm49BiAnHjFGycwSbUtNHYMXcS1k8dg/rrL0c1AWnRjVdh/bSR2DpnHLbOHo9tcwjYddPI5qpwaFGNqcOLa3Hb8kbctZ5Meud6PHtwJxn0brx663a8fqurSSa3wqsHNrLW4zU2Cl/bzwm1wxwbPrKBK+434aNjm7nYk+lnBM/POTxhbm93ffwpnR4q3f+CTPerOxnlSdar2y9PbjOlx/X19ns+uZ0JaizlQ2gU+TU2Kl+6ZQme3T4fj6yjJEMnwx3zJzPUfQ4zhGfhUNUYHJg9BsfqJ2MfmfIq6rorh1yKhZf3woJBfTB/YC/MubASVdSMBdKzL6pAAx9bfG1fI21snjAYmyYMwerRV2DBdRdj7qCe1Il7Ynz/jpQtCg0o9+e6rEsIzH3zEtA7KxIVcd64KCsMo3oXYMmoS3CgcbQ54d7DTdF3zL8Rd9dTP6Z0cSfZ8b5pV6P26u7omMDjR2BMqcKjVavvgbFHGzJmzzbmRO+vvGOO1UcShBN09UYdOZ7B8op71fHqyys4L1ow43r3Q+noyTyuF6CSC3hL2R8p4nCT6o8eFuaA8TkE1F/7ZjYHY236qGS2cfKVY9EqqwJtE3MQksqRaE4x+QeHmMmoAG7m1caPEFrctC5dbgpteLa5FAJiHwa7+LLpZzeAtGEjpg31vzZt2hgw9mnbHsH0kt5AtnVLzSjcQyDVstGHyZweXsuNEEvG4OmNHKGlTPEsnRQCYwvETxGMnyQYP0YgFgDfvb4WJ1bOxs3VNxKAuUHiugtQP6QvdegB2FU3kWz4Jiy/aTDmXnuxAWAx4oYbrsAYaqVzr7nEfE4gLKBuHDoIs664iKH2l2HJ6OuwYMRVWHzjtVg5fjg2Th9DkJ6BI0trCcqLDXN+ZvcaPLd7NV7g7Yt7Vhut9pW9q8hQVxMcVzJveTXeYr19cA3eI3P9gNa6D8liP+YU2ydHN3Cp50auL9qIjzlirNJ9AbLAtzkQWzDW5y2Af3xikwnqeUOZEHuWcAJuMa8YGuhGqWLA0jQDxqeWzcK9S2fjtroJBoRvmToc2wmqG0Zege2jr8Gawf2wdshlWD+sP9bfMIDRljfgrsbpuHP+NDy4gie5xTNxcsEM3LNsNkF+Hm1r9biTVxr7a27CgqGXYOaV3TH5sk5cBtAdk/p3MXryVZVZuJIMuX9hPC5IC8ZFaUEY2SUdq7iI9DbuwFP408kFBObGETg1b6RJcds/6zrMv/4CY3MUGLdmebQUGLdFS7JjMWMLxp7UjQPo7NEJX1uhzYYPk9ZGMOaofjR7HRr28M4rQtKAq1A+pQoVcxdRomBcLK8CS+s2s4nHceg/eHLjr8UPJ0LzHIG5LjOUSyFmrMhRLSQta9iKbo1bkTtsFt0UfdEiPgvtohLhyck7Tz/qvwRjvxCF/MQhTI08MmP5h1uyySKJQpeN4fR66p/Eo33r0xs+/Ghrs2Dcmv9g+kdLCvVH1ZCLcUv1cJxcPpV64hQ8yLFZ2doeoptCYKwGnrzGsrk9vXGGYcUCYunK96yaRnljJtZPvwHzRlxqqu6Gvph2eVd29btj3vABqB/MXWtXXIApl3TFZF6GT+/fC7MGXmBK91eMHcK1Tlei6sq+mHBRZ4zoWozB5Tm4pjQTV5dkcBAhC0MqsnFDx3yM7FaESRd3ReP1/bF15hgcISCdWkNNdhVZKKUA1QOraxj3WcuBh0Y8s4V5vnRwvLxzEV7fzeD1fRxA4RjxR0e4uogpZx8f5Wg2Q3c+O05QPkZwZvCOHtPnP2Qkpcp+zv3zp7+GX/fO4ZV4i/Y9paUpE+LlWxZxG3MdHiArPjl/Ak403MTbibhn8XScWjoT9/IqQSB7nCepYzxJHZxMTZ2Md9+E63F4xgjcQwnn4WXMIF7NoQ3qzU+tn4cn+Vqe4O1j6+vxMF/v/auqDLjfRafE3jk3MtBpNPbRd7ynZhxloZFYPuZqvue9cRMzRiRrDC5LxVXUla8rjMaEbplYziWzJ+pu5Jg7G638e59aMAp3NQzHkZph2DJtsNGevXl8tGG1aEmZohWrJfcptpRswceoHXv40GHhx54EN4v7sJStreMyiENJUSlpSCwuQ3K3Xoju1RfZQ8egcvY82jZXogOvBDuwcVdSuwV5s50YXQeMzxGY/po30grw2n9XMM8Fxtlz19JzvAVdG7cjfzSXkva4Av75ndA+Ph2tA7l1gYHyAmRthtZS0ngmt6mBJ6eEFpNqHDqCNjh/2orUxPPg5aSJ1vRsazRj/UO1bNkSbfjP1a5FKxRwgmrh6IG4lTvRBKy6dH2QeqKAWHrxk+vZvFs/FU+sm4xHGDDzIJt6Ys2PMQXswbUzDJNeM/FaSg0XGvCtGUxGy5rQrwKjyLjHX1hugHj6pd0xvk8FRncvwdieHTDhgkpMubgbV8X3wLCOBbiuNAsDue7pEiaAXZwahX5pkbwfZapvSjj6JAaiR6wvYx69cUFSEK4sTMTYXkWYNaALlg2nr3bU5djMYKObpw6hDDCSmuxoHK8fRyAcx+jPWrpCuIKI48OvU89+e99SvHdwBVfcczsGpYUvjrmA+IfA2D7uDtTuYP0uf5aA+NU9i0x05YvcDSgwfmjVbAIwHQycjruH1rL7OdX44Moqvod0qywja140E3dTS3+Itw/w9hRlnPsX8L3l557hyeTpdQ20FdYyQ3oRawFPKovMieXpLQu4+qqeSXp1/FvMxb3LphsGfteiaTi5aDqOEejFmLdOHopVY67C3AHdUUWHxQw288Z3zcK4yhRU9y3GznGX454F4/DoClreOARyJxny0drh2DFrKK7tnAvfJjBueRYw9mATT2DsQfmrNS2V7XmiN4DMzSD+BOMg2i7DmasS2akH4i65ggFBE1E2dyGBmBui6RYqoVYsMC6ocpjxr8EQRzM+h0DusraxmUEwVgMvi3afkvqt6DxvO4onLWIG7Cj4F/dEy6gUePiFkoXwYA+hjY3774IIxukcM42IiWXQPP3DHJfWivRIOi7kovCgbe00GHMVU2vqxR7UAFu0aGFkCvmMuxflYt3UG3CSSyrvZ0zmPSsmcKOHC3QfWDbGsOFTDJV5ZNV43idQMONAQCwp42gDhw241HLyJRW4gVtBru+cg5vYxZ92WVeM7V1KW1aOYWXjeP/GrgW4viwDV+YnYCAbTFfTojWyMg/je3TAjV2KcD3Z75V5tG1l0RWQyQZUJoE4LRwXJQXyaxNwVUG8YXbXliTS9pWGEZ2zcGO3bIzpmo3JfQpQRTfI4mt6YyNPLLdMvR4H5gzHYU4S3jp3JB4iQ310NSMk1zN5jltK3iBYvkPgfH8vl3fuW4LPOB2o+vQI98ndymWprI/Jdm3p8eaf+4i5war3Dy3HOweXcuCF4Tw3N5ikNLMJZQuZ+boqvm8zeVKbYSbgHls9l0y3xrDdx9fU4hGy+EeWV+E5st1naPl7muxet89vaGAgEwN/CMAvkNm/fstyw+pf27OCtZxSyHKjS79w82JOOzK3mGPPem2PE5gfpn3w4TU15urgXjZDJWVsn3i9OVGtuL4fG4TlmEpmPKd3LtYO7oUDU67AqUVjjKviLkoVxxtGEchHYxRPogEE47ZyVLRg406A7MaMDRj7usDYw7OdGdcXEPvxmPTmEl1v7r0Lyu2AsE69kT5kNHInzyH4ctCjgcd67VqmtW00YFxU7TTwHDA+h4D6a95MfW9hPe0tDXRS0OImMC6q24JO83egw0zaf4bPQpuczvAIT+LBz2jMYGYa00ERTMlC4d3ZOXmmqSc3hZooUexoix17sNv9PTCmNmzBWMxYbgpN4PXlpoZtc2803XUx3Xu4jkdg/LBq5U1klWz0LBxhGnlPMpfikXVc2cOcg+McHlgzph8mXJiHK4rijN2qW7yfWfs+hDrlcDKrkV3zMZZLTYd3zCHwZmF4eQaupytgSFESxvDzNZd1w7IbLsf2ySOw6aahWDOKuvDwK8xjC9iwqiKoT+lTiok9izC5d5FhdrXcPDL/2l6Yd01PMj4C/0WFmNOvDPW0b624vi+dClfQpXADbqUGfqxuDMFlNO6nv/ahFWT3tHVpQ8lrtN69zbzf9/YsNoDsDrz2vgVb3TZ/7ENKEh8cWGbqfTLit/ctNps1lB9sln9urjFg/IzyIdbPZTFXWEWWqxIYP0awfJTg++jKOXh0GbMjqCk/ySbfMwTrFzc10sdNWYVhQG8QeN/ev+q05v324bVsFK5hANNq5n+sxOtsGL68lUM2GxkORO3+STZhdSXw5EYXc36I4H77vEnUqTkqTcfMgiu6Yn7/ciy9qhM2DbsAN4+9BCcpT5wkGN/DYZDb543GUUoq0zk4EtWOJ+2zgTHdFB6eBGNuBDFgrD2LWowbFkF2zEyK0Fj4JWQhqrwHki69BkXjZ3Hx6Dwe55TjGta4Nv9Uc8tHzVYuJd3KHXhONsUvxRCHGZ9jINdlW3E9U6yawDivdhPK5u1A+dwNKJs8H34VfdEuvQgeQZEEWV+09WbeLAE5OZH5ANm5zASIYfeaiyBTqR0zKEj2Ng+a801RMzYfkxnLTdGaTRjrphAYX8JNDTupN55aOYVsijIFwdiMQRN0JU28SOuadGMNfzxGZnwnQ2YO1w7DVjKq2is7YXinVFycEYLu7Nh3jfFEv8ww3FCZgfEXlGJW/66ov6o3gfMiLObUmDy2i3SftW7kIBycM5aNLbG5+bzcXsC0scXUopew+bXUNKnuWjwbR+lP3jrhaqwf3R+rhl9sah0bUBvHDcCGsZdyaOISrLjhQqzm4xtGXYbt46/E7qmDcXD2MNxWPcroog8unUoWqixfZmZsqcEbjJZ8Z/d8vM/1RB9wX9xHB5b/TX1M6cGWPv8hc4JVH1DiEIAbVk0wf5ca8Zt75ptNzFpvpNxgxY0K9J8jKEuTFXN9dmMtJQda/8hcH1kxGw8z5OchgvCDS8maGfbz2AqGMRFIX2AC26t0YrxB5it9Ww3Hdw+uoi7NW4bHv0ud24TIU8t+49BKBskvw6s8CbzCdDZFnCpzWmltkkkeWTeXU5S82qGMcZQnph0TrsTaEXzvh/bGlhsvwu7x/bFv6kCcqOeV0cKRJofk9gVjcDvT+uqHDkBqgLext7XxYN+BzFhXVEYzdgdjXYHx+GrD9ECBsWHFkbRaZndAVr8r0eHGqaiYQyCuWYrcek6Vct9jDrdC51bR1la9hc6hbQ4Y/wo8ccD4V7x5f3sGXMWljKtNaSw0p5rasS7fyI7Lajaicha3ItwwBQm9+hvd2KO1pIY2CAwIRSpXMuVk5SKOXezUzAxjvjc5xmLB/t7GaywwlptC7KU9A1/a0VEhn3FbJmqFMh5xYK/O2D6HTSPKE/dzYeU9S8ca0BUASysWGMtT/DST2iRRCKwPVt+AlQyWmXlpKUZ1z8SYngUYzU3SE8hcq66iDWvEAKyjrW3b1KHYNWMk9s8dhyN1442T4AjvH5o9GidqmR5G7fS5rUu4q43e3N3rebm/lZ7gHXjvMH3C+xkVyRHiZ6mTvkCW+Cgvw+9cMBGH5g6jJnw9Ds693uibt1EqOVg1HPsJvvtnDjUlID5acyNONo7F3czZeGj5FLLQ6WSOs1xgzA0lAuP3KC0IkC24Cmgt6LoD9N8A8O5FeJf1jvRnMmytnnppu4DXFeLuDsbPkLEKjJ/Z4ALih9nsfIDgqxIQP7iUwUoE6pe3NlI+WYQ3dy/FW3u4VJQj5AJhAbDWKcmtIfucSts93mbj0AXGS/gc6vH2rhq8uUtrsBrMMtIXdjbicTNJSRcHYzUVr3lb/Y3YM/1qbBvXj9UXB6Zfwb/DDbi9YSj/7mOMr/zE/NG4k89x6bjrkMOx5x8EY68mZkwwbsUpu/Zs3BlmHB6LwHguPSjvhbLrRqPX7AXoXLeMuy+XIZN6cWYjpTgjx9HaNmeTA8a/EkscMP6Vb6A7IBcqOrOpNKufSwDOqdnM281kDhtocVuFPnOWouDKYQjOKUaboAi08wlASFA4Urk9oSA7n2tv0kw+QCgzKwwLZrNOQGx0Y3a9NYEnMG7LgQ8xY1nb1MCLCiGL7X8RdlBbvXc5teKVk6kzjmPXnkC8SRm4HIOmpU3A/MjqSVzzPoVJbjNwnP+wq8dyWOGqLph7VVcsZfNs1fhrmIMwFDvZ2d9dPRZ7CbYHCb63ktneyvu6VL53CcGH1qyHOY2mxtSrO5bh3X3r8Nkxpp1xcOObOw/gk+O34F35hHfTksbIyDf305LGy/TX9i7l6HUDL71n0I0wzkyPHasVIDMgfdk0E4QjsJZ74Z6FnCLkx4+QbT7OnN9H2GR8fCXBmFGSupwXkzQro3ZSruCQyrsELwGzBWex5Q8Jch9RC1bZz+nrVALytylLqATEb3DbiQVjrTfSeiqVgPjJdQRonkieWMMUPEZdCnwfIPN8aBmvNOiIeGINN6eICQvgycDfJ8Dq9m2ycDUG35V+fYKWuztovWN9ePsGvH98Hbd7UKa4dQXePESmfnAeGXot3t5bhzf3NlC/ns9G4jyOqNfioY1VZqJSzdkTi8fjUM1Q7Jl5FaWcK8z7d/fCUYYVP8Cc44dWTsTxefQd06K4hg6PIsZhCozbkhkb3didGVswDuRqLw5+tKfV0iecGz+4zTw8owiZ3S9Bx2ET0WvOInRuWEk2vBxp9BenC4wbNhgwLpy9ERW1Oxxm/CvwxAHjX/HmnVUb4rRdQQ0jM9nYUHBKFo3wGZxOEkuWOb4PG3w5Vw1FFK1CccoB0LQTR00zYmLQIScbOdnpZMfRbOxpuMML7YI44BHEtUscWZU8YcLmCcayvpnlpGzitWndkkEu4bjp2ss5oEGfKTvqDxJwTy2/yYCxLGzSiR9bM5G2sBqjIetz962chCP1I7CWWuMaygW3zBmK9ROvw5apw9iFH0k2fD0jHCkrjBuELdRvt0+6mv/sE+kkYHwjddMXtjHNjT5cXYJ/Ro/vl5yK+w/mUPznw8fwHw8xZY3bLd4/xLHig7SdMeNBI8lv0/HwwW3/P3t/HV/XfWX94+lMZ6aTcpumkLRJGiY7McUOM6dhZk5sx3YSk8BiZovBkszMzChbzJZkmZkdajvwPN/fs3/v9Tk6tuIGpkk6TdL7x36de6/wXumus87aa6/NfUBp64x0axwd5Vi6LqsXxb2Gi+AtWxDX37HgxYz8Lk0YSPORpZuw4TIAeGXyAGQKlnGOJOYTsKxjJ5x2+TXCZpvYVLIJmaF9fAcgT/SkC+nBTp5AH3YsmIafY8J8rg/CbfweLaPZjl0azokCAMbyJ3asnXMCYwXyb8jgpMbP3YBMslbaNePmazh5rEtHH86J4Koj2q1GauD3aON32DopwWnQbfwObZwINs9Ic5uglf+sUha0MqG3zZRsAVgTT7qFJbCbyJLeWIpcUUqmNL9TLSebCsBYPvA1LJJVg3Za+EvuqmamNGKadroKWoSXfEHCm2jLDPrQN5DGvhQZJRcf9FVnEz4lmeI7xGiqgYf75pR/Rqrgf+qUU5nI+zGaMWD8PRj0vyOPfQ+57NRzLrSfd73afn/no9b9pXfs6iGxdi068WUhSXZ+SIoD4ssi8h0Yy9YW0IwD49BfOD/0iwrtn/Z1OrN1jeAfk3/YrpE07KhLCZu/KDrXLowutMtYZ35d1Ei7ut8g63HfHfbQY3fa20xiPXBdF7v0lz+way4527pdcpb95jc/cqtvTj1NejH6MIAs/Vh2N61mcm+gf+WNRNbAdwkO//4PvkvU4Wn2GlNfk7G1LYjjMhVmLOa5FjBez5qe8lzW9ZA1UVUQ5OxsGhCYTKDMWDYKjx3yhE0iy0CNsgVENC4ga0Ia7yK8tAuxcy0CdJbKoUEOgjTo6sIgGBtscmKsNZPoJtDYNjnB9sP2DhDi8yExlwdIVGubhKsBgD5ArKaaVdJHW7GgHVpeSuD8WCbq4smaGOmYXx3uhWVk884CYOaz6XgReQsrkvoBvHii8c7qOfi1gdyM9UgtGt+uLGIv3Ch03RL0VUq/i36nTeP4/SYgXdCUEzvdQnOsHYaqo+xw7Qx0tI7zZAl9vkC4ma9XTkctJTlHHmxJOmp2aruG1hw15nI7+XVbE/uyVSAH1cCWy2HKclbUEqSkoKWdsxPs6GI8y4Tzt5EF3TY2iuefyDh3PCPe6USQAvzc1taUXQT172TRa/u4SBwd8Y7pt5bguuDKoQZpopZR9Ebu17GCaV12sJWx+WP1SOQKrhDmxfazWVE0Nymx4Dn87SVlrGCji1wni2neyYI3BZvd49dd4cD4VP53NPBxCkNCp2hjNItKT+FkfwrpbKf8/FRGnn9oP2XDx79fcJ792xW97Gd3PmKXvB5Ez4Nsbq76NOShK0AXEdtx9adjIK3tywFxIJviK2bFAuPLAN/LANyukXSbo1Lt0uiRgHGOnR9TaJcQOn9VeKrdPizEnuz7go3A0D8q+i2LffUBe/nm7mQO9LTeF/3afv3zfyYe858J8sZi9Ev2l/1C0YWyt/2zm9Zza5jUAaf58t0ffIfkre8gc/zc+j5+p03lDbqIS3+xozLWKqnW58LqYGyVbIF2LAuXwJpMhhaS34KJvumAWQAuRqpBhmVJDFwkBaHPDnN2rjKcCwLzqsKh1j5J4BXKeqYQLFrszaMaCKZvHgMrnRTv8iIOLpngMiQ0vlw3nqQzLt3LABPlIFcDghu5XN+9EC1Zl/G6RJ+EfIDlTPqofLLrkFnWomevQfdcC+DJE73WSSssVOVEshb9e13Ou1ZGI1LpchUE5FfxOyjkqGE0Dgt+l5ZxACBg3D6R5hkgLPau2sTvo2qjadcyNharWZRbNeU2nJQGA8ZsP6FqyOyoJEipnKuK9TnsDmRQpjy9r1Umv2ZlMc8R5v4Moe4vWiWDNXWMjjfgltAS0apxoay3etVGD7rbRg+4xyZzsps4BClh+NPkSAyxZWxUmclJZwElJrsCKUkgX8NJcxvyyibiSTdjfdtEHkZDfiQJe5xk0KFrmQKsQ4uWo2MdyXnLNNTDVcTcmL6uBMzzuYpYyaTgKk4Ma3B2LIkd5KSkaVGD7Okbu7rBj1P/HZkC+9op35Nvnf8pgTEJgaecxm1O/qf+7F/sh79mfJps4x9ef4v95pm+dtnwBLsqJtd6x+Z5MhwTpc41wRWfnBQOlImKvTwMkP6K31P/SN8vIFN8hf887sVEmtBIo6w/vv3n0ijkCqbwuuLHvC402Z4Ij7HQmCArYSBgATrjLIYZUgkR739bL7u32/l2/i9PpSH3z4TPw4hZDPlPMN/vdQR7K8xFMsV3foBM8e/fgS3/k/2IQPmLzznd3n6GMHnyKASyYsXldOVVAt8qGFcNvlm/qtkGLXAWUOtzNRyyHGCRf1Y2Lb2Z16I3ykJWmRvkLttri3AwONaIRECuRX0xG0ImwvImMbxA6psagvNxO0xHUx4d/KrN5esVszl6BOFB4eRUBL9s4xjeKBjyrE3kEnoCksoEpBGBiVilJuQa+Z3q+Z2qRsLoYcUC5dXkagiYVzO8ImCW5i1QFiBvYFWUfrbPkOtLtccPHRkwllTQGYyPAzFNtVbcEwLjZm3E7gBj5TkrUlQ5z8rtcFo7rFhOFAFmRdqbtj7xFVsf/wL1kq2Ne8lWxSEL0FTUsMZ0xpLHE9JTOZEVV2NirBwP9JqCCNsAsM4n9W4lk4MLsKpNReKYh+49n+NChTmh/84aIW8wI+u4MGqQgATEPhhvQCt3vmrAuDxHHmS+F5s+lsKOddWiElNWc28t338tkomY+nKGU1bQWJzBCPcLt/VwYPyD75NlwqaPU/ClOzAmfvUUDRL9iEEi/u/OPJvYzN//0n7Z4wo796En7IqBYQwujXRgrAqA8ZdnwJ91ZR0Yh/6KANkHY0kV3djw0c0BsqQLTeTloxnn2G3BSfZaVJxlpcfYXLyj62AylTSnJrFip/9VF9tDBMJc8asf2Fk//a6ddcaP7Wc/l6PiFCb1TrWzuXQ8lVFpBYTLYfEdQNoH48vP/bUNJ6R8Nm9KAauYsABYoKsSI65HF/XBWUCs0n2xZzHlVWiiVYBABdkUcgtotY800ko+Vsm4dDnscH16PzTaIAfMy9ApZ2KlmkUDbmr48zbqXSbEHmU6jPHpfrgxRjCYEPz8vfbm/dfbAEJw+mKPS0aHThrwpI2O6OeWpBaTBJff92HLfQ0rG/a2avzRNQBxlZ4DskiZTixiyUgWnUFZTFmALAlBIUeSTmqKgh3D/Tww/jRm3Awz3kimcxMnG+0DrALsJU+sz2C9EU0xgXFNRj/bkPCilQPKG5KRBbiqkLY9J4YTEFkeldOyrJWg+4VFcVZAs3MEI+QKkH+GK5+nSWq7v+cF9iTDM6FP322pfR9zkaTadzd2yHM2HfvejGE4IjhpraCBWZHB3xAQFhivQ3qQ71jMWAMokioEyCs6ahX3VyGZrINBbyD4vyI33A2oCIznIDf1ve86N4X3kx8SKqUtMj9Amvh3/rfIw1Zj+BRO6qef+RO7jajPq4n8vOKu26zPa/3s2lBWKpHM1pUY2C407VyTOsCM/yZXAAFm/BUBsaf5YICH/bptH4BxT0Llu3P51h3PsRKtFBj0B8K434lJsKn5aTRl4qyRS84WktFmvni/vXneL+zOX/67dWVbx7nfJ5sYUD77TDZI/+RUFyT/K4Lo/w0L2ylKa8Nh8c+wGYHxT2DGV553hoW9/jiZFO/yRqVpBxsWCxYI+0DciHNAAK0SEOtzfPYs8FbzSexLWqWGDqpgxfWwYjHVuiwB5EDAipFdFmAWv3GnZb98C029B2j0PWKxz91kfW+/zG4n4vF2MnuvJins0tO+a+ew8udX3zvFfvvjf7Ku55xmZ7Gf744e51v/h26yEjk02P82K+ot5ykufOVeWxz6gi2nObUGl8f6pP5WnsJqIQEy64VWJ/b1Sgl0yBfrkC02OLeI2LpOEMEOiDeORaedQCMPTXrLZHRiORkYqvDLyRXoxm3j42HH6LNjI520sRHppa14uLUixzSgS4uda/FnGdLJeqYYy1P6WjUnoxXhT9mq6OetjBHzJXGE88BMF9PEm0q2xKjYYfYAU4jncDL93U/+xc5DZvr1D/7ZfoW2fwauhXNplF177pn22t032As3X2WP97rQ3ri1h0U8eaezDI4d8IRNHPCoTR/MPjt81XKPlAO0al7KX70ewJVstBZrn0q7DdfxNyqjuVeGF1pbpiuZ5KsGkP2JQdnbhjxxO6l+bPz4ATIEIVT/zHYYseJ/+yESBSf7U5G7LrnoDBv42qP23DP3273PP213vj2ExQjJRGTioEAzViSswPjKUF+m4P/d6ca+TPG3Y43/CHJFAIy/QjBWU0OjoaqegHAvXBW9+P69AOleuCluCEq3xzHMhycm28JRNHJysXcNf9bmsjwyjU2+T/37KfYS2Q33nfUzu5ztDL/mTXLGT79nZ7Ir73S0YkVt/pMuL0lr+1eaLt8FjP/t1O/YjwHu7uefabFvsgMtjVB4MdkOfViNMZWaZE1oss3okgJlsWSBtA/Yut/M47XkGNfSsa+BLWv4YBOAvgm3QjN6ZxWgtCziBSt97U7LeeEmGzvoUSt++zEbdn9Pu+fCH1uP006xq3/7fcLM/8l+jdPjRzCxC9C9L2LbsEZxVT8EEG7ofiETYadYj998H638Ssvu9yQJY6/asvi3bRIj2bMHPWJLgp51gLwhsT8M9C236201+rYrAFm6shhrJY29GnTYejaSyAXRMi7CWcLa2dm3ZXKibZuaSuHgYNJNoUJ+CaAlYUhXbqUZqa+Tx3czTbxNSDKNgJzY+XryPdby89dxYhATljSxOPRxW4NMsSrxdZs09AkrBDyTXrnfXiMi87yfnuosZGcxzq7wpn/uqJt7X2WXkgl8JUlobzzwB5uWmWpFYUPtzXtusoeuOM/uvuBX9iZj6EWk5I3r95CN7/8wYUOP2Kyg5z1AzgZwAeS17DPUhmgBcVkOjUOcHuX8zeS2qBgVjj6Po6MklhMuSwEkZ8COlyGFReAX/zX/Xz/khPCj037mNkRrW/SP8K3/O72HX/74u3ZLrwsslTzqEYNftVfffsseHBZsN41I4H8ZAOYKrxuNaDmFPED2QoEcGEM23CTeV/le+gf8XgEw/ir/6ALjMDzFsGCBsLrPvWERvXlcE3g3sobppZgMS0xPtwX5CbYcjXD0g90s7tIfWPg5/2bDz/mhldKEy3/hYXvt2ivsfN48P8a69msyjM9kTFpxhq4LThbFv5J3/F3yBP4VUPsxzLPXeb9xCy8XIXl8Fhi3YLPayHCED8oCaZUAeiMOhHqC5WsYdqhmaq+By/QWGlj1ap5Fskli8GOW90QfmzbwYdjx61Y66DF78aqzrNsPTrGrAGKtexry1F12w0W/sfN/+q920W9+bEmRwy0jNcZ++AMyD3jTDxuK5Wr6OLvi3N/YTwGq6875OelufWwYK4ZSnrzVJrx5v81860FbOORJW0Hq2Dp+Tll8X1drAWJXALPYcnkGUaCcJOqZlmvihNFUPAJGzETeJCbycC9sn5ZCaluGl9yGfODXdpwdAmhlUWzGfibg3jRR/t4o24b1bwuOkyb8vFXS0JN47pwQxNK1iXk5u+ZWRj3HyeF1mzbkYYt5VGPd1zAo08UuYwvz+bDOR+6+x6rLK+y+++5z27t79+5te7fvtOWz5zqp4KE+19rS0aXWtnS+rR0/imD+AfbolefbDb/4FxtA8E/KI32s6OU7Le/5W62EMfXFUa/hcWZQh6lKWdbW0JyVzi+9v5y/VyW2vmpNDeKzXo/dsLw4BmlKzT6asOjIq2kAprz1tJ3FFZeA1yX+/YjpTySKX7Ks4DT+hy74+b8go1xhY+Petvz4ITYiOtyeDo20m4IIBAKAu2Nju5Leh7NtOkA+AcbuitBVgBl/GQYfAOOv8h/oOBjnOzZ8AoxHkv2aZTcNT7FX40daSkY6enGkzabLnnb9GRZyzilWeM0Ztg4gqg7rb9tKM2xm2CC7l6Cd0xhZ/SlBLr9EK/7Vr8/AGyp/MVpxBxgL4H4Eg74KcEsmR3ghMsVngbFAt3P5tjLHkNnyofVLNaS7VaGRVqa+aZWJr9ny0Cdt8mu3W96jPW3KG3ezCv4eC2MN/A1IDucCLreexcnkuXtsIm/i8QnB9hChQV1+81PrddFZtmDmRFu8YLZ9D1/0PxF+f/fdd9qi+bPs5j7d7OqLz7LQV2CWwf0s+NFbbOCNl9l0AH4u49mLhj5ly4Kfs1XhZGkARmsZ7XUFGIslr0e+qASUdOJowAvcDCA1l4Q5n+6WKXHkHCcBwmnEaGKvU5wmPmiVco9VSmoTa97KoMVmbGYOwPna7QD6FthmM9KAwLiMBtuaBJg5TTaBsZZ+ro570ZZHMrn4ZB976/rfW8ILd1jiaw8R7M/gDkFPzz30mP3p/T/aQw89YqecwgTld//VWmoabWLeKLv+wsuxmd1oRSNwtIxl6emK+bZlySzL7P+ivY6WfBVXFP17/NpGPnm9q9wXbrU5IbBjvNXyWK9ER3eAzNWPwLiCk1AVvuaaUq5yRkdbWRExnUzsVY+KoNmHtoy0UUYq3Ei0+t9zsvierlgIkv+uVnYxxfm7X/zEzuRk3vM0TgR39rR5WOJmEm6UMTLZXomItpuGxlj34BQHtBeHaLLUA1xJFS67WI6KDiAOgPGXOxkFwPgrB+NCmLEPxpIovBI7vpHFjU+GxVvWqDxbWppkC3hjT3mul0155FJb+cpN1hbxijVidducF8dAQ5xFPv0H+z1a3o94A11EXoVyK075Hk0XwPg76ohjU/oeb6TT0Y1vuPh3lj6QCTasaNKM1ZSTNiyJQuArJixGLGassVuVbutxAbIkizqAqAEwrmVHXlUaUkDsC7Y0GHAcdJ9Nf/12m/jKrQ6MB3Y73a7nJNANIL77t6cSYH6PLckhCnJCri3MT7WX77zOrj3/t3b95RfYhWf+yk6j2fgj/b7K09UlPJuHr+1+md13Qw8bFRdkW1fPBZgy7O07rrRh159rJc/eZCvQjhcTjj6t3/2soX/Vmhi6WIdzQWC8DuuemHEFoCQwboQdtgJG8vNuxdmxbVoCWz7S8T1nM3iST7HpYx7bPeYWMhlY7G7vm5vngHrbVE3HxXuMGq/vVl6zdjTYpgx82QyblCUQN9oBxpJLVkS8iH7OmqnnaEr2+bUlP3OjNZI5oUWs9yI33Hb55XYTAey/IwTqJz/4IZu/z7QfMS35A0C59/kX2rO33G4v3nILofojbPuyBez+m2JrC9PYyBLFBGJ/i/pDL3v9ip/Za11/ammP97EZbHueHfKMzcV7vRqZqAztXj7rCjUsYfH16N2NyCxNaOSNuDhqydeoIvrTO7mSJscJa0NhpJXSTLzoF+xJxIXj1iz9CC87jbzTYcWX0HN4hr184ff0cgM2KwrjbExhpg2KTbDbg+PdUt0e2DIvHcEgU2cw1m0nVXisOADGATD+m3Q2v9DlhmPGHWCMRuwDsa8b3wDDeDoq0fLGjrKV6JerUvva0nfvskWv9bG1A++wzfGvWxujv/vG0Gxi00X+2+wZu4A16iRqnUdmxem/PMP++XtoxoDxP8FqFH34b7yZfvH979j1F/3WMjqBsViTD8a+VvxJYKzHBNYC7XqYZV0+ljXAWKx4bczztnj4Izaj35024YUbrOSZay3surPshXP/zR761T/ZsxefZkFsMZ40guGHSXnWOGucrR6dgz75tD16bU+76bIL7SwCan6A1PJTvK2nAQBnn0EiHbLLBTQmn7zzelsxqdD+Y2ut7S1fwBr6d2zgVWda4p2X2bx3HrNqBk3KYt6wVQw1rE9AmpA8QTn9FoYoh0ctU3hixW1Y1NoZHd46Nd52zEhic0eGHZifY4eZeDu8aJQdZLedQPjwwhIHyPvnMQXHKPKO6QrwkVQR42SKdoC9jcv7ek5qFVjP1tFcXc+UXWXqu87l0czPmzuU7SXXnmkjbr+I9UsD7YMNbLdePIF0tLvsJjJFLvrJT+wXrDf6KXvmfkL9mAnJ36PRXsvigBvZJ9f3jttsQRoJc4tnW9uMMWi96WQjR9gU9gtOfucJS3yohw2/6VxLergnjdK7bMKgBxmGgZGrkYhGXoFGXkmzspYBlwYsfAJiV/i864gRrWHC0D+5auy9nBjQsTRJL/+NZIlT8bCzVZzM7B9haTvje9+xa37xPetLpGn6H3rbamShNQQcTRmVZUMTkuzu4ATrQ9aKNp5ffJI27LPjABh/ORD2sSbAjP8GzFi6sWxsAmE18lzBHq6lI/1oRJxljim0FWiYGwC+yrhnbPW7d9iqQXdZE9GHW8kdeI+NxLvY8TaL5ZfP33GNXXTGz+0s1qj/DLb13X+n+81l73e+DyizNud7SBSnoy3fcOEZlj7gWVvKBJaYsQ/GaswJjE8GYo3nnsyOG5hCq80bYrVZA9yU2aqIZ23+4Adt0utol89cbfmP9bJBMLZ+XX5mw6+/wNKfuMXGv4vzISuG5LESa5sz3ppmT7Qx0SH2yh03WS/yEC6h0djtrDOsN7a8br//vd173dV2EQ3JXjgKQt941tpgxe9tXGe7N8yxxmnZFnlXFxve+0zLebSPlSe9ZW00p+SoECOWLFHOZKG04gqm8qpgiGrcaXpOQCyGu316IlNtKaxZygKE8+3oklFUiR1ZxOZogPjo4tHuttjyPrIhds2kuYekIWlDMkUrCW0tNMbqeB2r0gBkvNLVWMkacSq0IQHsZGqv4Jnr7PXLfmQFL90K8Gfb/1e/1A6umW3TE0Lt4SsuscvQ8nuwIuueHl3s1q6X2B1dL7UHelxpNxOJej2TlCmvPmet08bb/qWzbOv00Wj12W4TyAxsbivj+tlEHCqZT19rI5+6xvJxrIx96z58yM/QjOvnJgI1GVhdHEIOMsMqMPpmTiSqJq4KGpBdanGRiDHXETYk+18VuR1T4t6xXmf/zM6Qu4MTonTjf6eZeuGP/8UePv90C+r5eyt5oI+tGv4UWSMhNnd0toWnptl9IQx8MOLvRvu1ZLdTo+6EVBGIzfxC5O0k7AmA8VcIxp61jUzXDjAWCPvWtu5hCgpKtfuGh1vyKC7nCczR9Fh92mu24p27bc7L19nqwQ/ZZtLWjjKhprhFDYQMeOJuu5xcgd9oBc5PT3eRm0p7UydcYPxvvKF+gVQhBu2DsfREWdXkL5YEISlCkoQvUQiIVZumkCimMHU+5tgzl/k1jPtKL15L4Mzi0CdsFhLF5Ddus7Ev3WClXJpnPdLT8p663sa8fr9NfxdPLFsoViUzUDIqjQm0Atu2eBZe2zGW0Pclu+WCs+2q35xmd5K3ccelF9Gs+53ddfklduvFv7dBj95rS4pH2gfN6+xg9RLbu362Hd0wixCgdyz/aTZ+/OFKWxjyrG3l998sJwg2PDHgOuVFwAxdcaleXxzqrGlqwglUBcR756azJToHEC609xm9fn/5GDvGSLaA+L2lY91RbFnj23tmjwRQCfWBUW+bTCOPy/tW0uCaYYcNNL4asYi1Efy+nam9vcq2KI6wca/cZhkP98LZ0R+2XWzvrZpmx9YtsD3LZlnQw3fabWf/0q5hiu3+LufbA10vsEd7oBMLmM/6tQ2+5zYrK8i0P29Ybkf4/F0zRiOt5GGji7BFYWwzCX7GpjO1Nwk2PP6tP9ikdx6yWcFPucD4pUSeyk9di2tEQNuIrCIQ3jiZky3VzO/fiOwiQJZ00YA7RPGpNaS/zSTM6Hoaq7/+GYMdv/u1/UTpbFyxXH/26TbomkstpvvvbMI9V9rKt+hbaKBkbK7Fj8y0B3H/9GKhbhf+fy+OIGMlAMZ/syvxABj/DcC4K8sZBb4eGGsAJMvd98A40lJGFdjC8Rmu+dLCdNeKd+6xKU/1sWUD77dWvLw78L5ugKFNICzntYdvtgt/e5qd8QvWqJPu9n02hJzyrz+wf/khxn3M+gJjMePr8YiOZPHlMnzL/vSddEOB8SexYgFx+1RGgzsBcusE1gwpOhL3xGrtUQsGjN/lEnnQ/Tb77QdszjsP2iI0zGXEXS4L5+MMOSwg1U173spSmO4DkDfOHm+71i22solFlvjG8/biDUwVXniW3clKqEe7XGivXn+Vxb/4hK0vzbZj5Uvt/7Sss10rp9pWRqj3LBtrx5YWO+dCycu32aQBD1gDJ5WDczLtgEBzKicRThh+HkY9mmkj03PKydiM1LBtejJacSpbnzPs8OI8e2/ZKPtgxWhqrL2/bJwDYh0FzEcWox3PZ3s033fnTOxv6MzbyYYQ8LfTCNNY8iYiMLewDHUn7ov9LDc9xrLStbHkBCOhrIl8DcBm0m8UofaEIR1dOcf+T8Na2798uk2LfNveYrT9vnN/aTfDRG/81Y/sgYvOtpev6c7y0RQ7smqh/Wf5ClLtxtJwzLeNhSnIL0G2gsnFiQMftJnDH7P5Yc+4nsIC3BtLycFYnvQ66XWvWV0JwUiMfDeSe7FR049TYPNTY11thN03cUJqxEkikG4gcKgsmxxrRr7nM8RzO1tWfnrqPzHZeZp9n/2KP6AX8fx1V1omzdOkrr+xiTdfZKtfv8NqUwbZ6rF5lpqZYw+PSD4Bxlg2BcYaffYcFX4Tr2P3XSBY/ksBdQCM/2ZgnHUCjAHi7sRpXgvDeCQsybLHjrWlREvWlUbbVhpmZUPwkzI0UQ4rasXJsJGshfmkmI1890l7hJXt5/zqx3YOHtVfnAaj+flvaMD8xA1//DP5xpIpfonX+MZLfsvKJbr8eEvXZROig0dYuqGzrKELS5LozIgFxC4pjNJtx5T5HAXV1PL1AsQVUS/ZEqIZ5SBYxaCH2PJyGkmyma1mhHk5I84rIwHuKJLLcFHU5Cfb+jFZVjmj1BqRLBpmjrVVeamEx79ICP2DNmbgGzYtaBCMdqR9tHahfVS2wHYtnGBr2QM3n/HrWbHY1bTNGkliHDm9hS/faisYqthLuM77S2m+LdLWZxwQAE4bIUVNaLyOHU6IZmMGQDo9iWCiNCSKkcfB+MOVYwguGnccjAXIAmMxYx+MxYwFxmLGLoKTUeltbIeWN3nndNjzrDw7OLvAjs7Otck0FKeQclcWg9+ZjOWFoW8wpUd63XhS2BZOsf/bsIpktvEk0A2zgjeesuyXHrfMl54gZW2wbZ0z2XbMn2YHl8+zbTPGMWCD15wQ/rIksorDWAgAGC8gKElDNcv1WlPLqJXY6LxVWQOtcQysvQOIWydLHoo7Xq08B4GxSmBcz+fqawTGi5nkuw8f8Q9pvP7s53jUCQw6jXyT2OcfsQX836R1Od0mXX+OraNJW488tBaZIi0zi/9XAoKCcVEAxBdTl0AsToBxRxZFh80tsBn6y2nHATD+ysE4n39cMeMTYOxYsgPjkfY4U3n54ybYsgl5XGLH2C6NJDM4sOTVe6wdRrJL47wlw2xqzAsW2/c+uxUt76zTf2iXEbf5i9N+Y6f98neMRhP+/dNfuHD5U2ngacLrlsvPttwhLx0HY03XCYwlP0iG8IHYlycEwlump7nyAXkzLLmVRt5GANnlQ6A3lpMFoXSyyrT+Tr4QY3YaLjkMKyPetHLWzm9gCWdZLMeR0ba8KMlmZEbaYrZ8bF442Y6sWUB+xSirzsG1UJqHOyHM6rPQdScVwQpzYbbpbEYeanPJUVA85zwiPTXUMTvoKRs34A+2CjuZAPjIknw7BNtV7Z6vgPZkd2kuzbQJj3ALrLANMNo157OZsS9XHCKoSDLF7llsjYZRS6bYzPdr46pEGz+URSw9eNesfIrPww63m8eWh5K9POAhW09C2ooRr9iC4TQXU9FmR+KAKSaveVo+J4ZM4jjTYNcjyVjOJueC25NL7L9q1ljt2AKrKM7GmpaABsxgRjIbouMI94lkDVYcWRhY2NalMmHItJ87Uut47ZVDrUCmjePZ+zchkvQ7ojanIqtMh8F3lMBYrNhjxlGAcLCLThUYLyEQ/0HWZf2MFMCfKHQKieLMn37fJox42xpSgizvyt/YnJsvsPJXb7ZGTrZritMtLd37f706NNOuYOnoJ4GxN43XiSF/he+nr0KH/SZ9jwAYf4X/PNKM/Qk8T5rQGHROR2kcOt3uD4q1kaWltmh0Jm+wEbaNwPAy/MaL+j5gO1izc0igAqNR3kP8q3fZrZf+wi44/d+tN42gX532Czv917+z7/+E8G8Wmf4r46zfx1Hxmx9+127tco7l0Y1fQbNpLXYvDQPIe9pIWI4PxopxbONyXsfNANAWaaUAnTtO4z6Pexm/6KS4E1oYJGginlI5DUoVEziLNQuo15EYtjziDSbkyBlmi/GKMGxfAPNqth8vyAaM8VGvK0hEu2azRyre1xSiLbPiYZTDaQySdJYRSSC8ktQy3C656mIaaNPVUMuyg3NzyQQGpHAPaA3SIbJ/9y9g6/OckfbeCkVy5tmOOeySgw03A0yqlklix7FOpjgwN8OOLMx2bNqXKd5bNhoJpPS4RCEwVgNvz0wiLKcxqQcrli1OoUEKdN/C1YJyl7ezbXobAUaK4VQG8qEZI62GYKAtOBRaFeaTxaYRTig1ubDRsVkE6acAgEzLsQOvMZ9IzHwaarDf5lImAKeXEIpEVkT0YFsQozVNBDWlEiTEa1Oewng626ZrcHJosrAMuUoNyipyNzTuLW18E7q4JJm2jufaPg1/9AycIJQHyCTiMf7dolIoPTLOOkLmG4jgXEZ40KPXdLEzGK3/qRYVAMbnnv4jW8TfYeeoRCvsjSf8rsutApmiTmFTgHE8fvhHyFe5Jpylo5H5TjP2mfHHbGzH7W2BRt6XAf8AGH+FYKw/hAe+ua4EzGLJXjGVxyXffWFRlggzWj4p2+03qyUMfM3wJ9wQgfyyO1j9899op7W8KaMeYBPztefZQ9iOrvzdT+y8M05neenp9qNfnGE/giH/7De/ZRQadox39ya2MBfA0pYoMEbZv8gfdVzCbwSwWgFg5eeKPepSXrV1OuzPlUBQzS+vZAsTOO0gY1fgJI22kWEQNcwq8LhWMvFWwXSaSvkVyrFoJA+hlUSyVoCopiQOKxVrgkge0xblVQnvsrp+EPY05AwkjUXDX7Oloa8jb5DCRlby2hSSxnAtuBwFBRMxoFALMLdMSHO74lwBhNqUIYA8ugx7Gux471w13pKQErCzsR1j25Qo2z412najne7j8UNz0uwogPweTTw5KmRxO7ioAAmjwANhbG17cFIoS3gHl/TbYNibYZ0CdL1OAradyB37YeS75mW65uZ6rHRuVx6g3ELecD1ss5JMinVsPVkR87Yt4zkuh90vQ25ZGtUPLR0Zg8S6+ewlnEOK3Uy2sMxGZ59Pct1y4i3XEVFanUkjLh8piTyJFp63sovr2eunhajVGmmnCasFqW14iP2TqU5Cm/i9vSImVKDsSq8Hu/XGod2TMdKu1U8cW0uTnXXuzTuux952mp33W07kgPEZP/wnK2SJwA5S7Ja9cpfN/kN3W//Wo7YxL8Zml+bYgJgouz00jh2OkApGobtE59lleI5VXmSmNw59Ip8iMIUXAOOvGFC/zAsqSUKAfAKIC60LDovLGCftGY5vMzLM4nERLCPrtxYwruGScGXQE7aUqS41prayOeM/FhDGztaIrCdvsv69z7Znuv/WbmHd/SU08n7729/az888x37CSpzTf3uuncb47Wls/r272wVWTDd+IbkFKwDjMnTnGjIaHBgDrq1chntgDJh0BuHpAJErAE1HB8oAccdlu3IbFNiujRf+GiLthdNyTregk83JDYBHM298Ld5sGh3rwEQZvwLrcsaz5dOtSPJqNSC1BrDSMEUZ04LlgLDWGbnsBYLTK1lnXwd4tEzikh+LXzuX/ALkbdMYaWYjxpHFRc4psW92BuPN/K6wxK0TI2C2EaxVirQ9gPN+WOKR2R1gjL3tyOKCE2C8ACCfp68f6VjxLk5UAuOdAPGWcWzoAIybpqHFzsAmNz/N9i3JtV0L2OIMGFZjo9PmDu3Ka0Fiasjn75eJzMQKpvWcdNaQrbEqfsAn1kqS3VR6vpU0Weu4KmrmpNVWyt9krJaiajt1Cv8DCTRd5RNWdgivI32FJnzDblMI0pIA2SsYMX/XE0BMKBINzh3K4GDNVWsB7L6EK6F8rrS4AlmVGsVi2RvsEibufv/Ln7pN0WeTXTw2vB+vQYYtZg/ilPt72Lq3n+Z5Jdrk0lx7Izbabg5jHDoGKUKj0HiNfTD2GnneZmi3XozFpJ2dFl/mPfSP+rUBZvwVA7kvS3wMjInPVM6xwPieyEiLK8q0JeO53GW5ZQ3d+dXDHueN+jJMFHsVgHZsFqt5YIZK73rrmt/bi71/bw8Tr3k5GxjOZD3Tj9na+2/sz/vBz39tP/3xT+zn3/snu+PK8yx7yIs2lzX2AuMNTNPVkDUhu5PAWHrqZ4OxB8qbtYMN7VSlQQiBsU4SWiVUp/VGeFYlIdSLGVLa+dYEG9b6JYFxK6CyEXDZyGNizA2sma/PwQ+LFKGqZVdcTUdVZSKlwKCrsZEpPL0GdqiFpY0Ck8norR1grCWe0m0Fopqo2wdT3T1DDTYAB4liy4RwXrtwdt1FHAfjw7NSPWbcAcaHFhbYgYWSOz4bjAVuLdNwJ+iKYW6K7VmU7Wo7P09uE4ULSVOW22IjoTyNefh5iRytxoZYpdhRxolV5elkLBOP6j/HWnKG64i1lE2ufYy2UqeyMBVmzvPcxQlHRwHpJgLqWwTK7AlsUhA/QxxtWOqk7bv1TMhLXnlXOP7J1Z1gkZq2M0y0RTsHi/hdS5myzBfjToEZR9lbd95IZsipTqoQGF96xg9sFptADs3Jt8VvMs5+f3f6Fy9aLbkp4/kffTWacegR8dYzCs04EgbMppoTzDgAxl/1SSMAxn8DMFaEpgfGnkyhLGOZ5iVT3BMZbTH4TBezQbmaN3J1NMz43cfYGvGy7eEyfO8kbFRYpQ5Oy7Vl0f1t2G1d7NVrL7KnrutqXQHj3xMW9DO29n73x+wpw3f8s5+RWcGuvNu7XWgpA5+1mYkDHBhXancauqEGAdp4027iEvaETHFConBM2GfH3BYAdy6tVlIcpbRbxU0qdlKlcHZX2L+OF0CsTcgCZPeYAFqSA8DQVhgL2wfk8gF30uoE0gKnekC4HtBuhCE2seGiCZBqnQQjZgBkMxryFo7b2KK8d24B2rE3qKFR553SuGlSSVrQAs8tE1n9NDHcdnMy2cfzEBgfWZBlxxbmueGPLwLGm2fjW4YV71uUw4kgy3bi6lC4kIvlZGuJGO2mEl6DUZyMChm8KGKSkeekUjC8PMp6TK+BZBwB8ZZx6PMnAbEPxgJSXQFoi7Qv0WiJ6VZ06h2zydSYk+UAWTq/V/wuNDJPALIXF7qFiNBWktvaYdlNOFUaRyWRewwzvvsmO4c849Np+AqMe13wS1vOx99bWEzP4l6b9FBPqwrDy5yXaCV56fZiZIQD4x5aI0ZG9yeCcUeEplhxgBkH3BRfytv3VZ/dBMQCXledNGM93ovO9F1oxhG5WTafseFqWEsNWz6W93/QyrCMHZqS6ljxbrYs75uW47Y+JDxxk/W7uYs9dfXl1vXMX1jXiy+1s8+9xH76m3ORK8613511jl3AMMED1/ewdBZPTsFytpJcimo0ToGx8go26Q1Lk+5TwbhDLxYwb0aDlGe3XeE5rpA1WJQpp4Vqq9LOXLF2nstbldbQtyMrqATGrtAh21WwQDG0zcV8z1F8P2oTOc4+eDUX448FtB2AwxTFhrdMz7ftWMlczcwDhPLQeovsyNJRtneOHA5peIL5nhMZ9sDm1T6OcJ8OMN4FQO9FNz4EUB3GdXGUpZ+HAGQxarHiz2PGev7y7Moytnkmro95I20vDPvAwlzXRPRS4DJsF4C5g+WqO3jO27iKEcCqtC5J/uTO5V6HjtpKrrJAV95lLXHdOzPX9mGd03G3iue8AwfHDmx0fml56+55eKLn6zHkGka9t3NC2sYJxwdkD5Q1xKNt1Kmsk+LECrNuQK6op0Gn7Iv+99xsZ5FnrCEh9Rlu7HqWrUfnf39JsS3sd69NffJaqyckvxwwzsUP/UxYuN1AhGYPNtc4SYL/aU8r9vRiXzNWnrEae6pAPsUXB+QAM/4KmbG3kLQTGHPbd1fo2HtEqt0RGmMhWVk2Z3Q+GiQ74SJYR//aH2zNsKfsIIHnx2aOsh3j0UlHp6C5hrBH7XEbTmbA493Pt25n/MIuP/c8O+ecix0Y//Q359iZvz3Lzjvz13Znzy4WSTD4OIYxBMZ1eIt9MG5HG92KhWsj3Xj/EldeXTXwnL/2OBijn8K4tst3K7uXPgcGum16itNrd7I8dAdxlDtxPEg28GsnAxHbO1hsmwCZpaMC6C2TKFia2KAPyFsJSNrMvjgH0gIoPq7PFRuUm0IAvGtuCQBY6mrPvFEAkRpvRY4Zq/Emq5sPxj4zlkwhzdgH44OA0yGA1AdjeYr3AWafB8btaMYCYzXGtsygkYlrYw8MW2B8cBFgjh1O7PwAJ4h9OC0Eonv5vffA4Hcx4i4LnI4CW5WkB8d4eS1UPvgeJLToCBkZxxjNfk+TgR1j2vt4vnrOrubzfDtq74Ii27ugwIHyrrkeSxYob+PEdAKQOeF2uCk2sgW7jf+nWjT4agZTlqRHWr/7bibcHmasaFYGPu7seZ5V8vofXVhoC/rfa7MZtGlKZqMIfvF0sjOeDA2z6/HFd4vMtEuxr2kKzwPhABh/1SQusJD0KwTi4y+mW7EkQBaTkNXthLtCkZq3BsfZUCabZo4pYqtxulVGDLR5L95jKwhU30dTaB9AvG1sJluHwwkvZ1da5BuW8uxd9lhXb7T4/F+cbmf86iz78c/PRDM+w7krTif4pc9F59iAh25l9Q9DAoBxAwMctUpkQ1LYzOX1NhpWnw7GPiAncDkOiOBU8JiXp1Nqg7PY2S4sZ7J6ianunlvkAGPv/GJ33DWniK3IBQ5Qt82AwVEamNg5Bb11gtdU2swJZtu4dEaLAXakiN1IMXtmFSBBeN9rN2E+u/l++9ksfZjVRaoDi0Y7QJJMITD1wVjTeJIppBmrgbd9ChYtHBU7Yctq4vlgfISwoIOw4/8pGCvXWB7eLWjH22fiLOE12MPrsW++x47VQFS58KGONLgDczhZzIZ5U4fm8vuzEVu1j9dk72x+d0rPU3VwvoKK2I69eCwTgeMZRpngSrePLRnH71nqlrqq9nMycrcX8jp3gLEAWQx5N/p557+TZAtd/TRzJbORqwZv6jLJbfzQRhlZ2Pr/4Ra74GeEA53KCD3DQvf3vsAqOVEe4G87DzBeMuB+a84YYWvz0iwxOc4eAYyvRVrT//EleOQFxieyi/20Nm/Th2PGWjH2Fb+n/hag93X9ngFm/BX+8/g78LQhugs6m9uOwD+pb3dTcNANQfH2Tka+TR07moWVObaB0dnZz91py/reb3tp6G0twvMKGK9jEGIhPt7VWL8K+z5iTxJxeC0ZwZcAvuedcbb96ldn289/9TuS3H5tvyIgvPeFZ1v/Bwj0CX4JMMbjyuWq2LEDY0VFwig3EqTupu4c6/WYr/IcPHbs6cj7mHLbswB2ByiLeemyWCzMu0z2Lp93zSXxDPAUWPiAsReQ2cVjOwHWnbA+gbUDWQBo11QYL4AsIN7BcdfkbNs30wOmw4vH2KElY+0gk3EHl44DdLi/dKK9t3qKq8PuMb4PTaY9MEKBsWQKgbEsbVsZCd42iTX3U6MAd1wRHWB8AJ1czNgHYzFaNQA/ixlvw03RzlTfppPAeDevw565aMcAsrIu3ltW4jzLGqlWApwS4RTPqTq8kNyLk+rIIsavO0pArI/rvgBZpdt6/IAD4NGuDvCYTkQnXt9i9zp4wCxAxnLH66G/j8eOPTBWj6CZ16aZsKDWScm4UzwwXjgSML7/JruUhLbfsQxAm1Ye6XOBVaF7751BvjabrJexPKA5O8pWFWRYTFKCPRQSbteEdYQEBcOIcU14VjYfiE9s+hAQB8D4i0sUAWb8FQKx/2L6DOGy8FTrikZ8YoY/23qwA6/PsDh7LjrFCgoKbB3TWJVJIQDxo7Z64CO2EbP9fywYB6srtg14dFezen0tMY6zhr9skQ/cZH1+9G/W54wzrMd5TOP9/Fd21rkX2MUXX8zKnB+QoXuhJfR/jjXwLBZlkKRyNPvuyLWtV5ONEPXN6JytBMi4qTvetHIHSI7QKLAu+1WSKATCO8kBVu2CVe7BhbAfn+7BpaPt0LIxADVM2FXJx2s+DFZgArjuA0T2AS77YIl7ZwMgM2GHTKbtmcoE3exiOzyHFDU+/8gigGgxzxdA0tftFfiIFS+bZO+vmcq49Az7kOPRFeOcTLEL4JFmrAbeLqST7cgJsrYJjGVtk5tCMoWYscD4ABLDoblIDDwPMePOmrHzGHNC2okuLmvbbkBdX6tMYzUwvUzkVJf+doCTk/c9PDCXX/kwQHwUQD66FFCljiwBhBeTBscJ6uCC0Z9aer6qwzz3QwvHuM8TG94/j9eOOkRGxyEY8mGYsl8HeW0EygLj/YuKAWTJF53AmKsX/V3bOcluxB/dhC1RqW1NrJTawAl+HVLFHIZK3rjnOrviF6daDxaPXsRuwtdv7w6Ic/KlcTyLmNSZb97NpGWozctMtIjEBHs4LNauw0lxOVd3l4bgk48b48D4RIaxB8qSLi52YJweYMZfAlMCzPhLvHgnX+7oxfw4GCcDxmyIduOi2WzVZRfesER7LCrV0vILbPm4EqauImz528QjDnjYatB7/zSHN/WsYmeVKktWyDtWteh+Nvr1x+zVnpdaF5aRXvzzX9iZp//Kzies/NJLLrJzkC/u7nW5pQ56yWazDXg1HtZK3AkC4zq0w1Yabu1osq1yAkynGw8T2k7t0PSZtmHArFRyC7hLYC7rVXtofO1lWEJgfGAJIAMg70Pj9Eq3O9XCsXzuWNsH0OzrAGSx5b1zYHIA8t4ZyAzTsZfNxCc8R4wSMBYwcYl+ZMVEO0wdQpYQKxYYH13ZUTx2kJ8tMHb+YA1swFRlbZPPeDssdvtkBj6QKXzN+MuA8RZyLjTsoqEXLwGOwQ8AWVKHkzuwx3UG42MM6BzmJOWBMQwXgP2s8sHYB2QflP2vOaLnvnxyR010r4/AWWz5uHTRIVvoakUuC+ew4O+5mb/lRq5uGtG962H4AuP12AbLsQvOTw+352/oZr8nm0J1DfsH83HfvLd8nEuqExivCXuRkKhwm5OdZiMSE0lsi7NropAhwvPs0uB86x07xv0fexs+TrBj2d0ujkx35eVWBOqLvAYBMP4K/3E+BsYRyTDjZLuS1CstcNQ/sfaGXcnqpXvCUyw8M9fmsHZHnevVTKQtHfiQs7gdmpBpR6YXWi2TdMrw3UBOw4Y41v2MeMNyn3vQrjr1X+yC733Pzv3lL11exeWXnG8XnfUru6fnJW7Tx5xkptnywqwKH6wAuY7L0BYyFXwwlk1Kb1w15ATGyvNVPoMDOMaN9zEgsRdNVLUPEN5HFrBXgAF1ANnAK/Tcj9Ukd3//EnJ6VTDcfUgO++fBdudwCT4L5jeTpDSOh3TC4Qrg2NJJ9h6JbYqgfG/NdFdHV0yxI4CR9GLJFmKFBxaXwDj5WgGhXBGAo8KDdjEGvJNG244p0cc14y/LjB1TZlBGk3m7YNf6OQextcmRIYucfgc1Eg8tRWJZhlSxHDBWAchOboHlH1w8/lNLzPewTjgdJfDtDMDvr5xh7/N6qPTaHOP1EEOWbCEwdtIF7FgsWWAsLX/7rCxnf/PBuJ5GpvI6pBuXEQNaOy7VyRQPshbqAoD4NzgpHu1yFktrE+y/ufKoYKXU7P53WSN50ZXZMTYrd6QFAcb3YWu7mmGly8MKHBhfFTOW/2OWknYAsi9XBMD4qzn5BMD4bwnGDHk4MIYd+2OjXUluu5nHBqZk2LjRRba+hFxjxoKXsO5+7huEBZEhcJDmVg0h8yvCniWM5ilbTp7t2pBXibJ80V4jG/cKVhidxw68Lheca90uPd8u+PVP7Lrzf20p7MCbl0qEJpemPhjXaDhB1jMxY1wOHhjjigCMddmvCMm9RFTu43LeNamWFtkBNNGDaKNeAYbkOuznUlxg7Nirq0kn1RTuT7F9AOw+2JwPyPthzAfmczk+D7AChI/Ohw0vpFnVAcTvr+4A4bUAMeWAWfnAq2CHsOMjy7hcB+gkARxeosYZY81M4O3nxLFb1jMabQJjacZq4H1ZMN6jTGSGZFS7BcawzQPoxQJj5SOLFR8HY+I5jyChCIwl4RwinlMs1pMaPrkEwp0BWIDrg+8HvBYfrp51vHRfH9fnOynHackdOjLsWI1NH4yVo7GFE2vzdAXMRxCv6a3a2oDnuYn8jwVp4Xb72T+3bqxY6gIgh/7hJiYQRxELWmBLCJRfMPA+wBh/OtN3s/K8LR/3YGvrEwkrDi+yS0IKrFe0mDFj/iEflyoExhc5ZpwaYMZfAk8CYPwlXrzPkikuD0eiCEsgOlOA7IGxGiDqPPcJTbHn45ItuyjbVo/LsiriDZcFPWnTX73NGhLftWNMZLURxrMm8jlbMexhW/jWvbbibcKEBj1nJa88abeTLXAWWcaXnv0bu+pyrG4//571PONHlt7vaVucjrxBHkEV3t0KpuCqYcfNk0gNY6TYB2O9cWVT201jTpf92hXnNFHZt1bAQFcCuqsBwTUACseDq2C5XI7vBZAPrQKEXQG+qpXTOmqGO+5fNtnVQdUSPm/xJAAUAFro1QfLptmHZP5+tGqmfUC9v3qmHVvtfe3BFQCTAGntTKcX/3E9x7WwxNUTTXKAfMb+OLQAcs8s3A4wY1+m+Co0431o6HvRXgXKe7DH7QPgfDDWWLWA2J0UxIqJ5zy6kteJiM5DZCYf5JJfEsvhZbDZT6kjywFX6ugKTjgrdfKBCfMafLBmllerZn8MkAXUPjv2WHdHY6+DHauZqqaqY8dITS3TYMRTvWS3jST2VTF80ox7ZU7scHKVf2CX46J4hOzrOSMG2XucINvI15g34EH+zx61OiSx6qJUm1GYa4Pjk+0Otnz00tRdxCi7GGbcI2K0XRGSfxIYe1kVAuOLkN8CMsUXZ8kBMP6bgDHaGay4Mxg7+w8bQC4l/ap7aLI9GBlrsdnER46HBRdHu7zgWX3vsnKsbH/Ct3uA0duNGf2sKuoZW9LvDlvyxn228M1HWRA6wN7oc6Wdf+o/24W/+qldyxLM83/xr9b7jB/ayP5P2dKRI1jXHu3AuJyBiiomsZoYAtiE51VgrGk2vXF3sTFZ7gS5DHTpr0twgYxYscBYQHx03SQ7VkYM5lr03FUT7cCK8Z8DxjMcoB6AIYslC5COLJ0CC8YZscSrP66caX9aNcv+xJoisUAB0dFV093XCMTfX0vTDjAWEP+JzR9/ApQ/WIOcAdB1BmOfGe9AH1UDTz7jrRPCvhQzVhPvAI1BAbJqPw1NhdqrCXi4Y3jEY8WcFJbD8ldxglg13pUHyNxGYvEB95OOAmC/BMQ+GOt1cCem5Ty2gtvIFe5kxVHsWDqyrx93bujJgy2rof6mclW0EpbUPhNWzDBMM8l7DUwH1pP1MSmor93y6x9aF7aNxz56F64TfM5TaCITXLSQoaPKiOdJ1cOfTuznjKI8eyc+xW4LIpeC/9fLwovt4qBC6x5eChB7YHyCHXuNuwAYf3EQDuzA+wpBuPOL6c3ud4BxeBzMOMFJFQLjixmNviym0DX17h4RacHpSTYPG5s2+paTX7vg3Qds0cDH7EOm2j7U1oriobYplbVMb91pC164xWY/f7ctHUro/POP2Y2/JziIDRLXEp15ya//3a7/3Y8t+rl7bRkpYBt4AwqMN5AbUUneQ6Mm4hg+6AzGu2czsMCGZLkMdOmvZDOB3X42bRxYCcgAwO+tn8KyTcCgbBoSwlQ7vHrypzBiMVuvDgAcAuQjMF3H/pbDbCkx4uOseMUMx4x9MPaZsQBZYPzBGtgiWqakimM09qTLOscCv58vUygoaCeBQHJTKJuifXwoaWWhXxqM9+OwECAfANgOoaM7IObK4VCHm0InrM5gfHQ1DUjAWFcPh1dyAkPj1fP+tBLg+iCsY2dw1tccWqwTmF43gfJ0B8Yn9GOuNJBBfHYsDdkHY48d8zeeRiNzLmPQo9mCQgRqy5hkqyAVrinSMLkAAP/0SURBVOit5+yu3/7Enu1yni1PGGHvE/7fiMNiYb/HbCVLUJtYhruJCNeGsTk2vbjQBsal2C3D42DDEIiIYrsEMO4WNjoAxn8D3AiA8d/gRdVlhoBYtjZPpkhyLLg7DTylW4kZd4krobGXbreExqIbJ9mUMWRUMJlVxUaGlcGP2njW1B/AlvY+yVz7SkfYVh5fjkwxnb1wkx6/kUvK52whWyFeJJu2+y+/z4aPM+0KwPjas35sA+/tY8sZFnGM2IFxNB5TRqKVF8H4ciuTYFthxtvc4IY3YnuAwQUBjGxaYntq2u1fAfABxu9vmGoflnMJ7QBZmi5AuxL5QQXgejW9U3Gfy2pfvji6CkDVpTgA/SGg8qEAeslkfLqTyRkGaNSocowQtohUoc8XK34f+cNrWnkOAjXvZCXTSiaXMwEwugYeuq58xsqmaB9D3u/oEA+MCUdSjKZvbfOB1LenSR+XtW0X++LUrJO1bRcaq2ofHl2x4oPY5zROLZ/yYcagDwLI+jr3Wi3D1sZrJGZ8bBUA3AHIAuNjarq5EgP+y6OkCD1fD5Q90PbZtK4kDrD55KBkHV1R6ET2sYYejU1eFzUK3WvToRtrGEeuCg3qtClGdEEKm77ZF4hLQlGka/mfyHr1UXvg9z+zor5Pw/hL7dDUApv/1pM286V7bEPwC9aS1A8wJldjXKFNKS62t+JSHRj3JFRezFhg3D2sxLojV3QXM3ZuCm80Wv7ii/DVqwIyxRdnyAGZ4isEZYHs5QCxA2Nu64wnO5v75+XyrmtoIY0QLvMYjb6FwZCXk0ZaNqFBq0hwayCisibuJZvG2pslgx+1lswh9gHe4A8YP27NYABkwGM24dnbbMyzt9vUt56wuIeus9vP+J5dBxD3OfNHds05p1nIcw/Ycho2clOsK4iwciIYqxXJiPl/I4Ezm6bTcWeUeSuseAer6ncrYB2nhNjwfsBYxx24BXZLroAdS6L4sGK6/bEKyaBqjqsPywGT9QAnzbbDq6c6rfcwMsPRNVxir53lHhdou2Yc7FYOCbFcAdAHfL4A+IMVyBGw4PeWAfgcdf8jvseHa6bZn9dNtz+hE38IKz60CC+zhj34fRUG/yE6raIvNaQgIN1OiNFW7b8bi0TBpmQdt+Mi2MHYt9wQTvMlv0E79A7RnBSoSt4QkO+Zjreaz9muUHlAeBthSPpeclNsw9qmEtjra/V1AnQ1O0/WjDs38DS4oqajTiYfwu7/uE5FQ47n5Wm/vnMCDRwG/R4nNfd68Lro81Wuiddx2/s6QFnWP5wlh7AWqpm5f5HnpBAI++PRYsUa5lHqnCYINW3ZPCnJanDTLGbTddHbT1rCU7e4zJA9WB2bRg6hafyYLR/0mJWHvGgtiQNta2mKbRg3xrJTs+2l4Bi7Y3i89QrFTcH/bZfgUXZlcJH1CEI7ZgBE/9v6H5e/+CKyKy4ieF7h8/IcfxFbV+BrvOnFLryWV4Wn2e1Dwi2qeLyd8p9mFj56kt08LJw8hRTm0lPdiG+XCBpQHdthXQ4Dfwx3FKD5e7C+QnD7pv2BOoOxbD/OWywmQV0ZjDwRQq4xXeluMOTriSR8MiHTkvNybCGr2huIp6xPfs1m97vbZrGafVXYC7Z1VIQdY/XPnnFkDJAJvII3zbrI162crcRj33jAXuryKwD5VOv+4++wGv6HNuLFh20ZvtLVeSG2rpDtEQJjsnd9MG7FRbEJbXEzrHgbQwM79aYmJGYPNi2/duIW2IMcoMvuTwPjDzYAvADNEcDiCIxWJSB+rwz99zgYC5AFxl45QKY8QPYA+H0cGR9QH3L7j7DiP/ExAfFHq/U4OuxCDULk4/Yg7AfwOaJsBiYIdxJYtINVUltpUG1l87Ff2whHEpg6WxpAupewoP3kGh9k84djucqYYBBEj+ljckuIGQt4Bciqzvd127e2qckp10lnMBY7FhirPDfFGAewHsjyHHk+/vP1Hxcgqzp/jkBX9RGv3cm3P2AK0ZdqPDDmpOnAWOPpDMB0HKUXK1JTgzsKn6/ltShnsWpZaYytKowgm2KoLYjrT7IdJyA2uVSzY3HZ4Edsfchz1hDXj63kwxlZz7aVo0dbWmqOPR8ca7cOo4F3HIyRKUJGAca5HWDsXQF6jFhgrCs/TegFwPiL4lYAjL/Ck8cJMNZJygNjMWIHxhzVifbB+Bo+/nBkmkWw2mZWaYbVkQ3czKboVeHP2IwB99mU/iy9JHh+D/kCRwHQnQSMtzDm3Mp0XWP2cLedOe6B3vb0Zb+xKwh+uYy8gcEP32pLyQfWBJ4PxjV8ncC4eSoDAbDjNpwU7VzSbtXAAJNcuxaTBwEgnyg8xlyG+2D8Qfm048z4z9Vz7aMKGm+OHXvgKxB2QLxu9v8IjI8DzkoPkAXEH3HbB+OPAJ/3aYQdJThHYKz8BwHyPl6DPZxMtmDX0tJQb4sz2RREhQqMBcTbyW9WWPxuJB45ItSAc3IDgxtHmCw8quEN7qv0MX2OPlcALpYtdiwgFyhvZmhCAyAau1YIvYBY5VvbPI+xZ23rzI47g+7R5RNpvIkFe+DrA3BnoPZBWK9L5xKr9l4rTmYagJGFToDPiVMTeJ8ExgqbV8BTCyeXqlKukApH2ErC/8uQq2q5QlJGcgt7EWsz3raVoQwakaNdG/eGtaQOtnZC8ltZJjtnVJFFJ2Xak0ExdlMQbiDyKC4bIRIBGI8o5n85113t6X9dYOwzY+3HuywAxl/qqiAAxl81GEuqcFcMnwzGuuQTM+7NVN69oUk2JD7RJhSkOhtaC5skGrLfsUUhj9vkt+5BG37WmtnyvBPz/nYAqH3UCGvKIbQ8ZaCtT3zLJtN4GXH3VXbr6f9ql2rteu+LbRk78JRNsbZghGPGAuN6AL2JeE4BcgsTeALkzuxYgOyXgHjfckAQZnxcN5ZUUTnbyRQCYw+Q56Alz7b3y+Z4QPw/BGMfZD6SPgwInwzG76thJz9zR+aDtziU0V9OJAp1F5i4Yh2Rqr2ELGMAWUC8g8hQZ0mjfDfEp4GxGnQCZH2uD8aSKXzZYtPYCGIw2W/H91RCnCYVJVP4E3gCRR+MZW/zAdmTFSRHeJNzKt3WY5584bHgTwNhAbAnb3glMH5fnmuBPo3Mg5w4BcZ+cpt/VDaFNoBoR562ZtdwgiorImwqj/VXaMFVNHO1RWQdm5+XjnjOlgDEGyJfsmYWoDax7qqZic9a9t6Ny8mx4XHp9hAyxXUhJLYBxpeEAcYjirhdAqnAZyy9uBMYX6wgIYDYy64IMOMAM/4KQfULv5gdQHwyGHt2II8ZXzGiAItQgQPj28mpeJOw+fzsZFtTQrgLVqTmIvzF8S/ZnKDHCAp6htVE/dwy0MaC4QBPqAOeKpZVajHoGoLkSwgR6tvnIrvtl9+zp7r+zpZmDCdcnsEPwLiClT0+GIsdKzxI7Fhyhc+Ot3PpL4bslw/G0ozlMZa9zW/kCZDFir2Sfgwgr597HJAlXXyeTPEn2LRjgICxmLFkCl+q+Aj2eFTaKFrxgXno1ip21kkz3soJpYXn08heOFUT26+bOW5io4kPxjuxA+4jZ2E/UsYBshoOoi0fYrjlMHrqEQZcjuKr1mP+4zrqc3eTcLdDjBu2LTYsVtyGBt06GsDn9RYgbyXXQ4DsZ1MIFJ29DSDuXJ8Hxicz4M7SxCeBtGQKMWM36Qcz1s9VUJCL0OwIcdJReSMC40ayNZph+PX8zvr7rwWINQSkLSpaBrCE7dtLQ/i/in7ZWrOG2mb+T1pyQl3gf9XobMtMS7c3olkPBhj3wSMvefJCJvAuAYyvjCjpmMBTHoXHjF1AEGFYDojddF4AjL8wfgQ04y/e/fzLFx1G3IkZu3/ODiDuDMY9Iwv4R8+2m4YSGkQyVnJavC0cleouJWvytDPuNVse8zzLLV+yFfGsrk96hcWf79BgCrcPFue4RpUuqRsApEWRb1rR6w/ZsNt72ru3drOlaUNwVDBK3QHGss2JGfslhuzLFVtoAEk7FiD7JTD2AJlJLzRRnyHL3iZXhZp30ozFin0wFitWA08a8ueBscf2YIawYmnG7zFC7ZeiJA/hEnCjzwDxPqbDduOH3kbDSXvnNsL0Pw+M96InC5BPBmUfgDs/LsDW/V3SnwHizaWRODJYjQQQq1pwszTDvAXIbWzZFiArxtOx405gLEeFX58nU3QGY70OnXXlk+ULT29WTgUj1A6IGSvnKsZLz9Pmam0A8Y4CY2/zt7d8tp6tLOVssC4DjKtx1ygzWhnMaxmtX8+qr41ZQ2w32SXbmdBUxnQ7EafrxxVYOFdqT0ck2E1oxj0Z27+U3Xfnk01xMXscu0WPdoDrhQMJjFU4iDp24Xmj0gEwDoDx14AZK6HNNTWdTEHUYAcYe4Csf1Qu8ZAoroousj40PK4bGm+PDY+0iKREm1KUYWVjAGQ2RNdkvsUetTdsHaC8MoFIzMQXAeNBLn/h2CKyhaeyvp54SG1u3oDTYgN636yQ1yz/jYdsCfrfMjY3nwzGdexSU4kdS67ozI4FyH6peafyG3sCZQfIa9A8AeRj6xhXxuYmzdiXKaQZq4knS9vngbHAyIEMQHwMID6qsCAChnRUnKRiJH0w3sMGjK3karSNZ7cedj8x4ya2JguQxYo3cvtkZrwXB8FergL28TxV+zn5qA7wnFXS4PW4f1+3pcdvAejbkD2ai4IdCEuiEDNugnmrdNUiQPZjOAWKPjMWEL+nKUEdP6eB15kJd27udW7s+dqyjr6TwoUlMXWn5t0ngbGcFK3azIJu3Iz+XVMqIB5h63DWVGNvVIj/fpw59fxvVCcPBIyHsXEF9o98sZVx6baJOTZ/VKa9HR1rf2By9GqYcbcImG9Urp2Hve3iCJhxbKk3RaoVSx1+em9TtC/JdYQIfS3ei18lyfrf+V4Bzfgr/8f5LDCmoScwjh3lZv6vJsHtgeFRNjQp2UYV5doSBkCaYbIbC4ZZbeYgllr2tTVJL9uqpJdgzFiPiIlsGxuMPSkU4GJPHPalOoz6O7CsadJqLqvhF6ewMp433Boe12WqmLEPxLp9MhiLHauZ55dsbSpfQ5bLQgz5MA6Ho2sZSFiDJuoAGT8wgCzNWKzYjTNLZvgcN4Vv15KtzSWYAcSHSTrzCjZOuLzAWBnBWkPUPpHmIxunxYoFyM0CTNUngnG8A1uBcefygVnHXbwGPiALpPV5O2Ddm4sjrYWriYa8IH4W8gdgLHYsIG4cpUWs4awywsOsqUViNAXGauJJohAQ+9VZGz6h+/oWNZwjHXrxyUCsRp+0Zb/h54OzsjnkK/aiM/GAd9jaTmbGPhg3I7MoPrNyVDghQaG2NjvYNmSjB6MdN1OtuSFWnTTAhQOVJ79t5SN5voxL14/PtjEZCfZqVJzdGpZIky6ereYZdlG0B8YXRhbZFXGlrknXGYzlKxZT1kSe7z/+oszwH/3rAmD8NwBjl23sVpjLW6w6kXR1BQ2RK1hr3oPu83VhGXYnxvqnh4c5djy9JMtqWXnfnMtYKmBcxTh0TWZ/q89/2zYWD6bbHQQQh2BfiuNyXp19zP74ZRuxL5XnBNuazOE2D9vbwlS65TTx/AaewFhALP1YYOyX39DrrB9vRovcAuCIKftuCwGysin2M5IsIPZKgyAMLiBRCJBd+WwZKUNyhmPQypZQdVjbfOboW9skUQiQDyrTl+0Y2hCidU5ixduYGmwhArShGHkCFtcMYNbT0JQ80xmMN+Mc8OxtNPF4jgfZJn1oBg4U3APbWHu/lzHwAwQl6fgeWQ467mKhqP95u9nGvKU0lmLLB4MSAuOmUbhWigjpB4glVQiItZRV0aMC42No6h8wMi427FLbKDXxJDWo/OfpsVvPzqbyZYlPO/qg7A13kI7XKRjIT2rzhjwIlfdzjJFaJFGIGQuIa5FaqtjgXYGlrTyfBD+S2+rIP2nif0L+4gZCqMSO13PirpRWXJqGJZK9d6lx9jD/i9ru0R09+FLWLV1ANsX5jERfiLR2aSQ+ecDYLR91zNhnxZ6XvkewNwzyjw6qX/T5B8D4KwZjF5f5mWDMpRxg3B0wvpbjrUGJ9nAQ7Dg5zcYW55FBzKp2GFpj9hCrz3qbGmhN+e9wOTnUWkuH26bxNKwIT981h8YT47ra2NEECFXmwYK49JyLZ3RByiDXxFuPT1k+Y58Z+zKFD8bSj+WukPfY1499MBZTlo4shiwwVkiQAFnMWCUG7AC5A4zVyJNs4QAaEPZBWx7jYx1bOzTe7AemHyVmU3UCiBVEj2WL1U1upx5ZGpvG03BksWYTJxtJFG1onK3oup3dFJIp5KgQIG/B6rZ1XBybRAjOZ/9bKyDegmVwB+x6H1cPe6cRE4rssQ3ZQx/XZfsBhmB0v62E718Syfcn8Qwwbi4OcYAsZryR763N2D4YS6qQm0KA7CbwOtwUAuPOwNvZ0nb8JNThPf4sMPYB2R99dts+YMUqAbGX1OZFoWpzyyZ0cgFxC1dKDeOirE4+Yp5LJWBcKZkiJ4T/I4A4k3Vcqe9YvQKBqAqGQapYFFvJqq+FhWmWwXj+H4KjrTdZE9pScylDHPIPX8BI9MUOjPNp1mUfB+PjrBgA9vzHATD+okAc2PTxFQOxXlAFyTvrTwcz9tjxicbGlW6DrreKSbrxjSGpdm9wor3JNF5WQZ5VkOImHa+VoY2NecO5tBxiG/MHW1sRGl9JkNuGvImOeRsNvE2TtFqHzQ5K50I/XYvtTWA8H9YjqUJeY2388Jt4clR0Ll+y8K1uAuR2GJcA2QdjfzDEB+ODKxUaRDIZoOKm7ABjAfGHG+ZheZt7XKY4DtoA8JGOoHiFyGsDiKIgjwewEzK/v2MjiFY0CYy1rt4BMSPdAmO5AGRr2wLD34rNTz5jeYzFYjuDsdwQu2n27Wb0e5vyOEis28wE2j4GZ44STq86INbN99djh5ju2y/gJ0hJn78HsBYYOxcFurErmnetsG4BsTRjfzGrJt/UxPNlCoGys7fBaF1gfofk8EkDID57/qSjALwzO+6c0iYwFhD7gfJuu4dY8WScJgDxRrTiBn5PH4yrmcKsJJWthi3jdQBvIxa2Ghw4dVw51cGQa3BZ1LEGq2pqkc3nqiw5Pc3uCUm0qzp2N2rDh5iwMlUupYl3GaB8GQTCZ8Zu9Jn/dbc0ATDuFRQA4wAY/w1A9Yu8qALi7qxWOhmMO/svPTDmc7Qtmn/ua0Iz7LbgFHs2Pstis7JtzfhcAIFV73S5N6OTbmIyb1PBUGsvBIhha+1jItBMR7hGn7IHFJPYgi1Lt8tYRCqZQmC8hGxaTeL5UoVAWEz4ZEDu7K6QXOGDsc+Uj0/p4f0VIO9nMu7AClwPXIrLPeGD8Ufl8/Eiz3OPKVDICxUCtDu2ePgLRj8JjA+wbmif2whS6LZMtxP56YCY2gSD3QLT3cbvL0DezsnHATLAuwmW7EsU8hhrKm8nTTq5LzZPSnElPX0fgUgaHlFpd52Oeky1HQBWg1A/4yAnozY16tCKfZ/xJvzLsrZtYmuGSmC8DRBUJrQA2U3ddTTvJFV4MZfIFh2g7GvI3sizAuO94Y9PK39Q5OSENp8ZK53NC5PvxIp5TQTETXLYAMa1Y2JcEmCV/MXIE7XowvVM4DWmvWs1DBKJHTdqT2IpPQS2r1TOGmuzSnItOjXN7gxJcXkU3QDhLmF5Tmq7jNLtrm6w45PAODsAxl8BBgVkiq/gRfSB2wdjN6GEVqwBD/0jdwbjbuhsXQBgacdKxJLF7brgVHsoOtOGpI60xaNzrYEtyup+bwUktpYShEOHfzOgvLVYl+OR1pgfYpVcdlYhTbhLeKerog+SgbwA5iOZYrHC6ZEqZPx3u/A6Bj8Exp2tbj5IS67wxqXlQfaGQj42pUe4+x5t+yBAXYCsZp3YsZwU0ot9ZuzyKjoyjx2L9sPo1YhyzShvEKKzTKEVTGLH2qbcRrBNC+PfLWMS3WsgsBSgymcsmUJArCm8LWNxAXAiEgjv5grBBfwAkgJvgfn26WwDYaO01jUp30LSxw6xYXmYFzDu7cKHSp0+rZ+ngQgBsgNfrjz8CbwtE/lZ1GYtc6UExluRBtoBfYHiPhprYsQu1xgw1kYOgXHnYQ8Bry9LfB4YC4R9vdgLlPc2RLulrITJK4vabfXw5QkBMa9JE8MejZRjxfzPVBUhU0iiYAhIW2Ma0gZbc+q7VpfYnw3QQ7jyQo4ZzyAQOwk3zB5nE4oyLSg+iQzjDCxthALxf3tlaIHnjXf++DxHIJQ+qAaeF4vQMfKPXnzV8AAz/iIErvPXBMD47wTG+qfujgbXCwbSOyjdbg/PtDdiCfYelW2VJcnWNgkP6RR21aH5CoS3IkNsp4HVjg7cRJe8cmQwWiC2KySNFppPTYXhNGOCbGkKE3zogQJjSRU+O/adFD4Qd9aRfUD2/MfSkHmzd4CxdGPHjjvA2GfGPhjLSXFcN0YzFhj7rNhnxgJkMWOBsc/85KaQtc3XjMWMJVM0jcaaBTBKplADT0AsQJZEITCWRCEw3g4A7eLyXCCsyMuD7MRTELyiQfezpumPZVPt/6ubb/9dNduBpQMzSvkOuv+fFTPNmhbb/62Z6/b7babB1w6TFgvW4IfyKjSNp+k71ZbJXqmB54Ox9gnuwLsrQBZD7syM/aWind0RJzfzTtaXdd9n1t6aJZaQ4i7Rpm2FyKsExPq5x+UJrga00aMRrVjNO2nFFTgpKgoodiFWZQY5iaIZC2QrHvQW/jfacVRsLkF24X+sgTVYq2aMsVE5qfZWeLTdxtVdz/BRgHEhC3QZUOoY5e8W6rFlfwHpp4GxiMiXBaV/1K8PgPH/Ahh7M/vyKqabmPHlIZjltQ+P7nQPLv96Ds+0G3gTPBeRZGPy0mzNKJjaZMJ8phGLCNPbBghvA4R3IFtsKWDCKoe9ZsQi1uWw66wA2xfTVU3of9Vceq7kTbdUiVzIFDrKVSF2rEZeZyAWOPulx6UfS7LwwViShaQKH4x3wSgFyGK7nm5MzCXAK3+xn9h2PDyIBp8vVUgvllThlo4CyMfzGgTE2gyNi2LPLCYApzGAMiXLgbGY6hZiRQXG8hlLbhAY+5rxDkBYG433uwk7TdrhoaWRuXtairObfbh+qtnGpWbb1znAVfC7gFjJdC5Lgvzh/xAYty03a1lmH22YZnvRY6XFbmaKzw8McuuXAHptkd5GSpwPxgJkAeJmjWjj3NhOlrDPkDtvde6sH3fWkf3X4JOO3uJRgTDhTfOKadSyWgkd3csrzjn+c13TzmfFnKAaAOI6JKxy8ijWF4TaBmxs5UzWiRnXjxxubdQWant2kG1nGGT7WBqck0da7YwSWzyp2DJT4+3locF2G2Dak7HnnqGjrKef0qaktpA8ANoDYx+QfUubGnc+Mw6A8Rf3JAfA+G8Axp01Y+fL1ADIJ4IxIUI0Rq4MGml90JofZuIpJyfLFo3iTTKliAWTaKgTYcd0+nfgCtjFsZ1Uto3EZNYDxA15MQ6MmzH1N/N4DX7SMjrmq7gsXZY+2AGypvEUGFMhHXGCN40nVlxPU0ybo+txHzSM5zJ3IoyUgYlN09mXR3TnlllYp+Zku6jNXWisexah6QLGR9j4IYB1TTlGml1m8Wqsbkpu4+jcEwyIyEFxVN5k17zzAnM0SeZyGmDIDoi1fp7N0TumMVU4EYlkPBIF8sQWbGfblb2M5ax9XCL6rde8kx68nSk4JbcdQEpR8LtKjHgnj2+VjACgam/ff1fPMWtebB+snWxtMOsmbG6KEN3Npf4WpvrEaLUqSXqvYkQFqJIApAtvRfbQ9xMQawv1LuyDAmNN4O3g9dnJ67MDJ8ZWadNIGwJmySHKj3DPjRLrV+yl5Bgd9XzlF9YVgV6HTzq+x+PyWav2zeNKASDePZulox0Si34/nQAkkbimnc+KkWzqAWJZ2tbnc/Kl8VvGSXgDwFuTNdy5KNq5StrO+PMeJK69sOLtvNbNk/Nt/YxxNnPiOItJTbHHBofaLYCtmHFPJDYxY+eSUJHeptCgzluhHRi7Bp4044C17csy+gAYf4Vg7Lsp3B+l0yrzzuEp3Wjgqa6kU62Sq6I7+ltP/rFvGZ5g/dnIOy5/lK2fPtmqxubTrEuwfQDSMU2OEZCzBYdEC5egdTDhCkC5MiccQz/DCdzfyO47MaEy9MGlauKlDrJl2YAzYLwadr0GQK8D4FykJseWySR8cemtiS2v+YM+zVhtO+Cj0rbhrYDyDvbk7WY1k9ijLumV26uS7OA35hSQLsBVlsIHhKwLWLSdQ1kTOgqktDpJIKOBjkOwP4UByVu8awaMj0vmdrJ2t1HbAd9tAmVOFls5aUg73449bYeYO1KFwFCbST5YwYZmwua15bp9MmPAioeUTQ+PsZMdqC0wVwXqi1UKcBvwHTcD9vq4AFmbMnTUOioBnXYCCnh3UAqUP8r33w/A7wZwlRyn30GhRSo1FdvxNat2Mm68j5+hpDnp0np+TpeG6UqbPoZOrj1+/lGj33o93qPR57aYIEvo9XgPieUor/NBJAl9P1+mUVNS8kgr8oxKz9VpxZw8NPpcS+OxmkD5ymL85mSZrMkcbNVuMCbMWvOG2lbG6fcVDLF9uYxBF6rxOdIq2U4+tWSsxWUU2ouRKXYrnverkMz0v+s2mZ9UnwY2nT/vywLSP/LXB8D4Kwbjz/tn8sH4k45q5D2FzS2RN8es8ZNt9YQSGA+aKfrpPoBpO2+s3Ro8QHJoA1R8x4FuC7R2ANq1WSG2HgvTimSaeJj6l8KGVgDgDozpsNdPYkgESaKFo9iVZ4uCXbPtomkimjQpZq6QAWSd0mCBksEUTqPpL2muLlcXkHWMr8PC5WmjE4nDVCzmBHufRt+xJYAxUZgq3X4PAFfmhEDHgZYDYxLIAOOtMOHNsFddPisvQaWBDQGzpBp5h3chWcjxoL19Ak0tVJVksJlLdp8lOt1XC1ixq+moTIatsrphZ1NTT808NfL0eOt4pvvQp5v4WTpu5DWu5cRVDXvcyJXEXq4M3pd9jSAlZSnrtkDYMXReQ7H1zXzNFr32/Fx97CDPp/NzPLKIKb2O18B/HfzXQq+RXhM/LlQJde8D5EcJRzpEhvM+2Le+p04AW6ekuPo8MK4jt6RiVJBVM6W4mSudPcrf4IR7mND9DyfH2h6GWHZj92uZUGRLSkdbVlap9Y/Ls/sY4ZezR1tpPu9/OPDxLy5FfNZrFwDjrxEY9+GNcCfhQW/GpFta3iibMWGsrZ9SbI1ijer205xR9oJLGUNW8Gsn9/fADHcDSjU099bR3FuWOsQWprxri7hEXcZotMB4LYMTAuNmgENgLN1RpTDyjbxRm1lZpOEBlUBaHXsfjBXbKF+tAmtUuhRXfbxBpaB4LxjeB2KBkQ9IeswHYj0mQBZwaezZ6cOw9c3Y2baORiroKIGxhjY0rCEP8YdICgJGn60KqNp5LVrGsuuP16cRF0EzJx01NVv5HiqdrCR1SPLQbR0lhejnqXTbl0MUSCSmKxDUzxED1969QwsL3NqnXTMB9qm8dkg++pmtyDy6rd9BpROLpgf1vPT8fCD2n2/nE5OAuDMYy3L3Hmz6CNLQQe0oRFY5DvxcxWzRlQzNOgGyWLGqEe+zmLGyKKqKsbGxfkrsuI6/9Y5pyDhIHfunczJ1I+JIOVxlqB+xZmKxleQX2ruxI+2hoCS7MSjFruYKTY6gANj+fV6DABh/jcC4N2B8/ZBE+wOXi28ljLTcktE2b8poWzcxnzedLouxegEWOwCB3RxVO2HKqh3YsWT1WpcVassJDlqUxmg0csV8GnpLCJtfRQNwHZpzPcMNTYCbJAofjJX01TqVS18m++RXVak5JHbsg7HHipEFBMQa/XVA7OX0npg0I25Tl9+d2J4ASeUDsn+7MzMWGGviTs+vnXFwdfpVGlEWO9ZY8x4+pnVBm7Dy6Spgp5io/Mew5k1kVzTTlGoiSL0S21YtWqlub+SxZlwmfmkaT+V/DzFufS9N6jVgE5S+WofTQM6UdoZNBIR70WnFkLVBW8AsMG7nRKWpx3oGTxrRawWKcjQ0c1uNR4Hg3tns6oP5+2DsgvKRZzqfmPQ66QSlx1x+M2CswZTD+J/3Mxmok48YuPNYA6Qq31fufh51YshDI9ChJLURn5oz2Nart0DmxDZ6D63jWHpbGI+eDGhPybElE/OshCyUkKR0e4JM7ZuGJtCAw1/sNOC/DxAFTgCBtUv/6yzgs2SKnkw0XT083W54J94eIdg7eGSBFZYU28xSGi3jCPOZUQRY0cgCqPYAQPu5lN7Dap2deI+3MAgiQFqYGmSz08NsdkaIzWKVzjw66IvlstDGB7zIzuIGCG3kjd1KQ6oNbbRt2gkwVhauwFiX/QJrDRdIpvCZsb+HzZMoTljVPFAmMAcN9GMAAwB5GrEnTfgMUffFHgVaYpNixtvJjGgtiXWjye2wW1VnQFaehMBZWRL7kCB2SFrAvlXLQIPsW000MDVZtpFhFwX/uPAfbTzWCnoeV2JZq/J7eUyf47IaNPyAH9uvTaM0Uk2YEEB4kEaf5IID2Py0ZcSXCsROa9Hvq7AcytcrQFQJnCV9CJD1nHx2fBxsO8C4MyAf32jCx5TdfGQeVyCwYidRaHQbIJYcItYtBi4wVgmINXnphjycXkz/gP+BMkKmlqEX64RciS7cNGk0TppRtgIf8dzCDJs5vtCy8kfa24mJ9lhYnN3C/5muyLqNyAwEw/8vE7OTT0ABZvy//Af4LDBWI+9qzPW9B7MmfWiiPRudYcNTsiwjcyT+4xyrmFhIAwpmxlDIzrFcuqP9SVvV+HS9lpDS0BsbO8TGJI+wiekjbPrIUJvNKOxCmOLKPG8VUw0gLhdFIw4KAbIaeMq/bZnCOC1Shc+MBcaSKqQbK5RGsY0eINOYouQMUH18/BemrM0WHUzveEA8oNsZkE8GYrFiacZixgJjMdU25AYNJujoQLmYpaGMNx9G993BsTx+gE15/X4bef9VlnB7F0u7u7vlPXK1LQ161tbHvOHCcFoAWQXjKItBpdsaBW7EZdIKCLcDyirFSerjVaSZzXv3CVse+rL7/rKEiaFLJhH7rgXA1UBs4OSn8fMKBnEEyNqqUcewiIBR2rOWfurk4ssV/ono5KsEAbF/ctLro40mGtE+wElAo9k7Yf4adtHkYRt/L5XYt0pALFZ+QqJg5yF68HpAeSGBUXMywm1ZcY6VTZpiKydPs7njx9vk8eMsEbfOW4lJdn9olF07PBo2nGI9iMnsSiDQpQ6QA8z478XSA2D8v/zP99lgnMOINFtAgnLs6qFpdtvwZHskNMHejIq32ORkK8lKtWWl2ba+GOtbaTrr2FOtsijZVuXE2rz0cJuYEm5JIwZbenyojeL+5KwIm5U1woHxCgZC1gHIlbDjGia06pE6mmBaTdi4mhlu8DRjMjE6NGPJFB/Xjcl0AJC9TF1YLWliKn/azBtyEBArCtO7JFdzzi8Bsw/Ix4PjkSd0Se+adxPTnHbrg7EkBkkNin3cSPJYK6O97WQtNMCA5wx83KJvuMie+dV37J7vnmL3/ssp9tiPTrHnTj/F0u7sYkVPXGMz+t5ni4c8YUuHPWXLg56x1SNesPVRr9ra8JesPOZ1Mhr6W3VCP/f4tDfusZyHelr8rRfbYz85xZ7l+7x+9qkW3OssK3nmViuL6WctnOwkdzSSEVwPu1ajr4r0uApKgCxQdO4GTo7Hpwc5yQiQO8sTna8QfDD2T04C44NY2XyJQk1BAbE0bGnTKskjAmMBsUrMXHqxWPF6mnZrOXlMSw+2wrgRVpSaasX5pZaTN86SsostMqfEXmKLx/0w4mvYcXcFO+4uG5Fhl0WSQcGC3IuJzAyA8d/vZBQA468RGMvm1osQ76vYOSYjfbfBSdb73WhiNqPsxYhoGxIbY6NIdps4KstmEgQ+i0D6KbnpVkwObXpClMVEh9vQkGEWFRNu2RmxNi431mZifXNgrFVM2p/HdJbiFWuRN+QxbmTUt0luCtnb6LgritFVh9NCurGkCvl3lRimSTaXk8CIrkZ1NSnmjwAr1OZkMNa2DpVA2Qdk3RZI7aSxJAapy3qNPvtgLF1XwCcdt5HEMdVGJAitByqL6mvFT99igy7+uT3241Ps6Z+fYgMu+ImF9zjLoq851yL7nG2pd15qRY/1sdFPX2+jHr/ach/sYTkPdLf8h3tZ6VPXucdLnrzW8gDgxFsvtKFXnmYv/+479gRA/Bzf73GWu953yin2CIteg7udaTNff9Bqkt5xv4PYcj26cj2/m5iyph4FygJJacnNaN5yuYgd6yQjuULPVwxYGnFnMPabmz4YuwwNwFgShdOLYeQCYzUV1SxUfRYYr+Nvu5hc68KEYAsLGmJDgiNsQESKvTQizR4frl5Eglv1pd12PXhMQHwBA0jnMYx0AVs7LmZFfACMA2D8v67d/r0uRT7z5+Lr1MipAui7kpTVlf1jijLsFZZk14VG2x1BwfZo0DB7MXSY9Q8PsXeiwm1gdJS9HhFjz4ZG2hPDQu3Jd4Za/9AQi0mMtsLMWJuWg44MiGgSbz3ZFbq8lu1JY7PKMNBK9zqaf/IYN04gmIg9aieDsaQK+XeVGOaDsVixL1OcyFKQW6KjGdWhFQuAfXYsUBbw6ChGLDassWeVbkszVsqaZAoBXjVOkBoakJVkKkg2WBfNyqDofjb+pbst6przbdgVv7HkWy63KS/eY6sGP2/rR7xqiwc9bgvffsSmvnqnFTxylY28t6tl3NPF4m8+34J7/sqirjvbkm+/2LLv7+bAWSCtj6fddZml39HFYq86x0Iv/ZUNPf9nFtXjbCt58DpbOvApKw9/06pjBlhl/ECygImgZKNKBYM1qip+z0ZYvMLvnfYNI9aJRo1JPdfOVreT3RWddXN5ihUQ5fuq1ZyULKL4ULFi6cYKhGpEmxYLd7ZEZCbJI9KM16B3zy5IdCfmgUEh9iwyxP3ByfiHU+0GGnQ3Ar5Xc7tXsGdf00iz9tdpw/PFkd5OO22p+Vq+N/6XSdPf4zUIMOOv0x+5ExgrrtDlx0bn2KXRpLxhyu8VHmvXh0XYHeER9kBElD0cHW8PRqfYPZGpdktYmt0cHG/3DouwF8MjLTQ5AQ9pok3Kjrb5gPFq2PEGUt1qOoFxJW/qasC4Br2zniWcnwfGYscng7Ef/CO5QgCtsB8BkBpzKjFggZJKLNFv2Ik1CoRb8RWLRbpgJBpzirKU20FgXE7K2Nq4/rY07BWb8+5TNq3fQzbxtfus4PEbnEac/UAfm/ryfaycf9GB5Yaw16w88nUnQ0iOWDT4cZsPMEuuWPDOozaz3x/c/WXDn3Yf92WLVaHP28qQ52xN0Au2ZtDTNuuZu63wjp6WdXNXK77/Gpv10h9sxaBn+PjLtmzwc7Y69FXbEPeWVWEdFFOWlCJtWe6M3YCwD8R6rv4VwSfpxr6c43b98frshBHrZCQQlkQhZiyJQoAsvVhuCunVkikExm4cmqlDSSSSKVYy9DMlP81iEhLtZU7e9wdjWQNwe4R60ZZKY9O4spsQZSpUCWwCYy0VFRBfHgDjv+uJKADGXyMwdm8Y5v+VmCVmLEC+JCqf1TdoegDyZdEwl/A4toTEWp/weLuaLAsFgfcgZEgpcIrvvDE4wR6NiLN3kpIsZWSSTciOAYyZwGMSr5zAekVv1sKMqxQ+7sCYMWkfjEn98mUKXzOWo8Ib/mAST5NoTKwJkCVRSJboHGyjx3bNyHOgqxIoiQGLKfqlx3RbTFgg3BmM1cDbgUtCk3eaMlTa2PpEJglHvGwzYbwTXv+DjX7pLhv/yj0OmJcFvWjViW+zZh5XRBqrqpIGuZVCfsOuKhHApNTMU/NOjTs19dS0U9aHgpe2ktuhqUbVDn7m7uwwa4x4yxa//ohNfPRmK4UZj3/8Fpv23N0249X7bdGgp2xF0EtWGTuAfOBhrDEi3L4oyjk75PLY33ESOlmaERg7+1qHs6TzfQG2O3HholC2shp3clIIkJ2TAkCWk0JgLCCWm0MNVpdlzQSeNOMNBcG2NC/SxuZlWUgCsgRrk27BJdFD++tIW7uI/w/9P7ndjB2lMf3j2cThybDiZJef8vdghYGfGbC2fa3+8QTGvVlc2ovIQqVmdSXK0APkXMeQL4kWi0nlsWTeRCloftL9Mu1SErUuDity2bPyKt/Lx19PTLbYjCQbnSVmPIIR2c5gjAuA7RUC4ypd4gLCWu3eQFqZ38Dz3+x+E09pYZIqlBzmAFkZCp00Yy/ghjChmZ5VrTMYdwZkH6DFjKUVu8ZdRyjQzqkZXtC7okMZ1nDJYrgpGtjjJlBeAetdHdPXyhIGOJlAVrY2mnqbGO/VUU02Wdh8m5qsbP59Wdlka9MSTpXS7/zb/v1t/KwtNDw3JQPsEf1t7ZAXnUSxsN9jNr//YzaPqoh5y+qScGow6biZEfQtAPF2HCB7CDeSF/oQsoyvjZ8MvP7EYedm5nG9WFcT2OgUjO8F5DPp15Hj7BwVHT5jDXy0dQCx2LEkCjUQ17GqawGSVFFulr0bn2EPhCS7ibouLDDQDrvzkL90YhcbdjvsHCv2wNiFxI9ItSupABgHNOOvFSj+vc7SuoTsE5xLAarBhS6spRv6sachE/aNhtw1CmbDZWUX2LDLlYVJdwkrgNUUk3lR7MJcbonMsOfjUi0sNclKMj1mLDCuyOKyupB8WyxQnwXG2hohMPbtbV4Tj8kz2PFOchwEyHvImBD4KmHsRMoYjyFTfJpE4csUki58sBY4q9zHyIfYgVyhIQ95igVu+4gR9XfUyV2h5p58yJIydFtarZppOsqB4a9a0m193Nnk+PzNDHEI5MW627GpeWuWvNL30mPyNLcSxr4FdrwlL8I2YxVsY4imhYlGse+N2AR98N0FE1Y5Roy3+CAgepTsi8OdfNU++/UtbTp2bmT6H/fdJQJjbSDR5J3A2LFjJgz9oQ+xYwHxJhixP/4tN4Usdmtzhtp8wDgX69qAuAy2xyTZ1TTn9H9zPmFUFwC+l+qkzv+O6qLILFYq4aCgBMhaF6ZR6MDQRwCMA2Cs7R+OGRM4DxALjFViyZIuXGOPYKHu2JCuwIakUoNPb7Zu4eTOAsbdI0a5jQzXRo60x9GShycnWmFGDIwJyxNOipPBuII3sseM8dB2MGN/fY8/bqtLYU+qwAcMGCtwR3GOytgVICvq0Y971GMHiH30m3a+k8LXjn3frQDJ15U7a8p7CPjZDWMW+AqMddTyUPl8BZYaahHwNiApNMFsdaxhurBCLhFcDS5TAjatTcja+9ZEQ6vz6LMahHJsaDRaY9IamfZHpXV0tjq8zbLRSSaRpU5HDYLIz+0PnSgDRLf90gnjGCepjxjV9rMpOrNff9hF7onPkym0FkpgLCAWMxYYawpPzTs18QTGKjcKLYkJiaIc6ckH4+zsbOsfn+nA+FoadXLoaHWSWHCX6DyAOB0gTrfzo7LsXE7sWjgqliwi0MNtqfn7gdHfiwR9XX5uQDP+GmnGSssSE5ZEIVasEhj3YodezxFeupvWNl3B1l6/usFstNxU26YF2NpV1pMdZg9EJdu7ifGWn4FMAWNalz3UKtg43ZkZe2Ac9zEw9oc+NOGlN7w/iadEM48dewloytj1ALnY1W6lrykHgaMPtp0B1wddfxDE10ld46pDR1aY/kFua7puF5f9LiSIEqsVy23A4yvwrSGv97jPNy/IKlTy+9KcbOZz15Nct5ogde2A00RcG01Btz2ko+QFrmeIpAHw1ZCGSverxa7JjJaPuAptuRzJo1LTe2jMOhG0wqI3ipnDpBUOpEabmnYazdbCUxfuA+vXyaezi6LzxF3nwY9PauDJ2iYw9ht4/ji0G/jAjugS2zqm7zTxJxeFwFgyxfz8KMvK8cBYzbubgtOwSdK8Qxu+MizTukUjTSBzXRCVbmfHZNlZMbkAMstG6U9054qsV5DX3Pu6gNM/2u8RAOOvGRhLkrgSn7EHyh4r7kWWrHIDBMZO05M5n0tNAXI3qjuaX49QAJo3ksC4OwB9b1SKvZWUYNmZcTYbbXMVtrb1WYOsluyCanbpVdCV38A4dUUHGPtuis8DYwGy8nWVs6u1RnsBZJWyd7WpQw2s/TBnHRUBuRewFePdowAdjmKOGm4QWKlh5bzGXJJLNxZr1bZmMU1JFQJijSYrGU1AKDasZpYS1erx1IoJV+az8YSoSAGTTiCy3ykkR1m+9bKaMcmmE0kL36cRv+4mWHYz3t0mmHaTnAoaDadJ1gjAVqEl6768vLWAr5wndZJCaHY2yG7Hz6yDLTdr4wrs2A1kaOKOr5UlTYzbsXsm6ATKep6SLY4sLibxjdS6ZaOJyCTFDgZ9TEFJZERLY5Y8oddnF7GebvRaVkJ+T89VoZFotngrf5rn5X53f/pOmj96sQNjBnrmF8RZRk6+9Y3PcZa2m5EpFP4jdqyTeI9Y+g+OGY+0c+k//D4aCUOOHf3P0asIbHf++14VBMD46wTGHTnIAlW/vKzYv7x81B+us0HfXV7q67RMkqbezUzuvRgbawmZ8TYRy9PiwuFM6g1kAo9L+hJiNhnhXc9lbjkApgZew3gykSfADBn+aJ6oUWk0YzysxyfxkCoUVbkF/VhrkHYBmgJTAa9A1wEuMZVKCDtIhvABwMVlOwBKhwGbwwC30sh0Ga5cYOnDynuQnUuB7fqe26fBiKWTKjEOwGkDbFSbkFIUHK9g+RZyGDrXRi7Tm2GHqgaAyWePanhpCEOX9mKSusx365I4KtuhCY+1/Lr+x3VfLhMBs0C6HhmjFpZci+zRoBOBi9nkMTataO+gnCBaZNpG7rJAeJvyKABTSSHKPtbWaT1PpwEj74jxKgVOr8NhJhkVCKT7LouCYRr/ddnBGimteZI0o+jULWPlOiEIfhzLZGH5CnnSoI7LpCAfo5IT0XpOSmth8/OK0y0lt9RejMm3Wwcn2NXDGO5QbwGJ4iL+Jy6EHXsLRWnicZL3Sre9pl7n3O1/NFb6dXi+ATD+uoHxl/h93OYFSRaw5JtGJNgzsfEWmRVvo0chVYwKthV5g6yihMvvUjaCAMZlMMUTYMw+vZPAWIDsg7GATWCssByBpgBHIKPRXU2M6dJ6L4AqID4EKB8CnA8DuEcUuC4wdoDsjfrq6wTE+h76XvqeiocUgGq1UTsng3Z07Db8syqB8RYeEyC3wuhbAKGNDD80A54q3XfAzec6oNbX6esp3W7mMdVGZBkd6zu2a+uox/zNzy4ruCN4vxlm3gjIqnRbUocykptKkG86JuzcsIoAU4tT0bp9N4iab3pNjr8uvDbKm9DJSFKGXgfd9suFEYlNzwbMiTNVCYy3AcBbxpK7PCad3yPN6vhZ9bxO9YCxC5RXWBFsfj3yyhokmdmAcWzOWHsupshuHpzskth05aRR5wsAYjXxtCBXy3LFhK9kQ4dK/zeXsQ5MFZjA+/ux4wAYfwnw+zqcTT++XdYDY+c3Dkm0pxgKCWUsuqggxuYWhdjygndtQ+mngbHHjJXaJu/qcXbcYaMSGKsEnMrzVd6vA2SBMKVgGx+MBcgOlAFkyQ6OIcOi/TQyAbHblMH3EQC7bGBp1DBWXxP1sxj8ox+Uo2k06bqSClSSLxTio6k1f/OGvkZShliyJAbpy+W4Sdamv+Oafbq9gdD9Ki7t9XH9fJ0MxJzFjAW+TcgQDohd6Ly3l0/6s3zRyp5QuZFnrHlixSqXj8znqPGm10Mlpu+Ds56/ygdkgbJKj+kktYf1UWLF28imdrsPAePNY0iyExiPS7FafgeBcR17+o6DsbaCI6msovE4c1SGRWSW8HcvsJuGfByML0SmuJAGcACM/35g+3l4EQDjbyEYS7JQ/sAjkXE2NDmGoJgom4n+uXzUUFtfGgwzJuPhL5ixB8Za9y4w9gHZt7jJTqVyoAUgq8uvvF/fE+sfD0j37CgB8n4Yospnij4j9oHYTyLTZFk9TM/PXvBze12YekdIjpMUAGNNpCmvQQMR/rSaGl4CQf1O8uXq4xpP1uerIbeewY8V8f1cU64C/7GWtzbCKvU50n4F5CqBroBYINxIOpyafCo1+FQCYOVPNBYj53DUqigxYx3lzpCGrN/J/S5yQ/B7qfT6CHDFgH1AFij7QOzsbKy5EhD7YLx1LMwbMN5INZDS1xmMZWmr4zWrQUbZwJXPCuSTyYXpFpxWwN89124YChizOcZnxgLjiyPzAmD8NX6/B8D4a/zH+bwz6V/moaIZq1kDGF9DA+cBJvUGJMZYelaUTYU5LaNxtw6JYsNodMYOzdhr4J3QjAXG2h7hA7LvqPD9rQJjlQ9ePgj6DNAHYrkLxJT9Os4UO9YI6XuIkWqiTECszAVlZqgR10ADTbYt39HhrxpyrJmwHH2dTgY+MxfQ6fcQCOrnyZ+sBqDLPaYZKHucmoGyqGmIRH5i2dL0sf0MmvheZkkDAlbJEZIgBLxiwAJdyRMCYN3XsQ4dvr4ICaQjGEiP1RJu5AAZzVknBJW/1VquCF/akZasTSV+SbbRx7T4VMtQVc4TPUaWvhQYPtLEmCSrgaE3cELUgI4yjBX2VAv4l5ck2NJCgqEK0pm8zLUHaeBePywZm2SaA+OLcdcIjC+LKgiA8df4/R4A46/xH+evB2NpfniQQzKI4Uy2e0bE2eux0RY3Mto18ZYCemtHj/hMMFZgkJpDPiD7gOj7W/1JMB9knL0LEPNHeD8GwICkQtpP9swKiN2qpI7tGALjGh+M0UL9sHa5BvTzxc59mcQfC/ZZuQtg53eQ/U0DHjtptKn2AJr7AdX3aCh+RNPsz7gW/rwAZwNBPu/TRPwTro4/0jx7n0bjoSk03ADf3ePRftnGLclBGvAOPlelaUHJEcrP8MFZ4NtAjrR/FDjXKPKT7GWxbQGyn7jms3idQHRlIPB1zT3XyPT0cz0fLUEVEG9BE/ZcJDQJAWKBcR1gXA3wCoyVnSx/sQNjThgbYNCLChOsND/D+saNtHtw11xD/OpVHWDshQHRpItmovMkzfgKcisCmvHXQ7oIgPG3EIy7hmS6S9TbcVS8EB1rERlxNpZoxaVcuq9hnXvZ6DDHjDcQElQByzrOjMczVDFWCW7e5goBsr/ex2enzqUAkPo5u77f1i3kBBiPM+HOINxxqS42Lbbob63wwVhsWJfcakgpY7kBT63iPRsoWbnUVNuqSEnYtmxwsnptQU6QnawFdqrN2E25DIIwabiRDSdtGaG2eSRTdNkRtiM3miWcCXZ0XIZ9wMqhD9n/9uHUXHc8PI6TBeuItuUy1JHDhg/WEjXnokUXIUeUoiOj0+6Y5IHyrilMH5KpITlCTTsxZwGzGLMYskr2tzrlMOPM8CMvpV2rJMfoJKTN1lrdtJut2yrdlptEss1W3CICYtesBIzbAWCBcVNpkmPA1fz9mnn9BcZK3auFhdeOT7MyntuCohTLB4xfiiEHm+S1qzkZ95INUsyY5p3AuGt00XEwvgLvupp3PhhrJFoVaOD9/YA5AMbfUjDujuH/ZvabPR2VaMHpjEUXJdkCLt1XwabKRkd8JhirOXScHXew05PB2IXXAA7yAKt51hmMJUn447xizJ33uPkjvfp+AnrJEZIlVNJBNwJYTYC9wNgF4PNztPFZQCz/7m50aOVXaLtJHaPL1YT1VKUMsRqCgurZ+1cdw2BLzNtWFz3IqsL724aQN6xiRF9riH3HNqUG2+HSFDtYjISRhzeY+/rcmkjChTg2kUlRFj3Q1ie8azUEtDcSvLMJCUCgLMbsWPMEjSh7MZnK1ZCzQgxZoNzitksTcQlQ+iCsJqKz2/F8dCIT8PqALCDuDMZOAgKIN6PZ63UVGLcCxE2j2foNGFehleu1cYHyNC9rOBnVTBxpZROycFKk0RvItGdiUuwmcomvQqbqTkZxZzC+ImbUx8BYQBwA478f+AbWLn2LwPcT/5jyJdM1v4q6ITTNHgiNZxV7LJNZCTZnbKotASjWAcaVdORrcE5UIUtUjgkj1xif7nhYYYfPWG4K56jo2EJ8fEV8x0Zk/zLclyl87bizpUs6qFszLzbcMawhhuiWecKCxYYFxtKnxcKVrdxCc1Dbqzei925Cz3Wj13h03XAI8kFjAVNnI9G9EwdbWdzbVplAnnDiEKuKH0yS2jtWFz/EmpOCrCWFcejE4VYb865VRgy0qshBVhP9jvuYqjFhmDXEEyQUO9g9Xh3F94oCwPV9kplWTBrifoZKP6+tGLsZLFkMWWDshxy1M5Qh25scFxockSdZ/mU/Xe346ya5hVIT1FkEtXlbwx0E96t0W+zYt/S5aT+nU8dbXQkgDxjX8BrWdWxokdOjBvZeMW6krR6fa1MKUiwmNcHuDYm2a8KJWw0j+IdY1csAZMkUlzI6r9ApX6YQMw6A8dcHiPVeDjDjbxE4uz+mA2PGpxn+uJb798CO34hNtNTsFJs2Os0W4QhYB1j48sRXDcbOVQEIu4ZUR7NOjFAg7DskHAtW065jmaeYuIKL1jPmXA2g1TFw0YijoQVAFtCJddYgQ2yA/S6P6m/Lw960FaFvkEnM6iTAsyEFgE0JhtkGWW3cYKtPGGoNiSSvcbs8glD6UJLeRvSzDeFvwZzZdRf99seqJvZd97k1CUSMJvF1KcOtBpbsABmWXJlCeHw203kA4yZYqu8rloYsp0UVWRaVJMZpnFrlJvfQwKWFn+wOERhL/9bwjA/GOgqcVfJG64qjDSeHB8Y4OXg9tLdQQKzXyq3L4vWpgTVvGJtpy1hWO5Yc4xEpiXY3Oca92e7RnWziK2DIncG4C2CsZD/5jH0wVo/BBU4FZIq/+xh4AIy/hWCs8KAeEYXWhzfaHbDjFwkNih2ZauOLU20Bb+7V2pnGm1o5xlVox8eZMZs+viwzliQhNuzSxpwOij2rw0ssliig0tSYciTkCBAjbhBL5/eo0IgzDbBGXZ4jCbQhCYgZlqMDr4p925aF9bMlwW+w0+4NWxXclzD5gbDawdYYC1hGw3KjAObkEGtIZTwaZlwDMy6HGa+H9ap0e03YW65Wj+jvjutgzXq8GqZcC2OuSRx6vCrj+Fpkj7UxA60s/h1bn0xWhRLceA3V4FNjTxa4Oqxldei38iivJztDG1U2dORlyCGiE49OQGpIdk7CU060X5sBYgG0ZJzOYOw06Q4w9nR0BcujVdPcqx6dauvGZtnisXlWnJtmQ8giuS0s1noyCn8lGRRdIk6A8eVcKQXA+OvFhAMyxbcIfD9NplAw/ZWRo7hUzbObyCd4kk0gI1JTrDA3yebQaFrF6LBCgrTl4y/B2JMnvqhMIZeFs3R1+JGdc0L79DqSxvxwG2UqiA2rGSWrlsBYy1IFatJIVTUE36yDlS6PGmBLQt+05SFvOhAtC33LKsIHWV3Eu9YYNcQaIgHhsHesZgTh8oBzBdJDRTQDLsgP6yMA03DYcRgF8G6IfNvKkCx0X2BcFs5jkiniAPNEkt9g2qoqgLgc3XkdQfOrwvo6Nr50xBu2Jh45owOQNQDi+5EFmMq+KCdUSECsKic3QyeezoDs50QrCc8BMICso2JKJV8IjJ0ez/Nv6bDUNZAo54CYqwudvFp4fZvRsatHp9uaMdk2b3SB5WSm2luMv98SEWvdOfl25W9+OWCsLArJFD4YixX7zPh4yLzyjZm+CzTw/r5gHWDG3yJw9mUKB8YRJS5o6NrgkfYw2uFgVvFkEKc5HQvWMhjo+jEsJkUnFitW1eCkaHDM+MuBsbNzdWyl8PMhXBi6NifDDAU+GrMWK64s4WdT5VQZE4JlZCxU42SoZkhlfVqwLYsaaHOHvWpzh7DuKOhNAHSgrRr2ppUN72eVQQOsJnig1QUPssZgtn0Ev2ONI9615tgga4hDtohHtkggUpNq5HZDDCunAO4mPlYfy1JRmLTu16n4mB5vTEDmgCVLtpCcIQ26gsbeen6PVZHII+F9bSV78FbGDbQ1yYA1AfO1hMtX419enxtqKxksqSgKc/nCKq1CUunEo3Q1lT/Z2IpzYtM0ojHxFuvYhq3NRZVyMpNDxTXvaA4qE0P6sIBYVxACYzeyjYtCYLxydK7NLM611LREeyUi0m6MjLcrYlOsS1Qqa7s+HYy7ohkHwPjvC74BZvwtAt9PY8ZXRBTQRS8hMAipIogEN7Y+9I9JsMQkhj9gm0sYD15XClB0ALEPxvWTGLT4EmAsacIHY9nXVAJiNa7UqBMrluYpUNoA+K4n6H5DMaPKgPF6Au+lGdcUss8tM8xWw04XwoTnA8aLkSXWR+CQiGPD9dA3be07r9uat162Fa89a0teeMKWPP+4rXzxKVv92nNW9W5fKx/S16qGoicLsIcPcPdX93/Jlrz+jFUM7msVQ/tZ9bC3joN5/QgPyOvC37HyENhyCBozJY1ZYCy5ojzuHVsXO8gB8sKw121R5Ju2im0jAmOBpQB5LXGbZYxYr88n0hMw7gzCui1gVrPSZX4Axg6AAWIfjLVVxV1V+LY2DZzIW6wt3mp8akxdE4maFJyQblWjM2x5aZ5NGZVrCUnx9mzICLsuKt66AMZa0XUyGLsltx3M2AdjPyQowIz//sAcYMbfInD2mbEHxqV005EqhmXZnQTGvM7la3RcuE3Oi7bFgF5ZsbZ9jLAKhkA8MGYc+SsAY7ezDRD2x6edhQ0gdqO7NLUEVGV5w21dPpGegLEY8eq8YbZ45CCbn9DPlsYNssU05uYNf83mDH7J5r7LYtEhr9rywa/ZysGA4JvP2oKXn7AZj91no++4wfKv6WF5vbvZ6Bv62MTbbrAxN19ro2+51sbecp2Nu/0Gd8y7urslXXq+hZ3zGyu+vreNufU6m3rPbTbnkfts6dOP2ooXnrQ1Lz1jK15lGekLD9uUF+63qS8+YLPffNwWvfsCy0rRqJEqVgDEi0Nes3khr9g8NlEvYFv18qS3bUXaYFvM/r15cW/aoqS3bFnaQBf2LkDWcIZKYKz7x8fMCUTywVhHgbNCmdzkHlZBN/DRAcYeEDOtKHcLbhdZ/VonZjgwXlaSa5MKci0Kx8wTw4LsWvJILo9LYYltKmuWPs6MA2D89wfczxrkCoDxtwiM9Yfuwt4zxWhegWasdUzdgnJcyPgzkYk2LD7GSlnlPg/deA1hO9JsxVIFFtJuFc3YxASY6tN0Yxfmo40T2laMJCHw0DCHy2DosLFthvl5OrHH5OrHAEgAceUoJAM17LDTyUlRxQlBoDU39hUrfedhy375Nit44V4rfJbtzE/fbaXP3mfjXnjAxj13v5U+eqcV3X+zlfzhFiu64zobefWVFgPARpz7O4s5/xzLvOJyK76mtxX17m6FV3Vzx1F9AOoeXS3pwt/bsNN+bG/+63dswPf/1Yb+/EcWc86Zltn1Eiu5ppdNvOV6m3rHzTbl7lst/6arLPOWXpZ9G9/rvhtt0tP32ezXn7C5bz1rcwc+Z0th64uCX7WZQ5+3CQMft/xX7rW0Z26x2MeutaiHr7LpI563eTyfFekDbEM+0kgJjUpsfNKNpR+7qUJAVfGkAmG/Wml0Coyd19gtIfXCiFxgkbRi97fR15JGR5NUYFyp5l1pIX/TAguKT7L7h46wa6OSYMbpx5mx3BRaq9TFZRojTUie6CRRaPou4Kb4eoB0AIy/VWCsNTtpzl+qN5jegGLJfaJy7HY0xMfCIy2KjdFjCpPQjePRaGXJAiDkj2WgQFNdbtS2o6kmjVJ1PMWtk+dY8oMvRUgb9rMqlDm8ZYr2tAHoLDgV8NbAvMXClaOsEPtqgooqi4KtqgB2nPG2TX33EYu66zJ79eIfWuytV1ji7d0t7Z6rLeeBG63o4Vut5NHbbQxgPPaRO23qUw/a8tdfsLK3XrPlLz9vC5563JY+85StevF5W00tevhBW/bog7byiUds1ZOP2vLHHrLFD/3B5t57p82881abeuuNNueeO9znrH/+aat65QWree0ld9zw8nO2ksdWvvyCLeY4g8+Z9NA9NvXx+23Sk/e5E8KEF3jslYdt0huPuZPG8Bsvtmcv/LE9f+nP7Z0bzrPJPJdZwU/Z0thXeW40FHmO2shdzVVAJVcDukrwRrw5WQGqbThOXJGT4UCW19uL/yRLmmomQ8PlUUymiTeFvwWALD923ZgUq5pYaHNKSy0+JdNeCkuy+5i8663FoiweOF407xQsL++5QuY7Z2W72x3+1pPzsf/aUfzA5395QA+A8bcMjHuwbr0bm6P1h1Wo+OWRsONoGnkxmXYPeuJgLG55pHstLE23skJcDGjIsmqpUVTDGK+8rAJj7cRTVKNrGonhnjQE4gcHudFol0OsAKFEFwDvgTHa6ERAHvlDAyXVyCEVBBTp9vqCobYq7S1bkdzX1iRwqR/5ss18+xEb9/KdNuutx23ugKdt4cBnbfHbz9vSt1+yZe+gD7/9iq0c9Iot7/+yVQ4dYHVBDGe8/Zat74c+PHCANbzDwMegAbY1eJhtCx7iaiufs2X4u9Y+9G1rGzzQWt8dYE0D+7qjPrYrLMj2RobanogQ2zliuG0LGW4b33nbWodilXsXW1tftOk3XrH1AzgOeM2W9Hvepr/0qE199VGb/uYTNqXvEzb21Qes6OV7bfQbD9qUd5+02UFsk454zlYlvk5C3ECrBYDdqisAuaYg+LjX+jgYC4SpVsKMfDAWIEvecRY2cj86g3HDZEKCAPMa4jXXTSi0iaOKLSQx054My7DbAd1e/N27cfy0CoDmlwfNv9VrGADjbxsYjyBQvBMYX8panSui8qx3zEi7nU77G8nxbINItjnojetKkmGoXjSkrFkaP/6yYCxA7gzGjTg06sYhU8COBchVsOO1ue/acoB4efzrtja5v9WMfNeayBluzQWwkrCZJb7rrGUaztD0nKo6nLHlsLetPnywtUQPt7aoEGsN5xgWbFujw217NNkSkWG2GVBtDx1mbYBxK4Cr0u1NIUPd47tiwm1PXKTtS4i2A0mxdigl3g4mx7nb+0m42xfPY8kkunHcHB5qrSOC3M9qjma9Ew2+NcP62rKhr9lCHB6Lgl6xdUwB1rLwtS6XRiTxnMtiXnVAXJbWn/15fAwwbkAXV5C9NpG4SNCOEHvHjDuBsRpz3sReZzAWICutDTfFZJ0Y+VtxVVI9aaQtHZ9neTm5NhAr24OhqXYzJ98AGH99wfbzQDwAxt8yMO7JGKwPxtIKL0E/voxdZz2jM+ymKLZ/xERbOMFBE8kyWMFE3gaGKqrIVqjF09rAZfFXAcbtXFL7zLhpouI5JX+QMgYrrhiF04AVUJXoqdW5eHtp5m1kmWg7drttBO20YBdryiAzIpmcCfl9NS2HL7gq8h2rjYTlJoZZe3yotcWEWnvMCNuZEGP7U0loS0m2PUlxtj02kgq3HXFRVITtjI+2XQlRtjsxloq2bTER7uN6XPf3pSTYwfREO8wVw9GsdDuSkWrvZ490R33O5mh+ThxpbFjmBMbl+JvlUV4e8rrzHVeQh+HZ0OJcTvKG9EGOEQuIa3IHW10BljmcIk1aD4WdT2DrrH4A7yY0dp8Vt2jPHdKFPz7tQu4BYQHxCQ3f05sb0JfXT8m26aOzLSYt1V4MZ/IuJMWuhxH3ZJIuwIy/mYAcAONvHRh7urEM/DL7XxTBmvZotMKYdLsGMH4gKtIGJkUTKpNkc0vTaOQxUkuiWzXjt41EUX5ZMN7MpgofjFvUcMKhIUAWQxYoaxlqHalxzaTDtTLosVF76xiOEDNuIvB9cyHbl3NZq5QZao2pXOIDyhptbkoMtpbEENuOV3pTwggHxlvjI2xveoIdzkqxIwDp4cw0O5SdbkcJzPmgKN/+WEJ05uhi+xNNrg9HFfBYrh3JzaJG8jnZdiw/y94vzDv+ef89ptiOZWfYh/l8jOPORHbkReNVjoGxM2CyFn/zgkEv2NJhr9myYIpBkPLUIW50WXvwtEVaJ5faPLzL+UMJtSf/AlbcjHVP651amZ7z5R2xYh+MBcTK4tiIPiyd2NeKJVEIjAXAPkgLoOvI7Fg6OdsKC9PcBvCHmbq7KTTFLR/V0toAGAfA2GsOfKvA7Zv2R02HGZ0A44sA4/MJiLkgkqCY6HTrgUxxR2SUPQfbi0yNtrFFyQQHJdsa2HEFY7dixjV0+7+MZtzOpgqBcetkLsepjVxa+4AsUBYQNxLj2VhK5CUe40a01Aam1ZqoZkaJW8h4aMnmY4TzNMA66wDjWkaU6+JIZaO2Z3IJnxDqAHIbvul9mUkAcKoD2PcLWWuUA6sFTD8sKbQ/jy2x/xhXan8CZD8oLrBjhbnuvh7XY38cPep46b7qcA5RmwWZHAnxSWanXiysNgYmDyteNewNz1ER9KqtiR5g6xNh7RnDCS+C9WqMm80hDejCDTD/xiKeE3sHBcQ66TggVu5ERzaFgFglrVhgrEad1j251U6U7p8AY5wXOCrU1Gsisa4CVjxjfJbFZSW6pbN3RcTbNZyAtSX8s4BYHwu8P7++7+kAM/6WnTx6sQ1Yb0q5KQTG56EjngcYX4hM0RXb001RMfZAWIi9BbNUkttsGnkrYMfaFlFPRvBXAcZtLNT0wVjsWKVmnkqMuAEgrsVNoUv4enzHTcgUzdi+WliP1JANmGUGWV0GWREMVVShH5fHkg3BWLLCfjQlJ/24KnQQOu5w24JssS05wnanx9vhPFY+wWgP5LJ/D0A+AvgeLWL5J0fdP5iXZbuRI/bAoPfCpFX7+HyVf39narwD+N2ZAGAiJwum9TShVxHxji0f9rqtCGYkO7yfCxFShnIz647q0Lq1xqkGVqznIzAWELfgIBEQb6Ih6i9IPR6S3wmMxYqbOvbutRJwrxLoNiBleMxYYCzGnGqNaMVrJ+dZyehMG5weZw8hO92CZtwnykv9CoDx1xdsP+9EGADjbxkY9wB89YYUGGs1uw/G50fBjgmQuS4myW5jUut5mlNxIxNtcmmGLWG1T1mJ9OIvx4wlUbThpOgMxgJlH5Db8MhuxOrWBDPW5bu7hKexpRJDridgZyPjxK2siGopYHQ4h8v+jCBiMt8hT2KArSUoaF0IY8nv4uPFXVEexBRdKNos1RIVbLvS8D/HhFERyAusQIqCZVO6rcc2oSc30JBrjpDmHGFb0Jt3oBnvSgN80wl+z4B5xgTbpiS+RzIroBiZrkKeqIp61+nES4e94uSJJQx9rIsfyO8a4XKHm8gwroHV1/McanNh8MgTzcgxrVwFCIjbcaZoA7UA2d+y3ZkZ+2DsApLGMS7OqHMDYKzlo2LHYsltuCc2js+wmim5tmRKoWWW5thrPN+7YuPsuoQ06xWrzc8ZzsYWkCm+mYAcAONvGRhr/53kIo25arvDBSynPF8Vxf1IZAwAWWEyT+I+GIqLIJ/woHklqVZG6LrycSsZWVaAkKxtWgnfeQjEjfKelG/sb23WUS6AFiQKyRGq1qkEpE8D4PAWr8t82xbGvEzuL7GSyBOye6mx1UK2chs/byMDKALk6uyhVsv25jo05HrGi2tHKjyezAcCejaQC7GGoHhFYq5XWFAo4844LBrIl9gYE2StcWjJUbBR7Gobw5EIsK6pWrCubYrGaRGLFs3j+pyt8VG2CyfFHjIddpMDvJPXYlsSC0wT0HeTGFsm00KhQ6tD+tmy4a97SXFM4dUSOl+Xye+ew+cQlykgbmCyrg55Qsy4lUadQLiN7I9NY73n1pkZ+w28zpqxpAoBcjORnJunZnPyyrB6okPVqGslkrSVdDiNP9cRIr9+SrGNKc60d1NgxdERdn2UFwx0GZGZF4WkBjZ1fIPfzwEw/gb/8T7psudK6fZscBAYXwJLVgNPgKzSYspukRl2XXiyPYjneEByoqWjt04flUojL5mJuDgHxkpy+6Jg3AozbqJpp4Zdy5Q4B8YtLDmtyB3C6PCbDnylowqQXWMLENZjOuoxgVod+nFNDiA8kvS1dCqFwJ4kGKokC7IilKZWQVZFJVWDfKDozMboYR4gR8JsVbDfdixpW2HAu2hY7sNxcQDmux2XhRpzu3Fe7E2Nsz1Y/XYksKTUMWnYLbJEbQJ5xvFIEyS/KfFNssQ6kuM2JLztQLgeWcIVjUf9vmLEjWL3nFx8IPbBWED814BxG+H1AuNGGnyqJuSMZsLsG2nYVcKIF4wfZVkFOfZGUqLdGRWNPJFgV0anuRyKi2niBdYmfTNZcSBc/lsGxGLEJ/aacdkaBiCHAcKMwTpXBeDchepDs+fuiCR7NSHJ4jNTbEJBqi0rJIuXMelyRncrAUc18TT08dcy41bAV4MJLgEOUJZkIXmintHnyuzBzj3Rwgi2Y5Cye3UAs6SLZsamGxgfFmuW7a2c6bz1aYNsQ+ogq0wlTS0Nl0IqbJlcYQXBK11NWzpU9dFDHCA34kNuDmfbR9gwa4kcBiMOtS3xI2w7ALwzhUqOsV00L/ekwYrT2RKdQjZxEnJDLCcGwLwmZijBQEMIBhrssozdGiayjKvl7MB210rqXbPYMJOLOmnUSiNGbtHvL31YIOwDcfs4Ty/2ZQpJFZ/NjCVLIEdMTudERpZzByA3TM2y2ulFtnbmOBuFIyQ8K9OeYvxZCW09GHPvChhfHkkehfzlNHA/T5sMfPzrCdgBZvxtAuTjYOzlD4gdXwYYqy4J81buXD6C4Hm0xVt44z5LoEx4eoqVMASyKC/B1rDzbf2oCJei5rNjP6/i0/KNT5Yp2qYnWSNju/XY2Bw7pnnXzjSekyJkY4NBCoTbSW/bhN1LYCygdmAGgxYY15FhoTFigXd5Jmw4A2YMQ65OB4zRkLXrThs53GYOQFOrk+S0aCLVrV4Zx+Hvunzj+hEMiZxUTRGAdSQDITgkNsUF41lGwuDYho+4GVZcxSqm9XxPrXRaS0qbQuUrsa81sG9PINwyitVU5Ew00nAUCIsN6znoRCIJRtKESkDsCrlnMyc1AXF7h0XNbdruZG3zZQrpw1qt1Mym6LZpaW75qOSKOqSLshnFtmDmeJYEpFvf5Ay7LybZ+uAvvpKrnC5s9lBdzu0rtIT02/Q//Q/0XAJg/G36Yzsw1tZf7TfrFApDbOLloYWuulLd2Qp8PW/ax9EahzMskZ+dbHNzYm1lDpujsWcp1tJnx38tGIsZ+2AsX7Ekik0w4y00r7Zim9vIho9NJLhtIaPBB2MBsMBMn1szCqAthnGqirjNBFtVluQKADmFPXawY7ksapK0JglmDCBr751WLWmvXTPywsaOaiYwvikWxhxD+DySg6oCDbgylHhNGnK1BM/XETZfH4XUwVF78KqTGNzQfj1AeC2Nw/XkFsu+Vo880ZDvlSSJZti95BWx4WamC5uYLmwkc6MzEG9GKxcQqwTE/xMwrtJGbDKON7NF2nmKsblVTc2xpVOLrXR8sfUnl/rxOJbNssmjJ9OWV7BWqysj8AJlVQCMv56s939yggyA8bcSjP0dZx4wXxnC/ZBCqog37yjrHpxv15Du9hARi0OSktkSkWyzsmJtBf7etdjLFGspdqxGngsK6pTi9lkNPMU7NtG0q59CrsVEb8hD7gmxQ4HxNkaB25FBNgPGm1lDJDB2GjJALMubPldgXFeCDluKJks5loxkUcHItOSKKuIq1dCTflyprRsEwGt02jFkQLkRcG5GxmhhL15bepC1Z4ywdjzL/rEZRq2P69gEoDfhYdZRX1eHXa2cWos+LSBel8xJAItdTTYuiRzyJVROlvDYsIC4hclCgbGAuL4Ypt3BiAXEWwhKEhBvoRGqJDvVZ8kUjhnDoFtmCoxhxtqSTVOvfGq+TR2bYzE56fZ0NL5iQp+uDc+w7qGwYHTiK0eQRwJLVl1BUND/5I0f+JyvH2gHwPhbB8Zs+QB8fYbcPTjXgW/3oCK7MrjYuoWWWg9A+drQHJp4GfZOUopl4qv1wXh1XoitQ7M9GYwViO7qM9wUAmPlJwiM6yd5Y9ACWUkUkiXEjLcCwgLjNkC5jfFgfUzyhIC4gcv7OsKEVAJiseOaQnzFgHFVFhugaehJqhAYy+62Qf5jFpSui+zn+ZAj+tkqbGerw7CeEf6+PvpNHBj9KdwX0XxOFCH1HDs/Xh6LKyOOHAmsahUJbPTg/vK4AbYqfgD5Evy8HE4K2OxqeV3kJVazTmAsaUWMXiDcuRwb7gBigbGAeCsnMwGxcjs+G4yxFsoKOIfdgQCyRqIbJqZZ2bQ8N23XlybjH8Kj7SZWKvWWhW1EpnULSaOS2OqSYD3CkC0CYPyNPRkFwPhbBsZu66+YsFvFLlacDRijEwcByMGF6MVax1TI6GyO3ReVaQOT020k+9NmZsfDjCNsVd4IWwPgrCdOU0tL6wBfpYZJv9xIuYDzzlGabjLMi30UGLsgG7kpODYCss3SimHAmwBhH5AlU7SguzrtGNYsTVmArMm8lgneZb9YZjXpbg6Ic2jW4a6Q3a2O/AcBcgWh7utj+9vqiNdtZdirtiKEAPrgl2xq3/ttWr/7bXr/B1xN7fsHm/T6PTb+lTttzIu3WclzN1vp87fY2Jdutwmv3mVT3rzPZg54yOa+8xjrnZ60JZGv2WJAe3kc2z7SyMMAhDVZV88VQzUe4iZ0b8kUajLqRFGHp1i/60Y34BHO8+kAY14PAbHPigXE2nEnMP6kxDbnNVZCmxLv5mTYplk07XBVlE8ttMUzx1pi/kh7LCiEZLYEuy4iAzDOQabI4W+a4QDZsWP6AAGZ4uvHeP+nVyEBMP6WgbFbvU6TzmvcZWN1ktUtCzY80noEc5vqzsd78vgtJH29Gpdq6TlZNisv1ZZkRtoCLukXMwW3Mj8S7zFr6MlcqGE6rA6WpvKzEhwgA75ewhiuCUq3Bdb+1JiYnWOCDrDRTAGozbBjr2hsqTrAyz86tgxrbiWMXvqypvM0Lq2BkAYAuR4fsgC5loS0asCyEh25PInR5IT+VD9bEfEiAT7P2YLhT9osAuunvvUHm/jm3TbutTuIuwSA37jLJvUlo5jH9XF9nj5fX7cy+mUrS4Zhp7KkNB0JJBNdWj8TC5sadk0wYp1A5AZxgyoKANL2DjR2PSbJxQfgLR0asXTi41tPtLtOAUAafXbjzt6kXedSM6+G4ZuKSdm2Yd4EmzN7msUTHv8s05N3DI+zG4LJoGDJ7NX8HfuE5FgvTrj6e2ojeBdG393f+9v0P/0P9FwCYPwt+2MLjH1Lm6xsSm6T3Un6Yg/exFeEwKRgxQqUuZEm3os0g5Kys2xmXrotzoq2BeyfW0wjb0VBtK0lr6IcMK4COGopD4y9Ed0TYCwQFhgjN3D0wUahN52DbzoDsgfKHwfjLcgUKmnKqjYxZ8BYiW7KrWgEjFV1yBUqxW5W47KoxPpWngIYJwHG1Jq412xVzEsOXJeEPcNWjqdtQfATtpCcYR11f/GIpwn5eZ4cZQLpo1+xtfEEwScgayT1tUp9TxwcahrWsIVEwT/KmxDoCoB1shAg+84QPabbekwfEwh/GhArqe3TgFhyRNMEJu/YOF0/MdMqZo6xeTMn28gxY6xvSg7yRBphQGluwayA+Fo2uFwd7IFxN5wyXcIL7bIIGrQBMP7GnowCYPwtBGM38CE720lgLEDuSuOuG57jbkznXYvfWPa2+KyRNgVmvCA72hZmhdsSB8aRDow3sCa+Embss+NPA2MBsZjxyWCs+z5D9liyJ2k4eUK2r07M2AfjTbDizmDsUt06ANkH41qxVgC5SgwWQK6Azap0v5yVR7q9gQB7fayS/Xru87Pfdcy6NgcrXKdjHQMpYt11jgV7eRkCYE0E+iDsg66ajgJdMWGBsO+b1mP6WGcgPpkVu63OSmfTtN0kWdfwEk9K/1hVlnIFMmOUlc2fZCXjiu3t5BR7ICTGbg1K5OSZARhnORAWK+5N9YQVC4y7AsZdIjgGwDgAxsfXuXzLwO2bdsnnyRR/CcZXAsQq7cjryjTelaxi6kP28eMxiRY5Ms0m5KXYgtwYWHGkLcsLt5UMN6whiWw9Ob2SKmoJEfJlis5ShS9TOFaMbCEHgNifz4z/GjAWMEui8MHYB+QWJAIxZJUvVQhMnWTRwZQFttVUM5uvmyRvdNRGATtThZJGtnIyUG3B1aHSY+1Y7FTStFX+MMqnHX1/tA/IAmUfiN2Ax8fkCU+i0G47t9GZrAkXlznZG+xQNTHq7Ffj5EyrnJhlVfPG2bw5Eyw2N8MeCw23m4Yw9hyUjAMm8yQg5grHgTF/TwBZFUhODGjGJ3ZrBcD473tmZhTakyo+zowFxGruaCV7l+g86xIDqwpnQ0RUnAWPTLZS5RvnxdhSBj9W5IfZKsJ61rB+fkNJLNujWcmEjnkyGB9v5ikASKVN0C4Q/cTluANnX9Y4vsUCdtyhM6vh5Te9BMZq7jmnRUdJO1ap4adqlH4rpiz5oiPtTYlvKoUMaZmnSstS/dLS1O0MWexkmEJLUz+rNmMtc77gDubujzO7kWaakW6Ao+O2i8bU1F1H/oTvJ/Y1YnfktXAbPBQe78oD4Y005zwQznQlIK4jBKhqVoktnz3e8scV2ZuJcXZnSDjOlwS7Glbcc3im9aEZ2xu7opp3kpu0206LRgXKqgAYB8A4AMZfl5PQSWCs9DZvRBaJguMlLKu8PI4hkDhJFSl2T2Q0UYwJVpSfaHPYh7eiKMoBsWottR52XAE71mTYx8HYCz3vPJnnN+++DBjLf9y52mG1ncsHaYG2Pk/DI7LMycMs1rtrZpZtn55lW6eOZP1Thm0G+FS6rcdOrm3TMk2lr9kxfaSzoMmKpjrRjPMA+rhnuBMgfxYQfxIjbuH3aHY1sqOyyJ/wqmZavq2fO94mTCiyYRlJ9lBEGNs7Yq0P8adXaaEoYNwbp0wvyrFhHutK005HyRW9sCu6oKivy/9i4Pf4q/4WAc34W/YP42dT+Mz4ZDC+GDC+LL7ALkvIY3N0st0eEWkDUmMtLz/BZpFNsXIUjTuxYry16whNXw84V5RGMwASR3gQIUAdDTy3DqhTHV8R5BZo+sHoMOTPYcZq/Kl8hqzhkM61Fab6SbUd0NyBXWwX6+73MLG2byb5xLMybM+cfNsxK9+2zci1LdOySUHLcqXbW6fnuNJtv/yPtxPQ084GDTecQfJc59JOP7/0uBvvlkaOHU+l23pMX/txNvyXjLiVn7NxqiqbsWdV7vGqmVFkC6eMtmS2lTxD0NFNIaFuIcCVxJ9eAQvuGgTgMrzTk4lKsWG5J1SKzRQQS0MOgPE392QUAON/ADC+vIMZ6+iD8aWAcRfA+NaICOufGmM5+fEOjFexh25dIZN4+eEd03jsrfsLMPYcFR8vD4T98kD7RDh6Z0mjsx3uZDDeBtvuXAJdvwS+qp1soN49LcX2MqW2HwA+OIfNHPMIj1+Qb7vmFNoOahuAvHVmnm0BlHXUfdX22QXHP7YZYG4HmJWU1jp5pJMQ3CYOAWsHIAuEt05NPF66r49pxNuXWnTbfT55zp5G7EkTJ2vETZInAOJmmLgHxB4YN07zqnJmsU0anW9ByBP3Bg213viKuxAEdBHTdhfTtNMoe09NUOITV7PussgcV11J4xMQq7pjYQww42/maxAA438wML5gRJqdg0XqfDZDKHrxxtBQe4nNx1m5sTZ/dIItRy8uy2ccmuD0yuIIduORb+wqhs3OGgLxtON6dFgfeF3UI0DTONULRFedAOa/XKrp9GWGQpwDg7FplQ/KnaWBT7q9Yyr6L6C3jfVOfun+zmnJyAzIEYBr+/S847V5Rj6jxSdq66xC2zKzwDYBfi2Ts1y1ssaojfyHzdP52skMt2gaUGuhGNPW77gZAHarpLitiUKXtyHAFmMGqHXU/TaGPBwIH9eH/1IjrieXWCC8kam6Bn5m84xCa5832jbOLLLVE/Ns8bwZllxaYjcMHGg3xqEVjyy0M4cxWRdbat2jRjNFqbF2gFhpfICw9hxq32EvLG+qABh/M4E4EKH5LQNi/UE/T6a4Ij7ffkdn/gLAuFfcSHcp/DI5vjm5cTZ3FGFBBKYLjCtohv2PwFjrgRhUaGTlvOqTwFgTfCeiOOW4OLGG6a8FYx+IO2u6uu0e52TQPi3LAa3A1S+BbecSADdPHImvl9zg8fzelG4r3F06rw/GmggUAPsLVp1jBKD+JDD29v4xXdfhmOjsmtCJSs26RrTi+ok07WDkGzkhiA0LhFvnlFgDevHysVm2aul8G7Ngvt0fTuMuMs56p+TZWQx6XBFTQhb1aJcx0hWZwpOhtP1bK7YY6IERC4wDMkUAjAMNvK8LsH9OA+/qjDH226EJdlHkSOsdl2m3Boe6bdElRSk2OzfcVheE2gY8tpW4E6qxbdUwzFCLh9ZnyD4zrsMrWw8DrMcrWycQRm+tZytFLWCkOgHK5Ct8BhhvhBWrfFDWJf9nVWeJoLNm675G7gXkBk9yyOD7wkIZpGjS7rhxhLVT9aw2Orlq2XBSUxLP5mrPEdJI2I8Wp9Yz3qwtJZ33+DWTN+FYPRkSymreNBVWTHmrplRp3mYOgNcVv4vXrPOadAqJFxC3zi62Jlhx88xRtnFWsVVPzLaFhPyXr15qa5sa7a3cfLs6KMx6sNX7ApwUXaOL7YrIEidVeGDsDfTIHSMwFgiLFQfAOADGATD+moKxP4HnW9uuTi21swYn2OXR2dY7Kt3uHRFp8SX5NmMCxSi0UtsqyFyoIi2tFntZHa6FOoYZakYTb0l1BuNa/LK1gM8JMM7gvh774mDs67CfdXTBQsgFSnvzQ+l1fyOWsxa3voiBCnbGNYzl92CIQkBbMwq/NMy/uojt19yvYwFr3WjkFj5erQ0nTByWI9E0Hg8sCnOArPAiAbIPwv5iVQG0D8guQF9g7Pb/sSYJ14ZfXrPuhEYsNtw2Z5S1zS0FiIsAZK82jMuwOWRKV6xabJv377XEadPthqEh1i04zoHtFVHIE5GjjoOxvORqzvpgHNCJv7kg7P/tAprx1wVEv6Lf4/OGPjR5d/6wFOsRK4tUkj2blG6TFy+wZTPG2gy2WayHGVcR7F4rMEY3rcdaJjCuHRNzAozJ2K1DnhAQK8ymFuZXB+CofDA+wZABPJpuDUgJqiZATKUtIF5pI8gJdvx5YCwgbgEwBcSN/H5KTvPS0wBSZUaMSbAGQLYRtlsLyNYWoXUXRlsVWRsVlO7r8QYAuZ7P0efVCKQLcI3gIKnn+9aNJaWNsKIaMopVuu8S6Ph9N5JK17m0Wkq7/tqmAcTox8fBuJNrwnNOeK4JyRKbAOK2uaOtcXqh1U8vsDokirLRGTY7O84qls2zfYf32/iVK+yh8BjrPTQaGxvJbFEFDOsUMNDDlJ2yqgFjTdsJqL3yltAG1i59c0E5AMZfEQh+XZjJp4GxRqFVlwWl2mUkffWOK2SkNtmCx02xdfW1tmxKqc0hA3gDYFytNDJFRArsYJz1pLfVj411gKywc+VU1CBRCIxruCT3wDj7S4Ox5Arpsb788GlHgbHbMN2xFUSZx4q0rFeaWjG/I+CqqgGEBbIC4so8GpKUHq8HjP3SfQG097msm+J7CoB9MK4qITpTWcXkFmvJqsBXYOyfTHRbjwmMN01L4phBsccO7dor9GFXeWjFeU6e2ETDrmV2CVcUeVY9OcdtfBYYz8mBwa9cYPv37bI1jY02OK8YGSnOriKzuBdgfHl4nguB0t9Yew414KE3sMDY6cdUAIwDYByQKb4moP55QUFdghS3iEQRnW+3RmZZ4apya9jcbrPyM2xRWijsEEbMhg2BsRpYAuMGQn0ExnWqTwRj4h4B41pAqIYJtxqiIn1mXEtjTVWPnqpS3rFKS0tVnZmx048B2s8qv4kmp0M9wOkY/PEKtRoakDX5gGqnqma826967Ht1jHrr43qsKpcVU5S7zRYPyTM+GAuEK4nHVIkdnwzGui9QFhhvmo4lbnoyRyQKXBl+tUzHteEqH+dEvmPFAmNpxRp9rhifbdWT8mzd2JG2oCDZNlestP27ttjmPbutcOFSe5SBj2tDUtzf69KQzONgrEatWz7bAcZyVqicpPE1+V8M/B5/3d8iwIy/Rf+4PkuSTuyFBHm6oi5n/QaP0tp6hGfaNWTiPpSQbQuaWq11S5uNZSnn0pHhVk62gwMkLQbVgtCTwRhbm8+MxYprGOOtmZJj1Wih1djKqmla1TjG7JUnW3g6sgfKHjA72eIvgBmAhhl/VrVgIWvG1aDfSzJKNScNv2qJtKxkUWgVHmkPXDtAWIxX4MuxlgAkHStZo7Q+K9g2ZFJs8qhgx52+toJ0tiqyiWto3ulYPoqgfUr3ldHcQrNuI/qwpBbd11H3tfuvnVVJHgjnWivSgwfAha5R55dsbO3zShxLrhyXZhVjU2neZaEZk5pXlGh7mzbYQcD4yPvv2aKaRns5OcduDEqya2Ly7OKgDA+M/ZzqEOJQadrp7y5XhSrAjP86APw6nTACYPxtAmOGOrpGEgZEddUb001nnQiR0e2r44vsssFRdkd0qkXOmG3V2zfb5tZacilSbBY75NYBVrK0iQXXs49N0kStGnccdV8NPIFxNY2yKmxa5ZMybcOkHCvrqMrJXHrD9HT57S7ByeV1JdAGvJ2uTJOrlpwIMWhXeIarAedaBj7qyYQQE1c1Mo3nVxOTeCqBZSVyhJwecnn4pfuqChqQGwiEL2dFUhmbOTZkB9n63GCryAVw1ZzkqPt63P+4Pl+suHIUbhJur8XWtwFvtaqM10JVwfOvJpO5GS9zE8tC5alW6XbrrEzbPC/Xti3ApgYIb5xSwLokXgOaolWTR1kD4fCtCybatsUT2YLCCWsMr+EYNnpMSXFVOTrGTT0uL06wQ23V9sGRfbZr315r3nfARq2pZGQ91a4cis0NaUmNvCtp5PUIK3DxmRr06EGAkD/u/nUCl8Dv8tedGAJg/K0DY9a1s7ZdoKwxWSV5KV7Rq1y7LmmUXf52GNuFEy1nySLbfGCnbd1YafPzU2whzHgN+umGEoCH8WflUchBIVubZIqmCTTHxntDHx4Ypx0H43WAcBkgXDm5AGD1qzMwA0LYuqoBZVcw6GrW0auqGBpRVTNwUaslnNouws+pJW+ifhyNuI5jDRkUFWxn3kBwUCWTguW4PXS/jIS2MsB0bS7giyNC4FrGuqR12cOpDlBmg0l5fihAHOpAWI/r4/o8fb6adxp00aaT1RwVrF/GoMtasjnW8rO8KFGcGWjldfzODdOwq5GDsXEWevAsGnQzs50c0czr0DypEE9xKZ8zljjM8dYwa6I1zZ7IOqUxPLeRbM0mRpPJwhauEJpg+dWE0murygZOVu2Vy+3Ywd22d/8+a9t/yGbVttiLI4vR9xOte0QmQMwodCQbW8KKXEaFi9EkiU/9gMDKpb8O/L5uJ4sAGH/rwDgVIFaJHSNRAMBdwwXIXp7BdXFkUgwKtSdYtzS1qtIOfHTUtm2stsXFmbaUwQ8fjKvGsOVDxfoleY0bCeQRgAiQGycQpwkYC5iqJo20CoYoygHa8smM9PrMuBM79kDYA+JK2LSqikEIv3xQlt6s71vHeidp0zX8LKXFVXIiqBod79ipsjLEVHVcB5PV2PbKvGBbnhmEzDLEytB/1wGwa5EdVmcOp4K5DfAiS5QBxDrq/pqsECrIfZ4+fwMyxobCSMCYxLqiSFtXGk/FEiOqIkoUNltBrnP5OK4KeN6NM3IA1zyK4Y0ZhPwApFXyM08EnGHGLTPGMMwx2TbOnWINsyegp5dyRVDACS7d+Y83waj1etaS+FbNa1vDc67me1YtneHA+MCBA7bt4FEr23HQwqcttDtiYb/IFd0j8xwgixkrHEjpbT3wIXvWxcAy0q8bwP41v08AjL9FYKxL1StZ4f6XYKyELyIW0YvVmb9+eIwNKBpty9o22bH/+NB2tzfYyslFNjcr0laP8pixLp0rsbVVA8aSAppgpW0aFe6IydS4s4Y+5KhwLBewrdQl+HHgPYkJdzDiCsaBVZUMi6hOAHKH1sz3FMjXAMYKta/EqqZMZUV5ruP3WgtgKtpzHWCs4xr0X0V+Lkf3XQogr8mG2WaF2sqRwbYiI8iVbusxfcz/+KrMEPNLj61j4GUtgLwCx8Uqmnzr8B8LkNcUq2IB42TAOIXi+ZJhUY9DomlmLpXvpBcn2YzB44w00zoNuULSxNyJ1jxnktXPGm/VU4s4ceE44blvdD5kgFsnG15XnXSqeD3XMhVYtWSW/fnYYTt88JBthxm3HPrIitbU2LOZo63HsATrifQkQO7u/p7exhYtJvV236m+2ezwH/n3D4Dxt+qfN5117R4gXxnhyRR+xKKyb3vxXHu9G2tPMWKbNm+JVW7fYcc+es+O7tlsNYtn2OTkEFtRGGNlgJzAuIqIyhokCvmM1TRrR9t12zxciLy3606g7Bp0+I29ht5nV6WAmBJ4fVpVMpZcybTcBlYQrccHLFBciwVNoKjdfAq+X40VTff1uE4gq7Cw6WPLs0bAkkNtaUawLUkPcqXbemwFH1Pp9jIGXFS6vTI7zFbnRqAXR5PNwfdhMGRtKeAIIK8uVsVb2Rim4wTEx6UWX3LJdlcHVZOyAOmRLBItsjacEi0zSwHq0VYPQ66ZXko8ZqHLK1YuRaM2fLgrjAQ3qVhNoNI6TjqLRuHIqFht/+9PH9l7h4/Yjt0HbAtgPLdhiw2fuMBu5W97NW6JnlzxdMcv3k0boqkrwjJdPKoXlRoA42/qaxAA42/VP68Hxh4gMxorzbjjDduTN/HVIal2B8x4xKR5NqumyZr37LFDR/bbHw/vsu11a2xKeoQtygPouEx3gfLKMFYjDz1TYOyF4cCQKbkadJmtrdEKClI+hUrA7NnbOtVxdwUMGsBSCYgFyhVMnqnKx6ajy6JBc1w/FiDm9rrRSbDhZFvDtNwagEqguCw32pYJMAvibBVTdXpcx1WF8TDaWFucGW6L00OcTW9hahCl28E8NgIZY4Qty5RrZIQtyQijQt1xGXv/VmST5Uy4/nJqZRHgX5riAHl1cZID5DL9buNpQNKgk3tEtjTdLx/vAbEeb2SAY/McfMQA8kZWJ9XDkGumjXLVIEcFLHrT7DwXslQ3lpMZr5FGyDdwFbAaVr1iYq4d3bLR7D//bB8ePGK7d+23bfvft7Wb9lju8kp7dmSpXU/QU29OtE4/7vgbd8Edo0Q+VcBN8c09GQXA+FsFxuQTALrdyCvoDMZ6rDea4g3BSfZG7gQbW1ZnVdv32db9B2zf3p32H8f22we722zx2GymwMJtuUaDyXCQfit9WI4G2c00kNGOr1YRkwLmTTggvHAcwnVgeE04I2Rdc97ijowK79gxrQco1zOZVofGXKNLcoCsYkwGroU0W1+SCvCmAMCptnq0WGnK8eOq0iQAOdl0XApYLikANAHjpYWx7rg4P9qWANKLsiNsYXqYLUgPtXkpITaXIZa5ycE2LzXYFqSNsIUZI2zxSE44I8Pc5+m+jgLwpVlRtjRHQM/3LEqw1fxOq/kdVharkmwtv+d6ft/qqQXo4jlWjjas+zpWwXi1t6559iiGOsSMPUubputqO6pxZiHTd3m2eW6+A2NVK00/DcyswEWhBmj7uoX2Hwd22//76CP78MBBO7T3MOz4kDVsP2ALGrdZ0LhZdktIgl3DhpZeLCjV1Y9cM5djU9RYtCoAxgEwDgx9fE1A3WmIHWxYRwFxL3bdaXDgFla9x01fYktbtuOiOGZ7Dhy2fbu223++d8D+z7G9tmH+RJuRGenATr7XOkJuXCIbl9MCYw1jeGDslwfKXkCOQNkb7KjFd+sPe5wAZQ+QG/EiC5BrscRVT2ALskBOQDwKBjxKLDTJgd8qgW9HCRT9WgwYd66FOVE2DzCdDQDPBnTnw4Dnp3pgPCcpyJVu6zEB8qKMcA+wue0AWmAMQB8H47x4wJjfw4FxWgcYw5IdGGe5BmXFpFwHwjrqfu30IhwTJbaR9LVm8pPlrBALFgDXE9mpo+7rY1vnFjhppxlrX/v8Qhh2ps3PwyUyZ5x9sH2j/Z+jh+y/jx2zDzhRvkcDb/euA9a++wgnzwOWOmuJ3RUUbTeNSLA+4clsavEatQJjeYwDYPzNBeJAhObXBEC/So2rCzGKPSJwTChOEzbcOzLTuuNRvXZwpD2VkGOLW3dZxZbdtpk3+UEaRO8dkkyxx/7z2B77f+/tsva1c21RYYJbTlpFDGUVnuLyEqbitI5oJhGTkiuYPNvKsMMWJs9Uio+UdKEQnTo+VjuJ4r5X8g973mSvUrCq4TEG7KvHosGORTseg448GhlgdDqSQ6KtAJgFiEsLEmwJofeLyFpemBPjaj4Mdh4njLkA6GyAdBaAOgOwnQ4DnpkUbHNTRwC+n17LsmNNtTSLfX+daklmtC3OkmacwGbsRHRpAHkUIFyS5kaVN4zNxEnBslCkhJrJsFskiMYZJK/NLHFH3a+figTRkV5Xj/WtfgbMFwBumMEoNM0+gbSkn/bZyjNOd1cfa3gNFhUz/DF/iv15/w777/eO2p8OH3JgfGwvf6M9NPJ2HbT6rXttLX+3t7JG2U1Dw+yq4GjrE5dhF5JdcQGbo7vG5tq5Q5ICzPgb/J4OyBTf4D/eX4A447GXByFTaD8aI8/dsDz1IWSmz7AYeyAq1YJHT7GVrTutvn237USPPLr/oH1wUGC8D6lir/3f9/fY+1sa7FBTmVXOGm0LC/DWwtwapzOwAYhoEMMH481Mz22bEuPAWLcF0PpYAxGTJ4DYB+POgAwYA8g1pKqpBMhVNMdU5eiykiMkDawq8gBZ4ChAlu1OoLxgpAfEc9M8IJ5F03Ea7Hda/DCbGjeUwZWgz6z5qWGwZDHj8I/VQvRy1TJ+znKY6irAeG1xMk4OtO3xsHhAuBbrXg2WPR3rsKk1TFPBio8fAWk04AZsa/XTiRSdgSQzM4ehD0Lk5UPGAicpp3UGG0Vms3wU3XwhwL8CX/KOunL7z6MH7b/eO2Z/PnLYyRTH9u6zw3sPOu1449YdVrF5u6VMm22PRiFVDCPvOIqc47Bku5g+gFL4XELft+n/+R/suQTA+Nv0BweML2VppcZlnXuCxs5VsKYbAOM3skttHNNcG9p2MP68i/wDLoP3HeRN74Pxfvs/Hxyw/0fZ//3QjrVV2TJyE5YCSC53Qs05fL5yUogFC4AFxNvI9RVL3gwIC4wb2XZRPxGXwF+Up5PWA8SqOmxitXh2awXKNOyqsY4JkMtKkSxK09GPkQlgpqsBZTHVFYCygHlRZpQD5PnpSBMpoTYLNuyAOHaITYkZbNNjh9rMmE+vOfHoyAkwaGp+EtJFMlJFSpgtSg13tRz2rUbealh5GSeGSjIjarGkNUzJZ4QZDRh5Qvc7H+vRjPVxxWMKiBum09AEcBtmZrpqnKXhEFY7sSKqbSY5y9NSyafIx+I30ubm8lotm2v/dfgAL/sH9l/vf2B/OnLUPgCMj+7fb4cZ/ti7e49t2brd6jdvtXkVtfZufgnsONSuDo6xq8iu6MJapssZf+8RVxQA42/w+zkAxt/gP97JzFgZFBcHZdplLKeUD7UXvtNeg6PtzqB4i5g4y1a377QGgHjb9t12aM8++5Bx2494w/8Rdvwfxw7af3+AXvneYbr5H1Lv2576MltA6PwCNORGLrWbufSWnU1OCkkTvkzRGYy10UNh8t7aJf/48f14Pii70KFxTN1RGu6o5ljhXBVUaYYHzASuS0teU4iGjHwiiWEJzofFIwFlnBCSJGYlDbeZ8cNtRtwQmx033ObAkOfEfvJxQSIuC9j0omTcFLDrZelRthxwX5mJbQ6ZYh0svIymYDlSSRVadS1g3IC23YQ+vBHQ1VCH7teNQ/fmd9VR9zV5p3S2xhnkKM/k+c4ClAHfxtlM6s0m03g2QMzt9pmMTwPUyoBWo3Dl+Dzb31Jn9l//af/9xz/bf3zwgf0Rzfg9pIqjB/e5Uorbju1brXXzFqvdst3y5i2yhyPirNegEOuDZtwzhl14sOLusQJjLzwoUN+81yAAxt+if1y9ES8JybVLQ72hgF7BqdbnnWh7nOmt/IWrrU7NIIB4z6699h6XwH8CiP8E83JgfPSw/dcHNI64/eEhseP/NPvosNUvmW4z0GlXoOU2z2Jvm5pP2NnatJjTbU3+uEzhe48btI5JgOwfOy0rFUh7jgIC3hki0bizygEyskUlVrcq6bQ4K8qLAWQaemWSDfgd1sKOV8nWloP2S/NuGUAqV8QitGLZ2JYCzkthzJ92XI02vBp2vRZQX8f3WE+geznMuwKwr4SFV8OGa3Bt1ADEddjN6gHcBgJ9GnFOaD1TM5Y2rWhq4HesJ+RHR91vwWGhyEyBceMsmDFg3DibzweEVS1zRgLGTN+xw0/seDVe7kX56O+rF9r/wV74//vTf9p/fPhn+/OHH9lHSBXH+HscOXrAjiAhHcZhsXfXVtu2dbO17dhli6vrbVBOkV09IIgrn3i043zYsRcMFQDjbx4IB8Llv0UgfOKPCRiTRXFpeIEHxkEpdjve4qElU2129UZr2rEPrXjfcVb8Z0ZufTD+T978//3h+/a+LpGPolseO2LQNPvvA9tsw6wxNgMWugFJwTki8BW3sqF5U8cyzhOasXJ+scNpqIEpNe/YUXyNvq6RKT6VB8iSNAgfUtNvAgH2AmWnI+NHppmnpl4F+vEGpJIN6MdlpJqJua5Fy16bF8eQBtpudrTnEaapp1oD0H5WlQPmqgoAuBKArwKAawB8VS3Wujq8xdoA0jDaW9F08nEj3mJtEul81IqnNrzG2u7RNJPnOIvnOJsQoTk+EKMRc7sdUG5gaEbPXyPXlVPz7U/bm83+/CfY8If20fv/YX/6CI8xUsXR947YEVwuR48BxocZj9691XZt22xbtm21OvTjrNkL7f4wFpYOj7erozXynmsXkVMdAOP/P3vfAV9VmT7trq4FaQLSe+9NOiiKvbfdtWz9r27X3XXtXRF7VzoIir0iKFKk9w5JSO+9917nm3nPfcPhmuSAwbV8cX/vniQ3CTf3njNn3nnmmacJjJusbT8AcFdc5hCGyAx9jEEydFRMevBl3PDcAsxbtwd74rMQFJVIXzEdFMmUJgjEJS5mXJqZSZkiH4X5BAaunDQyZVb2UVGIvKgAbGcHmRpC1GkngA1h2pgF48NuCjWDsN1X8+doXXOOXBpRT6+xs8is2cmnZWMoAwjGBwnGAqr9BMC9LOTtIyveRZa6m6x4O7fzO9jUsY1rM9nwRi4dN8wk+HLZoz7eSq/wNgJ0fWsHi4BaOwnm7rWLIK+l8UyaBHJgoUYzcR7eIgEzdwX0PgfwuYWQJQcTjMPIhjVvL4J/pz1qykcwHSeBn9NzvYyz97gOLecYpuX8XoJxBD/ez/l62xY+YpLrsg6sA7s7UFOYj/wseovzygjGpcijVJGRm8lF3TiXhdYsykrJUUiKjURUZDjCKTEt230A/57/NrvyXjSdlSNZIxj+yJwmMP4BXIffViJqkimO55tnJi9oq1jXopanMHD3aujf9gWHf+Nn/H+H3+fKoBijQCBuWS8gGP9j5jv4KjAOcfmVpnAnO5uKQ0VpaShJo2acmoiC9CQU56ShtCDXMLOcrFwUkp2V5mYDRTmmoJcbthtL2b2mdmD5j+WTDf2IYepkx2Z6snFTcC6cGVPPbbkF4lowtoD8PLVXgpsPjM0YJv5sgAFjRnVSqthH4JNUsIdAuIuguHMBNVw2eGyndr3+VeVOOGvDa8qhYCsz1yY2q2htnUWwa2BtZWOI1pbXHz1ibWYX3ma2Rms00y7GWe5j9sU+ZmEELH6KIUm8eTAn4xCteTpqzl4YwTSCGnoknSY66nNzg/qUbonPCNqfv2BkCa2wZa8hfPnrZimGcyUDikJXvQ3kxYPbEdoKM1GQV4jCAoGxw4yzc7PIjtORTR0/W+w4ORbJcY5UEZOYgu1hUXj50xW4kQNLz7nzcZx933OYyq688ZSmJE9pjeGuSMtOeZHV0T2wVCzaGd1kRzb5zs9juCac33fk7z1qMKrrXD6Gf/uo/50fye9sAuPj+EaZkUec3jv0oTcw9GHmBnPpc7Ps7DLf/DI7Nkcns3tNenIhJs5gPOJj88wkh6H3vIwhd7+E4Q/QL8yxO5OffsusCU8uZkvsfAx/cA5HKc0yE4PH8/FLONvuKnqLp97+MG6ire3tDfuwJzodgRHJSEzk1jclA7n0sOansoCXkYR8WtryaWnLy09Efn4qQTjLAHFxbi415ByUE5Cr81jUy0sBchNM9f8rZjiocSP6Swaos5gXzJFEkZplt+ghjkxiNx7Ty7SCmDFhVyC140BmMGiEvcbZH6LurHyLIOVcEIQ19DOAjSUmotNX2JOGbHRk5jYotc0ktzEwaAdHKym1TYltG2Y95CS2vXIvi3H34Ktn/oOVT9e/1jx3J75+/i6se/EebHj5PgIw4zYZFLSdQUFmICmjQ02WMpPU1AZ+kPkcOiqfQ0tuERUpA8Tuqf8G0zkRyqJc2NKXEfn5S0j58nXE8uuR1NMTl7+GOOYch9DupinaAUtn4+MX7kXw2g9QnhKK6twkNtwko6yYDgrmUWRlOa99QQ7louwc5BCkszLTqRuTIfPGmU49Py4uDpGxcQiKjMa2g4H4dMMmvP7Bx3jgtdn4y9Mv4eqHn8OFDzyDs++egUnMrZ5Mj/kkpr1NuP95jLnveeOw0fk2nBnIGmo69LG5bBiZg/4s+va5V3kmdOLw62aKCCeLjHxQiXC0SzKMSA1FaiJyL7XZn8X2e3M0U6oFzO5lz28NOPBbmlbitwz5OI7X5I/pdzWB8XF8483IIwLw4IffMOswKPsBsmuGmQPEDrPQGsHpDaMUi8iLZByDxMdyCOXhtYDATBvTvbSv0TWhNfw+fj+LdhOmc17aU4sw9i934/I7H8Uv75mO+2e9hQ1so41JK0JUTAZSk1gYSs00YJzHKr1CzPNyEpBLIM4rTEBeAYt5eZkkwzkGjFXZFyBXcPGbDSBH71jDuM0XsGrWo6adN4asL5SsNvzdxxDzEW1vZH4hBFMtMUkHlMkoDTD7wJiA7IAxgVspcLTEabKzuvwO8udNgP07yjFWqtnTJltZS5GeakDZ/oa2+mS388mKmUW8nvnE65hNvP61e7H6+TuwpoG14ZV7sPHVe7GZ7FRZxgJgMeE9LKjt5e915v3pqHFTZOtcB3ij0BJzt9NJAj5mtsQnnPpBFhy89HlOfH4REUtfROInLyKd4Jz8yUsE5ecRS69x9OccOsoW8NXzn8I25lQkHtyMyuwEYyUspAxRVpyDEjpYcvkaF3LCR1GOA8jS7rOp4WemOylu6enpSEpKQiKD57XiEuIRFhWJg4eCsGPfHqzdvcfYF1/4cj3uWvgBfvvM67jy4edx0QNP47z7n8E5tDme98TrmKC2aTLnIZyHOIQgO4RJcAJkTYcRUza2SMZ0TiApmPTkfN7452H89DkYO91J/nMvC8JNYNx4rboJjI8rGHO7RwY89GGyYy597CxnVI4zSNJ95/cxCObQOnm0HJ3DDrpBBOTBHDgpi5rYy3Ax5PtewZB7OEz0rhcw+v6XMZ5JXZN4YUx48CVGKz6HMXc/i0l3P42L/vso/vLMa3ho7ttYvGIjghNzkJJVhvh4seJs5CZnI5/sWI6JvEwyZDKz3PwkA8T5hfQd5znsrIj6scBYS4W9GjotwC0zyOYCV31o2PHWNwlG7CSL/PQFxHAGXLSGcnIaRxjzLLRCzeI0CzontLXXMYSuCi19fIiga8FYQGymeijJTEE69QCygNiC8dYFlBoIyJs5wUNrC8cmbSDQCmzrWwJfNwBLijjAiE5JEYEKRtIkbGYM7+fNwUwdofQiJmzZsMZFiRUHSmrxMeMQOijEjiOpFyd9+hJSyZYTPuZrQs9xuOyAH75uUt/URKOGmvLUSLDThp5iulkoQQiMy8skUxCI8ygV+cA4n+xYYJzFBDcBssA4OZlTQDgfLzo2BmGcXRgQfAj7AwOwJ+AAdgQEYt3BEHx1IASf7QrEO5t3YyZdNI+88ylufWUBrqOkMe3Bp3A28y0UVj+J+RYTZryGcTOUZcJhtWyZN4BA1jxC8/Y40kkdnWZsl9jyo7MMULuXYjz1uTkqQc5cT/7s+DDZ0Jiow0tjow4vO9Pvx8Rmj+dzbQLj4w7GshjNNiDqXo4+Z++eNnuWICwg9i1FIA4jAxnIQkxfXgR9CcBm7pnmnHGaw2gC71RWzqdOfx1TlTdBxnP2vU9iGo+X0/x/I2faPbd0FZZs2Ial2/djw8EwRJANJyTnIC6W7bUpOSS3OQ4Yk2nlMwchnxX7vHzqyATiPAJEPlmwAePcQmOz0irNz6dsTEDOJzsuykZ5YggiNnyGr6nlruVkjJBPX+V2nC2+BLBwst0jF3VlOifCKFEIhO3xCDCmi0J5ySaQiD9vg3T8AVks2YKxPYop26XpH5r0YQG3rqPDgOne8IHwQabTBb5NYKUWLKauxpY9BGMB8X4LxD7gPfSxwpCerQVifa4lqSKMgKyBpKn0Ekfxb4li+3jC5+y8e4+z7RjRuYHOkLD1S1GTEcvXkK9jcZbJBCnJTUclXSsVpQUEYrpYuCMpzmUhle+BwDiH7NiCcUZGhpEyUtPZlZeUyN1ONILDwxAYEowDwUHYx+O+0HDsCo3AjkMR2BoSgbWHwrBsXwCWbNqOmas34N53PsLf5r2J6559Bec/QglDbdUPzcDEhzmFmnkXZz0kYsDzlPLEiAd4Pj7wkpkoPuTel8wyY7z8Fx08miijr3+TbBwpwx0Jxj5g1uRynuN2d3g8Ae7H9LuawPi4grEzNr2uZfNmnSMDXnzLTGdgS6uWHhvCreBgyhNDuE0UMI/mVODxM+ZiCrMHzn1yJs4jg5n2CLebvIgufXAGbnjqBfx38bt45etN+GBfENaFR2NfXAoOMJUtIIoZFLSzxUQnIyGa7JdAXMCAoAJKFQVkWgUMMS+ghSqf0z7yCbL5hQRqgUAuva55xbXOipKCQpQxSUyAXEXwoJCMquRQBH31jgFk5Qord0L+YwFvJLXg2kWGG87PBdB6zB7Fmo2+zMeDKEcEUJ7Qkq5sgut9yWb+gLxz8RPQcsLvlbnsTCSRjKG5cnsJsgJar7WfUzwOM2IHjDXFxAl7d4BYoUduBizQlU/YrhACsVaowJhMOPzj54xeHEXpJZrh8WEMnd8870kTZHTwq/dRlRZN73Y63RPZqCzINkBcxhtctSyELJQWZKf7diMCZlrdfNpxLTum40WAnMaGEAFyMrsn4wjK0fFxiIhj+BPBWV+LiYtFcGgI9gUFYfehYOwMC8O28AhsZNPIl4GHsGTbDkoZX+GeJe/i1pmz8etnX8BljzKA6IHHMfkBMmbGdE5hZvI502dhMs/H8fxYc/ZGkCCYVnvf9JjhlNK05N7R0sdO8dopDBry4acBH66POOzZKS46RUb/AuOPCUiPx3NtAuPjDsbc7rGgYZfNmR1GC5IbhGvB2AfEFowHk5UMfZzaHLupxj4xz+RLjKSXdIwGUt7zOM656xHmTDyL2+YtwtOfL8fizVuxPCAIG2NisIeWtR3hkQThOJNlEBZJF0VsEqvwKciMT/cBcTabPMh+MwjKpmBEACbI5hdSpyyijS2PFqvcIh8YlxCQHe9raWGRAeSqgjzHYUH9uCIxGFGbPjeSxUqyv1DGQ4bSSxxBVqgldmiX/ZplzZIxDoMxfblkpyreGZ+y8pHrAeTa2Xyaz+dbVl/WvLyDlBskOdS3BMBiw1qONOFjxWLGvKGYNm5f+lwAnSKBBNggMl4DxFwWgGuBmLqwXCXGWcLciUOUORLY+hzD2XjbODFE0Z4Hv3gXhdGBpquxksVQFUVLeBPUKs/PQVVxLsp5QyziTkW7kBK+BwJjsWNTyLPaMcE4hXZEAa5m5IkdR1KuCKFccTDkEPYF7kdcVDhiI0IQHRFM50UY2XMkQqPDsT88GNsOBWALv29TaDDWEay/OnTIjN6atXIVHlmyBP94fQ5ufG4WruRN/wIC5JS7yZbvUgHweZzz+ExMY7v1WJ+mLMli+GOzTQFQxEGWSi1JckaW8+0M3eBc6wxy7RD9C37HA9R+rL+jCYyPMxgLhAeTvdp1GJhfZH7AN9c3WDKfj0brTCQrkT1p1J1PYAKtS5ewEPPrZ17FHQvfxrOfr8DH+6gRJiYhhJriIVbZ98dHY28kt6yRETgUFo4QblejmGeQmpDCgh2ZsBhxMi/4VAKxAeNcw7zEhAsIsgLiArbj5hGItfLJjAsIxFqF9L4WFZYZQK4pKzNgUpHNLr1S6shZsQha/ZEp6inlTc6BCIJSBLfzkcw2lqtAK5o6q5YYs2HHtWBMRs2pHgHMqTiooh+9yE5zyDcBWSzZMmY3c9bXtQyYq2jYwLIWNX2Po2MTYFlQdCx5mvjM56FsCd8KJOMNYlFOeRJaoZoGTdYb6rfCGBSvG1H4Ry8gimCsFm9NDdm7dDFKY9nYQSCuyicjpqdYOryKpEV0rqjrUUBczuJdWS6BmiBcmu9IRALjPL5HFowlUWSzVTozOwsZWZmGHWuKtJhxGNulQwW+4YcQEXwA4Yf2IzIsgIAciqhYylU8HiJIBxGsD1Da2BUmxhyKbWEh2EQGvWrvHny2Yw9eXroGj767HLe9vgQ3PfEqriBTvuSh53DZ9Fdx2TPyrsvXTDbLHaBmLA7nuTqE5+pgs6NTvcRZTu3EqZe4AdqfOQuA3OvHCqTH43k3gfFxBmPlyg5iXsAg31GfC5gdUD4MxkfIFGaQpLZqz9MfTC2PflGN2DmXjPgCZhD/5tnZePyTFXiLOvAWjuLZnZiKg2TBmtQRHB+L0IQYxDK/ICmdflSyq8SEOEoTkUjgtjWTITOFzMUtTqcMkZxuwLgonUWiTIKwur7oby0oIBMmEBcWlRhm7AbjfAJxAYFYYKxVUVKKymK27dJyRWptmkIqU6Ow+8v38QVjN5Xw5gCVwxQNKLsA2coXDhjLdUGXBbvuAgjIB7kC2SCiCRgWjC1DtoBrgbousBYYH/IBrAVa/2MoOwi15Au2K5yxl1phXMF0QQSyGCcAtssAMkFWS2CspYGiFpDlL7YrbS3HLJFlf/kK3R3s5ss4uMX4tFFZhkK+ZlVl5SgrKvYxXx8gs7mmgk0eki4qjEbvgLHYscDYsmOBcSbZsWQKsWMxYwGx2HF4bDQlqUiEhwUZMNaKCg9ETEwIzwWCcWQwb9CBDlMmaAcShAPIkA8QkKU176RNbtPe/VgfEIaV+8Lw6bYDWLhqC556bxljOxcZP/OlLP6dd7+vAEgL3ViG3CtTWcW/4Y+z2Pe4CtgEX2vn9Fk63YXsw+DstG8fXtbr3HhXwvEAxu/jdzSB8XEEY6MVM7Rl0PTXMICAOlAnKH2/o56ei9FPMmOYtiIlbI2mD3gMHxtNH/BoVrC1NErnXP7cZfz4qvuewY2sdN8x5x1uIbdwOxmDXSzEBabn40BCGg4lJCMsIQmRvBilGSalJCI1JQlpbOBI4MWWFBvFVLYYZCbGI4dfVxxjETvqitNpnSIwm0VmnJ+lbTAXC0a5eUVckiicZUCarNiCcWFRuQFjseSaikpUlZSYZgX28RJoikzbdNS2lWbqxm4BLdmhgE05yAqej1DmMbXYGLZRS7oQGAeTPQYTgIM5fimE7cShZNYWjAXIdS2BswVkPa7mEy25OsTK1QXnBlr/j9WgUd+S80HFyODPnGNdS1nE5t+lnBJO25qWPta/HfUFw4I+eR3LXrrPSDcZBzdRX6ekQ7dEKdmsbmTFhSW1y0o/SmsTa66iXOQFxpYZpzNm0xTyKFfE0l0RxRtwFHdHYaFBCA8JQEjQfhwK2IuAg3u49iIwYB/XAQQGHkQQmXAg7XBBdGIcCg5FcEiY2UkFh0dhx4FAbA8IxtbAYGw6GIzVHM/12Y69xjI3b/12/OXVubiRxb+LH36aMZ6PY8J9003xT3GeU2ZQZ36GHvgnltADv4juijd4ni/m+b4YI/mxQHn4o3Ia0dtMO+aAB2dxvY6BdA4NVtGb0odxbLiGIxzrx98HiB6vf7MJjI8zGPeisb4f2e3gJ2hLmzEHw59gi+p0FjW4pRMIj2T27Hiy5bNVjCNwn8MpDZrCIWP+NDoj/vzsHExf+CGWrNmOtYHRbNhIxV4W4HYzcW13cCTCWJCLjEtCbFwCEhIS2N6cgDQCckZyAq1rBGUCsVY6wTgrKZ5WNoEx259ZsCuiRcoBYrLkTC6CcV4OgZhgbBgxl7W1Gc1SrdE+Ziww1pJ8UcKjinraahNZQLrHI7feCWRcq97H1+ya+5KNFHvJQCPY9KDCnppDktmBFk3GHE1ADWehLpTShNNeTAB8j3m/9OJ6gbEbiC0YC4i1Qj9mRkQjwViAHPbJkcsNyk4anTOpQ18PYzymAFor7It5+ILDTzXlOXnPGtoA2WFXWcDXJh8VRZR4qii3+3YYxZJ9CkqowxeROFOLV3GU8oXAWF8zry/fA8lItboxJQp/ME60RTzeeGPoO9aOKJZSVTSliEjqwmFkv1rhZMLhnAYeFhKK0FBnhbGwFxYWgTDWGcK5dBRAy50RwMf38+d3UlfecOAAvtq1z8gYXwWF4t2de/HyV1/jvnc/wp9nL6B89jJltCcxhd728fe+wmEGtLjdzSaR+zQElx7lx+l/f3Qh6x/zTXPS8Efm8XpYgJGPL8Swx+nLZ4PTADLq/mxsagJjTnAnEbvo7kcx/Y13cALzuvDom+8THB7FhIdfYArYi0YbkmCv1slajcc3ALG2avr/cfeMMzaF2RB8nQZxcq8M9DLU6/XS3X0cCyCTuI07h4CsoZJT7n2a0zeewAVM3foVZYjbF32CGZ+swtLNB7FlH/W9qFRO48hEaEwaQiOTqPuxcEPtVwW5hLhEk7yWQgnCADEbATLpP81O5udx0QaIMxPj+DkbOtRpR09xAbu4tE0uJCDnc6ur4p1pLNAiCOSzcFTAi7+YGqbaoI3HWIDA4p0BkOIKs0qKKx2AJnPW49KQUV1JQK6gZCHg4Xj5jUuxdO5T+JotzYFL5yGUxaxgbuUjqLnKeyunQTT12XA2goQyCU1gfOhdZv4yJzjoQ4br+NhuXUfLlt2MOJhB7loC0RCfDGHlCP+jlSTqO0ZyLJRWxCeHVzgndtilm4UJPxLoMyA+ds1ixKzmtA/+25vYOv0FZ+glHVhPEOaOoYryRBlfk9Iifl7Fl6mGmUDlXHwdCytQVljO2EzKPnyNq/haauljC8aSKgTGVqoQELs1Y8kVSezMM+yY770YcjLrCKnx3C3FxXOXFFu74tm1p/MmJoYSlm9FRcdCK4Lfp7xkhRBFE8xjYtlyzfPIMG1q0apD7CVw7wgOYRt2BLaERWJDaCRWHQrFp7v3Y/7qtZj+9gf496w3cTnP9/PJeqeyGUnrXPrrzyUgTyYIT+DXz3qA9rcHiCUP8BrhceD9Mw1DHsjHxZabwLgJjI9LC6bAeNxTb2AkCxkCYQG0bEGT2YI6+aGXMJldUNKBL6YOfCWN9795kgW5OUvwyor1WH4oGvtT8lhkSUEUW5djCMbxnHuWGMcLjmN3UpPUtJFF+YH5tgThVF50AuJ0Ml8FkAuMs1KTOMQyniw5nt+bwM8TzVilvEw2c8hTTCtbPrfLWopp1JKvuICsTKuYlX1TUCIYq9FDlX1tpUsY7ygQERDXVDPMTaDMzyvKKlFdXkFAISiXEHCqBcwlBKAcJARuw8aPFuJrBv4c+GQ2wpfNMaw1muw1RuuDVxBNBhmuwJ13yYrfmWUAWclnlunWdbSShB4TAFvWGsoQd0kGjQHjSN4IYplJrBXzibOiuCI/dVYEJ3ZELuMsOzVy8N+KWv0G4tYvQTDliU202y19/UEkBWykdMPW8WoCcXWRcUrUlJcQiKvM66jXUKu0qJJ2tkpK7hWo4s2uivKFljKNtfS6mzhNt27MnUgOVxbfNxXxJFUkU6owgMwirkA5nXMNM1gbSGNdIZkZFjpfdEzlIAHlkqRwuksyc6y1EpP4MwwdiqfkFUcAj6X+nJjEDAwOqU1O4QACSlySwCSFRXEXFk7mvScomM0lQdjMAvImShpbg0KwIyTceJo3hMRgwYYDeHLpNtw2+xP8mrbMy+57GRfSnzyNnvnzKEmMu+tFjGXb9VnsHh1tcrdp32TK4EgxZUUANMkUTcz4uOk+7FxSu6jcEAJhVZ/PpgZ8Hq1pF1OGuOaBp/D3l+bgxY+/wKfb95FlyBechEO8YMJZnIuNYswlR7NrpbBRIyeVBZy0XKRzSnA8LWu6yNJZvNNydGJegGkEYd/K4MWTSVBWKHk2gTiHEyRy6F/NZWi8XXksFmmp206NBqbZgEBcQt1ShSRlUVTyMfmKBbQqOJUWlxkQriQBFlMWGGvbLTA2zgAugU6ewoXAb6opQVLYXgPI65gLfJBMM/qL+UavjeZE5FiuGCaeRXKFM7A95N3ZRqrwAmPLgt0gLKlAK3IppQJfMa5e5ssCo8J96lrRH7+GhA9ncc1G/EfOiuX0jhiuSM6yi+CKXDaPjJiTnFcsQCQZ8W7eFFazE3CjhraufYcvCP9+gjCquMiKK8mKK8pLeePizaxEr+FhMHYDskC5oogFUrMoX/A1186j0M2O2RAiMM6mHVGAbBwVBOQUMWTufATKqan0ICfza0znS0ok8AqQNUuPQCygVgOJu6MvjYFRqUzwk2VO4KuVynMqjeCujj8tadMp/L3JAnKumNhEasxsww4KMyvgEDsBufYcisRett1vCEnCZzuDWQDczgLgCvzrtSX4NVuwL7rzKUz975M4994XMI07xwto3zz/6UU4h8eJbPu3XXzHqhO7v/94Xcffx+9p0oyPo2ZsAlXYrTSZhbxzKE1MuvdZjP/3Y7iAoS1/fGGemUE3b+UGfLp1t0ndiiA7iWNhzRj3uT2MoiWtIC0fOQk5SKdWnEZmnBnPC4iWNM1CE8vJ1Ah3LV4saUxb00p1rQwGlWtlsdU5i9M7spX8xZVD25SW8g+0BMQF+QRjrmI1ILDhQxar6jxGOjK6Ud121WzPlRVLeqeKT2Ul1I0pUeRkU1tmca+qopoAXG1AQ7KGACeLOnNxJWULkEITkDMi9mHH54uwXglsb7KwR0Ycwa1+FI9xHzLbgkW7aA74jHyfcgZny4USEC3g1nUUCIsFa7n12ohlZLHseItoAGwFwNHM06hvxfGGkfQhJ29w6ZjIAaMJH89B3CdzEM1JJ5GfcdoJbyLyUwuI9/E5fDH3QXwx/yHE7fiQUkQi/2Z2K5bxNWNHHapY7KSEo9elrKwC1XxJSkvIikuq2ALtrArfqiyqYh2Uq5g7Dh8Yix0LjMWOjXbsB8YC5HQy5DSCcgrzqLUElklkxok8X8R8k3iOiQ0LiNVSLZucMi+cxXOBYJ7HRpJcgq6miygDIyOD55tvZbK2oJXFOoNWZnpO7cpiETg9NQvxlM4OBYZiF0dC7WTj0e6gCI6I4qxFNh5tD0vA0h0BeO3zr/HQm5/hlufm4aan5+AKEpVzmbc94e5nTCv/mHteoITxkiEyTWDcpBk3WqpQF9FUMuJpZAEXEpAvoz3t5ufm4p43P8G8r7fhi/3BCEzORDgvFG37BMAy6CdFhiA7LgKFlBxyCL55SbSdpZEVpVMzTM1DJiUKAbF0YhMaw4snndJDCoN+nMXGjiyyGh4zKUVoZfHCVEC5luIYswXGAuICZ6nrroCTPIr5cUkhW3P5eSU/Vr6uSWjLZ1KbwJlgXM0incC4vLTCgLGKeAJjfS4wll1L7ory8kpQqEA2tdECackgKFcTqOMCEbLybWxit56C2cPYIhz1ARPNCMYCujgO9Ywhg478iKyTboT6nAwWiC0TVtFMIKwVuXw2opdxUZ9Ww0V9K45ySX0rkZNMUhn4nsGbQxpn2unjpI/nMvxnLuI+ncvfPZfhSNS/+Tt2Udf+mjkZG9lVmLj3U24Xgvm3JqGcmnl5BeUJSjbVBOLKSoJrBXcU5VXm5lVeWmVWZUm1s4r5KtllPi/n4mtdTLcKwbiINzoLxtL2BchixrXs2AIy7XFpXIkEVa0EMl6tJIKrtGVZ4jQ9RACseoHm7BXx8xJ+rizrMn6tlA0mylXOzSpETmbBESufXzOZyzxm06eewfNYslkObZJ5mSwCZ5Cts7NThcNwFgEDAgIQwG6/g9SXD0THYS8Lzzspt72xbide+nIT7l2yHH94ZTHb+FnIpp9+CoF5IsFYgUNNYPxTA2NfMdE/otLpga8ryMTmRfhaOE028ZGGdLUrKwTFWYczJZx2zhcx4QGa4x95AVfSi3njYy/gnvnvYfGG3VgfmYidOhk53XcXNbcgVrVjWBhJTYhFVmIM8pNiUJIah3ICbAa/LyuBgMk8CWVJZCTSwkQ7WzoB3G4zdWEJjNPJgFOzuL30AbKOBnxNoSeTW1qBsLNyKEUIjPPIhLUExoVkxJYVl9GiVlGYSWJH/7ACgfh4TWFuLRgLbCtLCTAEWmnFpUY3ZvGJX5PVTYW80lK6LSqroQIw8QaFBHI+QIZIx0V2HMLXfsJp06+zcWOmYcFRBuTmI55AF/8JJyRTBnDsZSyOfUKrmjlaZwOlCAK1dFuj3TKOUiuKkkE0dVytWIKklj/YOl+fZ1b8FwuQsLzulbxsAQF4FtK4dEwmK07iStQNwwfGiWveMUXJL2c9ho+pEUds/4wgzJtXTQqZbTxvSPmo4a5Aq6SMfmx6sqtJifW6yZ2iG5gFZAvK5RaUDUATuH1gbPzIPqnCzY4tQz5CspBswZVCGSKZ50cyb9paFogVx6kagcBYBVyBsQFiMutyni8VlD/KFZ2ax0YfThzJz2EDUDYbgHyrMIeNQGoIIvCKEQuElXtdlKvnyJtzDkGcv1PFYhWPE2mxVBB+BFPlgiMJyHRq7AyNQhB97vsYWLWRhelPD4Tj9dVbcffij/Gbp2dyVuMzmPoALXLMxNBgBK2JvFYn8pqdwF2nQvTVAWjZs/RlrREsmtcuVwaMzYLxnpjthHQd8zrOecw/OZnC9sUrL1gpUEqFGvMACwfsq9dy3tiXzTIDO5kRMVaLBnblsmpc0WjGCWqNYjbEKDLdkXRCjJQtbTptO9NfxpjpvIPTVzn+8eeMv/Kc6c/j3CfU3/80/jbjGbz0xhKs2LKdLajRCOLMuSBWrENYwY4isxVTkQYnLU45tdoa5toCGy8STdhQzGUWw3wMAHMpgziLP5etbaZP81NegZiOLjL3Ml+vb/H7VbCzRbti+lu1SgpUqKOlii3Risw0OcbUi9X+rCXdWExNSxqxWWV0B9iPfcdKFfMoKpfS6lZRRS8yHRZVVURlfmzcFpyrF7JtPda+Mx9rF7JT74slSFv9LiLeY+IZPcc5K+exaWMGg+efZFMF/cicGxf/pQOkESykBb9HfZk6bjgZq1i0wDyGzDXWB5YxlBHEiKM/p4VOR7PmGMCOIqt11nzKFIdXzGf8HVwC2zj+fBoZdtqy183KWD4HGcxsTuZRj+k5hH62EJ+//AiWz30eKYd2GubPkiZKqQ9X1ZDVVjt/c8Orhoy5moyZDJmMWTsKB6S5fK+z0enJjE0BlYBsQ5uc7JDDDgt3u7SN29TN2mrDVh/W+SOJS/KEAoiUDKdQIhVp9f5KitJNQD7oIsok/st+Xb70HP6sc2TwlLFG+lw5dObonNRSDrNNmVNhMCyK1wJZ8kG6MYLJlCMooUTyvJZnXsFGX3NyyWeb9+DBuR/gL88vwnX3vYhL7ngSF9/1LC7jOKmL6Ew6l2uSUt/4+XAGaA1hfUbt2MOeYCv2E7LI0UpKx9dIxgkIpIcQwAfd+zwdGy8w+4XB+4wCHUVb6TcXyRm/Ppo7Wq0jM5ttZKiTTHdEJvNxzmP+SYGxw2TVBeRM2hAgu8F4/P0OGOtuWwvILjAeTTA2o4uYJzyYwSiDmFw1mICtfIkR7KoTCI94iFN5H30KEx95koHdj1IXfgiXPvE0/rzwLTz5yTKs2bnLbNEUAq7s2fh4TvaNjWWwO50PvoKIjpIazEXja3HViW0WwVagqwsng7nDWvrYArHYh51TZy8sWdTsso/Xd5SP2HqJ7QWui91e+Pqa0YB9XxMoaH0DjP2A2AHmMhb4yKAriunkImuuJthUkUnXELO4JCNz/44Mtm3v+Ix+5AWapzcTGWveRvYKAiRbpeM4ISNu+UuI0ZQMzopTeI+ykNUYIgtcBOUDrWiCsVYsgTnu43mO3OED4xgW8wwofwOM+W98Tklk6eEVy49jyXTjP1uAeIJ1nCIwV8w0K0bhP3xOUWzokJvi0Ecz8dmz92LLe5QxDu3h30LnCIuV4sEFBFbtCPT3eoMxXxfq6pIvtMrLpSmXmeUGYwvI9v2wLdI2gN60sxNYrQas91znj5b7/bdf0zlkzxN5mE0iH8Fe/6ZTEyjljqeEhcb6l6QS9xIQ17eM84Pnt4qEuhbki4+IiKCnmaOjuORz1jGSzDk6Wh2EiQTmJHqaI7D4yx147p0VuHf2R/jT0/Nw+T3PYuLfH8bZOrIAOJ7X5jiC7rgZ9C4/7qQcdr3zaWMnFYkaqxwNLpEpG9wlr/8o1nKOWH7g3ATG32aLUMfP1IKx8UIfHnFkGbIkinGyn/FnzZaH+pQNxTZTCvhG9WNUZV8CsY4D+T1DeadUu+c4suIpBONRdzyI8Xc+SH/w4/jlky/g9rmL8PzylfiQnUqbKENEG9sQdVxWp+0JaIFYJ61OTgvAkhN0wrpPZl1YFpDFZtyM2F50ugC1dGH5A+vh4oy7UHP4Yy8wrg+IdbFq+bPhIz+njCEgbgiMVcUiey5gi+7uz95mfgPDfd57BckrFiFzFa1iBMMUxnFqSkYk24+V+SBgFRgGsnU67CPKFXQ8RJAhR1JCiGaRTW4HA8a00MXSE3zkoo5M+UMrSmDNoHeB75GL7Fpfo284nkNDkzmtI1rZFJzyobyJeN4oNKnjs2fvwVoOR80K3uG0ONPGV1NJ50MFbzyOQm5uQI0BY/s6CyDtjdCyY9sIYkOELLC6Adn9/rtv2vbrFoTdN1vT4k65qZxLxUbdHOpbkl2KyKILyaaVaSJ/utWydR6bnBMuPe7+Pvs9OoqE6JoQAAuIo6KiDHmJo+sjMasY4akFOBCbxaQ5AvO+SLy5didmvPsl/j37XU4yeQEX3Ms8Zk49P4trDD9W96pSDSc/NQ+D71NfhJITnfbqoT6vv9iyEhCtnGEljiOPtnjoz471uY8hf4d5zD8pZmwbLw5H+B0JykqNskHY2nLYYGwblq03atDjXOycG8E3dgzvyOP4Jo9jR4wZiX73YwxNeZr61iu4h90xc1ZtwKqAEOyNT8EhBvGEs2ItA72YsBixQFmswObQCoT9mYVOZveybMef5VjwtQDsBmELoDpaoK7v6AXGliG7GbEFCKMZ18mIfdIFmbHAWKuKkoRAyc2MjUeZz9HIFsxqqEyKwoFl7+GLlxUS/xQSCcip1HSzvpqPJBbjxEjjqQunr3kTCV/ONww5lG4GRVOGM7A9gkw1Wm4MLlnQnKWPX0c8l47+vmGxX2fxe9W0ccTiTeBLOjqYpaHp13GUSCIocWxm/vEKzsdbwRl8pXEH+dxzHR28mppwEVuYuQugGINy7QQaCcZ6jesDZOs9FqDWBcj2HLHvvXvnZH/GtGC7djsWiFWEFRBXUf8Xa69vWRZfWkpJwwfMblB2A7EYtr7Psn4ddU5oN6DHdC1olyjGLGAOj4hCZEwiwpkyGEUHUQz16Shq1odo7dxGZ8bKQ1GmEP7kx1/hbzMX4xrWZc6/dwbZMtMM75tBrZnxn2ysMhNJ2Hg1itLEcOrOJpOZ0oZywevKYx7xKEGay3nM3Y7tAuE6wfj45jH/5MD48ADPw0NBjwh5N1msdS/pTWOoV41+dj6zJDj6iPkR4xnuM5Wh25dyXfvYc3jiQ8ZWrttGLyWLEXQ5RNLPGUWnQzT1YBnoLfMV4xXIWnagE09MWJ+7lxiEe9mLzM129HHt9A2XfmhlBvfxeIBxfUB8NGBcU+4GYxajfDIF61eOVKHFBghjWCarZLsggr/+DCtmPYPPn72PMsVC6rUcTUStVxa4cDJSKzmYhg42jmiFcwafVhSZcjQ75mSRExjH86glv7D52AfMzpEh+GzWsEsjkdwrmla1SOZpHHz7KWOTS1q7BBs4b2/OfbdgFUN/ajIjCMIEYunEtO3RSOx4qsmJy/m3FBZTN/bUix3mXJ9Mode4IUC273V9gOwGaQvObjnC/n4djQuGy95gpfnXUEYyBcd6lvu5C1zdoGzZsj8gG/mFbFsgLADXz9jP9bG+38oZAmUtZTLHJTEmlBa7xOxcxFKjjmD7fiCtdNsI2Mv2H8LCdVvx9Eef498zF+KmR58xLcRTWUSfoKwXDmKQFKlpOBMJzBMpZYyfTi8z265NJjPD8C0IKy/DLOrPFpAdxuyQN7e747vMY/7JgbER2CmsSy+2U5rN4EWbEMXtivKCBbxaFpjtmzCBIDyajohhdz/B+MrHcSFB+M/skntq2Rq8uXEPNoUnmqyIsMR0Tulll1wcO5zYtJHBgoTkhRKyDv+Tsi6GoJNQS4/pBLXLFmtsuLiYsHtrabevduvqBm83e3bryO6PvZhxfUDsf+HWzZDprCAY15SzI49bdxXw3GAsQBYW6//0805hj6BWygtt+zosn/ksvnr+QexiBnAEW6MlHUheMADMFupIBvhINtBSAJA65iI1GJUsWWCsFScQpg5du/h4PL/PWS+ZFUctOI7WNLVmu1c0gVi5ylHL57HD7nUs55DTN2f8C+tpwStJPcQnTSCGCnb8+1xgXEFvWqXRjw8XLb1AuT4wtq9zfYDs1o/rAmR7/lhdWd+jc8XeSI3zpZ6lLkEvMLYg7QblutiyJRgiHvb8t9/nL4HUMufSYtOwlJZMN0YcbZ8xbMum6yie7ox4NqLEs9gdzfpJBOW78LRMhDBnRQ1Ta7k7/WDdZry+bDXHS72B65+ag/M5LVse/7H/epyZzIweoEPjbALsBOLDWNaEBLLukHwTjk9AdrNkYYMbnPUzdY5Nc7mzjtmR4ZJbf1pg7ANiDegcqZlzvqXYPoGx8iKGUobQUtaGZAk710uakNwVGmckAL7mqdc4BeFNTP/oS7yz/SC2xvIkyCpBFJPTogTENLrL96uiiBoeqnjCy/51RNYD7/j2ZNTFV1OjKrqzBXQXbiwo66S1RRsboegutOgxXay6sPSxaZdVxKLcE3we0pct2Hod7e+1BTsrT9gCkluaODogdgp4bjCu9rkpVMATEItDFrDJQVt6A8hiyDU+p0UJ2RHzd7+e9yLWvTYd2+Y/y463+UigdCG92LRSq9FD00JY2AtnUloks4/VPKIlQI4maGrFEoxjGToUxyS4uA/oyHifcge/N55TqWOZpRzLAHkdY/i7tKKZu6zwogh+j6ZYB/EG8DWziBc/8S9soCaN4iQ+YQExO+qqC1iwkyxBBgtqq1UWiPXXyUlxNG6K+pmxblL1AbL1HtcHyHrPbeeevUnr/bUuGBVP610mO+PowdgNyu4bjz2vdS7bHaCIhgVk89bzOtDP2+vAMuwygrHOnwq2kBfmcCJ2Kluyaf2MJzDHx0lXZuYKrXipPN9l30vJzEEyWXM8m1LkzjjI/JbVQXFYsiUQT364Gv985U38mkFcl7D7dfK/HsWY21gApKdZljnVjHTNW2ucDcq3LHmEjy1bcLYyxneZx/wTBGMC8YNzzVJClJOfapkxNWRVVH02FlnZBMAT6RFW2/JUjji/jkW627jtefnLtRxRE4W9STm8AxcgNIkh7hxdpMCeDHosyxTwoqKHcgQ0I44nnLbeYsY6ydz/uVmQTsL6WIXZvvnM/m47ky226DETX6kiCz82QTIaWqlGELou1CLtBcJezNgNxnZL697KemnGbCszFxRb0FAXGLOL2hS6BMj8U8x21fRVS1CmJa46mb7UFR/gq9dmYOMC5hPTKRHCwpw699RBp7S3SAbDRzG3WGFD0QRa5VwIfAXEUWxl1nJAWWDsAHEiwVYrjhJELGfuaUVzzFM0M5CjuPQ71YwSSpvbZy/dj3efuQcHVr1HDI4zXXWoocuEcZj5XLyV1i4qoD6posx0NB4PMLaA7JYs7PtSl93NAq8FY9Ms4psUonNEN1YjDVmZyDhbfLqRjj6QNqyY39cQq/eXLwSs7qXzXt8jULYShhuM9TU9pp+x/+n7dR6UKt+khq9nNZ8vG2csKGez1V9sOUW+fLZ8pzAUKTHeCUVKoxVU3YLpbDpJYmZ3XHYJwtNLcICDeDeGJeGj7YF4/uNV+NtLC3A182AuuleZzM9wKOtzvO5f8FlbXzaWNskSBnwfWXh4GbZslzss//jnMf/owLjB7hxuIwwAM9TaxPT5th3D9XXZ3hjWM5Y68CROLTibWvBkNmdMvnM6LmRx7oZnZuPvM9/Ap3uCzBBHdQyFs3AQz66jVBrecwuYLcBOBgWUGa+WoXvSPh39U8Bjwaehk9meuBaU/fVDfzeDtR25L0xbqJPlLY26mhMaxIwKgrHVBy1DsgVBu12ty87mtq41Hox5w2gAjKWyWqXVwph1IhhQVqYDB6Mm7F7Pgtnz+PSFh7HjLUZx0gcc+r6ChQiYi59B+FsssJH1xhBADy16Cofe4KgnBQ9RptCKMizZAeMEShPJlDaSyYwTOCsvi1nLcRzZdIjDSyPfEhjTpcH8DNncXrntt/iMN4KkfRv4HjM8X/ow09fK2MwhEGZ5rXbRmGbYcQ0XtRYCCTVYD2bs9f7bm53dAVm5wr4vXu+f3kuBrs4NJ9WP2/voGLN7EkgLmPW7zXkrILbALBDW3ZFf8wdYf7A9gmn4feIlY9iCntWMRVTs9aLWcbNT0g2ON2Y5VarK9ZyVj8L3gNNoBMYmEsCXzyIfvjr/cgjEOVn5SE1j4wsLfynZhUjkdRuRnoe9calYHxJnyJVqPn+ftQiXP/g0JvzrAYz7z0OUMDjUlyRsGov14wnGox9eyAaQBbV5zKOYzSxMGcSEOUV/ij0PI74Mpu6sHGatIQw8MrKnXFzf0h32kwJjbTnGPMUC3BOLjBgvU/gQjrVXRVUZwucw3H30XdMZii0AfgpXP/IM/vTcTDz61sd4i4bztaExCKIJPYZ323R2SxWUVqKYpvyKcp6gonLyyTr+JWeRSYhNODobE8zMargA4j6x3Sy5Vr7wWcjchRbTiuyzOokJ68KSJGHCggjEyWIJviXQNQNEbdCMxir5dGdbjfeXJo4nGCssyEgVLmYs4uW7xAyPtIDsf6SQYy5ATQ/h6GQUxDAh7JO38MHT92Hliw+bZo+Qt9iVx7H34W8ykpNHgXEiC3gq1kWRCasxRCuEdrkILjHoGHqV4zn0NJEAnKwBqK/fh/AF0xHFiM8DM6cj7M2XcXDB83jj33/C0lc5I2/tMlRlMotYjglqw+qqq6CNjQITn7sECi1BsTzGZHkCYwLx/wqMG/KB6z0WoFqfus4XAbLpjvMVgvXzOr8MI7ZsWSCszxsJxlaCqGsH6NaKrcfa7dowDUK80ATKhtiwlbyygrvPMvmgKV/wOjCMn9JEHtmwGqTUHKWlRqlsasj6uxUZkJXF7lWe94mUMCKZzRFIx9NuSotboxOwjKH5cznAd/qHLP7Nfws3P8v4Ahb/Rv/1bkzlTnosc5iH/ZeTee54CSPvZdPYIwswYfpiTJzxFl0aZM0+MDYh+QTkodMXYMSTxB1iTxMY+yYD2CGJRhuWHkTD9yRO2lCQ+yTO8Zpw16OY8p8HcT0rr3fMXoRXPl3Brp9d2BFGKxrvokU8MZWpUMbCkj1HzY3fvb2r62MXO2iIVbi3ZnWdtEZX9hVXxFysJGHH9OhisixYF5hlxWJAyq9NZGatgFdga7VnWwi0jNmLWTWWGTtgLDmFVXrLEusBY9M27VoCZ+49iAcCNrEjXoQpsdjz2XtY8crTWEvGevBNDvv8kE0abPwIXcR5dwvYlPH2y4Ylh73DqR/vMA+Z6xA/DllCbfktDkXlFOlorljGXMYunoHgOY9g/6sP4dC8pwnEr2LLy9PxwT23Y95//sGcie0oZ4u5KSyylVs3Ftn0qPab56b/J0yYJaZ8JBh7a8aNZcZePnAzp5DnkM4NyVcCMFvAtZ51nUf6PlNEtezYx5C9Cnhe53ddZMPu/tws2P01C8wmw6M+Wx2fq7oV1YpfwfwOBfNrbJgyMQTCYsdOcxSZMkOyTFcq4wAymeORTv9zCrsGEwjiaexyjOXPBrOleyeLfys41WT+yq/Z+bcIf5zxiun2m3ovO/3ufMmsKfcxf/zBOSaPeeJDczD0Tlrl+LhqUqMYjj9qOieYMCB/EDObBzGfuQmMa8FYJu9XuJVgUwdZ8KQnXsPZFPDPeehZnH8/Wyvvecz4g19b9hW+2s/wGkYNZrD1s5BvkFK1dOcWu3UosN8yuqalx+7HjEpWC8ff5mR1n4C6QHQxWd1QF40uHl1IusAEuGLBYsX24rJyhUBZ3lIBsHVF2ELg/waM+dx5MzOLYGzkGxWGtFswcOYscUkBrz8Ymw42A8hkzwoa0pZVFjhaxmI3r8UXrz6DFc89jl3s3At7fy7C3yELXvSckShCFlF24NEE1ROMNUEkjGAc8SaHoC5+kiz4CcQsegJh8x83jDhoPidEL3gRm15+Cgtu+wvef/A+pG3fJhHbYYxqTtGSlu07F8rI0Kj4H7Gcv+bw+q5lCi8fuCQInT+6Oeu80Me2DmE78KQt2xu2zRaxLPlYNWMvDdlNOvS9/jcjdzHbMGd2MtpVwd1nFa2RtW+FVBUpWQxcquKuVXWbYo4LEyjnZTqFbMXF2shYgXEuo2Hz2O6fy+sol3WdNE6zSeFK4nSbpNxCY5kLZrPJTk7RWbU3GC9/sQUPvLMGt7z4Nq5m88gF/30W5/yHI6buYOffnc9T2nyNGTSvYSwdW8pjtjY55TGP4nTsJjD2gbG66MZxQOLZT7zMcUZsmbznUVpb7uVcuen47/wlmLliLfbQFxzKu2kaC29FvBObrZEu+CpdhA6bM4ugXOMC3yoCg3IHbAiMcxS0OEd7wXrJFP6a2jdORl82gS3CCFxVnBMAa3KDAFdALBud9R6bKcIa5+7LrhATsuZ+Wwi0RcDvlhnb5g/nhmKmW7heSwtkll062/0agrJdTsCQdVsoEc58ooKoquh7duLj557ARzMYW/nsg9hNacF04LH5I5wjnKxuHMGQ+kgCciTn60VTE47mBA4x4qhFTyKW37f39cdwYP5zWP/SDLz6lz/izQfuRyZHCYEXuPn3VA6gNOXoqVp8l303Sf5B/Fw3ZmU2qxDFHQyX/du8LG2NZcZ1NW3Yxg0jPehp87WPieAsRAKydWboqPNEf4e+32Ql83NbSzAgfhQFvIYaQvSY+/yvi5hY1mJB+pueazJfvvbmkpSErfvh4VqfU2BUY4r+DkWT6m+Rs0hFSwZT5TNTRSuXudo5eQwz4spl/koeh7wKkCVdpBOA0xhylE6NOTOnEBkE5TQO6E1gUl1oejG2RWXgk+1BeH3pOjww/0PcwsjPqxiHex5tcufRJqc85qkE6qnUiM+hd3nKE/NYh5pvfMzfVi92Gtacoa4/mrFLDRXwxjJDYiL14Ml3PYypdz2EKx6egX/MWoBZazZiqyIo+ebKJSoG5sDq4YvKpIuZC8xqwL67uG/r7GxR7ZJ6KEhxlmVGR+Mzrc9fWus7trPPXC4JtwwhNiwGYNmv1ZNtq6wet9tQfyuUtcN9d5px3WBcU+3IDvZ1Yu3cbPHt/w4XxZjrICys1TF5QZbyfZIFg9tTluGRzuGaG5fMx9uP3onPZtyFfYuoCSsAXjnJ1JCjqRdrxbzN4h6LcjFv0spGMBYrjmQDRzQnUe969TG8c9df8NItv8WHT81ALidXoJRXvQ8AmKOvf8oBYz6hMm5rq5lQZ9ijLdryxsxWQ0PVdB7Vng0eHXiNBWMvH7gF4wjOuouNjDI7JFuws8U9/Q06N6yEpaMpFB9FB55bUqjrYwvW9qbkZsP+4FyXPc6EJ9UDxAJygbDA2Oy4/HTlUlrjjKWOgUeadm4AmCw4hyz48GIEKBPmlMltVxaBOIM5zSmUOlT8S2LXXxLT6KIZF7qX6XKf0dr6Irv+7pr7Hm5i6/XVTGy84F66MRiUP+aOGTjrrmcw7r6XjF1OTSHfFpB/UmA8gS/SZQ89id8++TzunL8Yc1evxwZOx4hjwhijvsE6M0qMEcKJOHScr9owy7Dv66jyAYHZGsn149s6kzMTQhiLyP/XYkmNi8UFU8rhicxlyjosODR0wlqDu9tbbNtK5cu03mExXzFiacRWJ9bntghjK+O20GcLfPoesWT7uC3k2aLed82Mpes52b3OBaMry4KxLXKJBzuAzK4s8wo6S3BtAFAEVW+LTyGQhOzoFwJMavrxTP9a/gHW0W2xdc4MBDC43kgSS8iUl7BoxyJfzGI2dLxBVryAEsX86Yic9zhC503HrpcfxOqn7sbMv/0O7z3+IErZgmuA2GeI4HXMcHz+U/Y80CQp3QzE0lW05d9mkFqIcQQY+2SY7xiMvXzgOmkFvuGcVyd2bBs+9NoZi5tOarFLnz3Syh6muKvmEDFOX4BRXceGciv8C3RWI7agKzAWSNfFni1jVtSoVQQPb0x954VueyzqCYQd54VzbknTr6C2LzAu49aqtIxOcK5iBvlrbmMBJ9PkMX/bmYAukC5mhKwmn3Ppc0aD2iS6IjLpQurMJraAYJ7BeNA4JtMph3w7ba1vb9mP55etp/PqHVzK9uuxtz+CMbc/hskcRHwu+xeUaf6DAuNv5AD75wL7fX7Ek/fPCK21iTg5wibejv5gsWDFXwqA5RecxHUeHRJ3zXkDb65ai/0cN5Om3S2vnUyOu8mjJlwms7lgWNVaXuG2Cm42yayaV6mS72NDJvGRF5/vU4MFZXzzHdglIPj+V15DWOaqrKG/mEfpiqb9U40ZdRxrU7G0tVLnnaY5KFTFl1trt4+SHCRHSCcWwOpzgazV+9xpW+4sA/2MG4wtO7bb2/81GDsXjq8gZ3YezuuuZQHZAWXZxORc8YnGdcj2jhrk5Fqoay/z4Dbs++QNbFv4HPYSeAOpBRunBVuXI6gfhy+YgXA2b4TNfgwhsx5H4Kwn8PmDt+OlP9yAFS8+D5pU+abyHyrgv1zsOAv0T9inQEusSf6sddGo4EXm5rRyS09x6ggOM/7fg3FdPnCTMUHQFTOOY2ylvSlbNuzuxDMykk+2sLKYBeP6jvWd1/brkg103otlC8x1UxYA28Kg/dzWEpweed8uxF5sR5Rm+EVTZDzstDjC2sRzSmBcVsqkQQ1BoMRh3iZtpLjK+LksqUUs+hVQYy7jTbWU5KyYudFizwUE6UIeNRJLz7maPvkq2uhKqDVrLqT05iw2byWxABhFBh3L8VgBGflYwwkmb2zYhYff/gx/fG42LmdGxpTbHzKgPJ4OrnHs+BtDF5fAWfnpwq76cNHin/RmNaON53T5i+56HDMWvte46dD6BxU5addQAqd7DeE/JF1k9BOsRtLtMJzjV/QzMlyPfZxjvCmOa3LsCOYQjzQti1wsyI1kWM/IR57HlKc4YXkGq5yKsrzjfkzhuum5V/HU8q/xeUAYEnkny+Yq4IigUt5lfW4ds/XVHdmgq3n/Le1yHVWscW2Raz92aVYOW7AMWJGRfstUfZ3tel1HXQAm91dNG76sWgGxtZfpopDmK7nBsmLbWWe/x60RWpnC2tYE2gJs/X7bqWdZsT53F4Dqck64LXV1fdxw04fzN9uq+OGtqqO/17X8C2IW1IxUobdGF6ZdvjppNWmz/KdMcwdymI63dzO2v7cAK195HIfoKw5mQ8fB+Y/QbcGC3cLpxjmx6an78PFdt+PD++9F1BcrgQwKVk4Cpvl3BMLaNdkMDXP9+9YRDRKmWcLn0XXZwJy91tHFZzbYVNFgENPhvGP3OeBuytH7KxnL3sCtu8IMjuU54ZZa3M0l9oZuJCw1LplBAof/Tv2c0zEpXOTH+n2+UCMdze+yxUJb96jjaO2g33xNLei6gNlei+6ju1nF6ve1RwphvFk2tMwcwtqlqFB9fjgytLiogOFPzrIdhIXFLKLzb8mjfiVSl8bJ6Or6i6aLI4hduGt378Oc9z7G3c/PxkW30bF12xM457/P4ALi2tkMKxpJvXkI52DKWDCUPQ4jn2Lh75l5zL9hIBnBdzhTItVmreGs8jCPp73uEs4LnLHgw0aAsRivsn99YGxBeDB1Fru63/Uk+tz/HAY9yhQljlwZMX0mhj3GkGi6IJSqpOqkciUEysMYIK3EpZFkvQqAn8g25cG334NJ9zyC655+Ef9hiPsrKwjCBw5hD/WeOG47chmOLdA6okps30C3r7KuN9oAgO+kqOfoBUZej1unhOne83mH3VtFAbGYrQDYZhnrc9vWWlcTiGW/+h4xY7fB3z6m10QX3HcJxgLiusH4cBW9IbeJA2himk5hrFYn8jElt2xk+CgZEVsgUcVZfykBexHwxQf4/Lk7sWPBI8y2eAFJnHcXMIeJaw/fhlVPPYiNM19F9q59QCo76lQ4UM1WmyG+5WLDRarcGwBuuPGhoce9Cnhej3udP17WQ73P1n2j80Cfuy2SVvN2O3b8G4rsuWKdGYebm+x74oCxbUixoUMW8O1zrOvozsWo/b3uNu36rsuj/LqXG8TWZuo7unNi6vpYwK1gIxsXKsBWyJFymrfuCcCiFTtwx6sf4NJ/z8Dkvz3MprIZmES8G/PQ88TF5zGIFtuBxDKLf6MY6zmKJFTEcxhJ6PBHFxKM5xwfMDYjjSgdGFruAmWB8SAGtA8kCGsN4l1iMKdnDOHSExtw/0vod8/zbNLQz9IVwTCfSQTrKeqY4x8wkduAyfQJ3/Ts67hj4duYs3oz1nHoYVReKbLIbMiRzAWlqQnGP+nuMLIg21Bvvn2stqtO29FvLq+L5Vget1tKq+sKTG2GsY7SjXVhWSC2Ol9DzFiOC9sWbdmxBX3rPbaSxfFmxo0FY+PDdrGcWjD26fdGQuC3iMwqrlI7FKd9lscyMl16kuM3LuWkkFlY9eRdWPXYHVg7415seHE6kteTDXOIK+PVbNCaAWIVCJ2dkm+33AggtpqoF+B+l8zYNkboBq4bu82lsLsiC8L+GRgWWG2B0B5tx551x1hm7d+ybdm5ZdheRzeA1/5uNxOvjxR5gbJH04o7zrOujxsK1tdj0sV1tEFINuhLCY1ptNiFpRTiqz0xeOH9VfjL03Nx8X+nY9w/7sOY/z7KgRQa1fY8hjOTeTAxciDxUf0QZjoJ3RjyLA9lU4mY8UV3zcD0Nz749sxYlURpJEfoJPoHKVVYMB71HFsJn5qNgQTZAWxJFjALkCVdaLSR2pVl7ZjAJzzxwWcxjUB89ROv4I/sLf/3rDex/GAEzdpsl2XgjCnKES+LqftJG9J1bK1IR7R6uphxQ6lVR/PYsYBtXd9rT1o3Q7ZNHbp4JE2IEVvrmmX59nd5MePo8AhjabKsyB0s5J7o4e66c4N7Y2SKxoKxA74+rUBHl0Rh6k5afIsl85YohtKn/1eW8lasJc2/PBcZuzfgnfv/g/fv+w8iPn4XlYcO8AcI1qbwJmR3zhM2CTq/sFa2snLKj5cZ+9vW3Ddkvf9uq1td77WZ+OEb+eTORPFnyW5m7fU73f+O/87MDcpOkp/sjA0sLzB23VgP32IPf+RVgPRizipK6neINQuA7YQeMyCCBcKU7FIk51YihKD85e5QPPHWJ7iBO/ppTIA8+94nTAfwWczFGEO8M1NITIMaFzuGR85YxON81sJmsiPwCTy+qBGaseIrx1Bq0HIGfzqyhRuM+zGesi/vDv24+j/ynHlsxPTXcNYMxttJD55On/CDT2ESWfDUOx/Br/n5I0s+w2c7gxGQyAtN1W5JVz5NsYqV8HIK8zWsmpoLzb5ZNgDFj926T5y6Pm4s2Hr9vDsBzTJjnfQ2fU1gLLO+GLG1JdmbhN0GNsSMo8LCjR9ZzNp98Vlb2w9ZpjgMxj6d2HaA6P0Whuoa9YFxMbNBxJJL+cUCtsoWE4xrDEPmKKGMJBxY+QXCv15NbVhFOn6dF5HR0ssEtK7fr6I8JZFSFnBzGQIkmeTHLFPY2oG7Ld7ujGxokDuRry5AdlsibaHYTSLcpMWfIXvdzOsiBO7n40WIjqjj1AfMdaGw72tePmkvsHZnM7vHZTkea+7QOT09j7a4DNrj4lnoOxCXho+3H8CDb7zPzl8SzH89hLHMwxl737OMaKCn+MkFGDNjAQF5Nvre94qJ9x1Hgnrh3Y/jscXvNIYZHx4Aqtlz1shswVjsuPd9T2LAw89hxBPUgjVT7uFnMZRfG0YZYjQT+8+67W7TpPHXmfPx9Kdf4YOtB7Armklp7FU2xXRdmHLoyG7ECiln3jhdU9w6VHOopmkQ8FWJ3WBrTfs/BDB2bwnrisG0GnGt7u36e7yYsSrotvtKF6StnpuCoW/m2Q9bpnAV7IS80iR8oCwZWW+vvqQbciFvvkaa4iphUS+N3VefL1/KG1kGv8EyYaesrutWDSVyqBkw1u/0/V5p1LIpsqZuHB0/ZjB2j+PyD42yXXd12eMsQ3Xrx/4ylhuQ/bVne057XV/2d/rLIfZzLzLjVdNxS051YbKXhOTlo7bB+Na2527aMiOrNIVF2TFqz2YYfg59kgn5ZVgfHI35q7bgX7OX4PoZDLy/YzpG/OsxjOHg1QnUjcexYURjomzTh7IyHlu85NuDsSqCCnY/HO6uOVSOu0KAPIyyxFCy4TEzOLPqKWrBnJwx5t7HMI4s+LyHn8Y1T76IW198Hc9+8Cm+CgwxenAuLxxOMDeWJ7Fg50rkJwzyoXDDK4xb0zL22RdQW2UGarUi+nzBOm7QsaDk9WZ73Zm9ft7rccuG3R127pl31rpmtT63nGH/roaYsRpELLsW29b3uruufsjMWAU8i72mC9mCsdDW94CA1EgVrlXM7sjY5Hhs37MDH33yMaXhVBSwqGJu0uS6xfSmqqagJQOFHGnmF/g8bLrNcxgRZS8ZF3/cYKxdla01WHbsHsvl//77uzL8ZQN/x4UlNY61TzaUw/Y4e842dA1YsHYXsN1xsV5gXlcdx37Nuj0aIMaeQV5Hw5xt/rLtFVARz8z4y8xAEQPwq2iJq/TtdrOZh5FFX3NKfinCM4uxJjgO89btwX/mf4SryIAns6NvAt0WU+gqO3sGp5AQJyex0HfJ3Q/i8cVvNQaM6Y44ItRd0zasw0Li9XMEak5W5kj7cx55Gmff9xg75R7AtdOfxh2L3sFLX6zGbk7PiKQQnklzfSHf7yLSmWKy4Cr6Ag2tkStf204GmUsHrC7IQkVeKv/4dM6HzGGIiDPx1j+TwRYivMCyoTfbnnhev8PrcT0XPT/bwmySprgkLVgt121Xchf6vJixzTXW76urgPNDBmOBrM2rkD5cHxhLopANTVgq/0U6824P7NiKjSu+cM4Rekf3rlqDgxs30TPKUUgEa/3eXN/vVw3P14ZpkF2/g+0CfJw+1R85GNsbsduTbjsu3SFDbp+6BWBbX6jVh11ga8HTnpd1gbHOXa9z3x2AZfVp2z0qIuIlczT0+1Wz8Eqd89r1eDFngbXA2AyC4NEyZJvHXE5/Mnu0ubjX4t9jmrQoXeRyqbMvlZ1nEXnVWBueihc+34ibOVlI/uRJ/6Ysq5FRrJWdwzmbl991H6YvWuwNxuOfnEetg7SaoeyaxjqSXjp5hEc/Rp+ccoQZmjHicT7OUPdhND6PoDVtPCWKc2e8ivMeexbn3v8YLrjnYdww/RncTyq+ZNNWbOGY7nB2uuTwSilgcE8R219l0FY3l6m2muILjeR5BFyGeGuV56WbVZafyh4AZfmmEYjzanMZ6nILNGS7MT7MRrop7MlWH8O22q2dAi0WI9DUCWlZrNcJ7a/TWcZs/zZ5jQXG+p16HnYLaTzOvhlr9R2P5t+u73saW8AzXl/fMmDs1naJvJKojJNCxNZELdKkzx1R0t7diFm7BjWBQcj6ch1WPvgk3r3tTmx+dRaSN21hU4fC4SspZUiOcEgx86Gc6FxTzKvh/DpOazEN741jxo292L1ef3tjNt10BEt9bnVU7YokUynHxNYd7GgmG73q9f4fzeN1FfMskHs9f8umrd3Ov2BonUN2R2jPbfN3epy/8jub5Zu3Z3Jn/P7zT5Xzz5Kp6/stQLtT5+qKNVDUZznJYEUx28uVv0wLXFkBx06RGReSIOTnlzMXo4Qz/UoRyalBB1nkWxkUixc+W4PfMktnzJ/+beJ9z6FacOV/7sIL73rIFH3uetYArJo0BMZD6QPWx6MIvEPoC1ZS/hDOmBqqYt70uZj6zAKcS/SfwIT9Uf+8B1PveAA3zXge09/9GJ/s3ouDyWlIIM1P54uYoT56FWp4JZq2Wt94IU3SKM5jGlkufZM8luVn+hbBuCCDK82sUoaSHy0Y11XEsCeZl1TR0OOmIuxnltf325POPf3Z2o9svqzXiWwfd2/17N/h1uIs0LubP+zf5nWxHe1zqOv7GgvGqrkaoJUqIZD0FWkNYPocaMXcEVWZiE2yk8RoBC/9BDtefRmr77wbCy69GksuuhY7/non4h5jINDdD2PtHXezPfptIIH5xNpNCcD466xkrHZZC2Zqg20ss/pfgLH75mrON59bSGBsmz3sDd5qsVYK8Hr/j+bxRoGxj+xYQuGWFMXW3Q1K7udir6uGnp8FY3eRzbZfu+NrGwLouh6rK0PDf3yaU8zTPMtCdvexg4/HUtawzOtOl4WWALm4qIoKazWyeczgMSq7GFsZ4fvO11vw9AfL8Es2tF1w54O45C9/wxOzZzbMjIfTinEWe7DdYDz8IVYB73sZ/Rk3Zxo36JuTKD2Bo0wmkHqfR3va9TNew59emofZX2/FZzRH70tg7oLGfftYjqrhSltya6RWV81lFJ4ySjMzOFYoj2llZMNF+Zw9R2miojCTGeAcd6PF2Vm6GzVUoPIqSniBkRdzrj1RbU4sL36dQHZEko29tNvI2uwAnwbn9e/XB8Tui87tzrBbP/u8vS42r3/fa5vYmKYP0/Gm80E7IlFg3+eWINfmiVRT/S3LR+LyT7HqX7dj4x//hE1X/Qpv9ByI11p3xYf9RmP1Wefg44Ej8VyLtphxZhfsvfNe+ozTSYn1s8qKc0C/gKivjZfpwmPn5o8FjPU+WtnMZk2odd597ls92EuHPRZrmpU03N5gy3KPpi5jd47+YOz2wFs5xd9NZHd59Z3DpiVbjU2+Yb92qojbT/wNqnyUX3AHPPkPhaidZ8nClpw9Wurac2IO6PQhEBcxGa6ILoviPDLkHOVhcDEzI7ekCmkE6UgG5O/i1Ou567bjbiZM/uPhx/HczNcbBuMJzy4yEoXAeChHYosZSxc2I60ffs1M1JhASWI8QXj83TM4pfUp3PraYsxctRWrKV7HMAMglRW57NJyky8q4buQW81KmfYZvKLCSwFT+m0gtgZ85lOayNOiNJGXy0YIAnIRPy7VzxXRjlRENZBbA1XQjwaM3SdpLZO1c8AamJ57NIzZv7imi0OA6B4a6k5d82cZXmDornZbVmGB2N689HV9LLlCy8gvvoCYHzYY03ZGIC5jwIsFYrHYUoPM+pri1HiexIZix3NP4sUJY/FKzx54v2dfLOvQA1+06Yyvuw/CJ606Yv4JJ+GdU5tjWfvOWHh6S7zduz/23fo3IDSCCOw4LUx8I3+zprkUMcnLUGaPpgEv5uv1uJcm6fX+WznAOm0sEArAxIrdmqx9r93nmNfv9zo/GgvG7t1dXc4N6/qxQxLsTcfeeLyYsQVj24xR29JMYBQ4uie1m+wM5Wa4Mzo9wLm+oRAGkHme5vNGoFXAa7CQWpjAuJBmgxICslYxgbiAUZ15TIfLoyyrsCJFe6bz4xjGeobkV2BNUAQ+/GIFFi1a1DAYDyXgCoC1hj+svAj2VXOdxbHWE2liPo9APIUWtXPvmY7fPj8LLyxfZ0I1QrPLkEJans5ZcgXcGirQQ1YQUfkiSg8l+ZQfqPdmcUSKHaGiFH894QKNWtFdhsUYAbNWMTNKSwtYtWSGaQ1nYxnGwzuSNJqjsW65/b5HdAB5aMZeJ6vVhN1Tm23OsEC4LrfEsTALu0WtC4gt8Nvv0b9ntWNbcPF6/l4X63fJjJ3ttk/H5UHYWFTBQkmFGKuvyy4rDSHPP4Mnu3TBQyecgA9anIGvW7bByhNOxIZfNMNXvzgdGeeej5xLL8bOfj2x6syWWNaqGd495WQsbNEKIbf8BdixF6QldOPw92pslu8C1IABLzBt7OPHC4zdACsAszd7/1Q2W/C13+/1/nqdH40F47pYuH+3nrV7WpnNkiD3jaiu5+lmxhaMhRtqX1aDhpZal7Ozsx0SyMfsgFQb9elFlBtiyALjImKa6l0KIlI4UQmjV4sZ0VBK3VhLRoRKfl3B+AoNKyUpLSJu5RO3lHmRSPkiNqsIUVEx+PAtjwLeAPri1LIsZjyOA/x0HHD3s0aiGEmbhsTnm599GU98shzLDkUggilH5K0o5hnP50QnGuP7TGQhLwIlqemFykonaCSxjTcB+UzsN4uG6Xz69JTir5Wfy+/ThALdYcgCShlvJ+Ct4i+t0RDGIm49GeThBcZ1bdncb6zXls5tE6rrYxVM3BObrdXIXaSzrKbWkuPr8z8aa5BbI3YzYvtcrJ1Nf4eei24Eej6GYcgW9gMu4Bkg4XlRzVQtxwpcjSKFAUlQECNOSUDgY9OxcMAwzDzhFGxu1w1R3foinuw3tVMXZPboibQBA4Hf3wy8NB2Y/STwwJ+RfNk47B7YDdv698Gbrdrg0O9uAXbud+yR0lxNpCoJM9lMY8HW6+cbC8b2/bOgqpuJbsI2k8RtNbPnh+3C08947e68zo/GgvHR/H7bkSow1nltn7/Xz7o1Y2s7s/G0tn05PZ2ZLxncMRKQbb6Evsf6h905zA0BdH0MuYwGBMlsivI0i4Fl5cQmswjAKuZpGVcTwdjkLwuMSUozBcZZDDojOy4lCf1g/nxvzXj0YzONVDGRyUNixQLjERz+eQF7sf9Ni9piVrAD+cvyxGx0khN8SyhPmFxaHiupmxST9eanZSKXL04+pziI7SqyTjS+lKJ2CZ9UCe8QWkW0hJjFrWQ5mbX+KLsq+EcKkKuov1RwW+Bl3fIPSHFXc60lzsZM1nUUsDW0zOgXOiS07BBIf6eEPxN3Pycv5uJvmrdFD1ugsVM+9Ht08trQGD3+YwDjSjIHsQlnAghPSnbGUYcCkmMR/fpMvNatH949rT2C2/dH1eDxqO49GNXdewHDhwLjRgNjxyK6dxekXDYGWPgQsOUNYNH9SL1uEtZ0bY0v27UjILfH7t/cCmwlQ+Y2kZmKho6LiXuBaWMfPx5g7LY96gam81SNPnqv3TUFt0xhgdir5uEFeI0F44Za793P3R0RIFC2tRUvmcI0Xmh8kymoOTG2bg3ZMuT6jtaJ4U4edAfku5mzPyCbYiHNB1oaDSUTgoiFRkTpvNbKoRRhspMZeG+C701EJxUBLZKDHMa5FuXzTKSO/D7P9xMEoI+89S6m3fsoJnCC8hC2Lg+d7nSHCHwVBjSBawoNypMZeDHt8VfwuwUf4YkVG7GLABtLlKeCa4pz+WSrStQXo1ULVI0yRcl48zXRlQWHHGbKZmXqbsWx86nJ1IvJfjOp7RCEBcplDH7WpIVK+vQEwOq8E80XCDuLdhJuN+3yAuOGfI5ikgLQhpYF2vqOJujHF/BTyIvE+Jt9I9CNDqp8V58ubb4u07w10PuiCRsCZDcY27/VbZq3Wpu1AulvEmvS148WjBuKADUg30BE6OFweSdyUctOHbZV/29MfDBJbVpOxc4W7IyRrYy3dDbzpCx8Ay9374s1PYciZ8w01AyZgvKOZME9hgD9hqKqSw8UduiE8r4DUThsKGJG98eGAa2xZ1pvsuTbAU6Jxn1/RuCYIfiwbRu8dHprbPv9n4BDwU69gW3UTsayL/NC7mM9F99yZ56Yi7B2uodv+JYUFvO9DedaHE8wNu8x/1G9x2qB13tsrG/K5fW9T/Z8qz3P7PlWx9HLOlaXBu2vUXudH4b8+Cagi8kaSU0TRlzLEgnrxdf1qI+P5kbhlcdsRjUJoDXphNKmJFAx5BwlJVLC8MpjrtW0fO+1Xn/jtqi9jp3yhln0w6sGoiVQ1iolHtoIT00kceI5WVdi85okDtUvcomX5WwWeet1FvBo8METH36Es++6l33STzL2bQaGTH+BGRKv4OxnOfPpkZdwDtv5Lr7zMfzp6Zfx4ifL8NWhEAQTVHNods4lGGv2VCbbUjMJsgJbdafkZ9JTawp0vsXH1bqqlZvjHGUvKsqhJswXqIS6jlm8eziFOYIbX8ByPvn6l7x+Toyme5tm78juKq4NcrfNF3ZkUUPM1xYWdbQzxNwM2oZs23BtY/dS37qmK5g7Z/1HZzKGsyxbts/XfSG4zfLuf9v2/bvnmgmwbcGwdjS7D/T99TvzGtk84m9xFBAfNgLzJFJ4hF08MU0wuxFoFanppDpprmBBKa2LFZwyYeLmtZNypmQbKxrPo4J5b+AdMuBtvYYibfA4FNItUdpnFCp6j0BV75FAr1EE5bOAnmTDI88jUE8Chk1C2YjxiOjZCzt7dET6decBr5Apv3Av4m64EG+ceRqeb30qtvz5N8D+TXxuTHSjoKZpLba774gMIT1d/S2mwGdmutTOd/HNiHHa9T0A2QuMvZirvcmawrOx/tWYAQQ2SL6x559Xgc2fbfszbq/zvKFwej1mdeG6GkJ0zbmvh7o8ynp+FuTrOprcjQbylnVNi0RZGcHeLOxN5qjasf2Cydyvqf33jURhZ/dp1Jo69siOc4sYl1tJtpydillzyIwFxg+/uQTn3nkPg3ueZMbEE/QPP0Pf8Evo/7d7cPZ/H8P/MXnt2XeW4vMtuxAQG4sM2cr4v5xcTaRIP2I5IKu5bdm14GtB2P9ov0/fW8xulhIW6bQc/7BC03nXaHA5QFyXhc39Rttil/XkWueBG2zr+tgCsADP3dlkJA4uazq32x3/mWBHczG6g4Hq2nbWBcZWM3ZnUBiW5BvVrudtGwX87UX2dTEnr8fYnYZ69w0YW6Nwbb+yG5AdMJY5vqSELewa+qrhS3RJlFVrmBX1T557xqqvrgzuikoWLMG6iRcg45wrkNJtGLLb90NBp74o6t4fxX2GorTfSFT2FRCPJSCPBwZPA/qf46wh56F60AQk9x6IoMF9EDBpEHDXH4AXaXO76xa83+MM3POLE7Dh79SYY3cTkNMIBiwm87lIJjFBRHxCGixyOMviSDBmPJGR4uy3fNdgbN0/5uhzyAiMxYx1cdeCna/xwT/o3+v8awwYW3bY0L/hFWHpD8bublp7DvsX/NzBRl7s2avpy17X7g5Fd7Hf62bphF25Uuf8CJa/NdWdkFdUyCzzkjQquTm0vOXgtQVzcUIuf990gvE1Dz2Kix9/EuPufRij7n4Ekx54ivkRzBNmAv2S9XtxIJ7aqMaYSJJg0Hd+SR5SWWRRMS4nQ/PaHBB2g2pBjjrO6l8C4bqAuEwdLVxeYGyB2N9jaU8ymx3s73awjgfbsVTf0UoD/n7O2u2XT7OyF4H/HDCvi6E+IHafgO6Tz3+Mkt5s+xyttqi/WSey/mb7++uyQInNNxqMbYucTfAxAcS+5WuGKSUQyxlTyY5KgbGEAYFxEfXhPHFOzjNTtbf0vaX4ctR52NJxCIoGnU05ghpxl0Go6T6QADwIZYOHomLEaFScNQ5VY8mGx0wFhp4LDODqPZGLTHnAOJQMGIGYrl2xtcUpCB3UHTU3XkGG/BjAwPmvzx6FR9qciq9+/0sgmIBcmk2Qc7I1RTwN+XR3ieh+Qmasgapix5psbYC4VqZoWKrwev+9LnZbbzBHXweeZCg1fBjGZ8d9/UjB2N/uZmsi/vEGtqhXSyR8u+HGgrG7ZdxiidXJLStvqMh/xPtnQdmdzeyy0Fo5xu7ki4ukHXM4RCmjDDhWbPb8eU4B7/k338X1d92Paf++i0z4Plw5/Tnc8vpifBwQg40cZR2Vw+2lb1dazNElKWnJiIoOQwoDWzJSEg0YC3TdQKyPBc4NLX2PPyM+WiAWUNf1ArpfRDsRV1t3yRJyOwiI3cW2hhwT/p177mJK7Qhxeg7djNh/IOPRhIv730Gtlc2+ce5io5Un9LfrIrVgbba0PklCYKy/VSeWYVW+k8KeEOakdk3q8EqvqnMysJUpBMi16zAY147tISMWEJtZhEqDYGW3QmyUi5HxzviNnXvw4SXX4/Peo5E95Rpk9ybzHToFOWf2RG777sju0h05PXujYOBAlIwchfLxE4CJBOGzLuS6nDLFVJT2HInibgNR0WcIirv3QXLbdghp3gz7z2iB1Elk0y/SbbFwJlZOGYNnO7bGhr/9H6eAxJK6U0PWczCBxw4gK6iqREmBPi/yYc3YIc022MjRmOvXjRsLxsaK56s16MLXe16ba6KArJ8YGPs3g4hQ2Mno7mvP2jkbC8buf88SLlP38enw/qzc/3NL+mrfo9q5b74TqfYOzw98IUv2uZeW0FGRw6Cv7Hg6L7Mwe+4cnKCT66lZ83HN327D5bfdgdtenYPZqzbhy8AoFudqkMrCfC6PRYWVtJsVMTI2HYkJMYghGGcRlN2s2DJdAbNlyl5g7JYmjgWILRi7Xzz/u49kCet4sGzYtiXbN7m+eD/bEWTfGDfLtLO9rEZc12Tco5kE4b5x2DepLiB2F+3cLN0WYfS1WlmCJ4S+XwxKX7eFH1N88LkuDPgrx6IRMoVmj2leqJlir6NZTnXZVJipmTt5AY6Z2DDMKp7o8hALhNXUUUW5h2Hwr157HZ7oPQifD5+A3SMnIXnS+TjUrTdie/ZDcq8+yOrVFwUs1pX2HYzy/mTIA4ajcgABdhDlidGXkCVfgAq6LUr7DkFNH8oTtMBVtu+G/NbtkdSqLXacdhoODOgL3PsfAvLrCPvtL/Hf03+Ovc88CsSEkSGriUjSDm9wPunEJ3ebp28Le7Wz+uzNxzz2HYKxNGsfK9ZRN1mRChMK5dNL3e3APzaZws2M/c97XX8WjO35ba/FuuS8Or3IPr24PrnC/puWkVu5wpKYhrBBj1kWbZ+X9fcfHsbpAmVXEJORFMvpSS5jZnt2kmlwmz17Nk7Q5fLMq7Nx94xn8cJb72AN4yzD2DGSzmslmQEX6emFyE7LRXZKNjKTU5GRlGQYcUpynNGKBbpuKUKf6+u5mWlGgmho1QfEFUxo0/KSKdzbFws01iZj/b9yQrgB2B14fcx3PuuE8G1FDKCxYGd74v29il7MqD5G7O8p9pcnrLnfNpBYBm0uXJFT3t1187EZx3YPbltMzcmjIJZGgnGVds++ZV4aTuyo5NJRf7s8nVW+kcsat67hor7SMw9kowlxWHLrn/HiOedhzz//jaDf34pdF1+KPVPOwfutWmJNl47Y1rUTgrv3RFKf/iig57hyEOWIQeO4KFUMoWY87HxUkkWXDByNkn4EawJ3TafuqGzTEUXN2iL9tDOQ1KErdrVph530HuORe4DXn8aX08bjH61Pwc4nHwa7jwjInIzBoorp1LKAbJtSbMSnlTD+V2As5u1z5+j8tsTCAIFvSOiPGYy9rj/3ea+/2V2Y92qXNsU9DzC2dRa3ZdSCrF5vLzD2t+659eZand9V4DtiQKy5LlgYLmWNjCx5ziyCsb533qIl+HL9RoQlJiObzRnp8sDR+5aelIGsRGamxqchl3GXWZxMkZ4Uj+SkWCQlxhgQtkU5W8hzg7OVIeo72kKdmxFbINZ4HS8wdrNivRB68QVAAmAbVek/0shdNGhID3Jvi47wCtutiJimdUvI7sLl32rpBcZ1MYO6mjvqOyntHVyvgw0gEvDqRLC6sWHMvu2S/g77msmCdjzA2NYslGYpIC7n66JjJcXXUjokJFFUSS/W3l/RaVqa1BEXhy0PPoon+w9H8H9ZZFu1Fti0ETi4D1ixFFgyH+unTsC6cSOxYdBAbGMb9KEeA5HeVxIGQXgM5YkJ19BvTE14xLnUikchr0df5HXphrz2HZB3RnsUndEZSSe1RD6LgFm0xG1o0QLre3VG8d9/Cyx4Aa/27Ijp/brjoCSMQurH7AC07Fi2IyNHWCC2FiZjY/Kt75oZu8BY56NYsQDZ7KgkUf3IZQo3GNfHbG3dxxbQbbOUgK2xMoUFdNtJawP69bz0GnuBuX9tx9/ZdcRu2mVpdWw4urPzfWTNQsN251kwfv/jzxAZx6KAGWtTiri4BGQk00Mbn4w8jqfWyk9MRHZyoumcS06JM0vZEZYFS64QGxYYm5ZnuiKOBYwt8AqMBcRHA8b+YrteVDFiAbFNtdLJK6CymqrV4dxga7Wf+o5HA8Z2u2qER99/xwLGXp5iezJahmDv6vaEspMdbIVXd3vtCNxgrG2UBWN9X2PB2A3EAmMB8eHldNYJzaplW1P4u2i0RiIlJyH563X4Dduan2/VCY//ohVmde6BddMuRPq//wW88xbw0Tu0oe0Alr6PykceQMhVV2H7iHHYR3kifuhUFIy+GKUjLwbGE4wnE5jPOhtlA4aigPa2vO49kN+1OwqYYVHdawiyz+iGlHY9kEqZY+MZLbGpXydKFv+k/e1Z/IVt1vf06sqbAJtCyI7NBBk+cXVW1QKxpcr26IvPcCSM71CmsGCsoj3BWHkUOp9NWNBPGIzdJMkSDets0vlvWWdjwdiGLlkwtjbRYwVjd23HLSm68cnKTbXzOmX1pGxXwR2iyMocNX3o/Frw1lvIZu92CpPrY+PjCGTxyGTFNj85GcWpKShJo1siJQlpiQ4jTkyL59ibFHbSNVygs3qxdUzYYp1lxF5HAbLA2c2czUBK+Y8oVtr2STcjtuyhseHV1lZUX8X7aKw9Xk0B7m4849DgiWbfTJ0YXndmr5NRNij9nlrPsS0o+I5eo84bvpmIATtWaQeIlTtMtwGXA8gEDFJLWducgXYKgudzYQtp/J59+PvYiUxY64p5p7XBx626YkXr7ljTuht29xyCPQNG4tP2XRB0JYH2pWfpfNgPRIXyRJ2HbVddg89HTcDOCdOQQhDOH3sBi3nUjUefg8Jeg1FMa1vJwKHI7NYLGZ16IKdjb+R36IfcDn0JyN0QcUYH7GrdAmvPaAb89RasnTAG//zFz/D4pHHI2b7V8TurS88tUdiIT/v6+UDZq4Dn9f57uSkMgfDJTgJiOyvR1AKOAxh75Q27d2mWBNQWhLUDc+0MGyIjdeUBm7B2j3Z9L4LiBm3/XaZbQqirDqPX0C3z+evG7p/xug7re1w3Tn+J1L6O2tWojqLCtk42w4z14VwmBqVlZSIphYbyuBjOdEpCYTo9cARirUKy4RxqxKmSJ1LjkJSZiLTcVCM8ezkmrJfY7ZzwAmH7uJUs/MG4RpVvArK1dblny+kFcKdANfSGezHihi6W7wKM/W1sXieB18lsQ8ftRe1Up3zA6LqYvBh83Y9TF3aaCl2AfBiMJVPogjN7fYPYWpVI2xeIuZQnpl98OV7q1gOLT22B5ae0xvZT2iPktM5I7zwUWQPHIaT3ECxv3wkf9uiGNVMnoeTJx9lBdxCIjwU+/ACbf/krbJ08DZHnXIiCaVegYspFbPyYSE15tAHlREoUqR17IqNjH2R2YBGwfW+ktemKBLZHRzRvjf0tWiJs5EiEMmTo2U4d8M/OHfDpA/eiMJhdehoPYl4nXSdkvnI1iKVaLdm4KOz69tOlvcDYPM5/Rzdo3Vh1YVuAPB6asT8YW53VugzqAmNzLvlsi0cr0x0PMLbPybqfdM1bybGu6+BowNgW0N3XnbtA7nX9eT1eV8SCff5q/KioIIaVM2+H59f82T43xax585FI0I1PTGAud6wJ86lgN1QJu+kK2LacRTacmhCFlJQYpGQlICUvGel5af8TMLbyhfUdC6CryrRVcRo+xPxsM4eYg3sQoxdYfddg7D9Z4Buf+1qN7Unlv93xKnB4/X16PaSZ26wK26Jt2M1xAmMLyG6ZwiniURLx2e3AABV62ZgxnI33n3oRf7/gcrx+w01YOHYk3u14BlacQrfDiS2RfFI7lLeh66H/aFTRWbGzZVtsbHsm09g6YnXf/gi97lcsvr0G7NrGxo1wlMx6CQf/72ZsmDgB4ZPOQcnZF6KEXXvFXYehpu8Y0zSSTkacREBOaN8DcW07I67VmUhs1gYRLdqYfzfw3PPw5uDBeKx/Pzx92aVY9vQzICtxps34Js5Us9ii7kERF1mqdfThtGdLdEPs2BOMfU0FOr8lu4loWDunWnkbqxn7d4BaR4+/9ukGKH2P2dH5pJKjKWB/WzC257/7+biLbV7nv7+P2X19WaeR/w3oeIKx+/W09lRby8nltVnAXop8NrcJlOfOmeUw41mz5yIlNR3JlCVSqAurRbmCleUSsuU8yRNxHO+SEInUtDhkcORRZmEaMgq+e2ZcXwHPMmb9gTYcR/KEjeE7WuvLdw3GXozTvwPKfzt1tCdbfd+n10fs2OiMVppQ8ce3/W2sTGGtbYcZsq94RzA2PmPib0kG/20zz7AKmxa9iyduugXTf/l7zPz1TfjomgvxyfDelChaYs9JpyPhhJYoIEMGc4oxehIy6RdOYVEutc8wRPUdjo2d+2L14JGIue02YPkntKUFAXs3Io+OiDVjzsLGrn2QNnQSivtORNLpPZHPBpLMjgMQ36kPIqgfh7bpRBBuhzg6LMJOb2PiOD/r0QsfjT4LK2+4EbOvuQ73X3gxNpKc0MtJMJZc4Vjx1DmoEab6zACybmaGHX+HzNgnUejc1rw7y4wFKsejA88fjN1M056Lbi+uu15hrZH1eezd1s5vC8b+dk83U7d2NwvY9hqoT7qoS/LwB2t/94QX8/V63P5+exMQKRJ5FE4puz2bfRjpjIbQsI25c2VtY+LQ3NnzGHiTjezMHGOJKmRwhQC5UK4ENnWkxJMRkx2nZ1Cu4Oy5nCIG/xTS1vYda8b1gbGVLWy4iE5WMUC7dbFVTC8w+yGBsf+F4G+b8fpb6nvcukqs7c3q1I1lxvISW1eBQNlY3GptbXzMVI+JWgxLYWUYCZt2Y8bNt+Lxa3+HJbfdj5ev/TU+/t21+Pi8s7C0eyesadYc+088DdEnt2DxrScLc8yb6D8ISQTP9FM7mo48TLwSOWMvxsEx52HDeRcgnwU47N1M6SIcWPwGdp57AT5vyUkfrXshq/tZyOk0DOmdBiGGYBxM3/GBNu1xkNNADp1C8Ccgr6EFbh6bQ9ZcxDzkv/0Db177S9w1YRKev/l3iFy5koDM4CJ6oTWtT/13+fy4xJepoUbD/wUY65y2jR6S3ywg2nb8xljb3GDsn49i3UluMHb7cN0dnF5NT40B44YA2YKh+1pxF+a9mLH/ztOfOXuBrdfj/uDu7ujV+5dJ/EzhVCMxZAPGNUwXWjh7vomsVDq9ktS0ctMJxPQVp9NFkZakeVt0U2SJDROEi9jizBFImsLxXWrG7pZo6zvW16xTww5etDqx3Xr8UMDYaxS4l7XO63EvgNbP6+ZqG0Bs2IzVIhvDjA0Y2zbo2saPw00fJiiI55ZYcSHnfr3B4Yv3XfYrvHTzX/HGH/+N16+7GUvYfPHx1QRQRmKuaHMmNjMsPuDk5sgQGE+cgppBw1DcmZ13p3dBWev+QF+2SY+7EiXn/hoJF12P9ZPPxcZrriYQLwTiqCWvXIPIX/0WG7sPw4GOgxFPZpxwZn9Etu+J4LZdcKD1mdjX/Azs/0ULbCYgv80A+vcHDUbQn27FF9f/CjOnXYRZ11yPRy++DC/e+icUBB8gIGcSjOnwIQznV3PGGWHZuNv+F2DMG5qV4Kz+qHNc7/vxYMb2Oqnv6C+bWY+++brS2I4yDuDbgvHR+PCtbOO2uVr3kxcY6++oS1u2UogX2Ho9Xle7tf03JTHl8mafTDCWVDFnHsGY5W+8OWsBSrMYypPLmLcsJgpxVIgmcCTFJCAtIYkf+2xrOQRignEhgbi4ONuZUefR8tyYAp5lwO4mEBX35M7Q7xUj1snq1olrfbS+ScnfZwHPq83YDbZeLL2ux48GjHWjEhjrxmVB2GjHap32VcO95JS6Hq8FY7tvN4DsgLFBKhXsmOnK4FZ8NWcx7rnqJjx7wy2Y9dt/4sUrf4d5N/wfFv3+t/jiT7/H2gsvxVdd+2P9yW2w9+ctkUgWi9ETUDNyDAp6DUA2C3AlPUbQT3wRMOl6VE+5AcWTryco34Dd/cZh29mXIvshBsyv+ArYTZ8yJ5G/cUob7GjTC0Gt6KBo2RmRLTohrHkHBDVrhwMnt8YmMuN3zuyAtRddhIC//hUfXHIZZp17Id688bd47oqr8cBll2Dr2wuRErKL0JtPAGa3IP+n3OXDiW3frUyh88P65AUwlqXq68cjm8INwnXp11aqcGdGCGDM8/BlY9g8Yf98Fvc5823B2KtD1TJNC3CWFdu/5VjA2F23sY4mL7D1etw+P8uQ7fM0zimuIuaypGYTUwtzCMa0tmk07+KZc1HMIOTSHAKxjxkLjOMiopAan4g8puVrWnMhmzwKqXGUcGJzOefRfddgLOAVIPuDsYBYfuZ0+lXzqGs7XTPOXU5xm45P0FpnmI9sLDT+Rye3oaHVWDeFFxib6E1ftqs7N9hYblQkaSBP2HYcegGyQFhgLIbsdlWYf++4grFlxQRhsWIVCfm37V+xGk/+6W+455LrMPMPf8dsShUvXHkj5v/mFizhVNz199yLLb/5E5YNGYcvTu+MTT9rSeDswLbnYcB55yOtaw+EN2+L7F7DWNSbhmKms1WMuwq44q9kzzehZtx1SD7nGqweNgFLJ5zDAsg8YPtO4LVZ+KRtR6zjjLx9LToilGAc0ZzdfKd3wN5mZ2J16w5YN/lsbPz1r7Hm1zdSv74Oi6+8Fq9ccgVZ+6+xULIF3RWBX39BmYW6N5mxsjR8Scy1mwzlMje0GtKU3TGqdZ1runhFOHRRW4ub9cwfjwKezjGbt22fi83b1s1a15EZF6TZjpRLTICPJu9osrMrNc4rQlb/hgFrNVIoDN4VfXk0ZKkuLdvo5r7n4tay3TkRXmDssGpnp1HFOGCnmOdMFyqigcEBWzWf1XV04nu/7dLrWlHFRh41zhGM5xow5qm0ZNEbJkdY+cJZ9BRrCeiUSaxVnJ2J0txsZqo4c+iqGdJTQ1eDAegG1tFa2Or7PreTQt9jw4dMJjIbTPRvS7LQCyZ3hRkzTMubur30uQC5/uN3D8ZHyzjry4VtKG/YgrfXDUUnmLRG61O1nmOnwPbtw9ENA1ZfBHdWyixRiLbzH79orIf0gcfE4Pl/3oaHrvslZnEe3Uss2r36qxuMk2LmjTdj4Z//hqXsvgvj6K7Yux7B+2f2xtentEU0G0EKu1CqmExLW//+dEJ0oiOiF4qYyoYJ9BSffTlqJlxqWHLNwGlI7TYWEd1GYVu7vvjiDNrXrr8B+HI5Q+bfwscD+mAOGzvCGb+566QzsZ+Sx1eUKDYOH4U1l16J1Tf/Hp/+8kbMo9Vu1iVX4dUrrsXsm/6ID+96AHuWvIdt73+IsK10b8gjbbov1cktMdxxVSh+kwOOjlhOWKgviL4esBZI6z2sbQZQgdVGMvqKrcnxCWbnZxuW9F7W6raNvJm6z836zj+zg1K4Ps8VM01DbI4Z4wJmBbVbUDVgaZ1B7iEK9m/ydauaBiVfAbnWItdAnrcX0Wjs48I8x3LrYIvJUjfkj238dGz5fy7AdvoeOBCD3+sFxF7PT/kUGtBcXlaEeXMNGFdi0eL51IA5EJQddRnptLIxAEgascOEaY3KoaWGo5IExnJZVPGJVDEW8X8BxlaqsDqxZcXq/LOdfgJtvXjyH9vlgLDX+m6Z8dGCcX3f58WsjwaIdUKI0YgZ68K2trb6JnG4mZzX868oFrNyejo0oLGMN8GaavlQuXiTXPvmYjzym5vw5A03YOb//RHPX38dXvn1L/HqDdSOb/w13vzvXdg5ZwHyVq5D8Tsf49Ox52DRz5phI6c9Z3fsDExh/gT15OyO3ZnC1hUlfTRqiU0eUwnEF11HMCZDHnExinqOR1aXUUhox7bpk2mFa9sJ2ycz2W3mC8Cbc7F9/EQsPuFkbCPYryQzXsemkPXTLsBnl1+FT2/8Hd795c2Yd8V1mH31r8iKb8TiW/+Br554DkEfLEXg0hWI2LAdOeEx/Jv0t1lfm1O/FBj7LwvODQGyBeNa37fv5lib5cnPZWez45XcoVACgcbubLzeWyfkyQFjY1Mks9VII+WN2MGf/g4GnVtHtAC7cxnqAF1/N4eVJbxA7Pg8LmZ9uP5kG9LsTlzNZe6due0Ktk1oTt56w8y44efJnRbBXf+ufvcChctXM9JwwcI5xjOsCRzpadSI02lfY+NHie4WXAJh95IHWZ8XewQBHQ9mrBfHsmKrFdtgIhtE7/YeC4y9QdiC9E8bjM1Fq/wCX5u4tUbVduQ1ghmbC9QHxoYlsslDAxeFVto9he7chmdvvw2P3HgDZv/tb5j3FwYCEYRf/+1NeOWmX+PlP/wGSx59GHs/+wS5+/YAQQcReN99eK//AHwsJnvGGc6sOw4dLWzdBQXs0MMIZlJQksDkC1FzDgH5PALyudez2WMa3ROjkdt9FOLa98WGk1viwxMZAjSOTPq1l4GXX8Hi1pyHx+67BezsW3r2FGz5v9/jo1/egPdu+C0W//ImzL32V5hFRj2Tn39Itr5z3mJEfLEKUWs3GTAO27IT6RHxDgKbHE0bedQwM66PJdeCsa8Rx7Sti3n7WLHsT3aElmWR9r002qMv7OloQPXbfo+9MVswlnPDDNUUO2bHrttWZusfRwCyL6lMoGtB2m3n/L7BWNOE3LENFk9E7oQp/3MwVqThvPmzzNSOHIrJYsaSAJQ1UaEpGwRDXVxixAJgw5ApZ+gooG4of+J4gbFeJAvE7hZrdyOI7i62GaQJjJ2bjK2860KxNkBd5G523KhsBdM4Yi1tDpNSEFBcSDA+Zevy87ffjlf+/g+8e+/9WHTb7Zh9y58w/6+3Ys6t/4cl99yJnR+/T5Bbj6g9W9gQEofKDSux49bfY16zn+NTAnLNeDJhAmpRu65I+TnBmVIEBk9G8YAx1I2noersK4FLbyJDvhwFfc7ieKbRnAgyEgm0sh0k6C7h71jHZhFwlFPaX/+Jx1u3wXMDB2DTf2/Hhvvuwuf/+Ac++L8/Y8FNv8EsShUvc8383Z+wnEMWQj75HFEML4rfvANRmnAjUN4TyEYoyhXn66xIAAB4d0lEQVROB6vZXIgFC3Dt0Q2+/h+7tWXDOH0pe3bqc22B1TdeyZ28527dNSD4PwJjNSpZMJZU4Z7E7C5IObqrM9/OAq67QFjXLu77BmPJDcIoNyBbAHYieg8PuPBPknQeO87MWGEVEo8tGGdmaKClM52jSoE96njTpAYXIAuMpSH/L8DYrRXrObmnidgXyJ30JkA+elD+aTNjC8Y2gUpb3iPCgxrJjC2Lq6xUeIPDFnN5E9+wbBkWPfsM3n36aSy8+x4sueseLGSjxqJ//Qvv3XMX3rv/HmyY+zritmxA9O6t2LdlDUqSIxn2Ho7MD+fh42kjsGZUD+we0B75E0cgj7pxUsv2KKRnuLTbcMdZMe5CFI+ju+ICTu0gGGMgZYm+I1HCxpCE5u0Q2rwNDlKu+OhnpyKSWjBYpH5x7BjMv/lG5G5ei3UzX8LmF57DF/c9gLdYSHztN7+n2+NGzPn7P7H2tZn0Ga9G+Oq1iN28HTE79iF8+26y/QNIDIlmPY8FNRMSJFx2Cnj26FXQs49bLda2qGv3YpmxAC02MspIFDaNz27ha7vSNDigEQXYo2HLdiKyvtc6IuwkZjPu3gdG9TFkL7fQ9w3GqjW5d97u7BwrV7jrVt+02n4HYGyZsWQKsWNL1y0YVxcfCciSKcSMS30z62wusf/xeDBja2WzNwhbtNMLI9C1YUJ2a3FsDPmnDcZuy4+Yi52IbS58X3GlMcxYDUO1GqfpFivG/m3b8SE72D6aORsrZs3FvP/ejdl/vw3z/nk73n/wIXz5/LP4+vVXEbZiGWIJxrF7tyN47xYkRTB3IoXNGwfWY/tdv0fSXb/F/ouGI/e6qcg8ewzCu3VFIjvscumqqBjIGM2JnPJxHiWLC9giPep8zsXTsFLOyWOnXfxpzRF2SnMkMWR+5YnN8TEDgsL+fBs+ZcEwYtlSZIQGIGzbBoQuXYodc+Zg6aOPmuf38p//gvcefQy73/sAkV+vR/jajYjYtI0j8w4g4UAQIvcGIHR3AJ9mgnEemcB+vgDOBOljW+Z1t7KEb6SSfS21i4kKC6+1bFq7pttVoOLZdw3Gtn3fArcbkA0o+wYB18eQ/Zsx/Fnz9w3GOl+FG/7s2OKfO6jMHfdrkyWPOzO2MkUuPcPqqNPSEzSCteIsfczYsmMxZBXwJFuU+QaHNhZ0G3JT6IWxRTsbz6nv1wsifViA7A6id+vH3nLFTxuMbReV1Y7FssSMa7MqGsmMDRj7Es205Y6JCMfKz5bik4VvYO3b72H1vEVYwHFeb9x5L9598GF8+cKL2PX2Euz/5CMyzvXIDDqAjPBAZDBnIubATuRrLl3gZiy79Rqsvfk8FE+nfe0VhsE//HckXDIFO3t2w/7OXZAxaDhqJrGQdyFZ8UU3Mmj+bFTTU1zNEU0VfDz9zDaIa9eWzR2nY8MpZ2Bp2154e8QUBL9G21tKGiICAp3O0t27EP7FcmxaMB/vTZ+OxQ8/hHVvLELkug0IW7+J8gS14q3bEbVrH+IOBiH2YDDC9wUg6kAIElTQ871+9blS/AHaXz+u9ce5x/WQ7UqeiAwNq82hsKDmboKQs+H7AGO3Z9jmOLgbL9wA7N8h90MDY8cO66RC+mvH+vx/DsYq4M1fMNsU8Arys82yzgRpxloCYvdS5qs+/1+CsZ0qIu1YL56N0hTg1hWz6Q3EKuL9tMHYNgroYtGFYAt5Yl6GlTUCjG32REWxoxHKPrd3+3Z8+dHHWP3hR9jy0WdYt/BtvP3Ik1j61AtY9fLr2LJwMULZmBG2Zg0iNm9EasgBxATsQUpkKELIkgsOsJAXsg8LL52MZ3o0xxeTOZnjxbvY8vwl8Ol8ZP/+Gmwf2hdBQwYiZcJEZHOSNC4kMx4+FWVsg84/vSVyz2iNmFanIaj5KTjARLiI3sPxMcOH5g+ZjLI121ARn0oXUDGHjCQiKyQM8Vu2sIj4GZbNmolPXnkZ+79cgeS9BxCycTNidu9FxI5dCN2xG5F79iMuIATxgaGI2HcIQTv3U1bwteG5h1D6vaZuQK4TjG3sna9wJzBT4U7M2N2uazVZ6y//PsDYyhW2s9Td1OAPvO5ioyUDFoz9Q9f9W7GPj1vCK6LTcTPUBcZWrrBEz4K1ANrKF3rsuDNjgfEc6nclpTR1sz1P03qteO0FxqbA9x0ufyeFXiTLiq1EYS0ndR29AblhMG4IrP8X1iL/7aHsRVazO5o8WGtrExO2F7GYsRnMasODfO5ga2PS1lT/jvn9vpFS7qp6bQ6BGQfkFLJK8goQGhCEbRs2YNeGjdi9Zh22f7oMK+cuwvoFb2HHkg9xkAWx8K/WIIYgF7dzJ2LpoIhhTnFKQjiSI8MRR+Ar3bUXoMyx9vprMLvt6Zh/6gn4sltzVN/GIt26j4D1DAd67F8IvmIKto8bhgw2amSfexEbQgajWjnGHTsg9uSfIbZ1M4QxRD6KecZr2eixhC3R+S8sAsLZ/BLECTVpzO6OpZeeYJwfHo5Da9di9TtvY9+qlUgJDEJ6cAiPhyhlkDnzOUXvO0ggPoTEQ+FICo5AfHA4Yg+F8b5xkD78bOd1YOxmab4GI9DopikUfO3s62YB2YKxLfbVyhQWzAnI0okTYmJrB8q6Qdg6FbS9b6xP/Gg0Y6/v8Q+60nN1h10dLajWx5iP9ufr+76GyRZ98epLYOOFdtjCMRE9O1jZyqD+OOOuUx0PMBae6d9fOJepbT9kMHZrOTag3oJxQyBsH2sCY1qRfO2rthpvwTiTW2GzTfb7T2AsIBHo1xUAY3VEp0GB5zPzTFJj4g0w7WNzxL5NW7CHeuuu5avolvgcez9ejqDPVyJ05VpErduCmK07EGsAjlv/0INIT4hASkQEEigFlIptbtuDvTf9Hu+0YXxmh3ZYzzl1u/t2ROb11IgJxFjAiMt3GaPJQl/szdcj/ZfXIHxAP4S3b4Pk9q2R2OZ0xLZtjh10UgSxrfr9n7fGlkspZaxk40YU2+cjOB49NgsZEfTTh0cjPTQUAZQlNn/+OUIpSWSz6zQnMpqPRxppwpEnnCVWnBBENk0wTgiJIDveizh+XJimZDpfMJLYso/l1gXGbg9yLRj7vl+vqTru4qNjjJzk9vG6HQo/RDC2erY79vJowbROWxxvOEf7840CY9MkVjcY14UxTWDss9D5+wC9APn/dzC2LEUnqyr1OultN14qt8JiV+65fdbgb3VBtz6ojwXEtf8JQDSXLToOIWS1Qbt249DuPThIQDuwYTOC1m9B5GYy4E27aA/bjQTawxK3EYCZHRG79yBi9u9nIS0I+dFRSA+PQvzugyjg9h97gxDxzzvwGYeIbqbMsPdnJzHk5wxkjRuNlEvORvTlU4B7/gys+YA5FKupKT/Opo4BBOz2iOvfCftOOQGBPz8BsR06YycbRd5mNkXuS9SKY1JRTJ9wTkwa5Qk2NEVydxARR7ANwMF1m7B//QbmULBolsxBuklM0kqk1z4qFml8bknBBODAYMSQLccdol5MRp0UFoHQPQcQQPYcR5YMyjVOyLExXR9RIHUzYzcY28abWvDmbkNdd2LGTou/s9Wuizn+EJix2ztcV6iPF5h6+ZS9ft7rcS9mbOYy+sBYIKudt5ixiJ8lff6Orf9vwbgud4bbXtIExg3rYlarsy23umDkqJBMkcx8XOmOAln7nxuMrT7oDoI5YuAqWVxJaoZxGQRs3oYgaqshe/chYMdOBG/fRbANQFpAKDJY7MrYewjpe4KQvIdb/f1kmweCkXgwEEWh4SglE80KjUHcviDkBtBNERSOVAb9fN6tD3ac2hpBJ/wCCa3bsgWaiW1XcXJ0365YeWYzBE2l5/jLt4FI5lAsfgZhl4zElq6nYUeLE4xEcYi5FCvP6IJtF10LbOT3cLhuSlAoUgnIWYGxKI/mjEf+u9KD963dbDThAurJFYySLU1j+z+XAFnzH3XDSY+INgCcyOcsMNZRTDlkB3XlPZQrODOytjuPhU3TqOHTj631zfqRbQu1AWHfNA99LACOi+K/E8fmEhcz/KGCsX8zhxuQvYBSj3v5lI/mdzT0PV5gbGYzaoQbl7DEmgVsZ697wpB1ax05o7Px1rYfjUzhP6rJvjj22ATG3mBsu7fs4FLJFkpyEzNWvoAZjeT7zx0I7m6Dtfqx/T7DmItKkEpGKEYbsWMPwsl4Q/ftNyuGoJcZFU/my+1+UCQyDoYjbX8okveHIflgKBIDI5BKIKsMizIrJzQW8QfDkBlGhwKlg+y5C/Bh30FYfxpDg5q1RnyzVijtN5DhQFei4uzJCGjVCl+fehK2jhoAvPUSteT3OQHkPkoZk7Gpw8lYz8fWn9EW79DmVvzibAJ2PEE/xjBcab56LnnBnF4TGI6gjdtxcO02AjVvDClsTc1gc1Mam5pSmQaYwlwWrgI6MPI4/SOboVnp0bFIDo9EMll0Am82sfsPIZzySjRvMm5A1utzrGAsvVj+YuWImA6/HzgzrisP+VgA2cun/F2DsQp4doSbtGEBo20q85/X6d9g5gxM/v8IjN06sZsR28JeExg3DMZiWrboY2L7fL5QseMshvHnKH6UWQNuMLZFO1vQs1KFlSjEmAsKFLGajphd++k8CETSgUNGU41i8SueLoC02ATkJnEaTHisAeS0gEikHGDx6wDBOCACyYcIOMFRqIiMQxktYjkEy8SgaGRFJhI4+bUPPsZbffpjJbONQwnEkfQNZ9GyJnZcNWYc0tt3RWqX7gju0wtR545B8s3Uk2WBm/Mwkq+YhFWdz8AH7drhU2YiYwO1YjLeLN4g8qLjzQ0kiSw4cfd+Pp8QBG3YSfvaPmSFEbATaetMyyMgs002mZksqVlkyLQCclqJVlEa8z0IypmxvNFExiCaf3viwRBa3yhXENTltqgpUGCVT65wOSvcxbtaZqwX2STU80gZSSAsiUJSknsU/Q+WGdt5in7tzkcLyF4+5e8ajGVtM2DMIp4zxi2/ttNX2GPxpz559P8rMLZZyE4oh9Mvbp0e+loTGB8dGAuQbUar1eny2RadoVFVzBjwB2O3Nmwr6vZ7xJLT0tJYfKOrgKw4jTqv5Ihkss40AkkeJZCC9CxkU3fNjklGZkQCMg5xmG0AR3cdICgHRiMlOBapYdHI5STyjFiCdWwSEsPikB9JRhjKLfqnK7C4a29sadcJ+09phm0sxsV2PBM4/zymtY1HKkPiUzhVuppJbDh3GoJH9MHmkZ2Q/YeLgaf+g4xbb8SzbZojYvpjAOUSUBvO4g0jn91zmdR+E/fvQcL+fYalR24LMM+rMJbjb+KzUJnK6nY2WRJZcnkGM1i4SumYEBgXc0dRyMJnAV83seXkQN5cuGIJysFb1aG3j8XIGFQLkI3T5HAqXr1g7LK0JcbydaJ8pIvcHZH6gwVjmzLny6Dwz5/wAlMvn7LXz3s97iVTqOnDpD36OSrcSZT+hNDKFMfL2vaDkymsRc7/qMQ44yv2gbEaUAwY+/rJD4OxAnGUS3rksbERmj92a5tOdttGa2dv2Qtbj6WRiSkOsbaLjheXybd1BdaYyciuz5Vjm8giUyhBLoVMMJ3MUMe0MAIa2XIlZZASbrczEzjNmOw4N44JgOHxSDtELZSShVYKtdpkORmS4jjSK9pkZqeEx6EwKolgHAssW435HIn0OZs2wtt3Rlgbzqxr0woVExj8c/HFqOk/BBkMj085oQUwjXGa50/B2vYn4/MOv0DU9eci845b8eHF5wDMvaima6NUsgkBM2PXQYIytWs1m0SRqVOaiN0fguzwJBQn0Wcfn4mKdGZPMJ2tNI0JhZx+U8Z8bwGxQFhLgFxG5lqZm48c3kRSgiONdqyGkCDKNQdZ0NPOwIKxW6qw2rG1tjlNH87SzTKeLg7p+QK1+kYJmTwLn7XNa/6elzWtsY/XFiB9gwr0vNw53EYX9kkt/kc95uVT9gJbr8e/LRjb2AV7dGvIxxuMZSeutbYp4kTZFNZnXFZ6ODxDoKelbjv3qmT+p/m8kR5jgattKlEgkYKIlHehVmslwtWUMPyHIFvf0Ql+dsLkbXi8dCDnTbB5xfUdv73H2LCW45gn+20vCq+T0etx+WILsvh6FzhZC2ZpmGgpi0/0zRrdU2PrfQ4B+Yk1+SWKBaxwyhKpBOAcsuGilBRUZtOKlUtTfA6nsKRTYxXQE5xzE8mO6UpIIZOWZiutVZprKl0UOeyCy0qKJ5tkDkNMHCrYiAECUv5b72AxAXc559UdbKWciVYMhm+JomGDGQx0GXDWBMSf1AKJ7K7DCM7GGz8eib27YVPrU/FV97bYfuWF2PNfDi3dvR1Fe3cje89eFhApRew/iDz++3lxZOGchp5IvTqZTDY9iiPFEqihUycuySQI57L9P59zPTJ4HnLpayXZBGWu0hzq7LkEaa7yPFbgOZQhg0W+sAOB2LVlGxtfdprXR6BaG8hkApV83mCfndDc4PTaMhe6hnMCcyiBaDdRlMMdXzGbEfja2/fPzpvTOWdcLb5Miu8bjO15W28est0ZyMlDeUvfZ+yS7qEJvkKelSycwRDKJZdVUOHR8k86qW/udvCjmRHpBcZOsDzxxeRvO9nnkirEjNVk5l+zcocIOf0VjdSMGTUr3K2uKsOC+ZqB9z2Cse3qsyFE7mQ4AbJAuL4lkNYJayuydRU7vDrsGvP4TwGMKwuKOeKNYEOQ0cQXY83SkmdWq1SmeOdr1UWlyKHtK4FWr1gCWhzbdaWd5nJGYhFli3KCcQWH2JZlcTufrm18CsGY47r4eHq0nAhhdCGE0IUQanzFAuOSLGahJCUgk0Wr7PAINmQE0oIWjZKPPsHLXTm1maORtnBAqXTjJM7IK1AC21iOY+rHadEnno609j0AhQBNmYqwk9lx16IFvjqjFRb27oGkl5llvGcXu/oIwnR5ZOw7gGw6OHLoiMhLSEA+pYYUuiTEYgWm+tskr+i1ENBW5BeZ10Zgq2WB2IKxbky6mWnHofZluSAOySbHfyuY7dbqoDMTOqwmLDAWyFhPsfzIZo4gm2z4b+nf1xLAVzGo34KxAKgWjAVkvkYcgdsPBYzrIxO1Pmtf8ps7cEiNRe7wI3cxT39z7cSORoTPe4GxZAoLxjZ61zZ/KHrBDcZWNz7SYfHtwbi8jB2APjBWJIW6oL93MBYQ+4OxjepUQFF9y7DqJjBulDFejEyAk08bl4C5FowFwG5wJigLqJJYtIohuxUgZ1CqUEFLwFvKaTACYy2BcQnHdOnrAum8pCRkcOJHMjvd3GAsgNb35pClZqvJgWCWeuAAB4vGo2L5CjzD7rl3CMbrOTw0mI6KcBbzotjuXNmf7HjkJJT3HIgoprJl9aWjYupFKDizK6c+N8eW9h2xXDnGqzgPb+9eFPJ3Zh8IoKMjiNp1CHKiyMJ5g5DkICYqAMxN4Rwyvgb2xuRmvXUBsQBTQKwdhQBXgKxZdfIIR4SwiYSOkr07dxn9145MEihbichODDGvN+cE6t/Noo1Oz6GqkEWlsgpzbtcWwjQdQ1MyfEBsG29+KmDs7txz53DUl4PsZsiNsbbZiR5ixG4wdlvc3EW8bwLyTwiM3SDsL4UIkP0zMdyfm1btJjBuFBijjDOPyQQFSAKdIwBYrM2ARbkBCbHIeMoSAmQBR4Fm6pEdSpoQI7ZALIAVOGsJkPOTKVPEyg4WblixGHJqZKRhy5I31OkmMC6lSyGX8gVYxCr7ahUWjB6Pd+gTXs95dYEt2iPopGY4dOKpjM/sCwwbb6IyQ+k/DmlJqWIKMyo4Qy+S0ZlbO3TB9quuJhAz52L/ARTR4ZEbSK/zIerGZMXZfC75nHpeRPAspKdYqz4G7JYmLCMWEGsJiMsLZYdyAFmar6xpAuQQ/pu7t+9A0IGDBpCNvdDnmKjdghtJiMSZxT69/tLYzXug3YhPIqptN/bNqjNbfbJMLS8gdtsUv60M1tifO1pm7N+9Z4vM7swKf5Z7NIDsxYwlbbrjdv2zKKyBoC5Abuykjx8cM7ZjnPyBWJ+bdDi/gKImMGaBhBdkbWaFrzjipQ3X97jAVyxQYCDAFVOuZcdixgRkAZUAWNKE2p7FkAVMpbJfEYxqaHOrymP9wCdRCIy1BM5uMJY0ISAWKKeRnWaRLRdrUCr1YunJhQTtPLLicgJ1ydfrsP4Pt+BN+oSXnPAzfEk3RQj145ze/QjEZwH9RyH/zB7I6tUPVSPGMHB+HEra9OAU6A749NSWWDqVxbuDbK1mXkZhcChy2bqs1ucM6tLZBEe5IVSIc/6O+pe/NGGBWLKCwFhkwAKxBWW1McueFhp0CNs3b0HYoWBnMreVJ3yg7OjzxF0WCQXEYun6vY5E5Oj11pZoimKSOY4BiH8sYOyfb2G7Rm24VX2Aan3zjWHGdYGxO5LXPciiLkBujGb8gwNjO1fPDcpWtnBHdtqvuY8q+DUxY69kqoYf14WvbbEANo/ddAYMrG5MhiagFgu2jFjfp+/XKqM1zg3GYshWqrBHyRXSjrMoRYgNC4gFygJjMdRquhQEwPEETNni1FBRRKZcxDChHXfchfg//BXb+g7FCnbhhbTtgJIhIzgHb5AB4mJO8yjrNxQllCsKOJYpmN+z+cRmdFR0wtbf/obNI2xRJiAWhUYil80kWdEJyIon6FHHLiQrLiZo1gfEDTFivUaSdMSKVWgTCCsFz2aA2JhSJa9JqggkO5dlTReu27ViEt/4+helM7iJYKzXVrsQ3SAlU+h311rFpJvKseBjxG4rYqPyqF039say4Lp+/miYsb3huPVje4OzreD+1j6rJ3uREC9mrGK/HUZR19Gdoe7vO3YGIf+EZAqBsXvQqT8jrosx268Zl0eTTNE4mUJbYgKAQFfMWOBkmBkZsQp26XQ3aDmyBNmuiksEYgGSmLHsXQJhMWMd3ZKFAFlShYp42fFstnCBsSQKgXGpPMnUlFMI1sn0HMfzeyopIRRu2orFV7KNee4bwHMvAzf+HmnMME6hRJHMho9kTv0oaNcDOS07Ie7nLZDNHOP9zVriwIABiPr19QjjSCeEBqOGrLSQ+nZuFIE4jrMdyT5zJZ1ka6q5U7h0L39wdrsm9LdbIBYYmwIbAVMXpLt5QZ9bgFZRT5KFWLLcFe6xSsqv0GuZn5JhXl/9W0Ym0g2SBTz97longc9eeEQ7OhHZS6r4LgD2WH7n0YCxezSTzd/WDU06fEMdiO528fpA2QuM5bjyB2GbZyMNWUW8+gBZxb2fFBhrdJMbkN3ShAp3TWB8pCzhfyF4MQOvxw0To24sUJB2elizdBizinVyGggoJGE4jJgs0Fi8aGOjLU6gawHZgrLVj91gLDZsmbHAWGw5k0dZ33K5jVdHYBKlC7b3oXDtBvy3Uzc837INam5hwPwf/oy9p7fGasoVgT87BVEs6kWf0AyxJ5yGyt5DUD15CnZ07wT85+/AC0/iiys5rHT9egbVB6GUzSV50byhsAtPckwe2XiB7He0LxVmH3ZK1AXKbjAWEFswNjckFdgEmi6pyJ0/rI81b1CuCjkslMRWy47N8Lwq81qqU1HPS7/TOlkExPrdbjCuDbKvbdH56YCx/TsFnnqNBMZ67fy91m6HhbtD8XiDsbW6CYwtILslC+uy+J+CsXs6tAVGAaZ/uLz/bCivzjj7OJNqCAZcpdQefTY2O+LJhNc3wJyPpoDnBUZe1jZ7ktR1tL7RY2EKx/t7vZ6/18li7WsWaMX+BErSiQXOFoDqPkordvRiy4j9C3kq3okZS6qQxU2uCoGyCno5tJeVEoQlGyTz+zIy2NXHQabg1/Y89xL+TQfFq6e2wlIet/C4/8TTEPzz0xBHh0XS6e2Mxzj2RDZ9TJ2GgOH9sHwg26XfmQPMegEzu3fHlj/ewsjMOC7q0IZ9EojZ4izfcCb/PfnYLdjWd6zPW2w1Y38w9j/fbJi/ZApN7jiimEddWDe6PAYMGVasXYqYMZd83jbboraxwmMQgBdLruvx430+Huvv8xq75M5Gdo8Qs8FXXud/w9e/NHnHW1zfck+jt8DsnsFpOwjdz83KLl7MXZpxRXkpiop5/XAOqUbfNWht+5+AMYHYgrG1sdlCXRMYN8yMvU5GTzD2yRSSJIwOKssWpQqBkFhyY8HYeo2t31hgLFZswDgp0ei22WwQSUljtnBmOsoJzCADDX7iWbx4Znd8QDliB2Mww9t0QiTZcOQJp5pmj9iTWyGE+jAuugxb27bAJ/3aMCjoUWDJq9h+0dn4sFtPvCM9+Q2murEDsJrsMyWSenQqIxIJzLK1mXOL7KshQPYq4HmBse2kU1FPQCypQqxPF7FC6WWpk2ZstHrtUnz+bmnGhhk3MEHk24Cv/88cK3ge7+8/GjB2A7KdBWgZstf531gwFgO2gfNuhnw4RMhx0uima1m8BWOvAuMPD4zrAWJbqGsC48aBsf+22f9zgbCWtshGB/VtxY11y9f4UD8gezNjfzAWCFuJQmBcSIkjk4w4PZ1abipbocmywWLWzj/8hYlrPTmloz0i2nRFRtsuSD25JRIIxtktOqCizxBUjhmPuFFDsWZABwbOPw5s/QjhN1yMz7uciS0de+JLuis2X8YZeWzXBsPfM+kIUehPYVI6Kuj2MCzeA4ythmx9x27dWAU8LzC2zQs6qsinACBtv+WuyGK2hX6/6faTROGTjCQbCYy1/n8HY7f/2N3c5S76NQTIjQVjOxdPbNhfO3YA2bmx2hmAtuBon19D//4PDozd0oR7ArX1HzeBcePA2EumEQBrWYeE/7GxzFiMWI0ftvlDYCx2rIJebnKSYYdixlmZlDLYFg1azqo+XY53B47E0hYdsbfFmYg6rTUyTmuFPGrGuS3bIY+ZFSXDR6Fk2nnYNqwn8NpDZL/bUfjQrXi37cnY3Kk9ojr3QUy/s/AuXRfV894CGIsJAnEpM40FyGX8d8ro9PACY68CnhcYqwhl23ttFoMuYOO8oDXOWAmLmOGmo8BYy+czlqb8/zsYu/3HdpfnBrzvmhm7x77VFR5k30sBsr9UYSITGrCe/iDB2C1N+HfjNYHx/xaMLVMWOGg1FowFwvIaW7+xKdoRkAXGeSnJxsEhzTifOQA16SkAJYyDd9yNWb9oic10SkS2bo+k01ogq3lzFJ7ZDtldOiOhZ3dEDh+I0Kn0F7/OVLYdy1Bx95+wss+ZWNemGXaefhoyu/dD9qCz8N5JrbDjqhuAMIYPFZShmJJFBbMf8tU9mJR8VGDs9ha7b151FfD8Lz6BsS5U20knBqULWABtrG1kwerAqwXiJjA+In/C2t30ujY0abo+UG4sM3YPK7X6sW0EcYp4nBvqsjW6B696NaX84MC4PiCW79i2RNdnfWsq4DlZBw0tCwL1Hn2eYQvCOlogPl5gbFujJVkIhG3xTmAszTRXgUJkx6BvU77g5Zdcgbc54SO8ax9EMMc4p10bFHduh9QOdFB0b4e0c89C9X/+wPzih4GlHKf06G3YNbA71jU/GQdbNsehU09BSsfOBONh+PKklljUphvw9qdAFncBDAMqoX6rhhO1RHsx4/qA2GjsPseD1+7D6px6nwTGkilMi7SYr1iwxjVZVtwExkeAse3Aa0iu+C5lCtsAom47qx+7u/J0s7Vg7GbHlr3/qJixOyjIShP+QNwExvWzYy8w9nrcDbz2YzcwN5YZixELjG3zh8BY7FjOCqMnU8tVLrByjZnlaSZDvzlsJFbSSxzF8PiAn52A7I6tkdmtNUI7nozUc4cBz9/FcUtzOZD0JcT/8XJETBmJ7CFDEM3cikO0vqW0a4uELu0Q168nvjrxFMw54RRs+xWdFbvp1GD6WhqdDVkJjkziVcBz29msnFOrs7PA5iVT6CZo9UQTL+kbe6ULWD8rWUjt0LUyhcBZbFlpbiYtT3Fvh9fxKNq5f8fxLsgd6+/zKuC509r8C3lW/vkuwVguCwGy5Arpx5Yd2wYQgbEFZP9CntdN+gfHjL1S25pkisbJFF5gbJiZtsxkZDX0dwoUqsneHO3Y8dVWEDjqOypK1SxfPoW/tc0NxsqhUFqagoHESgXCpVkcj06HQxq9uBSOOcF5BWZ27YYtnbshoEVLBJx0AiLPPBW72v0M2/o0Bx78P2DfCjLd5/D52D7YMrQXyi++EAkMCYr5eXMkt2iDhDatkTW4F3a3OpWdeyewnfokLGSOBd5fBuQUIonJbcqmUAh+eQ61Pq6KbGepNdn4qGnZ0zItz76OOwucAmOr83qBsUBXxTodnXCgGrPdttKFwobM7yfLtrGlAmH7vv1/D8ZqdvFFZ9Zlc/M6v70AseG8c4UHlZumEEVtOmCsAiwnvvBoFovAxTz3zflSwAhgFnX9I31ttK89CoSN7MJjeQVTE4/V2mZBsRYc2b1kPiZ998/4dA/ss35iO6HDPaXDTF/1y0n2/9wLjFVx/vZ3xsOG/bomKTTkMbbh3jbH9VgZwfH6/saejAaA5e+u52iAWO9RfUf7/vHELOc5oaU8Y5tPoYxjFcpKxZApR2SxIy2e8ZLJwSEc9EmNmCaC9Bi2AdO9AU78yGSm6wdDBmDZiT9HSGva1844HTvOPAVf9W+OjNvZkXdwFfDeLAQP6ocQNoVUM1i+8KxzEN2hLyIYKhTIIl9Ym7ZI7t2dTSInYx3B+POf/wzvMH5zxQWXAJrinMQA+eQcasdlKEln6E8qkwG5atIIihy3VJatKcFsPOEqLRQgk8VS563mzalGRTferATGWl5g7AUGClzXcucV1+ZQKMfXw1vsdR55MWmvn/+uH3eH09fFkm2esRuQtdOw7dLWUqbrwJ1/bLVmr+vDebzh3HO1TDsjy5zCq0BYrpgCOXJ4jhg5ldKTbMDlmilpOoOdHHY77MIAbxlv9jyWlR8+6mPlGeu48I25R+cz/j7B2MoWtlXadulJM24C48bcjMSEfWBcT260183SPm71/frAWO4FgbFCgTQVOpVRlnnx7DxLKWYHGtlnKllxfAyinnwE7/bqynFLZyCiUzvsbdcMG7qejrz/sAi3jINFl7yAopuvMdGZaS27A5OuQPGIc8me++IQteGD9CWHnNkRib16YNepJ2Ijwfgrrg9/cTKWM9eifP6bbJNmlx/14/JcgnEa7XwE4ZoUaripPGYQnLMcMNacPzcYGyBWCD/Zz/EAYwvEGmOlCdzK99U6nnnFP3ow9gXLW3C17Ng9IcRq8m7ydGxg7F13sfMjbZu2G4wrCM7fII3EJgeMneUAMeUOgq7/+tGAcX1ArMKf8oybwLhxYCxJoqHM6MaCsfy8lhXLvZDFiEyBcRqDgfITUpEay+zjLHYhMQ0O9BkfvPNfeL93F+zo0gE7OLXj61Y/Q871U9lZ9yIw8xFk3Xw50s+djOxegzkHj8Hyky5F0dCJiGrVHaGtOiOI7ovQTp0Q27cHtlLi2EHNeTPB+Asmv33SpjPWXXcjwCGqYIdbLhtbCgm8pQTg6nQHiKsyKRtQrpB84HhIJdE4zPgIMC5sPDNuAmOXdc9voketTOMKljch+2SoNgukLjuZewafe7d7dAy57mvJ/rvWCSON+P9LMHa3YFtGXOvA0LiUJpmiETKNows3GFPqISN5MWOBcYnsbUwwK0hINHnCCQx6Fxir+SKfIFiWRa2CWcZgB96+v96CZQN7c1rH6fjq1BOQeN5o4Jm76Zj4F3aPG4jEKQyNv/wKZPUcxGnRDJWfchEKB41FdDPa4E7viLAzOiKiK/VjFu82EIwPnnwSAn5xKjYx0e1zdu3NZ+IbmHtBpDXeZjkbiqgTiw1XclURiCtznE5E6cWSKJrAuOG6RWOkDC+ZwoKo/7gld2epO4z+eAGwG7ybwNgFAu5ITQvEtTPxmsD4Bw3G5UxtU+GukK3AispM52w4gbGORQzHKcnnUMoMuig0ay80BOuvugJLyYw/b/ULBA7vDbzMho5/3YyD4wdhZy8GAV1wETD5fIQ1a4+s7gOBcy5E0ZCzEH9ae8SdygaRVu0RzQJg7MC+2HzKz7GXjDj456fyeApWs436vV4c27T8cyAlhiDLDOe8LOTnOxVx03HIbjityjyCsmtVcx5ejSY+q21ZE1HUMVdHUJCXRux+vIkZezNjtyXTvnbuLlJ/UHYDc2PYcBMY18HC6gNiZVlUs8rZxIwbJ1NoknNdWdH+zTdeckV9mrGKdwqNV5OFBpeKEcdzKGhGaDiK6TEu4OTlcuX4UhbIe3Mx3h85FO93aIWN/TsDf6Wk8Og/sXlQJ+zs0RHFZ59NJnwhRy5NQVbXQYhrR//wudNMN17S6e2RePKZZtJHTOfuSBg8ELtanI6tlCj2E5D3nnAi1nJm3r7zpgGLFqB47RcE1VSU5jE8qCAbBYXMIKC1TgUYgbDAF3l0lfgAWcNJm8D4+DNkL2bsdXNzyxbWQuj2dR8PQG5ixj5gtltoNyMWEJtgIc2tamLGjWLGtS6Jo5Qj6gPl+sBYerHyisWKNVopJSi4FowlXxQwotBY2pjWtuLmm/AeXRLLe3dG/OUE3v/8EQfH9MOKVicidgAnfEzk9I5RUzgJ+iJUDR6PmNYE7GkXoHzUWUhht17Sqe0QcWpbxHToivRhQxHUvh12Eoz3EYi3E5BX/OwkFN9yCzLuvxMH772DU6g5/DSb8klhJskuU+qKHHeQ9GHkCox5fuXShsSjwNj4gVXAEzNmtbyJGTcenL3AuKEJ0G4N2Rb0dHSHCTWBMQtr/hGa39ba5gZjm2NhwJgWkSYw9u7A82oH/V+Bca4aLWhrc4NxGcG4ppBddzkcXvoZp0EP6I+V40Zh54QRKL3lV8i9/gKsbXcaAljMS+zRB/m9h1KWuJyAPBUxzToitycHk067EJVnjUUKk91iKF0En9YGER26IXPESIR34fSP009H0CmnYsvPfobPCMy4778I/9U1+PLsicC61cyr4Ly9fOZnFGXQ70kbHp9PFf2iICN2g3FlgROmdAQY03taVeJ4Rr/NapIpvGUKtyRhX2O3dOF2V9jQHkkXNqDpJwXGxkdMs7NC4EtyWIzh0seycxiWRAuHvMNeywZuyFtsk5DUXug16cMCcF1HWUf+f2fGnl5oX7t03QUQgkkjC3j2/bPnRyknaJSQ6dquOzV5iBmrgJfIVmfJFGbmHRkyNEOvjCw0NR4LLrwA744aheXD+iP+2otQ+edfY1O3MxDclYy3aw9kdOSIpf6cfTftKuDsy5DfbSjiT2da2wSy5XETEU4XxYFmZ+BAm45IHzkWBRMmIqYbHRYtWmDvL36OVQTirR1ao+DGaxBAIP68cxcUPkg9Oos3hIx4Fuo4aaOM8ZrZqZyNR7YuMM6kddLHjMsLvx0Y++cpuENuKuWN/Q4yir3sbMfSgef1uxpTvNPPejHjb3OTc/9MY8HY/wZgLW6yPqrhQ/5iY+f05a7bY230sA8by0ppmfRZ29ToUVHJLGPfkrWtlNfB/AWzG/YZ/y/AuD77mlhxExg3vBU8FjD2n8CrTqHjCcYCZAvGmvAhQM5VIJC67qgXJ3DqRk5kNPI5FFQ+Y7BziYZeJL73FhZPnogPhw3BXmYR5/7xOoSfOxob6TGO5PTnXMZhFhN8a4ZMIhhz6vPEi5DTZShSaGfTVOj8wSOQMnQE1jVrgc0dO6HiyqsR3W8Akvr0xb4TT8TB09j88YsTEDSgGwquvgjh48dgT6++CLnwMk6P3s1EtwQ+lwQ6K9gVSDAW0QCtazXpPP/YGFKRV8Z7Bo3/GhCqIl4hbyB87UwR2YMZ2ySvuir+TWDcBMYC5B8MGDfkI5ZO3ATGjQNjf9/lkYCstufGWdvcOSJmhBa77wTIAmOtYiayaUmiEDMujEswYCyGDDILsLX0gxuuxxsE4g8G9Ebq765DEcH4607NsZP2tlgGBpW0643qnrS4jWbx7YKrUTLuPKR3How0NnrUjKa2fNWvcKBff7xC9ht78QXAHXcwkL494rv3Nm6KwFNPxvbTf46Yob2ROG4EYoYPR+boCfjqTE4GmcugoWR6nHM4MTolgvnCDLfneYdiFkbTOJ2cjSFldHyUsAVawGp0Y3ZiWTfP4VbXuqUKu822jNhar0xHGVcTM/blbtTjM25ixqTUVk74rplxQz7ihoC4ydrmgLQXM7ZBKzb9yuptzkl+fHzGRwQ7qRXarx26hoHx8hgrf0JgnBsVYxgylNewYQOe79MbC3v3wOdD+iL/zzcSUCdiVYsTEXxmGxbl2qCkTR9U9BwFjCHQXvxLlEy4AMldhiChI21q51+Fyquuw1y2PK8aRqvbYw8h+7prsL1VW6MzhzB6cxtBek+rkxFOa9yedq2RNHgIRzVdjDXNz0TojUx/O3iQzyUNFSmRBF+CMXdkKGImAcG4kqy4uIDB8Py81DcDUGBcyW2ltp1eYOy/zdW22T3xuQmMm8D4B8OM/Vuc3a6JJjD2rlYfDRjXD8jHB4z1HlpAtu3QdiCpHBMCY7VCS6rIi45FQWw8ahgqL89u4O13YGbbDniXHXN7LpyCvP+7Hlv7diRotuSEjzZIb90J+W17o6AL09rOoq3t0ptRMeliJHQfitCuA1Bx/c1Y1qMnPmW+MRayXfrO/+JTyhV76TcuGjIKYa1bYw3BOLh9S7M28eO8oSNZCLwEAd0GYlVffvw+4zUz2XRCdlyTm0YAFmN3OvLEiosKy1ncK0cJU9aMVEHmXE4wLivX0buAZ2+AbiC22SZNYNwExj8YMG7IR+weUtpUwKsbmD3BWNs/3xbwm5KFilKNkyncfmQBsvRWExjEgCAtJbQJkNUKLa+xWHFVOq1sbEdGRAwW9x+BjxmXuWrUMKT+36+Rev2FWNXmZER0PhMhpzZDdoceyGrfGxmUJTD6fDLjm1E94VLE9RyGwL7DsG3cBGy/mg4LBgxh1qtYR+34k5+dhj0nt0bl8LE42Ox0bPk5O/n6dkXgGc2w+4Sfo4QgXTF2KpKGTMQXzbsh/7/MRQ49RDbM5yUwpt2uhlGbNdmlLF6X0/JWjnym2hX7wFht+ALi0gpvMK4PiPWe1PhS3LyKZN/l414FOK9/2+vnvR5vKuD9gDTjhnzExr5WT4BNk0xxlDKFsnDrAWSlVTUWjPX+HdEgIpeNFvVgLdN9pwnR7MCTo0JgDE7aQG4+It98D/Nbd8Pmrv2x8+wJyPnbb3Fg/GBsbt8c0e3bIuzk05DauRdSu/RHVg8y2LMuZpPHr1ExYhqieg/DgbPGIfjW3wOfv4vqhbPw2aRJeLdZG2xv3hkHTmiF6sFnYefJJyN5WB9kjhyAvaediAC2Red264+iERORN+Z8bGndDwfOuRJYvZKFOboocpLJ5LN5w8g2xTtJFPk+MC70TZsQGAuIjwaMbTXf3ghrk8V8QNzEjJuY8TeY8by5M1HKfv3iIk7LrUMz1ljzIhZbrLXNsCCXtc1a3Oo7ljOc2URt+qxt1vphpnVwmQxdWdVUJGFnHb0ejo9YnkHf179xZCXby7pytAWAH22EJoNUFONZu+31/9wGk/Pit99nIhp9ljdF/en1N9nFdRzlQzaRgHUc9f5bMLeDAWolC2P5Iegy4ayYTDif2cFFGels/KBWnJ2J6sgoLPvLP/EpgXZX70E4MG0yi3fXYDVD5AN6nImIli2Q0OIMJHbsihS2Pedynh3GXUpb2/VIGXY2tpPdbr3gPCa90SK38QssHNKHwN4aO2mBU0rboZPOQBUHlm5oeTJw0xXIHDfMSBQBbABJatkZpSOmoHziJYjsPATrujGv4s1FvEEk87lxKCqvgap0OipyGQxvZIoyFDCgppgau14vf2Ysv7DJp63jqNdZrgmj2fveJ8uIv28gFuv1Yq4/NGZsAvldy+v69sIHr8cba22rxUNf74XqDBXlnDhTQXmL6xtuCp4pWDBnpvEKm4xh3fn9/MDyBlswFbBaEBVAaklHMxczmZJ5nBequYi9jjy5ZbFSuLYpKOmFZn6o4x+2ebHO1+3jh482h7T+lmCvN8v9YrtZjOf23wd633eesb2Y7PPwPwoITCxjHUd9zRby9PqbUGxqosptVUiOEsvqft197xNvhs50EEdH1fuvG3oJPzZTD+g8yGBmcTGzHtIIxBmZyUiOCqKVjO6FXTsxb9RofEkL2tZBA5DGWMzoq87FBoLxnvYtEMNRS7GtWiGecZhZvQYgpdNAlIw6H8UX/BKbRk3Gntv+wXl5/F07VmL50J5Y2ro5grp0QyBbng/97FTsOe00RAzvi9DzRqLqL7/CXhbvVhKM49ihl9OuLyUMujCmXoH8XsOx9czO2PqbX7EBJJKjkKR/UzMupNOBaXLyGetGVEILXmkJ3RXFlC8YBl5FwmIamyqoI9fz+urr9b0v9uteYOf1+PcNpsft+fnIgnldXGTBH3z9J9MozN3dfWfzjW3Th38Osv/jXmDcUFCRbsxmUoyfx9j9ucU/N2bqZm7jNasqS421raq6zPEZo/rowdg/SN493bmuqR0NZRo4IcwMXebF7G57dLNULzD1ejG9fv6nAsb1XZQ2I7e+o3/4io0ntAHeXq+fLhYDxtzZWDAudoFxMSMpK0uqkEGHRVZuCuffEUBjQ5A/bw7m9eiO9zudiYApY5F541UIOWcUJYvW2MdCW0Tb1ohp2RLJ7RiH2a4zUvtQliCD3Tf+XGDx2wyJD0TR4rlI/OtvsKwtU9lO/QXCTyd4n9ycLdGn0xZ3GhIvGgs88GfEM4Jz45ktsYMjmOJOboeMFj1Q3J/pb2PJrIeNxV4Gz68/n80j+7YShNXUpKwMatqF3EJzCkiVCpAlOSgtzebfycIjmbPsb+aC8t3k6nt9GwuWxw3syILr+l1ez8/r8eP1/Kqrqw1Lrw+M/UHYTloRGNtz1T32yI0h7rbpuiY4e2GIzUZ2XytOM8/RgbE1Kfh3Exsi2wTG3/SE/lhlCq+LRUHlDS231c16Yt2AfDRgrMYHNxiLGYtZm0wH+nRRXInsLAYG5XDMURzHKwXsxubf/x5zOnTEO+3bIOXay5B57aXYM7gntnZti30dz0B42zaIbt4Kya06ILlrX+zq2hNrZUmbx9l3MZQ6Fr2HkF/djE2D+mJ92+bYTwtbRPPWSGCTiPIovmaeBf72a+CNZ7F5SGd8zS68yJZnIvEX7ZDZvAcKetO3LDAmuB9ofSZW9WEc59vvUKZIYw5FronRRCE75AjGcoMUE4xLyqgjFxKMSSKawNipWXzfYOzs5A6zYxsW5O50bALjowieaWLG3tY1L7Bt7OP2rv/N7jxnx3J0YOzMzattjWeHmpLPqrjFr2ZWcTWBLYduivIMarJxEcyEWInFo8bgbbYrrx81GHm/vQ4J503Eru4dsIsuigMs3kWe2R5hHKGU0a0vtjZrhdV9e6LmiQfJqjk26dNPaUkbjVgGBkUNH4lDXTohsFlzxNMiF9e+PZYTjDd2b8WGjhn0Hf8LnzQ7AdtO+gXS2nRF6klnsolkIOUJ+pbPpgY9bioi2/fAGurIBfc8BnBQKVizUIxmSSYzKlxgXEwwhsCY53YtGPtkiiZm/O2YtwXzb8uMHXntSEB277T9YwDq24F7seP64gSORqZoYsa+ApUXmPzUZQovsHZrYnUBstfrZzU9Z4ipUwRULKeiJwVkyGb7MPOKixNYGEtk23HYIaTMeR2vMVlt5cDBSPjV5cj85aUIHt4fB7p2RFCH9giibBDZoQsONG+DkK69sPT0Zii8kxpx4DaOXnofey+7DFvPYMPH5GtRPGw8vcRk0+y0Exgf4rimZWx9jr2EEsVn8xAz7Sws57SPJHbb5bfujqxfdEB1lxHI7czQoUlsh554AQr6j8bWEwn+F1I33sn2aBZY5OQpyKJ2zOB5KIC+lOy4jEU91k6awPgwifi+mbHOv7pGMfm3obs7IN1ygxcINxxu3yRTHMHWvF5MLzD5qYOxGEdDq+F2aRVVvRPJTJGv2NVazdSzGjZNGDAupNODQz6rk9KAqChg9y5s/utfMK99F+yhR7jo1psQMW0s9vdiwlqXrggloAZRTghp1xXbCMrvUF7Ag3cB25iw9t4CRP/+RqxlQS+m83B2393MwKBBiDy1FQLpH45p3Q5bmv0CGzq1QMktzLB44t/Y2r0Ndp5+CqrpSS5v0xt5p3VBFX82o20/Zl0wjlO2tnEXYfeJnbGx33hUfv4lQ4KoGbOorUJxDQPntYpZvCspJVNWoptPpnAX8JqY8ffDjDVR2zhZ/NixlSvq0ojdsoUXfjSBMWdd2RfBCwy8Xkyvn/+pg7EXc2m4XdobiCtLHEdGRQm39pqISzeNIihrwVi6cSrBjVM9wInQWL8Ob0+dii+HjULq1Vch7dpLsGcYMyS6deTsui60tBGMTz+T7cztsLpLZ2yaxqjLXV8Db81BCJs7Mi+6gh7jEYjvyCaQc69FaquuSGzGDONftEBcm/b4mqOWdvXrhJq//wpxF49FELORQ+nKQC8yYbZQl7bujcpOw5DbfhBKutMuN/EKMuRrcKBlH6xhUa/iM00BiaOrwimuVNJJoSUdXG6jGgbQgy6TGlbEjU2pSaZoUDf22pk1VqaQ68od/u4eVFpf2HwTGNehITdpxt+9Znw0YGwBuS4W4HUzKy+toL+2grt6xxpnwbgqj6BMqaKYzRMKlq9iNkXVwQPAVyswc+gQBFxEvfbPtyB4/HBs79Eegd274RAtZiEtOrAYdyaW0RnxaZ+eBO9lwOxnsIY5x0Gjx6N87PnI6U5WPOkSxmdegJiTz0DyacyhYKBQ4pmdsP6Un+HQ0F7AP29G0MheyB09HJFsjy5uy+Gl1IkrOw5CRZfhqOhxFoq7UjcexjFOE6/Cvs7DsHECg4hWk4FT11ZGhaxsOkc1B6+cOrhkmBp+XKNGF9MO3QTGXufXdw3GKGfgkm9QqbuQZ50VXlY3LzL3vTDj+bNfNz5iZQzrWMQmj4KcTMYKZpmP9XV5jZVLLIYgL7K2aV7Wtobyio0v2fiHv//1U3VTeF0sR+OnbgisDRCTnZSWsnWY3ZJGMyZ7FJs0wfVkyzmJ8ajkKtm1HYEzHsOqKy5F2b9uw74RQwnEHCTKDOOwnj1xiDrxvtYd8HWz1lhEdwQ+fY9Toedg1UVTsHsk3Q+//CMwZCoquo1gRgXT3UZx2sfp7XDohJMQzyzjhPadsKPlaUifrOLeYETSnZHTvz+T3yhbtCOwDxiHko4DkN2WPuNuo1HUkWA8aBqqJ16JT87sjvJnniMYr0DyV5+jKpmOjRo2rNDGpnFMFdSOtTSWyVwnZdTB2YVXRm25rIzb5HJOLqav2HiO6WCxIOT1+h8tWNX3e7x+3uvx7/r5ef1+/8dr26N9zUpivlpsdzxycUemr1n8sLqxv1yhwHkbOu92WlgNuaG8adOw0yA2OR50NcD5573bpjhP/KvL2tYExoelEemoRwNS8kT+UJo+6rvovC6Go/k76wNjA8SlVWaVUrszYKwONYGXr2NPTSD5GYynjAhBybZNCH9qOjZfeyVSfnMjdnLEUmC/Xojs15uFum4IoEyxrUMnvHtaM5RzIgfeno/1l07Dx317IeksRWX+kXrvSBS2Y/Hu8utQPmEy4loxeY1ZFHEt2iK85RnY37YlCs8Zj3BmF0cR6Iv7Mtf4tFYoaU+2PGg8SroORs6Z/Q0YF3ciwI+4BPFDpyLoOtrgPn0fsS88g70vPkOdmwVHjmMqYpNHEf8mOUKqs4rMhV1ExlxUTh1ZLdHsEhUQWzC2NsImMK5bQ/Y8H23H6LcAY/95eGLHFogtU/bvaWgCY16s2s42MeMfjkzhBco2gtNtgBcYl5YRiLlK/MGYspRhkAIuBranH9yD8q0bEfnYw9h9zZU4cO4UbO3JSRz9+pjCXUS3Xth0Rlt82vYMHLycUZlffIiU2/+Mt844A9s692G33LUMCboJyS27I6kNJYdplyGnH2M0z+iAsFPYscdi355fnIwwas+V085GwBn0HbNxpLLvIKQ3b4viDpw0PWwCytlxV9BpsAHjwi6jUTL6MgSMnAoseYuWuxX45MrLsfz3v2U3HsE4PYlaMZkxwVihQVqFlCvy2X1XWMlGkCq2ildQnvGxYjcQ26KpF/h818z1u/79Xn/fsT5+rMxYBby6XEBiwVr+YOxf2GsC4yYw9swE8LqIjvZxr4vBC4Tt4w2BcXH5YTA2WRUs4MlbaeQuMstczpnL3LsD2LIRQbf/EzvOPw8bBvTF9m6dGWPZHYGduyKYQfBfcF7d8gGUE96dj7wH/oMPqRlvJRDnDp5M5wSZ65SrEEvtN6MXsySmXYKEtl0QT+dF+Kkt2STSDpuZaZw4mINLL5iKnUxqi+bIJRCwsyl9FArQh09E9YCzUNSNzoouI5Hd7SxEDj8PGb//O4uLgSid/Qpe79kHSy+knn2AGcepSajmuVrCixoMDaoWGLPJII9acXEl9eRKEgrbDu1rrjFdZD4Hi9dr/0PIhvB6jl7nmdfPH+vjxwrGtoBXn0/e3SrtX9zzB+a6ivlNMsX3oCE3acYNB9XXB8YCYjcYVxOMkc+dD7vWBMjFBdlIjwpBKZkxVq3EpquvxnpO2thAp8S+bt1woCOLdn36Y3Wr1ljZrQuK/v03dtfNxGfsrHv39BaI7Ul9eCSjMydx9t2Y85BEIK7U3LtLrqGTglOkTz0DYb9ojsA2Z2AzLWy5k85C6ZTxpgsvvnlLoP9Q5LVlQ0cXgfEEYOgElPQYgWLa2xIZWL9jPLvw3v4Q4BSSLVdchUVtumDruYzkfIdfS2XGsRLolGGcRz04z4nSzOcMs/IKauOVzOMgGH8bRmxBqrFg5/XzXo97gWVjf97r9zdWM7YzMOvrJK0LjK2OrGMTM25ixj8ZZiwgLrLMmF5PMz2ZRS61EKutOD8rBelhASZLInvePCw7azzWcwLHbrLh0B49cJDDRoPZ/PFBi9MRQn0Y7y3C9qkT8REliwCmucV1YJvyWEZnnnMVKkZOQWpfNWsQQM+/gpY2tTe3RjjDgfad0Qr7e3ZCEWfoxQ3qgz0E48QWtLT1HYJ85iXndZZMwTyKEZNRRldFXofBiOAx6LcsCgaSBb/zAd7r1BtrOwxE0OTLkHDvo3RVUKpg3KdGLVXmV6CE7dF5LCYJjCvIjh37G32uvoKdmxHD958XGDUW7Lx+3uvx7/r5ef3+xoKx3BR1TbGxrf1uh4UFYQ0TNQNFeZ42gXETGP90wLismmBcTc240pzYmt6hrGING60hq8xNiTfFOwQHY9ft/8EnvQZiR/d+COvOwl23HgjqQQDsRD8xZ9MV330bKu68HUuanYZdHEKa3n8MopmwhguvJxP+FfIGnoUkRmRiHMOCzr8ccc3aIf2Utog+uSX2tGmFuAkjUHLV+djRhuB84s+QQEsb+g5GQYduyO3Ui00eY8iypxgwzjpzAALpVy5XKP2hg8j6y7/xNQuDIV3PwoH+ExFw0y3M0ODzzlKjB3XhokoUFFcxVbMCRYw+rFGXHsGYsW1OwI1LmrBArKMXGH3XYPld/36vv+9YHz9WmQIVzMdgwb3usWKcX+jKrRAYWxAuZFelVhMYH3cwthkKx3o8nENrNCc71t7npmgwJ/hH4KQ4miAX6wipNw/Z93fqZLevT4VeK5Pfe9hNUcbtu7bzh8E4z4BxVnw0qrkQGIhll1yJzzr2QnCvwZQf+iGcerGmNC/4+UnI/hvB79kZeK9Na2zq2A3hnfoi5oyeiGrDCdBX3EAwvhYJnfm11l3Z7ME25ut/h0x+T2rLTghngW5zp3ZIvXwqiq+7FF+y/Tno56cg8WSCcR+BcQ8zYRqD2OQxairy+56F8M6DsGkgRznt2MTC3SoETLwQ8X0nIK3rWOxq1R8HL6FGvYnSSjrBOF9gXMFiZCUUMC8HhdqlweJdddVhMLbA0wTG385JodfPH4xrY219Fje31c1Y3mxGtDt203d+6hy1hTzrrBAYWyAuyOFUGpO+9u1TI2utbfxdynovyaY1mIN5ZYE08Zm+iE37ub5fbqPa/HCfta26qgwLSAxOQFU5Fi+Ya/zEWvkcOyNPsZb1Hbu9xfIXy2esr9UVmymPnX/GZ20YPZ+geTJH6abwMmU7AyHtYMhjPfKN0BtGn6gAxubSatvplUP7Q7e0eTEi/8eP9u91f5+5EMiIIc9nEdPZ8glQaoHmMuOX6E3PSoxAZTQD4Dl49Isp52JrnyGI7D0YB89oj72duuLdVmdwygeZ7uMzkEDN9qMTm+EggTO552BmTTDqcgC9wFM5+45MOK3HAGR0Z/Hu0l+ySHeN+Ti+Qx+sPaU5wi+bhsLb/4RN/XuboKDok1oh6YRmwMDRqOK/mdaqo6MZjz4X8YPG4rMetLq9+iKLiutx4NJLkD7xfKR0HYrMNgOQ3ns8tg1mq/SHnP6RzHwKsn1dPGZiShnPDRX0qpwJKj/28+BYmeuxfv+xnofu77dEwcZqmvxtRZbyWtV1q+WND4ezK6y7ws2OBcgCZ0kWYs62ScT6kL16IKoKHa9xGVvmSwXI2XTZCJBzWOAVEPPrOpbnsb5gvPfEKGW36OfUscpQqsKCHINhypT/EYOxEzjvgPGxL7WzWjCuz7TfmJPpp/6zDhgz95cB8ygQGJcSiLUYTM8iXgmzgVOiOVsuLpTs82usGD8Za8+k/7cP8yT69MOuXj2xhNpx0R33oOSPf8fmLv2ws2UXRHfqh1RO98hn8Q3j6S8+j2B83sV0UTBkvhs15POZJ0F2HEbpYammdwwfgfTf34CIqy/BOkoeq5lTEXzCKQRjMWN26/UfiVwCe5oaPyZcyH+nD1aeRzvbbuYXP/MUInmTqDj7AuZcDEFO897IocsiYBBvEM/NJxgrv5h/E7sLRVo4moEf86aj0YIE5B/7e3ys4Hqs33+8Xh8RJNtUo2tVBErraMDYadcvrZUsLBgLgC1L1tcsGB9NWmGt88KAsQKDBMY85w0Y00lkwNgBaS0HjElSDBgrx8UB42o2S4nwNoFxExg3CkyMjMMTnUG/bJAgUHFEEZRfnKt8WRZIirKcyR6KvXz3XXw+eBTWte2KsD4DcbBvb6zs2gEBVxNYZzyFfUxf+4JMNr7jQCS27YV0Tm7OHzwC1ZPknKDV7FzKCB27I6Y9AfUC5klcchUOEtA/btEMFX/6HSr+8BtsZ0v1FsZt7mVBbw9T3KJ/JjCmG2PgWOS16UUw7oNsyhRL23Ritx3jNXduRuBFFyN2HAGf06LL6NzIadYLOR1HImLo+Yi75W4+d2Zq6O+jLKGtJMVh6pP8W0mMy9WKS734x7yOFVyP9fuP12vzbcHYbXkTyLrlCgvGOvqDsTtqsyF27DDjJjA2Y5mamPH3BwZmG8n3wAAyNVUTxk7XgeSKYspQAuOceIbJ09oWcs99+LDnQOzrPxy7OB5peevTsXoQgfWlZxD1yxvxxWntsPuUjkg5ox9SWjDqsvtgxHVhqM/ZZLBX0dZGO1s0J36k0x2Ba3+NwiuvxHp6kpNuZjrb/f9C1rnn4GsCcAAnfUSzRXofW6QjTqK1jS3Q6D8Byad3ReHgSQgcMJINJ2wqYWt28r9vx4b+Q5A+lix4/Pmo6DkS+c37IKvdUCQNvxC7LqBWfZD5y2LCtLBpNI4ocXU1C0b8SI0uxwtsvq/fc6zgeqzff7z+rsaAsQVk2yptC3nWVWGB2O1Dtlry0ckUTWDcBMY/AFamGXCkiGaaB+g4MJGZhaUEYhZK2E5cnMTiHd0Uq679FT7uPgChoyea5o732zVD1l9vZMzlI1hGR8WG09ojtnVfxJ/Ykb7gfoYZR3UhWF9JIL7yapQPPQtpBOfScZNRcdUViL32Yuy5kqz5ufuQeuNl2MvOvb2ULGJOaWlW0M9PRcQprQ0Qg+6IsNO6IYzuiV3jqAVroseatfigZ18EDR1nBpNWDZ2EKmZelLTkJOrWg5Ax9EJsH09GvnIzJRiCMQt1ZdWl4O0HVC55FEYToH8A70FjnsOxguuxfn9jnpv7Z78tGLuDfty5x26vsTu/wh0wJP24CYxdTR8Na0JNzPh4nezf9veo6cGAMS1uKOUqIWdkMU9gXJKfyYCgWDopAvAJi3Bf9h2O3YNG4BNKC7umMhdi3nPYNXk8lrVub9wN0c26Ifbn7VDKDrmUbv2QNYzfc/U1lCjOR0G/oUjr1gfRbBCJPmcCih9g2PyHryPj9puwulc7rDfDRjlRmq3RIZwAHXpSM8QyzQ3d+TsGnI09rTi0lA0d2XfcYXKV8//xH3xFN0bRZDZ4TLka1YMmoLLrCJS17o+81syvGDwNB8ZdhtI5S+ioYARoJTVKgjETTMBQ0CYwrmemnj9Yf9vzyv/nvi0Yuy1v/rnH7lbpuppD9LUmMG4C4x8N46ooZ2aDNFR6jVEuIZUbeW7flf9bkZsJJCWSha7DWyPGY8XAUfiqSw9sHz4IpXfeioq7b8VHrVpgK9uaYzr2Y2tzNyS16EbLGtkpwbdk7CTqw5eiZuK5KKVHOLJ9N+zo0AGlt97MKE6C5OfzsH5sH3zZ/ETsOpFNHi1bI/LkUwnGP2dSG+fnndoBNZ1HoXTglP/X3neAV1VmXTvfOAjS0knvCSEFQgohhFBCIHTB3mZ0Rscy4zg+NgbHBioyog4KAQQU/EAFGRQVEAhSpBpCEkogCUlI77339a99Tg5c+ZPckOBA/G6e533e3NPvueess89+114Lu80d8QMH6rBvD5XZdiF6OEWGhjFXHHq72ug83ewwEjVGbqgy9UK5+zgkB89AxvyFdKGmvjF5xRoYV9PAV9IUIo50rcDmem3naiPdq13+Wn2vnoCxBshXDuRpUXBHQCxgbQBjAxj3mpv8Ehg3CdWLCMUmbzP11VW0XCIY5xWi9NMv8CFTFN+4DceXZhbIu5ODdksX4Gt3C+xhGbPIZsbfYoxyRx8UWw9F8q1DUEvX5gqmJjCZkSuZFA2jKf5D5sXZkWRYbKM79Jn9ODCDg37mt+Kk2WAk024psX9fnOnzW+aMB5B/bKGAcb1DAHKHBmOjFH4sZFVdZirSHnsCcc6BqPZk7ngU0yC0b0LILDQ7+6NysAtFhVhC7RaMdILx2T8/rYriiy9eEwdr+AWr5W2Af8KzNlDbOucUX28w1lUc1BWV14pBNB5ye5V61w2MVy3/QKFYiH6xaBZrPGMRe5HPmn6xxjGWaTJPiM2dNb16nj3SMxZam4Hadq0u+KvdjsKmaBFNC+aKpRJKeLfEZCWKIVUIuXl0cs7B6ZffwqaAUGywdeGgHXnCqz9EdFgANhr9Dw6xjFmsli6YWCObTIlyJy+UMV9c6kANCj9GxrNZfHH3A0j09sbZQHKO13wAHN6BJhqNxkwYiXgrcyT074dTA/rg7OB+ON2ffZ8+imZF7mB7lNNa6RCtmfZOpL7F6Vjg663YwjLrEl+Kyofex4E7gnEQHw4jw9QyaWNXRe+41DEA6YGTEcWya8SfVqyWWlgG3cTvK1GxQuvjy4ABjH9ZMNYicc2wVK5R3ShZX+TauTi8WiR2JctCd0BPG8jrqBc2hVDXqotKUVPM+gr+L+wKobIJvU2js7XXa6YFUtshfOO1qyJVnrEBjNsXB79agPq/tLwCxrw5SABVwEluGMKyqtVApw9kE4zPpiHuuVex1NYN65nzxYsv0PfuQUR52GO7RX/EmBsj2WIIUszo7ExBn4IhjsgjJ7jEhprFozhAd+d9yAoORlIYldteocbxxkjg7fnIvncGMsePwgVKbKbe0g/x/W5G7MA+OMN89HmqtaXRLSTZ3AEXA8YiytsX+Hgtc8yf49y9D+DC+Jmo8KIOxghW8vmzBbEFTEEdK/NKTMmmIBjXeAShIuw27BnP6HnfAdWEVAbxyFcVfnGLcI+lAITfuzf/5lebdrja5Xt6bgxgbIiMe/UN1tMboKvr64Jxs5RLM2pkylgh57cwKkAmVc/iL2DXA4/hpT6DETebGhORy3DMzxvfmg7EQYtBjGxNyZqwQKq5OTLNLFFiYY9CEztUOZDCFjYDVVOmIms2LZYW0pR04zK0vvwU0udMRu7EEJT5+1GZzQiZfRkR9/kdYvv+DgkE4nODTRDPNMURmp5GjxmD4meYajh6CGkP/xHbWVKN2X9A00iKD5G+Brp8IJTRMZ2i6z2DUEQucq6JIypEanPKbdjmF4j6L+g4whJX0aGopxBSM6sOFTBuNFTg6QPnrl5LHS1nAGMDGBvAuAuULRWMRaRFdUmRG6qBeQopV20VMM4gGMclY3XoVCy1Z6T74Urk3HM3fnC2x35jI5qOUqnNxgTJViZIMzNBIcuj6xyHotzOnQUfTEnMmoPMCKYXJDWxdwtKOeB3YLQnsiM4EDdzBkrcPJBJmczsAQTgvn0R3/dWnKPbx8kBxthLd49tZnSZvo8PgAP0tVv4OrYxMk+k+BBCmSOWFkKOskTFozhIyJREPeU1y2woRk8h+nKWUZeFT8dmL5ZIr2Q0Xsz8N19pW0nbk/SEootgSFP0WAhJH1gbwNgAxgYw7gIYqzcSWbcc0FLAiRVpLRzIEzZFC0tCkZFD7YeTeG/kWJz5IwXc34/EVuoXH7SxwakhFJYfRE0JayMkWgxAyuBbyaKwRi0BNsfJBSnMERfN4eDdopeBk/sJyO/ju2H22OdkzaIP0t2oY1HrNRzpRkYsFGF03X8QzvUbhIQBFtj32wHYRGD+inZN+OITsie+wW4vT3z9OxaBjJ2FlhEEeArVI+wONPiHo8Z7HKq9KK3pNQZ1LswbU/OijA+D4vBw7AubgPxIPgwKmXIpKVO1OAjCwlmV5LE+MLnR5+uLbHs6v6ff3wDGBjDu9TdZT2+CrqwvaYn6Foq2kIMLqrYpgkHCNybPuJmDGcjIRv7mb7FuMiPQdyMRH3EbtpoQLI1McNHSAekmZrhoZcTKOnKCaSSaa2GGHAd7xNlZIWb0cBQ9+QBlLKmqtu1TnAobgy39+qBkDOloc29HfRAH98aG4qI5naGZ4kiliWkSJTVP9bdUyqq3WFgifi7B/MJp5D7+MLYwnfGTsQ1aOVCHUVNQ78fKvrGMiifMRkvQVA4W0piU9ksCxvn0y8txdkfWuLEoee5p+uItIr3tgso3psWUgHEZJULr+UbQlfN0Iy/TU7DVt35Pv7sBjA1g3Otvsp7eBF1ZX8C4ppWcYsoAKqptUhJNzV/R/20SMM7MRvQHq7D/yWeR/tQLpJc5Yp+1Ew4xjZDNwbUiMyvkkJaWN2QgCqhHnMPBvLPMHx8aaoPkRwjgX62ixOV3qH7+SfxAfnG8MZXXxhNAmT4o8Q9A6egAJFubI22ImWK9dL6fOWIGWGErI+MDAYGkz73LQbsNiPL1wV565F2wdUWlK9MfFAuqp8FpUzAH5yLuInWOkTbF68FURaW9N9IGWyGXEXoF/fCwYQ32P/UYKg8wOpfvRDCW6L+kgmIwfBDJOejKubpRl9EHpj2d39Pv/X8UjJe1UdtK26htKr1NBF9UapuUBqoSlUJzEx6pQm0TWTiht3XQd6rnKRJyPaK26VbgdUdK0yChqd0s3ZHQ/DkYs2S4ktGxolHBAglyjFszL+LAW28j5fU3sIWc4a/MbLHfxBKnqDGRRdGfHDIoskwHo4iAWm5tiSxbKyq5WeLgaA/U/3s+FdNi0PLWC8icNQUZQ71R5uCNJg6sIZSDbxQOSnZ0Qoq1NVIJtOcIwAm3mOEwpTI3MQpWouJDUUiYPR0nR/ji+OAhitxm3bBRaBnJ6HqsUNsYEVOTonU0tzeWyzNirrDzxkVS7Eon0E1kHqv1mOL4fCplNzfSsLSEg3ii4Uy1MOEaK8yRNjDuzvnrKVBdi/V7Crb61u/pMf66wZgUOBrcqtS2ujZqW2sLPv5oNfl21YqupwCwVKWoAKwCnlrXzZUpmqICMWUSuZzKn1Ml4jT9Tl1dz871PEVGThV37qjp4xFqx9dRr25XPe7/v2/jGfI7/lrF5fXdDF0Vl29PfF7yxbUtdL0QWGLOWPLEDcyr1pYWoTQnBTVJsUglp3jXzGn42soGxy1tcHYI88WmpjgzxALnrS2QRVPSDHMzaheT2ubsih32Q1D4d1ohRe9A4bxHkTdrMmrHjUMR3UHyzSk0709tiYkEzhGhqHbyRVJ/c1Q4eCLxpgGI/Z+B+I7uHp/bmdPt+QPkPvsIzk0YjwsezC0bOzESd2c1HrUqQsjOCJ2mRsYEZHERgd9ENDj7oXgIHac5yHdkTBDF5Xehad6z2BLA9ZcwVVFRyFQMFb4YlEhZdDVvIE0DWwYwNfF93V6faL++38cwv/M3Dw0fNN0JTQxIq6rTxxPWOMZXOoBoSm7tiQfpKrq1J5mpK5ep/S98ZGHgaCpvwkGu4r0i7JxaMfAlvq5bs5o8Yw5EqGBc2wbGArQCxnzdbKuG6+jLamRmFYw1keXLup6d63leKzBWHTvaa/p+jPYcYaV8siuuyRqQ9eYbpivfs6NlxOWisZluF0xVgAwKEWGXIp+a4jxU5V1Ac2I04hf+A9+PG4VdZqY4TT5xMnO555njPWtjSacPG1wgMKcxsi1yHYZDpuZIuY0R68YVaFr8IrJ+Pxc1UzjYFhiMCqY3iqiF3BLAXLGA8fAJaHAMRLaRA9JutaQokAXijCyxmhoVxU89RArdQuwYQ2AdPwG5riNYAML1KURU404Vt2CJiqeheQypbROE2kZBoJHj0EhqW6GDH3Pa1mh4jQOHG1cjk2yMz+ytkfIio+QSDkg2ssybUCzFhnV8AGnA25GGSmfn99dw/Vzva18fPum7//+bYCxALE0rCLkMxrymFDBee2ODsWYs2N1e349hAGOpoOteEzBuoqyklAlTT1IBZLGcqcnPREsOB7zijyCKou9few1FlLEJzpFJkUYWRao5o2BrG6YqbAiSZsg2tcQZMilOenkA771Bd+hliJsyFvmzpqIxLAzNIwNRasVCENonwU8iYwIo87s1VGQrMHGlKJApYmm/tPXmW7DLizziDauQ/eh9WGdEZbjxE1FEcfncwRSXH+SAKnGbDiA1TtIUIQLGrLAbJe7Tk1iVNwqxlq447c/o+cvPUTz/WSRNnoQNpiY4+fDvKZJPOU2CsfLwkXJoYY+0WXUZwPj65M57CxiLoLw03eq8aprdqpFxLwFjfWDa0/kGMO4eEKsAzvxwK7nFFOlvqqEVEXV+a2jZVZ2ZxsG7FFot7aZa21h8ZWuLH8mcSCEAZ1hYKcUdeSzIyDUeghJza+SQX7zPmELwTz8OrItE2tzpSAgKQONMgu64iaSwjUA+tSWKbUhV08CYspc1nqHIG+yKCwTZb6hjHHnzb+jc8TplOefje3cn7LMhb3lcOMqG+ikRdO4AahrbeDKqZjUfbZYwlmBMJ2gwXdHAcumznp44YEfZzn+9Q/bH20h68G7kT5+BndZ2+HEmQTvuJ7qYFFAEiRxq8qmV4g8DGF/XAcwbHYx1y6AlItYyCJKmMIDxFflpAxj3EIxFK6BtQBetTSjPz0FVmgjKJ6Jq3cdK0cQORsIxFAhKJ+hmmFNA3tQKJdSiyOxnjAwjUyTaEJSnc8AscgmaHnsY+2nHVC1lyBOZPggOQzlNRTPNbVHswMKRAFLSJpJpwaq5+hFhyBjoilgKx0f+5jeIvZ3Aum0TDgT744vf3oy84UxJMPqt9qBYEKvqcvpbodrCjc4fHAQUO6cxpLmxNFoGBDOZI943zBn59zF//PkGnLv7DqTMuQ21025DtJM7okIYkR+mtnFxAeqryKpglaEMPhvA+PpExFp6pDeAsS4A61oz9Tow1lVV6s7/+iJnAxj3AIzbNClaa9XBXNH8LSSDoppAjIQzSJr/Er5ydsMBgu85RsDZTEtkMC9cwFRFmakdLpCOdoKOH4k+1KyIZDT64tM4aGeLLD+mCSQv7C8OHGHUqXDFRdo1FdHItFVSDBNZPTf+djT4RSDR2AM7bzbBZhdnYOsG6hw/h7UD+iOK5dcVZE6Ars91QwMU/7vcgZaooaWT4osn+6B7CKay8IPAHzeKWsuTufzqD1D9tydxdEwwClgBWDM2HGccPLB9GNfZvw/gyDcoDypeeDL4LMUunQGyIWf8y4J1bwFjDYRFTEiaDPzVlNEnrzelKTrSGu3qdAMYd34zdDdfrKwnYMy8Kci2qSMNsqm+Chm0WKpOpQFp7AnsvetufGfrhJ84sJZKSlsOm4BxkZ0DTT9dEG80GEe9rFD/OPWE33kNaX6+ONzfmKkJRriSPhjFNELAJBRaOCPNiJExxekbRzGaZeUcJt6DpsCZiDb3wG6WWlfNo1/dhrX4ytMdm/oNRAIj4XI7AuiocAWMZRv5g1nhZ8K8syN1L7xZFs2BQUybjTymUs7NCkXDS6wSXLIQh0aORAIdRWqnzCHtbTJSnb1YOUgmxzffsRIvH80VBGRhUpCaaQDjXxZs9Q0Q3uhgLHlibcBOlN20ZgDjdih0hsi4B5FxA9cl75Yq6woY19eUIzUpHjUpCaSmHcGW8aHYbe2AuIEWyBxsoQzWpVMvotCVtkpDPXDM2hRnZ7M4Y/0i5E8eix9+2wdFTj5oGEaQpHAPIuhBFxhOFTcnpNM1utzVF42BHHibRFnN8AdRQR3i7ZYuiJ3CZQ8fxOm75uJD+uAdZBSdShpblT3V2gjm9cP8UUSOcaGxNepMmRMmFQ4sd271H4XKKeE4F0ZNiqfuZ+n0cqTMDMchGp3mBDBqlhQGlduKhgXgS1b3YT11lJMTUZ2TiVbSOxV3X0PO2JAzvsIN+konaPks4CtAXFVYovQdgzF1aFevWHlJ11M4txpfT4ssrxRf1sz8dO2o2/u/cz1PUqEYpnc1yv0lltNsueWm0qW0ae4Av/bXzK5Gxtr5UASBeH3IQ6y1RqruyKKQQghS2ppqK5FON+imrCS07t+Jz4JH4YjzUET/bgA5vMOQb0RZSxMTZHi4YT/TEzF+zAHvJH3s4Sk4Tm5wkskQlNsyah1DEJz+AFr8mUcmn7jOxQ9Z/Qikjn5oHBmOVgHjOx7DDjtPbB9F4N61E3jtNXzKYo8drMKLN3bEhYFO5CHTcimI0bXvGFQ7eqPSyhkNtFpqYgPNUZtHBSF92jjEzWH+ePNybuMZHKVr9VmmJTJsfZhLZm563Czku/jgKPWV0x7/G8urU1Cfm6nIaQoPv6vnr73lDNS2nkfV+vSK9b0ZC65ptF1hNVSUlKKsqBiVpUwnsH6iqozpBPbacnLta9e/4hyi1Fl03DQGhWDjlZzkugp5oKuO1XKcQi+mnrEBjA1g3HmE3CEYVxCQaNhZS1UzYVLkEIxbMs6hePN6bPAfgT0cuDs30BQZFPEpFJePoc44PMQIxyj6gwXk7r72GE5N8MIJS1OkkzFRY8/UgoDxHBZ+hDE3PP1eZA50QKWpB1ocRqNheDjyA6fiAA1ET8zhYNveXcDy93DIL4hl0IMQw8G8hFtscNGEeWgWcijVdiPGopFRtaQpcuiLV09/PUlTVAT4MapmnnjdYtLpliBpvD9iOMiYSWfqImuC8TiWSTNdUuDkjcNmTki4g1oZ8adQx7w4CcaKILjCKOkuNVA0oHu5HrK+NMIvPf9GB2ONymYAY6VKsPNmiIy7lqboEIzLyTEuq0JNQQGKaGlUfJEWRWlncWoxI1Xmb/cYGSPFmLoQ9KYrZLXdOYchOGBvjNrHmYJYvxSpYb6IdjRmRZ458slaqKJQD4LJorjtDwoQN5MDnG/pgUojD9SYM03hOxVxHsH4NpTUtD0E4vMnsX86ucA3UUKTpqM5ZmReDHRBgSNTFFJl5890g/94NDixiq6vqWJSWuXqieYRAUgl/7noKbp9HPoSeP4RlmqzpJosj1wLdzQ6swJvDKl1wRHclicO9rXgoB6j7ENH0ZBO2h7pba2NfCswgPF1TVP0FjDWZVHI/wrDglkBQ2SsA9AGMO4hGFcyVUEwri0sRHZSAuqyU4HEOEQ99hA+c3FixGuDJGoMF9mQX8xUxJ5BN6HoTtEofgcNf74HCW6WSDAbiIt2digZ5oMqr7YKORHwCZtDl2gfVLsFoWCgO0qs/HDediTiREtiEwE0Kw0pz/8V660oLsSot9TOD7m3ujAd4oYyMikaBTzHctnRU1BDzYlsiggV2Lgh12Uo0j2ohTyRKY4vVwDUwUgN8SXFzgqpFAnKpDGqGJSK+4ewOYqYYz52szkO0EEae/ahNT0NLbQngwGMrysQS9R9o4OxlrrVUhTSX7JmooaLAYwNYHzpJurqK3bHOWO+pjNnVl1YgOzzp+h7x1f42GPYNn0KvnFwRIKNPVIYHec62ZBr3Jc+dqSgLaEI0OvP4pi7LbIdqJDGUukCeyeUsrijRrQnFGU2MixGT0WDdyhyhwzDRbOhSLD2wvfCE37r3wTibFQtp+4FUw37rOyQR52KErNhuHCTBbJZ+lzo7ocG0Z6QFjIN9fYjUGjqzJSDF6JZeHLWj5V4i/5JT7yPcXF2KBJ5fDXDKBLEUuhMMjEggE9anPCci8m+ONPXBj/SIw/ffM+ClgzyjfOZK2eaoo3e19XzqLucIWf8688ZSxTcXlSs5JKZLzaAsQGMryEYszSYr1wVebnITohXolXsZeVdYBCiyKRIEDobhYBiTW5BjJMR8NKfWfI8HzGBnhy0s0ABldoqKBpUYuuAcnJ568Zw0G46qWsR9xIQmTv2HMdo1YWqa3bY1J+l0488QUYDo++t3ylmoQkjRyOVPORcY6YmBjkTkIeilHnnUk9G2AT1Oh9Gv/6kwzkHUCiIpdMUGzrMisDcBwn2P3yN1mf+hLQxvih1d0e1nbMCxvlMS9SPZmQcLgUh4ShmDvniIBccYR65/tPN1DbmdyTFTQFjDmh2B4g1ASFDzrhngHyjR8ZaRKzxi7UUhWhUNNUIPdIwgHcpl2xIU3Q/TaFUoHEAr764FAUZF5Et7svJCajd9Dm2evjgkIUtkgeb4yJNQ2Ms+qHuHgLtey8g447xjHDpzOHCEmWmGCqZHqh2cEH1sBFoJPhhJlMUChjPQh1TE9nmw7DbzAb7JrL6bh/zxEcO4/CM+3F61AxU+0xAGQfrsm+xQqXlMNSSeVE1LJCKbGFoZblz0/BQNDLN0WzvrwwEnjBiqmI2QfbDN6mO9S7igrxREjCSOWKCOPWSU0xtkO7uhcrxjIpncABvUgQKbd1RwOKSQ8ZDkf/ecrQkkLpXQDCWEnADGF/XVMWNDsYaCOuCsQzqKaJBvH+uKRjX0gVYmjJa2E4vO1YS1R30+gbYfun5PQFjLbpRcldto+L/9Z4UK5GyFNEe3V7+b7/9PBLpalTXUZqisYi/e14xsi4kISs+ms4cJ1G1aiW+sXfFUYLbhSFWODmoDxL9WWzx4Xy0/O0ubLWgcai7C5ItrZBnboEaByfUu3nT/igADSLeM+VOCvgwOg6ahVqP8Thj7Yk9vhyQ+89Gbv84jv/pD/jBO0ThGUvk3GxF2pq5O2odOEjHoo5cWwoOsXCkaYRoUESglHoUhdYeODVwCH6yJYtj8QLg2/9F/O2TEOPmgGL3oSgxGsJt2JPR4YAkB9LfprACkKXQmDwT+dbuyObA4E5G6OdfWYTaGD508pkzFmrfDQLG3b3urhXbobv778l6Spqnjef9M7qZIvfbuTSvLmW3J9Q2wbbO8E1AWNTZtF4iY1le5DTFnkxTjbsm1DaNbyxALP9f2Ws84o76Xxps9emR6iv60Efq70jHVpuuT89W3/xOt0+Bc6rVoKWFEVpzzc/6FpmuNEavbM1UV1PaFSCtsgE6bi0Nor9ATjEthqSJCLbwaxXTAT6AG3MpeJJegLRzZ5B/6gRw+iTOP/kE9ljRdJQ+dDE2pjjqwvTE209RwOdxxAa6IM7VFklDLFFI548SWiHVc4CsjMpqJT5j0CKOG+FkOIy7Dy0T78ep4eOx04fVcl9Q3D32EH6cOw17hpN2Nud+lTFBHnKzR5CibVzhxJwzxeebvZmaGEEWhS8bK/AqyBPO8PHGdtP+qBMrp92bUfjALIrOU2TI1RGF1FEut3JEHisFMy2YLvFhIcoEMjoi+EBg8UmmqRuF7AOxhYOJh5+jtGZqLqoTswnEoqMp5dDq+bl0HmnSypOuts7Orc5DtOOHZ0cP1csPX3kQy36603d3v9p6ss/u7Fc7Xjl34qHYnV67NqWX61J011XtdVa9KRrmqhnGldNUPXbRbKcOO5fRPouucHU5wbOslDzjEnKOhW9conyW6TJfllV13hnZcp+q+YZaAKTsk2LxMq22vFxZr4wso7IiimeVstCD68t8WU5bXrajHaeqZ9wDnrEGxh31/y2w1bcfIW1rT0NdneZrAcbd1SboSlTa+cNABWMBYt0m4KwLxhoQi9ylYiDacvkGvwwWGnD8vFf3L2CjukBLBKKCMS9ignFLSR3yElORkhCHuot8fT95FMfvuQNRNB09aW+FrwfehIqHyEp44zEk3RaIvdb9cZYed8WMPotM7NDAIo9yKw+UsGS5itVyjWMYjU7/E9sjSKZz844R1C9etZpC73uR8+LfsJcDbxmhBNmI2WgeTnYDB+gkAq5wIZg7ML1APnGzJ8FUANmH832DURtIPWXzATgbwelr3gJefhLJo32Q6sHKPntqXnCgsZgSndmM5LPZVwv4T+Ag4hTmlVkBmGHjjaOOw/EtdTHSl3+CiuPMjRfwJirhA0psmNrOzyWamwLGFAlXwLj986pNVyND1Vn7ansVBDvfvr75133/bdeXdp11t1cjY9UsQgVjDeQ6N8fQNctQwZii7woYl7WBsQrOMl3mqwUamta7mu9VAVl9AEivu53SwiKUk4MvxSMqmGsPisvHp4JxfZu4vAGMFZDRgE+3Eq8rkfH1BGM1MlGj359FwToRsICvtIZW6Sl5yabZBakaE9IIHu30Ajaq8zNdOEW/l7KRMvBQL4Ue5WRRkNZ24fw5nDsTjZY86v2eOIjt0yZii6Ux9tub4ZgvaWLvP4/yR6dhh+OtOGjeDwkc0Cslp1icOypZ7VbGAbMyt5GoHjkeTRPmonrqvUgJn4sj46eg+B9kPMQyLbBqFb52dMaP1LSoC5+K5jCmMyiPKapsjcODUcoKu2LbYaimx12LgPTIEDT7U5TePxCpvqSmjWQRyJJ/sEBkAaL9nXHCzgxZLo7IsLJiTtieUboddZWtkE2ZzhpfcownMTKefjtaKLWZ5OqDbRb2SH3iGaStXIO0PXvRUl6H0uIKtOieH+38NfFc8ZSiWc5p++dVma4UfdBNuwd9p9vv5He9IfbP49Our572cl1KDraZprjqwJiaj5XPirVbDYMIhb1Qz+iU4xy8flWe7+XPUhFXw+tZ1NSqSipQybGQ6tJK5bNMV9KwXE/Wl/VkP3UyZsLtNFQxNcLp0mvbkfREWQEj7CKWQHM72v5kPTke6eX4tONcv1rE5Q1g3EvBmEB8Ra76yhyggK4GwALCuk2mqzdzx029SbicAsYtbWDcoFyU8jaUk5NDckEiEk4dQVPGaRqIRuGzUD+sMb4F31pTo/hlsh8WPIET/rY4YH0rstydkWpsxlyxPXO5rsihjkSjV6CSYihluqFp8p1IIgAeHDcJBS+8yAFBAvyySJwICEUUecIXqV3ROGoCB/o4GEgfPJHUFCGgCjtGxTQTbeHgHURXYvR41I4JQW5wIKK9qdS2aB6lMSOROS0Ee3ls52liKiCcS62MYlpBFXGwMdfUmoUprjQrZTQ+mZHxzLmo4nFEu3pQH5ll2p9uwNY/PoKs3VGo4+tnqwS/uudHO49ijqeAMZue86uCcfebvu3rm9+Tfcu6+ravb752ffW0V8FYgFfAWIBXwFgF5yunCWCqYKyBs/pZgFUFY5ZBK2BMPQkFjJmCVcCYUbACvuq6sh3dadp2lSClbRvlhYyyuR1ZX9aRY9OOSeu141y/+hMDGMsrQm+MjMXyR96IJbjV+p9X5tKdjtHZz1obOF820uz8hhKwUQCHQCxNBNUbeUHV8cKqIhins+ouMzMRSScP0gmDYLzvOywf5oBPbYyQSuBD5AJkRwTggFkfpNpboNbJDeWkj5UMptC7FQfOzJ3R7BbAwbcRKB8ahCJqC8eNDUP6X/5C1gT1g4/9xM/h2HZTf1bGEWzdCJRebOPERJT0M9olgRV5raJD4cL0gjd5yqy4a6RecVFwEJJC/ND0OHPQ2z9jld1jODC4H86ZmKKYkp41tHEqG2SGSlbdlZkQkNkq7IcSzFlCPWkGWqfPwsUg6hy7uqL2L3+lKtxGvEkudPmuKLQKm4LekcpbUdv5uQQ8VwnGzfyNutOuBRjKNrqzb1nnmuy/7frSrrPu9nJdNgkQS6TJ67NBIl6JXtuZVi/Rq4CvACqX0T7XEmjlTa+KQFpJMK4giMr/0mS6tBoCrTRZVpruZ9metg1t/fKiMmVbspzsR45NOyat145znQGMVe+83gnGzDN2atenAvHlm01jUqg5Sl0zUu219cpeuTlEREnAmHljBYw5Wq2AMV3B8wuykHXxLNJjCZy5yaj7cj0W2RjjxzC+6r81DzV/uh0/2A1EnKUJHT0Yed5qjmZzNzRYeqKcZccCxMXMGVfQDLTUbwKSCLAFj9Px4+v/UJQnERfufACHyBs+3d8ZtbbcphvBV6rjJpDtINZJLAxRPrM4BJ4Ef/atfuNQMTqUueUQ0ugI2ju+YJXdApxgjvishYXiGFJmTBcQMw7W0a6p0sSW+soO9NijuBBzwwicSDGi6aicOg3RzFGfmsIofOt/kP7kX/GqPbnMm7ay0KUCzfz+moSmnB815cOHG980lahY8sZt6Yj2evWtRn6f7vcKIGr7vcr+eu9fSdO0XV897RUwFh9MAWNhUwgYM2+sAJ7kkQWgJY8s4Mu8rQLGkv/V+SxCQQoYM7+rgClFgxQQZr64s14hLgg4c30BXVle1i8vZoqCgC75Z5mvHY8iNiSRvOS5eXzadNUDz5Cm6LVgLPefKFm2ZREujQkKSGsgrIGuNuotIvBq5djlUXhlGck/X9FL9C2j3c0CxBTHaeQFVM9ihxpeyDUVpSjOy0AOy5/LzpNJwQG8M4texXseZEmwTBnzn8ZuCgLttTfFBTdXet4xLUD1tXoLT1Rb+aCQ/OEGjxDmaWkcyiKNVEbAqb9/kCXKBE+Jit95F9+SlnbacRRyHUNYzDEaNV4EyuDpaB47jdEv0xSjmU6gcFAz1dzqyTmuGz4OlSJIHzENuXeRJxz5thIVJ82YiF2mxpTuHMEUCZkTxnYotWClHgcRhdWRS++7LCs3lLgGsOAjAtXhs5E9dQZiIihmv5RCQls2Y52HJ5ZQfS79g5Us+igiIJeKK+ml86Odv1baTylATEuqjs6rNl2AWM3pX32vUBk7+N26Ov1671+7vnray3XZUE+w5e8h12cdgbeOpgfyWabXSwAhJgicXktzAOX6rSajQudzdRVBlEBaQQXCcgJoWSnZFAKsFYxu26ZXEKhlvm4v8+UtUdaXXuaXEchLS4qUXj5XE6hl/3Kccj9p31eOTzvOj9ca2BS9ODLmTXwJiFsJyJdTElrEJTflJcaEAsAEYgWM25oeSpRGOVKYFIpSGfNrcrFzBFnAOPdiEsE4Ho0ZyWg8HY3NTz6MjyYzQv1oKb4PC8YaW1P8GDgc8T7Dcd7FGzmMhDNshyPR0gfJTv5IdglEIj3pfmIZ9N4JYchbzGKM1ETygL/Bx95+iKeM5QmXsYixDkCy50RkhsxEBnWGM0JolUTh91xSz3IoLJQVFIG0gIlIDQxDJrnBeQ89hAJ5IKScRM6rf8eXNCo9xGNI8vBDDKPiM9SoOEdR+gQquJ1zIgeZZdJxHKhLHj4WORNmI2PGnYidPQun//JHMAeDooWv4vkBA/GOmw9OL1yiSGkq55A3utxccn60h50KxjzvBGN9lDNddovGculqr/HKe0Itu9777w6lrT0qnFyXArrCqJDrUxgKAnIKdYzTFQaQgDOnCxgr1y/BWPezgKlQ2AQ8hdImYCyfBWy16cKs0OaX03xXYV5wfk0FUxp8U5JeAWvS4kqKC5VePitMCh6XQsHTofLJ8WnHqYIxH+Kfffq/Svgud7eE1TJN0/HszO5IQvOeNOUVoJPWHaulq1lHpWx1v2n6ph316itrx+3Kff+M7qZvXZnPP/5USqsnIFQL37GBdDfIPMlpCoeT9kBsAhyXGi8C+V+ma/Pb6xtr5IIln7idXqYVZqYj83wCcs+fRsbxg/jPmy/jh4UvYdfTf8b7QcOxNiQAG0b7YYu/H76lUtou70BEeQbRxTkEO1m48Q0H3PZMnI5PQ8fj4HN/J3gy73zyCL589FG85zsaO4Nn4Af/6dgdEMH/I/Bd+AxEzbwdP829H2fu/gNi5zyAg5Nm41DEXMTe9SCOz70H++beicRXXgK+34rUj97FnmcewWdhodjkOxJR9MXbR+ra9hF+2OY7Ajs47Xs/f+wcHYI9VII7MHEmfpx2O6Lm3oVv76du8vloFGxZi/cnheJFdzf8i1ZN2/4+D7WJHFgUahnPYWfnT9/5bWokUNBduzu9rCP77s3713d+9M1vrhPAZUVbB319VTmBl+I83exrGXBI0NFRX03BqCq2jvrO7h+5ryopOyvekYU0LPhiw3rcJOC1ZuUqBZCX/Xsplr77HiI/+BArly1XROc7a7JeZ23tqo/QWevp9vWtr2/+R5Er0JP2yeo16Kzp2/+V8688l52eO57b5RTLWbU6Eh+tWYUVqyKxYsVyssBWIDJyGZYufR9r1/D8s32yunttzcoV/H07aqvw0bKVWLH0Q6zn/rduXIcVb7yM7Svex8Hl72PbvGdw6M1XcGzhKzjx+iuIffU1nHp5AU7/8w2cfelN9m8ieh6n/es97H5jAbYuXoi9tE7asTYSWxfQ/mjhOzg7/x0kvvAvxL74Jo78YyH2vbIA+znvpwVvIXbB20he8gFOvr4IMQsW4cy7SxHz9jvY8wofCHR3jt/0CQ6sZYS++FVEvfAcop9/AUkv/pPb+wdOvDQPMa/Nx6nXX2Z7BXELFiB+wZv8/23ELVyMY28vVrbx3bJF2PnREnxGb72oxW/h+L8jsfvdZdj12Wbluu7ueZX1tN9mDX+f7rbevP+eHLu27lpWe/6SbfWKSOJf91vn988KbFy/jqLyq5TvsGr5Mvw/Txre803Q8G8AAAAASUVORK5CYII="/>
  <p:tag name="MMPROD_10039LOGO" val=""/>
  <p:tag name="MMPROD_10261PHOTO" val=""/>
  <p:tag name="MMPROD_10261LOGO" val=""/>
  <p:tag name="MMPROD_10294PHOTO" val="iVBORw0KGgoAAAANSUhEUgAAAWMAAAHZCAYAAABTk1ryAAAAAXNSR0IArs4c6QAAAARnQU1BAACxjwv8YQUAAAAJcEhZcwAALiIAAC4iAari3ZIAAP+lSURBVHhe7L11nFTn1jQ6OOPu7u4zjOCahJAEAnFI0CDBnWEcd3cJwSEQICFG3N3d3Y+89t33u5/culVPzwOdOUROQs7hJPuP9eueHuvu2VO7dq1atTzwf/4X/vzXP+HT//h3fAngo//9f/Atb//K+p+s/23qf+P/Zf1P1n/j/7LglPMeOMeAcww4x8AvPAb+i9/3F9Y3//f/w1/+86/4tz99Bg8B8cH77sXC/fsw7+gRzD10CAtuO44lx46jcdduzNu1k7UdjbdsR8MtO1F3yy7WHtTt2sc64JTzHjjHgHMMOMfA33kM1N5yAI1H70DDgcNYtG0r9h87DA8xYgHxJXPnokd1DcpnzEbHmVXoOnMuerMunFGFPjNno/es2eg1qwo9Zs1F99l1pnrMaqqZDa77zq3zPjjHgfN/4ODAT+JA91kNKJ9ag+4zazFg2gwsJen1kDQhRiwg7tSwECV1C1BauwgVdUvQqXohOs9dyNsFqKxZgPLahehQtxgdapebKq9h1S51bp33wTkOnP8DBwf+DhwQfubPXoTyqsXoOWk2arbfAg9pxJImxIgFxFnVi5BdtQT51ctRWLUMRbxfyMqrXoLsmmXIqlnFr1ljKrt6FWuFU8574BwDzjHgHAN/5zFQvGArKuetR68Z8zB3x354qFknjVjShBixgDht1lLkVK1Gce0GU0Ws/PoNyKvfiJz6razt5lYf55nHnXLeA+cYcI4B5xj4e46BnPrNKJ67Br2nz0fjzUfhIdeEmnXSiCVNiBEbICbYFtfwi1mFtZuRX7cZeXVNQFy3wwByHn+YC5Cdct4D5xhwjgHnGPh7joH8hi0omrkCfabMx4Kbb4OH7GtyTahZJ41Y0oRhxALiKtVGFM7dSJDeiFw+llOzFbnV21i8reFjteucct4D5xhwjgHnGPh7joGa9Ybkdpy7HhcTjBdtPQQP+YhlX5NrQs26ojlnB+MCgrEF5HwCcX412TJ/YH7NGtY659Z5H5zjwPk/cHDgZ+PAOhTWbUTH6rXoN2UeFm+lZqyBDvmIZV+Ta0LNOmnEQm0xYletR0G1gNdVAmbXxwTi2lXOrfM+OMeB83/g4MDfgwP6WvbaKmtW4+JpdfQa74WHJusExvIRy74m10Q+EVsasQt0XcBbUC326yrdd33cBMY6EJ1y3gPnGHCOAecY+FnHQG7tGmN8KKtbiQun12H+jt3w+G+CsSbrNNAhH7Hsa2rMyS0hjVjShIsRu8C3gFVIW5tK910yhVPOe+AcA84x4BwDP/cYEBhnN25ASf1q9JpZg4ab6TNW1oRGnDVZ14HGdfmIT9vX1KwTIH8PjFcZO4bKAWPn4Pu5B5/zdc6x4hwDZ44BGR+yGzfStbbaTOvV7jJgDJM10X12jZmq0zCH8RHTvibXhJp1LqmC0kQTKy6ZuwolBGPDjpskC+f2jHzjvBfOe+EcA84x8GPHgAHjBrrV6tea8flaOtpcYMzQH2VNnAFjl59Y9jW5JqxmbMHYMmMHjJ0DzgEd5xhwjoG//xg4w4xdYFx/Mxt4LjA+YKiysiY04uwyLm82PuIz9jUXxW6uGetjp5z3wDkGnGPAOQZ+/jEgLM1p2MCsn5XoPaMBDTvPCsYrmsabXQMdp3Uea90R+FppwgFi50TkHAPOMeAcA3/3MSBczWtYZ9wUfWbUoXGHA8Z/95vonP1//tnfea+c98o5Bs5+DDhg7JzBnZOPcww4x8B5cAw4YHwe/BEcpuCwRecYcI4BB4wdMHZYkXMMOMfAeXAMOGB8HvwRHFbksCLnGHCOAQeMHTB2WJFzDDjHwHlwDDhgfB78ERxW5LAi5xhwjgEHjB0wdliRcww4x8B5cAw4YHwe/BEcVuSwIucYcI4BB4wdMHZYkXMMOMfAeXAMOGB8HvwRHFbksCLnGHCOAQeMHTB2WJFzDDjHwHlwDDhgfB78ERxW5LAi5xhwjgEHjB0wdliRcww4x8B5cAw4YHwe/BEcVuSwIucYcI4BB4wdMHZYkXMMOMfAeXAMOGB8HvwRHFbksCLnGHCOAQeMHTB2WJFzDDjHwHlwDDhgfB78ERxW5LAi5xhwjgEHjB0wdliRcww4x8B5cAw4YHwe/BEcVuSwIucYcI4BB4wdMHZYkXMMOMfAeXAMOGB8HvwRHFbksCLnGHCOAQeMHTB2WJFzDDjHwHlwDDhgfB78ERxW5LAi5xhwjgEHjB0wdliRcww4x8B5cAw4YHwe/BEcVuSwIucYcI4BB4wdMHZYkXMMOMfAeXAMOGB8HvwRHFbksCLnGHCOAQeMHTA+L1lRYfVv98+ZX7sKP1QOKP5277vz3v74e+uAsQPG5xSMBaI/B0h14DUv/bMWVq8zVTzXddu8CviYKr/m7NX8H/7073AD4Ny6FbCVw/u29JhA2gENB5D/GceAA8YOGP9m4KODSwe1vXU/wH8MjIvnricYr0dhsyqoXk8gdlV+zfcrlx/n1p4B6O8Dtus55NaqVpmyAJxVvwK29NjZnus/4x/T+Z1/vBOCA8YOGJ8zMLYA6wI9V1kQPBv4uj9mwEdM2ADwxu9VQfVGfu5M5fN+88qt2Ygz5QJqA9DuRbAWYOeo6tb8Tdnn6wDhHw8Iz4e/uQPGDhifUzBuDnLuwOwO0GeTKFxgLCDefLoKeL955Ve7HnO/1X3V90H5+wB9NmAWOLvX+fBP6TyHP+bJwAFjB4zPORhn1a/hpb+rfoiBNgdpIw+cBYzdgdneFxDrvvutBWwx5r9hxM0kDXeJw136MHq0czw478E/6RhwwPif9Mb/Hv/pdTAJfN3B+MdAWV/7fUlDzbm/lSmayxb6uLjqb0uPG3miGds9oyWf0ZwtCH9Pl25qDv4e/zbOazr/2bYDxg4YnzMmZMH4bGz4bADdnDkLmM/oxt9v4Nmmnr0tqVqP5iUHxplG3RnN+nRT7izuDPefK+eGw47Pf9D6vZ5YHDB2wPicgrE707XM14LzDwGyO3u2ljVrYbO37pY3ga6tkqp1BGVXWTDOqZNbwuWacJW10TWBrZsrQ43BM8xbzNmRKn6vYHe+vy4HjB0wPmdgrIM9r3r16bIgmFe3Fqrc+rUomLcB+Y2UEuatR07jOmQ1rEUmtWVTdfzeeZuQ07CRjof1yKpea0r3C+o3obhhM4rreKuie6KoeoOxwBURiAvnrEV+FX3K86kZz1uL7IbVBpCza3VLlly3Hnn1G5FNf3Iuvz+/YQsKGreioGE78uu2IreaRekjfy6f69xVpyufr0evq6iOYF/P5+EcL8578BsdAw4Y/0Zv7B/1n1aAJeAqqCU4NoGzdU4YQCZLtcAscBYgC5ht5S/cClXegi3IITBn129AJjXgjKrVyJjNgYzaDae9xgaMCcodajehvH4Lyhq3mJ8vIM6tJ7A3kBET+AsaNxHk6baYtw25BOHcBt2qdhCodxCwtyOrhvdrtqJswXaUzd+MDvzdJQ38+U2vp5CvR/VH/bs6r/u3l28cMHbA+JwCjICstJGsVYCsgQ8yS5UBMz5WJHBj6b47YOeSjWZWr0Ry1Uqk8Osz+DUCY4GoZcrZZK2l87ailIBaQgAuIRirymo2obJ+KyrFdPX3JMO2JXDOqSFTJiPOojyRRq05jQw4ZY6rUqu2IJWsOK16BzIIxh3mbzsNxnod7mDsANJvD0h/5PfYAWMHjM8pGJcSQIvJKAW0kizsZb5AzYA0gVFVQvmheelxozlLzmggaM/bSPDdZFhqB0oXZXUb0LFxMyrJjstmrUbR1GUomLgI+RMWonDCIt5fgPI5y9BhzhJTpVVLUTZ3JcoJ/JX8vo4Ld6CoVieKLaxtBOwdZOk7yIq38USwHZlVm5BLwLfP2bJhy4jt439kwHBe+293QnLA2AHjcwbGxskg6YEardFqawjGTXqrLvnLKBcUUW7oQG23gk24TmS1Xes2o2fDVvSetx19yEp7LNiALvNXE3CXoWTmfBROrkPe+LnIGzsHeaNnI2v4NGRePxkZV49HyqAxSBowComXjkBSv+G8HYa4Swcj9pJrENXvKsRcch0SBg3n109EwdgqlE5uRKc5K9GFTbou9ZvRbd4O/q6dBGqy4dqtRoM2bg6eSHTy0HNWWZYvLdkBo98OjP7o760Dxg4YnzOAEavNoHshjY0zNeOsm0IHmcKDiueuQTcCbjfqu93oYugyay06TiNznUgGO24RSsfWIW3wGCRffT1iBlyD8Iv6I7jnJQjsdiGCulyE4C4XwLe4G/yKuiCwqDuCiroipLA7Qgu7IqygO6szIks687EyBOSWwje7GD65HeCvxyp7I6xbP0RecCVi+w1G8pWjkT1iOorH16Ni2iJ0nL0ClQTbioZNRqaooG6t0n0BsoAilxLKHx0wnNf/252MHDB2wPicAYzAOJ2Ns9RGDn7MW4dsNucMS56zApnTlyBz8kIUT1uOoomLkXdjAzKum01mOwlRF9yIkK43ILjjILTLK0X7nCy0zcpCm/Q0tE5OReukJLSNT0bbuAS0j06ET1wSAhPSEZqUgcjkHEQmZSI8LgNhscko7FCBgg4dkFPSARlFJUgpKkVSYQfEF5UjprgCPukFBOlS+Bd2NAAd13sQ0gcORf6Q8cgfOR05k+chc+ZS46YQI7ZNPLFlR6b47YDIAXmX/TKvYR3luJXoM6MOjTv2wuO/AdTtOoAes+pQXrMc2dUraAvaYKxBrmmmJt+mYgmb7p/2hTrgds7A7ZccoN+PltTfye3v1fS3+fHQHlfymSsZ7YejKpv/3NPDFpQp5GAookOimGBcXM1jZNpCZI6rReaIWQi+YAhCe16LkC5XIqj8MgQW9iU49oR3eld4pXZAWF4BIvIJrrlZCMtOQ2BqMnzio9E+IhztQ4IQGp9A8E1EbGo6EtNZqRmIT0hCVHQ8wsMjEREeipjoSCQlJSA9MwOZuTnIKihAWkEhUvILUdyjN7K79EBSWSdEFpUhvKgCUWWdkdClD+J6XUJGfgNirh2L1OHTkTehFh1mLDQ6dAX/B8r5WkrmrjCvSSz/dFTo9yI9/zYa9PTQSbP/jbP9HX7J39z5nt/HScIB49/RyUMAafy59NTqVulkNlrSjgifmVCzUZKuAYmset7y6wsoIeTVsuZuQVYVbWVz1jcVPb/08+ayiZbPS/kCNsSK5m9BPi/j5Q3Opsaqn92ZHt5uBPJu1IY7k2GWjatDxlU3Iaz75fAu6IE2qSVol5iHtjGZaBuRBK/wBPhHJiEkNgVh8SkIT05GWFIcK+F7t+GJCQjn4/EZ6QTjeH59DCsKUQkJiE1ORAzZc1RCHFIJwKayM02lkWWn5mWzcpGan4fM4iKkFRUhOT8f8bm5rDzE834CATu+uATp3Xojqrwbwku7IqbLhUi84HKkXHot8q4fj8qJ1aiYOg+VBOfOTc3EEvqfZbfLod5s/NAL+V7QWpdes9K4Q8R0ShbQKjefLpB5W4yLxFZ+PU929FerjA1P939Hx6Nzkvj7ThIOGP+ODv7TYEzHgAuMXdUckO2UnGtSTVkSAmPeEihy6jkEUb+TboabUdi4i7c7eTVEz2/1JgPGKdOXIYNNsAL+XDkdygg+pfPZ5OLwhpwLnacsQtmwOUi7bBTCO18O/6I+8M7qBM/UYrRPyIFndCo8I+LhGRIBz8Bg+AQEIiAoEKFkveFktcGR4QiKjkBwTKQBW1v6WI/7hAbBKzgA7QJ80T7Qz9z3DQuGf0SoqfCEWFMRiXGmBNxRyQmmolMI2qlJpmLTkpGQmYYUMvDMonzklZWgsLKC0kYxYjNyEJacibD0PARnFcA/pwTBBOfI7pcg/apRRs6onLEIXXkC6syTkRqTJXWM+OR7kjef8sw8vpd8P7JZAmOVORmKTRPEBcYuIG4C4wYOmbDyVU64/T/1yvKfeQJxwPh3BsYC3tMA3JTleyalzCU7WJZsxpRtti9vxaiz6zkEUX+zKQ1E5NVtN0xZ7K+IP6+U319G/bQjQaOyejkv4+cj56YqJA+byMbbGER3H4TwDn0JYF3QPrkEbeLz0CY2E20iU9A6NBY+kfHwoZzgHRwK70B/+AT6Eox9CcYBCAsPQmB4MAKjwr8HxgLhgMgwA7beIYEGkC0oC5A9g/zN437hIebW/WsE1Hpcpe8XqIfGRRugFiAn52Qiq7gA+eWlKO5UgRyx5uxcxKZnIjotC8GpmfBNSodnSja8skvQinqzT+UFiLtsCBuAU+nQqEfHqmXozpNZ94WU8aqXnT65Gb2cdj29x7qaKOJQSj5BO5+S32mGzO8r5MmwiCH3qoIax7HxzwTEf+bvdsD4dwTGZsjC6Lx/uwnj+481yRdNwG0ZdBYZdRan0tI5kaZhiJRZGzj1xp9HG1oHfq4TQaQHWV53gnDnqY0oGTUNaVcOR1SfAfAr7wWvvEp4J5FJskLSShCR1QHROR0QQYbpH5Nk2HBwbBwZbhSCIsIQROANCSMrjghERGQwImNCERYTYcDSMtyw+BjDiAWmAmCBsmXOAlcBcVt/H8OUBcK6tazZArXYs0qft6xZTNmdHacX5FJbzkNuYQGy8vKpNechjfp1Um4+YrLzEJGdj9C8YnhExcMjIRMts4rgWdoFIXR7JF9xPUrGTEPHWXxPqpfyKmG10cvFfLOpL2fTSSIwLlnIExv7Lu6AXETALuaGEVsOGP99l/b/TPA817/bAePfGRg3D9g504Rrvv3CFbyeYyQNV2XVbkYGhyEyNAghRswq4mOlNRtQQVtXF2qlhSNnGOdB5oAhSOhBq1iHLgjOKYZfajZBOANxmfmIS81FTHI2KxMxKemITkhBaFQs/ENDERoZgZBIMtSIIISEB5gKjfBHWGQAwqOCDRi7SxMCX4GwBV0Br5UmLPi29vUygGwB98eYsZUuJFkIjOMzUo1ckZiVjpSsDKSzKZhFJ0d2djbSs7OoOecgJScPCWTLUZk5CM3KhX9mFtolp6FFQjI8EpPRXkBd2Q1RF11Gp8gcFM9eRIvcapTPZxOTUobkiSx6qzN5m0d/swHkJnZswbhD7QqUsgoJ3uf6n9z5ef8aAO+A8e8YjC0QG1miSbJwB19zv4bjxm6VWaPshh0oW7QbnRbvQic2ncpmL0fhuBrkD52ExAuvQly3vvTz0uObkW8sZoExCQiJiUcEKyqaem1EFMLCIkxFREQgXAAcEkI5wh/+gT6uCvJ2K0/e94QvHwsICzrNggWuAmExXYGtZcB6XKzYXVsWgxbr1eMCcJXkDn2N/TpJFFamkJZsmbGkCmnHavYJhAvJkAsLC5GXl4ccNv6y8wtMAzAuI9M0/WLp0IggYAempsCL7g7PxET40obnQybtT1dG6CXXIn34ZJROX4AKDr504DShtGL9DQTEtgTILjBeZYC4lNKPA8b/GsD5W5zgHDD+vYGxtR1qSEG5DE0736QHmzIM2FXuYJxLQNaWDI0LS5KoIHB0mEWmdlMd0gdPROzF15kGVnRFL0QXVSKSfl25H8Ii2Sgj+MZERCJWoBvgz/JFcJAfwgms0VFhiIwKRUiwP/z8veAfQBBWNYGyb5CPAWGfQC+WC4zFhMVuBbq6b7VeAa5lzbpvpYa49BTTlNPHPwXGAmbJIAJjfV9SdoYBYgvG+XRWlJV2QFlZBYqLS1HEKq2oRHFZObIJ0NEpyQTldMTTqRFHJh3BnxHG3x1Glh2WlQ2PaLLllHxKGD0Q2fcaZAybiuLptMcRkDVEIoniDCDTmeLOkJXn/Ds8Hp3X9PP+rg4Y/84O/jPWtaatG+zcZ1K7VCl8R5XJsuAsQJZcISDW1osuZHCdaEkrGFuNlGtuQuSFVyOw40XwKegEn6wSsuFChKflEswoP8TxMj82Acmx8UiPi0dmYjyyCU4pyXGIi408DcThEcEIDiEY+/kgmOAawqaaKjgixJS0Y5WA2LomLLMV6IrByp6mRptAVI9Zt4W9L9AWc1bDrnnTzp0piz27s2KBsUoyRVIG3RVs2OXmFCK/oAQ5uYXUkEvQobIzyjp2McMk8jYnZ9LfzK8XmOtnhSbEuNwbKSm8UkhF2ygCMhuWHsn58O3YFwlXj+ZYdwMbn8zTME4KefZpheNkn271sfRlE570Ozsendfz84DY1e9xhj5+N/8AZojA5AKvZArZCqTJ69rIvOAFBGFartLYfMtZRP8wM4XTNbpc5WouFdEpUc58hu6UJLKvn4SsK0cg8eJr6Iy4FBGVfRBS1An+WdSFk7IREM9BDDaxAkIjERgUhtDgMMSRGWfwcj2LYBTNgYvwmDCERYcbbdiAbGgg/OmW8KOFzT+YTNcUHQ6SLkIjEBhG+SAi2jT2rN6rhp1t1onJWhlCtz9Wljnre+z32e8VEEu6sPKFu2QhZh1HqSGZtrZcTuvlcVovKZ3ad2IqEumqSM/h4AgbeUnpWQRtAnhTxXMoRT/fj9a89n5+COHrCOOUYEh8Krzi0tEyIRut2dgM6jPIDJN0op+4y7Id6LCISXGc8lMVLtyGokWM8eTfQnKGAPuHygG3nw9u/2rvlQPGvyMm4vpjuvJ85XM1I8lsImXMX4OURsZT1i0nOHMggd37rBpKELRUdSBYl3I4IXfKQmSPnIWMS69Des9LEVfBy2yODIfKY0s3REBihnFE+IZFIzCSTJD6cCzHksWM46KiER1OjTiUDbgolx9YgGftaH7hYfy+UFMa1lAzT+AbGBYFv+BwyhRh8AxgBQqAXTY2d8AUwFpwtTa1H7p1B3P9DH2vZcNq2gk49bMsA7d6sgu44yh3ZLGpl082nsuP0/i1yZQ/MhCVmI4gPu+4NE4H8rXrBBIRxyETaszZhfnmNi4hHn5e3gj2I/vnycovPAZtIxPQIo7NvsxitKTOHjFwGHIm1VGPZ/7FYp78yJZT2RzV1Uou/coOGP9+wfanTg4OGP/ewFgB7hxFzlvIWsRL4QXrkD6PGcH1y5BatxRptYuRWbOYvuGlDGRfzvS0JSYVLXrQKAR1uwzxld2RkF9CKSIbQWR3Acx7CIpNdLFhAqh/OIGRoBQdTyCmSyIuPhGRkQRWDnB4+/oYMPWLcpUvBzj8OMbsRz3Zl2Ct8gkj+JINq/xCo035h8Ww4szPjmFTTNqvAFRAKmCW7GCbedam9kO37r5jfZ++3zJgAbHcE1Zjdh8A0ePxnNxLL+qA1IIOdE8UcviDTDi3GGmFpZQl8hHGseskOivC4hLhFUTPM73SoZRo9Jwj+LlQNS19/RDhR3dIEKUXnmi8QsLQisDswdfowWEXj/RC+HGqL3fCHKbFrWasKH3IbPJl6KqGMaEm89lhxr+bq9WfAmD3zztg/DsCY/OH1TYKNou03sg1DcYEtQYOIjQuZ1j7cuZG0Adbx4S0OY3UMecga+h4xPS7Gn4cZPDO7oC43CLa0dJ4qU0/MMFRDFbgqwohI44kEEWQDYeJ3erzBJsggpIqIIzASRbsJTsaXRQq30gCsYpShh+rHUHbk1/rE0KQJhAHhFM6iIhzFX9+aJwLhO2ghwBVbFeuCpUd+Pg5t3YAxDYDBeDuE3q2ASjNOC0/B+n0GOewcZdeWm4ChpKpF2cUl/Gxjsgq5eMMHsouLeNYdaGx7MlB4s8BFt/QcAPMvoFBiOXHUbwN8vGDD1myN29bE5w9/ALg4RtIQCYoM9iobceeSBwyho3Spei+dAube5vN3+7HgNhGef49/+DO1/7rMG0HjH9nYKwpOSWMKdg9h5pxTi0BuIFDBQTiDguWo8uilaggEOeMGo/4/lchjFasgIKO8MkoRkBSDhKychCXlEwZIpaAy0k13kZTD1ZFsUkXyaGN0Egy1hAX+PgEcBSZurFLK40zzNc7PNzcGhbcxIh160fmGEBADiSTFrC7pApezvP7vflzPP390dLbC9Y3LJZrJ+usdOEOsGe7b50YFoAF4Po5ttyHQvQ11qlh/McpfI1pad+ryGTq4KnUkjkEkk2XRWHHTsgrr0AWgdkMhfD9ite0HtPlouk7VlhRMOUWPx9f+PpyujDAD350l7TmVYOHpyc8qJV78LV68ETUurgj0oeMRjdmN/ehbNGZ2n4xtXyHGf/rAOi5PNk5YPw7AmOliMmWVszlnHkzlyN3Noc0qA2XcMy2lBJF6dx56Fw7H3ljxpsBBV82qnyoBwemKouB3lnqwmpQJSYzu0H6KVlqPAN6EpiSFpOQaMDYj5ffar6pBMiBlBuC1IATS2apISfQFVu05RNKcCLgqmFnmnZk0EFkzSFR/B5KGYHMpFADzCco4HvA6Q6i9n4bP2/8WLmDrR0CEUBbjdkyaqstWylDTNwwcrpAguOoMzOUSOAsp4Q+jk1LZW5FocmvSC9gyBDtbYmZ2cgoKEI6mbLAWK87mCcknZT0XiXRBpeekUx3CU9itPf5BfuilQ8BWcDMTA5N87VjalziwMHoOL0OFy1mzge9xg4YO2DsRGj+iwOzwLiS++BKZ7ErP2M5pYiV6EgNuZLuisJpdcgcMwXJg0cgum9/BJR2ZGxlNgJ5yRyVTIdAEkGYdrV4MsFYAnA0wVhl75vGHBtw3v4M5tFlOC/LQwi40kl1q48Dg2hTIxtWBYZy8IJgbVwTdFG4WDQHOMh8vf39jMNCbouwaFeFcBw6kGPRtvknxuoeCiQAFmO2YPtDt2LC7iBsbW42SMg2Au2tZIszfmWFCDGiMzma2RTxlCM4lZebQSBORByBOYmRnpn5HP5IoT5M10hYTIxJi4vm0IdOMh7tObxCCSeQDDkqJdVY5TIyU5DBn5kUG45ovj4v71Zo49MGHrThefA98eDJy4MnxIR+V6ByKiNrOYHngLEDxg4YnwdgrAks1xTW98s+7rp1ZenaPF0b/qNR6Arud+swm/vlZhKIKVX0ZrZwj9olKBozFSlXXIuAis4I4CBDMK1aobq8TslEAt0CqSmcQKOTQHJERBzdEqzIeAIV2XFYjGQJyQi87CbAWpB1Ae33mXIYL9PdAVqJbH4EYV8CsI+fL4IoDchjHMphEIFwaFQIpQoOd3Dgo71/e3gF+JwO/mnOWgWgFlR/6NZO3Cn7wnwNHR6GBZN1C6jFwPVzxcb1tXqNauTJO5yWk4HkrGREJ0VzpDsO2UXZyO+Qj5RsNujIjkNp14sly42Sr5jvj94XAXJoNG15ZPpixi0pUbSgDNE6IIC+Z4YY+XnB1689Av3aIYivLzDQE209WxK4W1FH9iZL9oMHm4H+zL1IG3AtOs/lFQylCpdcIauby3/s8iJzik/TlCZT3Nb385PP5WWz87P+sScFR6Y4DwDYHvQC2mL6g4uZ/FVY8/3SYyWsDlUKOV/DAYL1ZkFnUdN4bTY9wjlKBZvLFUEzV6GcecK9+M/chWwr66ohiOvOrRadGKhOZhfPZlUaL7V1ua3sBQW0R8VyioxNOflnNWQhDdUE9BC8jO7KgQ2xU99g6qwEOMkLAiMD2MwRtiX260XQbe/jbViwbsWE5S0Ws/YNPOM3NkFBhh2HsykoqxjlAGYTi6nq9wt89RwEqgLQn9O00wlDpeegWz0fvQb9bj1nPQ+9BrF1PR7MhqNeRwxtafGUZ/KK85GVz/zjrDRKNsn0GFOyoWQRTg+0vla3OkHpqkFXC/o5+l36PZJf2vC12tIQit639gRkgbKqrXc7tGGJ5bf2J9unptw6KAitgqkjh9Ny1+typuBVo9eSLejMymIsaQo3pWRxQCR/0Q7+jbfRuriVUaebTba02XzN4yaLJ++suewPnEfHswPmfx+YO2B8Hh28LjBehmJ22AvdSh8bIJ6rjRMuoC3jFuNipqkpjU3TdJlMBctu2MwVR/wcgbo7N250VrzldSMQ260XYjqUIrW8hLYtDjDkpXOIIY2bMNiY4qCDwDguOZ2gk2q0UQGhGmY2N1i30lzdsx7s8IT1E9spN4GTQEtglUjLl35+En9mHHVnPSYgs2CmjwWCkkJUMQyUF7i7e4H18/W7LRhbV8UP3Qps9RwEjjoJqAwgNw2chNBqp+cncLaljxVgpNLzUen56rkrLEil16DnqJ+j7xMoR8TQaSJfNK8azEmIwCrwtTkaZ7uVZmyAmKWTm83bkCbuwasOj/R8hPS9EoXjq1DBvIoy+sSL6EfOZW5yisbZGeqf1bgV2Qzxd+WM0DFDr7J849rI44Dx3weA59MJwwHj8wiMJU2o4dacFetjMWat/NFIbSnlh6I53NQxmzWHGRSKwiRTMjGNTAZTzGW3OUuRNXg0gjp2hzedAFEcJc7uWE57Fi1cBOPkDHpmOQQhNigw1uRZMifMggkwAlYbWWmlAjs8IaCWzmoB0z0A3mzeUNOPP1MApjhKVUZOtgFmC3ICOgO+TcBnQVpAbBp63xsYOQPEduT5x8DOAq1A2bJ0MVf3MiyWACpgFqC6nxQEtAJYPZbCJl02t4OotD1Er8uCvUA5kI1J/T6VHhcYt/P98QZjczC2gKzX1JIM2cOf2nNaDvy790Xy9TeiZPY8DohsQCk941r2mt24gSxZudPaLOKSLOScyaNzJo/Hx/kELs5z+ftODA4Yn1dgrD+etGL9UwmUm6pJRxZzLmOGgfav5TPER2CcL4ZMllRCiUIbJzpzmq7rrIUoGD4Bwd36oG1mLgLzGANZ3gF5nctNUyo1i4yVTaVEygEGjDlVJiBOyyskG3Y5DyQRSC6wATx2CENg7J4F7J7toChKgbBAzIKvZY/N2aiATCVQVBmQk55LCeGHLGsC459q4AlM9XPd2bGA2LJk20DU1+i56cQg1qvnLMDVSUKPJdAJocfSspjoxludOCRLCKT1vW29yHDbtzMgb1+DnntbHxfr/XvKukNa0ALn4aPGHiULDpO0osc54vIrkT1xJl0y1JI5SZlbv9K1IosSlIKgLBM2/YO5qx0wPu/+n38+IDtgfJ798Uy+hBa9mvU7ts78QZWPK8Zh1sbzn0+6cSUvWyvqNptV86XjZiOfjCquz6Vs1JUhrKQEmV07IbdLOSfJ2KxLZ7BPWrwB42Q2rpLSGJAjOxuzeuUxDiTgiPUKhE14DgciNJ1mA3ps4pkeU9KZAnwUQampNo0b28t5sU4xUKsde9LOJUAUGFotWZ/T4yqr8ZpL/SZfsJUi3KftfkqmkCbdXKLQYwJ7gaiel9V9LejqxCHw1YlJC0wFynodekwlgNb36Pv1NTqxCIxbtWtrnrsFfgHxLwFjsWVVS19PNv/Y1POT/c2LU3uULZidHND7IqTfOAFlNQsIvkuoFfNEzONDYKxjoZCN2xKuxCrh7sHTS1LPs+PaYck/DcoOGJ9HB6174pqL9Xx/O7Ppoqurru3NfN4l1BA7c4S2YzXdE5MXo3BUFRJpkVKzLryiI2I4nJDToytKendFZgeGoydGMvgmiu6JGEoU9MGqQcUUsri0DOOqiOLknfyzAlo18QTIAlj33XFWrrDh7LoVQItNCzQFVJbxuixtssK5Sh+767gCTfu4baip6ea+qePHgPlsI9EW3C3AW0nC6sICY8kQYsW2aScwFvhKIxYTthq3Zcm6Na4SnqgsKFsdWkxczFgnGI9WLdiccwHrD5W16Ik5nwZh7/YcdmmPFl5tOK1H25uvnBZt6UXmz+TVgAefW+AFFyGNgzolVfO5uZsj7NzablgxgbiIy1BLq2hpZPqegNkBvp8GvvPxPXLA+DwDY5s/7B4IfyYYnts6CL55BGF5USu0EJPTdmWT5yP92kmIueBqhJV1QVQJl2p2KEZqRRnSy4uQmJeKmLRYOhUiEZcYgYTEaA5yuLTdOCatRSXRupWYhnBurUggK7QsV2zYLva0Cz3dfbrKfLANNjvxJgYqcBIgGwdDk6Zqm2W2UWYbae7yRUAYd9hxL97Zhj1+Sp6wnxcIW8Z92uXA52PB2IK/1YwjGVxkpQorU1gtW++PgFlgLUAWgOt1Wd1Y9/V69Nr0ez3atkZrLxew/lA1B2MXCLfjdB7B16slWvm2JEP2QCt/AnJAe4KyADkErQsYXdrvcpTPbkRR1WJGngqMeXJm9GkBFwIUV29n43erAefzEWic5/TTJwgHjM9DMDZbmu1WZ7KdM+uRXGCs7NsSDnN0ZlymGnUlo2Yitg/zJZg5HMUx3QTas9IIxinFeZwgi4AXva2h0YHIJijHJ0WyqJUmuBpXWnUfzrAfheColA1hByEsM3a3melz7pYzG3MpacMANwHLDohY0LISgUDLNuvs132PSTdN4dlQoOYjzGpy/ZQWe7ZmnbXV6XfZk4Bl77YJp+es56QSQAt8BcQCaDFmAbSA1zbrxIxV9rWZhiG9zD8HjC0gG2mCYGyA2BSZdUBLtPDxQAtvDzLk1q7HOVbdKpVZGN0vQKcZ9fSRL0Qhl6CqXyAgzq/dwf7CzfQmc6s3pQoH+H4a+M7H98gB4/MMjEuYbasEr3S6JYw7Yv4OboeQp5TbhefT0sRGTTFta50YAqQBgTyu94nsOQABhd0QwuWfmRUMucnPREQynQmx9PDGhtGyFo2U9DikZyUiMSXWVQqAl92M02NKHgvkuiR/Zk4k0/mgRpzkBwu8dkGomLLd3GzB17JnfY0ZJ1ZMJqUAe0mvy3rLHi0AGq8vZQtJFmKxbTzbG/21RTteopNdCqDsglEbEiQQFoMUIAvMLKPUYwI14+ml1uzerHOXQSxjt7eWKVuLmgVhfV7P3TpCsrhuSU1J25CUXKHXIVlCDTxpx3odRqsmGBtHBRtxeo4WbPVcrYviDPBaAHa79SL4CoT9WqClH+/rY4Exw4Y8GF3qEZ+JitHTUT6lEWX0mxdVMSZ1FhcHzOb27vo9jOQ8hGLaG0voSS5t5MaWeZtMqc+Qr6wS+pXPRxBynpPr5OGA8XkGxgV0RAiMtbyygJ7SIpn8uYEjk3kTZocam3QVBONuHHEuGT8HSZdeg7Dy7ogoqES8oh4JHJoeEwhruk0bl2MTXGxYlcIGXhyBOpIDFiGMuVTDLiSGdjVKFBrhDScDtEs7rTThrhlb0HVfGuqeXyxWqRK4CegEzAJoC8BWrrAOCveGm5nwo1RhQ4EE/Br4cF88+kMBQLaxZ33Flrm669XWa+wuo9gTh56v9T8LeGXHy+FQjEqArMaeHpOzQqxZYC7gt66Klm3bmJOJrG1WD3YHYesn/kkw9uF0njRjH5anTk4sL7osghjDGUUtv/tlSL9yDDpQmurME3SH+h3Iq9qK9FmsmZu4/HStAV6Vae5RxlKZf/amxxzwOz+ZswPG5xkYy7IkP2kudeHCeYxVrN9EIGbe7cwVyKGVrZwSRidOWhXfNBvJlw9GVKfe9BCXI45rghK5LDM8VpGXWmUUiNDwIEQwoCY6NgJRMWSrHD+OTeLuuHglrBEkOTIsMJY0Id1YjTxt27COCbs92X3HnNWQrdfYbtGwj4tRCqwEyAI6AZ9lwQKvM5s+XBs/rC3MgDMn+5T54L56yfqdrXRhh0vsrZ3OsyDt3jC0gGybhnYS0DQLm8o6LPR8rd9YYKxGnrXpWeubwNh6pPX1OrFYx4gYvplSbGrgWc3YPYFOr+HHwVi6sdixAJhlrhSoJ7ejHu0bihbB8WgRTXdF6QXIvGYCKqcvZc9gK0pqt9Fdw2GQWfQez15tnDYqMWGVTuACYCeC8/wEYXtydMD4vANjAjGZbx4HN2yzTqvepQ+W0jXRjZegxRyXjet3DUK4jSOqQyWSaF/TgkwBsdknxywGbWLWbTgHODRqbOQCAZ10UzJijQDr67XdwpUhrL1yZLNNO+KkFwuMVWLGAltrebNblWV7s5uV7VJPd+eBgM4CsTsgussH7ixVeRHy6rprxjb4xwb+uG8AcW8g6nskU1iQdWfcxjbXZKFzl0j0nOzEoNWJBbZiv2LC7jY3PSYwFmDra3TSsTry6dfAk5vYfXNtW5KFdYj8NBgLkFntBcS8bcNqS8ubF1PefMPImCPQOi6Xf/uLeTK+ETkj56J42nJU1m9Fl8W3QBGqNmjIWiCNDZLHubVFOsz4/ARlB4zPJzCWv7iBxQ0QufWrzZirLG7FBOBKShZdOHlVPmU+0q4YhZDK3gjmRooYdtkTGHATyUZdUKifWfBpp89cQBNB0I01K4IEvIHMGtY2DjFgV7nWHEke0NCFlSikBbvLFNbiJj1ZAKww9ozCPFPyGp9e0ElQtzkOVopwd1i4uyzctWXTPGP4jg32cc8hds80FlN23wCtj62MYbIzmmx01mtsgdgwV1bzUWl9rOchiUIgaycHS8rLuIi0ArotoDslj/GZKjX0BMoqNfb0fbYJqZOJff46Mbg36n6WZkzt3ENFLdoAsSkxYzb62tF/3M6XjT1O6AVGo1V0OtpllMG/si9i+w9D3ugqbvPWpOYqoxmXcXxaerHJtiYzlkThMOPzE4QdZnwegfAZpsJsikZpxbzEpLE/k/alvLrVKF+wCR3ZkKmcswxxA0YiuvdARJX3QHRBKYPQUxAcxSCcUC+moXH/mgFjbtpgcpgv08C0rUOacCijHXUbrEYdk9W8GHepVDEBhmGUBGKBidVrpQkLmMWQLQALdFUCYjvsYQdC7Iqk5pqxu0NBwGVzKAR8zUshQdHcMG03PlsJwn3jc/PtHQJtsU7b2HNn4NZZ4e49ttKFZec6OdjJOptHIYlCI9AC4cLSEuQXF5mPbUaFQFilgRCxY6uP62pD0o/1XOt5SaZwt7n9KDMWEHvRykbwPQ3EBOaW7WmVEyi3pg9ZkgVB2UNM2T/ctYU6owjtO/SEJxu5sSNnIpl6so4pNfFs885KFQ4rPn8B2WHG5xUoM5uCQfDazJHF2MvM6qVcobTWgHHxLC4THTEL3pX9EFLeB9HFnRGdxctV6sEBwe0RENiKskQ7lywQQLbI0p45rTKSU0LLMb2ZO6ydbO2Yo9uaHfoWGumlL1Zap2+wUseYr9AUCiTdWGxYQGzlCDFiy4St48I9q0IShx2esOPFYpK67w5gdtrNZiULpAXikk3Ejq11zj0jwya2uUsY7t7j097kJgbsPtlnQVlAbd0WNltCTg93iULgahuQen567gJhPX+rF0uqsABsTzYCdOVq6ArD7uyzrgp3O95PgXFLNevaEZDbiBG3RStPJrxRtmjdthVatvRAmzat0Kq15AuxaGnJHAoJYiZyOPfrxaTCo/JitLyMmdVjqpE9m15k5VaQGTtgfP6CsMOMzysQPmNt0XLKnDoGwjAYKEfZttz2LD9x/rgqxF46BD5FXRFSWIGITOYR05YWEs2wmkjlI7SBp49rAqydD/fFMVdXCz4FxAFRMWhPJtxSFikxLIagt/SSRYwBOrRiadDCO5D5DSwTN0npQglqAtxUatFGgmCguqSLrII81/gzPxYQi8mqwZfB/Ivc4kLDIOVA0CW9GKVKYUFyJFjNVeBrMyvcnRbNBz6sXmzD4i0rbs8ThwE6Zh8bl0KQaz2TANu8/qboTjuF5z71Z8eyJZ24BwXZaTudTMy0XVOIUCpBWM89q0mW0K1OJpGSeJT81tSg9OTvlKPCat46ObgHGv0szVgWP2+CcXtKEq31d1LcpqeJ3GzZrgU8CMZt27VEm3atjRVQK6o8tF9PW0MUVC9QDiEo53dG8IChyLxpLgpn0pM8myd1RnFKsjDj9m5ZyBYIzuRon/+g9Xtl9w4zPo9AWda1jNotXCR6M3I44qoozAvJijtPrEFsT2ZNcFNxdEExwggY/nRDeIUSdEOY7RDKKMYg/iNzhNa1HVlNsCAClLYqB/GxAAO8rcgatYtNpY8tWFigEDCL2YmdmvhLBq4LeJRVbJggmatATLcCrbScLNPk0qr6IkZ0lnWsRK8LL0BF504oLutgSuAscLP+Y/ehC/cENOOyoJtCbL2t4i8pH6h0vxWfr0o5wXrMi8/RS2H3/HpPfl87Nv3a8TWqfJh85h3IBabcp9feT5GWfD94X4/Zz9m1T9rOYT8fzKWp2nIisE0jG07iBo84ZRzHx5s1VOkcG9fnKioqUEzpIjuboEypJZLfJ0AO5M/35+/XlYa8zyprbbNSkE4uzSfwTk/fyU+spl0builkZ5NuTBA+41WmD1sOi1b0IbcmMJtbFpmy+T6+byZkSMDMLSsenKj0r+yG5KuGo3hKLTqyB6Glp5lVzD2mU0cedo3WizFrPZcSASvZNHYtNnAA+Z/xHjhgfB4deAaM63YgrWq7sSp15taOnmQ1+VeNQATXJIUyNCaSuRHhSVHwp04sEG4TRKkhkAAQwH9GbpIQW3RfV2+HJixTs3kINk/XArH16drhBwGo9QkLQO3YsFiiTTIT05WuWspBE5XAV4zY+nMFxLrM18+yY9A2Vc26GpoPZsjxYT3M7lnGpnHH7SBeXNdky7Ppvm7tfQ1e2OhMd6nC/h5rr7Nj2rahqNdnbHlyS7DZaUtgrErgpKIqg+H7WVlZyMujplxQgPz8fAPMaVxkqp13OpHJ5SGpQu+t+3CKHVD520wKF3gbYG6vQQ+CK4G4hQ+1YoUH8VYfG5dFO4JvW3qR2xCQVbqv7+HnBNbalNIuiFcMlEw8uckltEsvpFw9AsVTG1DRyBwLLiOQfz2PtxogyqVtsoQunXJaKhXP6oDxP+9E5IDxeQbGmfSMJs0gQ5m7kVuDN6Bw2AyEVV5oFocGcCjDn1puQGwIfCK51ieY/6gKltGAgC/1RQJyW0oNFozt5b27ztqcsQkw3PfGSfsUcAqA7cScgMuClcDWZvwKiMWGK7t0Nrdix7rct44EsWYxaOs9ltbqHu5ugdCG95g0NQJZKIHXj1KEN4HFi9swfJokFJeMQrANbSp6qX3DyHh5q9J9X0oW2sbsw8akN5tnKt3XY/7aNs2PdavVTxEcKtHvi2azMo56d7zsezrx8HmIFQtcVXZBa7SGWfj+6PO6r6/R5yRlZFJX1uvV1YSanjqh6EQoJuzOfi3o2r+DZc8WoN3/Pu7DI0ZrFgNWUabwoIZ8uviY6/vaGqnJM4hXQbxi8OAuQo+ENPYZCMiDx3IV10LjU6+Yv4Xy12bjW8/TMgIOGlWQKRspQ1Gc59H/xB/puThgfB4deNLysmo3I332OpTXbjKm/tgLr0G79BJ4JmTAk/pvW+qiXuHc5xbGTn2gLmXFjHi5ykGB1v4czSUA2AEIC8LuboOfAmP3NDKb1yBma4Ph1ZCTBizblwBYbgPrxxULFvBKJ9bnBNx6zJY+J8C1ZYPdbSBPmmI5Ge2ZwKGUqGieADiwEsMGZWy8wI/eaA6tBEdQ046k84PLPf0imAYXzoyIMIKsKlSA6wN/xlD6kVH6+LaHL1mlLyMpAwjqAfxcIAFet8EE7RCCeiTdJ9EciImh7KPbSOrler0CYeMtprPCNCGbIjUlYZjgIPmzlVXRFBwUKJlFo9R0VIgZq/kodux+ZWK2eQhMm7IoLFN23/zhvgHEffTbgvFpYLegLGBuAmM1+tr7tjOA3J7av0tLZgxnSjZCevVH+g0TUTixHp2Ya9Jt/jamvHFtF0eqOxCYBc55VQ4Q/zPB3wHj8wyMtdessI42Nl46ZtwwDV6FPdA6IQfecaloRauatgq3CqL2G8KsBjcwFitq6+91ekWRQMB6Xa3u2Jx1uQ8jnG6W2X1u1EEFxgJhgY8FVEkTAmNr99LnbDNO4CRWLKDu2LWL+RrXWqcUA9ICOcuCLdDbny/Ay2JjMInMPzEmAvEExiSCcAozNFIZ9xmfwH17HO1WhbFpGRKtbdJkyDwpeYVwqIJXCZ5MOQvgYtMAvg8BBojbwZ/lx/tBfCyQIB1BAA4mc9TH9nF9rMfDOLEopiypwZx82KQ07hCyXT0/NTPN9hI2KvXacooKjGQjTV0s3w586H3X+28HVdxB+afA2F3HtydRa48TIJ9OeWsGxvpcK8obLdp68GqCJyIO/7Thc/Lg1m6P6AR45ZcjrMdlSLx8BErH16MXA6e6MQe7A3sThQTlPJ78JZPZeNZ/Jij9UX+3A8bnERjrICyhN7Scwx0FE+q5nPIKNmIK0DYmEz7RSdQOOU6r0HFqwx5MYvMQGPu3oa6oTASCEdmf/ccXILj/E1s2ZrdKuK/7cbeIubsbNLQhoFUTT6AjBmyzGQSmFqwFuAasWGLDGpRQSV8WCBvbWlNgkNWOdWsB2U61aQ1UJJl/FDXgGEoVcWTH8WSq0WTIAsrAEIIm74dGMRKT5RehRp9YIEPdtXU5oJ1hvQaMGR5kwJghPQZ0KRcIjPXzQ0P8EcyTmj7vSxDTbQhljFDKHPJpm83R9AtrUlHNSjlLEtNdoJySlWEal3KVCIzVvJSTRI/ra0xYEe2B1t0hh4dOdHYq76dkCvt3cY8Rtd/rflJ1Tei5SRVkyC2kJ7eg44JXSbIqevN1tOaS1JZ007RN5JVVZgmCyy/kFuqR6DRxAXoz26IT+xL53KWYXU0wbuD9pqzsPyog/jNftwPG5xUYr+K+M05OzVmC6IHD4ZFVSVaTjjbhiXQS0LZEO1pLeoI9uPbdw59FMG4dTDdFiOxptKapecfPfw+Emy6LrTapf3ILvpaFWYDW9wkk7doigbEFXDusIWC1QCzfrQBXwCsHhcpOrKmJZzTUpvhJG+RuIyntBg33JaUxZM4ZBP4saq5ZzFlOo5UuSRIJJYQoAmMkwTmAQO0fRmmCTFbShBwl7UP5ujl9KGeJ9GCXTEGt2bBjryaZgvY/I1NwSpFgHEYnRlAw9WV+nWSMEDoyIuUTbsrIECALjMWSNYwioBXgCpCTMsj2+XECB25s6WM9bpLrtFW7KWzfeo3te+weOm+HQdwBWptC9DcUy3ZZDl1lt17Ld9yyvSbzKE+0pkTFQHtTus+GXks6LFq3ox+ZGRft+D7IcdI+IgLto+LQNioZQTkVCFO2BUepu01dgu7cNK1w+syaTXTx7DA79f6ZgPRH/t0OGJ9HYKydd32Wb6YVqRq+nS9iSlcaWkak0jHB+MS2HIWlyb8V/0nNWh7a2FrQztae+rF/BEN22NhSk8rEULo3eMSY2NyxkkTzoYnm2bo2yMduQBZYCoDNZTjtZZIaBKhq1gl8yzt1NE4KgbBuJU+osSeQFkvWZb0N3dGlvb5eX6v7Fqxtg086bCrtZRlsVCYlcBqPkZ6B/pQiaNnypa1Nz01AZU4m1HzlNzYuCg6rePI98CWrNeHx2iDCDGBvPl99r48Cimhvk/XMixNu0ndlSVMzLjiYO/hoBQwjg9TJwATiE5TFiOWhFtgKhNNzOQJNBmz813zM2Pry6Z3mY6Zpx8cNi+aJRMMvAmOd7AS+eo/Fjo0PmvetRqzPNbe2GZ80TxAWjI07hGVBWWBs/saytAmE6T02ZUCZrLi9hkL4MRmyRxt+zKsEH74mX01dhtKeyGk9v5QiRFdeisrR1biQzopyLrPN4qbp/AV08Thg/E87GTlg/A8GY6Vo2eAWZQiobLxhcfUydKldhJCLLuOqnVx4xGWgZXAs/3lp6fLnNgm/QOO39eA/mNkCwWpJyaI1GaAnL8dVhjk1bZqwQOCuQ7rHOp5NM3bPjnB3UwiUpZ/ajAYLtDbvV/KFPi+QFuB26tbV3AqYxZJ1Ky1Z3ydw1s+zrg33YPdgapy2gnhfFUjfrEr+YK8ABQK5PMVtyBhbk+m2IHh5KKSdjFGe4jaeXGnEKbUWDNlp7+nNqTsCoa/28dFlwVtPXzJqDle086Zbg7f62M9fK6Iokbg1K+0giF6bnreaknotep024U2MX98jpi9wttODdnmqBV6bt/xT4fjyKSuWUzkaNsjI5mnIlqfHlaPs0VpgzCB6+pJVui9QFjMWGLeidtyqfUsOALU1djf/YEaThjKGs7UffKLSEZBegehuA1E+aR56Ld6BIiYEKrq1kD0LGzR0tts/MnP9rV+7A8b/YDDWiKomoSwIC5htiEtFLe+PmQSvMskTnKSKiCXYhqO1Nx0Sfrzc5ABDK67haalVPG5g3JaOAQGxF/+R7aaJ5ivhLSD/XDC2fmBdtsvaJvCxizvtCns5KQSwVqLQrcDZeo/lOxYztjkP1n2hr7Fh7e6gpvthUdq2EU8XBZlxvJp+DLmPZqZGBFcehXHNE8svjDIAy4fWLa+QUE4XBlMvpo2MLNqPTU5PX4J1e3ptOVrs46u4TGZu0FVg8jr8uJGDt/pYGR5BwZImGCdqbkONVU1gm96kgctFoecq+5qakwUEZTUxrZVNn1dT0rBxniDkppA/2oKxlScsGLtr9s3vixG7+65t+L4mCnVVop+vW4XxnxWMyYYNEJ8G4xZGP1ZDTyl+wRyFDwlns5F5Fu2jMuCdXYmUK25EedVShgqtY1KgwJhe5B+p3xqQ/sg/3wHjfwIY2y0MAuaMGUsMOOuxMv5TRFx8KTwICB5kgLIltSSYtPFSpgLdEWR2Rg8WGIsds1r5kUk1gbEAWWDsPthhrVK2MfRTYOy+IsmdGVv2J7Zo834FspYpW9C1n7OB7JYx2/Aduz3a5j8IgPUzLcMUGCtlLiounmCsXGR5kwnABFwxXDE83fch+OpjsVq9L7Z8/XhJz7FvTzJiT2rsvmTC/gHMTWaJ/Yp1hxLIo9jUio3TIEcSnRosrp7Sx3biLjWVGrHWLvFWdjYNduTy9epWQJ2Tk4NCSi0a/tAkXjjT8ORR1tCKbG0CY/eRaDtc82O7/CRNCHBDKCuEU7sP5UlQ0oqRW8iKBfi6bUcwbklm3IJsuBVZcWtO7OljMePWlCZaseSqaOnJ0Wmf1gaMpaUHcToxMSmNVxlxaBUYg1axWQjs3Bc5N07llvFlHAjh9hAOfzhg/M+x+Dlg/A8GY8kUdhVO5sylJvy7fMEWA8gpN05Hu9JSmvWVXSv2G8A8CW2TcF1e6/LbDAI0sWOBsiQKdzCW5vhDl8J2XZFlzWeTKXRJLDZsmbHdEWcn8MQOVQLX5s0460U2o9RNljYbvCPQdXdWyF1h2bYNExJQm9Q3biExYK0cZsV90iZmgIjNLWm/vmq6UWLw5onHhzkbPrxs160vQSqY7DiIgBVIkNZtCEE7lIAWSglCt1Fk0zEEzfjoGKRQYpA+nc3nmsvpxtxsuiKSkpGcmIREnghUup+ZnoH83DyUFBUjjV+fwBNFPE8S0rdV+lhfqyk86c1Km7MuirOGGREYz7Z01eSEUBuXpi09W0MlAnpp6a73gQ4Svg/KwRAIC4wFwgJjfWzus5EnMPZgE0879VoSjNux4avmroA9MjLaXGV5E5B9U3KYddIRCVcMQfHMajbyFqCYuSgOGDtg/E8Tzv+Rl0aSJXSwKxMgi/mzYsSdluwwsYftLxwEDwKDB0ectRW4NS1SypNo60X9kGxPMYpt2ZBy5Uu4gNlskiBIiRW3I0O2a3/OBsjWGvVjYGyXbNr1SBaMBZ4CVhv4Y0eiBaQCZ5NRQeYo7dRuxrCs2H6s79ElvgV02+STrGHChPKzzb6+2AQOX8hPzIGOEDoegoO9EUovcDjHfEP5ekM42BDKk04ohxzCCMRhdIycvuXjYTxBRbDRFykrG9mmvY2im8L942j+zES6JjLoZy5gU66YYfm5zKDIJvhmpqYZoHavdAKvPpdIII4hW49lgzGSWnYQGboqXPfVLDvLsMfZwLf5YwJjDZEo50IsNiYmBpmZmadHrpOTk83nvL2pG7cmGLdogVatWjHJrY0pPdaqDXVkjUgzUEhgrOlMZZbIWWHiQ412TskihktoM/PRPjufAyF9kD9hPCpq56G0Vuz4h6WKf+T/yh/tdznM+B/MjG3QtxixtGKxYunH/oMnwyOvI5dO0jkRwMvOQAIsLWuSHaQRqtHUshX9xGSEAmQBsC1pigaIWWb1Dzv2zbv2Z1uO+UNDHzZe0rJj3arJJqlC7NZGSepW4CsWLIAVuAqArSfZprdJW7Zh7XacWl9vvcn6fkkVEbEcwQ7RJXUrAo4HdV8PeJLl+ZLlBfJ+qHcLBFIPDeEleDgrio/H0s4VzcciqZeG8TI90INFV4E+H8rPh/H7g1m61cfxZIlRBKjI9i0I4B6I8W6NxGAv5HCQJC+ROwL5OlMoV2QnpSI/MxulOfkozM5FbgoHPyhlFGZk03aXZj6fy+yHrMQURDOaNJwyUhjlExPsT4nCfVefe1D+T8kUGrMOYYCRH/sDoaGhEAArA6OE21yKi4sNSMsh4g7GbRlC364dT9S8VdTmGTAmIPP1eXC5qaYzjdVNkgevFoKpwwdw1VYr/j09uUk89fqr0bG6FqV1yx0w/gdjghOh+U96w222rIDYuikSJzbC48LB8Eiig0ISBYGoDRt07YMoVZDltGIQjBcZsi5DpYMKkA0AuxeBWHKFu3fY3ULlHnD+Y8zYNoqsq8Le2txfu1XZjjJb/7HVfe26IgGzmLIYr3ucpg1kN/m/1EQF9JJFdHnuySnC9l6cIPMkCBNMVb6sAIEqH4/m+xLLSvb1QEZAW+Qxx7mA71EuB1+yvVohjeCaxK9L5rr7LIJ6Zlh7ZAS1QwrBPT2wLTJC26EoJhC5UT7IZhh/WnAb83h6SFvkhvvw8WAkU/tNYPRoSmQsMhOSUZyRg7I8OilyCIjZfD3UXPV4fkqGAeqSTG6PZpMxMSzKMGWdyM4WgG8B+acaeNKdpT9H0BscHR1tAotS6LkWQ87ljkMBtWx7YsKWGVswFiBLsjDuChM4RDBWbonyS+S6ISCLfRvNXel3/Bu0TY5Hm7wMhF7YHdljuei01gHjfxYjd5jxOQZlV17smWr+h82p4jolxhQWNm5AhwVM0JqzFGHX3QSPsgsZDk6JgpN0HrIlcaqujQY7yPJacrJKlib9k7mA2AXGYsb21gCxGnlNO9hOM2RetguIbbSjbfDpe43/lV9vxndpE5OfVb9Hl7MWhK1cITAWAOtzAlFJFmaEWVm/Tevs9bGm0jSdJh+uGZBQUFBKAnVPLvzkQIQyJzTpFkiJQBNxGkU2UoRueUUQE9ICCSEE1TAPpIV7ICuyDXKj26AwxpNA2g5dkoPQMy0E/XJiMaAgHoMKkjAgJwYXp0bggqQg83j/4kRcWZGJqyozMLBDGgaUJOHy0lQMKkvFxXlxuCgnCr0zItAtORCd4v1REeOF8mhvdIjyQ/eMZJTSJ5xFdptOB0Iu9d8OvALoQomlh14rJ/NSOSCSQlDMiopCOoEzmmxTMkko/yYaKjFhRfRAawpO5cXXp/Ce9pRJpPE3L/u3M1c2tLWF0xOcTplEWrW06Ej+zihq0XH0MYcwc8KHPnMxYDXsWvD4UL5xO04SqgTGZiDEgLGWmypEio/xikBgrONCf+d2iimlRBPMzGqf7FR4F3O/3yV9UVmzkFIFN85w3ZeaeXJXuJeObfdj+nSwUDWHRVTn+P/pj/TzHDA+hweP3kxtd85iGLwC4nN5UBfUEHiZhKXSqGkOMwFy5m1EFjd4lCxczw0ejfDt3o+MmFa2kCj+4yh3WDm2rhQu436gd9iW/pnM4EPTSniBqpUgjK2NXlt9rbyqRsbgrZnYauq2W/AW6JrhAi3q1LSXsoJVbPT4cljBppzJEqXSUIlKm6VjErkvjoxKZZt2JlSHAxAJ8hBzGi2CnzPTaFoDRbnFP4BZENQuQziyHMJV9MFkuMFkwIbxkukmBJO9hrZAZYInuie1xUWZARhYEoGhXVJx00V5mH55Baqu7IQloy7B8tGXYPW4gVg3cRA2jL8Sa8cNwMpRl2H5yIuxcHAfrBhxMTby8Z3TB2PXzKHYPvVa8/Ga0Zdh3jU90Xh1N9Rf2Q1zB1Rget8STOiZjVEdUzGsLBGDCdbDilMwojQNgwsTMYAg353h/RXBbVEa2AYV4d4oIuvOJaPOYeWH+6IwOgBFzMrIjQlBMkEzippxGN8znXD02n05xt2efYBWZPBtODWpahtE8OT3e5Pd+zJXI5D5GkGcDIyI4JqsIAIvmXlJXgG6lDIXmpkYSWxmRnHAJ5BXAt58Hm18yXr53rXSVRSbdG0pR7T2pEShkWiCsskh4Ym9NUfkleSnIRk7lm1H5RXLKUCOJCDHUK/3VcreVUMY3boMPZZu5pj0MmjZgRbjyoOcpchNgnQ+j2sbRl/MZbmFBOHCudxmznIA+Zc3/xwwPodgrANVQJzJyqp3B2MdvNz2TDDOINNIY/ZE5gIevPNWIn30ZLQroa84IIyNliDTsHOXFNzv6x/sp2QI6csqDQaYbRCyPanbrhU+LPd9cHZJp7vcIRB2B+JANhGDyRIDOeWmzdMCY4FwUjobdSy7QsmG0Wv6LIjAoThLL+reYnH+lFzCqMtGh3oiLqQ9Yv1bIopAEkMwTvH3IJB5okdmKC4tisHYXlmYelEuqgeWYcnQXtg08XLsnXsDjs4fg9uXTMA9q6bhvrUz8eCGOXhkc7Up3ddjp1ZOw73LpuDuxRNxx/xxuK1uFG6tHm7qSM0IU/tnDcG+mYOxd8Z1uGXq1dhBQN8yrj823NgPG0b0xeqru2PtNb1NrbiyOxouKceMHvkYW5mGER2SMSg7Ev1SQ9CTjLpLrA86x/qhMtaXzJqgTNBOJfDG80ojkg3YcJ6AwjiuHhKu0H6CKGWTtpRMWlNGae3fwlRbvxY8ubakw6EVPdDtTRMwlCuzojmgUZSRiZ5lZejeoYRaNaWQ2CBKFwT5cOq/QXRS+PGqiSeyVgTm1mTArSjVGDbcFCjkPvRjm4XufmcdW5rI1AYXbXMJ55Rh5EWXoGRaNbo0rkBh1RJzFZddvx7pdPtkskQ2DBhzWrSY22gExsXMtlDkq8oBYweMz4vLox8DYx2kAuNUasWpDPHOW6SkrCUIGnAtfcWZZMRM2PL2N6t0fgiM9fhPgbGYsIBYAGzYMEsgrMftyiH3jckCYgve+j4BsclwIKtThoNyf5UvHE7vrOo0GFN+kAShJp7dYSdLmrKDlQnhzaBzT3bzfbguKNirBV0MbZBA/TY1uB0yqdXmhbdDxwR/ygYxGNo9F9Mu74r6IRdg3U0DsG3qldhfMwx3LJ2IhzZW4Zld8/HS/qV49dAKvHxgmbl948hqvHXbWlO6r8de3b8M7x5Zi9f3LcOz2xrw8JpZuH/FNFO6/9j6Kty7dDLuWTLJAPZdiybgzoXjTen+PQsn4PbqkTgxZziOzRqKw9Oux+6JV2PzqP5YOrg3GgZ1xfSLOmB8z0IMrUzHVUUJGJAbi4sywtEjMYhyhx9KGO+Zw7yMZGZLx/EqIIYj6zoJhfAkFBDUhnnMDCbi6/cKovQU0IJXJS2o47akv7iVOWlFUsuNYJMuln7qXFraepYU4tKulejZIQ/56TGULyQX0XfO7xeYtySQt6Qu7CqXNNE8JtWspuLf1fqerX5twVpZGlqdFU2N37eyM9KGjUWH2fMJskuRx+NVrDhNzJhE4ofB2GHGv1ZScZjxOWTGejMtM24uU1gwTuelXgbzZEuWbkLmzHq07Nybk3ZxZMYa8PA3a4fc1/Y0Dx//KTA+GyMW2IoFC4yNPNGs+WckjaY6GxiHUTdVELuyfqX7Sv9V6WOzA47/7GYogUMorelm8KaWGUQQDmXWspwLcZQlUqgHZ3Fhamm0HzXfMFxbkYVpl3XFkpGXY+v0YQTfm3Br43jcvWI67l83C49vq8PzexYZkH391lUGcHX7ysHlpx978+gaqPS4vu61A8vx5sGVeGP/cry2dyle2b0YL+1aiBd2zj9dj2+Yi0fXzTHg/NDqmaYeWTsbevzpjTV4kh8/unwqHiRY37uAYD2PDLt6FHZNvgYbxwzAhjEDsWzYxai/ogdm9CvHhF5FGN4pE1cXJqB/djQuy0pEr+QolEcFIJ9yhpqE8YGt6bagy4OSQlQENeGI9mTLbanLt2YDk7KNHov2Maw3lnnNkjrS+J5nUeKpSEvAxZVFuKxLB/Qoz0FBFvcOEozb8+e14M9rwffW6MIsadHuo/DuOcnux43d6mIDpSw7juGot2dRCaIHXWfyUSqMzc0lT+i4dcD4l7PenwPUDhifYzAWCEuiOAPGTX/AJmacXbMWBfO4327JBiSMnUo7G4c8qBFq2q41J8Q8NOpqNT+3jAn3jAMbOn42t4SafGLFAmC7mNMCsABXLFmA7f55uzHZBMs3yRTSia1EIXYcxr1z4dQX1YCLiOQSVLJmb2nbCqihrUybi71oM/MmGIeyqRRHNpzBWMuCCD90TgrHxblJuKosC2N7l2H2QEoBY67G4bqJeGA1AXDTPDyzZQGe2tKI1w+6gPfdExvw4Z1b8NFdW83te7dvxDvH158ufexe+tx7x9bjdQLxWwTkdw7zZ9y6xtTbh/gzmwD6zQMEdzJnC9Qv3rzAALY+fn33Iry1dxFe2zUPL26rxfNb6/Ds5ho8sa4K9y2ZjBMNBOba0ThA5rxj4rWUNi7Hiuv7Yh7ljDn9KjClZzFu6pyHoWwWDsyMRp9ENghjfFEcSVcHgTchuCUSI9oRcNsgMqwNwsMI0gTm6BgfJPBrU5PDkJUQhtL0OJSlxCIvKhAFkYHozvduULdSXHURg5nyuBqKckhbLRRQeWm5gPTjtmbllnsqnDsYu7s4bMynXQulzykQP5qavw8HW8IoVRSMm4GuDatQzv5GDo/ZLOZru8sUBZQpjFRxWqZwmPHPAdwf+xoHjH8DMLZAfLrz3NRplkyhVKyyhZs46bQcwVdezy0MGa5tDE35ClrPbgPI3TdBuOcP/xQYC2wFxHZFvcDYXb4QIFu2rKadRnDlj7UWMyWkadJLZSIpWQF0CQSxERRCd0AQZQw/2dAIumLCKk96fdWQSyRby2WDqYxNrZ6pURhYnIZxF1Vi4bAB2DJ1GI7Mm4I7F4mV1uLZrQsJfCvw9t5VeHfPKry1byXeunU13j62zgCtQPjju7eZsqBsPz7b7ad3bcMXd+/AF3dtx6d38HtPbMKHxzbgg9vWny59/P7RdQakBdoCaYGzmPRrexfj3UPL8PaBRXhz3yK8vmcBXr2FwLy9Ac9sqsbja2fh0dWz8MCyqbhr/gQcJzDfSmDeM+VabB19OdYPvRiLBnZBzUUlmNglC8NLE3BVYQwG5EXhwpxwdM8OozOkHTIi2yIpvA3iwnjVwNtEOkVSkwKRnRKCzrkJuKAkDX2L0tA5LQJlsQHokRGNa3uW4qar+6JPeTZS+ZgXgVhhQAaMzR48nmT5N9J05o+FEdnjyJ0dC8CVMhdOv7d/IVPdOnZDxpBR6M5jtAsX4moIJIfHbXbT8es6rl1NPAeMzx1bdsD4HIOxHBQuMHbZ20xDo1obFFxbFHI5eVexkMsgp8xFq64X0M6WSImCK3IoUbTiCK8BY0VgNrFj6wl2X/v+Y2BsJQj35pyA2Db2dN8Gzwis7ZolAbFKGRgqZT6YdDMCuQKINHqsIHY/duwDCQBB9LAG0v8bpIEKgnA8nQGZdBp0TgzGZXmxGNat0MgQ82+4zIDw7Uuo2W5egFcIvK8ReN/cs5IgvBLv71uNDw+uxscH1+DDw9SAxWKb9GDDdgnK79+xCR+c3GzKArPAuXkJjL97YA++ve8WfHXPTnx+5zYDyp/cvvl0WWAWIL9Hfdmy5lf3LCE7XkhgJhAfdNUbB8iY9zTi5Zsb8NLOery8Q9WI57fU4hlKHZI0HiMwP7BgPE5Wj8DRGYNxePLVuJmODzUCGy4pxcwLCzCxVzZGd8/CDV0z0CcrFN3Sg1GeHICCeG/kxftw2CQAhamhKEsPx2WVmRjEuqpTNm15Kbg0PxaXUZsecWEZZvK9HHwRI0upHcuR4sm/QxsfWdk0cccJPIKx3BM/BMZWI9bnxYrtNhg9LqkiiDsA/bKy0YpDLjEXD0SXmfPQbd56lNaz38FN0g4YnzvgPRtDdsD4NwBjAbLLa+wOxC4wzua2544L1iL5xknwKOwAD3pKPZin4OFJf7HWrcs/6rbXzL0jbtfw/BgYi+UKZAW4Vj/WrQVha2Ezo7FNSWMaVHAVk+GYeNae4UQamdUYtkJp2vEfvT3Xw3uT/XpRkhAAR9ANEc9OfkpgS+RQ/yyJpxxBD/DAoniMu6AYi4Zfhp2zR9EFMRl3r6zCY1vm4YVdS/Aa2e8brHf3N4EwAfizW9fi8yPr8Mlt6/AZAdSdCVvA1WOf3LMdn53aaerTe3d8r/TYF/fuxMcE3s9ObjXsWICs0n0B8kfHN5rPCaT1mAVrPe4C5hV46/AyvHfbCnx4YjU+OMYTxuElBpjfObgYH/Bz7+5biLd2z8PrZMuvbqnGSxvn4pnV0/Aom4D314/EU8sn4r764Tg46XJsHtYTS6+qRF3/Eszsm49JF+RhWOdUXFORZJwjvXPC0C0zHF2z2ADMjUGv/BgM7p6Da7tk4PquWRjZKx8j2dy8gfcnUAapGXopJl95AXoWJiOeVrlgf1rjqBMrt1jeYmVdC4x/aALTHkvSlfU1dmzbgrMf+wE+zGP2UDhT557oOKkK3ekM0uaZYi4szaldb67s7DaQM8y4yd7m+Ix/lZHAAeNzCMY62xXy4DWl+X5td+Y+u0IuGTW3zIpVEEsFfZwRgyhRJKRSogimRCFmzGB4mv6tNOE+qmxtSXaUVp+zweTNv15gLMBt7pKwGrEA2Ey7sZnn3shzNfjIrDw53cWUuDYMsm/dhq6MlmRfBGAfgnEwtcm0CNq3NLkW1AJFHMjomR6EQbwcH9wlDUO7paNx6AVYSavYrrnDcIzOhfvXz8WTOxfg5f2UI45QGiDzlZ77/uE1+Igff3yUYMwm3BeUJj49vgFitwJdlQDXgu/n990Mlfvj+viL+3fhywfIhB/cjW8e2I2v7r0ZX7MsEH/ZJFtY8HWXLJrff//YWrxKieK1g2TIh6gfE4jfPbrcgPInx1fj02M8gRxaig8EzPsX473d8/H29nq8trkKL9Fa99zqqXh8yWjcVXsNDk25FPsnX4pD0wdhz+QBWDO8FxoGVmDWxUWYxpp0URHG9ingFUQururoGky5hJLGiN7ZmHFlJX3VZRjRnRJPnzzMH3ohFg7vhymXdsQQatI9cxhSRG+yH0G4jeIyzYCHK8/Zg3vw3HsO7tOWNihKt3ZPn/vYdjtKUH70kAfQ5hbQoQKZVw9H7/rV6ErdOHvWSteOvKbj2OZXFBOcXcVjm/VrddM/8vc7YPwbgbGAuIjbEwwQs1wHMbc+N3A1+pwFCO03kBIFBz0Ulam16nQkCIyte6I5GLuvSrJgfLYQeTPU0eSMEABbRmzdFFaisKxYtzawXGHsyvgNDI3g5mTXFoxgAncY/3ljuOgzlbvmNGpcSCbcPTUA/QsiMbRTEiZfXIB5g7ti5dh+2DH7OuxtGIETyyfh1IbZeGQrG2A7G/AcJYCXCGBv3crm2pFVZKIEZILwx8fWEOjW4tMTZMa3r8dnd58BYgvGFogFvPa+BWI9ZgH56/tvwdendhkwtoAsMHYHZOnIP1Qf3b6BILyEzowl5vaNw4vxJsH3zUN83izLjj86vBQf8/GPDyzBR3sX4n3qyu9QxnhrezVe2TYDT64dhweWDMephTfgvoUjcbJxGA5MvwLbxvVDI/3Ttf07YM4lJRw4ESiXYNLFpXwPywm25Zg5qAILRvbGkhvZGLy+J1aMuQR7KYHsrxmN9ROvQc3VfTC8RzE6pXBrNplxAGUjT9oINcUnvdgC8dmWz7rnlejqym4fUZaGZAoNhvgzoCkwLRGBBUVIumQQOk5rNNuk8+asRo6a0DyO3QHZAeNzJ104YHyOwdiVB8s6CxiLTXReQIM8L/98u/aBB0HPg5JCC464tjadcE3euSIw3b2hdm+duz2pefCPbczITWEbdNZN4T7oYbdI6DHb4LOShkZp/enoCGbcZASD1iMZXRnDUd4kLv3MplWrJC4AXVKCqWNGkbVlYEb/Uiwc0hUbx/bFvllX4mjjUNy5cgLu3Ui72M5aPLG7EU/tmYen987H87y8f5ms863bKFEcIxiTaX5wnOz49nX4+I711HbJiu/ciM/vcckP7ozYHXDFgFViw7bs57+6bxe+oV78DQFZ1Zwhu4OymHLz+pyPvc/n8S6fz7s8ObzN5/k2Txxv3yqHxlIDxu8eICs+uIQMeYkB5I/IoD+itvzBvvl4bx9B+SCZ8p65eGHHDDy3dSrtcpQwVk/AqcWjcXvdUGwbczGHSy7E8iE9sfDqLph/VTcsGsIBk1H9sJoe64bru2HZmAs5XTgAm6Zegd1zrzcDL0fqR+OW6Tdg6Q2UKi7uiH55zMeI9EMMR+aDmGLnzXHntr6uiU33zGr3PGt7gjcxrDzOdIJX4075y5IsNK7tw72CQYmcnGS6XnS3C1E4aho6zllphpayOWGXX2eJhWsjiMamXeViyH9kZvtrX7sDxucUjJUF6w7GYsVbeQCrNpuDt/vCDcgYORGtpRebxh01PoJeO8ZDCoztP4+dlHIH4h/SAt0tTO7WNndvsW3iuevJdjJPXyd5I5iZC4H8J1X8ZCxZUhKHF7JorSpJCkOv3Hj0LyULHtCJ7K0j5l3XHRvIhPfPvgon6m/AibrBuLXmGjywiQMWO+fiqX2NeIFA9SLZ5ctHluIN6rDv3L6G1jTZ1tbgg9vX4sM7CMR3bsAnd1HLvWsLWfFWA8LuTNgCrgXhbx/ZB9U3D+/F1w/tOQ3MAmSB8bf378Z3LDXxVBaULTDbx892KyD/6oG9+OLBWwzbNicEMvVP+dw+ObnJnDDksnhr/0K8s38R3qWW/P6BBdSR5+HdvY14Y089Xj9Qj1cO1LFRWUONfA4dIzNpjZuMR1dMwENLx+HuRl41cKJw/7QrseOm/tg89jJsHj8AO6ZwfHvWtVg9vh/WTroMW2deid211+MQ9ef9VUOwY9IV2Hhjf9RcWombuuVjQHYcymMCjFwRziAgbybatWISnbaENw8jcm/+ig3reLF7EZW9LFubbrXU1osBTMGxTOnjWHtUxx7Ivm4sKmctZ/g8NeM5YsabkVfvktx0peeAscOMz9MzsCtgxVWSKf4WjLstXIvYK2+AR6qm7uieIBi3VW4AM3tbM7uhDceHm7Ni94Zd83VKzaMym3uIrXZsJ/Lcp+10XwxZtjYFAcXGRLhYMMd3i+KC0VHhOwziubZrHsb374i51/XB8jH9sUYAMmkADlRdh7sWjML9S8eS+Y3CyflD8ehWDmzsqsZzB+bh5cML8eqtS/E6dde32RB7/065I9Yb9vnBSVnXCHBNICxGrAacOwu2WrBAVyUA/u7R/abOBsiSKf704F78iY4KVXNQFjD/mZ//ofrTg/vxNeurh1gP7DPArJIW/fX9N+Ob+3fgferG0pA/IsP/kK/r/SOULw4twNv757E52UBtvB4vHWrEqwcb8dKeWjy3Q8MkM/DU2qmmHl81GQ8vG497FtyI43XDcHjuEByoHmxqXy1HtRuHY++84Ti08EbcvnIi7lw+HkfrR+DmyVdiK4dOGi+ln5lgfHVOPLoQjLOYcRHDUepAXzZYORbtyQZe85hOdzCWHCEwlpyhY0cgrAwRrYry44ZtPw7nhEVyRJqhT3EduyPjylGomLYIlfVbuLvRxYwdMD53AOzOph1mfI6Z8Q+BcR438IoZd+Jqm5CLL+ey0QTqxARjMlFt8LVgrPt2dNWdFdtLS3dN+Wyyhfs03d+MRpullWRQtM/Z9DUlsWmrhgmP5zBHVpg3ypm50Ccz0lirRvQqwIwrujGg5zJsnHKVAWKNKx+uGYqTC0bjPrK9R1dP4nDEDLwsEN5ThxcPzscrt3J6jkAl/fUVNsLeOLLcsGILwp/cudkAsQXhL0+x6UZmawFYTNgCsEDYMmILxhaQ3Znydw8RaB/ah7+wLOBaULbArM/9UP35oQP49J5dbBLuxmf37sHnp3bji/v24Mv7eTIg0H/zAOUP1rcP7CQwb8NXp/T8N+Djk6sI0HRa3Ea9+cgivHIbB0h4/43DbAaSNb96Cy1xO2vwCjXlJ1ZPcQHyCg68EGjvWTYOdy0bg5PLx+KOFWNxlO/nET52nEz6zjVTmMUxCXcsHI3Ds4dg70Sy6RsHYOkVPTG+cy4uSQtHMe2EKUGtEc0gozDmX/jyCst9A7g9hixAixnbRp6OH8kTYsamOP0XwZ8RyjjRiJQkxJR3QtKl13EApBbltZtIgDY1gbFtSLtC6B2Z4tyAswPGvwEYl5IZl9awu1wjZrydwSrbySZcYFw2dzG8ujMuMyKGMgUn7hRlyfQshepoPY4CwJuD8Y817Cxrthry2UKCrBwh1qySVKElmkpcU9CPCXYnKEeHUReO8sSFqf64vjIFU+iTbbiuF1aP4WUzQ3VumXU9L5kZ2kOmdufisbiPNq5HVk/GM5tncUCiEe8d5WTb/vl4lSD0xlFKEyo2u15jSXt9/zibdBaEpdmyufbVvWq60QlB0PtGTLQJhC0QNwfhs4Hynx47ANVfHmU9vB9/ZVnAFSi7M+WfYsafn9pLmeSAqS/u32/qywf3kTGzyM6/e5SA/+hu/OmRm/Hdwzvx9QO0yt27ER/fReZ/cjXeOMEJv+PL8QbB+c3blrFZSZDmCemtvQvw+i2NeI56upjyE+upJa+fioc3TMVDm6fgoS3T8SAljeOrJuL2NVNxO0H4BAH5DoLzyUVjcKyaI+P0MB+adB22j+iP+QO6MWkum+l2MSiO9UcKJ/kiw7mWiilxNk/ZHZTd2bKVMfSYmndixWLHCvdP4hVRCNl2QDR3+uWXIKTbJUgePAmls9eiQyOPZUpuOpZd7iC7EcReDZ4bUPq12uu/6vc7YHwOwVi+SwPETTKFXBR5dduRU68DeKPRkzvMbIRnZXdGZtJfTHnAxBwy/tBTYfIMABcYu6/j0T/Mj1nZmn9ecZlGkmhDv7KK2x9a0cOs7SCK3lROsbImomO4By4uEskJrPgwJDP+MSPCGxdmBGJoRQzjJcuxbtyl2DOLWnDdSNzWOArH592Ip7bOxcPrmB+xYhIeJCN+etMsDkXUGTB+lbrpy3sbaA1bYGxhb1ErVr3DS/qPTsopsdWw4e8zYoIxmaeA+NsmwGvOiC0bFuCKJVumrMf12J8fP4i/PHEI//7EYfz1kQMGjC0guzNkC8o/dPsdpYk/P3aUP1N1zNx+9+gRfPfYYfzpUdWhpqbhzbyVrU6+5634mOz4gzvX4r07VuNNShiSZXQCevNWFxi/Q6lGOvPru/neNLHk57bOwRME4Me2EJS3Ub7YQW355io8RPb8KIdMHto2F/fSKncPAfnUMrJkvv+Hp1+LnSMvxdZhl2DV4ItQdVkXully0JNBRVl0uEQwAS8khLITo06Vp+xD+culAysmVdnVik11ZRorNlVB88o2tlJFdEIUMlJj2MRlyJPG4TkdGlDUBXGXDUWHqUvRZf5O4wzKawJkl1whQCYY07Kp+lcFwvPheTtgfI7BuJAbn4vmrkQBDfKZZMcpnL5L5bCHMmE7MTazYlotPLh7zINbIdqxk61dZW0YfehJVuxHvVYh5GI2uny0G4YFuNaGZC873QHajE9rWIT7z1rScyqmbXRBDZG0U9YFMyk0TUfwFyMWECdGcVMw08SS+A+cxTD3zoneuCw3CFMuzEL9wCKsob1q55T+ODj3Wl4mj8KDaybjaQLI3UvG4L4V4/HYhul4dnsVXt5db0BY9cqeBg5JLCYLXmRY8vvHOTxx+yq6JdaySUfHxN2byCLZqCOAfX4fNeL7d+LLh+iOeJgywCME2Uep07oxY7Fgd8AV6FoWfLZbMWMrU/yQFPFjgCww/vJelzTxxX28f780Y2nHYsYuPfnbhw+Y+sboymz23bfbNBxPD6JIA79rExt+lC/oyviYTcsPj0vG4HtBkH5r/wK8uV/vF6WLPdV4Xk2+m2fg6e20xG2fiRfoQHl2Jx0ozMZ4eksNT3Zz8OiaaTilCNHqobh/4TgcmHYdVgzpgwVX98Q4DoX0TGCEZ2Q743bJI5hGM1vZj8MgPnRZBJMph1N+CFLAPUfYg0NdQO1JG1xbHidmbJ6gHMDskdCoMGRkpXL7dYrZcu3LbOXo3DKkXzAIxUOnoTebeMU1Gw0YZzVsR1bjVpPPLV+9duepREjOB2D7V3wODhifUzDmsAfBuJgHZF7depNdnEijfDItPzmN69BxHhnE2GnMo2DzLiwM7QnGWqfejiOt7bmnzJesRkxGICy2ItuRLjUFwAJjgbR7M0/6sRoxZmLPgLEmsQjI/JnG4qRsZO5Sa0k5pD1X1PtwM7L04Shqw7HswicGeCCPQNwrqR2GdAjH5N7JWDmsG9bf2Au3TBuAk/TIPrmZAHEzQWErPcPrpuDU8nFkxBPxxKYZeH4nfbUE4NcpTaikj75DrfhdasXvHV1idNSPyBY/IWt0gfEGA8Sm2Az74kEOchCMvyQQfyUgZrk369zB2DLg3xaMeVK4b+9pELYA/A215G8fPmjqz4/daljyd48cIiAfMEAt8P6McssX99IHTfb/xV2bOd3ncl98whPRR2xefnicDT/WW2z2vUlNXa6LV/fV4qXdc+i6mIXnds7gyW02AZoJcwwvemFbvSuoaFMVHl8zHQ9QFrqznrGilIj2T7/G5C+voR1uNr3JA5h50YeA3C05GKWZseZKx+QoU/oK51LXKJ54wwjCCvgP4W2ATvg8WbdXPjZP2JKt/GivDOJGkdikOKRlp1O6SkJQVAziMgqR2bUfOlw3Ab1mr0SHagYH8Uovg5JF+rztyOZC3XyOSwuItbLJAeNfLtU4YHyuwbhK7EAbEVxB8snU1lIIzHkN61DBFKzU60Zx3DSZHuNQtCP7VbaAWLEA2TuIW6AJxmLF0vFUum/zZ3VrtWFZkwwQu7FiC8Za026sS5q04+/xjaR1iUzcn6zYRF+G8R+UObjJBGMx4us7JWLuoFKsHNEd60f3wU5Ojh2tG4KH1rAxR/YrIL5/5XicmDcMD6+djMc3nmHFAuE3ObFmy4Lx+7ctJfgsPw3GBojvoYXNsOJt+JxNMIHxF2TFFoy/fmz/aQnCArFlxv8oMP7uQbHeM+Ar0HVJFIcNEP/bk7fhr08cNff1OQG2GLRp9hGMv7xXY9hbOWjC5h4B+TM6SATIH9/O/A2W3p+36TJ56/A8vHGQI9X7qgnAnOAjKL/IBuir8mMzQe5lsmMFFD3Pkeun1s8wDoxTdGAcmTPYgPEuNlNvnnYtFl9/IYZpgi+bzpesKAPGGSnRiOfwRgyzlcWSYyhBRUZQC6ZV8WxgbJaUSq4IDTYLBDJyM7lUNhshMXEIT8xCYlkvFAy8EV2nLSYYM4ebzLg5GBfXOcz417JxB4zPMRhLojBgTEacSSBOZcBKKplDXh03Qddy3x0DWDwi2bxjeHh7shE17XzIYLQ2R0087UsTI1bgt8odjMWQDfjaEiO2JWbcltsjGKWojQ9tuPtO4O1Py1pQTKwBY7GfCLIfrbyPZbJacZwvBnLVkKa+VnNwYyfZ8MaxF9IvfJ0BYoGumLBA+Pb5wylRjGbM5SwD0C/uqjVMWCAsaeKdW5eYsqzYgvHHJ9dQI+aocxMYGyBuAuMvH+L0HMHYMGICscrdLfFjLPi3kSn24M8PHzIga8FXoPuXx48YAFb95zMn8O9PHTsNyGLLlh1/eYr69310WpzazoGTbQaQv7ibJyAC8qcnOWXI0hWD3qN3jtAOdytPZIfkTeZ7ub/GSBevc6jktf2cAGSc5yu7GhnlWY1nNs4yLoxHlk/AbRwCOTznOhyqcjVTV994Kcb3yTfpcH0ZdJ+fzCzkJFcvICk+AvHxbNQSjMO5eSUo2Ne1f5DHmDKoPbWsgMzY+NG1eot7ELW/LzPPtek7NCoWfpHxCM/ugIx+g9Fx4jyUc/hDDTzJFBmUKSwzdsD4lzNiZzv0OQRh+2YKhEuY++oOxumNDJFvIJuoWYnSOQvh04VJbdwkbMBYyyrZXPHjP4n2lwmMvZkTLIlCQKzJKEkTNiBIt0aOsGFCFohPAzR/hpo13DKhJo0kDrFhlQ/zL9qzeRPAJk4UPc258VzeWZqMiZdV0rZ2MbZOGYhbZg5ik264AWEBreQJgfEdC0YYiUKPCYRfuqXOaMRvcOBBQPwum3Qq6cQCGwGxkSjoLJBE8dndbN6RFX9+7ybT9DJFVvzVw5yio0RhGPHjZKQs6cK2/hlg/NdHbzWs1x2ExYZt/cfTxw0Y62PLjq1cYRqR8iM3gbEYssD487t4VXAnT0gEY703qvduo5xzlCeyWxvJkhsMKEu+eIPTfW8cpBNjL0OVmH3x0vYa2gZn4el10/AkrW53zx/FIZvhOFqrYZAbmAvdH9Mu6YBriuNwIVdCpXGpakJMMBLjwg0gJyZGIpZDHKE8rvy4kDScDFm6sWJRtZXFpvvZpp4WqIoZZ3ACL4hbsj2Zte2XkIWE7v1RPoaB88wv1jh0doPYsQPGv5YNOz7j3wCITUgQwbiUzTqNjooZZ9VvYpNjM9kDwZjLHYtnNKBdeVfa2qLQgrkPWhTpw5IdyYCxloFSlhAYq6QdC4DtVJ4BYzbpTAmQBcJuQfSSMNRJF7uR3CGmoxLrMaFA7bnah8w5haHlvYtTMfKSjqgf1g/rON11y+xrcbBmiGnSSQsWEIsFC4QFzmrUqQklEBYoC4gtKz4DxGfAWBLFx7czYKcJjA0Qn9psgPjLB5gXQVYsMLasWED87RMH8dcnDxtnhKo5KLtLFr8VM7Zg7M6GBbwCYMuIxZD1easdix0LkL9jU+/vBeN3j84nS55nQFlM+Q3Fd3LM+m3mXrzGZt6L2+caMH52A8eraYuTP1mDNseZ/yEw3jh+IPMqumBIWRI3XofR4uaDmAh/REcEIi46BAkJLnYcEc68auaLREZxus4AMvsSBGTpxXY5rRbUBnDXYSJ3GyansonHqymfUAJyVBJCS3sgb8gkVDICVqP+2Q1kx+bYdmnGDjN2mPF51bkVGHdQOBDBWKEqAuOc+VuRqwOWYFwytQ5ttHyUl3+tqOWqGScwDqCW15ppW7IiNQdiqw3bLIHTQNyUeaxGnfsItX6eSluexYTbaAOEVrkzBtOTYBxGdlScFotr+jCUZvDFWDKWCzlpmbq18UacordVYPzYhmmmSSd9WHqxgFjg+xbHmy0IC4j1sZUoLCBbVmzBWBKFBiMsGBsgbgLjrx+hk4IShQVigfG/PUVdlmVB2d1B8Y8E4x9ixpIwfqj+/MhBI1NIojitGxtW7JIpPrljjblyMNXEjC0YC5AlXbzOnAt3MH5hG3cAbmIiHE+IL7CZ+sQ62t0WMediHq1utcOM93sZm3kju2SiV3oosuOpEROM1bwLZQ9CEkVSUhQS4qO4pYU6cmwE12WxwaerL151afjHAHLTxvFAbnOJiItBTFwsouPpP09IRvvIBHhnliDxsuvRmT0RZVDIRfF9MJat0xU4fy7Z4h/pZzma8TlmyQLjIjY5cljZtALlzmMuBQ/cgjmLUTJ5LjdBVzCtLY62tnDjH3aBcSC9wG24qDLQSBMmJ4D/KMae1uSUEOieZsZNrPhscZuyLHlRilC105ZgRl+25EaOdnRZ+Htx9U8Yu+75qRh1WXfUcnhgxbhB2MZtyXcun4zndtWTBbNZRBCWZiwnhZiwBVppwgJglQVj3XdpxS6Z4nsSxR2rjF4sMBYr/vK+LQaIv3qQOcNkxQJjK1EIiL97kl7hp4+cBmTLjsWC3b3GPyRf/Hpr2x785ZEzzTqxX8uQrUyhhp1Y8NmafH+hD/mrU3x9TQ08uSpcQMxhFwKxGngWjCVRuMrFjC0Yv0brm9ixto28Rl/y8zw5KmxIYPwir1Se5LDIvQwdunPRjcb7fZgBQpqMHNcr1zDjkowYxEeT9bIhrIpktkhqKpt66UlISY1HHEE5moCsnYZap6Uca0WqWjCWxU2uCo3HJ6amITEzB95R8WidwM3RvS9H16rlxkefp7B5kowcSnAuZuzyGTtg/MsZsgPG5xKM1dyYyYOSk3dZVUy5IhjLa1zAcG45KaKvGEpbWxYD5SPQKpBeYoKvJIV2jD+UlCD3hMZS1cAT8BpW3BQ0b4PBbTSiezKXTWwzfmSCcct23BRMEG5LGaMNm3ottCSUK3qiyZSyY0Mw5ooLMGvIpZhyeRdsnUWHxOY6s+r+jkUcxWU+wn0rbjIyhQVdyRJyTehjaZ9ix89soz+WjTyB8kcnXD5a3TcOCmrFRqJoAmN3zdiCsYD428c46EEQ/tNTlCaeYZPs2aN/w4zdAdkdhN3HoW1o0LcPsgH3I+PO8h7/uM+YmRYPuSxszV0UFpgtKFupQo9bu5vA+DuGDH1H/7R0Y6sZuxwVLjD+lFN6el8+un0ZU+vEkBcYIHbpxtoB6GLHGhJ5Yy/f9911dFbMwUvbaDHkkMjjayfhISbjnaT3+9b6odjL0KHVDBy6qU+OiTXNigsyDTw5ZtrT6ujDjdFixgLj6BjKGKkJSGFEppixZApNXgp4dfzpeDRJbrK5hYUiPjmFNjdujI7mwtyIJPiWdkf+2FnoulCDH9yLR7eQrvoy5ix1wPgc4IgDxufgTTx9KSV5Yia9xDVbkTlHWxG28IBdj6L69aisW4mogYMZEEQwpmbcRp1r7Z6Th9hYi4IIxNGGGUsrloRhwLipOWdZsF3JZOUJGypkgJj/UDLyC4g9uCC0dWsOlDB8vB3vh5IlpTEAphd3q0257hLUDGdcI/Xi/Y30DW+sxsnFk8yY8wMcx5VWLEYscLX+Yd0X89XltkBZYK1yAfBKA8ZiyD8XjMWMv3mUK5KawPjPT9O1QEBuLlP8q4LxtxxqkVzh7qYQIP8sMNYEoxgyg4de381MC07mWTB+iuPTj66diHuWjsFt85RzfIOJ25zUt4ArnUKQkxCCTA5+yNrmR4eON7dGy2eckhyHpORYpBGUU1nhPM60dDYsipkU4WFm8EPWNjl2BMqa1EziqHxWXj5CE5LQJiaJy0o7InfUVHRbQIJBd5A2oec30jVURQmOIfSuCTxHpvil0ooDxucYjPNmKzhlBzJnbzRgrFU1xfVrUVGzFJGXXI0W6VloExWNdgRi07wzgByAQI5HhzE8yJt76NzDXE57ieUpVql5R7ZsV+e4b/9QA0aj0C0YCNSC2znacluzD1lysA8XYFJHLEmOxA3cMFw1dAAWjr4C66cMwe3LZ+CelTOoP3JFEsH4xV11pkFnWbFt2AloxYDF7iRJmAAcAra+7v3blp8eavgpMLYNPAvG0oslT5wrMFZq24/mTzQlup2NIWt/3q9lxn/iEMufOCptwfjLezh1SN3YasY/DcZkw01grEm9N5j89uquuXiF49IvbZtO/XgqntgwxeX75lDOQSa/bZwyCNMuLUG/gigUpUUhJyPeOCmkG3t6tuB4MzdSc+oyLT0RGZyuS8tIplQRZZp4msgU8MpnLL1YU5pq+gbxOExJS0VeUSEHPzLhm5QOr/wyZN8wnps/VnMEWrseXWCcNXc5ShqU4c3JUweMf7Fm7oDxOQbj/DkbvwfGuVq1JDCevQjhF12O1umZaBcbbQBXXs9AyhUhoeHG0xken8jLRO6e4+PSiwW47uzYnSXbAHr7tfq6FmzSeRCIW7dm1gUzKgL5M6L4e1Iig1FMttQ9PxljL++FuddfiiVjrsDNcxl7uWwGbuMK+sPVI3HfStnX2NF3a9ZZiUIALDAWCxb4Wv1YDTwxZn1OgPNzwVhuCkkVFowlVQiQfy0zNoD6C+tcgrGVKiwYW2vbT4HxawdcUsVbjCB9k3Gcb+7lyXF3FV7dyQwQjkw/vXEKwXgSwZj+b4Lxgdqh2DB5oAn6v6w4FpV5CQaMxYyDaXEUGHtxcakm8BISo5FOIBYzjufyUenGYsVaRCtWHBxJGxs/tmCcmpqMwuIipObnISQ9G+2zC5F29TB0beCAB2W3XLJhDTNlV/NjgrILjH+5ZvpH/14HjM/lwUOZonDuZoLxTmTM2mCYsTyZJdTXymY0IqhnX7ROy4AnR5LFRHzJZIMoT0RERpMVJyKEzLgtmyk2o/g0GFtW3JRBazVim09xmjFTjhAYe3lx7JWXmnGRochgw6ZDZiJ6FmXgkrIs3NivM2Zxdc+yMYOwq4q6Y8NN2M918yfm3UT/8CLa2mqMe0LyhHVOiP0KjCVFCIhVAmA9Zpt3PxeMNfDh7jNWA8827wTI/+pg/GcOsfz5wV2n2fFX99LOZ7zG9Fobr/GPa8YC49cOUJ8nGL91oAFv7ePfgptDXmeGxas76aZYPx6Pr+fSU8Zt3sZhnL1zr8PaCf0x/bISDCiNR7eSNGSnxxnNWA08yRR+zMkO4haPUKbyJafEU36IJ+vlUlMCssBYzDgkKgJhMdzwwShV+dNDqBkLjPPzc5FRWIBIboxum56D+P5XoWvdElQ0solHqUJgnEMPfdl8uohqVjhg/CvwxAHjX/Hm/c2ZnGBcNHcbwffm02CsqMEOPGhla/Pt0hMtE1PQPor+zSYwDgkJod2IU07xSQhgFkB7ShZiu3bhqLuPWGxYmp47c/7eOHQrV1ZxAPfqRfOfKzkuisExCehSmIlLOhZiUKcCDKelbdaVXPNDZrxj+vXYM2cYDlWPolY8i+C74rTPWJkT7tN13/cSy0/sAmP7uBizJIyfYsZ2HNoOfVhrm6SKcwHGdtOH8ovPVr91A+8vHGL5y0MMubdSBTOPXez454Hxq/uZ7EZANkCs2l/L7SLU5smOX981G4+vuwmPrZvQBMZDsXvONVgz4RIy42IMKk9C99J0FOQwFjWKI/Wc7pREEcoAqhBO3SmbQta2uAQy5Mw0yhWpRjNWs052tvCEWITFx7FnoWQ/Do0kU9bISEN6bjaicnLQNjUDkRf2R5dqhs3Pl6NiJZ0ULlAul45cvdwB41+BJw4Y/4o372xgXFy93YBx+kxXA6+IXmP5L0sm1cCrggMf0fFoHxFhLgX96O0MY2BQPBskAmOvEE3cuZoodhuDwFgM2a5hskBs2HBTUptt6rX20uYOLhDlz4xh6paYcWZcBLoUpGNA5yJc3b0YY7g/rX5IX6wdfxVD4gdjbxXHnJdOY/BPHR0SDUYzthN2AmMxX9dk3ZkSAFt/sR4XY7b1c8FY2RRm8MPNZyxA/rXMWKuTfmy10j8KjMWOJVV83QTGX3AcXID8U8zYHYzf5raQt7nC6S2OSr9FdvzGLXPw1EY2WDcx/3jNBMoUI7CPG0LWcU3TnEFluJYbursUpaCiNAc5mUmICtcqLW+TTxHNYQ+NQyubQj7jrJxM5ObnmOAouSlikhIQmRTPSjQTm5FkyImJzLtOiOMQSCpiCMZtUtIQ3ONCdJ27AB0XrKVlc5UBY1XFQto3HTD+VScjB4zPNRjXbaFGzESrWdyo2wTG5co5nsAlpKWdzSh0Ow58mBwAbV7mgR+XlMxg70S05048X7IUu6fMNu/Eku1qdd0/LUvQP+wh54QsbPQsG4APCmannMZ+k0Hhh0ROYlXmJGJAlwJc27MYkwd2x6KR/bFx8nUMjOdK+brReGxjHSMc53H0eSrZsGuww33Czh1wdV9AbH3G+ti6KVz3f9za9qmN0GwCYzsObaWK02D8BD2+msR7nKPJis6kbcxY25puv+OAhQmaV5yl9uExC1nWtnMBxmriKaNCnmOVHQCRje1s1rY/8TnavON/43P668O78VeB8QPb8R2Dkb7i9OFXbOJ9ftdafC6Z4iTHxE/I2rYIHxx1WdveOcT4US4zfWNfndGK3yZDfocMWQtO32G621uM23yTzopnN08ze/UUTH+SWSEHuCdv85TLOYXXEcN6ZqNzbgJ6dSxBp7JCNvFoW+MYdCxzqxOTYs30nb/kCk7j5eZlUg8uMMFR2vISn8zNHkm0vyWnIpCymUBaMkYUrZaxZMgC47ZJqQjq2htd58x3LdatVzrhahOhWbmAgfNNIVl/dO33l75+B4zPJRjzZ+VyXLSQeRQKU9HgR1njFnStXY3Ma0bBO6cYHkEhaMHR5PaMttS4aUJKOpLSMhFJzdiPkoW7Z/hsa5eMLOEeEESGbOULDYr4E+hl5A+jeT8lMQYF1A8ruLzyog7puKZHAUZcUIRZ3Ei8ZsIV2FM7EscW0SZFN8VjW+rxIsNpXlT4eVNGsW3kiQlLJ3ZnwCaftykWUnqxrdP+YoLOZ3eucQ18cBOGHfpwlynM0Mfj3Gv3FDMpmqxt//G0xo5d48f/9qQrnOevAmYzgHFrU5SlTVX7/u2fCMzua5fOtgvvp5p73z3AsKJm9S0/tmXB+C98bn/m81J9+wQT3EwAPU8YlCf+zJHvP5/aZoD427s342tqxl8TjL8kGH92YiU+vX05Pj2+DB8fX4xPWB8dp1ebfuOPbuOWaUoTHzKjwtYH1I618PRtyUa3KMWtilunq/HY+pm4dzm3gSwYh10zh6D+ys4YUpmGC9ikLUmNQ1Z8LDJTEqn7ppo4zJiERLPVRf5ihQVpPNoMgiTHU8rwdV2h0VecmpVnpu7CYhifydVLSRyNjiAoB8TFw5th8+FdL0CXWY3osYi5xtSKi+dvMhtsCqYvQ2eOSGsK9ZeC0R/9+xwwPodgnE85QgdowTwlWzFMZS4bdxz80Ahp5sAb4JWeCw8/7SCjwT4wiIwkhvmxaaxUArOaevQXcw2TlSRsdOb3NGT3cKAmCUMAbjOPZU2ST1SMJiMjAcXZCSjPisUFJcm4ukcuJgzoiNrre2M9F1zuq78RJ5ZMwqm1s/EYJYpnb1nAKMcGk1Fsg4Bs8841Xfd9QD4bGGugwQx7EIwNEyQYf3lqk2v6juXewHMH49NuiqZQHpuSZocq7GCFzRU+260LjLl6qWkH3i8B4z8/wJ/hVn9ipKZK0ZoqG6FpwVhArPrm8TNg/Jf7XGD8p3tdYPxNExh/pZwOgvFnJ1xg/OmJJQaMPz620NQnZMkfkhF/Qkb8MR0VH7GR9wGvUt6T1XA3LW9c2/TsFi44Zej8Y+urqBtPw51LJuNg9QgsueECjO1ZgItyk1BGFpzFv38mATiZTDeG4BrNSkhLMxGZwWzuCYzzc1KRnZXGRDdqxATjqOhYJKZlGclMWcahcVzFlUhGTfkiLCUVARk5CO3YC52n1dFrvJ6guwIlHPpQVkXR9JXorKtCBgn90UH1l75+B4zPMRjLDJ/fuBaytAmMNR5dNn0RkvpdjVYJafDwZoA8deGQiEhOP3H+PyEF4THxZLOhhi0r+tKCq91hdnoAREDc5DOWVGGn8tz3m3mxeafueAL/IfPy0lCqf07uSetdlIhruRWianAvzB95MTZwhHZf/SjcsWwKHtgwF09s4362m+czW9e1scOGAdlxZ6sZWzdFc2Zs83otEBtWTDAWK7Zg/NX9TDFrSm2z1jbrphAYm0m8phFkm5xmw3g0EfdjQKzPnQsw/utDh+Bef5FcwZJsobInCTFiyRMWiL9+TJkVfA4P3IK/MJ/izxyLPhsYf87NJ5/fvsIFyATjM4C8CJ8yr0KMWEBsS2D8rvzcBOPXdjVw3yDzpQnGj/Nv9sCqGbh3xXQcmzcO60ZfyvS2clzEk2+Z1idxqCONQ0SJBNYoXnVF8VZgHMggoBBqyco3LmRjt6Q4n+u3YhityqhVLiAwxyMtlhpAMuuYuP0jmgw7hpbMkMw8BHbogvLxnMKj11hgXMxxaDHjohmr0IkrmRww/uUnIweMzzEYSz/LowFewx4KC9Ji0qJJjYjq1Z/Nu0SuQqKdjRqdCWEhGEfGJXErbzSTs8iYvb3PCsYC59M6sTRit6EPuy/PArIv0+DUkEnlyGthXrphxh246blvaQqGXlCM6uv7YOHIi7CeSW37KVPcSXb18MYarvyZZ9b9vMIRXLFia22zYUDfj8k8w5LtIIimy+yEmVixwPiLu9cZMP7qvs0QEKtsUFDzbAo177570hVdacPc3QG4eR7Eb8WM/+1h2uvc6q/UjFVWP7YnC6MTs8SIBcQq6dffB+PtZMZb8Q3XMH19J98HjkV/waB5FyCv+huGbCQLbgL55BBZMkv3Bcbv7OVmELLiV2+uN8xY9fiGOQaMTy2fjuPzb8LGcQMw+7IK9OVVUIfYMKQz7ySRtrUYDhiF0cMeEZuAGCaxBUcw25ibXrSKSWBcUV6M9DQCNRt1AuMwjj5HJibTWUH5gmAczCawwDialky/xHT45pejaOQkdKGTooibPYoa1howLpnFJh63gDgyhQPG58WlkWQKHZwyw2cx11gxmgLjvJtqEdr1YmZSxBpmHMVmSQIv+8L4j6LGnabv2nhy0IP+4OYyhUDWNO3EigXEbhN4zeUMfa38opIoUlMSkJdJ0356LMozInFZZSbGMbt4zjU9MH9oH2yYMAgHakbi7pVchrmZjSEC8fO7CMQc+rCDHlYz/n54vMvOZiULC8Y2PF1eWpWcA18yw/hL+my/vm8rtyhzPNiEBNFBoWrae3cmKOgwWaYrpMemotloSgHxmR10ruyIfyYYmxMGgVg6sQXirx7VcxIY02d8H33Gp7g9mvkU3zA06Gvu/vvqLr4XBOPPBcY6WVHKUX2qDA8280wdW4qP2Rz9hA4W3X5Ef/cH+xkatMfFil/ZWWf0YoHxY+tnmyGde5ZOxrEGhgWNuRRzCMaX5ESjPDYIqcwhiWUDNyKEgEqXTghlMDklZGVTUJA8x7m5qagsK0IO1yxlZdG2RpKgK7bYZFrj6EMOY3NP3uPoRH4fHT/tIugEyixANrfVdK5ZYlYtaRmpwLjDHG4+r1rvgPGvIHcOM/4Vb15zbUhgXMxdd9mcRMpsCuGWZpw7rgbBnS+ikyIGLfwDkJTNVTZMxAriTrrwmATDjNt6MVeCG5xN9jBB1X3r8+k9d24Shfs4tLRls7CU3mV1wTXqmkLPaF56vEnx6sINEFd2zcXkQV1N827h8Auxbdo1ZFRj8cCamXiSu9a0d+3lPcqiYFCN28CHe1SmOyhbh4XAWIzYgrAFYlm5BMZf0dplwfgbprV9TQ+uKbuAtGnLxzePc6ccy50VW2ZsWbFrIehvC8Y/JVNY+URA/C0bdgJjAfGX3Er9NbdSa4rPBcYMDLqXgUF3c+sHN358xQS3L+9kM5Nbsr9giptA2QAyF5a6AFkOCxZPdJ+yPjlMZ8oh2goZGCQwFit+eUftaTB+dN0sbujmTsJlbOLNG4utNw1A7YBKDMyLQUeCcTq3jUf7tUcIpS9fPy0hZRIbYzF1stYWaIFxTg5tcB0KUZibhdKSoqYMY5fNLZ4eZAFyDBlyZHw8gsmYvSLj0CoxEykDr0NHOirKuGqpkMe6IjVL53ICb7Yr0/uXaqZ/9O9zwPg3AOMsamkC40J2lysathgwDup0IQOC4tCWTCW9IN+AsWxoYsbSjD19AwjELkCV9CBpwiwcbeaeMGPPLJvaZtmxnBRK2xIrloVJAx+FGYnoSM24T3EKBvcoxNSBXVBzXQ+sGsetz8yiuG/VdPqLa/DMdnqLd83Hq3tkaWNamJu1zT0qs3l+sXRjO3lnQVg5DCpNnWn67Cs2sr7h8tFvHtjlKtrQjBWNwPUNAewrbnT++jHmADdd6rtrxe7h7ZYl/9Zg/FMNPHuyEBCrLBALjL9iuLw2TGvY5NtTtNmd4hXAPfRT382pw7u4+4878exevDMZx66cY5PoxsWlnxxZburjWznpyJD5d8iM36BeLFZstn40yRRP0E3x8Koppu5ZMgF7p16FJdf1xDUFMegWH4B0/1aI5votfx4rntwOrl5CAOUrHSPRCbSzUTPOy81AR8oUpYV56NSxAtnZmTweefzER1PSECAn03bJ4zM2FqEcTApJzkCLmGQk9huITjMbUFnPBaQ1XJrASM0yynKFs2hzc8D4F5+MHDD+DcA4k+Z3gXExs4w7ztt2hhlzn5gXLwOzOO8vmcKbLFlgrOaKt3+QcVMoI+B7PmP3NUsEZruQ1Gx/bgqWF3gr6U1ZtErjimDHPIWgXJLFMejiNFxakYEbehViyoBOmMeu+xY2704unoAnNs/Fc9u5hXgHL4HZvHttr4D4x8HYXUN2B2PJEq7BBhcQa+pMYPw1nQUWjL9lvORPgXFz94S7ZPGPaOD96f79cC9rc7PWNncw/oYNOwvGX/Dk4gJjFjdMf3uKJ517GZ5/N5eU3s1N2HdtJxBrSWnTotKTG03Osd0g/TEZsqmjnGRkfXSEgzRkx83BWA08lcD40TXTOJE3A4+snoqj1ddj3ci+uJ678HrF+yLLj5Gpnh7wp7zVtm1btPOlg4cZKGoSC4wjeMIuKMxGl44dUFaSj25dmcjGSTt9LiyGUhdvtfFD/mO5fkwDMK+Q+xs5BHLhZeg0oxad6pcxu3uJC4zZsM6fpTxjhxn/UobvgPE5BmNpxmLGJQu3G824qIoNDjbwAjty9x0beIn5BUhj8IqsbfIZx9O76RPI1KyAYFrSOMLK5Cw1TuSkaD6FJ/B1T3Qzgx5ixMw/1q0kjkiGvcSwQZNJw38lNcHexencdZeKId3yMJWa4prxl2Pf3OGm+aNV8FoJLx3yha01eGkn18ezgfdDmvHZJu/cZQoBsgFjXZLr0lx6qRZ0ai/cA2SLHMr46oG9riJwfU2NVYxYTbBvHz+K75647SfdFD8G1nJTfM0tzXYCTwxVCW6yuqn+SsD8sek8fe6nwPh0zrGGUeio+O5Jl8/YvA4NosiTfD+3l5zi6yM7/vKeW3hyupnvy05KOdvIgrfg0zsZOn/XFtYmc//jO9bjwxNr8cFtq+k1dtUHR1bi3UPLOH23mNkUC/DqLZQqWM9tnoMn1k7Do6sm4zEuKX18zVQ8yM3Rx2s42j75CoytSMKlqYEoDm6NZP/WCPfzZD6Fp5HA2gYEshHc3sRlJtCuVlJaYDTjQg6A5GdnUKooMHpyELdKqyJ4dRVFaUNgHC0wppsiOCMXUZ17ovDGiehYuwgFVSwe7xXzOW3K4/2XApHzfZxkJBYp66OMcbt9ZtShccdeePw3gLpdB9BjVh3Ka5abVCYl+8s7qxX0+iZT1Ejt/QI6B0ydQ3D7V/tZtoHXHIyLJ89zyRSxyUgpYveaMkVgqLYpRCEmMdWAsS9LAxtqmAhcJT/YCTzJEjalrfl2D4GzgFi78+QhVeMuhZeZOfSHVjKj4AIGxwwkMx7ZuxCzB3XB9unX4WjDjXiEYfIC4Be31Zp18C9vZVQjdcnXaW072547u/3ZfauHmLErMJ36p2nauYDYgrHyfAXG31KeEBCrNCn3TRMQC7zcwViAfLbQdvem3o/JGGYH3X38PQRVAbH1GbsD8k+B8c+RKcz2Dw6m/BsHVP789G0GkC0Yf3M/B1Hu41TgKb62e/fxhLTXALIFZQHzl5QuvrqXC1lpf/vyXjJmOi4Eyp+c3IT3j64x9cGtjColGL+5b5EBYZ0oX9hOzZhg/OS66aeBWMD8yPLxuKP2BhycNgize2fh2twwVIa3RlpAK0RSN/YhGKs53NLHFy29XH0JyVk5lCmKCnMMGJcU5FKq6IC4REZrcmozlKlv8WncDEKZIjKWk3i0x4Xx+A1KzUZIaSWyh4xEx7nzuYB3MfJ5JdiB22yK6Tf+V/ufPZ+erwPG5/DkcTYwLp7L5sbUBcZNIZ9xAsO61cAL5rYP4zWmTBEQysQs2o+iEhLYuY43wGq3fLgDseQID45A6zE75KFGn+6LTUeSyWSmJiEzKQb5rEqmtV1EmeK6bvmYPrAblo68xKzpUQf+qQ1VBogFwi9tnYvX+I/+Ju1TWvVjwViNvOa77iwY2wxjC8YumYKTdoYVawec1tVTK1ZWhDRUgrDA8rTs8AjdCI8ewTePuerbx48ZdmyHKiwoNwffH2vw6XcIjG1AkDsYW0D+KTD+y4MH4V5/1mg0SyPSKjsS/R/PnsB/PX8H/v352w0gm0Yev/er+8mQWV+fotPiPu3E42OnCMqm9hB0yZDv3slhmJtp+9PtDn68nYtbtxrW/P5t65kDsg7vHVmLtw+twBv7l+JlDuM8v60GT2/islhO4D29gU1Xbop+au1UU49yg/dddUNxZMaVWHpFB4wuj0O36PbIDmyNGAYF+XKQqBV1Yw9PL7Tm0JFiWnXi1oh0dlaqAeMKsuLuXSqQxKjVwHBfhMeFIZVDIYm0wyk7JYbHqX9IFAITUuHHKM3EAVego8haw1Lud1xiQFjDH+cTuP2rPRcHjH8jMC5eQK2Yl20l1evN0Edkz8vQnqwiMj3DWNvkpDDsOIq5svSAaiw6NTvbdLIlUahxJ9C1mzx0a9hyk8fYgrAFZbHpUBr0EzR5x9jMwpQ4VGZwfXthMob1KjF5FHuZX6whAXXin6Ne/PI2MmI2hF6hTPEGmZcZLHCbwGvuNZab4syuO1egvHVSWDCWPGHB+JtTlCjEUukwMEDMOg2ujx1l1sTR0/LEd08cp0xxnGPQJ5pGock8OY13Nqb8Q9Y3gfG39+/9wTxjAfKvBWM9H41q/+dzt+N/vHAS//HCHdxQcswNjOk9vo+yhcDYVhMof33ffuZRbKMksZVrl7bhozt4y/rgxEa8d2wj3r1t3WkwfufWNQzuX4U3maT3yu6FBoyf3DDLgPEzG2fh6XXTCMRcGMsSGN/LOM0Tc6/BlqE9ML17CvomeqMwtB0SaXELopwlD3sLb7p0KI8pGVB7F5Xglm786JkoK8qjZFHArOMYNvnowmC4UEp2inFYJCaxCMIBwVEIIDtul5yO8F4XoHTyTHRqZFJb9VLkzOEACBMK/9UA8Hx6vg4Yn2MwlrVNMoUFY/mMK2YuQewFA+GbxWCW7BzO+icYj7HAOJDBQRpVTWQ8oSakomi+l/Rg2a9YsgDXNuwEwpIs7PSdlSjUwNPmkGhOWGXTulTO1K7O2YkGjEdeUMY9aVfj9sXUGTm59cymary42QXEqldZb5AZv0Uv66tN2RR2Cs+dHat55z4WbZ0UtnlnmnbUiV2sWNsuXKxY2zek55oJOXp0TT1+m6k/PXkCf36K7PKpk+b2P5+5A//x9HFTrnyKM6AsIPyxoRCB/Z9of/uh/AnjcviJVLefkin0+w0gP8PnSHb812ePc3LwqMsNwum9r+6/lXWEo9+3mvqCgPz5vQebaj/eP7ETH9yxw9T7t2/Feye24O3bNuDNI+vx+uE1eOfoerxxaDVe3b+CtYw2w+VsrC7GizsY5kRm/Oym2YYZC4wFxE9xTdajS0fjvnlDcWfNtdg9ujfq+mZjUFYQKmJ8kBHuj1Ct9qJTpy2DqNqxL+HJkXkFykdz+4cF48KcDJP0lpTCHYwE4wB+XxwzLrR6KYkj1cnc9BHOxaSBtGK2jU+GX2VnZN84jmC81Ax/ZM+ms4JNvPMJ3P7VnosDxr8xGGscuuPsZUjoeyUC80qQVlJqmHEUg1cCaHPzD4kw2RTS5AK5MVpgLGas5pykB+3EMxN4ZMQCaIGvPrbyhUDYbpNu7+uJBH5PEbcAd+b0Xc986cU5mDaoB7bMuAF3LJmCJ2lle3YTJQr+Y7/ErvzLvBUYv0nm9Tp9rK8yQlNBQTafonnIvAVjm18svdgOeBgrm5p2kido6zLarbZuNIGxVtlbmUFA/JcnjuEvT9+Bf3v2Tvz7c/ew7sJ/PXuSJVA+YcqCsgXmHxuXtuPQdu2SezbFzwHin9PAs1uhTTBQs3Horzip9/UDRzlxeBtHwI8aIP7snoP45K79+PjOvfjo5B7WLa6682YDyO8e32yA+NWDq/Hy/pV4ee8yjqUvpPe7wSTpvbhrIf8ei/HSjqZcCgLxM+un42k27p5cPRGPLx+LhxfTpkgwvrfuWhyacBGWDirCiLI49E7jTjwyXIGxF+WJ9gypakvHjsDYnyULpKbvivKzUEBfcVJsOBt4QTwOeeyFeiMinpnYYsacyIuLSeRmaU7w8daLTNmruBQJ116P8tqFzKdYiWwy4/yaP3bP6NeCvwPG/wAwVlBQ8iXXILSo3DTwNA6tDrV8xgLjFK5DV7famyuYlJQlNix2LCDWfTt9J0bsXpItBNyGFQuUQzhQwlU6uWLG6QnoU5SJ0Zd0w+opN+DoEq54Z4D8E1w++vSG2Xiel7wvsl4lGL9GUH7dyBVkyU15xja5zWZUSDtW2ck7C8Zq3J0e8JCVjUAsViwwNtotfbcK77HZDt9y1Pg76sV/euwY/vrk7QTiu/Efz9+L/3rxPvw/L9+H//Hcnaw7DCBbUP4xpuzurtB25p8KCvopZixLmnt9Q5ua6uum+oKatOrz+131GU80ZuBD49DUvL95kPrx/ccMGH9292GC8D58cPtuvHf8Zrx7bCfeuW2bqbeObiITXo+X9q3Cs7uWMhtkHh7dXI9HmCt9avVs3LV0ipGUzJUMQ5zkfJGlTc07oxXTSfHEqgmGFT+wYDjubxyCU/XX4fZp/bFhSCdMYZzmgIJY5MeFIMifk50cw2/jzxO52DGlCjXxghivqYZvCZt4RdnUh7k5PCikHZvIfgiK8KNuHI6MrEzE0mMc6K8lCEmcykthYFAW2hcWI6z/5SiZ24DyhZw2ZVphTpXyKhxr2y99DxwwPscHj5nAY36xZIp8asbyX3aZuwKJ/a9FGLvQ4ZmZ/KdwbeKVzzg4nNs4ikqZJZFlmHJyZjoCCagCWTFegbKadirTwONItJUwlF+sfypZlbStQZediZysSg/zQ15UIC5i0Lj23R1bPhtPbCfb2lxrfKlP8x/6WdYLG6bjpU0z8fJmgTLBefNM+o2r8cotNXh1dy3ZsWs5qTs7fu82rl46ttJYsWTJ+pSZC5/dQwcF4yK/pDtALoGvCcSuxh3jMSUdsPHlsoTRdfDAYXqNaQl79DjB+CT+/VkC8Qv3479ffgj/89WH8D+evwf/RUBW/SdZsmQLl3Rx++kSS7ZM2UgGavyxCaj6Cyf0jJWNCWtiyMbzq+fSNIShW/vx39zyc1/JG9ysvuTHrtqLz+7dg0/uJrO9a5epT+7Zjc9kZ+MJ5s+PH6dT5ASteycI2Mf4dYfIfvfh7RO78cZtO/D60e14bt9aPLt3DZ7evQqP71yCBzcvwN3rargYdhaOLZmOu1bwdsEkDuVw+zN3E97LhbGPbarl367enEgf48Tk42um40kOezy24iay4tF4kHrx/fWD8WDdYNw9m7sNR/ZCbb9CXNuBQBsXgCDPlmjF6c1W1IxbUa5QE0+BVNrBmETXTYfiPBQXZPM+kwP9WiE2Qa4eDodQUzbeY7p+2rduwzChKFe8ZnYePPOLEHTBxQwIqkGnxfQY8/8os0ruKocdO2B8jkH1l76hxfVs2jVuNgeldLRyzu73YAh3wfCbEEKdLYgbFnwJmn5ksVoIGRcXh5iYOMTJ9sYJJ03mhXNhqSbx7IBHKz9qxLaYUyFGLCDWpaa2+AZTBwxWJCcfT/BrjUx/D3RLDcHEyzpiZxUXja6bg0fWz8KpJWPZhZ+EZ9ZNwotcbPnKlul4ffscvL6zCm/upG58M1nyzbOpT86g93gqQ8yn4/nts83mDwPKHAh5nSO6b9J69e7xTXib9dqta/Hy4XV4mw2pTwh8H9O29RGHHD7kkMMn93LgQU0145ygBYwA/BUv4//0xEmC7yPA288D778KvPsy/u8bz+H/feUJ/J83nsT/fv0x/M9XHjYg/R/P3G1AW0xaP+PfnqC+zMbfdw+SiT5AkCfo/jtB+P95+gT+1/N34t8evdUAsmIvdTJwMVuFzhOUdXIwPmDddzkv5AWWN9kCsHzCcj18IX+wLGkE4E8JuO/fvh1vH91Kduu6fe0gXztLEsRfn+DvZX1BjfjDe27FW3ccwIenbmMdwUu37sCT+zbikV1rcMfaebiddeeGhTi5aRFOrG/E4RU12LVgKrZUj8PGWaOwddpw3DL7Rq7EGo51467GhvHX4nDDJDy4rhFPb1vM2ExO3q3kFQ594k+umIwnlo7DY/NH4OH6IXiw9jrcPfNK7B3dF+sHd8fUPrnoluCNpICWCPGnm6JtS9rbKHFx96J6DwoNSkpm9nE29+ZxJFrbPwJ5Mg/nyqbIKDJhbgRJT4pDNqUMXXHJIhfClWGhTHALLqlASM+LET9kDArnLDZRmjk13P7hgPEvvjpwmPE5BnHZe0o5Bi3Pde7sFajkSvPudcuRO3wcAiu7IIgLHv0pI/gzU1bpWbH0Fcdy7j8hlivU6bZQs0SbFwS2tmnXklqwBWPpxfpH8qE9KYAh8lpoGkQzfwjzB8JpYUrza4nikJbmEnX+sItxdMF43L96Btf0TMbjayfhqXUT8SwXWhow3joNr+2YRTCebcoAMUH45Ztn4o29dFhw68TrezUIwhQ3TeYdXopXDi7HC/uW4Zk9y/H03pV4bv86vHzrZrx2fAfeuJ3NqXtvwSeUJz4nO/2cgCjW+DmB8+tHCaaPk+U+/wAbXw+yHjb1X88/jv9+6Sn8r1efxf95/VnKFg+wKXYKf336Xvz5ybvN93zz6AmyaV7+PyQZgE4Fsms5E2QXE6jKevYfZN3/gxq0SVhj1KULjAW4LkDWffc6LT+4sWGB7zf8us8Jzp/QD6wSEEvfFQi/cXgTawtPSNR5b93Gx26mC2I33jy8Ay/t2YjnbllnwPiFW2/GM/u24P6tK7Fv3ixsrZqAjTPHYvFNQ7Bs4lAsnzwcq6ffiA1zx2NL3WRsqpmI1TNHY9nkG7B5+kisG38dlgwfiHmDL8E8Xtmsvuk6HKifgvvW1uOOxTNw95KpuI85xg8vpWa8hDvxFo3CIw3XGzC+a9bVOHjTpdg2vDfmXpSHPkleSOU0Xoh3S7RoS1skFxt48DjRcWQcFdwCouWkKRlccsB9d8o2iWGOcRTT2qKYeZwcE0arZBSSotnfICHQlGcgj1Fd5cX1HYjMEVNQwp5IEWcQ8urWO2D8K/DEAeNf8eadjT2ro1zcsMkclAaMOSranRM12TeMg395JwPGgdycEERWopFU7aozYByfipTULLOCSRGYkh5O51C4gbG1svnSnuSv4mWnP/feBdDMH9y+LVJ9W6Brgg/G9S3FDi4bVXD8faumcrX7BDy3ZeZpMH6Be9ReJvN9dftMA8iv7tT24Tl4evNkvChw3ltLNtxgmnlm+8c+ToFxCOGlfQThXYvw0JZGPLRtAZ7hJferBKpXb9uJFwhWr962Ge/cuQMfk31+RneB6ouH6YJ4mrLDi2S6LxBsn7mf3uJ78MVDJ1l34atH7iFbfpCPP4wvdIn/4DF8/sARU2Kbn7MR9sWpQ8aR8Nld1Grv3ks/M2WDu13MViD7J4Eygd9kD0sWsZNwbmCsx9xBWN8rRmyHMj7n6PJX9+0mAN9MACa7P7mdtZOOh20GiF+mxPDinrV4ZicXt+5w1QNrG3GkYQr2E3AP1U2h3FCHXdUTsWnKSCwacQWmXtoN4y6qxPiLO2FEzxJMuKSL2UM4tl8nTBzYA7OH9EPtiMtRN3IgaocNwBoC8vyh/TH7qj5mceyMQb3pEVfSXn9snjaMUsZMnFg8FXdwQ8tdi27CqQU34tT84biv/nrcVzcEd86+BkenDsJeAvL8y8twaUYgUnw5Fk0gbtmachcn8Dy4K1Eneu8A1womBUtFcxGpmsdJaWzkKTKTV29hXGIaS6acwsZePG2TgUHytAfAi57jsLIuyLhqGHc71hkwLqQkl8/BMIcZ/3LN3AHjcwjG5s0kO9DaJU0qynspmaIbowYzeTnnW9IR/pkc+EhmljEHNMRAJFPExSWYTnUsvZxakRPCvXjSgs8GxtKSTdOOzFg79Hw45urD5oxvO08EtGmBRC8PDCpNNL7iWxfx8pY64/2rp/Hydjz3p80w3tRn10+GwPilLdPwyrYZeGUHdePt1IxZz2ybhae2KcmNl8IE7ye2VuGp7dV4kvkVT+6cj3vXzMbda6pwcnUV7lhdjfuoeT6+azUeITDds34+ntm/lpfmG/AGmfK7d+7Gh/fux6cP0Ob1yDGOPZ8kUz5OpnyCdYepT++/Ax/dexzvnTyKd+44TInjVnx0zyF8eDc9uXftIyjuw4d37sGHd/Bn3bGLWvVOatUclrjzFgOkLpmBMoTuk9nKmmaB+PTnmpixHrcAbEH4CwKw6vO7NLKsQYxd+PiuM7azd49vpdthI17iSefZm5fjyW1LCcANuG3eNNxMFrth3LVYPeoKrB55FdbeeA2qL++DiX0qMaF3BcZ2L8WQsizcQEfLjT1KMLRTHoZ0ysU15ZkYyPCmAYVJuLwoGddUZGEo9xOO7svvu7QTxvYtN3UT70/o3423XZgrQuC+5gLsqBmDg/Mn4nY2+O5cMhEnGrk6q3YIJ/AG455G2tuqBuPknOtwZNqVWDWkB64u4iZogrFXiyYw5vZwD560zd5E73bUiD1N41dj+MGRZMlkyMkZKTwmmVFB5hzFSogO57ZpOnvYv5Dm3JbHa2SXPigZORld5jBKc85y5FUxi6XpivCXSnx/9O9zwPgcg3EOQbhAO/AIyrlVKwnG69C1mpGa146BV0EF2nGTQhBHTLXkUfkA8fQcx3GzQiQtQ2EMYdGuMncwNulsvDxsQxajkrVNYOxNIPb2pZuCY66e7chy2rRDIJt8KQTjCdz4sKtmNG7jSqX7OPb8EEdmBcaPrp7A5t0UPLNBYDyNYDwDLxF4TW2djecIxM+xgff4lll4cAMDaDbPNiD8+I56Muw5uG3xFGyfOYwbQsgC50/FPjHCxqk4uGg29s6bji2zabPasZS1BI/sXIanCGAvHdliWPPLR7bj+YNbqafuw7t3HSZIH8fH993OugPv330Mb91+GG8c238aiD88uZc6rcuF8A6bX+/y+9/hz/rwGFn3CQbvEIy/poRgA3m+lb5LMDWNuiZgVkiPSiCtx9XMs4/pa1VfcCLu85M7TH1KJqzpOA1iaAjj7SPr8Bb18Ff3UY5hs+2JzfP4XtLtsKIKe2feiGVDLmFSWj9sGnutqaWUFSb2KMXojnnmdkrvcozunI8xXAY7jqx4WGU2LmXQ/8C8OAwqSMClWVHolRyEHokBuCgjHAOK6IDJDEe/wjgM6JCKgeXpuLZbIUb2rcCYSztjVN8yTGLy3pJxV+Dgwgm4e+0sNvwYoTl/FI43DsOd84bjTgYG3Vs7FHdUDcGW0f0wqmsGJ/HY/PXwQCsx47bcoaiSVbJdK7Rt3wqyRKpHoWW4Oi4TqRFrM3SMQJiOnkQyZ2WeKMiqJcuLOxuT+l6OjpOq0Y2bbUropMhjBosDxr+cFetE5IDxbwDGefPIjAXGPEgFxl3mrkT61aPRLrccrQi6wQzvjkvhmCmBOIZBLPIch0XTPsQBEDFjK1OogWcyKTjM0T6YPlGWgNhIFQTi9l6eaNeOo9Ft6T9uAuOiCE8sHHEZjnMDxNHFE014/MN0TjzA/IIH6Um1YPz8xql4gQ28F7cqMIggLAmDIPwEWfAjtLg9xNyKx29uxJO3LMT99CYfbLwJm6YNwbaZI3Bg/hSy7lnYUzcJO6on4BbqmVvmjMeKm27AtqqxuHnuTQaojy2bS7a8EA9uXW7qgS300B7YZur5Azvx4qFdeOXIXrLog3jn5BG8R1b83kmCNVnweyduwdsE3reOuCSCNw6SbR/khNpRAvJxhu2woSYgteD6Fe9/SUD92g1gP7uDuQ98TKArQBZIWwC2IKyvUX3KBqQpAvIHJzYbIDbDFwTiF3ZZIK7B3UtnMdR9Lo7ytW8aew22jh+CI7WTCM6jDTDXXdYdsy6oQHW/bqwumNC1CGMIwiPLs3E1c6UvSw3HkOJkjOlehJt6FWNYpxxcRRAelB9vAHpQaTIGVTBprzgJPTMj0CcnFv0rMnFFxyxcyj2G3VKDcEPPXCwffwVu41j7fWzM3kNnxUk2Z+9YwM0tzKg41TACJ2tuwC2TBmFqv1IUR7Y3YNxSrpw2XFJgAJlgzIaedOQ2Xm3NMSUwDuYEp6ZAE3n1Fs+lplrJJGCWluxNH3xbSmpq3uVeM9wsJu3CRQolNbS0cdK0qH7THz6f5teweweMzzEYZ5Ip5M3f0ATGawjGG9CJlp/kK0ejTXY5WsekmVxYrUTXFJ7GohUYJDBWyLw0Y21jEFOxm6INCPNy0ZvTdfqnMSPSbMS0bc9xacUjtmlrwDiItreL8xOxafr1uGttFY4TjKUXC4zvX3bT95jxc5tcYCwQfnbLbHpYCcQMoXmQAyH30wKnupsujKMcFLmZY9RrJ5D5jR6E/fMm49BiAnHjFGycwSbUtNHYMXcS1k8dg/rrL0c1AWnRjVdh/bSR2DpnHLbOHo9tcwjYddPI5qpwaFGNqcOLa3Hb8kbctZ5Meud6PHtwJxn0brx663a8fqurSSa3wqsHNrLW4zU2Cl/bzwm1wxwbPrKBK+434aNjm7nYk+lnBM/POTxhbm93ffwpnR4q3f+CTPerOxnlSdar2y9PbjOlx/X19ns+uZ0JaizlQ2gU+TU2Kl+6ZQme3T4fj6yjJEMnwx3zJzPUfQ4zhGfhUNUYHJg9BsfqJ2MfmfIq6rorh1yKhZf3woJBfTB/YC/MubASVdSMBdKzL6pAAx9bfG1fI21snjAYmyYMwerRV2DBdRdj7qCe1Il7Ynz/jpQtCg0o9+e6rEsIzH3zEtA7KxIVcd64KCsMo3oXYMmoS3CgcbQ54d7DTdF3zL8Rd9dTP6Z0cSfZ8b5pV6P26u7omMDjR2BMqcKjVavvgbFHGzJmzzbmRO+vvGOO1UcShBN09UYdOZ7B8op71fHqyys4L1ow43r3Q+noyTyuF6CSC3hL2R8p4nCT6o8eFuaA8TkE1F/7ZjYHY236qGS2cfKVY9EqqwJtE3MQksqRaE4x+QeHmMmoAG7m1caPEFrctC5dbgpteLa5FAJiHwa7+LLpZzeAtGEjpg31vzZt2hgw9mnbHsH0kt5AtnVLzSjcQyDVstGHyZweXsuNEEvG4OmNHKGlTPEsnRQCYwvETxGMnyQYP0YgFgDfvb4WJ1bOxs3VNxKAuUHiugtQP6QvdegB2FU3kWz4Jiy/aTDmXnuxAWAx4oYbrsAYaqVzr7nEfE4gLKBuHDoIs664iKH2l2HJ6OuwYMRVWHzjtVg5fjg2Th9DkJ6BI0trCcqLDXN+ZvcaPLd7NV7g7Yt7Vhut9pW9q8hQVxMcVzJveTXeYr19cA3eI3P9gNa6D8liP+YU2ydHN3Cp50auL9qIjzlirNJ9AbLAtzkQWzDW5y2Af3xikwnqeUOZEHuWcAJuMa8YGuhGqWLA0jQDxqeWzcK9S2fjtroJBoRvmToc2wmqG0Zege2jr8Gawf2wdshlWD+sP9bfMIDRljfgrsbpuHP+NDy4gie5xTNxcsEM3LNsNkF+Hm1r9biTVxr7a27CgqGXYOaV3TH5sk5cBtAdk/p3MXryVZVZuJIMuX9hPC5IC8ZFaUEY2SUdq7iI9DbuwFP408kFBObGETg1b6RJcds/6zrMv/4CY3MUGLdmebQUGLdFS7JjMWMLxp7UjQPo7NEJX1uhzYYPk9ZGMOaofjR7HRr28M4rQtKAq1A+pQoVcxdRomBcLK8CS+s2s4nHceg/eHLjr8UPJ0LzHIG5LjOUSyFmrMhRLSQta9iKbo1bkTtsFt0UfdEiPgvtohLhyck7Tz/qvwRjvxCF/MQhTI08MmP5h1uyySKJQpeN4fR66p/Eo33r0xs+/Ghrs2Dcmv9g+kdLCvVH1ZCLcUv1cJxcPpV64hQ8yLFZ2doeoptCYKwGnrzGsrk9vXGGYcUCYunK96yaRnljJtZPvwHzRlxqqu6Gvph2eVd29btj3vABqB/MXWtXXIApl3TFZF6GT+/fC7MGXmBK91eMHcK1Tlei6sq+mHBRZ4zoWozB5Tm4pjQTV5dkcBAhC0MqsnFDx3yM7FaESRd3ReP1/bF15hgcISCdWkNNdhVZKKUA1QOraxj3WcuBh0Y8s4V5vnRwvLxzEV7fzeD1fRxA4RjxR0e4uogpZx8f5Wg2Q3c+O05QPkZwZvCOHtPnP2Qkpcp+zv3zp7+GX/fO4ZV4i/Y9paUpE+LlWxZxG3MdHiArPjl/Ak403MTbibhn8XScWjoT9/IqQSB7nCepYzxJHZxMTZ2Md9+E63F4xgjcQwnn4WXMIF7NoQ3qzU+tn4cn+Vqe4O1j6+vxMF/v/auqDLjfRafE3jk3MtBpNPbRd7ynZhxloZFYPuZqvue9cRMzRiRrDC5LxVXUla8rjMaEbplYziWzJ+pu5Jg7G638e59aMAp3NQzHkZph2DJtsNGevXl8tGG1aEmZohWrJfcptpRswceoHXv40GHhx54EN4v7sJStreMyiENJUSlpSCwuQ3K3Xoju1RfZQ8egcvY82jZXogOvBDuwcVdSuwV5s50YXQeMzxGY/po30grw2n9XMM8Fxtlz19JzvAVdG7cjfzSXkva4Av75ndA+Ph2tA7l1gYHyAmRthtZS0ngmt6mBJ6eEFpNqHDqCNjh/2orUxPPg5aSJ1vRsazRj/UO1bNkSbfjP1a5FKxRwgmrh6IG4lTvRBKy6dH2QeqKAWHrxk+vZvFs/FU+sm4xHGDDzIJt6Ys2PMQXswbUzDJNeM/FaSg0XGvCtGUxGy5rQrwKjyLjHX1hugHj6pd0xvk8FRncvwdieHTDhgkpMubgbV8X3wLCOBbiuNAsDue7pEiaAXZwahX5pkbwfZapvSjj6JAaiR6wvYx69cUFSEK4sTMTYXkWYNaALlg2nr3bU5djMYKObpw6hDDCSmuxoHK8fRyAcx+jPWrpCuIKI48OvU89+e99SvHdwBVfcczsGpYUvjrmA+IfA2D7uDtTuYP0uf5aA+NU9i0x05YvcDSgwfmjVbAIwHQycjruH1rL7OdX44Moqvod0qywja140E3dTS3+Itw/w9hRlnPsX8L3l557hyeTpdQ20FdYyQ3oRawFPKovMieXpLQu4+qqeSXp1/FvMxb3LphsGfteiaTi5aDqOEejFmLdOHopVY67C3AHdUUWHxQw288Z3zcK4yhRU9y3GznGX454F4/DoClreOARyJxny0drh2DFrKK7tnAvfJjBueRYw9mATT2DsQfmrNS2V7XmiN4DMzSD+BOMg2i7DmasS2akH4i65ggFBE1E2dyGBmBui6RYqoVYsMC6ocpjxr8EQRzM+h0DusraxmUEwVgMvi3afkvqt6DxvO4onLWIG7Cj4F/dEy6gUePiFkoXwYA+hjY3774IIxukcM42IiWXQPP3DHJfWivRIOi7kovCgbe00GHMVU2vqxR7UAFu0aGFkCvmMuxflYt3UG3CSSyrvZ0zmPSsmcKOHC3QfWDbGsOFTDJV5ZNV43idQMONAQCwp42gDhw241HLyJRW4gVtBru+cg5vYxZ92WVeM7V1KW1aOYWXjeP/GrgW4viwDV+YnYCAbTFfTojWyMg/je3TAjV2KcD3Z75V5tG1l0RWQyQZUJoE4LRwXJQXyaxNwVUG8YXbXliTS9pWGEZ2zcGO3bIzpmo3JfQpQRTfI4mt6YyNPLLdMvR4H5gzHYU4S3jp3JB4iQ310NSMk1zN5jltK3iBYvkPgfH8vl3fuW4LPOB2o+vQI98ndymWprI/Jdm3p8eaf+4i5war3Dy3HOweXcuCF4Tw3N5ikNLMJZQuZ+boqvm8zeVKbYSbgHls9l0y3xrDdx9fU4hGy+EeWV+E5st1naPl7muxet89vaGAgEwN/CMAvkNm/fstyw+pf27OCtZxSyHKjS79w82JOOzK3mGPPem2PE5gfpn3w4TU15urgXjZDJWVsn3i9OVGtuL4fG4TlmEpmPKd3LtYO7oUDU67AqUVjjKviLkoVxxtGEchHYxRPogEE47ZyVLRg406A7MaMDRj7usDYw7OdGdcXEPvxmPTmEl1v7r0Lyu2AsE69kT5kNHInzyH4ctCjgcd67VqmtW00YFxU7TTwHDA+h4D6a95MfW9hPe0tDXRS0OImMC6q24JO83egw0zaf4bPQpuczvAIT+LBz2jMYGYa00ERTMlC4d3ZOXmmqSc3hZooUexoix17sNv9PTCmNmzBWMxYbgpN4PXlpoZtc2803XUx3Xu4jkdg/LBq5U1klWz0LBxhGnlPMpfikXVc2cOcg+McHlgzph8mXJiHK4rijN2qW7yfWfs+hDrlcDKrkV3zMZZLTYd3zCHwZmF4eQaupytgSFESxvDzNZd1w7IbLsf2ySOw6aahWDOKuvDwK8xjC9iwqiKoT+lTiok9izC5d5FhdrXcPDL/2l6Yd01PMj4C/0WFmNOvDPW0b624vi+dClfQpXADbqUGfqxuDMFlNO6nv/ahFWT3tHVpQ8lrtN69zbzf9/YsNoDsDrz2vgVb3TZ/7ENKEh8cWGbqfTLit/ctNps1lB9sln9urjFg/IzyIdbPZTFXWEWWqxIYP0awfJTg++jKOXh0GbMjqCk/ySbfMwTrFzc10sdNWYVhQG8QeN/ev+q05v324bVsFK5hANNq5n+sxOtsGL68lUM2GxkORO3+STZhdSXw5EYXc36I4H77vEnUqTkqTcfMgiu6Yn7/ciy9qhM2DbsAN4+9BCcpT5wkGN/DYZDb543GUUoq0zk4EtWOJ+2zgTHdFB6eBGNuBDFgrD2LWowbFkF2zEyK0Fj4JWQhqrwHki69BkXjZ3Hx6Dwe55TjGta4Nv9Uc8tHzVYuJd3KHXhONsUvxRCHGZ9jINdlW3E9U6yawDivdhPK5u1A+dwNKJs8H34VfdEuvQgeQZEEWV+09WbeLAE5OZH5ANm5zASIYfeaiyBTqR0zKEj2Ng+a801RMzYfkxnLTdGaTRjrphAYX8JNDTupN55aOYVsijIFwdiMQRN0JU28SOuadGMNfzxGZnwnQ2YO1w7DVjKq2is7YXinVFycEYLu7Nh3jfFEv8ww3FCZgfEXlGJW/66ov6o3gfMiLObUmDy2i3SftW7kIBycM5aNLbG5+bzcXsC0scXUopew+bXUNKnuWjwbR+lP3jrhaqwf3R+rhl9sah0bUBvHDcCGsZdyaOISrLjhQqzm4xtGXYbt46/E7qmDcXD2MNxWPcroog8unUoWqixfZmZsqcEbjJZ8Z/d8vM/1RB9wX9xHB5b/TX1M6cGWPv8hc4JVH1DiEIAbVk0wf5ca8Zt75ptNzFpvpNxgxY0K9J8jKEuTFXN9dmMtJQda/8hcH1kxGw8z5OchgvCDS8maGfbz2AqGMRFIX2AC26t0YrxB5it9Ww3Hdw+uoi7NW4bHv0ud24TIU8t+49BKBskvw6s8CbzCdDZFnCpzWmltkkkeWTeXU5S82qGMcZQnph0TrsTaEXzvh/bGlhsvwu7x/bFv6kCcqOeV0cKRJofk9gVjcDvT+uqHDkBqgLext7XxYN+BzFhXVEYzdgdjXYHx+GrD9ECBsWHFkbRaZndAVr8r0eHGqaiYQyCuWYrcek6Vct9jDrdC51bR1la9hc6hbQ4Y/wo8ccD4V7x5f3sGXMWljKtNaSw0p5rasS7fyI7Lajaicha3ItwwBQm9+hvd2KO1pIY2CAwIRSpXMuVk5SKOXezUzAxjvjc5xmLB/t7GaywwlptC7KU9A1/a0VEhn3FbJmqFMh5xYK/O2D6HTSPKE/dzYeU9S8ca0BUASysWGMtT/DST2iRRCKwPVt+AlQyWmXlpKUZ1z8SYngUYzU3SE8hcq66iDWvEAKyjrW3b1KHYNWMk9s8dhyN1442T4AjvH5o9GidqmR5G7fS5rUu4q43e3N3rebm/lZ7gHXjvMH3C+xkVyRHiZ6mTvkCW+Cgvw+9cMBGH5g6jJnw9Ds693uibt1EqOVg1HPsJvvtnDjUlID5acyNONo7F3czZeGj5FLLQ6WSOs1xgzA0lAuP3KC0IkC24Cmgt6LoD9N8A8O5FeJf1jvRnMmytnnppu4DXFeLuDsbPkLEKjJ/Z4ALih9nsfIDgqxIQP7iUwUoE6pe3NlI+WYQ3dy/FW3u4VJQj5AJhAbDWKcmtIfucSts93mbj0AXGS/gc6vH2rhq8uUtrsBrMMtIXdjbicTNJSRcHYzUVr3lb/Y3YM/1qbBvXj9UXB6Zfwb/DDbi9YSj/7mOMr/zE/NG4k89x6bjrkMOx5x8EY68mZkwwbsUpu/Zs3BlmHB6LwHguPSjvhbLrRqPX7AXoXLeMuy+XIZN6cWYjpTgjx9HaNmeTA8a/EkscMP6Vb6A7IBcqOrOpNKufSwDOqdnM281kDhtocVuFPnOWouDKYQjOKUaboAi08wlASFA4Urk9oSA7n2tv0kw+QCgzKwwLZrNOQGx0Y3a9NYEnMG7LgQ8xY1nb1MCLCiGL7X8RdlBbvXc5teKVk6kzjmPXnkC8SRm4HIOmpU3A/MjqSVzzPoVJbjNwnP+wq8dyWOGqLph7VVcsZfNs1fhrmIMwFDvZ2d9dPRZ7CbYHCb63ktneyvu6VL53CcGH1qyHOY2mxtSrO5bh3X3r8Nkxpp1xcOObOw/gk+O34F35hHfTksbIyDf305LGy/TX9i7l6HUDL71n0I0wzkyPHasVIDMgfdk0E4QjsJZ74Z6FnCLkx4+QbT7OnN9H2GR8fCXBmFGSupwXkzQro3ZSruCQyrsELwGzBWex5Q8Jch9RC1bZz+nrVALytylLqATEb3DbiQVjrTfSeiqVgPjJdQRonkieWMMUPEZdCnwfIPN8aBmvNOiIeGINN6eICQvgycDfJ8Dq9m2ycDUG35V+fYKWuztovWN9ePsGvH98Hbd7UKa4dQXePESmfnAeGXot3t5bhzf3NlC/ns9G4jyOqNfioY1VZqJSzdkTi8fjUM1Q7Jl5FaWcK8z7d/fCUYYVP8Cc44dWTsTxefQd06K4hg6PIsZhCozbkhkb3didGVswDuRqLw5+tKfV0iecGz+4zTw8owiZ3S9Bx2ET0WvOInRuWEk2vBxp9BenC4wbNhgwLpy9ERW1Oxxm/CvwxAHjX/HmnVUb4rRdQQ0jM9nYUHBKFo3wGZxOEkuWOb4PG3w5Vw1FFK1CccoB0LQTR00zYmLQIScbOdnpZMfRbOxpuMML7YI44BHEtUscWZU8YcLmCcayvpnlpGzitWndkkEu4bjp2ss5oEGfKTvqDxJwTy2/yYCxLGzSiR9bM5G2sBqjIetz962chCP1I7CWWuMaygW3zBmK9ROvw5apw9iFH0k2fD0jHCkrjBuELdRvt0+6mv/sE+kkYHwjddMXtjHNjT5cXYJ/Ro/vl5yK+w/mUPznw8fwHw8xZY3bLd4/xLHig7SdMeNBI8lv0/HwwW3/P3t/HV/XfWX94+lMZ6aTcpumkLRJGiY7McUOM6dhZk5sx3YSk8BiZovBkszMzChbzJZkmZkdajvwPN/fs3/v9Tk6tuIGpkk6TdL7x36de6/wXumus87aa6/NfUBp64x0axwd5Vi6LqsXxb2Gi+AtWxDX37HgxYz8Lk0YSPORpZuw4TIAeGXyAGQKlnGOJOYTsKxjJ5x2+TXCZpvYVLIJmaF9fAcgT/SkC+nBTp5AH3YsmIafY8J8rg/CbfweLaPZjl0azokCAMbyJ3asnXMCYwXyb8jgpMbP3YBMslbaNePmazh5rEtHH86J4Koj2q1GauD3aON32DopwWnQbfwObZwINs9Ic5uglf+sUha0MqG3zZRsAVgTT7qFJbCbyJLeWIpcUUqmNL9TLSebCsBYPvA1LJJVg3Za+EvuqmamNGKadroKWoSXfEHCm2jLDPrQN5DGvhQZJRcf9FVnEz4lmeI7xGiqgYf75pR/Rqrgf+qUU5nI+zGaMWD8PRj0vyOPfQ+57NRzLrSfd73afn/no9b9pXfs6iGxdi068WUhSXZ+SIoD4ssi8h0Yy9YW0IwD49BfOD/0iwrtn/Z1OrN1jeAfk3/YrpE07KhLCZu/KDrXLowutMtYZ35d1Ei7ut8g63HfHfbQY3fa20xiPXBdF7v0lz+way4527pdcpb95jc/cqtvTj1NejH6MIAs/Vh2N61mcm+gf+WNRNbAdwkO//4PvkvU4Wn2GlNfk7G1LYjjMhVmLOa5FjBez5qe8lzW9ZA1UVUQ5OxsGhCYTKDMWDYKjx3yhE0iy0CNsgVENC4ga0Ia7yK8tAuxcy0CdJbKoUEOgjTo6sIgGBtscmKsNZPoJtDYNjnB9sP2DhDi8yExlwdIVGubhKsBgD5ArKaaVdJHW7GgHVpeSuD8WCbq4smaGOmYXx3uhWVk884CYOaz6XgReQsrkvoBvHii8c7qOfi1gdyM9UgtGt+uLGIv3Ch03RL0VUq/i36nTeP4/SYgXdCUEzvdQnOsHYaqo+xw7Qx0tI7zZAl9vkC4ma9XTkctJTlHHmxJOmp2aruG1hw15nI7+XVbE/uyVSAH1cCWy2HKclbUEqSkoKWdsxPs6GI8y4Tzt5EF3TY2iuefyDh3PCPe6USQAvzc1taUXQT172TRa/u4SBwd8Y7pt5bguuDKoQZpopZR9Ebu17GCaV12sJWx+WP1SOQKrhDmxfazWVE0Nymx4Dn87SVlrGCji1wni2neyYI3BZvd49dd4cD4VP53NPBxCkNCp2hjNItKT+FkfwrpbKf8/FRGnn9oP2XDx79fcJ792xW97Gd3PmKXvB5Ez4Nsbq76NOShK0AXEdtx9adjIK3tywFxIJviK2bFAuPLAN/LANyukXSbo1Lt0uiRgHGOnR9TaJcQOn9VeKrdPizEnuz7go3A0D8q+i2LffUBe/nm7mQO9LTeF/3afv3zfyYe858J8sZi9Ev2l/1C0YWyt/2zm9Zza5jUAaf58t0ffIfkre8gc/zc+j5+p03lDbqIS3+xozLWKqnW58LqYGyVbIF2LAuXwJpMhhaS34KJvumAWQAuRqpBhmVJDFwkBaHPDnN2rjKcCwLzqsKh1j5J4BXKeqYQLFrszaMaCKZvHgMrnRTv8iIOLpngMiQ0vlw3nqQzLt3LABPlIFcDghu5XN+9EC1Zl/G6RJ+EfIDlTPqofLLrkFnWomevQfdcC+DJE73WSSssVOVEshb9e13Ou1ZGI1LpchUE5FfxOyjkqGE0Dgt+l5ZxACBg3D6R5hkgLPau2sTvo2qjadcyNharWZRbNeU2nJQGA8ZsP6FqyOyoJEipnKuK9TnsDmRQpjy9r1Umv2ZlMc8R5v4Moe4vWiWDNXWMjjfgltAS0apxoay3etVGD7rbRg+4xyZzsps4BClh+NPkSAyxZWxUmclJZwElJrsCKUkgX8NJcxvyyibiSTdjfdtEHkZDfiQJe5xk0KFrmQKsQ4uWo2MdyXnLNNTDVcTcmL6uBMzzuYpYyaTgKk4Ma3B2LIkd5KSkaVGD7Okbu7rBj1P/HZkC+9op35Nvnf8pgTEJgaecxm1O/qf+7F/sh79mfJps4x9ef4v95pm+dtnwBLsqJtd6x+Z5MhwTpc41wRWfnBQOlImKvTwMkP6K31P/SN8vIFN8hf887sVEmtBIo6w/vv3n0ijkCqbwuuLHvC402Z4Ij7HQmCArYSBgATrjLIYZUgkR739bL7u32/l2/i9PpSH3z4TPw4hZDPlPMN/vdQR7K8xFMsV3foBM8e/fgS3/k/2IQPmLzznd3n6GMHnyKASyYsXldOVVAt8qGFcNvlm/qtkGLXAWUOtzNRyyHGCRf1Y2Lb2Z16I3ykJWmRvkLttri3AwONaIRECuRX0xG0ImwvImMbxA6psagvNxO0xHUx4d/KrN5esVszl6BOFB4eRUBL9s4xjeKBjyrE3kEnoCksoEpBGBiVilJuQa+Z3q+Z2qRsLoYcUC5dXkagiYVzO8ImCW5i1QFiBvYFWUfrbPkOtLtccPHRkwllTQGYyPAzFNtVbcEwLjZm3E7gBj5TkrUlQ5z8rtcFo7rFhOFAFmRdqbtj7xFVsf/wL1kq2Ne8lWxSEL0FTUsMZ0xpLHE9JTOZEVV2NirBwP9JqCCNsAsM4n9W4lk4MLsKpNReKYh+49n+NChTmh/84aIW8wI+u4MGqQgATEPhhvQCt3vmrAuDxHHmS+F5s+lsKOddWiElNWc28t338tkomY+nKGU1bQWJzBCPcLt/VwYPyD75NlwqaPU/ClOzAmfvUUDRL9iEEi/u/OPJvYzN//0n7Z4wo796En7IqBYQwujXRgrAqA8ZdnwJ91ZR0Yh/6KANkHY0kV3djw0c0BsqQLTeTloxnn2G3BSfZaVJxlpcfYXLyj62AylTSnJrFip/9VF9tDBMJc8asf2Fk//a6ddcaP7Wc/l6PiFCb1TrWzuXQ8lVFpBYTLYfEdQNoH48vP/bUNJ6R8Nm9KAauYsABYoKsSI65HF/XBWUCs0n2xZzHlVWiiVYBABdkUcgtotY800ko+Vsm4dDnscH16PzTaIAfMy9ApZ2KlmkUDbmr48zbqXSbEHmU6jPHpfrgxRjCYEPz8vfbm/dfbAEJw+mKPS0aHThrwpI2O6OeWpBaTBJff92HLfQ0rG/a2avzRNQBxlZ4DskiZTixiyUgWnUFZTFmALAlBIUeSTmqKgh3D/Tww/jRm3Awz3kimcxMnG+0DrALsJU+sz2C9EU0xgXFNRj/bkPCilQPKG5KRBbiqkLY9J4YTEFkeldOyrJWg+4VFcVZAs3MEI+QKkH+GK5+nSWq7v+cF9iTDM6FP322pfR9zkaTadzd2yHM2HfvejGE4IjhpraCBWZHB3xAQFhivQ3qQ71jMWAMokioEyCs6ahX3VyGZrINBbyD4vyI33A2oCIznIDf1ve86N4X3kx8SKqUtMj9Amvh3/rfIw1Zj+BRO6qef+RO7jajPq4n8vOKu26zPa/3s2lBWKpHM1pUY2C407VyTOsCM/yZXAAFm/BUBsaf5YICH/bptH4BxT0Llu3P51h3PsRKtFBj0B8K434lJsKn5aTRl4qyRS84WktFmvni/vXneL+zOX/67dWVbx7nfJ5sYUD77TDZI/+RUFyT/K4Lo/w0L2ylKa8Nh8c+wGYHxT2DGV553hoW9/jiZFO/yRqVpBxsWCxYI+0DciHNAAK0SEOtzfPYs8FbzSexLWqWGDqpgxfWwYjHVuiwB5EDAipFdFmAWv3GnZb98C029B2j0PWKxz91kfW+/zG4n4vF2MnuvJins0tO+a+ew8udX3zvFfvvjf7Ku55xmZ7Gf744e51v/h26yEjk02P82K+ot5ykufOVeWxz6gi2nObUGl8f6pP5WnsJqIQEy64VWJ/b1Sgl0yBfrkC02OLeI2LpOEMEOiDeORaedQCMPTXrLZHRiORkYqvDLyRXoxm3j42HH6LNjI520sRHppa14uLUixzSgS4uda/FnGdLJeqYYy1P6WjUnoxXhT9mq6OetjBHzJXGE88BMF9PEm0q2xKjYYfYAU4jncDL93U/+xc5DZvr1D/7ZfoW2fwauhXNplF177pn22t032As3X2WP97rQ3ri1h0U8eaezDI4d8IRNHPCoTR/MPjt81XKPlAO0al7KX70ewJVstBZrn0q7DdfxNyqjuVeGF1pbpiuZ5KsGkP2JQdnbhjxxO6l+bPz4ATIEIVT/zHYYseJ/+yESBSf7U5G7LrnoDBv42qP23DP3273PP213vj2ExQjJRGTioEAzViSswPjKUF+m4P/d6ca+TPG3Y43/CHJFAIy/QjBWU0OjoaqegHAvXBW9+P69AOleuCluCEq3xzHMhycm28JRNHJysXcNf9bmsjwyjU2+T/37KfYS2Q33nfUzu5ztDL/mTXLGT79nZ7Ir73S0YkVt/pMuL0lr+1eaLt8FjP/t1O/YjwHu7uefabFvsgMtjVB4MdkOfViNMZWaZE1oss3okgJlsWSBtA/Yut/M47XkGNfSsa+BLWv4YBOAvgm3QjN6ZxWgtCziBSt97U7LeeEmGzvoUSt++zEbdn9Pu+fCH1uP006xq3/7fcLM/8l+jdPjRzCxC9C9L2LbsEZxVT8EEG7ofiETYadYj998H638Ssvu9yQJY6/asvi3bRIj2bMHPWJLgp51gLwhsT8M9C236201+rYrAFm6shhrJY29GnTYejaSyAXRMi7CWcLa2dm3ZXKibZuaSuHgYNJNoUJ+CaAlYUhXbqUZqa+Tx3czTbxNSDKNgJzY+XryPdby89dxYhATljSxOPRxW4NMsSrxdZs09AkrBDyTXrnfXiMi87yfnuosZGcxzq7wpn/uqJt7X2WXkgl8JUlobzzwB5uWmWpFYUPtzXtusoeuOM/uvuBX9iZj6EWk5I3r95CN7/8wYUOP2Kyg5z1AzgZwAeS17DPUhmgBcVkOjUOcHuX8zeS2qBgVjj6Po6MklhMuSwEkZ8COlyGFReAX/zX/Xz/khPCj037mNkRrW/SP8K3/O72HX/74u3ZLrwsslTzqEYNftVfffsseHBZsN41I4H8ZAOYKrxuNaDmFPED2QoEcGEM23CTeV/le+gf8XgEw/ir/6ALjMDzFsGCBsLrPvWERvXlcE3g3sobppZgMS0xPtwX5CbYcjXD0g90s7tIfWPg5/2bDz/mhldKEy3/hYXvt2ivsfN48P8a69msyjM9kTFpxhq4LThbFv5J3/F3yBP4VUPsxzLPXeb9xCy8XIXl8Fhi3YLPayHCED8oCaZUAeiMOhHqC5WsYdqhmaq+By/QWGlj1ap5Fskli8GOW90QfmzbwYdjx61Y66DF78aqzrNsPTrGrAGKtexry1F12w0W/sfN/+q920W9+bEmRwy0jNcZ++AMyD3jTDxuK5Wr6OLvi3N/YTwGq6875OelufWwYK4ZSnrzVJrx5v81860FbOORJW0Hq2Dp+Tll8X1drAWJXALPYcnkGUaCcJOqZlmvihNFUPAJGzETeJCbycC9sn5ZCaluGl9yGfODXdpwdAmhlUWzGfibg3jRR/t4o24b1bwuOkyb8vFXS0JN47pwQxNK1iXk5u+ZWRj3HyeF1mzbkYYt5VGPd1zAo08UuYwvz+bDOR+6+x6rLK+y+++5z27t79+5te7fvtOWz5zqp4KE+19rS0aXWtnS+rR0/imD+AfbolefbDb/4FxtA8E/KI32s6OU7Le/5W62EMfXFUa/hcWZQh6lKWdbW0JyVzi+9v5y/VyW2vmpNDeKzXo/dsLw4BmlKzT6asOjIq2kAprz1tJ3FFZeA1yX+/YjpTySKX7Ks4DT+hy74+b8go1xhY+Petvz4ITYiOtyeDo20m4IIBAKAu2Nju5Leh7NtOkA+AcbuitBVgBl/GQYfAOOv8h/oOBjnOzZ8AoxHkv2aZTcNT7FX40daSkY6enGkzabLnnb9GRZyzilWeM0Ztg4gqg7rb9tKM2xm2CC7l6Cd0xhZ/SlBLr9EK/7Vr8/AGyp/MVpxBxgL4H4Eg74KcEsmR3ghMsVngbFAt3P5tjLHkNnyofVLNaS7VaGRVqa+aZWJr9ny0Cdt8mu3W96jPW3KG3ezCv4eC2MN/A1IDucCLreexcnkuXtsIm/i8QnB9hChQV1+81PrddFZtmDmRFu8YLZ9D1/0PxF+f/fdd9qi+bPs5j7d7OqLz7LQV2CWwf0s+NFbbOCNl9l0AH4u49mLhj5ly4Kfs1XhZGkARmsZ7XUFGIslr0e+qASUdOJowAvcDCA1l4Q5n+6WKXHkHCcBwmnEaGKvU5wmPmiVco9VSmoTa97KoMVmbGYOwPna7QD6FthmM9KAwLiMBtuaBJg5TTaBsZZ+ro570ZZHMrn4ZB976/rfW8ILd1jiaw8R7M/gDkFPzz30mP3p/T/aQw89YqecwgTld//VWmoabWLeKLv+wsuxmd1oRSNwtIxl6emK+bZlySzL7P+ivY6WfBVXFP17/NpGPnm9q9wXbrU5IbBjvNXyWK9ER3eAzNWPwLiCk1AVvuaaUq5yRkdbWRExnUzsVY+KoNmHtoy0UUYq3Ei0+t9zsvierlgIkv+uVnYxxfm7X/zEzuRk3vM0TgR39rR5WOJmEm6UMTLZXomItpuGxlj34BQHtBeHaLLUA1xJFS67WI6KDiAOgPGXOxkFwPgrB+NCmLEPxpIovBI7vpHFjU+GxVvWqDxbWppkC3hjT3mul0155FJb+cpN1hbxijVidducF8dAQ5xFPv0H+z1a3o94A11EXoVyK075Hk0XwPg76ohjU/oeb6TT0Y1vuPh3lj6QCTasaNKM1ZSTNiyJQuArJixGLGassVuVbutxAbIkizqAqAEwrmVHXlUaUkDsC7Y0GHAcdJ9Nf/12m/jKrQ6MB3Y73a7nJNANIL77t6cSYH6PLckhCnJCri3MT7WX77zOrj3/t3b95RfYhWf+yk6j2fgj/b7K09UlPJuHr+1+md13Qw8bFRdkW1fPBZgy7O07rrRh159rJc/eZCvQjhcTjj6t3/2soX/Vmhi6WIdzQWC8DuuemHEFoCQwboQdtgJG8vNuxdmxbVoCWz7S8T1nM3iST7HpYx7bPeYWMhlY7G7vm5vngHrbVE3HxXuMGq/vVl6zdjTYpgx82QyblCUQN9oBxpJLVkS8iH7OmqnnaEr2+bUlP3OjNZI5oUWs9yI33Hb55XYTAey/IwTqJz/4IZu/z7QfMS35A0C59/kX2rO33G4v3nILofojbPuyBez+m2JrC9PYyBLFBGJ/i/pDL3v9ip/Za11/ammP97EZbHueHfKMzcV7vRqZqAztXj7rCjUsYfH16N2NyCxNaOSNuDhqydeoIvrTO7mSJscJa0NhpJXSTLzoF+xJxIXj1iz9CC87jbzTYcWX0HN4hr184ff0cgM2KwrjbExhpg2KTbDbg+PdUt0e2DIvHcEgU2cw1m0nVXisOADGATD+m3Q2v9DlhmPGHWCMRuwDsa8b3wDDeDoq0fLGjrKV6JerUvva0nfvskWv9bG1A++wzfGvWxujv/vG0Gxi00X+2+wZu4A16iRqnUdmxem/PMP++XtoxoDxP8FqFH34b7yZfvH979j1F/3WMjqBsViTD8a+VvxJYKzHBNYC7XqYZV0+ljXAWKx4bczztnj4Izaj35024YUbrOSZay3surPshXP/zR761T/ZsxefZkFsMZ40guGHSXnWOGucrR6dgz75tD16bU+76bIL7SwCan6A1PJTvK2nAQBnn0EiHbLLBTQmn7zzelsxqdD+Y2ut7S1fwBr6d2zgVWda4p2X2bx3HrNqBk3KYt6wVQw1rE9AmpA8QTn9FoYoh0ctU3hixW1Y1NoZHd46Nd52zEhic0eGHZifY4eZeDu8aJQdZLedQPjwwhIHyPvnMQXHKPKO6QrwkVQR42SKdoC9jcv7ek5qFVjP1tFcXc+UXWXqu87l0czPmzuU7SXXnmkjbr+I9UsD7YMNbLdePIF0tLvsJjJFLvrJT+wXrDf6KXvmfkL9mAnJ36PRXsvigBvZJ9f3jttsQRoJc4tnW9uMMWi96WQjR9gU9gtOfucJS3yohw2/6VxLergnjdK7bMKgBxmGgZGrkYhGXoFGXkmzspYBlwYsfAJiV/i864gRrWHC0D+5auy9nBjQsTRJL/+NZIlT8bCzVZzM7B9haTvje9+xa37xPetLpGn6H3rbamShNQQcTRmVZUMTkuzu4ATrQ9aKNp5ffJI27LPjABh/ORD2sSbAjP8GzFi6sWxsAmE18lzBHq6lI/1oRJxljim0FWiYGwC+yrhnbPW7d9iqQXdZE9GHW8kdeI+NxLvY8TaL5ZfP33GNXXTGz+0s1qj/DLb13X+n+81l73e+DyizNud7SBSnoy3fcOEZlj7gWVvKBJaYsQ/GaswJjE8GYo3nnsyOG5hCq80bYrVZA9yU2aqIZ23+4Adt0utol89cbfmP9bJBMLZ+XX5mw6+/wNKfuMXGv4vzISuG5LESa5sz3ppmT7Qx0SH2yh03WS/yEC6h0djtrDOsN7a8br//vd173dV2EQ3JXjgKQt941tpgxe9tXGe7N8yxxmnZFnlXFxve+0zLebSPlSe9ZW00p+SoECOWLFHOZKG04gqm8qpgiGrcaXpOQCyGu316IlNtKaxZygKE8+3oklFUiR1ZxOZogPjo4tHuttjyPrIhds2kuYekIWlDMkUrCW0tNMbqeB2r0gBkvNLVWMkacSq0IQHsZGqv4Jnr7PXLfmQFL90K8Gfb/1e/1A6umW3TE0Lt4SsuscvQ8nuwIuueHl3s1q6X2B1dL7UHelxpNxOJej2TlCmvPmet08bb/qWzbOv00Wj12W4TyAxsbivj+tlEHCqZT19rI5+6xvJxrIx96z58yM/QjOvnJgI1GVhdHEIOMsMqMPpmTiSqJq4KGpBdanGRiDHXETYk+18VuR1T4t6xXmf/zM6Qu4MTonTjf6eZeuGP/8UePv90C+r5eyt5oI+tGv4UWSMhNnd0toWnptl9IQx8MOLvRvu1ZLdTo+6EVBGIzfxC5O0k7AmA8VcIxp61jUzXDjAWCPvWtu5hCgpKtfuGh1vyKC7nCczR9Fh92mu24p27bc7L19nqwQ/ZZtLWjjKhprhFDYQMeOJuu5xcgd9oBc5PT3eRm0p7UydcYPxvvKF+gVQhBu2DsfREWdXkL5YEISlCkoQvUQiIVZumkCimMHU+5tgzl/k1jPtKL15L4Mzi0CdsFhLF5Ddus7Ev3WClXJpnPdLT8p663sa8fr9NfxdPLFsoViUzUDIqjQm0Atu2eBZe2zGW0Pclu+WCs+2q35xmd5K3ccelF9Gs+53ddfklduvFv7dBj95rS4pH2gfN6+xg9RLbu362Hd0wixCgdyz/aTZ+/OFKWxjyrG3l998sJwg2PDHgOuVFwAxdcaleXxzqrGlqwglUBcR756azJToHEC609xm9fn/5GDvGSLaA+L2lY91RbFnj23tmjwRQCfWBUW+bTCOPy/tW0uCaYYcNNL4asYi1Efy+nam9vcq2KI6wca/cZhkP98LZ0R+2XWzvrZpmx9YtsD3LZlnQw3fabWf/0q5hiu3+LufbA10vsEd7oBMLmM/6tQ2+5zYrK8i0P29Ybkf4/F0zRiOt5GGji7BFYWwzCX7GpjO1Nwk2PP6tP9ikdx6yWcFPucD4pUSeyk9di2tEQNuIrCIQ3jiZky3VzO/fiOwiQJZ00YA7RPGpNaS/zSTM6Hoaq7/+GYMdv/u1/UTpbFyxXH/26TbomkstpvvvbMI9V9rKt+hbaKBkbK7Fj8y0B3H/9GKhbhf+fy+OIGMlAMZ/syvxABj/DcC4K8sZBb4eGGsAJMvd98A40lJGFdjC8Rmu+dLCdNeKd+6xKU/1sWUD77dWvLw78L5ugKFNICzntYdvtgt/e5qd8QvWqJPu9n02hJzyrz+wf/khxn3M+gJjMePr8YiOZPHlMnzL/vSddEOB8SexYgFx+1RGgzsBcusE1gwpOhL3xGrtUQsGjN/lEnnQ/Tb77QdszjsP2iI0zGXEXS4L5+MMOSwg1U173spSmO4DkDfOHm+71i22solFlvjG8/biDUwVXniW3clKqEe7XGivXn+Vxb/4hK0vzbZj5Uvt/7Sss10rp9pWRqj3LBtrx5YWO+dCycu32aQBD1gDJ5WDczLtgEBzKicRThh+HkY9mmkj03PKydiM1LBtejJacSpbnzPs8OI8e2/ZKPtgxWhqrL2/bJwDYh0FzEcWox3PZ3s033fnTOxv6MzbyYYQ8LfTCNNY8iYiMLewDHUn7ov9LDc9xrLStbHkBCOhrIl8DcBm0m8UofaEIR1dOcf+T8Na2798uk2LfNveYrT9vnN/aTfDRG/81Y/sgYvOtpev6c7y0RQ7smqh/Wf5ClLtxtJwzLeNhSnIL0G2gsnFiQMftJnDH7P5Yc+4nsIC3BtLycFYnvQ66XWvWV0JwUiMfDeSe7FR049TYPNTY11thN03cUJqxEkikG4gcKgsmxxrRr7nM8RzO1tWfnrqPzHZeZp9n/2KP6AX8fx1V1omzdOkrr+xiTdfZKtfv8NqUwbZ6rF5lpqZYw+PSD4Bxlg2BcYaffYcFX4Tr2P3XSBY/ksBdQCM/2ZgnHUCjAHi7sRpXgvDeCQsybLHjrWlREvWlUbbVhpmZUPwkzI0UQ4rasXJsJGshfmkmI1890l7hJXt5/zqx3YOHtVfnAaj+flvaMD8xA1//DP5xpIpfonX+MZLfsvKJbr8eEvXZROig0dYuqGzrKELS5LozIgFxC4pjNJtx5T5HAXV1PL1AsQVUS/ZEqIZ5SBYxaCH2PJyGkmyma1mhHk5I84rIwHuKJLLcFHU5Cfb+jFZVjmj1BqRLBpmjrVVeamEx79ICP2DNmbgGzYtaBCMdqR9tHahfVS2wHYtnGBr2QM3n/HrWbHY1bTNGkliHDm9hS/faisYqthLuM77S2m+LdLWZxwQAE4bIUVNaLyOHU6IZmMGQDo9iWCiNCSKkcfB+MOVYwguGnccjAXIAmMxYx+MxYwFxmLGLoKTUeltbIeWN3nndNjzrDw7OLvAjs7Otck0FKeQclcWg9+ZjOWFoW8wpUd63XhS2BZOsf/bsIpktvEk0A2zgjeesuyXHrfMl54gZW2wbZ0z2XbMn2YHl8+zbTPGMWCD15wQ/rIksorDWAgAGC8gKElDNcv1WlPLqJXY6LxVWQOtcQysvQOIWydLHoo7Xq08B4GxSmBcz+fqawTGi5nkuw8f8Q9pvP7s53jUCQw6jXyT2OcfsQX836R1Od0mXX+OraNJW488tBaZIi0zi/9XAoKCcVEAxBdTl0AsToBxRxZFh80tsBn6y2nHATD+ysE4n39cMeMTYOxYsgPjkfY4U3n54ybYsgl5XGLH2C6NJDM4sOTVe6wdRrJL47wlw2xqzAsW2/c+uxUt76zTf2iXEbf5i9N+Y6f98neMRhP+/dNfuHD5U2ngacLrlsvPttwhLx0HY03XCYwlP0iG8IHYlycEwlump7nyAXkzLLmVRt5GANnlQ6A3lpMFoXSyyrT+Tr4QY3YaLjkMKyPetHLWzm9gCWdZLMeR0ba8KMlmZEbaYrZ8bF442Y6sWUB+xSirzsG1UJqHOyHM6rPQdScVwQpzYbbpbEYeanPJUVA85zwiPTXUMTvoKRs34A+2CjuZAPjIknw7BNtV7Z6vgPZkd2kuzbQJj3ALrLANMNo157OZsS9XHCKoSDLF7llsjYZRS6bYzPdr46pEGz+URSw9eNesfIrPww63m8eWh5K9POAhW09C2ooRr9iC4TQXU9FmR+KAKSaveVo+J4ZM4jjTYNcjyVjOJueC25NL7L9q1ljt2AKrKM7GmpaABsxgRjIbouMI94lkDVYcWRhY2NalMmHItJ87Uut47ZVDrUCmjePZ+zchkvQ7ojanIqtMh8F3lMBYrNhjxlGAcLCLThUYLyEQ/0HWZf2MFMCfKHQKieLMn37fJox42xpSgizvyt/YnJsvsPJXb7ZGTrZritMtLd37f706NNOuYOnoJ4GxN43XiSF/he+nr0KH/SZ9jwAYf4X/PNKM/Qk8T5rQGHROR2kcOt3uD4q1kaWltmh0Jm+wEbaNwPAy/MaL+j5gO1izc0igAqNR3kP8q3fZrZf+wi44/d+tN42gX532Czv917+z7/+E8G8Wmf4r46zfx1Hxmx9+127tco7l0Y1fQbNpLXYvDQPIe9pIWI4PxopxbONyXsfNANAWaaUAnTtO4z6Pexm/6KS4E1oYJGginlI5DUoVEziLNQuo15EYtjziDSbkyBlmi/GKMGxfAPNqth8vyAaM8VGvK0hEu2azRyre1xSiLbPiYZTDaQySdJYRSSC8ktQy3C656mIaaNPVUMuyg3NzyQQGpHAPaA3SIbJ/9y9g6/OckfbeCkVy5tmOOeySgw03A0yqlklix7FOpjgwN8OOLMx2bNqXKd5bNhoJpPS4RCEwVgNvz0wiLKcxqQcrli1OoUEKdN/C1YJyl7ezbXobAUaK4VQG8qEZI62GYKAtOBRaFeaTxaYRTig1ubDRsVkE6acAgEzLsQOvMZ9IzHwaarDf5lImAKeXEIpEVkT0YFsQozVNBDWlEiTEa1Oewng626ZrcHJosrAMuUoNyipyNzTuLW18E7q4JJm2jufaPg1/9AycIJQHyCTiMf7dolIoPTLOOkLmG4jgXEZ40KPXdLEzGK3/qRYVAMbnnv4jW8TfYeeoRCvsjSf8rsutApmiTmFTgHE8fvhHyFe5Jpylo5H5TjP2mfHHbGzH7W2BRt6XAf8AGH+FYKw/hAe+ua4EzGLJXjGVxyXffWFRlggzWj4p2+03qyUMfM3wJ9wQgfyyO1j9899op7W8KaMeYBPztefZQ9iOrvzdT+y8M05neenp9qNfnGE/giH/7De/ZRQadox39ya2MBfA0pYoMEbZv8gfdVzCbwSwWgFg5eeKPepSXrV1OuzPlUBQzS+vZAsTOO0gY1fgJI22kWEQNcwq8LhWMvFWwXSaSvkVyrFoJA+hlUSyVoCopiQOKxVrgkge0xblVQnvsrp+EPY05AwkjUXDX7Oloa8jb5DCRlby2hSSxnAtuBwFBRMxoFALMLdMSHO74lwBhNqUIYA8ugx7Gux471w13pKQErCzsR1j25Qo2z412najne7j8UNz0uwogPweTTw5KmRxO7ioAAmjwANhbG17cFIoS3gHl/TbYNibYZ0CdL1OAradyB37YeS75mW65uZ6rHRuVx6g3ELecD1ss5JMinVsPVkR87Yt4zkuh90vQ25ZGtUPLR0Zg8S6+ewlnEOK3Uy2sMxGZ59Pct1y4i3XEVFanUkjLh8piTyJFp63sovr2eunhajVGmmnCasFqW14iP2TqU5Cm/i9vSImVKDsSq8Hu/XGod2TMdKu1U8cW0uTnXXuzTuux952mp33W07kgPEZP/wnK2SJwA5S7Ja9cpfN/kN3W//Wo7YxL8Zml+bYgJgouz00jh2OkApGobtE59lleI5VXmSmNw59Ip8iMIUXAOOvGFC/zAsqSUKAfAKIC60LDovLGCftGY5vMzLM4nERLCPrtxYwruGScGXQE7aUqS41prayOeM/FhDGztaIrCdvsv69z7Znuv/WbmHd/SU08n7729/az888x37CSpzTf3uuncb47Wls/r272wVWTDd+IbkFKwDjMnTnGjIaHBgDrq1chntgDJh0BuHpAJErAE1HB8oAccdlu3IbFNiujRf+GiLthdNyTregk83JDYBHM298Ld5sGh3rwEQZvwLrcsaz5dOtSPJqNSC1BrDSMEUZ04LlgLDWGbnsBYLTK1lnXwd4tEzikh+LXzuX/ALkbdMYaWYjxpHFRc4psW92BuPN/K6wxK0TI2C2EaxVirQ9gPN+WOKR2R1gjL3tyOKCE2C8ACCfp68f6VjxLk5UAuOdAPGWcWzoAIybpqHFzsAmNz/N9i3JtV0L2OIMGFZjo9PmDu3Ka0Fiasjn75eJzMQKpvWcdNaQrbEqfsAn1kqS3VR6vpU0Weu4KmrmpNVWyt9krJaiajt1Cv8DCTRd5RNWdgivI32FJnzDblMI0pIA2SsYMX/XE0BMKBINzh3K4GDNVWsB7L6EK6F8rrS4AlmVGsVi2RvsEibufv/Ln7pN0WeTXTw2vB+vQYYtZg/ilPt72Lq3n+Z5Jdrk0lx7Izbabg5jHDoGKUKj0HiNfTD2GnneZmi3XozFpJ2dFl/mPfSP+rUBZvwVA7kvS3wMjInPVM6xwPieyEiLK8q0JeO53GW5ZQ3d+dXDHueN+jJMFHsVgHZsFqt5YIZK73rrmt/bi71/bw8Tr3k5GxjOZD3Tj9na+2/sz/vBz39tP/3xT+zn3/snu+PK8yx7yIs2lzX2AuMNTNPVkDUhu5PAWHrqZ4OxB8qbtYMN7VSlQQiBsU4SWiVUp/VGeFYlIdSLGVLa+dYEG9b6JYFxK6CyEXDZyGNizA2sma/PwQ+LFKGqZVdcTUdVZSKlwKCrsZEpPL0GdqiFpY0Ck8norR1grCWe0m0Fopqo2wdT3T1DDTYAB4liy4RwXrtwdt1FHAfjw7NSPWbcAcaHFhbYgYWSOz4bjAVuLdNwJ+iKYW6K7VmU7Wo7P09uE4ULSVOW22IjoTyNefh5iRytxoZYpdhRxolV5elkLBOP6j/HWnKG64i1lE2ufYy2UqeyMBVmzvPcxQlHRwHpJgLqWwTK7AlsUhA/QxxtWOqk7bv1TMhLXnlXOP7J1Z1gkZq2M0y0RTsHi/hdS5myzBfjToEZR9lbd95IZsipTqoQGF96xg9sFptADs3Jt8VvMs5+f3f6Fy9aLbkp4/kffTWacegR8dYzCs04EgbMppoTzDgAxl/1SSMAxn8DMFaEpgfGnkyhLGOZ5iVT3BMZbTH4TBezQbmaN3J1NMz43cfYGvGy7eEyfO8kbFRYpQ5Oy7Vl0f1t2G1d7NVrL7KnrutqXQHj3xMW9DO29n73x+wpw3f8s5+RWcGuvNu7XWgpA5+1mYkDHBhXancauqEGAdp4027iEvaETHFConBM2GfH3BYAdy6tVlIcpbRbxU0qdlKlcHZX2L+OF0CsTcgCZPeYAFqSA8DQVhgL2wfk8gF30uoE0gKnekC4HtBuhCE2seGiCZBqnQQjZgBkMxryFo7b2KK8d24B2rE3qKFR553SuGlSSVrQAs8tE1n9NDHcdnMy2cfzEBgfWZBlxxbmueGPLwLGm2fjW4YV71uUw4kgy3bi6lC4kIvlZGuJGO2mEl6DUZyMChm8KGKSkeekUjC8PMp6TK+BZBwB8ZZx6PMnAbEPxgJSXQFoi7Qv0WiJ6VZ06h2zydSYk+UAWTq/V/wuNDJPALIXF7qFiNBWktvaYdlNOFUaRyWRewwzvvsmO4c849Np+AqMe13wS1vOx99bWEzP4l6b9FBPqwrDy5yXaCV56fZiZIQD4x5aI0ZG9yeCcUeEplhxgBkH3BRfytv3VZ/dBMQCXledNGM93ovO9F1oxhG5WTafseFqWEsNWz6W93/QyrCMHZqS6ljxbrYs75uW47Y+JDxxk/W7uYs9dfXl1vXMX1jXiy+1s8+9xH76m3ORK8613511jl3AMMED1/ewdBZPTsFytpJcimo0ToGx8go26Q1Lk+5TwbhDLxYwb0aDlGe3XeE5rpA1WJQpp4Vqq9LOXLF2nstbldbQtyMrqATGrtAh21WwQDG0zcV8z1F8P2oTOc4+eDUX448FtB2AwxTFhrdMz7ftWMlczcwDhPLQeovsyNJRtneOHA5peIL5nhMZ9sDm1T6OcJ8OMN4FQO9FNz4EUB3GdXGUpZ+HAGQxarHiz2PGev7y7Moytnkmro95I20vDPvAwlzXRPRS4DJsF4C5g+WqO3jO27iKEcCqtC5J/uTO5V6HjtpKrrJAV95lLXHdOzPX9mGd03G3iue8AwfHDmx0fml56+55eKLn6zHkGka9t3NC2sYJxwdkD5Q1xKNt1Kmsk+LECrNuQK6op0Gn7Iv+99xsZ5FnrCEh9Rlu7HqWrUfnf39JsS3sd69NffJaqyckvxwwzsUP/UxYuN1AhGYPNtc4SYL/aU8r9vRiXzNWnrEae6pAPsUXB+QAM/4KmbG3kLQTGHPbd1fo2HtEqt0RGmMhWVk2Z3Q+GiQ74SJYR//aH2zNsKfsIIHnx2aOsh3j0UlHp6C5hrBH7XEbTmbA493Pt25n/MIuP/c8O+ecix0Y//Q359iZvz3Lzjvz13Znzy4WSTD4OIYxBMZ1eIt9MG5HG92KhWsj3Xj/EldeXTXwnL/2OBijn8K4tst3K7uXPgcGum16itNrd7I8dAdxlDtxPEg28GsnAxHbO1hsmwCZpaMC6C2TKFia2KAPyFsJSNrMvjgH0gIoPq7PFRuUm0IAvGtuCQBY6mrPvFEAkRpvRY4Zq/Emq5sPxj4zlkwhzdgH44OA0yGA1AdjeYr3AWafB8btaMYCYzXGtsygkYlrYw8MW2B8cBFgjh1O7PwAJ4h9OC0Eonv5vffA4Hcx4i4LnI4CW5WkB8d4eS1UPvgeJLToCBkZxxjNfk+TgR1j2vt4vnrOrubzfDtq74Ii27ugwIHyrrkeSxYob+PEdAKQOeF2uCk2sgW7jf+nWjT4agZTlqRHWr/7bibcHmasaFYGPu7seZ5V8vofXVhoC/rfa7MZtGlKZqMIfvF0sjOeDA2z6/HFd4vMtEuxr2kKzwPhABh/1SQusJD0KwTi4y+mW7EkQBaTkNXthLtCkZq3BsfZUCabZo4pYqtxulVGDLR5L95jKwhU30dTaB9AvG1sJluHwwkvZ1da5BuW8uxd9lhXb7T4/F+cbmf86iz78c/PRDM+w7krTif4pc9F59iAh25l9Q9DAoBxAwMctUpkQ1LYzOX1NhpWnw7GPiAncDkOiOBU8JiXp1Nqg7PY2S4sZ7J6ianunlvkAGPv/GJ33DWniK3IBQ5Qt82AwVEamNg5Bb11gtdU2swJZtu4dEaLAXakiN1IMXtmFSBBeN9rN2E+u/l++9ksfZjVRaoDi0Y7QJJMITD1wVjTeJIppBmrgbd9ChYtHBU7Yctq4vlgfISwoIOw4/8pGCvXWB7eLWjH22fiLOE12MPrsW++x47VQFS58KGONLgDczhZzIZ5U4fm8vuzEVu1j9dk72x+d0rPU3VwvoKK2I69eCwTgeMZRpngSrePLRnH71nqlrqq9nMycrcX8jp3gLEAWQx5N/p557+TZAtd/TRzJbORqwZv6jLJbfzQRhlZ2Pr/4Ra74GeEA53KCD3DQvf3vsAqOVEe4G87DzBeMuB+a84YYWvz0iwxOc4eAYyvRVrT//EleOQFxieyi/20Nm/Th2PGWjH2Fb+n/hag93X9ngFm/BX+8/g78LQhugs6m9uOwD+pb3dTcNANQfH2Tka+TR07moWVObaB0dnZz91py/reb3tp6G0twvMKGK9jEGIhPt7VWL8K+z5iTxJxeC0ZwZcAvuedcbb96ldn289/9TuS3H5tvyIgvPeFZ1v/Bwj0CX4JMMbjyuWq2LEDY0VFwig3EqTupu4c6/WYr/IcPHbs6cj7mHLbswB2ByiLeemyWCzMu0z2Lp93zSXxDPAUWPiAsReQ2cVjOwHWnbA+gbUDWQBo11QYL4AsIN7BcdfkbNs30wOmw4vH2KElY+0gk3EHl44DdLi/dKK9t3qKq8PuMb4PTaY9MEKBsWQKgbEsbVsZCd42iTX3U6MAd1wRHWB8AJ1czNgHYzFaNQA/ixlvw03RzlTfppPAeDevw565aMcAsrIu3ltW4jzLGqlWApwS4RTPqTq8kNyLk+rIIsavO0pArI/rvgBZpdt6/IAD4NGuDvCYTkQnXt9i9zp4wCxAxnLH66G/j8eOPTBWj6CZ16aZsKDWScm4UzwwXjgSML7/JruUhLbfsQxAm1Ye6XOBVaF7751BvjabrJexPKA5O8pWFWRYTFKCPRQSbteEdYQEBcOIcU14VjYfiE9s+hAQB8D4i0sUAWb8FQKx/2L6DOGy8FTrikZ8YoY/23qwA6/PsDh7LjrFCgoKbB3TWJVJIQDxo7Z64CO2EbP9fywYB6srtg14dFezen0tMY6zhr9skQ/cZH1+9G/W54wzrMd5TOP9/Fd21rkX2MUXX8zKnB+QoXuhJfR/jjXwLBZlkKRyNPvuyLWtV5ONEPXN6JytBMi4qTvetHIHSI7QKLAu+1WSKATCO8kBVu2CVe7BhbAfn+7BpaPt0LIxADVM2FXJx2s+DFZgArjuA0T2AS77YIl7ZwMgM2GHTKbtmcoE3exiOzyHFDU+/8gigGgxzxdA0tftFfiIFS+bZO+vmcq49Az7kOPRFeOcTLEL4JFmrAbeLqST7cgJsrYJjGVtk5tCMoWYscD4ABLDoblIDDwPMePOmrHzGHNC2okuLmvbbkBdX6tMYzUwvUzkVJf+doCTk/c9PDCXX/kwQHwUQD66FFCljiwBhBeTBscJ6uCC0Z9aer6qwzz3QwvHuM8TG94/j9eOOkRGxyEY8mGYsl8HeW0EygLj/YuKAWTJF53AmKsX/V3bOcluxB/dhC1RqW1NrJTawAl+HVLFHIZK3rjnOrviF6daDxaPXsRuwtdv7w6Ic/KlcTyLmNSZb97NpGWozctMtIjEBHs4LNauw0lxOVd3l4bgk48b48D4RIaxB8qSLi52YJweYMZfAlMCzPhLvHgnX+7oxfw4GCcDxmyIduOi2WzVZRfesER7LCrV0vILbPm4EqauImz528QjDnjYatB7/zSHN/WsYmeVKktWyDtWteh+Nvr1x+zVnpdaF5aRXvzzX9iZp//Kzies/NJLLrJzkC/u7nW5pQ56yWazDXg1HtZK3AkC4zq0w1Yabu1osq1yAkynGw8T2k7t0PSZtmHArFRyC7hLYC7rVXtofO1lWEJgfGAJIAMg70Pj9Eq3O9XCsXzuWNsH0OzrAGSx5b1zYHIA8t4ZyAzTsZfNxCc8R4wSMBYwcYl+ZMVEO0wdQpYQKxYYH13ZUTx2kJ8tMHb+YA1swFRlbZPPeDssdvtkBj6QKXzN+MuA8RZyLjTsoqEXLwGOwQ8AWVKHkzuwx3UG42MM6BzmJOWBMQwXgP2s8sHYB2QflP2vOaLnvnxyR010r4/AWWz5uHTRIVvoakUuC+ew4O+5mb/lRq5uGtG962H4AuP12AbLsQvOTw+352/oZr8nm0J1DfsH83HfvLd8nEuqExivCXuRkKhwm5OdZiMSE0lsi7NropAhwvPs0uB86x07xv0fexs+TrBj2d0ujkx35eVWBOqLvAYBMP4K/3E+BsYRyTDjZLuS1CstcNQ/sfaGXcnqpXvCUyw8M9fmsHZHnevVTKQtHfiQs7gdmpBpR6YXWi2TdMrw3UBOw4Y41v2MeMNyn3vQrjr1X+yC733Pzv3lL11exeWXnG8XnfUru6fnJW7Tx5xkptnywqwKH6wAuY7L0BYyFXwwlk1Kb1w15ATGyvNVPoMDOMaN9zEgsRdNVLUPEN5HFrBXgAF1ANnAK/Tcj9Ukd3//EnJ6VTDcfUgO++fBdudwCT4L5jeTpDSOh3TC4Qrg2NJJ9h6JbYqgfG/NdFdHV0yxI4CR9GLJFmKFBxaXwDj5WgGhXBGAo8KDdjEGvJNG244p0cc14y/LjB1TZlBGk3m7YNf6OQextcmRIYucfgc1Eg8tRWJZhlSxHDBWAchOboHlH1w8/lNLzPewTjgdJfDtDMDvr5xh7/N6qPTaHOP1EEOWbCEwdtIF7FgsWWAsLX/7rCxnf/PBuJ5GpvI6pBuXEQNaOy7VyRQPshbqAoD4NzgpHu1yFktrE+y/ufKoYKXU7P53WSN50ZXZMTYrd6QFAcb3YWu7mmGly8MKHBhfFTOW/2OWknYAsi9XBMD4qzn5BMD4bwnGDHk4MIYd+2OjXUluu5nHBqZk2LjRRba+hFxjxoKXsO5+7huEBZEhcJDmVg0h8yvCniWM5ilbTp7t2pBXibJ80V4jG/cKVhidxw68Lheca90uPd8u+PVP7Lrzf20p7MCbl0qEJpemPhjXaDhB1jMxY1wOHhjjigCMddmvCMm9RFTu43LeNamWFtkBNNGDaKNeAYbkOuznUlxg7Nirq0kn1RTuT7F9AOw+2JwPyPthzAfmczk+D7AChI/Ohw0vpFnVAcTvr+4A4bUAMeWAWfnAq2CHsOMjy7hcB+gkARxeosYZY81M4O3nxLFb1jMabQJjacZq4H1ZMN6jTGSGZFS7BcawzQPoxQJj5SOLFR8HY+I5jyChCIwl4RwinlMs1pMaPrkEwp0BWIDrg+8HvBYfrp51vHRfH9fnOynHackdOjLsWI1NH4yVo7GFE2vzdAXMRxCv6a3a2oDnuYn8jwVp4Xb72T+3bqxY6gIgh/7hJiYQRxELWmBLCJRfMPA+wBh/OtN3s/K8LR/3YGvrEwkrDi+yS0IKrFe0mDFj/iEflyoExhc5ZpwaYMZfAk8CYPwlXrzPkikuD0eiCEsgOlOA7IGxGiDqPPcJTbHn45ItuyjbVo/LsiriDZcFPWnTX73NGhLftWNMZLURxrMm8jlbMexhW/jWvbbibcKEBj1nJa88abeTLXAWWcaXnv0bu+pyrG4//571PONHlt7vaVucjrxBHkEV3t0KpuCqYcfNk0gNY6TYB2O9cWVT201jTpf92hXnNFHZt1bAQFcCuqsBwTUACseDq2C5XI7vBZAPrQKEXQG+qpXTOmqGO+5fNtnVQdUSPm/xJAAUAFro1QfLptmHZP5+tGqmfUC9v3qmHVvtfe3BFQCTAGntTKcX/3E9x7WwxNUTTXKAfMb+OLQAcs8s3A4wY1+m+Co0431o6HvRXgXKe7DH7QPgfDDWWLWA2J0UxIqJ5zy6kteJiM5DZCYf5JJfEsvhZbDZT6kjywFX6ugKTjgrdfKBCfMafLBmllerZn8MkAXUPjv2WHdHY6+DHauZqqaqY8dITS3TYMRTvWS3jST2VTF80ox7ZU7scHKVf2CX46J4hOzrOSMG2XucINvI15g34EH+zx61OiSx6qJUm1GYa4Pjk+0Otnz00tRdxCi7GGbcI2K0XRGSfxIYe1kVAuOLkN8CMsUXZ8kBMP6bgDHaGay4Mxg7+w8bQC4l/ap7aLI9GBlrsdnER46HBRdHu7zgWX3vsnKsbH/Ct3uA0duNGf2sKuoZW9LvDlvyxn228M1HWRA6wN7oc6Wdf+o/24W/+qldyxLM83/xr9b7jB/ayP5P2dKRI1jXHu3AuJyBiiomsZoYAtiE51VgrGk2vXF3sTFZ7gS5DHTpr0twgYxYscBYQHx03SQ7VkYM5lr03FUT7cCK8Z8DxjMcoB6AIYslC5COLJ0CC8YZscSrP66caX9aNcv+xJoisUAB0dFV093XCMTfX0vTDjAWEP+JzR9/ApQ/WIOcAdB1BmOfGe9AH1UDTz7jrRPCvhQzVhPvAI1BAbJqPw1NhdqrCXi4Y3jEY8WcFJbD8ldxglg13pUHyNxGYvEB95OOAmC/BMQ+GOt1cCem5Ty2gtvIFe5kxVHsWDqyrx93bujJgy2rof6mclW0EpbUPhNWzDBMM8l7DUwH1pP1MSmor93y6x9aF7aNxz56F64TfM5TaCITXLSQoaPKiOdJ1cOfTuznjKI8eyc+xW4LIpeC/9fLwovt4qBC6x5eChB7YHyCHXuNuwAYf3EQDuzA+wpBuPOL6c3ud4BxeBzMOMFJFQLjixmNviym0DX17h4RacHpSTYPG5s2+paTX7vg3Qds0cDH7EOm2j7U1oriobYplbVMb91pC164xWY/f7ctHUro/POP2Y2/JziIDRLXEp15ya//3a7/3Y8t+rl7bRkpYBt4AwqMN5AbUUneQ6Mm4hg+6AzGu2czsMCGZLkMdOmvZDOB3X42bRxYCcgAwO+tn8KyTcCgbBoSwlQ7vHrypzBiMVuvDgAcAuQjMF3H/pbDbCkx4uOseMUMx4x9MPaZsQBZYPzBGtgiWqakimM09qTLOscCv58vUygoaCeBQHJTKJuifXwoaWWhXxqM9+OwECAfANgOoaM7IObK4VCHm0InrM5gfHQ1DUjAWFcPh1dyAkPj1fP+tBLg+iCsY2dw1tccWqwTmF43gfJ0B8Yn9GOuNJBBfHYsDdkHY48d8zeeRiNzLmPQo9mCQgRqy5hkqyAVrinSMLkAAP/0SURBVOit5+yu3/7Enu1yni1PGGHvE/7fiMNiYb/HbCVLUJtYhruJCNeGsTk2vbjQBsal2C3D42DDEIiIYrsEMO4WNjoAxn8D3AiA8d/gRdVlhoBYtjZPpkhyLLg7DTylW4kZd4krobGXbreExqIbJ9mUMWRUMJlVxUaGlcGP2njW1B/AlvY+yVz7SkfYVh5fjkwxnb1wkx6/kUvK52whWyFeJJu2+y+/z4aPM+0KwPjas35sA+/tY8sZFnGM2IFxNB5TRqKVF8H4ciuTYFthxtvc4IY3YnuAwQUBjGxaYntq2u1fAfABxu9vmGoflnMJ7QBZmi5AuxL5QQXgejW9U3Gfy2pfvji6CkDVpTgA/SGg8qEAeslkfLqTyRkGaNSocowQtohUoc8XK34f+cNrWnkOAjXvZCXTSiaXMwEwugYeuq58xsqmaB9D3u/oEA+MCUdSjKZvbfOB1LenSR+XtW0X++LUrJO1bRcaq2ofHl2x4oPY5zROLZ/yYcagDwLI+jr3Wi3D1sZrJGZ8bBUA3AHIAuNjarq5EgP+y6OkCD1fD5Q90PbZtK4kDrD55KBkHV1R6ET2sYYejU1eFzUK3WvToRtrGEeuCg3qtClGdEEKm77ZF4hLQlGka/mfyHr1UXvg9z+zor5Pw/hL7dDUApv/1pM286V7bEPwC9aS1A8wJldjXKFNKS62t+JSHRj3JFRezFhg3D2sxLojV3QXM3ZuCm80Wv7ii/DVqwIyxRdnyAGZ4isEZYHs5QCxA2Nu64wnO5v75+XyrmtoIY0QLvMYjb6FwZCXk0ZaNqFBq0hwayCisibuJZvG2pslgx+1lswh9gHe4A8YP27NYABkwGM24dnbbMyzt9vUt56wuIeus9vP+J5dBxD3OfNHds05p1nIcw/Ycho2clOsK4iwciIYqxXJiPl/I4Ezm6bTcWeUeSuseAer6ncrYB2nhNjwfsBYxx24BXZLroAdS6L4sGK6/bEKyaBqjqsPywGT9QAnzbbDq6c6rfcwMsPRNVxir53lHhdou2Yc7FYOCbFcAdAHfL4A+IMVyBGw4PeWAfgcdf8jvseHa6bZn9dNtz+hE38IKz60CC+zhj34fRUG/yE6raIvNaQgIN1OiNFW7b8bi0TBpmQdt+Mi2MHYt9wQTvMlv0E79A7RnBSoSt4QkO+Zjreaz9muUHlAeBthSPpeclNsw9qmEtjra/V1AnQ1O0/WjDs38DS4oqajTiYfwu7/uE5FQ47n5Wm/vnMCDRwG/R4nNfd68Lro81Wuiddx2/s6QFnWP5wlh7AWqpm5f5HnpBAI++PRYsUa5lHqnCYINW3ZPCnJanDTLGbTddHbT1rCU7e4zJA9WB2bRg6hafyYLR/0mJWHvGgtiQNta2mKbRg3xrJTs+2l4Bi7Y3i89QrFTcH/bZfgUXZlcJH1CEI7ZgBE/9v6H5e/+CKyKy4ieF7h8/IcfxFbV+BrvOnFLryWV4Wn2e1Dwi2qeLyd8p9mFj56kt08LJw8hRTm0lPdiG+XCBpQHdthXQ4Dfwx3FKD5e7C+QnD7pv2BOoOxbD/OWywmQV0ZjDwRQq4xXeluMOTriSR8MiHTkvNybCGr2huIp6xPfs1m97vbZrGafVXYC7Z1VIQdY/XPnnFkDJAJvII3zbrI162crcRj33jAXuryKwD5VOv+4++wGv6HNuLFh20ZvtLVeSG2rpDtEQJjsnd9MG7FRbEJbXEzrHgbQwM79aYmJGYPNi2/duIW2IMcoMvuTwPjDzYAvADNEcDiCIxWJSB+rwz99zgYC5AFxl45QKY8QPYA+H0cGR9QH3L7j7DiP/ExAfFHq/U4OuxCDULk4/Yg7AfwOaJsBiYIdxJYtINVUltpUG1l87Ff2whHEpg6WxpAupewoP3kGh9k84djucqYYBBEj+ljckuIGQt4Bciqzvd127e2qckp10lnMBY7FhirPDfFGAewHsjyHHk+/vP1Hxcgqzp/jkBX9RGv3cm3P2AK0ZdqPDDmpOnAWOPpDMB0HKUXK1JTgzsKn6/ltShnsWpZaYytKowgm2KoLYjrT7IdJyA2uVSzY3HZ4Edsfchz1hDXj63kwxlZz7aVo0dbWmqOPR8ca7cOo4F3HIyRKUJGAca5HWDsXQF6jFhgrCs/TegFwPiL4lYAjL/Ck8cJMNZJygNjMWIHxhzVifbB+Bo+/nBkmkWw2mZWaYbVkQ3czKboVeHP2IwB99mU/iy9JHh+D/kCRwHQnQSMtzDm3Mp0XWP2cLedOe6B3vb0Zb+xKwh+uYy8gcEP32pLyQfWBJ4PxjV8ncC4eSoDAbDjNpwU7VzSbtXAAJNcuxaTBwEgnyg8xlyG+2D8Qfm048z4z9Vz7aMKGm+OHXvgKxB2QLxu9v8IjI8DzkoPkAXEH3HbB+OPAJ/3aYQdJThHYKz8BwHyPl6DPZxMtmDX0tJQb4sz2RREhQqMBcTbyW9WWPxuJB45ItSAc3IDgxtHmCw8quEN7qv0MX2OPlcALpYtdiwgFyhvZmhCAyAau1YIvYBY5VvbPI+xZ23rzI47g+7R5RNpvIkFe+DrA3BnoPZBWK9L5xKr9l4rTmYagJGFToDPiVMTeJ8ExgqbV8BTCyeXqlKukApH2ErC/8uQq2q5QlJGcgt7EWsz3raVoQwakaNdG/eGtaQOtnZC8ltZJjtnVJFFJ2Xak0ExdlMQbiDyKC4bIRIBGI8o5n85113t6X9dYOwzY+3HuywAxl/qqiAAxl81GEuqcFcMnwzGuuQTM+7NVN69oUk2JD7RJhSkOhtaC5skGrLfsUUhj9vkt+5BG37WmtnyvBPz/nYAqH3UCGvKIbQ8ZaCtT3zLJtN4GXH3VXbr6f9ql2rteu+LbRk78JRNsbZghGPGAuN6AL2JeE4BcgsTeALkzuxYgOyXgHjfckAQZnxcN5ZUUTnbyRQCYw+Q56Alz7b3y+Z4QPw/BGMfZD6SPgwInwzG76thJz9zR+aDtziU0V9OJAp1F5i4Yh2Rqr2ELGMAWUC8g8hQZ0mjfDfEp4GxGnQCZH2uD8aSKXzZYtPYCGIw2W/H91RCnCYVJVP4E3gCRR+MZW/zAdmTFSRHeJNzKt3WY5584bHgTwNhAbAnb3glMH5fnmuBPo3Mg5w4BcZ+cpt/VDaFNoBoR562ZtdwgiorImwqj/VXaMFVNHO1RWQdm5+XjnjOlgDEGyJfsmYWoDax7qqZic9a9t6Ny8mx4XHp9hAyxXUhJLYBxpeEAcYjirhdAqnAZyy9uBMYX6wgIYDYy64IMOMAM/4KQfULv5gdQHwyGHt2II8ZXzGiAItQgQPj28mpeJOw+fzsZFtTQrgLVqTmIvzF8S/ZnKDHCAp6htVE/dwy0MaC4QBPqAOeKpZVajHoGoLkSwgR6tvnIrvtl9+zp7r+zpZmDCdcnsEPwLiClT0+GIsdKzxI7Fhyhc+Ot3PpL4bslw/G0ozlMZa9zW/kCZDFir2Sfgwgr597HJAlXXyeTPEn2LRjgICxmLFkCl+q+Aj2eFTaKFrxgXno1ip21kkz3soJpYXn08heOFUT26+bOW5io4kPxjuxA+4jZ2E/UsYBshoOoi0fYrjlMHrqEQZcjuKr1mP+4zrqc3eTcLdDjBu2LTYsVtyGBt06GsDn9RYgbyXXQ4DsZ1MIFJ29DSDuXJ8Hxicz4M7SxCeBtGQKMWM36Qcz1s9VUJCL0OwIcdJReSMC40ayNZph+PX8zvr7rwWINQSkLSpaBrCE7dtLQ/i/in7ZWrOG2mb+T1pyQl3gf9XobMtMS7c3olkPBhj3wSMvefJCJvAuAYyvjCjpmMBTHoXHjF1AEGFYDojddF4AjL8wfgQ04y/e/fzLFx1G3IkZu3/ODiDuDMY9Iwv4R8+2m4YSGkQyVnJavC0cleouJWvytDPuNVse8zzLLV+yFfGsrk96hcWf79BgCrcPFue4RpUuqRsApEWRb1rR6w/ZsNt72ru3drOlaUNwVDBK3QHGss2JGfslhuzLFVtoAEk7FiD7JTD2AJlJLzRRnyHL3iZXhZp30ozFin0wFitWA08a8ueBscf2YIawYmnG7zFC7ZeiJA/hEnCjzwDxPqbDduOH3kbDSXvnNsL0Pw+M96InC5BPBmUfgDs/LsDW/V3SnwHizaWRODJYjQQQq1pwszTDvAXIbWzZFiArxtOx405gLEeFX58nU3QGY70OnXXlk+ULT29WTgUj1A6IGSvnKsZLz9Pmam0A8Y4CY2/zt7d8tp6tLOVssC4DjKtx1ygzWhnMaxmtX8+qr41ZQ2w32SXbmdBUxnQ7EafrxxVYOFdqT0ck2E1oxj0Z27+U3Xfnk01xMXscu0WPdoDrhQMJjFU4iDp24Xmj0gEwDoDx14AZK6HNNTWdTEHUYAcYe4Csf1Qu8ZAoroousj40PK4bGm+PDY+0iKREm1KUYWVjAGQ2RNdkvsUetTdsHaC8MoFIzMQXAeNBLn/h2CKyhaeyvp54SG1u3oDTYgN636yQ1yz/jYdsCfrfMjY3nwzGdexSU4kdS67ozI4FyH6peafyG3sCZQfIa9A8AeRj6xhXxuYmzdiXKaQZq4knS9vngbHAyIEMQHwMID6qsCAChnRUnKRiJH0w3sMGjK3karSNZ7cedj8x4ya2JguQxYo3cvtkZrwXB8FergL28TxV+zn5qA7wnFXS4PW4f1+3pcdvAejbkD2ai4IdCEuiEDNugnmrdNUiQPZjOAWKPjMWEL+nKUEdP6eB15kJd27udW7s+dqyjr6TwoUlMXWn5t0ngbGcFK3azIJu3Iz+XVMqIB5h63DWVGNvVIj/fpw59fxvVCcPBIyHsXEF9o98sZVx6baJOTZ/VKa9HR1rf2By9GqYcbcImG9Urp2Hve3iCJhxbKk3RaoVSx1+em9TtC/JdYQIfS3ei18lyfrf+V4Bzfgr/8f5LDCmoScwjh3lZv6vJsHtgeFRNjQp2UYV5doSBkCaYbIbC4ZZbeYgllr2tTVJL9uqpJdgzFiPiIlsGxuMPSkU4GJPHPalOoz6O7CsadJqLqvhF6ewMp433Boe12WqmLEPxLp9MhiLHauZ55dsbSpfQ5bLQgz5MA6Ho2sZSFiDJuoAGT8wgCzNWKzYjTNLZvgcN4Vv15KtzSWYAcSHSTrzCjZOuLzAWBnBWkPUPpHmIxunxYoFyM0CTNUngnG8A1uBcefygVnHXbwGPiALpPV5O2Ddm4sjrYWriYa8IH4W8gdgLHYsIG4cpUWs4awywsOsqUViNAXGauJJohAQ+9VZGz6h+/oWNZwjHXrxyUCsRp+0Zb/h54OzsjnkK/aiM/GAd9jaTmbGPhg3I7MoPrNyVDghQaG2NjvYNmSjB6MdN1OtuSFWnTTAhQOVJ79t5SN5voxL14/PtjEZCfZqVJzdGpZIky6ereYZdlG0B8YXRhbZFXGlrknXGYzlKxZT1kSe7z/+oszwH/3rAmD8NwBjl23sVpjLW6w6kXR1BQ2RK1hr3oPu83VhGXYnxvqnh4c5djy9JMtqWXnfnMtYKmBcxTh0TWZ/q89/2zYWD6bbHQQQh2BfiuNyXp19zP74ZRuxL5XnBNuazOE2D9vbwlS65TTx/AaewFhALP1YYOyX39DrrB9vRovcAuCIKftuCwGysin2M5IsIPZKgyAMLiBRCJBd+WwZKUNyhmPQypZQdVjbfOboW9skUQiQDyrTl+0Y2hCidU5ixduYGmwhArShGHkCFtcMYNbT0JQ80xmMN+Mc8OxtNPF4jgfZJn1oBg4U3APbWHu/lzHwAwQl6fgeWQ467mKhqP95u9nGvKU0lmLLB4MSAuOmUbhWigjpB4glVQiItZRV0aMC42No6h8wMi427FLbKDXxJDWo/OfpsVvPzqbyZYlPO/qg7A13kI7XKRjIT2rzhjwIlfdzjJFaJFGIGQuIa5FaqtjgXYGlrTyfBD+S2+rIP2nif0L+4gZCqMSO13PirpRWXJqGJZK9d6lx9jD/i9ru0R09+FLWLV1ANsX5jERfiLR2aSQ+ecDYLR91zNhnxZ6XvkewNwzyjw6qX/T5B8D4KwZjF5f5mWDMpRxg3B0wvpbjrUGJ9nAQ7Dg5zcYW55FBzKp2GFpj9hCrz3qbGmhN+e9wOTnUWkuH26bxNKwIT981h8YT47ra2NEECFXmwYK49JyLZ3RByiDXxFuPT1k+Y58Z+zKFD8bSj+WukPfY1499MBZTlo4shiwwVkiQAFnMWCUG7AC5A4zVyJNs4QAaEPZBWx7jYx1bOzTe7AemHyVmU3UCiBVEj2WL1U1upx5ZGpvG03BksWYTJxtJFG1onK3oup3dFJIp5KgQIG/B6rZ1XBybRAjOZ/9bKyDegmVwB+x6H1cPe6cRE4rssQ3ZQx/XZfsBhmB0v62E718Syfcn8Qwwbi4OcYAsZryR763N2D4YS6qQm0KA7CbwOtwUAuPOwNvZ0nb8JNThPf4sMPYB2R99dts+YMUqAbGX1OZFoWpzyyZ0cgFxC1dKDeOirE4+Yp5LJWBcKZkiJ4T/I4A4k3Vcqe9YvQKBqAqGQapYFFvJqq+FhWmWwXj+H4KjrTdZE9pScylDHPIPX8BI9MUOjPNp1mUfB+PjrBgA9vzHATD+okAc2PTxFQOxXlAFyTvrTwcz9tjxicbGlW6DrreKSbrxjSGpdm9wor3JNF5WQZ5VkOImHa+VoY2NecO5tBxiG/MHW1sRGl9JkNuGvImOeRsNvE2TtFqHzQ5K50I/XYvtTWA8H9YjqUJeY2388Jt4clR0Ll+y8K1uAuR2GJcA2QdjfzDEB+ODKxUaRDIZoOKm7ABjAfGHG+ZheZt7XKY4DtoA8JGOoHiFyGsDiKIgjwewEzK/v2MjiFY0CYy1rt4BMSPdAmO5AGRr2wLD34rNTz5jeYzFYjuDsdwQu2n27Wb0e5vyOEis28wE2j4GZ44STq86INbN99djh5ju2y/gJ0hJn78HsBYYOxcFurErmnetsG4BsTRjfzGrJt/UxPNlCoGys7fBaF1gfofk8EkDID57/qSjALwzO+6c0iYwFhD7gfJuu4dY8WScJgDxRrTiBn5PH4yrmcKsJJWthi3jdQBvIxa2Ghw4dVw51cGQa3BZ1LEGq2pqkc3nqiw5Pc3uCUm0qzp2N2rDh5iwMlUupYl3GaB8GQTCZ8Zu9Jn/dbc0ATDuFRQA4wAY/w1A9Yu8qALi7qxWOhmMO/svPTDmc7Qtmn/ua0Iz7LbgFHs2Pstis7JtzfhcAIFV73S5N6OTbmIyb1PBUGsvBIhha+1jItBMR7hGn7IHFJPYgi1Lt8tYRCqZQmC8hGxaTeL5UoVAWEz4ZEDu7K6QXOGDsc+Uj0/p4f0VIO9nMu7AClwPXIrLPeGD8Ufl8/Eiz3OPKVDICxUCtDu2ePgLRj8JjA+wbmif2whS6LZMtxP56YCY2gSD3QLT3cbvL0DezsnHATLAuwmW7EsU8hhrKm8nTTq5LzZPSnElPX0fgUgaHlFpd52Oeky1HQBWg1A/4yAnozY16tCKfZ/xJvzLsrZtYmuGSmC8DRBUJrQA2U3ddTTvJFV4MZfIFh2g7GvI3sizAuO94Y9PK39Q5OSENp8ZK53NC5PvxIp5TQTETXLYAMa1Y2JcEmCV/MXIE7XowvVM4DWmvWs1DBKJHTdqT2IpPQS2r1TOGmuzSnItOjXN7gxJcXkU3QDhLmF5Tmq7jNLtrm6w45PAODsAxl8BBgVkiq/gRfSB2wdjN6GEVqwBD/0jdwbjbuhsXQBgacdKxJLF7brgVHsoOtOGpI60xaNzrYEtyup+bwUktpYShEOHfzOgvLVYl+OR1pgfYpVcdlYhTbhLeKerog+SgbwA5iOZYrHC6ZEqZPx3u/A6Bj8Exp2tbj5IS67wxqXlQfaGQj42pUe4+x5t+yBAXYCsZp3YsZwU0ot9ZuzyKjoyjx2L9sPo1YhyzShvEKKzTKEVTGLH2qbcRrBNC+PfLWMS3WsgsBSgymcsmUJArCm8LWNxAXAiEgjv5grBBfwAkgJvgfn26WwDYaO01jUp30LSxw6xYXmYFzDu7cKHSp0+rZ+ngQgBsgNfrjz8CbwtE/lZ1GYtc6UExluRBtoBfYHiPhprYsQu1xgw1kYOgXHnYQ8Bry9LfB4YC4R9vdgLlPc2RLulrITJK4vabfXw5QkBMa9JE8MejZRjxfzPVBUhU0iiYAhIW2Ma0gZbc+q7VpfYnw3QQ7jyQo4ZzyAQOwk3zB5nE4oyLSg+iQzjDCxthALxf3tlaIHnjXf++DxHIJQ+qAaeF4vQMfKPXnzV8AAz/iIErvPXBMD47wTG+qfujgbXCwbSOyjdbg/PtDdiCfYelW2VJcnWNgkP6RR21aH5CoS3IkNsp4HVjg7cRJe8cmQwWiC2KySNFppPTYXhNGOCbGkKE3zogQJjSRU+O/adFD4Qd9aRfUD2/MfSkHmzd4CxdGPHjjvA2GfGPhjLSXFcN0YzFhj7rNhnxgJkMWOBsc/85KaQtc3XjMWMJVM0jcaaBTBKplADT0AsQJZEITCWRCEw3g4A7eLyXCCsyMuD7MRTELyiQfezpumPZVPt/6ubb/9dNduBpQMzSvkOuv+fFTPNmhbb/62Z6/b7babB1w6TFgvW4IfyKjSNp+k71ZbJXqmB54Ox9gnuwLsrQBZD7syM/aWind0RJzfzTtaXdd9n1t6aJZaQ4i7Rpm2FyKsExPq5x+UJrga00aMRrVjNO2nFFTgpKgoodiFWZQY5iaIZC2QrHvQW/jfacVRsLkF24X+sgTVYq2aMsVE5qfZWeLTdxtVdz/BRgHEhC3QZUOoY5e8W6rFlfwHpp4GxiMiXBaV/1K8PgPH/Ahh7M/vyKqabmPHlIZjltQ+P7nQPLv96Ds+0G3gTPBeRZGPy0mzNKJjaZMJ8phGLCNPbBghvA4R3IFtsKWDCKoe9ZsQi1uWw66wA2xfTVU3of9Vceq7kTbdUiVzIFDrKVSF2rEZeZyAWOPulx6UfS7LwwViShaQKH4x3wSgFyGK7nm5MzCXAK3+xn9h2PDyIBp8vVUgvllThlo4CyMfzGgTE2gyNi2LPLCYApzGAMiXLgbGY6hZiRQXG8hlLbhAY+5rxDkBYG433uwk7TdrhoaWRuXtairObfbh+qtnGpWbb1znAVfC7gFjJdC5Lgvzh/xAYty03a1lmH22YZnvRY6XFbmaKzw8McuuXAHptkd5GSpwPxgJkAeJmjWjj3NhOlrDPkDtvde6sH3fWkf3X4JOO3uJRgTDhTfOKadSyWgkd3csrzjn+c13TzmfFnKAaAOI6JKxy8ijWF4TaBmxs5UzWiRnXjxxubdQWant2kG1nGGT7WBqck0da7YwSWzyp2DJT4+3locF2G2Dak7HnnqGjrKef0qaktpA8ANoDYx+QfUubGnc+Mw6A8Rf3JAfA+G8Axp01Y+fL1ADIJ4IxIUI0Rq4MGml90JofZuIpJyfLFo3iTTKliAWTaKgTYcd0+nfgCtjFsZ1Uto3EZNYDxA15MQ6MmzH1N/N4DX7SMjrmq7gsXZY+2AGypvEUGFMhHXGCN40nVlxPU0ybo+txHzSM5zJ3IoyUgYlN09mXR3TnlllYp+Zku6jNXWisexah6QLGR9j4IYB1TTlGml1m8Wqsbkpu4+jcEwyIyEFxVN5k17zzAnM0SeZyGmDIDoi1fp7N0TumMVU4EYlkPBIF8sQWbGfblb2M5ax9XCL6rde8kx68nSk4JbcdQEpR8LtKjHgnj2+VjACgam/ff1fPMWtebB+snWxtMOsmbG6KEN3Npf4WpvrEaLUqSXqvYkQFqJIApAtvRfbQ9xMQawv1LuyDAmNN4O3g9dnJ67MDJ8ZWadNIGwJmySHKj3DPjRLrV+yl5Bgd9XzlF9YVgV6HTzq+x+PyWav2zeNKASDePZulox0Si34/nQAkkbimnc+KkWzqAWJZ2tbnc/Kl8VvGSXgDwFuTNdy5KNq5StrO+PMeJK69sOLtvNbNk/Nt/YxxNnPiOItJTbHHBofaLYCtmHFPJDYxY+eSUJHeptCgzluhHRi7Bp4044C17csy+gAYf4Vg7Lsp3B+l0yrzzuEp3Wjgqa6kU62Sq6I7+ltP/rFvGZ5g/dnIOy5/lK2fPtmqxubTrEuwfQDSMU2OEZCzBYdEC5egdTDhCkC5MiccQz/DCdzfyO47MaEy9MGlauKlDrJl2YAzYLwadr0GQK8D4FykJseWySR8cemtiS2v+YM+zVhtO+Cj0rbhrYDyDvbk7WY1k9ijLumV26uS7OA35hSQLsBVlsIHhKwLWLSdQ1kTOgqktDpJIKOBjkOwP4UByVu8awaMj0vmdrJ2t1HbAd9tAmVOFls5aUg73449bYeYO1KFwFCbST5YwYZmwua15bp9MmPAioeUTQ+PsZMdqC0wVwXqi1UKcBvwHTcD9vq4AFmbMnTUOioBnXYCCnh3UAqUP8r33w/A7wZwlRyn30GhRSo1FdvxNat2Mm68j5+hpDnp0np+TpeG6UqbPoZOrj1+/lGj33o93qPR57aYIEvo9XgPieUor/NBJAl9P1+mUVNS8kgr8oxKz9VpxZw8NPpcS+OxmkD5ymL85mSZrMkcbNVuMCbMWvOG2lbG6fcVDLF9uYxBF6rxOdIq2U4+tWSsxWUU2ouRKXYrnverkMz0v+s2mZ9UnwY2nT/vywLSP/LXB8D4Kwbjz/tn8sH4k45q5D2FzS2RN8es8ZNt9YQSGA+aKfrpPoBpO2+s3Ro8QHJoA1R8x4FuC7R2ANq1WSG2HgvTimSaeJj6l8KGVgDgDozpsNdPYkgESaKFo9iVZ4uCXbPtomkimjQpZq6QAWSd0mCBksEUTqPpL2muLlcXkHWMr8PC5WmjE4nDVCzmBHufRt+xJYAxUZgq3X4PAFfmhEDHgZYDYxLIAOOtMOHNsFddPisvQaWBDQGzpBp5h3chWcjxoL19Ak0tVJVksJlLdp8lOt1XC1ixq+moTIatsrphZ1NTT808NfL0eOt4pvvQp5v4WTpu5DWu5cRVDXvcyJXEXq4M3pd9jSAlZSnrtkDYMXReQ7H1zXzNFr32/Fx97CDPp/NzPLKIKb2O18B/HfzXQq+RXhM/LlQJde8D5EcJRzpEhvM+2Le+p04AW6ekuPo8MK4jt6RiVJBVM6W4mSudPcrf4IR7mND9DyfH2h6GWHZj92uZUGRLSkdbVlap9Y/Ls/sY4ZezR1tpPu9/OPDxLy5FfNZrFwDjrxEY9+GNcCfhQW/GpFta3iibMWGsrZ9SbI1ijer205xR9oJLGUNW8Gsn9/fADHcDSjU099bR3FuWOsQWprxri7hEXcZotMB4LYMTAuNmgENgLN1RpTDyjbxRm1lZpOEBlUBaHXsfjBXbKF+tAmtUuhRXfbxBpaB4LxjeB2KBkQ9IeswHYj0mQBZwaezZ6cOw9c3Y2baORiroKIGxhjY0rCEP8YdICgJGn60KqNp5LVrGsuuP16cRF0EzJx01NVv5HiqdrCR1SPLQbR0lhejnqXTbl0MUSCSmKxDUzxED1969QwsL3NqnXTMB9qm8dkg++pmtyDy6rd9BpROLpgf1vPT8fCD2n2/nE5OAuDMYy3L3Hmz6CNLQQe0oRFY5DvxcxWzRlQzNOgGyWLGqEe+zmLGyKKqKsbGxfkrsuI6/9Y5pyDhIHfunczJ1I+JIOVxlqB+xZmKxleQX2ruxI+2hoCS7MSjFruYKTY6gANj+fV6DABh/jcC4N2B8/ZBE+wOXi28ljLTcktE2b8poWzcxnzedLouxegEWOwCB3RxVO2HKqh3YsWT1WpcVassJDlqUxmg0csV8GnpLCJtfRQNwHZpzPcMNTYCbJAofjJX01TqVS18m++RXVak5JHbsg7HHipEFBMQa/XVA7OX0npg0I25Tl9+d2J4ASeUDsn+7MzMWGGviTs+vnXFwdfpVGlEWO9ZY8x4+pnVBm7Dy6Spgp5io/Mew5k1kVzTTlGoiSL0S21YtWqlub+SxZlwmfmkaT+V/DzFufS9N6jVgE5S+WofTQM6UdoZNBIR70WnFkLVBW8AsMG7nRKWpx3oGTxrRawWKcjQ0c1uNR4Hg3tns6oP5+2DsgvKRZzqfmPQ66QSlx1x+M2CswZTD+J/3Mxmok48YuPNYA6Qq31fufh51YshDI9ChJLURn5oz2Nart0DmxDZ6D63jWHpbGI+eDGhPybElE/OshCyUkKR0e4JM7ZuGJtCAw1/sNOC/DxAFTgCBtUv/6yzgs2SKnkw0XT083W54J94eIdg7eGSBFZYU28xSGi3jCPOZUQRY0cgCqPYAQPu5lN7Dap2deI+3MAgiQFqYGmSz08NsdkaIzWKVzjw66IvlstDGB7zIzuIGCG3kjd1KQ6oNbbRt2gkwVhauwFiX/QJrDRdIpvCZsb+HzZMoTljVPFAmMAcN9GMAAwB5GrEnTfgMUffFHgVaYpNixtvJjGgtiXWjye2wW1VnQFaehMBZWRL7kCB2SFrAvlXLQIPsW000MDVZtpFhFwX/uPAfbTzWCnoeV2JZq/J7eUyf47IaNPyAH9uvTaM0Uk2YEEB4kEaf5IID2Py0ZcSXCsROa9Hvq7AcytcrQFQJnCV9CJD1nHx2fBxsO8C4MyAf32jCx5TdfGQeVyCwYidRaHQbIJYcItYtBi4wVgmINXnphjycXkz/gP+BMkKmlqEX64RciS7cNGk0TppRtgIf8dzCDJs5vtCy8kfa24mJ9lhYnN3C/5muyLqNyAwEw/8vE7OTT0ABZvy//Af4LDBWI+9qzPW9B7MmfWiiPRudYcNTsiwjcyT+4xyrmFhIAwpmxlDIzrFcuqP9SVvV+HS9lpDS0BsbO8TGJI+wiekjbPrIUJvNKOxCmOLKPG8VUw0gLhdFIw4KAbIaeMq/bZnCOC1Shc+MBcaSKqQbK5RGsY0eINOYouQMUH18/BemrM0WHUzveEA8oNsZkE8GYrFiacZixgJjMdU25AYNJujoQLmYpaGMNx9G993BsTx+gE15/X4bef9VlnB7F0u7u7vlPXK1LQ161tbHvOHCcFoAWQXjKItBpdsaBW7EZdIKCLcDyirFSerjVaSZzXv3CVse+rL7/rKEiaFLJhH7rgXA1UBs4OSn8fMKBnEEyNqqUcewiIBR2rOWfurk4ssV/ono5KsEAbF/ctLro40mGtE+wElAo9k7Yf4adtHkYRt/L5XYt0pALFZ+QqJg5yF68HpAeSGBUXMywm1ZcY6VTZpiKydPs7njx9vk8eMsEbfOW4lJdn9olF07PBo2nGI9iMnsSiDQpQ6QA8z478XSA2D8v/zP99lgnMOINFtAgnLs6qFpdtvwZHskNMHejIq32ORkK8lKtWWl2ba+GOtbaTrr2FOtsijZVuXE2rz0cJuYEm5JIwZbenyojeL+5KwIm5U1woHxCgZC1gHIlbDjGia06pE6mmBaTdi4mhlu8DRjMjE6NGPJFB/Xjcl0AJC9TF1YLWliKn/azBtyEBArCtO7JFdzzi8Bsw/Ix4PjkSd0Se+adxPTnHbrg7EkBkkNin3cSPJYK6O97WQtNMCA5wx83KJvuMie+dV37J7vnmL3/ssp9tiPTrHnTj/F0u7sYkVPXGMz+t5ni4c8YUuHPWXLg56x1SNesPVRr9ra8JesPOZ1Mhr6W3VCP/f4tDfusZyHelr8rRfbYz85xZ7l+7x+9qkW3OssK3nmViuL6WctnOwkdzSSEVwPu1ajr4r0uApKgCxQdO4GTo7Hpwc5yQiQO8sTna8QfDD2T04C44NY2XyJQk1BAbE0bGnTKskjAmMBsUrMXHqxWPF6mnZrOXlMSw+2wrgRVpSaasX5pZaTN86SsostMqfEXmKLx/0w4mvYcXcFO+4uG5Fhl0WSQcGC3IuJzAyA8d/vZBQA468RGMvm1osQ76vYOSYjfbfBSdb73WhiNqPsxYhoGxIbY6NIdps4KstmEgQ+i0D6KbnpVkwObXpClMVEh9vQkGEWFRNu2RmxNi431mZifXNgrFVM2p/HdJbiFWuRN+QxbmTUt0luCtnb6LgritFVh9NCurGkCvl3lRimSTaXk8CIrkZ1NSnmjwAr1OZkMNa2DpVA2Qdk3RZI7aSxJAapy3qNPvtgLF1XwCcdt5HEMdVGJAitByqL6mvFT99igy7+uT3241Ps6Z+fYgMu+ImF9zjLoq851yL7nG2pd15qRY/1sdFPX2+jHr/ach/sYTkPdLf8h3tZ6VPXucdLnrzW8gDgxFsvtKFXnmYv/+479gRA/Bzf73GWu953yin2CIteg7udaTNff9Bqkt5xv4PYcj26cj2/m5iyph4FygJJacnNaN5yuYgd6yQjuULPVwxYGnFnMPabmz4YuwwNwFgShdOLYeQCYzUV1SxUfRYYr+Nvu5hc68KEYAsLGmJDgiNsQESKvTQizR4frl5Eglv1pd12PXhMQHwBA0jnMYx0AVs7LmZFfACMA2D8v67d/r0uRT7z5+Lr1MipAui7kpTVlf1jijLsFZZk14VG2x1BwfZo0DB7MXSY9Q8PsXeiwm1gdJS9HhFjz4ZG2hPDQu3Jd4Za/9AQi0mMtsLMWJuWg44MiGgSbz3ZFbq8lu1JY7PKMNBK9zqaf/IYN04gmIg9aieDsaQK+XeVGOaDsVixL1OcyFKQW6KjGdWhFQuAfXYsUBbw6ChGLDassWeVbkszVsqaZAoBXjVOkBoakJVkKkg2WBfNyqDofjb+pbst6przbdgVv7HkWy63KS/eY6sGP2/rR7xqiwc9bgvffsSmvnqnFTxylY28t6tl3NPF4m8+34J7/sqirjvbkm+/2LLv7+bAWSCtj6fddZml39HFYq86x0Iv/ZUNPf9nFtXjbCt58DpbOvApKw9/06pjBlhl/ECygImgZKNKBYM1qip+z0ZYvMLvnfYNI9aJRo1JPdfOVreT3RWddXN5ihUQ5fuq1ZyULKL4ULFi6cYKhGpEmxYLd7ZEZCbJI9KM16B3zy5IdCfmgUEh9iwyxP3ByfiHU+0GGnQ3Ar5Xc7tXsGdf00iz9tdpw/PFkd5OO22p+Vq+N/6XSdPf4zUIMOOv0x+5ExgrrtDlx0bn2KXRpLxhyu8VHmvXh0XYHeER9kBElD0cHW8PRqfYPZGpdktYmt0cHG/3DouwF8MjLTQ5AQ9pok3Kjrb5gPFq2PEGUt1qOoFxJW/qasC4Br2zniWcnwfGYscng7Ef/CO5QgCtsB8BkBpzKjFggZJKLNFv2Ik1CoRb8RWLRbpgJBpzirKU20FgXE7K2Nq4/rY07BWb8+5TNq3fQzbxtfus4PEbnEac/UAfm/ryfaycf9GB5Yaw16w88nUnQ0iOWDT4cZsPMEuuWPDOozaz3x/c/WXDn3Yf92WLVaHP28qQ52xN0Au2ZtDTNuuZu63wjp6WdXNXK77/Gpv10h9sxaBn+PjLtmzwc7Y69FXbEPeWVWEdFFOWlCJtWe6M3YCwD8R6rv4VwSfpxr6c43b98frshBHrZCQQlkQhZiyJQoAsvVhuCunVkikExm4cmqlDSSSSKVYy9DMlP81iEhLtZU7e9wdjWQNwe4R60ZZKY9O4spsQZSpUCWwCYy0VFRBfHgDjv+uJKADGXyMwdm8Y5v+VmCVmLEC+JCqf1TdoegDyZdEwl/A4toTEWp/weLuaLAsFgfcgZEgpcIrvvDE4wR6NiLN3kpIsZWSSTciOAYyZwGMSr5zAekVv1sKMqxQ+7sCYMWkfjEn98mUKXzOWo8Ib/mAST5NoTKwJkCVRSJboHGyjx3bNyHOgqxIoiQGLKfqlx3RbTFgg3BmM1cDbgUtCk3eaMlTa2PpEJglHvGwzYbwTXv+DjX7pLhv/yj0OmJcFvWjViW+zZh5XRBqrqpIGuZVCfsOuKhHApNTMU/NOjTs19dS0U9aHgpe2ktuhqUbVDn7m7uwwa4x4yxa//ohNfPRmK4UZj3/8Fpv23N0249X7bdGgp2xF0EtWGTuAfOBhrDEi3L4oyjk75PLY33ESOlmaERg7+1qHs6TzfQG2O3HholC2shp3clIIkJ2TAkCWk0JgLCCWm0MNVpdlzQSeNOMNBcG2NC/SxuZlWUgCsgRrk27BJdFD++tIW7uI/w/9P7ndjB2lMf3j2cThybDiZJef8vdghYGfGbC2fa3+8QTGvVlc2ovIQqVmdSXK0APkXMeQL4kWi0nlsWTeRCloftL9Mu1SErUuDity2bPyKt/Lx19PTLbYjCQbnSVmPIIR2c5gjAuA7RUC4ypd4gLCWu3eQFqZ38Dz3+x+E09pYZIqlBzmAFkZCp00Yy/ghjChmZ5VrTMYdwZkH6DFjKUVu8ZdRyjQzqkZXtC7okMZ1nDJYrgpGtjjJlBeAetdHdPXyhIGOJlAVrY2mnqbGO/VUU02Wdh8m5qsbP59Wdlka9MSTpXS7/zb/v1t/KwtNDw3JQPsEf1t7ZAXnUSxsN9jNr//YzaPqoh5y+qScGow6biZEfQtAPF2HCB7CDeSF/oQsoyvjZ8MvP7EYedm5nG9WFcT2OgUjO8F5DPp15Hj7BwVHT5jDXy0dQCx2LEkCjUQ17GqawGSVFFulr0bn2EPhCS7ibouLDDQDrvzkL90YhcbdjvsHCv2wNiFxI9ItSupABgHNOOvFSj+vc7SuoTsE5xLAarBhS6spRv6sachE/aNhtw1CmbDZWUX2LDLlYVJdwkrgNUUk3lR7MJcbonMsOfjUi0sNclKMj1mLDCuyOKyupB8WyxQnwXG2hohMPbtbV4Tj8kz2PFOchwEyHvImBD4KmHsRMoYjyFTfJpE4csUki58sBY4q9zHyIfYgVyhIQ95igVu+4gR9XfUyV2h5p58yJIydFtarZppOsqB4a9a0m193Nnk+PzNDHEI5MW627GpeWuWvNL30mPyNLcSxr4FdrwlL8I2YxVsY4imhYlGse+N2AR98N0FE1Y5Roy3+CAgepTsi8OdfNU++/UtbTp2bmT6H/fdJQJjbSDR5J3A2LFjJgz9oQ+xYwHxJhixP/4tN4Usdmtzhtp8wDgX69qAuAy2xyTZ1TTn9H9zPmFUFwC+l+qkzv+O6qLILFYq4aCgBMhaF6ZR6MDQRwCMA2Cs7R+OGRM4DxALjFViyZIuXGOPYKHu2JCuwIakUoNPb7Zu4eTOAsbdI0a5jQzXRo60x9GShycnWmFGDIwJyxNOipPBuII3sseM8dB2MGN/fY8/bqtLYU+qwAcMGCtwR3GOytgVICvq0Y971GMHiH30m3a+k8LXjn3frQDJ15U7a8p7CPjZDWMW+AqMddTyUPl8BZYaahHwNiApNMFsdaxhurBCLhFcDS5TAjatTcja+9ZEQ6vz6LMahHJsaDRaY9IamfZHpXV0tjq8zbLRSSaRpU5HDYLIz+0PnSgDRLf90gnjGCepjxjV9rMpOrNff9hF7onPkym0FkpgLCAWMxYYawpPzTs18QTGKjcKLYkJiaIc6ckH4+zsbOsfn+nA+FoadXLoaHWSWHCX6DyAOB0gTrfzo7LsXE7sWjgqliwi0MNtqfn7gdHfiwR9XX5uQDP+GmnGSssSE5ZEIVasEhj3YodezxFeupvWNl3B1l6/usFstNxU26YF2NpV1pMdZg9EJdu7ifGWn4FMAWNalz3UKtg43ZkZe2Ac9zEw9oc+NOGlN7w/iadEM48dewloytj1ALnY1W6lrykHgaMPtp0B1wddfxDE10ld46pDR1aY/kFua7puF5f9LiSIEqsVy23A4yvwrSGv97jPNy/IKlTy+9KcbOZz15Nct5ogde2A00RcG01Btz2ko+QFrmeIpAHw1ZCGSverxa7JjJaPuAptuRzJo1LTe2jMOhG0wqI3ipnDpBUOpEabmnYazdbCUxfuA+vXyaezi6LzxF3nwY9PauDJ2iYw9ht4/ji0G/jAjugS2zqm7zTxJxeFwFgyxfz8KMvK8cBYzbubgtOwSdK8Qxu+MizTukUjTSBzXRCVbmfHZNlZMbkAMstG6U9054qsV5DX3Pu6gNM/2u8RAOOvGRhLkrgSn7EHyh4r7kWWrHIDBMZO05M5n0tNAXI3qjuaX49QAJo3ksC4OwB9b1SKvZWUYNmZcTYbbXMVtrb1WYOsluyCanbpVdCV38A4dUUHGPtuis8DYwGy8nWVs6u1RnsBZJWyd7WpQw2s/TBnHRUBuRewFePdowAdjmKOGm4QWKlh5bzGXJJLNxZr1bZmMU1JFQJijSYrGU1AKDasZpYS1erx1IoJV+az8YSoSAGTTiCy3ykkR1m+9bKaMcmmE0kL36cRv+4mWHYz3t0mmHaTnAoaDadJ1gjAVqEl6768vLWAr5wndZJCaHY2yG7Hz6yDLTdr4wrs2A1kaOKOr5UlTYzbsXsm6ATKep6SLY4sLibxjdS6ZaOJyCTFDgZ9TEFJZERLY5Y8oddnF7GebvRaVkJ+T89VoZFotngrf5rn5X53f/pOmj96sQNjBnrmF8RZRk6+9Y3PcZa2m5EpFP4jdqyTeI9Y+g+OGY+0c+k//D4aCUOOHf3P0asIbHf++14VBMD46wTGHTnIAlW/vKzYv7x81B+us0HfXV7q67RMkqbezUzuvRgbawmZ8TYRy9PiwuFM6g1kAo9L+hJiNhnhXc9lbjkApgZew3gykSfADBn+aJ6oUWk0YzysxyfxkCoUVbkF/VhrkHYBmgJTAa9A1wEuMZVKCDtIhvABwMVlOwBKhwGbwwC30sh0Ga5cYOnDynuQnUuB7fqe26fBiKWTKjEOwGkDbFSbkFIUHK9g+RZyGDrXRi7Tm2GHqgaAyWePanhpCEOX9mKSusx365I4KtuhCY+1/Lr+x3VfLhMBs0C6HhmjFpZci+zRoBOBi9nkMTataO+gnCBaZNpG7rJAeJvyKABTSSHKPtbWaT1PpwEj74jxKgVOr8NhJhkVCKT7LouCYRr/ddnBGimteZI0o+jULWPlOiEIfhzLZGH5CnnSoI7LpCAfo5IT0XpOSmth8/OK0y0lt9RejMm3Wwcn2NXDGO5QbwGJ4iL+Jy6EHXsLRWnicZL3Sre9pl7n3O1/NFb6dXi+ATD+uoHxl/h93OYFSRaw5JtGJNgzsfEWmRVvo0chVYwKthV5g6yihMvvUjaCAMZlMMUTYMw+vZPAWIDsg7GATWCssByBpgBHIKPRXU2M6dJ6L4AqID4EKB8CnA8DuEcUuC4wdoDsjfrq6wTE+h76XvqeiocUgGq1UTsng3Z07Db8syqB8RYeEyC3wuhbAKGNDD80A54q3XfAzec6oNbX6esp3W7mMdVGZBkd6zu2a+uox/zNzy4ruCN4vxlm3gjIqnRbUocykptKkG86JuzcsIoAU4tT0bp9N4iab3pNjr8uvDbKm9DJSFKGXgfd9suFEYlNzwbMiTNVCYy3AcBbxpK7PCad3yPN6vhZ9bxO9YCxC5RXWBFsfj3yyhokmdmAcWzOWHsupshuHpzskth05aRR5wsAYjXxtCBXy3LFhK9kQ4dK/zeXsQ5MFZjA+/ux4wAYfwnw+zqcTT++XdYDY+c3Dkm0pxgKCWUsuqggxuYWhdjygndtQ+mngbHHjJXaJu/qcXbcYaMSGKsEnMrzVd6vA2SBMKVgGx+MBcgOlAFkyQ6OIcOi/TQyAbHblMH3EQC7bGBp1DBWXxP1sxj8ox+Uo2k06bqSClSSLxTio6k1f/OGvkZShliyJAbpy+W4Sdamv+Oafbq9gdD9Ki7t9XH9fJ0MxJzFjAW+TcgQDohd6Ly3l0/6s3zRyp5QuZFnrHlixSqXj8znqPGm10Mlpu+Ds56/ygdkgbJKj+kktYf1UWLF28imdrsPAePNY0iyExiPS7FafgeBcR17+o6DsbaCI6msovE4c1SGRWSW8HcvsJuGfByML0SmuJAGcACM/35g+3l4EQDjbyEYS7JQ/sAjkXE2NDmGoJgom4n+uXzUUFtfGgwzJuPhL5ixB8Za9y4w9gHZt7jJTqVyoAUgq8uvvF/fE+sfD0j37CgB8n4Yospnij4j9oHYTyLTZFk9TM/PXvBze12YekdIjpMUAGNNpCmvQQMR/rSaGl4CQf1O8uXq4xpP1uerIbeewY8V8f1cU64C/7GWtzbCKvU50n4F5CqBroBYINxIOpyafCo1+FQCYOVPNBYj53DUqigxYx3lzpCGrN/J/S5yQ/B7qfT6CHDFgH1AFij7QOzsbKy5EhD7YLx1LMwbMN5INZDS1xmMZWmr4zWrQUbZwJXPCuSTyYXpFpxWwN89124YChizOcZnxgLjiyPzAmD8NX6/B8D4a/zH+bwz6V/moaIZq1kDGF9DA+cBJvUGJMZYelaUTYU5LaNxtw6JYsNodMYOzdhr4J3QjAXG2h7hA7LvqPD9rQJjlQ9ePgj6DNAHYrkLxJT9Os4UO9YI6XuIkWqiTECszAVlZqgR10ADTbYt39HhrxpyrJmwHH2dTgY+MxfQ6fcQCOrnyZ+sBqDLPaYZKHucmoGyqGmIRH5i2dL0sf0MmvheZkkDAlbJEZIgBLxiwAJdyRMCYN3XsQ4dvr4ICaQjGEiP1RJu5AAZzVknBJW/1VquCF/akZasTSV+SbbRx7T4VMtQVc4TPUaWvhQYPtLEmCSrgaE3cELUgI4yjBX2VAv4l5ck2NJCgqEK0pm8zLUHaeBePywZm2SaA+OLcdcIjC+LKgiA8df4/R4A46/xH+evB2NpfniQQzKI4Uy2e0bE2eux0RY3Mto18ZYCemtHj/hMMFZgkJpDPiD7gOj7W/1JMB9knL0LEPNHeD8GwICkQtpP9swKiN2qpI7tGALjGh+M0UL9sHa5BvTzxc59mcQfC/ZZuQtg53eQ/U0DHjtptKn2AJr7AdX3aCh+RNPsz7gW/rwAZwNBPu/TRPwTro4/0jx7n0bjoSk03ADf3ePRftnGLclBGvAOPlelaUHJEcrP8MFZ4NtAjrR/FDjXKPKT7GWxbQGyn7jms3idQHRlIPB1zT3XyPT0cz0fLUEVEG9BE/ZcJDQJAWKBcR1gXA3wCoyVnSx/sQNjThgbYNCLChOsND/D+saNtHtw11xD/OpVHWDshQHRpItmovMkzfgKcisCmvHXQ7oIgPG3EIy7hmS6S9TbcVS8EB1rERlxNpZoxaVcuq9hnXvZ6DDHjDcQElQByzrOjMczVDFWCW7e5goBsr/ex2enzqUAkPo5u77f1i3kBBiPM+HOINxxqS42Lbbob63wwVhsWJfcakgpY7kBT63iPRsoWbnUVNuqSEnYtmxwsnptQU6QnawFdqrN2E25DIIwabiRDSdtGaG2eSRTdNkRtiM3miWcCXZ0XIZ9wMqhD9n/9uHUXHc8PI6TBeuItuUy1JHDhg/WEjXnokUXIUeUoiOj0+6Y5IHyrilMH5KpITlCTTsxZwGzGLMYskr2tzrlMOPM8CMvpV2rJMfoJKTN1lrdtJut2yrdlptEss1W3CICYtesBIzbAWCBcVNpkmPA1fz9mnn9BcZK3auFhdeOT7MyntuCohTLB4xfiiEHm+S1qzkZ95INUsyY5p3AuGt00XEwvgLvupp3PhhrJFoVaOD9/YA5AMbfUjDujuH/ZvabPR2VaMHpjEUXJdkCLt1XwabKRkd8JhirOXScHXew05PB2IXXAA7yAKt51hmMJUn447xizJ33uPkjvfp+AnrJEZIlVNJBNwJYTYC9wNgF4PNztPFZQCz/7m50aOVXaLtJHaPL1YT1VKUMsRqCgurZ+1cdw2BLzNtWFz3IqsL724aQN6xiRF9riH3HNqUG2+HSFDtYjISRhzeY+/rcmkjChTg2kUlRFj3Q1ie8azUEtDcSvLMJCUCgLMbsWPMEjSh7MZnK1ZCzQgxZoNzitksTcQlQ+iCsJqKz2/F8dCIT8PqALCDuDMZOAgKIN6PZ63UVGLcCxE2j2foNGFehleu1cYHyNC9rOBnVTBxpZROycFKk0RvItGdiUuwmcomvQqbqTkZxZzC+ImbUx8BYQBwA478f+AbWLn2LwPcT/5jyJdM1v4q6ITTNHgiNZxV7LJNZCTZnbKotASjWAcaVdORrcE5UIUtUjgkj1xif7nhYYYfPWG4K56jo2EJ8fEV8x0Zk/zLclyl87bizpUs6qFszLzbcMawhhuiWecKCxYYFxtKnxcKVrdxCc1Dbqzei925Cz3Wj13h03XAI8kFjAVNnI9G9EwdbWdzbVplAnnDiEKuKH0yS2jtWFz/EmpOCrCWFcejE4VYb865VRgy0qshBVhP9jvuYqjFhmDXEEyQUO9g9Xh3F94oCwPV9kplWTBrifoZKP6+tGLsZLFkMWWDshxy1M5Qh25scFxockSdZ/mU/Xe346ya5hVIT1FkEtXlbwx0E96t0W+zYt/S5aT+nU8dbXQkgDxjX8BrWdWxokdOjBvZeMW6krR6fa1MKUiwmNcHuDYm2a8KJWw0j+IdY1csAZMkUlzI6r9ApX6YQMw6A8dcHiPVeDjDjbxE4uz+mA2PGpxn+uJb798CO34hNtNTsFJs2Os0W4QhYB1j48sRXDcbOVQEIu4ZUR7NOjFAg7DskHAtW065jmaeYuIKL1jPmXA2g1TFw0YijoQVAFtCJddYgQ2yA/S6P6m/Lw960FaFvkEnM6iTAsyEFgE0JhtkGWW3cYKtPGGoNiSSvcbs8glD6UJLeRvSzDeFvwZzZdRf99seqJvZd97k1CUSMJvF1KcOtBpbsABmWXJlCeHw203kA4yZYqu8rloYsp0UVWRaVJMZpnFrlJvfQwKWFn+wOERhL/9bwjA/GOgqcVfJG64qjDSeHB8Y4OXg9tLdQQKzXyq3L4vWpgTVvGJtpy1hWO5Yc4xEpiXY3Oca92e7RnWziK2DIncG4C2CsZD/5jH0wVo/BBU4FZIq/+xh4AIy/hWCs8KAeEYXWhzfaHbDjFwkNih2ZauOLU20Bb+7V2pnGm1o5xlVox8eZMZs+viwzliQhNuzSxpwOij2rw0ssliig0tSYciTkCBAjbhBL5/eo0IgzDbBGXZ4jCbQhCYgZlqMDr4p925aF9bMlwW+w0+4NWxXclzD5gbDawdYYC1hGw3KjAObkEGtIZTwaZlwDMy6HGa+H9ap0e03YW65Wj+jvjutgzXq8GqZcC2OuSRx6vCrj+Fpkj7UxA60s/h1bn0xWhRLceA3V4FNjTxa4Oqxldei38iivJztDG1U2dORlyCGiE49OQGpIdk7CU060X5sBYgG0ZJzOYOw06Q4w9nR0BcujVdPcqx6dauvGZtnisXlWnJtmQ8giuS0s1noyCn8lGRRdIk6A8eVcKQXA+OvFhAMyxbcIfD9NplAw/ZWRo7hUzbObyCd4kk0gI1JTrDA3yebQaFrF6LBCgrTl4y/B2JMnvqhMIZeFs3R1+JGdc0L79DqSxvxwG2UqiA2rGSWrlsBYy1IFatJIVTUE36yDlS6PGmBLQt+05SFvOhAtC33LKsIHWV3Eu9YYNcQaIgHhsHesZgTh8oBzBdJDRTQDLsgP6yMA03DYcRgF8G6IfNvKkCx0X2BcFs5jkiniAPNEkt9g2qoqgLgc3XkdQfOrwvo6Nr50xBu2Jh45owOQNQDi+5EFmMq+KCdUSECsKic3QyeezoDs50QrCc8BMICso2JKJV8IjJ0ez/Nv6bDUNZAo54CYqwudvFp4fZvRsatHp9uaMdk2b3SB5WSm2luMv98SEWvdOfl25W9+OWCsLArJFD4YixX7zPh4yLzyjZm+CzTw/r5gHWDG3yJw9mUKB8YRJS5o6NrgkfYw2uFgVvFkEKc5HQvWMhjo+jEsJkUnFitW1eCkaHDM+MuBsbNzdWyl8PMhXBi6NifDDAU+GrMWK64s4WdT5VQZE4JlZCxU42SoZkhlfVqwLYsaaHOHvWpzh7DuKOhNAHSgrRr2ppUN72eVQQOsJnig1QUPssZgtn0Ev2ONI9615tgga4hDtohHtkggUpNq5HZDDCunAO4mPlYfy1JRmLTu16n4mB5vTEDmgCVLtpCcIQ26gsbeen6PVZHII+F9bSV78FbGDbQ1yYA1AfO1hMtX419enxtqKxksqSgKc/nCKq1CUunEo3Q1lT/Z2IpzYtM0ojHxFuvYhq3NRZVyMpNDxTXvaA4qE0P6sIBYVxACYzeyjYtCYLxydK7NLM611LREeyUi0m6MjLcrYlOsS1Qqa7s+HYy7ohkHwPjvC74BZvwtAt9PY8ZXRBTQRS8hMAipIogEN7Y+9I9JsMQkhj9gm0sYD15XClB0ALEPxvWTGLT4EmAsacIHY9nXVAJiNa7UqBMrluYpUNoA+K4n6H5DMaPKgPF6Au+lGdcUss8tM8xWw04XwoTnA8aLkSXWR+CQiGPD9dA3be07r9uat162Fa89a0teeMKWPP+4rXzxKVv92nNW9W5fKx/S16qGoicLsIcPcPdX93/Jlrz+jFUM7msVQ/tZ9bC3joN5/QgPyOvC37HyENhyCBozJY1ZYCy5ojzuHVsXO8gB8sKw121R5Ju2im0jAmOBpQB5LXGbZYxYr88n0hMw7gzCui1gVrPSZX4Axg6AAWIfjLVVxV1V+LY2DZzIW6wt3mp8akxdE4maFJyQblWjM2x5aZ5NGZVrCUnx9mzICLsuKt66AMZa0XUyGLsltx3M2AdjPyQowIz//sAcYMbfInD2mbEHxqV005EqhmXZnQTGvM7la3RcuE3Oi7bFgF5ZsbZ9jLAKhkA8MGYc+SsAY7ezDRD2x6edhQ0gdqO7NLUEVGV5w21dPpGegLEY8eq8YbZ45CCbn9DPlsYNssU05uYNf83mDH7J5r7LYtEhr9rywa/ZysGA4JvP2oKXn7AZj91no++4wfKv6WF5vbvZ6Bv62MTbbrAxN19ro2+51sbecp2Nu/0Gd8y7urslXXq+hZ3zGyu+vreNufU6m3rPbTbnkfts6dOP2ooXnrQ1Lz1jK15lGekLD9uUF+63qS8+YLPffNwWvfsCy0rRqJEqVgDEi0Nes3khr9g8NlEvYFv18qS3bUXaYFvM/r15cW/aoqS3bFnaQBf2LkDWcIZKYKz7x8fMCUTywVhHgbNCmdzkHlZBN/DRAcYeEDOtKHcLbhdZ/VonZjgwXlaSa5MKci0Kx8wTw4LsWvJILo9LYYltKmuWPs6MA2D89wfczxrkCoDxtwiM9Yfuwt4zxWhegWasdUzdgnJcyPgzkYk2LD7GSlnlPg/deA1hO9JsxVIFFtJuFc3YxASY6tN0Yxfmo40T2laMJCHw0DCHy2DosLFthvl5OrHH5OrHAEgAceUoJAM17LDTyUlRxQlBoDU39hUrfedhy375Nit44V4rfJbtzE/fbaXP3mfjXnjAxj13v5U+eqcV3X+zlfzhFiu64zobefWVFgPARpz7O4s5/xzLvOJyK76mtxX17m6FV3Vzx1F9AOoeXS3pwt/bsNN+bG/+63dswPf/1Yb+/EcWc86Zltn1Eiu5ppdNvOV6m3rHzTbl7lst/6arLPOWXpZ9G9/rvhtt0tP32ezXn7C5bz1rcwc+Z0th64uCX7WZQ5+3CQMft/xX7rW0Z26x2MeutaiHr7LpI563eTyfFekDbEM+0kgJjUpsfNKNpR+7qUJAVfGkAmG/Wml0Coyd19gtIfXCiFxgkbRi97fR15JGR5NUYFyp5l1pIX/TAguKT7L7h46wa6OSYMbpx5mx3BRaq9TFZRojTUie6CRRaPou4Kb4eoB0AIy/VWCsNTtpzl+qN5jegGLJfaJy7HY0xMfCIy2KjdFjCpPQjePRaGXJAiDkj2WgQFNdbtS2o6kmjVJ1PMWtk+dY8oMvRUgb9rMqlDm8ZYr2tAHoLDgV8NbAvMXClaOsEPtqgooqi4KtqgB2nPG2TX33EYu66zJ79eIfWuytV1ji7d0t7Z6rLeeBG63o4Vut5NHbbQxgPPaRO23qUw/a8tdfsLK3XrPlLz9vC5563JY+85StevF5W00tevhBW/bog7byiUds1ZOP2vLHHrLFD/3B5t57p82881abeuuNNueeO9znrH/+aat65QWree0ld9zw8nO2ksdWvvyCLeY4g8+Z9NA9NvXx+23Sk/e5E8KEF3jslYdt0huPuZPG8Bsvtmcv/LE9f+nP7Z0bzrPJPJdZwU/Z0thXeW40FHmO2shdzVVAJVcDukrwRrw5WQGqbThOXJGT4UCW19uL/yRLmmomQ8PlUUymiTeFvwWALD923ZgUq5pYaHNKSy0+JdNeCkuy+5i8663FoiweOF407xQsL++5QuY7Z2W72x3+1pPzsf/aUfzA5395QA+A8bcMjHuwbr0bm6P1h1Wo+OWRsONoGnkxmXYPeuJgLG55pHstLE23skJcDGjIsmqpUVTDGK+8rAJj7cRTVKNrGonhnjQE4gcHudFol0OsAKFEFwDvgTHa6ERAHvlDAyXVyCEVBBTp9vqCobYq7S1bkdzX1iRwqR/5ss18+xEb9/KdNuutx23ugKdt4cBnbfHbz9vSt1+yZe+gD7/9iq0c9Iot7/+yVQ4dYHVBDGe8/Zat74c+PHCANbzDwMegAbY1eJhtCx7iaiufs2X4u9Y+9G1rGzzQWt8dYE0D+7qjPrYrLMj2RobanogQ2zliuG0LGW4b33nbWodilXsXW1tftOk3XrH1AzgOeM2W9Hvepr/0qE199VGb/uYTNqXvEzb21Qes6OV7bfQbD9qUd5+02UFsk454zlYlvk5C3ECrBYDdqisAuaYg+LjX+jgYC4SpVsKMfDAWIEvecRY2cj86g3HDZEKCAPMa4jXXTSi0iaOKLSQx054My7DbAd1e/N27cfy0CoDmlwfNv9VrGADjbxsYjyBQvBMYX8panSui8qx3zEi7nU77G8nxbINItjnojetKkmGoXjSkrFkaP/6yYCxA7gzGjTg06sYhU8COBchVsOO1ue/acoB4efzrtja5v9WMfNeayBluzQWwkrCZJb7rrGUaztD0nKo6nLHlsLetPnywtUQPt7aoEGsN5xgWbFujw217NNkSkWG2GVBtDx1mbYBxK4Cr0u1NIUPd47tiwm1PXKTtS4i2A0mxdigl3g4mx7nb+0m42xfPY8kkunHcHB5qrSOC3M9qjma9Ew2+NcP62rKhr9lCHB6Lgl6xdUwB1rLwtS6XRiTxnMtiXnVAXJbWn/15fAwwbkAXV5C9NpG4SNCOEHvHjDuBsRpz3sReZzAWICutDTfFZJ0Y+VtxVVI9aaQtHZ9neTm5NhAr24OhqXYzJ98AGH99wfbzQDwAxt8yMO7JGKwPxtIKL0E/voxdZz2jM+ymKLZ/xERbOMFBE8kyWMFE3gaGKqrIVqjF09rAZfFXAcbtXFL7zLhpouI5JX+QMgYrrhiF04AVUJXoqdW5eHtp5m1kmWg7drttBO20YBdryiAzIpmcCfl9NS2HL7gq8h2rjYTlJoZZe3yotcWEWnvMCNuZEGP7U0loS0m2PUlxtj02kgq3HXFRVITtjI+2XQlRtjsxloq2bTER7uN6XPf3pSTYwfREO8wVw9GsdDuSkWrvZ490R33O5mh+ThxpbFjmBMbl+JvlUV4e8rrzHVeQh+HZ0OJcTvKG9EGOEQuIa3IHW10BljmcIk1aD4WdT2DrrH4A7yY0dp8Vt2jPHdKFPz7tQu4BYQHxCQ3f05sb0JfXT8m26aOzLSYt1V4MZ/IuJMWuhxH3ZJIuwIy/mYAcAONvHRh7urEM/DL7XxTBmvZotMKYdLsGMH4gKtIGJkUTKpNkc0vTaOQxUkuiWzXjt41EUX5ZMN7MpgofjFvUcMKhIUAWQxYoaxlqHalxzaTDtTLosVF76xiOEDNuIvB9cyHbl3NZq5QZao2pXOIDyhptbkoMtpbEENuOV3pTwggHxlvjI2xveoIdzkqxIwDp4cw0O5SdbkcJzPmgKN/+WEJ05uhi+xNNrg9HFfBYrh3JzaJG8jnZdiw/y94vzDv+ef89ptiOZWfYh/l8jOPORHbkReNVjoGxM2CyFn/zgkEv2NJhr9myYIpBkPLUIW50WXvwtEVaJ5faPLzL+UMJtSf/AlbcjHVP651amZ7z5R2xYh+MBcTK4tiIPiyd2NeKJVEIjAXAPkgLoOvI7Fg6OdsKC9PcBvCHmbq7KTTFLR/V0toAGAfA2GsOfKvA7Zv2R02HGZ0A44sA4/MJiLkgkqCY6HTrgUxxR2SUPQfbi0yNtrFFyQQHJdsa2HEFY7dixjV0+7+MZtzOpgqBcetkLsepjVxa+4AsUBYQNxLj2VhK5CUe40a01Aam1ZqoZkaJW8h4aMnmY4TzNMA66wDjWkaU6+JIZaO2Z3IJnxDqAHIbvul9mUkAcKoD2PcLWWuUA6sFTD8sKbQ/jy2x/xhXan8CZD8oLrBjhbnuvh7XY38cPep46b7qcA5RmwWZHAnxSWanXiysNgYmDyteNewNz1ER9KqtiR5g6xNh7RnDCS+C9WqMm80hDejCDTD/xiKeE3sHBcQ66TggVu5ERzaFgFglrVhgrEad1j251U6U7p8AY5wXOCrU1Gsisa4CVjxjfJbFZSW6pbN3RcTbNZyAtSX8s4BYHwu8P7++7+kAM/6WnTx6sQ1Yb0q5KQTG56EjngcYX4hM0RXb001RMfZAWIi9BbNUkttsGnkrYMfaFlFPRvBXAcZtLNT0wVjsWKVmnkqMuAEgrsVNoUv4enzHTcgUzdi+WliP1JANmGUGWV0GWREMVVShH5fHkg3BWLLCfjQlJ/24KnQQOu5w24JssS05wnanx9vhPFY+wWgP5LJ/D0A+AvgeLWL5J0fdP5iXZbuRI/bAoPfCpFX7+HyVf39narwD+N2ZAGAiJwum9TShVxHxji0f9rqtCGYkO7yfCxFShnIz647q0Lq1xqkGVqznIzAWELfgIBEQb6Ih6i9IPR6S3wmMxYqbOvbutRJwrxLoNiBleMxYYCzGnGqNaMVrJ+dZyehMG5weZw8hO92CZtwnykv9CoDx1xdsP+9EGADjbxkY9wB89YYUGGs1uw/G50fBjgmQuS4myW5jUut5mlNxIxNtcmmGLWG1T1mJ9OIvx4wlUbThpOgMxgJlH5Db8MhuxOrWBDPW5bu7hKexpRJDridgZyPjxK2siGopYHQ4h8v+jCBiMt8hT2KArSUoaF0IY8nv4uPFXVEexBRdKNos1RIVbLvS8D/HhFERyAusQIqCZVO6rcc2oSc30JBrjpDmHGFb0Jt3oBnvSgN80wl+z4B5xgTbpiS+RzIroBiZrkKeqIp61+nES4e94uSJJQx9rIsfyO8a4XKHm8gwroHV1/McanNh8MgTzcgxrVwFCIjbcaZoA7UA2d+y3ZkZ+2DsApLGMS7OqHMDYKzlo2LHYsltuCc2js+wmim5tmRKoWWW5thrPN+7YuPsuoQ06xWrzc8ZzsYWkCm+mYAcAONvGRhr/53kIo25arvDBSynPF8Vxf1IZAwAWWEyT+I+GIqLIJ/woHklqVZG6LrycSsZWVaAkKxtWgnfeQjEjfKelG/sb23WUS6AFiQKyRGq1qkEpE8D4PAWr8t82xbGvEzuL7GSyBOye6mx1UK2chs/byMDKALk6uyhVsv25jo05HrGi2tHKjyezAcCejaQC7GGoHhFYq5XWFAo4844LBrIl9gYE2StcWjJUbBR7Gobw5EIsK6pWrCubYrGaRGLFs3j+pyt8VG2CyfFHjIddpMDvJPXYlsSC0wT0HeTGFsm00KhQ6tD+tmy4a97SXFM4dUSOl+Xye+ew+cQlykgbmCyrg55Qsy4lUadQLiN7I9NY73n1pkZ+w28zpqxpAoBcjORnJunZnPyyrB6okPVqGslkrSVdDiNP9cRIr9+SrGNKc60d1NgxdERdn2UFwx0GZGZF4WkBjZ1fIPfzwEw/gb/8T7psudK6fZscBAYXwJLVgNPgKzSYspukRl2XXiyPYjneEByoqWjt04flUojL5mJuDgHxkpy+6Jg3AozbqJpp4Zdy5Q4B8YtLDmtyB3C6PCbDnylowqQXWMLENZjOuoxgVod+nFNDiA8kvS1dCqFwJ4kGKokC7IilKZWQVZFJVWDfKDozMboYR4gR8JsVbDfdixpW2HAu2hY7sNxcQDmux2XhRpzu3Fe7E2Nsz1Y/XYksKTUMWnYLbJEbQJ5xvFIEyS/KfFNssQ6kuM2JLztQLgeWcIVjUf9vmLEjWL3nFx8IPbBWED814BxG+H1AuNGGnyqJuSMZsLsG2nYVcKIF4wfZVkFOfZGUqLdGRWNPJFgV0anuRyKi2niBdYmfTNZcSBc/lsGxGLEJ/aacdkaBiCHAcKMwTpXBeDchepDs+fuiCR7NSHJ4jNTbEJBqi0rJIuXMelyRncrAUc18TT08dcy41bAV4MJLgEOUJZkIXmintHnyuzBzj3Rwgi2Y5Cye3UAs6SLZsamGxgfFmuW7a2c6bz1aYNsQ+ogq0wlTS0Nl0IqbJlcYQXBK11NWzpU9dFDHCA34kNuDmfbR9gwa4kcBiMOtS3xI2w7ALwzhUqOsV00L/ekwYrT2RKdQjZxEnJDLCcGwLwmZijBQEMIBhrssozdGiayjKvl7MB210rqXbPYMJOLOmnUSiNGbtHvL31YIOwDcfs4Ty/2ZQpJFZ/NjCVLIEdMTudERpZzByA3TM2y2ulFtnbmOBuFIyQ8K9OeYvxZCW09GHPvChhfHkkehfzlNHA/T5sMfPzrCdgBZvxtAuTjYOzlD4gdXwYYqy4J81buXD6C4Hm0xVt44z5LoEx4eoqVMASyKC/B1rDzbf2oCJei5rNjP6/i0/KNT5Yp2qYnWSNju/XY2Bw7pnnXzjSekyJkY4NBCoTbSW/bhN1LYCygdmAGgxYY15FhoTFigXd5Jmw4A2YMQ65OB4zRkLXrThs53GYOQFOrk+S0aCLVrV4Zx+Hvunzj+hEMiZxUTRGAdSQDITgkNsUF41lGwuDYho+4GVZcxSqm9XxPrXRaS0qbQuUrsa81sG9PINwyitVU5Ew00nAUCIsN6znoRCIJRtKESkDsCrlnMyc1AXF7h0XNbdruZG3zZQrpw1qt1Mym6LZpaW75qOSKOqSLshnFtmDmeJYEpFvf5Ay7LybZ+uAvvpKrnC5s9lBdzu0rtIT02/Q//Q/0XAJg/G36Yzsw1tZf7TfrFApDbOLloYWuulLd2Qp8PW/ax9EahzMskZ+dbHNzYm1lDpujsWcp1tJnx38tGIsZ+2AsX7Ekik0w4y00r7Zim9vIho9NJLhtIaPBB2MBsMBMn1szCqAthnGqirjNBFtVluQKADmFPXawY7ksapK0JglmDCBr751WLWmvXTPywsaOaiYwvikWxhxD+DySg6oCDbgylHhNGnK1BM/XETZfH4XUwVF78KqTGNzQfj1AeC2Nw/XkFsu+Vo880ZDvlSSJZti95BWx4WamC5uYLmwkc6MzEG9GKxcQqwTE/xMwrtJGbDKON7NF2nmKsblVTc2xpVOLrXR8sfUnl/rxOJbNssmjJ9OWV7BWqysj8AJlVQCMv56s939yggyA8bcSjP0dZx4wXxnC/ZBCqog37yjrHpxv15Du9hARi0OSktkSkWyzsmJtBf7etdjLFGspdqxGngsK6pTi9lkNPMU7NtG0q59CrsVEb8hD7gmxQ4HxNkaB25FBNgPGm1lDJDB2GjJALMubPldgXFeCDluKJks5loxkUcHItOSKKuIq1dCTflyprRsEwGt02jFkQLkRcG5GxmhhL15bepC1Z4ywdjzL/rEZRq2P69gEoDfhYdZRX1eHXa2cWos+LSBel8xJAItdTTYuiRzyJVROlvDYsIC4hclCgbGAuL4Ypt3BiAXEWwhKEhBvoRGqJDvVZ8kUjhnDoFtmCoxhxtqSTVOvfGq+TR2bYzE56fZ0NL5iQp+uDc+w7qGwYHTiK0eQRwJLVl1BUND/5I0f+JyvH2gHwPhbB8Zs+QB8fYbcPTjXgW/3oCK7MrjYuoWWWg9A+drQHJp4GfZOUopl4qv1wXh1XoitQ7M9GYwViO7qM9wUAmPlJwiM6yd5Y9ACWUkUkiXEjLcCwgLjNkC5jfFgfUzyhIC4gcv7OsKEVAJiseOaQnzFgHFVFhugaehJqhAYy+62Qf5jFpSui+zn+ZAj+tkqbGerw7CeEf6+PvpNHBj9KdwX0XxOFCH1HDs/Xh6LKyOOHAmsahUJbPTg/vK4AbYqfgD5Evy8HE4K2OxqeV3kJVazTmAsaUWMXiDcuRwb7gBigbGAeCsnMwGxcjs+G4yxFsoKOIfdgQCyRqIbJqZZ2bQ8N23XlybjH8Kj7SZWKvWWhW1EpnULSaOS2OqSYD3CkC0CYPyNPRkFwPhbBsZu66+YsFvFLlacDRijEwcByMGF6MVax1TI6GyO3ReVaQOT020k+9NmZsfDjCNsVd4IWwPgrCdOU0tL6wBfpYZJv9xIuYDzzlGabjLMi30UGLsgG7kpODYCss3SimHAmwBhH5AlU7SguzrtGNYsTVmArMm8lgneZb9YZjXpbg6Ic2jW4a6Q3a2O/AcBcgWh7utj+9vqiNdtZdirtiKEAPrgl2xq3/ttWr/7bXr/B1xN7fsHm/T6PTb+lTttzIu3WclzN1vp87fY2Jdutwmv3mVT3rzPZg54yOa+8xjrnZ60JZGv2WJAe3kc2z7SyMMAhDVZV88VQzUe4iZ0b8kUajLqRFGHp1i/60Y34BHO8+kAY14PAbHPigXE2nEnMP6kxDbnNVZCmxLv5mTYplk07XBVlE8ttMUzx1pi/kh7LCiEZLYEuy4iAzDOQabI4W+a4QDZsWP6AAGZ4uvHeP+nVyEBMP6WgbFbvU6TzmvcZWN1ktUtCzY80noEc5vqzsd78vgtJH29Gpdq6TlZNisv1ZZkRtoCLukXMwW3Mj8S7zFr6MlcqGE6rA6WpvKzEhwgA75ewhiuCUq3Bdb+1JiYnWOCDrDRTAGozbBjr2hsqTrAyz86tgxrbiWMXvqypvM0Lq2BkAYAuR4fsgC5loS0asCyEh25PInR5IT+VD9bEfEiAT7P2YLhT9osAuunvvUHm/jm3TbutTuIuwSA37jLJvUlo5jH9XF9nj5fX7cy+mUrS4Zhp7KkNB0JJBNdWj8TC5sadk0wYp1A5AZxgyoKANL2DjR2PSbJxQfgLR0asXTi41tPtLtOAUAafXbjzt6kXedSM6+G4ZuKSdm2Yd4EmzN7msUTHv8s05N3DI+zG4LJoGDJ7NX8HfuE5FgvTrj6e2ojeBdG393f+9v0P/0P9FwCYPwt+2MLjH1Lm6xsSm6T3Un6Yg/exFeEwKRgxQqUuZEm3os0g5Kys2xmXrotzoq2BeyfW0wjb0VBtK0lr6IcMK4COGopD4y9Ed0TYCwQFhgjN3D0wUahN52DbzoDsgfKHwfjLcgUKmnKqjYxZ8BYiW7KrWgEjFV1yBUqxW5W47KoxPpWngIYJwHG1Jq412xVzEsOXJeEPcNWjqdtQfATtpCcYR11f/GIpwn5eZ4cZQLpo1+xtfEEwScgayT1tUp9TxwcahrWsIVEwT/KmxDoCoB1shAg+84QPabbekwfEwh/GhArqe3TgFhyRNMEJu/YOF0/MdMqZo6xeTMn28gxY6xvSg7yRBphQGluwayA+Fo2uFwd7IFxN5wyXcIL7bIIGrQBMP7GnowCYPwtBGM38CE720lgLEDuSuOuG57jbkznXYvfWPa2+KyRNgVmvCA72hZmhdsSB8aRDow3sCa+Embss+NPA2MBsZjxyWCs+z5D9liyJ2k4eUK2r07M2AfjTbDizmDsUt06ANkH41qxVgC5SgwWQK6Azap0v5yVR7q9gQB7fayS/Xru87Pfdcy6NgcrXKdjHQMpYt11jgV7eRkCYE0E+iDsg66ajgJdMWGBsO+b1mP6WGcgPpkVu63OSmfTtN0kWdfwEk9K/1hVlnIFMmOUlc2fZCXjiu3t5BR7ICTGbg1K5OSZARhnORAWK+5N9YQVC4y7AsZdIjgGwDgAxsfXuXzLwO2bdsnnyRR/CcZXAsQq7cjryjTelaxi6kP28eMxiRY5Ms0m5KXYgtwYWHGkLcsLt5UMN6whiWw9Ob2SKmoJEfJlis5ShS9TOFaMbCEHgNifz4z/GjAWMEui8MHYB+QWJAIxZJUvVQhMnWTRwZQFttVUM5uvmyRvdNRGATtThZJGtnIyUG3B1aHSY+1Y7FTStFX+MMqnHX1/tA/IAmUfiN2Ax8fkCU+i0G47t9GZrAkXlznZG+xQNTHq7Ffj5EyrnJhlVfPG2bw5Eyw2N8MeCw23m4Yw9hyUjAMm8yQg5grHgTF/TwBZFUhODGjGJ3ZrBcD473tmZhTakyo+zowFxGruaCV7l+g86xIDqwpnQ0RUnAWPTLZS5RvnxdhSBj9W5IfZKsJ61rB+fkNJLNujWcmEjnkyGB9v5ikASKVN0C4Q/cTluANnX9Y4vsUCdtyhM6vh5Te9BMZq7jmnRUdJO1ap4adqlH4rpiz5oiPtTYlvKoUMaZmnSstS/dLS1O0MWexkmEJLUz+rNmMtc77gDubujzO7kWaakW6Ao+O2i8bU1F1H/oTvJ/Y1YnfktXAbPBQe78oD4Y005zwQznQlIK4jBKhqVoktnz3e8scV2ZuJcXZnSDjOlwS7Glbcc3im9aEZ2xu7opp3kpu0206LRgXKqgAYB8A4AMZfl5PQSWCs9DZvRBaJguMlLKu8PI4hkDhJFSl2T2Q0UYwJVpSfaHPYh7eiKMoBsWottR52XAE71mTYx8HYCz3vPJnnN+++DBjLf9y52mG1ncsHaYG2Pk/DI7LMycMs1rtrZpZtn55lW6eOZP1Thm0G+FS6rcdOrm3TMk2lr9kxfaSzoMmKpjrRjPMA+rhnuBMgfxYQfxIjbuH3aHY1sqOyyJ/wqmZavq2fO94mTCiyYRlJ9lBEGNs7Yq0P8adXaaEoYNwbp0wvyrFhHutK005HyRW9sCu6oKivy/9i4Pf4q/4WAc34W/YP42dT+Mz4ZDC+GDC+LL7ALkvIY3N0st0eEWkDUmMtLz/BZpFNsXIUjTuxYry16whNXw84V5RGMwASR3gQIUAdDTy3DqhTHV8R5BZo+sHoMOTPYcZq/Kl8hqzhkM61Fab6SbUd0NyBXWwX6+73MLG2byb5xLMybM+cfNsxK9+2zci1LdOySUHLcqXbW6fnuNJtv/yPtxPQ084GDTecQfJc59JOP7/0uBvvlkaOHU+l23pMX/txNvyXjLiVn7NxqiqbsWdV7vGqmVFkC6eMtmS2lTxD0NFNIaFuIcCVxJ9eAQvuGgTgMrzTk4lKsWG5J1SKzRQQS0MOgPE392QUAON/ADC+vIMZ6+iD8aWAcRfA+NaICOufGmM5+fEOjFexh25dIZN4+eEd03jsrfsLMPYcFR8vD4T98kD7RDh6Z0mjsx3uZDDeBtvuXAJdvwS+qp1soN49LcX2MqW2HwA+OIfNHPMIj1+Qb7vmFNoOahuAvHVmnm0BlHXUfdX22QXHP7YZYG4HmJWU1jp5pJMQ3CYOAWsHIAuEt05NPF66r49pxNuXWnTbfT55zp5G7EkTJ2vETZInAOJmmLgHxB4YN07zqnJmsU0anW9ByBP3Bg213viKuxAEdBHTdhfTtNMoe09NUOITV7PussgcV11J4xMQq7pjYQww42/maxAA438wML5gRJqdg0XqfDZDKHrxxtBQe4nNx1m5sTZ/dIItRy8uy2ccmuD0yuIIduORb+wqhs3OGgLxtON6dFgfeF3UI0DTONULRFedAOa/XKrp9GWGQpwDg7FplQ/KnaWBT7q9Yyr6L6C3jfVOfun+zmnJyAzIEYBr+/S847V5Rj6jxSdq66xC2zKzwDYBfi2Ts1y1ssaojfyHzdP52skMt2gaUGuhGNPW77gZAHarpLitiUKXtyHAFmMGqHXU/TaGPBwIH9eH/1IjrieXWCC8kam6Bn5m84xCa5832jbOLLLVE/Ns8bwZllxaYjcMHGg3xqEVjyy0M4cxWRdbat2jRjNFqbF2gFhpfICw9hxq32EvLG+qABh/M4E4EKH5LQNi/UE/T6a4Ij7ffkdn/gLAuFfcSHcp/DI5vjm5cTZ3FGFBBKYLjCtohv2PwFjrgRhUaGTlvOqTwFgTfCeiOOW4OLGG6a8FYx+IO2u6uu0e52TQPi3LAa3A1S+BbecSADdPHImvl9zg8fzelG4r3F06rw/GmggUAPsLVp1jBKD+JDD29v4xXdfhmOjsmtCJSs26RrTi+ok07WDkGzkhiA0LhFvnlFgDevHysVm2aul8G7Ngvt0fTuMuMs56p+TZWQx6XBFTQhb1aJcx0hWZwpOhtP1bK7YY6IERC4wDMkUAjAMNvK8LsH9OA+/qjDH226EJdlHkSOsdl2m3Boe6bdElRSk2OzfcVheE2gY8tpW4E6qxbdUwzFCLh9ZnyD4zrsMrWw8DrMcrWycQRm+tZytFLWCkOgHK5Ct8BhhvhBWrfFDWJf9nVWeJoLNm675G7gXkBk9yyOD7wkIZpGjS7rhxhLVT9aw2Orlq2XBSUxLP5mrPEdJI2I8Wp9Yz3qwtJZ33+DWTN+FYPRkSymreNBVWTHmrplRp3mYOgNcVv4vXrPOadAqJFxC3zi62Jlhx88xRtnFWsVVPzLaFhPyXr15qa5sa7a3cfLs6KMx6sNX7ApwUXaOL7YrIEidVeGDsDfTIHSMwFgiLFQfAOADGATD+moKxP4HnW9uuTi21swYn2OXR2dY7Kt3uHRFp8SX5NmMCxSi0UtsqyFyoIi2tFntZHa6FOoYZakYTb0l1BuNa/LK1gM8JMM7gvh774mDs67CfdXTBQsgFSnvzQ+l1fyOWsxa3voiBCnbGNYzl92CIQkBbMwq/NMy/uojt19yvYwFr3WjkFj5erQ0nTByWI9E0Hg8sCnOArPAiAbIPwv5iVQG0D8guQF9g7Pb/sSYJ14ZfXrPuhEYsNtw2Z5S1zS0FiIsAZK82jMuwOWRKV6xabJv377XEadPthqEh1i04zoHtFVHIE5GjjoOxvORqzvpgHNCJv7kg7P/tAprx1wVEv6Lf4/OGPjR5d/6wFOsRK4tUkj2blG6TFy+wZTPG2gy2WayHGVcR7F4rMEY3rcdaJjCuHRNzAozJ2K1DnhAQK8ymFuZXB+CofDA+wZABPJpuDUgJqiZATKUtIF5pI8gJdvx5YCwgbgEwBcSN/H5KTvPS0wBSZUaMSbAGQLYRtlsLyNYWoXUXRlsVWRsVlO7r8QYAuZ7P0efVCKQLcI3gIKnn+9aNJaWNsKIaMopVuu8S6Ph9N5JK17m0Wkq7/tqmAcTox8fBuJNrwnNOeK4JyRKbAOK2uaOtcXqh1U8vsDokirLRGTY7O84qls2zfYf32/iVK+yh8BjrPTQaGxvJbFEFDOsUMNDDlJ2yqgFjTdsJqL3yltAG1i59c0E5AMZfEQh+XZjJp4GxRqFVlwWl2mUkffWOK2SkNtmCx02xdfW1tmxKqc0hA3gDYFytNDJFRArsYJz1pLfVj411gKywc+VU1CBRCIxruCT3wDj7S4Ox5Arpsb788GlHgbHbMN2xFUSZx4q0rFeaWjG/I+CqqgGEBbIC4so8GpKUHq8HjP3SfQG097msm+J7CoB9MK4qITpTWcXkFmvJqsBXYOyfTHRbjwmMN01L4phBsccO7dor9GFXeWjFeU6e2ETDrmV2CVcUeVY9OcdtfBYYz8mBwa9cYPv37bI1jY02OK8YGSnOriKzuBdgfHl4nguB0t9Yew414KE3sMDY6cdUAIwDYByQKb4moP55QUFdghS3iEQRnW+3RmZZ4apya9jcbrPyM2xRWijsEEbMhg2BsRpYAuMGQn0ExnWqTwRj4h4B41pAqIYJtxqiIn1mXEtjTVWPnqpS3rFKS0tVnZmx048B2s8qv4kmp0M9wOkY/PEKtRoakDX5gGqnqma826967Ht1jHrr43qsKpcVU5S7zRYPyTM+GAuEK4nHVIkdnwzGui9QFhhvmo4lbnoyRyQKXBl+tUzHteEqH+dEvmPFAmNpxRp9rhifbdWT8mzd2JG2oCDZNlestP27ttjmPbutcOFSe5SBj2tDUtzf69KQzONgrEatWz7bAcZyVqicpPE1+V8M/B5/3d8iwIy/Rf+4PkuSTuyFBHm6oi5n/QaP0tp6hGfaNWTiPpSQbQuaWq11S5uNZSnn0pHhVk62gwMkLQbVgtCTwRhbm8+MxYprGOOtmZJj1Wih1djKqmla1TjG7JUnW3g6sgfKHjA72eIvgBmAhhl/VrVgIWvG1aDfSzJKNScNv2qJtKxkUWgVHmkPXDtAWIxX4MuxlgAkHStZo7Q+K9g2ZFJs8qhgx52+toJ0tiqyiWto3ulYPoqgfUr3ldHcQrNuI/qwpBbd11H3tfuvnVVJHgjnWivSgwfAha5R55dsbO3zShxLrhyXZhVjU2neZaEZk5pXlGh7mzbYQcD4yPvv2aKaRns5OcduDEqya2Ly7OKgDA+M/ZzqEOJQadrp7y5XhSrAjP86APw6nTACYPxtAmOGOrpGEgZEddUb001nnQiR0e2r44vsssFRdkd0qkXOmG3V2zfb5tZacilSbBY75NYBVrK0iQXXs49N0kStGnccdV8NPIFxNY2yKmxa5ZMybcOkHCvrqMrJXHrD9HT57S7ByeV1JdAGvJ2uTJOrlpwIMWhXeIarAedaBj7qyYQQE1c1Mo3nVxOTeCqBZSVyhJwecnn4pfuqChqQGwiEL2dFUhmbOTZkB9n63GCryAVw1ZzkqPt63P+4Pl+suHIUbhJur8XWtwFvtaqM10JVwfOvJpO5GS9zE8tC5alW6XbrrEzbPC/Xti3ApgYIb5xSwLokXgOaolWTR1kD4fCtCybatsUT2YLCCWsMr+EYNnpMSXFVOTrGTT0uL06wQ23V9sGRfbZr315r3nfARq2pZGQ91a4cis0NaUmNvCtp5PUIK3DxmRr06EGAkD/u/nUCl8Dv8tedGAJg/K0DY9a1s7ZdoKwxWSV5KV7Rq1y7LmmUXf52GNuFEy1nySLbfGCnbd1YafPzU2whzHgN+umGEoCH8WflUchBIVubZIqmCTTHxntDHx4Ypx0H43WAcBkgXDm5AGD1qzMwA0LYuqoBZVcw6GrW0auqGBpRVTNwUaslnNouws+pJW+ifhyNuI5jDRkUFWxn3kBwUCWTguW4PXS/jIS2MsB0bS7giyNC4FrGuqR12cOpDlBmg0l5fihAHOpAWI/r4/o8fb6adxp00aaT1RwVrF/GoMtasjnW8rO8KFGcGWjldfzODdOwq5GDsXEWevAsGnQzs50c0czr0DypEE9xKZ8zljjM8dYwa6I1zZ7IOqUxPLeRbM0mRpPJwhauEJpg+dWE0murygZOVu2Vy+3Ywd22d/8+a9t/yGbVttiLI4vR9xOte0QmQMwodCQbW8KKXEaFi9EkiU/9gMDKpb8O/L5uJ4sAGH/rwDgVIFaJHSNRAMBdwwXIXp7BdXFkUgwKtSdYtzS1qtIOfHTUtm2stsXFmbaUwQ8fjKvGsOVDxfoleY0bCeQRgAiQGycQpwkYC5iqJo20CoYoygHa8smM9PrMuBM79kDYA+JK2LSqikEIv3xQlt6s71vHeidp0zX8LKXFVXIiqBod79ipsjLEVHVcB5PV2PbKvGBbnhmEzDLEytB/1wGwa5EdVmcOp4K5DfAiS5QBxDrq/pqsECrIfZ4+fwMyxobCSMCYxLqiSFtXGk/FEiOqIkoUNltBrnP5OK4KeN6NM3IA1zyK4Y0ZhPwApFXyM08EnGHGLTPGMMwx2TbOnWINsyegp5dyRVDACS7d+Y83waj1etaS+FbNa1vDc67me1YtneHA+MCBA7bt4FEr23HQwqcttDtiYb/IFd0j8xwgixkrHEjpbT3wIXvWxcAy0q8bwP41v08AjL9FYKxL1StZ4f6XYKyELyIW0YvVmb9+eIwNKBpty9o22bH/+NB2tzfYyslFNjcr0laP8pixLp0rsbVVA8aSAppgpW0aFe6IydS4s4Y+5KhwLBewrdQl+HHgPYkJdzDiCsaBVZUMi6hOAHKH1sz3FMjXAMYKta/EqqZMZUV5ruP3WgtgKtpzHWCs4xr0X0V+Lkf3XQogr8mG2WaF2sqRwbYiI8iVbusxfcz/+KrMEPNLj61j4GUtgLwCx8Uqmnzr8B8LkNcUq2IB42TAOIXi+ZJhUY9DomlmLpXvpBcn2YzB44w00zoNuULSxNyJ1jxnktXPGm/VU4s4ceE44blvdD5kgFsnG15XnXSqeD3XMhVYtWSW/fnYYTt88JBthxm3HPrIitbU2LOZo63HsATrifQkQO7u/p7exhYtJvV236m+2ezwH/n3D4Dxt+qfN5117R4gXxnhyRR+xKKyb3vxXHu9G2tPMWKbNm+JVW7fYcc+es+O7tlsNYtn2OTkEFtRGGNlgJzAuIqIyhokCvmM1TRrR9t12zxciLy3606g7Bp0+I29ht5nV6WAmBJ4fVpVMpZcybTcBlYQrccHLFBciwVNoKjdfAq+X40VTff1uE4gq7Cw6WPLs0bAkkNtaUawLUkPcqXbemwFH1Pp9jIGXFS6vTI7zFbnRqAXR5PNwfdhMGRtKeAIIK8uVsVb2Rim4wTEx6UWX3LJdlcHVZOyAOmRLBItsjacEi0zSwHq0VYPQ66ZXko8ZqHLK1YuRaM2fLgrjAQ3qVhNoNI6TjqLRuHIqFht/+9PH9l7h4/Yjt0HbAtgPLdhiw2fuMBu5W97NW6JnlzxdMcv3k0boqkrwjJdPKoXlRoA42/qaxAA42/VP68Hxh4gMxorzbjjDduTN/HVIal2B8x4xKR5NqumyZr37LFDR/bbHw/vsu11a2xKeoQtygPouEx3gfLKMFYjDz1TYOyF4cCQKbkadJmtrdEKClI+hUrA7NnbOtVxdwUMGsBSCYgFyhVMnqnKx6ajy6JBc1w/FiDm9rrRSbDhZFvDtNwagEqguCw32pYJMAvibBVTdXpcx1WF8TDaWFucGW6L00OcTW9hahCl28E8NgIZY4Qty5RrZIQtyQijQt1xGXv/VmST5Uy4/nJqZRHgX5riAHl1cZID5DL9buNpQNKgk3tEtjTdLx/vAbEeb2SAY/McfMQA8kZWJ9XDkGumjXLVIEcFLHrT7DwXslQ3lpMZr5FGyDdwFbAaVr1iYq4d3bLR7D//bB8ePGK7d+23bfvft7Wb9lju8kp7dmSpXU/QU29OtE4/7vgbd8Edo0Q+VcBN8c09GQXA+FsFxuQTALrdyCvoDMZ6rDea4g3BSfZG7gQbW1ZnVdv32db9B2zf3p32H8f22we722zx2GymwMJtuUaDyXCQfit9WI4G2c00kNGOr1YRkwLmTTggvHAcwnVgeE04I2Rdc97ijowK79gxrQco1zOZVofGXKNLcoCsYkwGroU0W1+SCvCmAMCptnq0WGnK8eOq0iQAOdl0XApYLikANAHjpYWx7rg4P9qWANKLsiNsYXqYLUgPtXkpITaXIZa5ycE2LzXYFqSNsIUZI2zxSE44I8Pc5+m+jgLwpVlRtjRHQM/3LEqw1fxOq/kdVharkmwtv+d6ft/qqQXo4jlWjjas+zpWwXi1t6559iiGOsSMPUubputqO6pxZiHTd3m2eW6+A2NVK00/DcyswEWhBmj7uoX2Hwd22//76CP78MBBO7T3MOz4kDVsP2ALGrdZ0LhZdktIgl3DhpZeLCjV1Y9cM5djU9RYtCoAxgEwDgx9fE1A3WmIHWxYRwFxL3bdaXDgFla9x01fYktbtuOiOGZ7Dhy2fbu223++d8D+z7G9tmH+RJuRGenATr7XOkJuXCIbl9MCYw1jeGDslwfKXkCOQNkb7KjFd+sPe5wAZQ+QG/EiC5BrscRVT2ALskBOQDwKBjxKLDTJgd8qgW9HCRT9WgwYd66FOVE2DzCdDQDPBnTnw4Dnp3pgPCcpyJVu6zEB8qKMcA+wue0AWmAMQB8H47x4wJjfw4FxWgcYw5IdGGe5BmXFpFwHwjrqfu30IhwTJbaR9LVm8pPlrBALFgDXE9mpo+7rY1vnFjhppxlrX/v8Qhh2ps3PwyUyZ5x9sH2j/Z+jh+y/jx2zDzhRvkcDb/euA9a++wgnzwOWOmuJ3RUUbTeNSLA+4clsavEatQJjeYwDYPzNBeJAhObXBEC/So2rCzGKPSJwTChOEzbcOzLTuuNRvXZwpD2VkGOLW3dZxZbdtpk3+UEaRO8dkkyxx/7z2B77f+/tsva1c21RYYJbTlpFDGUVnuLyEqbitI5oJhGTkiuYPNvKsMMWJs9Uio+UdKEQnTo+VjuJ4r5X8g973mSvUrCq4TEG7KvHosGORTseg448GhlgdDqSQ6KtAJgFiEsLEmwJofeLyFpemBPjaj4Mdh4njLkA6GyAdBaAOgOwnQ4DnpkUbHNTRwC+n17LsmNNtTSLfX+daklmtC3OkmacwGbsRHRpAHkUIFyS5kaVN4zNxEnBslCkhJrJsFskiMYZJK/NLHFH3a+figTRkV5Xj/WtfgbMFwBumMEoNM0+gbSkn/bZyjNOd1cfa3gNFhUz/DF/iv15/w777/eO2p8OH3JgfGwvf6M9NPJ2HbT6rXttLX+3t7JG2U1Dw+yq4GjrE5dhF5JdcQGbo7vG5tq5Q5ICzPgb/J4OyBTf4D/eX4A447GXByFTaD8aI8/dsDz1IWSmz7AYeyAq1YJHT7GVrTutvn237USPPLr/oH1wUGC8D6lir/3f9/fY+1sa7FBTmVXOGm0LC/DWwtwapzOwAYhoEMMH481Mz22bEuPAWLcF0PpYAxGTJ4DYB+POgAwYA8g1pKqpBMhVNMdU5eiykiMkDawq8gBZ4ChAlu1OoLxgpAfEc9M8IJ5F03Ea7Hda/DCbGjeUwZWgz6z5qWGwZDHj8I/VQvRy1TJ+znKY6irAeG1xMk4OtO3xsHhAuBbrXg2WPR3rsKk1TFPBio8fAWk04AZsa/XTiRSdgSQzM4ehD0Lk5UPGAicpp3UGG0Vms3wU3XwhwL8CX/KOunL7z6MH7b/eO2Z/PnLYyRTH9u6zw3sPOu1449YdVrF5u6VMm22PRiFVDCPvOIqc47Bku5g+gFL4XELft+n/+R/suQTA+Nv0BweML2VppcZlnXuCxs5VsKYbAOM3skttHNNcG9p2MP68i/wDLoP3HeRN74Pxfvs/Hxyw/0fZ//3QjrVV2TJyE5YCSC53Qs05fL5yUogFC4AFxNvI9RVL3gwIC4wb2XZRPxGXwF+Up5PWA8SqOmxitXh2awXKNOyqsY4JkMtKkSxK09GPkQlgpqsBZTHVFYCygHlRZpQD5PnpSBMpoTYLNuyAOHaITYkZbNNjh9rMmE+vOfHoyAkwaGp+EtJFMlJFSpgtSg13tRz2rUbealh5GSeGSjIjarGkNUzJZ4QZDRh5Qvc7H+vRjPVxxWMKiBum09AEcBtmZrpqnKXhEFY7sSKqbSY5y9NSyafIx+I30ubm8lotm2v/dfgAL/sH9l/vf2B/OnLUPgCMj+7fb4cZ/ti7e49t2brd6jdvtXkVtfZufgnsONSuDo6xq8iu6MJapssZf+8RVxQA42/w+zkAxt/gP97JzFgZFBcHZdplLKeUD7UXvtNeg6PtzqB4i5g4y1a377QGgHjb9t12aM8++5Bx2494w/8Rdvwfxw7af3+AXvneYbr5H1Lv2576MltA6PwCNORGLrWbufSWnU1OCkkTvkzRGYy10UNh8t7aJf/48f14Pii70KFxTN1RGu6o5ljhXBVUaYYHzASuS0teU4iGjHwiiWEJzofFIwFlnBCSJGYlDbeZ8cNtRtwQmx033ObAkOfEfvJxQSIuC9j0omTcFLDrZelRthxwX5mJbQ6ZYh0svIymYDlSSRVadS1g3IC23YQ+vBHQ1VCH7teNQ/fmd9VR9zV5p3S2xhnkKM/k+c4ClAHfxtlM6s0m03g2QMzt9pmMTwPUyoBWo3Dl+Dzb31Jn9l//af/9xz/bf3zwgf0Rzfg9pIqjB/e5Uorbju1brXXzFqvdst3y5i2yhyPirNegEOuDZtwzhl14sOLusQJjLzwoUN+81yAAxt+if1y9ES8JybVLQ72hgF7BqdbnnWh7nOmt/IWrrU7NIIB4z6699h6XwH8CiP8E83JgfPSw/dcHNI64/eEhseP/NPvosNUvmW4z0GlXoOU2z2Jvm5pP2NnatJjTbU3+uEzhe48btI5JgOwfOy0rFUh7jgIC3hki0bizygEyskUlVrcq6bQ4K8qLAWQaemWSDfgd1sKOV8nWloP2S/NuGUAqV8QitGLZ2JYCzkthzJ92XI02vBp2vRZQX8f3WE+geznMuwKwr4SFV8OGa3Bt1ADEddjN6gHcBgJ9GnFOaD1TM5Y2rWhq4HesJ+RHR91vwWGhyEyBceMsmDFg3DibzweEVS1zRgLGTN+xw0/seDVe7kX56O+rF9r/wV74//vTf9p/fPhn+/OHH9lHSBXH+HscOXrAjiAhHcZhsXfXVtu2dbO17dhli6vrbVBOkV09IIgrn3i043zYsRcMFQDjbx4IB8Llv0UgfOKPCRiTRXFpeIEHxkEpdjve4qElU2129UZr2rEPrXjfcVb8Z0ZufTD+T978//3h+/a+LpGPolseO2LQNPvvA9tsw6wxNgMWugFJwTki8BW3sqF5U8cyzhOasXJ+scNpqIEpNe/YUXyNvq6RKT6VB8iSNAgfUtNvAgH2AmWnI+NHppmnpl4F+vEGpJIN6MdlpJqJua5Fy16bF8eQBtpudrTnEaapp1oD0H5WlQPmqgoAuBKArwKAawB8VS3Wujq8xdoA0jDaW9F08nEj3mJtEul81IqnNrzG2u7RNJPnOIvnOJsQoTk+EKMRc7sdUG5gaEbPXyPXlVPz7U/bm83+/CfY8If20fv/YX/6CI8xUsXR947YEVwuR48BxocZj9691XZt22xbtm21OvTjrNkL7f4wFpYOj7erozXynmsXkVMdAOP/P3vfAV9VmT7trq4FaQLSe+9NOiiKvbfdtWz9r27X3XXtXRF7VzoIir0iKFKk9w5JSO+9917nm3nPfcPhmuSAwbV8cX/vniQ3CTf3njNn3nnmmacJjJusbT8AcFdc5hCGyAx9jEEydFRMevBl3PDcAsxbtwd74rMQFJVIXzEdFMmUJgjEJS5mXJqZSZkiH4X5BAaunDQyZVb2UVGIvKgAbGcHmRpC1GkngA1h2pgF48NuCjWDsN1X8+doXXOOXBpRT6+xs8is2cmnZWMoAwjGBwnGAqr9BMC9LOTtIyveRZa6m6x4O7fzO9jUsY1rM9nwRi4dN8wk+HLZoz7eSq/wNgJ0fWsHi4BaOwnm7rWLIK+l8UyaBHJgoUYzcR7eIgEzdwX0PgfwuYWQJQcTjMPIhjVvL4J/pz1qykcwHSeBn9NzvYyz97gOLecYpuX8XoJxBD/ez/l62xY+YpLrsg6sA7s7UFOYj/wseovzygjGpcijVJGRm8lF3TiXhdYsykrJUUiKjURUZDjCKTEt230A/57/NrvyXjSdlSNZIxj+yJwmMP4BXIffViJqkimO55tnJi9oq1jXopanMHD3aujf9gWHf+Nn/H+H3+fKoBijQCBuWS8gGP9j5jv4KjAOcfmVpnAnO5uKQ0VpaShJo2acmoiC9CQU56ShtCDXMLOcrFwUkp2V5mYDRTmmoJcbthtL2b2mdmD5j+WTDf2IYepkx2Z6snFTcC6cGVPPbbkF4lowtoD8PLVXgpsPjM0YJv5sgAFjRnVSqthH4JNUsIdAuIuguHMBNVw2eGyndr3+VeVOOGvDa8qhYCsz1yY2q2htnUWwa2BtZWOI1pbXHz1ibWYX3ma2Rms00y7GWe5j9sU+ZmEELH6KIUm8eTAn4xCteTpqzl4YwTSCGnoknSY66nNzg/qUbonPCNqfv2BkCa2wZa8hfPnrZimGcyUDikJXvQ3kxYPbEdoKM1GQV4jCAoGxw4yzc7PIjtORTR0/W+w4ORbJcY5UEZOYgu1hUXj50xW4kQNLz7nzcZx933OYyq688ZSmJE9pjeGuSMtOeZHV0T2wVCzaGd1kRzb5zs9juCac33fk7z1qMKrrXD6Gf/uo/50fye9sAuPj+EaZkUec3jv0oTcw9GHmBnPpc7Ps7DLf/DI7Nkcns3tNenIhJs5gPOJj88wkh6H3vIwhd7+E4Q/QL8yxO5OffsusCU8uZkvsfAx/cA5HKc0yE4PH8/FLONvuKnqLp97+MG6ire3tDfuwJzodgRHJSEzk1jclA7n0sOansoCXkYR8WtryaWnLy09Efn4qQTjLAHFxbi415ByUE5Cr81jUy0sBchNM9f8rZjiocSP6Swaos5gXzJFEkZplt+ghjkxiNx7Ty7SCmDFhVyC140BmMGiEvcbZH6LurHyLIOVcEIQ19DOAjSUmotNX2JOGbHRk5jYotc0ktzEwaAdHKym1TYltG2Y95CS2vXIvi3H34Ktn/oOVT9e/1jx3J75+/i6se/EebHj5PgIw4zYZFLSdQUFmICmjQ02WMpPU1AZ+kPkcOiqfQ0tuERUpA8Tuqf8G0zkRyqJc2NKXEfn5S0j58nXE8uuR1NMTl7+GOOYch9DupinaAUtn4+MX7kXw2g9QnhKK6twkNtwko6yYDgrmUWRlOa99QQ7louwc5BCkszLTqRuTIfPGmU49Py4uDpGxcQiKjMa2g4H4dMMmvP7Bx3jgtdn4y9Mv4eqHn8OFDzyDs++egUnMrZ5Mj/kkpr1NuP95jLnveeOw0fk2nBnIGmo69LG5bBiZg/4s+va5V3kmdOLw62aKCCeLjHxQiXC0SzKMSA1FaiJyL7XZn8X2e3M0U6oFzO5lz28NOPBbmlbitwz5OI7X5I/pdzWB8XF8483IIwLw4IffMOswKPsBsmuGmQPEDrPQGsHpDaMUi8iLZByDxMdyCOXhtYDATBvTvbSv0TWhNfw+fj+LdhOmc17aU4sw9i934/I7H8Uv75mO+2e9hQ1so41JK0JUTAZSk1gYSs00YJzHKr1CzPNyEpBLIM4rTEBeAYt5eZkkwzkGjFXZFyBXcPGbDSBH71jDuM0XsGrWo6adN4asL5SsNvzdxxDzEW1vZH4hBFMtMUkHlMkoDTD7wJiA7IAxgVspcLTEabKzuvwO8udNgP07yjFWqtnTJltZS5GeakDZ/oa2+mS388mKmUW8nvnE65hNvP61e7H6+TuwpoG14ZV7sPHVe7GZ7FRZxgJgMeE9LKjt5e915v3pqHFTZOtcB3ij0BJzt9NJAj5mtsQnnPpBFhy89HlOfH4REUtfROInLyKd4Jz8yUsE5ecRS69x9OccOsoW8NXzn8I25lQkHtyMyuwEYyUspAxRVpyDEjpYcvkaF3LCR1GOA8jS7rOp4WemOylu6enpSEpKQiKD57XiEuIRFhWJg4eCsGPfHqzdvcfYF1/4cj3uWvgBfvvM67jy4edx0QNP47z7n8E5tDme98TrmKC2aTLnIZyHOIQgO4RJcAJkTYcRUza2SMZ0TiApmPTkfN7452H89DkYO91J/nMvC8JNYNx4rboJjI8rGHO7RwY89GGyYy597CxnVI4zSNJ95/cxCObQOnm0HJ3DDrpBBOTBHDgpi5rYy3Ax5PtewZB7OEz0rhcw+v6XMZ5JXZN4YUx48CVGKz6HMXc/i0l3P42L/vso/vLMa3ho7ttYvGIjghNzkJJVhvh4seJs5CZnI5/sWI6JvEwyZDKz3PwkA8T5hfQd5znsrIj6scBYS4W9GjotwC0zyOYCV31o2PHWNwlG7CSL/PQFxHAGXLSGcnIaRxjzLLRCzeI0CzontLXXMYSuCi19fIiga8FYQGymeijJTEE69QCygNiC8dYFlBoIyJs5wUNrC8cmbSDQCmzrWwJfNwBLijjAiE5JEYEKRtIkbGYM7+fNwUwdofQiJmzZsMZFiRUHSmrxMeMQOijEjiOpFyd9+hJSyZYTPuZrQs9xuOyAH75uUt/URKOGmvLUSLDThp5iulkoQQiMy8skUxCI8ygV+cA4n+xYYJzFBDcBssA4OZlTQDgfLzo2BmGcXRgQfAj7AwOwJ+AAdgQEYt3BEHx1IASf7QrEO5t3YyZdNI+88ylufWUBrqOkMe3Bp3A28y0UVj+J+RYTZryGcTOUZcJhtWyZN4BA1jxC8/Y40kkdnWZsl9jyo7MMULuXYjz1uTkqQc5cT/7s+DDZ0Jiow0tjow4vO9Pvx8Rmj+dzbQLj4w7GshjNNiDqXo4+Z++eNnuWICwg9i1FIA4jAxnIQkxfXgR9CcBm7pnmnHGaw2gC71RWzqdOfx1TlTdBxnP2vU9iGo+X0/x/I2faPbd0FZZs2Ial2/djw8EwRJANJyTnIC6W7bUpOSS3OQ4Yk2nlMwchnxX7vHzqyATiPAJEPlmwAePcQmOz0irNz6dsTEDOJzsuykZ5YggiNnyGr6nlruVkjJBPX+V2nC2+BLBwst0jF3VlOifCKFEIhO3xCDCmi0J5ySaQiD9vg3T8AVks2YKxPYop26XpH5r0YQG3rqPDgOne8IHwQabTBb5NYKUWLKauxpY9BGMB8X4LxD7gPfSxwpCerQVifa4lqSKMgKyBpKn0Ekfxb4li+3jC5+y8e4+z7RjRuYHOkLD1S1GTEcvXkK9jcZbJBCnJTUclXSsVpQUEYrpYuCMpzmUhle+BwDiH7NiCcUZGhpEyUtPZlZeUyN1ONILDwxAYEowDwUHYx+O+0HDsCo3AjkMR2BoSgbWHwrBsXwCWbNqOmas34N53PsLf5r2J6559Bec/QglDbdUPzcDEhzmFmnkXZz0kYsDzlPLEiAd4Pj7wkpkoPuTel8wyY7z8Fx08miijr3+TbBwpwx0Jxj5g1uRynuN2d3g8Ae7H9LuawPi4grEzNr2uZfNmnSMDXnzLTGdgS6uWHhvCreBgyhNDuE0UMI/mVODxM+ZiCrMHzn1yJs4jg5n2CLebvIgufXAGbnjqBfx38bt45etN+GBfENaFR2NfXAoOMJUtIIoZFLSzxUQnIyGa7JdAXMCAoAJKFQVkWgUMMS+ghSqf0z7yCbL5hQRqgUAuva55xbXOipKCQpQxSUyAXEXwoJCMquRQBH31jgFk5Qord0L+YwFvJLXg2kWGG87PBdB6zB7Fmo2+zMeDKEcEUJ7Qkq5sgut9yWb+gLxz8RPQcsLvlbnsTCSRjKG5cnsJsgJar7WfUzwOM2IHjDXFxAl7d4BYoUduBizQlU/YrhACsVaowJhMOPzj54xeHEXpJZrh8WEMnd8870kTZHTwq/dRlRZN73Y63RPZqCzINkBcxhtctSyELJQWZKf7diMCZlrdfNpxLTum40WAnMaGEAFyMrsn4wjK0fFxiIhj+BPBWV+LiYtFcGgI9gUFYfehYOwMC8O28AhsZNPIl4GHsGTbDkoZX+GeJe/i1pmz8etnX8BljzKA6IHHMfkBMmbGdE5hZvI502dhMs/H8fxYc/ZGkCCYVnvf9JjhlNK05N7R0sdO8dopDBry4acBH66POOzZKS46RUb/AuOPCUiPx3NtAuPjDsbc7rGgYZfNmR1GC5IbhGvB2AfEFowHk5UMfZzaHLupxj4xz+RLjKSXdIwGUt7zOM656xHmTDyL2+YtwtOfL8fizVuxPCAIG2NisIeWtR3hkQThOJNlEBZJF0VsEqvwKciMT/cBcTabPMh+MwjKpmBEACbI5hdSpyyijS2PFqvcIh8YlxCQHe9raWGRAeSqgjzHYUH9uCIxGFGbPjeSxUqyv1DGQ4bSSxxBVqgldmiX/ZplzZIxDoMxfblkpyreGZ+y8pHrAeTa2Xyaz+dbVl/WvLyDlBskOdS3BMBiw1qONOFjxWLGvKGYNm5f+lwAnSKBBNggMl4DxFwWgGuBmLqwXCXGWcLciUOUORLY+hzD2XjbODFE0Z4Hv3gXhdGBpquxksVQFUVLeBPUKs/PQVVxLsp5QyziTkW7kBK+BwJjsWNTyLPaMcE4hXZEAa5m5IkdR1KuCKFccTDkEPYF7kdcVDhiI0IQHRFM50UY2XMkQqPDsT88GNsOBWALv29TaDDWEay/OnTIjN6atXIVHlmyBP94fQ5ufG4WruRN/wIC5JS7yZbvUgHweZzz+ExMY7v1WJ+mLMli+GOzTQFQxEGWSi1JckaW8+0M3eBc6wxy7RD9C37HA9R+rL+jCYyPMxgLhAeTvdp1GJhfZH7AN9c3WDKfj0brTCQrkT1p1J1PYAKtS5ewEPPrZ17FHQvfxrOfr8DH+6gRJiYhhJriIVbZ98dHY28kt6yRETgUFo4QblejmGeQmpDCgh2ZsBhxMi/4VAKxAeNcw7zEhAsIsgLiArbj5hGItfLJjAsIxFqF9L4WFZYZQK4pKzNgUpHNLr1S6shZsQha/ZEp6inlTc6BCIJSBLfzkcw2lqtAK5o6q5YYs2HHtWBMRs2pHgHMqTiooh+9yE5zyDcBWSzZMmY3c9bXtQyYq2jYwLIWNX2Po2MTYFlQdCx5mvjM56FsCd8KJOMNYlFOeRJaoZoGTdYb6rfCGBSvG1H4Ry8gimCsFm9NDdm7dDFKY9nYQSCuyicjpqdYOryKpEV0rqjrUUBczuJdWS6BmiBcmu9IRALjPL5HFowlUWSzVTozOwsZWZmGHWuKtJhxGNulQwW+4YcQEXwA4Yf2IzIsgIAciqhYylU8HiJIBxGsD1Da2BUmxhyKbWEh2EQGvWrvHny2Yw9eXroGj767HLe9vgQ3PfEqriBTvuSh53DZ9Fdx2TPyrsvXTDbLHaBmLA7nuTqE5+pgs6NTvcRZTu3EqZe4AdqfOQuA3OvHCqTH43k3gfFxBmPlyg5iXsAg31GfC5gdUD4MxkfIFGaQpLZqz9MfTC2PflGN2DmXjPgCZhD/5tnZePyTFXiLOvAWjuLZnZiKg2TBmtQRHB+L0IQYxDK/ICmdflSyq8SEOEoTkUjgtjWTITOFzMUtTqcMkZxuwLgonUWiTIKwur7oby0oIBMmEBcWlRhm7AbjfAJxAYFYYKxVUVKKymK27dJyRWptmkIqU6Ow+8v38QVjN5Xw5gCVwxQNKLsA2coXDhjLdUGXBbvuAgjIB7kC2SCiCRgWjC1DtoBrgbousBYYH/IBrAVa/2MoOwi15Au2K5yxl1phXMF0QQSyGCcAtssAMkFWS2CspYGiFpDlL7YrbS3HLJFlf/kK3R3s5ss4uMX4tFFZhkK+ZlVl5SgrKvYxXx8gs7mmgk0eki4qjEbvgLHYscDYsmOBcSbZsWQKsWMxYwGx2HF4bDQlqUiEhwUZMNaKCg9ETEwIzwWCcWQwb9CBDlMmaAcShAPIkA8QkKU176RNbtPe/VgfEIaV+8Lw6bYDWLhqC556bxljOxcZP/OlLP6dd7+vAEgL3ViG3CtTWcW/4Y+z2Pe4CtgEX2vn9Fk63YXsw+DstG8fXtbr3HhXwvEAxu/jdzSB8XEEY6MVM7Rl0PTXMICAOlAnKH2/o56ei9FPMmOYtiIlbI2mD3gMHxtNH/BoVrC1NErnXP7cZfz4qvuewY2sdN8x5x1uIbdwOxmDXSzEBabn40BCGg4lJCMsIQmRvBilGSalJCI1JQlpbOBI4MWWFBvFVLYYZCbGI4dfVxxjETvqitNpnSIwm0VmnJ+lbTAXC0a5eUVckiicZUCarNiCcWFRuQFjseSaikpUlZSYZgX28RJoikzbdNS2lWbqxm4BLdmhgE05yAqej1DmMbXYGLZRS7oQGAeTPQYTgIM5fimE7cShZNYWjAXIdS2BswVkPa7mEy25OsTK1QXnBlr/j9WgUd+S80HFyODPnGNdS1nE5t+lnBJO25qWPta/HfUFw4I+eR3LXrrPSDcZBzdRX6ekQ7dEKdmsbmTFhSW1y0o/SmsTa66iXOQFxpYZpzNm0xTyKFfE0l0RxRtwFHdHYaFBCA8JQEjQfhwK2IuAg3u49iIwYB/XAQQGHkQQmXAg7XBBdGIcCg5FcEiY2UkFh0dhx4FAbA8IxtbAYGw6GIzVHM/12Y69xjI3b/12/OXVubiRxb+LH36aMZ6PY8J9003xT3GeU2ZQZ36GHvgnltADv4juijd4ni/m+b4YI/mxQHn4o3Ia0dtMO+aAB2dxvY6BdA4NVtGb0odxbLiGIxzrx98HiB6vf7MJjI8zGPeisb4f2e3gJ2hLmzEHw59gi+p0FjW4pRMIj2T27Hiy5bNVjCNwn8MpDZrCIWP+NDoj/vzsHExf+CGWrNmOtYHRbNhIxV4W4HYzcW13cCTCWJCLjEtCbFwCEhIS2N6cgDQCckZyAq1rBGUCsVY6wTgrKZ5WNoEx259ZsCuiRcoBYrLkTC6CcV4OgZhgbBgxl7W1Gc1SrdE+Ziww1pJ8UcKjinraahNZQLrHI7feCWRcq97H1+ya+5KNFHvJQCPY9KDCnppDktmBFk3GHE1ADWehLpTShNNeTAB8j3m/9OJ6gbEbiC0YC4i1Qj9mRkQjwViAHPbJkcsNyk4anTOpQ18PYzymAFor7It5+ILDTzXlOXnPGtoA2WFXWcDXJh8VRZR4qii3+3YYxZJ9CkqowxeROFOLV3GU8oXAWF8zry/fA8lItboxJQp/ME60RTzeeGPoO9aOKJZSVTSliEjqwmFkv1rhZMLhnAYeFhKK0FBnhbGwFxYWgTDWGcK5dBRAy50RwMf38+d3UlfecOAAvtq1z8gYXwWF4t2de/HyV1/jvnc/wp9nL6B89jJltCcxhd728fe+wmEGtLjdzSaR+zQElx7lx+l/f3Qh6x/zTXPS8Efm8XpYgJGPL8Swx+nLZ4PTADLq/mxsagJjTnAnEbvo7kcx/Y13cALzuvDom+8THB7FhIdfYArYi0YbkmCv1slajcc3ALG2avr/cfeMMzaF2RB8nQZxcq8M9DLU6/XS3X0cCyCTuI07h4CsoZJT7n2a0zeewAVM3foVZYjbF32CGZ+swtLNB7FlH/W9qFRO48hEaEwaQiOTqPuxcEPtVwW5hLhEk7yWQgnCADEbATLpP81O5udx0QaIMxPj+DkbOtRpR09xAbu4tE0uJCDnc6ur4p1pLNAiCOSzcFTAi7+YGqbaoI3HWIDA4p0BkOIKs0qKKx2AJnPW49KQUV1JQK6gZCHg4Xj5jUuxdO5T+JotzYFL5yGUxaxgbuUjqLnKeyunQTT12XA2goQyCU1gfOhdZv4yJzjoQ4br+NhuXUfLlt2MOJhB7loC0RCfDGHlCP+jlSTqO0ZyLJRWxCeHVzgndtilm4UJPxLoMyA+ds1ixKzmtA/+25vYOv0FZ+glHVhPEOaOoYryRBlfk9Iifl7Fl6mGmUDlXHwdCytQVljO2EzKPnyNq/haauljC8aSKgTGVqoQELs1Y8kVSezMM+yY770YcjLrCKnx3C3FxXOXFFu74tm1p/MmJoYSlm9FRcdCK4Lfp7xkhRBFE8xjYtlyzfPIMG1q0apD7CVw7wgOYRt2BLaERWJDaCRWHQrFp7v3Y/7qtZj+9gf496w3cTnP9/PJeqeyGUnrXPrrzyUgTyYIT+DXz3qA9rcHiCUP8BrhceD9Mw1DHsjHxZabwLgJjI9LC6bAeNxTb2AkCxkCYQG0bEGT2YI6+aGXMJldUNKBL6YOfCWN9795kgW5OUvwyor1WH4oGvtT8lhkSUEUW5djCMbxnHuWGMcLjmN3UpPUtJFF+YH5tgThVF50AuJ0Ml8FkAuMs1KTOMQyniw5nt+bwM8TzVilvEw2c8hTTCtbPrfLWopp1JKvuICsTKuYlX1TUCIYq9FDlX1tpUsY7ygQERDXVDPMTaDMzyvKKlFdXkFAISiXEHCqBcwlBKAcJARuw8aPFuJrBv4c+GQ2wpfNMaw1muw1RuuDVxBNBhmuwJ13yYrfmWUAWclnlunWdbSShB4TAFvWGsoQd0kGjQHjSN4IYplJrBXzibOiuCI/dVYEJ3ZELuMsOzVy8N+KWv0G4tYvQTDliU202y19/UEkBWykdMPW8WoCcXWRcUrUlJcQiKvM66jXUKu0qJJ2tkpK7hWo4s2uivKFljKNtfS6mzhNt27MnUgOVxbfNxXxJFUkU6owgMwirkA5nXMNM1gbSGNdIZkZFjpfdEzlIAHlkqRwuksyc6y1EpP4MwwdiqfkFUcAj6X+nJjEDAwOqU1O4QACSlySwCSFRXEXFk7mvScomM0lQdjMAvImShpbg0KwIyTceJo3hMRgwYYDeHLpNtw2+xP8mrbMy+57GRfSnzyNnvnzKEmMu+tFjGXb9VnsHh1tcrdp32TK4EgxZUUANMkUTcz4uOk+7FxSu6jcEAJhVZ/PpgZ8Hq1pF1OGuOaBp/D3l+bgxY+/wKfb95FlyBechEO8YMJZnIuNYswlR7NrpbBRIyeVBZy0XKRzSnA8LWu6yNJZvNNydGJegGkEYd/K4MWTSVBWKHk2gTiHEyRy6F/NZWi8XXksFmmp206NBqbZgEBcQt1ShSRlUVTyMfmKBbQqOJUWlxkQriQBFlMWGGvbLTA2zgAugU6ewoXAb6opQVLYXgPI65gLfJBMM/qL+UavjeZE5FiuGCaeRXKFM7A95N3ZRqrwAmPLgt0gLKlAK3IppQJfMa5e5ssCo8J96lrRH7+GhA9ncc1G/EfOiuX0jhiuSM6yi+CKXDaPjJiTnFcsQCQZ8W7eFFazE3CjhraufYcvCP9+gjCquMiKK8mKK8pLeePizaxEr+FhMHYDskC5oogFUrMoX/A1186j0M2O2RAiMM6mHVGAbBwVBOQUMWTufATKqan0ICfza0znS0ok8AqQNUuPQCygVgOJu6MvjYFRqUzwk2VO4KuVynMqjeCujj8tadMp/L3JAnKumNhEasxsww4KMyvgEDsBufYcisRett1vCEnCZzuDWQDczgLgCvzrtSX4NVuwL7rzKUz975M4994XMI07xwto3zz/6UU4h8eJbPu3XXzHqhO7v/94Xcffx+9p0oyPo2ZsAlXYrTSZhbxzKE1MuvdZjP/3Y7iAoS1/fGGemUE3b+UGfLp1t0ndiiA7iWNhzRj3uT2MoiWtIC0fOQk5SKdWnEZmnBnPC4iWNM1CE8vJ1Ah3LV4saUxb00p1rQwGlWtlsdU5i9M7spX8xZVD25SW8g+0BMQF+QRjrmI1ILDhQxar6jxGOjK6Ud121WzPlRVLeqeKT2Ul1I0pUeRkU1tmca+qopoAXG1AQ7KGACeLOnNxJWULkEITkDMi9mHH54uwXglsb7KwR0Ycwa1+FI9xHzLbgkW7aA74jHyfcgZny4USEC3g1nUUCIsFa7n12ohlZLHseItoAGwFwNHM06hvxfGGkfQhJ29w6ZjIAaMJH89B3CdzEM1JJ5GfcdoJbyLyUwuI9/E5fDH3QXwx/yHE7fiQUkQi/2Z2K5bxNWNHHapY7KSEo9elrKwC1XxJSkvIikuq2ALtrArfqiyqYh2Uq5g7Dh8Yix0LjMWOjXbsB8YC5HQy5DSCcgrzqLUElklkxok8X8R8k3iOiQ0LiNVSLZucMi+cxXOBYJ7HRpJcgq6miygDIyOD55tvZbK2oJXFOoNWZnpO7cpiETg9NQvxlM4OBYZiF0dC7WTj0e6gCI6I4qxFNh5tD0vA0h0BeO3zr/HQm5/hlufm4aan5+AKEpVzmbc94e5nTCv/mHteoITxkiEyTWDcpBk3WqpQF9FUMuJpZAEXEpAvoz3t5ufm4p43P8G8r7fhi/3BCEzORDgvFG37BMAy6CdFhiA7LgKFlBxyCL55SbSdpZEVpVMzTM1DJiUKAbF0YhMaw4snndJDCoN+nMXGjiyyGh4zKUVoZfHCVEC5luIYswXGAuICZ6nrroCTPIr5cUkhW3P5eSU/Vr6uSWjLZ1KbwJlgXM0incC4vLTCgLGKeAJjfS4wll1L7ory8kpQqEA2tdECackgKFcTqOMCEbLybWxit56C2cPYIhz1ARPNCMYCujgO9Ywhg478iKyTboT6nAwWiC0TVtFMIKwVuXw2opdxUZ9Ww0V9K45ySX0rkZNMUhn4nsGbQxpn2unjpI/nMvxnLuI+ncvfPZfhSNS/+Tt2Udf+mjkZG9lVmLj3U24Xgvm3JqGcmnl5BeUJSjbVBOLKSoJrBXcU5VXm5lVeWmVWZUm1s4r5KtllPi/n4mtdTLcKwbiINzoLxtL2BchixrXs2AIy7XFpXIkEVa0EMl6tJIKrtGVZ4jQ9RACseoHm7BXx8xJ+rizrMn6tlA0mylXOzSpETmbBESufXzOZyzxm06eewfNYslkObZJ5mSwCZ5Cts7NThcNwFgEDAgIQwG6/g9SXD0THYS8Lzzspt72xbide+nIT7l2yHH94ZTHb+FnIpp9+CoF5IsFYgUNNYPxTA2NfMdE/otLpga8ryMTmRfhaOE028ZGGdLUrKwTFWYczJZx2zhcx4QGa4x95AVfSi3njYy/gnvnvYfGG3VgfmYidOhk53XcXNbcgVrVjWBhJTYhFVmIM8pNiUJIah3ICbAa/LyuBgMk8CWVJZCTSwkQ7WzoB3G4zdWEJjNPJgFOzuL30AbKOBnxNoSeTW1qBsLNyKEUIjPPIhLUExoVkxJYVl9GiVlGYSWJH/7ACgfh4TWFuLRgLbCtLCTAEWmnFpUY3ZvGJX5PVTYW80lK6LSqroQIw8QaFBHI+QIZIx0V2HMLXfsJp06+zcWOmYcFRBuTmI55AF/8JJyRTBnDsZSyOfUKrmjlaZwOlCAK1dFuj3TKOUiuKkkE0dVytWIKklj/YOl+fZ1b8FwuQsLzulbxsAQF4FtK4dEwmK07iStQNwwfGiWveMUXJL2c9ho+pEUds/4wgzJtXTQqZbTxvSPmo4a5Aq6SMfmx6sqtJifW6yZ2iG5gFZAvK5RaUDUATuH1gbPzIPqnCzY4tQz5CspBswZVCGSKZ50cyb9paFogVx6kagcBYBVyBsQFiMutyni8VlD/KFZ2ax0YfThzJz2EDUDYbgHyrMIeNQGoIIvCKEQuElXtdlKvnyJtzDkGcv1PFYhWPE2mxVBB+BFPlgiMJyHRq7AyNQhB97vsYWLWRhelPD4Tj9dVbcffij/Gbp2dyVuMzmPoALXLMxNBgBK2JvFYn8pqdwF2nQvTVAWjZs/RlrREsmtcuVwaMzYLxnpjthHQd8zrOecw/OZnC9sUrL1gpUEqFGvMACwfsq9dy3tiXzTIDO5kRMVaLBnblsmpc0WjGCWqNYjbEKDLdkXRCjJQtbTptO9NfxpjpvIPTVzn+8eeMv/Kc6c/j3CfU3/80/jbjGbz0xhKs2LKdLajRCOLMuSBWrENYwY4isxVTkQYnLU45tdoa5toCGy8STdhQzGUWw3wMAHMpgziLP5etbaZP81NegZiOLjL3Ml+vb/H7VbCzRbti+lu1SgpUqKOlii3Risw0OcbUi9X+rCXdWExNSxqxWWV0B9iPfcdKFfMoKpfS6lZRRS8yHRZVVURlfmzcFpyrF7JtPda+Mx9rF7JT74slSFv9LiLeY+IZPcc5K+exaWMGg+efZFMF/cicGxf/pQOkESykBb9HfZk6bjgZq1i0wDyGzDXWB5YxlBHEiKM/p4VOR7PmGMCOIqt11nzKFIdXzGf8HVwC2zj+fBoZdtqy183KWD4HGcxsTuZRj+k5hH62EJ+//AiWz30eKYd2GubPkiZKqQ9X1ZDVVjt/c8Orhoy5moyZDJmMWTsKB6S5fK+z0enJjE0BlYBsQ5uc7JDDDgt3u7SN29TN2mrDVh/W+SOJS/KEAoiUDKdQIhVp9f5KitJNQD7oIsok/st+Xb70HP6sc2TwlLFG+lw5dObonNRSDrNNmVNhMCyK1wJZ8kG6MYLJlCMooUTyvJZnXsFGX3NyyWeb9+DBuR/gL88vwnX3vYhL7ngSF9/1LC7jOKmL6Ew6l2uSUt/4+XAGaA1hfUbt2MOeYCv2E7LI0UpKx9dIxgkIpIcQwAfd+zwdGy8w+4XB+4wCHUVb6TcXyRm/Ppo7Wq0jM5ttZKiTTHdEJvNxzmP+SYGxw2TVBeRM2hAgu8F4/P0OGOtuWwvILjAeTTA2o4uYJzyYwSiDmFw1mICtfIkR7KoTCI94iFN5H30KEx95koHdj1IXfgiXPvE0/rzwLTz5yTKs2bnLbNEUAq7s2fh4TvaNjWWwO50PvoKIjpIazEXja3HViW0WwVagqwsng7nDWvrYArHYh51TZy8sWdTsso/Xd5SP2HqJ7QWui91e+Pqa0YB9XxMoaH0DjP2A2AHmMhb4yKAriunkImuuJthUkUnXELO4JCNz/44Mtm3v+Ix+5AWapzcTGWveRvYKAiRbpeM4ISNu+UuI0ZQMzopTeI+ykNUYIgtcBOUDrWiCsVYsgTnu43mO3OED4xgW8wwofwOM+W98Tklk6eEVy49jyXTjP1uAeIJ1nCIwV8w0K0bhP3xOUWzokJvi0Ecz8dmz92LLe5QxDu3h30LnCIuV4sEFBFbtCPT3eoMxXxfq6pIvtMrLpSmXmeUGYwvI9v2wLdI2gN60sxNYrQas91znj5b7/bdf0zlkzxN5mE0iH8Fe/6ZTEyjljqeEhcb6l6QS9xIQ17eM84Pnt4qEuhbki4+IiKCnmaOjuORz1jGSzDk6Wh2EiQTmJHqaI7D4yx147p0VuHf2R/jT0/Nw+T3PYuLfH8bZOrIAOJ7X5jiC7rgZ9C4/7qQcdr3zaWMnFYkaqxwNLpEpG9wlr/8o1nKOWH7g3ATG32aLUMfP1IKx8UIfHnFkGbIkinGyn/FnzZaH+pQNxTZTCvhG9WNUZV8CsY4D+T1DeadUu+c4suIpBONRdzyI8Xc+SH/w4/jlky/g9rmL8PzylfiQnUqbKENEG9sQdVxWp+0JaIFYJ61OTgvAkhN0wrpPZl1YFpDFZtyM2F50ugC1dGH5A+vh4oy7UHP4Yy8wrg+IdbFq+bPhIz+njCEgbgiMVcUiey5gi+7uz95mfgPDfd57BckrFiFzFa1iBMMUxnFqSkYk24+V+SBgFRgGsnU67CPKFXQ8RJAhR1JCiGaRTW4HA8a00MXSE3zkoo5M+UMrSmDNoHeB75GL7Fpfo284nkNDkzmtI1rZFJzyobyJeN4oNKnjs2fvwVoOR80K3uG0ONPGV1NJ50MFbzyOQm5uQI0BY/s6CyDtjdCyY9sIYkOELLC6Adn9/rtv2vbrFoTdN1vT4k65qZxLxUbdHOpbkl2KyKILyaaVaSJ/utWydR6bnBMuPe7+Pvs9OoqE6JoQAAuIo6KiDHmJo+sjMasY4akFOBCbxaQ5AvO+SLy5didmvPsl/j37XU4yeQEX3Ms8Zk49P4trDD9W96pSDSc/NQ+D71NfhJITnfbqoT6vv9iyEhCtnGEljiOPtnjoz471uY8hf4d5zD8pZmwbLw5H+B0JykqNskHY2nLYYGwblq03atDjXOycG8E3dgzvyOP4Jo9jR4wZiX73YwxNeZr61iu4h90xc1ZtwKqAEOyNT8EhBvGEs2ItA72YsBixQFmswObQCoT9mYVOZveybMef5VjwtQDsBmELoDpaoK7v6AXGliG7GbEFCKMZ18mIfdIFmbHAWKuKkoRAyc2MjUeZz9HIFsxqqEyKwoFl7+GLlxUS/xQSCcip1HSzvpqPJBbjxEjjqQunr3kTCV/ONww5lG4GRVOGM7A9gkw1Wm4MLlnQnKWPX0c8l47+vmGxX2fxe9W0ccTiTeBLOjqYpaHp13GUSCIocWxm/vEKzsdbwRl8pXEH+dxzHR28mppwEVuYuQugGINy7QQaCcZ6jesDZOs9FqDWBcj2HLHvvXvnZH/GtGC7djsWiFWEFRBXUf8Xa69vWRZfWkpJwwfMblB2A7EYtr7Psn4ddU5oN6DHdC1olyjGLGAOj4hCZEwiwpkyGEUHUQz16Shq1odo7dxGZ8bKQ1GmEP7kx1/hbzMX4xrWZc6/dwbZMtMM75tBrZnxn2ysMhNJ2Hg1itLEcOrOJpOZ0oZywevKYx7xKEGay3nM3Y7tAuE6wfj45jH/5MD48ADPw0NBjwh5N1msdS/pTWOoV41+dj6zJDj6iPkR4xnuM5Wh25dyXfvYc3jiQ8ZWrttGLyWLEXQ5RNLPGUWnQzT1YBnoLfMV4xXIWnagE09MWJ+7lxiEe9mLzM129HHt9A2XfmhlBvfxeIBxfUB8NGBcU+4GYxajfDIF61eOVKHFBghjWCarZLsggr/+DCtmPYPPn72PMsVC6rUcTUStVxa4cDJSKzmYhg42jmiFcwafVhSZcjQ75mSRExjH86glv7D52AfMzpEh+GzWsEsjkdwrmla1SOZpHHz7KWOTS1q7BBs4b2/OfbdgFUN/ajIjCMIEYunEtO3RSOx4qsmJy/m3FBZTN/bUix3mXJ9Mode4IUC273V9gOwGaQvObjnC/n4djQuGy95gpfnXUEYyBcd6lvu5C1zdoGzZsj8gG/mFbFsgLADXz9jP9bG+38oZAmUtZTLHJTEmlBa7xOxcxFKjjmD7fiCtdNsI2Mv2H8LCdVvx9Eef498zF+KmR58xLcRTWUSfoKwXDmKQFKlpOBMJzBMpZYyfTi8z265NJjPD8C0IKy/DLOrPFpAdxuyQN7e747vMY/7JgbER2CmsSy+2U5rN4EWbEMXtivKCBbxaFpjtmzCBIDyajohhdz/B+MrHcSFB+M/skntq2Rq8uXEPNoUnmqyIsMR0Tulll1wcO5zYtJHBgoTkhRKyDv+Tsi6GoJNQS4/pBLXLFmtsuLiYsHtrabevduvqBm83e3bryO6PvZhxfUDsf+HWzZDprCAY15SzI49bdxXw3GAsQBYW6//0805hj6BWygtt+zosn/ksvnr+QexiBnAEW6MlHUheMADMFupIBvhINtBSAJA65iI1GJUsWWCsFScQpg5du/h4PL/PWS+ZFUctOI7WNLVmu1c0gVi5ylHL57HD7nUs55DTN2f8C+tpwStJPcQnTSCGCnb8+1xgXEFvWqXRjw8XLb1AuT4wtq9zfYDs1o/rAmR7/lhdWd+jc8XeSI3zpZ6lLkEvMLYg7QblutiyJRgiHvb8t9/nL4HUMufSYtOwlJZMN0YcbZ8xbMum6yie7ox4NqLEs9gdzfpJBOW78LRMhDBnRQ1Ta7k7/WDdZry+bDXHS72B65+ag/M5LVse/7H/epyZzIweoEPjbALsBOLDWNaEBLLukHwTjk9AdrNkYYMbnPUzdY5Nc7mzjtmR4ZJbf1pg7ANiDegcqZlzvqXYPoGx8iKGUobQUtaGZAk710uakNwVGmckAL7mqdc4BeFNTP/oS7yz/SC2xvIkyCpBFJPTogTENLrL96uiiBoeqnjCy/51RNYD7/j2ZNTFV1OjKrqzBXQXbiwo66S1RRsboegutOgxXay6sPSxaZdVxKLcE3we0pct2Hod7e+1BTsrT9gCkluaODogdgp4bjCu9rkpVMATEItDFrDJQVt6A8hiyDU+p0UJ2RHzd7+e9yLWvTYd2+Y/y463+UigdCG92LRSq9FD00JY2AtnUloks4/VPKIlQI4maGrFEoxjGToUxyS4uA/oyHifcge/N55TqWOZpRzLAHkdY/i7tKKZu6zwogh+j6ZYB/EG8DWziBc/8S9soCaN4iQ+YQExO+qqC1iwkyxBBgtqq1UWiPXXyUlxNG6K+pmxblL1AbL1HtcHyHrPbeeevUnr/bUuGBVP610mO+PowdgNyu4bjz2vdS7bHaCIhgVk89bzOtDP2+vAMuwygrHOnwq2kBfmcCJ2Kluyaf2MJzDHx0lXZuYKrXipPN9l30vJzEEyWXM8m1LkzjjI/JbVQXFYsiUQT364Gv985U38mkFcl7D7dfK/HsWY21gApKdZljnVjHTNW2ucDcq3LHmEjy1bcLYyxneZx/wTBGMC8YNzzVJClJOfapkxNWRVVH02FlnZBMAT6RFW2/JUjji/jkW627jtefnLtRxRE4W9STm8AxcgNIkh7hxdpMCeDHosyxTwoqKHcgQ0I44nnLbeYsY6ydz/uVmQTsL6WIXZvvnM/m47ky226DETX6kiCz82QTIaWqlGELou1CLtBcJezNgNxnZL697KemnGbCszFxRb0FAXGLOL2hS6BMj8U8x21fRVS1CmJa46mb7UFR/gq9dmYOMC5hPTKRHCwpw699RBp7S3SAbDRzG3WGFD0QRa5VwIfAXEUWxl1nJAWWDsAHEiwVYrjhJELGfuaUVzzFM0M5CjuPQ71YwSSpvbZy/dj3efuQcHVr1HDI4zXXWoocuEcZj5XLyV1i4qoD6posx0NB4PMLaA7JYs7PtSl93NAq8FY9Ms4psUonNEN1YjDVmZyDhbfLqRjj6QNqyY39cQq/eXLwSs7qXzXt8jULYShhuM9TU9pp+x/+n7dR6UKt+khq9nNZ8vG2csKGez1V9sOUW+fLZ8pzAUKTHeCUVKoxVU3YLpbDpJYmZ3XHYJwtNLcICDeDeGJeGj7YF4/uNV+NtLC3A182AuuleZzM9wKOtzvO5f8FlbXzaWNskSBnwfWXh4GbZslzss//jnMf/owLjB7hxuIwwAM9TaxPT5th3D9XXZ3hjWM5Y68CROLTibWvBkNmdMvnM6LmRx7oZnZuPvM9/Ap3uCzBBHdQyFs3AQz66jVBrecwuYLcBOBgWUGa+WoXvSPh39U8Bjwaehk9meuBaU/fVDfzeDtR25L0xbqJPlLY26mhMaxIwKgrHVBy1DsgVBu12ty87mtq41Hox5w2gAjKWyWqXVwph1IhhQVqYDB6Mm7F7Pgtnz+PSFh7HjLUZx0gcc+r6ChQiYi59B+FsssJH1xhBADy16Cofe4KgnBQ9RptCKMizZAeMEShPJlDaSyYwTOCsvi1nLcRzZdIjDSyPfEhjTpcH8DNncXrntt/iMN4KkfRv4HjM8X/ow09fK2MwhEGZ5rXbRmGbYcQ0XtRYCCTVYD2bs9f7bm53dAVm5wr4vXu+f3kuBrs4NJ9WP2/voGLN7EkgLmPW7zXkrILbALBDW3ZFf8wdYf7A9gmn4feIlY9iCntWMRVTs9aLWcbNT0g2ON2Y5VarK9ZyVj8L3gNNoBMYmEsCXzyIfvjr/cgjEOVn5SE1j4wsLfynZhUjkdRuRnoe9calYHxJnyJVqPn+ftQiXP/g0JvzrAYz7z0OUMDjUlyRsGov14wnGox9eyAaQBbV5zKOYzSxMGcSEOUV/ij0PI74Mpu6sHGatIQw8MrKnXFzf0h32kwJjbTnGPMUC3BOLjBgvU/gQjrVXRVUZwucw3H30XdMZii0AfgpXP/IM/vTcTDz61sd4i4bztaExCKIJPYZ323R2SxWUVqKYpvyKcp6gonLyyTr+JWeRSYhNODobE8zMargA4j6x3Sy5Vr7wWcjchRbTiuyzOokJ68KSJGHCggjEyWIJviXQNQNEbdCMxir5dGdbjfeXJo4nGCssyEgVLmYs4uW7xAyPtIDsf6SQYy5ATQ/h6GQUxDAh7JO38MHT92Hliw+bZo+Qt9iVx7H34W8ykpNHgXEiC3gq1kWRCasxRCuEdrkILjHoGHqV4zn0NJEAnKwBqK/fh/AF0xHFiM8DM6cj7M2XcXDB83jj33/C0lc5I2/tMlRlMotYjglqw+qqq6CNjQITn7sECi1BsTzGZHkCYwLx/wqMG/KB6z0WoFqfus4XAbLpjvMVgvXzOr8MI7ZsWSCszxsJxlaCqGsH6NaKrcfa7dowDUK80ATKhtiwlbyygrvPMvmgKV/wOjCMn9JEHtmwGqTUHKWlRqlsasj6uxUZkJXF7lWe94mUMCKZzRFIx9NuSotboxOwjKH5cznAd/qHLP7Nfws3P8v4Ahb/Rv/1bkzlTnosc5iH/ZeTee54CSPvZdPYIwswYfpiTJzxFl0aZM0+MDYh+QTkodMXYMSTxB1iTxMY+yYD2CGJRhuWHkTD9yRO2lCQ+yTO8Zpw16OY8p8HcT0rr3fMXoRXPl3Brp9d2BFGKxrvokU8MZWpUMbCkj1HzY3fvb2r62MXO2iIVbi3ZnWdtEZX9hVXxFysJGHH9OhisixYF5hlxWJAyq9NZGatgFdga7VnWwi0jNmLWTWWGTtgLDmFVXrLEusBY9M27VoCZ+49iAcCNrEjXoQpsdjz2XtY8crTWEvGevBNDvv8kE0abPwIXcR5dwvYlPH2y4Ylh73DqR/vMA+Z6xA/DllCbfktDkXlFOlorljGXMYunoHgOY9g/6sP4dC8pwnEr2LLy9PxwT23Y95//sGcie0oZ4u5KSyylVs3Ftn0qPab56b/J0yYJaZ8JBh7a8aNZcZePnAzp5DnkM4NyVcCMFvAtZ51nUf6PlNEtezYx5C9Cnhe53ddZMPu/tws2P01C8wmw6M+Wx2fq7oV1YpfwfwOBfNrbJgyMQTCYsdOcxSZMkOyTFcq4wAymeORTv9zCrsGEwjiaexyjOXPBrOleyeLfys41WT+yq/Z+bcIf5zxiun2m3ovO/3ufMmsKfcxf/zBOSaPeeJDczD0Tlrl+LhqUqMYjj9qOieYMCB/EDObBzGfuQmMa8FYJu9XuJVgUwdZ8KQnXsPZFPDPeehZnH8/Wyvvecz4g19b9hW+2s/wGkYNZrD1s5BvkFK1dOcWu3UosN8yuqalx+7HjEpWC8ff5mR1n4C6QHQxWd1QF40uHl1IusAEuGLBYsX24rJyhUBZ3lIBsHVF2ELg/waM+dx5MzOLYGzkGxWGtFswcOYscUkBrz8Ymw42A8hkzwoa0pZVFjhaxmI3r8UXrz6DFc89jl3s3At7fy7C3yELXvSckShCFlF24NEE1ROMNUEkjGAc8SaHoC5+kiz4CcQsegJh8x83jDhoPidEL3gRm15+Cgtu+wvef/A+pG3fJhHbYYxqTtGSlu07F8rI0Kj4H7Gcv+bw+q5lCi8fuCQInT+6Oeu80Me2DmE78KQt2xu2zRaxLPlYNWMvDdlNOvS9/jcjdzHbMGd2MtpVwd1nFa2RtW+FVBUpWQxcquKuVXWbYo4LEyjnZTqFbMXF2shYgXEuo2Hz2O6fy+sol3WdNE6zSeFK4nSbpNxCY5kLZrPJTk7RWbU3GC9/sQUPvLMGt7z4Nq5m88gF/30W5/yHI6buYOffnc9T2nyNGTSvYSwdW8pjtjY55TGP4nTsJjD2gbG66MZxQOLZT7zMcUZsmbznUVpb7uVcuen47/wlmLliLfbQFxzKu2kaC29FvBObrZEu+CpdhA6bM4ugXOMC3yoCg3IHbAiMcxS0OEd7wXrJFP6a2jdORl82gS3CCFxVnBMAa3KDAFdALBud9R6bKcIa5+7LrhATsuZ+Wwi0RcDvlhnb5g/nhmKmW7heSwtkll062/0agrJdTsCQdVsoEc58ooKoquh7duLj557ARzMYW/nsg9hNacF04LH5I5wjnKxuHMGQ+kgCciTn60VTE47mBA4x4qhFTyKW37f39cdwYP5zWP/SDLz6lz/izQfuRyZHCYEXuPn3VA6gNOXoqVp8l303Sf5B/Fw3ZmU2qxDFHQyX/du8LG2NZcZ1NW3Yxg0jPehp87WPieAsRAKydWboqPNEf4e+32Ql83NbSzAgfhQFvIYaQvSY+/yvi5hY1mJB+pueazJfvvbmkpSErfvh4VqfU2BUY4r+DkWT6m+Rs0hFSwZT5TNTRSuXudo5eQwz4spl/koeh7wKkCVdpBOA0xhylE6NOTOnEBkE5TQO6E1gUl1oejG2RWXgk+1BeH3pOjww/0PcwsjPqxiHex5tcufRJqc85qkE6qnUiM+hd3nKE/NYh5pvfMzfVi92Gtacoa4/mrFLDRXwxjJDYiL14Ml3PYypdz2EKx6egX/MWoBZazZiqyIo+ebKJSoG5sDq4YvKpIuZC8xqwL67uG/r7GxR7ZJ6KEhxlmVGR+Mzrc9fWus7trPPXC4JtwwhNiwGYNmv1ZNtq6wet9tQfyuUtcN9d5px3WBcU+3IDvZ1Yu3cbPHt/w4XxZjrICys1TF5QZbyfZIFg9tTluGRzuGaG5fMx9uP3onPZtyFfYuoCSsAXjnJ1JCjqRdrxbzN4h6LcjFv0spGMBYrjmQDRzQnUe969TG8c9df8NItv8WHT81ALidXoJRXvQ8AmKOvf8oBYz6hMm5rq5lQZ9ijLdryxsxWQ0PVdB7Vng0eHXiNBWMvH7gF4wjOuouNjDI7JFuws8U9/Q06N6yEpaMpFB9FB55bUqjrYwvW9qbkZsP+4FyXPc6EJ9UDxAJygbDA2Oy4/HTlUlrjjKWOgUeadm4AmCw4hyz48GIEKBPmlMltVxaBOIM5zSmUOlT8S2LXXxLT6KIZF7qX6XKf0dr6Irv+7pr7Hm5i6/XVTGy84F66MRiUP+aOGTjrrmcw7r6XjF1OTSHfFpB/UmA8gS/SZQ89id8++TzunL8Yc1evxwZOx4hjwhijvsE6M0qMEcKJOHScr9owy7Dv66jyAYHZGsn149s6kzMTQhiLyP/XYkmNi8UFU8rhicxlyjosODR0wlqDu9tbbNtK5cu03mExXzFiacRWJ9bntghjK+O20GcLfPoesWT7uC3k2aLed82Mpes52b3OBaMry4KxLXKJBzuAzK4s8wo6S3BtAFAEVW+LTyGQhOzoFwJMavrxTP9a/gHW0W2xdc4MBDC43kgSS8iUl7BoxyJfzGI2dLxBVryAEsX86Yic9zhC503HrpcfxOqn7sbMv/0O7z3+IErZgmuA2GeI4HXMcHz+U/Y80CQp3QzE0lW05d9mkFqIcQQY+2SY7xiMvXzgOmkFvuGcVyd2bBs+9NoZi5tOarFLnz3Syh6muKvmEDFOX4BRXceGciv8C3RWI7agKzAWSNfFni1jVtSoVQQPb0x954VueyzqCYQd54VzbknTr6C2LzAu49aqtIxOcK5iBvlrbmMBJ9PkMX/bmYAukC5mhKwmn3Ppc0aD2iS6IjLpQurMJraAYJ7BeNA4JtMph3w7ba1vb9mP55etp/PqHVzK9uuxtz+CMbc/hskcRHwu+xeUaf6DAuNv5AD75wL7fX7Ek/fPCK21iTg5wibejv5gsWDFXwqA5RecxHUeHRJ3zXkDb65ai/0cN5Om3S2vnUyOu8mjJlwms7lgWNVaXuG2Cm42yayaV6mS72NDJvGRF5/vU4MFZXzzHdglIPj+V15DWOaqrKG/mEfpiqb9U40ZdRxrU7G0tVLnnaY5KFTFl1trt4+SHCRHSCcWwOpzgazV+9xpW+4sA/2MG4wtO7bb2/81GDsXjq8gZ3YezuuuZQHZAWXZxORc8YnGdcj2jhrk5Fqoay/z4Dbs++QNbFv4HPYSeAOpBRunBVuXI6gfhy+YgXA2b4TNfgwhsx5H4Kwn8PmDt+OlP9yAFS8+D5pU+abyHyrgv1zsOAv0T9inQEusSf6sddGo4EXm5rRyS09x6ggOM/7fg3FdPnCTMUHQFTOOY2ylvSlbNuzuxDMykk+2sLKYBeP6jvWd1/brkg103otlC8x1UxYA28Kg/dzWEpweed8uxF5sR5Rm+EVTZDzstDjC2sRzSmBcVsqkQQ1BoMRh3iZtpLjK+LksqUUs+hVQYy7jTbWU5KyYudFizwUE6UIeNRJLz7maPvkq2uhKqDVrLqT05iw2byWxABhFBh3L8VgBGflYwwkmb2zYhYff/gx/fG42LmdGxpTbHzKgPJ4OrnHs+BtDF5fAWfnpwq76cNHin/RmNaON53T5i+56HDMWvte46dD6BxU5addQAqd7DeE/JF1k9BOsRtLtMJzjV/QzMlyPfZxjvCmOa3LsCOYQjzQti1wsyI1kWM/IR57HlKc4YXkGq5yKsrzjfkzhuum5V/HU8q/xeUAYEnkny+Yq4IigUt5lfW4ds/XVHdmgq3n/Le1yHVWscW2Raz92aVYOW7AMWJGRfstUfZ3tel1HXQAm91dNG76sWgGxtZfpopDmK7nBsmLbWWe/x60RWpnC2tYE2gJs/X7bqWdZsT53F4Dqck64LXV1fdxw04fzN9uq+OGtqqO/17X8C2IW1IxUobdGF6ZdvjppNWmz/KdMcwdymI63dzO2v7cAK195HIfoKw5mQ8fB+Y/QbcGC3cLpxjmx6an78PFdt+PD++9F1BcrgQwKVk4Cpvl3BMLaNdkMDXP9+9YRDRKmWcLn0XXZwJy91tHFZzbYVNFgENPhvGP3OeBuytH7KxnL3sCtu8IMjuU54ZZa3M0l9oZuJCw1LplBAof/Tv2c0zEpXOTH+n2+UCMdze+yxUJb96jjaO2g33xNLei6gNlei+6ju1nF6ve1RwphvFk2tMwcwtqlqFB9fjgytLiogOFPzrIdhIXFLKLzb8mjfiVSl8bJ6Or6i6aLI4hduGt378Oc9z7G3c/PxkW30bF12xM457/P4ALi2tkMKxpJvXkI52DKWDCUPQ4jn2Lh75l5zL9hIBnBdzhTItVmreGs8jCPp73uEs4LnLHgw0aAsRivsn99YGxBeDB1Fru63/Uk+tz/HAY9yhQljlwZMX0mhj3GkGi6IJSqpOqkciUEysMYIK3EpZFkvQqAn8g25cG334NJ9zyC655+Ef9hiPsrKwjCBw5hD/WeOG47chmOLdA6okps30C3r7KuN9oAgO+kqOfoBUZej1unhOne83mH3VtFAbGYrQDYZhnrc9vWWlcTiGW/+h4xY7fB3z6m10QX3HcJxgLiusH4cBW9IbeJA2himk5hrFYn8jElt2xk+CgZEVsgUcVZfykBexHwxQf4/Lk7sWPBI8y2eAFJnHcXMIeJaw/fhlVPPYiNM19F9q59QCo76lQ4UM1WmyG+5WLDRarcGwBuuPGhoce9Cnhej3udP17WQ73P1n2j80Cfuy2SVvN2O3b8G4rsuWKdGYebm+x74oCxbUixoUMW8O1zrOvozsWo/b3uNu36rsuj/LqXG8TWZuo7unNi6vpYwK1gIxsXKsBWyJFymrfuCcCiFTtwx6sf4NJ/z8Dkvz3MprIZmES8G/PQ88TF5zGIFtuBxDKLf6MY6zmKJFTEcxhJ6PBHFxKM5xwfMDYjjSgdGFruAmWB8SAGtA8kCGsN4l1iMKdnDOHSExtw/0vod8/zbNLQz9IVwTCfSQTrKeqY4x8wkduAyfQJ3/Ts67hj4duYs3oz1nHoYVReKbLIbMiRzAWlqQnGP+nuMLIg21Bvvn2stqtO29FvLq+L5Vget1tKq+sKTG2GsY7SjXVhWSC2Ol9DzFiOC9sWbdmxBX3rPbaSxfFmxo0FY+PDdrGcWjD26fdGQuC3iMwqrlI7FKd9lscyMl16kuM3LuWkkFlY9eRdWPXYHVg7415seHE6kteTDXOIK+PVbNCaAWIVCJ2dkm+33AggtpqoF+B+l8zYNkboBq4bu82lsLsiC8L+GRgWWG2B0B5tx551x1hm7d+ybdm5ZdheRzeA1/5uNxOvjxR5gbJH04o7zrOujxsK1tdj0sV1tEFINuhLCY1ptNiFpRTiqz0xeOH9VfjL03Nx8X+nY9w/7sOY/z7KgRQa1fY8hjOTeTAxciDxUf0QZjoJ3RjyLA9lU4mY8UV3zcD0Nz749sxYlURpJEfoJPoHKVVYMB71HFsJn5qNgQTZAWxJFjALkCVdaLSR2pVl7ZjAJzzxwWcxjUB89ROv4I/sLf/3rDex/GAEzdpsl2XgjCnKES+LqftJG9J1bK1IR7R6uphxQ6lVR/PYsYBtXd9rT1o3Q7ZNHbp4JE2IEVvrmmX59nd5MePo8AhjabKsyB0s5J7o4e66c4N7Y2SKxoKxA74+rUBHl0Rh6k5afIsl85YohtKn/1eW8lasJc2/PBcZuzfgnfv/g/fv+w8iPn4XlYcO8AcI1qbwJmR3zhM2CTq/sFa2snLKj5cZ+9vW3Ddkvf9uq1td77WZ+OEb+eTORPFnyW5m7fU73f+O/87MDcpOkp/sjA0sLzB23VgP32IPf+RVgPRizipK6neINQuA7YQeMyCCBcKU7FIk51YihKD85e5QPPHWJ7iBO/ppTIA8+94nTAfwWczFGEO8M1NITIMaFzuGR85YxON81sJmsiPwCTy+qBGaseIrx1Bq0HIGfzqyhRuM+zGesi/vDv24+j/ynHlsxPTXcNYMxttJD55On/CDT2ESWfDUOx/Br/n5I0s+w2c7gxGQyAtN1W5JVz5NsYqV8HIK8zWsmpoLzb5ZNgDFj926T5y6Pm4s2Hr9vDsBzTJjnfQ2fU1gLLO+GLG1JdmbhN0GNsSMo8LCjR9ZzNp98Vlb2w9ZpjgMxj6d2HaA6P0Whuoa9YFxMbNBxJJL+cUCtsoWE4xrDEPmKKGMJBxY+QXCv15NbVhFOn6dF5HR0ssEtK7fr6I8JZFSFnBzGQIkmeTHLFPY2oG7Ld7ujGxokDuRry5AdlsibaHYTSLcpMWfIXvdzOsiBO7n40WIjqjj1AfMdaGw72tePmkvsHZnM7vHZTkea+7QOT09j7a4DNrj4lnoOxCXho+3H8CDb7zPzl8SzH89hLHMwxl737OMaKCn+MkFGDNjAQF5Nvre94qJ9x1Hgnrh3Y/jscXvNIYZHx4Aqtlz1shswVjsuPd9T2LAw89hxBPUgjVT7uFnMZRfG0YZYjQT+8+67W7TpPHXmfPx9Kdf4YOtB7Armklp7FU2xXRdmHLoyG7ECiln3jhdU9w6VHOopmkQ8FWJ3WBrTfs/BDB2bwnrisG0GnGt7u36e7yYsSrotvtKF6StnpuCoW/m2Q9bpnAV7IS80iR8oCwZWW+vvqQbciFvvkaa4iphUS+N3VefL1/KG1kGv8EyYaesrutWDSVyqBkw1u/0/V5p1LIpsqZuHB0/ZjB2j+PyD42yXXd12eMsQ3Xrx/4ylhuQ/bVne057XV/2d/rLIfZzLzLjVdNxS051YbKXhOTlo7bB+Na2527aMiOrNIVF2TFqz2YYfg59kgn5ZVgfHI35q7bgX7OX4PoZDLy/YzpG/OsxjOHg1QnUjcexYURjomzTh7IyHlu85NuDsSqCCnY/HO6uOVSOu0KAPIyyxFCy4TEzOLPqKWrBnJwx5t7HMI4s+LyHn8Y1T76IW198Hc9+8Cm+CgwxenAuLxxOMDeWJ7Fg50rkJwzyoXDDK4xb0zL22RdQW2UGarUi+nzBOm7QsaDk9WZ73Zm9ft7rccuG3R127pl31rpmtT63nGH/roaYsRpELLsW29b3uruufsjMWAU8i72mC9mCsdDW94CA1EgVrlXM7sjY5Hhs37MDH33yMaXhVBSwqGJu0uS6xfSmqqagJQOFHGnmF/g8bLrNcxgRZS8ZF3/cYKxdla01WHbsHsvl//77uzL8ZQN/x4UlNY61TzaUw/Y4e842dA1YsHYXsN1xsV5gXlcdx37Nuj0aIMaeQV5Hw5xt/rLtFVARz8z4y8xAEQPwq2iJq/TtdrOZh5FFX3NKfinCM4uxJjgO89btwX/mf4SryIAns6NvAt0WU+gqO3sGp5AQJyex0HfJ3Q/i8cVvNQaM6Y44ItRd0zasw0Li9XMEak5W5kj7cx55Gmff9xg75R7AtdOfxh2L3sFLX6zGbk7PiKQQnklzfSHf7yLSmWKy4Cr6Ag2tkStf204GmUsHrC7IQkVeKv/4dM6HzGGIiDPx1j+TwRYivMCyoTfbnnhev8PrcT0XPT/bwmySprgkLVgt121Xchf6vJixzTXW76urgPNDBmOBrM2rkD5cHxhLopANTVgq/0U6824P7NiKjSu+cM4Rekf3rlqDgxs30TPKUUgEa/3eXN/vVw3P14ZpkF2/g+0CfJw+1R85GNsbsduTbjsu3SFDbp+6BWBbX6jVh11ga8HTnpd1gbHOXa9z3x2AZfVp2z0qIuIlczT0+1Wz8Eqd89r1eDFngbXA2AyC4NEyZJvHXE5/Mnu0ubjX4t9jmrQoXeRyqbMvlZ1nEXnVWBueihc+34ibOVlI/uRJ/6Ysq5FRrJWdwzmbl991H6YvWuwNxuOfnEetg7SaoeyaxjqSXjp5hEc/Rp+ccoQZmjHicT7OUPdhND6PoDVtPCWKc2e8ivMeexbn3v8YLrjnYdww/RncTyq+ZNNWbOGY7nB2uuTwSilgcE8R219l0FY3l6m2muILjeR5BFyGeGuV56WbVZafyh4AZfmmEYjzanMZ6nILNGS7MT7MRrop7MlWH8O22q2dAi0WI9DUCWlZrNcJ7a/TWcZs/zZ5jQXG+p16HnYLaTzOvhlr9R2P5t+u73saW8AzXl/fMmDs1naJvJKojJNCxNZELdKkzx1R0t7diFm7BjWBQcj6ch1WPvgk3r3tTmx+dRaSN21hU4fC4SspZUiOcEgx86Gc6FxTzKvh/DpOazEN741jxo292L1ef3tjNt10BEt9bnVU7YokUynHxNYd7GgmG73q9f4fzeN1FfMskHs9f8umrd3Ov2BonUN2R2jPbfN3epy/8jub5Zu3Z3Jn/P7zT5Xzz5Kp6/stQLtT5+qKNVDUZznJYEUx28uVv0wLXFkBx06RGReSIOTnlzMXo4Qz/UoRyalBB1nkWxkUixc+W4PfMktnzJ/+beJ9z6FacOV/7sIL73rIFH3uetYArJo0BMZD6QPWx6MIvEPoC1ZS/hDOmBqqYt70uZj6zAKcS/SfwIT9Uf+8B1PveAA3zXge09/9GJ/s3ouDyWlIIM1P54uYoT56FWp4JZq2Wt94IU3SKM5jGlkufZM8luVn+hbBuCCDK82sUoaSHy0Y11XEsCeZl1TR0OOmIuxnltf325POPf3Z2o9svqzXiWwfd2/17N/h1uIs0LubP+zf5nWxHe1zqOv7GgvGqrkaoJUqIZD0FWkNYPocaMXcEVWZiE2yk8RoBC/9BDtefRmr77wbCy69GksuuhY7/non4h5jINDdD2PtHXezPfptIIH5xNpNCcD466xkrHZZC2Zqg20ss/pfgLH75mrON59bSGBsmz3sDd5qsVYK8Hr/j+bxRoGxj+xYQuGWFMXW3Q1K7udir6uGnp8FY3eRzbZfu+NrGwLouh6rK0PDf3yaU8zTPMtCdvexg4/HUtawzOtOl4WWALm4qIoKazWyeczgMSq7GFsZ4fvO11vw9AfL8Es2tF1w54O45C9/wxOzZzbMjIfTinEWe7DdYDz8IVYB73sZ/Rk3Zxo36JuTKD2Bo0wmkHqfR3va9TNew59emofZX2/FZzRH70tg7oLGfftYjqrhSltya6RWV81lFJ4ySjMzOFYoj2llZMNF+Zw9R2miojCTGeAcd6PF2Vm6GzVUoPIqSniBkRdzrj1RbU4sL36dQHZEko29tNvI2uwAnwbn9e/XB8Tui87tzrBbP/u8vS42r3/fa5vYmKYP0/Gm80E7IlFg3+eWINfmiVRT/S3LR+LyT7HqX7dj4x//hE1X/Qpv9ByI11p3xYf9RmP1Wefg44Ej8VyLtphxZhfsvfNe+ozTSYn1s8qKc0C/gKivjZfpwmPn5o8FjPU+WtnMZk2odd597ls92EuHPRZrmpU03N5gy3KPpi5jd47+YOz2wFs5xd9NZHd59Z3DpiVbjU2+Yb92qojbT/wNqnyUX3AHPPkPhaidZ8nClpw9Wurac2IO6PQhEBcxGa6ILoviPDLkHOVhcDEzI7ekCmkE6UgG5O/i1Ou567bjbiZM/uPhx/HczNcbBuMJzy4yEoXAeChHYosZSxc2I60ffs1M1JhASWI8QXj83TM4pfUp3PraYsxctRWrKV7HMAMglRW57NJyky8q4buQW81KmfYZvKLCSwFT+m0gtgZ85lOayNOiNJGXy0YIAnIRPy7VzxXRjlRENZBbA1XQjwaM3SdpLZO1c8AamJ57NIzZv7imi0OA6B4a6k5d82cZXmDornZbVmGB2N689HV9LLlCy8gvvoCYHzYY03ZGIC5jwIsFYrHYUoPM+pri1HiexIZix3NP4sUJY/FKzx54v2dfLOvQA1+06Yyvuw/CJ606Yv4JJ+GdU5tjWfvOWHh6S7zduz/23fo3IDSCCOw4LUx8I3+zprkUMcnLUGaPpgEv5uv1uJcm6fX+WznAOm0sEArAxIrdmqx9r93nmNfv9zo/GgvG7t1dXc4N6/qxQxLsTcfeeLyYsQVj24xR29JMYBQ4uie1m+wM5Wa4Mzo9wLm+oRAGkHme5vNGoFXAa7CQWpjAuJBmgxICslYxgbiAUZ15TIfLoyyrsCJFe6bz4xjGeobkV2BNUAQ+/GIFFi1a1DAYDyXgCoC1hj+svAj2VXOdxbHWE2liPo9APIUWtXPvmY7fPj8LLyxfZ0I1QrPLkEJans5ZcgXcGirQQ1YQUfkiSg8l+ZQfqPdmcUSKHaGiFH894QKNWtFdhsUYAbNWMTNKSwtYtWSGaQ1nYxnGwzuSNJqjsW65/b5HdAB5aMZeJ6vVhN1Tm23OsEC4LrfEsTALu0WtC4gt8Nvv0b9ntWNbcPF6/l4X63fJjJ3ttk/H5UHYWFTBQkmFGKuvyy4rDSHPP4Mnu3TBQyecgA9anIGvW7bByhNOxIZfNMNXvzgdGeeej5xLL8bOfj2x6syWWNaqGd495WQsbNEKIbf8BdixF6QldOPw92pslu8C1IABLzBt7OPHC4zdACsAszd7/1Q2W/C13+/1/nqdH40F47pYuH+3nrV7WpnNkiD3jaiu5+lmxhaMhRtqX1aDhpZal7Ozsx0SyMfsgFQb9elFlBtiyALjImKa6l0KIlI4UQmjV4sZ0VBK3VhLRoRKfl3B+AoNKyUpLSJu5RO3lHmRSPkiNqsIUVEx+PAtjwLeAPri1LIsZjyOA/x0HHD3s0aiGEmbhsTnm599GU98shzLDkUggilH5K0o5hnP50QnGuP7TGQhLwIlqemFykonaCSxjTcB+UzsN4uG6Xz69JTir5Wfy+/ThALdYcgCShlvJ+Ct4i+t0RDGIm49GeThBcZ1bdncb6zXls5tE6rrYxVM3BObrdXIXaSzrKbWkuPr8z8aa5BbI3YzYvtcrJ1Nf4eei24Eej6GYcgW9gMu4Bkg4XlRzVQtxwpcjSKFAUlQECNOSUDgY9OxcMAwzDzhFGxu1w1R3foinuw3tVMXZPboibQBA4Hf3wy8NB2Y/STwwJ+RfNk47B7YDdv698Gbrdrg0O9uAXbud+yR0lxNpCoJM9lMY8HW6+cbC8b2/bOgqpuJbsI2k8RtNbPnh+3C08947e68zo/GgvHR/H7bkSow1nltn7/Xz7o1Y2s7s/G0tn05PZ2ZLxncMRKQbb6Evsf6h905zA0BdH0MuYwGBMlsivI0i4Fl5cQmswjAKuZpGVcTwdjkLwuMSUozBcZZDDojOy4lCf1g/nxvzXj0YzONVDGRyUNixQLjERz+eQF7sf9Ni9piVrAD+cvyxGx0khN8SyhPmFxaHiupmxST9eanZSKXL04+pziI7SqyTjS+lKJ2CZ9UCe8QWkW0hJjFrWQ5mbX+KLsq+EcKkKuov1RwW+Bl3fIPSHFXc60lzsZM1nUUsDW0zOgXOiS07BBIf6eEPxN3Pycv5uJvmrdFD1ugsVM+9Ht08trQGD3+YwDjSjIHsQlnAghPSnbGUYcCkmMR/fpMvNatH949rT2C2/dH1eDxqO49GNXdewHDhwLjRgNjxyK6dxekXDYGWPgQsOUNYNH9SL1uEtZ0bY0v27UjILfH7t/cCmwlQ+Y2kZmKho6LiXuBaWMfPx5g7LY96gam81SNPnqv3TUFt0xhgdir5uEFeI0F44Za793P3R0RIFC2tRUvmcI0Xmh8kymoOTG2bg3ZMuT6jtaJ4U4edAfku5mzPyCbYiHNB1oaDSUTgoiFRkTpvNbKoRRhspMZeG+C701EJxUBLZKDHMa5FuXzTKSO/D7P9xMEoI+89S6m3fsoJnCC8hC2Lg+d7nSHCHwVBjSBawoNypMZeDHt8VfwuwUf4YkVG7GLABtLlKeCa4pz+WSrStQXo1ULVI0yRcl48zXRlQWHHGbKZmXqbsWx86nJ1IvJfjOp7RCEBcplDH7WpIVK+vQEwOq8E80XCDuLdhJuN+3yAuOGfI5ikgLQhpYF2vqOJujHF/BTyIvE+Jt9I9CNDqp8V58ubb4u07w10PuiCRsCZDcY27/VbZq3Wpu1AulvEmvS148WjBuKADUg30BE6OFweSdyUctOHbZV/29MfDBJbVpOxc4W7IyRrYy3dDbzpCx8Ay9374s1PYciZ8w01AyZgvKOZME9hgD9hqKqSw8UduiE8r4DUThsKGJG98eGAa2xZ1pvsuTbAU6Jxn1/RuCYIfiwbRu8dHprbPv9n4BDwU69gW3UTsayL/NC7mM9F99yZ56Yi7B2uodv+JYUFvO9DedaHE8wNu8x/1G9x2qB13tsrG/K5fW9T/Z8qz3P7PlWx9HLOlaXBu2vUXudH4b8+Cagi8kaSU0TRlzLEgnrxdf1qI+P5kbhlcdsRjUJoDXphNKmJFAx5BwlJVLC8MpjrtW0fO+1Xn/jtqi9jp3yhln0w6sGoiVQ1iolHtoIT00kceI5WVdi85okDtUvcomX5WwWeet1FvBo8METH36Es++6l33STzL2bQaGTH+BGRKv4OxnOfPpkZdwDtv5Lr7zMfzp6Zfx4ifL8NWhEAQTVHNods4lGGv2VCbbUjMJsgJbdafkZ9JTawp0vsXH1bqqlZvjHGUvKsqhJswXqIS6jlm8eziFOYIbX8ByPvn6l7x+Toyme5tm78juKq4NcrfNF3ZkUUPM1xYWdbQzxNwM2oZs23BtY/dS37qmK5g7Z/1HZzKGsyxbts/XfSG4zfLuf9v2/bvnmgmwbcGwdjS7D/T99TvzGtk84m9xFBAfNgLzJFJ4hF08MU0wuxFoFanppDpprmBBKa2LFZwyYeLmtZNypmQbKxrPo4J5b+AdMuBtvYYibfA4FNItUdpnFCp6j0BV75FAr1EE5bOAnmTDI88jUE8Chk1C2YjxiOjZCzt7dET6decBr5Apv3Av4m64EG+ceRqeb30qtvz5N8D+TXxuTHSjoKZpLba774gMIT1d/S2mwGdmutTOd/HNiHHa9T0A2QuMvZirvcmawrOx/tWYAQQ2SL6x559Xgc2fbfszbq/zvKFwej1mdeG6GkJ0zbmvh7o8ynp+FuTrOprcjQbylnVNi0RZGcHeLOxN5qjasf2Cydyvqf33jURhZ/dp1Jo69siOc4sYl1tJtpydillzyIwFxg+/uQTn3nkPg3ueZMbEE/QPP0Pf8Evo/7d7cPZ/H8P/MXnt2XeW4vMtuxAQG4sM2cr4v5xcTaRIP2I5IKu5bdm14GtB2P9ov0/fW8xulhIW6bQc/7BC03nXaHA5QFyXhc39Rttil/XkWueBG2zr+tgCsADP3dlkJA4uazq32x3/mWBHczG6g4Hq2nbWBcZWM3ZnUBiW5BvVrudtGwX87UX2dTEnr8fYnYZ69w0YW6Nwbb+yG5AdMJY5vqSELewa+qrhS3RJlFVrmBX1T557xqqvrgzuikoWLMG6iRcg45wrkNJtGLLb90NBp74o6t4fxX2GorTfSFT2FRCPJSCPBwZPA/qf46wh56F60AQk9x6IoMF9EDBpEHDXH4AXaXO76xa83+MM3POLE7Dh79SYY3cTkNMIBiwm87lIJjFBRHxCGixyOMviSDBmPJGR4uy3fNdgbN0/5uhzyAiMxYx1cdeCna/xwT/o3+v8awwYW3bY0L/hFWHpD8bublp7DvsX/NzBRl7s2avpy17X7g5Fd7Hf62bphF25Uuf8CJa/NdWdkFdUyCzzkjQquTm0vOXgtQVzcUIuf990gvE1Dz2Kix9/EuPufRij7n4Ekx54ivkRzBNmAv2S9XtxIJ7aqMaYSJJg0Hd+SR5SWWRRMS4nQ/PaHBB2g2pBjjrO6l8C4bqAuEwdLVxeYGyB2N9jaU8ymx3s73awjgfbsVTf0UoD/n7O2u2XT7OyF4H/HDCvi6E+IHafgO6Tz3+Mkt5s+xyttqi/WSey/mb7++uyQInNNxqMbYucTfAxAcS+5WuGKSUQyxlTyY5KgbGEAYFxEfXhPHFOzjNTtbf0vaX4ctR52NJxCIoGnU05ghpxl0Go6T6QADwIZYOHomLEaFScNQ5VY8mGx0wFhp4LDODqPZGLTHnAOJQMGIGYrl2xtcUpCB3UHTU3XkGG/BjAwPmvzx6FR9qciq9+/0sgmIBcmk2Qc7I1RTwN+XR3ieh+Qmasgapix5psbYC4VqZoWKrwev+9LnZbbzBHXweeZCg1fBjGZ8d9/UjB2N/uZmsi/vEGtqhXSyR8u+HGgrG7ZdxiidXJLStvqMh/xPtnQdmdzeyy0Fo5xu7ki4ukHXM4RCmjDDhWbPb8eU4B7/k338X1d92Paf++i0z4Plw5/Tnc8vpifBwQg40cZR2Vw+2lb1dazNElKWnJiIoOQwoDWzJSEg0YC3TdQKyPBc4NLX2PPyM+WiAWUNf1ArpfRDsRV1t3yRJyOwiI3cW2hhwT/p177mJK7Qhxeg7djNh/IOPRhIv730Gtlc2+ce5io5Un9LfrIrVgbba0PklCYKy/VSeWYVW+k8KeEOakdk3q8EqvqnMysJUpBMi16zAY147tISMWEJtZhEqDYGW3QmyUi5HxzviNnXvw4SXX4/Peo5E95Rpk9ybzHToFOWf2RG777sju0h05PXujYOBAlIwchfLxE4CJBOGzLuS6nDLFVJT2HInibgNR0WcIirv3QXLbdghp3gz7z2iB1Elk0y/SbbFwJlZOGYNnO7bGhr/9H6eAxJK6U0PWczCBxw4gK6iqREmBPi/yYc3YIc022MjRmOvXjRsLxsaK56s16MLXe16ba6KArJ8YGPs3g4hQ2Mno7mvP2jkbC8buf88SLlP38enw/qzc/3NL+mrfo9q5b74TqfYOzw98IUv2uZeW0FGRw6Cv7Hg6L7Mwe+4cnKCT66lZ83HN327D5bfdgdtenYPZqzbhy8AoFudqkMrCfC6PRYWVtJsVMTI2HYkJMYghGGcRlN2s2DJdAbNlyl5g7JYmjgWILRi7Xzz/u49kCet4sGzYtiXbN7m+eD/bEWTfGDfLtLO9rEZc12Tco5kE4b5x2DepLiB2F+3cLN0WYfS1WlmCJ4S+XwxKX7eFH1N88LkuDPgrx6IRMoVmj2leqJlir6NZTnXZVJipmTt5AY6Z2DDMKp7o8hALhNXUUUW5h2Hwr157HZ7oPQifD5+A3SMnIXnS+TjUrTdie/ZDcq8+yOrVFwUs1pX2HYzy/mTIA4ajcgABdhDlidGXkCVfgAq6LUr7DkFNH8oTtMBVtu+G/NbtkdSqLXacdhoODOgL3PsfAvLrCPvtL/Hf03+Ovc88CsSEkSGriUjSDm9wPunEJ3ebp28Le7Wz+uzNxzz2HYKxNGsfK9ZRN1mRChMK5dNL3e3APzaZws2M/c97XX8WjO35ba/FuuS8Or3IPr24PrnC/puWkVu5wpKYhrBBj1kWbZ+X9fcfHsbpAmVXEJORFMvpSS5jZnt2kmlwmz17Nk7Q5fLMq7Nx94xn8cJb72AN4yzD2DGSzmslmQEX6emFyE7LRXZKNjKTU5GRlGQYcUpynNGKBbpuKUKf6+u5mWlGgmho1QfEFUxo0/KSKdzbFws01iZj/b9yQrgB2B14fcx3PuuE8G1FDKCxYGd74v29il7MqD5G7O8p9pcnrLnfNpBYBm0uXJFT3t1187EZx3YPbltMzcmjIJZGgnGVds++ZV4aTuyo5NJRf7s8nVW+kcsat67hor7SMw9kowlxWHLrn/HiOedhzz//jaDf34pdF1+KPVPOwfutWmJNl47Y1rUTgrv3RFKf/iig57hyEOWIQeO4KFUMoWY87HxUkkWXDByNkn4EawJ3TafuqGzTEUXN2iL9tDOQ1KErdrVph530HuORe4DXn8aX08bjH61Pwc4nHwa7jwjInIzBoorp1LKAbJtSbMSnlTD+V2As5u1z5+j8tsTCAIFvSOiPGYy9rj/3ea+/2V2Y92qXNsU9DzC2dRa3ZdSCrF5vLzD2t+659eZand9V4DtiQKy5LlgYLmWNjCx5ziyCsb533qIl+HL9RoQlJiObzRnp8sDR+5aelIGsRGamxqchl3GXWZxMkZ4Uj+SkWCQlxhgQtkU5W8hzg7OVIeo72kKdmxFbINZ4HS8wdrNivRB68QVAAmAbVek/0shdNGhID3Jvi47wCtutiJimdUvI7sLl32rpBcZ1MYO6mjvqOyntHVyvgw0gEvDqRLC6sWHMvu2S/g77msmCdjzA2NYslGYpIC7n66JjJcXXUjokJFFUSS/W3l/RaVqa1BEXhy0PPoon+w9H8H9ZZFu1Fti0ETi4D1ixFFgyH+unTsC6cSOxYdBAbGMb9KEeA5HeVxIGQXgM5YkJ19BvTE14xLnUikchr0df5HXphrz2HZB3RnsUndEZSSe1RD6LgFm0xG1o0QLre3VG8d9/Cyx4Aa/27Ijp/brjoCSMQurH7AC07Fi2IyNHWCC2FiZjY/Kt75oZu8BY56NYsQDZ7KgkUf3IZQo3GNfHbG3dxxbQbbOUgK2xMoUFdNtJawP69bz0GnuBuX9tx9/ZdcRu2mVpdWw4urPzfWTNQsN251kwfv/jzxAZx6KAGWtTiri4BGQk00Mbn4w8jqfWyk9MRHZyoumcS06JM0vZEZYFS64QGxYYm5ZnuiKOBYwt8AqMBcRHA8b+YrteVDFiAbFNtdLJK6CymqrV4dxga7Wf+o5HA8Z2u2qER99/xwLGXp5iezJahmDv6vaEspMdbIVXd3vtCNxgrG2UBWN9X2PB2A3EAmMB8eHldNYJzaplW1P4u2i0RiIlJyH563X4Dduan2/VCY//ohVmde6BddMuRPq//wW88xbw0Tu0oe0Alr6PykceQMhVV2H7iHHYR3kifuhUFIy+GKUjLwbGE4wnE5jPOhtlA4aigPa2vO49kN+1OwqYYVHdawiyz+iGlHY9kEqZY+MZLbGpXydKFv+k/e1Z/IVt1vf06sqbAJtCyI7NBBk+cXVW1QKxpcr26IvPcCSM71CmsGCsoj3BWHkUOp9NWNBPGIzdJMkSDets0vlvWWdjwdiGLlkwtjbRYwVjd23HLSm68cnKTbXzOmX1pGxXwR2iyMocNX3o/Frw1lvIZu92CpPrY+PjCGTxyGTFNj85GcWpKShJo1siJQlpiQ4jTkyL59ibFHbSNVygs3qxdUzYYp1lxF5HAbLA2c2czUBK+Y8oVtr2STcjtuyhseHV1lZUX8X7aKw9Xk0B7m4849DgiWbfTJ0YXndmr5NRNij9nlrPsS0o+I5eo84bvpmIATtWaQeIlTtMtwGXA8gEDFJLWducgXYKgudzYQtp/J59+PvYiUxY64p5p7XBx626YkXr7ljTuht29xyCPQNG4tP2XRB0JYH2pWfpfNgPRIXyRJ2HbVddg89HTcDOCdOQQhDOH3sBi3nUjUefg8Jeg1FMa1vJwKHI7NYLGZ16IKdjb+R36IfcDn0JyN0QcUYH7GrdAmvPaAb89RasnTAG//zFz/D4pHHI2b7V8TurS88tUdiIT/v6+UDZq4Dn9f57uSkMgfDJTgJiOyvR1AKOAxh75Q27d2mWBNQWhLUDc+0MGyIjdeUBm7B2j3Z9L4LiBm3/XaZbQqirDqPX0C3z+evG7p/xug7re1w3Tn+J1L6O2tWojqLCtk42w4z14VwmBqVlZSIphYbyuBjOdEpCYTo9cARirUKy4RxqxKmSJ1LjkJSZiLTcVCM8ezkmrJfY7ZzwAmH7uJUs/MG4RpVvArK1dblny+kFcKdANfSGezHihi6W7wKM/W1sXieB18lsQ8ftRe1Up3zA6LqYvBh83Y9TF3aaCl2AfBiMJVPogjN7fYPYWpVI2xeIuZQnpl98OV7q1gOLT22B5ae0xvZT2iPktM5I7zwUWQPHIaT3ECxv3wkf9uiGNVMnoeTJx9lBdxCIjwU+/ACbf/krbJ08DZHnXIiCaVegYspFbPyYSE15tAHlREoUqR17IqNjH2R2YBGwfW+ktemKBLZHRzRvjf0tWiJs5EiEMmTo2U4d8M/OHfDpA/eiMJhdehoPYl4nXSdkvnI1iKVaLdm4KOz69tOlvcDYPM5/Rzdo3Vh1YVuAPB6asT8YW53VugzqAmNzLvlsi0cr0x0PMLbPybqfdM1bybGu6+BowNgW0N3XnbtA7nX9eT1eV8SCff5q/KioIIaVM2+H59f82T43xax585FI0I1PTGAud6wJ86lgN1QJu+kK2LacRTacmhCFlJQYpGQlICUvGel5af8TMLbyhfUdC6CryrRVcRo+xPxsM4eYg3sQoxdYfddg7D9Z4Buf+1qN7Unlv93xKnB4/X16PaSZ26wK26Jt2M1xAmMLyG6ZwiniURLx2e3AABV62ZgxnI33n3oRf7/gcrx+w01YOHYk3u14BlacQrfDiS2RfFI7lLeh66H/aFTRWbGzZVtsbHsm09g6YnXf/gi97lcsvr0G7NrGxo1wlMx6CQf/72ZsmDgB4ZPOQcnZF6KEXXvFXYehpu8Y0zSSTkacREBOaN8DcW07I67VmUhs1gYRLdqYfzfw3PPw5uDBeKx/Pzx92aVY9vQzICtxps34Js5Us9ii7kERF1mqdfThtGdLdEPs2BOMfU0FOr8lu4loWDunWnkbqxn7d4BaR4+/9ukGKH2P2dH5pJKjKWB/WzC257/7+biLbV7nv7+P2X19WaeR/w3oeIKx+/W09lRby8nltVnAXop8NrcJlOfOmeUw41mz5yIlNR3JlCVSqAurRbmCleUSsuU8yRNxHO+SEInUtDhkcORRZmEaMgq+e2ZcXwHPMmb9gTYcR/KEjeE7WuvLdw3GXozTvwPKfzt1tCdbfd+n10fs2OiMVppQ8ce3/W2sTGGtbYcZsq94RzA2PmPib0kG/20zz7AKmxa9iyduugXTf/l7zPz1TfjomgvxyfDelChaYs9JpyPhhJYoIEMGc4oxehIy6RdOYVEutc8wRPUdjo2d+2L14JGIue02YPkntKUFAXs3Io+OiDVjzsLGrn2QNnQSivtORNLpPZHPBpLMjgMQ36kPIqgfh7bpRBBuhzg6LMJOb2PiOD/r0QsfjT4LK2+4EbOvuQ73X3gxNpKc0MtJMJZc4Vjx1DmoEab6zACybmaGHX+HzNgnUejc1rw7y4wFKsejA88fjN1M056Lbi+uu15hrZH1eezd1s5vC8b+dk83U7d2NwvY9hqoT7qoS/LwB2t/94QX8/V63P5+exMQKRJ5FE4puz2bfRjpjIbQsI25c2VtY+LQ3NnzGHiTjezMHGOJKmRwhQC5UK4ENnWkxJMRkx2nZ1Cu4Oy5nCIG/xTS1vYda8b1gbGVLWy4iE5WMUC7dbFVTC8w+yGBsf+F4G+b8fpb6nvcukqs7c3q1I1lxvISW1eBQNlY3GptbXzMVI+JWgxLYWUYCZt2Y8bNt+Lxa3+HJbfdj5ev/TU+/t21+Pi8s7C0eyesadYc+088DdEnt2DxrScLc8yb6D8ISQTP9FM7mo48TLwSOWMvxsEx52HDeRcgnwU47N1M6SIcWPwGdp57AT5vyUkfrXshq/tZyOk0DOmdBiGGYBxM3/GBNu1xkNNADp1C8Ccgr6EFbh6bQ9ZcxDzkv/0Db177S9w1YRKev/l3iFy5koDM4CJ6oTWtT/13+fy4xJepoUbD/wUY65y2jR6S3ywg2nb8xljb3GDsn49i3UluMHb7cN0dnF5NT40B44YA2YKh+1pxF+a9mLH/ztOfOXuBrdfj/uDu7ujV+5dJ/EzhVCMxZAPGNUwXWjh7vomsVDq9ktS0ctMJxPQVp9NFkZakeVt0U2SJDROEi9jizBFImsLxXWrG7pZo6zvW16xTww5etDqx3Xr8UMDYaxS4l7XO63EvgNbP6+ZqG0Bs2IzVIhvDjA0Y2zbo2saPw00fJiiI55ZYcSHnfr3B4Yv3XfYrvHTzX/HGH/+N16+7GUvYfPHx1QRQRmKuaHMmNjMsPuDk5sgQGE+cgppBw1DcmZ13p3dBWev+QF+2SY+7EiXn/hoJF12P9ZPPxcZrriYQLwTiqCWvXIPIX/0WG7sPw4GOgxFPZpxwZn9Etu+J4LZdcKD1mdjX/Azs/0ULbCYgv80A+vcHDUbQn27FF9f/CjOnXYRZ11yPRy++DC/e+icUBB8gIGcSjOnwIQznV3PGGWHZuNv+F2DMG5qV4Kz+qHNc7/vxYMb2Oqnv6C+bWY+++brS2I4yDuDbgvHR+PCtbOO2uVr3kxcY6++oS1u2UogX2Ho9Xle7tf03JTHl8mafTDCWVDFnHsGY5W+8OWsBSrMYypPLmLcsJgpxVIgmcCTFJCAtIYkf+2xrOQRignEhgbi4ONuZUefR8tyYAp5lwO4mEBX35M7Q7xUj1snq1olrfbS+ScnfZwHPq83YDbZeLL2ux48GjHWjEhjrxmVB2GjHap32VcO95JS6Hq8FY7tvN4DsgLFBKhXsmOnK4FZ8NWcx7rnqJjx7wy2Y9dt/4sUrf4d5N/wfFv3+t/jiT7/H2gsvxVdd+2P9yW2w9+ctkUgWi9ETUDNyDAp6DUA2C3AlPUbQT3wRMOl6VE+5AcWTryco34Dd/cZh29mXIvshBsyv+ArYTZ8yJ5G/cUob7GjTC0Gt6KBo2RmRLTohrHkHBDVrhwMnt8YmMuN3zuyAtRddhIC//hUfXHIZZp17Id688bd47oqr8cBll2Dr2wuRErKL0JtPAGa3IP+n3OXDiW3frUyh88P65AUwlqXq68cjm8INwnXp11aqcGdGCGDM8/BlY9g8Yf98Fvc5823B2KtD1TJNC3CWFdu/5VjA2F23sY4mL7D1etw+P8uQ7fM0zimuIuaypGYTUwtzCMa0tmk07+KZc1HMIOTSHAKxjxkLjOMiopAan4g8puVrWnMhmzwKqXGUcGJzOefRfddgLOAVIPuDsYBYfuZ0+lXzqGs7XTPOXU5xm45P0FpnmI9sLDT+Rye3oaHVWDeFFxib6E1ftqs7N9hYblQkaSBP2HYcegGyQFhgLIbsdlWYf++4grFlxQRhsWIVCfm37V+xGk/+6W+455LrMPMPf8dsShUvXHkj5v/mFizhVNz199yLLb/5E5YNGYcvTu+MTT9rSeDswLbnYcB55yOtaw+EN2+L7F7DWNSbhmKms1WMuwq44q9kzzehZtx1SD7nGqweNgFLJ5zDAsg8YPtO4LVZ+KRtR6zjjLx9LToilGAc0ZzdfKd3wN5mZ2J16w5YN/lsbPz1r7Hm1zdSv74Oi6+8Fq9ccgVZ+6+xULIF3RWBX39BmYW6N5mxsjR8Scy1mwzlMje0GtKU3TGqdZ1runhFOHRRW4ub9cwfjwKezjGbt22fi83b1s1a15EZF6TZjpRLTICPJu9osrMrNc4rQlb/hgFrNVIoDN4VfXk0ZKkuLdvo5r7n4tay3TkRXmDssGpnp1HFOGCnmOdMFyqigcEBWzWf1XV04nu/7dLrWlHFRh41zhGM5xow5qm0ZNEbJkdY+cJZ9BRrCeiUSaxVnJ2J0txsZqo4c+iqGdJTQ1eDAegG1tFa2Or7PreTQt9jw4dMJjIbTPRvS7LQCyZ3hRkzTMubur30uQC5/uN3D8ZHyzjry4VtKG/YgrfXDUUnmLRG61O1nmOnwPbtw9ENA1ZfBHdWyixRiLbzH79orIf0gcfE4Pl/3oaHrvslZnEe3Uss2r36qxuMk2LmjTdj4Z//hqXsvgvj6K7Yux7B+2f2xtentEU0G0EKu1CqmExLW//+dEJ0oiOiF4qYyoYJ9BSffTlqJlxqWHLNwGlI7TYWEd1GYVu7vvjiDNrXrr8B+HI5Q+bfwscD+mAOGzvCGb+566QzsZ+Sx1eUKDYOH4U1l16J1Tf/Hp/+8kbMo9Vu1iVX4dUrrsXsm/6ID+96AHuWvIdt73+IsK10b8gjbbov1cktMdxxVSh+kwOOjlhOWKgviL4esBZI6z2sbQZQgdVGMvqKrcnxCWbnZxuW9F7W6raNvJm6z836zj+zg1K4Ps8VM01DbI4Z4wJmBbVbUDVgaZ1B7iEK9m/ydauaBiVfAbnWItdAnrcX0Wjs48I8x3LrYIvJUjfkj238dGz5fy7AdvoeOBCD3+sFxF7PT/kUGtBcXlaEeXMNGFdi0eL51IA5EJQddRnptLIxAEgascOEaY3KoaWGo5IExnJZVPGJVDEW8X8BxlaqsDqxZcXq/LOdfgJtvXjyH9vlgLDX+m6Z8dGCcX3f58WsjwaIdUKI0YgZ68K2trb6JnG4mZzX868oFrNyejo0oLGMN8GaavlQuXiTXPvmYjzym5vw5A03YOb//RHPX38dXvn1L/HqDdSOb/w13vzvXdg5ZwHyVq5D8Tsf49Ox52DRz5phI6c9Z3fsDExh/gT15OyO3ZnC1hUlfTRqiU0eUwnEF11HMCZDHnExinqOR1aXUUhox7bpk2mFa9sJ2ycz2W3mC8Cbc7F9/EQsPuFkbCPYryQzXsemkPXTLsBnl1+FT2/8Hd795c2Yd8V1mH31r8iKb8TiW/+Br554DkEfLEXg0hWI2LAdOeEx/Jv0t1lfm1O/FBj7LwvODQGyBeNa37fv5lib5cnPZWez45XcoVACgcbubLzeWyfkyQFjY1Mks9VII+WN2MGf/g4GnVtHtAC7cxnqAF1/N4eVJbxA7Pg8LmZ9uP5kG9LsTlzNZe6due0Ktk1oTt56w8y44efJnRbBXf+ufvcChctXM9JwwcI5xjOsCRzpadSI02lfY+NHie4WXAJh95IHWZ8XewQBHQ9mrBfHsmKrFdtgIhtE7/YeC4y9QdiC9E8bjM1Fq/wCX5u4tUbVduQ1ghmbC9QHxoYlsslDAxeFVto9he7chmdvvw2P3HgDZv/tb5j3FwYCEYRf/+1NeOWmX+PlP/wGSx59GHs/+wS5+/YAQQcReN99eK//AHwsJnvGGc6sOw4dLWzdBQXs0MMIZlJQksDkC1FzDgH5PALyudez2WMa3ROjkdt9FOLa98WGk1viwxMZAjSOTPq1l4GXX8Hi1pyHx+67BezsW3r2FGz5v9/jo1/egPdu+C0W//ImzL32V5hFRj2Tn39Itr5z3mJEfLEKUWs3GTAO27IT6RHxDgKbHE0bedQwM66PJdeCsa8Rx7Sti3n7WLHsT3aElmWR9r002qMv7OloQPXbfo+9MVswlnPDDNUUO2bHrttWZusfRwCyL6lMoGtB2m3n/L7BWNOE3LENFk9E7oQp/3MwVqThvPmzzNSOHIrJYsaSAJQ1UaEpGwRDXVxixAJgw5ApZ+gooG4of+J4gbFeJAvE7hZrdyOI7i62GaQJjJ2bjK2860KxNkBd5G523KhsBdM4Yi1tDpNSEFBcSDA+Zevy87ffjlf+/g+8e+/9WHTb7Zh9y58w/6+3Ys6t/4cl99yJnR+/T5Bbj6g9W9gQEofKDSux49bfY16zn+NTAnLNeDJhAmpRu65I+TnBmVIEBk9G8YAx1I2noersK4FLbyJDvhwFfc7ieKbRnAgyEgm0sh0k6C7h71jHZhFwlFPaX/+Jx1u3wXMDB2DTf2/Hhvvuwuf/+Ac++L8/Y8FNv8EsShUvc8383Z+wnEMWQj75HFEML4rfvANRmnAjUN4TyEYoyhXn66xIAAB4d0lEQVROB6vZXIgFC3Dt0Q2+/h+7tWXDOH0pe3bqc22B1TdeyZ28527dNSD4PwJjNSpZMJZU4Z7E7C5IObqrM9/OAq67QFjXLu77BmPJDcIoNyBbAHYieg8PuPBPknQeO87MWGEVEo8tGGdmaKClM52jSoE96njTpAYXIAuMpSH/L8DYrRXrObmnidgXyJ30JkA+elD+aTNjC8Y2gUpb3iPCgxrJjC2Lq6xUeIPDFnN5E9+wbBkWPfsM3n36aSy8+x4sueseLGSjxqJ//Qvv3XMX3rv/HmyY+zritmxA9O6t2LdlDUqSIxn2Ho7MD+fh42kjsGZUD+we0B75E0cgj7pxUsv2KKRnuLTbcMdZMe5CFI+ju+ICTu0gGGMgZYm+I1HCxpCE5u0Q2rwNDlKu+OhnpyKSWjBYpH5x7BjMv/lG5G5ei3UzX8LmF57DF/c9gLdYSHztN7+n2+NGzPn7P7H2tZn0Ga9G+Oq1iN28HTE79iF8+26y/QNIDIlmPY8FNRMSJFx2Cnj26FXQs49bLda2qGv3YpmxAC02MspIFDaNz27ha7vSNDigEQXYo2HLdiKyvtc6IuwkZjPu3gdG9TFkL7fQ9w3GqjW5d97u7BwrV7jrVt+02n4HYGyZsWQKsWNL1y0YVxcfCciSKcSMS30z62wusf/xeDBja2WzNwhbtNMLI9C1YUJ2a3FsDPmnDcZuy4+Yi52IbS58X3GlMcxYDUO1GqfpFivG/m3b8SE72D6aORsrZs3FvP/ejdl/vw3z/nk73n/wIXz5/LP4+vVXEbZiGWIJxrF7tyN47xYkRTB3IoXNGwfWY/tdv0fSXb/F/ouGI/e6qcg8ewzCu3VFIjvscumqqBjIGM2JnPJxHiWLC9giPep8zsXTsFLOyWOnXfxpzRF2SnMkMWR+5YnN8TEDgsL+fBs+ZcEwYtlSZIQGIGzbBoQuXYodc+Zg6aOPmuf38p//gvcefQy73/sAkV+vR/jajYjYtI0j8w4g4UAQIvcGIHR3AJ9mgnEemcB+vgDOBOljW+Z1t7KEb6SSfS21i4kKC6+1bFq7pttVoOLZdw3Gtn3fArcbkA0o+wYB18eQ/Zsx/Fnz9w3GOl+FG/7s2OKfO6jMHfdrkyWPOzO2MkUuPcPqqNPSEzSCteIsfczYsmMxZBXwJFuU+QaHNhZ0G3JT6IWxRTsbz6nv1wsifViA7A6id+vH3nLFTxuMbReV1Y7FssSMa7MqGsmMDRj7Es205Y6JCMfKz5bik4VvYO3b72H1vEVYwHFeb9x5L9598GF8+cKL2PX2Euz/5CMyzvXIDDqAjPBAZDBnIubATuRrLl3gZiy79Rqsvfk8FE+nfe0VhsE//HckXDIFO3t2w/7OXZAxaDhqJrGQdyFZ8UU3Mmj+bFTTU1zNEU0VfDz9zDaIa9eWzR2nY8MpZ2Bp2154e8QUBL9G21tKGiICAp3O0t27EP7FcmxaMB/vTZ+OxQ8/hHVvLELkug0IW7+J8gS14q3bEbVrH+IOBiH2YDDC9wUg6kAIElTQ871+9blS/AHaXz+u9ce5x/WQ7UqeiAwNq82hsKDmboKQs+H7AGO3Z9jmOLgbL9wA7N8h90MDY8cO66RC+mvH+vx/DsYq4M1fMNsU8Arys82yzgRpxloCYvdS5qs+/1+CsZ0qIu1YL56N0hTg1hWz6Q3EKuL9tMHYNgroYtGFYAt5Yl6GlTUCjG32REWxoxHKPrd3+3Z8+dHHWP3hR9jy0WdYt/BtvP3Ik1j61AtY9fLr2LJwMULZmBG2Zg0iNm9EasgBxATsQUpkKELIkgsOsJAXsg8LL52MZ3o0xxeTOZnjxbvY8vwl8Ol8ZP/+Gmwf2hdBQwYiZcJEZHOSNC4kMx4+FWVsg84/vSVyz2iNmFanIaj5KTjARLiI3sPxMcOH5g+ZjLI121ARn0oXUDGHjCQiKyQM8Vu2sIj4GZbNmolPXnkZ+79cgeS9BxCycTNidu9FxI5dCN2xG5F79iMuIATxgaGI2HcIQTv3U1bwteG5h1D6vaZuQK4TjG3sna9wJzBT4U7M2N2uazVZ6y//PsDYyhW2s9Td1OAPvO5ioyUDFoz9Q9f9W7GPj1vCK6LTcTPUBcZWrrBEz4K1ANrKF3rsuDNjgfEc6nclpTR1sz1P03qteO0FxqbA9x0ufyeFXiTLiq1EYS0ndR29AblhMG4IrP8X1iL/7aHsRVazO5o8WGtrExO2F7GYsRnMasODfO5ga2PS1lT/jvn9vpFS7qp6bQ6BGQfkFLJK8goQGhCEbRs2YNeGjdi9Zh22f7oMK+cuwvoFb2HHkg9xkAWx8K/WIIYgF7dzJ2LpoIhhTnFKQjiSI8MRR+Ar3bUXoMyx9vprMLvt6Zh/6gn4sltzVN/GIt26j4D1DAd67F8IvmIKto8bhgw2amSfexEbQgajWjnGHTsg9uSfIbZ1M4QxRD6KecZr2eixhC3R+S8sAsLZ/BLECTVpzO6OpZeeYJwfHo5Da9di9TtvY9+qlUgJDEJ6cAiPhyhlkDnzOUXvO0ggPoTEQ+FICo5AfHA4Yg+F8b5xkD78bOd1YOxmab4GI9DopikUfO3s62YB2YKxLfbVyhQWzAnI0okTYmJrB8q6Qdg6FbS9b6xP/Gg0Y6/v8Q+60nN1h10dLajWx5iP9ufr+76GyRZ98epLYOOFdtjCMRE9O1jZyqD+OOOuUx0PMBae6d9fOJepbT9kMHZrOTag3oJxQyBsH2sCY1qRfO2rthpvwTiTW2GzTfb7T2AsIBHo1xUAY3VEp0GB5zPzTFJj4g0w7WNzxL5NW7CHeuuu5avolvgcez9ejqDPVyJ05VpErduCmK07EGsAjlv/0INIT4hASkQEEigFlIptbtuDvTf9Hu+0YXxmh3ZYzzl1u/t2ROb11IgJxFjAiMt3GaPJQl/szdcj/ZfXIHxAP4S3b4Pk9q2R2OZ0xLZtjh10UgSxrfr9n7fGlkspZaxk40YU2+cjOB49NgsZEfTTh0cjPTQUAZQlNn/+OUIpSWSz6zQnMpqPRxppwpEnnCVWnBBENk0wTgiJIDveizh+XJimZDpfMJLYso/l1gXGbg9yLRj7vl+vqTru4qNjjJzk9vG6HQo/RDC2erY79vJowbROWxxvOEf7840CY9MkVjcY14UxTWDss9D5+wC9APn/dzC2LEUnqyr1OultN14qt8JiV+65fdbgb3VBtz6ojwXEtf8JQDSXLToOIWS1Qbt249DuPThIQDuwYTOC1m9B5GYy4E27aA/bjQTawxK3EYCZHRG79yBi9u9nIS0I+dFRSA+PQvzugyjg9h97gxDxzzvwGYeIbqbMsPdnJzHk5wxkjRuNlEvORvTlU4B7/gys+YA5FKupKT/Opo4BBOz2iOvfCftOOQGBPz8BsR06YycbRd5mNkXuS9SKY1JRTJ9wTkwa5Qk2NEVydxARR7ANwMF1m7B//QbmULBolsxBuklM0kqk1z4qFml8bknBBODAYMSQLccdol5MRp0UFoHQPQcQQPYcR5YMyjVOyLExXR9RIHUzYzcY28abWvDmbkNdd2LGTou/s9Wuizn+EJix2ztcV6iPF5h6+ZS9ft7rcS9mbOYy+sBYIKudt5ixiJ8lff6Orf9vwbgud4bbXtIExg3rYlarsy23umDkqJBMkcx8XOmOAln7nxuMrT7oDoI5YuAqWVxJaoZxGQRs3oYgaqshe/chYMdOBG/fRbANQFpAKDJY7MrYewjpe4KQvIdb/f1kmweCkXgwEEWh4SglE80KjUHcviDkBtBNERSOVAb9fN6tD3ac2hpBJ/wCCa3bsgWaiW1XcXJ0365YeWYzBE2l5/jLt4FI5lAsfgZhl4zElq6nYUeLE4xEcYi5FCvP6IJtF10LbOT3cLhuSlAoUgnIWYGxKI/mjEf+u9KD963dbDThAurJFYySLU1j+z+XAFnzH3XDSY+INgCcyOcsMNZRTDlkB3XlPZQrODOytjuPhU3TqOHTj631zfqRbQu1AWHfNA99LACOi+K/E8fmEhcz/KGCsX8zhxuQvYBSj3v5lI/mdzT0PV5gbGYzaoQbl7DEmgVsZ697wpB1ax05o7Px1rYfjUzhP6rJvjj22ATG3mBsu7fs4FLJFkpyEzNWvoAZjeT7zx0I7m6Dtfqx/T7DmItKkEpGKEYbsWMPwsl4Q/ftNyuGoJcZFU/my+1+UCQyDoYjbX8okveHIflgKBIDI5BKIKsMizIrJzQW8QfDkBlGhwKlg+y5C/Bh30FYfxpDg5q1RnyzVijtN5DhQFei4uzJCGjVCl+fehK2jhoAvPUSteT3OQHkPkoZk7Gpw8lYz8fWn9EW79DmVvzibAJ2PEE/xjBcab56LnnBnF4TGI6gjdtxcO02AjVvDClsTc1gc1Mam5pSmQaYwlwWrgI6MPI4/SOboVnp0bFIDo9EMll0Am82sfsPIZzySjRvMm5A1utzrGAsvVj+YuWImA6/HzgzrisP+VgA2cun/F2DsQp4doSbtGEBo20q85/X6d9g5gxM/v8IjN06sZsR28JeExg3DMZiWrboY2L7fL5QseMshvHnKH6UWQNuMLZFO1vQs1KFlSjEmAsKFLGajphd++k8CETSgUNGU41i8SueLoC02ATkJnEaTHisAeS0gEikHGDx6wDBOCACyYcIOMFRqIiMQxktYjkEy8SgaGRFJhI4+bUPPsZbffpjJbONQwnEkfQNZ9GyJnZcNWYc0tt3RWqX7gju0wtR545B8s3Uk2WBm/Mwkq+YhFWdz8AH7drhU2YiYwO1YjLeLN4g8qLjzQ0kiSw4cfd+Pp8QBG3YSfvaPmSFEbATaetMyyMgs002mZksqVlkyLQCclqJVlEa8z0IypmxvNFExiCaf3viwRBa3yhXENTltqgpUGCVT65wOSvcxbtaZqwX2STU80gZSSAsiUJSknsU/Q+WGdt5in7tzkcLyF4+5e8ajGVtM2DMIp4zxi2/ttNX2GPxpz559P8rMLZZyE4oh9Mvbp0e+loTGB8dGAuQbUar1eny2RadoVFVzBjwB2O3Nmwr6vZ7xJLT0tJYfKOrgKw4jTqv5Ihkss40AkkeJZCC9CxkU3fNjklGZkQCMg5xmG0AR3cdICgHRiMlOBapYdHI5STyjFiCdWwSEsPikB9JRhjKLfqnK7C4a29sadcJ+09phm0sxsV2PBM4/zymtY1HKkPiUzhVuppJbDh3GoJH9MHmkZ2Q/YeLgaf+g4xbb8SzbZojYvpjAOUSUBvO4g0jn91zmdR+E/fvQcL+fYalR24LMM+rMJbjb+KzUJnK6nY2WRJZcnkGM1i4SumYEBgXc0dRyMJnAV83seXkQN5cuGIJysFb1aG3j8XIGFQLkI3T5HAqXr1g7LK0JcbydaJ8pIvcHZH6gwVjmzLny6Dwz5/wAlMvn7LXz3s97iVTqOnDpD36OSrcSZT+hNDKFMfL2vaDkymsRc7/qMQ44yv2gbEaUAwY+/rJD4OxAnGUS3rksbERmj92a5tOdttGa2dv2Qtbj6WRiSkOsbaLjheXybd1BdaYyciuz5Vjm8giUyhBLoVMMJ3MUMe0MAIa2XIlZZASbrczEzjNmOw4N44JgOHxSDtELZSShVYKtdpkORmS4jjSK9pkZqeEx6EwKolgHAssW435HIn0OZs2wtt3Rlgbzqxr0woVExj8c/HFqOk/BBkMj085oQUwjXGa50/B2vYn4/MOv0DU9eci845b8eHF5wDMvaima6NUsgkBM2PXQYIytWs1m0SRqVOaiN0fguzwJBQn0Wcfn4mKdGZPMJ2tNI0JhZx+U8Z8bwGxQFhLgFxG5lqZm48c3kRSgiONdqyGkCDKNQdZ0NPOwIKxW6qw2rG1tjlNH87SzTKeLg7p+QK1+kYJmTwLn7XNa/6elzWtsY/XFiB9gwr0vNw53EYX9kkt/kc95uVT9gJbr8e/LRjb2AV7dGvIxxuMZSeutbYp4kTZFNZnXFZ6ODxDoKelbjv3qmT+p/m8kR5jgattKlEgkYKIlHehVmslwtWUMPyHIFvf0Ql+dsLkbXi8dCDnTbB5xfUdv73H2LCW45gn+20vCq+T0etx+WILsvh6FzhZC2ZpmGgpi0/0zRrdU2PrfQ4B+Yk1+SWKBaxwyhKpBOAcsuGilBRUZtOKlUtTfA6nsKRTYxXQE5xzE8mO6UpIIZOWZiutVZprKl0UOeyCy0qKJ5tkDkNMHCrYiAECUv5b72AxAXc559UdbKWciVYMhm+JomGDGQx0GXDWBMSf1AKJ7K7DCM7GGz8eib27YVPrU/FV97bYfuWF2PNfDi3dvR1Fe3cje89eFhApRew/iDz++3lxZOGchp5IvTqZTDY9iiPFEqihUycuySQI57L9P59zPTJ4HnLpayXZBGWu0hzq7LkEaa7yPFbgOZQhg0W+sAOB2LVlGxtfdprXR6BaG8hkApV83mCfndDc4PTaMhe6hnMCcyiBaDdRlMMdXzGbEfja2/fPzpvTOWdcLb5Miu8bjO15W28est0ZyMlDeUvfZ+yS7qEJvkKelSycwRDKJZdVUOHR8k86qW/udvCjmRHpBcZOsDzxxeRvO9nnkirEjNVk5l+zcocIOf0VjdSMGTUr3K2uKsOC+ZqB9z2Cse3qsyFE7mQ4AbJAuL4lkNYJayuydRU7vDrsGvP4TwGMKwuKOeKNYEOQ0cQXY83SkmdWq1SmeOdr1UWlyKHtK4FWr1gCWhzbdaWd5nJGYhFli3KCcQWH2JZlcTufrm18CsGY47r4eHq0nAhhdCGE0IUQanzFAuOSLGahJCUgk0Wr7PAINmQE0oIWjZKPPsHLXTm1maORtnBAqXTjJM7IK1AC21iOY+rHadEnno609j0AhQBNmYqwk9lx16IFvjqjFRb27oGkl5llvGcXu/oIwnR5ZOw7gGw6OHLoiMhLSEA+pYYUuiTEYgWm+tskr+i1ENBW5BeZ10Zgq2WB2IKxbky6mWnHofZluSAOySbHfyuY7dbqoDMTOqwmLDAWyFhPsfzIZo4gm2z4b+nf1xLAVzGo34KxAKgWjAVkvkYcgdsPBYzrIxO1Pmtf8ps7cEiNRe7wI3cxT39z7cSORoTPe4GxZAoLxjZ61zZ/KHrBDcZWNz7SYfHtwbi8jB2APjBWJIW6oL93MBYQ+4OxjepUQFF9y7DqJjBulDFejEyAk08bl4C5FowFwG5wJigLqJJYtIohuxUgZ1CqUEFLwFvKaTACYy2BcQnHdOnrAum8pCRkcOJHMjvd3GAsgNb35pClZqvJgWCWeuAAB4vGo2L5CjzD7rl3CMbrOTw0mI6KcBbzotjuXNmf7HjkJJT3HIgoprJl9aWjYupFKDizK6c+N8eW9h2xXDnGqzgPb+9eFPJ3Zh8IoKMjiNp1CHKiyMJ5g5DkICYqAMxN4Rwyvgb2xuRmvXUBsQBTQKwdhQBXgKxZdfIIR4SwiYSOkr07dxn9145MEihbichODDGvN+cE6t/Noo1Oz6GqkEWlsgpzbtcWwjQdQ1MyfEBsG29+KmDs7txz53DUl4PsZsiNsbbZiR5ixG4wdlvc3EW8bwLyTwiM3SDsL4UIkP0zMdyfm1btJjBuFBijjDOPyQQFSAKdIwBYrM2ARbkBCbHIeMoSAmQBR4Fm6pEdSpoQI7ZALIAVOGsJkPOTKVPEyg4WblixGHJqZKRhy5I31OkmMC6lSyGX8gVYxCr7ahUWjB6Pd+gTXs95dYEt2iPopGY4dOKpjM/sCwwbb6IyQ+k/DmlJqWIKMyo4Qy+S0ZlbO3TB9quuJhAz52L/ARTR4ZEbSK/zIerGZMXZfC75nHpeRPAspKdYqz4G7JYmLCMWEGsJiMsLZYdyAFmar6xpAuQQ/pu7t+9A0IGDBpCNvdDnmKjdghtJiMSZxT69/tLYzXug3YhPIqptN/bNqjNbfbJMLS8gdtsUv60M1tifO1pm7N+9Z4vM7swKf5Z7NIDsxYwlbbrjdv2zKKyBoC5Abuykjx8cM7ZjnPyBWJ+bdDi/gKImMGaBhBdkbWaFrzjipQ3X97jAVyxQYCDAFVOuZcdixgRkAZUAWNKE2p7FkAVMpbJfEYxqaHOrymP9wCdRCIy1BM5uMJY0ISAWKKeRnWaRLRdrUCr1YunJhQTtPLLicgJ1ydfrsP4Pt+BN+oSXnPAzfEk3RQj145ze/QjEZwH9RyH/zB7I6tUPVSPGMHB+HEra9OAU6A749NSWWDqVxbuDbK1mXkZhcChy2bqs1ucM6tLZBEe5IVSIc/6O+pe/NGGBWLKCwFhkwAKxBWW1McueFhp0CNs3b0HYoWBnMreVJ3yg7OjzxF0WCQXEYun6vY5E5Oj11pZoimKSOY4BiH8sYOyfb2G7Rm24VX2Aan3zjWHGdYGxO5LXPciiLkBujGb8gwNjO1fPDcpWtnBHdtqvuY8q+DUxY69kqoYf14WvbbEANo/ddAYMrG5MhiagFgu2jFjfp+/XKqM1zg3GYshWqrBHyRXSjrMoRYgNC4gFygJjMdRquhQEwPEETNni1FBRRKZcxDChHXfchfg//BXb+g7FCnbhhbTtgJIhIzgHb5AB4mJO8yjrNxQllCsKOJYpmN+z+cRmdFR0wtbf/obNI2xRJiAWhUYil80kWdEJyIon6FHHLiQrLiZo1gfEDTFivUaSdMSKVWgTCCsFz2aA2JhSJa9JqggkO5dlTReu27ViEt/4+helM7iJYKzXVrsQ3SAlU+h311rFpJvKseBjxG4rYqPyqF039say4Lp+/miYsb3huPVje4OzreD+1j6rJ3uREC9mrGK/HUZR19Gdoe7vO3YGIf+EZAqBsXvQqT8jrosx268Zl0eTTNE4mUJbYgKAQFfMWOBkmBkZsQp26XQ3aDmyBNmuiksEYgGSmLHsXQJhMWMd3ZKFAFlShYp42fFstnCBsSQKgXGpPMnUlFMI1sn0HMfzeyopIRRu2orFV7KNee4bwHMvAzf+HmnMME6hRJHMho9kTv0oaNcDOS07Ie7nLZDNHOP9zVriwIABiPr19QjjSCeEBqOGrLSQ+nZuFIE4jrMdyT5zJZ1ka6q5U7h0L39wdrsm9LdbIBYYmwIbAVMXpLt5QZ9bgFZRT5KFWLLcFe6xSsqv0GuZn5JhXl/9W0Ym0g2SBTz97longc9eeEQ7OhHZS6r4LgD2WH7n0YCxezSTzd/WDU06fEMdiO528fpA2QuM5bjyB2GbZyMNWUW8+gBZxb2fFBhrdJMbkN3ShAp3TWB8pCzhfyF4MQOvxw0To24sUJB2elizdBizinVyGggoJGE4jJgs0Fi8aGOjLU6gawHZgrLVj91gLDZsmbHAWGw5k0dZ33K5jVdHYBKlC7b3oXDtBvy3Uzc837INam5hwPwf/oy9p7fGasoVgT87BVEs6kWf0AyxJ5yGyt5DUD15CnZ07wT85+/AC0/iiys5rHT9egbVB6GUzSV50byhsAtPckwe2XiB7He0LxVmH3ZK1AXKbjAWEFswNjckFdgEmi6pyJ0/rI81b1CuCjkslMRWy47N8Lwq81qqU1HPS7/TOlkExPrdbjCuDbKvbdH56YCx/TsFnnqNBMZ67fy91m6HhbtD8XiDsbW6CYwtILslC+uy+J+CsXs6tAVGAaZ/uLz/bCivzjj7OJNqCAZcpdQefTY2O+LJhNc3wJyPpoDnBUZe1jZ7ktR1tL7RY2EKx/t7vZ6/18li7WsWaMX+BErSiQXOFoDqPkordvRiy4j9C3kq3okZS6qQxU2uCoGyCno5tJeVEoQlGyTz+zIy2NXHQabg1/Y89xL+TQfFq6e2wlIet/C4/8TTEPzz0xBHh0XS6e2Mxzj2RDZ9TJ2GgOH9sHwg26XfmQPMegEzu3fHlj/ewsjMOC7q0IZ9EojZ4izfcCb/PfnYLdjWd6zPW2w1Y38w9j/fbJi/ZApN7jiimEddWDe6PAYMGVasXYqYMZd83jbboraxwmMQgBdLruvx430+Huvv8xq75M5Gdo8Qs8FXXud/w9e/NHnHW1zfck+jt8DsnsFpOwjdz83KLl7MXZpxRXkpiop5/XAOqUbfNWht+5+AMYHYgrG1sdlCXRMYN8yMvU5GTzD2yRSSJIwOKssWpQqBkFhyY8HYeo2t31hgLFZswDgp0ei22WwQSUljtnBmOsoJzCADDX7iWbx4Znd8QDliB2Mww9t0QiTZcOQJp5pmj9iTWyGE+jAuugxb27bAJ/3aMCjoUWDJq9h+0dn4sFtPvCM9+Q2murEDsJrsMyWSenQqIxIJzLK1mXOL7KshQPYq4HmBse2kU1FPQCypQqxPF7FC6WWpk2ZstHrtUnz+bmnGhhk3MEHk24Cv/88cK3ge7+8/GjB2A7KdBWgZstf531gwFgO2gfNuhnw4RMhx0uima1m8BWOvAuMPD4zrAWJbqGsC48aBsf+22f9zgbCWtshGB/VtxY11y9f4UD8gezNjfzAWCFuJQmBcSIkjk4w4PZ1abipbocmywWLWzj/8hYlrPTmloz0i2nRFRtsuSD25JRIIxtktOqCizxBUjhmPuFFDsWZABwbOPw5s/QjhN1yMz7uciS0de+JLuis2X8YZeWzXBsPfM+kIUehPYVI6Kuj2MCzeA4ythmx9x27dWAU8LzC2zQs6qsinACBtv+WuyGK2hX6/6faTROGTjCQbCYy1/n8HY7f/2N3c5S76NQTIjQVjOxdPbNhfO3YA2bmx2hmAtuBon19D//4PDozd0oR7ArX1HzeBcePA2EumEQBrWYeE/7GxzFiMWI0ftvlDYCx2rIJebnKSYYdixlmZlDLYFg1azqo+XY53B47E0hYdsbfFmYg6rTUyTmuFPGrGuS3bIY+ZFSXDR6Fk2nnYNqwn8NpDZL/bUfjQrXi37cnY3Kk9ojr3QUy/s/AuXRfV894CGIsJAnEpM40FyGX8d8ro9PACY68CnhcYqwhl23ttFoMuYOO8oDXOWAmLmOGmo8BYy+czlqb8/zsYu/3HdpfnBrzvmhm7x77VFR5k30sBsr9UYSITGrCe/iDB2C1N+HfjNYHx/xaMLVMWOGg1FowFwvIaW7+xKdoRkAXGeSnJxsEhzTifOQA16SkAJYyDd9yNWb9oic10SkS2bo+k01ogq3lzFJ7ZDtldOiOhZ3dEDh+I0Kn0F7/OVLYdy1Bx95+wss+ZWNemGXaefhoyu/dD9qCz8N5JrbDjqhuAMIYPFZShmJJFBbMf8tU9mJR8VGDs9ha7b151FfD8Lz6BsS5U20knBqULWABtrG1kwerAqwXiJjA+In/C2t30ujY0abo+UG4sM3YPK7X6sW0EcYp4nBvqsjW6B696NaX84MC4PiCW79i2RNdnfWsq4DlZBw0tCwL1Hn2eYQvCOlogPl5gbFujJVkIhG3xTmAszTRXgUJkx6BvU77g5Zdcgbc54SO8ax9EMMc4p10bFHduh9QOdFB0b4e0c89C9X/+wPzih4GlHKf06G3YNbA71jU/GQdbNsehU09BSsfOBONh+PKklljUphvw9qdAFncBDAMqoX6rhhO1RHsx4/qA2GjsPseD1+7D6px6nwTGkilMi7SYr1iwxjVZVtwExkeAse3Aa0iu+C5lCtsAom47qx+7u/J0s7Vg7GbHlr3/qJixOyjIShP+QNwExvWzYy8w9nrcDbz2YzcwN5YZixELjG3zh8BY7FjOCqMnU8tVLrByjZnlaSZDvzlsJFbSSxzF8PiAn52A7I6tkdmtNUI7nozUc4cBz9/FcUtzOZD0JcT/8XJETBmJ7CFDEM3cikO0vqW0a4uELu0Q168nvjrxFMw54RRs+xWdFbvp1GD6WhqdDVkJjkziVcBz29msnFOrs7PA5iVT6CZo9UQTL+kbe6ULWD8rWUjt0LUyhcBZbFlpbiYtT3Fvh9fxKNq5f8fxLsgd6+/zKuC509r8C3lW/vkuwVguCwGy5Arpx5Yd2wYQgbEFZP9CntdN+gfHjL1S25pkisbJFF5gbJiZtsxkZDX0dwoUqsneHO3Y8dVWEDjqOypK1SxfPoW/tc0NxsqhUFqagoHESgXCpVkcj06HQxq9uBSOOcF5BWZ27YYtnbshoEVLBJx0AiLPPBW72v0M2/o0Bx78P2DfCjLd5/D52D7YMrQXyi++EAkMCYr5eXMkt2iDhDatkTW4F3a3OpWdeyewnfokLGSOBd5fBuQUIonJbcqmUAh+eQ61Pq6KbGepNdn4qGnZ0zItz76OOwucAmOr83qBsUBXxTodnXCgGrPdttKFwobM7yfLtrGlAmH7vv1/D8ZqdvFFZ9Zlc/M6v70AseG8c4UHlZumEEVtOmCsAiwnvvBoFovAxTz3zflSwAhgFnX9I31ttK89CoSN7MJjeQVTE4/V2mZBsRYc2b1kPiZ998/4dA/ss35iO6HDPaXDTF/1y0n2/9wLjFVx/vZ3xsOG/bomKTTkMbbh3jbH9VgZwfH6/saejAaA5e+u52iAWO9RfUf7/vHELOc5oaU8Y5tPoYxjFcpKxZApR2SxIy2e8ZLJwSEc9EmNmCaC9Bi2AdO9AU78yGSm6wdDBmDZiT9HSGva1844HTvOPAVf9W+OjNvZkXdwFfDeLAQP6ocQNoVUM1i+8KxzEN2hLyIYKhTIIl9Ym7ZI7t2dTSInYx3B+POf/wzvMH5zxQWXAJrinMQA+eQcasdlKEln6E8qkwG5atIIihy3VJatKcFsPOEqLRQgk8VS563mzalGRTferATGWl5g7AUGClzXcucV1+ZQKMfXw1vsdR55MWmvn/+uH3eH09fFkm2esRuQtdOw7dLWUqbrwJ1/bLVmr+vDebzh3HO1TDsjy5zCq0BYrpgCOXJ4jhg5ldKTbMDlmilpOoOdHHY77MIAbxlv9jyWlR8+6mPlGeu48I25R+cz/j7B2MoWtlXadulJM24C48bcjMSEfWBcT260183SPm71/frAWO4FgbFCgTQVOpVRlnnx7DxLKWYHGtlnKllxfAyinnwE7/bqynFLZyCiUzvsbdcMG7qejrz/sAi3jINFl7yAopuvMdGZaS27A5OuQPGIc8me++IQteGD9CWHnNkRib16YNepJ2Ijwfgrrg9/cTKWM9eifP6bbJNmlx/14/JcgnEa7XwE4ZoUaripPGYQnLMcMNacPzcYGyBWCD/Zz/EAYwvEGmOlCdzK99U6nnnFP3ow9gXLW3C17Ng9IcRq8m7ydGxg7F13sfMjbZu2G4wrCM7fII3EJgeMneUAMeUOgq7/+tGAcX1ArMKf8oybwLhxYCxJoqHM6MaCsfy8lhXLvZDFiEyBcRqDgfITUpEay+zjLHYhMQ0O9BkfvPNfeL93F+zo0gE7OLXj61Y/Q871U9lZ9yIw8xFk3Xw50s+djOxegzkHj8Hyky5F0dCJiGrVHaGtOiOI7ovQTp0Q27cHtlLi2EHNeTPB+Asmv33SpjPWXXcjwCGqYIdbLhtbCgm8pQTg6nQHiKsyKRtQrpB84HhIJdE4zPgIMC5sPDNuAmOXdc9voketTOMKljch+2SoNgukLjuZewafe7d7dAy57mvJ/rvWCSON+P9LMHa3YFtGXOvA0LiUJpmiETKNows3GFPqISN5MWOBcYnsbUwwK0hINHnCCQx6Fxir+SKfIFiWRa2CWcZgB96+v96CZQN7c1rH6fjq1BOQeN5o4Jm76Zj4F3aPG4jEKQyNv/wKZPUcxGnRDJWfchEKB41FdDPa4E7viLAzOiKiK/VjFu82EIwPnnwSAn5xKjYx0e1zdu3NZ+IbmHtBpDXeZjkbiqgTiw1XclURiCtznE5E6cWSKJrAuOG6RWOkDC+ZwoKo/7gld2epO4z+eAGwG7ybwNgFAu5ITQvEtTPxmsD4Bw3G5UxtU+GukK3AispM52w4gbGORQzHKcnnUMoMuig0ay80BOuvugJLyYw/b/ULBA7vDbzMho5/3YyD4wdhZy8GAV1wETD5fIQ1a4+s7gOBcy5E0ZCzEH9ae8SdygaRVu0RzQJg7MC+2HzKz7GXjDj456fyeApWs436vV4c27T8cyAlhiDLDOe8LOTnOxVx03HIbjityjyCsmtVcx5ejSY+q21ZE1HUMVdHUJCXRux+vIkZezNjtyXTvnbuLlJ/UHYDc2PYcBMY18HC6gNiZVlUs8rZxIwbJ1NoknNdWdH+zTdeckV9mrGKdwqNV5OFBpeKEcdzKGhGaDiK6TEu4OTlcuX4UhbIe3Mx3h85FO93aIWN/TsDf6Wk8Og/sXlQJ+zs0RHFZ59NJnwhRy5NQVbXQYhrR//wudNMN17S6e2RePKZZtJHTOfuSBg8ELtanI6tlCj2E5D3nnAi1nJm3r7zpgGLFqB47RcE1VSU5jE8qCAbBYXMIKC1TgUYgbDAF3l0lfgAWcNJm8D4+DNkL2bsdXNzyxbWQuj2dR8PQG5ixj5gtltoNyMWEJtgIc2tamLGjWLGtS6Jo5Qj6gPl+sBYerHyisWKNVopJSi4FowlXxQwotBY2pjWtuLmm/AeXRLLe3dG/OUE3v/8EQfH9MOKVicidgAnfEzk9I5RUzgJ+iJUDR6PmNYE7GkXoHzUWUhht17Sqe0QcWpbxHToivRhQxHUvh12Eoz3EYi3E5BX/OwkFN9yCzLuvxMH772DU6g5/DSb8klhJskuU+qKHHeQ9GHkCox5fuXShsSjwNj4gVXAEzNmtbyJGTcenL3AuKEJ0G4N2Rb0dHSHCTWBMQtr/hGa39ba5gZjm2NhwJgWkSYw9u7A82oH/V+Bca4aLWhrc4NxGcG4ppBddzkcXvoZp0EP6I+V40Zh54QRKL3lV8i9/gKsbXcaAljMS+zRB/m9h1KWuJyAPBUxzToitycHk067EJVnjUUKk91iKF0En9YGER26IXPESIR34fSP009H0CmnYsvPfobPCMy4778I/9U1+PLsicC61cyr4Ly9fOZnFGXQ70kbHp9PFf2iICN2g3FlgROmdAQY03taVeJ4Rr/NapIpvGUKtyRhX2O3dOF2V9jQHkkXNqDpJwXGxkdMs7NC4EtyWIzh0seycxiWRAuHvMNeywZuyFtsk5DUXug16cMCcF1HWUf+f2fGnl5oX7t03QUQgkkjC3j2/bPnRyknaJSQ6dquOzV5iBmrgJfIVmfJFGbmHRkyNEOvjCw0NR4LLrwA744aheXD+iP+2otQ+edfY1O3MxDclYy3aw9kdOSIpf6cfTftKuDsy5DfbSjiT2da2wSy5XETEU4XxYFmZ+BAm45IHzkWBRMmIqYbHRYtWmDvL36OVQTirR1ao+DGaxBAIP68cxcUPkg9Oos3hIx4Fuo4aaOM8ZrZqZyNR7YuMM6kddLHjMsLvx0Y++cpuENuKuWN/Q4yir3sbMfSgef1uxpTvNPPejHjb3OTc/9MY8HY/wZgLW6yPqrhQ/5iY+f05a7bY230sA8by0ppmfRZ29ToUVHJLGPfkrWtlNfB/AWzG/YZ/y/AuD77mlhxExg3vBU8FjD2n8CrTqHjCcYCZAvGmvAhQM5VIJC67qgXJ3DqRk5kNPI5FFQ+Y7BziYZeJL73FhZPnogPhw3BXmYR5/7xOoSfOxob6TGO5PTnXMZhFhN8a4ZMIhhz6vPEi5DTZShSaGfTVOj8wSOQMnQE1jVrgc0dO6HiyqsR3W8Akvr0xb4TT8TB09j88YsTEDSgGwquvgjh48dgT6++CLnwMk6P3s1EtwQ+lwQ6K9gVSDAW0QCtazXpPP/YGFKRV8Z7Bo3/GhCqIl4hbyB87UwR2YMZ2ySvuir+TWDcBMYC5B8MGDfkI5ZO3ATGjQNjf9/lkYCstufGWdvcOSJmhBa77wTIAmOtYiayaUmiEDMujEswYCyGDDILsLX0gxuuxxsE4g8G9Ebq765DEcH4607NsZP2tlgGBpW0643qnrS4jWbx7YKrUTLuPKR3How0NnrUjKa2fNWvcKBff7xC9ht78QXAHXcwkL494rv3Nm6KwFNPxvbTf46Yob2ROG4EYoYPR+boCfjqTE4GmcugoWR6nHM4MTolgvnCDLfneYdiFkbTOJ2cjSFldHyUsAVawGp0Y3ZiWTfP4VbXuqUKu822jNhar0xHGVcTM/blbtTjM25ixqTUVk74rplxQz7ihoC4ydrmgLQXM7ZBKzb9yuptzkl+fHzGRwQ7qRXarx26hoHx8hgrf0JgnBsVYxgylNewYQOe79MbC3v3wOdD+iL/zzcSUCdiVYsTEXxmGxbl2qCkTR9U9BwFjCHQXvxLlEy4AMldhiChI21q51+Fyquuw1y2PK8aRqvbYw8h+7prsL1VW6MzhzB6cxtBek+rkxFOa9yedq2RNHgIRzVdjDXNz0TojUx/O3iQzyUNFSmRBF+CMXdkKGImAcG4kqy4uIDB8Py81DcDUGBcyW2ltp1eYOy/zdW22T3xuQmMm8D4B8OM/Vuc3a6JJjD2rlYfDRjXD8jHB4z1HlpAtu3QdiCpHBMCY7VCS6rIi45FQWw8ahgqL89u4O13YGbbDniXHXN7LpyCvP+7Hlv7diRotuSEjzZIb90J+W17o6AL09rOoq3t0ptRMeliJHQfitCuA1Bx/c1Y1qMnPmW+MRayXfrO/+JTyhV76TcuGjIKYa1bYw3BOLh9S7M28eO8oSNZCLwEAd0GYlVffvw+4zUz2XRCdlyTm0YAFmN3OvLEiosKy1ncK0cJU9aMVEHmXE4wLivX0buAZ2+AbiC22SZNYNwExj8YMG7IR+weUtpUwKsbmD3BWNs/3xbwm5KFilKNkyncfmQBsvRWExjEgCAtJbQJkNUKLa+xWHFVOq1sbEdGRAwW9x+BjxmXuWrUMKT+36+Rev2FWNXmZER0PhMhpzZDdoceyGrfGxmUJTD6fDLjm1E94VLE9RyGwL7DsG3cBGy/mg4LBgxh1qtYR+34k5+dhj0nt0bl8LE42Ox0bPk5O/n6dkXgGc2w+4Sfo4QgXTF2KpKGTMQXzbsh/7/MRQ49RDbM5yUwpt2uhlGbNdmlLF6X0/JWjnym2hX7wFht+ALi0gpvMK4PiPWe1PhS3LyKZN/l414FOK9/2+vnvR5vKuD9gDTjhnzExr5WT4BNk0xxlDKFsnDrAWSlVTUWjPX+HdEgIpeNFvVgLdN9pwnR7MCTo0JgDE7aQG4+It98D/Nbd8Pmrv2x8+wJyPnbb3Fg/GBsbt8c0e3bIuzk05DauRdSu/RHVg8y2LMuZpPHr1ExYhqieg/DgbPGIfjW3wOfv4vqhbPw2aRJeLdZG2xv3hkHTmiF6sFnYefJJyN5WB9kjhyAvaediAC2Red264+iERORN+Z8bGndDwfOuRJYvZKFOboocpLJ5LN5w8g2xTtJFPk+MC70TZsQGAuIjwaMbTXf3ghrk8V8QNzEjJuY8TeY8by5M1HKfv3iIk7LrUMz1ljzIhZbrLXNsCCXtc1a3Oo7ljOc2URt+qxt1vphpnVwmQxdWdVUJGFnHb0ejo9YnkHf179xZCXby7pytAWAH22EJoNUFONZu+31/9wGk/Pit99nIhp9ljdF/en1N9nFdRzlQzaRgHUc9f5bMLeDAWolC2P5Iegy4ayYTDif2cFFGels/KBWnJ2J6sgoLPvLP/EpgXZX70E4MG0yi3fXYDVD5AN6nImIli2Q0OIMJHbsihS2Pedynh3GXUpb2/VIGXY2tpPdbr3gPCa90SK38QssHNKHwN4aO2mBU0rboZPOQBUHlm5oeTJw0xXIHDfMSBQBbABJatkZpSOmoHziJYjsPATrujGv4s1FvEEk87lxKCqvgap0OipyGQxvZIoyFDCgppgau14vf2Ysv7DJp63jqNdZrgmj2fveJ8uIv28gFuv1Yq4/NGZsAvldy+v69sIHr8cba22rxUNf74XqDBXlnDhTQXmL6xtuCp4pWDBnpvEKm4xh3fn9/MDyBlswFbBaEBVAaklHMxczmZJ5nBequYi9jjy5ZbFSuLYpKOmFZn6o4x+2ebHO1+3jh482h7T+lmCvN8v9YrtZjOf23wd633eesb2Y7PPwPwoITCxjHUd9zRby9PqbUGxqosptVUiOEsvqft197xNvhs50EEdH1fuvG3oJPzZTD+g8yGBmcTGzHtIIxBmZyUiOCqKVjO6FXTsxb9RofEkL2tZBA5DGWMzoq87FBoLxnvYtEMNRS7GtWiGecZhZvQYgpdNAlIw6H8UX/BKbRk3Gntv+wXl5/F07VmL50J5Y2ro5grp0QyBbng/97FTsOe00RAzvi9DzRqLqL7/CXhbvVhKM49ihl9OuLyUMujCmXoH8XsOx9czO2PqbX7EBJJKjkKR/UzMupNOBaXLyGetGVEILXmkJ3RXFlC8YBl5FwmIamyqoI9fz+urr9b0v9uteYOf1+PcNpsft+fnIgnldXGTBH3z9J9MozN3dfWfzjW3Th38Osv/jXmDcUFCRbsxmUoyfx9j9ucU/N2bqZm7jNasqS421raq6zPEZo/rowdg/SN493bmuqR0NZRo4IcwMXebF7G57dLNULzD1ejG9fv6nAsb1XZQ2I7e+o3/4io0ntAHeXq+fLhYDxtzZWDAudoFxMSMpK0uqkEGHRVZuCuffEUBjQ5A/bw7m9eiO9zudiYApY5F541UIOWcUJYvW2MdCW0Tb1ohp2RLJ7RiH2a4zUvtQliCD3Tf+XGDx2wyJD0TR4rlI/OtvsKwtU9lO/QXCTyd4n9ycLdGn0xZ3GhIvGgs88GfEM4Jz45ktsYMjmOJOboeMFj1Q3J/pb2PJrIeNxV4Gz68/n80j+7YShNXUpKwMatqF3EJzCkiVCpAlOSgtzebfycIjmbPsb+aC8t3k6nt9GwuWxw3syILr+l1ez8/r8eP1/Kqrqw1Lrw+M/UHYTloRGNtz1T32yI0h7rbpuiY4e2GIzUZ2XytOM8/RgbE1Kfh3Exsi2wTG3/SE/lhlCq+LRUHlDS231c16Yt2AfDRgrMYHNxiLGYtZm0wH+nRRXInsLAYG5XDMURzHKwXsxubf/x5zOnTEO+3bIOXay5B57aXYM7gntnZti30dz0B42zaIbt4Kya06ILlrX+zq2hNrZUmbx9l3MZQ6Fr2HkF/djE2D+mJ92+bYTwtbRPPWSGCTiPIovmaeBf72a+CNZ7F5SGd8zS68yJZnIvEX7ZDZvAcKetO3LDAmuB9ofSZW9WEc59vvUKZIYw5FronRRCE75AjGcoMUE4xLyqgjFxKMSSKawNipWXzfYOzs5A6zYxsW5O50bALjowieaWLG3tY1L7Bt7OP2rv/N7jxnx3J0YOzMzattjWeHmpLPqrjFr2ZWcTWBLYduivIMarJxEcyEWInFo8bgbbYrrx81GHm/vQ4J503Eru4dsIsuigMs3kWe2R5hHKGU0a0vtjZrhdV9e6LmiQfJqjk26dNPaUkbjVgGBkUNH4lDXTohsFlzxNMiF9e+PZYTjDd2b8WGjhn0Hf8LnzQ7AdtO+gXS2nRF6klnsolkIOUJ+pbPpgY9bioi2/fAGurIBfc8BnBQKVizUIxmSSYzKlxgXEwwhsCY53YtGPtkiiZm/O2YtwXzb8uMHXntSEB277T9YwDq24F7seP64gSORqZoYsa+ApUXmPzUZQovsHZrYnUBstfrZzU9Z4ipUwRULKeiJwVkyGb7MPOKixNYGEtk23HYIaTMeR2vMVlt5cDBSPjV5cj85aUIHt4fB7p2RFCH9giibBDZoQsONG+DkK69sPT0Zii8kxpx4DaOXnofey+7DFvPYMPH5GtRPGw8vcRk0+y0Exgf4rimZWx9jr2EEsVn8xAz7Sws57SPJHbb5bfujqxfdEB1lxHI7czQoUlsh554AQr6j8bWEwn+F1I33sn2aBZY5OQpyKJ2zOB5KIC+lOy4jEU91k6awPgwifi+mbHOv7pGMfm3obs7IN1ygxcINxxu3yRTHMHWvF5MLzD5qYOxGEdDq+F2aRVVvRPJTJGv2NVazdSzGjZNGDAupNODQz6rk9KAqChg9y5s/utfMK99F+yhR7jo1psQMW0s9vdiwlqXrggloAZRTghp1xXbCMrvUF7Ag3cB25iw9t4CRP/+RqxlQS+m83B2393MwKBBiDy1FQLpH45p3Q5bmv0CGzq1QMktzLB44t/Y2r0Ndp5+CqrpSS5v0xt5p3VBFX82o20/Zl0wjlO2tnEXYfeJnbGx33hUfv4lQ4KoGbOorUJxDQPntYpZvCspJVNWoptPpnAX8JqY8ffDjDVR2zhZ/NixlSvq0ojdsoUXfjSBMWdd2RfBCwy8Xkyvn/+pg7EXc2m4XdobiCtLHEdGRQm39pqISzeNIihrwVi6cSrBjVM9wInQWL8Ob0+dii+HjULq1Vch7dpLsGcYMyS6deTsui60tBGMTz+T7cztsLpLZ2yaxqjLXV8Db81BCJs7Mi+6gh7jEYjvyCaQc69FaquuSGzGDONftEBcm/b4mqOWdvXrhJq//wpxF49FELORQ+nKQC8yYbZQl7bujcpOw5DbfhBKutMuN/EKMuRrcKBlH6xhUa/iM00BiaOrwimuVNJJoSUdXG6jGgbQgy6TGlbEjU2pSaZoUDf22pk1VqaQ68od/u4eVFpf2HwTGNehITdpxt+9Znw0YGwBuS4W4HUzKy+toL+2grt6xxpnwbgqj6BMqaKYzRMKlq9iNkXVwQPAVyswc+gQBFxEvfbPtyB4/HBs79Eegd274RAtZiEtOrAYdyaW0RnxaZ+eBO9lwOxnsIY5x0Gjx6N87PnI6U5WPOkSxmdegJiTz0DyacyhYKBQ4pmdsP6Un+HQ0F7AP29G0MheyB09HJFsjy5uy+Gl1IkrOw5CRZfhqOhxFoq7UjcexjFOE6/Cvs7DsHECg4hWk4FT11ZGhaxsOkc1B6+cOrhkmBp+XKNGF9MO3QTGXufXdw3GKGfgkm9QqbuQZ50VXlY3LzL3vTDj+bNfNz5iZQzrWMQmj4KcTMYKZpmP9XV5jZVLLIYgL7K2aV7Wtobyio0v2fiHv//1U3VTeF0sR+OnbgisDRCTnZSWsnWY3ZJGMyZ7FJs0wfVkyzmJ8ajkKtm1HYEzHsOqKy5F2b9uw74RQwnEHCTKDOOwnj1xiDrxvtYd8HWz1lhEdwQ+fY9Toedg1UVTsHsk3Q+//CMwZCoquo1gRgXT3UZx2sfp7XDohJMQzyzjhPadsKPlaUifrOLeYETSnZHTvz+T3yhbtCOwDxiHko4DkN2WPuNuo1HUkWA8aBqqJ16JT87sjvJnniMYr0DyV5+jKpmOjRo2rNDGpnFMFdSOtTSWyVwnZdTB2YVXRm25rIzb5HJOLqav2HiO6WCxIOT1+h8tWNX3e7x+3uvx7/r5ef1+/8dr26N9zUpivlpsdzxycUemr1n8sLqxv1yhwHkbOu92WlgNuaG8adOw0yA2OR50NcD5573bpjhP/KvL2tYExoelEemoRwNS8kT+UJo+6rvovC6Go/k76wNjA8SlVWaVUrszYKwONYGXr2NPTSD5GYynjAhBybZNCH9qOjZfeyVSfnMjdnLEUmC/Xojs15uFum4IoEyxrUMnvHtaM5RzIgfeno/1l07Dx317IeksRWX+kXrvSBS2Y/Hu8utQPmEy4loxeY1ZFHEt2iK85RnY37YlCs8Zj3BmF0cR6Iv7Mtf4tFYoaU+2PGg8SroORs6Z/Q0YF3ciwI+4BPFDpyLoOtrgPn0fsS88g70vPkOdmwVHjmMqYpNHEf8mOUKqs4rMhV1ExlxUTh1ZLdHsEhUQWzC2NsImMK5bQ/Y8H23H6LcAY/95eGLHFogtU/bvaWgCY16s2s42MeMfjkzhBco2gtNtgBcYl5YRiLlK/MGYspRhkAIuBranH9yD8q0bEfnYw9h9zZU4cO4UbO3JSRz9+pjCXUS3Xth0Rlt82vYMHLycUZlffIiU2/+Mt844A9s692G33LUMCboJyS27I6kNJYdplyGnH2M0z+iAsFPYscdi355fnIwwas+V085GwBn0HbNxpLLvIKQ3b4viDpw0PWwCytlxV9BpsAHjwi6jUTL6MgSMnAoseYuWuxX45MrLsfz3v2U3HsE4PYlaMZkxwVihQVqFlCvy2X1XWMlGkCq2ildQnvGxYjcQ26KpF/h818z1u/79Xn/fsT5+rMxYBby6XEBiwVr+YOxf2GsC4yYw9swE8LqIjvZxr4vBC4Tt4w2BcXH5YTA2WRUs4MlbaeQuMstczpnL3LsD2LIRQbf/EzvOPw8bBvTF9m6dGWPZHYGduyKYQfBfcF7d8gGUE96dj7wH/oMPqRlvJRDnDp5M5wSZ65SrEEvtN6MXsySmXYKEtl0QT+dF+Kkt2STSDpuZaZw4mINLL5iKnUxqi+bIJRCwsyl9FArQh09E9YCzUNSNzoouI5Hd7SxEDj8PGb//O4uLgSid/Qpe79kHSy+knn2AGcepSajmuVrCixoMDaoWGLPJII9acXEl9eRKEgrbDu1rrjFdZD4Hi9dr/0PIhvB6jl7nmdfPH+vjxwrGtoBXn0/e3SrtX9zzB+a6ivlNMsX3oCE3acYNB9XXB8YCYjcYVxOMkc+dD7vWBMjFBdlIjwpBKZkxVq3EpquvxnpO2thAp8S+bt1woCOLdn36Y3Wr1ljZrQuK/v03dtfNxGfsrHv39BaI7Ul9eCSjMydx9t2Y85BEIK7U3LtLrqGTglOkTz0DYb9ojsA2Z2AzLWy5k85C6ZTxpgsvvnlLoP9Q5LVlQ0cXgfEEYOgElPQYgWLa2xIZWL9jPLvw3v4Q4BSSLVdchUVtumDruYzkfIdfS2XGsRLolGGcRz04z4nSzOcMs/IKauOVzOMgGH8bRmxBqrFg5/XzXo97gWVjf97r9zdWM7YzMOvrJK0LjK2OrGMTM25ixj8ZZiwgLrLMmF5PMz2ZRS61EKutOD8rBelhASZLInvePCw7azzWcwLHbrLh0B49cJDDRoPZ/PFBi9MRQn0Y7y3C9qkT8REliwCmucV1YJvyWEZnnnMVKkZOQWpfNWsQQM+/gpY2tTe3RjjDgfad0Qr7e3ZCEWfoxQ3qgz0E48QWtLT1HYJ85iXndZZMwTyKEZNRRldFXofBiOAx6LcsCgaSBb/zAd7r1BtrOwxE0OTLkHDvo3RVUKpg3KdGLVXmV6CE7dF5LCYJjCvIjh37G32uvoKdmxHD958XGDUW7Lx+3uvx7/r5ef3+xoKx3BR1TbGxrf1uh4UFYQ0TNQNFeZ42gXETGP90wLismmBcTc240pzYmt6hrGING60hq8xNiTfFOwQHY9ft/8EnvQZiR/d+COvOwl23HgjqQQDsRD8xZ9MV330bKu68HUuanYZdHEKa3n8MopmwhguvJxP+FfIGnoUkRmRiHMOCzr8ccc3aIf2Utog+uSX2tGmFuAkjUHLV+djRhuB84s+QQEsb+g5GQYduyO3Ui00eY8iypxgwzjpzAALpVy5XKP2hg8j6y7/xNQuDIV3PwoH+ExFw0y3M0ODzzlKjB3XhokoUFFcxVbMCRYw+rFGXHsGYsW1OwI1LmrBArKMXGH3XYPld/36vv+9YHz9WmQIVzMdgwb3usWKcX+jKrRAYWxAuZFelVhMYH3cwthkKx3o8nENrNCc71t7npmgwJ/hH4KQ4miAX6wipNw/Z93fqZLevT4VeK5Pfe9hNUcbtu7bzh8E4z4BxVnw0qrkQGIhll1yJzzr2QnCvwZQf+iGcerGmNC/4+UnI/hvB79kZeK9Na2zq2A3hnfoi5oyeiGrDCdBX3EAwvhYJnfm11l3Z7ME25ut/h0x+T2rLTghngW5zp3ZIvXwqiq+7FF+y/Tno56cg8WSCcR+BcQ8zYRqD2OQxairy+56F8M6DsGkgRznt2MTC3SoETLwQ8X0nIK3rWOxq1R8HL6FGvYnSSjrBOF9gXMFiZCUUMC8HhdqlweJdddVhMLbA0wTG385JodfPH4xrY219Fje31c1Y3mxGtDt203d+6hy1hTzrrBAYWyAuyOFUGpO+9u1TI2utbfxdynovyaY1mIN5ZYE08Zm+iE37ub5fbqPa/HCfta26qgwLSAxOQFU5Fi+Ya/zEWvkcOyNPsZb1Hbu9xfIXy2esr9UVmymPnX/GZ20YPZ+geTJH6abwMmU7AyHtYMhjPfKN0BtGn6gAxubSatvplUP7Q7e0eTEi/8eP9u91f5+5EMiIIc9nEdPZ8glQaoHmMuOX6E3PSoxAZTQD4Dl49Isp52JrnyGI7D0YB89oj72duuLdVmdwygeZ7uMzkEDN9qMTm+EggTO552BmTTDqcgC9wFM5+45MOK3HAGR0Z/Hu0l+ySHeN+Ti+Qx+sPaU5wi+bhsLb/4RN/XuboKDok1oh6YRmwMDRqOK/mdaqo6MZjz4X8YPG4rMetLq9+iKLiutx4NJLkD7xfKR0HYrMNgOQ3ns8tg1mq/SHnP6RzHwKsn1dPGZiShnPDRX0qpwJKj/28+BYmeuxfv+xnofu77dEwcZqmvxtRZbyWtV1q+WND4ezK6y7ws2OBcgCZ0kWYs62ScT6kL16IKoKHa9xGVvmSwXI2XTZCJBzWOAVEPPrOpbnsb5gvPfEKGW36OfUscpQqsKCHINhypT/EYOxEzjvgPGxL7WzWjCuz7TfmJPpp/6zDhgz95cB8ygQGJcSiLUYTM8iXgmzgVOiOVsuLpTs82usGD8Za8+k/7cP8yT69MOuXj2xhNpx0R33oOSPf8fmLv2ws2UXRHfqh1RO98hn8Q3j6S8+j2B83sV0UTBkvhs15POZJ0F2HEbpYammdwwfgfTf34CIqy/BOkoeq5lTEXzCKQRjMWN26/UfiVwCe5oaPyZcyH+nD1aeRzvbbuYXP/MUInmTqDj7AuZcDEFO897IocsiYBBvEM/NJxgrv5h/E7sLRVo4moEf86aj0YIE5B/7e3ys4Hqs33+8Xh8RJNtUo2tVBErraMDYadcvrZUsLBgLgC1L1tcsGB9NWmGt88KAsQKDBMY85w0Y00lkwNgBaS0HjElSDBgrx8UB42o2S4nwNoFxExg3CkyMjMMTnUG/bJAgUHFEEZRfnKt8WRZIirKcyR6KvXz3XXw+eBTWte2KsD4DcbBvb6zs2gEBVxNYZzyFfUxf+4JMNr7jQCS27YV0Tm7OHzwC1ZPknKDV7FzKCB27I6Y9AfUC5klcchUOEtA/btEMFX/6HSr+8BtsZ0v1FsZt7mVBbw9T3KJ/JjCmG2PgWOS16UUw7oNsyhRL23Ritx3jNXduRuBFFyN2HAGf06LL6NzIadYLOR1HImLo+Yi75W4+d2Zq6O+jLKGtJMVh6pP8W0mMy9WKS734x7yOFVyP9fuP12vzbcHYbXkTyLrlCgvGOvqDsTtqsyF27DDjJjA2Y5mamPH3BwZmG8n3wAAyNVUTxk7XgeSKYspQAuOceIbJ09oWcs99+LDnQOzrPxy7OB5peevTsXoQgfWlZxD1yxvxxWntsPuUjkg5ox9SWjDqsvtgxHVhqM/ZZLBX0dZGO1s0J36k0x2Ba3+NwiuvxHp6kpNuZjrb/f9C1rnn4GsCcAAnfUSzRXofW6QjTqK1jS3Q6D8Byad3ReHgSQgcMJINJ2wqYWt28r9vx4b+Q5A+lix4/Pmo6DkS+c37IKvdUCQNvxC7LqBWfZD5y2LCtLBpNI4ocXU1C0b8SI0uxwtsvq/fc6zgeqzff7z+rsaAsQVk2yptC3nWVWGB2O1Dtlry0ckUTWDcBMY/AFamGXCkiGaaB+g4MJGZhaUEYhZK2E5cnMTiHd0Uq679FT7uPgChoyea5o732zVD1l9vZMzlI1hGR8WG09ojtnVfxJ/Ykb7gfoYZR3UhWF9JIL7yapQPPQtpBOfScZNRcdUViL32Yuy5kqz5ufuQeuNl2MvOvb2ULGJOaWlW0M9PRcQprQ0Qg+6IsNO6IYzuiV3jqAVroseatfigZ18EDR1nBpNWDZ2EKmZelLTkJOrWg5Ax9EJsH09GvnIzJRiCMQt1ZdWl4O0HVC55FEYToH8A70FjnsOxguuxfn9jnpv7Z78tGLuDfty5x26vsTu/wh0wJP24CYxdTR8Na0JNzPh4nezf9veo6cGAMS1uKOUqIWdkMU9gXJKfyYCgWDopAvAJi3Bf9h2O3YNG4BNKC7umMhdi3nPYNXk8lrVub9wN0c26Ifbn7VDKDrmUbv2QNYzfc/U1lCjOR0G/oUjr1gfRbBCJPmcCih9g2PyHryPj9puwulc7rDfDRjlRmq3RIZwAHXpSM8QyzQ3d+TsGnI09rTi0lA0d2XfcYXKV8//xH3xFN0bRZDZ4TLka1YMmoLLrCJS17o+81syvGDwNB8ZdhtI5S+ioYARoJTVKgjETTMBQ0CYwrmemnj9Yf9vzyv/nvi0Yuy1v/rnH7lbpuppD9LUmMG4C4x8N46ooZ2aDNFR6jVEuIZUbeW7flf9bkZsJJCWSha7DWyPGY8XAUfiqSw9sHz4IpXfeioq7b8VHrVpgK9uaYzr2Y2tzNyS16EbLGtkpwbdk7CTqw5eiZuK5KKVHOLJ9N+zo0AGlt97MKE6C5OfzsH5sH3zZ/ETsOpFNHi1bI/LkUwnGP2dSG+fnndoBNZ1HoXTglP/X3neAV1VmXTvfOAjS0knvCSEFQgohhFBCIHTB3mZ0Rscy4zg+NgbHBioyog4KAQQU/EAFGRQVEAhSpBpCEkogCUlI77339a99Tg5c+ZPckOBA/G6e533e3NPvueess89+114Lu80d8QMH6rBvD5XZdiF6OEWGhjFXHHq72ug83ewwEjVGbqgy9UK5+zgkB89AxvyFdKGmvjF5xRoYV9PAV9IUIo50rcDmem3naiPdq13+Wn2vnoCxBshXDuRpUXBHQCxgbQBjAxj3mpv8Ehg3CdWLCMUmbzP11VW0XCIY5xWi9NMv8CFTFN+4DceXZhbIu5ODdksX4Gt3C+xhGbPIZsbfYoxyRx8UWw9F8q1DUEvX5gqmJjCZkSuZFA2jKf5D5sXZkWRYbKM79Jn9ODCDg37mt+Kk2WAk024psX9fnOnzW+aMB5B/bKGAcb1DAHKHBmOjFH4sZFVdZirSHnsCcc6BqPZk7ngU0yC0b0LILDQ7+6NysAtFhVhC7RaMdILx2T8/rYriiy9eEwdr+AWr5W2Af8KzNlDbOucUX28w1lUc1BWV14pBNB5ye5V61w2MVy3/QKFYiH6xaBZrPGMRe5HPmn6xxjGWaTJPiM2dNb16nj3SMxZam4Hadq0u+KvdjsKmaBFNC+aKpRJKeLfEZCWKIVUIuXl0cs7B6ZffwqaAUGywdeGgHXnCqz9EdFgANhr9Dw6xjFmsli6YWCObTIlyJy+UMV9c6kANCj9GxrNZfHH3A0j09sbZQHKO13wAHN6BJhqNxkwYiXgrcyT074dTA/rg7OB+ON2ffZ8+imZF7mB7lNNa6RCtmfZOpL7F6Vjg663YwjLrEl+Kyofex4E7gnEQHw4jw9QyaWNXRe+41DEA6YGTEcWya8SfVqyWWlgG3cTvK1GxQuvjy4ABjH9ZMNYicc2wVK5R3ShZX+TauTi8WiR2JctCd0BPG8jrqBc2hVDXqotKUVPM+gr+L+wKobIJvU2js7XXa6YFUtshfOO1qyJVnrEBjNsXB79agPq/tLwCxrw5SABVwEluGMKyqtVApw9kE4zPpiHuuVex1NYN65nzxYsv0PfuQUR52GO7RX/EmBsj2WIIUszo7ExBn4IhjsgjJ7jEhprFozhAd+d9yAoORlIYldteocbxxkjg7fnIvncGMsePwgVKbKbe0g/x/W5G7MA+OMN89HmqtaXRLSTZ3AEXA8YiytsX+Hgtc8yf49y9D+DC+Jmo8KIOxghW8vmzBbEFTEEdK/NKTMmmIBjXeAShIuw27BnP6HnfAdWEVAbxyFcVfnGLcI+lAITfuzf/5lebdrja5Xt6bgxgbIiMe/UN1tMboKvr64Jxs5RLM2pkylgh57cwKkAmVc/iL2DXA4/hpT6DETebGhORy3DMzxvfmg7EQYtBjGxNyZqwQKq5OTLNLFFiYY9CEztUOZDCFjYDVVOmIms2LZYW0pR04zK0vvwU0udMRu7EEJT5+1GZzQiZfRkR9/kdYvv+DgkE4nODTRDPNMURmp5GjxmD4meYajh6CGkP/xHbWVKN2X9A00iKD5G+Brp8IJTRMZ2i6z2DUEQucq6JIypEanPKbdjmF4j6L+g4whJX0aGopxBSM6sOFTBuNFTg6QPnrl5LHS1nAGMDGBvAuAuULRWMRaRFdUmRG6qBeQopV20VMM4gGMclY3XoVCy1Z6T74Urk3HM3fnC2x35jI5qOUqnNxgTJViZIMzNBIcuj6xyHotzOnQUfTEnMmoPMCKYXJDWxdwtKOeB3YLQnsiM4EDdzBkrcPJBJmczsAQTgvn0R3/dWnKPbx8kBxthLd49tZnSZvo8PgAP0tVv4OrYxMk+k+BBCmSOWFkKOskTFozhIyJREPeU1y2woRk8h+nKWUZeFT8dmL5ZIr2Q0Xsz8N19pW0nbk/SEootgSFP0WAhJH1gbwNgAxgYw7gIYqzcSWbcc0FLAiRVpLRzIEzZFC0tCkZFD7YeTeG/kWJz5IwXc34/EVuoXH7SxwakhFJYfRE0JayMkWgxAyuBbyaKwRi0BNsfJBSnMERfN4eDdopeBk/sJyO/ju2H22OdkzaIP0t2oY1HrNRzpRkYsFGF03X8QzvUbhIQBFtj32wHYRGD+inZN+OITsie+wW4vT3z9OxaBjJ2FlhEEeArVI+wONPiHo8Z7HKq9KK3pNQZ1LswbU/OijA+D4vBw7AubgPxIPgwKmXIpKVO1OAjCwlmV5LE+MLnR5+uLbHs6v6ff3wDGBjDu9TdZT2+CrqwvaYn6Foq2kIMLqrYpgkHCNybPuJmDGcjIRv7mb7FuMiPQdyMRH3EbtpoQLI1McNHSAekmZrhoZcTKOnKCaSSaa2GGHAd7xNlZIWb0cBQ9+QBlLKmqtu1TnAobgy39+qBkDOloc29HfRAH98aG4qI5naGZ4kiliWkSJTVP9bdUyqq3WFgifi7B/MJp5D7+MLYwnfGTsQ1aOVCHUVNQ78fKvrGMiifMRkvQVA4W0piU9ksCxvn0y8txdkfWuLEoee5p+uItIr3tgso3psWUgHEZJULr+UbQlfN0Iy/TU7DVt35Pv7sBjA1g3Otvsp7eBF1ZX8C4ppWcYsoAKqptUhJNzV/R/20SMM7MRvQHq7D/yWeR/tQLpJc5Yp+1Ew4xjZDNwbUiMyvkkJaWN2QgCqhHnMPBvLPMHx8aaoPkRwjgX62ixOV3qH7+SfxAfnG8MZXXxhNAmT4o8Q9A6egAJFubI22ImWK9dL6fOWIGWGErI+MDAYGkz73LQbsNiPL1wV565F2wdUWlK9MfFAuqp8FpUzAH5yLuInWOkTbF68FURaW9N9IGWyGXEXoF/fCwYQ32P/UYKg8wOpfvRDCW6L+kgmIwfBDJOejKubpRl9EHpj2d39Pv/X8UjJe1UdtK26htKr1NBF9UapuUBqoSlUJzEx6pQm0TWTiht3XQd6rnKRJyPaK26VbgdUdK0yChqd0s3ZHQ/DkYs2S4ktGxolHBAglyjFszL+LAW28j5fU3sIWc4a/MbLHfxBKnqDGRRdGfHDIoskwHo4iAWm5tiSxbKyq5WeLgaA/U/3s+FdNi0PLWC8icNQUZQ71R5uCNJg6sIZSDbxQOSnZ0Qoq1NVIJtOcIwAm3mOEwpTI3MQpWouJDUUiYPR0nR/ji+OAhitxm3bBRaBnJ6HqsUNsYEVOTonU0tzeWyzNirrDzxkVS7Eon0E1kHqv1mOL4fCplNzfSsLSEg3ii4Uy1MOEaK8yRNjDuzvnrKVBdi/V7Crb61u/pMf66wZgUOBrcqtS2ujZqW2sLPv5oNfl21YqupwCwVKWoAKwCnlrXzZUpmqICMWUSuZzKn1Ml4jT9Tl1dz871PEVGThV37qjp4xFqx9dRr25XPe7/v2/jGfI7/lrF5fXdDF0Vl29PfF7yxbUtdL0QWGLOWPLEDcyr1pYWoTQnBTVJsUglp3jXzGn42soGxy1tcHYI88WmpjgzxALnrS2QRVPSDHMzaheT2ubsih32Q1D4d1ohRe9A4bxHkTdrMmrHjUMR3UHyzSk0709tiYkEzhGhqHbyRVJ/c1Q4eCLxpgGI/Z+B+I7uHp/bmdPt+QPkPvsIzk0YjwsezC0bOzESd2c1HrUqQsjOCJ2mRsYEZHERgd9ENDj7oXgIHac5yHdkTBDF5Xehad6z2BLA9ZcwVVFRyFQMFb4YlEhZdDVvIE0DWwYwNfF93V6faL++38cwv/M3Dw0fNN0JTQxIq6rTxxPWOMZXOoBoSm7tiQfpKrq1J5mpK5ep/S98ZGHgaCpvwkGu4r0i7JxaMfAlvq5bs5o8Yw5EqGBc2wbGArQCxnzdbKuG6+jLamRmFYw1keXLup6d63leKzBWHTvaa/p+jPYcYaV8siuuyRqQ9eYbpivfs6NlxOWisZluF0xVgAwKEWGXIp+a4jxU5V1Ac2I04hf+A9+PG4VdZqY4TT5xMnO555njPWtjSacPG1wgMKcxsi1yHYZDpuZIuY0R68YVaFr8IrJ+Pxc1UzjYFhiMCqY3iqiF3BLAXLGA8fAJaHAMRLaRA9JutaQokAXijCyxmhoVxU89RArdQuwYQ2AdPwG5riNYAML1KURU404Vt2CJiqeheQypbROE2kZBoJHj0EhqW6GDH3Pa1mh4jQOHG1cjk2yMz+ytkfIio+QSDkg2ssybUCzFhnV8AGnA25GGSmfn99dw/Vzva18fPum7//+bYCxALE0rCLkMxrymFDBee2ODsWYs2N1e349hAGOpoOteEzBuoqyklAlTT1IBZLGcqcnPREsOB7zijyCKou9few1FlLEJzpFJkUYWRao5o2BrG6YqbAiSZsg2tcQZMilOenkA771Bd+hliJsyFvmzpqIxLAzNIwNRasVCENonwU8iYwIo87s1VGQrMHGlKJApYmm/tPXmW7DLizziDauQ/eh9WGdEZbjxE1FEcfncwRSXH+SAKnGbDiA1TtIUIQLGrLAbJe7Tk1iVNwqxlq447c/o+cvPUTz/WSRNnoQNpiY4+fDvKZJPOU2CsfLwkXJoYY+0WXUZwPj65M57CxiLoLw03eq8aprdqpFxLwFjfWDa0/kGMO4eEKsAzvxwK7nFFOlvqqEVEXV+a2jZVZ2ZxsG7FFot7aZa21h8ZWuLH8mcSCEAZ1hYKcUdeSzIyDUeghJza+SQX7zPmELwTz8OrItE2tzpSAgKQONMgu64iaSwjUA+tSWKbUhV08CYspc1nqHIG+yKCwTZb6hjHHnzb+jc8TplOefje3cn7LMhb3lcOMqG+ikRdO4AahrbeDKqZjUfbZYwlmBMJ2gwXdHAcumznp44YEfZzn+9Q/bH20h68G7kT5+BndZ2+HEmQTvuJ7qYFFAEiRxq8qmV4g8DGF/XAcwbHYx1y6AlItYyCJKmMIDxFflpAxj3EIxFK6BtQBetTSjPz0FVmgjKJ6Jq3cdK0cQORsIxFAhKJ+hmmFNA3tQKJdSiyOxnjAwjUyTaEJSnc8AscgmaHnsY+2nHVC1lyBOZPggOQzlNRTPNbVHswMKRAFLSJpJpwaq5+hFhyBjoilgKx0f+5jeIvZ3Aum0TDgT744vf3oy84UxJMPqt9qBYEKvqcvpbodrCjc4fHAQUO6cxpLmxNFoGBDOZI943zBn59zF//PkGnLv7DqTMuQ21025DtJM7okIYkR+mtnFxAeqryKpglaEMPhvA+PpExFp6pDeAsS4A61oz9Tow1lVV6s7/+iJnAxj3AIzbNClaa9XBXNH8LSSDoppAjIQzSJr/Er5ydsMBgu85RsDZTEtkMC9cwFRFmakdLpCOdoKOH4k+1KyIZDT64tM4aGeLLD+mCSQv7C8OHGHUqXDFRdo1FdHItFVSDBNZPTf+djT4RSDR2AM7bzbBZhdnYOsG6hw/h7UD+iOK5dcVZE6Ars91QwMU/7vcgZaooaWT4osn+6B7CKay8IPAHzeKWsuTufzqD1D9tydxdEwwClgBWDM2HGccPLB9GNfZvw/gyDcoDypeeDL4LMUunQGyIWf8y4J1bwFjDYRFTEiaDPzVlNEnrzelKTrSGu3qdAMYd34zdDdfrKwnYMy8Kci2qSMNsqm+Chm0WKpOpQFp7AnsvetufGfrhJ84sJZKSlsOm4BxkZ0DTT9dEG80GEe9rFD/OPWE33kNaX6+ONzfmKkJRriSPhjFNELAJBRaOCPNiJExxekbRzGaZeUcJt6DpsCZiDb3wG6WWlfNo1/dhrX4ytMdm/oNRAIj4XI7AuiocAWMZRv5g1nhZ8K8syN1L7xZFs2BQUybjTymUs7NCkXDS6wSXLIQh0aORAIdRWqnzCHtbTJSnb1YOUgmxzffsRIvH80VBGRhUpCaaQDjXxZs9Q0Q3uhgLHlibcBOlN20ZgDjdih0hsi4B5FxA9cl75Yq6woY19eUIzUpHjUpCaSmHcGW8aHYbe2AuIEWyBxsoQzWpVMvotCVtkpDPXDM2hRnZ7M4Y/0i5E8eix9+2wdFTj5oGEaQpHAPIuhBFxhOFTcnpNM1utzVF42BHHibRFnN8AdRQR3i7ZYuiJ3CZQ8fxOm75uJD+uAdZBSdShpblT3V2gjm9cP8UUSOcaGxNepMmRMmFQ4sd271H4XKKeE4F0ZNiqfuZ+n0cqTMDMchGp3mBDBqlhQGlduKhgXgS1b3YT11lJMTUZ2TiVbSOxV3X0PO2JAzvsIN+konaPks4CtAXFVYovQdgzF1aFevWHlJ11M4txpfT4ssrxRf1sz8dO2o2/u/cz1PUqEYpnc1yv0lltNsueWm0qW0ae4Av/bXzK5Gxtr5UASBeH3IQ6y1RqruyKKQQghS2ppqK5FON+imrCS07t+Jz4JH4YjzUET/bgA5vMOQb0RZSxMTZHi4YT/TEzF+zAHvJH3s4Sk4Tm5wkskQlNsyah1DEJz+AFr8mUcmn7jOxQ9Z/Qikjn5oHBmOVgHjOx7DDjtPbB9F4N61E3jtNXzKYo8drMKLN3bEhYFO5CHTcimI0bXvGFQ7eqPSyhkNtFpqYgPNUZtHBSF92jjEzWH+ePNybuMZHKVr9VmmJTJsfZhLZm563Czku/jgKPWV0x7/G8urU1Cfm6nIaQoPv6vnr73lDNS2nkfV+vSK9b0ZC65ptF1hNVSUlKKsqBiVpUwnsH6iqozpBPbacnLta9e/4hyi1Fl03DQGhWDjlZzkugp5oKuO1XKcQi+mnrEBjA1g3HmE3CEYVxCQaNhZS1UzYVLkEIxbMs6hePN6bPAfgT0cuDs30BQZFPEpFJePoc44PMQIxyj6gwXk7r72GE5N8MIJS1OkkzFRY8/UgoDxHBZ+hDE3PP1eZA50QKWpB1ocRqNheDjyA6fiAA1ET8zhYNveXcDy93DIL4hl0IMQw8G8hFtscNGEeWgWcijVdiPGopFRtaQpcuiLV09/PUlTVAT4MapmnnjdYtLpliBpvD9iOMiYSWfqImuC8TiWSTNdUuDkjcNmTki4g1oZ8adQx7w4CcaKILjCKOkuNVA0oHu5HrK+NMIvPf9GB2ONymYAY6VKsPNmiIy7lqboEIzLyTEuq0JNQQGKaGlUfJEWRWlncWoxI1Xmb/cYGSPFmLoQ9KYrZLXdOYchOGBvjNrHmYJYvxSpYb6IdjRmRZ458slaqKJQD4LJorjtDwoQN5MDnG/pgUojD9SYM03hOxVxHsH4NpTUtD0E4vMnsX86ucA3UUKTpqM5ZmReDHRBgSNTFFJl5890g/94NDixiq6vqWJSWuXqieYRAUgl/7noKbp9HPoSeP4RlmqzpJosj1wLdzQ6swJvDKl1wRHclicO9rXgoB6j7ENH0ZBO2h7pba2NfCswgPF1TVP0FjDWZVHI/wrDglkBQ2SsA9AGMO4hGFcyVUEwri0sRHZSAuqyU4HEOEQ99hA+c3FixGuDJGoMF9mQX8xUxJ5BN6HoTtEofgcNf74HCW6WSDAbiIt2digZ5oMqr7YKORHwCZtDl2gfVLsFoWCgO0qs/HDediTiREtiEwE0Kw0pz/8V660oLsSot9TOD7m3ujAd4oYyMikaBTzHctnRU1BDzYlsiggV2Lgh12Uo0j2ohTyRKY4vVwDUwUgN8SXFzgqpFAnKpDGqGJSK+4ewOYqYYz52szkO0EEae/ahNT0NLbQngwGMrysQS9R9o4OxlrrVUhTSX7JmooaLAYwNYHzpJurqK3bHOWO+pjNnVl1YgOzzp+h7x1f42GPYNn0KvnFwRIKNPVIYHec62ZBr3Jc+dqSgLaEI0OvP4pi7LbIdqJDGUukCeyeUsrijRrQnFGU2MixGT0WDdyhyhwzDRbOhSLD2wvfCE37r3wTibFQtp+4FUw37rOyQR52KErNhuHCTBbJZ+lzo7ocG0Z6QFjIN9fYjUGjqzJSDF6JZeHLWj5V4i/5JT7yPcXF2KBJ5fDXDKBLEUuhMMjEggE9anPCci8m+ONPXBj/SIw/ffM+ClgzyjfOZK2eaoo3e19XzqLucIWf8688ZSxTcXlSs5JKZLzaAsQGMryEYszSYr1wVebnITohXolXsZeVdYBCiyKRIEDobhYBiTW5BjJMR8NKfWfI8HzGBnhy0s0ABldoqKBpUYuuAcnJ568Zw0G46qWsR9xIQmTv2HMdo1YWqa3bY1J+l0488QUYDo++t3ylmoQkjRyOVPORcY6YmBjkTkIeilHnnUk9G2AT1Oh9Gv/6kwzkHUCiIpdMUGzrMisDcBwn2P3yN1mf+hLQxvih1d0e1nbMCxvlMS9SPZmQcLgUh4ShmDvniIBccYR65/tPN1DbmdyTFTQFjDmh2B4g1ASFDzrhngHyjR8ZaRKzxi7UUhWhUNNUIPdIwgHcpl2xIU3Q/TaFUoHEAr764FAUZF5Et7svJCajd9Dm2evjgkIUtkgeb4yJNQ2Ms+qHuHgLtey8g447xjHDpzOHCEmWmGCqZHqh2cEH1sBFoJPhhJlMUChjPQh1TE9nmw7DbzAb7JrL6bh/zxEcO4/CM+3F61AxU+0xAGQfrsm+xQqXlMNSSeVE1LJCKbGFoZblz0/BQNDLN0WzvrwwEnjBiqmI2QfbDN6mO9S7igrxREjCSOWKCOPWSU0xtkO7uhcrxjIpncABvUgQKbd1RwOKSQ8ZDkf/ecrQkkLpXQDCWEnADGF/XVMWNDsYaCOuCsQzqKaJBvH+uKRjX0gVYmjJa2E4vO1YS1R30+gbYfun5PQFjLbpRcldto+L/9Z4UK5GyFNEe3V7+b7/9PBLpalTXUZqisYi/e14xsi4kISs+ms4cJ1G1aiW+sXfFUYLbhSFWODmoDxL9WWzx4Xy0/O0ubLWgcai7C5ItrZBnboEaByfUu3nT/igADSLeM+VOCvgwOg6ahVqP8Thj7Yk9vhyQ+89Gbv84jv/pD/jBO0ThGUvk3GxF2pq5O2odOEjHoo5cWwoOsXCkaYRoUESglHoUhdYeODVwCH6yJYtj8QLg2/9F/O2TEOPmgGL3oSgxGsJt2JPR4YAkB9LfprACkKXQmDwT+dbuyObA4E5G6OdfWYTaGD508pkzFmrfDQLG3b3urhXbobv778l6Spqnjef9M7qZIvfbuTSvLmW3J9Q2wbbO8E1AWNTZtF4iY1le5DTFnkxTjbsm1DaNbyxALP9f2Ws84o76Xxps9emR6iv60Efq70jHVpuuT89W3/xOt0+Bc6rVoKWFEVpzzc/6FpmuNEavbM1UV1PaFSCtsgE6bi0Nor9ATjEthqSJCLbwaxXTAT6AG3MpeJJegLRzZ5B/6gRw+iTOP/kE9ljRdJQ+dDE2pjjqwvTE209RwOdxxAa6IM7VFklDLFFI548SWiHVc4CsjMpqJT5j0CKOG+FkOIy7Dy0T78ep4eOx04fVcl9Q3D32EH6cOw17hpN2Nud+lTFBHnKzR5CibVzhxJwzxeebvZmaGEEWhS8bK/AqyBPO8PHGdtP+qBMrp92bUfjALIrOU2TI1RGF1FEut3JEHisFMy2YLvFhIcoEMjoi+EBg8UmmqRuF7AOxhYOJh5+jtGZqLqoTswnEoqMp5dDq+bl0HmnSypOuts7Orc5DtOOHZ0cP1csPX3kQy36603d3v9p6ss/u7Fc7Xjl34qHYnV67NqWX61J011XtdVa9KRrmqhnGldNUPXbRbKcOO5fRPouucHU5wbOslDzjEnKOhW9conyW6TJfllV13hnZcp+q+YZaAKTsk2LxMq22vFxZr4wso7IiimeVstCD68t8WU5bXrajHaeqZ9wDnrEGxh31/y2w1bcfIW1rT0NdneZrAcbd1SboSlTa+cNABWMBYt0m4KwLxhoQi9ylYiDacvkGvwwWGnD8vFf3L2CjukBLBKKCMS9ignFLSR3yElORkhCHuot8fT95FMfvuQNRNB09aW+FrwfehIqHyEp44zEk3RaIvdb9cZYed8WMPotM7NDAIo9yKw+UsGS5itVyjWMYjU7/E9sjSKZz844R1C9etZpC73uR8+LfsJcDbxmhBNmI2WgeTnYDB+gkAq5wIZg7ML1APnGzJ8FUANmH832DURtIPWXzATgbwelr3gJefhLJo32Q6sHKPntqXnCgsZgSndmM5LPZVwv4T+Ag4hTmlVkBmGHjjaOOw/EtdTHSl3+CiuPMjRfwJirhA0psmNrOzyWamwLGFAlXwLj986pNVyND1Vn7ansVBDvfvr75133/bdeXdp11t1cjY9UsQgVjDeQ6N8fQNctQwZii7woYl7WBsQrOMl3mqwUamta7mu9VAVl9AEivu53SwiKUk4MvxSMqmGsPisvHp4JxfZu4vAGMFZDRgE+3Eq8rkfH1BGM1MlGj359FwToRsICvtIZW6Sl5yabZBakaE9IIHu30Ajaq8zNdOEW/l7KRMvBQL4Ue5WRRkNZ24fw5nDsTjZY86v2eOIjt0yZii6Ux9tub4ZgvaWLvP4/yR6dhh+OtOGjeDwkc0Cslp1icOypZ7VbGAbMyt5GoHjkeTRPmonrqvUgJn4sj46eg+B9kPMQyLbBqFb52dMaP1LSoC5+K5jCmMyiPKapsjcODUcoKu2LbYaimx12LgPTIEDT7U5TePxCpvqSmjWQRyJJ/sEBkAaL9nXHCzgxZLo7IsLJiTtieUboddZWtkE2ZzhpfcownMTKefjtaKLWZ5OqDbRb2SH3iGaStXIO0PXvRUl6H0uIKtOieH+38NfFc8ZSiWc5p++dVma4UfdBNuwd9p9vv5He9IfbP49Our572cl1KDraZprjqwJiaj5XPirVbDYMIhb1Qz+iU4xy8flWe7+XPUhFXw+tZ1NSqSipQybGQ6tJK5bNMV9KwXE/Wl/VkP3UyZsLtNFQxNcLp0mvbkfREWQEj7CKWQHM72v5kPTke6eX4tONcv1rE5Q1g3EvBmEB8Ra76yhyggK4GwALCuk2mqzdzx029SbicAsYtbWDcoFyU8jaUk5NDckEiEk4dQVPGaRqIRuGzUD+sMb4F31pTo/hlsh8WPIET/rY4YH0rstydkWpsxlyxPXO5rsihjkSjV6CSYihluqFp8p1IIgAeHDcJBS+8yAFBAvyySJwICEUUecIXqV3ROGoCB/o4GEgfPJHUFCGgCjtGxTQTbeHgHURXYvR41I4JQW5wIKK9qdS2aB6lMSOROS0Ee3ls52liKiCcS62MYlpBFXGwMdfUmoUprjQrZTQ+mZHxzLmo4nFEu3pQH5ll2p9uwNY/PoKs3VGo4+tnqwS/uudHO49ijqeAMZue86uCcfebvu3rm9+Tfcu6+ravb752ffW0V8FYgFfAWIBXwFgF5yunCWCqYKyBs/pZgFUFY5ZBK2BMPQkFjJmCVcCYUbACvuq6sh3dadp2lSClbRvlhYyyuR1ZX9aRY9OOSeu141y/+hMDGMsrQm+MjMXyR96IJbjV+p9X5tKdjtHZz1obOF820uz8hhKwUQCHQCxNBNUbeUHV8cKqIhins+ouMzMRSScP0gmDYLzvOywf5oBPbYyQSuBD5AJkRwTggFkfpNpboNbJDeWkj5UMptC7FQfOzJ3R7BbAwbcRKB8ahCJqC8eNDUP6X/5C1gT1g4/9xM/h2HZTf1bGEWzdCJRebOPERJT0M9olgRV5raJD4cL0gjd5yqy4a6RecVFwEJJC/ND0OHPQ2z9jld1jODC4H86ZmKKYkp41tHEqG2SGSlbdlZkQkNkq7IcSzFlCPWkGWqfPwsUg6hy7uqL2L3+lKtxGvEkudPmuKLQKm4LekcpbUdv5uQQ8VwnGzfyNutOuBRjKNrqzb1nnmuy/7frSrrPu9nJdNgkQS6TJ67NBIl6JXtuZVi/Rq4CvACqX0T7XEmjlTa+KQFpJMK4giMr/0mS6tBoCrTRZVpruZ9metg1t/fKiMmVbspzsR45NOyat145znQGMVe+83gnGzDN2atenAvHlm01jUqg5Sl0zUu219cpeuTlEREnAmHljBYw5Wq2AMV3B8wuykHXxLNJjCZy5yaj7cj0W2RjjxzC+6r81DzV/uh0/2A1EnKUJHT0Yed5qjmZzNzRYeqKcZccCxMXMGVfQDLTUbwKSCLAFj9Px4+v/UJQnERfufACHyBs+3d8ZtbbcphvBV6rjJpDtINZJLAxRPrM4BJ4Ef/atfuNQMTqUueUQ0ugI2ju+YJXdApxgjvishYXiGFJmTBcQMw7W0a6p0sSW+soO9NijuBBzwwicSDGi6aicOg3RzFGfmsIofOt/kP7kX/GqPbnMm7ay0KUCzfz+moSmnB815cOHG980lahY8sZt6Yj2evWtRn6f7vcKIGr7vcr+eu9fSdO0XV897RUwFh9MAWNhUwgYM2+sAJ7kkQWgJY8s4Mu8rQLGkv/V+SxCQQoYM7+rgClFgxQQZr64s14hLgg4c30BXVle1i8vZoqCgC75Z5mvHY8iNiSRvOS5eXzadNUDz5Cm6LVgLPefKFm2ZREujQkKSGsgrIGuNuotIvBq5djlUXhlGck/X9FL9C2j3c0CxBTHaeQFVM9ihxpeyDUVpSjOy0AOy5/LzpNJwQG8M4texXseZEmwTBnzn8ZuCgLttTfFBTdXet4xLUD1tXoLT1Rb+aCQ/OEGjxDmaWkcyiKNVEbAqb9/kCXKBE+Jit95F9+SlnbacRRyHUNYzDEaNV4EyuDpaB47jdEv0xSjmU6gcFAz1dzqyTmuGz4OlSJIHzENuXeRJxz5thIVJ82YiF2mxpTuHMEUCZkTxnYotWClHgcRhdWRS++7LCs3lLgGsOAjAtXhs5E9dQZiIihmv5RCQls2Y52HJ5ZQfS79g5Us+igiIJeKK+ml86Odv1baTylATEuqjs6rNl2AWM3pX32vUBk7+N26Ov1671+7vnray3XZUE+w5e8h12cdgbeOpgfyWabXSwAhJgicXktzAOX6rSajQudzdRVBlEBaQQXCcgJoWSnZFAKsFYxu26ZXEKhlvm4v8+UtUdaXXuaXEchLS4qUXj5XE6hl/3Kccj9p31eOTzvOj9ca2BS9ODLmTXwJiFsJyJdTElrEJTflJcaEAsAEYgWM25oeSpRGOVKYFIpSGfNrcrFzBFnAOPdiEsE4Ho0ZyWg8HY3NTz6MjyYzQv1oKb4PC8YaW1P8GDgc8T7Dcd7FGzmMhDNshyPR0gfJTv5IdglEIj3pfmIZ9N4JYchbzGKM1ETygL/Bx95+iKeM5QmXsYixDkCy50RkhsxEBnWGM0JolUTh91xSz3IoLJQVFIG0gIlIDQxDJrnBeQ89hAJ5IKScRM6rf8eXNCo9xGNI8vBDDKPiM9SoOEdR+gQquJ1zIgeZZdJxHKhLHj4WORNmI2PGnYidPQun//JHMAeDooWv4vkBA/GOmw9OL1yiSGkq55A3utxccn60h50KxjzvBGN9lDNddovGculqr/HKe0Itu9777w6lrT0qnFyXArrCqJDrUxgKAnIKdYzTFQaQgDOnCxgr1y/BWPezgKlQ2AQ8hdImYCyfBWy16cKs0OaX03xXYV5wfk0FUxp8U5JeAWvS4kqKC5VePitMCh6XQsHTofLJ8WnHqYIxH+Kfffq/Svgud7eE1TJN0/HszO5IQvOeNOUVoJPWHaulq1lHpWx1v2n6ph316itrx+3Kff+M7qZvXZnPP/5USqsnIFQL37GBdDfIPMlpCoeT9kBsAhyXGi8C+V+ma/Pb6xtr5IIln7idXqYVZqYj83wCcs+fRsbxg/jPmy/jh4UvYdfTf8b7QcOxNiQAG0b7YYu/H76lUtou70BEeQbRxTkEO1m48Q0H3PZMnI5PQ8fj4HN/J3gy73zyCL589FG85zsaO4Nn4Af/6dgdEMH/I/Bd+AxEzbwdP829H2fu/gNi5zyAg5Nm41DEXMTe9SCOz70H++beicRXXgK+34rUj97FnmcewWdhodjkOxJR9MXbR+ra9hF+2OY7Ajs47Xs/f+wcHYI9VII7MHEmfpx2O6Lm3oVv76du8vloFGxZi/cnheJFdzf8i1ZN2/4+D7WJHFgUahnPYWfnT9/5bWokUNBduzu9rCP77s3713d+9M1vrhPAZUVbB319VTmBl+I83exrGXBI0NFRX03BqCq2jvrO7h+5ryopOyvekYU0LPhiw3rcJOC1ZuUqBZCX/Xsplr77HiI/+BArly1XROc7a7JeZ23tqo/QWevp9vWtr2/+R5Er0JP2yeo16Kzp2/+V8688l52eO57b5RTLWbU6Eh+tWYUVqyKxYsVyssBWIDJyGZYufR9r1/D8s32yunttzcoV/H07aqvw0bKVWLH0Q6zn/rduXIcVb7yM7Svex8Hl72PbvGdw6M1XcGzhKzjx+iuIffU1nHp5AU7/8w2cfelN9m8ieh6n/es97H5jAbYuXoi9tE7asTYSWxfQ/mjhOzg7/x0kvvAvxL74Jo78YyH2vbIA+znvpwVvIXbB20he8gFOvr4IMQsW4cy7SxHz9jvY8wofCHR3jt/0CQ6sZYS++FVEvfAcop9/AUkv/pPb+wdOvDQPMa/Nx6nXX2Z7BXELFiB+wZv8/23ELVyMY28vVrbx3bJF2PnREnxGb72oxW/h+L8jsfvdZdj12Wbluu7ueZX1tN9mDX+f7rbevP+eHLu27lpWe/6SbfWKSOJf91vn988KbFy/jqLyq5TvsGr5Mvw/Txre803Q8G8AAAAASUVORK5CYII="/>
  <p:tag name="MMPROD_10294LOGO" val=""/>
  <p:tag name="MMPROD_10451PHOTO" val=""/>
  <p:tag name="MMPROD_10451LOGO" val=""/>
  <p:tag name="MMPROD_10717PHOTO" val="iVBORw0KGgoAAAANSUhEUgAAAWMAAAHZCAYAAABTk1ryAAAAAXNSR0IArs4c6QAAAARnQU1BAACxjwv8YQUAAAAJcEhZcwAADsQAAA7EAZUrDhsAAP+lSURBVHhe7P1ZjGRblp6JbXczczfzeYp5uPOYc43JYharODWLZPOl0QTU3XoR0JCoBlpC800AH+qRaAECJAF6kRoS2Q2BarQkqEG1ukm0RHSxOFQVqyorh5s38+Yd4sYc4bO7uY1u+r+19zLbfsLcPSI87o24GccyzzUPG4/tc86/1/7Xv/41Meh1Bhu7O2G/UgvV+YXQ7vXDbLUSaiGEhraKthB64VD/Hdg2qf+ylbdyBMoRKEegHIGnGYG+3tTR1j0chFpzO0y298LE+ubDwT/9o38TPn7wMPSnp0NLYDxTmw7ViRDa2zthQkAcBMUD/RsgPjQgFkQPSlB+moNQvqccgXIEyhEAT6tzc2HQOQhTe1vhlbWlMHFjZ3vwX/zjfxz+5Y9+HPYnJkOz3Q0V3VcFw1PA7mAQDidyMJ4QMFdtNCcIlbkBzHpNeV+OQ3kelNdBiQOn4wBgfNDthYai3qX+Qfhz33gvTNweDAb/2f/j/x7+f3/y/dCpNUJLYfOEwLUqQK70+wa4A/3nUG8+nJjQpi8aRDCeBIxLEC4noXIyLq+DEgeeCAfA03anGxqTE2F2fyv8BmD8Sbc3+D8JjP/7P/qT0JuZD83+pPBVYDxZCZMAMxSFMFcPh76AeKCYOVIUOv+MSWYrb+UIlCNQjkA5Ak8yAvXGfJg+7ISZnc3w6+++ESbuKzL+P/4//1/hv/lXfxA6dYFxbzJ0+6IoKlNhukoaLybuAOMIzUTFgDHsMXyycxVPshvla8sRKEegHIGXewQOlXub7rbDSns3/ObX3guTwC3JOjhiqAkiYgPiqRnhLIm6iuA23kd6AlTWG4aqCv4ut3IMynOgPAfKc+BJzoGKaN+BeOMJSSsqwtCJliLj//Qf/Ofh9378YTiYmg37h7UwWU1AjP5CEXDki9mgKURjGBgrIp5QZMwnlbdyBMoRKEegHIHHHwFhaFVCiJl+Lyw1t8L33nsrKA4Gy3ummiBZN1RIFD7WYuHBoREVEZK516bHSOSV9+U4lOdBeR2UOPCYOGDBrPJt2hQfa+vDNUQdcZSvDbTFhF2MhGNUHJN08Y3wxIB31B8rKuYD03PlfRyjchzKcSjPg/I6OBEHDHMT3k72DHcnXQsB8wDwRtUEErZIDfvm9XcpnRdpCr8ZABFil/flOJTnQXkdlDhwGg4YvhLOCoGll7D7iYNBd/Cf/kM444/C3vRc2B3UQqUybyTERD/SEPHksng5puoSDseqvPJWjkA5AuUIlCPwJCNgzEO1GhqHXXHG6+E333sTmsLZ3yhbQ0ccS54TM0yRx5GbcyJP8tXla8sRKEegHIFyBEYjAK7CFkdhBNGxIuPB4O//w/8i/A8f/DTsTy2GPVNTzBo/YZGxkcsjfpiouEK0rGf4gGgcVN7KEShHoByBcgQedwSggw9lzlYfdMJiczN87/3XEpI+YvoDNRE92obJu+xbAOCSnnjcYS9fV45AOQLlCIwZAc+xEdoKg2Nk/A/+Ufi9D34SmlPz4owroVKdtsh3YJExUfBIS1zkjMtBLkegHIFyBMoReLIRsOSdOOOZw7Yi413pjN8YxzGMknWxoCMBcUJx9zQu6YknG/zy1eUIlCNQjkA+AgS6sWZR99RqlMNTjkA5AuUIlCPw/EegBOPnfwzKPShHoByBcgTKyLg8B8oRKEegHIEXYQTKyPhFOArlPpQjUI7ASz8CJRi/9KdAOQDlCJQj8CKMQAnGL8JRKPehHIFyBF76ESjB+KU/BcoBKEegHIEXYQRKMH4RjkK5D+UIlCPw0o9ACcYv/SlQDkA5AuUIvAgjUILxi3AUyn0oR6AcgZd+BEowfulPgXIAyhEoR+BFGIESjF+Eo1DuQzkC5Qi89CNQgvFLfwqUA1COQDkCL8IIlGD8IhyFch/KEShH4KUfgRKMX/pToByAcgTKEXgRRqAE4xfhKJT7UI5AOQIv/QiUYPzSnwLlAJQjUI7AizACJRi/CEeh3IdyBMoReOlHoATjl/4UKAegHIFyBF6EESjB+EU4CuU+lCNQjsBLPwIlGL/0p0A5AOUIlCPwIoxACcYvwlEo96EcgXIEXvoRKMH4pT8FygEoR6AcgRdhBEowfhGOQrkP5QiUI/DSj0AJxi/9KVAOQDkC5Qi8CCNQgvGLcBTKfShHoByBl34ESjB+6U+BcgDKEShH4EUYgRKMX4SjUO5DOQLlCLz0I1CC8Ut/CpQDUI5AOQIvwgiUYPwiHIWXfB8mBl/cAAwmDsNx2xf3reUnlyPw5CNQgvGTj1n5jjQCgOjjAClYW9z4iInBpG2T6d7/7fdBj7MNwviteCCG35EB8KH+9q2vv33jMUC6vJUj8KKMQAnGL8qR+Arux2BCWKmNmwe3TxrkTtoHpA/yD9T9gMeO2Q71+CFvSSDtgB3077gzk+FQfxvUGpjH/eM9vtl+AvblrRyBF2QEyrPxBTkQX7XdcIDrC+DYIjiO7vNIuPjbDL8t6hWoGmhyGsZtMBG34b95PEXIw3t7rKL3sQm4J/gc3+Lj8f1V7VPV7tkmB6NtQn+Xt3IEXqQRKMH4RToaX7F96Uc8HW4AMrc8Aj35J41A14D4GOCFtuB5v4fWYIu3o2A+io7jjk3YFt+bb/Z5X7HxLnf3F3sESjD+xT6+X/ivO7L0f5RtOALMRyiCMXs2lpiAl9ZrjZ/2+8RVTxrXABlxdDsK8YJdATJbRTsw2r7woSm/oByBJxqBEoyfaLjKF580Ag62+WvyyNkfN0rDtkeBtAisRmQMRDxo83v+5vHA+z2LmN8nBnvcU8PH2JmSMy5P6BdoBEowfoEOxldxV4hOi1seLR8XOaNmSCzzmMjWmeR4nzPC/vdk6Ot9bCNAB6zZ7DUDUoBHtzxi/iqOdbnPv9gjUILxL/bx/UJ/3ZFgNFEIfGGkDx69jQPmQ714oA/Kt0P9m80Fcf7cUYFc/HzXEAPKUcKWXuX3GST3lRgcJgxdBvKFjlD54eUIPP4IlGD8+GNVvjIbAeNvDxV5+uYRssCP1FhF21SlGmqTlVCpVMLkpE41qR6GKgz9NZiqhn61EnqTE6Gjf7Px96Aq1UOtJgGEFA9s+oyosjByIvQV9faIgqdrYULvH/AeFB2mrNA9r9d3dlF66H7AZ01NhVCbCof6vN6ENiRv+pzDQwF42vi3TSbaV/a5vJUj8GWOQAnGX+Zo/4J9V03AVk1ASzQMmOXg3O/2wqAv+NTG45MCU15vm947oftKTcArUHVg7QuQW5122D84EOiqSKPft/uEkva+6enpUK/XQ6/TNSA1mkQAynPVypQAms/WZ1YFwJNVi4b7ksL1FDYDwv0JwLoa6jMzodFo2GdNCax5P5/jIP0LdrjKn/OCj0AJxi/4AXqRdw/wsqhXIOtKCCGZ/ZvImKi4qoi2akqGECpdgXK7F0KrG3rtTtjb2wv7zWbodLv2M/ksNv/cmiJatqo+hxPVeGCAN0XeFf1d43N5TGB/2OuHnj6rL5Duttuh3e7adqDvO2jp35ocOgLvnl6vvTDQ9duE9jm/5c+9yMeg3LdfnBEowfgX51h+6b/kkGV+trEDgJpFqSzzU1Rc6av0QqBZEyhPCUqnFZk2RBXMiGJoVCdDXTg4pYh4WtuMKIeZymSY03NTiohr/V6oCFgPBdq9nZ3Q2toMB+vrofnwQaj3OmFKUTRbrdsJM4qi5/T+RQH48kxDn6HPqVXCwlQtzE1Nh4ai8JpNFAJ1vfZA0Xer1QqdTif0ej2LsgFh3770AS2/8KUegYkDnXl//x/8o/B7H/wkNKfmwy5RTLXOZRUGh33LTtuN7HeSAkXxfXrspR6+l/fHW7VdRedIAi8iVqLhioDYOFdFxF1FoyIM7G/biHrT8xN6Q29CIDhQlKxItqPXEtH2BYoG4op0iXIHinYHnV4ESwEotAeUx0DcRD/o+UGkMSYF7lXRF42ZuTA9Oxdq0/Uw3ZgT3Qz3LMpC94cC4p7O6b5C4+6hKA5YZn0O++uRcc4hG89d3soR+AJGwHInChYaOg8Xm9vhe+++FUow/gIG+mX4SEqgDc50byCszSiEbJtvzIgPELAKUA9FEQC0xiPz70ErbO/e02NNoxK6rQOBsh7vdwW20B6HobPf1mdS3Mynww1DUCBbAyQVMSu31+0T1YpbJqolWShArk3Vw6Qi4cr0jHB4KkzNzIb6/HyoC5yn9PykHhso+h7odUwoDroAMRw1wM99mcR7Gc7k5/MbSzB+PuP+C/mtgHFHyHsoWqCmqNdkbopaiWIBXgB4Rsm0gf7uKert7B+ETlO0gDai4EFvP+ztfibg3Rc9oChBdMQAMleR7iQfnu6rAsvaJLyxkn+Kfnn8UK8bKKK+cum8CAeBJ3gPFwxUa2WHhK2vKHhr70DJPEXFSs7VNDHMzC6GxsKcEndzIShy7s8thr5A23jpQvIOYC7yyL+QB7L8Uc9lBEowfi7D/sV9qXk5DG/QSfx7ZAtJSuoYyW96V3w//g1oeU++HbWbNB8KAWSkJGJyLUAniIftHLSCwt1w/+btMAnNIEA+FK87UATc0/2hIs/B4UGYa3T0EXpcHzY47IWuIuNup6XkHmDeDfOzC+KeUWBI6WA/TWArbrjbhWroCHp7BqJEu9ASk6aikGzNQDmExdW10NL3HyhZeCDKA1UF6o2p6UY4FAgfzq8E8RqhUZ8NjdkZU1VMCrwniJr1WuRzZlqEC1yqGjQXuGGub7wF5zjPi3GjW3pjfHHXxov+ySUYv+hH6An2D7Ag+gMkYpEFSgNDxeGnwPdH854IGg4i9p5DcayT0t2acFfYNxBADtUFMSqs1CL/G5NyijjRBus1LOGr2hb0/oruha4Gjp29/bC9/jBs3L8T9je3FA3vCIylHkYt0RN/TEJOn1cTsprsuBoj3NEkEicToyGUo6hPNZRcaxn48viUQLliPLV+t75zFhqEm/bNJhV0zPZ31DQD1ModRurBfig/XBQIr0PaNr8cdqW06OtFNUnciJ4rAvWZpZUwt7QkTm86TOjflakZ0RmV0IbHJgK3eU9Jybq0zN220SQcAyLsKSLxpGHu6bf7rXgc7DDpZ5WA/AQn/S/QS0sw/oU6mAmMBTzJuTcCEkf5SJTrQBwj51iGHKO9yYmG2NgItgZQputVUsyKICQDExBWpUaoi2Ot6V6UrCkOALeaouCppuiHrZ2wufEwbG+sh9b+niiJpqLXAwGw+F5tysoZEIssNn8JItwaEbXArYemN4FjTgl4UhCVg3+fqzSGBST6FUSyDsJ+75/jv8kfd8mcy+UqSugdtDqS1iF5EyoKRPuKiHvSJVcbs2FqbiEsnL8owF4Ms8uroTY7bwUjHQEy4E3UfDilv4mejeOO3Dk3MSmWhGQyiJWBQ0i2ScYOEQ8BxqU/xi/QVfn4P6UE48cfqxf+lUTGXnGWY++IuIgRsgOBmfKkiDMuuwHgRgRmw28W8Ymz1UJ/UhEwErBJfbjiS1PW9Nqt0JTE7KC5F8JBJ7TuPQy9/aZ44L3QPmhadCwkNophIACug7yHioxRSOie5FtVKIT+GCpAqTohWCy0KKoZAGQSacXHc1BmUjgJjJ0HBogtahV3TMGIc8RtAfGBqJMOSg1F2y19Z0cgCiBPiMrQdBIaiyth5dz5ML92LszML1gykM8Jkss9bO6rghDAxdJTwwsos6LQb0I9Yvun8TuiSEpeG3Zs8CA9QjW98KdduYPPaARKMH5GA/mifEzkjE9b6CrJ5hFb9lIzdK9MW5RHsQQJtKoAe1rR77TAa0roMkUUxzIcAN7dDjvbm2FPOt+9nV17bGKvabbtVokn4BW+KgBuhQNFyB1FyDMNJfAUYQulY0IOEx++loSfXiy9gikgXM3gAOyaXwdTAI7HiJQBOP7Nczx2EhjPzc0Ndc/FghJTgBhgJupFf/cAY6gIPdcXoD54+FCgOxMmpVlGLje7sBgWV5bD8uq5ML24GNo1qTG0apiQbtqSiLY/0ljbSqJm++srlaGBkZWbxFv/sATjF+Va+rL3owTjL3vEv+jvKyxxR4mliLqj9FKMfnNvHDPMEYhYVOf9MMQbVwSa1b6KKHS/++B+OGwrIbe3HQ4ExO29HSki9lXd1rKiiUVFmaAQVIJ9G+AtYO8oSdcRKE/hG0FUrc8i8o7AKW7bonKAGO1v2rfERbuszKNer8bjO/w5L33OKQkH5fwxSp09kuY9HoFb9AoYC4gBaQN7+PBkJOSg3NXjHe17S5RMB42zhhUlxvzicqgJjC++9X6YmFG0rO+Bg0ZE0iG5SJTMCqCm8Ynrl5GbHJI8ntczPYFx7GpS3l62ESjB+BftiGdgnCfnHHUfudAL4C2ItAhzRkvuGjSGouDu/m7o7Gyr4m0n7Ny9G/qt3dBVYq67t6W/pZIQ/QDE2uIc3lQgFcEYf4gIQmiJe6IrAOGIwLmWIL7WlA1KkAHGuVGPV8E5uDrF4KDp4Mo91XPHccR+qIeeFal02z/HEm5UBIoLV5huETds7kB/A8BtAfCElBc81hV10ZaKg8fguKsar4E0zJWl82Fqcc1ojIWVc8Y1Q1t08cDAQImlQroByBVNdu7PzCRINF2C8S/aRfl4v6cE48cbp6/UqxzmvEGnAZ37LGTga7DgFZQJSMEKQJXEWl/RbFeRb1MRcHNzXTSElBAqxAhtJeTEC/db4om17J4UoNBZjgiXcmJg1QDKqIoEXpKSdcQbD5NyaX8ifx1pAeiVqiJHkxanKj53S8uj4Qjy0QTIgdTBe39//0Qw5nPzxJ3THvaZ+t6Gknh1SdzITBJ1s1cVAS2fj1nR1u6OJgzkctE8qCO6xSYefo+qVO9va3JSIUlDCb6lcxfC4oVLYVZyupq45QlRFU1J9EarkdhideS3jPvcV+pUK3f2GY5ACcbPcDBfhI/igI4SdDHa9Is/XvqRUfbA1CrY9KZYJXcY5pVNOzyg+GLHuOB9gXBL3DDRsUjfUFfSriLOF3napMCqCoVBVIxCTAHlpICrjaSNMuYUWTqdgGa4Ng2fmhQGSX7m8jk8LSoCQndI43XwrO7Ixt+bm5vRtS3xxIAyf7elYYaP5bX2G9N3FBUUJNpyIM+5aXOR68sbw/TJMTLGjtOpjbZolu3tbYv2GWOe70qiRzk1XLN2Xr99Iux3VCnIoCuxN3/xSli9di0sX7wcpsQvd4m4sf5Mx4lxdwIpJvzG65RfhHOr3IcvdgRKMP5ix/dL/XQLqgSILKlJQhGtUdBAFs0ATgwBYESBBbTBhNbE+EZMSykwJWvJhmiJ+z/7cRgo4j1Q5AsX3BcXjDSN0uSBKIBJSpNFXQy0RIcjBoQx25kRyE7qfltA3puAE0b3e9QX2JUFcVDiJIF/hNMMAxGnbfHRRU43pyNOc05zemQcd8y3AtgO1v49Q6c5jUNtYirMiAPmORzkkPK56gKZnyXkTAoYb8j+DhQxtxgvURZzM/OalKJHclMTXUufOSkQXhAYz0h98eo77yr5N2eFJ1uierjNKhFoFIui+mnxzNGhefzNf9+XemKVX/aljEAJxl/KMH85XxIPJlJVLftRRiS9rqDZojcMdTB3h9PFvnJaII2kjHLl1n4rHCoC7t+/GQaKgpGqYerTE/BS4dYXiAHAVM1RAYe6gvcSTQ8ESBYlImHTUrxHl47M6QxgdhAlcp1QaXME6lgsYooJq7+QcqMedbge0eb3jCIR8Em3PGJ2tYTrkImCiWQ98vZ9GnHOUoxMzYnGiLQE3wXHDRhTvtcSPYMao43FJ1F4vRbm5W8xJUN8gLgtxcjW/YdSklAYMq3S8IqBcVdjEqRJnhDonn/l9bB29XpYunRJR2Ui7FAKrh9fxTsZe1FMj0ow/nIumBfsW0owfsEOyFl2xw6mdcVAJga4RdADJA2kzPuXRp4CYi2V62h5lenf394J63fvh4OH98N8ZydMAMbifrviec2oHQ4YjwnREwDYFDI3vBtYbgusugIms51UIq8msBrSJMlr2KLgVMlnZvOJN0G/wC1GsVTI9cL8girbqN5LVESupLD3Ovd9QuSYR9YOyK6agHIoGsX76xm0emPBKhABbStkMY8KgbjGYr+5a2CMjI+omV2ZkRk9oNyTL3MfaZ+01Xg3e/eQliamtlETcDjapFFeePW18Mrb74R5ccpd/e4DvZc03jSVepo0TxImlpHxWa6QF/u9JRi/2MfnyfcOhCALJ1Cmsq6v5BrgZoDDU4AxkbE4XTwj2lu7YUfa2Z0NcbFK1K1O6vUHWp7LS8ILLHJeFXCKlEfkbdELDzlfRcz4+VC3ABc9AlpmiViRRrTpdppQFHlxB5FxtUYUHdUYXmnnf/N5T+KallMa/jeRrO+XJwe94GMCmkLl1t0sYjczfJKQVmXYNU9momJoHCagLquFtK8A6ZI4bxKfLTOtV9Sv97c18ICt8TKzs0JwRdOXLocrr78VLr76ulX0tZS1pPoPID/pVoLxk18SX5V3lGD8VTlSj7mfEodZQ07sI63MWRveDVVlh8BoouHuzl7YVRS8++BBOBAId3bE8wpYqgKRJVUTH4of9rLjvPebUw+AtEeOUBAuNaOcuQmfLDzxBGEeyVqiMFXWoen1CNWj4ENNHG0pLkiQuQa4GNk653vccPB9eRTu++yvz6kJV1UAtgAyCokJeWvkN1YE7Atl1t6KyXwtmMw0Dh65G5dMpZ4iY57Dn4JxYOyRwjUplxZPTFLPJBMqDqlefzW88f7Xw6XX3lQdyXw40MTWbKNdPl5nXILxY14IX8GXjQPjyt/73d/93X/+/R+GG4qYuqrIomh1UlGD5X1ZKrrvVywlipGGL65Odfr6Co7SV2SXGfoax0nL3kOBmngFM+ExpQNrbyXjqrrgd9fvhfXPPw/bt2+FrtQJFVQSLMkFhlOwBaZ9BbylZpCagHs76jr2SMdGGmLM4WN0yw0lgNlm2nmSzgyTqWGByStiCbWdP5QEG6cNP8y/uUfeG13fhoqLrPAjBz8H8OJ9zgc7/ZC3bfLJJVdZsGemZYbSEdVCBGweydp68tHgMevVR1cQjUdLgHugjZoVOHDAnEliV5wx8rWKgL0ux7fFxfmwsDCr5KbKrW2C0ecZD42YWMdIf+/pc+Dk6+r5Ny/vC5zkTgLj0xKYX5FTtdzN40aAa07nRl2T+fW11bIw/qt8ptBbjt5v8MJ18ZQzqmib0mM9Ze731jfC7Y8/Ces3bqpF0UNphXfVmqirzgKHYU4nQEOgiJcELmTk07zzcldAjaqgJVWFydX0PJGt9bID6EniCfwBlehbETcoEZbukyTpRJUwQeBXQbXeoSr6lBEU0GvC0PwxJXqiNqX2SqkhqIOcNwN1g3ePmE+6z6PpYpUdnDGbfw/3bLOiD2Zm5M5Wn7Z9YZubnQ6L83P22IR4905734yPDvZ2Q1PSv30lPPd2tmzbFcWzo8IYjI663nlawA3o47vcUNQ9rx86PejoYou/XfXkof35J+GTH/5ZuPWTH4ft+3ctsVreyhHwESg7fTzHc8FLhPMyZVt5HCkGyKx/LAiN3rpcyA3Jqvr0hxP4TSvMnVGmvy/T9q3798LO+t3w8ObnpheuyAxnUrPvlCLWmqJPM4PXZ+x3BLiKjO07KVHW96LEwPydirNpLa8tCs4TcpmmF7WGUwPGpRpnPeojh/LAIl8Dqqi6cNqD74FHdm8Kj2JzQD2NphhyyqIMUJUYdYD/BTyw/m3qETOlj/tA0oyiDruH8xbowgXzOfDLRL2sBvZ240QEVREnpBhNe3IyWnKGsEfXEjNUir4bVNhR9hKLYqKd5z7G+hxgdRVRzbQOgEBfCosLb7wTLrz/7dDSajROhvHYWuSeqIvhqmR4PhxF75MZ5+d4YpdffeoIlJzxqUP05b0guqRFT4eRxWL8fi8OmJR3AZQRgAV64pUAdPbxU9DRrKjCa4Jlr0LWOUV3nd2N8PDWx2FPUVeQjWVX0Zw1+lTUzIWLb0RX72kredTT8nxOy2rUF3DC1pRTKoIuiSi9DjDDOjMvmnANsI/SzpbKplNCy9UPOU3A5zpFUNE+5hEuvwfvBr7Hk3dDPjkB+mlHg555PnkZZysQo4AD2RicMHwuHK5NbiwJcVPDXN7AuBIWl+aHk8NQdochkcaISSOv+uO3ANw8bmOi5N2+on6/xTJng9KhQsI+k3G3ChnjZXSv46nf3lcF3+o3fj1ceuf9cPH6NTnEhbAuPh+joilNArSO6ouCiooUKKFI+0AD2eStv+mAUgLyaWfJi/l8CcYv0HGJYExRAa5qo5v5sEE/ALZEjnTBwFFMl11PF3QX/wdrXa/LUOAwRxEG/KSM3DdvfxK2b30WBmpw2OADRDVAHVjbCwzkLcJTFRsNPeEyoZwVMXuHZMAjB9Ocy/U9zHnMQ0XcJMM82eU0gye68gSagSbRt1fkocRApZHKo3NFhUfbbhZ03GGbwmwItUcG3iMdcazoKyb1htI2fahX8LHfrrLguwBeNirwhgk/ANSr8LDcTJNIcSLN99V10Plv9zEgIg6rl8OaIuRrr78Z6iur1n2kq4mii9pCUTcrD6JxCm6sk4qNlhsv6fBRRPMCndPlrjz+CIwD49Iy6vHH75m+kujGTHJiwfJwSx5fVtpMfzmkY0Sr5ougiBV6oqI3sxRu6PlZEcYDRWjrdz4Ptz/9OGysy2lNUS8XsifbhtRAspy0KjNxqXgTA8SmLxYgUbFX3NyM3aNE96DgHh1uvsHH8n6PoP21eZIuj4KJxh34cgB3ED8uceeP++f79zkw++/l9yGvy38fE4eXXPvzDpr55/k+81nosP1znKPmZHCgP+6+eMLklI5NkndvhYcf/Th8/KM/Dfc//TD09zbDjKbdekXVjuKZ6a2iKp1UBRg1yRx/67jtSdNnelaWH/Y8R6DkjJ/n6CeawiKnYeg5mh+n8OylSIBIjCU4re5Tj7aK3jvVORAXLA+FB3fC5x9/GHbv3QmztUFYJVGllP7Bzibtk61BqPGe2GUqIpsUGAMqNxVFU+TghusAUA6WuTl73mHDQYXSagdG821IXZXzSNVBq3hvHClR7ZjQzqNnPvOk26yW8nyGJxp9v/z9TjW4qTz3uUeyu745FeO/31cKTEQAtqtKfKJin+jwYQD9hKHpcN/ocoJLEjabmtQq6ipy7pVXwurVV8Ps0po6V09bGTUQnHuK2LRtqhW0g0/45c/1XC+/PB+BMjJ+wc4HEjZQELaZq3D270RNEBnTTp6EU50kFKXJ+PAqGm5t3A9bdz4NGzc/C33xw0tSBFxcXgoNJfNa8iCmxNlkb7rFBJk4xlSph6uaR4jcswE2AJBzu86j5rwx7/flOmAJIO3u7oatrS3bdnbk/JYiUkCMjcjSo0te79FwHvnm3POwsCJ5EB+npsg/p8hZ81tIyhG5o6hw0yBPIhKV8xy/m8938/p8/3KXtzyq5bWnlWofd6r5b5vQSocegCrlC2HrQeh//nG4+8EPw60PfhC2734eJtt75g2CSmXoBW1ArOMoqskoiiOJ3hfs5C5354lHoKQpnnjIns0buI6IqmIaL9q7xy2CMm5fUQEMiMbKsCm0ujTo3N4KB/cfhIc3fh42JZdq766LO54M55WQm52SHWRLigABYy91xjAgQT+s70NtgAE6YLSwsDB0KXNgBWj4PsArX/YDPoAsYAvo4qgGp0qpsCe13GRnHKXhFIBzs0U+Nwe7PMId51vhj42LxPPiDo6Ug18erfvkUizDdvWCF7Y4hcNYIIcD1HmvJTw1wZxGU+RFMI+8VmBcUSuqSEPgSi8joYd3w9ZnH4X72jbv3tGkKzAGtK1Lin4MrnuWLcBwqewS8myuxBfnU0owfo7HwoGXJE0sOxhtZoGZ5FGWYGJFqguzJ8/hXXVffnDj47D/4F7oSUEx1W+ZC1tXfgrr926HXYGlVUlDgyhZZ9SDlsSu33UQ8gq249QMwyhawA0Q5xwrw2YewMlDwiaLxDk74Lqu13lapwk84sy55Pww5Mm8k3jjnPoYdxiZQNgA1TxJ6SsFovW8+rDIGRcrE3MTIs1Yp4JxcZ+OTDgpEWfNp+R8Z51SUGdoktu9dzds37kdqnD5mNRbBMwkLXJKEfEhHVJs4i5vv0gjUILxcz6a0RTeub8Y7eRVWehzY9ysi1b8cF+qieZD6Yjv3QzVblNFHr1AW9GB+OONu7fDvc9vmqPYQrJqtEShLuq8og09MMAAhRDdyqIJu+t2ifwAKk8AOojzOgCLKNGjagA2py4coBlWpz08UnbwHC7V8dDIKvBycHUu+CQwzpUTfhhzwHMunNexXwCy6YgVzUOteJk3z+fFI/7d/vvZX5f/8Ry/C4rjcW55dHxk8tDnoHiD+iUxa30C6dskammAmb/2E1c3B2QmVWtVBRgjkdN9lml4nF0pX/OCj0AJxs/xABEx+oWOPtb5Sy5gLvieQJH4p05YLAnahqLeWx//TD4Td8OUqucWp9VdQ/c7UlBsKlqe0MW7urwSFueifhaNshdT5F0yIiXReoSm8IafvId98cgQMPVqNqcvnGNl/3me3+LcrEfczhnn9w6EgCF/OxWQg6Fz0g7UeeQOGDrNwKFzysJfm4O4g61L13JOnPcx4fBd/nxOoTiP7rQE+5lH0vlkU9Rf+yRRVIoc8ZoQoHbREUM9IWFLHargkvrbe+HhxzdCX74ik9I8S+1t6gmOB/ad9NujSzWaaZfe+aqEfXFe/Dme2uVXP8UIlGD8FIP2rN5ihjPEwik6HEawmM+oAIPkDVY2VSJVOjMrIu7vb4W6eEZUEy3xt5jC4zs8SVLPwiyiODXRVGEHFyY+NbiKNWUI1BQAe2RHdFsEw5xmcO7VqQoHXysOSaY5uQqD35FHsc4jO8g6aHjSEPBeWlqyCcElcUX1hsvqHBj9+xz8cj55XGTsj+Vg7oDIe4lunQv2xCWfzb7xHPvl0j3GhhsrCZ9cikUqDsL5KuPEcwXeVzwwXs+xeSDHz8ogLUq++dOfhc1bt6UbP9DxroW5xowKPeIksrGxYeDsEbv/ze/zSP9Znafl53w5I1CC8ZczzmO/BWMas5K0cmFwNFpgYuA+EADP0PdNFXa4rm3e/lzqiYcC5gMBNG2QWqEpfwTsHak0oxSYOo5DXdBdRU8HAvM2jUF1Ybv0yyJJHN3MQ4HILPr4csuLPfg3F/U40528NZJzwE5T5HrmHJhdN+yf54k+7nONcK6IcCB2WZrzzg6aOUUxLCRJBSD+3f47cq7cwcqB3F/jFXbRKjMqULwcm33wwhbnxpkYPCnov8/3yVcjJ59ayGTyzablCMh0ZtHxA4zvffKJOGQm4d0wLW3ylCoZpyQ2rtCJW8fcKZ/cXc+P53M8tcuvfooRKMH4KQbt2b0FpzUBsQDSLip6zCnymRZINQTQWGAeKBn34LPPLKFDxr2uzPtEdz80tzYEuuKQ1WvuELNzXcRYXKJL7csDAZa5ua9lraJkynAd3AxkxD1jnl5TZ+Scz/UI0iNfj2ahH4gQkYq5XIx/FxN/R0A/8bS5Btgmg8QTA1i+9CfScxD0ScBsLtNrcwojTzrmgMpn53yxR8BF7tmB0+Vyxc/Oj60XgwDGbjbkdAz/HrVwomw9udmhXEmTwunnCZGxSWqSOQURso4gvtHKAQy2N8KeqKkHKua597EUFrdVXbm/HeYlXVxbnpPBUbQDHXo0Z5aiRa769H0pX/G8R6AE4+d1BPAeTlaL+A0QJXOPuc6sesw1JFVrqUnorkx/moqIBzKBn9QFeqiedZ39TWmId2PiDJc2Xcxxi6k+OMgJFYegzqCugA0T9Z74Zcqfe6Ir6HPnF2y+3Paoyi/wvCLPAZLXO13h7825XI98x1X0+WM5P+6HwCNjB+HTKvBOk5b58/khzqkN58GhKphkFhfVvy6jTVwNwutyisSBP09Q+ljmydITTy0M+dlM35gSuOYrqv+zYtKxxt4UtczmjY/CzR9/P3z+4z8J93/+o7AnbXlr876exw86lnLnq5Rxv/t5nebl9z7+CJQVeI8/Vs/4lQJjAa71rFNUS2SLkc2MKq8qRLlq9nnzJ7FEdrC7GSYEvoPmZmjvbYjCULNQk701lOSLHZMn0kVJo1A0qHhPeCLHquMS2JuGGMMcEj2pb16uzc2jPY9kc72xc5NEzw01Ns0jUgckBzxXZ4yL0lzlQam30wh5gsupjxyofT8cbPCmyJ/3ffHH/Pv9d3ik7/RIfu8TTQ6mbnTE+30fXS1imm2489S4tDih8Z4jCbtHzh7MpBMtoUnYUNjkiIBzXClVVS1pXUNI8NFbT6b0YXEh1BeWw8T8Qlh77a0wJV9kJhL23/fdJ8ZnfMKWH/cMR6A0CnqGg3n2j1LcKu6PoKjLslR/YFlZxyhG7l3Nhw/CjQ9+JP9hWVmKJxZfoeKOB6HX3NLFqohIF2i339B1i8RJF3HKrFMia5pivSYu0WN3aP5t5IV1uogytg7SKf27WH3n4MkFnlfbeUWeR7CUIxeTaHlU5ny0g2jOsZqbGpE91jfJN9n5Tx/b/PVOLziw2mugYICxzNbT3+t0hiezihOOJyb9NzkXzuucf/X99tfk0S/l0AbAaf+LdAz74Qna8eeKqI0JASicPT4V1p0FIyWWMqKe8CHRvhyKcqIASAdKmwAZUKaEmvvrb4fJcxfDJTU8JRnKscxpmLOfo+UnfFEjUJZDf1Ej+xSfi3q429eFJmph4lCRKjYFePAqYcfSdO/BbYuGhcCqmN3VqnUPQar58cJv0EOtJRVFD6N3girrXxQ7dMAJw8OS4Gvr3uVnbuLjcjozjAeMNQEY94j/r95PGTUFHlR9GUAC5ji6KUoDuFcWl8L51bWh3M2X87lZPJ/nmX4vvGCfXOeLkmNLpu1I3LyYxDw4Mj9kA1T3sEjubvxGB1YAsbgkzyeHPLGWc8N+uFwjfZhaS+GMxuvg7Nn/edEXFjEzJlTdJZ3yrioPN2Xef5KagnE97WZzCP/hysw017TQsgbaOgCTJOvkykfnEPEXOiAy2+zovNA5EX76w3D46U9DS5rzQ62eJuVPXVHyF7LKxk6fMSyzz3YmWnKWzvanHZ8v+/mSpviyRzx9H9DWVWQEIBzK6nJWF97ydCXsK2Hz6Y++L674lhzZFPw1d1TEsWPJOjhlyrEMBEQS1ypEprHDRJ7Y8ijtKG0Q67X8tQCtqwQa03XzASaCxrOCqAwQbElSVZ9phFlJqqqaBNwveFpRmYGVlseAq6sOSMJRJs19ntDyiDcHR0B1R0qQWvLDsEA3U3fwftM0A1hYfqZ7ImqTf+mGSX5OXfjvyzXHrr5waR6/3yRr0unONkQDQDXQ444WUXjvaBzM71grjUVRAYwH47CvriVtNW7FdN9UDNoP/IyjY/FRvbMrRPICmOJ+WrUHygnAmIlUx5rxjWOUJhlZlEaw5nV8CS9i0hXQUzGi/dSBkNHQUlhU09O1a6+HpctXQ11dqQ+1atnaE++cJlmkNgPbdzUi0Gcwtth0ntT26TldGi/F15Y0xQt0mA2MxfkedmX+LmZwifY/7e3w8JMPlTn/iXHF2CgeSkFhpbwk3pCvQT0ImbivqQqLC9gTXvw8jyxd6VAEilyBsDgzNwTnXA7mGXoUEx6temEHz/n3AJ65asH9K1wa5sv7HIzzyHVKLY7grbnliUB7jQAjd22z4FGblwDzN9pq51eL8jLnnD0R6fvM407LEBHnZjtFugPlRO7odoSDF3g3tTIxe1Mrxoia35xO8QmJ7/bH8+cxi3cwzidUe42BNRaa6e94ICNwo0vHQpXu1OQBp1UAsrAS5i5cCYuXX9F2PUwtrYT2oWgOd+Kj+avGCyCuYrvKCsomuTKH/zxgoaQpnseon/CdLBV74oOrKCuUOd+49yDc+fyW+qzFUl1bviuaMX7SS5q54KEMUjTsH5+DkYNzUQdbBGZP+DiY5JEcn1Es1MiLPPg+omBPcjngAn652bxrbnN9rhd+UFg4AZCpcIWtJ4UH0Vsf+kWURpVqu7TQJiCUcZ0Fhv63ddc4YcNgB2qH+5re3FAjUDb+5nFzaKMMmdZMRP6Khm2FoPHm8S3RPJsyZVrf3AgbUrbsqB8ekTKvm5bCwgtGvIefJwydOvExyRN5uQPdBE0CtDGh2qRKAGyBcYr+Acp8S77XNIEdrnCQMiqyP9A+PrhxI9y5IRmkOr10ta9T+t14Xk/z2VpJMYFBc9EVu62J3TKG5e2FGYGyO/RzOhRcUIcAqi78OSXUDpt74e7HPw0bt2+KJ1aZrrZOm67E9GBDcYC5fGwRzwVaYRmvhE4x+soBoFjgkEel/E2bJX+NR8PFQgz+7ZpaQBuuN/e0cItKB3bncz0SLYIxQM02U5e3sECxii+Eaasl6WuopBrzd4pBUiEM1qEWPBtKESVCEMROJRX8GuBHrT+dgNtMi2zFb/d8Nu+D8+X1QI8FgpYwFC1hEbhKi7ENJbGpbQKPDiJP3c/g0kZSTJ/f0m9vaYLYxRZUY7AjrpsJEnD2RGX+W5l8KGfPb06f+GTp9/njOQeOQsZ+SEpQ+t+WlLSVAnwyOnUlHUlm0jaLCUznBY9DRU1TsKJ/G9MBDaPfa5JHwLnE4ud09aevLbtDP9/xz78dt64Z8cSTUjpsyIFtnUor8ZB0geiInwT82rQAAoyzN7qRIsD3SCl1KlUmyi0qHXy5fFzk5soKj2w90iOCtIRbss7kHvtMr4rjfc5ZF9UXHp17VJ4DFm2baClUE7g0iKgBDt1XFfoSvE5ZPzssRLUBt7S811jQv++Q/noAcYqex90D8Kwg4ElJvtGtuqXVRg96IfXnA9o79L0TqHJvKg88o6X1JvqdW5gPK2tr4cKli2H13Lkwqw7S0AS8ngQkE5PTKXnFolMeJ51tOQgPI93k4Qzw5pRS/jl+/MzkSRE+kxoKGZttJIlsyrtk8/PPwpYa0raVaKxqvCintqpL5QPaSCeRNpaR8YsDBuU65fkdC6KaaV1E08qSN1Vp9eDWDauqm9TFAkAdUuKM9SWdiLl42FWBE106UD2gbMilV+7tm0uscrB2sMzfA5iaf0VWxMHzXkjAZwK8d+7IsvPBAwMdlubIqNi8JNgN2d0ZzavpHJD8Oz2Jlqsr+LuvqM7kZFKIQM0caCLiM0j4R+CJ3d/MeoN7PR4TZ6lYwttrF+7x/jXAg+xAEaEycStW0ffx77YA1XhufDvo6EGSTv8mmcckcqCJcUhl6NsAaIpCVs+thYsXLw5N+H2S89WBGwQR2RbVHflEOI5ayisDj5ydzh3HVtUxN6BTxCZdbXhdA8qTFIrsbIXdO7fCzu1b6ol4M7TWN+WNrIIiomLOKRYSJP/K2ws1AuVC5bkdjkNFgmI8ZQT/4PaNsK4Lh6orCjrae9ATcl0zIxkQKMqQqlU6cjRi6yBFTkjQAAuvhjPNKjOsRZNRS+wXt/9MpzFMqpZF1jzvYIIELacjeA7gBoiWl5fDmiJFNnOWS9aUAIsXjDi14UZAADjAbYUmel0E5Z4q3pYF6sthYX4p1PW7YicSEkyKkPVvDI6IVtsCT2uiSiRnHaChMRACYjcK3TP+nvczchUlumr6fqoSo3JBbmf6DvTYxcg9T+L5vubjwSThZdJQND6huVzQefecgsippJxGmtBvsk7gumdyZWOiZQM4eZxtyCGDommDOkFQQSeXlqLhniitGhWcnDf6uy9jqYG6vRAdr6sTTFdRPCZDcNNIIaFnnrRl1HO7VF6SLy7B+DkdaCLjGZwTpSXekf1l2HqobDduXeL9dHFZMse4wgjInlBDdlUFaHXhWhSnSI8lu2fejU9MnUEciIuZegeE3CLTk3MADUD88OFD+05KhK9evRquXLliYMxj3u/OuyvzeQ7A8MsePa+urhp48xkOXDknjSqEogZ6ve0fdJUsU/um7X3xsjKyb8l/WDRGq0MyjRVC7HoyOSH/ZIF2Va3uRx1SvFPK0fu2AJ/Pr4gznZLioCa5V0Xvm9T7K5LnuVKiaEbkpcXehJR9piTagZffDz3Bv11d4n4ecdKMhTRFGsKjYrvP9NR+Cj5CVeiJobLCI+NhhMzkp8lN82/3QBOW9qevybyqqJ4OIVVN6rWejPU3H4Sdu3dVQi+jISWKoX4oLLHikvL2Qo1AqTP+Ag+H87Z5UssjJ9XPSVvcCz/+w38VHv78Y3wuw6QuqEnxmVMKlwZabna0Du2b2D9GxkRR/LOW9PomTUrSsDwpxGsdNPNlchEcaCjqz3uEyL46F5wbqJukDn1z2ng9ka8Dl0fI3LtywjtsuBbZKRCPFLsH8mBIN4cG/z0wDjZZpJoIoyfSPpgkTADdUPSMRtgarup1FK9Qicg4UaZMUQt0BtEl90btkDShuEX38/Ozw5UDn81Y5KZA7LcXpHjEzO/mNY3ZmfBQCganeIoaaX7jyRV4+uH6DUaiZCsZX6H4hDkEefbPzYhYKZGQZKFgJ4Yth+LKRBOP6c/VDWRrcz/Mnb8UqvMrYVY65Gvf+naY0/0GSh2dZw2Ov60dxt9yFcgXeJm8lB9dStu+5MPuS3fLrKcmljxm/hACBCRIzY0HIaiow3qgyciHUmcUFsAHIGy9z7Kb/3sUOY8KDvJMfK5nPe1nj3stj3lzUQCH3wA4r6yshHNKZF24cGHYzsg5Y9cV+2Tgk5BHnq7vdTqjIg62poKShvTODRni19WdZErRK5Eri/bpKTUSVYk4ZeJsU9A03Ncaoh3k7SuqoSrwYaupRNj/9nsKYqA++Mx6fca2SPNIbZAq7QxYFcVa0lK/kd9wIBCGKyd5yPMLybGOBCMTxIZWDTdvfG4gn49dMeFWVK/k/2ZiqIs+8TFhzCxhC4eeKKTjEnh2PFMdyOjYpn3B9U2TeEX3a6tLRl20VJ23pQ7iD2XDurezLiuprn6rwf5pp0b5/Jc4AiVN8QUPthume1LHoyBkavfUTLSpJpRBtojW/0w+FGhixWQaTzhcSSaHr3xl6bmqcVn7xwXinC/Nh8FB3aNgL2vO2xYB1FZynVrZx8Rb7ALN31AdKC4od+Z9HiXmST3DFEp/LfKnoIXIW+oRVRu2VZV4qL+VbTPz/EMSegIqIZaSnCoLF2ANKGQgQtTAoA2wDoJEzdbAUxGsFAYN6WpnVGm3oEh2QZHw4pwc2uZmwrwq8KzSkGRpumd8a0yUirABZgz+o6Z70pQeM3WpK0TDULEIgB+RoWXqB/+NuaZ43N+8zuxS9VkzSdJn6hGTPEbfaQt6tSXCKj5mcrekeEMybeNI6XicuSMN0lM5d90m+K5K6VtK6q3fvakGBXeV8GtJw40FUQnGX/Dl/0QfX4LxEw3Xk73YIxtXODiXCDCtYxgPV6yoRWSfriABj10gJHWiisIiTC5G6AkvCMh24TTp2ml7m4OJfVfSs7r6wTtw8BxRG8t27w4N0LqMLW/6mftP5G2KbDWQTNpdaxw1xCgbSNAJcAUchwIKCjKQ+wHEJDQnkKGJ/6zQhkqvqWr84EWnoCY0MHXxoA2ZrluZr4CdYhIe59/c+7953ZxaVS2oxHtJEjVc8qB9oDr64qfNnEezHBKwaUXUgHF7X9ri7R1129bkIy4br1JAeWlhcWzyL58cT4qMec6rJPkbThp+nZUHnLtP4k4tOcj6caJYxCw4DYijyoQzhoIVKBruSex12uK2q5OSUKqiUZP+njjk3oEmf41zCcanXSFf7vMlGH+B481F5g5gfsFxkQFoN298Gtqq8OKiAHGFE+niSCXP9GajNbs2B+NEDtoeD82Bjtn/x+H7ikoC/yjnK91jwYEAYGBZDV1BUi7noB1s3SOY1/Eal8HxN14WXrVWb4heUOuo6iSRrIBYJjd9bRNqKYXcb1ZKkykBMqXidcHMDAnPbGsIwCsCaErGSUzxnpomM/5d1ftqet8AVQH+z1IVHOxsyHNpy/5d0eQnHYi0zerdxwShzcyBUHto3DFXwgyIfxOh9jUJoE/e03HbQWOtysPtza1hp42iRG3camXcYeJ7WQF1pIphIiDiXpG6ZG1FiU+ZMZkXCNV2qSrPK/RcZ24gbJUb8TIGkPWrbetrv3e1OulrYqtLy97QKqHX3hMYq6O4HAAZLyb98vbijEAJxl/gseCi9KjYVQQs2VEqtG4rKpaszaJAAXFNgMISmyjRLm4ld6xiqrDx2MiL/NHCgDxjf9pPG1cunetgPYHlEa6rKPx9TCxeMu1943IA9uQe++Edp6Et4GM3ZJi/J4Dc2X4YdhStEWnv09NvTzItOZIdKqLrSfcrEjVMqmS8JgCd1lajHNnoCtEZilq7TdEXAtieokBzt0NVoPuuKhqnBOwsyaUV1L/1mPw+2ntboac+gvz7QHIvzH/Ms0HqinlxygCi0oAGjvgl8288PIiEl+Ud7M8D2kWOvMjxHlFPmF766ObqDM8nsPrwSZtJbBxn7InaPGKOx5lMJ5akMSqW9ZF5ZVcVFUPbECHTkGBfnHFTY24rj1JRcdol8qU+X4LxFzzcnrADjI2eWF8P2wJjIZGqpQQ2irpoPArHRyeOQ0V3pp5IyTuPhoa+BWl/LVgy3jAVPmS/43E54yJN4R/hj8P7AsSuFHDlAJww0X2xdNrVDrH7dNteA8jiYUEDTX47G39vb2zq5+uzW7SNiioRMQ1WaSfPfUWuA1EK8lLXtjwzFdbm6mF1vhFWZmthpVEJSwoql2dCWJmfDKsLjbC2qKhyflqAWdE2pcemtc3Ycyt635LeZ9E2basE0AOas2rCoyQcQKbi0QAYg3/RENZhW4A/0GPQFnWBtXHGSjhyT+Q/jjM2WEzHpFiaXvw348SKwukg/u36boA5X3kUT9P4HQBt8q+wL46FMDEyxi87Fr20teLoaOJXeY8WYkpOqnvMljqKl1j8BV/8T/jxpbTtCQcsf3lRqVmERaucU2hr7XnEj3YEbrdl5HL/o5+HcEtytu3PzYeiIvMaLprunqJALBylGADMUAHEm8A62ixEK8mUeEEpQLqP6Nkq0tDjZv92KZffI/VC0sW/jUIR2Hhkm4O6F4wADICOUw+uqfVof1peEl4oYlEi3y9kNakZOlpNMB5NU7ji4GIyssOWuEzRCuyv8AQgrkqOhQlQVW508JlzaIP1QEOqipoiPNTVfU1YHbWvp3NJTUm4qjhgxgndLH4LNHRFRcFnHhxo+W+THB2z8X6Gi8dZLeqbZxfOhT1V/bECYP9NWaEomIiVcbkr0DInNn0ez5kGW4ZG9hgm9KI5emYfEb2DucVKwbiNk7YN1TDApmbTRRW8LKnkmrExKaCoFT6P72/SG1DaYTp996jMZIwo+EkSN7rDALyjDB9/R3A2r2r9Rl5Py62qlCv1leXQRjYpX5Alubu98u3vycZVzoFWPBO9j/Ob+ZZkDwzPv8RVu+TyDJfQS/vWcdK2Eoyf8nRgMLEvNO7WzLoV1VmSLfF3aFwhgnmNAGFG4R4NJn/6B38Qdn/0A5OwYRxf0VKaW4xmMZofQbyDn0WcGcjybzd+58KFWzQ3HfrcUcqrC5fuEdOK4rjIzHAx3fM6a+3DzaPvgg+Ca33hd/MKPmtIkeReuJxRrIG7GQAZ9b5yXEOepxUAQEyJrh4wsyPmD/wmsFCoTSlBplB4Vdn+aXHGdcnUZvT3vNoKzc42BP6zVpxAhZ6BsyRsFaH1pIz4AfueGrCyguhImz2NE5teXxfATEo3y+qC6j7Ad2dnz2gfZLn8u60kXVuTXwQ3veZABRKp+IPS6H35/26JJjHTfgBMAIy7WZeJRsNFJR+TJdNZV2PWVHOAA/0++yz9wEP9XnjbLpOQHnfQtCILfQBKCcYeoNR/9RtnNW74k0yF8+dW7Z5GsZtSPgDCBxpPtOYdG2c6QnOYNVFBVaGdRm6MURDHL0XBPuHxDUwernfmvJgVzbIgQMa5bVsn7rn3vxOuvPvNUJudD+squOkzGUr2x1hwfpl1MlCdqGVyGMZRJymPqTeSBv4pL6OX9m0lGD/DQ6+CsOglC6bhngXYDBUPsdS0DRATiUrTWZdsrXnzRvj03/xBaH/0kV4vOkIKAjOMH3MDcHMwduohXxrznQ7kxSUzjxPN+S1/vz82DTKy/xkYc/E6/eERonetMNUYEwGgIlDaE80C6HQxWRfYwb1WkoqhRhshIkQAWuDJxS28lGYXJcKclvvT4cqKOFjtA8t0kntU+HFPJO5NNj1Kd9Oioe+xydEEgHh3pE4dQwVKoglY6ucyPS+gsIgVkBXnDLhx43fsUQaux/bkVQEAbks90cKeEn4aPl/QZMJDjXtb257m045OhA6OepwLQq9DRfA9TRSAs/k9e8UcU60FsXFlojaiAt8F6+yNa9wFaYKX1d+ODuFb4nW3pHzo4JmsyaWpse3ScZbzyyZsfElQTkSqYgjAyQvDJwEiW/72MeN4wulz30RJcvX1cOX9b4UZTXq7qnjsyFoTz4oe72PyQTKIdNA2IgbGCniO582AziMlGD8VqpRg/FTDNv5NJ4ExHZq5TpoArc7qRkOeCNJ63vzB98PGn/1JCPdV6EEfO12yJwnvHQRzoM3/rrLcTqYxrp7IwYsLsZg0yhUU2Fii0fWk0ESqyPOLmQjKknSKTLk5mBmw6yLc3ZIahIQjWl0BEJODEvfWQh5ZGZIyDBuhGOZFabAcP7e6HFaXV0wDC6dbV2Tr3ZlRaTh/av3fEpi4hwb74HIwwJSiiQ5GP+Kw2ZwW8KISHiv+fp98AJeOOGsDdH0PYNfSxNEUd7yjZCBtrXYFzIAxk86BFA8deWTwGiJsumR0+1VbHRDBemQ8UPjahqJghZLaYMHf2pKfYbOVDIY+AuPanH0/HUuWpH0mOmZlsK9z5aFWUS1N2Nv67h38ntnPKJ9IJ6SOvXnTjzq9FCss+U73A2Fi4HkmO8a5r2TlzuxiuPTO18OSTOn7OsZdlZp3kNzpG2IUj8/2ODCO+1BGxk8PKCUYP/3YPfJOBrOL1JMIokBTRAMbiSUsiTIR5pQ82n94L3z4L38/HP7sQz2hiIxuzeiLE//rnG2Ru7WTPnGQxb+JRIsRsReVGI+Zvc9/QJ7cq6sMqwjGTkvkWXsHYkCI5T6cK/rg5nZTNIMAWKgLjYAVJtzvFHpfAfCs+OYFge4F9cu7dP6cgc3yknwqRJ/U9J45PQdl4bpjIvmcV3ZDniNUSZp8zFwHDjybjHxi8t9K8tEf89/t4wNVQDGJTzBd+FehG79xR1x5kyITHcemon7oCxzdoDf2cXhLID0YiFbAXhSw1mcdaEJqa79aWHYKKBtKHFrD0tQcIHLZ0cRJhcs6B8RFq/UW5w/c+aJWDCtrKzYB7irptqEE6AOKNXTfZgFFGXdaDcGvJ/+oI6qLXIHBb/YJ3buyeHRcWVgK6/qMldffCRevvRam5sUna5WgfKrplbEtLcH4GQJG4aNKMH6GYxs549jd2QsyKp7Y0L21ctcFZvyoAst7n/48fPr7vxckMDZfgSqJJfGCgHF+AeV/e4R6HBgPxI1apFVwX8uX5v55xaWsgW2aCB5Z5qYEHwDrbmSWXJKXBO5pUMF1TTITahk1owmpMa2+cpKAEeXOq6BiQVzz3IzUDYqEFxX9Xj53IVy8cF4R8aJei/E539wP84vzclLDizdG4D6BeILQD5ePg//bImYdAFQQfFYu8/LI2aPC/N+WOOR3A4h4VWgicYqDqDP+Vk0yRNoCXvYDP+nmfrT0ZIt2m3EsOoqaAeddueztqmKwqWj5QAnCfZzsiIRR0OiXwjBY7z6tPDxhWhMQ1oR6s/Qf1ERwICkev2l5TSsHGSxVRON8dut2uCXr0nubkuzx40nOAcb6HHoHWm7A4+REzRTVNX5ueIEO/4YOqkvLvK3y8pkLl8Pl194Ni7pvT06HPTNXiiINpymsgSlfq8a5kaYoI+OzQkkJxmcdwez9DsY8FPXAKS2WV0XpnJ2pK6kkjeenH/xZWP/jPwjSdtkSf4ouEVoOp7XriCooJNNOiowB4yKnWpRPDcGnYKnJ47Z0Zf+HF3JMHtrv0X+MP8bMndZIJL3StS8WQkts8b968xzlxlI1UCYMF3zh/Fq4evGCgHfJtoYSQpQjzwqc6dkGZWHqD+uIqjET95zbfea/twjC+eGzBFOyGHXwLpZ387t8PHKf5xglq1CEDiuaFKNFcKQSSA566XpM/JH0UxIt9bgDkA8ExtAj3tkabpnoGBCGTjggwtZ3PBSNg5IBQyeq4qxDiwavKvUH3iQrDdEyTE56aldSR+R1UDYXr1wOy/L/+Nmnn4VPbt0SIG8ZR91HMyy620BdvC9J0pPkaT4RO9/uPfqs8EY98lpSjgxmFsLl198KlxQh96dmDYw7gLGdAyk5Dfymc7wE42cDIuPAuGy7dKaxtYxKTKoYiBm0mU+AgYoulmlFxvub98PNj34WBg/um2exoRraYvqvWVZmVLzh4Pk4u4UmNl/W50UcHjEXfY3zJb/bUtI+yGxzzadB4GS+D7oXJTGhSM+W0boa6/p5s9L9Ls1KGiVwvbikC/nccrh+9Up47drl8Nr1a+F1bW+8ej1cv3IpXL6wZgA9r9dCiUybtScm6AKl1GvO3dhybtd/u3Pe48aCEa+Psan03xcnktGqI19lxHGK7ZuG5g8EnSkCZIlORZ6Z+FClpw1+fVbACXg29FvopbcknwsSkTzGqmBGvPisKgvn6I+nv81Zjuo+WjrxmVhranKqK0nW0Fic0/g19DhjQyKzwSpKUr1FVhRKtLGfRpGIM7YWXQLwQ5qwcsZp/0xQF+fPR26+CvB7r6Z0Hp4E7KFoEzpcT0vNsrS8FiY1Wcri2ZqUknjkNLZuKrbxd/xv/Jf9mbTNj3O2lq95ZAQKbZdKMD7DOUICw5ZvKavNyeoGPnxsX+W6DUV/W7RU+uRn0hVvmN8CnsWAAdV3dsZzTidAzpMwp+0akSa3fCnOvx2QvE19MbETgU86Y7pN8wsAYtQCvmkfqQakczUW7lOSiYj2DnNC40WFxIviehcFTueX5sOlC+fC669cC68JgK9eOi+nsBWByazAK7ZPIrqqCRjRWVcU2VVRl6SOotOKptG/unY2N8PPJ5Gcv3bOlai4RaFGIk799Xk07PSH33vFYPwe5GBQJOiU6ccXE2GT2kcz71HnagJR69OH4TuvxaJStAwqaIQoa2syxdfvxGMDFSP31iJK76OUmrZP0DLI9NgMiAF2ay9VURHLjMZHqyTtC7TOrL5zSsAMmM/J2Ijv3VaV4N6uEpGmZaZtEklfVhTsBUcvTuR+y3MCPhbcMwbcu+IEMEcBgvfGlKSBK+cv6FjMhL41QKUp6wiARxDMX3SUNpQulRSnXaCnPV8A41JnfNqAnfC8ztl4Sx4SdpJaRZT5aOmSiR4In0hXfPeP/mUEY9Z7GN9gDAT/mjjPnPe0j7Sl9Gj57KCTv55yXVtaE8VatJdohsSLcgHyWDGxFYGfCztyqBal446WomBrB6UIdnVp1ox6aOUzq4htWRHbMnwjvhI6kV5/9VWBiCrckoE8TmioIXAgI9pDKYDDmClzU3GEdV5DbsVFL1DK/ZiLSUxP4PlEld+bzppCiGysitw6hTPH3XCLa6oaLRqtR622ATq+wOiA9fnQM3HS5Lukp0a/bJpq8f3WXVrGSbI/3d1V0Qi0icAWSdyGuntjkt+UAoO1D5wx9EVLWT1kal60cn5tUWO3aFV+VCliD3r58mXTSz94uCm/5N1wWx4YN+6IN96R7pjfjM0ncjyjPWKUPG58+N1uxekTlZ9Xdk5o4KZ1LCeVTA1zK6Ip3gtXpTnuSFXxcE/HPCVTset3Q6ERJRK19H2qRcvbU41ASVM81bAd/ybvrjuhSqcYKnjBRzyBzSRey8ANtVVqykvWKApCRfOcJQ3y6IWUA3FRG5xfdAbUShh5pMO/c6A2wEvOb3nnDz4zJq1ksaiS32lbdstXV0tkjHNmBKKzivYWxHUfan/n9fi55flwQaBxQffnVxfDtYtr4ZpoiHPK/C9qqc2yekagTFRnBWBocfUb6URhgRY/2SYIdjIavDNn4VtslYWF1QG/5TiA8aNhMrH0jzwyzD9rqInOJryhWkT7QGNTluS2/NYHgm904e5ZIUss2mAysQnFVBBJCaFxogFotaFIWeMzpVVCY0Z0hSJM2jthXk8xSlvHHmCnWMMKXkRPzCHx07ivatxQkywtisaRj/O8eNwLUpxcvXhJE564dr2O6Jq9a9OZmtVUPMgaNwvZtb9pMh0zXj6Gw/FKE7SPD2NjPUxZEZBMFCjXVQ040IQi2jwdrwjF8X9DciKd64QbSdrxjK+rl+bjSpri2R1qcDUCQuSK/V/QF5zGdVXdHajJ6H05tHXu3laIJA6WjseAsbWKjw0rx1ET+XKzuPR0oKIHnl904yJs50xzPtYjaPYPzhk+2PTAkqoxeTSQnCkKnpNgmGX0BRVmXL2wKpAQUIgDviJ52qVzK3IWkyObEnTzKlSYkx1lXdxplS4blC1DRYAX/DvRAfEeBOY3a7OKMUV4Bb78SPSbKSX88RyMAUkb9WyZnoPxkNJIycujGmx9N8lDrR6s9x77RQzPZxF0shwH7GyA03eIrvHfMyEkq2jCokoPAK4DnkrMMQGZVagmOCYMMxbSd8A9zyD1E8+8sqxeghq/Q62O6kyGes2cHkeHDe9sU7tC7a7KvjuoOaTc6FI8A7EPXUGBiXHeo/Nn3DnkGmM/D9xLxCZyTTgEDEbPaJKYqGoyVYVebVoaZJ0XFJSYTeeQL/YI2UlqGPdjCOtnd4n9Yn9SAYxjKFfenmIEilGBhX1HLA2Jig72ZbYjrSg8sUnakqTKQbS4NC8WKXgCJgep4nI8/yyeIyL29kf8myw6KgCW7XwOFW6LAtDJvvqk4fGgSsCGlu0LivIw1bmk6PfqhZXwS994L7z71mvh1cuXwquXLoRXr1wMV8QRzykSJLkHXTGtKHpK4E0Ci2iQsuSGgJm2RJY0c0AV+ALAcRPfKSAmQs5ldUWJXbGA5RFAziayYcSbPQb4nLTNzixKvUAJNlv8e4ZNkWtD95REUwVHKXLHPJeltNC/0Q3b44k2qCJPS6XS7DOmQvP6/VcvXzRlyeXzq9JaxwlsWZEwBR5UIqIrJknIGM7q33DMbSXrttXOaV/2qrubD1UluGfezST6GprocPfD/xpbT2swmskai6sJT1o6TWV0THo91NGhTPwnRE9VobgovaZIRn97M1TOq2HD7ae4Qsq3PNkIlGD8ZON15NVDR7VjPgNHCS6q3t6ueTQYaOoitkILRaHOVxYTMA62zhPzvlwFYZFNqq4aV53m2tm8L5v7DXPxI/xHbrasZfZqYzKcm6uFS0uNcO3Ccnj72sXw7htXw9fefjNFwmuiI5aM21yaX5BETTaTAnO6U2DODndsSTn9JjOnce7VLnoiY0WgaaP02LwV0uNF8M1XCcWk41jeOCv/9efzz8zB/NG/YyfqSRVdsFFliOSMtkzTdN1QhDoF9cI9yTwBO+v6gQDRPCigOQBjvCHovUd0TaNTbUwAjDHVbotKcq6sSOYn/fCKVhmL4uFnpEaZ1srj3PnzKvJY1WMyC9I2J5CehqsVaDKmljzVsZ7Wv7mnhZLSbigCBfhxIitu+amYUxL+uI8xGnILDLAkpThEf/dFXZE7gD/Pz8kzXCLlW59gBEowfoLBetyXejSBec6BuvLizGZMhpGSo6RHkQPOOeI8Qi4CkT/nwONJOvcgMBAnIlYkzHMAA0J/5FIk2Ewypv2oK8qanzoMawKHi8tz4eraQrhyfiVcOyc64vyyojAVdQi0V+TlC6/pfhEABx2j4TVJ1tGiyKIwzGvw+YXL1uZA4SDt4Dwuih33WA4gQxDJKIcieI8D93Eg7o+hHbZkmrm5oTOmWi5x/0pwzou7ZZsRfdAQsNbh2BXx1vS7AWuLhjEa0v2UQNwmOTS8ohwYZ74HBUcE5tmwIGBehCPW/YLuvfKQCdInC3h3VBUz0m9fuXhRlNBaWBOtsShOugHIC0R5DukcSo+TIuO8yIV9GVJUpm4hPyC4VyKSqJjkbUeFK1616NrkEQUXJW/l7YsbgXJ0zzi2Rk5A5cXsSlRTpBuRKdVcSrGbXMiYSBQAlPIWJEn+nnF62+N2MQdhV1TwWkvYUdWGxjVFwt5qfljpJjCeqarDc70iIJ4N1xUVX4cTFkWxLKpiVgBzTpwwVXT4JXjjTKJGlvKz84tazuo7FBmymRoBisCY1/i/YaSsaLhS2ADmk4CS53I6Jo98cxnbSZ8xjvLJH2MfIl8co3U7RkatQKEoshdtQJFGLNTQb2VM1fjULE81PhUBccV+R5SaTVGFiNexImyem+I9em2NTfRNncIXxlbAPCtw53OtAau+M+8Ig4SOxygbZ/wvKnq+KFA+L8e1RcBeuQhzcMtWBuM441z25+OZ88f4MgPE1p4JTw6VXe9qJddXEIF5kSek8/NvZOFaJu/OCB2PvL0E46ccUatISu9FJsQWzYM4SePGiW5NNHF0sX5vpDzo5BGLEbgdtxzMgchfV6Qz3ICmjyYYMxoAnqScgADwMFMYAYAoXVV5dbQkbaryrxlmQzvMT3bD2oIKN9bmRU+shdevXQqvX42c8BoRnMzcX3v1qkpzl60LBsta4zcFONyIoNAlT1CarGSTOZKhVqOwQRworx3ur5VyJQ12+jvnf/PflY9LcWIqAvK4MTzu/eOAOU5QAkloCQo8SMZZaXakLSiNbmtjLu3giazD2IOTp9ydCdgOOqoW/SNVJ5pUzzK7WpEoirau0/rcCgCqMUSLTBUi/PCiaB86iMzLuKcOveHNUBUd06FjX6sq9N9MhucEyDi7LUmBMUXyTlEslIVRDUMzHzf1SS2VNOEy6Rt1RBYymSL5hE00jycHZeVw0z0BcXd3O0yIS65DgbCS029FhtjXRDVM16XmB0956ZRvO2YESjA+w6lhjSxZlus0bYnPayoh1u6TJFO5sJJhFV0MB0rGAMTTcI0yk6GnGst5oibP9ufeDDzGxUvJKgDhRi9ETlaSq62P/lVRN4DPRV7VslapfAEAFo9MCrqQAFBd3Fz49JKbVN+zweadML1/P1yuHYR3zk2H915VYu7yecnVFOnK8aemSLkun4mlRZXkSkGxtblunZoBV7L9dYHCJCXESNWgP1J5M8UdNYoa9JsAGUCZSYdkPN4TJg+wFh4CZCSyviVddDFJ6VFesfCDQ5WvBvKKw3zCKvLrxx1ikmV0oWbriErqYUCvYxrNgyTNg0euKMqVZ8PkhCJYbdXKjKJGJd6mNNHJ/H5RcrYF9NUWEUcwn6Iqj6ai/M3EJIrBysGp1DM1jfIFOjcWUF0I7BoaHD5nCWN7PoPOIpokrr9+NcyLZz6U0mVWzn8zyF60rwsC+6vqkXdZKxdUL9p5JYiVUNV5Nk8ClQoUcb9zFJGgX9O5yW+jwSoKHLqb4PksviVclMk8EXhP5dizek1DLaz6G/fCNJaoyZWop1VNTyuALkZFzDUJ/JFnlrdnNwIlGD/1WMahMy4OcFJETGQcI+RYzdbRxW4qCpMRpRUwfK1FxzGadN4z50xz0MkBxzjlBGAAsVXe0VkjWU1O6mKfREoFl5kSSdhb9uCs1UdOebpwWe2IXj03F167uByupYo5tK7ntQy+fu1quHzposmr0MhGXS1JokdVDxEwTVxlk4LpppGaDc8oupPE6D/SsLF0ILaUj38ftzrIpXxPfXhOfeOo80gUfRyVicWJkomFRORoI+0l42KjYUyDDC3D5FfQjJu2jwnIdMHx82PhYbzXJydqB2fjmPjkM+zziKC14QRHcQqqlTnRGwvwzpoQF3Sc5wSyFOYA7hTYGMjDIfPZTOiaFG3YDTgjlWbjqkAgnjdBJkf6fICfTirsn87VSaluuB/QgYaXD8/paH4VnY6j9K+8PdsRKMH4LONpABM9g7kNL2hOYp3wcHBS7BuA8hpPtgx0hpMscjD3CNn9A4oJuaGLmYPxEJDj9/hnE0mT2CFCjRclQZGid6IcfdmiLmYqvK5fl3eENiJwEk3423p7eO/DRtNQnh8t3eFXowWk768PXU45+G/KgfY4OiFPwD2P7H1ROpdH4sXniuoOP97jFA3Fx4pKDi/Lzo/7aFxjUo4I2ysIOTYkYL3Ttq+a2Adel+cD8tXWuFM7P7doN8XreT/3fB8SSLpVo2u2KtIxmGvBx7Dk5iwXUPnefARKMD7D+TAEEIUMpK2iNzBIjOF6N2yr4INCD6IRknZ+oQz5SwohsqKHfFdML+ymPdFWLEbFRJtpcxN1S5QpKsL/gCw5NyRKLEspGebipqDgvKRUF5WhPydHMC5s9gdeeWVlxS5qAPjevXuWdASEnUf178mB2CeOIt87jv91gC4CdRHgipz4GQ7NY701B83iROPHqgis+fF6HCDOx8xB+AgYIzHD84K2UilC51gw9ry3KhoK3bZruOGPUVywv9BWTMa8P+/EneuK8wnPzotMh87Ey/Pw05yfByoPb4quoA9fzxz9qH6JkXVJSTzWKXWmF5VgfIbh85Y9/hF28bBOZxkoaVdzd8+SJhEdBYoqO2XJm0fFDkB+Afl9XFJmIDwKQ53vGEauDoyANT3o+qIY4EDJkqP/BYgvyU/4ikpt6bIBv8l7iJIvXbokw5s1i4482kMCh3QNQHA+OweeYkR7kqLhpOfyzzzDYXjqt+bUUE4X+T77iieP7IvjMDoso4Tsca/PI2FXtRQ/j9MHaggDowjCo7wBr3WQxvqTJKoDcn5M3K9k3GTjgGxKi6RYcaMp2mdRpNTS1rf8RqKfyrLnpz7HnuSNJRg/yWgVXhsvuhF3bL3NjELFilKRqZJfPG1eDfC6KQqO4JzKgfWnV8yROLIuy05D5LQE3wWvaRykGEt5CCCBso7KGL3jmQsI05eONvTwfopusHc0aZQiYiJgaImoilDy5sIFy/ab3lYbjy8n0x9el7ucHRfxFqPd4r9zCqP4Gc87Ms6BdFyEP84n2UFvpMN9/BPoSCRtJlPw7Foxpb/d64HXOf2ABwbHlxul1jRu5bj4vg0Tu3SsJg9hXPdROilf2eRgzOvwvUCPbny2/s05u6/ouCklh/V2tHMRMq5M1j3+kX66V5Zg/HTjZu/C+cxPbu7tYjNTFbwFlGDD7tCSP0TLI44YhPYLk/d5FwYAMdcLpy8Z0hJ5ZMWFMwTuFBGbIkCdJ8ikc2AxT18UH7ymzhEryr43kFlpCTyjrD3AzI3oant72/hCwBj+GCBgX4p6Xv+tecR4FprieXPGfuiLMkL/t7dkyifIPII+Tcdc/Nwi+BcTlf56A2gdwJoZL8VzBSrBuWOOE6/lnhvHjuPI/nLMrPhEk2mRq85XAn7+HhzQNbttq6w5USDILqEqdnc2YzsxE0yOL/0/w6VTvnXMCJRg/JSnhVfZkf8GXL002vg1a02vCjQyzlYuPEry8Vpg2RtJOsDZBY/LWh4Zj67eI9yyX1RHuleIG0asD88MJYJH7owExjQCxR8X7whUZryXC5UI2CNxAMaTed4QtHjh5pNOccjOksCLoBAjvxwcn/KwPNHbjgNh/5BiZFychE4D49N+T3w/YsRouTr6dxyTuGHNGXllqCQAGc6Y5/i3RbOKipk83TLTwXgcp13k5XkfraU4/vZ5OpHbAvYWbaDMigjOOJoEmSwz3YZ9UZ9oxMsXnzQCJRg/7fkhmqGlrDOg6pVOaFQ5aTEmv6N2OW26J4suwBcX8xguBCIYqq4wVedC4gJ0ULRdSRIrq5RShIoJOLSEL+kdFB0YrDeb2v6YosLUE7EjMxpTGoK++/brVsW1K70zybq3Xn/DLry7d+6Hu3fv2oVMph5w5oInSmLj+4mSuae9EBvfYQUMCQCOA+xx/snjEln+G4ogVwR3VwA4t+kR69MeuiGgpFZLRb7e/50Xg+RJN3//UbP6o734eE1eSDLk9YFecgqadOGHHdAZn1iAIm2zknbIH+GFGW9LuknC2JG3dAcuVzN+T2ZBJFr5DiZQWkNxjNw2NZ5nEWD5Po6zeU2nMm2eQzrn5x6vQd5GEprV1d7WpnTmD5RfUPSdOoBzXNrIJMvbFzICJRifYVij5pKol9br8LlJOyxKgpr/yFfELrtmJG+BcizBpRQ3j2xtN1KEOEzi0QYpdbIoJpisj5xF0tFTwZpTUkyiXTLvAkXCWF3S9gfh/xJWl1qGUtHVbmJw3jYAdlrCAS/OByyLVduVOEjnHH0i4P5JONPTItAzHIIX4q0nrQxO3UGro7flFDB9ZJVgNINFxbFPINSFdRWhjZMV10R+OEoQ4/FicgZgPdGXJ1BzlYVP7n5szOhJn00nEnoc0rkcmm1CQDxUVaT98+g672pz6u8sX3DqCJRgfOoQHf8C44LhjZMfhVEUlEFjvkLnZng/CiYshWe91q1cuKauvCgrKLd1PtJOcC+SSPKjoZrCcHrUXscvKppnMhFYabb+Q4+5uRnZN2LRKMexK1JQYBjPtrok4FWlGBpS88vQLQdj/p17GXDB82+/2L1tj0Xs2hf+fdrtiwbhx6UJTtvPp33+TCBsXzriYnPQjBK3uDH+cTJMXa3Tv10D7s/zb44N2mFWNt7Kis/1ydTPmxF9EY8x9IPz0qzq6prM8Ts+pNKT6s1Mb+znaZHvftoxLN83GoESjM9wNngCzz9iyMcJZA8lMbMWQ1RfoT8mMhYoA8QuayqqJ4bvdxUFxt8ZRWHL1eRVbJIm/U1FFwbls5KrLchZbVlUBBuATCUd/DXJeMpxmSyaahFEBA014T3yPOLNAcHBmYvUCz94nn3wC/xxh+6LAuXnDcb5cT8pkXncOA0BLYuKo7VqnHjj8+51klMasTAESoMb55F/VuxmrZWPtYyKPHSMpGMLLqOz0jnlpfZ8BjI2jJ7QM1PSzvnbVVsplEGxZVZ8b9w37zdWwsfjXgOP87pyNB9nlI55jUXGRL0psWFKCqv5SLI2Ig4rB6GOdARiOHzR8LEIUvY1WVFHjUaZycErB2Ika9GbgjZy0cdiXt4RlMuuqJ3Pkozj4YzRivYkVbLmOdqvA0XELGNZwq6tnreLtuh57PRDzvv6cngEEI83aC8KWD7e3j75q/LJa9zfj/OJ4/jyGLmqeaiiUh/DaI8avVCcPnI+2VU4Ti8BzkTIPtl7EUk8veKqxiNqN/i3yRcvY2R1+Kjobzw7SER7T0B/P99TRsaPc3Sf7DUlGD/ZeB159bBNT3o0MsgxOdNVCTI96mjK6Te/WLgguFCKvJ1HHv46T/p4wseUEqmvHaBdSZVXXpxh7X7MOJ6uEWqFqoSicdWaDADmli4uPhOemNfm0q2ck7YLM5VZ5xddHrE5pXHS8H1REbF/5/MG+7PSFMXI16rdEhA74I3GP2rVobuIUv3cyItymLidKzaVhCZbl7u5Z7Kvaqz9l030kXvms3k9lZuxilTGVHhX6Pw1vxHtG9FzPGdjIFHenu0IlGB8hvEcJjLSiTmMHHUCU4F3aGAYvSMc7DzydB1vDsgeeXiWfsgNUxZNJAwQEzlT7GGWj9Gekc8mwqXYw1o7IadT0o7EXQMvXSKdxPVCTwDYe3t7Q2WE/w7fx3zJ7RF5/hv8sccdui8KlJ83GPvvPyso+3GPnzPKD3j06pxvTi+QsGPStxZaqpjk3suiHXhZBXFe8L7cwN5XW7kOmfPDfCkE4oACeuMObZncACrlM4q/9XHPgfJ1p49ACcanj9Hxr6hoySiHNosa0qsqVs4vno3+7NAJKZK1LgmpMzL8Ma3fc7mavb0A2s4PK7yJQAzop2WmR8P0lON1ZvJiUiUZvFiEpdY84hTp/mzKCEVURFFExZiaU+gx9NrVxRq/fmR4FCmYGCHnlIUD9TONjN2Q/0nvz3Ls0nvd0czvT/tIVxCw3nGnNhspjXlsGBAd0ob+Zsnbwf6dgsn4XVS3xW3YvktvnrQv4HOUtLPqSt9iBIu9pkXAcMCa8Gc1IeOJ3JAFp7W1ku3nlPkz10PXrEBVCKIdtAnekoLJLc68VGIbLE4WYu6OomJeH3+Ool/OubSyctc3C5JRDkloHBsqlLdnNQIlGD/tSOoi68is/VAm7dOyOEQTik5zWoC79/BBOFRZsngCs9Hsy8C7rqq3mbklXRREspiwo1NuHhHq00WDaIULgijFaAmkbQCjLiahqXnkWnSdmnseCIRplEmX5sXFeSsiaEknyv3u3nbY2t2SgXjHWgHRy21f39nVRbamtvCtjDMuRpkMi138ybQmX+Y6jTKuqCB/7KhCIFpJRoP1JNWiHx6gQJUif1tPumRbqXuT7KU5KCpWkiGTVTViwB43jxgfmdxOOLZAHs032UiEMta24WcsgyU2v4GPvpljWZp5mfhIdFmlpVZDtqRPHaUtuvR/C7TM5B0ZGt2jNRnifYyBe12/Y0q/p4bZk6w56XzHhunz5IQM+tX9DtvOmnyVZ9S5uV6bVaMAdQY5kG5Y79u6fz9s3H2oz51St+7z+iIZxh/q82cWrOSdCfyBzJ8OVFU3re9uqR/jgTxTSPzO0O9PoK3TU66gsuGUGT4NV/d2dg30sfZkfPibc7imLicAcXNz17ycy9uzHYESjJ9yPPGZJfM9mCCSgIpIml/0vmb+rouZzrvYIZovriJYXagWrShiNtogK5HOl38Ao0WezstZuHW0qMCE/LjDwVpYex+cv2JihYmBSHhG8jay4y6LMl9ijMetmWbyHy5UvzEcYxOLY8apqCCwiCqT4B23pPXPB2z5iZGfjt8bH4v38eZrjuK9TRdPefTi29w/2O+Npkn7X6SgeD1NBLjl1WceHQ7vfa/T7vvjfK79GlvcEAHHpKp16UiJ37hHjAORaixEjj35YgTLRI75fENm8BjCT9K+CySlr2Kat5E6kiVg5uMY8z9ulMZbC65UQm0m80mFwSKOAhB8Ktg3U88gbdS5TJswjo8lgTkmeKpg1KxBGGeveaYD8pK/+Wxn88s+eCmr7Mt77j1xYl60irjcipKTnJM6T6zkoJcDl4GTLRFT8o9knUeT6TsNrBV50X8O/pDv8aSPXTy6bubNbjFyyhQWuCrCLv6k7nAA9UOZ/5bjQPk4wC2Cc85F2+fTrighmU84OQ1S/PuLPr1Oi+yLY2E/4YgKJqZsj5sU8pWBjzPRf6QhImAOkkysCP7Fc8NXI1ZxR8NSSRWjDl1gaZF9tEv1xKvvq+8D/fzc95jPcn6Y84Kgws9LkzLS9Vv711NAYaZTFDCl327FKUPZ3Rd9hF6uzy/B+AzH2xN2ntzinoSJUQwk3PTv6JAWDV24UNxly8tWi18/vAizyNhBIy+p5X2e4CGKYYHr2XbrpZbA2djAFIU7X+j7XQSLItgUqYv89eOSViPAOWonWUwIxs+NkkAHDwfi/LEzHJrHeuu435M/dhR4j64YHlUTJFB2PoMo14A23kPHMBn55yMpO/JdKfAnqnXZo0XQmc7Yo2qOO8VEVMfR5du8q0ng0jaKZC/nWVI+0DAVPpgbVXtecs2/MZB3kB+CbQJdlBTWnknnMnSL92/kdXGVp5j7qKXIY415+aLjR6AE4zOcHQ5qrlTgo7zLryXddDGRJIN3zUEnr7rLI6JhosyBOKMQ8ijT/4aCqFHRQYt51BuKjIiI+T6iJ3/MouBUpUcSJyZyjlIK+TCM44/z50cgIpABaHzzhX/+WAKkPHp0IH5R1BAnnQLHRcfxPdFKx7aMV7a/ATV7iTdihR6yMqBh1aaBtUXHDuSRZvLtyLkxAGSRSsJHSN7GZKxWX4pf9U9x3PKtwAPFtOXJipUEoFdS8hiVdnZuYKOq3nzo4TkXWFnFnIC4ai3I6LNoTUqlpmgr90GjBNfKOxg/TgL3DJfWS/nWEozPcNideuDi8eg153sp7gCMeZ3zc55kcsrAAT3X/NouJZ7YUDNFKw4MvMcSLFpO2vvNl0JZcyGuJYdoAZ8mAFt2ilNG4sby06NjuOycH82j/HEg6cM0fuk9ioTHvW4YDWZAk/+W+HNH5d55JH2Gw3PqW0+bDE6iKYg2R2ICHSMSjJZk9C1SEbHkJ6pVoi49RsuAMN7U9rtjreYwgi3SQ7bySpOpRbIpMsaZzz7N/LMxpIqVd0MrVvYQKUV2/nDezA4Ng6JrHJ9ppkbqim2adk3snEvwyhR+kKDEp5vXsh9E9eQrytuzHYESjM84nn7BOhj7iQ+IEoW4h4NFJrrwcs3o2KIO54m5UCmHTtFxXoTh38UyleiG5qdkxyn0oGOzga4uYBQbeBjPq0yaKj2e49pkyWkJmQwA82EYtzzPQXYEnpH/HHKgjyzJE/gUgCom60YAfBxdcMZDc+rbT+Kr8/EeD8p8vABU427W69z73wasRMt00tZkCc/vf9Py3mmLYVTtrsEk7Iq8NE1MVdJMBKv/TCuKpWHArJKzmELVFB0rW2zJ4q5afFmHa0XKbqvJPrpaJeed8Z9A2RKr+gS2tlqKenQSvUTPh6Ix6BozYWX37Fi0+0QV8yhNc+pwly84ZQRKMD7jKTIOjA1AM+DlNc4RuwzLE3I51WEJmUxBkUu1hhF3iiKNtzMP5KjKAGStSzD90QjS9FlEOjMYxivZM6MWPhSBWCfjBISn/fRihJYD8jjaJI9oHye6zT9jHNiftn9nff60yLg4Qfm/R0BEuJgmpEci4xghO1fssjyfvAykdSziNloVjJsUDfaJiPE01gqnMaMEno5nDSWNeIUKIGlqnmg8ZVuPpFzSDKPEcec3c30bNZU150BFwsNzQucS0bMZzQukjW4z5zai81FC2Xnosx6D8v2jESjB+Axngy0fdSERdbI0xEPW+WFCjQtqa0REvL6+Pmx3RMdojwQjhRA7MJtpi+mHRR9QppqScF6x51VU7keAWoNLnWo7KuwsGiaJR0ZdG4UneFXg1NaQlnSaslcLbqSjJXpKZuR5BJjvl0ftxei5GDUPl+dHlugRiMxjP+mEYyTMsjxqieEzPcIeRdpH6Y5i5VlxX4j+crMlnh8mNRNNcxa1Rj7RuqY51zUbLwyoWhQMuKa/U8RLJbyVAxklQXFFoiNEKgOWDsZRwhZfy2MTOpYVrXIAQKiHviJUA0INJn+TJliSbnxWRT0zmnxx5bOJmByCJlz2u63XtbRtbu2IKqOFVm2YPN58uG6vRRJHFE0DUs5dxtOOBf+R2dWqKvva6oe3v71ligqjMMRdo8yoKLIuLTTPAB5j3lqC8bMdz9HSn0qnRDO4O5ZHx4CGF1Rw4QzN0rMKPN6DKoMLwKNpuxgUyfDehi5EohejHsylPGa8EfajKYUzxsmNixSf2uFCOBUgcEFDZeTRb7709ImmGO2O/h25znERbR7xenRfjJT983NALoJzTg8Uo9Li+3POm9c+zjL6OHokf9y5fT8G+e8gETnkiVFKGCecaAErStEkq4o42/jbilTS3zpuaIhNR5wqD33142248knK94njhrtarTJQSy11cVEiThJzoxEsetWbXLXDpMdnEihYEwLdc4uFPGoSQFdoPW8TvT4nN6Vq7u3bqqujAiL6KhJ1M/H7Ku9xVj7P+NL6hf+4Eoyf4SF2kHUKwpUVrv/l37bUTO1z3NbQIhLkZwnAh8nA1HFjHBhb12Bd+KgpjM9DfqQ7RP2Ux64sLYYFlT7PqjiAqNn2DSDGZMYUFUedt8bxojnQHgfKrqQ4uiSPcq6KJQxHZbejJXs87U4Dw8ehEcaBwuMA8eN8fy4p9MiYx7hZ1G8RcVRTWPTLOAuE2Sb1N0U+VpNB1CvQZXP1hQEw/HHGOxuvjLTNjKYw7EkexgbAUbthTUKhwLQfK0tzygfInwSLTFYFWLUmDTDaY6gJeGwiZPc5NjDW48gfoSsOiXQFst7BJeYb1FdPkTKFS53mgXribccCJnUggbKgbHqUvHyGF9BL/lElGD+DE8Avfr943D/W/CLQaSbOmIvM+5NBbfB6430BYjLkXuqcohtKoPOIz8HLo2mWlqYBBSDQnAoh4IlXl5fC5QsXw6J8jeEWiYxNr2rcX7zAHcSePjKOYHpSZOxglkfHo79jci9Xl+R/5/vnkW4xUs7BPI+cj+O6n/RQHzdZjD7HFRSE4vHvXOpH84CueFs2+Fv+HdUOPaMR/HbICsWTn1nC1ieMOAGMGoOSeKtNqdmsErPzKsWf0d+UWaOusWYGHF9NDnmC2Ckdm0h0vtE+iUn5iC2nnrMVG5OKUVp6ndQUzd0ddYY5iFaaSRlURsZPejad/voSjE8fo2NfUTwhi2DsGk+nKdzOkNdxcThfS0TsxSF+slvrHEXQXBxD3Wjq8sD7jOMTn0jEhJQt55bhiOGL0RpPC5xzjag1lbTKregmd9J2WuQ6et61xkcLGYqRdbRrHNk2FsHXxy+/P2kfPEodd4AeRwd72u/P+WZPjPnn+rEnEecbWgNKi30j0h0IFIlOiY57lMPrjy7Lf72Ixzri99tKoHXprJFJJF3ZMJzowXsjoWMyDcqgMS2ZmiZbJlw4YD8PPBhAj8a5ZZWPnhjW5zAhkLtw2swLkZz6iVI3eWQwwes8xAe7qQalthZIK6oygXcG4DjmrSUYP8MxzWkKpyM8C+58IP8mYsY1zSMf96EFUC27nTwDeJzPHIJ2WrZ6ZEzWG/cuImoiYjjiRYEw2Xbeh1G4tVnnonIQ1pcCyHYhZhfo09MU4/XBeUSfR3i5LWQRfE8D53HPO1g/TWR8Ghg7zeTa3dyIP1bQpcg4gV3k9GOVJVGw0UtmfBQj5ngOeI6gbxMqLbCwM202o30leBvNk5LtqSXuYqUiUaxPBkjdkLnN6lgv0kxAihmf9E2TnNFQfu5FCWLUpcMJcx6yjyTn+G57Ds8T/c15ZQlizfY9ydv2tY/mwc0Xp3PyGV465UexKilH4dmOgCd8PCq20mgANumHiYA56Tn5PTPvoGtcYfK04CIxs++UYPGL07oK6/1uIh59jONFtba2Fq5du2b3rroYlhnDISYg9kQgv/xsNEUqYOBzbXntpb+AFJMIn0/SJ7bq8ajYynl1sZ8Weec0x7i/HeSLR/BxOePTdMYOxk43cZ9LFPOJAA7ZLU9jabK6OacCDM4BgHd/X12X95rWxZnIdFvuaZvbO2Fra8smZ+d1vUIzLxHPk3tErHx3Q0lAcgILc/MC44YZQvUFrEOFSVwAGceLCVDUEEf3PIykDg72TX1hgJyq83gv++eJY++tR2Tco2IvdZ45rpz/2V5NL9enlWD8lMcbK0EDA29GaoBEAkUXAOoFEXK7ykLvKqJodQ7sQq3qMbpwzIhGMH4PS8yMFzYvWdN1xr5lPV3A9j4SNMiikK1pSTslYKOt0kAi/44ukubutmKpblhbXgivXLkULq6uikvU832ZFZkkCb8xyaLS/yirjS19Yudfq/0yQX8BnJFakZ/H85bMvL7l0Jbe+ntC0ibgnR+cJF1W+kssbgIBvdbscCMYxwQfsjZd/Imq8ATW8D6BuYM64F2kLOAtoV34HKcKvOMKJkQGxL4sP8kfWc/1FXXmm01SeC7YFoGsJzqh24H71dh39LwkaZOysNSviAm4pBW2HhxYWEM96I1sOzp+24p8t/dbYUuR6OZuM6wL6Na392zbVzQMQO/sCagF0s0D8ck6xh39jp6+o89mvyXyvOyPOadpq2pMrbRZ5xK8cUO8scRr+nJ8UQ5sdXWoYzqaIOLfFqVLNjdRrRt3PZ16Mtrn6fyk2u5gf9vKq1HnWPKXaP5AnWv0eoyp+AzOKDv+5e2ZjUDl7/3u7/7uP//+D8ONhw9DtzIdtFixCMbUhkitPG9qXoBJB5ruX3Z36UnUDDqZ0eyi3Z1WYkU0njpD6yLcfKCLoqnMNADbleXhtC6YKVseHuqCpioOjhCgpD1SUxeuLQMlOZqkOy9SNdyzkEPhdYs7GwAOCHHVa+lYlZ/yVP8gnFueC++/+Yq2V8O5JSUG+4rEdjdtXyblsqXgxzLnFtXovkIBgPYVDpBoZ2gwQzIxLWXptWMqgAk1vdTWxce2rd5qbUwZtYSt1QUYAimAhyIDTkkudPkbYIyOgy/gURVYzM0valsJ07NLitjFg6tUgdV3Tc9V8HcG3GFCMaLTl5rUj8RkUhb02qoS07IfJzuoF2R7rAx6WDzyKwysvDw5Tg5WakwIaJMJLCvRYNzMCZI9xHSfY2AJNF6K7aTa3aMZb4kyMCCWtzQgqd8+PTWjXoOLOhY1RZXtcKB92mclQ2SpiWhHfed2dRz35OtwT1reXV6j9ze1n/v6zF19zpZesyXg3dkXPSFA5jva+n0b0gNv6t9Y1E/JKxgvYs4JJnvK1s2QnlEi2Zv4/r66g7c1SaBawaN6fWM9tDmH5Du8r4Qbv5+jVdXxbqg5LY1rKdtgCq4KkJt4NguEK2aLqZ+hz50B2JWD2NzZNj2xeWg35nRONkIPG89paZa1MYbm/lfqKp4ejKkR0ElfF3ZcX1stp7anH0mkvbHbgXF0FvfFCDPGoeiRAD8E/9EDAG5u+FqkUCnKOY4qGCoP7DtiRGQVd4CxNi6tGcmNlqU3Pr+ypOy6fDBIBCki5qKKnYaTCIm+ZakLseI780GIrl2x9NXKpZO5PRcxMq2+zM4BpU11lN5S9NbqAmw1AfCkAEdgBfUAX61ovyIAQDPboeVUKnSYWxT41mRY3hmE3R1FggKcliJBABdTmj2W7ZJOAWwAEoksIkOeZ7OGqQIbT57BZxpQa/LqCkgiHeGKjtF9jJi9UezoPkb+8YgbAMOdU1ihC8I3o5QS5QDvS2QM2GHCDiDfuXU3fPLxZ+H27bv2OU1REA8ePAgff3oj/PgnPw0//NEH4Uc//kn40Yc/DR9+9PPwwc8+Ch/9/JNw8859AZyM3VtKiOk37Wv/SeztaHJ+uKEmADv7YUNjdPv+w3BvfVPALV2wwuwD0R1N/V7G1VYYNBVIiguicss3UPih1diUjjeAKpLXcgV+Xjkt1YE60W9qa2tpnOsyq68pQp6AUrJxla69p9ZddC2BK8bvgk4h+j4i8BkBckXnBF9xUvL0LNfUy/zeiQMdsb//D/5R+L0PfhKaU/Nhl5lSB8hOZjK3wxJICMCjS3PzNn2Jb6YnTWoH6vjncb9SG6b7n34Ubn74Z6FysB0GijAmRFdg6lK1zhZ4Akhupui3I9CEt9vX85h7x+BsdLG5ERBLSBv5BN6AceWwE1Zq3XB5dTZ87f33wi9/6+vh2qULAmOqtboCZkUyurisSCDzQrYkjbmECUgUwXsfPTL/AKBFPEoGTipi7fcmdOFq2SqghGicUYTUEGhzHuCDUGMlQBbfHb/0mSSsYjsn0SSp0ozlcGznE8twa/psCg5Mv6pzyCkSa/WTVmMGJIrajZdNRvgEusZ5Mk48nrjOvIrQxpDnsiTTuOQkYMw+EFGSdIuviRpfQDeqXbCZhM6JJzmc7ubmpj1P66rG/IIi2k0t65sC020DZTS97OOBQJpJDkMd9qWmqJR/u780k+qqurPsbm1rYpMzmq2SmCz66u69oO7dy+GCurGwsmLT0QlVUUvipsJEorLYj5aA+kDA/umde+EPfvzT8ONbm+GBTqVdaBatXmxe1Ea0i6cFx1sH16rnKBiCxkK+1lUUPq1zj2OJ4mNHxR4HAt7JueUwd/laWHn1jTB38bo+aC70aw2j4ggILEFc3p54BGyVhneMjuliczt87923QklTPPEwxjfYcjcth+EdmbgoS67q773N9bB9/14IdGPWyT6l87aaeFKWz4BhzxJ6WgYjrKesN7lgTSSfW74Dn2IDFltX04IoehNHiZMy3op233z1Snj3rbfCJQExSRwuLiJwZE4DXVS2xM28c63gSx+HZ+6hgJNlOZESCR4uQkCq21eEqyXwphJLALFFrHoNRQzsJgqAbSWeqvoO4zL1euvMYYm6KKMC2JviSiOoRTTjnn83WaKrzBZegoRTn7JcOE6AkX+bBaTeB20Cr81vgKJlIgGkTVnA4xQteGeQCAp5UtBB2o5Xep3/HV8MnsTPipxspEg6+s0xAad91W99KArv5s2b4c6dO5Zs29f+NwXMP1X0++knn4YHan20ub5hz+EBTFwOdXUAoOl1Oxqr7Y3NsPHgoeirLf32fdOfb6vMeFsa3rYmYugeaCEmB74XgJ6Zm9HqBm4Yflx0sJ0riqiZsKBYdCxM0qhxONAxuq+Vx72N3bCp4LZnOVSmLcbHUN5oHo435x6n34yoC2a2gWizno4BpEOkNnROaEVwwJBqYp1duxDWBMgzSyuiKjSBwS9rwrbzsGyE95QIoreVNMXTj13xnc41jrLqqZMFy1ydzHCNRIf0DrNEHSp7NMa6KFwpkX+mf44rB4bLUYuaYmLJgcPMgfTmSxcvGBCbgF/LyuSYaBd7jIL5Bi7K1MqH61L0Chc+EXBff7cEvD0KFpQz6Aug9wSid++vh89v3Qsb6ne2v9cSoOwLdNa13L4bPr99J3x285aiegGKltYPNzbCuiLGbSWntrZ3w/0Heu/N26Ig9rWMV5KR5X6KugF0Jh6LlD0qZpLRsjl2loj950xV4isBcNM5SoAojQcgbokqpIAAd9qGOmrkezZ5pa4p2d9w9QbW9h6BPw5leAGLi2dF0RXn2taqpS8+r6nf9VB95PYEqui2KTdvKXG6o6gY7waoobroqBmsSjVBQcfjDbK9/tB6IPI87mc725vh3t3b4d6tm+G+7j/82c/C53duh7vil+/efxDWFSW3SaBpIloXUP/Zj38cPtNYN+GBRQXVtCqZVGTb57gBtKwyEn9O1D2vIh8sThg2O+yJ2uLetcRG/TDRaJ8oPMlVExV9LmDMuUAsPkDXLrlkQ5Wc08pxTLLacR7+2V1G5SelESgj4zOcChjDgH4DiwrF4VLOrAt8b+Nh2Lx3N/Sau6GBiQ8XDqWxKdHlvfCmdfECKPTFc8G/JdfQp5pGOGbRWQ4SJRIZE5JbskVh0cWVRvj173wrXLt6yRKBrBzJiKPIiJE6kTUXZlqr8nmAMhenUDoufvV68bdVXeQk3+CI1ze2BLCblsil8KQibwUu4DYJM72X1+yJR94X0OwoGiNSbAtA21o2cw9Ix8kgyvNa4oRjmx+W/NELoSr/R+w/TenBJIPqwygDIuJopF5hfW2dt0fpN4+MDWiIwNMklUfBfkhPjIwT9dBPE0NUHcQyZH5D9HOIksFDCjX0+IxMl5AN8hjStKoGl7LkGQEW9pY9M/jXRELSTg1Ae7pntbK0tByW1Cx2htJ0Vk+skvSrphWZVpXU5XtNdaPvI0JuK6LeFr9848YNnRtqJms2qDOWhMNAKubW6UkX+Wzj/7WPm+Lgbz3YCA/2BP68hvMu8cuMIUlh00YbbcX78DNB3cIZEhOeRNzEyEaaKVE3u3Y+rBIVS6EzUFAh4ihagKKcMXlHGsgzXEcv7VsLkXEJxmc4E3rykq0AfpFxsC6/8Lk7ioi2oCl0UTdQMLDsw6g7gVE0GJdsKIFxD6DVxRU1oBGITVfs+uRET0QAislCLqX3XrsavvW1t8PqyrL5CNRRSugAI08y/agVG7CKTRxqzMdHmkL3bSJ4lA0C5gPt3+bmjnjPDbtvCkDXzp2zxBwR1K4At6cIGq+JdqurJflm5E8BIP0afhtR8qaiu30l5fg3UTL/3pKGdoeuxAKZrvYNUGDywpEM8KJFVd8Sd4B9WlKb8RG0BNRMas/E89btgvGC5430EJtJMQAb04MkFVD2WP48fw9IaNKwk6gVWsQ2AFlRo0WPKCg6NqFFI34dXykQUHLQUJYO3HR4JgsAXYNskYh9RsC5JLczwPP61avhkpz7Lmr1cuXSRW2XbCWzKnBeFF+8pKTrtFQ2FStdjsZS7EdbK6q2IukDURV96CONJfxQTecLDUkxhsKZT15Bdow5d0jw7Ype+fzug3BvSxG+nWGjSZgxMQAnYKDhqH4LgQC/rYInBs8B1OLzB5qUO5zLjdmwdPGKtkuhosiYc0XaDMsfcB4az16C8dMjSAnGTz92xXcSfRhnZ2CMDyw1/YdhXxKjTYFxRRcQSZEJAUhLPKFVOenfOHchhcLgxfhSACElqYiMHYy5MGMiKwIUm3mlkUXXl377/dfD269dk9xqxqKUhhI0JHhY7tMZmtc7X2yluSSo4ryh3RXPKK7wUEmaliLdBw83ws1bt8N9ZfNbAiH2YWZuwSLbh3ruvnhRIjf2B7747t071qV4Vt9NYq8rUCaBdU/LeQoYKHJ4+PCB8aJEzi2SRHoNGXqAjqQRxEkfcLZJh98qMDW9czTE0d4ZzWCrg/S8RbuJQzceNIFMXuiR0ztxtT6K3oZ/23sjZ+xFEs5ps5/GdZvqI8rjonmPlBD6XdZsVvswK4UBo4mpf0OguiDAunr1cnjrjTfD9VeuhTdef0MT2kpYlqpkRcB7+cKlcP78WlgT97qwtGBgy8oA054lvQZjJzNW0rlR12c3BL7QNbsaTxqD4k09q+jcNOcaD28QAO0jwYp0zW3RGvfCrQ19LnuWqIyYro2rCz6faNwictopWbBAsQi/hOS9NDqaXHp0/aCs/uLFMH/uQhho5dTVuWIKIQNvvqEE4zOhSQGMSzXFU44mp7bSbqajtTbp4ohnFUU2BNDrn/w83PjgB2HnzqdhSgL8SakWFGYZwKCiQK86oSgWnnFbPOKueEc0nYuKqHie8th9LYPRGQMss7oQSAS5tI0o6fq5xfA/+p3vhXdeIdJaMoF+XWSlZbcFHFhswsNalp4Eoi4yom5L2GFUI8xr9Svh5t17FuFyA5SgHwDihYUlRWWR23azIz7DPTAAp0uK9Hie/aVqi2SXV6nxvbEaMerWidRnZ+fDqlQCF3WBryzLVc46HNPKJ4KllY6jOrFoNNmM2uSl96fIEX20NV+13xR1wuM2Ps9d8RyQj6gqOH6JNx7x8dIYi07Zl4wP0EVlEcu3U+dtijGs1Fl0C7y/9MLQKqxVarKgXJhdCHXJC8kRIAzmdw+QNep9CP5MQ63sOfpgJt8NJfzMP8K6gOh4aBJkdYH/NTQISUI04HiQYCK/omj6levXwluvvaoI+7xWFpRS7xrN0dTEut7shn/y+38Y/tt/9aHqBUjiRdVE7NBBGM0qSUBOqbOew8OEp71TOFafdZVWTy8uh0nxzy397qWr18OiomORxjrN4anrlrAlsIjlCKWa4mkgpFRTPM2onfAelrrwf5Yn0YVrvcngSUlcqSquiuYYI3dd4IAl1wPFC1zgmL6zRCY64sDMchEo8mkpAgLUjI8DdHRP5NLWZ1ikmyrQrp5fDd9591XxxosGvCSM0INyT9RkcjaWsygGBAKm2LBlpZbC+uiW9uPTz+9YJIy6IaogonyLkt2WHrNiAvhTAS40CxG3RetQhdq7zz79LNyVwuDe3bthnSIH8Zwmk0IdoO1A47C7uxW2pC5Zh7rR/Q4Kgm0l/B7eV8S3FTYEPLsAjxJi2DZidN7S79/XBNXQeJjszbjJjJ9MkTGFMCcZ1hT9GXIwNoA2rvqomsJ4fU2stqSHEzYPYskRGU8da+fzmSyWBFizmlAa1lNOE7H4dQx7Ym875RCwOcVFTZMuRTdRYugG+OKMUwuluj6/nlpmsboh4p7X+QANsahS53l8J6CfsNXU/kJVVI2G4jgqSUxkq9d2hLw3bt8PP7txP9IUVh1ovzSexZbHBVApUiHXEYF00hLLUZVxqIKWQ+1LT1tVxTrTmuhrWiEd6rcbGFuX66TddpH9M76uXpqPK2mKZ3eojYsFEEzyRaWbEmF6DJ6vr2z8gaLFA0W+ZNKnKVe1ZJCWpYpMFhfiMpUl+5QuwDld2Ny2BUw9gZFVs0H4ogQA7E2nq2hQAElE89q1S+Hbb7+i6rtZ064eSuoWAT9yoVz4SKhidBr9dU07rOtvQ+qHz2/dCR9/dlOVYhsWDVsFG9Vg1oSSzsD6DUwWAlSAcU8SLDa4Uq1vUwsefjeJN1I++CQTzRIJwr229RvnzF95VtHi4sK8bQ2VccNUdwS8BwJgzMu9si5aPkaQZPkem6omQyPM05lLWEwT7Quk4VlzFzr7u8Ab+/P+HMAe30/6yjnjmDS0gppEB/Fb4HLhjK10nQjZtsjL8xi/i+fhjtmmNCnWcNAzvwdpdvVbAU3jlAHkdM9roKhmuDefjvg8kw/l8gtaQSzr/CA5OD/XMAUHKwh011ATZuID2NMB3HTMUS5JQQ4JvA8+upk4Yy9XLoBxksMdQpuhyFBEzGdoREMfrriuKk4lJecvXQ5VrdYm0RaT8FOxD1RXVHpzWpYJvDOhSQnGZxq+4ZsJOOD2gAc4TDYiJy5aAxeBxZ0bn4a+supqsxvLePUcG9l37C33BbpchNNK+rBcjS5e0BE6yTMwhuczs3C4Yr0fsf6rVy6Gb7x1NSzPYTJPGx/xfwAImlxUFbpgWXKbaThSKF06NJHeVsT7uWRpP5M+9o6SPUTG0BRmaGRRbwRydMoAM6153BIdqmBB7X4uqHSTllJvvv5auHzxsiWmrskT4+pl+WKIE13WBbwk4CWZtSBOeUX/viDu9Pzaih7XCkBVg0araDnPaqCBfEqRJd0nSGoCcObZa3wtSUO4+fTbTGWS/kdGP9EUfmByftgA4zgaIyUF4evdjc0ifisYiROhR8SM+9GqPl5HAlJRqUeXFv0KhNl/jR1FHvybwhSLiM3m1KNjqBdULwJX618Xk5UG2Kam4TjHdlpMrh1N5nDqDUXSc/NSVdiEpvFDJ2yCnmhKP6FiogcbO+Enqvg7YEFRjIzN1ymqKYiCUd1MWOcRaYbx6jC6RVH+ykqYkYpiQcd4Ukm8gc4hqi3JMyhE1qs0gVjiUF9SJvCeHlBKMH76sSu+E9AjRqAM2JJKpoJQAkYXUFVKi60H9y2h1lf012sp+lQCiOgHq0siJiLQhirlSNohbYJ7tRjGkoJRtsTFjsAe2Oei4wVERtcvnw/vvyID+UZ8zhJBqYMDFzPLXgABUO4inaJQAz5SwHtPALy+LvpAagcudDOlF1jMKiqbE9hiSg+Yrijrf07Ae16yptXlZYHpmgHvq6++El575Xo4t3ounDu3Gq4IhK9fu2J8Jn+jILgs7TNR3eKCerWxlLeojwSUIi49vqAqM5bbFB6YDSiJJAEEoOQTirWUApQsQhVQmeqAZTUrEnDANF5HtgjTkUaJk2RSZ1jiL/tbA0k/t6iiiJGxmRKZFDBWrbEKsc8hkjb6IpouuUbZEqr4fuhYGgAT4Wb3pmQx7pv9BeT5YHYu9vsYaJK2SB8RA4lbgS8/iQnCijD0Xiuv1/5R2g4FMqvzhTGDo67p3+QazFQKSlgVd+sqq/7Jz2+ogi5y2ZEztiXFiKawQbQdMSDmd5LgZeXUUCJx9crlsHTpSqipW0xPE2YPsOeHAsZWSAS3j3cJWvFRcvTZXVkvySeVYPysDjRL2nSic4WZixgnrDXjsRY4c4Ch7lskWbbWjb4g8x7BWBeQkjnwiuiMN8Wfwi1X4RlRWegxSorhMK0sOgMYQOr16xfDm5eXxSdG2RWa3bqBWnQ1syW/QNmy5FZoEUy+RjHBlrTBGMosLa6EVQHs5cuXw/Xr18PVK1dMegXori6vCIjXBLjLBsREt1Arq1IBrClyWtDf6GZnxZfipwvHiX8BvdSsI7UiYuRcK5LdzYsf53EDZPx3pRpYlO52dkbvoWGqIujoYBetNeFSua8RQZPUSzxrTAZm3gyGrceDQV4m/UiEbCoMilFcUhelXXkEbKoBU1vEIhW3toxnkMyeiFI1gbHVKAlPhT2mBYZCYUsyRftcW0nFfUY1UlXpvH6y0RqcD9bkk8md72Ty4DyyMYlcs+kddKqhN7ZOMVzMROA6P/D0qMo7YksFOj/66SdhQ5rj2Cg17usQjOGHrZwRw6gIxDHyx6BIE6Um2BXREwuSsw3IYeiNRo6QrTMWSIGGEhFM+CUYnxFLCmDspNIZP/Xle3vMXcRqMFs444Wgv7uU/AIQuojOK0pcEhiRnKstLCshPWt0BdltnNhYonOBe+NRyqeGSSeia8qpLOodJZm4kAGqOQFa9G2IwUluNWkAIo8KAMQr/Sy5JNDj8/n7/Pnz4fXXXw/vvvtu+Np774lyeF3R7MWwLOClkosIjP56tPMhsl0RCF9QFHxeG/31FqWjXdNr0TiTyGLCgNOkCpDCBpqlzgo0lvW+SxdWBfJr1rOtLis56ruoeuO72NDcLigSXxLAI+/C0Y7NnMpAp2SQ5HaQGAWx0b8Nqx/u/W/+HZN94oOz56MlUHzt8D4Dcq9+jB4Rcby9UezIjzpKBb3qDXmYRajaptQVFGolGjNF4TkgSnskesdN6jkOPc+jsACYq3rOHqdkz8q9kdIJ6PT6Cs/xPv4WFz2F65pWLQ1tda0u4KeJitkXP2e4N+5aGzebwI+bq/hKRcJpp6wj+ZQmV86NKp4VJoujKMhlb0TW+WRSQsezRr1yRJ9yREmY4O8QK52wu0RCJq8JXezIirpEEmg5dTVM60K9dH4xXD2/FOZ1nldkEDQ1gZespFKSJ3Xa+3YRTuO0Bv+bknbujGXlwwI6ChIAmZrMLqjsgnc1EDF3Nr9QFMno9fhN0KIdcCHjjhTJLDp1ca0oQ/62+F7zVpZsDoqAJOOuCjm2HkonvH7XLEAbdcyBpqzp5eKSwHd1QZHuogB2RtwlFATG5rqA4XsFPIDNFN0nRE2sid4AYGYA8nMx+kbSRsEDUd2MwATgPtSkgd4YetQS/QCWZepMDGb/M69gAbhZdgrEO3SmoGLPUkgRbWIESPDGZJeKW5CUGYUUVcsGtOneCkbYUrQZwTh9FlyoJfQkR8R4KZkvsY9MkIAd1XOtLtIzJHDojiktjkBvhqL6DcgUDVi1Ed3bpv0EKjENtf0SblNMEx3iYvTNT7HXaYKzMuZkJMS4LS2vGiDD10xI+TCppJ2tyIhWtfv0wMMylQub89KYHFu5GdEFokaUNmzVd2k/e0geOVe1smlra6kkvomihNengqMKZlXojHWLxyT6X5e3ZzcCZQXeU46lXbboXO385qRX5AXHp0gS7wDTwerxqYHE+od74b2ry+HX33stTB+2wuaDO4oaWZL25Gu7bSc3MjmKKrjYZ0ma6CKoa9nZkj+Cu5pVp4l8lEQT9/rKpdXw9tVzWjKy1GVpX7fPAJusHbzoECti0NV+0FSbJ2laW1J4QHEAoJiKn9eSdGFG0ilFRLi8LQlEV5bEFS8rm68odrpOwm5akbLoB0W0fQFOVxaLFV3ANYFuVyBSVWTW1OduSa7W0ASBuQ1l0nwXEeaS9MQkmjYF9HOSaRFxNURNUPJ7II58UlQNCowpARabURNEmIAZy3ON50D/trFF3gW4oFjxCjr9YFNgGN8b+82xlAYqzEgIkDVmFnogmYcaEDPBqYjFnonvR5lAWTZALEJX+m6BVFuewwLcun4vhRggGTmCWh2eVVWKawtSPsxKm7xr0b7xyNpv43316Vs7UtOgWtD3VFB6SGXS09hMaZmP54fWHgbKHQm/MeyBw4VoosDEknqWtBWoI0ezqD2aMB32NY7SNXMCTiipptPPaAeKMu7I2OinN+4qutYaBAmbHsOXWAOKVRulhPodCgY0xiRN+8gs55dD7dLVsPTKW2FGnP9A5wc+1XhT1/C0TiuwpIzT+BIYlHzxU8KHz4ZH/IxLMD7DaPYBCUvGxKwyF3Rsvc5SXOe+LvaFyX64Wh+EdxUVv3VeS3KKH3RRLIm64ELd2tkS3yejGbyEBaBELZTbtuXvUBe3jO7YTCf4ZF1DNV1ACwK9t65fDa9dXA11ElzDjiHJUJ1EGMb0+jzzHkDFocgHMEFqhsk45bBImtBJ8/FTROYCwjolt4qIG41qOKcomGgxVsdxYaYlvEXqSvrVKZGdMG0yv2FPGmNMg/ZJCgowuZhp+cM+EPmZcZFeP6PJBp6YykSSeKgmLMmlXxkjV7e0ZLVhxHyMfG3Tf9LGyiAKWkj8wY/GF8UOFETFHNx4jGIUnEqgbfIjoReVIpFYIFLlm6KueYLknkAT4yAzItJvntQBwLt5WtKzKiBW6YSbtz8Pf/xv/kTVi3fk6bEd7sjw59a9BwKzatjRpHQf6aAqFjelp95GtaLH+gJaJtoJgRy+H1b0QUGImRaxN9BD+JZEWR8ccuTG44RjSWI9P6XkGvvEQoJSbvjflvb1p599Ej78VOX4mkyQqpGcizriNH4KEmyFpYifsRw0RDOtnAuzl14xIK6JIprQOcVnWiebNKFxhGwsLeKO+vfydoYRKBN4Zxi8wlutLbseQ8Zm3GZU1dtyrqYLaUYn+wVRCm8uKeEmSddFluwCuyo2lAZg8hOQ1MyaV4r/o+KrKRAGyuekNiC661C5x/rYlvICXl0YS7pY3n31ang1gTFA673JvAefV8qZf3By9uJ1JnVLcqu6su9RTxtBDYraEoDwlnoA7wiSi+5FTJKKLhIYwt+VM9ttubh9fONm+OjGZ6EtsKKTxU356q6rtxuVfag3PlZhyD2VRd9Vme5tARadTqaJzrngrRSYBFKiWHLFAxCZlBJ+yfM6g+yIz0n5ABfLcYiStIQ4w8SeJe5iXGyA7G82j2T7/Pg1SWhhigsq0pCcxX6DJNGksdV3qyBRlYvyHlFy7I5+0z0ZKl25/npYOX81rMnrd2ZRqpNL1yUFE22jriZtmcNDF1UVZQ7MlF3FOzrmOOFtaYw4f/Cd8P6IgK5V93FO6Rg5CHv8ab4SaJ1N+oe+GTDWv43aQtmg/dNnfPT5rfDjj2+ra4wOqKLq2P0w3cwTWRWaAupVrWJIEteUyF0WEK9cvBamxdvHDilo2zkDAeDhTBhXX2mCLMH4jFhSgvEZBzB/u2leuXBjRw1zvqKFjcK4aV0Uc1rWX5wahNfnauGygt4ljMO17O7pYv5cnSGaAjtMdVgekzRh2d8UpQB4rq2dU9GGgJqIB29ilrn6L1ziipb776nF0nVF2uYKl8DYq8McbOGJj1MbAFwNccoWWVoSkmVxzPKb760Z5bQVRcvjQq/Fye323fsCEhkESRKHnvUHH3ykiq+7Zqe5KUnVDVXifaRCkvvqVHH73sNQk9KiRRSoSHhWibk9gTN+vjcF4DcUvZ1bXooWlh75Oeo4CEesjAGdTXNEhmnT38irYuISJQt/j8DYD5Nx6SkyNkBOSG6yxATqaGyjT3TUi0dFjCgmik4EcjESnTIznq4BKubr7fDON74V5tcuhbvrO+Fnn90Of6rx+OCjT8K/+MPvhz/+/o/Cv/yDPw4///lnOqadsI8jG5+PJwj6bX3DrqgjJmXj8vktaHct+Zoa2KZZyMZAv8OPawRjtMusbATQrKZSngG/4RuaEH/w0xuyv0R3Fzuw2ERkL1Q0rMh4RQnYr7/1po6LEoJL5yRluxbqK2tWQo27Hty867lLMH6GmHEEP462XSq9KZ5ynG0pzEVqi2IloayiC/WDCdtCXQm3NfHDb84OwnfXpsL1ijTFTdku6kL88Ccfh3/6e/8ifKLo6I6aUu4JACZEW/R04WzKF+FwIN5Yek9Ar63y4Ckl0UgSYVQ/o6997fyl8Lf+8vfCr6noQzhvFIc3NrX4PMmpzNDGsHbk3+D/BramKurYgGsaEaD234oMgCtLFuq7tE+35LfLEpz2P3VNAvCP91X6fEsFIx99ctsudozQtxXxNuV5oeBYcqtJJfpWwpasRDG+h1L5pW98XZ1QWBXIq1cmSoeiNK5LYUFFm9Eses4aXSY1w7DMWahpQJWsRR2QrHuGJQ2JFklkxe7TNv4Qy+kWI+NoUh8TbJEvZtKpGC2gHn6KYFmlRNN1iBeBscaDhBuexVACNfHq+2pIelgRvSJvkR2FyTvqhPKP/7t/Gr7/gz8zwEMaBmUDqKOVRmp4SfLA9995Q5WGcmHb2xK/PB8uKqH59bffDM3Nh+Y5wWRqSU0BI3+b7kP7Bh/v3iJ23JhAXNrHqgyaCYpGr6WcHC5Zne/CP/ujPw3/2X/1T0JfKo9DtVZqptZVmFa1W7uSHk6EV2Vo9Ff/wm+ETU0UGxWdeyuXQ2v+fNjDOIrVgc5ha5OYVns2b6EY4iEIat1IGJa3pxsBG8+y08fTDV7xXRQcRLUDWWwiyhS5Eb1ZZCzpVvUwXGlMKjKuhAUlgXZvfRbufPTT8PFPfhI++eh2WJbiAJ3oPv61u4piUV4oioQHJECDDoCrRH+KaxkXXVXftbqwGL7xhqRoSh5ptWlgFkuJo8TOwdgf93+bZjepAeCOUTNg+Wk+CgI2428JGfUYYEyHi1vq+XYgUF/QEhx/gp99/Gn4N2pg+9OPPzeD8weKmO88aIWH+4dhUWqLhmRqN++pr9uWonpds+cunAu///t/FH7ywY9UTr2bWssvWHHIhkB5gN8CYwdv7DrflKiyIBY4AHDYd4o+AF/LIgHGUQpo5d7mdhYjZO8cPZT72So9JvoIsbmvwqXz+dZvLy7zoYmQJ1qVr/5DQQxdOKzsWKD0YFOtlWQv+plWA3/0gw/Cf/5f/tfhjz+8Ienicri9IfvQfa10ZJ/2q7/ya9ZFekZA+Evf/k74K3/1r5l224z3790Pn8mneEMT1XnJ/tCju7zReHiOQZKmOX3BDtvvzCak6CdBNB3Tk0wq7P+kouW72s8/VR8+rKkmlNjtMdnrZykNECZ1zBeUjHzjyoXwK1//ulYt4q7r86ErDruNbzWtwYi8tQ+ce9FLOtEc8MtGUXCOm0FneTvLCJQ647OMXuG9dMdIFJprYv2eC2SWvmc68QfKoG+uywviwx+FH/7JH4ZtqSmuX5wPv/nL3wl/8y/+xfDnvvXtMKcLZW9LJcmysyR5A5CaH4WFIkmuRXKHrDneE0RIp0Qmzh9Hs5u4DY3rLfFI/ElyCheythJW6sW3Lw9imfo8UEePj37yobpaz4Y333jbEnX//F/86/BP//s/DA/Xt8Orr70W/vxv/oWwduFimFuYknRtMfyH/7P/KPyd//h/GaalwBiIlvmP/u5/Ev6T/9XfC+cVhf38ttoUfXIjfCgw//4HH4Tv/9kPbEnulW109+jDn8JTwtkmCDANdzbRYX5kFqIJoD1Szu9z3twnoiKFY6+x+A9zpQjAVtmcvhuPZ3r3walWNDkyMf38EzUWvX07/PxTURH/8l8LCKfDv/03/mb4r/7r/3f463/rb4VFTa6/+t3vhn/4f/2/hf/t//7/IO72hsB3QxLAlfC97/2F8O/9e/9B+Gt//W+Ye92P1bj0Bz/4gSxHteqQYmZHidxNGSnxtzWvJZJP+mkr9uB4Jemfmw35iidOOkwyaNAxocLEHoe5OJam5NBzDU14s0LQRT13UTTFubl6uLK6JLMplT/jNKfVgY21AHloqlRA3KH2+xleRuVHpaCjHIizjoDDhn9ObNJIcij6KeDUJptJKSc21u+JI95TVLgW/ubv/KXw9XfeDH/1t34z/M5f+u3wzmvXlZyTC5cuRlr+UDqdyueGO2hUarIDgD+OCanjbyOf3tHrAMDYzQIKg2y9gFiKB9zW9uQ0h5va7Vu3jNOlHJqS7d8XpfJ/+T//l+F/+NefhZXVufA7AqB/59/5d8O3vvkdFX2sSXkxa5abX/vGN1VE8nXx3CgAJsIPfviB5HFzSnBdDO+990r4rb/8V8M3vvNLoaKo/HOBPUUvTq8AytYHD7N6UDFKIaIuArCxBN3RzQE5L3jJVwH5KiF/zfBvWysyqUXEiQ1R0SXHMTUbUEWjFOXQRuqeVBIz4r5ff/3N8MorrynKVwWhTHXee/drZpu58XAz/NEf/bH63W2H++oG/Z13vmEa7s9+/pHaLN0LV1VU85d++y+G3/zz3wvvvvNO+Nf/+qPw6aefmktf7CyiSDy1RYq9A6OKwoGx+PuHBS4G1lEnzZh4xZ45Z1prKz2u80XsUagDxtpWVUq9rO28Esur2sg9cL55sUtLRvWjKTEOyGjyP/m8O+sV9bK+P0uzvqxDcJbfnQ9ftKs0HWza4FKnFX3U5cVQm5kKV9Q89Ju//LXw5ntvK6I8J2pAy2OB4DV50/7qd74tyZr+rbU9VWmWeEIbqhsXprVM52LSFYXm1aNcLjQ3uuG1HiE6JRHLiik1zqPiBGoGdBHhcU/DCL4p7S9cId7K3P7wD/8w/LN/9gPZXYbwzrWZ8Nu/9VvhN379N+RD8ZrAelUcqHyJpYzA9Ofv/i/+bvgf//v/QUx8CZD/P//Nfxv+zt/5OwY0q+p0/KoKTf7Sv/XXwl9TFDkpIPjDP/43FnEaTyow5m9+z5KKUkZFLEf5bk9kOYi7WsQKMQTurhjhN1NN5o/lnPqoojFWNxrgGc88Op4oHYgQF+aXlIT7xECTkvG//tf/evjt3/5t2z8SkJ9/9FF4/803w//3n/x3Mku6rJVQJfz6r3wn/O/+N//r8IraYfFv2nFdExC3xSff0ST33huvhX9LE/Df/Ju/Zl22f/TjHwgHu+HCxXPGb+Nx7QU0FNFQSm6bdeKWpI1ycX0uvy/SU9JpSzmBNhvfjgVx+xyDhnINmE9ZtaconZai7wVpj98RRbSs182I+lrU65alW5+zUvpYjs7E4gVHw6vDfItLkvgsaHHae0swPm2EHud5RVdZzmgIyBi/kJiq6qKYUeJmWaXECyuyRpyVvExFFDiUUWq8iBOa3M5wPaPaLUa0pAFTxGYRHKA0Ssblq0cHLotekkxs3G4XIysSWpayS9FXHjUTpf3oRz+yrh1rK5MqmV4L31Lk+8YrrysaXtFSOLqyXbtyXeXOF0WdqLGpCh9aUlVUtP9rkki9Ime5jpQj97UUn1MC7DVRG5evXglvKKn3F/7SX5SGum3dQYgM8cjArJ5xxKgeXwcDhJSMNJ+HxJ36PbOTJ7SKUXDOnx8XIWPwThAO+2NjoM/HYB0wAtQpGb/5+efh448/lv+GeHqpJ1659qqSk6vh3TffktWpErA3Pg4HWw/DhBoI7D64q/u2ok3pkMVBf/7xhxZxri2qtBsTehkDTSEl1Pf2NPm9/ebrVpJOspNjHjtPS4eMMiIdy/z3+W/y545G+0nRY1K8mBQFoPELMVtX8d/IIpdFnS0oz7CEg5zMq9DC1/U8RSg4oLA6IIGIlM8KaDg/oiClvH3BI1CC8RkH2E9WPsYjYssL6QTuUL5LsQGWlOLoFuV+1kA/rJO8RZ86aZAbqsSbFjhfuHTOwGp+fjZ2SMbe0GRZmL4TctOAMi6lUT7EIoyjhJ7/Owfd/MItghKfO+xygZpAHCPFG3QoJpql2wRZ/reV+f+lb31LgPx+uHz+gopWBFa6gKExXnv1VVXvzYV9gfasEmhvX7+iCPpauC5w/bqAZlEVX0tSGbwhpze8L2i/BBfqILQpALohwOvpNxE947sASJrxjqsszIqSyrzsPmtPla8GxvHFOXWR/40CIq5k8IeIESHJurqOFSZG8wLgO9JHY6x0Vf3s3hEAM6nMi5b57q/8clhRSXi13wqvnFsOv/HN98OvaMXz3a+9F7759usqdxfnq5XR69cvyXv6isZLfK4Af47oVlcdbbPOi2O+du2q+PZLVgmHt3XUC4/8mimG8Q3lnm/wyFapSOmzeVtEVzgrq9dvaSS5I12j+c2Y/c8JnC8qabioVdKiPneg/MCUjndD76erNZSanw/HTeqWI2GiOON1U7790REowfgpzwrDx+yMtH/rs0yhShmuTlfKm9viQNmQwU1J19uXdGhHkrYNUQJWnCuPio6WqkQxiyodNstL0RKWSEpqDRfXJ/ntEe1wMdrNo6c8Ui4CEgBGNEjWn6ITAJgCD95vraEU9b4hHerXlXF/T0ZC165ctcq/Q/2mfe17VxEc7nPvvvu2EnyaRFTyPC/gPY8jG3acVLAJaK/q4v+NX/p2+M1f/ZVwSQ5w+CyQib8ih7i//Ff/SnhVqpCmojZc61CWrKoJ6hIJJa0W8H8wVzJkb/pM42nSVkzYHQfC4/hkGyMibsAd83hFj1P6vQ2B8Jy6WszPqaGozI+YkIj+33vn3fDOW+9a1dyOGqzWlND79V/+5fD2G1oVrKobxkQ3VBUZSyAWFlTFaNoLHdNf++VvC7R/xVYI5APYaLXFPZ7Wu3vbFoGf029e1UQNNcT38pjRUu6FbBWKR1cBfpw9MekRNPUacMbIHeHfzenO1BYhXBD9dU0T3qxWRNOK0gc6hlWpK+r67DoJXt07Zx49LcrblzkCJRifcbSdJ44f45aF/qHAaDRxwdBlqjZjMUXrAENzrG8GqlrbCw+0zN3ShdnSBdJJvrpcbJQrUwNtF2KKgu3OtbeFhFYOvkXqIl+2DyNJcaI2cViErHdLIjatCWNBPdBWFLW9KS6U7bI4bbyIWV631fWjJUDqqKz3QMtcOh9/73t/Thzob4X333pdF7f8FrR8v6io8ao8Lv7yd38t/O2/8TvhV95/zzTSbZHPLWmSUW289/WvhW9865sC4DVJ+3Yl5WuqUeei5HDnpdBQVxCB47QmgJqiVWucaeY4sTiCMDD/TafRFeNWDTiVVSgNN0c0JeOkcuA7ic5JSt5V0m1Rbnvf+ea3zeBoQwm8DZU7DwRyONj9x//z/zD8T/8n/374pfffDof7O2FHRS8PbqoaUQ0FXpGC5G/8zl8L72hVwbFr6vcilWupq0pHExqcLpQE4Dkvb4tllZ4vKJGGWx68cKz8o0EoxR5xczVF+vmx0AiVRbLXZOnEGcdn10WNQTUxsbORnyNCf/3yRYuGJ8QlT3bUDkz0iQqyFcmjmc+jiwgNMeAoJOwokWYrb890BEpviqceTigEigyiN0X0OIhJILLzU5jkKEp6U0vYc6p/nlc13qwunJZKYdsHXYHdmiqf5kJHj91RVdstZeI//PSmyojXBRAzptE1C0M8ETAdV2k1YIgXxXlF0F976w0lkMRNWuPLqB8uRkknRc3m5YD0Cb40KRcwmqFV0EwqQOC3kCSysm9dfFOqQsPo3SYKSb72NXE0tbSe1XveUHLuHdEsy3rvJQH5LyuiflcR8y9/4xvhfQESZowPpCv+7JOPpV3W7/zsUwH7jhVD0B5qXxEzmlcmgRkBokXC8Kt4BKNvRf/MTISuNumMrSuGRYzJryHpjM3GIbvRkQLliRvDmwolKScoFMEK06rZrCtKNLEnmvz+9//UfEIWVYBDh+uHMuSnDhK1CKuIC0rCLosPXhRw0/3knTfeUJHL2+E3fuO74W//u3/bvJw5Jhsqnd5UoQwJPGtdJR59QiLnqra6Jrm8gtIkiFoJmJdIStCZBpvfmXjzeFzj6sv+xvCejiUCeTp1HIhy+uMf/iR8fPuh1bg3pVef07n4b3/vN8L7mlg3xWXPK5G3pI7V0+K/uzMr4U57EG6qPcjuoSpENSkba23yx7iZ3tiAOQPskkh+avSIsdvRCrxyejvTcD4q8Rnl5NGxUsWEqxYXjAZeTGFFAD4jsF2RJAw+9lClqU0VhOwpQt7a2TbOjsc56V0bXAMw9L4YGY0aW/quH8cV58/nwOxLXj4ftQFyrXlFpAtSB8xLogYYAwTRAjK2cqdUGnN4ikMmsLFUlHegpfnNWzfCnTu3zBLz6++/G377e38+/GVd9H/u298Kl1QAUoGCkFTunvwrtu7fV09A/UbxlySTUE9wQs7rdUSk0AZwx2wAL40+8fHFlIfneG2kg+jScVT2xW8d14LpuLZLVuXGZ7AcZ6WR+Gg+G3MjqJM1GewTZYI5fTwjNHmx9N9c3wj31Ij15z/7UM1UN9R15UL4re/+evgrv/mb4c//+q+Fb4hbv6o2VPQa/PSzzzRGt3Rsd+Se1xL9kDpOq2qQxB2critBOBbuI4JfdT65FhN5R3+vjcjQ48KoJugXHSsrrzY71Xp41TqxXJTeWOcgxvJE0laFKFqMTtgcZ1YexySBI19cytrOBBknvLkE4zOMLLGJ8XEGEB5DxOQd3sbQDm1xcubCJuUAF6KV+5Lp1sVW14UIFVGDxoBXbu6Kb+wp0QKMYy0ZwReeFOcti1AL1MQwaWiJqNGPcU9gN1rn3nyPtVEAQNWddS3GpU3L8llxpZjgT9EGCnNxXbDzoivYR5Jn5mqGYbv+16bZ6sGudb+Wy6apBO59/ln42Y//LDy8o2Scnmur9BcfhC15I6/fu23qgbrIUrjlS6Il3n37nfBNLf/ffe/r4dU33w7XXnlVSczLZq+JH0dbScwjsjyKPIjQLKqlmIGSZo0PAGF/j0DCjeQNsJLvbuyuEcucoxGQdlvcqUSD8Xcl/+Se9pnjdqCI/RuSG167/ko4Lyrm0hUBmXjuNfHeJLvqAroOFJNAeXP9gem0Oyqa4Td39ftvfvrzcOvGR+He7U+lMd/Q/tI6Kfo916WYmaZ5qarjJinlxgJVEW1diVAM3qeV8MTPA4rrODWFtaeSdWaVnnSy05zsx0l/UicfYQCTd0MJSQ9e8ZteUYEHssGKaBA6yuCH3NfrUJy3+f2wP2ZyzyokH8/Y8NS9kf2cO8OlU751zAiUNMVTnhbRqNFKEVhv2MmKdWY8aXFB0/JdFouXF6vhakOazt5BaKv1Uls8nWzXQlXSr0lZKF6//FpoK2L6yQ9/aGXVc4pgHqpUVkhpXg8DXagT2gDMCb23uafPXJlX9PWW9KS6mM3YHl8EqQF0oZN5jxbqeCtE8I4LWvwhMX+J3gtWrWXNP+lEoYs+tWu3amAiwST1gsmgHHuaiUMA0pDaY1H8JtEsn4Unbo1S4taeSb36ipb72s8DAdW+Jhcq/DoCt6YM9PFPgDLo6nmsQ1tt0RwqLphW4cSiolDMeFoaiy5eCgLYuugPWtNDaJsBvT4NhzJsRBEQENXFaM2X0LFlkZU241ds/e1QplBhGLuQ4DlMma95UCjiHlhCUCCpBCpaXkAIfndTWl98ofndeEJ3NFl2NKnuaPXSFL2yq2q5pnh+mpJ2Mebf3TKd9m4q7rmrSUkDYa2V8OtBU06HcLS/9ZlIB02gF1dSENUIlBQeG9NK7BEh48URufHMAImJJBEFHFV5wwXlDkP/oB2m5ZlRr8qFT34jzb1u+PTzOyrdVlJU37MnueH0ZDd85703xBlLy6xjA5/cWL0YZq+9Ee7V5sIPRMHcUin3gSZi84Dmu/F2ThM85zXfyYqFvTC5WyLmnvISKt9W0hTP7hyI52n02gUuDJRhkGlXT6RRoRtFLG3ltWSqLWrGQF3g2VdU09cFMCvjmWVVc5FYmdF7cdSaEn1B0gw1gUWwRNB0lZbJS2yNEzs+mxRfB3Wo7DBO1X9j1Hf4Fi8jKIDYmgidcWxGhK40fo6pFeBe8XsQGMHd4ncAOFiErv2z7ib6Tci1iIxnTBpFE1RtiuobMl6vywihAegIfAA6uiHTXZoWRFAdLM3NSwKTZrL4ICJJIX0voMQyGwUAy+xYrkxpOPfw3DwWqxwx/In2pfzMKPkb3lKnC4DcvCnS68zkPUXSfWsMQLyfRhPZGf4d+FGAR4Z+UVIX7StRHkQjfPJmZmuq30PSjd87ixm/JsklFfpcUCR6blndUcTtLy3OyhZVig29pq5JjXEhIp6g2SzRscaaeyZhNgpOnBvm9xRVMlaWzBlnqwOcAgWWh3qPVRTGUm98kw8xttdrosJCxRycN9rxNqCq7+wpsYzFfUf/7pGXSxV7wzG1kUsnFHr6lKQulRbPDkf8k0qa4gxjOvaEJFJNT7DM9NY6VuHF8piGjiTGFIFwgR2IP4UjRlHABc/SfElVbRWibIENvd6ooqIwAhmadaQQkPBY9BmOXgLWaihlro7j/DKUsj8pLvD+bv7evHIvr2azKj5NCA4SvJ/IMRZIKCrTMhsFwoz0udyzodOdVXFIXRw5r+G1NTTK8lHmMU865vubf7/vn+9jscGo/56iTWiROz7uELs/hfe94/N5jMjUGn6yqkgcfeRgqYDT/otqYULkN/lv53fjOcFvXhS9s7S0MtwoFec5xgQKgnFjwnEaxsfGTIIK1ZLHSdosqWmOdKPJ2NZDtqKJ4N3VSsCd+2Y1sSObgzuGe2fqofkA97aCYOFkpeDpc7MsaMZ+neFqKd962giUYHzaCJ3y/Iin9Qg0ieJN+oM/LYEcwJp6sQlQa3ps2lolySlLVATc4blzFwzIbGlM1Kh3T7F0BXzxbWBZDVhLEwt/3NL7HIzdsc14UZaYHskU73M5koH30QvPgTAvLQZ8fMtN7POKOCRiBiyK4g3A03u8HJkEnAFvaivvagFeP85Zjt/D4/lkcVKnZw5R0Sb0SQ+rFzuYNEy/gcSajav5Bqe+d3RJQY9MR2itXrwztDd7zf9tq5cxCpd8AhmB8aiUO4JxagDgskZTi0BXRNN3bszt1mtPigx7OK1YSH56UpLzg3JrbkwugDGfz4Rukb4idGSNdJbm/MrHcez4GY9clkU/6bn1uK8vwfhxR2rM67zwI7YGijdPKlne2VrpaPnHlcOyE/pTHOmEsttTejOth6h6IzqBg12W8N86+xKmCMXpkIzPwLx6nRFZzSnqQoc7o8eIrOiTZh4KVhwSIxuP5o79WZlGNLaSV1Sd2vLQ4cHat9P9QaDPJMGGT6/9nQowkIHx/fZ7U0LRO1AMo10iygTSHlX6vUd/Hgnm0WCuIMjLtMeB7XFKiceNjCPNEY9ZpECiD4a3qfL9tf3Ub6cIhS3qkEUZCbApTuHfeYGKKVCyakH+5jGbjCiPty2uKmylkDqw8G8fv9xl7mgSLyZyuVn7UxZc8CVQVcNsgR2YGCXr/OLVMxbNazUGGwQbhXIDe00919JrML6PjHQMIKi9H45N4WQ6qq0/wwVUvvXICJRg/JQnhF2/+frNNJkx0QQQQ1UcihNGL2yXw6SSRaq+65Gckk1m1PhGM/U9dKe6eC7KC2FerXDwEcBrFwmY8aV8lxmfYzmJs5tKleUDQUKJmwNjBMdosh4p0SS0S1F6ZBn9pihbQJBba3oxiPkapPZMOSDltAXRsPGbRFgGPhGA2OCe+T0GKLSTJ2IWX0mVG/dEyv5Z+b23nfffWwTVojzPf8lxkrbTDu2Q1kmA7NE37wMAfbIY/m4AOUX9/CaA2KNiImaXpvmY+mPcDyPqBOJu8mOvxSR+aHFKkQ98cUzoQQvZNuxmEk86xsIEbdbPTn8n6iHZ5xv9jjk+wgi6RdPbkH+z2gCMpzSBVGyVJcN5naR9JiLTLsc+h/H8KeHhtHPoWT5fjvYZRtP4ugiVacuiCYAWMOYe/lcXGFBtlXd49wqQW+KBiUIwxjGzHMmm1sQ3YmmJj0FL2lTKhw+xVdR74Il3VDhAtdq6ikQwE3LgsOQheuYUqR7/s0aH3MAPHS2FFWxJueH3A8rDlFDzBFNFkVvcIr1goC3+1yK8FOXh/WuTA+8jyjbaRZGkFBPQMMYp628D5RQ5O9gN7TTRxiY+3IFnXLXd04LwEMRtBRK7crDZxIfBfHJyG05K6K1Ncx1112zGH+t31bRqoMyde/+bf7NVFXn6xrjlSToAN3YniWXOjFsE3dHxyUvYRxNRVFdYMMCaiuVWLPKM4ExxS+KMqdqj9Fr1HaLFyEZGhz/OVmiWCR3HngIEGscyrXN+WoumpGobJQdjovDILZO+neESKt+ajUAJxmc8HSjaiJ1yk1LB4VkXTFcndo+KJmWs+4p+MAiyZJSScpTUAq7cuGczWkLSMbL9aCVqugAauqDQtaIT9aVrTDjFaBkQdv2xfVgeBdvfSQw1fNzgOyZ5EqdZLC4YlzTKX2NcKsoCq1wDnOLSOwJWLFseLrPN+0GRcFriYwAUuWWBk8DnEXojJaa8y8W4gpYiFfM0CTwbmWQkn58CeTIvpwyGpvz6bV6XDJ88LMxJqwmiY4+EHUD9M90rGECksCSuIGIF4XASHdJIflyTvjxZ4R/dV8A4ycwsUo43y2PQ/dkay9JRPPpioDwxeR9Vm2jJ6UCNiRAqCUA4KYLs/Igf8ujVYdzFSIN8xsunfHsJxs/mHCBZEukDDNHjRvv3+BiubYPwUKZAm9KBUmJakaB/VnwvUdXW1obcui5bYgX/gRlkR+IgzklJ8e7rb4T+XjMsSi61JJ6vL53unAoFVlW+OsBlSxf8VXkfkLHnIkYzSkEJF5Abyo/zaojKgBi5EokNs+goppGT6QKdknwOjpitSjRncqtIp1jBChc7rx8u4+GPMV+MEVuVFvJ8jpbAM5pcGvrN1i0jvcZ0zBoXWgzl++jVgAAZwGeSthTl55MDR86qytzVLh1Kp3E8iZlHmO5fXFSMOC9K0o4SaKrtMIOP5dBSuoguAjTRLltn5sT5Once1QtDujnqs7GgTNskv1mfRTExj/VoZ4WBO5QAAa0dizhxMT6MnYM+P2vsKseap8bEKxQQwkQKVXoqKiEq7uIUmPyvFWurtdNSWBDurip5RyNbGsAyKezKY6Qp2dsexUjgK0oZ/XZ+A5M7yg/bhyMRcfzHaDX4bK6j8lPiCJSR8TM7E0ZqinjC4lgh1YMAcl9nb1vR8QBNqYCUxEpLkTAthliV0q4ePq8uUF4Q6L4izwO6gOyr/dH+5oaWmCw1Y0nyjJ5vUL0FR2slJ0mfy3eaHMkbckY1hz2fgDICplMZmA/FZXER7Hz5nz9X/JvEn0VSkJIUmiTvCLtPRkYGkEnDbK9L/DKNNl1FwVgBDjikOYjwmCtEihWH+b/Peuhc2sYS3KPXoSJlDN1jPO0wWIxFEI+zf8VJJbf8NF4YyiKVIXuH69FxHUXIfrnGz+O4pm4vjHk6/h7NH8iMaWe7KWOjrbAqbvs7KtFekfnSvigubqtS70BDHVKFR7IZsyiPjE23PALiHJCNFkn67SM5k7MejPL9JRg/k3MgLdviQjEu4ThRu7pg9sXrbitpt09mG7mTIuGezu4dVW/ty91rgghROe1DSZB6ioAbytxdOb+ii+ft0BAF0lc12LReDyAD73RsiIUOo8jRNKepU0W+ZM+X+OyTy96GwErCLZXjWgFCAlgIF+hoIru4xZLd4ZYiOAcF6ySXEodGPegCd5VG7DIXk4oekbs+2QHXI12iXYv4hv4bI7qjOGHk2uSnPYZMgtZL0GYEHTcaelpk6M1m499eVBMLQOK/jR6wSYh8wPjNzNnTc86hU0BDuTkbibsRMAPIXugxStLlv3MEwqMYCm/oCpMf9XAau1hMM2lWn9hYKTWhxrVr4Ttf+1qY1Upn68G6/aYlmRjB6R9q/1BUUJtp1ESSP0aawmmupx3h8n1PMgJlZPwko3XSaz18GEYNZLgr4UDrvi2M2okS4UqllqAEF6cyqAr640FtdFWiSiv3prZpLTUviZL4lox3ZjDm0Wsm9Rp4v0OVEtM+vi/gitFUdmFa4imFbkNNcXzeoy8DNcvUe5v7yHvm0ZoDwEmRsSk2LDEZI2Ern0Uqx5a6GMcEYUx4Dct7U7UgwJaD7nGSriJ/7ZPKszhsQx7YtNnMoKN+cx6pDr/HXeP0gC3Tk2LkpMi4qP5wftzv47FwtYRH2c4fj6reRiAc92bIRRPTmoon0Ra6x1WPTtF4Ts+pPHJNSsl3XqWT+Joa3m6GbZ1zTEIGtAJjyjXNZN+Km6MXt000XkBUTNz57x8y1M/iSJSfYadUOQxnH4Gox4xWQX6zlJ6iyQOd6FtK2G0LULtwjloyUgrdkW/BgeRp+CzMYtyCVlRSto4sFrvNnVDXhfbdb39dnN+cjNx3zfOB1+Lr0JKXMEwkF17kRrl4xhc+HAWEAi2RjNqJkLzkGdCMSaFIKxzZUqluLNlN4JGiXot8k5LClt5YUmLanirvrEowJYaoJOx1Y2TvBR5DyRiKheSpUUze5briYRv7Mxw+mwzMgOhRFUqRrhjyt2nysQQokewpm5VSp9eM9NxR2z2cOO0IJh+RAm10FOxzsyjMjuTXkRJzaKYxh+dc7ClHgWdy9+AwvP36lfCr6tIyq3G9f/OmfKhl2CReHh6cVc8h/LwlmpFgxqIho2ysF1URHkaJu1Gx0xkOQPnWIyNQgvGZT4hHK5J4BOXEoSJO5a7Djjx/t1Xs0SYaVEKuqr53RIuYs6OSWFqcD6va5nFMUyKmJznbQM5oV9WV4XUl6uQvY65n6EWroi4AYvjjPHo7WhQRD+vQ5S1d6HH57VGwOOxE+vmy3KNTvz95aMb3nxslpDwxNXIe4/NytQLRZR7p5Qm9/LuLxR2erDvLoRs6viVKwkAZIASYTa0Sgceq1dLmZcZPEg2P+03+e2KFYdL12mwaJzg/Rqx6bEJKoDicEAy8I6dL7sCkeDJAmtKkikNgU/SXSfWkSf+O+hZ+S3xxXwZMD+/c0/kVrHWUcfZ4RpsKI7bfstgsURU2GaUBxp/bF36425W3L2YESjA+w7hakYcHw8NSUb+ICX7QGEtUL0phHzkT/esUBeMVPCVQ3pLfLT65MzSJlKRtQdpPjGd62DEq+tWVFd57+61wRRaOmLNT8YHLGs0j6U+XL1/tAtdXj6s+i1xxHnklw/aU8HMwtsjWolsAOy1l7QJNmyd40pg5OB1HZwwLVRKwOfAWJxG4YjwUvE39EAjTUjkHcFdGPIvI2PhpuPHEUft++fcVeWn/t+t4TwPlIhDnv8NlbtF3w2WKI746V4P48fNT1SZZErM656bMUCmqegBYxnBPHb6ndJ586+tvqj3Ur6hH4Uy4rT6Du3Jxq4urblBdCYUE1UQDg0wRYsfUJs0xsrYzXCvlW08fgRKMTx+jE17hCTuiF8x6FAXq3hy07CKHVxUY67F9YWkTPWeF5I0cvgTK6xvqjCyumAupMqmIudbAviUcCKAPBMhtRc5vvXIlvHZpLTSUtKsKnEUBWnLw4UZMxMAZxtuI74zXUersazzgyH3MotHYxfIIcDuw5MBajEiP/js2RMUfORZr8YNJaOGVAHesBKaiNSRXBspKNPlesZxGA2tcJ3y5Clro+IFEry9KJ3at5kfgzhYnGJzIhhONzUvpdzOmGW7EEzq6svlmkwCBp9PpNjbx84bAmjpN22/IImOLMIlO02cYtZJiRh//x7m3kgz7XJc+Jtc8WXuaJDJNPD5h5UAfv9wTtvzuqGgwdza6ckAx8LAAmKrMllZR0xIX/4Xv/bq6rLwu9ms/fP7Zz6Xg2TeKIk60oifQv3PvvweaIg2raSs4pOmHR8/neARjBM1nlLdnOQIlGD/taHIxeBLDgFhizoEcsQaKOHSR1FR919vv6NrW41MLYe9wOjxoHYY9+TJOTSsKluZzWhKJP/vh98Ptuw/D7MJqWLvyRrj8xvthRj6zhwLsjc27YW/zTnjrwmJYVeumvjx0G+JjB4pe51YuWOVVRzxzW3pYM42XPy5gyFKSjsHREJ7ANlbSQZv0NDkowW56VPrtmUZVkalFmnofmucpDOele8bLAGtIbC/5CEsWkfdJreDhua0/m97D48niQolLfa/tDxQFYCo2UhMJkT5dQqgurAn06DSBrSYKEVYZhxizixMfaF+qFM2kykOsINl8VsF6n4mOxBMa2S76Xf2Gnnh4dLRmyMnvxruYbsss483KFK20doP3UI2mMWhp/Gj5RNENUaqDoVfh5fpl+5tuH2njM6GLGAezBdXG3zyG/ye/hSKLQzpp6N9WgGH2m7Lc1LFqzGiMtZnFKFYfak57qMmrK1VNV70E4Rn6h+J+5YXNcYr2oNEmlN8LD7+321IPP1X/yZT/QN/TVLfq+lw1fPe73wnf+3Pf1vdvqSvJR4qE++qxF53oANLq9LysM3VObh1I1XOgEECTjohj1D2MPb8x5kJSUwEdKyw2SfARdExoK1NOTwse499XgvEzGE+iYU5QgDhGyCkyNv4xVuI1FVYcqBrvgNelAgKKB2jvc1890h5qCQmMzK+uhQtqdX/x+tXw+puvhWuX18Qdr4ar8sZtCMA60om2laChys2AFvrCebyMz/NoOL+P3sXRPpH7R6KvMWNxNAGY6WqP1Md61AToxSguUhiAcoze41LbzdEF+lzkKVIEMLnwzd8esKCtkxQoALBNFIAfOGTSsxiZOSC7e9yQT02TpHs3A4xMVDllEFVbsXKNm0fCOJcZDUIknqJhH5JhxOhRcqZiMF9o43/jKsD8q437deVD+v1pHCxyt79jlOurG/9K69JiN+dnfQWWKDDrXiIZm6RxUBZ0H6d4o6Xvp4HrdbVX+sbX39PzmhDouiLj/0nlGhpo1EVZ1FTGLcs2vV4tpux8QMqY0xIxCs+/33yOhy/ReUCHkTFKi2dwOb20H1GC8ZkPfSYtG2Y8jhaAoB7oqKvFvpbj8McsD6vyLlhcW7Fg774oh7sP7guYm6EhU/LVi2vhonqVraoD8YxaIV1SEcibr78qo/IlM6Nv7eyGA3WcgCscpyvOCxhOohqK8q3jlso5p/qI5OuE8SvK0vIElEENwIc9qPsyJyUB/4aygP/0YhAzuHG5VZZUs7KWpIhIZRhDtzGjivS8b7xuqJ4g6nPlQKro807KOWft3zlunP2n5zrpnMvOKZ8iv2xzVvY7xv09jv/37yzyz4wTGwqbNfXWu379uo3hpprd4n1CYrUOEKuycqBVUkdjuauVyj4FN6wYdBqzAbhRsh4nK99sf53CcPrizNdO+QH5CJRgfJbzIUXAx32ER1eUqRK97MttrakCkA6mMDJXXz53XmAr3bGijh1FMLQi2qM1kf5X1dKVcmv4vxmpL14XGL+uiGdtXu5vsqh9oCaXFH8UL9gcfPMEmi+78+dzYM2X5flnenKvWHTxOMM2DoDy9x1NYnk0JhpBYAxt4EDslXm+jzm/XQT4cfvlvyGPdnNe2CeFvAqwOIkNI+QCgPrnFI3683Eb9/355zkwF+/zieDRSVUFHXDsqaycSQavDStxh9LRRL2hjtTr6+tW2VgXjUGpe5/VlcD3QK/bUXCwT79BgW5PE6HF6QmITWXhwJwNaqQuRsD8OOdB+ZrHG4ESjB9vnB77VXkyKTb+jOEyPdT2FLnsSl/bFkN3SBWW2zBKe8yab1tVeQ83H4Zd9Y7j3ywr4WHrkrxdunA+vPbqtfD2Gwj461p+7h+JjHOgyXnOk8C5GGWd1FGjSGnkkeJpkxHP+37kE0Tx+xwUPUI1HhhwMcXBo6sAKAujK6x8FzCC4tCXFTZ/3l/L66A98s/16NaBP4/E84jcATNXO5z0+4uTxUkrlXETwHGv5zuZrJG/DYtJshUClA9OgPDls2p+u6Ru5NPyCrFms3T4UO5hU2C8JWpD7LTxwWyjVl4pKgag0w/kTDY6ici4BOTHxoTHfWEJxo87UoXXxSXw6GbZ+TGfFXlD9XrWk/vqzrGrbV/ccUeJvbaiEjS9swJbyljbStzsNbeVkOpY8uvcxXNhiY6+6qO2uDRvdMV3vvl++KVvfcM6LIMoJ9EUOfCNu6gdJHO6wMEvB6r8O/Ll8WlDV/xO35+8nZJ/Ns+Zm5kmLC+LftzPL64ATmvXZIk6KBISgylpN+SN6Y6RjHbG0QT5pMTzHvUWKxiLk5V/fj5+xcfG/fuk40ahDLkDqxzE50QD1pBkbUFVnssynKK1F22vMJSa07+rWo1NzyyoCnQ+dAXG6wLjXUXQctO2yDj2/NOklxQxnM85TxwtNRMQn3ZwyuefeARKMH7iITv6hjiAo+RHBOQkPUqFGWSmqP1v6WzfV/ixqySeSjjMKYsLytoTUTKs19M9mfdPSsHQlxxsSh2L52TwMi1lw6IKQ772tffDd3/1O+GtN18dqyl2gB0HhMdFWTl4FVsdjaM38iX+ScN3UjTsYO/v53uc9+TvPKI8looAhEwki1gh/n2Ie12697+HliHZ6/h+8/bNvov9zW0u8/HKf2cxuUeU7FaaxYj5uAmpOIGM+/dxqw//TPbDJ9JhJG9jojEQHzyviNg6xwimcWijo4cekKpmWlFxO+xo4tnVmKggX3r42OvZwJe/TZUTaQvkmX6zp5N08IyXTvn2wgiUYPzUp0RUTBx/S4u75GlA8QeZ66YujF2phfeVxJtKzTrrMmi3qrfkd8AH4+x2/8E9s3GsIC0TWNNV+JJarb/22qvhsgpBvBNyMXJ1QC7u20lL5GIUPY7q8M8tUgbHjUH+fTmo559tU1lKpDkQ5gB5PB2ATjh+cw76eeR50soAnbI1eM2Sgvnvy2mKfDwdiH2fT4qM/bPHjXs+BkW+Ph/f4wCZffJVhDUZMBBGs30Q9pR7WL//IEyjl9Pvwwdlc2snbOu+pZe29Np1WbTuofLROdnWyg2TeafYIgDnUXEc52HVYloV5vqLp76MyjcOR6AE4zOeDEjXkLJFgxVO4Gg2j/QIARkaYDSt9BxriSu+tbEbbm7uKpOtRIq4CwJhTmqKC2aVYKEzNC1yOopciFDIgCO1WpQv7fLacthRZvygvRcWVxYtsmNz4Che/Py0fPlvcrG0LAfkXLHgOuOcs+W1DoQ5mHh/OCL6cQZDedTo++WRY9GlLa+6y7laj86dMskPUU4n4ImM57L1chMg0dzVvJbRYiMTVFdmfCF4jsd4XUWdR3jMu4s4qPF7+excOcI+cfPX8ttyHtvHx6PsPNGYTxI+4fhne4cTPz4+Cfnv9fHO6Roeswaj6XjzXryRfeKyz0xezBOsEiS366kM361KzZhJk35TOYuHu/tSUSjBpxJpTfUSjotD1vlgUvMkafOOIKN4I0oKnZ47ORA540X1kr69BOMzHPjTT8h4Khv3JiDu0dVZQv2mouKm9Mh99cWbxEZR6ooa97ipIcUC4CmdFsBjqNNSVZoBKQmboWY2RnXFqDC/8IsglgNEMZoe9+9idOyf57RBMaIrcp4OXDkPnSftAGfe45OKg6Ev+b2nXLF82r+XZFMbeZYUJ+i1WwIfCjkswsMZT8UcPG9JqbTk5nkSX2xFb4xiktLBMp8UigqUPOL3sX8chUdxLP29+eMnrWR4Ln5PcnkDKi2pRrEG2clYoGLHFfN6JiFNoAOtsOCLO5qQujQYwNMYE6fMwziCQqTahvuTccVojMvbsx+BclTPNKZECmN0xsCvla+OwJLIo6cLoK3EHZzxNoVhAuMJlUcjwo/NQQXOFn0AyLFgpC8pXFMVUk25bXWw1sKZC6uuzFC8uBz3pfM4vrII3ieBclHtkIMNoHQa71mMdov7yefxHb7c5t95J2lvCOq98Y5MLgIiupG4BzP33sl6WhruujpV5P8GjMxskqhY76PTNjeX7BUTcA6o7pvBb/HJIo+Ix1Eu/pmPA6Y5+ObjW5w4x31WnkK2AgwmcOPO4c1jVSLvM7WFVl1sEzrXDkVfdBUc9CcYE4CYEn6dczq9TCkBj57ANx9zf8xi5BMpujNdVC/tm0swfspDP+5ktXjiEa4N2iJ6xWI231bsS0n0jkAWrk6yCfUjo82RBPkAMvIk0y9balscYC801T26qSXloS4u6Ay8HdBuOCXg9IJHaQ7GR8ArRdF5gs6f9wu9+O/TIuNiJFyMlMcNbR595pFzDsQeMefa5hw0vRkq9X6010QFUKH7ifTYWNth3s82JZVK/hgVam28IWjUKVmh70vRaS6Pfn2yyCkeB0of9xwoc3A9DYyLE2EOwHYuJTnfWM7ZTZRs8o4+G5Qu+2auUcnjo2J9CEXR0A1atE6XDjT4WZgvBc0K4sRfYUuATB/G8beSKX5KyDj1bSUYnzpEJ78gRgiRNy4GC+YOkUAQmxyWg3KRkKICw/m+hPdKwiDWl+6TBpEWGXubdggL9LCKhnttbXr9IaYKeixWncVuFHnya5wet0hlOMDmPPPjgMbTvGZcQ8+8LBnO2HvZeSdm3sN35b+F31jsJE3U3KJcWpEgvPHMrBQniojx5m3JrvRALS54jkmQqNj5Yn9+VysNSqnHRcb+mIPjOE7Xn8vvj3vsuDPIJ7PT6J7jlBaPrIgMQKNBUu5GR+dumsbS4w7VRFOJvqbx67GM34BY1ANAXGXx5Qk6Fnj6RJ6PZegRiE+n5854Ub2kby/B+Es48CTgSO6hqKAT755AeLclvbGAtq2l5SEewwAyLY7oh2YlvHRsUKSTyM5RQYMuNBJSeg0dG3zJzIVZLJDwyCunJopR9Ek0xXEFCw4CdmEOvRoyd7P02LjuIfm+uLTMixZ8YvF94nu4uQG90xb8G5pmRi2s5lUifk7KkotXr4RV+T/XVUBTVdRbldERvDH3i2oxdO7ypXD52tWwotfg34BapaiE8P31352PzbgIOU9W5pNVUaN93ESW00D+d75yOWkCjMfx6KQVo2N+diz7ntY5xZjFSTEaK7XRFSsHsSfz+UM7TjExBz3BZo8Y98yjJ3MRJVXxbMGjBONnO55JJD/yphiCj/mSYcgiqkIXUbPbD3tKOCEz6ilipjGk9UlL/eQMKPpx+VjFY5goRv+OMmQ45civukLBo6z8AvdIbewyN/MYPo6myKNY/6w8ss4ph3F/+9Dm++aFHSz7bU2RvIT52yNQ/ua3uQrDaQnnjn1CQWkyK++OOSlNKkuL0mRrGQ5NBIDjBJdA2yCFLivSc/N6QHyqoerGVNrs++BtmHI5Xc7/su95NF8sEc8j3cdZefjvyIH4SVYuxcnXfw9UV02/naIPxo4VlwUDaIoVETe1amiq3Nx9qp0WMyBPkbFHvznglmXQzxgsCh9XgvEZxzdqM1Pm2Txmj+PaousVXKa8ftSgVBHyoVQVsjHsKJGCskJ8hSko3NjGZUvxoseyMGpqIy8oK0ZFh7Rj54IZAp6+H9UFm98s0hHoWxNTqQlGG5F3fDw+l/5N0QmApv2N6o7UqNMz9QC5rmzrOIJdpUXysTOEyarTMjfua5Rf9ZFaWXlzlOOx8fn8BiiXgfhc8zLGVwHstGV17BZSVXRnXSmUeDK9tvazg2G/dLPmYQGw6O/tLelr5cWAOQ7m+zy3pcfu3bsX7t++HTYfPDDTHCYCAz32eGjUfrT3nAGb/Q6sPpNDGcoMWVlO6LdHOaKpD5O/cRy7AeNukjOaxtoRG3tvUSfHIvkux7+pDIy+EmY7mqllxk+oohrMH5lEnfV41j7RBQZ/bNmTYteJdzF2ozrPZLYpFc9U2NH9rmgJE0WkpghRjpk26wA98jYeAjIJ6STfHOdbccZL6aV/ewnGT3kKuLsVJzEmhCIgtMyLXrqRWYvLP7SfePbG0uVYWUfp6ZYScx/c3QsPe7OhVZkPW/tqItls29JyQctoLp9JrRvJ8Q103xqIBxUQdAQIJATp2DCtJ2u4meEVjHcv8i19K5VW+7LZNM2tGblXzT8XH10u0qDP6ssvd5K+PNpn/HYBGffe5QJnf3vy+u0bAMXn/XWH7IO2STL1+v4JXNeIdLnHs9j6AaqiTpKzriRnh2aRqcfoYmzl4VGCVScqZv/FHfN5gDudTlhiAz7tlsBZk1BNbYKmFc1OCKBpY9XGeClNQLvbO+GzTz8NP/3Jh+HB/fv2W+eIfAXcGwLmlrjhrvatqdb1ewCxluf4JRONzktRMaHXM57TSm7NyEyHJGpNK5EGNpOALpMVQMn4aiVzCPirk0ZbYN/n3/hBp3t+pyXN9PuEg/qeCLCp1ScP2POMJ+NSxzsa32dVWk7Kx9jHmHFmcurhh6zeicNEnh1fCoJi5V1VHWqx7WSrqXyeoqBqTZ9X7el4s9/sn45jtyKOuBZubQ/CT+4fhJ/vhbBRnRFdJt1yX17JSiv3J3T8ZblpG0lRmgEU7EijwbySpjof+3hWly2YnhI9xr+tBOMzDOewbr9w0hY/0r113eeX7D/ObRv647bS2vfl1NKUqqKnTh8oLABTuL3pxpQZvLPNCaDxsMDBbUYGQrN6zPq1CUiITGmTY9Gxl2an/mnDpXgUdsXIVd8P0ANKxnsQERtPGJuqxtcRYUUPYvuexEfa3+bBiwRq9D5b1uK+o8f83hUfo24kMVp3L18+M353SjgRifJ7Ui+65eXl6NlB6S5gCrCK3kHhBxh14T09mkZTS7lvdr+6tKwOyRFUD3b3wvaG7CTlG93U352DVrh7927Y2NiyiYvPRO/N91GePjMzYxNZnkz0SDmauwN00WsZiIzHwjs1a1/gBJgaLVqORu35v2OnjjhmtpqySDquXKyyknE85cbqYVoAzL4uzsu/RPz54vJqWOB3Ly6ZGZUQOnSnZmQIVAn31G7mdrMfHurvA4Fxj8VWKlLyYqVR0dL4L89fd9r+lc8/2QiUYPxk4/XMXk10vKEL+VOBzCcCh3XFws36XNiVIJ8y1b6W55Pi+qqKZuuKpmenVKGnrTFFYgZFnIBC62S4ZtsEB9ZyPXHBbifgS8ycH/W/i8ki/3Ge2DqNE86TceOW0TnnXPwsnusZVcAEcrQs2V9rvdoUGROdKoSzThQGcpjNC4RbGjt6BfYVZbLRtLWrQg/faE3P80S10CENUR1s/A07T8XjgpzM5hURUzqcF4d44QiP0RHFuqIIPW0iFVhSYNJOhkLDMU+JS6eMisnR/OQ5jYLIefw8EctnjN4bTezpxl2rSh5Zm5MGfVa0V11advXDq8+H7am58FAnwy2ZAn2qaP62Vge7Gku6v0Qyqry9KCNQHo3ndCSIe5pK5t1SQccn2/vhnuRrG4pxd9S+qaVCkMnGnNlu4ixWEfiwTdC+R0vcnpau8J4HCqDaVOkpmsanto8yI2lTY9SVQC6vpEqSuLxoo5jAy1UUJ6klch3yOE1srkrIvyN/vKhldt4aqueOeF6iWaJYol6rKFMC6lDStQkBSmufCLcprlkRssCR+x7l5wJl7nkM+oNok6gTKofnDvZ2w962ImSBeVufDZUB/9zaVyPYVBbtAEj3D6ihju67VO4Bzv5Ycpgb52NRHI+jIBqj3lzSVhyH08Ca93c0Fm0l4w5Q5rSVEG5NhK2Dw3Bvtxc+226HLYHzbRHDP99vh5/v7IdbWgFsskpgbjs98H5OV8bL+7UlGD+nY28VeaImtjsT4c5uO9zUdkfLyAeypNhTL72B+uZ1tZyckLYYgKoKCCrWwE1LZPHNB+JTd6U9poCkrSgHRQbuWnYRw3XCBYv3G6k5PPky+sF5xFWMxE4Dg+MUGrn2NZeqPQK6mhQs0Zii4lxFYOoCTUJExSSgSFICwAfbu2F/UxajKoIhUhZlGqbFx9fpmA0fLZAkQiYy9oiYf7cAX0XJTXVH4Tnrw6f3zmgZPwMloa0urh6+GcoH+oPEn1cQdnF403vYX8A53osmsR6CI7/lHIB9lE8bxyJo5wDtAD7+Pk6+wmA1sFWOoCv9uhLC+wNREhOzYX1yPtzo1sJPdzrhB/JD+Zkm/Qc6fVr6zV39VrQsRzotPafroPza0QhU/t7v/u7v/vPv/zDcePhQxLwy+/CFyr6a4hCe0LWGFmol0feQlyyn15NOplyH+ujrqKQTT0zvNF3cZiskoO3rAse9jSo7q6omky9QAmh7unqIhg/kV7Gj+9t76ntmsjgvAIlqhmriLlEBxFv0uTDzIqvc4p6j6cczFo+MaIX4Pt4TXx/56Bxg7G+LxKPxuy/Vi78zl7U5LWKfBRCT8DO+dBTR+2Qy0GPz8t1tK2q9dfNm+PEPfhh+8P3vhw8/+En4/JPPwp1bn4e69MTwtpF7xp9YCb/0bxQadJzm8diNWqoMOGDGG99k8dA3lPjbF8BDdxAdH6bWTqgwrFURyg0Al8nBlQ1WBRHHKpZbRq11cTUxbkVxdPKLyUGSukM5IucBvH8a68OkiLEjxvdD6aSVj3UbFI3VpA2XQPhwaj4c1hbFBTfCvib5pvIPH2vF9Ykaln6qif6+QuEmhkBKTEKRMZmMyjhKSHwuI4AaSse4rpXu9bXVMHGgo/z3/8E/Cr+nk7ypA7qrC75SVVkpF6Av7+zKJNmTLlL3YyizqScew1yvWnwh0rQak56i3Ml+O8xO9sOiOkCfUxb8aqMaLtUnw7U5RW46BnUpIFhmdxTx4ktrHUMExjd1sVHuO1+vhDll5qcRMKnD8LQO0xTeDUjCko43FkrEJphMsFzcGBNFrI5g7EUPsRKQDhK0LOZMiK8DnEcgo38nCVYRjHNwKka8DjxE7l3xmKbmSGBuFAVAxzfqHlD87JNPw5/9qUD4ww/D5kOeV0SrnJzyUuHbv/TNMC/T/RX1fJuVgsJ1v16tx3e5RpnfCxXxQPK2+1Jd7OzshT/5ow+kOtDnKQFGwcibb78V3n73nbC8umol07ZfKBjQ6CLR0xggt7PPpNu2WCMA27/Pv8u133x/PhY+MRmgopbBdzlJ/sz5DcUG1YcpACIK5/0uUrR9SEoQ/LGRQ97bbobNA8Xz00thcnZFqpuqHNlEXeh9n208DOtaYTzU5L2PURXXtbhxm/r1vVP6YXE6Lm9f9gjYBCvJTUMn0aIaSnzv3bdKMP4iD8JJYAwAEhkDQCZp6jTDlJrbLUmadKk+Eda0jn7nohqSimoQaWEZdyw398SL7ogn3NfSdEeR35yKF1bmpsKiQGV20Al1bfLmikt4uXQ5yFIAgVTZwJjAVJdkLYGtT7Kj4gcRAwmMDXwTWMfo2qvukGQRsY3A1CO/Ihh7RJwXpCB9A4yjTjZGh5ao080qwfS9m+sbBsI/+OM/Dbdvr1O3EVbV+YQuFvQIJCqfW5xVC/oFA0goA+d8AUT//Xy+KTKUwEKHzLa/Q3dlzYViPOhOJO+g8PZ7V8Ov/OqvhutvvKaecQ2Bo2Y8JVCZAQAwa3MELaKZgM/uaJni4+tAnAMyNEceMfPbhjSOjisFFlGaFpuyDrtTJzA2l75jwFgGpwLYaa1o9zQpi8IRNdFWsg7aal/fe6DPaOn9B5JWHmjSl5DR9NloiwnqkRFOqeNMCcZfJAIc/9klGD+fcR//rdT7Qz/Ah9rSF42yuMxDaY21zUj/uaAYaU5YMKsoDO60j+xNF1tTdIZd6EpQrc7UwsX5ejjfmAzLla4AWc0ntWKZFuICDAamEYWHYGwyLF2Q0/IsiJRBBNmRT0MEYyJki1RFhUQKI74u8qACiiTfKnLP/hoiRgdIL33270GH25MigmTksKqNiQlKgMcFTuznJ598Ej7+8GcW1a4pYqXr8fnVNVXQTYlK2NHYiTeX7pdCD/yZ2RenGQBNZGps7ItFn97dQ6jU3JI3tLhUAHxucSFcvXYtXFXT13lV81U1dkTHRMKgFyoK2/cE8hgNTTfmh/SOT2R5VZ5Pxs4bH5mUBMZtGbxXNRAuoSNRCFhPpGKXffHbtlrRvnBvxkipYKYpIN3sT4dPNtvhUyXrNpRn2JmsizdG8a4JVzNXBxmg9r2jCYRiGRVwRm0wRSH6HoyBctfBF+ny+EXflxKMX6QjnIFxF3rYAlAKBFg+SsQvQK4LWBt6vKELCcpAsayiG9o3iWjoAdjtcE5R9BXRGReIpiXcn1cMNKdXTumCg6agoAEUjrxyjDhjldbJYMzrMJjJwdhzBg7GgKaVISSOs5gEBEAcAN3A3rlpa9ZKVl+FDYAnQErijPsDVA38W8BDUce+pH/8FkB4bW0tNCh7RrsbSwTtdYA13+WgC8DzHiJYNt8XVz5gjCPyXR2UN426aGtim1Gp9IoAn0i7Kh13R59bk7fFlKggqgCttFjG/2asj/+FnPaMurAKybjl3Lufbp7I9BWATTgC444SkRUAP+mZoSmMexd4sr9NKT+M8mBVo9c4GDN5kKx7cDgXfrbVDZ/sdcLDw+mwLb54T+cHNAfjQBI00ix6zO5ZckB5QXLAWpVg/LwgoQTj5zXyY77XPCcU6ZJGsa68XCyWE4oRMltFgEvPCtQEmIgDxrTHYavowp0fHIhjPgzXZqrhsvT9lyqdsKhqKonitICNYAwQ94nAh0k+uOJYnDAlcLEoFu4wJaGiP0OMhJkADGRSZFwE465kYVbIMIyWR3phj4ABl7yDhYMVkTH7YDI95GUCXzaiXMAXgAZkSboBfnRAWZIHBdEuapGuxgYWF9DhlnflcHBzk/rc08Injiq5EdE+mwLjO3fuqPhjw4zoawnAJyXmdg+LOfWSg7YgGiZKNS4er4sZpr2jCbycluC78iRukTPuyhbVJ0gbp5QM9WPFBGHRdQJ5k9kJiNn2BL53w0r4UBTFR0rQPZS2eFuc8H5KNFZ1zDlH/MZ+DhIYK7WZzIAYu1JQ9TxgYRwYl0fieRyJ9J3mHautin0hkbL+xuRbjwCl8j+W5li+FQj4d/pV8YGqnOpLzK/nOpN6ThuNTfdx4zLtaORcj/KAcVlqgGnLVIPJ+Pcp3gc5eBynIy4OX1FBMgRfWgJlW+5ZDNjOz8dE3IULF8KFSxfDRbmsvfr6a+HVN9/Q/evhwpXLMgRaVGm0CkFUiVhXxRmtrCYFjGw1qAgBNSXT/m+eH2hyAZI6gJ3usZA8JMrU1tbvn5bZ0Dl939VXXwlXRFGsKKvdWFAjT713WX9TBUhDWKiOmLiLqow84ZkbDOW/P5fz2XHJVBf87WZI/nhOdfB6/1zjjVOS06NrWnlxzFs6b9o6X7BmpVS8q9cS9zKxezTMvdMs0QzILTGf48lffvUjI1CqKZ7TScEFMaUINxoVRk6yLzQGTq1dOst4yuesPDaWO5v3rBnbSA+rf04MWmFJPPHVWj+8Mt0Pr9Y64fxkW1SFImMtRQE5QIdqvgHv0/KXBB7VZ9zDQx/HGUewiZzzcZEx5dB5U9ScrnAwcUDPpXFOlXRVhGDeDVkhCkt4KIYDJSpzMLIkF8t7JFlE7YkW8AklBzpXheQA5od5CHxMXqIJWHVAC5iKIX0+R4HXTQv4/bN4P1Oa9wCErjgUp+6Rcf75/rd7NefR8hCgRSZYRWFKgNo4JemaVQKiuOAYQzHwXNI1e2S8E2bCjbAafrLdDx+LptiQydS+fDVoMMqYYhI0QO5h51PkwZiHKzpmNTOdj0Xcpdb4+QBAGRk/n3Ef+62jFuhxcWIRspL3VtxB9IKMlAtIIDriJNEQEzdHVYSsehQVwSFTFaZsP0Fwir6KXzq66OAe4+2kyNgu4hSN5YCav6eYtMojxJEyQ5FkiohzcDVpXeJC833xkuQJEk9YVlL9RuUcFXC6p1MHHTsOtAEyGMzjzwvbXsGgXyXUkypqmKAzMpONUTT0eQN0NXJI0sxXWt8q86SuBrSjSY/tUPKKCr4fSubNry4rwtZkZG5xNO2kPJ1kGl0z5BMsoM4LNIqTTT7BeLRcHO9igo9xyPnlfFyKUbYdH8rfU1KVebuiMa1p4xxBGgjcMrETGZOXIInHumlS8rcycfcCgUHalZKmeE7HBCzo6Bpni1Fx3BFbRuqCQlccCyniNiEuuZIc4iYmcB5T+a8usjbLVL2+m3wejA2mWMCMj4u3o4e7GMkWE3EOHuMoiiKw5MDhfzu45GDkHDJR4xR+zAAEE0mSpR3pm0elmzaAGD8IvCHIPA6IZNNmDnWSyGGsBNiwRDcDdYG0WW1alZo+Q2/lOe7tPbihKXpsa0z5e5cW90omNiUz5N/7qtw7wG86lUJTBs1Ewb7gS3Egfnuct0dOOYxL6PnE5hrk4qSXPz+OJvIxtWg+8VGsr2JuQbSLxosN178IxhGIUVVERUXs7jFp/pnl5f+cLv+xX1sejed4NCIlEekJoyYgjSNRYXsVrSxHaoVYeBPtMtHY2oVs+gtFd3CFlEXryowXXqQ7yKBHQ8tRRBxt7iO/fNKNJXRswRPf7d675rJm7mzRMjJWwMV99fvYpdjqClP1WKQY+lhFJl3twD5ce5JAJUr8kN2J01QUCo9Mws5ALWmPXT8Mh4sErTEngxxFuOiOp5V0qyAe1r720PGKy6F5qykWZLaEjIx/kxMjSUZPOHrncU/xDFadFUXDlKoTgXcoPSepRoEFk4KWHoDwriRpm1J5ULCBKsKOEbG5lTXiKcxvwA5UvwNlnCEo4xfHwxzwoHg45j4+PGYSQ420BoRJA+Mn6xKTqVXseFGsI1CVdkT7ZtZrkcNO9IrJGK2KNnLDvtLyDh6usDjt+JfPf7kjUILxlzveo2/jQhQwDSRhOwSgBLI9qtIErUSD0Rze5BV0jpSUTaCqDXsKr9CisANlAf3M9ugcoouyCZDoOmTZjUojgn2evIv+y0C4AT6RNFyy8cmp7BmQUYSIp65562JeDs+o/ZxQdZfMMdKmxyg/FrgCBDV4VoHotJbydYHagIoyvI8xOCKzj6zK2AIohYrREB39bra2Iv2uPhs1yVSjpu7NsnjUvwH1KYHojEBzVvQAPhTV5EGxu7mh76lKf7xsz7dbcmxThFsV+GIxalafrBAwak+/I/oLRxN2G0eUI9Aa4seN0gDA9Dd99eDZ3d0svkugh1eGwJvJwBQcyauZ34lHcVsuce1kXoQftJkV8RqqWZGcQTNR7q7f1Grv6zdrTIFTgSa21J0e3yMmuybVCPuj32I+1QC+mdYzkehxydh6SvAeKKm7L48Si+ChrrQdCOh3tVqYlPytqudntPya1WGr09BWk0dPnsV4Epd+xM/r4h//vSUYP8/jkQT4FvEOfWVd8ZDhtsU+o5urIoiwrMsHS1H4Y913dKETGaMrHhrgJ9AdfYKzxtlnpujLANpVGRY8j7qDRJ/i1J1iGC2nyDlF0BHhvUvF0Xsiybi0j0UdBsQkKE30qv+wpe+34gdbJETjI3Ns07113hAYTaOaIOWFgQ+TBqBPMgxQEt3QEihyD0B2oSSsoILu2qKKBeCAqXHxAK9x2qlXXGpVhMbauo2wrLfxj11HPKlpY2Srg5TEfIx7G8s0pna8jUpyaaBBsskMjQtmymQyzY+HRcRMGJIr6vG26IbY4Vn3oiBMQZEmYCYVIbZyEfptptgRdYFaR+8GhD1Z/DxP//K7j45ACcZf8TPCuFsuYF1oXbhR8RNczDFpddyPi4c9533zf+eAnPPGOXfsn5xL5Ijoi0kt5z3hWmPbJZb/AkwiSe1vj6o79heQcd21/ZbY2dk3QAjzdza6cUwpcqzKEIcEJ405e3TR1oat5J5oBDONl1qipdLxthzfMKXndcARgIpW2PY1o4G8PZUny4r6ZE+k8pu8iKUoOfN/n9YDL+YDUHGMTJiGSUAD6pF+e3gUk1bcaAaoDEyMMBcqHOfjkrhf8VP9F373SzD+ih/iyGKIMyZZJaIx6mnhAuKSu6g6zn+uu4M54BYBugjER9QVx2iULUFn0S9ca+Q7jXZJjwEgXtI7BDSL1kYrgnx/vDO0+0F4NZ11P5Z0D3ke7nQm+MPhjmBVyTuq+fBAhpvFihPzeO6NpobaFXDTcZvvMk8MEoCJy0Y+hrzO9b0+ibj0jX/zfF7e7M8Vk3r5hJcDd/4b88kvN9ofTnipeIQo3SYsDVbsAxhXFjbpplWFv+dEX5Sv+Dn/i7r7JRh/hY+sR1JcnESY6uCkC1R0rpavA+lOLU2nCzUugH2JfPQHFxUUOTD430fKePOEYvoowMCj4hxw/H3+mHkBJy0vFo4kp3yLFWKJqnDKAh4bDjqVNDsQ87VW+gwgC5zq4n3npuphSRVx5xaXw6XVc+HKuQv271X1uTu/tBLWFpbs37PQDxoUAHnK/ZLx/gCs8TMG2AF1RixJ+4YgDQiLJ24JrFFU8HtO2rwxrN97VxMH3EelhZG68MdjwjROaFiowldPaGWAIsJVIWa/yjE2KduIYjKVSnn7So1AecS+UofrSFw7vGhZfXeFiG0l+A50T2Q8kCMcF/BJt9NoipMiY54jAebm8P7afnJgc+B1kM67VQ8Z6wS6R6oBrdjE+dmosTagSSZCFlUTuUrV0BMN0VeiCtN9Clkaoh8W1ELpgvrAXbt02QB4Tf3gAGQe53leB3dK0Q2AVdOGxK4u2mImGQtxTyTOzfXSeZTsFERxkipGykWwzSmcSFNkVBE/MSlcIFPGTZJIMwYYHmkdgLe1y+7MACgd6Kj+i+qK4q0s8HixL/YSjF/s43Pq3hmnakUMyLFUKIF3BbIm1AFJlMaHmCtu7j+t1x8XFY+jLXKKYshtpr0zXhhwLhSJjCtUIPrN3eFiQiqK7cytInHD1qVZUaxgWUm4nmwu5Vuh1kH7u021RxIQy+Rnb0seFlv7tu2rm8X2/U3b+HdXxvtTSmBNInhoqkhEj+2t79jWkgdwR7zy/tbOsPUSDnIAPrI066aNKRC+GDT9VGTuDnhGa6RSZuPBMy20/+33Plnl90bZMIkNJWtHI1ob+3Ss3OAyVl/qUoWioJmANulZtBKS/hoIt6ej77EfGyJ7vz3CKUPTnK5sPPXcK1/wbEegBONnO57P5dPQGRMNdwU+HW09bV0BMtL/04T9ObAWQXZ4MRf44fxHWhSXPWAKjhQxW1Rs0GLwYptXpiGlM49ltG5ZhAgAmX2nnrNmpET9in7pV9eUiZA1IRUf3Bd4HtChg67R8inefPBQ3T9uhVuf3Qg3b9wId2/eksRM/e7oCi17zY37D8JDmcrzOv5Nh+ht+SXvrG8+AspGpYhvRrUBCJPsM2VF5knBvx+lGRKlcAyffmTcDCFTR+9cR5xQcjghYrhvihlWO4iWNTmhIxc4A8TWJJW8QeFKLkbGZVT8XC7NJ/rSEoyfaLherBdzwVIcgSaWAoD9jtoxKWLkvie/W5J5ACWqgCnAD3DEzJzaDJbrhTLlISWQfiaUAMDErWhiYxFi8oew96WKMK+wc5N3PoNkl7uqsb/+2pj1F+BJFdGoz6rIQ0UcDXXsIBpWj7/N9a2w/mAjbOm+qaj4kIZvqOt03zkQPQHtIK54Wu+piw/mHr1wR8m5PUXS9x6shwcC201aK4lMJ/mFrpiy8QP5YsATA/o9LDh3dsOGgHpLDVBpUurRL7/dxyB6GKsIRb+BJGUFx7gkIeQ3USrNZlJDSrfFK0fVSDSOd36X95glplM64qItsWkcdKQveJ5EIZI7Vgh8qOYHywe09QM25Yi/pcnGImNpllmZeGcQc8OjpVV5+0qNQAnGX6nDNW5noz8BxvNd4xJjdIzv8aEbEWVVXM/y5xpHmqLfYTKRyDhl9z0i9sQcIGVGQJQZC0yhHoh67XMEHnRnBgyJYO/duRse3Ltv0SvRLQ1JLekmCqGhIo2G9MCm1EieFYCZS+b8vqWiiwMKMRIo8loDQjwmVJQCN00S0FQYcKzQLZRRp47R2HgCalAXfJeb1uOdzGTjqpBcHeJ8cnFVUfx3XEFE/TITUrxpikytsZg4veFSjHK9Mg+HPkrgOe7RmS2axh89suN0NK47f5bnQPlZz24ESjB+dmP5XD4pFlBH8b/iKPHGdAPBnwFqIJbxWm+5VEAx3MkxCZ4n/QGepDO1QeJC+QynIgAv7+LhXKvRE7iu0ZPPOFpVtCkypmy3o2h4XxHw7qa6QIsP7qsFPbIBfBSqONZRxNdWdH+gSFMrgArm9wLmAYZAmAAp0p0USPMYWxMqQ+Dq9+5RcQj9oQjZqABbJmh8cFBT6ElikGak+Btvb2+bxzK3UX9A7a8M5xtzs2ZgNFRXkFQkuchYZEoRp2e4N/c1g9zI7Y5AOI58Ti0MPS7gfuH30VPb8SRZK74YTTl0RSryyDXlTFrl7as3AiUYf/WOWWGP3QBGtAQZdjqBSFXR1FIeUCgqJh6Nn55+AFw9YIUHQwlWjNIAHIzYY9uiOCnYMt2r+1BNmOeEols6Vyj63dlUoYboAiJTWjpNC2Droh2IhJGvIUkDMAd0sEhaYsASWoFIFZ7X+V4iWpOqoczw3n1wr6lyznjYVPRBV2jbeL8AvKVJhP2gYzRctUfCDspma6nX57SOJTET7eCJS15/nGIlHwezRU2TYwThmCTMt2FkrImJ49vS5BGbEcTN5tpidJyBch45l/zx05/zX+Q7SzD+Ikf3y/psRU5UsaGo6CgqPlC1GV2kMZuHHxXEpJRa5H/JvD+Lm9EECWANgEjUpQmAezpkUHbsRvIs502jm5b4fYFKW9zt7sZ22Ly/ruTahhJr++qa/P9n7z/AJMuy+z7wpPc+s7ztqva+p8f0zGAGM4OBJwBSK1GQsPpISeTHJbmUVhJJ6fvE1XwriaS0lLTUtxQlkhIlakEQBGEGBGEGwADjZ9pMd0/77jJd3qT3PnN//3Pvjbz5KiIjq7Kqy3RE9euIjHjx4r377v3fc8/5n/+hJBTW8jqaC7qAOnzga/h8V7Gc65hkGrCQcTIA0E3U+2uyDpgXnZSm78Hv3NPaaV2Uo2+D2tdJll4H1S/SczvH1P7O0RAFDDPTVw1sAtYm+daxrpO0pwBXQJysZNcSxhqew1+roqZu5UdpzTTpuCtGokIScyoFL1MQM39WxahQCbuUMcd9Kb2OzJfwdximCtrJ8l5gopHF7ypsUXekcrbl5gDrzbjvtWPcmhaogfGtadcP7Kgu7uOWkQCZ4I4PVkBOAKYVeEY3y09qPbIYbvREN1la0SpOvyXAEJDNoA/hrgolSAAgWqbrUbL4oo9WfmNt6owCw3aEeDpaAXFl0wHCYkxMjozZ8MXLdvnCRRvGnzx+ZdjmAfH5cW1TtqggHQVG50iDnrg8bKMXLvF60t9foegoMwCbwBwNC/zVq0wCCgLK+pVlLYtYDwU1W7HEW5QuDeDJ8hb4yv+sh5gV2lKx1RTcK7FEon85TUqpfXO6oE+IkSKXPk9tIt2ISPJzoE7txZRRUnOTetyig3FYgZQD4nLUtRK/+0Zveu17t7QFapU+bmnz3rqDh8QAWWbUuaM0k5TTmlAs60fr+HDroh1oXrL7+xqtl8ofnbhTm8VDZfC61GJMqpAfNn+kAZxmaPlTgzRjlGhUFlhKKJAgEQAbRPLDUdIyXWCs1wJhByE+97p0kvlUoA5gk8+3GVWxNTjEAuI1qb9xUaKzeYYcv7lIQE9FTxewllWYVKCsc2pTGjSAqN/xY+v8xObgM1VU1r6aCA4fPOQFRNsAd7Eg9Oy161xqdN2mlnFvSICU82rGD9xCnbsWlW7iWK4DLJaD4E5Bv1iIVBmB/j7KdYGNEtOyI0CndtD1t7e3l/znyaWRU9aa3Z+j1YQmUqWx85rzKrkq+O0mlNlWCchSzMMm15pthDnjPRgib07O2PnObptUoVoVqE3ROYkDSXlO0polSevAMXcwppEd8FNa+K3rorUjb9ECPn7pO20oIfbMTdqnH7rfamB8F3cZ0ZnqWaITrXKfZyPWUg9gvL9l2fY3L9tD/U02WL9k3QzwNqQpkyawswlUdTj5KTPfYg7IApS0jE78X7cAZbHJDyzQdbU50bRE38KrgOyl3A+rSDW2trYHJTW9jySnRHsmJsZY4sPtBTCbKDUv37BQQiAsmpkLzWO1yo/cAMAow06c4GnAZwV+sYC0u4O05o6OIO8ZLUydl1eTJvgmF8IU3GNxgZVJp2rP2rywKH8LRCVOPz6Pf5pol4BSIOy17gjMCXh1fa281nXMc+5iZUzjslDFZpWEklLcI488xPew5AFduWM0QWjqSisEvZcClrlWRABOJk+5H6IspruT3OUg8Bcgh6BrI3UO11Fem0aoepz2urS0bu9i8b9JkHO0s8umBMbu+2ZC8pmRRBdBMe0RJa+zZB/A3ifOSJ9T8sdd3P/v5lOvgfHdfPeuOXeAUlYO7xOqcu+jBMXb6qkaTXnK3tUZe6y/zQ63me3DCdu2soDFyTOgI3lN+TQbEFz3QFuWPlvyYUaAdopUAuD4OmWGiYYlOaBVAHRZ8phe+knC90p+UHXqFji8snrF6MCPCsheOHfO3n7zbTv3/hk7sv9YTKzAKsU1INqagnqy7ARErfh+++EeK1V5YW7R3QluOQOyApF5AFdVptPEkgv9JHEfZc8JLLWlxA3nQnN+qvghBoaocLO4IpaYSGQ5S15SqcbNFD6t1w8weU3Pztipc6ftwqWLvNdoA4N99rFnnyI7D51lJgZtKsVU78pzwXfeDvdZAs6p2nZJzEfZdK6xrBqAurFMDvw/+IA1uQVLVqW4pDZXt462c1O3XVpssjdHp+29qQUb5p4Pcw2LYpGkh4vT6xHaL6Vclz53MfuNRw2Ibx8g1MD49rX9Lfhl8uvgegX6GtaRZ2dJmWzd2uuWrGdt1h7uabZjbfV2GEOve3nWWgGIliYJlittGt4ulqgs2w0aVQF448hNYJ0s62BRh4oWAYwDuDnVLYnrMOwFnGImLKEh4ZY72LdMAsjUxCRshRnrbO9xapvzfAVazrmViI+KavILWNhdaEqI+iYVthUCeh5kUx07QL8bt0Li4qblf+4jD0kT7B8z6FIg0VkgMfFDbh5NTDPzWN6cfyOi93IXLACU07g8YAp6kM5LXOHWUAUQgXobtfJamnFvUGFEFrAs7uaWoJHsAk1Y7K2cu7eVBOzlo498YrfmBdn8RgJPr6WiFUbUtU6VQVapELC+joh8fZedm2+wN0Zn7dTsmo1yrAm1+xa+/2vA+Bb0wtohb6wFamB8Y+12h34r1Dlz4n8E4zXRv0CxVrkmVufsvnaz4x2Ndn97k/Xjm2pm8DfLeAKMtRQOdKgbB2NvGKXjRjB2+loWMBR1TAEwgbHSxzw4h7XsmW+AyRyBNdfzlW8TdHTOr+w6LDyBcQP7SMSnXip0AKiqYbh1666AWI0kUso2U8WCjzuVbNoo6Br0OEobjacMN7lQZnE/eAYbqwWlGC+wkpjTueOmWFZ1EEp0dFIGqr2ny10IAuaZ6QkM63BO2pQJ6YAffeuqCJLA2J8zMPaLVqkqX5vEwlbJ9x4tY7E8dJdX6tpwUTTbycl1e3tszs5SRWCyocVmlLFXA+M7dHxufVrlwLjGprgrb2U46TxJIAGMaxUAOMsM/hmCY9MEwGYBuSWs1FXpGsjilOXpNdJ2/kiayOl8lMmWwE+WmYBXtex6enpKPtskiSmLsiTCE9OknR0iihcThlwLsmy1vBdnuS26G1r1PVwCjTAumnhuxXfa1tVp7d09bAAmz/o7FCANxUj1rL/lclDNu2asVrkVmttCpWcF8GQVB4paWBI0U8rJLV4qgyj1Wcke7neWRc55yjWhzwXEyVWSB0hLwc7sXl3L+w5AXGKnyD2hiUiuY60UWAXo3k0xmY0SoNWzCtDKeq/xhXfef++kI9TA+E66G9d9Lrp9IfLvW+S1qg4awXcspzWbYGk/Dj1sVoCEZSZBIe2XA/l1/2z8Qg4GJVeHfL5pkzylpCkBUfep8lpgpKw8WaLSemiSC4GlvgBPYCdQFMA5yPG5p1Lz8NRl9hNgan8F3Dp6CMz1D1jf0C4b3LPXhpDNHNi9x3oGBv19bV19/daJjGZHT6+DtJ61dRHQ28wRDgAnfQixQOY5x7HJCQ/cpSBhCEbSglyfriUAdRARStzkDUW64HLJAVnXsQHGCrbJd5xVMxFoC4h9S/cWzRH+HiOgOc55TSmgyFfx4DiI1x73TgvU7uY9ci893RYwUdadLEFZT/Og5TigMkLwawKLirw2t5iVUusZYzuM4OR6FDnwJM6tU+jkHY0VNIKWhThVAaQSBU7WdeBKx2tgPyVXaL+kAJeKpjo4YzULuF3JzEXXRfEjqOfuF7kJ5Lox65C1jNUsS7YZK1o0t/S5WMVB0wHXimhfEvzx3wvnuArwugYzVrIs53Z8xLqepEmRwDfXXk6vE42tCMapvTY4xwFwNz9iJWwH6aAzMg3yjsCPHiMQqoKzSyo6q5bZ4f27R7r+PXMZNTC+a29l0P4VlSoNaAdY/vLlOZ8tAVRTIPMILIZJLOR5gmUrUT/Y6VU34ZEDunNXY1aZnhXA8yy9WPvOqXKu8IY7gC0olakqthJCRI1TbbxFsgfRGiagNj03w7PoZGyLczbHezPQ0eZ5re/6seWXxmqUf1ebLNqkETGCvsTYBEkgsC4mobxNIcGpTX9rE01tFst3AZqaqlNzBqXlvya2ZM3LlSJXi9wqorQtqAo157kptTtyt/MU6XKrj81uigDGTg3cdDsCEK9zv6RPPQkYjzGZTjI5LInKJtW4nBZxE+5j7RC3vwVqYHz778ENn0HwNYZbmIBBr6XWJnfECinBs5BXpzADpykBL8tYAR8JzuT738gJlFMAK/GWs0QR+ZBLGsX4XT2hAqhZAtTkdvBkC/fZ4gPGLSGQZpZxcJoCQCdnpp1WpiQOAeo44j3iEs8D0uIsTwC4o8PDdvXyZZTeLqH0dsXGRiSFCRDH52m+My+lNVUHcQ0LQBca2xTAPr0A4C+iiwx3WCAuap5oerKQtS0CusvsW0+grgX/cipSKis4ZdnlLpqiW6KSO0i8YJm2SZstzI3BbSGusCo+L8OOmWfynOF+TgG+er3Eeazy215h5UZuXO07d2wL1MD4jr011U/Mky7ERFDGWtQWDpZykM9cILNrDX2GJRgD8h1PkP4raU2vGME6Ppd7TK6FBB45WCcRnFx/17PvFCiMWr0eZBNIcE7SBT596pRLUjpLIiZmuPaypCvh8uq1/LHzS6QjA3iyij0zDNaC/MLa1uDcCgBb4fvWNYgiRvwN3/I6rgP5nJUgsi4NCDjBadPfqh3ntiXnpK2JCaBZvy33iCQ/2V/pzwrKuZ9YbhTgbw6GxCTWuHzG8lf3Dw3a0O5dnjCiaxczZI3kGbEIdZ0pACmA9gzDjKmhu5eElHILusTs0PnwG545GNtHx5FG85pcEdyjRVQ0Ls8s2JnRSRuZhfHBPZtDsm1OGYwqRBqZK5Weq/eg2h53UgvUwPhOuhvXfS6ekuHfytNbRQGTdaU02qV1Eiagvi0A0vOQZlGgDFKOUcR8JxZyoGsFKzsdR1awc4GVjSYRnph+ncAq/W4SY0+WsgJn2jwtAYBqVIUN3AMCLIGm0pBLPmQBKtarAmqys8VTblZqKbS5zvZW5yZ3AeDSuGhr4TheaDRMDKvLWLpwluVqUJLHolwjcpNI3YPf8OAgE0BLe2BXaHIQ/c/dKHCzdZ2hYjUsj0gLTLfteoOiqS6gwF2n5zKkShkHkJfJrJzAxTRF5t0s922OyVV61T7NuM+9Zhdf93C5w79QA+M7/AZVPD0H3ADE7nmUvxagdUoUr+v4bIU0Wq8MwWCeJ1q1ADiqWIYqYTjwVZXYrNI4Ue/C+crRSvPUYvlYAUTxhuU7VgqzZCwFZCGFmvOT2hkJKLJ4152Op4CZtC6wjj1/JbgFmkk3bmxVBQ2l2gVetP65Mhp+Xvmck99ZvmcHWCxtbTqGwFSbrGlPqBC/Om6uB6FJQL8ti5f9FBhs7SC9mc25w5oIsgnH5x+AP9XE84kwy2Asx6Ao34pSdtNqAAs+czUpC28FIF5Ehe4SK5kRVjRTuncqpeVujchK9nm4Jv1ztw7fcuddA+O7/m4GP2MIngValMTY6wHidZ5ToVK5LBYAYgmsr7DcXZEebkHVLSsNbWIAAO61SURBVLeSt2PlJeDJ3RjyEUv1rKNNuhSbLWNfukdPp4vL83A5z0yK0pftsZSRvy8NDSU28DrpPITXslgVsJRnV4E/6GhL1MPDzTA5o1JL4zY1O0HAbopAIBl/+JgXlrGG2U/7CwSVXSc3hSRGxawQBzlR5+TPFmi7ToRn4WGtZ5oeSXSpHBAngN6qa2ke1cSh39DlhZJYXusD33C9TfN8BRbM8MKaTatYgMSE2Fy8yQkpsWDAXd9/axeQWqAGxnd1X4g0KLeM4fe6Zaxnva+adwJkWVQEfhyICZxJ7yCmLW/KRovyltfTHEW/cvIPyxJuVcWNjF2RjlsCcN5IfmJZpB7M81JI6pIALFajZ9lh7QounUUt4PYtWLf6TgNWc2MbFiybXte3AN6kGWqbW0Ycnm1W7Iy4zZNZp03pzgJZT4qLdDm3oj2DDvqfKILyiyf3Rcyyk3Uu94jOLwfdcgke1drSXTJch3jZ8q87OwQQnuNyrwLEsoxH8RHPkhKtmobrUX+5gf1uTspOtTOsff5BtkANjD/I1r4lvxVuoQy7aMjFpAGAxaPz8h0H4XllG6ctt2Zzd8V2T1GWYar+nMTq3RLGFZJAqkkUNlm/EehL5Zbisj/t50EtZeDFLDz3DcckFvdvO+9XAB3KO3kgUc9yOzRiKeKOaGxrsBa4wK1dlETqws3QraQQeMY96EZ0kqnXDmjj8mhoZbKKIC6YV8ZiiGmGgqI6D+caixMtu9nPPVj4binH69E55OyR4uvtrCzcIvbbF9wNEpFX+awJAoUXULUbR4VvCg6b6G2pnqG7oEocjJqbYrv99W7YrwbGd8NdqniOEYjdR5yBseQUZRnHYpd4QoP4vESFMkJUUQA9/UyRnlXp50vBuJgllwN8CnTpu4m1kcBYxxeoSv0solHJ56z9tV/y1Sbwc0tV/mAYD5KwFO94bHrcRtnGcEeMzVBJGveE/h6ZRoh+EhnNRXjFUNem5b6QZbyCpSyreF2sEiQ9pWcsZgXWtyzkVN05BQqT7KXOVUkoziCJgc9iYkeaWHJQ3rpraRnDHh6XDC4HfXeVFxMEGC8ikj+NK2lBgT12Ug081+xIlUkclGuPe6kFamB8F99NUcHcbguUVbcUg9dRLAM2BrYHrrjL4h2rgrSKlwZuckjDDTxXWYN6jjoJISRYyvDabH+F33DwkRXsAcNohbuCXGS0efZakOhMoJ/AWH5lfbdFS3+diwRxVNtOG5ZoAuMG/MLBhyxOrWr6qeBnAOQFKHHD48M2PDpsV4Yv2aUrl+z8xbN25twZO33mpJ08fdLeee8te/fEu3bi1Lu8d9rOnn/fLl6+6PtfHb3qCSYSCRIYe3JxtFSDwhqtkjSf5WdXpRLocLoWZ4wooSX1HQVTowiQ2tGt6BiUSynLauvNj1CVWjmKKxQHWES3eL6x02YaOmwcl8TIHCL8TKIKwOpeeC6jp0gHDrK2a495F3fm2qnXktvv5j7gqbxQKHApsimlF8hSATmqexDyIVA3y+VJdUzc1GXnqK4hR1nHtoL1PIcDeR6xcvTbATn8kgSKtC0Djkvi8OaAHKUdFfiSGecuEUEEtDm4BbAloKBBydLmlZojEMv6FWfXLV1BPham1HvbxKbA7drI77bw/TbAqIXvNiNgJGlOTRXCMwGya1fArGjD3aDNXRHdbTawq996+hEF4r0GaGjuz43+ZPl/RU9rleuCrR3XRSduC20d3R0IyaOXweedHegdt3EGBOjW5aPGF6xJTBNFoyx036CySfyeJIwEispglE6xCy5F2cwwoYUJSWLxPrmJ1cIby6rmLFB3JTZ3KlkztMOZSVLVF7hbnUN2tbnPXh6et9evkjG53sGkg4tJ1bG5b3hj8C1z7+qlR93B/W7zLL3a495pgZplfLfey0hrEiC79Sk9BlnIiMsHcXLVtVdZouATdcqU0qRluabMPY9gAZ5Kx1VVDT8OVl1pjg7W88Yj2YL6RS2tQ6AwWGyB1ZH2T0pk5bKuI57D+Ah7q0J0PELpOdHJvEyQm9/hJzY2JYdgWQPUEuxpB5BdHa6v2wYGBmxgqN/6+/utb6DX+vr6rEsgLJU1ATT7J7U48YUDS0KayrJqQzzvGq2NaPEm8f1Qny5saeVQyRpO76d2dDCmYZYQcGpoRP2/pYtAXYO9Pzln56ZXbHIVfjiFVFFvDpU7IltG33c9DreO+az2uKdaoAbGd/ntrMT9T64L+T8VYFOgypN8xc/VcwIcv/4AJ8UMskpNEyH0mo9LZeOT2yQeuXQu8Rs5QBeTTsr5q3NgTK4OuRDa2gBXlWDq6rYulNn6B4dsENW23ai37d633/awDaHmNrhrt/XxWY8U3KTaxv5tHV2eip0KjCZOcS6FWQTk4t8bLVe+pYr7l4SNokyo2C3rLVTxIEFmmHTt968O28XxcV/FJFeSZh+VY8prDQa7uha8u8uH7jWnXwPje+2ORgAMtmuylkPgbglKmzaxCLzIpqdQBytQdK3Ahgg81vCIIK3R79bvRsgoB4cbaUL3cWdfTOnYuQRlCpIlAJarIwm5u76xgLhTGsbUt+uSNGaPdff0I5vZZ719g/6svzt7JZnZ5/tp/1Y0idvZkq5yksEM6cihPmAeoCv3OgT5Nh5pgtmwkkO7JoW6a4BcqxIH4haE49fsEnobF6hkPYm1rDrZYr+UVhe6jwLkeE/ESRaNsZaEdyM97879Tg2M79x7U/XMUqJHuZvoYKfsNhUOlU9ZGsfS6gWWkcpxy9gDVorka5hHWlqe2pyfQABPqYuJdub+EP84SV9uCiRGGN8ILEbLLk4Q6bgh0JVOJETPxPPNN/mcBbzamsjs0yZRoTaSSmQVt1FnrlUWMpvKHjU1IzhExQ2vuoEmR3qt9/W5thYKpWprVEXnqJWRaG1J4zhJdgZecwgkBonO8HdiWiRrN7lpSn6U5Lpx903wJafPnNmCIlsd56zsugtTc3Z+es7FgJZJ4V7xunzuCPJN90/3SzEBtanAWFvtcW+1QA2M76H7mezWHATXEyDz4RLWr1vG8sOKLUCQK4GKLGIVEXW3wTVptjnwRt+w8HiHbZe7HHJdYFmoqXZdciMkwXmJ80is3jWKAeQGrMt6CpfWIYhEFgiA1eRAJzqYnvNNn2lbJ4DJxTv4lxgeEsTPrOLkriinTew6G1FLOV9DpNVCmpjcRRRdEiX3S0ydlhjQMudxhZJUp6mWfYViq3NMHquA8aquwSe6YB1Lr2JDJS84iZT4sdk23+HNqH39trdADYxv+y248RNIgbBKRwigkETTieiLLxvdFLKaXcRH9poGtnYWVS26K4IvN4KwW7QbFSlCEClE00oAtA3Sa8mnHC3kZG2m58TzTc9eCYRNvt30LLlNAbG2etgXdXFT0c9ym/i5aVPyiyfAeCZimEpK5xR9655qHRNQPC27wlZK6ojuhHIWsTghSuSQ7nRK93MNas+vRqd4fgUf8YxdmFCCRxCOX5CWCKemSSQPgnpwNpxxCHjudCa88W5X++YtaoEaGN+ihr1dh02L103+TB/CnlBc2nR+Uv7yBbQzLORVlj1WfFzbRZyffI0g+oalXPKfRoCuhBslOclooeZ/Jys1WcnJV1wq/onbwTm8kRycXBtya2hzAfvstU9KSqrwbD6CmQByquKcrrhawG6TCJDcFRHM9Vxy1+TBy/g6v/4E/mK3TGINj2EZT8AtnBedkOuZJ/OP0oVuuQfReVnGWWktd1OEM64B8u0aZbfmd2tgfGva9Y44qjLfZiWqjqC6wE2JC3NzlJ/HJSFQWyXdtg5LuQkruQVrUJunMkhqkoi+Ms9c1lGQHYFhXXqP4tcqGSMBj/yZcct9x25sl3m/WLMvTRKe8hw3qamlTDhpJoe6dKrmQRYd2/z8vF/X0jJuF2kzy+0deb0p5Vt0vRLPF+Kv9tM+4gYn1TXpT8xxrAUqhLgWhcCa9llCaD69J66bZDwl6ynhIt9H6nPZaiH40OPmsxEWOOfmIk5YwmpDAWwrvmpxsecXlqDdDVn/rj0IGS3Cne7yWn0zZN9JNU7+bFUxSdW2Pf076RdL3c4TVWqPe6kFamB8L93NCAduNbHJtyrQEDRIJ6LE7xW4ku0Wjbvt+x5T8cwSu+Laxkvlg5J1XGImb8ONUTxaTrUrK6AOtFYSvtfE42DNtgywuq4F7+m1NhVF9Xp88ZEodnkAs5K+RNCpCH7c0vfLWMSu9RxV6ZJVLXBdieciNseuXbusF7bHihJyAG9NmuEcNjIr9RvuRoq+/NTGO61heI91/bv+cmpgfBffwiJ/t3gp7QS71hn4IVsO647nTgpztiFxuQZIeXjIdRHic/zb/ZIZb6rkL45MisCoSK6PzaCxVXOmROp03sExUnmTVZ5E5/Nn6UR4DTxMYGXMaVslrXkF4Xhty0sLvi1KQJ7y9npPn2s/vdZ7XrVDlqdcN9F631gJhPeSv9iTZuJ5pn0dIKP2h/y/oR7hho9YnylDL22yxt0phDtimRWJJolWrN+jBw/aod17bU0lodha5J6QOJIcSiWwF3tiwy0h/7FLftYe91QL1MD4Hrqdyc4rBfYk7g4CKpUXc8xaWR7vUfIDdDC5KLx4qMBYmroBSsqWl1cT5SAUmixRtW68AYsSnsW/3RUgwJSCWrQmU3FT15RAq8L34dr8fVwrbgnjg5Xlq79dpCiWfnINDB2Pa3eAVqmnaB0nCzv9pl9hJoB0TUJMZEXkPOJQgYN2SZ9JCS7qMaeMQv2+F2LFOtckuGdwwA5Q3qlJ1zE3by36LkHUnIXt9zNrZoG06G7lshtv/G7Uvnm7W6AGxrf7Duzg91PiRDnGqQbwwvSslxxqwSpbo9R7H5lnR/cdtG78lgJnl5pRGSFHns2SkKXTKiV7uKm4iVWR9ilavMW/kyVc8jFv85rLuSkSMAtQ19hWATWvaRefVWw01MPTZCOrP9j11zzLupcPVq4Ot/JVaVpiRKo4Eq3SyClOn6d9EwBvtNFmHnHyHcs37MyJaBGnyiJyh2uCYEawDjQx9g/02QCrmGbuiUhtOl+tF5Lwk3uiBchxtlVAT1uNULHNjnSX7FYD47vkRl3PaaZQ0hLWoZa9QR2szg6SJryfdGEBcSMI42GmaMU5ZKiqhUR6kmUn8I1LeP3+hiW2827jgB0F1StZyOma0+dFv7FLWkpNza3fYEWrfIlnEsYqIzpTt36jhZ3eV3vkVrB+K1nh6fe2sozz7LpkEedWsd4L6m8B9JNln8uONopGxyRycGDQ7iNtu1M1+NhX8j9hP6XZBbaLJ/iUwLjmprie8XC37LvzUXW3XOk9ep6VlqohO0+VkRnaWGEdUMGOHDhEoU5kGscnUUeT8DtWYzS3ijq8lYJXOuomxkS2fr5GmyJnUpRpf3cNbLF5AMyt9vCcNv+ObEf5gWNlaNUs0rI/VYYO1jB74RJYhYmxoorKbHqt95T+nYDRJ5o4MVTSeC4G9tIkJvpZMaEj/Z0SapJrYhWh+HUaSUAtyl43XGlOyvb299kDhw9aH0ksTbpvEnfiutIjuSlSU+cslnu0W38oL6sGxnfpbQ+0Mc/TcuspVIDQnzFZANAUfasBp3HD6oJ1t9SxHO6xZvadnpoIUXtf7kLVSinOxbbIMvFSkkeJY+ygLM3KqJHsrwF+/322qC4WNJPDbwQ95cCdDRzakFpdaVtXppvkKcvso1N12ldiVMTnkgtB2hGxIoisUonIu19ZbghZ0j4JiPq2kXbs8sxxU7DNNTz9OkJacr5J7U7XFdKgFZzTNaeMv+DOcVDWGeKbZhbg4IvsS26gsh+5L+1UstYA7EMn4yBiRt0qviq9ZIFxFLFPaee6v6Vis86QDve89rh3WqAGxnfrvRQAMzrrG1YQaMf/K2tL1SAACQrB2Rr6BspWW6AKRmfDqj15/wHb1YnLgqKcvV2dFOgkei8QYf965BrJKcZXCh9WXNy4xE9NE4Jb6CYw+FVDbxELb3FFQNbCvtLV5Vmb/529RnN3rY703oYWF1DXtgRgLQJiKiXk/OXIBc4z/FK22vTMHBxg8X+1XOfa8MFq0+s1ibtLjQ5wk+i8intKeF7P+ltFk9LfEo9PxUW9sgZp4CwZbIHrWOA6lhBzpxWZLGgDnSev9d6a2pFtvUGp1lixbPXNHaRgd1LCqSNMPKtkzKEJDVXY5pc1caCN0Sq5zk443VQaGRu25dlx62xes64W2nFp0lbmJ9FGXvfJshX6objfB/busuc+9qx1tDbY3NS49aC/7HoZMF9cJ5prBqqxnOusmZWO3Bk1QsXdOnjLn3cNjO/q+xkKKQXLWFkPKTMuCCx6pQyW5M1oGw92tlgPAu31CKgrLiWgFqC5doMfRcptwW3gadLKinNr+9qcvlzeMVmGIbgXinkGYOW4cuF6/bb4mVeoCBOAfjtoRQRNZWkta189qwqypyvzvmefqaCqKGHkOczzv0WJ4pM0ISB3Czmee+kaZM0qMaPM+9rfE1j4brDao+Ve5nkR7q/mgXXaqB7diHppX7Cf3l+YF1MjuB00mTU1k6ghfQzpYmAELxAwVeWSZiXTUBzV1kW/W+DbK4gUNVg7gvcTU5NupUtMX379ASzkXXCOW5koRM2TmyWwKoIeiB5el8X9xzWhoLt66JY5+RoY39V3NGR6BYDRlgZvLPYDKjQwaDvQdxhCy1f+YhHYGrG2pGa22fINGV6h+BIwpUxjlssKdPli3F/Lxyw4FYC4o2Rjc0F7/Z3WzhsZY8HfKrAX9WszF1cc3aDBgMuEz1UJQ9oRetbfOiMBov5e4sUSALeApNmC2BS8HwBfAF7+dbK803PaX+eitguuh+SK2Pwsi3xVNefEF8b3rmf9vcjvz5IF6O2lKtUwIlzQCEtXkbZlaHOJxxzSuZv92lXpQ9mLDbS9rOLJyUm/BQ1cu3z4Q/0DdmjfXvclr5JtGLzzMZEdt0ais+WtfFd339rJb2qBGhjfpR0ij65vvoRYyU4KbXOz+CFbsbb6oLXhL8Z1IRBo7mijVL0EzMM3A1iGTL0SuwKASAG+AMQCDYEwTAwHZ9cT4wtxc+BI/NhgtRVZEuG9yE8W0MoX7NYy31T1amlGMKsoDViZxEFHItbRS1Y3lmcQYQ7AuKr9lb7Ns/4Gq0vvB/+vrODwrM/Tcyh/lKUwl3kdaGl8X0CvlOu4pb+DLEbwDWsiSqp3SlUWh1mfa6UQUqz1WvKg8qnXkdotjcx6rOBWB2OlpffhsjhARt4uKIjyHbtUpnzhtPGa/Mhe1SUwXAJ9rva4l1qgdkfv4rvpFaAj5cmDOQzYxKmVRbyOv/UASQVHoE11k3orpFKKdHdvP/oOSppIFKoNEHYw9iSQAOpAHdZ12pTNpy38rc82b6kKXHoOdnupNFOkWyinYQ1XhNwPbtFGy9brxrl1vPGcPpefWApt0iiWZdkIO0Q+bNy+296SOyb4qkMAc5MaXZh+Spt+S78rTQtZw9r0Wu+Fkk+qJyjLWkkn+KqViMIkp+xF1c5z/Q/cEErw0KOBFYkAeXEJzZC5Bevp6bM2JDO1bx0Xza/ZbgTy95OY0yulOrmUpEFRqj8YVkCJTXEXd93aqZdpgRoY3+XdolR/TraSqF1ua1L0k4HcR6HNY/sP2NG9e62dYNAKS1/pIfTvGsSwJEilApni4Co45ktxpfUGc1lWnl4mF0VyU4g3IDZAsO8yy7hkISfXRbAaSyLs8kcLhGW5gqDSYvBnF/mR1Zr8ywI3/YreK/++fMmyMFeYjPLvp/1VVDU/XvBbB190cGfIpg9JLMHCTNmEm58b5JpQsFAWt4SGZHbLzUPbNWPRBqs4rCoEwrKGJUGK1wI3EGBMkVS3krlGtbdcFFw2v02B1fYuavVxH6ShzHvSJ64HuHtZyRzi/uzt74ULrsScULk6VQLflIZ+l/fd2ulvboEaGN+1PSIrBJpdg4I+DVJlYyAfxf94/8H9th9fZJvAizRhReb7B3dZD0CwqBRjWajSUYiVnV04PaqSCYCVACJADiAsGAlbPa9DiVO2yO/1Z/fChkBTI5FCLcE9zVrAJ8AF1LSteqVkaU/INRGU4XxJLzqZU9pCMNCDbRxP+y27vKRoaviMCZCtCcjdp8wxZCHHZ6/OzKZnt4bLPav6tbtJgpe83HPQP9Zph8+DXnJQrVNFEGlZeLkqnaFnMPJrvgU2tgqc6iF9ZPno5SKZXwRgWzrswMEjlH7qJq7n6XienFOPZd3d3GiHSY8+ABg3rXG/BMiu0Ea7lSzk4GOvPe6tFqjd0bv6fgbLzt0A0TJ2q1jWGZaxLKw9fb3WC3OiRf5PAFCWbzvFOLupnJwsxHVYDXCooHABNu4njVlr/iq5HELqdICu4KYoBfBKwbuwfwriJcuxlBQRj5sy6TwDToAqn7W7K3R8AY34uQGE9b7AWvsJhJdxFcyTWbjIxOIc40gqcDJJlDpzX3X8O38OF5YRwkqWsT5IQ2HjOSSAhP01iYWqIOFZgUhZwzgu3GoV8NbjstAE5NxiT8MOWhVeW0+SmFjs87gomto6bff+Qw7QcmFo3ybMabmW2th3CFrbYGe7NWNpN3MfIwkwBkiDq6L2uPdaoAbGd/E9VbS/XhUhBBpQ2KRLvIoeri3O2u7eHnvmkYfc0kI9B0t53dpYAivxQbbcJz75KXvsqac9UWEcDYsVrL0lwHEOkJOV3EpZew868T3XI6OnqAScp03r9/A3rAMUmLnyO4TN/460Blnd0LOkHyGKlz7n9DhHmANYigomJpaFlvHS/lXp+nn83HP4U7XJNZDeX8DHvYg1rH30vrs8/PyCayGpo7lNquAgn4nF0OTMhbDpb+2XPvdJQoE8cea4WNHLpOWhZ6f18Zlet+LrbaNwqDb9retZlhCROM3SxVhdxOplcuD6ZSn7hARAT0yOUauPklD8ztjoBJxm2oASUfzPmuApy/qXaJDPERynWX5mvt/ExX30sYftOCsbW0R/ehn3Ei6PhdkZF0CSL3pexOba455qgRoY3623U9xdLaFFvXIpx8QpXrPB7k6CdoMEhEjFABf07F5YZ50F+pb4u7v2HrJnPvFpG9x7wEbGp7DwWqig3OvJEDNUoEgPWWKpNHxpYR8Dh4n/utGMAYhKj0i3C5KcwZ/sr+UCiUyEAPZBP0PPArwElG7tJtU1SWZqIogqba6+pqy6CpuAS1vSME7PSelt3ScVuVoidU9giIXahHXaDNfXNTpk5cb91pS5F/cPvnVxssO1bFxXyo5bh+6GQwfr2YujAuizcJObUczbve+Q1+3TfdhYNQQZU/nim4z9WHkc5h7KQm7URMY1ajJV5qTaQCBfe9xbLVAD47v4fiZ+rS+FlTbMklcR+T24IB4+esRaGdwtIDAx/02qXw7IWMQ9Q7tt18OP2/GHHrEmXBeTWKXyIdcBHh4AiwkcaiI5JzYxN2QhK/Anf3NpCzKcSZqzRByTTKeO4D7o8NqTqAFdyXs2AjAC4PSshBO9H/zVUbjI85YjMDs4BvEdAXOlTdVKXNmN52CdA5SavNKWfNyu54wlrSxGLHdZ702qg+c+jqhv4cpw6FrEKKRPSg7E4Tn4ieUv1t/iH2PhYsF6WjPHSxVH+gf32N4DR2KCSEgPF5S7CD3fkS8+5DCu2YPSOobq1iwdDWkdq0K2XEkY0yrQWnvcWy1QA+O79H4mNTW5HNxKk9sAsGgDxPYQ/Dm4Z7e1Y+W14BtwfQrt5wZcWNYLBJZJ+dXA7j9yvz306FP8XWeXxycACuQcifYHjYmQFOGAXPBVJqsuFNmUlRdF1v11oMgFsBJw6wibwUrA564PB+IQ7NNzI9eg9/Wc/pbFmv/twMn+6fvlntP+AjB9X64RWbwtWKktWK0tTAItAL+emzWhcYYKftZrA+jT33W8xryGUs35y9XgrpugA12aoRyAo/BSlCN1eiDHn0OneIats7sHq/iAtbD68OxDJ3QA6/Lf6LuKXUKtaOR+CZD3Ia15fP9e64eOuML365lEBMipEkiNa3yXDt4Kp10D47v4fobqEfEWYvWJItXT2WF7SPLohqfaxiBvlpUnilrkIPvlenpyI8GkFZuamgP1Wu3AsQds36EjZLetucsCIm1kMlwLyCVQTgGwTc+bG7RkPWL1yVoEzfxZUpZuHTuoyk3AT8bn9L5q8jVDyUvPrXoNv7dNGxzfdn+NP7el/HMH1L52qHzpub21Ge2HVkvPrQCyNvnaRUdzV4z8vqKpkUWXuNblnlOa+IbaXbJxky60qHBcKyA/NT3tvuF9Bw7bIDXv3M0uo9sFkwIgr3MCakZNMswXvqJp5/qP7tljB4eGPAlE1rEmGK0Y5H6pPe6tFqiB8d18P90cjLcQcOtCgvHw3j22B2qUBq9bfJFelktiOvVMQEAgSdvc1IyD7yNPPM0S+rBNzMyaRHqColuwonMLOTRZtITdX+1FnYI1nJ7dOg5We/IX+98ZILvbQsazQFnHi8++Ys/eF2AHdwZWrFu3gLJbt4ghAcbVnrW/UpXlepA/WMcJlnjwFWsScLdDDEoqmKYSTfrbKXqaKATYmtQE2onKl/mKU/uW0sb5pnzUqjwiS7a/H7raoYPW1N7tQVJlGioBxDe/4EhkAYh1Xv6bsCl2wYY5tn+/DRGQlSZFnVwt4rMA9LXHvdUCNTC+S++nrFNVaE6uAllMfT3dduzwUduP9aVB68tzFzlXjMmjd+ERzDHPYlM22yKpbIsLCAoN7LJHHn/K9pIoMgkgu6m2if6lkFUCZ+GHqkmH/5c8x9HPGzQtAkFNVnmwzIPoZEitlu82aBAHi1S85fCsskNBizhU8QjWqip3hPRgT6rQPBSpZO6yKLOVskwEsnxfx0qaxirJJMCVKL3AV8/hfKIGB+cY0pEDMKqgq1YZEvUJLh9dy+YAXBLn96mK2UTsipmZGevu5r7cf791UA1aPmcXKXKecLCMQ1ZdWBYEV4VAX0yPVdcVkV7FkQP7sfKhx3HeOsdmRItqj3urBWpgfKP3M1Miiwtut+tKQzkBWQnQtvihqMhVAr/id8v8LZeEOKitRN3bGLQUUrIBBGa0pA1WlDRzlT8RtRPkm4xJA2tIaq7hlxSQy3pTWq+DAQO95/ARexhAXlC1YtfnlbLbhnUcbOKgpRuYFeF582OjW22yyN1yDvlugf4lUJO2cADi9OzMBN5TevFaTDN2QHaQzvUvInMj8ZwLz14jj215RTKcG9vi0jwpydD5BM7Q09ZQVFP6iHQ23A/cyF0EgVdxqTgzhL+juJw/r2Hda3+1caPobzxL2jLoDau91Q/Uds02BYOivWfQBo4eJ+rWxu8ukQQSQDdcpyYnBVgzn3u2uiDX0Ia6u+zIQL8NktXXOjdhXZx7X/2ytXLuzVLlYxOvXJvf91ISTjb/xkl0o2RTmmi3PwB8IRDPefvfinuW69PXfZB7+wt186yh/vb/8c/sG2+9bXPNXTatTiV9Wy0aZa0kVr06ZZLxS+CRU5ju7Xa65uoEumvrIo1JAjKAUcn6TJKW/mYYcE6DKoBWWxtcU2W7iU8L6CihwXm9LKtd61a16nhIRD3QskJ1CtGbWlmz9jXjE+Z7kyPDtq+vz37yc5+1hw4RIGJw9iGXqX1Ctpwi+j7qff2v26dwVf0ayR56dmZDKFXUGDPrJIL+L3/pn/L3Mqm5Pdbd0UxNvTGvTNGMWbowT3YY/SUUCSrkUjjayiLWD4UEiBL/1rPWVONNTgn80vp1/zxY7vnrVHUjL0qaSiXpXFV4NLRt+YcXA2UCSGnZ+ju9FuhK3F0JGzqGEkj07IuGeC66D/q+Jqr0vRIdj507cJksElhTJl4rLiLJkUp/eRHedD2+6XdPnrFH4HIff+RJpJC70HAGcMm+Uxq3eNOpErQnvajmnSeZBLaH4F4yodLfWIAJMjU7S3B13C5euWqXrg7byOyCXZlbsTlWQFKwU309jyFEISJlINbjL5cCXshulFtKxLmQ2i1miOIKzhkvtX+YoHO6Xd6ymj80oWvCcZKimCKbHmkSLmPj5ck28TvrkY1S+Q7eu584g4Zx1Iax0DM3aZ9+6H5r+M+/9KUvffPV1+3syIgtIwJO93ZivNsvnhEVe7v3+mDTBPtGL7YYCfduO8Yrkx81BbeU7uuOR9/0OvwZOKixtWJbqgOHd5YAVwFtnZfhQTpcfk18oMrYknU1PTlFWXnEZxg4a55UAVhi7rZiyXYReBo/8y4W8Yr18PoYUfenH3zA9gLKjQzQVqXgOui6uRYiZFjD69I4DqpC7mDQuQbVMVl0OqvA99V/8rGOj43ZLJVBOrG6FShbI7AlulcrwTGRDNQXStfpFy1rObwXrGJt4ffSpBR/PgCy/2aghoX9Nl6vpVTj+H5IO5bfOVyO6G2e+VZha6JdGsTCUFt4SnJ85rVrPXuyoefxhd/XpjZzVwF/SARIv+fO5fB++n23aLl/rdKW4EAuBgRINcBEWaBdrhIEHdhzyHaR9tzVvwtrGl0Kvq4JQcfVtQUaYGx3TQRqj/gcfkyJK0o6abROgo/9cI73w5S5b99ue+DIYTt06LDt2b0riAppWqN/KH3aXTmccotWPAJflZ4SJc9vc+RyyzpX+4leSH9Tv2vGB++C9rGBgx2WGibcU+dGpzuVu778bDd6ehwk2VP6rPDWhxlDFAvRWGJMHULQq2YZX9trtvVO8IBCM4pshg2rNyzhg0UcqF3hES3kuMKQpUJmrFssbr2pk0frVKXntSqRhSQqVhObAFI+Tg/c6H2O10k5pSO7Blwi8xic1I898YTXUVuenUYYCBByDOZHcEu4Ncw6eg0LOdHQbJWBR7WK8PthYpWFrA4izQkJor/2vW/Z+dPvWndbk/V2tBDl1/I8lC1aVtmPZBn7tzVB6T23oSIY59auV66LlnGIWHmAsIJlnNTOyklxqm3cf7rF3ZIokp9VFCzabN1KEyPIiObWYEnYSBaxjJHMUkxWsfO6uZI2rSJpK1eP45pRj7ZFeNpTWLTaPvLcD1kvXO7mzh40NVSRBJDEVSH1uSWde1SxS6WjlPadrjVYsKFMlJ7VFotsXh2b31SS9Bz3blGWMyuqOUSgJgi6Xh0btYsjYzaGr3pifp5zCgoiEipaA2h1XGVuapXVoBR4TcbZykBxCE+ul8+6YGttTKvqtyEBp7zbIkwkm8tCbbaWg5+8aFlva+jdEzuVs4xrYHyDtzaAcVj+hYoMG48AbMGfGrLOwnMOHC6AgztImbjyjQpgRUFTIMoj8hyzS8R++UglzcgWgnIsbci+6mJgPfPgcWhsXZTzabNeuKiSXmwFKNYovNkFEIUi8fyA+0E1OmQZOx3AAbPOwTgyIeLICaS3oPymgbk0fsXOnHjbt7qVeduH3kU7qbkzE+Oci1JMClceJxvP2tMg16DLlsElYHUrLVQZ0aMIyHpPTIT8kfufdWxl4G0FxmGFESz/BKQbPnS0LgA3TR5KmJErQs9y5qbv5JWcNyhsYmEIqNasGwbK7LSYKAT3cENMzi3ZhbFxa+nstb2HjtoDjz1ldWTcyez2yh+yQrkvPhHzd1LcE0CGen3h2dtC7ce5iBKXWBk5GLugkqqK+CRNW/DnAt+dhfKm4OsUafHnhodtchaAnpjw53lN8lpSqO8BxCt8ySuvxPuTJgVVL9GjuVxiSeaiVNBzs7GxGXA3g3G8k1n/8Pu+1Q0s9K576c8aGN/Eu+lwW6EjpdThBMLpZ4OnJ4CzIG+FiLienVEgi5RBK0BuEkAIvJVogHLXOkAskO2mVM9+5DAPHTjgWXZDLFt7AWItT+sZkW3KZFO8iaN2YyGHys/RTeGeJ/FZg9Xjo2AlRPRDssaGZew+ZAXLpBrWTl24kcv21qsv2eULZ6HKrfuSWc9aF2jSKD3kS4yWsVucWnLrp0TjEtBEYNag10NgnN4rB8iJvpUDoX9P4KpjO82r+qMIyMEPTNUQoZhrN8tlIaZEXKWE6JqcoqWD5+fgrk7atdknBNoJmh1hUFwT0zaJW+ng8YfssWc+Rtt1eqajlN8EqgJXxQJkAUtnoxG3oK8mKoCxt5lcAxGkpVqXLGNN3h1MyuIbz2MBy6/sJaqYGPS8zDXOAMhjcJyv4mu+yiQxRpmnKUBZCSjzBGjpVUzOoa6gzi0o4HEcHM5SyWuQfggNvCFoH17r4aaI62ok81krvxAj2NTfQ0PG76TXaYQENsmH8VED45t41wMYM1SyzlRa1nmQ49ofywN4AuFllrT1DE5xZ+W/WyXKv7Y8HyL00idgYPR3I7e4e8j270aBDQAeQHy8u6sDyhOiP1hA7ZK+FKRzIq3y/TEQmwFXZZgl4ApBO/k+ZRHFJahcBAw6V3yL1mPYPwXzwoSg7D2jdtvy9LidPfWevfvmawzCZTtyaJ8ZBTeDeltwTKRHGo5J8cyFeUpgHF6r3VxnYZPlfG0AL7eGS9ej3xMgOihWfnhZpOCMLgSm/A0KpAYw9vPPLOKggafjb76J+bJdr1covdRNNp1cBpdwDczgFN598D479sjj1rnvIJKlWN4S0I8Tlq7XWRoSnMdH1YAmsrdNBNyim8IV3dIEJgD3IC7cZaVmM0EPtBMAFlVOgOgFWvFd81vzuDVUK9DrDOo6uZ5FJq4ZKr8Mj47bleGrNjI5a2PzWNL4WCTOtCANDw7TQH+UK0V6GtMUrXUmDeewqhVXpOKlu10fuc6C1uScSuCcj4Vwh1Ige+N+fZhlQGtgvMXAvd6P1JirAFVuHW8AcHmLLQfo0FmV/UUSAki2SnbVMgpd0iSQy0Hshf2D/baH7b6D+yjHM2Q9LBvXVAF5EdDG54gGGWm7IXFCSQ0d8IZbAXZnMcha9uW3kEYWsazUYAEGy5ghpJB7BlT5a7kpWnCFLM/PuoXchIVMJM9ef+kFu3D+rPV3tVkntlVjlNIMVn8EtohhEjEKbIkExrymwRx85JLhwsUa0KOcm6IIxInl4OAp4PBkk8qP5PNN15U/61dX8KH7sj0+HODdBRHekJ/ej1H4Cbf4ed+V7LCKJ2cWbBx2Q+/ug/boU89a654DTKw6Nu3H/XF3h1Y7Orb7blIFbu62rNkKlrHOJQG1AFwSou4/xiKVYFFT5E77uWARq2iqArQuN6rfAIwlvr/kgdDQ1itY8vP4l+eYOM5cHrcJ1PFGxyZsFLeTwHdFbjLU6Yjm2cT0HH/zPc5Rz34MMeJipBN2Xeg/un/+vGEVb6wONyzn4p36kBrFob9rK7Apaj7jLQbzVh+pMZdxynoQIi7Pgg8wWcUbgJxAOLestLxvx28n2UTn1DJA5F7YTcbVA8cO2xGI/vcd2IsOMeOCAzSIZuiVndc9gu/KYgC5qFWylqTT0MZgbEUNTOmyGrQK0AQWBcNEzwmIoyW8Kssms4wdrD2YFx7NCvZxnktYwO0tXCxR+5XRK/YygHzl7ElEbLpdczdZPdGL7t91zJG4D4/VWGlDFlUQa1dUnr+U91uivl0Lys48iI8iWLsbHLDZakCnYFyR65wGgyZTgYuCgfnvpPukNtXDwSaj3qV9+0niOH/5il3GKm7vGbDHnv6EDT36BB+34FOftLYurOYIoKHGIIAsI9YZGpqkKMvk7wZwLlrGTnuk/d01IWta+s9Ki3Y45P/0meAq4JgCYyZP3c8Q9KMyNS6sZV4rYBfcRNwh0SSxyhVQXG1q55kFDhb+OL7vqzBnLo2O2jCFUifl+tCiiP6ZNlnHDsgpYWVFAyCswEJD5bGTza83uyMinHug+MP5qIHxTbzv6ISDVvh9tUyU4cMAU1aU8M41cgFOsSIUFJJNIflFFyTQ1wChVoCkHf+i5BGVWbV3zy47Dl3pKJU5BkjaaGNgrWIBa7h6lQ330cbMs8i8WMKSEfC6L1LiOk6zgs4VfZ+plL1XYPakD41aOXMFchuulEBtC5U1SuyBGNTpaMVZwbJYFnKrSs4DyEsjV+zcqXftxGsvYiG3QHtjuS1rDQpekIFUAU/Ux6RvQeNICS5cunPG3FcsMFrG4t48gDffoHJuBh/z0WdczU2RwLjcbQ8rm+DTrsSuUnvKJ+usFixFPRRU1PvNCPYvgGQnz15ALL7Dnn3uMzaEAp7ipQugWAPvySpOD5+oUkKGF24N+YhbgXGyjJMY/yafsSbwuTk/ZuJeKwCoqSNMPuqIIZGkxBjJkklkNU/xfT2rX+j+yO88yz2cBaznuH8vvfYDAoFY/TMIHXHdAuM6+qVWA5CYmQC6CYKq6nXgx6u9nV8hlxuTdJ3+1uShv1NQO/ZXsXYCgfbGGRXX8pxv4gC/xYeqgfFNbGCBsTqoF6bEReAAqGWuV9sMftc1OnbQUiCwxohYleaBl5iHW0hnPYYP+CCZVUfQLNiHylpPR7t3Tk8BZuvGXRE6bcimC+LugW2hAbcSxWJCBYrAdw30rZis4JSGCMJRAyENTDWFZ2pFn6o0EnJA1udrWE+ywPGJ+Dl1wDPGd4Hg+YLNjl62U2++bFfOv8+fc7hTECciwLgIpUpkql4kOVWuXrgjb4hiZZ6d6KlsKl3kZTy3BONkjRb9vn7usqlcy7nyoxoY65vFAFLudkpsDm/bmDBSai989e+R1NGzazepzg/bvuMPmnX2gdYEv1gJNCIerwQQnzwEjW4Fxuw4NYpcN7JUt3BT+D2ILowwqUUr2TPs+JD+FSb+HPDCZOViUNE37+eQA7SuW18nK1ETsHy3AkvVRJxnlTWPi0XMjNbOTtwvsx78u0IQcFQWMzomHgSkfNRyXTf3Vj5x7qzaSEkyotA5GIsdEtxAAmX9vuctxslDk3cH46IGxhtJHzU3xQ0CtJZrKwqIackoEHYCfWBDuE6Cgmrq8gCaqGaqdCHyfh9W756hXbYbAfhH0ZAYhLvb19Pr4jeycLSf5B6VYKFqEgl4XdtBhmW0fPTLyxqM0dIIIBzAuBSQc3ZDHIiygHStGhzRLyq/sLMSHBz1eeD+xlxd/63V6J+UX7uViadOrgVZYGsALcHGN1/4tr379lvW2dLo1UXgCnC9WPTeBsHn6oDMj6sGXBIecj92/c7AWCuPGwXj0BSVsgdDp1DAzM+fcxVnuYXEF/09DUNhguooU5B8n/74c7b/sSdpN+kMBxCUCp7aUnQ2t1R1iOhaSKDsE0H041ZyUyQwTmwKLz8VQS5wzbnnytYD4HIrMaxwuLuaAeNDQVM/nvqD3DIKMuuc3FEerGP3LwPI2pYl6I8bzBkW7LJIP5jFJTY6PmaXr47Y6NSCnbgyTYKL/NLhd1TrT8daju4VBQRDhUBcMIJdTQ7e/+innHMLPpsaGNfA+AYheONrGkgt0MdCZBu6vzqX1MAcfKSRGEodibwmgZluBvKu/j47TLryfYcPU3BywJoh6bPAD1UunOIqIA1WhgB9WdluSh7xwZUlIGj8yLKUuE0E2wDKG2DsH0Tvb8mai0Csq3AVDQWn3HkbJHg8Iu+6CjoPMr9wUSwsKLOMiUU12thZQjuSnKwDfJ2yREmgc+++ZacA5GXSOgc720g4YYhhFUsxzsFShiCjXZWoPUHbMxT5xaZQZLPSoxiAyy3k7fCMt7KMg89Zjp8N61hnkixlX0FwHxa4XgFIO9KkypCcxVIcIVt1jKDdRz/zRdt/3wNGUUFv0VXaql50xfpmp645QAukHIz1HNjpieqVgpeVAnjlwDjR3QTGLaqSHS1j17X2oN0GpzqBvB8nup1KPG+5v4gJlBI8lN4v0JSfOKZjT03OhKKxGBRa0TSolh9tIoAmSgEYT8JhnrNLly7Z1dERrw7jQCwGBvvN4oYTr12sDv3tfnK1gPucZd07RN/wWKy5KbxTxRDPhziDxgcxACNpRWk1SIxc6l8NKrNDB25mBEpPeC/L9+MHD9iR/fsA4160dLGwpDHMaG9mOVin3s+jGXBT9QZhqJbHC1iXssZC6nKg0SVQTr3XK1bkfl59OSq5lfaJbgjtl8Jd/h3BIufp7pRoEStlN2jsBkCW+0U+U1n8rXCLpaI2Tx02PdpxSUxhKfWQdCIdiwvvvmknfvCKrc5P2ACfdeEHXyUw5OI5sa1c4seXtQGM6xrxt2/Rh3LwdVCL16rXupZqSR/VwLhJ4vpqiWheO82OdwJjIFh6rvmgFGGlhsPTHSeBQhZy/+4D9vjnfoK9YB5oZ+6jNCfcDeNBNC05QgAy+aQTIIc3EwiFgFy5pI/kZkiWsWtYKBCnH/TUZ7FmIofbWR+hj5T0M5TGrbaP3ykBsVvJ4fc3+k84VwfweEz9rUlF7qYlVUqJ++uZ6AAJLT02Taah2mWMgKXcGZdHRu0y9DnJsC7qnKDISadDDA2n3sWA4pJWXDvEjxoYe+eqgbG7JuhQCrTJX7yC31TgI80I8YL3DfbaYXQDBuEE74WepudmsQPw063ic12HdL+rdw+WJr43LODEu60D2NcANy39msh08yHjfOYweAI0h4fKE+lRsm4y4M0HTnBtROssAlpQHMMyccs4WMRrUV83uSxC2izpDFhEbWhRaF5YgH4nB7C4qFMM1LZ2BNzlw1hftOETb9nJN1+1+bFh68BC6wLAg/y9tICjjgcA6CWIPE0bl0YVMC7nL04BvJ24KTRJNLLEDjZasIg9wUHBrPi8gBuoketuZGKZYhK6ePWKuywef/xxO/zsJzl/fKbEIEXd08SlBI8Vqd1xvfp7SVSF6KYI9yk8SgFD2kAsi63YFIlnrO9tAmOds+hzmtgiuHq7aNKlPzrtTn7uUm8JjIpEy9Nx3Q7Q5JHOK/Wf2MkSTzz1Ja3EBMxy08wq+EcgTyAr1T+WDV75Wr7lc4gZXZ2YdkEjCRlNs2JQfEUFWT1nUv3MdVBDUsmNPmpg7J2pBsYCs04i7A0qFknnVdZcb0cbfOBBF+3ZNxDAuIXB1kAArE6VI7As5VMWgDdDK1peoTOTUiyrS24Ida4l9lnGxaFlp1ujDhKKRif/X+DoalA1sRwuDe7Ilw3gFa3oeJscjD12v+Evdp+2go1KSNBy2oNJosKJuiQLucGFjHROGuAqrinGhiYKgfEqAax13pvFodjE+XaJ+oYfef7caXv/rVdt+Pw5ygW1elahlz/S0lSTEVQor92nf/UEBncAxjsJ4DkYwwTQc9BJCCCcnmUdL4qfy0pjBlaLqnU0cT3H7j9uBx56iJvYY0sLtFdTB5cl73goFBq0HmLAKrIpJI/pjzRu/KaJEimw3toyditYX3XrNjynw0lfIn2mZ5/01MwCY7m7FOzV5ma+1j/Bf60+4inZuhfJr58hotK949ogVr+WO4wrjEFMTSAC5smpUafuiYXhACvrl0loVanW3PM3TrzvdRWvjE3aZTQzRvCzK6iZXBkrMVuwBsZBte3eCOCVeL6bb2vQRijvkwodWhZdQKxrlkxaRpfM0Gs5wyqn3i8/KtZTEADfZw8zUA/DDXZLEfCtYxCrdE4HLog2VZnggJ7urNRbgjyTM3CHAeOUiaZgmZbFbvBqH1cN03ANGr4bqcM+urC0KTUauc1hgIXrT4AsEA1/h4Hqy2RZT8Fz526K3DJ20SNPFJGlzICGmhY4rkECU75i5/5y7Yv82JK4zp6xgpU1P2WdBCOhi5hNjtq7L79oE1cveTHUVlHvpJ7mSRoCIQH/CokJ+Nvh+ob7JMZBsuOixR8t/3LWcRI2KhpW4ZZtfL8ibU1+XElwRtgJgcUExkwWHKK5I7AJzl68ZPOc65Mf+Yjd//FPqOmhlcGMaepl9YL2BI8FrXZoBy8UysXMYTkGOtyGbSpQdmO0lDasybC8ZVxyR+icYvAtWcmpR0sK0+955EkHEf8Qf1BbOzWQi8oZOCkArPu7gt6y5oucw61rkXfD+5qqcKs/qmG47epvevb3mYDraZMlfOoLEjFS5W6lYbOv9KMWOUBHbz+AT8ATy1hMjItYymrLi3CzR2FlzCtVXJNYmqv8ZmSC++5fjquW2I6bJAicLxnGZhgRG89hJJR7+B2o/HGlT/KJNO2zAzeL97V7KemjpJgma0QAo1nfgyWhu6pTJZD1m6jlvj5wP6mWZxJtCT0htHVYyvnClX29okMWBVeqsQMZ32nHP3wIZH1g7z578IHjtheKk5amGlyyLJSQ0QojIlS4iOI/bpmG7+sHA8iFZaaoQHq4v0+py9GdoHcdjKLPOO8rSdClbP9RxpdoafH7m/zF7jPmyJH3HIA8+jcducPr9P2U1JL/jg8Dd1mqnbQcdn+Ht5kPCdrhree/YxdPnwCpZu3Q7gHrxu0yRdKI3DsDgz12cXzYA05NWNmNWu4y2NdAwWXof0pMCL8fVMS82KdbdaFt1gKFJdzfDMQdnEpr30A3TI8ULAqWIisPZWC4WH1kVihoCrBJvGlJrAW4tO+cOWv1iAA9++kfsr0PP+ptI35xk6zAaAWXbf/SmxuqdDqX5O/1j1UMT6cbfcHF1wqebfW5L9ML6mrBFRF8y+qPbtE67zwEijfYNqx8FPArzmahafx96UWnVZgHXHV3MyNFXOJ0fupKspIV0F7EYpeLS6u7JlwZcmOIW77IZwqATmEhT1NZ5qU3T9owWX4j+JilOif2RgPtKpaSJKJ0fvI7OytD44JjeUq/RqUE9X0sqhuIBYLLS9W7eaNVJbmItywRXL72EcA49YvNk/VmY2CTG6RMQ+1Ej/meAuNkAenGhMCIeLPBJxYI9m7kbQCwg8cGGGtGXvYlswaLfHd8R5luEYtkxS4vUR5d8rPq3EpowCJUwc8DAPCR3l776IE9thvyfw96EQKORL7X65QkoM5QDLIlSw/zIiw/fXkbrigPwGwVwNK+ToXb4pGDcTnrcqukCh22BMZlfyMxIWJDy8XhASwt2GX9CWXWbPj0e3bytZdtZvSS7eoiuQWh+gYocRNYzw3twS2yxky5iPUkOhXQ7PCru9gUSwuFZbPeCUDsS/w4EQSPb7KTY/q3D5xI8dsExjpKEEdXVY/1NdLPcQXpMU9asPzjWrGoLqAE4t89fc6GDh61+5/4iO1+CCB2cXZcM/iFJWvayD7bYQNUAlup8OlRsnwLoJzAoNLnRR528VhuHKglIt0xB+Oiy6PcLS6q5qXfK7dviX4XMw517vIv5+ee+raLEuFiG1+ow0KeQyuDrL+JMV6jnTEpTvMEAkcz1tjVifWO5cx4WtcqQxmn9HmxNBS76IHFIhmA1E+lfpjEpfxas3vv51ywZH0+37RPDYy3BJRKH5bA2Je3G43qw9A/VKKEGjd2+GgBpCWellQzYkC43SVWQfC3yfcrjqz0gmfHR6FnGUG5ZusFhPeSoKF6ZIf27bc98IQP4CMWo9QttcgB1WsBsbYEluWA0PuGlnYRiPOBlTqt75MF5XJQ12dJ77dSG6V04pyFkL8u/mb6vfSbeTrytb+h1YOW2D7aeV0GjPUpE9j02VP29qsv2NTVCzbY3WpD1OpTqvXs7GRoJ0BblS/EsmhGX0MYNU92oU9oAKdWEiloV1pZKOp/zTIxU0SQO8ZTzYtn7maxn7vsL4nOL6BuNg0tq4X04faubtTNZuz02cvWjSTpU5/4tA088AjXiI+c81K1Dgn8+MNr5lXvvpXAWBxhPSp9noNxOUDOf9kt4thX0vu5hGi67wmY04prqwCagC1nYGxmY4QAYd5n0uepT+s31UedjUEAL03+Dp7KVm2lOCtW9Bz3fg7DZ5JMv6uMufNXRjwl+30oc7NoNc9KHEl3TcCrgCoMDa3kxqemPcmkpEEd2yD5ttP4uwaUw81zt4Y/X3MPIyjHyTK052bXRnCflHeBVu8RwZ1yT7op8ovPG9Y7XvZh3ubyCS7pQ5Y90oeQL1eWL1EZq8MPVg/roYelzgCAu5+g3FEq9B7du9sGsYhbtaQW25IUYf8e31cHy8v66GeLlmVxsAiMt7KMU0fPO3x+jGpgnGszVJoQyv1Gem8ralhw5cQAkoJzgLEmtmQZ6z4swEBoI+glV8DKlfOIDD1v50+94yL1R/bvwWctP/S6lw2SalgTg6yVLETViZucnI4VTxR0CmCcXC3JFx66dBB1jE6eAG7xpm9MJpsFnUKXkBuHCRnxI513OxmDjHtoWSMAM/xuVPE+/2M/ba37D3NtIcA5R6mpJtG0GjRhCMyLllX5YVgJbBX4rWT1+hlmK6biMdI9Klqe+USeyk4V+48bD4IXjw9Uho7cUEiv8/c2Kd3lyUbxkOr/njko9wX3VDRJbeq3SjARJ1scZKVX15NQpNfyP0/ibxdt8uylKzYCZe7cFel/jLqQkUSP6jy9n/1bCILLck7JMDKunMseVkWqnlN85BKg6j8bKxuBcsGXvAmM45GiW2yTn3s76FvY554D4w1fYcYVzS56y3RYOmEzfFhpSCj1WHKADSrwSTdV5blW0OSZhx+yA5RDOSIQ7u4JVjC+KfmRZT23M0vrUUpHxlJw/28UdkmVJtIpFZd51cDYB0t0X5S739XKtW8HjMuBdHqvGhh7gqtbCALjUITTM6zUJnHz2kw+9GlnKG9v/uAle//dd215ZsKeQhy/Vb5JfI9SEnM/JzxsdVTXhCi5J4IF5qLu2iI41yfXTvRxFoVqckW2ovGjwaR7P8sA7+zi3nZ22Xv4h99+77QdffAh+9Gf/lmr6xuKQKzMsnRFBC7pL0sgdxtgsJ3HVmCs79+om0Jgm1urPmFldf7y+1d0eemO+Pe3AOP82OXAuNxqLgdogW7uGnGxI1m5ALP6rvzHPlGougjBYtHklGijEea1/5ikpxEsEiAP47oYZqJU9t/VYTIAAetFmCyL6b74Sij0v1RBRgp13j9jINDbOlm4inW4tGnqGRGMM2tXetnhkU/1wS2W3tmq/bbqG/ccGPtMpgCYA8JGs5UaSGFlNV1s72Q1h3fJYGIVLDnKZW64mAWDiLUfQSPi6L49tq+nD0t4D0Un66Gw4QOWK4Obo6CBMwOYyVvRjvD8+8zfm6yR3IKttMRMYJysYz/XzMIoDrZ8QHgnLixLize/EtAWB2YlN8bWx9cyLwKtOMTiKmdgHMAzWI5rGpSegEDAB9/7ey+/ZG9//0VrhIGhBJE+6vY1tUrTQDKRIetQVpXKKoXrDGWnSsE8H4DJPZU7hT2suGkArUuPOaaF5+2jPjJD5eYOUtHnOKf3z50nq27eDt3/gH3iMz9sbbv28wMxXZrkDWUk6veXAWK3ugg6KgBbXL6WG4CVwFiEOO+JFQJ41dwUaqN8ZZWMAr2f+lElQEiiUNsBk0quinIuttw/Xc51UjIusHCnke1cZUJ0S1nBRIUIpTwnixb/sKznklIcbTUv0SLqQioDcph79erp8zZOdZUJ3BUz83NOmazHtdWEq8sF/xmvoRq28EE2cGRqKCoh12YJUsvrMXv7Z8k5RXfGTvSY7y0wFpczBmrC7BceyZfjVKnIvQ0Nv+FbDoItWDY0dDNbB+6Iwe5uJCEHka0kWw4Q3oXvULxguS3qGYCUlCN7rhlrCH8wHUXuDVVSKGk9RB+lOqMLByltNAbYynVmB5Ooa1spgJcGW7K003Pav2h5Vxp4lcA2t5wTuBeButIxg89tA4yVXeUWSJS11D1ZmFulAjNAKkCmLer9BRttOnr2tL38tT+AXoYaHNbw0ECfp18vkjijQIzElZaZKP18kt/YQ4MBnMMdTRNtTOv2SH8aQEmvIfiIE+gEtkWQgZREZB1+4stYWufZjjz4sP3wT/2JUnqzkiLq5StOnBpV6+B1o+4/j3B7q9OkKoGt2Dk7cVOon6Uluo6T3GUOxpn86DX3MHKW1bbbAeP0/eIqLfXDFLjO+5COLZpf0Y9c8ifTfxSP0b1O7gtl+UmZzu8X7drBGHRNE78DEplSJRJVSVl0PeYrM0t2ZWLKzokuh395mOxIKdFNMy4X2a8N4f+kxexVUHxLzgkBcrh33iX8ecMHLNs3TIYblnOxHbdYVFQeNvGTexCMAwDooU4VOMWRe8knrvcQHfQOwHzsSmW0RBPFNgcA13393XbsyBG7/9ARr6TRrrppqjnHsln8WGlKdOP3VIUGZXxpaavOLst4ngw00XZy33AKeuicipZtMQAiMN4qgJcGmzp70sXVs/7WsdqxzLfz2A4Yb+VTLv8bYiWEZaCsxmAZbwZjlbDT6kOdVt6gdZJfBLL+Dq6JtSvn7O1XXrIzJ0/g8mlyf7wXUKX9tfqQwFKgs23IQvpr56aGARsGk85FAzZoHUiExsGSSXRjxRQsax8Ebi1hVZJF+Nb7Zzxz7JGnnrKnPk5WHSsiHVGVMmSXt0cecRq0KWl4miBfe0e3H7PaYysw9r57g5axZ/1Ft1gCY73nLIocjHNXV+Isp9/dAlGuiXEUVmLue05KclFr2dupdL/CGEiBRH2WfMgqrqukJqcWRveFQFbuH0lySiBfwVxR1lQGyq1++ZblutMKhetYaaTslPSYFfxTrT/0mM9cuGgnz51zXeZ5ZZCyv+sx655LnIrvunaGI4OCzpX1mDeobQlT0p3euR7zXQfGW/osZd0otVa2SuTlOhDLwa/MJp69sjKdTVlyrpzGjW4HRPuhovV3ttiPfPxj1uNVjynqieiPytsrmKdqGS18t0WC3akjZ8uVkvO+ykDMo7zlLKAVWdZZ502dOA0CfSdVBpafLYFw2q8TicNSdDwGSvSdJPmYOlMlME5dq9rnlcFYnVRR/PJgnOyMHK7S2PfsPym/sbw899br9hqui4XpKds31GcDuItWBcQKzOiZe6JVgK5HQuiybJup/yZeqh6JD67VTirmKotmFTdHO/SoGXQSJGLTgsZwXVz+thAD+PIffs0OPfCQfexTn7L9pDibatIB5KhDwndtK+U86jc8WKcJPoK/W9dBILoiFle7/1oobAXGeQ3AcpOl7nULE/IIAa7knxWgdbPKk1Wa/MceyHTGi8xCrU5C8dNqPuNqbrCiG6W4Atyqbwc1QjUm5+OB7GCJCoTDcVl5IsfqVWIi31ptnq7JaW5ie6gPeNZomECncDlOzWE589nLb71JpewREk1IMiGDco39mjGumpmEoXLA1JCmdqiYnXzbahc3fEhqaVbx2DhRJj3mdE3KH6iTUFdmTVeblPPP7ykwdv8SS0wRINRwq/j99Ies4TZ8ChLjmYGz2EY/bMf3p9L1A4DXwd277b6jR2z/0IDtJqrfATh3AMRtBA8alIDAcSX+4x3F0SRCSuYK2aC0bG0VFf3GuQXkg1DZBRGMS3NuvPnaVwOraHlszNYYcUwqqROl/ZKF5Fl9sRNXA9tqn1cC49ARZboGgRy3VF03eavFXTiaq8ZRW8/1n7GSpllmvoEf+cx7b1kP9+Q+RPZXGVhhZRNoW43cQ18tMECXtVyN1DCdR0gPkSRoSE/XJKq2GUO8prkVXWj4w9OURmojUKfA0Euvv2X99x23o48+ao89+ZQ19PXzJaWA4xNmMq7DPbEh0Bli8FFWqESF+iDAuJLf33smbaC4xcjVqw4amrBUnFTPqV+oH6jNpDgXiPe6Zans09ZuimpgXM6iL/bxvH/nx9NrjdUigOuaQuUViIcYIAqiJTdIwmQ/jqxyGV2KsYj/zdhVFqDYGCq2Kj1mJe4IhC/hgpKIkbIAPRBIZRbxm7t2HcXdAZtHv0ObaLXbCIvGLXmOq0CtMhCT4p27PjHQgnY43VYlyWpgHKKimg1DumYIqqk6smKxq3Lmk/XVyAy3u6eL7K9d6ETstkNDg2TK7aLc/BDVNDrc6mqWNRwtLLfaimH3IhJly7qiD+2aXeOyrtIyNFlG7ruTHy9at8kVoZTacoCeXBsC42QFp+WqPkvWwwcDxppNgj9vKzAuNqua0ZURZM2624LlKUI8r373O3b17BlrqV91P343jBUB99zstGsry+ITKEsPgbBgmMy0PuL7ckHJOg7xgeAFFId1kfzcZsTeG2E/DI9P2oVLlLDHNfGTv/ALtgsXVTPuEU8DlxaHkgVEyXKXRigPVfoNP2L0T8tj7vP0rbOMc556OVD2aioA71XAWIDb1RUF/TkrAZlPYDEBSZxtXVewMjYAeSufcTUwzvt7sY/nIBx+LrRkPmYqHj+Cse8bwViWfwJl/y2mSs0tKrQrFoWuy/3Cui9clORam0kKkbU8Jx45xVgFxhcuXrQzZ87ZhZEpu4rm1awyPlNhVanzKTDrwT7SuGHaSLnPRfNV3STijdLQJZPbjN+zBsYRMyXHJ/0G1xGWpaUMLqLxKtTYiLX1JNSpAyimuYTlboTcezoBbFVQVrsGjd6yrpCSa6LoUNPAC0uoYsfKO2a510V/sQ/jKIGZPku0H48uq/BkpAYlDnPuoxPQymfs/uuY9py7MXRdtxaMtcKMq4aokxw0kWU+bHRRDUFPXy3TKKHsjoTsFvEtY3eKnYD/7334yK+jbVHP+4N9XWQ9UgGF1c8Kn2k5qyWurOM6lpu+EvAJGVCXVRVrzcnXvMSgaWxqY0CqjL0Khy7auyfft86efvscgbrdH3nWo/YxFhie4y3XqsTVyLJHceAF7fZbB8b5/UvgVgRl3eeLAIxAeWBgwPuMu3OYyFM6dE69dLaPUEz9Q7GH6/AZF29hOTAtB7ZF67e0T0zBT9eWknvC32GoeRswrpOBUgJk0SqZsNN3nVvs8rFBgVB9UGnZHkXy8SyXBAkmrBym0WmegDP+1qUxkkvm7QpunhFE82fJwvQ0eHe7gQ2slsXECIyM0K8Dlz4Ke4E1NTDWzZIVRKUIAbF8N4tz+ISgvgwhVfnQ4SN2H/rBH3+SkuksPfqwrjrRiVBAzrmFkaNSkv+JAYfUuRJdrSGTF9wA4ZSA7a63bT0qWcZKh9YjuRgSOT5ZAQmEU1AmWdCJVZEsnzToSpHqeD23GozTxSc3hwdQ429vohqGceUDYgOU1cslmqSgqlw2tKuvW1l6oo97+dQJ++Yf/T4ykbgWWGHvRgt6gMlUDA6xLKRdIb+xfCLu6nAwlh9ayRjyiSpTrpmqx7O4s9qp47Zkr719wnoG99pP/cy/ZoNPPsmPy98omjkTs2ZoPzmAnonQrynqASd6Ux4s9j23zkbflBlWLmZQzWfsS/ZoyRZdSfr9Rvk0Odf333/fsxX37NlT6o9yV2iyTsHfUIgg8JDVX2Qle7/cAoyrrfzK8Zg3TV6FlWHRIHFtD5EWvc+4tys8x3NSwDz/jvuU2ZJlnPRc/L1Id/RjReaFxlHSfpFoggf/fBEGhZK/Z4k5jaGTcYkV2SVkP+XOuDIKQMPQkFWsCtnrUieUi0dyn7FeYFAdxI1YVvtiW5AQAsl3k1DQVgE8LUcbF6edfiaruAuNiENwhB+9/34s4vvtMCpqvaIsctHun8yi7BvAyieioXoHiH6oCBsboBFgJPXZDbUwlSQKM26lRyUQLg3MWA8vHzAC5NTh2gCbks8vckdzd4TSTDWwfAkaLeF0bP1dbZlbBNNkZVzP8jT/ThDAD/7dEpVM4JZZxhvzFxY97yfaoXrnKvXj6rif9cpL54Orb/7A3vrB9+3cyXeol1bHPd1jfV0wSGQlE2VriNoLdV5yWhVJFLwNGsEC43qCcCNj0/beuYuk2c7Z/mMkc/zUz1qv0psBflk9CtaJtihc1q1XtW0l9NR7pD/2AnGV/UIDNap0DRvzetkusNMAXrqXlXz6DQIL+suJEye8H+zdu7eUCSrLXsE9MRXkskgWc6JeKrkigdNW/XcraMknimp9p5ybwmm8DsbXArGOJ5556dolChV93Q7K/lp+4w0pgmv91YE6mPODE6B7SSoVzJXBFf3N42hjnL182U7DyLg0OmEXUJeTHrMKtColWwwOFzPie7IilJhyPdTAvC3vKTBuhibVv75g/W3Nthtf8P2UMnrw2H12FJ5wP+o+Hmzhil3aRTc7cWJLQ0lWWMigcxeVDKNoHAUKuAy3GGDzv4JdtEEUZ2B6TkJlMC5Gm/0osUN5543+sERby8EzMQgSdzRPbU1gPTU15UCsJWoK2KXf/CDAOKWWJgCWRSofXhik0UfoSnkhYym4LMKDUJxXO9FtEbUUAyS0ssrieUNrjYoC2CXob6++ZKM8t6wtopsM04UbKj8zNl5wU+gGsu86fuMg+hRqrimqruXoe+hM9O89ZH/y5/+stSL8485GDo/L0GdrF4PSuUkAAVqdl7x3j5SCk44Y4e8SGMd77m6ReEFlnnYKxumQlaxjWbergMTJkyc3gbGCdcsAcBP9wpkTMSM0D/7qPqjv7MQyzs8vgWZ+rrll7/09s/L19xqUtXziDx+rzTVgOe+0QnHLOVY5idax/PU4KD2Zw48VLeYN61lXGC3ukqkdj6G4Aj+jVHw3bmIG6ZJS3vnNKfrMDBPByfOX0WGesFNM5u9fvOB6zOrLLR0dVARvt2lIA/7dG3iUA+OG//xLX/rSN1993c5CAVmG2iOFV3eIOzoFurs/vNeFC4+Vzfy9Lfpi2VPctCpy0nVy1OkGpKOFoeufwjv1wAzDS3QoVado4rkV6+jJg3vsE488ZF/85HP2UahJ+/rQl1Vqs4o1SnNCbh73azLa/fDRYtPYVW68aqC5X0qXKrfHxvUpUhtudAJhfT+0QbCOxTvWzVRPiKGewrMiwd5C/n7YTzO6LnOd1/KR5Zaudkm8zJQ4kqhrmzttOE9ZxslnXFwyJpeG36/oOii+Tjeo2ueV+lpgW8ax49ZwoCuFc4132peNpb/ihBbeW12Otf82ik1EIFazswfvN8J+2AP7pYvA3ZzI/iy/12J76mfWsXAEwsrkWpPwkiY41dtD3/PclTGU1y7a8Ueetj/1Z/+cNe4mqw53iLwL9eRhS9tIY0m3XcxHGUkN8l3r7ESM9otJqx+f0eOEHa/Nx0flR7UVxnaHcaX7I5+vwGeSwJT6gaiO7oqIq6L16EdLE3o+Oei7zrBIl1jmOfVb769qlcJzmKw2oCFBhCbK1N83Pg8TaJ0aO0FKRJIN10T6IK5G+cD7v9PyQh9K40XjpwG80mdK7mpwf3FU6ot9UMlEyYhxyqvGrnSZmYQkb9vMpC5DTctjz/9THMklXQFc2ubIgf12YM+QHSQJTEUjVK2nFWNjbQ4t5skJ2pwVqdxhESfDVatNdLTyPWPjXV2Tyq8h5QqoHxkc3Jm4vCheuXh7cZbVMsLBRbQnzUDyWwmEaEAVg1xECk8mh1tW3pi648G60ZKzU6IsSg6Q6hPRdIVT1DCPP/SIPXL4oH3k6EHXkVBZIPereiAp3TQFemJ3TxzhNJ+UZpBE9cnQwtElDLAgxLOxsL6meWMGTx7WS+E9PTeKbK6ZXLxFt6JCtQa9r0GjgZQH7fSbug5ZuskPnA/ETcs0viswTgpxyRLWMVPAphpPdQsc8Y+2chPpc58yY8ffsHquVQ9Lv1PsH8mybpDvMPbj0jmpsWXArlKSStVU1MjwkC/gSz777js2efWiHdzTTXfBf0zgpUV0NPrW3OwSFLYVqEyziL+320c++cN27OOfNpAq+axIAuDeyjIKP+GPdG/DhJs/0h3dWJKWXDDlhGSqNWr2eZLQrPSVavfPayXSB1z6k3EmH7H6jq8M6HPiySZXS8nXmq3M9D25K5rksohuMD8X9VOtOKRdIYtTSUex/8pAUf/Vs6zyvL8Xx0GrzkVtmyzT4oVWer/UYfJ7UQzQEJCr0v6btVvyMw0/oEm89FMpKK952M0troZOJ0W/RcBSqdnSXFaw770Tp+zUhWF79QxuDJZWEjlqRlBskeuZVjxDoE5wWWJkITUd41ZGAoaAhPl9VYe7g7tmbZxD39wElT6O2Y1bxr58CyEwH0exN5eU+fl7hqwYD4bpM4mBCIB4Lcf7KifV5KpKcengs7yWD7zPPi1c0MQwlSJ4b3d3hz129LB98okn7NNPPeECM8egp3VzvHYuWFWIXT0tArFjeugF2VDzdzdv1wy8uHua4ARsbgnHWd3n1vxfNoizX9o0uPMziFZi6O/oJcfId1rO5f7hpDiWg/FGHw1tpoGYgjJFy/l6LONKYLCVZVcaGteAcbBQrmnrYst5W4SU6nBX0r0JX3XfrIwoOrJ4pL6SYKLqIOutCZqaLKFTJ992SmMPabOdWNDTlI+/eGXUVmFQ9Ow+aM994Sds/8NPQsjucitb7hBZwx4h1+rJz6Fgw1zTTbJOVehN1QJcldo1vX8t8G/+RrUAbB7QSn0nZX3qs8aYhVc8z3Rf3cUTV035ZZf6b+yv/v04VkrVY9jJ++0W/d4n8/hd36843qqBcTKZ/TlYkhubJnDund7yPnjtJq2Tjfc3XBZpTPmdj8csuVl8rIc4kzO0wC+tsEUA6AdwB0ki2tvXg1G41/buO4xlTcGEsRGbRR9DdDsZhop5aP0VkkfEBFHH04pFwByWgaLH1eGba+L4bQQCD8H6uvGyS5kOgNM9fEYJoFwC5JiqtnGh4QauwfvUMkmuBJ18M6DcqPI7NN6ainNKyJ1AjnjBe6gl98DBw/bA0UN2mGoavV2tLBWCVaOMOlf7j1SdEvhmnWfLAVEJjOOXch9btYFV7XN16DR4kpWiiHd6JGs2uR2StsVWlvEoKZ+yhGQRlQviVQsAVTvnrSzjBMbXWsYpdbna0TVhbniQfW8/2AYQ+ypYgKxBhXUs4PWIq1YsDICz775iU5cv2oWTp3lPlUEoYUWW3QNPf9T2PQIIl1TXPK/EZ+iGlgiujg1FK7j6Oed77LR/7NQy1kozKaClGEMuW5ms5ICD4Vrz5+L5p0SR5BoLjV85Zb9acYPUVrk/eZNxkZJQKjV7NbCWlZ9mgzLHKIrjF3epdv/SGEzXmSY6gew8RvXEIgYBFvKbJ961d2G0nBm+imA+OQ64R5o6u22BvipTw5P0AX2FrAXGspQV8VBVmQ7crT3zY/bph4/fOBgHDaQwmBIIezwmA+NWBkbiy2pJoBOQPysUSiRRQ0CqgaYZluc2Gl8l3vtwkPcwE33hU5+kgnIvKbL91ivBGTn7mFEkpah6bMHFm/xMoeOUHrpR2+WeVegMOx2sHsmNlkcC48ScUEeQhGDuI879xDoltd1WYHyZyK8GXAftJeZFLiy0FS2qmi8znyAqjZOdgnHJLZFcR5mPzcs56YfdgpWrXbrHrKw0WePc9SRoATMBveFXX7Gv/PqXnR73kY981I4+/Ig1klkn8XIlo6SsMyVoOmPCXcI6eigeulUAtho0VxvM1b5/M8A48W91T52yFlk16md5tZlyfTn1yeT+0jGSUVAC5Ajg1zIVqk9mRTdLMf6xpZiRGq8aWMc+UqmddwrG+cSW2tl/0s1ttGmoLq6V2yQ0uFPnz5N+/Ya9fuo0inJztkz/nFUlGDL66pRaDxjL1eEQxXdkOOiY7USNe+bHAeMduCncGe7++/BPrxTAcUZCXPOoSOOy6lI5Ox5ZDs0ONLB8VNTotFbEehqwhJH3smai2LtYBjxGRtRnn3ravvDRj9rDh3Cg93XYAPJOLfxWvbioUvTSa6+PFNcmjslxKZVZxUU/WepQ5TpWtYGz08/Tb+YKbLoZaXmpgZMnd+j3EqAWwTMdSyXTU3CmmBhyM8B4K9AuTXt+Czas4XJulXJtt2HQxHtYAuWwt3+uiZ33VZZJgR95+BZZ8mnCV4UOUdoa2tDnoLMfOv6QPfDx56x+70GnLMlFJv2BeiI0Av6opuqJAsjR2MwyJZcA7FIw+gZu8E4n6526KXJRqiJ4pthBDrTFS8zdFQlkEiBX2jcMte2tKBK3uXisfMV2zbjNxrEH7qo9trCMc2OoknVe7v30Xu4+1PhKfH9lgbr2h5LLCPSLjdMPB/4guQ17yPZVybZ5tFDmMbb8HOjEUvqTtKd8xXJbzJElLG47vBcCeAt2cFffTixjp4KGCKssmFhfTs9JSGcBkNUFtKIH7PsppRFurTqhGBF1RCWVrqyg3JG9B+zo7r1eTeMo2XJ9HYC9XC1OH8VtoUZPArnyL0vOUIIfWgJEWku6b3ljbnUvt2shVusPlT7PwV/nmANxOud0kwXGKfKbPkudOR80ubtjeHjYAVzWsSzjpEmQqHLJzXAjYKlruvVuCs3cWesFNpJvetsrFzNpqyL9mnx3sob1PkG9KRgE3/3Wt+1ziPx0qx9QJSQsq/kPE1j8YfUZz7ZMyRkC9waV8BF5kePxr6Fc1d9t3vDbbRlLSCfd2+Ri0N+p/+R0yNSH8ufcZVF0aRVBKoFwbk1XC/DmErLlmjTV6KvU3J6+vfUAjrN2+Z2quVGq3T99P2/XfDw7nsXg6YJYVZLNxRMwA9CeOH/BTkCHk5V8YYyq2Cq4yhKvqb3LGlnFihs9j1GphVsbBIXuuUn71CPHbhyMfSaNDptgDeNbyiQsPbtbFDSJsGvpxPJyidmgnhHWoSKekOoH2e5nNnn8kYftgUNHbYD6aLKAG6X/AXgpSCMxclXicOTHGtISc01RZC6mta2nVGo8tyJTA1YbU9XAeLsWwFZgnINwntChYyfwTH5inU+5pWMlMBalSZ8lQE5KXckVkg+8cq+rtc+tBONAMQ52qaRN3W0RGI0bgKygm++38VjFErl6CVI+KcDnz5y3z3zy067EJ10G0Np5ousi5WsyYWsWh1kmtf8Qh+cPwsoOxq2AceNdDMZjSEYmbZKSmlnWVsV7XpyUc8sxfS0HnATmYVke3ICpP2u/YlmxYn8q+qfzvq19q+lxpyB2uX7q3AgFKLewjKuB7XY+z1fR6fx9RQIuOS0Nt+o6cqzzki9w46HZs/umiYuduTpspy8P21vENE6RSDKKtbwq6QaMhzoMhlm8Aq305+75CXvukQd2wKZwt0SguLh1Kq+BItOMKvmSG1SyHj8x2d2AKxQaXBYtWLhiRjwELe2J+47an/zC5+yZhx60YxT57AWYG8h0UVAOXa4AxKr6IB+fUqQ0fFD5WqGysEZukxeyDD7FXEDEJ4kUIa4SAMh9WOWWKzsF4wSueYZdslr0Wcqwyy2YdPPzyaWSmyK3nPMafGqD/Nxv1DK+lW4K6REH51UYT6GadBx20ToWmi5idcjElZWraisTVy/bMOWR5lDe+smf+BnrxP/2+vPfs2H850Mo8TX64Ail3j3Iyw8I7EscNnUr3iTOzfGk0bfFaC6HAtl7O+4f2wwgV7p/clMlt0Jxn3SaWwFyGituvEizIo6XomujBMaxX6XPtwJLHTvv16lP5mBfDczLfac0PsQEEcVui3tUbkwXsaHaPun3kjswxXUaMAzFUW7CJ+yTQkzdbqKyuGfRs5LbQ0Hbfazyd8MhFvVyHmrmNAVX18BC5zfr+4BxK/TMA/TdqmyK9iiWMjc/4yLPWk7rB133k0hLIGQLKLFeMbklDi5d4DaWlHWA5zq8u0bM/QGqK993cJ89fB9ZcocO2y4qBA9RfLIxJj80MoA8bVmc40icXlaNrMgRdu6xrjGmRSo6WV+vKr24QCr4LKvNfHmAo9w9rfZ97wxbDKikQZwobPqNZAUn8Kwy3sM1KxiZRcPz39RSVeepIJ4s4yQWpE6z3Rp52zmH4j47DeBJeCUUVVKHDBTgPE0P2QCsiIDPuvfNyqyjP1x694QtUdHhyK69Nnb2qr3wne/a2OSYHbz/PjsG7XHf00/AQ2q3eYkwQR1Sn6evI6FKV3IvxzoVWqYolIq2sf7twDKu1m7V+k+1AF6yxLyNZHwoxqCK2TwuETBS/0rp8MnNpc+ScaIkkJ0+crBPfTEZFNXcFA5Sse8WmUSpTyc3nf5OfTdZ+1v13xK1MopUpcBjfr35OCk3Tovnn7d3WjVUGn+eiRvrYbqbO2pbB90KL2XhyoJKoltgB6VUX6KG3xvvvWev/OAH9vZZMkoBYMk09CzO2Gc/+sTWYDw7M20CYzWYNIP1g+7n4XmJjtGIQ1o53qIoyR3RQfaS1LUWEHpZpOBkN8vGfZTTeZgMqkfuP2rH95OqjKO7BSe2xH36SSmUc9s7rbKopCIlIXhlv2kZ5Muj1OxJNCUyOHxkqWNWB+Oiv0wNnDrZTjqrzrFEqwt3zRkcyR3heqxxaZd+L3W+ah05nVc5EM7fE9dY7ZdrVKTfquYz2+45lGujnYKx1+WIvmFJP8i3m1vGcmPM49pq4QNN0vMXLtjpF1+2KTrx1NmLdvbNd1lp1dv9R+9Dk2GPjVDleYLJ/wiAfOxzn0FZaLfnWGtZmKynRWr1dEh1iIe0rjspy3Oj2gLb6Tc3A4wTaKWqL8mPeon2yIWkQnJB8KknsKxmbGznGnYExoXzSeeV2iWNn6KFndyM2wHjnFpZXOmWu77iirEI3vnY2noMEkh24nooZCocc1GiGDBzYxGjVRwy0MwBegqL+DL0N9VbPIcg0UsnTtoElnLj9Kh96qnHtgZjmdrKalPjJTB26gwWsoCmBd+vg0ByKeADaaM/9GOh9bS32LOPP2p7ervQEkZDeKiXQAvRRIm4cFISAekiEp77YXRxqhS8CilU7wvgZS55h1BWiy4wLSvh662IWlJKgQzLzdxKTje90lKk2mCpBlbJwa8sJvepqZ2y6ree4SSyt3SWY/mZkuSlAi2xRl6lQVEJiNP76fwT7UbHdr3fGPi4ky1jX6Px3xK+tQaxbDCNS4lDNEhUpqVNcTgQwTv/lT+wN/7gj60VMZc6xH9O/OA1m50gADy0y3q7O20KMD594Zwtcf0//u/8gn3kr/5HWMgdWoogQaI0f34LNk6rUlDlqoBt0Qh7524AY/WPRLNSn1S/U1FO6VmX69vbAdlk8VXbd6dgnLslEhgXV3o6h+QGyMfcVsaEhxcKPOOiW62aT3o74y61U3Esqt/IIHXMkWmslVgJlDX9hyxbL7QqaMJbIJEhZfNNz87YGJl9L58+h67ICZs9dxqJ3ypJH+2A7bqXJUf1Sf7bWPakAYe10pUltOGBOlXx5Uc6AeWj+H+feuB+ux8N4fuPHIQ7jP1KirPEv+uUtokZJJBtJPo9PT7lJx0Jw8F/iPPQLRkXiglaB+IV+4DVrvxiSHOuJ2KuC0356OXBuNhZ/WYn39gOeciJB5xuWPIN54G6PKsuWS+p01SbDHILolynSFxSPUu/Vg8tTZsBJJ8YYmep1OmqTTZbDdSdWsZ+bCIeSzj9WyhEmpKGVH25VQ41uaXk+rpw3r77K79m3/6137CGy1dtN37edqo619OXWjt70GUYx00xQrHYVutCjH6Yjt6Cn+6Rz3/envmPAeT9e+FQErmQS4kJcYnl4jpA3NFNwC9SMasB0o1+Xu3+bsdNkUAgWY86psaj3FNDQ0ObAr4+bCJXWM/Vfr/a58XjpT64XTdFaret3GzJkND1JXqnvpfcGpXaPgfjHPDTOeo5D0AmazunAFa7r5XOO00CckN4G4lVJqxy61hZe+HIspLdZSREk72G31gkhyWMi1nJGTR12Pmz79v4++/Z7PCVrQN4i+IJx9I/4vWKIxesVPGECUBJYmtuCjWtVTu6q99+6Omn7PMfe9aeQsbyEO6JFgC4nTPtYLmYRHtc2EUnyIXMo47kHgqRSaVPoOwUN++RqXM9C10SvmR+T/gpr7J+2xMWZSFoSeCB3vI813LOem+8eBeqOe+TDyu/2cWZPmkQh2KKoU6dnzXnlzpX4ifmy8gUoNuqQ2zVGVKHTRoWuXWsrEY1WLXBVrQkqnXO/PNS4GSL9t/qeN6BpVESZlifiBcIzlJTOwQ3lGWHStZb//SX7Xf+7t+z6bfetvtwSwwqBXxs2NqZaBZnpuy5jz1jj5G9tL5KVemFSdg4RLURCj/39tvWRln3oYNHzFToFNCXD7MR6cNm9K0XZRhEqtz1XPf17FvOT5l/vxrPOO2b91Pd55QG30acwL070RW21RK83HlXOz8fK2WC4el71fpPpePnx0zAnsZMGiPVzi3vf+naiuNUYzIZRvlYKOe2rHRfK7k4QywjYKHEgoQqIe0hpFPruZnENfU3kREaWI4p6CeCgxBMkgFK/OiDkroHWdiR82e2dlOobLoGhgft8AdL0FsWmIyWdizc7oZFO9DfYw8fO2ZPPPSQPYyo+1AnwCurHW1mBP7wBaZaV0rdXKAEzrzXGVPjtDZjneihIEpJelF/6uIkfalaVEHlTBfnbgoP8Mk9wTIB//JW6bjlOsv1dNjtZPDkTInkksiDdOm93BpOs361aHLO0yznslBHk1tCHVgDVJ1Px/QKICzNVUFjq8fttIydyoa7y1XsYM3Lflgk0tahiURAPDJur/2D/92e/6VfsYV33rUnBnF1AaJNiyQIYRioXtkq177748+YPfUQ1i+mx/n37eIrryImdAl3V7O9d2Xcnv2ZP2mP/qW/ZPbwA+wTdGi1mpoha6oTi/lWPqpOhlWEbtL3033SZLKggptROrWXSUb7pIBdAs+cG7vV9VWLKeTHS/03B/5q/afa9ev4afy4RRndedWOq+/lK7NyxpL2SWXLEu0vP34e8MsBtxJmlBt/pbJbrsErHAtCaOE1fuK48haGyXgMq78QqFyCs7mAYlU7bt52DIkv/4tf3toyltBIc6yhJXRfJmFDANAGT26ot9OeOLzHPvXEI/a5T3zcnjy0j0KSYP4CPkCWn+2geJOsXoIwC9SfUifSElT+VUWEpbWKKoULbcga5v/+TyFvzTSaXcTaCEImUXxG7gkZ0cBxYIqGC69kGeeBgXTD8qhusibzZIz8dT6r5t9Lr9MgyEFYfiqfvGJqarllUTlro9ygqeam0DX5JMU9Snn0ScFL0fdqPulqls1WA3nHlrGwmOWaJtQ1+o2y+D0uoJn+6oid+rXfst////4D6740as/177Gn8Q338Vk3HbtroNva6X+d0IpOvfM6AeOL1vXYEbNPPG5de3qtYXwcXD6LldxgJ956z5ap3LD/EJ8PDvggqcMilnxkWiHdKkCuZt1Vs4zT/S2BhdwsTLBKo89jAzr/fBleDGRVWgFuByx3YhlvtfornpOuNZ9UqgGy+p+3S2a5p+vOJ6NyrsE0ASR82MqCT/iS+kgO3Fqxy4WaEoFlLJauC/CVyptolIF5xkb/Vekn4ZYMSmWAUjrWxc5epxhvw3/2pS996VtQLc4Oj5JPzc1WF5U57boRIvLCmgBEVVNOWXN9rU34g/faR44ftp/77HP26OH9theamkJtq4h5r2JxKEjXLPk9vrOCL9lrukmphbNeZcCtRIETSWsqcSS0adAaleKR6xC49KZ8Exu+YOcaS+UtgnCJllrBTZE3dprRE5Dq71TeqBIYFwMOxRnYPxcYaoJRpqEmGKU1a6BHWk/i0TrVlX21f+os1QZrPljyffNZOp8INHnIOtZ1t2A1bgeM8/ML65Hgxqn2HNreFWrdbRQWatryBPn4ZoZ2XlnbfbV0R3E1lZ3JP3GIG1k5GXn9l/7lV+zX/tbfsUdIZ/7skaN2UKwdqvu69CjsnlUUsuYoLCpWTysUtSmSiV794z+ykZdetH2AbufHnrNjsCkW+c4EVuQbr79h61AzDz72MC4LgnoEieswFnQO4juHEMJGWr/3yXTqcl+7VGw456BllK50axivdn+vB4x1LI0JgbEsPnHUnWHBKUjvxduz8LzVfdSZ3www3qqfeJJIbEedn7tUHLw2psEEoLmFn1utlVrY70CM/ySd5PAst2ag3DZ5VQ4BZowTuZ64aLiQCABFCZQ5qPv/Nj+Ht/xml1g+SafZV+o+nkP/1/UkYkE+yQS3WKhRGcZ8mDRd8tdrV2LgkqUsmeBXX/uBNfwngPFL77xt750/ZysAyaICbfIP8wPdYkuQ6dZIsKCd/OmjPW32qYfus889/bA99yAqaqQyt0mFDat3iRp0q3CKRamXKJBcEssAsOYBPx4+k3Rc+Z8F1q4vocEpbpPSqcUhLmXxpUGr57TFVogjJYlJl7thxWVVShFOwkV6ViNVshoSyCXgLLIh9F357JpZ6rpvmGWzS0dG8exgtafJZGNScfeSW/cBnIvWaQ74uf8s9x87dGjw0YZpwtDfaR+dW7Ms82idp/bJVxAOFHHppM8Tq2C7zwJiX9Xon4OXOLthC+Rg7plrVPsfDnirTNJzuBk0IBQXWOHN+QUSg/jbg1kLyzb9z3/Tfvdv/3f2GEIsD+NuaZVbTCp+KpanmAIE5Po62r2p2xq6Byg+24jF3G57m/pt8fKsnfjuq9Y8MW4djz5sux85jiuizi6eP23vvvWarUEhOnQUgfndXZ6KKi4oHmr10BCTSANSp+wK9GpoNKdVdYJrELC41m0wyErwXQkwqoGxxthW/S8t3f058ovHybqTEdFNsDK/fzp5j7G48ZKVvYq4d819jSC5Vf8r95kbTQ4sMeEr8nz1u75/9uyxoDLn47zc2P9Tn9103Ggo5WyI3JhKxpNPPlrpRC5z8VkBKZ/E4niRJo7iXhKOdx4+MR633uP3tV86ns7dx1+0+NL04f08jdvUYbzJtaNGfcQtPbsqYcibcLlPwVcM9K2pdNj6PDrICAqBmy+/9ZY1/HVZxi9SZ4yCfA2Ar3RehfJNnMjYuXPWyQGPE7X96EPH3SXxEcD4wQNDWMOdtgwPWVFtKa4pUc5ZD1F1v56BqEEXzqC0qPV+W7owdWhvqQCyiZQfdghapXFkV3iONyM2TjFimm50bvkmayCB2VaDIXWQvKOk18nC9coFPjg1K8crSzP/xh0M4zX/W/023vw0mCsN3nJArO8kSb/8WjZdn3emzW1f+q3UoeLEds35Fc+38Hewhzc6a+niStcYwN4n5Sh+rooMG0UEAgi2qkI3NB+JScz/iy/b9/7xL9onkb7sIae/eXrG6sXi0WJPfGFRKD1got/1shyqRSBhFCaGFutj2adsuxHA+PLJd203urO9D91vTxPTOAuF6GvfeJ4VHFUV6MfWAa0SC0lC83XODoKGpJ+SXeBtku6lyvKEtZjAW0MrcHnCFafLTe2aP1cDY+/eVR5pknUrMCr96R63w5oJzKBwrmHJHvrhxrnHg5frhz7xlO8b6ZTyJXnxdfLZbmqEwu/4+K/Uj7z/b7ReubZywM/OMTcmUv/faog5sG7RBGrHZBAlaz1/DjCkmaPCprbOz89vxeYJVhOGW85xZVDqMzI8G5bcSFU69StvAMb/6X/xpS+9+OoPbJzUSlkeywyMdVKSW/n9I6TzPYqK2nNPPG6fhEz/5IPH0Bfuc4K+WBYLM2TIOf1sQ3ovOctLnWiL2T9ZfnkjFy9mq77q1WULQJx/P/mE03MxolrNMt5YXgRLIC2ffGkV/y4BcRy8+e9XHWjxRuZgWwTe4t/et+M16/xSZ83bXdepa5Z1nPYP/Wojky8fwNXOs9znYXkW4ST1sE3PmmDJsmNlpfMJ5xf8/xqkpPi4xdmIddKgYMa/+op99e/+L9Zx7oodIrOzn/ZtYfnWIrBGtc9aWH5CgSMYAX8Pqx8ee8in5kf5DaXZ6XQkX7KEkTB69oLNXRm2AYC67oGH7bGnP0I8Y8a+9kffsIWLw3b/w49ZfV+/xyWUXKRriSSUDYhwYNswJgTDcuCJupTAeOv+uTXYbReM0z2UUSENbN3/NlYNOQCXA85q93UnYFy6si1mo2pukIKNdk02a25YFIOSCXN20v75WMonoDS+qrkpc3dL9LW6AeJjK+JD0X+fflMegCUl0mmKZxX4+qtvWAOG8Zde5sXFi5c8MKAG2gWZ/MjQbvtTX/yiPfPAg/YoVTYODnUR+cPnO79okxNjNslyyVXtNSjlp4mR0NQpEkhsZXnmJ1psmHScrTtUcJgXLzj9dqKaJcvYZ8ps4tguGCeg2xQkiVUUSqCWgWSpwatYHqESagDJIljm7+X75O2ZwDgtZxt0PwSAWKJeHRgfdrDYQzul1NSy1lO1kVv4vATGRSCO+8nH6v676P8PVly0MNy+hNyAlaviAEb/+7W/+z9Z/cXL9uzh+2wVy7aNQrMTU2MYzGR0AsrK9HQhKlnHogupSozKdiCfKaHrBZZ6S0uzbii0ccg22nYB6/r86bNWNzJqnY8/YfchsbmIYMtrL7xoy1MzduQTnwDkQ3qxMkJVUUQoK3q2pxp77CRanHElIAB1MNYt28oszu5rpaatBsZqv9RndQzdV20uDEVM4G4H40rXn/p4ThPdJFpUGGuV2rfayqQcxuTjqxoYJ4PT+08Y9GU3P2Z2kuG+KXFOzDLcpVjGr/0ggvE3vv1dO4/PWAP5ofuO2SeffJrA9GP2FGI+e8hi6pbSkPKsKWM+j294mYOIL9zeEkrJ54pRaoCcZbDVGC9nEScg2x42bFisqWFz1oMGVGpQHS+fNPLJo9KEkTpAPisnq7hk+WcBxtw6yQG00rUkX9VWQFy0jPOJJ4Fxilr7+TKA1f4C4xKjI2YIej2zOCGVtGKrAErF++DWeUg1Dqp9xS1Y4XJXpRWQl9VifwVupUWhwMXc2+/a3/8v/2u7+OZbtpu+toLOcHtfp529es7WEL1ewyqWn08lupqwmBtUUXiRuASlFurlY5A5CwIr4VQ+CwUCm/E/t2Ext+HKaMKlcRYAHiH1dA9FJY8jTjXI7//SL/8zG8ToUMAPLqAHqpcpXCA/u3xuonKGptH/A9MnAbFLcgbDf0tArgYG1cDYrSzdrwjKoi+mRB8vJhpPr9I4qjaGbrdlnF9/cezob11rubG5XYyo2v7RSMnHWP571fIMyhme3ubJCCu5umJPylfPMlRwUawAxkqiczDGS/Gl73zneehqrZDnH7TPPPccGXQPuJJanZgRUNPqAF9PYZZimor4+Rhgdm6GmJGsLj+HzSVa8tmsXKNWc1NU7UzyH8bf1/FTRDYF6fKZtSjQk4B5u5Z7qcPH2a80K/pkuBGIy49XrTN4xktst0rWcbmOkq45tV86hvxTzuKIboqSWyWtv1OgI1rL/ps3CsayGT1KHe5S5L2XnoVWmhDkmgiBkBDIKNENlRxzadj+2X/z39vM+Yuhqkt/H+JBZJehMfH2uVM230gRSGmWaP3FMQTIzTAsmrCI6+uwaOvZ5PLA2buCxjFOYGfw1EsTRFx2QHsVYO7s7rEJ/M/nz56xAwf32+AD99kKbrl//iv/wgYJhB144kksZLIWMYlXxfARE0g4G5vHMTd5K3LPQxVfRbX7vy0wVoBJYMxzclG4VGpyUVXof9XGjgPaDnzGN8dNUYglFVya+aogv55SALHK+Vdr/3LUtnylXdXNksA2G8NeXUjjLN63Tfchc6kqvtTcJOqujJMme/Vl2BT/BWj8FtlNj6Mj8YlnP2LHDx2E+4ZEpQYL4u8NEnb3iqbEk4mGr2EWOMGMH2xVB46PBBrpYnJrshLgVXNTVGvMugyM00SQMuJSFQT9hrMLIvc35x0W3RtbzcKlJU1aiqQLLwPEeZtsNSjWI+l/KyDOv5+3bZoMUpAjWRESkvEq1NEKdg5yEukW80WdRK4aAc5NAOMEwjEZ0l24YckWgl5OLtFvKjCcXDtUBV8HiL/1D/6xvfY7f2A//cM/bE/+5E/Yro89Zft/+ids35OP2GM//Gk7e+a0rRBUnuNAMyQcga30Q8pMKVkIoW4cp+4kVqr9CgC+hKtiBX2URXzIy6TK15PhNIdbrYu06R4SJC5QL+/0iXcoaNBpj/7oF+zkCy/bm6+9br24PfY8/TTFCqAD0tdFU1zg9xTE9mtx87/MnfwAwVg0RYGx7reSemSWp/t3t1rGuc94K6MoN/JKYyAyibYcX1XAOnfz5f7p9BulVWRhksjPtYh/+cpcxlEwQuIjYYfHnMIYUU08ZRu/8tIrAYxPnDxlTzz2mB06QB4/1sE0hS4buPmhrIhi3oo6AsAK6HJk1SgTsjeB7PJ7Fq235AKoNjvnS5Nyr6uBsRf2y8BQDeGcZgk985wsw5SOrKVdbslv1QFK4Ks2y36j5BeKs2G5AN52wThZxj7es45T6XV+vgmEE6MirQKSHzwF8Vx/NYJxAukExt4Bd2AZ+zKaR6rsktOnBMXicYpdI61XhzV1Rn5yBh/u6Dvv2d/6c3/O9iPd9uq3voMI0Fds+o03rePiBevoJzkDf/fRf+vn7SjusgP8PUf7TC7i1tA9Jr3er1/+NkXs4L43KVMTUFa9PGlQSLxbzIt+gtBzcJeX+O4QurJj4yN26fJ5xKv22se/+OP2T//pr9p7771rX/zRH0fhCrEWpU2jm6KmcZ57AuHkktBz8hd/EG4KTWTO2Q/Zr7rf4hj7/BAn03sFjDcwK6w0N9xbwYjQo7SiFRhvU2irEg7lbr6EYXlcaLuWcfpuek6GUL5ydftkk09ZwyKoUyoB5KUXXrKG/yduiudffMGe+cjTNoP05fTkhALXoUS1suiUraTS06C4OMgrvL+u92RpAoYiVJeWwwWXRRGk0wnlgFicWdIsmCLwOVClG+QAw7a4IC2uQF6Xfzj51JwDTIdV9Ydc5zXNWgnscsAtd8OKlntpH1meJb9QeLd4Q/R3NcvbJ8cM6HMLQOdajs2RzjkdP11L8turgzplh3sh8XEXYJF/UR1BfioF+aIP2e9H5IVWm5iu/XzDLNzEYU2WcQzSraiAqCZtmQLSpwZIL584ZX/zP/pP7D5U1PpxhR1q7bQhQLnu0ogtnqGKx7eet+/+2pdtFe1XFaSt/9k/YUM/9RPUCRuw06NX7eTMpM2TQu3Vj3FRtOjapNmgAq/yR5MhuqBsUe7BsqpGizHBtS+THNKCRbHCfm9///t23+59BKUb7AfvvGMvvvKKPfHEU9Z+kBp6TB65Tza6jcPElSYv4XQVP0PVNq1iuUm/WD7sZXzF42QV6nrlopCxcTPcFO7W2qL/pX5dTLf2gHC2ssqX9jmY5e9vMmjiQPKUidzQKQzCcmwK9Xc3thjveQA+x5H0uhrOJEMmx4N0PtUMwSJepO/l1y9CRDIOndHFpvGpiVXuM08OU/Yxbfl96MUNfwMwfomO+cDxY9SnQ7oStG5TqSQBXvxFBV7kuROlU0Bcp6WhZ8iJ81lp3tl4/4Zn7uiTKddYGhOrXm11I2CYACpZ5nk6dLmzrAbGW32+HZ9ZteMnNkU+4eTnWZxZy3WArVpfE1Ry05RcBNGnlS9zq9/Bsq0XEjwi+MaXpb8V2lO9wxYlK3hVUY6BpXzl9bfst379N6wecOnASu2kw3bRSQcIzO3CxN7b3O4SrO30r1OnT9mrZNVd/Na3bB+Uy6Yf+YId/LmftYdQAzyNDsUEQkF1BPiaYES4b5r+oqK3y1jBM5LaFDsCm9yzNuXHU0CIwHOTCplywlNzC9YFh/4yGX0XVcKK5f/BA4eseWAo+VqCu8Ut0HCh7oapYhFvtz2r+Wz9/rMtAcYyNFLcw8dTDOqVW5lV7XcZGJYDsfReudWhA2y08HLL3Cf2ArBWA7RqPvP8+8Vz0e/l1M78nNO+1dqhmKGbrmG796/afvr9nHKa9vfYlvuUJbGpHI1GexkMdsv4Rag+999/3FFbg0hyhK0E57TU1JeWCIosSW2NjLk6RZmxJpyX6ToS1U6pfICr+rfCkiT5bco1lHAlF+rRhSeXRAoebvU71W7WTsG46jXGpVelAVEtAFrt/FNAU/tJq8JBXzNzWvru0GcsdAr+4RjACy9j1XABsCq3MORUUVQpbxOT9lv/4tfs+W9+yw71d1vn8oy1LlHAAKDtB4wHuJ/9AGgXAvD9AOPkyLC1SuN6ZNLOvvWuLSMoP6iU6UcfssN/8qdtiOy6yyi1nbp8wTPkuvEhryGvWTdP4YJugoFk9GkOWOKklqQLIBeG0mBVrJS+deLKZevcs9em5fpgophECnaGc3nw+P34pKHMedIC3wGQPU7CNfhiOQPjG/by6DBVLOPEpphjwtLEKvBJKn0usBQniBs1dopjdyvwzAFOr5ObpOTFyYJZ+eptqzFQDYyLY74IyFsZK9XGho6d8KV43VtZ61XHdLZDvrL1sRdjOe5C1ApWmZ1yB8M4+v7LEYxfev5Fe+ThRwJ1B7Ru85LSWBQSt8BSloiy3BQKDint12cU/sb1fEvBuNxsmAOXsCylOetCS77hmAtereGq3bBbDcaVBmO+5Emvyz1v5/rEaFDbtCrok8BYLpSbEcATGMfRmLtUvaPzG42q+yU+OlVzVbDw67/xZXsZ5k4nE307HbGfCuBNMHWa0DRpA7DbAeQmwLIFH3A9pZNaed1HkHgPhWc7YVBcQoz7XXQm6qkl1ofsYNOnPmZ7Hn/E+jAS3sTffPn8JYC8mxBfsw1fuuqCVrJkl/itRWB0KS4RVewWyLZZVn+XsTgbYFTc9+hjRnjM3nz3XdcTOEI6tXOa1dU5vtfNE3c6rhdzpkW1+1Dp8+2AsZKrFLjTAFb/LsUEohtsZ5Zx+TPbCoxKY6IUQNyYjorjZaeWcTkLtzgppCsovl9tbCcwLrbAVphzvfc5tWO5dtCwWZFshOJyjMUfkHhXX4ffTozKZiySVgj0UhJSZtsSnEsF+3FcRDGVQCPzWnVxK2bQXO/J3uj+ecQyXWjy1eQJGjd6/NvxvSIAV3NRbOcck0SnM0tSVYItfHTbOWap88fEh+Q53kQDExg78kN4IO1Y5uQ5fGLf+IM/QlqVdOQ9+92XW9dFSjIZnUsUqR1H8HqkYdmGydefWoNCiZu7C8nLtbEJq78wbMfq2uyzhx+2j3bstqnvvmF//D/8zzb1m7/tv9TzC79gX/xLf9Fajx+170Jfe2vksrUODJDGrFiHeEDSsUfMm1coXdgMID+twDPnNky2Xi+BvT6y8drl4sDP/sLXvmEnvvFNUBwrXJrdKp7DBS7DLJKFHC/teprrhveVzzEZGqlPuGVazaq+zl/cTv/L4yLJn5vOI48P3cxzKwe+ueVd7re2a9nm55x/J3//Optx0+55spk+0G8In9IKR4ZC2idMDnRK6Wa1YsW0EWhReqjAWINFQRD6LVYUM7I2+HByugu89ao832cnp7/5u+V8RsnUL+qgpiXBzfv1nR8p77xbvS4BXATKNLFsZRVvZ+bXPjqWBo4sZO8Qnpa8nQXiNq4/Ur603HXLOHJxozaQB8LkJ56hmvPv//bv2gxuii5cCcuwG5R1NC99CdwJdb0DtowVO8N5zYifHHqmGwh9Xd3WxjkvDo+bDU9YH/ziBzqH7FhTj730K79jX/uv/juzr37D7HOft4//9b9mj/7Y52yGMkznsLinAeBFKXQp6i7Lgr6+yntLPM/Tsa8QCOzetcv2Hjhow8PD1MWbsqO4LWZgE/3mr/6KTUOtQ/uVk1EFs3BxSi65Sa1XvYHloom6HqmSeHLbbef+V/uBIujkgFzsI2nfoiFUBOEcnKv9frXP8/6fwCwH52KGXL7/dvp4OtfiOPPJ9iZMdkXCQG4wJv9/yd2j+Lry7RsBXwmsNDA4fBlGmFgugEUCIQJmSdH5EinyLjX4XACjWmvehM9zn3FqpHSRqcacGBPaEvBUo6TchNPa1iGqgXF+kGrAeyNuioBp4S65UL5ASb49uSgK/uptXVC5nTJATh+7L1KbfoNki2/80R/bO6hSCVhbYOBMUIyxGfrYCtW9Wwf2WefugwTP+nADtJAFRzktOL5OKoY9sEq1hOVO+L8oBlJNFHBvthaYFwMQMz7RtNva37hk3/7fftXG/tH/6QlJx//q/8M+++//2/b98ct2cWkOPzDZoljjzdTaa+PYzai+iZ++ruQOYiNDlAdbIwbiUgCAdAeTQgd9ffTiRfvB91+yS2dP6UJ8U/9PfV7B7Z34i7fT3onFoLGXwLgISts5znb22Y47rFx/TmOyaCHfDDCrZBUXrdji9d3IRHUrLOPiZJLuXWqzlCGb+pdH4DyZQ2KXymDytNKwFFuBPK9G9cCY61DwD1EXAbcA/FY/Kt3QDetYxd6DCE2Dgou+fAvULj2HR9KXKj7f6rOvfvwwxK89S7+OGBDZydmrnRIYJ7GkdFbbqfJQ/QryPVIoJ10Vz/Stl7/3XXv5he8xGywCdKisreHDlsdW9EgobR2De61l115b7unFh9tqsxxmgXJcS4hQ1aG6Nod068jshM0jsbpK/5ybHLNVALa9b9DaFuvt2b4DdgQQf/HLv22/8V/+bTOC0fYjP2z/7v/7v7QLdfN2ld+ShSxng/dfgHgVa30BBsZeMk0boc5dQRtZCR/tuE0mJiaImbTYfYfuc2H6kQtXXdpTvZ86I/xTpCTMaT7nxOBlpeet2jDd20r7JDB2P3GMg+TW3PXdn2v3rtT/nGlT6H8SSE+jqWgNl9yVUWulFEdI8YQyz9t1cW7lwy1nhZf2zwKKldopXEd5nLgZ+FFc4SYQTu2nlZ/YP3oITRu+9P/6L7702huv2aNk4KmzL9H5V5WCim5AF1oBTQQzmlzfmMHjoEyHjDXqVmJBvkoXm0cTy80S1TpT4gnmronUQQW4LQwonV/gOaeKF4ksHjLN5Osr/5yaoPJZbDXDbpfatqXF65k44nqKwrShB+u3xvVpY2XZOOj9ZsY5UL+f5P+2+o3kN9YqIrQZamexo3r7bsEz3sq6cV1X2lxB3mn4u2sAbzNaEt636DtyM8xTTv6X/8n/QZLHVTsAR3iJCs7rpC03QUfTxF+ndHoA+DASl/v3HbBTb76J1bts/dzTVjI9m7vQPlFxgsTLpO91oKGNJ83WZyaCuDjgOUdlkHYAs+7qqL36h1+1NtgVPZ//tD3yhU/bSy99x967eM7uO3zcJmBlrItet4o4+7HDtkL1kJWOLtKvV22MIqWLymRVkJrsvl6SRR589AmbR9pzbnbZBnsHCWBT4kq5qAvK0uNZ9ObYfdJiIPWL9HeJBpdHOCMdUOwlf1vXkXG//TXvXbmM75tJQlaxFyaIWZX6SfGMPT4StT9uZHxtJDAV9I85efUz8cMbuBfO6nFt6kATTCtTnyR0LvEiE6yEv+XelN51FPLyyTA89KzrybNhy/l5y/lu8+vM40NprCasyFfHRfdFAklVoRdtN/htw/jwGnXOyqL6PHEW/Z3wJRg2Ift4DTeXsue2emyVZxAU39TQBKxZ1b8Kz105dSwP4RCz6Z8rY0lpVicR9LyvIYavExl34egP4FHJB7X55oUG0mwW9q9kT+bvV7NLPoCLSwM5Aex1PG9nYZI6ZOJdeyfKCqbu5AolAbiMMLzqFXYSgBM4qQy5Cgs4Is/P2re//jWbnhglFiG3iIq1YhV7Oj2TPlsjluheKJV7nnjCdj31uDUfOeC+3nOTwy4vqJHehjXdQaxClcXrFYQk+qxCBHXduCxkYePG6AIo+rmdB7Ff+2cX7c0//rp952/9TTMKl/5f/rO/ak+i1vbt9960lb4uu8Lvthw9ZGuUYJrh3Gek7qZhgNukjomqngmiraPdurDUFdDuwnqvX66z8cujyAPw21oVQu/Uc5m1gPe8BMRq32q9rCTYlLLJkj8/E8nx+3QTfJiV7nelggLJDxPE9GOVE4GIMhPdwbkBsIkZ4pEkrcjyc05/x/1vxI2wk75a/rvhzoRzuRYvgnt04w4XreiNz270zEjMSkHw9Cxt2WRtppkoAV2ePFGceSopKt3QDF3lenJfVWrASkuA0Ac+mIniRm/DB/W9HIxzC9l9udtYxm33PENuAlYTFqbAZQW62NtYuS+99JIHzvr60MBWKrpK4ECNFIALROuxfBt399n6LmraPXm/3f+FT1rr/QTTAMwRVY2hZJJ8x81Yol3oErd19oLOsDPEDlFgDUvcUHhr7IE6h5XeBTd4f2+PtVBV+tx3X7bv/ZN/zjHm7bl/809Tbqnb3luZtfMdjTY11GtNh/ehe9Fmi/QVqcqua8JQQhOWYHt3l/XvGrIWfNRyXehx9epVu4qlWkLaaN0mQMqfMxqyfzd3B1zTphF8tXLJAXeG6jrluPL5ONzu/bnR/YrjqLgCK47LovvCrycmGd2JY7LcpFC8phttuxv5HnTQjWVHmA029IldZCZG3/NOUATtSsvkGzmhct/ZCoyTT/R2NuLNus6bfZwExilyq+O7u6JKTv92z6OpTdogIRNSRoSW0wKrC+fOuwCPlqj9fQPW0wMYw11v6+wC4Dp8G9i9xx547BHrHOq3UZUSByAf/rHP2tHPfNzGqND4Ohl662gaG/UVVa9uhiw5hCUo4zFsc1SOXiE5YxWXBg5eB81mZDRb2YYAz2Nk0D04MGjvPv+8ffV//PsuKvQTf/pP25n1ZRvv77T+jz5tK7t3WTOuk3oAfEUuB/r5ki6GJWMbv9kN5a5eLjoFhplExEaZJEtvHsaFP6I148ZBbLAiCFdrxxwM3IefjAieFVBMy/hy463asW/W5zmIpnGeDKF81Vp87ecc3SrlxuadYB0XDcfiNaTP8/NPGHkrzt/BuNjgiQtXiWLlffEDsj6LDaHfTueVfDLpfGqAXH4IquOkZIGc13gzBqzcWGp3TwQCoCZGRuz0eycoPjBu+/bBlKA8kK+8+LAVXm8ny/8eUpAP3nfE9uzZ46nMk1i58/jsGinpdfyLn7J+VXl++rC9OHHephqQx+wns47qHpLWXIAHXId/WIE0p+vJouTRpYKwuE7qKDyKwIq1oL39xMBeGz151k78+pdt9+OPW+f991nvM0/bE6RUrx3YZ/2cQ8fuIXzTXbA2mm1JlZw6sYYJHDYB8PIJ67yV7NQKaOs6RodHbGESKkcEYQFw4lqXs5Lz94rtnQ9ofx1XK5IlUKJHTtdM4+2DtIzz8y0CcW4E5eMvx4acBncz+trNPka5VXyOITk9Ll1LOoftUOeu93zdtZNusJ5zUnI6WCXLt9r713sylfYvN2HkE0URjG/W797tx1EbpbYLQYggm3mzqH+rJAbp0ahMNYBYlW5Pv3ea5fwV6+zoxjPQ51bzDMGxVRyPbVDbugHioX1UFD94yFf8Oq9WLOoxiQjxxuAD99v+Z54k+PZD1nh4j63t7bXl3d0220PlD2qGLaBx3CiLGeBsx7frdiliQ4g3uD+5DlBfX13Ax7xkg1SO7oJK98qLL9s7r75uR5561n4YC3mZc9iPZObQsftt8PBB696721pwbzSTideDe6KbJBDxo4mSkSyC1c/1yeqXYJbcB+NQ8xYmZzyd2YFYVvINdJYcjN2NFF0WmmQE/EXLOI3VW2GVlTv9clZxDsrV3BRFHnDxeDfQZDf1K3ncaauV/wdmGedAnAZsAuTcbM+B+WYlJWynZSs1RBGMi7Pzdo59r+9TlNdMK4mbBcbeftE9L0Wq8+fP25UrVxz0+7GAG+EES+a0BVDshELWhe94iKSKgb3Q2bBG9V4HboWhgV0wLRZsCoqZAHB4YsreRkrzwU8/Z724LQZ/+KPW9ugRu9C4ZKcXx2yiToFAftgBDFSGR7yG4uAabI2GBuo3djZba1cLk8IlT2ZqXG+0F55/xR56/Gm7/6PP2QRiFQNHj1vPfqzjA/t968JC7t2zy3YfOmR9u3e726IBa3kNX7QSRZQt5eDIz82h860kEQdHTqPSVuxfGekvVJgW+MYVplQI/QEISxQorTaKlvDtsozz8Z8v34vjrjhec0C+08bbVvGtD2rln7cJDIvN1UyTdVyUl8tn5eRX/iAbd6tZOu8QRSv6gzzHO+23css43TM9J3/eTs5XACT9kmUBIcvqOSzGMXSKBcqSLm1BU0JZm63t+Gjx4Q4M7kLgvd+6+wcJkGHtYkuuAGwS5lnBwl6YodCmFH0aO2yY9OcXv/WCffX3/iBkzv3sT9nBP/fv2P2f+Ygt9LfZlfolu7w2a2PQ20QNQsvVC5/OwEeehcUxq+w7io/Kot2//yBSmg02j+7FsYcew6uxTqmlYwaV2ZoRnW/t7bMO/MsdA/3WRQq1gLidiWRNbAGpwQHKy9CYUoJRK3QvAczkuH47AHERlEvAtZ04cqaip+8lycX8fuX36YOyisv1jdxwKzcpFAGsnDGXcGQnfe9mfbdSWxZdQsUJ51ZdA+Lyf+NLL774on3kI1TP5Z94qArwJLaE/3Dh6v1vd5ZdC+TVXBfX83l+c3OrvaTdGwMEqeMWfcjVO+7Wi8viLJ//natm3azOUTxOvoxKn+XnkGrobXWe4krqkXzGysTTMniR51RhOP8dHSulmudL0hKIl4JMwcXQQHBrATfEubPnWMJPWxfBOQlNgY4O0H1Yv32Iw/cN9lsvz824FprY6lvJtiMw1wpveF2JRLh+u3lunFuy8RdfsZl3T9rcmSt2+bUf2HEAuw63QtvTT9rBjmYbmZ8klXna+vbus0VqMs5fvWwdvL9ev2KjFDGtE2MDMnJbV7+dGZ9G96LV/rW//Fes42MftUlkM+tb2r32mKGF3IllPicxHoKB+7GKlRotMSwV/FSVEHF+PftUkrJY7b4iw13RxD6X4FGLI9qiiiMwSRbwU+uhfaR26P0xG0A5B9nfVmX1nF/MRDmLT1zBO/na5Rop9u1kLDmHdwc88Rvts/n4VUZiHuAvLvVz1cFy/Tf3w6bvpnHu7JwdZoluxfMNiagqbKtKG8Gdl1hl+Tmk603Mss2T0Nb4sTX+BLLEOqsu9a9XAs/4zn1sZeXejmXEndtSlc8st7DyzlGuo1eyfNJSMweGFLBbgUamYN06YCSrURrXDhjwdvuwNruxPDvxxbYQvGuggK18sevoUgBVAcxd+Q0r1FPY1B2brLcZ3/J6qz3QgxU9vWwv/e4f2cj/9A/Nvv51IzvEHvn5f8Oe+4//ss22o6Y22G4jzct2YuaqjZPd14jam9TWxsenCAqu2TAAefTZZ6z70QcdWBuw2FXhvFECWVjuC9KWJStPTI92LOUW0qGb4Bo3Mlm0MmnIOEkKdzl4aABLr3mchJOZYTjI0nfhGpUoIfdDo2spX/soayyn4B2AkAsD3U39Le9b1Y2gMu2SEQI+0LG9BRHhg15l39FgnN+yovX2gd6wu2lUZOea/I5uocTgUHJdyGL2qgOFQVBcoqWAXwLv5Kv3yD+ugcnRERuHbrbKa1mJKd7QTvam6GsDu3bjmhiwDtHaWrGIpasMUOl+tgPFrcsAMiAsreBlVQQBLLV/exNZZ5OL1j25igg9lvG5UbsEd/jUb/yW2auvwS/usSP/4Z+3XZ9+2kZ7622ym2Bbb5tdxaqcHp+xPVTxmCV4uILL5LEvfs7swfso2bRga1i1qzAV2vg9aVTMqx4fE4OKlvbwuwLUZizdVmQ/O7BOFVxMGgIpKSpkZSlw2WCTZACOwiBxUSQ3d8X1iwkFVdwUDlp5+3M/tGrR+8q8u9MfuZUcLn1zYd5q518tAFjt+zv9vJzrU8fcaqW509/c6vt3NBjnwFC88TUwrt4t1EZpyZX2zoN4ssIqaVTk1KXUOTdZPBx7noDbHPzfZdwIUkTzY2OVNmNNdpBk0dXTYx0kUMgdEoC4BRzGcsQiVcmudnSHJfTeQFFF1a2TZgSITjBtt+8r+loLFrMSPgZaOqgC0mlj77xvv/uPf9Fe/6//G2VimP3Uj9lzf+HPWvfxfXZubsKWwPNmeMKz+KHHOaf7Pv4sdLYneRPgXCTlGdeEkkaalW4OaM5jJYvp0dWFZjIMkFQzUM+pzJGAUVtewktt0s7E0cRKYAk2xxSgXEoIAYRXJcyUPfJMvJSl58CdLcXlQkq1Gz1t/Q5/lFtJFcfpVpeQ+5SLrz+I8V0NX3LVtUrAfTNv0R0PxsUGy2eum9kQ9+qx0uBIBHwBZqJMafCXA+Oia0P3ILd6vAYZADQJxWsdqVVJr0r0RPsIsERh6yJI51awAFauCS3b3eeqRKIgx9qCZdooPSHXuWiyFbLyKLzoyRiLgPI8vOFWmBjrS9S3uwx7Ya3Rntx72PYtIQr/vdfsW3/jvzL79rfNDh+2B3/qx+2hjz9jS+3NdhGtjKvoY4xyrKd+7Iu4Nvbiz53xoNwq1aNVSXp+IdYnI8NP0j8drdJhISVaBRPkPMFa13nqvWYqVLfAM5YPNwGyy4Yq0QVAFqiPXLlqU5ocAl/PsxGv95EKAeg3XJ/iLnhUAuTtnnolQN7u93eyX+6GKLfyTu65D4oRcseDcb78KTbYTm7Eh+G7CUT1nFTbBMapIkpRyS1NdKnNkxVdck3wgcBbCQkqdjpP4E5BnHb8rAIQHbedAJ5cFPK5hrV8EHjX5hoIAHCw1gNASwBe+0gzW4As7lgHQb8FWBKLgJx0BFUyaXaWDDyK5dZTVmlPC64HpDf7ppbs5D/+p3bxH/1v7hoY/JHP2/GPPmtL/V12FUpa230Hrd2t4mabZfnfyXmq0O7KKucP8yJkvcFzltWLYJGOIUNVE0YQjQnZqJq8dH2yVrWla5UV60Es9lOG4DhsknXaRoDcpGzE+KioUOZB8DgEo+a03Dzuothh8OoD6d/R132jgHzHuCkKjLI0DipZxreqbe94MC5nGd+qxrhXj1sE4wQm7jcuM+iLgysHY31HJeOnEYpPFV8UtFMFajEAenBNtOOWUOZag4JZAKwDLQDnZQmir3YVsJzFAJxqBmyJaCMFiFsC6xmt4pYmvo/F2omLQ5l5V8mqm0ZoSFZzPQyMNeQ418dm7KH6Hjtm3Tbxxin7xv/+f9rYd5+3fZ/8mD3zkz9mZ/APP/4TP0I6NdoSytSTbgbHbPRajmwkj7hvVmJAuCdaCC46EDtlL5xnUQpALhipmLVgKSu41xo1tJOfXJPUZfQr1gTI233ErDtVO5ZlnNwjNytlfbuncUP7JX2Tgq84N5q2Ou6d4KaohC9Fv3FuqCRj5YbabIsv3RFgnOf2+4WmE47BjeLnCnps9imly7ie5zvi0m/2/dx0vLyzp1k++ZCbsfYciKW+p6V1IXkhvecSiLojcR8tv5cJegl4lMosgHLgBcA6CHx1YBkrU03HbsBP6wpnaEaoHim5F0EVEMTz2nS8h947xqkKl4opqaW9ZNEIxpFNN4oORAec34H+PqfiLUsAnr93U51D7o0r753kS232MJrISxdH7Ru/+1U7+dIrXs7pyEefsfs/9xmX6lxAdEiuhEWlUvMszYlWqoGsc+6NFD9VqnO99CkkGCS6Jp87bZNJQn+rHT3xI9LV3BWD5dvG73jlFGhuWg2ssM9VkkGGCWoWreKUFp2nT+c+Zp8YadtUkqeSLz/3PW9Hue+WdrCASv4TOi+B8Hb0EvNzKgaQb/n5buMHyvmvb5UPW+MgPUpJH+mNPJ+82uttXNeWu7geL3uEyhAMBJXIUaeEMrTCElBVF1q1LHT95ECD0rP+liXmWCIpQ++VobvLotEyU1t6r/LzTq/gg/l+kVKWC/9sdQbaL/m7UjAqsSP0WQ/MgXXaehEh95BJp/YFgMTBZVuGFibwcr1lBbtYik9BY1vEPeEuDHy8TUhZdiPyM4DgTytyl2JVaGsCkKUxHQp6AmRYo1Qm8NfrPNdjmSr4pXu5jkXYodgd7wllpyaGrQkWhATfne1AlY76JSzoWXQnRJ3jM1nMq1JtA/jqZpbtwc7d1rfYYO++8Jq9d+IMBUafcGbGPC6OOfzDa4gE4aa2RiaQjq4+qHbwm7HGm6kistKAjKZb3iSiIM+pWndNpFwv0xfFF9ZMosCjNln5+ltKxB0wOnp2I3IPV3pRv8N1q2jpDD7rkatXAFfJibrys6pP+qaiDKwTrAGmh9pYk+E6AVBxlDuZzOSDFmXOJ8n4KGbueQCwSP7/YLripl/RBOWTlMauYpH61OU1QyC3Ua4r2lvZhVpRSONDokvumtE45vPEf8/9t8k1JG536utFBbubAY5pLHi19Kjfkmu4FPWS0/4aUzelOIM0otl8wo+SpLfhNoafFOldQOy+TRHgxU+NdnF6TuXEi8/+feelXo817L3ltl3vnfbDKi6rdtXk53SsCMhBNDuU21LQTe+vAYpK7hBzQPemBSAWsAUrUtZxFI/SPXVrWgcLMCJrON+SFmyrxOX1O8IqtCSmp8cdvJtwA0zgClkAvKaVeMFh2tl3bZ7zHCFoOEXwTWR5WBOGroSpQsj5qySNAJTTK1SKfhftiyMOmmvS4xAgeoIE5xnBwgFWwulsdW65CyA4Zz53AXVZyTGxKQHfJp62wEcLBk06TEKtXVDhsJSVMCJdZym8eamruLrzXpdcQlqFqJ+rnVWB3XWaAyBogqrI2dW53yFAnPflSnrIW72ft2k5ppSDbWy7nM2Tu9B2Op7ydi7HrNh0jTeZB51bxKlKzG1HpnIzXGqkot+mnB9npzfkw/x9T9zg4Sm4EtpJj5QVlvQS+FxZYfIVCzj0PfmFc3aBg0RyK0XBqXyQbaLF+ZQowKb7AbjJdbIkBgIrmkZWRAreiRxG9rJKHdgs6dJXL122FVwXdVi1Bw8etBks2NET7wDgLbavZ8iasJ674CfvGtxt+x9+xMHYnSxxUlmVloU0ixWYY8uDcckKSk2Qgp/6u8ifza9L39NxuklskW6z2kVtpPJN2hZoM3/ELC+ljpf0pJ2TvOqg7W4dJaXEzLr0u1v9/r3Sd4s+5mSB5n0qv9ZiX9pJO+hYRQxKMZIPOsB4W8G4eLF5x0uNtBUg7+Qm1L4rrArMBi253IrLg3kpOMP7U1h5UivTflpaCnAqcW/TPSymohbvrf5e4dgrS0ECU5lv0rGQNbTGUnZg7x7jDbd6V0ltXuLcFtDBkL9aALYK3U3uBIm+y6rs2rWPwF+ru6kGESMyyia5S0N0OrkWYh058ZkF+ImGl5glaXmaACCxKcoBcREgEwNCAUz5zHVMfX+EZBABsnOONUFpMgg/UOp+cmWo7dXPXT9c5xnbvmgxFs/lXunD5SzjouJbutbivjtpg6JlnCbgZBx80AHG2wrGW+Wep6SDnTR27btVWgAgTu0sa249agOXAAOAkEUsGpsi/QJiWYAJcHJLrri0Lt6/opUsOpiLDWG7LgKs8rXWSVMYjYg1wOzY44/ZCuyJ83Mjdnb6qjUQMNuH3GUbmXJ8wa35ob5+e+DoMUTnSX2+dMUrPl+ZnGbD3SHfpPzRsorlq4TZsR55z6GeW9B4zgsopAmknBVWDgjzFVwCd7WNQFliSWo3uSvUhv5Qe2u1kSY6TUjySzO5JMphieoWT6IIzGkiuFf6drnVU+6brXSdtwoffNUUNTfSxJyec3C+Fe1/W8G4Zhnfilt6HceM1pgASfciiQr5EZSaizUsOUeBhaw9AY2sYr0uLhXLDarie0VAk5aFyjBJFW0WgJVrwt0SKk0Pg+JzP/7jduz4o/IqO62tlQDXPMv+qfExB9HOxhZbQld4GrnN02MX7TJc5AZKMA3hwiDtLzAiFMjVRuJJsJBjangGiMUWy32URSu4EngkqypNWP39/T55yeqdonzUUk5302/LOqZdvdwSj2ShC6jTsSoBcXFZfx13/I7ctWjtFvm9uRvhVljGefAwB+MPlZsin3nKWSM1n/EtHjvRTynQUCf0CHEs/yOeq6w6vScQlkWcUnTTErKYNFK0LCsNnAQyS9DXFF33qhowLxYoZipBoXUCi2+fOGmHnvuYffLP/3v2k//mz1OTbrdNwPoYx9qcgaomxsHclVG7evaCLUOfW4Se1nX8oD322U/a4D5cHOITC9gU9JJ7IEaudY7SKNZWKQZRbhIpB8rB2N2sXJZ8yLKOBxGp16QhF48A2ds2PUSXixmQyar285SbJrqLtnJT3OKe8YEdPp9wcgs0tcFWMaWdnmTRoMjvcdJwKWcV5+C903PIv3/bLeP8Yu9Vn9jNvGE39ViyzrL06MA7Dps6nJbXuicCFm0CGgFwsqDzQrZF4CgOomLHF1DOzM2WKoC0IMzjyROwElRK6TVkXf/OX/urtv7O2ziUW+z82bP22pkTlD0ado7zMOJEk1MTtv/IIeu9/5AtDnbYUz/xeTv2sWfsvbfeNMNtUcd1iErmv+3JJnqd2ArQk8SYqCCUVGzn/PxzAElgnMtF6rUs3QH0kTXRycWj4Kf75TMwTkk3icqVXBR58DDtXg44bmpfuI0HKzdp54CXr1RK7bDFymanl5LjULF/7PTYW31/SzDOlwt5p0jRxmqfp/0qPUsRS7qxsrhcoMUznyJ9J1oIyQor9/vVGmanPOlq51/t92/159XOr+r1e926IPATygo1uhtgFitOgHfgwAHrJTVZnxeBI2WdJUZG/lupAyfwSVllSf0snXcn8ppSUZujBp6gcUUVn7F43/7+y7aK77d5adW+/Eu/bN/85X9u9XBxD5Dg0U1QT5Q4iRHJJ9x4cLe9Pn3Fhilias/CLW5rsTOvvmHf/Ce/6IVIW7mmNt4LpeWV5Vdvi9DzxKYQjSznkqbzSoOxavsVbnDRotb1DlHiSaCsthgbGysF89Tuspb1Hbl+PLjnnObgs/SJMfJxcyAu59qr1M+q9Y9b3T+3gw+6tpw9kSaypFqXjpE0tvWc+le169vO/avkdkrsluSbLl6Lvpdjk/5OY0L33fVFqjyK7pjbahn7ud5k/l61Bqh9nrVAyJgpLdf1SfKZ3YwASXEJmo7vZyA+r1vmITtP4LiXgBxEXWtfXLZDpCjvBnT3tHXaLsBKteyaxUVXMgqW8zTqa0eok/et11+w9+ZH7U/8pX8fMFuy73z5yzYE//zMt75n81/7hrsoGrnOJYBeadtKKlIppsBjz/PZyveMchbxdvtQytRTME8rC012AuUFVhwCYhetV3BRoJt4tVGU6Wa0/3bP807er+KKIMONW3X+uYW8qe9mP1i04NNH5dwr1c7z9oJxgdQdsHkzOFS7gNrnlVugnO8zf09+4XKze2JJ3Oy2LYKziO/aXOMCFkWzxHXwU0/jL94NQA2ClQPgdR+fd4oXzAkpS23/wQN2/9OP25nhszaHuPy/9tf+A7OnH7V3/9Vv29U33rZ9xMR6R6ftxV/9MuWqJz3zC1kifickF7XgPybR7poKNsXrzc+3+Ho7bgO1rQcaAeLkc080Qk0oSZazBLxZokMNjINhUHx8kPhQzmquhFHlaHDXO35uKxh/0NHK622cu33/qmAMWOTBorTsS8utnV5/uc68aTJIwjz0wgYFt3BFrL7wkp383vPWQXmkXom4IxJE/SZkOuuR5cRv3dliK5RYWu5utwsrM/bFv/TnzL74RZv53a/Yi3/wR9YPuu/FAn6EunbnXnjB1r73grMpBtErlliQp4jz7KnKVR5FX2ZuKW0HjMVEkXtH+yZxprQMF0An91wJeONKxX8nqblVO8l7+PNi+98MwLue5srdIEUrObeAy1He7j7LOFrC+WyTXl9Po9X2vTktkDpc6oQ7PWqlyUDHdTBTCjaWapMsX/Fv0Z54/ZvfsImTp2yAz3tgPJDyASVt1RraAdGuZpvCPL5g83ZmdRqmxZ8x++hHbfnv/SP75i992fagRNSMfkYPfugeXLB1FA19HmvZ0NNA2xMAXnbxIgXUUrJJtWusZB1X+176PPk488GsCaEF14vXv1Oa9i0MRm33PO/E/YpgXMkqvVXnnthB1YC4Euvres/rtlvG5YD4VlFHrrdx7vb9q1nGlSzXm3ndW4GZrHKXg0A0p04uCsRyzr71lnXjRtiN5btOZY52FITaulttpn7RJhqWrPnIkN33+Y/bQ3/yJ8wOkGn3u79vL//LP7DmK5M2gARcp7jKS0qyWEJcc93e+ibi8y98nz/JHsQ/vaJKz1DqJHBT7bFTN4Us3xTgTMcSODuFMFrBecyk2vl82D4vtxL5oN0UlQC5iFE3w2q/7WBcjsJSs45vzrCrBsZF9oD2v5mdvegjThax3pc2hQJqCqS5LoaU4QhqjV04b4NyR6CyNr8wgxDPms01oPVQt2jt9+213T/1Oav/kecQCOqzs1/+TXvvD79pxxu67AgFTBunZqyf5f8KoD29Mg3QUwV77Kp9+zexjk+9j1xmm03BU1bihwSDNpKSy7f3Tt0U+n5S+Er0tdJ7yrwr1iF0Cl70k34AAaqb08tu3VHKWcbp127EDXC9Z1rNMi5nSO7k/G4rGOeN80Hy+a73ptyr+7uSmYJaDgAbSrQBkFOCQiWFWsk4wkfeppSjOppSoDd09lRBA0nKOni4UmaT5sTUuM2Mj5JZhzAQHGIpuI2tLtip+Ukbw0+851PPmn3+c2ZUfv7y3/l7dvbFN+1wx5DNXp20uvk16+vqd8u3HUnLq1cvo2GMNCdujre+9TWzkyecCiehoSa0LlzsHreGlP/qqcGnLVXkSIHFXFnLgSGit4scVUNyrlfuEHeJRClNSUkmep9YJMo8dBlKqcRFhThFFZNq3L3a77Z9XRXcNzcHiHPoK6/8mDjpeg6PfD9ec//quH/qFxov6TmcX/lx43re8aHxkz+2BcaJB5hm+Zz4v52GrfT9ajzEasfejrbAVsfY6e9XO7/b/Xk1nuU6GW/kgQXg9Y5BxwJlnN7q/U+Ug6imW+Y5Sf8Vn9N1S8BeHaxOXGZZwIgCTQOGKlG0tqz6dl02C4ju3rMP6cspGzl3xgZ72m3sygUAEx4wCSAjnOFof4fd/5PUsvvX/7QZBUnf/Jv/0B44v2Sf3PWILY0s2nI9msRUGBll6T8Hgi8u4GdGDU71lbvRTm5dmLTf/l//vhlp0/sRoofdTjHRXrL4GDSLsCxQe2uEgVGvmB6oqOtZVcZylP6UqGa+6foqllLKbnoSVdKz9LkljJQsZI0JidKvk+YtkXtZ6n43HJR1A8LQzNu22J+q3d/b3f+q/n7iUUeNlCJv2Ns58q6TlZqwxOswZgV1/buZ4p23b4XjbsREkmlQ/jnppOca6XrteVEEgaXFTXiCiVkUUWWvcgcZUw7SUT62KCGb+pQbMvEc5bZyvnvVBrvNO+TBjVqg42bejGxWTjP09T6XZvitxc4TcCX96mBV1tv4xBwsg1YvbipLcXL4sq2SldePaLsqcMxJ9B0B+U/+5E/Z0I8Axj943WZ/6/et5SruiFms0wU2/MQaHEuqs4fFu4b+xBoI5h2cXxE3uWmatO5Ll2zp298F9KcRPG8JFj1WcbB4N0SL0rkWLf7SNWzDIt7OXUqtX2lCS+9v51j37D4Z9TVdYznXV8lSviHXTnmreLMVHPpreGyGTO8XjBvv09lz2HezdZws4aJFnK7tjgbjnQZQ7tlOepMurFIU+GYFUNNxymUvyT2yiMZES6tK3aP5i/U4MzYBJmOlot42CqVtfHnenvz4s9bz7MfMzl220d/9I5u9OGx93X1Bc0JWPa6IOixOUeOkD1+Hi2MFFF7GcmlhF0Q5rR0LaunSsH3zd38XV8iEWUejzVEjbxV/9CqjaF2JiAC/XAUlf3ZkIZd1R9wkQL5Jt/GePkw5l0Q5QE58+Zvjwrg9TXrHg3ExolruRtyeprv7f/VWg7FaKAfkHOS1VGxvb/WKIB0s16WqtooQkCp6jMMrHieo99AzT1vfRwHi987YC//kn9v82WHb1QEQYwE18V2VcVpnaVinKs24JUSR03JPuhfSQmujikcPGsfdFDpt5NgnX30Vy3iSk4LPvEbqNZS5VUo9qezSqq9Ug46FMzxUi6MGure1k+cAq3ueB/TypJhiH9NJ342r6DsajPNGLUdzua09pfbjVVsgjxUk6zjdU1nGTa34S9eULtdLOaVRm0TcR5Wfl0hrPvDAfXbgZ37S/byvQl9bG560A63sNzFPfblRwFtlixigpNI14q9rwjJW2rPYGRKUb8BMXoHO1ogrrwNobeOzTnx5NgcYT4xYdzNevToYDQDxsixkWcaykrXUVI06VpgNHtQLm8OzwNkBOvrRq7ZAbYedtEClFVqOBeX62N1qHd/RYFxzU+ykK1f/7q22jMu5KXILZ2UZwR4obJKWnPze9+zK2ffRbZix3t1D9jjymTYxbt/4/T+yhcvj9viB42TogYSzizbYP+CKb7KM60FNuScEnqoAXYevoQGmREtzmy2AnItrMDUIjTUQZHnwyAFAf9jm3nwDK3rdCKsBvhTAxUJewUIWELtlzAbPopQuXTOQq/elW7FHOZplOW58AuSb5V67FdeynWPe8WBcc1Ns5zbe2D4fFBjnoJzOVKwNnL1EpHm+cNa+9ZWvhCrRaCcfvZ/qHRQlffVffQXh+Ku2u7XL2lewhGdxLbS0Wy/ayopmi3EgC1hRdB1vfUWC7WtoTzRau1To3JCtJ/1jzUH5ofuO2vB7b9t7v/9VsyvD1sq+9QpaMgrW63B5cC7OJvG4i9wVG0Q8N4oTja9ASbqx1q99q1oLbGXh5m6Isv3rLsxqvKPBOL9Zm3xAd2FDV+t49/Ln5SwWdbxO+YoBv7m337J3X3oJnjAKbbuGbNeePTZx7ryNvH/eDnQi0L6wZlNXxsykL4Eb4+z7Z6xPrg0BpuhRTQQBeV7G2sWDzHukRTe1WBfA3kwVa9HFFtdXrH2ox8YRITovVsXZS0T5mAygItXzWahYHfmhBWexxO6v4VMnqt+9fOPugGsr9p3cOMtPLwH33eqi0LVsCcZFbl9yqOfcv7RPaphyPpxqfMi8AYvHLnf89Uzg5g7oL7ftFKrxKPMMu3L3p9r3q11YtfuqhAc9xLOVPrJ+TwI54oi2EKirI8BGxof907//PyOT2QHFbdb27t0Nd7POfvD8S7YXH/FAHXrXHKaFEkte166zA33gQZsaxm88t8hbjTZNYdJJQnZLbc3WQyHTFqxiaRXr9xbxP88S/Nm1u9em3z+Fy+OKrZw8azNflbxmqzWTbNIIIDfCa15aWvAkDX8g1ZkeefJHtTbJP6/GY1e7JAGhcpz5ar+10/t3u49f7ffLZeDlq7mEFWq7XI5U+3jK+Q4fCe8SN7x4j4pa6wn71L9Txe/iPkV80ymm7912y7jGI95hj9nm1291O5c7fupkAji9FvCUqjA7M23Nzv/RH1sj/t/GlSXbBxB393TaqfdO2DpZec0zS9aBe6Kjqc0tXRe9VBoxboQmB2eEg2bmrAuNijFs4mmCcn0H99nw6Jj/lqprhIFq1tPbZSjnWyuJJ/tb2uzc8+hVUD1EnuEWGBmaCPTQoPZCpnJV4KaQm8PtZSWByHaRRewJIdtr+Fvd7ts7i9ped0ML3FYwrgXobm0XKVoWN5uRUu34yeqTdaB9HegEqXIziaAPMH4LfYk1NCnWl+ZtP4E77XH2nXfx5xJEI5OuhaSOVqUvt4jKBp6uLlO0FF8vYLuOZdx9/AG7gnX92ty0HXzyUWs6fp9dRaVtlQw/BfTkmm5rrgfQm5yt0TS/ZEf6Bu39V6C5Pf8yFrByWQFcLPcmTqtJ1joWtU8kSk2OWwLflIzh4FwFkGv9+9b273vt6LcdjGsBulvXpW41GFQ7fqp0kUBZVypg9pI0WJ/2ymt27sWXbR0GRSt5pe2tzTZMptzqzLx1YfmqRJLQUNoNnh6s6s64H1YA8yUVGO3rwx5ete+dfM8eevwhO/LcJ2zszGkCebAs2Kcdl8b0whJWdKMtE/y7fOqMNfOZtI0bAeW3/xhFt2HkNTmXVtWg9qw8FxpwazikRUtQiOw+WcgRfJUo4mnLVR7VJqtq3699/uFqgdsKxiUrKVpL+eD+cN2GW3e1lQDzZv3iVsdPZejlKhAApxx81dWTmfvar/2mtU3MWhu9cD8VndfRG75w8rQNtHTAG8ZKbW3xoNyC/LdCwnrcHCqdhH93Fp7xcm+n/far37ehxx60H/sP/goJHXP2x7/7h1DWGqyvs9srfMj50I5VvUKpo7mRCeusB9A51u6+ATvzItbxWyex0EkYaW0L+hkS9SGJRH7CoE+xsSVr2D0YnNd2fMm3uv1v1n2sHef2t8BtBeNqltXtb567/AyiJOOtAoRqlp8qXWhLxR219FfxzTqCeHblqr30e1+13Vi7A13dFD/dZ/O4K2Yo2tlDcG+FSh9Ki14mZrcgERY5cWMihkR1lrGiXzh3yoaeetT+1F8GiKmb99Xf+0PcDXCHsXpFb1vADSKgV8mjVQBdcNsMui7jkhggpXr58qhNvfAK3GOYGgoo6nZL7IVJwf3GsordOo65HrLsM3Cu1jsqtrv0MGqMoGrN96H7/LaDcSU3RUnX9UN3S27iBacBnw3+chHqG/3FapNpsoYFwrKO9ZCMJAhtJ6CXLV8do+govGHcCS0A7+XzF6ydoFwDqc31CPzIFbGMD7e+CbdGnZgXOCUI7OFGttWeNut94gF77s/+W5459+u/+Mu4Ic7ZPtKlG1Fhk2rbAqB636PHrJXjL1HSCal3W5ya9Ui3aun1wqY49SJgfPZcdE8E9SwvRSUtYoFvbJzcR1zNV5zas9xklfp1DYxvtNfdu99zMBatcqs8/BTESM1wjaJV/KDEid/G39q3dFwFUCT8wnNY+klfgKf0d5lnD7psw2937966zUm55dVTdXNDI+lzAcCGVltoa2/vLdq50ud+0Kh6VmpjCba75ah7Q9AM32w94LoGEK/DBV5zwddlWyML7s1vf8sGOhCzpAxSC58t4je+evGi9UBLW8XP664FUqUlL6lSSZ5mB11phPeutuF+6OuwR/7GXyeVutv+8f/w39vIm2/aMazdiZmL+Ij5fco0zRPz2/fYwy5CNDsvqtOazU7O0Lsa0K1osj3tzTZ2Gp1j/NRoXDog14k+J4cFbdXA39rUavIaS7s2jZd0zZXavfi+rGxvMj9AfP0h77/XOzYTTlXDq+s97q3aP91e1zqJGJtfQ/F3JZIVhFGyLe20Kj6vOqMynaRN61YKiaLqsMp80vvaYuqoK1wpAEIUW1zg9CzpRJ2Y/4ZSTRmoTtaP1KE1DV519/jsgzn7u/i5/63KEB/yRymyr2YXsBaeXfOVZfeKSv0AJCu6nxIyT+DMUlwi6+v4YVN7S34yJrK5RdogAfgyzwJZJVfUY7H6vaQ/rAKCqyr4KfCFATE8NgkQtto8Pt450o4X1lFnW52z+rERu/zCd0imw2XQsmZ79wwhGTGBrxf3LXKajSSDrJIGt8a5K0NvHpGfeRI05pBhew8diabPPWef+l/+R3Qrztq//Mv/dxu4cMWe6yBLDwnOQ/CS55sQpF8atT0fecRWu9qoIj2CzjH0NnjL7VjijVxjMzrCu1qYCNA6/tbv/w5WN3uQdLJE321ox43Cc7OCjfCUG9fRIWYSqa+jhh4uE04BzYuQcFKnSaLKc3J3hHan/Tnudso+Veve1Xje1b5f7fNqx98pz7nkj4/9saj4UQTfIk4pCzNpq+s5rzeoFY4m1MQ5Vvwi6R+nlPxq15/XgkzfSZxjD0LH8XYNqEYsTfgnLNRWp3T9uOkzxSj0SCyjQKLc5iPlKKXn1Dj6epIa3O5z+MmQbhos3Ot93uZJfwh2y2lXeQfZ6v2NVUVod4lmp/sg9bJq90OTYSmA5WnD4ZF3pw7E45vh9CqQVk/ATQauEUibegVKGYA8PTNmXQPd6EqQrjwxCdAFtbQVJg53bXBC0+gP17U32TsjF+3t6RH7zF/5C/bsX/gLNvv1b9n5//3/Z+uXLls/LojmiSkvYNoMwK5iEbft6bOHnvuoXRi9ajOAeW8DvGROeAXfslwWBre5m0rTrVDllkgEMQBdbhB3UWhD81iWsAuHkyptTCapqoN0MLzLxuu+kfb/EHTLbV9iNe3mHGd00HwVX8ndUy1zb6eZettdlRcnkJKVXKZ1aubltrvM3bdj7rOs9to7ecG3vJ0rLjIKBFIaLAKsFmQxG7XURy2tBeDqpsQSWRr26re+Y2u4ImTJDA0NefBtdmQcIFa15GClr+vAcIWbW9vt7OK0jXbV2zP/7r9p9tlPwg9+3c7+9tft1Ne/Z10oUIgG5+fe3mJjC7M2LdU3dCjs2HE78/Z7tjwxY4MdgH5cKqr2nD/I+tN5Lr0PEL/5Pi9WPHNvBYtc4kJ6aIAkmtuGatt2Wqa2z61ugXJAXE5c6Fafx806fg2Mb1ZL3oHHqQbA1QJw27ukjS6kWT9IT8Y4BEuxNdKN6xaWnd9L6oZLZZ587U10KZpt3/494CFuhYkJW4Nb3BRr0cn9sYzp0dTdZafHhm0CS/fzP/9zZj/6w2Yvv2K/9zf/jrWdHbH9TWhZICIkt4EqMa9hel/lpJvI4rOnnkCQ/oJdPX3R2lGPF2DL0u6AwuZWUSsH5bkTt0X98LRNv4bvGEW4BgKJUm+bX0CUKHsIkIM1nL1ZEwzaXhe5RXsVA6S5PkUxbTrf905Vd6uB8S3qKHfLYW8W7c0LesqSlPXJsyQr5e2olw4FMYPmRZb6WMOX3j2BEttlLNVOO378qC0DetOjo/hmSdJQ1p2oEnCB53GDjOCfHcZP+8mf/UmrY7MfvGwv/a//q3WOztiRxg7buw7Azi7ZsuQ0ecwo4AdZ4/AjD5ghOHQaV0YzmHq4bxd6xvUuPu+gjSXufDVodbt7B6x9dsUuvvwGPmgsZN5ualNiSQj4eczR4xMhxlF73DktUI4ZlIOwu5ziI/f/6q38szvlimq96065E7fgPLZjGVeiFm6HepX8ZslVEYA41gPT9XiQo85asXRD9edZO0HWXQsW6SDc3/6ebhvHd7w4PQv/l2ockslUzgVAOYeV+/0rZ+zn/sO/aJ1/6mfNXn/TTv3ql22CJI19yGsaFu4KfuKGBVwL/IZcHqoQ0j3YZbv3U+D0jTft4onTCBC12N6efj8H0es0WJellUFhVFDXunoHsdgb7fL7Z23lMnY1HGQjuNeGxe6+TBeVV9WPCMgxRH4doZZbcGdrh1QLlHOrlZOFLY6DmmVc6z8feAtsB4zLdeq8k2950pFe6EyOcjQt1NRW2TweKDCemcGH+w4aFLvswN5dNjM6ThHSUdcmFq+4QbWSMEgnEJ2foSDpwR/6uNnP/JjZiVP21i//hnVfxiKGLdGgCryr8zZHlWmBbGcTtTxgNCjJo52EklYmgTPf/Lb1wCPWVr+KZQ5lTlaxBmKTEkKmAV3pUjS2WxMUuyVMYK/sC6BTIsRr6akUkzYBcUOsGp0Cm0E4qPa4nS2wFWd+pwG623FdNcv4drT6HfSbuQW8HWs4P3XnKRd0G3wJiC9VIDaHgM/M4iyAvEwGHAwGkj0mR0fsIDKXe3AjjMIrXiag11wHlQ0+nSh1yxxzGM7vDBl2n/nP/1MzdI5//+/9A1s9R6mk8XnrZ6dD9x3iWNMYsbPuFmmCxiQqUwNsig74yXW4OaavjNgBrN5GgoACbVnpjaRXi8/eQcKHUy9RhVNm31pnuzX3dzookxFiq7PT0KB4hl7n3oyY+SdT2TPy5LGocYRvey/eikmhkytK8+b734lg7WCcaxBruadNvL3tFgSsdFeq6blW09utdrer8SCrfb/2eWgBddJ0LwRqSbe1nMZucQCUuM7ROt74Gz5wB/5ZVV4GnJekrPb9F+z4kUP24EPH7PvPf88mLw/bUHevNcNgkPk8z9Moft9R/LV/6r/9m/hwL9rv/cZvWe9SnT1238PWPLdinfqBnnZibQAsySLj85Nk4AWQbAOIh3r67H2y6lrJwlufgbPsyXR8CHeZdBOEg+ZQwVRVEC5cfRz79vTypD33cz+uN+wiySNobxLfa3QgXsFirsOCXgPUl/neIuCtyiGr0qaIutrV9Lgr8XFvdf+tdvyd8oSrjZ/tHr/Y/wIVMvDXnctd2JzXLe0QcCq1fTpG6p+5trD4xcq61HPiC6tvJ46yjlPuXm7n/iYuc75vOpdq7V9sv5plXK1H1T4v2wKuYlYKasVulHi3so5lVbI1wPuVBasMtxZVhCZpaAzreJmKHZ0khJCz7G4KWZsLLfV2lQSLf/sv/3l3F/zRL/6KTZ+6YPsaOrBYsUjHJ9Gix73Avk0tgbvcgFWtLL15rO4WsuraCcotTcBNhhnRgumuoF2IJLKRrKRBnCYgWcvnp6fswR/6hDXff9Def+01u/TW28T14CTPzrkYEFkdnrGn4qSrAgCs71I2nfOzN0zk611Z1LrWzWuBSvfhGuNBTJqC1XzzzmJnR6qB8c7a70P97TyDalNDYAmry+v/srTnYTsorbgen24rH1y5cN5W0JiQRObSHBluZPFNAKaXVxbs0c9/0po/9XG79PwLdu67L9u+uXrbT+klSnDYFZJEJlVglCy92dGJYDURbFtrqrcpAF8iRK1kBi5cHXeqHDmC7h928BRwMxEkjQywFUu83iaILT72cz/ladUvfe0bdvHV10MqI1rJKUPKK0QDyrKUV5X9ySSjWnk3hxr4oe5CO7r4os+4XEAv/4EUuCtW39jRSdzEL9fA+CY25ofxUHngLuXfp3ZYZ0m/jK9Y9LZmQHiBChyr0zM2QdZcPYkVS/CPia3hJ66zKUoeNQ322JP/1r9hk9/5jn3jt3/fjrX12yO9ewBS+Gpk7i0hONyMi0JoOTM2EapB813JbEp0vqMLzjEAPS/9iSXSlgFOge8a1qz0IJRmXY91rMG4hKV8YWXe9j7xiNlHnraFd96zS6+9bauXKOd0acQBWZa1ANmXom5Ok5DC9/SeZ1LFz24WPfDD2H92cs3VJsOij7gS7W0n53Azv1sD45vZmh+yY5XLvvOUZgW8tMIHLJcoi9QpxTbE3cfOnrd51a7jPSmorSFr2Ugw7fzkmDX299rnfxy/LayLr/76b0EzG7X9zZ3WK1cGlrACdk3d7dZHNRDpXTQp2kfGnAB5URKb1L/rxLqVZKeAVAkeAmBZ5iHYhmWOG0PWtNKt54jKjRCvG/riD8unYi/+9letY2rBhpYZEm+8w/74Kzk26h18LPcE6d/4tjXAdWzpsTg+RzdFNavsQ9Y1PrDLvd72z/24H9hJbvOHamC8zYaq7Va+BUr0Li3lo2iJM3JxS6zgF5avuJXst7EzZ23i/GWzyVnrYN92uRiweNdxHYwTtDuMQHzHxz9m3/k/fhEgHrfHdh+wOoGwyiDx3zLH8eCign2A+IoE4DGrFYxTGabOoX5rghVxBX+0664JJCVQJRD16h2aIUKRUoknzfNx5/2HzZ580AzXxLmXXrdDTV3WQ7DuHBmCVDJ1vp6YFJp0VuQrdo5eoLoJkP03IiAXQaHmP771I6aam6JmGd/6e1D7hTulBdzk1IYV6SDlBijPWKE8r7m4Oy4GlvcnXn/LllFxa5NGhTQrHBsb7BJqbXsfPg4YP2LLL71sJxB7P9zSZXvIsPMKv1TzQE/T5sjUUzkm57/xIyrFJBZGo/SHOYX+PbusHjrcpSu4QAScqlrKPina7VS2CJ4raGUs4Nd+4DMf82Dg6Ne/g0XcaPvgK69QhmkcC96UFBLdFHJzrKgunmhuXK+sZT1crbCMVvSdcnvu+fO4zsmw5jO+5T2iqBy73b/DiW137+J++u7dzjXNJQuvtx0cjKSshvUpZbPNetgBrFRdo4NEC+kQX37vpNUTtOuG7dBCooaCewsA3Gkqfjz2zLPWPrjH/sU//j/tcPeg9RLQm0X2ch3BH9SGONKKTU1NBrU1gnTW228dPb22ho7ECn7g+RaOOdBr6wTvRseVzYcKhqhrbraLFBwsaE0Ki1jKowT8xpsRIXr8UaKJl+0ClvADHLNfAcUro7Y+Dm2OclBKQAnHIBDJBTYC6EFsSNcXJoH0qFnCN3+glwLEtHP+ulSdextsllvHpsicCilN/nqfY5MlqVCVwXU9zcTZEx8vaXa6XnHGO9Vr164ViEWO5VbPO7091XmKCU5u7NltJ61mb/B5p9d3q79f7R6VOMFVrl9shKTbqwCYOKDNaBeTQkFq85prT6hmXQCvBg+oacOPAG0NVwPaE/Uz07arg+QK2ntyctKmqcTx7tioPf6pT1v/3qN27hvPW+PkkvUAcp2AbAOm9d6hAerajeGWWIImzPsIBxk+Zpucxr0BhY3X5wgQ7n76Ceu875i9+Po78kzgAiHxgwAehe08I2/R3R2y0OtsAiB+A73jz/zf/gwYv2qv/J3/j+2hBzQtEPSbm7IjA302e/ai2WWCeHyui2qAbtdOhelOwLzZs/ZUqZpU70TlUyXpOB4STz/nrla6D9Xuf7X7V+37O/28+vjb+heqnX/xc2k8p821I4Q1bOKRByaLpmUqwHC/5JqqxgNOeJXnMzgDJ65mFmHoCO8SB7kS37jSVUrQyqMH9As9e3YmM7SrsKrr5NTPlE6fP7N6k8Gi2EnQN75rHxsiIDdi3ypLLD0+7Hq0N379tGGsTRflgbxJRf8Sx1idvFHi66QZ1+PjXaDGXR0g3dHfg+YwSRUdHfbYsx+z+dMX7P2X37JDlEzqgjdcT2/uHUAsXi4K9VB9n2cF3sge8XTlMVKmv3/lpA09eMx6B4fsEgC6Mg3XmC8saALQ4KCTN8gSx2d9BXEiJX6cmRqzNmXwPUeq9be+a518pw/aWwfn1YBbpYnvdKKTYWcoxSSzWJl9PkoYME5ZDoHBVYbf3b4yupOHfiWreJOFvI0LqBRYrfR+rvy2jcMHwPXH9T6H2EPSf8+PsL3fre1Va4HYAmEq05qdJ/fdBZDyDUvGtRs8cMYLBHiWqdwsV4Esm1ky7MaW5+3Jjz5tHbgX3nrp+zZ54YLtlRg9DAnvoKKgiZImNwUgPE+yxwKWjPtDAPIFyiqtdLXbw88+YX24NUZQXWsmODjQ0EZVjyVbdBeCzgUZIbdGGmwMpsbo/Jx9/se+6ALyr331a9TLWyUxpNELmLpZvbxqbQDwGahuBjh7soiCgA7MWD5Y6Dqs+7Nrjzu6BcolguQg7D0kS9pJF3O7UqXvYsv4ju4HH4qTU+JECYzjkjIBsRqgTYVEWX699eprVDWax9rtt0nE38+OXLF6yiE98dlP2clXfoC62knb3dJtTchsih/cgGU9jivCwRhrFhT21NWObjLxAOCZpnUba1y25/7EF61pd59NYcXOEnTrxq3Qh5qbROqVKUd5aQC2gdRpOMi7dtuFuUk78sSj1vy5z9vFX/oVG33/vGsdS9xenGGVEFvjd8T0uAL7w4N4ssZj8M5XnQJkgXEmz/ihuNl36UVuZRnnLotSoBcDIqVSf9CXXAPjD7rF75HfKym1yXIsWcQh9dj5DnTqYG1SfFnBO6zOdqo0X50Ys9nGdfvIZz7hKcdvvPC8dYJyQ22diAZN45ttCfX6+GJjb49b1kuUTZIAUDdc5GVq6I00LlnXA4ds/1MP22UKiiqNuY9f7QLE63BhNEuyU74Ft4gp3YSZfoFJYB7R+af+vT8DyM7ZN778OzbY3OEVolfhQIsmpyof8hMT2yM5BSAmOcX94OImO4MjiAR5jCGm1d4jt/OevIyc+rbV6+LF3y6JzRoY35Pd8IO5qBLHWMCXtrjsEz+3WWBIlp2y5doA2WlcBIv4IO579CEbeOYZe/53fw9gnLF9fQPQ4BbxEiBE3w448q+3vz8EcMjYU6BFIH9xdNjOTYzYroeP2bO/8K/b8Lkz9oPvPW9TSHEOquKHGBqoxCkLz4EVMXvIzDaNNvJbfO/4pz6Kr/gTNoX4UDeHPNozRF0+SjapgK7ijfycQjKNRF/amAQW3n+fhBMKlcaq0AJjKuF9MI1b+5Udt0A1N0WRp6wfvJ1lm2pgvONb/iE+gJZ0JaqxfKv4itm8Ariy4ABCsRJmEYFXRfGRqQnbd/SwPfHsM7Z84l07g2D8AAG2JgJ0StKThOXMCsVFkbpsV1kkxH7WcV00kXE3jb/36syk7XvgPmv/NFY1jIvXv/u8LcML7lCxcgB3kQrO8mO3wmOWWP06nOQFfMxjeEu6H7nf+v/ET5idPGHvfPMF0qz3Wkc9bgwi4fWtHc4WEXdZMpxK3+7g+epZwBgN5hga9xutCL4GTUr4+BDf/bvi0rcTwCt3Ibdj5VMD47uiS93hJ+lBLs+IcAvWNYa1lsfqHL901SbHJ1j9r6JtPG9HHzhurQcP2r/68m9SsZmKGmTDTY2PWA8uiFb8wePQ3trx+y7DSUaNx+oAZvmX53BtdO0bstafBlD5/tf+4f9ms+9fsr2tndbXBx1tdcEWEMlsgT7XihWux5IkNlW6CYrdMz/6WbPjx+z0r/6GNaFjPFjHPlSDDlw46HICY5WKgllhgLpqlEyPQG9DclN+F7lZ3AEjPQxdphI+SkuDO/z+fEhPr5plrGYpBvRul4tC5+JgrGVgcmCrGkJ6FB3cyYwv8gMr6bnutA9U4ynu9Pi17994CwiImrBA6yRRCYjBtJXEg3NC5X91oJtftvPvnbJdu3a5qloPvOE9P/pFe+E3/6XNXh3BFbCG5KVZhyziuWnibY02BM93AcF5+Y6pfYR4xKCdnhm3hv1D9uhf/HNmg/228qu/bp3UvjtIll7r/BLSFbO2AoiK6TAPJ3kJFkQd/Xihs9VOzk3YHmri9f7czyJU/4q99Adfs0PdfbA40LgQqqpSNKpyos3p3EWLW4OGJ/rcpVOnnB6H2pEnuIgN2S55TfmVFVisPW5pC1TjOVfDh2p67OIh54G7XM1N71c7vi5e+yTt9zw/Q5hYTa9d30v6yvq9mmV8S7vTPX7wEKlzUCsF9DTD631ZxshQrmLhXr582Qn7P/onftpmn3/eJi9eRQCozdpIHGE8YABTzIDyTIuA4gKsi3XAzqUucT2cP3fK6nb12KM//jnAmfe+8U278vZJ20Xl0Q60kFvBSqU+L+HnrSNw1wAIr/LdGbJLxhECWuhpsS/8ws+boVP81i//mj118BjVP/gSGX0OxArLSWZTljEnrlNvaW2wPqz0dfGVx0g6cX8yiVGwLtaYaLygqY5Re9Ra4Ca2QA2Mb2JjflgPtaoMNLeNQwDEU4+1AapXAOKrV6/ak08/RZnmQ1T7eAXltnHrwqfRCBjXQ1Orw+SsZ2vEOlVV6WZJZnZ22czUOJZxjz3ww8+ZPXjU1t9+y85870WrvzJhXTPIcpINh6omljj/47UobeuA5hQW7jD50MPQIp7+kc+YPfygnf6d37dTX/+eHac4abusWvmXAXsVH9XmusgcZokg4gqbiCBz04jZXyEbT5xiobQy8uAh+yNmon5Y73ntum9+C9TA+Oa36YfoiLIkAVMBsFvDAYSdbxCt5rNnz9quPbvtqR/5Ebv49W/YHMG8Lri/4hQ3Y4muEbyrw6/bijpbe3ubNeOyWOvAY9vRZON1y3ZAQbdPftzGX33Vvv4HX7VGXB97O9ClmCKJRBX4sIKl5AZ/AlBvRNd43UZIkR5G16Lz8F4bkHD8H/yh/eAPv27HO3vN0J1oRN1NfGUPzGHlrsstAYA3Kg2bdGlV+FhGSW4RH/f0BBOCRIdI325W1Q8BN8HImJb3IbrXtUu91S1QA+Nb3cL36PE98SGqpwmIGwBBV2JT0p1zcNnQo5iGjfCFL3zBwey7X/umNQLC/c3tyGiSZCE/Le6JNVKbBazrmLmzjQq4LdsIpaIPfhaL+JknzE6fs2/91ldsDYt4fzuAigXcRsmkNbesmzFw2QDi9bUmmwSsR7B610ilfvhnAOLFBfvKL/9zW6fe3oO79gLiSuQAhPFPL+EXnsM1MkfNO3GSW2FweAVpJolVsviGdg+Cwwryya88DwhLtEiXwveja+Yevb21y7oNLVAD49vQ6PfCTwqMVaxTS3t3SwDGCtxpS2B85eIF6x8csMcefcxe/b2vuBi8Eiy60Z/oIdlC1T+aXAkNSxRQHl+as6srczbRSbfcC+j+FGnL587aD37pX8D5vWxP7j0m/4AtoujW1tfjAbtVAFnpzg11KLjxPIsV29Ddbfc9TgWPZ5+1S7/262ToXbR9uD3WqRZST02+RTLxbImyTFjHrbAvBMASy9JD4vRzShCh8siTCBB5/T64zu6iiBzqWQB+ESCvPWotcDNboAbGN7M1P2THciUtWcDunuDixaJQ5WW1A5+dvXzRjkAnO0PyxOuvvEqqcodX6JDCWwe+Xfl824ngtSN9uY61Ok7AbKYdveNHj9rgF38Ia3TKZr/5XRt546Td34rEJeLvlHe2WYBwnJJJy7gUlrFiV6SYxuyg8k1LBOKGDh20Jz9LwO/7r9ob33vJ+vAR94uxMY3LwWtDEQEH/EFhqyfJpBFlN1nYqh48B9CKc9zd02P9Tz1u73Pu0+fQN1akkcca1+fVqL3q9Yfshtcu95a2QATjhMnX+Xy9+p35/un1DV9ePo9c53lLDD37/cQXvd7nGz71O+yL13vd1/JrpRko/wTPAN0qwTNsXQo8j9tBtCNe+OOvWjt84joE4rvhEK/jy5AMor7S2IBrgPfWSHeeRaZyra/LDiE0bx9/1ta++nUbe+ekHe8dcp3jlctXcDvg5ujqsxHKMslPvL6Mgtqy5BRJ8OC4yzAueg/uoq7dk/bmL/6S9YOaneQwe7AP63cNsG1pa3O2xgqp2euqNu1uBwBWOA1At+7fS5LIAwYnzy6RnDJ+/qxfl65PFnxLGwAuCc342Hn73WEdonY6H0ALXItfoFIjnbSFzokgtwouMt3rWX9rkwShloau0Rk37RMoyiH/X3+rP+vzVSyfFfyDKwyQLfU8/ZgbmqTlXldvkXgO6VwKz/k5l3utb7vs7g0+Vz+/O3uPDVHrG2kHCcoTeJMfVUU/UWFbIhV5fnmOZf4ky3uAeKjDTrz4bWscvWz7SNoYkuLZ+qJNrC/YlHwU7R02B0hOLuKjRSdiBMv64Y9/wlrQOB7+H/9nu/rdV2xwcsHaocctYiU3dsJV0++NL9i+OmQ4J5dtsGtIssnE4RZtfHkWMG+yJ//kj9qlX/9nVjc1S9rzmu2pb2cy0G/T3flNZd2J46kCpXXUzcNpbEskeCwvkYHXO2hv4S6xn/wxW0HVrWkEwL50gd8Vo4JqIzAtBOqLgLoodV5RhM5V7rlav7rdvaPa+Nvp5zu9vmp6xen4SdhH+0tNT/c23yrpFG/3+irlUUgiVscQX1mbHok37LUXo35J0oVPWvA6H63ChJvSRBY2CWfpL9dvVYZG2On3dnqr0vdv9Dx2dhX69t2egZWmshu5m5qOVQdOFaAVrBOrQRbvOsGuJlwBLYDWNG6K9alRayNA1877zYB3s9e+AxTpfAviIePraO/rt3Nk3j349JM29NGPOQguXhx1IG0jINfM4KJr458Owp3yETSJZ9zUbqPDY/iB260ORbdLJI786M/+JK6MSXv5u2gVc34dK1SU1tcwEFywPKqteXaWDI1Z/MGcV10rVjPZfieuXrRnvxh81ZfOnrElklNWhoe9lh/mMHr1TZyLSHQkDMSJ/Eba717oPzdrBH8YjlNZJ3kDv+5on3Eu2nEjrz8MN/l2XqMAzXV9BXCUPvIOB2i1a6ZHIGj4xGlbGJ0MTAvVqyNbrxkg6wRM28E2B0qs1MuzpEDvGbBjn8FPjITm61/9tjVNzLt/eRUg9jRlQLzeNTvZ+K0VOMJN+J0XybabISh3CpfIoUeP28DHn7MLCNVfffO0AdHso2kDiwmqmsSIVDVE4KvsbWd8oHmB1idiQut2fnHKBo8dsuZHH7HRN962+ZEJW5tdsEkA2aYJ5PEQWyQVPL2jB8/t7Bi1397UAnntvfRBOR3lO7o/3QgA307VpQ9TH1QcTEJAWp57BQ6CaWv4qtYlDq/I3viMTZ65YOsIvrcIhAFFsSaasFZbYIo1kC7dAj1NyRbDC9P2zBc+S1XRfjv9L38HkfgFfL0ICAHGXhZHbgCs0tJDPF8SQ+Qaa2zvtHN8/zJe6B/7v/6C2ftn7LWvf9cOd1AnD9DXBCDGh85Nac0uGK8JRGAsVxqovESG86WlGZtqWrHH/40/ReTxjI0StOuhbNNAS4fNjhD4G2ebQXVOJZzwT0uVrvaotcBWLZAAN7lRqule3NFgXLvVd3gLAEgS0JHlKnBzP5iW8wDyDMLtq1iWLSRVSKxdLg1FyPTcrLgC8pYz+Hmn4RQ/+dyzZNgdt5XvvGBnXnnTDrf2WtOsNCEASizsJY/04VKQLKYsY8UyVAOPn50GWM/jK37uZ0gOeegh+9pvf8UmTp6zhwf2WSuTQhNgXC/2g1wRDsYCU6xhR3Idq8GuLM7YVfzYD30aic2De+2t51+0hhmKp6L8NtjSZosIHUlBTowRlYTCXA9c5dqj1gJVWiD3Z5fzgedfv6PBuGYZ38F9PeZ1qBSjuycARVmxzjkGgC++e9KaCLx14Fpox4Ju1D4AYAOCPvWq0gyYXUVnzfo7rf+nAFKqdXz7d/7AjvftCdKWU2I5cFhAWzGydelHRL00BZ3r8PfO46e+vDhng/cdtaf/7Z+3uedfsBOvvW2DDR3uBtH35VZQ5nIdpnydQFSArE2JHG0ttkT0bxSaXOf/v71zC27rus7wwoUgQOLCi0iakijKlGS5YWJLlkdxHTetnTit2yjNjJ2nPnSmnfTmvrTTmT512r70rS99aafTuNN6kjbJg9vGip3YseTIlmxZtqrYliybkiiRlCjeL+ANIIB+/waOBKECIYJ0RCmAdOYAPJe9zz77/Hudtf/1r62brOPxx2zu2FGbGrxsMYA8h2siQv2XJmbyWhSUp8zWGnn0YN3pcwYbuHfdVVUrdlN4vuOam+KuusUb4GIU+uxU2yT0kyZQAgAVQsE0GOjrszos5Aj+4nrJTipbs+xaGAy5hpDNheEFb4nb9kcfxOqcswuv/tQCE3O2NdoigYj85BqAKNqajFCJAC3nUZWTMPPM9hkl9Ni8yX7zmaedKNGP/usHjsa2OUrejyRAL96zypS/WROHsuDloqBenJhzpW2CAaG+I0E+vn1KW20n4TUnlv0WwxCO4NMWD9pZxjAz5OLIKNhDQO6I1bVPrQXKt0Ax4BYryJU7YkNbxrUbvYFbQDxtWcGFzBeOUgQH1wGegjJGrsBiQM8BIK4TGGOVOk8F+g/pBqxaEorGd2y1elwUV1/5iV04dZpw5a2WQkTIRY3AsHBZmBXVRzlBR6MEfbGqBdTzgPoIIdNt9++0KGpw7//PQRs8/QlJTRMWhgOsPHpOJ0MWseQJheNiUBQs9BxW+iwpnCYDy9bZ3WWhz/Xaudd/CugmrQntjAg+bR86x3HcFBl0MEyAPDVli6SAyjm1t1rQxwbunRuqauWZFDdW0xGIvUy34saJQykr4lY5eMUaoDp1vuPnLZFKep6Vylhri1Y6v6M6Fers1dvTN/W2rbUOd8PxN+NxOkByGZJxVGhCC/BT/wmh+ZCDHZGCuRBF6yGNOHtHa6vLjCGZywXw9PTVAauDPdH7R9+0gcOHrf+js7Y10Wx1WMEhUjBZU7Nlx0awRJesie8BuMj1WKuipzlbN9Fgb1w6a7at3fb++Z+avfKanXzpkO2IbLJEFt4mbhJF0UnMR6HOEYI8pDvhZ7JwGVeKdCaUkWQigGxnvM6afuVRs4/6bOSj89a8DAd5mAEBQFZ5Geqwta3NLhw7TufG3aLwbyhwTkS/pJ+X/r4b7v1Gvoa1tr/6tfqsAoA8zPO0iXXdxd+FC9rX4wpru47T4v3d038vbrNiPPT4yKXY6D1fNct4I/e2jV43OXPxpWbRbUjBMnDhQQDuBJKZopHNIYEZBbiGCZpQBo1YW5MNTI5auLPV9v02Ij7IYU72DwG2WdhqoXzeOn2wev2JJrMtW2x0ZBzsjcNRJmQa7B9B6Of1sx9Y+75e+62/+2uzvjP2xg9etuhC1jrwNdfNp5nr81sj2hVZTdZhwYd4YObnF20MBbaM0JTw5zmobhNkB9mjeqCX8fHhIxZCsD7O/qLmOR0KBhsNNKK3LRD8IXeKtJZlXecVNGuuio3eRW9n/SqxJ0rrVgPj23m37vSynXQbdDZAeX5ulmzQWA58H7pwwbIKM4ZZEYKxkJIOBGHKk8rIUe+zB7+IGlt3t50/ctyW+i9bWIppyGdmXYSewA6QA8QzY6NOUlP674uAqfzGVwjomGmO2MN/8vuAdZsd/uEPrR8Nih34mjsjcYuRL68hjoZFY9hpSIgtofotks1G0j5pOMoKxhtDAKjrPoSHdvZgqn9kl98/i2sCTWUE6xNh5DUFumJcUJcMrolp0keJa6zBRoyMYgvpTr+Ntfp/ui1Qmk+vNNWTV3oNjD/d+3B3n70gsK7OJf5to1ISMck1cr4fqcw0wkANYPWyNbWRSgmtisHJq9a7/yGLPLzPUm8es8WBYWtEJD4KgNbp1Z/otjzyAuSop40AgNFYAo1iwBRQPzeGNgXhywee/UME4++zc996zi6efN+2Ixi/Ld5iPibxQrgmQhH80pQbxD1h1Enh+Qrtb4DHPAvYD0Jlq2tvsU0KMjlx0s4fexcgj0GFE+WOYJNE1LlIiPF2ukKi4qXQQSa/E9Y/Ljyldbq772zt6tahBW42aXezjNQ1MF6Hxv6FP4XAGOvTeXJhGIT1Gwt2bvCKRQEwMRHkuk0jADSyMGubd/fYps/vNxsatvdef9MSKZ81E5Mn6ptP/tcw4jvKvCFfNOdpxVUxg1tiHmt62Ldk/QRm7DnwG2ZfeNSS//2i9R0+Ztus3na2tDvBnznCoZWlQ0Ds0e2kthZg0i/ERByJ62xwdgZluHrrevIJB9T9h96w9OVR64rn/dqypKV1THSKozTr4YkC5P5FwBmqnk9C9qLIOb7dL3wPqDXACi1Q6qYoBuI7jtpWu9MbvQVAI/yn+ZBocY1Z4OQujxLezKQbXDcmhAl3niacOBa23icRmQfg3j34svm0TVKamkBhIlWMCT8uBJNbArF4UBE2hg9jNGVXER96f/qqfe4Ax3/ja2bHT9pbL/zYujIh68ZPnJsChLFkWzY1W0Mi5iZVQgCvmA/4J8DWfOLUCcTuU4RRt3wG9wSqcDkGhNzYrLXXNUKFgzEhd3W8wZYMsG3EUldQCPWS5a6IwSWylLi0S56ruAbGG72D3tb6lcZJeJWpuSlu6225+wp3IcZYiEv4hRf1Si9LEet0YWzcfLPzJArNALYZN7mnjBy9+/eatTbZpaNHbfTioMVJSCoQVwqjegI6sI3zylfXcsuRqZmQaoVMT9dlrX1/r235na+bjV6xN5/7D+uYzVn3cthaFphgQ3UtgrUbSaCXDIjGcDPk4BErXDsNP1hKggu4TZIEe+x6aI914iqx/nN2CoaErPMofOIUYJyBYbFIItNUPSAs6xjgVlqoBqh0WQaPKXzYWblQBMK1ubu7r1Ov8xXdbALPs4jX3TJ2D2TBebbata77ThbnLna2V6tnu+bjHCLA4S1Z55HiZsv69Tb5UjMEcmRhQijyTmpt8qlmpqYtCHUsAMvCFw7CWJizKPrC4S88YlmE2k8cOWrb0CcOwlxA9piIPLSBAWZF1OXyGUFdBJ8AL4eVO0kqJt/WNnv82W86MH/7W/9sSxcvWjfsi0YGgBjuhzgTdkGs6pHJcZudJccdmhIZBoQgWTySuC4mludsEq91Nlpn7Y8S8rx9m506+JJlJmZRlZu32YmpgmRsEGnMJQLzsMxl6RNcIvZjGl/LLNc3iWW8hKvC8Z2dXNDG+FTbj9ar9tWWv5bjNkL0Y7X451nGpfi3pgk8R+IvAHI16/XqDJXOU8r18/iB3ox4abiit38lnnI5HVvv72rcNekll9HJdecHHEguz+s3k0xMjhWvCZUAoLUUgFrSk05+cnWLrEItDvC5EOk76PcyQR0CYGVkziL2nkYJrU7+Vv4Pkjg0wu+lhRmbDrJua7Ddzxwgum3CTr31nvXEOyyIeFBTrp6JMclRRmwBC3aRtEnBAC4K8thZlvx2DTH7BEwcaG2wJ//yz8x6uu3I3/ytzTDh9sTOblscupD362IN+0kwmsZ33da2ydrhJdt0EqsYsMTyDoQDttAatIFQ0h44wITd3vtt9Lvft8y5i5aQDjeWe4CJvjnqrAGmI95sQYlewFeG/8Y8Xs7mo4gF4b4YlwVOuPbcFJS5IG4M7UZ7qF2uta13w69R38q0eZX3pPgeeveXKcV8ctZVrlfbH0r3X3P5artCjsHVrq9HQZbv025Kw/n9vVcZnptCH3aJcJU2rKiPB3gzUsZyXaf6eHF/128tNzwPuofqNHQ1dTflTswpi4ybt+AZYVlmElh/V6JbP4vrlvzT3736XVtXArJb2e4h/GrXt3Lujb6PN5r93NcFf6X6gj7eurS9rt2Twoabv41UV/sAFuTsYhIjEjoYYGUI/0xPjDLJlbF4e8IG0DLufYwJOzrxxyfeswkm7pQVujUcJRI5Y1GyPC8CfFnAWBNsGdwFUCHgATfYufkpG2SgeerZPzDbvMUu/+f3LEUuu90Eh9hC0lrjYcTp8RfjTiACms6N1KbzXRdCnUWnS81ZXUvEzgz32/aHP2Phh8ggcuQwQkL91kQ9FK6tyEDlJZHQnGjOUsBwo4oi9QDoHCyPMbzI9R2ttvXeHpsZHYHD3IJbg22K8su3/qrX7n5dyzaz+uP1QqpsNfn7Xt1auQOrrf96lF9tvatp72qvs/g4icHnDbeCHgvt7gI2Ctwa9YfS3y6IrNBPStel17Emy3ijA+XdXj9yDNARblwYg4ETb6FzqMPIZlJHkZykfrvOUVj0QJZZ9LCWW3S+BT/qbGTuSDHKh0RLYz02M2FThBnPYK3fs6PL4g8+gJTmgPWd+tBF2PlQYdMbifyzSwE4yvhnxd0VKPpgXcxl5+1casJGw8v2+aceN9uPotuZPjv+vYMWGk1aO0LyGbKKBMj+LCaHxO1FnxOXmNo6H7TkPDP4fmcIdb6STlpia4f1fpnJPybh3nnpRzY9RKg2Vr0GBB3noi3FSZZ+hfzWUhfCMM6SnWQx4rMRBobeh/cQlIeo0MwYKaLIYo3Km4PtQhvd2IYC8/Ltmgfh/LJSG6+0reL5N3r5K/StattkvY9TCoFr9xefhBu8PN9EYV26vdxvnat0Ka1vDYzvWMTOP+xSbZAPU2vvu/ege6ArmNK+3pyT1s5CvgYKq7fu9Do2TSokP2Cac8LtvLpjAU8np20KJbXZ5SV75KtEt5FZ+RO4wI0Yqj3NnUzsgYmI+IjtMJtMWmMjbgZ4wIrgM5gXQ9OjNpSasZ3791jr7/2uGXzkE//ybYuOLVhXsMECM/h+paAm8EQYPoN/WeL1IczaSB1hrZxXk2+ahJvjqxTZHvnGMwSIdNnAwR/bzPkhiyoXKQEedZzHDyD7FFEHkOsc+UlEATPuCcaXaQaV+qaY9fzyPjt5/C08I3COEaFvaolXsCo9JnIZ63MNVul6WHlrscrXpfwq3iZud7meVZx3X+rl6f9bycVWc943DKC7rOL0sKLf+nvp9dTA+A4FYweoN1jBxRaxvl+3zPKvsyzX7WHny/YmXcs1gXuTLrOo/DThxOCfBZVPTjsCqJOwKUJE0/ViEVtnpw0dPWFzF0cA0qi1pgPWSlhzCNdEHdoPEvTxM2EHWcK9bk8hEj+PVdr92d3W/vWvgqST9r/ffcGGcHH0NrTatmAMnWP5p0FZAFxUurCvzmL4b2NM2vkD+HGVJRpreU5pn3CX7GXi0B6gLkTpnT/6HrnzotaGT7oRX3CEsmUhB5WxWqL3PCBa1DDyYY4RHJLEifGrX/41B9DSOY5RT5wj+UlTBiSvfartRt68y2rX1ZZXetxqy/X2X4/yV+pfG21bVu4I0ThdJvL82nmiC3+/2dqF1Bctla6pBsbr0atuyzmu37qVWCkak/NLXn9XqmpeIlI3IePllatiHcZnLPdCvTocXNxFgFhBGvfu3m09jz1m8++esrOnz1oCIA6ng5a8OmVROL1RwpalxpZoarEprOM01mgWfvEEALq5d5d1KyCDzMx9f/8Plrw0Yj2NHdZEwlIk6vM+ZacprOAM/NQRkithXaMI5K5S1soC1ZmHaxy+B9bG1+Alf9JnJ158BaH4mLVTdgDRIQ1OSM/nhyd81uI2B6SjrOwl/EsCxqPk7mvt6bLIlx63i0ePWQqmRgZGhY9s1hk4y25eqGy7FZz5ZbYrn1/+vhW/r9z6b72ZuMG0ivvmSrnN5Vdb75/ncc6S9SZj1F6yhJl8c5YxfdUFFhXaX38v/e0sYrZ75yldO9goun81ML4tQLo+hToGi3uwbrRyHdh6IOzANz/bHmDtFgVZFGbf9VBWs/g5jwvWwE2QUNgx676+81ZP+HLvQ/h5kwv2xrETAE6IkOYWOi+KaaRSWsaSTWN9pkiJlMGSXcQ1MA0FbhJJzeC9ndb+JaxQgNheeNHOHDtpCX/YNrV1sp8P2UwsfmlWYBWnFVTisn6gNUEk3ZISnLJPElN9GZ5xHUC87QnORT0/fvUwiUunrA03iTJAo3KBvxvNDAB7kf0XUCpc5PsSkXZLgPI8gIwDxvyEcT9AlmhpVBw6dMhZ4LNX0ajAPaJ2VLuWtp1AMj/ardyuHrtF+1ezeMyGau6dS+xaYNdUU7a7xgIzp9ry77TjxIBY6Z93Pd4+3m8xKYq/O8ZFYSltgxoYrw8u3oazFCwqZ12VvAAVqDwCCw90/W73IivMZXXOfzxv8mrXKfQjBPuNaAinEdE5TUblaNcWa9m1y15++x27xN9CHVsQkofv2xi33NbNdpVw50G5JGBMXIStkIQ7fAUtiQvBrDX03m+2b69zTzz379+xbT27HDheJqhkLBqx8aZGKGp+G6Luw1z3FXrvZVTYrgDSl5lUu4yveApWR+qedgt0bzH79a/Y5ePH7VT/gDVu7rIpBoEhXCpjDWEbZsJxFDEhfR8l48cY38f5Pg7Yj2Pxj1BOaMe9Zk89aWNnPrQPBwdctpEZaHMSoZdF7lk1pe3mtXOl9vT2cxrQaslVrsuVX6ncG2cPVl+uV8+1ln+r9dxo+/mgx8kKLq5Xpd+OLlt4/sqtaddc7jvPP29PP/20034VaT7W1GTzrN1kxgqftWr+VjpefOBP86NJpLV8KtU/UKH+uYKesleHG6JynNO//Me9IROMUHgZRp8HTiMCNgo/9q5LgjaOI+we9KJzeewtTfo7OL35WpmZy23X2abGyZOBrCTkMktPT9o7r75izVxTmki102+/bXEsTWX5CFMN6RGH4I8FSGOUwfKUNS8uZgQL9gpBGduZsPviH6PENj1r3//Hf7WBEx/YL0VarR5LdtmHvaHEH424HgDLOP7hBizaNEEn6q9+GBSN8UYSeKSNODrb/Nn7bPej++z8pQt27swZG/3Zx2QRgQ4Hh1kW7Twjk84p0R8xO3K4WBQoEgpGnD7GkrjJsCgO/NVf2MgHP7Nv/9O/2TCiRq0tnbab7NNfoZ6RndsleOuuo1z7Vfq7jtXbje7NatduEPU8IWXu30Yvv1L9Km3X81Nt/13pOK/cSuevtF3RoyuVs4QxE2tuJqj0iv3ktddgGiXncs8Dxg1kNZiYmHBcTU9gvhIY3yykrxg+Km2vBGaVji+VplstsK71eLXTSh+JU6/mU3q9K12/bKkUjIUgVqFmZj19CEcb4x4qOWhUvtSih3Y1ddG+XtKBmx/H+M7EV4aw44bGkMWwLq9eOGfbWlssRuUmsZJbY0TG8V2LQFiL6Dx+BVvQ4xcBz3pYCcMIACWJtEts2ewi4BaHxq3dF7ZmIo81uTYP33gBAF0iyMOHJQynwgFplD47K41hzlVPtN0SA9IEDI8AgSCt0NmmkjNOhzg4PkeAhx+XBw8HVs2szgP9rc7NaKsuLhibuuG7xtWxyG2dZ5/5eqZI0VaevDhs7ajCxeqbbJrBJdfZjuDQ1PXI7dU2rIbIwlhbPEau9jRi4FX7ud3lV1vv4uMq4cday1jr+Svhl5IeqL8Lh4QV/wdgXuyv0kigewAAAABJRU5ErkJggg=="/>
  <p:tag name="MMPROD_10717LOGO" val=""/>
  <p:tag name="MMPROD_11094PHOTO" val=""/>
  <p:tag name="MMPROD_11094LOGO" val=""/>
  <p:tag name="MMPROD_0PHOTO" val=""/>
  <p:tag name="MMPROD_0LOGO" val=""/>
  <p:tag name="MMPROD_11100PHOTO" val="iVBORw0KGgoAAAANSUhEUgAAAWMAAAHZCAYAAABTk1ryAAAAAXNSR0IArs4c6QAAAARnQU1BAACxjwv8YQUAAAAJcEhZcwAADsQAAA7EAZUrDhsAAP+lSURBVHhe7P1ZjGRblp6JbXczczfzeYp5uPOYc43JYharODWLZPOl0QTU3XoR0JCoBlpC800AH+qRaAECJAF6kRoS2Q2BarQkqEG1ukm0RHSxOFQVqyorh5s38+Yd4sYc4bO7uY1u+r+19zLbfsLcPSI87o24GccyzzUPG4/tc86/1/7Xv/41Meh1Bhu7O2G/UgvV+YXQ7vXDbLUSaiGEhraKthB64VD/Hdg2qf+ylbdyBMoRKEegHIGnGYG+3tTR1j0chFpzO0y298LE+ubDwT/9o38TPn7wMPSnp0NLYDxTmw7ViRDa2zthQkAcBMUD/RsgPjQgFkQPSlB+moNQvqccgXIEyhEAT6tzc2HQOQhTe1vhlbWlMHFjZ3vwX/zjfxz+5Y9+HPYnJkOz3Q0V3VcFw1PA7mAQDidyMJ4QMFdtNCcIlbkBzHpNeV+OQ3kelNdBiQOn4wBgfNDthYai3qX+Qfhz33gvTNweDAb/2f/j/x7+f3/y/dCpNUJLYfOEwLUqQK70+wa4A/3nUG8+nJjQpi8aRDCeBIxLEC4noXIyLq+DEgeeCAfA03anGxqTE2F2fyv8BmD8Sbc3+D8JjP/7P/qT0JuZD83+pPBVYDxZCZMAMxSFMFcPh76AeKCYOVIUOv+MSWYrb+UIlCNQjkA5Ak8yAvXGfJg+7ISZnc3w6+++ESbuKzL+P/4//1/hv/lXfxA6dYFxbzJ0+6IoKlNhukoaLybuAOMIzUTFgDHsMXyycxVPshvla8sRKEegHIGXewQOlXub7rbDSns3/ObX3guTwC3JOjhiqAkiYgPiqRnhLIm6iuA23kd6AlTWG4aqCv4ut3IMynOgPAfKc+BJzoGKaN+BeOMJSSsqwtCJliLj//Qf/Ofh9378YTiYmg37h7UwWU1AjP5CEXDki9mgKURjGBgrIp5QZMwnlbdyBMoRKEegHIHHHwFhaFVCiJl+Lyw1t8L33nsrKA4Gy3ummiBZN1RIFD7WYuHBoREVEZK516bHSOSV9+U4lOdBeR2UOPCYOGDBrPJt2hQfa+vDNUQdcZSvDbTFhF2MhGNUHJN08Y3wxIB31B8rKuYD03PlfRyjchzKcSjPg/I6OBEHDHMT3k72DHcnXQsB8wDwRtUEErZIDfvm9XcpnRdpCr8ZABFil/flOJTnQXkdlDhwGg4YvhLOCoGll7D7iYNBd/Cf/kM444/C3vRc2B3UQqUybyTERD/SEPHksng5puoSDseqvPJWjkA5AuUIlCPwJCNgzEO1GhqHXXHG6+E333sTmsLZ3yhbQ0ccS54TM0yRx5GbcyJP8tXla8sRKEegHIFyBEYjAK7CFkdhBNGxIuPB4O//w/8i/A8f/DTsTy2GPVNTzBo/YZGxkcsjfpiouEK0rGf4gGgcVN7KEShHoByBcgQedwSggw9lzlYfdMJiczN87/3XEpI+YvoDNRE92obJu+xbAOCSnnjcYS9fV45AOQLlCIwZAc+xEdoKg2Nk/A/+Ufi9D34SmlPz4owroVKdtsh3YJExUfBIS1zkjMtBLkegHIFyBMoReLIRsOSdOOOZw7Yi413pjN8YxzGMknWxoCMBcUJx9zQu6YknG/zy1eUIlCNQjkA+AgS6sWZR99RqlMNTjkA5AuUIlCPw/EegBOPnfwzKPShHoByBcgTKyLg8B8oRKEegHIEXYQTKyPhFOArlPpQjUI7ASz8CJRi/9KdAOQDlCJQj8CKMQAnGL8JRKPehHIFyBF76ESjB+KU/BcoBKEegHIEXYQRKMH4RjkK5D+UIlCPw0o9ACcYv/SlQDkA5AuUIvAgjUILxi3AUyn0oR6AcgZd+BEowfulPgXIAyhEoR+BFGIESjF+Eo1DuQzkC5Qi89CNQgvFLfwqUA1COQDkCL8IIlGD8IhyFch/KEShH4KUfgRKMX/pToByAcgTKEXgRRqAE4xfhKJT7UI5AOQIv/QiUYPzSnwLlAJQjUI7AizACJRi/CEeh3IdyBMoReOlHoATjl/4UKAegHIFyBF6EESjB+EU4CuU+lCNQjsBLPwIlGL/0p0A5AOUIlCPwIoxACcYvwlEo96EcgXIEXvoRKMH4pT8FygEoR6AcgRdhBEowfhGOQrkP5QiUI/DSj0AJxi/9KVAOQDkC5Qi8CCNQgvGLcBTKfShHoByBl34ESjB+6U+BcgDKEShH4EUYgRKMX4SjUO5DOQLlCLz0I1CC8Ut/CpQDUI5AOQIvwgiUYPwiHIWXfB8mBl/cAAwmDsNx2xf3reUnlyPw5CNQgvGTj1n5jjQCgOjjAClYW9z4iInBpG2T6d7/7fdBj7MNwviteCCG35EB8KH+9q2vv33jMUC6vJUj8KKMQAnGL8qR+Arux2BCWKmNmwe3TxrkTtoHpA/yD9T9gMeO2Q71+CFvSSDtgB3077gzk+FQfxvUGpjH/eM9vtl+AvblrRyBF2QEyrPxBTkQX7XdcIDrC+DYIjiO7vNIuPjbDL8t6hWoGmhyGsZtMBG34b95PEXIw3t7rKL3sQm4J/gc3+Lj8f1V7VPV7tkmB6NtQn+Xt3IEXqQRKMH4RToaX7F96Uc8HW4AMrc8Aj35J41A14D4GOCFtuB5v4fWYIu3o2A+io7jjk3YFt+bb/Z5X7HxLnf3F3sESjD+xT6+X/ivO7L0f5RtOALMRyiCMXs2lpiAl9ZrjZ/2+8RVTxrXABlxdDsK8YJdATJbRTsw2r7woSm/oByBJxqBEoyfaLjKF580Ag62+WvyyNkfN0rDtkeBtAisRmQMRDxo83v+5vHA+z2LmN8nBnvcU8PH2JmSMy5P6BdoBEowfoEOxldxV4hOi1seLR8XOaNmSCzzmMjWmeR4nzPC/vdk6Ot9bCNAB6zZ7DUDUoBHtzxi/iqOdbnPv9gjUILxL/bx/UJ/3ZFgNFEIfGGkDx69jQPmQ714oA/Kt0P9m80Fcf7cUYFc/HzXEAPKUcKWXuX3GST3lRgcJgxdBvKFjlD54eUIPP4IlGD8+GNVvjIbAeNvDxV5+uYRssCP1FhF21SlGmqTlVCpVMLkpE41qR6GKgz9NZiqhn61EnqTE6Gjf7Px96Aq1UOtJgGEFA9s+oyosjByIvQV9faIgqdrYULvH/AeFB2mrNA9r9d3dlF66H7AZ01NhVCbCof6vN6ENiRv+pzDQwF42vi3TSbaV/a5vJUj8GWOQAnGX+Zo/4J9V03AVk1ASzQMmOXg3O/2wqAv+NTG45MCU15vm947oftKTcArUHVg7QuQW5122D84EOiqSKPft/uEkva+6enpUK/XQ6/TNSA1mkQAynPVypQAms/WZ1YFwJNVi4b7ksL1FDYDwv0JwLoa6jMzodFo2GdNCax5P5/jIP0LdrjKn/OCj0AJxi/4AXqRdw/wsqhXIOtKCCGZ/ZvImKi4qoi2akqGECpdgXK7F0KrG3rtTtjb2wv7zWbodLv2M/ksNv/cmiJatqo+hxPVeGCAN0XeFf1d43N5TGB/2OuHnj6rL5Duttuh3e7adqDvO2jp35ocOgLvnl6vvTDQ9duE9jm/5c+9yMeg3LdfnBEowfgX51h+6b/kkGV+trEDgJpFqSzzU1Rc6av0QqBZEyhPCUqnFZk2RBXMiGJoVCdDXTg4pYh4WtuMKIeZymSY03NTiohr/V6oCFgPBdq9nZ3Q2toMB+vrofnwQaj3OmFKUTRbrdsJM4qi5/T+RQH48kxDn6HPqVXCwlQtzE1Nh4ai8JpNFAJ1vfZA0Xer1QqdTif0ej2LsgFh3770AS2/8KUegYkDnXl//x/8o/B7H/wkNKfmwy5RTLXOZRUGh33LTtuN7HeSAkXxfXrspR6+l/fHW7VdRedIAi8iVqLhioDYOFdFxF1FoyIM7G/biHrT8xN6Q29CIDhQlKxItqPXEtH2BYoG4op0iXIHinYHnV4ESwEotAeUx0DcRD/o+UGkMSYF7lXRF42ZuTA9Oxdq0/Uw3ZgT3Qz3LMpC94cC4p7O6b5C4+6hKA5YZn0O++uRcc4hG89d3soR+AJGwHInChYaOg8Xm9vhe+++FUow/gIG+mX4SEqgDc50byCszSiEbJtvzIgPELAKUA9FEQC0xiPz70ErbO/e02NNoxK6rQOBsh7vdwW20B6HobPf1mdS3Mynww1DUCBbAyQVMSu31+0T1YpbJqolWShArk3Vw6Qi4cr0jHB4KkzNzIb6/HyoC5yn9PykHhso+h7odUwoDroAMRw1wM99mcR7Gc7k5/MbSzB+PuP+C/mtgHFHyHsoWqCmqNdkbopaiWIBXgB4Rsm0gf7uKert7B+ETlO0gDai4EFvP+ztfibg3Rc9oChBdMQAMleR7iQfnu6rAsvaJLyxkn+Kfnn8UK8bKKK+cum8CAeBJ3gPFwxUa2WHhK2vKHhr70DJPEXFSs7VNDHMzC6GxsKcEndzIShy7s8thr5A23jpQvIOYC7yyL+QB7L8Uc9lBEowfi7D/sV9qXk5DG/QSfx7ZAtJSuoYyW96V3w//g1oeU++HbWbNB8KAWSkJGJyLUAniIftHLSCwt1w/+btMAnNIEA+FK87UATc0/2hIs/B4UGYa3T0EXpcHzY47IWuIuNup6XkHmDeDfOzC+KeUWBI6WA/TWArbrjbhWroCHp7BqJEu9ASk6aikGzNQDmExdW10NL3HyhZeCDKA1UF6o2p6UY4FAgfzq8E8RqhUZ8NjdkZU1VMCrwniJr1WuRzZlqEC1yqGjQXuGGub7wF5zjPi3GjW3pjfHHXxov+ySUYv+hH6An2D7Ag+gMkYpEFSgNDxeGnwPdH854IGg4i9p5DcayT0t2acFfYNxBADtUFMSqs1CL/G5NyijjRBus1LOGr2hb0/oruha4Gjp29/bC9/jBs3L8T9je3FA3vCIylHkYt0RN/TEJOn1cTsprsuBoj3NEkEicToyGUo6hPNZRcaxn48viUQLliPLV+t75zFhqEm/bNJhV0zPZ31DQD1ModRurBfig/XBQIr0PaNr8cdqW06OtFNUnciJ4rAvWZpZUwt7QkTm86TOjflakZ0RmV0IbHJgK3eU9Jybq0zN220SQcAyLsKSLxpGHu6bf7rXgc7DDpZ5WA/AQn/S/QS0sw/oU6mAmMBTzJuTcCEkf5SJTrQBwj51iGHKO9yYmG2NgItgZQputVUsyKICQDExBWpUaoi2Ot6V6UrCkOALeaouCppuiHrZ2wufEwbG+sh9b+niiJpqLXAwGw+F5tysoZEIssNn8JItwaEbXArYemN4FjTgl4UhCVg3+fqzSGBST6FUSyDsJ+75/jv8kfd8mcy+UqSugdtDqS1iF5EyoKRPuKiHvSJVcbs2FqbiEsnL8owF4Ms8uroTY7bwUjHQEy4E3UfDilv4mejeOO3Dk3MSmWhGQyiJWBQ0i2ScYOEQ8BxqU/xi/QVfn4P6UE48cfqxf+lUTGXnGWY++IuIgRsgOBmfKkiDMuuwHgRgRmw28W8Ymz1UJ/UhEwErBJfbjiS1PW9Nqt0JTE7KC5F8JBJ7TuPQy9/aZ44L3QPmhadCwkNophIACug7yHioxRSOie5FtVKIT+GCpAqTohWCy0KKoZAGQSacXHc1BmUjgJjJ0HBogtahV3TMGIc8RtAfGBqJMOSg1F2y19Z0cgCiBPiMrQdBIaiyth5dz5ML92LszML1gykM8Jkss9bO6rghDAxdJTwwsos6LQb0I9Yvun8TuiSEpeG3Zs8CA9QjW98KdduYPPaARKMH5GA/mifEzkjE9b6CrJ5hFb9lIzdK9MW5RHsQQJtKoAe1rR77TAa0roMkUUxzIcAN7dDjvbm2FPOt+9nV17bGKvabbtVokn4BW+KgBuhQNFyB1FyDMNJfAUYQulY0IOEx++loSfXiy9gikgXM3gAOyaXwdTAI7HiJQBOP7Nczx2EhjPzc0Ndc/FghJTgBhgJupFf/cAY6gIPdcXoD54+FCgOxMmpVlGLje7sBgWV5bD8uq5ML24GNo1qTG0apiQbtqSiLY/0ljbSqJm++srlaGBkZWbxFv/sATjF+Va+rL3owTjL3vEv+jvKyxxR4mliLqj9FKMfnNvHDPMEYhYVOf9MMQbVwSa1b6KKHS/++B+OGwrIbe3HQ4ExO29HSki9lXd1rKiiUVFmaAQVIJ9G+AtYO8oSdcRKE/hG0FUrc8i8o7AKW7bonKAGO1v2rfERbuszKNer8bjO/w5L33OKQkH5fwxSp09kuY9HoFb9AoYC4gBaQN7+PBkJOSg3NXjHe17S5RMB42zhhUlxvzicqgJjC++9X6YmFG0rO+Bg0ZE0iG5SJTMCqCm8Ynrl5GbHJI8ntczPYFx7GpS3l62ESjB+BftiGdgnCfnHHUfudAL4C2ItAhzRkvuGjSGouDu/m7o7Gyr4m0n7Ny9G/qt3dBVYq67t6W/pZIQ/QDE2uIc3lQgFcEYf4gIQmiJe6IrAOGIwLmWIL7WlA1KkAHGuVGPV8E5uDrF4KDp4Mo91XPHccR+qIeeFal02z/HEm5UBIoLV5huETds7kB/A8BtAfCElBc81hV10ZaKg8fguKsar4E0zJWl82Fqcc1ojIWVc8Y1Q1t08cDAQImlQroByBVNdu7PzCRINF2C8S/aRfl4v6cE48cbp6/UqxzmvEGnAZ37LGTga7DgFZQJSMEKQJXEWl/RbFeRb1MRcHNzXTSElBAqxAhtJeTEC/db4om17J4UoNBZjgiXcmJg1QDKqIoEXpKSdcQbD5NyaX8ifx1pAeiVqiJHkxanKj53S8uj4Qjy0QTIgdTBe39//0Qw5nPzxJ3THvaZ+t6Gknh1SdzITBJ1s1cVAS2fj1nR1u6OJgzkctE8qCO6xSYefo+qVO9va3JSIUlDCb6lcxfC4oVLYVZyupq45QlRFU1J9EarkdhideS3jPvcV+pUK3f2GY5ACcbPcDBfhI/igI4SdDHa9Is/XvqRUfbA1CrY9KZYJXcY5pVNOzyg+GLHuOB9gXBL3DDRsUjfUFfSriLOF3napMCqCoVBVIxCTAHlpICrjaSNMuYUWTqdgGa4Ng2fmhQGSX7m8jk8LSoCQndI43XwrO7Ixt+bm5vRtS3xxIAyf7elYYaP5bX2G9N3FBUUJNpyIM+5aXOR68sbw/TJMTLGjtOpjbZolu3tbYv2GWOe70qiRzk1XLN2Xr99Iux3VCnIoCuxN3/xSli9di0sX7wcpsQvd4m4sf5Mx4lxdwIpJvzG65RfhHOr3IcvdgRKMP5ix/dL/XQLqgSILKlJQhGtUdBAFs0ATgwBYESBBbTBhNbE+EZMSykwJWvJhmiJ+z/7cRgo4j1Q5AsX3BcXjDSN0uSBKIBJSpNFXQy0RIcjBoQx25kRyE7qfltA3puAE0b3e9QX2JUFcVDiJIF/hNMMAxGnbfHRRU43pyNOc05zemQcd8y3AtgO1v49Q6c5jUNtYirMiAPmORzkkPK56gKZnyXkTAoYb8j+DhQxtxgvURZzM/OalKJHclMTXUufOSkQXhAYz0h98eo77yr5N2eFJ1uierjNKhFoFIui+mnxzNGhefzNf9+XemKVX/aljEAJxl/KMH85XxIPJlJVLftRRiS9rqDZojcMdTB3h9PFvnJaII2kjHLl1n4rHCoC7t+/GQaKgpGqYerTE/BS4dYXiAHAVM1RAYe6gvcSTQ8ESBYlImHTUrxHl47M6QxgdhAlcp1QaXME6lgsYooJq7+QcqMedbge0eb3jCIR8Em3PGJ2tYTrkImCiWQ98vZ9GnHOUoxMzYnGiLQE3wXHDRhTvtcSPYMao43FJ1F4vRbm5W8xJUN8gLgtxcjW/YdSklAYMq3S8IqBcVdjEqRJnhDonn/l9bB29XpYunRJR2Ui7FAKrh9fxTsZe1FMj0ow/nIumBfsW0owfsEOyFl2xw6mdcVAJga4RdADJA2kzPuXRp4CYi2V62h5lenf394J63fvh4OH98N8ZydMAMbifrviec2oHQ4YjwnREwDYFDI3vBtYbgusugIms51UIq8msBrSJMlr2KLgVMlnZvOJN0G/wC1GsVTI9cL8girbqN5LVESupLD3Ovd9QuSYR9YOyK6agHIoGsX76xm0emPBKhABbStkMY8KgbjGYr+5a2CMjI+omV2ZkRk9oNyTL3MfaZ+01Xg3e/eQliamtlETcDjapFFeePW18Mrb74R5ccpd/e4DvZc03jSVepo0TxImlpHxWa6QF/u9JRi/2MfnyfcOhCALJ1Cmsq6v5BrgZoDDU4AxkbE4XTwj2lu7YUfa2Z0NcbFK1K1O6vUHWp7LS8ILLHJeFXCKlEfkbdELDzlfRcz4+VC3ABc9AlpmiViRRrTpdppQFHlxB5FxtUYUHdUYXmnnf/N5T+KallMa/jeRrO+XJwe94GMCmkLl1t0sYjczfJKQVmXYNU9momJoHCagLquFtK8A6ZI4bxKfLTOtV9Sv97c18ICt8TKzs0JwRdOXLocrr78VLr76ulX0tZS1pPoPID/pVoLxk18SX5V3lGD8VTlSj7mfEodZQ07sI63MWRveDVVlh8BoouHuzl7YVRS8++BBOBAId3bE8wpYqgKRJVUTH4of9rLjvPebUw+AtEeOUBAuNaOcuQmfLDzxBGEeyVqiMFXWoen1CNWj4ENNHG0pLkiQuQa4GNk653vccPB9eRTu++yvz6kJV1UAtgAyCokJeWvkN1YE7Atl1t6KyXwtmMw0Dh65G5dMpZ4iY57Dn4JxYOyRwjUplxZPTFLPJBMqDqlefzW88f7Xw6XX3lQdyXw40MTWbKNdPl5nXILxY14IX8GXjQPjyt/73d/93X/+/R+GG4qYuqrIomh1UlGD5X1ZKrrvVywlipGGL65Odfr6Co7SV2SXGfoax0nL3kOBmngFM+ExpQNrbyXjqrrgd9fvhfXPPw/bt2+FrtQJFVQSLMkFhlOwBaZ9BbylZpCagHs76jr2SMdGGmLM4WN0yw0lgNlm2nmSzgyTqWGByStiCbWdP5QEG6cNP8y/uUfeG13fhoqLrPAjBz8H8OJ9zgc7/ZC3bfLJJVdZsGemZYbSEdVCBGweydp68tHgMevVR1cQjUdLgHugjZoVOHDAnEliV5wx8rWKgL0ux7fFxfmwsDCr5KbKrW2C0ecZD42YWMdIf+/pc+Dk6+r5Ny/vC5zkTgLj0xKYX5FTtdzN40aAa07nRl2T+fW11bIw/qt8ptBbjt5v8MJ18ZQzqmib0mM9Ze731jfC7Y8/Ces3bqpF0UNphXfVmqirzgKHYU4nQEOgiJcELmTk07zzcldAjaqgJVWFydX0PJGt9bID6EniCfwBlehbETcoEZbukyTpRJUwQeBXQbXeoSr6lBEU0GvC0PwxJXqiNqX2SqkhqIOcNwN1g3ePmE+6z6PpYpUdnDGbfw/3bLOiD2Zm5M5Wn7Z9YZubnQ6L83P22IR4905734yPDvZ2Q1PSv30lPPd2tmzbFcWzo8IYjI663nlawA3o47vcUNQ9rx86PejoYou/XfXkof35J+GTH/5ZuPWTH4ft+3ctsVreyhHwESg7fTzHc8FLhPMyZVt5HCkGyKx/LAiN3rpcyA3Jqvr0hxP4TSvMnVGmvy/T9q3798LO+t3w8ObnpheuyAxnUrPvlCLWmqJPM4PXZ+x3BLiKjO07KVHW96LEwPydirNpLa8tCs4TcpmmF7WGUwPGpRpnPeojh/LAIl8Dqqi6cNqD74FHdm8Kj2JzQD2NphhyyqIMUJUYdYD/BTyw/m3qETOlj/tA0oyiDruH8xbowgXzOfDLRL2sBvZ240QEVREnpBhNe3IyWnKGsEfXEjNUir4bVNhR9hKLYqKd5z7G+hxgdRVRzbQOgEBfCosLb7wTLrz/7dDSajROhvHYWuSeqIvhqmR4PhxF75MZ5+d4YpdffeoIlJzxqUP05b0guqRFT4eRxWL8fi8OmJR3AZQRgAV64pUAdPbxU9DRrKjCa4Jlr0LWOUV3nd2N8PDWx2FPUVeQjWVX0Zw1+lTUzIWLb0RX72kredTT8nxOy2rUF3DC1pRTKoIuiSi9DjDDOjMvmnANsI/SzpbKplNCy9UPOU3A5zpFUNE+5hEuvwfvBr7Hk3dDPjkB+mlHg555PnkZZysQo4AD2RicMHwuHK5NbiwJcVPDXN7AuBIWl+aHk8NQdochkcaISSOv+uO3ANw8bmOi5N2+on6/xTJng9KhQsI+k3G3ChnjZXSv46nf3lcF3+o3fj1ceuf9cPH6NTnEhbAuPh+joilNArSO6ouCiooUKKFI+0AD2eStv+mAUgLyaWfJi/l8CcYv0HGJYExRAa5qo5v5sEE/ALZEjnTBwFFMl11PF3QX/wdrXa/LUOAwRxEG/KSM3DdvfxK2b30WBmpw2OADRDVAHVjbCwzkLcJTFRsNPeEyoZwVMXuHZMAjB9Ocy/U9zHnMQ0XcJMM82eU0gye68gSagSbRt1fkocRApZHKo3NFhUfbbhZ03GGbwmwItUcG3iMdcazoKyb1htI2fahX8LHfrrLguwBeNirwhgk/ANSr8LDcTJNIcSLN99V10Plv9zEgIg6rl8OaIuRrr78Z6iur1n2kq4mii9pCUTcrD6JxCm6sk4qNlhsv6fBRRPMCndPlrjz+CIwD49Iy6vHH75m+kujGTHJiwfJwSx5fVtpMfzmkY0Sr5ougiBV6oqI3sxRu6PlZEcYDRWjrdz4Ptz/9OGysy2lNUS8XsifbhtRAspy0KjNxqXgTA8SmLxYgUbFX3NyM3aNE96DgHh1uvsHH8n6PoP21eZIuj4KJxh34cgB3ED8uceeP++f79zkw++/l9yGvy38fE4eXXPvzDpr55/k+81nosP1znKPmZHCgP+6+eMLklI5NkndvhYcf/Th8/KM/Dfc//TD09zbDjKbdekXVjuKZ6a2iKp1UBRg1yRx/67jtSdNnelaWH/Y8R6DkjJ/n6CeawiKnYeg5mh+n8OylSIBIjCU4re5Tj7aK3jvVORAXLA+FB3fC5x9/GHbv3QmztUFYJVGllP7Bzibtk61BqPGe2GUqIpsUGAMqNxVFU+TghusAUA6WuTl73mHDQYXSagdG821IXZXzSNVBq3hvHClR7ZjQzqNnPvOk26yW8nyGJxp9v/z9TjW4qTz3uUeyu745FeO/31cKTEQAtqtKfKJin+jwYQD9hKHpcN/ocoJLEjabmtQq6ipy7pVXwurVV8Ps0po6V09bGTUQnHuK2LRtqhW0g0/45c/1XC+/PB+BMjJ+wc4HEjZQELaZq3D270RNEBnTTp6EU50kFKXJ+PAqGm5t3A9bdz4NGzc/C33xw0tSBFxcXgoNJfNa8iCmxNlkb7rFBJk4xlSph6uaR4jcswE2AJBzu86j5rwx7/flOmAJIO3u7oatrS3bdnbk/JYiUkCMjcjSo0te79FwHvnm3POwsCJ5EB+npsg/p8hZ81tIyhG5o6hw0yBPIhKV8xy/m8938/p8/3KXtzyq5bWnlWofd6r5b5vQSocegCrlC2HrQeh//nG4+8EPw60PfhC2734eJtt75g2CSmXoBW1ArOMoqskoiiOJ3hfs5C5354lHoKQpnnjIns0buI6IqmIaL9q7xy2CMm5fUQEMiMbKsCm0ujTo3N4KB/cfhIc3fh42JZdq766LO54M55WQm52SHWRLigABYy91xjAgQT+s70NtgAE6YLSwsDB0KXNgBWj4PsArX/YDPoAsYAvo4qgGp0qpsCe13GRnHKXhFIBzs0U+Nwe7PMId51vhj42LxPPiDo6Ug18erfvkUizDdvWCF7Y4hcNYIIcD1HmvJTw1wZxGU+RFMI+8VmBcUSuqSEPgSi8joYd3w9ZnH4X72jbv3tGkKzAGtK1Lin4MrnuWLcBwqewS8myuxBfnU0owfo7HwoGXJE0sOxhtZoGZ5FGWYGJFqguzJ8/hXXVffnDj47D/4F7oSUEx1W+ZC1tXfgrr926HXYGlVUlDgyhZZ9SDlsSu33UQ8gq249QMwyhawA0Q5xwrw2YewMlDwiaLxDk74Lqu13lapwk84sy55Pww5Mm8k3jjnPoYdxiZQNgA1TxJ6SsFovW8+rDIGRcrE3MTIs1Yp4JxcZ+OTDgpEWfNp+R8Z51SUGdoktu9dzds37kdqnD5mNRbBMwkLXJKEfEhHVJs4i5vv0gjUILxcz6a0RTeub8Y7eRVWehzY9ysi1b8cF+qieZD6Yjv3QzVblNFHr1AW9GB+OONu7fDvc9vmqPYQrJqtEShLuq8og09MMAAhRDdyqIJu+t2ifwAKk8AOojzOgCLKNGjagA2py4coBlWpz08UnbwHC7V8dDIKvBycHUu+CQwzpUTfhhzwHMunNexXwCy6YgVzUOteJk3z+fFI/7d/vvZX5f/8Ry/C4rjcW55dHxk8tDnoHiD+iUxa30C6dskammAmb/2E1c3B2QmVWtVBRgjkdN9lml4nF0pX/OCj0AJxs/xABEx+oWOPtb5Sy5gLvieQJH4p05YLAnahqLeWx//TD4Td8OUqucWp9VdQ/c7UlBsKlqe0MW7urwSFueifhaNshdT5F0yIiXReoSm8IafvId98cgQMPVqNqcvnGNl/3me3+LcrEfczhnn9w6EgCF/OxWQg6Fz0g7UeeQOGDrNwKFzysJfm4O4g61L13JOnPcx4fBd/nxOoTiP7rQE+5lH0vlkU9Rf+yRRVIoc8ZoQoHbREUM9IWFLHargkvrbe+HhxzdCX74ik9I8S+1t6gmOB/ad9NujSzWaaZfe+aqEfXFe/Dme2uVXP8UIlGD8FIP2rN5ihjPEwik6HEawmM+oAIPkDVY2VSJVOjMrIu7vb4W6eEZUEy3xt5jC4zs8SVLPwiyiODXRVGEHFyY+NbiKNWUI1BQAe2RHdFsEw5xmcO7VqQoHXysOSaY5uQqD35FHsc4jO8g6aHjSEPBeWlqyCcElcUX1hsvqHBj9+xz8cj55XGTsj+Vg7oDIe4lunQv2xCWfzb7xHPvl0j3GhhsrCZ9cikUqDsL5KuPEcwXeVzwwXs+xeSDHz8ogLUq++dOfhc1bt6UbP9DxroW5xowKPeIksrGxYeDsEbv/ze/zSP9Znafl53w5I1CC8ZczzmO/BWMas5K0cmFwNFpgYuA+EADP0PdNFXa4rm3e/lzqiYcC5gMBNG2QWqEpfwTsHak0oxSYOo5DXdBdRU8HAvM2jUF1Ybv0yyJJHN3MQ4HILPr4csuLPfg3F/U40528NZJzwE5T5HrmHJhdN+yf54k+7nONcK6IcCB2WZrzzg6aOUUxLCRJBSD+3f47cq7cwcqB3F/jFXbRKjMqULwcm33wwhbnxpkYPCnov8/3yVcjJ59ayGTyzablCMh0ZtHxA4zvffKJOGQm4d0wLW3ylCoZpyQ2rtCJW8fcKZ/cXc+P53M8tcuvfooRKMH4KQbt2b0FpzUBsQDSLip6zCnymRZINQTQWGAeKBn34LPPLKFDxr2uzPtEdz80tzYEuuKQ1WvuELNzXcRYXKJL7csDAZa5ua9lraJkynAd3AxkxD1jnl5TZ+Scz/UI0iNfj2ahH4gQkYq5XIx/FxN/R0A/8bS5Btgmg8QTA1i+9CfScxD0ScBsLtNrcwojTzrmgMpn53yxR8BF7tmB0+Vyxc/Oj60XgwDGbjbkdAz/HrVwomw9udmhXEmTwunnCZGxSWqSOQURso4gvtHKAQy2N8KeqKkHKua597EUFrdVXbm/HeYlXVxbnpPBUbQDHXo0Z5aiRa769H0pX/G8R6AE4+d1BPAeTlaL+A0QJXOPuc6sesw1JFVrqUnorkx/moqIBzKBn9QFeqiedZ39TWmId2PiDJc2Xcxxi6k+OMgJFYegzqCugA0T9Z74Zcqfe6Ir6HPnF2y+3Paoyi/wvCLPAZLXO13h7825XI98x1X0+WM5P+6HwCNjB+HTKvBOk5b58/khzqkN58GhKphkFhfVvy6jTVwNwutyisSBP09Q+ljmydITTy0M+dlM35gSuOYrqv+zYtKxxt4UtczmjY/CzR9/P3z+4z8J93/+o7AnbXlr876exw86lnLnq5Rxv/t5nebl9z7+CJQVeI8/Vs/4lQJjAa71rFNUS2SLkc2MKq8qRLlq9nnzJ7FEdrC7GSYEvoPmZmjvbYjCULNQk701lOSLHZMn0kVJo1A0qHhPeCLHquMS2JuGGMMcEj2pb16uzc2jPY9kc72xc5NEzw01Ns0jUgckBzxXZ4yL0lzlQam30wh5gsupjxyofT8cbPCmyJ/3ffHH/Pv9d3ik7/RIfu8TTQ6mbnTE+30fXS1imm2489S4tDih8Z4jCbtHzh7MpBMtoUnYUNjkiIBzXClVVS1pXUNI8NFbT6b0YXEh1BeWw8T8Qlh77a0wJV9kJhL23/fdJ8ZnfMKWH/cMR6A0CnqGg3n2j1LcKu6PoKjLslR/YFlZxyhG7l3Nhw/CjQ9+JP9hWVmKJxZfoeKOB6HX3NLFqohIF2i339B1i8RJF3HKrFMia5pivSYu0WN3aP5t5IV1uogytg7SKf27WH3n4MkFnlfbeUWeR7CUIxeTaHlU5ny0g2jOsZqbGpE91jfJN9n5Tx/b/PVOLziw2mugYICxzNbT3+t0hiezihOOJyb9NzkXzuucf/X99tfk0S/l0AbAaf+LdAz74Qna8eeKqI0JASicPT4V1p0FIyWWMqKe8CHRvhyKcqIASAdKmwAZUKaEmvvrb4fJcxfDJTU8JRnKscxpmLOfo+UnfFEjUJZDf1Ej+xSfi3q429eFJmph4lCRKjYFePAqYcfSdO/BbYuGhcCqmN3VqnUPQar58cJv0EOtJRVFD6N3girrXxQ7dMAJw8OS4Gvr3uVnbuLjcjozjAeMNQEY94j/r95PGTUFHlR9GUAC5ji6KUoDuFcWl8L51bWh3M2X87lZPJ/nmX4vvGCfXOeLkmNLpu1I3LyYxDw4Mj9kA1T3sEjubvxGB1YAsbgkzyeHPLGWc8N+uFwjfZhaS+GMxuvg7Nn/edEXFjEzJlTdJZ3yrioPN2Xef5KagnE97WZzCP/hysw017TQsgbaOgCTJOvkykfnEPEXOiAy2+zovNA5EX76w3D46U9DS5rzQ62eJuVPXVHyF7LKxk6fMSyzz3YmWnKWzvanHZ8v+/mSpviyRzx9H9DWVWQEIBzK6nJWF97ydCXsK2Hz6Y++L674lhzZFPw1d1TEsWPJOjhlyrEMBEQS1ypEprHDRJ7Y8ijtKG0Q67X8tQCtqwQa03XzASaCxrOCqAwQbElSVZ9phFlJqqqaBNwveFpRmYGVlseAq6sOSMJRJs19ntDyiDcHR0B1R0qQWvLDsEA3U3fwftM0A1hYfqZ7ImqTf+mGSX5OXfjvyzXHrr5waR6/3yRr0unONkQDQDXQ444WUXjvaBzM71grjUVRAYwH47CvriVtNW7FdN9UDNoP/IyjY/FRvbMrRPICmOJ+WrUHygnAmIlUx5rxjWOUJhlZlEaw5nV8CS9i0hXQUzGi/dSBkNHQUlhU09O1a6+HpctXQ11dqQ+1atnaE++cJlmkNgPbdzUi0Gcwtth0ntT26TldGi/F15Y0xQt0mA2MxfkedmX+LmZwifY/7e3w8JMPlTn/iXHF2CgeSkFhpbwk3pCvQT0ImbivqQqLC9gTXvw8jyxd6VAEilyBsDgzNwTnXA7mGXoUEx6temEHz/n3AJ65asH9K1wa5sv7HIzzyHVKLY7grbnliUB7jQAjd22z4FGblwDzN9pq51eL8jLnnD0R6fvM407LEBHnZjtFugPlRO7odoSDF3g3tTIxe1Mrxoia35xO8QmJ7/bH8+cxi3cwzidUe42BNRaa6e94ICNwo0vHQpXu1OQBp1UAsrAS5i5cCYuXX9F2PUwtrYT2oWgOd+Kj+avGCyCuYrvKCsomuTKH/zxgoaQpnseon/CdLBV74oOrKCuUOd+49yDc+fyW+qzFUl1bviuaMX7SS5q54KEMUjTsH5+DkYNzUQdbBGZP+DiY5JEcn1Es1MiLPPg+omBPcjngAn652bxrbnN9rhd+UFg4AZCpcIWtJ4UH0Vsf+kWURpVqu7TQJiCUcZ0Fhv63ddc4YcNgB2qH+5re3FAjUDb+5nFzaKMMmdZMRP6Khm2FoPHm8S3RPJsyZVrf3AgbUrbsqB8ekTKvm5bCwgtGvIefJwydOvExyRN5uQPdBE0CtDGh2qRKAGyBcYr+Acp8S77XNIEdrnCQMiqyP9A+PrhxI9y5IRmkOr10ta9T+t14Xk/z2VpJMYFBc9EVu62J3TKG5e2FGYGyO/RzOhRcUIcAqi78OSXUDpt74e7HPw0bt2+KJ1aZrrZOm67E9GBDcYC5fGwRzwVaYRmvhE4x+soBoFjgkEel/E2bJX+NR8PFQgz+7ZpaQBuuN/e0cItKB3bncz0SLYIxQM02U5e3sECxii+Eaasl6WuopBrzd4pBUiEM1qEWPBtKESVCEMROJRX8GuBHrT+dgNtMi2zFb/d8Nu+D8+X1QI8FgpYwFC1hEbhKi7ENJbGpbQKPDiJP3c/g0kZSTJ/f0m9vaYLYxRZUY7AjrpsJEnD2RGX+W5l8KGfPb06f+GTp9/njOQeOQsZ+SEpQ+t+WlLSVAnwyOnUlHUlm0jaLCUznBY9DRU1TsKJ/G9MBDaPfa5JHwLnE4ud09aevLbtDP9/xz78dt64Z8cSTUjpsyIFtnUor8ZB0geiInwT82rQAAoyzN7qRIsD3SCl1KlUmyi0qHXy5fFzk5soKj2w90iOCtIRbss7kHvtMr4rjfc5ZF9UXHp17VJ4DFm2baClUE7g0iKgBDt1XFfoSvE5ZPzssRLUBt7S811jQv++Q/noAcYqex90D8Kwg4ElJvtGtuqXVRg96IfXnA9o79L0TqHJvKg88o6X1JvqdW5gPK2tr4cKli2H13Lkwqw7S0AS8ngQkE5PTKXnFolMeJ51tOQgPI93k4Qzw5pRS/jl+/MzkSRE+kxoKGZttJIlsyrtk8/PPwpYa0raVaKxqvCintqpL5QPaSCeRNpaR8YsDBuU65fkdC6KaaV1E08qSN1Vp9eDWDauqm9TFAkAdUuKM9SWdiLl42FWBE106UD2gbMilV+7tm0uscrB2sMzfA5iaf0VWxMHzXkjAZwK8d+7IsvPBAwMdlubIqNi8JNgN2d0ZzavpHJD8Oz2Jlqsr+LuvqM7kZFKIQM0caCLiM0j4R+CJ3d/MeoN7PR4TZ6lYwttrF+7x/jXAg+xAEaEycStW0ffx77YA1XhufDvo6EGSTv8mmcckcqCJcUhl6NsAaIpCVs+thYsXLw5N+H2S89WBGwQR2RbVHflEOI5ayisDj5ydzh3HVtUxN6BTxCZdbXhdA8qTFIrsbIXdO7fCzu1b6ol4M7TWN+WNrIIiomLOKRYSJP/K2ws1AuVC5bkdjkNFgmI8ZQT/4PaNsK4Lh6orCjrae9ATcl0zIxkQKMqQqlU6cjRi6yBFTkjQAAuvhjPNKjOsRZNRS+wXt/9MpzFMqpZF1jzvYIIELacjeA7gBoiWl5fDmiJFNnOWS9aUAIsXjDi14UZAADjAbYUmel0E5Z4q3pYF6sthYX4p1PW7YicSEkyKkPVvDI6IVtsCT2uiSiRnHaChMRACYjcK3TP+nvczchUlumr6fqoSo3JBbmf6DvTYxcg9T+L5vubjwSThZdJQND6huVzQefecgsippJxGmtBvsk7gumdyZWOiZQM4eZxtyCGDommDOkFQQSeXlqLhniitGhWcnDf6uy9jqYG6vRAdr6sTTFdRPCZDcNNIIaFnnrRl1HO7VF6SLy7B+DkdaCLjGZwTpSXekf1l2HqobDduXeL9dHFZMse4wgjInlBDdlUFaHXhWhSnSI8lu2fejU9MnUEciIuZegeE3CLTk3MADUD88OFD+05KhK9evRquXLliYMxj3u/OuyvzeQ7A8MsePa+urhp48xkOXDknjSqEogZ6ve0fdJUsU/um7X3xsjKyb8l/WDRGq0MyjRVC7HoyOSH/ZIF2Va3uRx1SvFPK0fu2AJ/Pr4gznZLioCa5V0Xvm9T7K5LnuVKiaEbkpcXehJR9piTagZffDz3Bv11d4n4ecdKMhTRFGsKjYrvP9NR+Cj5CVeiJobLCI+NhhMzkp8lN82/3QBOW9qevybyqqJ4OIVVN6rWejPU3H4Sdu3dVQi+jISWKoX4oLLHikvL2Qo1AqTP+Ag+H87Z5UssjJ9XPSVvcCz/+w38VHv78Y3wuw6QuqEnxmVMKlwZabna0Du2b2D9GxkRR/LOW9PomTUrSsDwpxGsdNPNlchEcaCjqz3uEyL46F5wbqJukDn1z2ng9ka8Dl0fI3LtywjtsuBbZKRCPFLsH8mBIN4cG/z0wDjZZpJoIoyfSPpgkTADdUPSMRtgarup1FK9Qicg4UaZMUQt0BtEl90btkDShuEX38/Ozw5UDn81Y5KZA7LcXpHjEzO/mNY3ZmfBQCganeIoaaX7jyRV4+uH6DUaiZCsZX6H4hDkEefbPzYhYKZGQZKFgJ4Yth+LKRBOP6c/VDWRrcz/Mnb8UqvMrYVY65Gvf+naY0/0GSh2dZw2Ov60dxt9yFcgXeJm8lB9dStu+5MPuS3fLrKcmljxm/hACBCRIzY0HIaiow3qgyciHUmcUFsAHIGy9z7Kb/3sUOY8KDvJMfK5nPe1nj3stj3lzUQCH3wA4r6yshHNKZF24cGHYzsg5Y9cV+2Tgk5BHnq7vdTqjIg62poKShvTODRni19WdZErRK5Eri/bpKTUSVYk4ZeJsU9A03Ncaoh3k7SuqoSrwYaupRNj/9nsKYqA++Mx6fca2SPNIbZAq7QxYFcVa0lK/kd9wIBCGKyd5yPMLybGOBCMTxIZWDTdvfG4gn49dMeFWVK/k/2ZiqIs+8TFhzCxhC4eeKKTjEnh2PFMdyOjYpn3B9U2TeEX3a6tLRl20VJ23pQ7iD2XDurezLiuprn6rwf5pp0b5/Jc4AiVN8QUPthume1LHoyBkavfUTLSpJpRBtojW/0w+FGhixWQaTzhcSSaHr3xl6bmqcVn7xwXinC/Nh8FB3aNgL2vO2xYB1FZynVrZx8Rb7ALN31AdKC4od+Z9HiXmST3DFEp/LfKnoIXIW+oRVRu2VZV4qL+VbTPz/EMSegIqIZaSnCoLF2ANKGQgQtTAoA2wDoJEzdbAUxGsFAYN6WpnVGm3oEh2QZHw4pwc2uZmwrwq8KzSkGRpumd8a0yUirABZgz+o6Z70pQeM3WpK0TDULEIgB+RoWXqB/+NuaZ43N+8zuxS9VkzSdJn6hGTPEbfaQt6tSXCKj5mcrekeEMybeNI6XicuSMN0lM5d90m+K5K6VtK6q3fvakGBXeV8GtJw40FUQnGX/Dl/0QfX4LxEw3Xk73YIxtXODiXCDCtYxgPV6yoRWSfriABj10gJHWiisIiTC5G6AkvCMh24TTp2ml7m4OJfVfSs7r6wTtw8BxRG8t27w4N0LqMLW/6mftP5G2KbDWQTNpdaxw1xCgbSNAJcAUchwIKCjKQ+wHEJDQnkKGJ/6zQhkqvqWr84EWnoCY0MHXxoA2ZrluZr4CdYhIe59/c+7953ZxaVS2oxHtJEjVc8qB9oDr64qfNnEezHBKwaUXUgHF7X9ri7R1129bkIy4br1JAeWlhcWzyL58cT4qMec6rJPkbThp+nZUHnLtP4k4tOcj6caJYxCw4DYijyoQzhoIVKBruSex12uK2q5OSUKqiUZP+njjk3oEmf41zCcanXSFf7vMlGH+B481F5g5gfsFxkQFoN298Gtqq8OKiAHGFE+niSCXP9GajNbs2B+NEDtoeD82Bjtn/x+H7ikoC/yjnK91jwYEAYGBZDV1BUi7noB1s3SOY1/Eal8HxN14WXrVWb4heUOuo6iSRrIBYJjd9bRNqKYXcb1ZKkykBMqXidcHMDAnPbGsIwCsCaErGSUzxnpomM/5d1ftqet8AVQH+z1IVHOxsyHNpy/5d0eQnHYi0zerdxwShzcyBUHto3DFXwgyIfxOh9jUJoE/e03HbQWOtysPtza1hp42iRG3camXcYeJ7WQF1pIphIiDiXpG6ZG1FiU+ZMZkXCNV2qSrPK/RcZ24gbJUb8TIGkPWrbetrv3e1OulrYqtLy97QKqHX3hMYq6O4HAAZLyb98vbijEAJxl/gseCi9KjYVQQs2VEqtG4rKpaszaJAAXFNgMISmyjRLm4ld6xiqrDx2MiL/NHCgDxjf9pPG1cunetgPYHlEa6rKPx9TCxeMu1943IA9uQe++Edp6Et4GM3ZJi/J4Dc2X4YdhStEWnv09NvTzItOZIdKqLrSfcrEjVMqmS8JgCd1lajHNnoCtEZilq7TdEXAtieokBzt0NVoPuuKhqnBOwsyaUV1L/1mPw+2ntboac+gvz7QHIvzH/Ms0HqinlxygCi0oAGjvgl8288PIiEl+Ud7M8D2kWOvMjxHlFPmF766ObqDM8nsPrwSZtJbBxn7InaPGKOx5lMJ5akMSqW9ZF5ZVcVFUPbECHTkGBfnHFTY24rj1JRcdol8qU+X4LxFzzcnrADjI2eWF8P2wJjIZGqpQQ2irpoPArHRyeOQ0V3pp5IyTuPhoa+BWl/LVgy3jAVPmS/43E54yJN4R/hj8P7AsSuFHDlAJww0X2xdNrVDrH7dNteA8jiYUEDTX47G39vb2zq5+uzW7SNiioRMQ1WaSfPfUWuA1EK8lLXtjwzFdbm6mF1vhFWZmthpVEJSwoql2dCWJmfDKsLjbC2qKhyflqAWdE2pcemtc3Ycyt635LeZ9E2basE0AOas2rCoyQcQKbi0QAYg3/RENZhW4A/0GPQFnWBtXHGSjhyT+Q/jjM2WEzHpFiaXvw348SKwukg/u36boA5X3kUT9P4HQBt8q+wL46FMDEyxi87Fr20teLoaOJXeY8WYkpOqnvMljqKl1j8BV/8T/jxpbTtCQcsf3lRqVmERaucU2hr7XnEj3YEbrdl5HL/o5+HcEtytu3PzYeiIvMaLprunqJALBylGADMUAHEm8A62ixEK8mUeEEpQLqP6Nkq0tDjZv92KZffI/VC0sW/jUIR2Hhkm4O6F4wADICOUw+uqfVof1peEl4oYlEi3y9kNakZOlpNMB5NU7ji4GIyssOWuEzRCuyv8AQgrkqOhQlQVW508JlzaIP1QEOqipoiPNTVfU1YHbWvp3NJTUm4qjhgxgndLH4LNHRFRcFnHhxo+W+THB2z8X6Gi8dZLeqbZxfOhT1V/bECYP9NWaEomIiVcbkr0DInNn0ez5kGW4ZG9hgm9KI5emYfEb2DucVKwbiNk7YN1TDApmbTRRW8LKnkmrExKaCoFT6P72/SG1DaYTp996jMZIwo+EkSN7rDALyjDB9/R3A2r2r9Rl5Py62qlCv1leXQRjYpX5Alubu98u3vycZVzoFWPBO9j/Ob+ZZkDwzPv8RVu+TyDJfQS/vWcdK2Eoyf8nRgMLEvNO7WzLoV1VmSLfF3aFwhgnmNAGFG4R4NJn/6B38Qdn/0A5OwYRxf0VKaW4xmMZofQbyDn0WcGcjybzd+58KFWzQ3HfrcUcqrC5fuEdOK4rjIzHAx3fM6a+3DzaPvgg+Ca33hd/MKPmtIkeReuJxRrIG7GQAZ9b5yXEOepxUAQEyJrh4wsyPmD/wmsFCoTSlBplB4Vdn+aXHGdcnUZvT3vNoKzc42BP6zVpxAhZ6BsyRsFaH1pIz4AfueGrCyguhImz2NE5teXxfATEo3y+qC6j7Ad2dnz2gfZLn8u60kXVuTXwQ3veZABRKp+IPS6H35/26JJjHTfgBMAIy7WZeJRsNFJR+TJdNZV2PWVHOAA/0++yz9wEP9XnjbLpOQHnfQtCILfQBKCcYeoNR/9RtnNW74k0yF8+dW7Z5GsZtSPgDCBxpPtOYdG2c6QnOYNVFBVaGdRm6MURDHL0XBPuHxDUwernfmvJgVzbIgQMa5bVsn7rn3vxOuvPvNUJudD+squOkzGUr2x1hwfpl1MlCdqGVyGMZRJymPqTeSBv4pL6OX9m0lGD/DQ6+CsOglC6bhngXYDBUPsdS0DRATiUrTWZdsrXnzRvj03/xBaH/0kV4vOkIKAjOMH3MDcHMwduohXxrznQ7kxSUzjxPN+S1/vz82DTKy/xkYc/E6/eERonetMNUYEwGgIlDaE80C6HQxWRfYwb1WkoqhRhshIkQAWuDJxS28lGYXJcKclvvT4cqKOFjtA8t0kntU+HFPJO5NNj1Kd9Oioe+xydEEgHh3pE4dQwVKoglY6ucyPS+gsIgVkBXnDLhx43fsUQaux/bkVQEAbks90cKeEn4aPl/QZMJDjXtb257m045OhA6OepwLQq9DRfA9TRSAs/k9e8UcU60FsXFlojaiAt8F6+yNa9wFaYKX1d+ODuFb4nW3pHzo4JmsyaWpse3ScZbzyyZsfElQTkSqYgjAyQvDJwEiW/72MeN4wulz30RJcvX1cOX9b4UZTXq7qnjsyFoTz4oe72PyQTKIdNA2IgbGCniO582AziMlGD8VqpRg/FTDNv5NJ4ExHZq5TpoArc7qRkOeCNJ63vzB98PGn/1JCPdV6EEfO12yJwnvHQRzoM3/rrLcTqYxrp7IwYsLsZg0yhUU2Fii0fWk0ESqyPOLmQjKknSKTLk5mBmw6yLc3ZIahIQjWl0BEJODEvfWQh5ZGZIyDBuhGOZFabAcP7e6HFaXV0wDC6dbV2Tr3ZlRaTh/av3fEpi4hwb74HIwwJSiiQ5GP+Kw2ZwW8KISHiv+fp98AJeOOGsDdH0PYNfSxNEUd7yjZCBtrXYFzIAxk86BFA8deWTwGiJsumR0+1VbHRDBemQ8UPjahqJghZLaYMHf2pKfYbOVDIY+AuPanH0/HUuWpH0mOmZlsK9z5aFWUS1N2Nv67h38ntnPKJ9IJ6SOvXnTjzq9FCss+U73A2Fi4HkmO8a5r2TlzuxiuPTO18OSTOn7OsZdlZp3kNzpG2IUj8/2ODCO+1BGxk8PKCUYP/3YPfJOBrOL1JMIokBTRAMbiSUsiTIR5pQ82n94L3z4L38/HP7sQz2hiIxuzeiLE//rnG2Ru7WTPnGQxb+JRIsRsReVGI+Zvc9/QJ7cq6sMqwjGTkvkWXsHYkCI5T6cK/rg5nZTNIMAWKgLjYAVJtzvFHpfAfCs+OYFge4F9cu7dP6cgc3yknwqRJ/U9J45PQdl4bpjIvmcV3ZDniNUSZp8zFwHDjybjHxi8t9K8tEf89/t4wNVQDGJTzBd+FehG79xR1x5kyITHcemon7oCxzdoDf2cXhLID0YiFbAXhSw1mcdaEJqa79aWHYKKBtKHFrD0tQcIHLZ0cRJhcs6B8RFq/UW5w/c+aJWDCtrKzYB7irptqEE6AOKNXTfZgFFGXdaDcGvJ/+oI6qLXIHBb/YJ3buyeHRcWVgK6/qMldffCRevvRam5sUna5WgfKrplbEtLcH4GQJG4aNKMH6GYxs549jd2QsyKp7Y0L21ctcFZvyoAst7n/48fPr7vxckMDZfgSqJJfGCgHF+AeV/e4R6HBgPxI1apFVwX8uX5v55xaWsgW2aCB5Z5qYEHwDrbmSWXJKXBO5pUMF1TTITahk1owmpMa2+cpKAEeXOq6BiQVzz3IzUDYqEFxX9Xj53IVy8cF4R8aJei/E539wP84vzclLDizdG4D6BeILQD5ePg//bImYdAFQQfFYu8/LI2aPC/N+WOOR3A4h4VWgicYqDqDP+Vk0yRNoCXvYDP+nmfrT0ZIt2m3EsOoqaAeddueztqmKwqWj5QAnCfZzsiIRR0OiXwjBY7z6tPDxhWhMQ1oR6s/Qf1ERwICkev2l5TSsHGSxVRON8dut2uCXr0nubkuzx40nOAcb6HHoHWm7A4+REzRTVNX5ueIEO/4YOqkvLvK3y8pkLl8Pl194Ni7pvT06HPTNXiiINpymsgSlfq8a5kaYoI+OzQkkJxmcdwez9DsY8FPXAKS2WV0XpnJ2pK6kkjeenH/xZWP/jPwjSdtkSf4ouEVoOp7XriCooJNNOiowB4yKnWpRPDcGnYKnJ47Z0Zf+HF3JMHtrv0X+MP8bMndZIJL3StS8WQkts8b968xzlxlI1UCYMF3zh/Fq4evGCgHfJtoYSQpQjzwqc6dkGZWHqD+uIqjET95zbfea/twjC+eGzBFOyGHXwLpZ387t8PHKf5xglq1CEDiuaFKNFcKQSSA566XpM/JH0UxIt9bgDkA8ExtAj3tkabpnoGBCGTjggwtZ3PBSNg5IBQyeq4qxDiwavKvUH3iQrDdEyTE56aldSR+R1UDYXr1wOy/L/+Nmnn4VPbt0SIG8ZR91HMyy620BdvC9J0pPkaT4RO9/uPfqs8EY98lpSjgxmFsLl198KlxQh96dmDYw7gLGdAyk5Dfymc7wE42cDIuPAuGy7dKaxtYxKTKoYiBm0mU+AgYoulmlFxvub98PNj34WBg/um2exoRraYvqvWVZmVLzh4Pk4u4UmNl/W50UcHjEXfY3zJb/bUtI+yGxzzadB4GS+D7oXJTGhSM+W0boa6/p5s9L9Ls1KGiVwvbikC/nccrh+9Up47drl8Nr1a+F1bW+8ej1cv3IpXL6wZgA9r9dCiUybtScm6AKl1GvO3dhybtd/u3Pe48aCEa+Psan03xcnktGqI19lxHGK7ZuG5g8EnSkCZIlORZ6Z+FClpw1+fVbACXg29FvopbcknwsSkTzGqmBGvPisKgvn6I+nv81Zjuo+WjrxmVhranKqK0nW0Fic0/g19DhjQyKzwSpKUr1FVhRKtLGfRpGIM7YWXQLwQ5qwcsZp/0xQF+fPR26+CvB7r6Z0Hp4E7KFoEzpcT0vNsrS8FiY1Wcri2ZqUknjkNLZuKrbxd/xv/Jf9mbTNj3O2lq95ZAQKbZdKMD7DOUICw5ZvKavNyeoGPnxsX+W6DUV/W7RU+uRn0hVvmN8CnsWAAdV3dsZzTidAzpMwp+0akSa3fCnOvx2QvE19MbETgU86Y7pN8wsAYtQCvmkfqQakczUW7lOSiYj2DnNC40WFxIviehcFTueX5sOlC+fC669cC68JgK9eOi+nsBWByazAK7ZPIrqqCRjRWVcU2VVRl6SOotOKptG/unY2N8PPJ5Gcv3bOlai4RaFGIk799Xk07PSH33vFYPwe5GBQJOiU6ccXE2GT2kcz71HnagJR69OH4TuvxaJStAwqaIQoa2syxdfvxGMDFSP31iJK76OUmrZP0DLI9NgMiAF2ay9VURHLjMZHqyTtC7TOrL5zSsAMmM/J2Ijv3VaV4N6uEpGmZaZtEklfVhTsBUcvTuR+y3MCPhbcMwbcu+IEMEcBgvfGlKSBK+cv6FjMhL41QKUp6wiARxDMX3SUNpQulRSnXaCnPV8A41JnfNqAnfC8ztl4Sx4SdpJaRZT5aOmSiR4In0hXfPeP/mUEY9Z7GN9gDAT/mjjPnPe0j7Sl9Gj57KCTv55yXVtaE8VatJdohsSLcgHyWDGxFYGfCztyqBal446WomBrB6UIdnVp1ox6aOUzq4htWRHbMnwjvhI6kV5/9VWBiCrckoE8TmioIXAgI9pDKYDDmClzU3GEdV5DbsVFL1DK/ZiLSUxP4PlEld+bzppCiGysitw6hTPH3XCLa6oaLRqtR622ATq+wOiA9fnQM3HS5Lukp0a/bJpq8f3WXVrGSbI/3d1V0Qi0icAWSdyGuntjkt+UAoO1D5wx9EVLWT1kal60cn5tUWO3aFV+VCliD3r58mXTSz94uCm/5N1wWx4YN+6IN96R7pjfjM0ncjyjPWKUPG58+N1uxekTlZ9Xdk5o4KZ1LCeVTA1zK6Ip3gtXpTnuSFXxcE/HPCVTset3Q6ERJRK19H2qRcvbU41ASVM81bAd/ybvrjuhSqcYKnjBRzyBzSRey8ANtVVqykvWKApCRfOcJQ3y6IWUA3FRG5xfdAbUShh5pMO/c6A2wEvOb3nnDz4zJq1ksaiS32lbdstXV0tkjHNmBKKzivYWxHUfan/n9fi55flwQaBxQffnVxfDtYtr4ZpoiHPK/C9qqc2yekagTFRnBWBocfUb6URhgRY/2SYIdjIavDNn4VtslYWF1QG/5TiA8aNhMrH0jzwyzD9rqInOJryhWkT7QGNTluS2/NYHgm904e5ZIUss2mAysQnFVBBJCaFxogFotaFIWeMzpVVCY0Z0hSJM2jthXk8xSlvHHmCnWMMKXkRPzCHx07ivatxQkywtisaRj/O8eNwLUpxcvXhJE564dr2O6Jq9a9OZmtVUPMgaNwvZtb9pMh0zXj6Gw/FKE7SPD2NjPUxZEZBMFCjXVQ040IQi2jwdrwjF8X9DciKd64QbSdrxjK+rl+bjSpri2R1qcDUCQuSK/V/QF5zGdVXdHajJ6H05tHXu3laIJA6WjseAsbWKjw0rx1ET+XKzuPR0oKIHnl904yJs50xzPtYjaPYPzhk+2PTAkqoxeTSQnCkKnpNgmGX0BRVmXL2wKpAQUIgDviJ52qVzK3IWkyObEnTzKlSYkx1lXdxplS4blC1DRYAX/DvRAfEeBOY3a7OKMUV4Bb78SPSbKSX88RyMAUkb9WyZnoPxkNJIycujGmx9N8lDrR6s9x77RQzPZxF0shwH7GyA03eIrvHfMyEkq2jCokoPAK4DnkrMMQGZVagmOCYMMxbSd8A9zyD1E8+8sqxeghq/Q62O6kyGes2cHkeHDe9sU7tC7a7KvjuoOaTc6FI8A7EPXUGBiXHeo/Nn3DnkGmM/D9xLxCZyTTgEDEbPaJKYqGoyVYVebVoaZJ0XFJSYTeeQL/YI2UlqGPdjCOtnd4n9Yn9SAYxjKFfenmIEilGBhX1HLA2Jig72ZbYjrSg8sUnakqTKQbS4NC8WKXgCJgep4nI8/yyeIyL29kf8myw6KgCW7XwOFW6LAtDJvvqk4fGgSsCGlu0LivIw1bmk6PfqhZXwS994L7z71mvh1cuXwquXLoRXr1wMV8QRzykSJLkHXTGtKHpK4E0Ci2iQsuSGgJm2RJY0c0AV+ALAcRPfKSAmQs5ldUWJXbGA5RFAziayYcSbPQb4nLTNzixKvUAJNlv8e4ZNkWtD95REUwVHKXLHPJeltNC/0Q3b44k2qCJPS6XS7DOmQvP6/VcvXzRlyeXzq9JaxwlsWZEwBR5UIqIrJknIGM7q33DMbSXrttXOaV/2qrubD1UluGfezST6GprocPfD/xpbT2swmskai6sJT1o6TWV0THo91NGhTPwnRE9VobgovaZIRn97M1TOq2HD7ae4Qsq3PNkIlGD8ZON15NVDR7VjPgNHCS6q3t6ueTQYaOoitkILRaHOVxYTMA62zhPzvlwFYZFNqq4aV53m2tm8L5v7DXPxI/xHbrasZfZqYzKcm6uFS0uNcO3Ccnj72sXw7htXw9fefjNFwmuiI5aM21yaX5BETTaTAnO6U2DODndsSTn9JjOnce7VLnoiY0WgaaP02LwV0uNF8M1XCcWk41jeOCv/9efzz8zB/NG/YyfqSRVdsFFliOSMtkzTdN1QhDoF9cI9yTwBO+v6gQDRPCigOQBjvCHovUd0TaNTbUwAjDHVbotKcq6sSOYn/fCKVhmL4uFnpEaZ1srj3PnzKvJY1WMyC9I2J5CehqsVaDKmljzVsZ7Wv7mnhZLSbigCBfhxIitu+amYUxL+uI8xGnILDLAkpThEf/dFXZE7gD/Pz8kzXCLlW59gBEowfoLBetyXejSBec6BuvLizGZMhpGSo6RHkQPOOeI8Qi4CkT/nwONJOvcgMBAnIlYkzHMAA0J/5FIk2Ewypv2oK8qanzoMawKHi8tz4eraQrhyfiVcOyc64vyyojAVdQi0V+TlC6/pfhEABx2j4TVJ1tGiyKIwzGvw+YXL1uZA4SDt4Dwuih33WA4gQxDJKIcieI8D93Eg7o+hHbZkmrm5oTOmWi5x/0pwzou7ZZsRfdAQsNbh2BXx1vS7AWuLhjEa0v2UQNwmOTS8ohwYZ74HBUcE5tmwIGBehCPW/YLuvfKQCdInC3h3VBUz0m9fuXhRlNBaWBOtsShOugHIC0R5DukcSo+TIuO8yIV9GVJUpm4hPyC4VyKSqJjkbUeFK1616NrkEQUXJW/l7YsbgXJ0zzi2Rk5A5cXsSlRTpBuRKdVcSrGbXMiYSBQAlPIWJEn+nnF62+N2MQdhV1TwWkvYUdWGxjVFwt5qfljpJjCeqarDc70iIJ4N1xUVX4cTFkWxLKpiVgBzTpwwVXT4JXjjTKJGlvKz84tazuo7FBmymRoBisCY1/i/YaSsaLhS2ADmk4CS53I6Jo98cxnbSZ8xjvLJH2MfIl8co3U7RkatQKEoshdtQJFGLNTQb2VM1fjULE81PhUBccV+R5SaTVGFiNexImyem+I9em2NTfRNncIXxlbAPCtw53OtAau+M+8Ig4SOxygbZ/wvKnq+KFA+L8e1RcBeuQhzcMtWBuM441z25+OZ88f4MgPE1p4JTw6VXe9qJddXEIF5kSek8/NvZOFaJu/OCB2PvL0E46ccUatISu9FJsQWzYM4SePGiW5NNHF0sX5vpDzo5BGLEbgdtxzMgchfV6Qz3ICmjyYYMxoAnqScgADwMFMYAYAoXVV5dbQkbaryrxlmQzvMT3bD2oIKN9bmRU+shdevXQqvX42c8BoRnMzcX3v1qkpzl60LBsta4zcFONyIoNAlT1CarGSTOZKhVqOwQRworx3ur5VyJQ12+jvnf/PflY9LcWIqAvK4MTzu/eOAOU5QAkloCQo8SMZZaXakLSiNbmtjLu3giazD2IOTp9ydCdgOOqoW/SNVJ5pUzzK7WpEoirau0/rcCgCqMUSLTBUi/PCiaB86iMzLuKcOveHNUBUd06FjX6sq9N9MhucEyDi7LUmBMUXyTlEslIVRDUMzHzf1SS2VNOEy6Rt1RBYymSL5hE00jycHZeVw0z0BcXd3O0yIS65DgbCS029FhtjXRDVM16XmB0956ZRvO2YESjA+w6lhjSxZlus0bYnPayoh1u6TJFO5sJJhFV0MB0rGAMTTcI0yk6GnGst5oibP9ufeDDzGxUvJKgDhRi9ETlaSq62P/lVRN4DPRV7VslapfAEAFo9MCrqQAFBd3Fz49JKbVN+zweadML1/P1yuHYR3zk2H915VYu7yecnVFOnK8aemSLkun4mlRZXkSkGxtblunZoBV7L9dYHCJCXESNWgP1J5M8UdNYoa9JsAGUCZSYdkPN4TJg+wFh4CZCSyviVddDFJ6VFesfCDQ5WvBvKKw3zCKvLrxx1ikmV0oWbriErqYUCvYxrNgyTNg0euKMqVZ8PkhCJYbdXKjKJGJd6mNNHJ/H5RcrYF9NUWEUcwn6Iqj6ai/M3EJIrBysGp1DM1jfIFOjcWUF0I7BoaHD5nCWN7PoPOIpokrr9+NcyLZz6U0mVWzn8zyF60rwsC+6vqkXdZKxdUL9p5JYiVUNV5Nk8ClQoUcb9zFJGgX9O5yW+jwSoKHLqb4PksviVclMk8EXhP5dizek1DLaz6G/fCNJaoyZWop1VNTyuALkZFzDUJ/JFnlrdnNwIlGD/1WMahMy4OcFJETGQcI+RYzdbRxW4qCpMRpRUwfK1FxzGadN4z50xz0MkBxzjlBGAAsVXe0VkjWU1O6mKfREoFl5kSSdhb9uCs1UdOebpwWe2IXj03F167uByupYo5tK7ntQy+fu1quHzposmr0MhGXS1JokdVDxEwTVxlk4LpppGaDc8oupPE6D/SsLF0ILaUj38ftzrIpXxPfXhOfeOo80gUfRyVicWJkomFRORoI+0l42KjYUyDDC3D5FfQjJu2jwnIdMHx82PhYbzXJydqB2fjmPjkM+zziKC14QRHcQqqlTnRGwvwzpoQF3Sc5wSyFOYA7hTYGMjDIfPZTOiaFG3YDTgjlWbjqkAgnjdBJkf6fICfTirsn87VSaluuB/QgYaXD8/paH4VnY6j9K+8PdsRKMH4LONpABM9g7kNL2hOYp3wcHBS7BuA8hpPtgx0hpMscjD3CNn9A4oJuaGLmYPxEJDj9/hnE0mT2CFCjRclQZGid6IcfdmiLmYqvK5fl3eENiJwEk3423p7eO/DRtNQnh8t3eFXowWk768PXU45+G/KgfY4OiFPwD2P7H1ROpdH4sXniuoOP97jFA3Fx4pKDi/Lzo/7aFxjUo4I2ysIOTYkYL3Ttq+a2Adel+cD8tXWuFM7P7doN8XreT/3fB8SSLpVo2u2KtIxmGvBx7Dk5iwXUPnefARKMD7D+TAEEIUMpK2iNzBIjOF6N2yr4INCD6IRknZ+oQz5SwohsqKHfFdML+ymPdFWLEbFRJtpcxN1S5QpKsL/gCw5NyRKLEspGebipqDgvKRUF5WhPydHMC5s9gdeeWVlxS5qAPjevXuWdASEnUf178mB2CeOIt87jv91gC4CdRHgipz4GQ7NY701B83iROPHqgis+fF6HCDOx8xB+AgYIzHD84K2UilC51gw9ry3KhoK3bZruOGPUVywv9BWTMa8P+/EneuK8wnPzotMh87Ey/Pw05yfByoPb4quoA9fzxz9qH6JkXVJSTzWKXWmF5VgfIbh85Y9/hF28bBOZxkoaVdzd8+SJhEdBYoqO2XJm0fFDkB+Afl9XFJmIDwKQ53vGEauDoyANT3o+qIY4EDJkqP/BYgvyU/4ikpt6bIBv8l7iJIvXbokw5s1i4482kMCh3QNQHA+OweeYkR7kqLhpOfyzzzDYXjqt+bUUE4X+T77iieP7IvjMDoso4Tsca/PI2FXtRQ/j9MHaggDowjCo7wBr3WQxvqTJKoDcn5M3K9k3GTjgGxKi6RYcaMp2mdRpNTS1rf8RqKfyrLnpz7HnuSNJRg/yWgVXhsvuhF3bL3NjELFilKRqZJfPG1eDfC6KQqO4JzKgfWnV8yROLIuy05D5LQE3wWvaRykGEt5CCCBso7KGL3jmQsI05eONvTwfopusHc0aZQiYiJgaImoilDy5sIFy/ab3lYbjy8n0x9el7ucHRfxFqPd4r9zCqP4Gc87Ms6BdFyEP84n2UFvpMN9/BPoSCRtJlPw7Foxpb/d64HXOf2ABwbHlxul1jRu5bj4vg0Tu3SsJg9hXPdROilf2eRgzOvwvUCPbny2/s05u6/ouCklh/V2tHMRMq5M1j3+kX66V5Zg/HTjZu/C+cxPbu7tYjNTFbwFlGDD7tCSP0TLI44YhPYLk/d5FwYAMdcLpy8Z0hJ5ZMWFMwTuFBGbIkCdJ8ikc2AxT18UH7ymzhEryr43kFlpCTyjrD3AzI3oant72/hCwBj+GCBgX4p6Xv+tecR4FprieXPGfuiLMkL/t7dkyifIPII+Tcdc/Nwi+BcTlf56A2gdwJoZL8VzBSrBuWOOE6/lnhvHjuPI/nLMrPhEk2mRq85XAn7+HhzQNbttq6w5USDILqEqdnc2YzsxE0yOL/0/w6VTvnXMCJRg/JSnhVfZkf8GXL002vg1a02vCjQyzlYuPEry8Vpg2RtJOsDZBY/LWh4Zj67eI9yyX1RHuleIG0asD88MJYJH7owExjQCxR8X7whUZryXC5UI2CNxAMaTed4QtHjh5pNOccjOksCLoBAjvxwcn/KwPNHbjgNh/5BiZFychE4D49N+T3w/YsRouTr6dxyTuGHNGXllqCQAGc6Y5/i3RbOKipk83TLTwXgcp13k5XkfraU4/vZ5OpHbAvYWbaDMigjOOJoEmSwz3YZ9UZ9oxMsXnzQCJRg/7fkhmqGlrDOg6pVOaFQ5aTEmv6N2OW26J4suwBcX8xguBCIYqq4wVedC4gJ0ULRdSRIrq5RShIoJOLSEL+kdFB0YrDeb2v6YosLUE7EjMxpTGoK++/brVsW1K70zybq3Xn/DLry7d+6Hu3fv2oVMph5w5oInSmLj+4mSuae9EBvfYQUMCQCOA+xx/snjEln+G4ogVwR3VwA4t+kR69MeuiGgpFZLRb7e/50Xg+RJN3//UbP6o734eE1eSDLk9YFecgqadOGHHdAZn1iAIm2zknbIH+GFGW9LuknC2JG3dAcuVzN+T2ZBJFr5DiZQWkNxjNw2NZ5nEWD5Po6zeU2nMm2eQzrn5x6vQd5GEprV1d7WpnTmD5RfUPSdOoBzXNrIJMvbFzICJRifYVij5pKol9br8LlJOyxKgpr/yFfELrtmJG+BcizBpRQ3j2xtN1KEOEzi0QYpdbIoJpisj5xF0tFTwZpTUkyiXTLvAkXCWF3S9gfh/xJWl1qGUtHVbmJw3jYAdlrCAS/OByyLVduVOEjnHH0i4P5JONPTItAzHIIX4q0nrQxO3UGro7flFDB9ZJVgNINFxbFPINSFdRWhjZMV10R+OEoQ4/FicgZgPdGXJ1BzlYVP7n5szOhJn00nEnoc0rkcmm1CQDxUVaT98+g672pz6u8sX3DqCJRgfOoQHf8C44LhjZMfhVEUlEFjvkLnZng/CiYshWe91q1cuKauvCgrKLd1PtJOcC+SSPKjoZrCcHrUXscvKppnMhFYabb+Q4+5uRnZN2LRKMexK1JQYBjPtrok4FWlGBpS88vQLQdj/p17GXDB82+/2L1tj0Xs2hf+fdrtiwbhx6UJTtvPp33+TCBsXzriYnPQjBK3uDH+cTJMXa3Tv10D7s/zb44N2mFWNt7Kis/1ydTPmxF9EY8x9IPz0qzq6prM8Ts+pNKT6s1Mb+znaZHvftoxLN83GoESjM9wNngCzz9iyMcJZA8lMbMWQ1RfoT8mMhYoA8QuayqqJ4bvdxUFxt8ZRWHL1eRVbJIm/U1FFwbls5KrLchZbVlUBBuATCUd/DXJeMpxmSyaahFEBA014T3yPOLNAcHBmYvUCz94nn3wC/xxh+6LAuXnDcb5cT8pkXncOA0BLYuKo7VqnHjj8+51klMasTAESoMb55F/VuxmrZWPtYyKPHSMpGMLLqOz0jnlpfZ8BjI2jJ7QM1PSzvnbVVsplEGxZVZ8b9w37zdWwsfjXgOP87pyNB9nlI55jUXGRL0psWFKCqv5SLI2Ig4rB6GOdARiOHzR8LEIUvY1WVFHjUaZycErB2Ika9GbgjZy0cdiXt4RlMuuqJ3Pkozj4YzRivYkVbLmOdqvA0XELGNZwq6tnreLtuh57PRDzvv6cngEEI83aC8KWD7e3j75q/LJa9zfj/OJ4/jyGLmqeaiiUh/DaI8avVCcPnI+2VU4Ti8BzkTIPtl7EUk8veKqxiNqN/i3yRcvY2R1+Kjobzw7SER7T0B/P99TRsaPc3Sf7DUlGD/ZeB159bBNT3o0MsgxOdNVCTI96mjK6Te/WLgguFCKvJ1HHv46T/p4wseUEqmvHaBdSZVXXpxh7X7MOJ6uEWqFqoSicdWaDADmli4uPhOemNfm0q2ck7YLM5VZ5xddHrE5pXHS8H1REbF/5/MG+7PSFMXI16rdEhA74I3GP2rVobuIUv3cyItymLidKzaVhCZbl7u5Z7Kvaqz9l030kXvms3k9lZuxilTGVHhX6Pw1vxHtG9FzPGdjIFHenu0IlGB8hvEcJjLSiTmMHHUCU4F3aGAYvSMc7DzydB1vDsgeeXiWfsgNUxZNJAwQEzlT7GGWj9Gekc8mwqXYw1o7IadT0o7EXQMvXSKdxPVCTwDYe3t7Q2WE/w7fx3zJ7RF5/hv8sccdui8KlJ83GPvvPyso+3GPnzPKD3j06pxvTi+QsGPStxZaqpjk3suiHXhZBXFe8L7cwN5XW7kOmfPDfCkE4oACeuMObZncACrlM4q/9XHPgfJ1p49ACcanj9Hxr6hoySiHNosa0qsqVs4vno3+7NAJKZK1LgmpMzL8Ma3fc7mavb0A2s4PK7yJQAzop2WmR8P0lON1ZvJiUiUZvFiEpdY84hTp/mzKCEVURFFExZiaU+gx9NrVxRq/fmR4FCmYGCHnlIUD9TONjN2Q/0nvz3Ls0nvd0czvT/tIVxCw3nGnNhspjXlsGBAd0ob+Zsnbwf6dgsn4XVS3xW3YvktvnrQv4HOUtLPqSt9iBIu9pkXAcMCa8Gc1IeOJ3JAFp7W1ku3nlPkz10PXrEBVCKIdtAnekoLJLc68VGIbLE4WYu6OomJeH3+Ool/OubSyctc3C5JRDkloHBsqlLdnNQIlGD/tSOoi68is/VAm7dOyOEQTik5zWoC79/BBOFRZsngCs9Hsy8C7rqq3mbklXRREspiwo1NuHhHq00WDaIULgijFaAmkbQCjLiahqXnkWnSdmnseCIRplEmX5sXFeSsiaEknyv3u3nbY2t2SgXjHWgHRy21f39nVRbamtvCtjDMuRpkMi138ybQmX+Y6jTKuqCB/7KhCIFpJRoP1JNWiHx6gQJUif1tPumRbqXuT7KU5KCpWkiGTVTViwB43jxgfmdxOOLZAHs032UiEMta24WcsgyU2v4GPvpljWZp5mfhIdFmlpVZDtqRPHaUtuvR/C7TM5B0ZGt2jNRnifYyBe12/Y0q/p4bZk6w56XzHhunz5IQM+tX9DtvOmnyVZ9S5uV6bVaMAdQY5kG5Y79u6fz9s3H2oz51St+7z+iIZxh/q82cWrOSdCfyBzJ8OVFU3re9uqR/jgTxTSPzO0O9PoK3TU66gsuGUGT4NV/d2dg30sfZkfPibc7imLicAcXNz17ycy9uzHYESjJ9yPPGZJfM9mCCSgIpIml/0vmb+rouZzrvYIZovriJYXagWrShiNtogK5HOl38Ao0WezstZuHW0qMCE/LjDwVpYex+cv2JihYmBSHhG8jay4y6LMl9ijMetmWbyHy5UvzEcYxOLY8apqCCwiCqT4B23pPXPB2z5iZGfjt8bH4v38eZrjuK9TRdPefTi29w/2O+Npkn7X6SgeD1NBLjl1WceHQ7vfa/T7vvjfK79GlvcEAHHpKp16UiJ37hHjAORaixEjj35YgTLRI75fENm8BjCT9K+CySlr2Kat5E6kiVg5uMY8z9ulMZbC65UQm0m80mFwSKOAhB8Ktg3U88gbdS5TJswjo8lgTkmeKpg1KxBGGeveaYD8pK/+Wxn88s+eCmr7Mt77j1xYl60irjcipKTnJM6T6zkoJcDl4GTLRFT8o9knUeT6TsNrBV50X8O/pDv8aSPXTy6bubNbjFyyhQWuCrCLv6k7nAA9UOZ/5bjQPk4wC2Cc85F2+fTrighmU84OQ1S/PuLPr1Oi+yLY2E/4YgKJqZsj5sU8pWBjzPRf6QhImAOkkysCP7Fc8NXI1ZxR8NSSRWjDl1gaZF9tEv1xKvvq+8D/fzc95jPcn6Y84Kgws9LkzLS9Vv711NAYaZTFDCl327FKUPZ3Rd9hF6uzy/B+AzH2xN2ntzinoSJUQwk3PTv6JAWDV24UNxly8tWi18/vAizyNhBIy+p5X2e4CGKYYHr2XbrpZbA2djAFIU7X+j7XQSLItgUqYv89eOSViPAOWonWUwIxs+NkkAHDwfi/LEzHJrHeuu435M/dhR4j64YHlUTJFB2PoMo14A23kPHMBn55yMpO/JdKfAnqnXZo0XQmc7Yo2qOO8VEVMfR5du8q0ng0jaKZC/nWVI+0DAVPpgbVXtecs2/MZB3kB+CbQJdlBTWnknnMnSL92/kdXGVp5j7qKXIY415+aLjR6AE4zOcHQ5qrlTgo7zLryXddDGRJIN3zUEnr7rLI6JhosyBOKMQ8ijT/4aCqFHRQYt51BuKjIiI+T6iJ3/MouBUpUcSJyZyjlIK+TCM44/z50cgIpABaHzzhX/+WAKkPHp0IH5R1BAnnQLHRcfxPdFKx7aMV7a/ATV7iTdihR6yMqBh1aaBtUXHDuSRZvLtyLkxAGSRSsJHSN7GZKxWX4pf9U9x3PKtwAPFtOXJipUEoFdS8hiVdnZuYKOq3nzo4TkXWFnFnIC4ai3I6LNoTUqlpmgr90GjBNfKOxg/TgL3DJfWS/nWEozPcNideuDi8eg153sp7gCMeZ3zc55kcsrAAT3X/NouJZ7YUDNFKw4MvMcSLFpO2vvNl0JZcyGuJYdoAZ8mAFt2ilNG4sby06NjuOycH82j/HEg6cM0fuk9ioTHvW4YDWZAk/+W+HNH5d55JH2Gw3PqW0+bDE6iKYg2R2ICHSMSjJZk9C1SEbHkJ6pVoi49RsuAMN7U9rtjreYwgi3SQ7bySpOpRbIpMsaZzz7N/LMxpIqVd0MrVvYQKUV2/nDezA4Ng6JrHJ9ppkbqim2adk3snEvwyhR+kKDEp5vXsh9E9eQrytuzHYESjM84nn7BOhj7iQ+IEoW4h4NFJrrwcs3o2KIO54m5UCmHTtFxXoTh38UyleiG5qdkxyn0oGOzga4uYBQbeBjPq0yaKj2e49pkyWkJmQwA82EYtzzPQXYEnpH/HHKgjyzJE/gUgCom60YAfBxdcMZDc+rbT+Kr8/EeD8p8vABU427W69z73wasRMt00tZkCc/vf9Py3mmLYVTtrsEk7Iq8NE1MVdJMBKv/TCuKpWHArJKzmELVFB0rW2zJ4q5afFmHa0XKbqvJPrpaJeed8Z9A2RKr+gS2tlqKenQSvUTPh6Ix6BozYWX37Fi0+0QV8yhNc+pwly84ZQRKMD7jKTIOjA1AM+DlNc4RuwzLE3I51WEJmUxBkUu1hhF3iiKNtzMP5KjKAGStSzD90QjS9FlEOjMYxivZM6MWPhSBWCfjBISn/fRihJYD8jjaJI9oHye6zT9jHNiftn9nff60yLg4Qfm/R0BEuJgmpEci4xghO1fssjyfvAykdSziNloVjJsUDfaJiPE01gqnMaMEno5nDSWNeIUKIGlqnmg8ZVuPpFzSDKPEcec3c30bNZU150BFwsNzQucS0bMZzQukjW4z5zai81FC2Xnosx6D8v2jESjB+Axngy0fdSERdbI0xEPW+WFCjQtqa0REvL6+Pmx3RMdojwQjhRA7MJtpi+mHRR9QppqScF6x51VU7keAWoNLnWo7KuwsGiaJR0ZdG4UneFXg1NaQlnSaslcLbqSjJXpKZuR5BJjvl0ftxei5GDUPl+dHlugRiMxjP+mEYyTMsjxqieEzPcIeRdpH6Y5i5VlxX4j+crMlnh8mNRNNcxa1Rj7RuqY51zUbLwyoWhQMuKa/U8RLJbyVAxklQXFFoiNEKgOWDsZRwhZfy2MTOpYVrXIAQKiHviJUA0INJn+TJliSbnxWRT0zmnxx5bOJmByCJlz2u63XtbRtbu2IKqOFVm2YPN58uG6vRRJHFE0DUs5dxtOOBf+R2dWqKvva6oe3v71ligqjMMRdo8yoKLIuLTTPAB5j3lqC8bMdz9HSn0qnRDO4O5ZHx4CGF1Rw4QzN0rMKPN6DKoMLwKNpuxgUyfDehi5EohejHsylPGa8EfajKYUzxsmNixSf2uFCOBUgcEFDZeTRb7709ImmGO2O/h25znERbR7xenRfjJT983NALoJzTg8Uo9Li+3POm9c+zjL6OHokf9y5fT8G+e8gETnkiVFKGCecaAErStEkq4o42/jbilTS3zpuaIhNR5wqD33142248knK94njhrtarTJQSy11cVEiThJzoxEsetWbXLXDpMdnEihYEwLdc4uFPGoSQFdoPW8TvT4nN6Vq7u3bqqujAiL6KhJ1M/H7Ku9xVj7P+NL6hf+4Eoyf4SF2kHUKwpUVrv/l37bUTO1z3NbQIhLkZwnAh8nA1HFjHBhb12Bd+KgpjM9DfqQ7RP2Ux64sLYYFlT7PqjiAqNn2DSDGZMYUFUedt8bxojnQHgfKrqQ4uiSPcq6KJQxHZbejJXs87U4Dw8ehEcaBwuMA8eN8fy4p9MiYx7hZ1G8RcVRTWPTLOAuE2Sb1N0U+VpNB1CvQZXP1hQEw/HHGOxuvjLTNjKYw7EkexgbAUbthTUKhwLQfK0tzygfInwSLTFYFWLUmDTDaY6gJeGwiZPc5NjDW48gfoSsOiXQFst7BJeYb1FdPkTKFS53mgXribccCJnUggbKgbHqUvHyGF9BL/lElGD+DE8Avfr943D/W/CLQaSbOmIvM+5NBbfB6430BYjLkXuqcohtKoPOIz8HLo2mWlqYBBSDQnAoh4IlXl5fC5QsXw6J8jeEWiYxNr2rcX7zAHcSePjKOYHpSZOxglkfHo79jci9Xl+R/5/vnkW4xUs7BPI+cj+O6n/RQHzdZjD7HFRSE4vHvXOpH84CueFs2+Fv+HdUOPaMR/HbICsWTn1nC1ieMOAGMGoOSeKtNqdmsErPzKsWf0d+UWaOusWYGHF9NDnmC2Ckdm0h0vtE+iUn5iC2nnrMVG5OKUVp6ndQUzd0ddYY5iFaaSRlURsZPejad/voSjE8fo2NfUTwhi2DsGk+nKdzOkNdxcThfS0TsxSF+slvrHEXQXBxD3Wjq8sD7jOMTn0jEhJQt55bhiOGL0RpPC5xzjag1lbTKregmd9J2WuQ6et61xkcLGYqRdbRrHNk2FsHXxy+/P2kfPEodd4AeRwd72u/P+WZPjPnn+rEnEecbWgNKi30j0h0IFIlOiY57lMPrjy7Lf72Ixzri99tKoHXprJFJJF3ZMJzowXsjoWMyDcqgMS2ZmiZbJlw4YD8PPBhAj8a5ZZWPnhjW5zAhkLtw2swLkZz6iVI3eWQwwes8xAe7qQalthZIK6oygXcG4DjmrSUYP8MxzWkKpyM8C+58IP8mYsY1zSMf96EFUC27nTwDeJzPHIJ2WrZ6ZEzWG/cuImoiYjjiRYEw2Xbeh1G4tVnnonIQ1pcCyHYhZhfo09MU4/XBeUSfR3i5LWQRfE8D53HPO1g/TWR8Ghg7zeTa3dyIP1bQpcg4gV3k9GOVJVGw0UtmfBQj5ngOeI6gbxMqLbCwM202o30leBvNk5LtqSXuYqUiUaxPBkjdkLnN6lgv0kxAihmf9E2TnNFQfu5FCWLUpcMJcx6yjyTn+G57Ds8T/c15ZQlizfY9ydv2tY/mwc0Xp3PyGV465UexKilH4dmOgCd8PCq20mgANumHiYA56Tn5PTPvoGtcYfK04CIxs++UYPGL07oK6/1uIh59jONFtba2Fq5du2b3rroYlhnDISYg9kQgv/xsNEUqYOBzbXntpb+AFJMIn0/SJ7bq8ajYynl1sZ8Weec0x7i/HeSLR/BxOePTdMYOxk43cZ9LFPOJAA7ZLU9jabK6OacCDM4BgHd/X12X95rWxZnIdFvuaZvbO2Fra8smZ+d1vUIzLxHPk3tErHx3Q0lAcgILc/MC44YZQvUFrEOFSVwAGceLCVDUEEf3PIykDg72TX1hgJyq83gv++eJY++tR2Tco2IvdZ45rpz/2V5NL9enlWD8lMcbK0EDA29GaoBEAkUXAOoFEXK7ykLvKqJodQ7sQq3qMbpwzIhGMH4PS8yMFzYvWdN1xr5lPV3A9j4SNMiikK1pSTslYKOt0kAi/44ukubutmKpblhbXgivXLkULq6uikvU832ZFZkkCb8xyaLS/yirjS19Yudfq/0yQX8BnJFakZ/H85bMvL7l0Jbe+ntC0ibgnR+cJF1W+kssbgIBvdbscCMYxwQfsjZd/Imq8ATW8D6BuYM64F2kLOAtoV34HKcKvOMKJkQGxL4sP8kfWc/1FXXmm01SeC7YFoGsJzqh24H71dh39LwkaZOysNSviAm4pBW2HhxYWEM96I1sOzp+24p8t/dbYUuR6OZuM6wL6Na392zbVzQMQO/sCagF0s0D8ck6xh39jp6+o89mvyXyvOyPOadpq2pMrbRZ5xK8cUO8scRr+nJ8UQ5sdXWoYzqaIOLfFqVLNjdRrRt3PZ16Mtrn6fyk2u5gf9vKq1HnWPKXaP5AnWv0eoyp+AzOKDv+5e2ZjUDl7/3u7/7uP//+D8ONhw9DtzIdtFixCMbUhkitPG9qXoBJB5ruX3Z36UnUDDqZ0eyi3Z1WYkU0njpD6yLcfKCLoqnMNADbleXhtC6YKVseHuqCpioOjhCgpD1SUxeuLQMlOZqkOy9SNdyzkEPhdYs7GwAOCHHVa+lYlZ/yVP8gnFueC++/+Yq2V8O5JSUG+4rEdjdtXyblsqXgxzLnFtXovkIBgPYVDpBoZ2gwQzIxLWXptWMqgAk1vdTWxce2rd5qbUwZtYSt1QUYAimAhyIDTkkudPkbYIyOgy/gURVYzM0valsJ07NLitjFg6tUgdV3Tc9V8HcG3GFCMaLTl5rUj8RkUhb02qoS07IfJzuoF2R7rAx6WDzyKwysvDw5Tg5WakwIaJMJLCvRYNzMCZI9xHSfY2AJNF6K7aTa3aMZb4kyMCCWtzQgqd8+PTWjXoOLOhY1RZXtcKB92mclQ2SpiWhHfed2dRz35OtwT1reXV6j9ze1n/v6zF19zpZesyXg3dkXPSFA5jva+n0b0gNv6t9Y1E/JKxgvYs4JJnvK1s2QnlEi2Zv4/r66g7c1SaBawaN6fWM9tDmH5Du8r4Qbv5+jVdXxbqg5LY1rKdtgCq4KkJt4NguEK2aLqZ+hz50B2JWD2NzZNj2xeWg35nRONkIPG89paZa1MYbm/lfqKp4ejKkR0ElfF3ZcX1stp7anH0mkvbHbgXF0FvfFCDPGoeiRAD8E/9EDAG5u+FqkUCnKOY4qGCoP7DtiRGQVd4CxNi6tGcmNlqU3Pr+ypOy6fDBIBCki5qKKnYaTCIm+ZakLseI780GIrl2x9NXKpZO5PRcxMq2+zM4BpU11lN5S9NbqAmw1AfCkAEdgBfUAX61ovyIAQDPboeVUKnSYWxT41mRY3hmE3R1FggKcliJBABdTmj2W7ZJOAWwAEoksIkOeZ7OGqQIbT57BZxpQa/LqCkgiHeGKjtF9jJi9UezoPkb+8YgbAMOdU1ihC8I3o5QS5QDvS2QM2GHCDiDfuXU3fPLxZ+H27bv2OU1REA8ePAgff3oj/PgnPw0//NEH4Uc//kn40Yc/DR9+9PPwwc8+Ch/9/JNw8859AZyM3VtKiOk37Wv/SeztaHJ+uKEmADv7YUNjdPv+w3BvfVPALV2wwuwD0R1N/V7G1VYYNBVIiguicss3UPih1diUjjeAKpLXcgV+Xjkt1YE60W9qa2tpnOsyq68pQp6AUrJxla69p9ZddC2BK8bvgk4h+j4i8BkBckXnBF9xUvL0LNfUy/zeiQMdsb//D/5R+L0PfhKaU/Nhl5lSB8hOZjK3wxJICMCjS3PzNn2Jb6YnTWoH6vjncb9SG6b7n34Ubn74Z6FysB0GijAmRFdg6lK1zhZ4Akhupui3I9CEt9vX85h7x+BsdLG5ERBLSBv5BN6AceWwE1Zq3XB5dTZ87f33wi9/6+vh2qULAmOqtboCZkUyurisSCDzQrYkjbmECUgUwXsfPTL/AKBFPEoGTipi7fcmdOFq2SqghGicUYTUEGhzHuCDUGMlQBbfHb/0mSSsYjsn0SSp0ozlcGznE8twa/psCg5Mv6pzyCkSa/WTVmMGJIrajZdNRvgEusZ5Mk48nrjOvIrQxpDnsiTTuOQkYMw+EFGSdIuviRpfQDeqXbCZhM6JJzmc7ubmpj1P66rG/IIi2k0t65sC020DZTS97OOBQJpJDkMd9qWmqJR/u780k+qqurPsbm1rYpMzmq2SmCz66u69oO7dy+GCurGwsmLT0QlVUUvipsJEorLYj5aA+kDA/umde+EPfvzT8ONbm+GBTqVdaBatXmxe1Ea0i6cFx1sH16rnKBiCxkK+1lUUPq1zj2OJ4mNHxR4HAt7JueUwd/laWHn1jTB38bo+aC70aw2j4ggILEFc3p54BGyVhneMjuliczt87923QklTPPEwxjfYcjcth+EdmbgoS67q773N9bB9/14IdGPWyT6l87aaeFKWz4BhzxJ6WgYjrKesN7lgTSSfW74Dn2IDFltX04IoehNHiZMy3op233z1Snj3rbfCJQExSRwuLiJwZE4DXVS2xM28c63gSx+HZ+6hgJNlOZESCR4uQkCq21eEqyXwphJLALFFrHoNRQzsJgqAbSWeqvoO4zL1euvMYYm6KKMC2JviSiOoRTTjnn83WaKrzBZegoRTn7JcOE6AkX+bBaTeB20Cr81vgKJlIgGkTVnA4xQteGeQCAp5UtBB2o5Xep3/HV8MnsTPipxspEg6+s0xAad91W99KArv5s2b4c6dO5Zs29f+NwXMP1X0++knn4YHan20ub5hz+EBTFwOdXUAoOl1Oxqr7Y3NsPHgoeirLf32fdOfb6vMeFsa3rYmYugeaCEmB74XgJ6Zm9HqBm4Yflx0sJ0riqiZsKBYdCxM0qhxONAxuq+Vx72N3bCp4LZnOVSmLcbHUN5oHo435x6n34yoC2a2gWizno4BpEOkNnROaEVwwJBqYp1duxDWBMgzSyuiKjSBwS9rwrbzsGyE95QIoreVNMXTj13xnc41jrLqqZMFy1ydzHCNRIf0DrNEHSp7NMa6KFwpkX+mf44rB4bLUYuaYmLJgcPMgfTmSxcvGBCbgF/LyuSYaBd7jIL5Bi7K1MqH61L0Chc+EXBff7cEvD0KFpQz6Aug9wSid++vh89v3Qsb6ne2v9cSoOwLdNa13L4bPr99J3x285aiegGKltYPNzbCuiLGbSWntrZ3w/0Heu/N26Ig9rWMV5KR5X6KugF0Jh6LlD0qZpLRsjl2loj950xV4isBcNM5SoAojQcgbokqpIAAd9qGOmrkezZ5pa4p2d9w9QbW9h6BPw5leAGLi2dF0RXn2taqpS8+r6nf9VB95PYEqui2KTdvKXG6o6gY7waoobroqBmsSjVBQcfjDbK9/tB6IPI87mc725vh3t3b4d6tm+G+7j/82c/C53duh7vil+/efxDWFSW3SaBpIloXUP/Zj38cPtNYN+GBRQXVtCqZVGTb57gBtKwyEn9O1D2vIh8sThg2O+yJ2uLetcRG/TDRaJ8oPMlVExV9LmDMuUAsPkDXLrlkQ5Wc08pxTLLacR7+2V1G5SelESgj4zOcChjDgH4DiwrF4VLOrAt8b+Nh2Lx3N/Sau6GBiQ8XDqWxKdHlvfCmdfECKPTFc8G/JdfQp5pGOGbRWQ4SJRIZE5JbskVh0cWVRvj173wrXLt6yRKBrBzJiKPIiJE6kTUXZlqr8nmAMhenUDoufvV68bdVXeQk3+CI1ze2BLCblsil8KQibwUu4DYJM72X1+yJR94X0OwoGiNSbAtA21o2cw9Ix8kgyvNa4oRjmx+W/NELoSr/R+w/TenBJIPqwygDIuJopF5hfW2dt0fpN4+MDWiIwNMklUfBfkhPjIwT9dBPE0NUHcQyZH5D9HOIksFDCjX0+IxMl5AN8hjStKoGl7LkGQEW9pY9M/jXRELSTg1Ae7pntbK0tByW1Cx2htJ0Vk+skvSrphWZVpXU5XtNdaPvI0JuK6LeFr9848YNnRtqJms2qDOWhMNAKubW6UkX+Wzj/7WPm+Lgbz3YCA/2BP68hvMu8cuMIUlh00YbbcX78DNB3cIZEhOeRNzEyEaaKVE3u3Y+rBIVS6EzUFAh4ihagKKcMXlHGsgzXEcv7VsLkXEJxmc4E3rykq0AfpFxsC6/8Lk7ioi2oCl0UTdQMLDsw6g7gVE0GJdsKIFxD6DVxRU1oBGITVfs+uRET0QAislCLqX3XrsavvW1t8PqyrL5CNRRSugAI08y/agVG7CKTRxqzMdHmkL3bSJ4lA0C5gPt3+bmjnjPDbtvCkDXzp2zxBwR1K4At6cIGq+JdqurJflm5E8BIP0afhtR8qaiu30l5fg3UTL/3pKGdoeuxAKZrvYNUGDywpEM8KJFVd8Sd4B9WlKb8RG0BNRMas/E89btgvGC5430EJtJMQAb04MkFVD2WP48fw9IaNKwk6gVWsQ2AFlRo0WPKCg6NqFFI34dXykQUHLQUJYO3HR4JgsAXYNskYh9RsC5JLczwPP61avhkpz7Lmr1cuXSRW2XbCWzKnBeFF+8pKTrtFQ2FStdjsZS7EdbK6q2IukDURV96CONJfxQTecLDUkxhsKZT15Bdow5d0jw7Ype+fzug3BvSxG+nWGjSZgxMQAnYKDhqH4LgQC/rYInBs8B1OLzB5qUO5zLjdmwdPGKtkuhosiYc0XaDMsfcB4az16C8dMjSAnGTz92xXcSfRhnZ2CMDyw1/YdhXxKjTYFxRRcQSZEJAUhLPKFVOenfOHchhcLgxfhSACElqYiMHYy5MGMiKwIUm3mlkUXXl377/dfD269dk9xqxqKUhhI0JHhY7tMZmtc7X2yluSSo4ryh3RXPKK7wUEmaliLdBw83ws1bt8N9ZfNbAiH2YWZuwSLbh3ruvnhRIjf2B7747t071qV4Vt9NYq8rUCaBdU/LeQoYKHJ4+PCB8aJEzi2SRHoNGXqAjqQRxEkfcLZJh98qMDW9czTE0d4ZzWCrg/S8RbuJQzceNIFMXuiR0ztxtT6K3oZ/23sjZ+xFEs5ps5/GdZvqI8rjonmPlBD6XdZsVvswK4UBo4mpf0OguiDAunr1cnjrjTfD9VeuhTdef0MT2kpYlqpkRcB7+cKlcP78WlgT97qwtGBgy8oA054lvQZjJzNW0rlR12c3BL7QNbsaTxqD4k09q+jcNOcaD28QAO0jwYp0zW3RGvfCrQ19LnuWqIyYro2rCz6faNwictopWbBAsQi/hOS9NDqaXHp0/aCs/uLFMH/uQhho5dTVuWIKIQNvvqEE4zOhSQGMSzXFU44mp7bSbqajtTbp4ohnFUU2BNDrn/w83PjgB2HnzqdhSgL8SakWFGYZwKCiQK86oSgWnnFbPOKueEc0nYuKqHie8th9LYPRGQMss7oQSAS5tI0o6fq5xfA/+p3vhXdeIdJaMoF+XWSlZbcFHFhswsNalp4Eoi4yom5L2GFUI8xr9Svh5t17FuFyA5SgHwDihYUlRWWR23azIz7DPTAAp0uK9Hie/aVqi2SXV6nxvbEaMerWidRnZ+fDqlQCF3WBryzLVc46HNPKJ4KllY6jOrFoNNmM2uSl96fIEX20NV+13xR1wuM2Ps9d8RyQj6gqOH6JNx7x8dIYi07Zl4wP0EVlEcu3U+dtijGs1Fl0C7y/9MLQKqxVarKgXJhdCHXJC8kRIAzmdw+QNep9CP5MQ63sOfpgJt8NJfzMP8K6gOh4aBJkdYH/NTQISUI04HiQYCK/omj6levXwluvvaoI+7xWFpRS7xrN0dTEut7shn/y+38Y/tt/9aHqBUjiRdVE7NBBGM0qSUBOqbOew8OEp71TOFafdZVWTy8uh0nxzy397qWr18OiomORxjrN4anrlrAlsIjlCKWa4mkgpFRTPM2onfAelrrwf5Yn0YVrvcngSUlcqSquiuYYI3dd4IAl1wPFC1zgmL6zRCY64sDMchEo8mkpAgLUjI8DdHRP5NLWZ1ikmyrQrp5fDd9591XxxosGvCSM0INyT9RkcjaWsygGBAKm2LBlpZbC+uiW9uPTz+9YJIy6IaogonyLkt2WHrNiAvhTAS40CxG3RetQhdq7zz79LNyVwuDe3bthnSIH8Zwmk0IdoO1A47C7uxW2pC5Zh7rR/Q4Kgm0l/B7eV8S3FTYEPLsAjxJi2DZidN7S79/XBNXQeJjszbjJjJ9MkTGFMCcZ1hT9GXIwNoA2rvqomsJ4fU2stqSHEzYPYskRGU8da+fzmSyWBFizmlAa1lNOE7H4dQx7Ym875RCwOcVFTZMuRTdRYugG+OKMUwuluj6/nlpmsboh4p7X+QANsahS53l8J6CfsNXU/kJVVI2G4jgqSUxkq9d2hLw3bt8PP7txP9IUVh1ovzSexZbHBVApUiHXEYF00hLLUZVxqIKWQ+1LT1tVxTrTmuhrWiEd6rcbGFuX66TddpH9M76uXpqPK2mKZ3eojYsFEEzyRaWbEmF6DJ6vr2z8gaLFA0W+ZNKnKVe1ZJCWpYpMFhfiMpUl+5QuwDld2Ny2BUw9gZFVs0H4ogQA7E2nq2hQAElE89q1S+Hbb7+i6rtZ064eSuoWAT9yoVz4SKhidBr9dU07rOtvQ+qHz2/dCR9/dlOVYhsWDVsFG9Vg1oSSzsD6DUwWAlSAcU8SLDa4Uq1vUwsefjeJN1I++CQTzRIJwr229RvnzF95VtHi4sK8bQ2VccNUdwS8BwJgzMu9si5aPkaQZPkem6omQyPM05lLWEwT7Quk4VlzFzr7u8Ab+/P+HMAe30/6yjnjmDS0gppEB/Fb4HLhjK10nQjZtsjL8xi/i+fhjtmmNCnWcNAzvwdpdvVbAU3jlAHkdM9roKhmuDefjvg8kw/l8gtaQSzr/CA5OD/XMAUHKwh011ATZuID2NMB3HTMUS5JQQ4JvA8+upk4Yy9XLoBxksMdQpuhyFBEzGdoREMfrriuKk4lJecvXQ5VrdYm0RaT8FOxD1RXVHpzWpYJvDOhSQnGZxq+4ZsJOOD2gAc4TDYiJy5aAxeBxZ0bn4a+supqsxvLePUcG9l37C33BbpchNNK+rBcjS5e0BE6yTMwhuczs3C4Yr0fsf6rVy6Gb7x1NSzPYTJPGx/xfwAImlxUFbpgWXKbaThSKF06NJHeVsT7uWRpP5M+9o6SPUTG0BRmaGRRbwRydMoAM6153BIdqmBB7X4uqHSTllJvvv5auHzxsiWmrskT4+pl+WKIE13WBbwk4CWZtSBOeUX/viDu9Pzaih7XCkBVg0araDnPaqCBfEqRJd0nSGoCcObZa3wtSUO4+fTbTGWS/kdGP9EUfmByftgA4zgaIyUF4evdjc0ifisYiROhR8SM+9GqPl5HAlJRqUeXFv0KhNl/jR1FHvybwhSLiM3m1KNjqBdULwJX618Xk5UG2Kam4TjHdlpMrh1N5nDqDUXSc/NSVdiEpvFDJ2yCnmhKP6FiogcbO+Enqvg7YEFRjIzN1ymqKYiCUd1MWOcRaYbx6jC6RVH+ykqYkYpiQcd4Ukm8gc4hqi3JMyhE1qs0gVjiUF9SJvCeHlBKMH76sSu+E9AjRqAM2JJKpoJQAkYXUFVKi60H9y2h1lf012sp+lQCiOgHq0siJiLQhirlSNohbYJ7tRjGkoJRtsTFjsAe2Oei4wVERtcvnw/vvyID+UZ8zhJBqYMDFzPLXgABUO4inaJQAz5SwHtPALy+LvpAagcudDOlF1jMKiqbE9hiSg+Yrijrf07Ae16yptXlZYHpmgHvq6++El575Xo4t3ounDu3Gq4IhK9fu2J8Jn+jILgs7TNR3eKCerWxlLeojwSUIi49vqAqM5bbFB6YDSiJJAEEoOQTirWUApQsQhVQmeqAZTUrEnDANF5HtgjTkUaJk2RSZ1jiL/tbA0k/t6iiiJGxmRKZFDBWrbEKsc8hkjb6IpouuUbZEqr4fuhYGgAT4Wb3pmQx7pv9BeT5YHYu9vsYaJK2SB8RA4lbgS8/iQnCijD0Xiuv1/5R2g4FMqvzhTGDo67p3+QazFQKSlgVd+sqq/7Jz2+ogi5y2ZEztiXFiKawQbQdMSDmd5LgZeXUUCJx9crlsHTpSqipW0xPE2YPsOeHAsZWSAS3j3cJWvFRcvTZXVkvySeVYPysDjRL2nSic4WZixgnrDXjsRY4c4Ch7lskWbbWjb4g8x7BWBeQkjnwiuiMN8Wfwi1X4RlRWegxSorhMK0sOgMYQOr16xfDm5eXxSdG2RWa3bqBWnQ1syW/QNmy5FZoEUy+RjHBlrTBGMosLa6EVQHs5cuXw/Xr18PVK1dMegXori6vCIjXBLjLBsREt1Arq1IBrClyWtDf6GZnxZfipwvHiX8BvdSsI7UiYuRcK5LdzYsf53EDZPx3pRpYlO52dkbvoWGqIujoYBetNeFSua8RQZPUSzxrTAZm3gyGrceDQV4m/UiEbCoMilFcUhelXXkEbKoBU1vEIhW3toxnkMyeiFI1gbHVKAlPhT2mBYZCYUsyRftcW0nFfUY1UlXpvH6y0RqcD9bkk8md72Ty4DyyMYlcs+kddKqhN7ZOMVzMROA6P/D0qMo7YksFOj/66SdhQ5rj2Cg17usQjOGHrZwRw6gIxDHyx6BIE6Um2BXREwuSsw3IYeiNRo6QrTMWSIGGEhFM+CUYnxFLCmDspNIZP/Xle3vMXcRqMFs444Wgv7uU/AIQuojOK0pcEhiRnKstLCshPWt0BdltnNhYonOBe+NRyqeGSSeia8qpLOodJZm4kAGqOQFa9G2IwUluNWkAIo8KAMQr/Sy5JNDj8/n7/Pnz4fXXXw/vvvtu+Np774lyeF3R7MWwLOClkosIjP56tPMhsl0RCF9QFHxeG/31FqWjXdNr0TiTyGLCgNOkCpDCBpqlzgo0lvW+SxdWBfJr1rOtLis56ruoeuO72NDcLigSXxLAI+/C0Y7NnMpAp2SQ5HaQGAWx0b8Nqx/u/W/+HZN94oOz56MlUHzt8D4Dcq9+jB4Rcby9UezIjzpKBb3qDXmYRajaptQVFGolGjNF4TkgSnskesdN6jkOPc+jsACYq3rOHqdkz8q9kdIJ6PT6Cs/xPv4WFz2F65pWLQ1tda0u4KeJitkXP2e4N+5aGzebwI+bq/hKRcJpp6wj+ZQmV86NKp4VJoujKMhlb0TW+WRSQsezRr1yRJ9yREmY4O8QK52wu0RCJq8JXezIirpEEmg5dTVM60K9dH4xXD2/FOZ1nldkEDQ1gZespFKSJ3Xa+3YRTuO0Bv+bknbujGXlwwI6ChIAmZrMLqjsgnc1EDF3Nr9QFMno9fhN0KIdcCHjjhTJLDp1ca0oQ/62+F7zVpZsDoqAJOOuCjm2HkonvH7XLEAbdcyBpqzp5eKSwHd1QZHuogB2RtwlFATG5rqA4XsFPIDNFN0nRE2sid4AYGYA8nMx+kbSRsEDUd2MwATgPtSkgd4YetQS/QCWZepMDGb/M69gAbhZdgrEO3SmoGLPUkgRbWIESPDGZJeKW5CUGYUUVcsGtOneCkbYUrQZwTh9FlyoJfQkR8R4KZkvsY9MkIAd1XOtLtIzJHDojiktjkBvhqL6DcgUDVi1Ed3bpv0EKjENtf0SblNMEx3iYvTNT7HXaYKzMuZkJMS4LS2vGiDD10xI+TCppJ2tyIhWtfv0wMMylQub89KYHFu5GdEFokaUNmzVd2k/e0geOVe1smlra6kkvomihNengqMKZlXojHWLxyT6X5e3ZzcCZQXeU46lXbboXO385qRX5AXHp0gS7wDTwerxqYHE+od74b2ry+HX33stTB+2wuaDO4oaWZL25Gu7bSc3MjmKKrjYZ0ma6CKoa9nZkj+Cu5pVp4l8lEQT9/rKpdXw9tVzWjKy1GVpX7fPAJusHbzoECti0NV+0FSbJ2laW1J4QHEAoJiKn9eSdGFG0ilFRLi8LQlEV5bEFS8rm68odrpOwm5akbLoB0W0fQFOVxaLFV3ANYFuVyBSVWTW1OduSa7W0ASBuQ1l0nwXEeaS9MQkmjYF9HOSaRFxNURNUPJ7II58UlQNCowpARabURNEmIAZy3ON50D/trFF3gW4oFjxCjr9YFNgGN8b+82xlAYqzEgIkDVmFnogmYcaEDPBqYjFnonvR5lAWTZALEJX+m6BVFuewwLcun4vhRggGTmCWh2eVVWKawtSPsxKm7xr0b7xyNpv43316Vs7UtOgWtD3VFB6SGXS09hMaZmP54fWHgbKHQm/MeyBw4VoosDEknqWtBWoI0ezqD2aMB32NY7SNXMCTiipptPPaAeKMu7I2OinN+4qutYaBAmbHsOXWAOKVRulhPodCgY0xiRN+8gs55dD7dLVsPTKW2FGnP9A5wc+1XhT1/C0TiuwpIzT+BIYlHzxU8KHz4ZH/IxLMD7DaPYBCUvGxKwyF3Rsvc5SXOe+LvaFyX64Wh+EdxUVv3VeS3KKH3RRLIm64ELd2tkS3yejGbyEBaBELZTbtuXvUBe3jO7YTCf4ZF1DNV1ACwK9t65fDa9dXA11ElzDjiHJUJ1EGMb0+jzzHkDFocgHMEFqhsk45bBImtBJ8/FTROYCwjolt4qIG41qOKcomGgxVsdxYaYlvEXqSvrVKZGdMG0yv2FPGmNMg/ZJCgowuZhp+cM+EPmZcZFeP6PJBp6YykSSeKgmLMmlXxkjV7e0ZLVhxHyMfG3Tf9LGyiAKWkj8wY/GF8UOFETFHNx4jGIUnEqgbfIjoReVIpFYIFLlm6KueYLknkAT4yAzItJvntQBwLt5WtKzKiBW6YSbtz8Pf/xv/kTVi3fk6bEd7sjw59a9BwKzatjRpHQf6aAqFjelp95GtaLH+gJaJtoJgRy+H1b0QUGImRaxN9BD+JZEWR8ccuTG44RjSWI9P6XkGvvEQoJSbvjflvb1p599Ej78VOX4mkyQqpGcizriNH4KEmyFpYifsRw0RDOtnAuzl14xIK6JIprQOcVnWiebNKFxhGwsLeKO+vfydoYRKBN4Zxi8wlutLbseQ8Zm3GZU1dtyrqYLaUYn+wVRCm8uKeEmSddFluwCuyo2lAZg8hOQ1MyaV4r/o+KrKRAGyuekNiC661C5x/rYlvICXl0YS7pY3n31ang1gTFA673JvAefV8qZf3By9uJ1JnVLcqu6su9RTxtBDYraEoDwlnoA7wiSi+5FTJKKLhIYwt+VM9ttubh9fONm+OjGZ6EtsKKTxU356q6rtxuVfag3PlZhyD2VRd9Vme5tARadTqaJzrngrRSYBFKiWHLFAxCZlBJ+yfM6g+yIz0n5ABfLcYiStIQ4w8SeJe5iXGyA7G82j2T7/Pg1SWhhigsq0pCcxX6DJNGksdV3qyBRlYvyHlFy7I5+0z0ZKl25/npYOX81rMnrd2ZRqpNL1yUFE22jriZtmcNDF1UVZQ7MlF3FOzrmOOFtaYw4f/Cd8P6IgK5V93FO6Rg5CHv8ab4SaJ1N+oe+GTDWv43aQtmg/dNnfPT5rfDjj2+ra4wOqKLq2P0w3cwTWRWaAupVrWJIEteUyF0WEK9cvBamxdvHDilo2zkDAeDhTBhXX2mCLMH4jFhSgvEZBzB/u2leuXBjRw1zvqKFjcK4aV0Uc1rWX5wahNfnauGygt4ljMO17O7pYv5cnSGaAjtMdVgekzRh2d8UpQB4rq2dU9GGgJqIB29ilrn6L1ziipb776nF0nVF2uYKl8DYq8McbOGJj1MbAFwNccoWWVoSkmVxzPKb760Z5bQVRcvjQq/Fye323fsCEhkESRKHnvUHH3ykiq+7Zqe5KUnVDVXifaRCkvvqVHH73sNQk9KiRRSoSHhWibk9gTN+vjcF4DcUvZ1bXooWlh75Oeo4CEesjAGdTXNEhmnT38irYuISJQt/j8DYD5Nx6SkyNkBOSG6yxATqaGyjT3TUi0dFjCgmik4EcjESnTIznq4BKubr7fDON74V5tcuhbvrO+Fnn90Of6rx+OCjT8K/+MPvhz/+/o/Cv/yDPw4///lnOqadsI8jG5+PJwj6bX3DrqgjJmXj8vktaHct+Zoa2KZZyMZAv8OPawRjtMusbATQrKZSngG/4RuaEH/w0xuyv0R3Fzuw2ERkL1Q0rMh4RQnYr7/1po6LEoJL5yRluxbqK2tWQo27Hty867lLMH6GmHEEP462XSq9KZ5ynG0pzEVqi2IloayiC/WDCdtCXQm3NfHDb84OwnfXpsL1ijTFTdku6kL88Ccfh3/6e/8ifKLo6I6aUu4JACZEW/R04WzKF+FwIN5Yek9Ar63y4Ckl0UgSYVQ/o6997fyl8Lf+8vfCr6noQzhvFIc3NrX4PMmpzNDGsHbk3+D/BramKurYgGsaEaD234oMgCtLFuq7tE+35LfLEpz2P3VNAvCP91X6fEsFIx99ctsudozQtxXxNuV5oeBYcqtJJfpWwpasRDG+h1L5pW98XZ1QWBXIq1cmSoeiNK5LYUFFm9Eses4aXSY1w7DMWahpQJWsRR2QrHuGJQ2JFklkxe7TNv4Qy+kWI+NoUh8TbJEvZtKpGC2gHn6KYFmlRNN1iBeBscaDhBuexVACNfHq+2pIelgRvSJvkR2FyTvqhPKP/7t/Gr7/gz8zwEMaBmUDqKOVRmp4SfLA9995Q5WGcmHb2xK/PB8uKqH59bffDM3Nh+Y5wWRqSU0BI3+b7kP7Bh/v3iJ23JhAXNrHqgyaCYpGr6WcHC5Zne/CP/ujPw3/2X/1T0JfKo9DtVZqptZVmFa1W7uSHk6EV2Vo9Ff/wm+ETU0UGxWdeyuXQ2v+fNjDOIrVgc5ha5OYVns2b6EY4iEIat1IGJa3pxsBG8+y08fTDV7xXRQcRLUDWWwiyhS5Eb1ZZCzpVvUwXGlMKjKuhAUlgXZvfRbufPTT8PFPfhI++eh2WJbiAJ3oPv61u4piUV4oioQHJECDDoCrRH+KaxkXXVXftbqwGL7xhqRoSh5ptWlgFkuJo8TOwdgf93+bZjepAeCOUTNg+Wk+CgI2428JGfUYYEyHi1vq+XYgUF/QEhx/gp99/Gn4N2pg+9OPPzeD8weKmO88aIWH+4dhUWqLhmRqN++pr9uWonpds+cunAu///t/FH7ywY9UTr2bWssvWHHIhkB5gN8CYwdv7DrflKiyIBY4AHDYd4o+AF/LIgHGUQpo5d7mdhYjZO8cPZT72So9JvoIsbmvwqXz+dZvLy7zoYmQJ1qVr/5DQQxdOKzsWKD0YFOtlWQv+plWA3/0gw/Cf/5f/tfhjz+8Ienicri9IfvQfa10ZJ/2q7/ya9ZFekZA+Evf/k74K3/1r5l224z3790Pn8mneEMT1XnJ/tCju7zReHiOQZKmOX3BDtvvzCak6CdBNB3Tk0wq7P+kouW72s8/VR8+rKkmlNjtMdnrZykNECZ1zBeUjHzjyoXwK1//ulYt4q7r86ErDruNbzWtwYi8tQ+ce9FLOtEc8MtGUXCOm0FneTvLCJQ647OMXuG9dMdIFJprYv2eC2SWvmc68QfKoG+uywviwx+FH/7JH4ZtqSmuX5wPv/nL3wl/8y/+xfDnvvXtMKcLZW9LJcmysyR5A5CaH4WFIkmuRXKHrDneE0RIp0Qmzh9Hs5u4DY3rLfFI/ElyCheythJW6sW3Lw9imfo8UEePj37yobpaz4Y333jbEnX//F/86/BP//s/DA/Xt8Orr70W/vxv/oWwduFimFuYknRtMfyH/7P/KPyd//h/GaalwBiIlvmP/u5/Ev6T/9XfC+cVhf38ttoUfXIjfCgw//4HH4Tv/9kPbEnulW109+jDn8JTwtkmCDANdzbRYX5kFqIJoD1Szu9z3twnoiKFY6+x+A9zpQjAVtmcvhuPZ3r3walWNDkyMf38EzUWvX07/PxTURH/8l8LCKfDv/03/mb4r/7r/3f463/rb4VFTa6/+t3vhn/4f/2/hf/t//7/IO72hsB3QxLAlfC97/2F8O/9e/9B+Gt//W+Ye92P1bj0Bz/4gSxHteqQYmZHidxNGSnxtzWvJZJP+mkr9uB4Jemfmw35iidOOkwyaNAxocLEHoe5OJam5NBzDU14s0LQRT13UTTFubl6uLK6JLMplT/jNKfVgY21AHloqlRA3KH2+xleRuVHpaCjHIizjoDDhn9ObNJIcij6KeDUJptJKSc21u+JI95TVLgW/ubv/KXw9XfeDH/1t34z/M5f+u3wzmvXlZyTC5cuRlr+UDqdyueGO2hUarIDgD+OCanjbyOf3tHrAMDYzQIKg2y9gFiKB9zW9uQ0h5va7Vu3jNOlHJqS7d8XpfJ/+T//l+F/+NefhZXVufA7AqB/59/5d8O3vvkdFX2sSXkxa5abX/vGN1VE8nXx3CgAJsIPfviB5HFzSnBdDO+990r4rb/8V8M3vvNLoaKo/HOBPUUvTq8AytYHD7N6UDFKIaIuArCxBN3RzQE5L3jJVwH5KiF/zfBvWysyqUXEiQ1R0SXHMTUbUEWjFOXQRuqeVBIz4r5ff/3N8MorrynKVwWhTHXee/drZpu58XAz/NEf/bH63W2H++oG/Z13vmEa7s9+/pHaLN0LV1VU85d++y+G3/zz3wvvvvNO+Nf/+qPw6aefmktf7CyiSDy1RYq9A6OKwoGx+PuHBS4G1lEnzZh4xZ45Z1prKz2u80XsUagDxtpWVUq9rO28Esur2sg9cL55sUtLRvWjKTEOyGjyP/m8O+sV9bK+P0uzvqxDcJbfnQ9ftKs0HWza4FKnFX3U5cVQm5kKV9Q89Ju//LXw5ntvK6I8J2pAy2OB4DV50/7qd74tyZr+rbU9VWmWeEIbqhsXprVM52LSFYXm1aNcLjQ3uuG1HiE6JRHLiik1zqPiBGoGdBHhcU/DCL4p7S9cId7K3P7wD/8w/LN/9gPZXYbwzrWZ8Nu/9VvhN379N+RD8ZrAelUcqHyJpYzA9Ofv/i/+bvgf//v/QUx8CZD/P//Nfxv+zt/5OwY0q+p0/KoKTf7Sv/XXwl9TFDkpIPjDP/43FnEaTyow5m9+z5KKUkZFLEf5bk9kOYi7WsQKMQTurhjhN1NN5o/lnPqoojFWNxrgGc88Op4oHYgQF+aXlIT7xECTkvG//tf/evjt3/5t2z8SkJ9/9FF4/803w//3n/x3Mku6rJVQJfz6r3wn/O/+N//r8IraYfFv2nFdExC3xSff0ST33huvhX9LE/Df/Ju/Zl22f/TjHwgHu+HCxXPGb+Nx7QU0FNFQSm6bdeKWpI1ycX0uvy/SU9JpSzmBNhvfjgVx+xyDhnINmE9ZtaconZai7wVpj98RRbSs182I+lrU65alW5+zUvpYjs7E4gVHw6vDfItLkvgsaHHae0swPm2EHud5RVdZzmgIyBi/kJiq6qKYUeJmWaXECyuyRpyVvExFFDiUUWq8iBOa3M5wPaPaLUa0pAFTxGYRHKA0Ssblq0cHLotekkxs3G4XIysSWpayS9FXHjUTpf3oRz+yrh1rK5MqmV4L31Lk+8YrrysaXtFSOLqyXbtyXeXOF0WdqLGpCh9aUlVUtP9rkki9Ime5jpQj97UUn1MC7DVRG5evXglvKKn3F/7SX5SGum3dQYgM8cjArJ5xxKgeXwcDhJSMNJ+HxJ36PbOTJ7SKUXDOnx8XIWPwThAO+2NjoM/HYB0wAtQpGb/5+efh448/lv+GeHqpJ1659qqSk6vh3TffktWpErA3Pg4HWw/DhBoI7D64q/u2ok3pkMVBf/7xhxZxri2qtBsTehkDTSEl1Pf2NPm9/ebrVpJOspNjHjtPS4eMMiIdy/z3+W/y545G+0nRY1K8mBQFoPELMVtX8d/IIpdFnS0oz7CEg5zMq9DC1/U8RSg4oLA6IIGIlM8KaDg/oiClvH3BI1CC8RkH2E9WPsYjYssL6QTuUL5LsQGWlOLoFuV+1kA/rJO8RZ86aZAbqsSbFjhfuHTOwGp+fjZ2SMbe0GRZmL4TctOAMi6lUT7EIoyjhJ7/Owfd/MItghKfO+xygZpAHCPFG3QoJpql2wRZ/reV+f+lb31LgPx+uHz+gopWBFa6gKExXnv1VVXvzYV9gfasEmhvX7+iCPpauC5w/bqAZlEVX0tSGbwhpze8L2i/BBfqILQpALohwOvpNxE947sASJrxjqsszIqSyrzsPmtPla8GxvHFOXWR/40CIq5k8IeIESHJurqOFSZG8wLgO9JHY6x0Vf3s3hEAM6nMi5b57q/8clhRSXi13wqvnFsOv/HN98OvaMXz3a+9F7759usqdxfnq5XR69cvyXv6isZLfK4Af47oVlcdbbPOi2O+du2q+PZLVgmHt3XUC4/8mimG8Q3lnm/wyFapSOmzeVtEVzgrq9dvaSS5I12j+c2Y/c8JnC8qabioVdKiPneg/MCUjndD76erNZSanw/HTeqWI2GiOON1U7790REowfgpzwrDx+yMtH/rs0yhShmuTlfKm9viQNmQwU1J19uXdGhHkrYNUQJWnCuPio6WqkQxiyodNstL0RKWSEpqDRfXJ/ntEe1wMdrNo6c8Ui4CEgBGNEjWn6ITAJgCD95vraEU9b4hHerXlXF/T0ZC165ctcq/Q/2mfe17VxEc7nPvvvu2EnyaRFTyPC/gPY8jG3acVLAJaK/q4v+NX/p2+M1f/ZVwSQ5w+CyQib8ih7i//Ff/SnhVqpCmojZc61CWrKoJ6hIJJa0W8H8wVzJkb/pM42nSVkzYHQfC4/hkGyMibsAd83hFj1P6vQ2B8Jy6WszPqaGozI+YkIj+33vn3fDOW+9a1dyOGqzWlND79V/+5fD2G1oVrKobxkQ3VBUZSyAWFlTFaNoLHdNf++VvC7R/xVYI5APYaLXFPZ7Wu3vbFoGf029e1UQNNcT38pjRUu6FbBWKR1cBfpw9MekRNPUacMbIHeHfzenO1BYhXBD9dU0T3qxWRNOK0gc6hlWpK+r67DoJXt07Zx49LcrblzkCJRifcbSdJ44f45aF/qHAaDRxwdBlqjZjMUXrAENzrG8GqlrbCw+0zN3ShdnSBdJJvrpcbJQrUwNtF2KKgu3OtbeFhFYOvkXqIl+2DyNJcaI2cViErHdLIjatCWNBPdBWFLW9KS6U7bI4bbyIWV631fWjJUDqqKz3QMtcOh9/73t/Thzob4X333pdF7f8FrR8v6io8ao8Lv7yd38t/O2/8TvhV95/zzTSbZHPLWmSUW289/WvhW9865sC4DVJ+3Yl5WuqUeei5HDnpdBQVxCB47QmgJqiVWucaeY4sTiCMDD/TafRFeNWDTiVVSgNN0c0JeOkcuA7ic5JSt5V0m1Rbnvf+ea3zeBoQwm8DZU7DwRyONj9x//z/zD8T/8n/374pfffDof7O2FHRS8PbqoaUQ0FXpGC5G/8zl8L72hVwbFr6vcilWupq0pHExqcLpQE4Dkvb4tllZ4vKJGGWx68cKz8o0EoxR5xczVF+vmx0AiVRbLXZOnEGcdn10WNQTUxsbORnyNCf/3yRYuGJ8QlT3bUDkz0iQqyFcmjmc+jiwgNMeAoJOwokWYrb890BEpviqceTigEigyiN0X0OIhJILLzU5jkKEp6U0vYc6p/nlc13qwunJZKYdsHXYHdmiqf5kJHj91RVdstZeI//PSmyojXBRAzptE1C0M8ETAdV2k1YIgXxXlF0F976w0lkMRNWuPLqB8uRkknRc3m5YD0Cb40KRcwmqFV0EwqQOC3kCSysm9dfFOqQsPo3SYKSb72NXE0tbSe1XveUHLuHdEsy3rvJQH5LyuiflcR8y9/4xvhfQESZowPpCv+7JOPpV3W7/zsUwH7jhVD0B5qXxEzmlcmgRkBokXC8Kt4BKNvRf/MTISuNumMrSuGRYzJryHpjM3GIbvRkQLliRvDmwolKScoFMEK06rZrCtKNLEnmvz+9//UfEIWVYBDh+uHMuSnDhK1CKuIC0rCLosPXhRw0/3knTfeUJHL2+E3fuO74W//u3/bvJw5Jhsqnd5UoQwJPGtdJR59QiLnqra6Jrm8gtIkiFoJmJdIStCZBpvfmXjzeFzj6sv+xvCejiUCeTp1HIhy+uMf/iR8fPuh1bg3pVef07n4b3/vN8L7mlg3xWXPK5G3pI7V0+K/uzMr4U57EG6qPcjuoSpENSkba23yx7iZ3tiAOQPskkh+avSIsdvRCrxyejvTcD4q8Rnl5NGxUsWEqxYXjAZeTGFFAD4jsF2RJAw+9lClqU0VhOwpQt7a2TbOjsc56V0bXAMw9L4YGY0aW/quH8cV58/nwOxLXj4ftQFyrXlFpAtSB8xLogYYAwTRAjK2cqdUGnN4ikMmsLFUlHegpfnNWzfCnTu3zBLz6++/G377e38+/GVd9H/u298Kl1QAUoGCkFTunvwrtu7fV09A/UbxlySTUE9wQs7rdUSk0AZwx2wAL40+8fHFlIfneG2kg+jScVT2xW8d14LpuLZLVuXGZ7AcZ6WR+Gg+G3MjqJM1GewTZYI5fTwjNHmx9N9c3wj31Ij15z/7UM1UN9R15UL4re/+evgrv/mb4c//+q+Fb4hbv6o2VPQa/PSzzzRGt3Rsd+Se1xL9kDpOq2qQxB2critBOBbuI4JfdT65FhN5R3+vjcjQ48KoJugXHSsrrzY71Xp41TqxXJTeWOcgxvJE0laFKFqMTtgcZ1YexySBI19cytrOBBknvLkE4zOMLLGJ8XEGEB5DxOQd3sbQDm1xcubCJuUAF6KV+5Lp1sVW14UIFVGDxoBXbu6Kb+wp0QKMYy0ZwReeFOcti1AL1MQwaWiJqNGPcU9gN1rn3nyPtVEAQNWddS3GpU3L8llxpZjgT9EGCnNxXbDzoivYR5Jn5mqGYbv+16bZ6sGudb+Wy6apBO59/ln42Y//LDy8o2Scnmur9BcfhC15I6/fu23qgbrIUrjlS6Il3n37nfBNLf/ffe/r4dU33w7XXnlVSczLZq+JH0dbScwjsjyKPIjQLKqlmIGSZo0PAGF/j0DCjeQNsJLvbuyuEcucoxGQdlvcqUSD8Xcl/+Se9pnjdqCI/RuSG167/ko4Lyrm0hUBmXjuNfHeJLvqAroOFJNAeXP9gem0Oyqa4Td39ftvfvrzcOvGR+He7U+lMd/Q/tI6Kfo916WYmaZ5qarjJinlxgJVEW1diVAM3qeV8MTPA4rrODWFtaeSdWaVnnSy05zsx0l/UicfYQCTd0MJSQ9e8ZteUYEHssGKaBA6yuCH3NfrUJy3+f2wP2ZyzyokH8/Y8NS9kf2cO8OlU751zAiUNMVTnhbRqNFKEVhv2MmKdWY8aXFB0/JdFouXF6vhakOazt5BaKv1Uls8nWzXQlXSr0lZKF6//FpoK2L6yQ9/aGXVc4pgHqpUVkhpXg8DXagT2gDMCb23uafPXJlX9PWW9KS6mM3YHl8EqQF0oZN5jxbqeCtE8I4LWvwhMX+J3gtWrWXNP+lEoYs+tWu3amAiwST1gsmgHHuaiUMA0pDaY1H8JtEsn4Unbo1S4taeSb36ipb72s8DAdW+Jhcq/DoCt6YM9PFPgDLo6nmsQ1tt0RwqLphW4cSiolDMeFoaiy5eCgLYuugPWtNDaJsBvT4NhzJsRBEQENXFaM2X0LFlkZU241ds/e1QplBhGLuQ4DlMma95UCjiHlhCUCCpBCpaXkAIfndTWl98ofndeEJ3NFl2NKnuaPXSFL2yq2q5pnh+mpJ2Mebf3TKd9m4q7rmrSUkDYa2V8OtBU06HcLS/9ZlIB02gF1dSENUIlBQeG9NK7BEh48URufHMAImJJBEFHFV5wwXlDkP/oB2m5ZlRr8qFT34jzb1u+PTzOyrdVlJU37MnueH0ZDd85703xBlLy6xjA5/cWL0YZq+9Ee7V5sIPRMHcUin3gSZi84Dmu/F2ThM85zXfyYqFvTC5WyLmnvISKt9W0hTP7hyI52n02gUuDJRhkGlXT6RRoRtFLG3ltWSqLWrGQF3g2VdU09cFMCvjmWVVc5FYmdF7cdSaEn1B0gw1gUWwRNB0lZbJS2yNEzs+mxRfB3Wo7DBO1X9j1Hf4Fi8jKIDYmgidcWxGhK40fo6pFeBe8XsQGMHd4ncAOFiErv2z7ib6Tci1iIxnTBpFE1RtiuobMl6vywihAegIfAA6uiHTXZoWRFAdLM3NSwKTZrL4ICJJIX0voMQyGwUAy+xYrkxpOPfw3DwWqxwx/In2pfzMKPkb3lKnC4DcvCnS68zkPUXSfWsMQLyfRhPZGf4d+FGAR4Z+UVIX7StRHkQjfPJmZmuq30PSjd87ixm/JsklFfpcUCR6blndUcTtLy3OyhZVig29pq5JjXEhIp6g2SzRscaaeyZhNgpOnBvm9xRVMlaWzBlnqwOcAgWWh3qPVRTGUm98kw8xttdrosJCxRycN9rxNqCq7+wpsYzFfUf/7pGXSxV7wzG1kUsnFHr6lKQulRbPDkf8k0qa4gxjOvaEJFJNT7DM9NY6VuHF8piGjiTGFIFwgR2IP4UjRlHABc/SfElVbRWibIENvd6ooqIwAhmadaQQkPBY9BmOXgLWaihlro7j/DKUsj8pLvD+bv7evHIvr2azKj5NCA4SvJ/IMRZIKCrTMhsFwoz0udyzodOdVXFIXRw5r+G1NTTK8lHmMU865vubf7/vn+9jscGo/56iTWiROz7uELs/hfe94/N5jMjUGn6yqkgcfeRgqYDT/otqYULkN/lv53fjOcFvXhS9s7S0MtwoFec5xgQKgnFjwnEaxsfGTIIK1ZLHSdosqWmOdKPJ2NZDtqKJ4N3VSsCd+2Y1sSObgzuGe2fqofkA97aCYOFkpeDpc7MsaMZ+neFqKd962giUYHzaCJ3y/Iin9Qg0ieJN+oM/LYEcwJp6sQlQa3ps2lolySlLVATc4blzFwzIbGlM1Kh3T7F0BXzxbWBZDVhLEwt/3NL7HIzdsc14UZaYHskU73M5koH30QvPgTAvLQZ8fMtN7POKOCRiBiyK4g3A03u8HJkEnAFvaivvagFeP85Zjt/D4/lkcVKnZw5R0Sb0SQ+rFzuYNEy/gcSajav5Bqe+d3RJQY9MR2itXrwztDd7zf9tq5cxCpd8AhmB8aiUO4JxagDgskZTi0BXRNN3bszt1mtPigx7OK1YSH56UpLzg3JrbkwugDGfz4Rukb4idGSNdJbm/MrHcez4GY9clkU/6bn1uK8vwfhxR2rM67zwI7YGijdPKlne2VrpaPnHlcOyE/pTHOmEsttTejOth6h6IzqBg12W8N86+xKmCMXpkIzPwLx6nRFZzSnqQoc7o8eIrOiTZh4KVhwSIxuP5o79WZlGNLaSV1Sd2vLQ4cHat9P9QaDPJMGGT6/9nQowkIHx/fZ7U0LRO1AMo10iygTSHlX6vUd/Hgnm0WCuIMjLtMeB7XFKiceNjCPNEY9ZpECiD4a3qfL9tf3Ub6cIhS3qkEUZCbApTuHfeYGKKVCyakH+5jGbjCiPty2uKmylkDqw8G8fv9xl7mgSLyZyuVn7UxZc8CVQVcNsgR2YGCXr/OLVMxbNazUGGwQbhXIDe00919JrML6PjHQMIKi9H45N4WQ6qq0/wwVUvvXICJRg/JQnhF2/+frNNJkx0QQQQ1UcihNGL2yXw6SSRaq+65Gckk1m1PhGM/U9dKe6eC7KC2FerXDwEcBrFwmY8aV8lxmfYzmJs5tKleUDQUKJmwNjBMdosh4p0SS0S1F6ZBn9pihbQJBba3oxiPkapPZMOSDltAXRsPGbRFgGPhGA2OCe+T0GKLSTJ2IWX0mVG/dEyv5Z+b23nfffWwTVojzPf8lxkrbTDu2Q1kmA7NE37wMAfbIY/m4AOUX9/CaA2KNiImaXpvmY+mPcDyPqBOJu8mOvxSR+aHFKkQ98cUzoQQvZNuxmEk86xsIEbdbPTn8n6iHZ5xv9jjk+wgi6RdPbkH+z2gCMpzSBVGyVJcN5naR9JiLTLsc+h/H8KeHhtHPoWT5fjvYZRtP4ugiVacuiCYAWMOYe/lcXGFBtlXd49wqQW+KBiUIwxjGzHMmm1sQ3YmmJj0FL2lTKhw+xVdR74Il3VDhAtdq6ikQwE3LgsOQheuYUqR7/s0aH3MAPHS2FFWxJueH3A8rDlFDzBFNFkVvcIr1goC3+1yK8FOXh/WuTA+8jyjbaRZGkFBPQMMYp628D5RQ5O9gN7TTRxiY+3IFnXLXd04LwEMRtBRK7crDZxIfBfHJyG05K6K1Ncx1112zGH+t31bRqoMyde/+bf7NVFXn6xrjlSToAN3YniWXOjFsE3dHxyUvYRxNRVFdYMMCaiuVWLPKM4ExxS+KMqdqj9Fr1HaLFyEZGhz/OVmiWCR3HngIEGscyrXN+WoumpGobJQdjovDILZO+neESKt+ajUAJxmc8HSjaiJ1yk1LB4VkXTFcndo+KJmWs+4p+MAiyZJSScpTUAq7cuGczWkLSMbL9aCVqugAauqDQtaIT9aVrTDjFaBkQdv2xfVgeBdvfSQw1fNzgOyZ5EqdZLC4YlzTKX2NcKsoCq1wDnOLSOwJWLFseLrPN+0GRcFriYwAUuWWBk8DnEXojJaa8y8W4gpYiFfM0CTwbmWQkn58CeTIvpwyGpvz6bV6XDJ88LMxJqwmiY4+EHUD9M90rGECksCSuIGIF4XASHdJIflyTvjxZ4R/dV8A4ycwsUo43y2PQ/dkay9JRPPpioDwxeR9Vm2jJ6UCNiRAqCUA4KYLs/Igf8ujVYdzFSIN8xsunfHsJxs/mHCBZEukDDNHjRvv3+BiubYPwUKZAm9KBUmJakaB/VnwvUdXW1obcui5bYgX/gRlkR+IgzklJ8e7rb4T+XjMsSi61JJ6vL53unAoFVlW+OsBlSxf8VXkfkLHnIkYzSkEJF5Abyo/zaojKgBi5EokNs+goppGT6QKdknwOjpitSjRncqtIp1jBChc7rx8u4+GPMV+MEVuVFvJ8jpbAM5pcGvrN1i0jvcZ0zBoXWgzl++jVgAAZwGeSthTl55MDR86qytzVLh1Kp3E8iZlHmO5fXFSMOC9K0o4SaKrtMIOP5dBSuoguAjTRLltn5sT5Once1QtDujnqs7GgTNskv1mfRTExj/VoZ4WBO5QAAa0dizhxMT6MnYM+P2vsKseap8bEKxQQwkQKVXoqKiEq7uIUmPyvFWurtdNSWBDurip5RyNbGsAyKezKY6Qp2dsexUjgK0oZ/XZ+A5M7yg/bhyMRcfzHaDX4bK6j8lPiCJSR8TM7E0ZqinjC4lgh1YMAcl9nb1vR8QBNqYCUxEpLkTAthliV0q4ePq8uUF4Q6L4izwO6gOyr/dH+5oaWmCw1Y0nyjJ5vUL0FR2slJ0mfy3eaHMkbckY1hz2fgDICplMZmA/FZXER7Hz5nz9X/JvEn0VSkJIUmiTvCLtPRkYGkEnDbK9L/DKNNl1FwVgBDjikOYjwmCtEihWH+b/Peuhc2sYS3KPXoSJlDN1jPO0wWIxFEI+zf8VJJbf8NF4YyiKVIXuH69FxHUXIfrnGz+O4pm4vjHk6/h7NH8iMaWe7KWOjrbAqbvs7KtFekfnSvigubqtS70BDHVKFR7IZsyiPjE23PALiHJCNFkn67SM5k7MejPL9JRg/k3MgLdviQjEu4ThRu7pg9sXrbitpt09mG7mTIuGezu4dVW/ty91rgghROe1DSZB6ioAbytxdOb+ii+ft0BAF0lc12LReDyAD73RsiIUOo8jRNKepU0W+ZM+X+OyTy96GwErCLZXjWgFCAlgIF+hoIru4xZLd4ZYiOAcF6ySXEodGPegCd5VG7DIXk4oekbs+2QHXI12iXYv4hv4bI7qjOGHk2uSnPYZMgtZL0GYEHTcaelpk6M1m499eVBMLQOK/jR6wSYh8wPjNzNnTc86hU0BDuTkbibsRMAPIXugxStLlv3MEwqMYCm/oCpMf9XAau1hMM2lWn9hYKTWhxrVr4Ttf+1qY1Upn68G6/aYlmRjB6R9q/1BUUJtp1ESSP0aawmmupx3h8n1PMgJlZPwko3XSaz18GEYNZLgr4UDrvi2M2okS4UqllqAEF6cyqAr640FtdFWiSiv3prZpLTUviZL4lox3ZjDm0Wsm9Rp4v0OVEtM+vi/gitFUdmFa4imFbkNNcXzeoy8DNcvUe5v7yHvm0ZoDwEmRsSk2LDEZI2Ern0Uqx5a6GMcEYUx4Dct7U7UgwJaD7nGSriJ/7ZPKszhsQx7YtNnMoKN+cx6pDr/HXeP0gC3Tk2LkpMi4qP5wftzv47FwtYRH2c4fj6reRiAc92bIRRPTmoon0Ra6x1WPTtF4Ts+pPHJNSsl3XqWT+Joa3m6GbZ1zTEIGtAJjyjXNZN+Km6MXt000XkBUTNz57x8y1M/iSJSfYadUOQxnH4Gox4xWQX6zlJ6iyQOd6FtK2G0LULtwjloyUgrdkW/BgeRp+CzMYtyCVlRSto4sFrvNnVDXhfbdb39dnN+cjNx3zfOB1+Lr0JKXMEwkF17kRrl4xhc+HAWEAi2RjNqJkLzkGdCMSaFIKxzZUqluLNlN4JGiXot8k5LClt5YUmLanirvrEowJYaoJOx1Y2TvBR5DyRiKheSpUUze5briYRv7Mxw+mwzMgOhRFUqRrhjyt2nysQQokewpm5VSp9eM9NxR2z2cOO0IJh+RAm10FOxzsyjMjuTXkRJzaKYxh+dc7ClHgWdy9+AwvP36lfCr6tIyq3G9f/OmfKhl2CReHh6cVc8h/LwlmpFgxqIho2ysF1URHkaJu1Gx0xkOQPnWIyNQgvGZT4hHK5J4BOXEoSJO5a7Djjx/t1Xs0SYaVEKuqr53RIuYs6OSWFqcD6va5nFMUyKmJznbQM5oV9WV4XUl6uQvY65n6EWroi4AYvjjPHo7WhQRD+vQ5S1d6HH57VGwOOxE+vmy3KNTvz95aMb3nxslpDwxNXIe4/NytQLRZR7p5Qm9/LuLxR2erDvLoRs6viVKwkAZIASYTa0Sgceq1dLmZcZPEg2P+03+e2KFYdL12mwaJzg/Rqx6bEJKoDicEAy8I6dL7sCkeDJAmtKkikNgU/SXSfWkSf+O+hZ+S3xxXwZMD+/c0/kVrHWUcfZ4RpsKI7bfstgsURU2GaUBxp/bF36425W3L2YESjA+w7hakYcHw8NSUb+ICX7QGEtUL0phHzkT/esUBeMVPCVQ3pLfLT65MzSJlKRtQdpPjGd62DEq+tWVFd57+61wRRaOmLNT8YHLGs0j6U+XL1/tAtdXj6s+i1xxHnklw/aU8HMwtsjWolsAOy1l7QJNmyd40pg5OB1HZwwLVRKwOfAWJxG4YjwUvE39EAjTUjkHcFdGPIvI2PhpuPHEUft++fcVeWn/t+t4TwPlIhDnv8NlbtF3w2WKI746V4P48fNT1SZZErM656bMUCmqegBYxnBPHb6ndJ586+tvqj3Ur6hH4Uy4rT6Du3Jxq4urblBdCYUE1UQDg0wRYsfUJs0xsrYzXCvlW08fgRKMTx+jE17hCTuiF8x6FAXq3hy07CKHVxUY67F9YWkTPWeF5I0cvgTK6xvqjCyumAupMqmIudbAviUcCKAPBMhtRc5vvXIlvHZpLTSUtKsKnEUBWnLw4UZMxMAZxtuI74zXUersazzgyH3MotHYxfIIcDuw5MBajEiP/js2RMUfORZr8YNJaOGVAHesBKaiNSRXBspKNPlesZxGA2tcJ3y5Clro+IFEry9KJ3at5kfgzhYnGJzIhhONzUvpdzOmGW7EEzq6svlmkwCBp9PpNjbx84bAmjpN22/IImOLMIlO02cYtZJiRh//x7m3kgz7XJc+Jtc8WXuaJDJNPD5h5UAfv9wTtvzuqGgwdza6ckAx8LAAmKrMllZR0xIX/4Xv/bq6rLwu9ms/fP7Zz6Xg2TeKIk60oifQv3PvvweaIg2raSs4pOmHR8/neARjBM1nlLdnOQIlGD/taHIxeBLDgFhizoEcsQaKOHSR1FR919vv6NrW41MLYe9wOjxoHYY9+TJOTSsKluZzWhKJP/vh98Ptuw/D7MJqWLvyRrj8xvthRj6zhwLsjc27YW/zTnjrwmJYVeumvjx0G+JjB4pe51YuWOVVRzxzW3pYM42XPy5gyFKSjsHREJ7ANlbSQZv0NDkowW56VPrtmUZVkalFmnofmucpDOele8bLAGtIbC/5CEsWkfdJreDhua0/m97D48niQolLfa/tDxQFYCo2UhMJkT5dQqgurAn06DSBrSYKEVYZhxizixMfaF+qFM2kykOsINl8VsF6n4mOxBMa2S76Xf2Gnnh4dLRmyMnvxruYbsss483KFK20doP3UI2mMWhp/Gj5RNENUaqDoVfh5fpl+5tuH2njM6GLGAezBdXG3zyG/ye/hSKLQzpp6N9WgGH2m7Lc1LFqzGiMtZnFKFYfak57qMmrK1VNV70E4Rn6h+J+5YXNcYr2oNEmlN8LD7+321IPP1X/yZT/QN/TVLfq+lw1fPe73wnf+3Pf1vdvqSvJR4qE++qxF53oANLq9LysM3VObh1I1XOgEECTjohj1D2MPb8x5kJSUwEdKyw2SfARdExoK1NOTwse499XgvEzGE+iYU5QgDhGyCkyNv4xVuI1FVYcqBrvgNelAgKKB2jvc1890h5qCQmMzK+uhQtqdX/x+tXw+puvhWuX18Qdr4ar8sZtCMA60om2laChys2AFvrCebyMz/NoOL+P3sXRPpH7R6KvMWNxNAGY6WqP1Md61AToxSguUhiAcoze41LbzdEF+lzkKVIEMLnwzd8esKCtkxQoALBNFIAfOGTSsxiZOSC7e9yQT02TpHs3A4xMVDllEFVbsXKNm0fCOJcZDUIknqJhH5JhxOhRcqZiMF9o43/jKsD8q437deVD+v1pHCxyt79jlOurG/9K69JiN+dnfQWWKDDrXiIZm6RxUBZ0H6d4o6Xvp4HrdbVX+sbX39PzmhDouiLj/0nlGhpo1EVZ1FTGLcs2vV4tpux8QMqY0xIxCs+/33yOhy/ReUCHkTFKi2dwOb20H1GC8ZkPfSYtG2Y8jhaAoB7oqKvFvpbj8McsD6vyLlhcW7Fg774oh7sP7guYm6EhU/LVi2vhonqVraoD8YxaIV1SEcibr78qo/IlM6Nv7eyGA3WcgCscpyvOCxhOohqK8q3jlso5p/qI5OuE8SvK0vIElEENwIc9qPsyJyUB/4aygP/0YhAzuHG5VZZUs7KWpIhIZRhDtzGjivS8b7xuqJ4g6nPlQKro807KOWft3zlunP2n5zrpnMvOKZ8iv2xzVvY7xv09jv/37yzyz4wTGwqbNfXWu379uo3hpprd4n1CYrUOEKuycqBVUkdjuauVyj4FN6wYdBqzAbhRsh4nK99sf53CcPrizNdO+QH5CJRgfJbzIUXAx32ER1eUqRK97MttrakCkA6mMDJXXz53XmAr3bGijh1FMLQi2qM1kf5X1dKVcmv4vxmpL14XGL+uiGdtXu5vsqh9oCaXFH8UL9gcfPMEmi+78+dzYM2X5flnenKvWHTxOMM2DoDy9x1NYnk0JhpBYAxt4EDslXm+jzm/XQT4cfvlvyGPdnNe2CeFvAqwOIkNI+QCgPrnFI3683Eb9/355zkwF+/zieDRSVUFHXDsqaycSQavDStxh9LRRL2hjtTr6+tW2VgXjUGpe5/VlcD3QK/bUXCwT79BgW5PE6HF6QmITWXhwJwNaqQuRsD8OOdB+ZrHG4ESjB9vnB77VXkyKTb+jOEyPdT2FLnsSl/bFkN3SBWW2zBKe8yab1tVeQ83H4Zd9Y7j3ywr4WHrkrxdunA+vPbqtfD2Gwj461p+7h+JjHOgyXnOk8C5GGWd1FGjSGnkkeJpkxHP+37kE0Tx+xwUPUI1HhhwMcXBo6sAKAujK6x8FzCC4tCXFTZ/3l/L66A98s/16NaBP4/E84jcATNXO5z0+4uTxUkrlXETwHGv5zuZrJG/DYtJshUClA9OgPDls2p+u6Ru5NPyCrFms3T4UO5hU2C8JWpD7LTxwWyjVl4pKgag0w/kTDY6ici4BOTHxoTHfWEJxo87UoXXxSXw6GbZ+TGfFXlD9XrWk/vqzrGrbV/ccUeJvbaiEjS9swJbyljbStzsNbeVkOpY8uvcxXNhiY6+6qO2uDRvdMV3vvl++KVvfcM6LIMoJ9EUOfCNu6gdJHO6wMEvB6r8O/Ll8WlDV/xO35+8nZJ/Ns+Zm5kmLC+LftzPL64ATmvXZIk6KBISgylpN+SN6Y6RjHbG0QT5pMTzHvUWKxiLk5V/fj5+xcfG/fuk40ahDLkDqxzE50QD1pBkbUFVnssynKK1F22vMJSa07+rWo1NzyyoCnQ+dAXG6wLjXUXQctO2yDj2/NOklxQxnM85TxwtNRMQn3ZwyuefeARKMH7iITv6hjiAo+RHBOQkPUqFGWSmqP1v6WzfV/ixqySeSjjMKYsLytoTUTKs19M9mfdPSsHQlxxsSh2L52TwMi1lw6IKQ772tffDd3/1O+GtN18dqyl2gB0HhMdFWTl4FVsdjaM38iX+ScN3UjTsYO/v53uc9+TvPKI8looAhEwki1gh/n2Ie12697+HliHZ6/h+8/bNvov9zW0u8/HKf2cxuUeU7FaaxYj5uAmpOIGM+/dxqw//TPbDJ9JhJG9jojEQHzyviNg6xwimcWijo4cekKpmWlFxO+xo4tnVmKggX3r42OvZwJe/TZUTaQvkmX6zp5N08IyXTvn2wgiUYPzUp0RUTBx/S4u75GlA8QeZ66YujF2phfeVxJtKzTrrMmi3qrfkd8AH4+x2/8E9s3GsIC0TWNNV+JJarb/22qvhsgpBvBNyMXJ1QC7u20lL5GIUPY7q8M8tUgbHjUH+fTmo559tU1lKpDkQ5gB5PB2ATjh+cw76eeR50soAnbI1eM2Sgvnvy2mKfDwdiH2fT4qM/bPHjXs+BkW+Ph/f4wCZffJVhDUZMBBGs30Q9pR7WL//IEyjl9Pvwwdlc2snbOu+pZe29Np1WbTuofLROdnWyg2TeafYIgDnUXEc52HVYloV5vqLp76MyjcOR6AE4zOeDEjXkLJFgxVO4Gg2j/QIARkaYDSt9BxriSu+tbEbbm7uKpOtRIq4CwJhTmqKC2aVYKEzNC1yOopciFDIgCO1WpQv7fLacthRZvygvRcWVxYtsmNz4Che/Py0fPlvcrG0LAfkXLHgOuOcs+W1DoQ5mHh/OCL6cQZDedTo++WRY9GlLa+6y7laj86dMskPUU4n4ImM57L1chMg0dzVvJbRYiMTVFdmfCF4jsd4XUWdR3jMu4s4qPF7+excOcI+cfPX8ttyHtvHx6PsPNGYTxI+4fhne4cTPz4+Cfnv9fHO6Roeswaj6XjzXryRfeKyz0xezBOsEiS366kM361KzZhJk35TOYuHu/tSUSjBpxJpTfUSjotD1vlgUvMkafOOIKN4I0oKnZ47ORA540X1kr69BOMzHPjTT8h4Khv3JiDu0dVZQv2mouKm9Mh99cWbxEZR6ooa97ipIcUC4CmdFsBjqNNSVZoBKQmboWY2RnXFqDC/8IsglgNEMZoe9+9idOyf57RBMaIrcp4OXDkPnSftAGfe45OKg6Ev+b2nXLF82r+XZFMbeZYUJ+i1WwIfCjkswsMZT8UcPG9JqbTk5nkSX2xFb4xiktLBMp8UigqUPOL3sX8chUdxLP29+eMnrWR4Ln5PcnkDKi2pRrEG2clYoGLHFfN6JiFNoAOtsOCLO5qQujQYwNMYE6fMwziCQqTahvuTccVojMvbsx+BclTPNKZECmN0xsCvla+OwJLIo6cLoK3EHZzxNoVhAuMJlUcjwo/NQQXOFn0AyLFgpC8pXFMVUk25bXWw1sKZC6uuzFC8uBz3pfM4vrII3ieBclHtkIMNoHQa71mMdov7yefxHb7c5t95J2lvCOq98Y5MLgIiupG4BzP33sl6WhruujpV5P8GjMxskqhY76PTNjeX7BUTcA6o7pvBb/HJIo+Ix1Eu/pmPA6Y5+ObjW5w4x31WnkK2AgwmcOPO4c1jVSLvM7WFVl1sEzrXDkVfdBUc9CcYE4CYEn6dczq9TCkBj57ANx9zf8xi5BMpujNdVC/tm0swfspDP+5ktXjiEa4N2iJ6xWI231bsS0n0jkAWrk6yCfUjo82RBPkAMvIk0y9balscYC801T26qSXloS4u6Ay8HdBuOCXg9IJHaQ7GR8ArRdF5gs6f9wu9+O/TIuNiJFyMlMcNbR595pFzDsQeMefa5hw0vRkq9X6010QFUKH7ifTYWNth3s82JZVK/hgVam28IWjUKVmh70vRaS6Pfn2yyCkeB0of9xwoc3A9DYyLE2EOwHYuJTnfWM7ZTZRs8o4+G5Qu+2auUcnjo2J9CEXR0A1atE6XDjT4WZgvBc0K4sRfYUuATB/G8beSKX5KyDj1bSUYnzpEJ78gRgiRNy4GC+YOkUAQmxyWg3KRkKICw/m+hPdKwiDWl+6TBpEWGXubdggL9LCKhnttbXr9IaYKeixWncVuFHnya5wet0hlOMDmPPPjgMbTvGZcQ8+8LBnO2HvZeSdm3sN35b+F31jsJE3U3KJcWpEgvPHMrBQniojx5m3JrvRALS54jkmQqNj5Yn9+VysNSqnHRcb+mIPjOE7Xn8vvj3vsuDPIJ7PT6J7jlBaPrIgMQKNBUu5GR+dumsbS4w7VRFOJvqbx67GM34BY1ANAXGXx5Qk6Fnj6RJ6PZegRiE+n5854Ub2kby/B+Es48CTgSO6hqKAT755AeLclvbGAtq2l5SEewwAyLY7oh2YlvHRsUKSTyM5RQYMuNBJSeg0dG3zJzIVZLJDwyCunJopR9Ek0xXEFCw4CdmEOvRoyd7P02LjuIfm+uLTMixZ8YvF94nu4uQG90xb8G5pmRi2s5lUifk7KkotXr4RV+T/XVUBTVdRbldERvDH3i2oxdO7ypXD52tWwotfg34BapaiE8P31352PzbgIOU9W5pNVUaN93ESW00D+d75yOWkCjMfx6KQVo2N+diz7ntY5xZjFSTEaK7XRFSsHsSfz+UM7TjExBz3BZo8Y98yjJ3MRJVXxbMGjBONnO55JJD/yphiCj/mSYcgiqkIXUbPbD3tKOCEz6ilipjGk9UlL/eQMKPpx+VjFY5goRv+OMmQ45civukLBo6z8AvdIbewyN/MYPo6myKNY/6w8ss4ph3F/+9Dm++aFHSz7bU2RvIT52yNQ/ua3uQrDaQnnjn1CQWkyK++OOSlNKkuL0mRrGQ5NBIDjBJdA2yCFLivSc/N6QHyqoerGVNrs++BtmHI5Xc7/su95NF8sEc8j3cdZefjvyIH4SVYuxcnXfw9UV02/naIPxo4VlwUDaIoVETe1amiq3Nx9qp0WMyBPkbFHvznglmXQzxgsCh9XgvEZxzdqM1Pm2Txmj+PaousVXKa8ftSgVBHyoVQVsjHsKJGCskJ8hSko3NjGZUvxoseyMGpqIy8oK0ZFh7Rj54IZAp6+H9UFm98s0hHoWxNTqQlGG5F3fDw+l/5N0QmApv2N6o7UqNMz9QC5rmzrOIJdpUXysTOEyarTMjfua5Rf9ZFaWXlzlOOx8fn8BiiXgfhc8zLGVwHstGV17BZSVXRnXSmUeDK9tvazg2G/dLPmYQGw6O/tLelr5cWAOQ7m+zy3pcfu3bsX7t++HTYfPDDTHCYCAz32eGjUfrT3nAGb/Q6sPpNDGcoMWVlO6LdHOaKpD5O/cRy7AeNukjOaxtoRG3tvUSfHIvkux7+pDIy+EmY7mqllxk+oohrMH5lEnfV41j7RBQZ/bNmTYteJdzF2ozrPZLYpFc9U2NH9rmgJE0WkpghRjpk26wA98jYeAjIJ6STfHOdbccZL6aV/ewnGT3kKuLsVJzEmhCIgtMyLXrqRWYvLP7SfePbG0uVYWUfp6ZYScx/c3QsPe7OhVZkPW/tqItls29JyQctoLp9JrRvJ8Q103xqIBxUQdAQIJATp2DCtJ2u4meEVjHcv8i19K5VW+7LZNM2tGblXzT8XH10u0qDP6ssvd5K+PNpn/HYBGffe5QJnf3vy+u0bAMXn/XWH7IO2STL1+v4JXNeIdLnHs9j6AaqiTpKzriRnh2aRqcfoYmzl4VGCVScqZv/FHfN5gDudTlhiAz7tlsBZk1BNbYKmFc1OCKBpY9XGeClNQLvbO+GzTz8NP/3Jh+HB/fv2W+eIfAXcGwLmlrjhrvatqdb1ewCxluf4JRONzktRMaHXM57TSm7NyEyHJGpNK5EGNpOALpMVQMn4aiVzCPirk0ZbYN/n3/hBp3t+pyXN9PuEg/qeCLCp1ScP2POMJ+NSxzsa32dVWk7Kx9jHmHFmcurhh6zeicNEnh1fCoJi5V1VHWqx7WSrqXyeoqBqTZ9X7el4s9/sn45jtyKOuBZubQ/CT+4fhJ/vhbBRnRFdJt1yX17JSiv3J3T8ZblpG0lRmgEU7EijwbySpjof+3hWly2YnhI9xr+tBOMzDOewbr9w0hY/0r113eeX7D/ObRv647bS2vfl1NKUqqKnTh8oLABTuL3pxpQZvLPNCaDxsMDBbUYGQrN6zPq1CUiITGmTY9Gxl2an/mnDpXgUdsXIVd8P0ANKxnsQERtPGJuqxtcRYUUPYvuexEfa3+bBiwRq9D5b1uK+o8f83hUfo24kMVp3L18+M353SjgRifJ7Ui+65eXl6NlB6S5gCrCK3kHhBxh14T09mkZTS7lvdr+6tKwOyRFUD3b3wvaG7CTlG93U352DVrh7927Y2NiyiYvPRO/N91GePjMzYxNZnkz0SDmauwN00WsZiIzHwjs1a1/gBJgaLVqORu35v2OnjjhmtpqySDquXKyyknE85cbqYVoAzL4uzsu/RPz54vJqWOB3Ly6ZGZUQOnSnZmQIVAn31G7mdrMfHurvA4Fxj8VWKlLyYqVR0dL4L89fd9r+lc8/2QiUYPxk4/XMXk10vKEL+VOBzCcCh3XFws36XNiVIJ8y1b6W55Pi+qqKZuuKpmenVKGnrTFFYgZFnIBC62S4ZtsEB9ZyPXHBbifgS8ycH/W/i8ki/3Ge2DqNE86TceOW0TnnXPwsnusZVcAEcrQs2V9rvdoUGROdKoSzThQGcpjNC4RbGjt6BfYVZbLRtLWrQg/faE3P80S10CENUR1s/A07T8XjgpzM5hURUzqcF4d44QiP0RHFuqIIPW0iFVhSYNJOhkLDMU+JS6eMisnR/OQ5jYLIefw8EctnjN4bTezpxl2rSh5Zm5MGfVa0V11advXDq8+H7am58FAnwy2ZAn2qaP62Vge7Gku6v0Qyqry9KCNQHo3ndCSIe5pK5t1SQccn2/vhnuRrG4pxd9S+qaVCkMnGnNlu4ixWEfiwTdC+R0vcnpau8J4HCqDaVOkpmsanto8yI2lTY9SVQC6vpEqSuLxoo5jAy1UUJ6klch3yOE1srkrIvyN/vKhldt4aqueOeF6iWaJYol6rKFMC6lDStQkBSmufCLcprlkRssCR+x7l5wJl7nkM+oNok6gTKofnDvZ2w962ImSBeVufDZUB/9zaVyPYVBbtAEj3D6ihju67VO4Bzv5Ycpgb52NRHI+jIBqj3lzSVhyH08Ca93c0Fm0l4w5Q5rSVEG5NhK2Dw3Bvtxc+226HLYHzbRHDP99vh5/v7IdbWgFsskpgbjs98H5OV8bL+7UlGD+nY28VeaImtjsT4c5uO9zUdkfLyAeypNhTL72B+uZ1tZyckLYYgKoKCCrWwE1LZPHNB+JTd6U9poCkrSgHRQbuWnYRw3XCBYv3G6k5PPky+sF5xFWMxE4Dg+MUGrn2NZeqPQK6mhQs0Zii4lxFYOoCTUJExSSgSFICwAfbu2F/UxajKoIhUhZlGqbFx9fpmA0fLZAkQiYy9oiYf7cAX0XJTXVH4Tnrw6f3zmgZPwMloa0urh6+GcoH+oPEn1cQdnF403vYX8A53osmsR6CI7/lHIB9lE8bxyJo5wDtAD7+Pk6+wmA1sFWOoCv9uhLC+wNREhOzYX1yPtzo1sJPdzrhB/JD+Zkm/Qc6fVr6zV39VrQsRzotPafroPza0QhU/t7v/u7v/vPv/zDcePhQxLwy+/CFyr6a4hCe0LWGFmol0feQlyyn15NOplyH+ujrqKQTT0zvNF3cZiskoO3rAse9jSo7q6omky9QAmh7unqIhg/kV7Gj+9t76ntmsjgvAIlqhmriLlEBxFv0uTDzIqvc4p6j6cczFo+MaIX4Pt4TXx/56Bxg7G+LxKPxuy/Vi78zl7U5LWKfBRCT8DO+dBTR+2Qy0GPz8t1tK2q9dfNm+PEPfhh+8P3vhw8/+En4/JPPwp1bn4e69MTwtpF7xp9YCb/0bxQadJzm8diNWqoMOGDGG99k8dA3lPjbF8BDdxAdH6bWTqgwrFURyg0Al8nBlQ1WBRHHKpZbRq11cTUxbkVxdPKLyUGSukM5IucBvH8a68OkiLEjxvdD6aSVj3UbFI3VpA2XQPhwaj4c1hbFBTfCvib5pvIPH2vF9Ykaln6qif6+QuEmhkBKTEKRMZmMyjhKSHwuI4AaSse4rpXu9bXVMHGgo/z3/8E/Cr+nk7ypA7qrC75SVVkpF6Av7+zKJNmTLlL3YyizqScew1yvWnwh0rQak56i3Ml+O8xO9sOiOkCfUxb8aqMaLtUnw7U5RW46BnUpIFhmdxTx4ktrHUMExjd1sVHuO1+vhDll5qcRMKnD8LQO0xTeDUjCko43FkrEJphMsFzcGBNFrI5g7EUPsRKQDhK0LOZMiK8DnEcgo38nCVYRjHNwKka8DjxE7l3xmKbmSGBuFAVAxzfqHlD87JNPw5/9qUD4ww/D5kOeV0SrnJzyUuHbv/TNMC/T/RX1fJuVgsJ1v16tx3e5RpnfCxXxQPK2+1Jd7OzshT/5ow+kOtDnKQFGwcibb78V3n73nbC8umol07ZfKBjQ6CLR0xggt7PPpNu2WCMA27/Pv8u133x/PhY+MRmgopbBdzlJ/sz5DcUG1YcpACIK5/0uUrR9SEoQ/LGRQ97bbobNA8Xz00thcnZFqpuqHNlEXeh9n208DOtaYTzU5L2PURXXtbhxm/r1vVP6YXE6Lm9f9gjYBCvJTUMn0aIaSnzv3bdKMP4iD8JJYAwAEhkDQCZp6jTDlJrbLUmadKk+Eda0jn7nohqSimoQaWEZdyw398SL7ogn3NfSdEeR35yKF1bmpsKiQGV20Al1bfLmikt4uXQ5yFIAgVTZwJjAVJdkLYGtT7Kj4gcRAwmMDXwTWMfo2qvukGQRsY3A1CO/Ihh7RJwXpCB9A4yjTjZGh5ao080qwfS9m+sbBsI/+OM/Dbdvr1O3EVbV+YQuFvQIJCqfW5xVC/oFA0goA+d8AUT//Xy+KTKUwEKHzLa/Q3dlzYViPOhOJO+g8PZ7V8Ov/OqvhutvvKaecQ2Bo2Y8JVCZAQAwa3MELaKZgM/uaJni4+tAnAMyNEceMfPbhjSOjisFFlGaFpuyDrtTJzA2l75jwFgGpwLYaa1o9zQpi8IRNdFWsg7aal/fe6DPaOn9B5JWHmjSl5DR9NloiwnqkRFOqeNMCcZfJAIc/9klGD+fcR//rdT7Qz/Ah9rSF42yuMxDaY21zUj/uaAYaU5YMKsoDO60j+xNF1tTdIZd6EpQrc7UwsX5ejjfmAzLla4AWc0ntWKZFuICDAamEYWHYGwyLF2Q0/IsiJRBBNmRT0MEYyJki1RFhUQKI74u8qACiiTfKnLP/hoiRgdIL33270GH25MigmTksKqNiQlKgMcFTuznJ598Ej7+8GcW1a4pYqXr8fnVNVXQTYlK2NHYiTeX7pdCD/yZ2RenGQBNZGps7ItFn97dQ6jU3JI3tLhUAHxucSFcvXYtXFXT13lV81U1dkTHRMKgFyoK2/cE8hgNTTfmh/SOT2R5VZ5Pxs4bH5mUBMZtGbxXNRAuoSNRCFhPpGKXffHbtlrRvnBvxkipYKYpIN3sT4dPNtvhUyXrNpRn2JmsizdG8a4JVzNXBxmg9r2jCYRiGRVwRm0wRSH6HoyBctfBF+ny+EXflxKMX6QjnIFxF3rYAlAKBFg+SsQvQK4LWBt6vKELCcpAsayiG9o3iWjoAdjtcE5R9BXRGReIpiXcn1cMNKdXTumCg6agoAEUjrxyjDhjldbJYMzrMJjJwdhzBg7GgKaVISSOs5gEBEAcAN3A3rlpa9ZKVl+FDYAnQErijPsDVA38W8BDUce+pH/8FkB4bW0tNCh7RrsbSwTtdYA13+WgC8DzHiJYNt8XVz5gjCPyXR2UN426aGtim1Gp9IoAn0i7Kh13R59bk7fFlKggqgCttFjG/2asj/+FnPaMurAKybjl3Lufbp7I9BWATTgC444SkRUAP+mZoSmMexd4sr9NKT+M8mBVo9c4GDN5kKx7cDgXfrbVDZ/sdcLDw+mwLb54T+cHNAfjQBI00ix6zO5ZckB5QXLAWpVg/LwgoQTj5zXyY77XPCcU6ZJGsa68XCyWE4oRMltFgEvPCtQEmIgDxrTHYavowp0fHIhjPgzXZqrhsvT9lyqdsKhqKonitICNYAwQ94nAh0k+uOJYnDAlcLEoFu4wJaGiP0OMhJkADGRSZFwE465kYVbIMIyWR3phj4ABl7yDhYMVkTH7YDI95GUCXzaiXMAXgAZkSboBfnRAWZIHBdEuapGuxgYWF9DhlnflcHBzk/rc08Injiq5EdE+mwLjO3fuqPhjw4zoawnAJyXmdg+LOfWSg7YgGiZKNS4er4sZpr2jCbycluC78iRukTPuyhbVJ0gbp5QM9WPFBGHRdQJ5k9kJiNn2BL53w0r4UBTFR0rQPZS2eFuc8H5KNFZ1zDlH/MZ+DhIYK7WZzIAYu1JQ9TxgYRwYl0fieRyJ9J3mHautin0hkbL+xuRbjwCl8j+W5li+FQj4d/pV8YGqnOpLzK/nOpN6ThuNTfdx4zLtaORcj/KAcVlqgGnLVIPJ+Pcp3gc5eBynIy4OX1FBMgRfWgJlW+5ZDNjOz8dE3IULF8KFSxfDRbmsvfr6a+HVN9/Q/evhwpXLMgRaVGm0CkFUiVhXxRmtrCYFjGw1qAgBNSXT/m+eH2hyAZI6gJ3usZA8JMrU1tbvn5bZ0Dl939VXXwlXRFGsKKvdWFAjT713WX9TBUhDWKiOmLiLqow84ZkbDOW/P5fz2XHJVBf87WZI/nhOdfB6/1zjjVOS06NrWnlxzFs6b9o6X7BmpVS8q9cS9zKxezTMvdMs0QzILTGf48lffvUjI1CqKZ7TScEFMaUINxoVRk6yLzQGTq1dOst4yuesPDaWO5v3rBnbSA+rf04MWmFJPPHVWj+8Mt0Pr9Y64fxkW1SFImMtRQE5QIdqvgHv0/KXBB7VZ9zDQx/HGUewiZzzcZEx5dB5U9ScrnAwcUDPpXFOlXRVhGDeDVkhCkt4KIYDJSpzMLIkF8t7JFlE7YkW8AklBzpXheQA5od5CHxMXqIJWHVAC5iKIX0+R4HXTQv4/bN4P1Oa9wCErjgUp+6Rcf75/rd7NefR8hCgRSZYRWFKgNo4JemaVQKiuOAYQzHwXNI1e2S8E2bCjbAafrLdDx+LptiQydS+fDVoMMqYYhI0QO5h51PkwZiHKzpmNTOdj0Xcpdb4+QBAGRk/n3Ef+62jFuhxcWIRspL3VtxB9IKMlAtIIDriJNEQEzdHVYSsehQVwSFTFaZsP0Fwir6KXzq66OAe4+2kyNgu4hSN5YCav6eYtMojxJEyQ5FkiohzcDVpXeJC833xkuQJEk9YVlL9RuUcFXC6p1MHHTsOtAEyGMzjzwvbXsGgXyXUkypqmKAzMpONUTT0eQN0NXJI0sxXWt8q86SuBrSjSY/tUPKKCr4fSubNry4rwtZkZG5xNO2kPJ1kGl0z5BMsoM4LNIqTTT7BeLRcHO9igo9xyPnlfFyKUbYdH8rfU1KVebuiMa1p4xxBGgjcMrETGZOXIInHumlS8rcycfcCgUHalZKmeE7HBCzo6Bpni1Fx3BFbRuqCQlccCyniNiEuuZIc4iYmcB5T+a8usjbLVL2+m3wejA2mWMCMj4u3o4e7GMkWE3EOHuMoiiKw5MDhfzu45GDkHDJR4xR+zAAEE0mSpR3pm0elmzaAGD8IvCHIPA6IZNNmDnWSyGGsBNiwRDcDdYG0WW1alZo+Q2/lOe7tPbihKXpsa0z5e5cW90omNiUz5N/7qtw7wG86lUJTBs1Ewb7gS3Egfnuct0dOOYxL6PnE5hrk4qSXPz+OJvIxtWg+8VGsr2JuQbSLxosN178IxhGIUVVERUXs7jFp/pnl5f+cLv+xX1sejed4NCIlEekJoyYgjSNRYXsVrSxHaoVYeBPtMtHY2oVs+gtFd3CFlEXryowXXqQ7yKBHQ8tRRBxt7iO/fNKNJXRswRPf7d675rJm7mzRMjJWwMV99fvYpdjqClP1WKQY+lhFJl3twD5ce5JAJUr8kN2J01QUCo9Mws5ALWmPXT8Mh4sErTEngxxFuOiOp5V0qyAe1r720PGKy6F5qykWZLaEjIx/kxMjSUZPOHrncU/xDFadFUXDlKoTgXcoPSepRoEFk4KWHoDwriRpm1J5ULCBKsKOEbG5lTXiKcxvwA5UvwNlnCEo4xfHwxzwoHg45j4+PGYSQ420BoRJA+Mn6xKTqVXseFGsI1CVdkT7ZtZrkcNO9IrJGK2KNnLDvtLyDh6usDjt+JfPf7kjUILxlzveo2/jQhQwDSRhOwSgBLI9qtIErUSD0Rze5BV0jpSUTaCqDXsKr9CisANlAf3M9ugcoouyCZDoOmTZjUojgn2evIv+y0C4AT6RNFyy8cmp7BmQUYSIp65562JeDs+o/ZxQdZfMMdKmxyg/FrgCBDV4VoHotJbydYHagIoyvI8xOCKzj6zK2AIohYrREB39bra2Iv2uPhs1yVSjpu7NsnjUvwH1KYHojEBzVvQAPhTV5EGxu7mh76lKf7xsz7dbcmxThFsV+GIxalafrBAwak+/I/oLRxN2G0eUI9Aa4seN0gDA9Dd99eDZ3d0svkugh1eGwJvJwBQcyauZ34lHcVsuce1kXoQftJkV8RqqWZGcQTNR7q7f1Grv6zdrTIFTgSa21J0e3yMmuybVCPuj32I+1QC+mdYzkehxydh6SvAeKKm7L48Si+ChrrQdCOh3tVqYlPytqudntPya1WGr09BWk0dPnsV4Epd+xM/r4h//vSUYP8/jkQT4FvEOfWVd8ZDhtsU+o5urIoiwrMsHS1H4Y913dKETGaMrHhrgJ9AdfYKzxtlnpujLANpVGRY8j7qDRJ/i1J1iGC2nyDlF0BHhvUvF0Xsiybi0j0UdBsQkKE30qv+wpe+34gdbJETjI3Ns07113hAYTaOaIOWFgQ+TBqBPMgxQEt3QEihyD0B2oSSsoILu2qKKBeCAqXHxAK9x2qlXXGpVhMbauo2wrLfxj11HPKlpY2Srg5TEfIx7G8s0pna8jUpyaaBBsskMjQtmymQyzY+HRcRMGJIr6vG26IbY4Vn3oiBMQZEmYCYVIbZyEfptptgRdYFaR+8GhD1Z/DxP//K7j45ACcZf8TPCuFsuYF1oXbhR8RNczDFpddyPi4c9533zf+eAnPPGOXfsn5xL5Ijoi0kt5z3hWmPbJZb/AkwiSe1vj6o79heQcd21/ZbY2dk3QAjzdza6cUwpcqzKEIcEJ405e3TR1oat5J5oBDONl1qipdLxthzfMKXndcARgIpW2PY1o4G8PZUny4r6ZE+k8pu8iKUoOfN/n9YDL+YDUHGMTJiGSUAD6pF+e3gUk1bcaAaoDEyMMBcqHOfjkrhf8VP9F373SzD+ih/iyGKIMyZZJaIx6mnhAuKSu6g6zn+uu4M54BYBugjER9QVx2iULUFn0S9ca+Q7jXZJjwEgXtI7BDSL1kYrgnx/vDO0+0F4NZ11P5Z0D3ke7nQm+MPhjmBVyTuq+fBAhpvFihPzeO6NpobaFXDTcZvvMk8MEoCJy0Y+hrzO9b0+ibj0jX/zfF7e7M8Vk3r5hJcDd/4b88kvN9ofTnipeIQo3SYsDVbsAxhXFjbpplWFv+dEX5Sv+Dn/i7r7JRh/hY+sR1JcnESY6uCkC1R0rpavA+lOLU2nCzUugH2JfPQHFxUUOTD430fKePOEYvoowMCj4hxw/H3+mHkBJy0vFo4kp3yLFWKJqnDKAh4bDjqVNDsQ87VW+gwgC5zq4n3npuphSRVx5xaXw6XVc+HKuQv271X1uTu/tBLWFpbs37PQDxoUAHnK/ZLx/gCs8TMG2AF1RixJ+4YgDQiLJ24JrFFU8HtO2rwxrN97VxMH3EelhZG68MdjwjROaFiowldPaGWAIsJVIWa/yjE2KduIYjKVSnn7So1AecS+UofrSFw7vGhZfXeFiG0l+A50T2Q8kCMcF/BJt9NoipMiY54jAebm8P7afnJgc+B1kM67VQ8Z6wS6R6oBrdjE+dmosTagSSZCFlUTuUrV0BMN0VeiCtN9Clkaoh8W1ELpgvrAXbt02QB4Tf3gAGQe53leB3dK0Q2AVdOGxK4u2mImGQtxTyTOzfXSeZTsFERxkipGykWwzSmcSFNkVBE/MSlcIFPGTZJIMwYYHmkdgLe1y+7MACgd6Kj+i+qK4q0s8HixL/YSjF/s43Pq3hmnakUMyLFUKIF3BbIm1AFJlMaHmCtu7j+t1x8XFY+jLXKKYshtpr0zXhhwLhSJjCtUIPrN3eFiQiqK7cytInHD1qVZUaxgWUm4nmwu5Vuh1kH7u021RxIQy+Rnb0seFlv7tu2rm8X2/U3b+HdXxvtTSmBNInhoqkhEj+2t79jWkgdwR7zy/tbOsPUSDnIAPrI066aNKRC+GDT9VGTuDnhGa6RSZuPBMy20/+33Plnl90bZMIkNJWtHI1ob+3Ss3OAyVl/qUoWioJmANulZtBKS/hoIt6ej77EfGyJ7vz3CKUPTnK5sPPXcK1/wbEegBONnO57P5dPQGRMNdwU+HW09bV0BMtL/04T9ObAWQXZ4MRf44fxHWhSXPWAKjhQxW1Rs0GLwYptXpiGlM49ltG5ZhAgAmX2nnrNmpET9in7pV9eUiZA1IRUf3Bd4HtChg67R8inefPBQ3T9uhVuf3Qg3b9wId2/eksRM/e7oCi17zY37D8JDmcrzOv5Nh+ht+SXvrG8+AspGpYhvRrUBCJPsM2VF5knBvx+lGRKlcAyffmTcDCFTR+9cR5xQcjghYrhvihlWO4iWNTmhIxc4A8TWJJW8QeFKLkbGZVT8XC7NJ/rSEoyfaLherBdzwVIcgSaWAoD9jtoxKWLkvie/W5J5ACWqgCnAD3DEzJzaDJbrhTLlISWQfiaUAMDErWhiYxFi8oew96WKMK+wc5N3PoNkl7uqsb/+2pj1F+BJFdGoz6rIQ0UcDXXsIBpWj7/N9a2w/mAjbOm+qaj4kIZvqOt03zkQPQHtIK54Wu+piw/mHr1wR8m5PUXS9x6shwcC201aK4lMJ/mFrpiy8QP5YsATA/o9LDh3dsOGgHpLDVBpUurRL7/dxyB6GKsIRb+BJGUFx7gkIeQ3USrNZlJDSrfFK0fVSDSOd36X95glplM64qItsWkcdKQveJ5EIZI7Vgh8qOYHywe09QM25Yi/pcnGImNpllmZeGcQc8OjpVV5+0qNQAnGX6nDNW5noz8BxvNd4xJjdIzv8aEbEWVVXM/y5xpHmqLfYTKRyDhl9z0i9sQcIGVGQJQZC0yhHoh67XMEHnRnBgyJYO/duRse3Ltv0SvRLQ1JLekmCqGhIo2G9MCm1EieFYCZS+b8vqWiiwMKMRIo8loDQjwmVJQCN00S0FQYcKzQLZRRp47R2HgCalAXfJeb1uOdzGTjqpBcHeJ8cnFVUfx3XEFE/TITUrxpikytsZg4veFSjHK9Mg+HPkrgOe7RmS2axh89suN0NK47f5bnQPlZz24ESjB+dmP5XD4pFlBH8b/iKPHGdAPBnwFqIJbxWm+5VEAx3MkxCZ4n/QGepDO1QeJC+QynIgAv7+LhXKvRE7iu0ZPPOFpVtCkypmy3o2h4XxHw7qa6QIsP7qsFPbIBfBSqONZRxNdWdH+gSFMrgArm9wLmAYZAmAAp0p0USPMYWxMqQ+Dq9+5RcQj9oQjZqABbJmh8cFBT6ElikGak+Btvb2+bxzK3UX9A7a8M5xtzs2ZgNFRXkFQkuchYZEoRp2e4N/c1g9zI7Y5AOI58Ti0MPS7gfuH30VPb8SRZK74YTTl0RSryyDXlTFrl7as3AiUYf/WOWWGP3QBGtAQZdjqBSFXR1FIeUCgqJh6Nn55+AFw9YIUHQwlWjNIAHIzYY9uiOCnYMt2r+1BNmOeEols6Vyj63dlUoYboAiJTWjpNC2Droh2IhJGvIUkDMAd0sEhaYsASWoFIFZ7X+V4iWpOqoczw3n1wr6lyznjYVPRBV2jbeL8AvKVJhP2gYzRctUfCDspma6nX57SOJTET7eCJS15/nGIlHwezRU2TYwThmCTMt2FkrImJ49vS5BGbEcTN5tpidJyBch45l/zx05/zX+Q7SzD+Ikf3y/psRU5UsaGo6CgqPlC1GV2kMZuHHxXEpJRa5H/JvD+Lm9EECWANgEjUpQmAezpkUHbsRvIs502jm5b4fYFKW9zt7sZ22Ly/ruTahhJr++qa/P9n7z/AJMuy+z7wpPc+s7ztqva+p8f0zGAGM4OBJwBSK1GQsPpISeTHJbmUVhJJ6fvE1XwriaS0lLTUtxQlkhIlakEQBGEGBGEGwADjZ9pMd0/77jJd3qT3PnN//3Pvjbz5KiIjq7Kqy3RE9euIjHjx4r377v3fc8/5n/+hJBTW8jqaC7qAOnzga/h8V7Gc65hkGrCQcTIA0E3U+2uyDpgXnZSm78Hv3NPaaV2Uo2+D2tdJll4H1S/SczvH1P7O0RAFDDPTVw1sAtYm+daxrpO0pwBXQJysZNcSxhqew1+roqZu5UdpzTTpuCtGokIScyoFL1MQM39WxahQCbuUMcd9Kb2OzJfwdximCtrJ8l5gopHF7ypsUXekcrbl5gDrzbjvtWPcmhaogfGtadcP7Kgu7uOWkQCZ4I4PVkBOAKYVeEY3y09qPbIYbvREN1la0SpOvyXAEJDNoA/hrgolSAAgWqbrUbL4oo9WfmNt6owCw3aEeDpaAXFl0wHCYkxMjozZ8MXLdvnCRRvGnzx+ZdjmAfH5cW1TtqggHQVG50iDnrg8bKMXLvF60t9foegoMwCbwBwNC/zVq0wCCgLK+pVlLYtYDwU1W7HEW5QuDeDJ8hb4yv+sh5gV2lKx1RTcK7FEon85TUqpfXO6oE+IkSKXPk9tIt2ISPJzoE7txZRRUnOTetyig3FYgZQD4nLUtRK/+0Zveu17t7QFapU+bmnz3rqDh8QAWWbUuaM0k5TTmlAs60fr+HDroh1oXrL7+xqtl8ofnbhTm8VDZfC61GJMqpAfNn+kAZxmaPlTgzRjlGhUFlhKKJAgEQAbRPLDUdIyXWCs1wJhByE+97p0kvlUoA5gk8+3GVWxNTjEAuI1qb9xUaKzeYYcv7lIQE9FTxewllWYVKCsc2pTGjSAqN/xY+v8xObgM1VU1r6aCA4fPOQFRNsAd7Eg9Oy161xqdN2mlnFvSICU82rGD9xCnbsWlW7iWK4DLJaD4E5Bv1iIVBmB/j7KdYGNEtOyI0CndtD1t7e3l/znyaWRU9aa3Z+j1YQmUqWx85rzKrkq+O0mlNlWCchSzMMm15pthDnjPRgib07O2PnObptUoVoVqE3ROYkDSXlO0polSevAMXcwppEd8FNa+K3rorUjb9ECPn7pO20oIfbMTdqnH7rfamB8F3cZ0ZnqWaITrXKfZyPWUg9gvL9l2fY3L9tD/U02WL9k3QzwNqQpkyawswlUdTj5KTPfYg7IApS0jE78X7cAZbHJDyzQdbU50bRE38KrgOyl3A+rSDW2trYHJTW9jySnRHsmJsZY4sPtBTCbKDUv37BQQiAsmpkLzWO1yo/cAMAow06c4GnAZwV+sYC0u4O05o6OIO8ZLUydl1eTJvgmF8IU3GNxgZVJp2rP2rywKH8LRCVOPz6Pf5pol4BSIOy17gjMCXh1fa281nXMc+5iZUzjslDFZpWEklLcI488xPew5AFduWM0QWjqSisEvZcClrlWRABOJk+5H6IspruT3OUg8Bcgh6BrI3UO11Fem0aoepz2urS0bu9i8b9JkHO0s8umBMbu+2ZC8pmRRBdBMe0RJa+zZB/A3ifOSJ9T8sdd3P/v5lOvgfHdfPeuOXeAUlYO7xOqcu+jBMXb6qkaTXnK3tUZe6y/zQ63me3DCdu2soDFyTOgI3lN+TQbEFz3QFuWPlvyYUaAdopUAuD4OmWGiYYlOaBVAHRZ8phe+knC90p+UHXqFji8snrF6MCPCsheOHfO3n7zbTv3/hk7sv9YTKzAKsU1INqagnqy7ARErfh+++EeK1V5YW7R3QluOQOyApF5AFdVptPEkgv9JHEfZc8JLLWlxA3nQnN+qvghBoaocLO4IpaYSGQ5S15SqcbNFD6t1w8weU3Pztipc6ftwqWLvNdoA4N99rFnnyI7D51lJgZtKsVU78pzwXfeDvdZAs6p2nZJzEfZdK6xrBqAurFMDvw/+IA1uQVLVqW4pDZXt462c1O3XVpssjdHp+29qQUb5p4Pcw2LYpGkh4vT6xHaL6Vclz53MfuNRw2Ibx8g1MD49rX9Lfhl8uvgegX6GtaRZ2dJmWzd2uuWrGdt1h7uabZjbfV2GEOve3nWWgGIliYJlittGt4ulqgs2w0aVQF448hNYJ0s62BRh4oWAYwDuDnVLYnrMOwFnGImLKEh4ZY72LdMAsjUxCRshRnrbO9xapvzfAVazrmViI+KavILWNhdaEqI+iYVthUCeh5kUx07QL8bt0Li4qblf+4jD0kT7B8z6FIg0VkgMfFDbh5NTDPzWN6cfyOi93IXLACU07g8YAp6kM5LXOHWUAUQgXobtfJamnFvUGFEFrAs7uaWoJHsAk1Y7K2cu7eVBOzlo498YrfmBdn8RgJPr6WiFUbUtU6VQVapELC+joh8fZedm2+wN0Zn7dTsmo1yrAm1+xa+/2vA+Bb0wtohb6wFamB8Y+12h34r1Dlz4n8E4zXRv0CxVrkmVufsvnaz4x2Ndn97k/Xjm2pm8DfLeAKMtRQOdKgbB2NvGKXjRjB2+loWMBR1TAEwgbHSxzw4h7XsmW+AyRyBNdfzlW8TdHTOr+w6LDyBcQP7SMSnXip0AKiqYbh1666AWI0kUso2U8WCjzuVbNoo6Br0OEobjacMN7lQZnE/eAYbqwWlGC+wkpjTueOmWFZ1EEp0dFIGqr2ny10IAuaZ6QkM63BO2pQJ6YAffeuqCJLA2J8zMPaLVqkqX5vEwlbJ9x4tY7E8dJdX6tpwUTTbycl1e3tszs5SRWCyocVmlLFXA+M7dHxufVrlwLjGprgrb2U46TxJIAGMaxUAOMsM/hmCY9MEwGYBuSWs1FXpGsjilOXpNdJ2/kiayOl8lMmWwE+WmYBXtex6enpKPtskiSmLsiTCE9OknR0iihcThlwLsmy1vBdnuS26G1r1PVwCjTAumnhuxXfa1tVp7d09bAAmz/o7FCANxUj1rL/lclDNu2asVrkVmttCpWcF8GQVB4paWBI0U8rJLV4qgyj1Wcke7neWRc55yjWhzwXEyVWSB0hLwc7sXl3L+w5AXGKnyD2hiUiuY60UWAXo3k0xmY0SoNWzCtDKeq/xhXfef++kI9TA+E66G9d9Lrp9IfLvW+S1qg4awXcspzWbYGk/Dj1sVoCEZSZBIe2XA/l1/2z8Qg4GJVeHfL5pkzylpCkBUfep8lpgpKw8WaLSemiSC4GlvgBPYCdQFMA5yPG5p1Lz8NRl9hNgan8F3Dp6CMz1D1jf0C4b3LPXhpDNHNi9x3oGBv19bV19/daJjGZHT6+DtJ61dRHQ28wRDgAnfQixQOY5x7HJCQ/cpSBhCEbSglyfriUAdRARStzkDUW64HLJAVnXsQHGCrbJd5xVMxFoC4h9S/cWzRH+HiOgOc55TSmgyFfx4DiI1x73TgvU7uY9ci893RYwUdadLEFZT/Og5TigMkLwawKLirw2t5iVUusZYzuM4OR6FDnwJM6tU+jkHY0VNIKWhThVAaQSBU7WdeBKx2tgPyVXaL+kAJeKpjo4YzULuF3JzEXXRfEjqOfuF7kJ5Lox65C1jNUsS7YZK1o0t/S5WMVB0wHXimhfEvzx3wvnuArwugYzVrIs53Z8xLqepEmRwDfXXk6vE42tCMapvTY4xwFwNz9iJWwH6aAzMg3yjsCPHiMQqoKzSyo6q5bZ4f27R7r+PXMZNTC+a29l0P4VlSoNaAdY/vLlOZ8tAVRTIPMILIZJLOR5gmUrUT/Y6VU34ZEDunNXY1aZnhXA8yy9WPvOqXKu8IY7gC0olakqthJCRI1TbbxFsgfRGiagNj03w7PoZGyLczbHezPQ0eZ5re/6seWXxmqUf1ebLNqkETGCvsTYBEkgsC4mobxNIcGpTX9rE01tFst3AZqaqlNzBqXlvya2ZM3LlSJXi9wqorQtqAo157kptTtyt/MU6XKrj81uigDGTg3cdDsCEK9zv6RPPQkYjzGZTjI5LInKJtW4nBZxE+5j7RC3vwVqYHz778ENn0HwNYZbmIBBr6XWJnfECinBs5BXpzADpykBL8tYAR8JzuT738gJlFMAK/GWs0QR+ZBLGsX4XT2hAqhZAtTkdvBkC/fZ4gPGLSGQZpZxcJoCQCdnpp1WpiQOAeo44j3iEs8D0uIsTwC4o8PDdvXyZZTeLqH0dsXGRiSFCRDH52m+My+lNVUHcQ0LQBca2xTAPr0A4C+iiwx3WCAuap5oerKQtS0CusvsW0+grgX/cipSKis4ZdnlLpqiW6KSO0i8YJm2SZstzI3BbSGusCo+L8OOmWfynOF+TgG+er3Eeazy215h5UZuXO07d2wL1MD4jr011U/Mky7ERFDGWtQWDpZykM9cILNrDX2GJRgD8h1PkP4raU2vGME6Ppd7TK6FBB45WCcRnFx/17PvFCiMWr0eZBNIcE7SBT596pRLUjpLIiZmuPaypCvh8uq1/LHzS6QjA3iyij0zDNaC/MLa1uDcCgBb4fvWNYgiRvwN3/I6rgP5nJUgsi4NCDjBadPfqh3ntiXnpK2JCaBZvy33iCQ/2V/pzwrKuZ9YbhTgbw6GxCTWuHzG8lf3Dw3a0O5dnjCiaxczZI3kGbEIdZ0pACmA9gzDjKmhu5eElHILusTs0PnwG545GNtHx5FG85pcEdyjRVQ0Ls8s2JnRSRuZhfHBPZtDsm1OGYwqRBqZK5Weq/eg2h53UgvUwPhOuhvXfS6ekuHfytNbRQGTdaU02qV1Eiagvi0A0vOQZlGgDFKOUcR8JxZyoGsFKzsdR1awc4GVjSYRnph+ncAq/W4SY0+WsgJn2jwtAYBqVIUN3AMCLIGm0pBLPmQBKtarAmqys8VTblZqKbS5zvZW5yZ3AeDSuGhr4TheaDRMDKvLWLpwluVqUJLHolwjcpNI3YPf8OAgE0BLe2BXaHIQ/c/dKHCzdZ2hYjUsj0gLTLfteoOiqS6gwF2n5zKkShkHkJfJrJzAxTRF5t0s922OyVV61T7NuM+9Zhdf93C5w79QA+M7/AZVPD0H3ADE7nmUvxagdUoUr+v4bIU0Wq8MwWCeJ1q1ADiqWIYqYTjwVZXYrNI4Ue/C+crRSvPUYvlYAUTxhuU7VgqzZCwFZCGFmvOT2hkJKLJ4152Op4CZtC6wjj1/JbgFmkk3bmxVBQ2l2gVetP65Mhp+Xvmck99ZvmcHWCxtbTqGwFSbrGlPqBC/Om6uB6FJQL8ti5f9FBhs7SC9mc25w5oIsgnH5x+AP9XE84kwy2Asx6Ao34pSdtNqAAs+czUpC28FIF5Ehe4SK5kRVjRTuncqpeVujchK9nm4Jv1ztw7fcuddA+O7/m4GP2MIngValMTY6wHidZ5ToVK5LBYAYgmsr7DcXZEebkHVLSsNbWIAAO61SURBVLeSt2PlJeDJ3RjyEUv1rKNNuhSbLWNfukdPp4vL83A5z0yK0pftsZSRvy8NDSU28DrpPITXslgVsJRnV4E/6GhL1MPDzTA5o1JL4zY1O0HAbopAIBl/+JgXlrGG2U/7CwSVXSc3hSRGxawQBzlR5+TPFmi7ToRn4WGtZ5oeSXSpHBAngN6qa2ke1cSh39DlhZJYXusD33C9TfN8BRbM8MKaTatYgMSE2Fy8yQkpsWDAXd9/axeQWqAGxnd1X4g0KLeM4fe6Zaxnva+adwJkWVQEfhyICZxJ7yCmLW/KRovyltfTHEW/cvIPyxJuVcWNjF2RjlsCcN5IfmJZpB7M81JI6pIALFajZ9lh7QounUUt4PYtWLf6TgNWc2MbFiybXte3AN6kGWqbW0Ycnm1W7Iy4zZNZp03pzgJZT4qLdDm3oj2DDvqfKILyiyf3Rcyyk3Uu94jOLwfdcgke1drSXTJch3jZ8q87OwQQnuNyrwLEsoxH8RHPkhKtmobrUX+5gf1uTspOtTOsff5BtkANjD/I1r4lvxVuoQy7aMjFpAGAxaPz8h0H4XllG6ctt2Zzd8V2T1GWYar+nMTq3RLGFZJAqkkUNlm/EehL5Zbisj/t50EtZeDFLDz3DcckFvdvO+9XAB3KO3kgUc9yOzRiKeKOaGxrsBa4wK1dlETqws3QraQQeMY96EZ0kqnXDmjj8mhoZbKKIC6YV8ZiiGmGgqI6D+caixMtu9nPPVj4binH69E55OyR4uvtrCzcIvbbF9wNEpFX+awJAoUXULUbR4VvCg6b6G2pnqG7oEocjJqbYrv99W7YrwbGd8NdqniOEYjdR5yBseQUZRnHYpd4QoP4vESFMkJUUQA9/UyRnlXp50vBuJgllwN8CnTpu4m1kcBYxxeoSv0solHJ56z9tV/y1Sbwc0tV/mAYD5KwFO94bHrcRtnGcEeMzVBJGveE/h6ZRoh+EhnNRXjFUNem5b6QZbyCpSyreF2sEiQ9pWcsZgXWtyzkVN05BQqT7KXOVUkoziCJgc9iYkeaWHJQ3rpraRnDHh6XDC4HfXeVFxMEGC8ikj+NK2lBgT12Ug081+xIlUkclGuPe6kFamB8F99NUcHcbguUVbcUg9dRLAM2BrYHrrjL4h2rgrSKlwZuckjDDTxXWYN6jjoJISRYyvDabH+F33DwkRXsAcNohbuCXGS0efZakOhMoJ/AWH5lfbdFS3+diwRxVNtOG5ZoAuMG/MLBhyxOrWr6qeBnAOQFKHHD48M2PDpsV4Yv2aUrl+z8xbN25twZO33mpJ08fdLeee8te/fEu3bi1Lu8d9rOnn/fLl6+6PtfHb3qCSYSCRIYe3JxtFSDwhqtkjSf5WdXpRLocLoWZ4wooSX1HQVTowiQ2tGt6BiUSynLauvNj1CVWjmKKxQHWES3eL6x02YaOmwcl8TIHCL8TKIKwOpeeC6jp0gHDrK2a495F3fm2qnXktvv5j7gqbxQKHApsimlF8hSATmqexDyIVA3y+VJdUzc1GXnqK4hR1nHtoL1PIcDeR6xcvTbATn8kgSKtC0Djkvi8OaAHKUdFfiSGecuEUEEtDm4BbAloKBBydLmlZojEMv6FWfXLV1BPham1HvbxKbA7drI77bw/TbAqIXvNiNgJGlOTRXCMwGya1fArGjD3aDNXRHdbTawq996+hEF4r0GaGjuz43+ZPl/RU9rleuCrR3XRSduC20d3R0IyaOXweedHegdt3EGBOjW5aPGF6xJTBNFoyx036CySfyeJIwEispglE6xCy5F2cwwoYUJSWLxPrmJ1cIby6rmLFB3JTZ3KlkztMOZSVLVF7hbnUN2tbnPXh6et9evkjG53sGkg4tJ1bG5b3hj8C1z7+qlR93B/W7zLL3a495pgZplfLfey0hrEiC79Sk9BlnIiMsHcXLVtVdZouATdcqU0qRluabMPY9gAZ5Kx1VVDT8OVl1pjg7W88Yj2YL6RS2tQ6AwWGyB1ZH2T0pk5bKuI57D+Ah7q0J0PELpOdHJvEyQm9/hJzY2JYdgWQPUEuxpB5BdHa6v2wYGBmxgqN/6+/utb6DX+vr6rEsgLJU1ATT7J7U48YUDS0KayrJqQzzvGq2NaPEm8f1Qny5saeVQyRpO76d2dDCmYZYQcGpoRP2/pYtAXYO9Pzln56ZXbHIVfjiFVFFvDpU7IltG33c9DreO+az2uKdaoAbGd/ntrMT9T64L+T8VYFOgypN8xc/VcwIcv/4AJ8UMskpNEyH0mo9LZeOT2yQeuXQu8Rs5QBeTTsr5q3NgTK4OuRDa2gBXlWDq6rYulNn6B4dsENW23ai37d633/awDaHmNrhrt/XxWY8U3KTaxv5tHV2eip0KjCZOcS6FWQTk4t8bLVe+pYr7l4SNokyo2C3rLVTxIEFmmHTt968O28XxcV/FJFeSZh+VY8prDQa7uha8u8uH7jWnXwPje+2ORgAMtmuylkPgbglKmzaxCLzIpqdQBytQdK3Ahgg81vCIIK3R79bvRsgoB4cbaUL3cWdfTOnYuQRlCpIlAJarIwm5u76xgLhTGsbUt+uSNGaPdff0I5vZZ719g/6svzt7JZnZ5/tp/1Y0idvZkq5yksEM6cihPmAeoCv3OgT5Nh5pgtmwkkO7JoW6a4BcqxIH4haE49fsEnobF6hkPYm1rDrZYr+UVhe6jwLkeE/ESRaNsZaEdyM97879Tg2M79x7U/XMUqJHuZvoYKfsNhUOlU9ZGsfS6gWWkcpxy9gDVorka5hHWlqe2pyfQABPqYuJdub+EP84SV9uCiRGGN8ILEbLLk4Q6bgh0JVOJETPxPPNN/mcBbzamsjs0yZRoTaSSmQVt1FnrlUWMpvKHjU1IzhExQ2vuoEmR3qt9/W5thYKpWprVEXnqJWRaG1J4zhJdgZecwgkBonO8HdiWiRrN7lpSn6U5Lpx903wJafPnNmCIlsd56zsugtTc3Z+es7FgJZJ4V7xunzuCPJN90/3SzEBtanAWFvtcW+1QA2M76H7mezWHATXEyDz4RLWr1vG8sOKLUCQK4GKLGIVEXW3wTVptjnwRt+w8HiHbZe7HHJdYFmoqXZdciMkwXmJ80is3jWKAeQGrMt6CpfWIYhEFgiA1eRAJzqYnvNNn2lbJ4DJxTv4lxgeEsTPrOLkriinTew6G1FLOV9DpNVCmpjcRRRdEiX3S0ydlhjQMudxhZJUp6mWfYViq3NMHquA8aquwSe6YB1Lr2JDJS84iZT4sdk23+HNqH39trdADYxv+y248RNIgbBKRwigkETTieiLLxvdFLKaXcRH9poGtnYWVS26K4IvN4KwW7QbFSlCEClE00oAtA3Sa8mnHC3kZG2m58TzTc9eCYRNvt30LLlNAbG2etgXdXFT0c9ym/i5aVPyiyfAeCZimEpK5xR9655qHRNQPC27wlZK6ojuhHIWsTghSuSQ7nRK93MNas+vRqd4fgUf8YxdmFCCRxCOX5CWCKemSSQPgnpwNpxxCHjudCa88W5X++YtaoEaGN+ihr1dh02L103+TB/CnlBc2nR+Uv7yBbQzLORVlj1WfFzbRZyffI0g+oalXPKfRoCuhBslOclooeZ/Jys1WcnJV1wq/onbwTm8kRycXBtya2hzAfvstU9KSqrwbD6CmQByquKcrrhawG6TCJDcFRHM9Vxy1+TBy/g6v/4E/mK3TGINj2EZT8AtnBedkOuZJ/OP0oVuuQfReVnGWWktd1OEM64B8u0aZbfmd2tgfGva9Y44qjLfZiWqjqC6wE2JC3NzlJ/HJSFQWyXdtg5LuQkruQVrUJunMkhqkoi+Ms9c1lGQHYFhXXqP4tcqGSMBj/yZcct9x25sl3m/WLMvTRKe8hw3qamlTDhpJoe6dKrmQRYd2/z8vF/X0jJuF2kzy+0deb0p5Vt0vRLPF+Kv9tM+4gYn1TXpT8xxrAUqhLgWhcCa9llCaD69J66bZDwl6ynhIt9H6nPZaiH40OPmsxEWOOfmIk5YwmpDAWwrvmpxsecXlqDdDVn/rj0IGS3Cne7yWn0zZN9JNU7+bFUxSdW2Pf076RdL3c4TVWqPe6kFamB8L93NCAduNbHJtyrQEDRIJ6LE7xW4ku0Wjbvt+x5T8cwSu+Laxkvlg5J1XGImb8ONUTxaTrUrK6AOtFYSvtfE42DNtgywuq4F7+m1NhVF9Xp88ZEodnkAs5K+RNCpCH7c0vfLWMSu9RxV6ZJVLXBdieciNseuXbusF7bHihJyAG9NmuEcNjIr9RvuRoq+/NTGO61heI91/bv+cmpgfBffwiJ/t3gp7QS71hn4IVsO647nTgpztiFxuQZIeXjIdRHic/zb/ZIZb6rkL45MisCoSK6PzaCxVXOmROp03sExUnmTVZ5E5/Nn6UR4DTxMYGXMaVslrXkF4Xhty0sLvi1KQJ7y9npPn2s/vdZ7XrVDlqdcN9F631gJhPeSv9iTZuJ5pn0dIKP2h/y/oR7hho9YnylDL22yxt0phDtimRWJJolWrN+jBw/aod17bU0lodha5J6QOJIcSiWwF3tiwy0h/7FLftYe91QL1MD4Hrqdyc4rBfYk7g4CKpUXc8xaWR7vUfIDdDC5KLx4qMBYmroBSsqWl1cT5SAUmixRtW68AYsSnsW/3RUgwJSCWrQmU3FT15RAq8L34dr8fVwrbgnjg5Xlq79dpCiWfnINDB2Pa3eAVqmnaB0nCzv9pl9hJoB0TUJMZEXkPOJQgYN2SZ9JCS7qMaeMQv2+F2LFOtckuGdwwA5Q3qlJ1zE3by36LkHUnIXt9zNrZoG06G7lshtv/G7Uvnm7W6AGxrf7Duzg91PiRDnGqQbwwvSslxxqwSpbo9R7H5lnR/cdtG78lgJnl5pRGSFHns2SkKXTKiV7uKm4iVWR9ilavMW/kyVc8jFv85rLuSkSMAtQ19hWATWvaRefVWw01MPTZCOrP9j11zzLupcPVq4Ot/JVaVpiRKo4Eq3SyClOn6d9EwBvtNFmHnHyHcs37MyJaBGnyiJyh2uCYEawDjQx9g/02QCrmGbuiUhtOl+tF5Lwk3uiBchxtlVAT1uNULHNjnSX7FYD47vkRl3PaaZQ0hLWoZa9QR2szg6SJryfdGEBcSMI42GmaMU5ZKiqhUR6kmUn8I1LeP3+hiW2827jgB0F1StZyOma0+dFv7FLWkpNza3fYEWrfIlnEsYqIzpTt36jhZ3eV3vkVrB+K1nh6fe2sozz7LpkEedWsd4L6m8B9JNln8uONopGxyRycGDQ7iNtu1M1+NhX8j9hP6XZBbaLJ/iUwLjmprie8XC37LvzUXW3XOk9ep6VlqohO0+VkRnaWGEdUMGOHDhEoU5kGscnUUeT8DtWYzS3ijq8lYJXOuomxkS2fr5GmyJnUpRpf3cNbLF5AMyt9vCcNv+ObEf5gWNlaNUs0rI/VYYO1jB74RJYhYmxoorKbHqt95T+nYDRJ5o4MVTSeC4G9tIkJvpZMaEj/Z0SapJrYhWh+HUaSUAtyl43XGlOyvb299kDhw9aH0ksTbpvEnfiutIjuSlSU+cslnu0W38oL6sGxnfpbQ+0Mc/TcuspVIDQnzFZANAUfasBp3HD6oJ1t9SxHO6xZvadnpoIUXtf7kLVSinOxbbIMvFSkkeJY+ygLM3KqJHsrwF+/322qC4WNJPDbwQ95cCdDRzakFpdaVtXppvkKcvso1N12ldiVMTnkgtB2hGxIoisUonIu19ZbghZ0j4JiPq2kXbs8sxxU7DNNTz9OkJacr5J7U7XFdKgFZzTNaeMv+DOcVDWGeKbZhbg4IvsS26gsh+5L+1UstYA7EMn4yBiRt0qviq9ZIFxFLFPaee6v6Vis86QDve89rh3WqAGxnfrvRQAMzrrG1YQaMf/K2tL1SAACQrB2Rr6BspWW6AKRmfDqj15/wHb1YnLgqKcvV2dFOgkei8QYf965BrJKcZXCh9WXNy4xE9NE4Jb6CYw+FVDbxELb3FFQNbCvtLV5Vmb/529RnN3rY703oYWF1DXtgRgLQJiKiXk/OXIBc4z/FK22vTMHBxg8X+1XOfa8MFq0+s1ibtLjQ5wk+i8intKeF7P+ltFk9LfEo9PxUW9sgZp4CwZbIHrWOA6lhBzpxWZLGgDnSev9d6a2pFtvUGp1lixbPXNHaRgd1LCqSNMPKtkzKEJDVXY5pc1caCN0Sq5zk443VQaGRu25dlx62xes64W2nFp0lbmJ9FGXvfJshX6objfB/busuc+9qx1tDbY3NS49aC/7HoZMF9cJ5prBqqxnOusmZWO3Bk1QsXdOnjLn3cNjO/q+xkKKQXLWFkPKTMuCCx6pQyW5M1oGw92tlgPAu31CKgrLiWgFqC5doMfRcptwW3gadLKinNr+9qcvlzeMVmGIbgXinkGYOW4cuF6/bb4mVeoCBOAfjtoRQRNZWkta189qwqypyvzvmefqaCqKGHkOczzv0WJ4pM0ISB3Czmee+kaZM0qMaPM+9rfE1j4brDao+Ve5nkR7q/mgXXaqB7diHppX7Cf3l+YF1MjuB00mTU1k6ghfQzpYmAELxAwVeWSZiXTUBzV1kW/W+DbK4gUNVg7gvcTU5NupUtMX379ASzkXXCOW5koRM2TmyWwKoIeiB5el8X9xzWhoLt66JY5+RoY39V3NGR6BYDRlgZvLPYDKjQwaDvQdxhCy1f+YhHYGrG2pGa22fINGV6h+BIwpUxjlssKdPli3F/Lxyw4FYC4o2Rjc0F7/Z3WzhsZY8HfKrAX9WszF1cc3aDBgMuEz1UJQ9oRetbfOiMBov5e4sUSALeApNmC2BS8HwBfAF7+dbK803PaX+eitguuh+SK2Pwsi3xVNefEF8b3rmf9vcjvz5IF6O2lKtUwIlzQCEtXkbZlaHOJxxzSuZv92lXpQ9mLDbS9rOLJyUm/BQ1cu3z4Q/0DdmjfXvclr5JtGLzzMZEdt0ais+WtfFd339rJb2qBGhjfpR0ij65vvoRYyU4KbXOz+CFbsbb6oLXhL8Z1IRBo7mijVL0EzMM3A1iGTL0SuwKASAG+AMQCDYEwTAwHZ9cT4wtxc+BI/NhgtRVZEuG9yE8W0MoX7NYy31T1amlGMKsoDViZxEFHItbRS1Y3lmcQYQ7AuKr9lb7Ns/4Gq0vvB/+vrODwrM/Tcyh/lKUwl3kdaGl8X0CvlOu4pb+DLEbwDWsiSqp3SlUWh1mfa6UQUqz1WvKg8qnXkdotjcx6rOBWB2OlpffhsjhARt4uKIjyHbtUpnzhtPGa/Mhe1SUwXAJ9rva4l1qgdkfv4rvpFaAj5cmDOQzYxKmVRbyOv/UASQVHoE11k3orpFKKdHdvP/oOSppIFKoNEHYw9iSQAOpAHdZ12pTNpy38rc82b6kKXHoOdnupNFOkWyinYQ1XhNwPbtFGy9brxrl1vPGcPpefWApt0iiWZdkIO0Q+bNy+296SOyb4qkMAc5MaXZh+Spt+S78rTQtZw9r0Wu+Fkk+qJyjLWkkn+KqViMIkp+xF1c5z/Q/cEErw0KOBFYkAeXEJzZC5Bevp6bM2JDO1bx0Xza/ZbgTy95OY0yulOrmUpEFRqj8YVkCJTXEXd93aqZdpgRoY3+XdolR/TraSqF1ua1L0k4HcR6HNY/sP2NG9e62dYNAKS1/pIfTvGsSwJEilApni4Co45ktxpfUGc1lWnl4mF0VyU4g3IDZAsO8yy7hkISfXRbAaSyLs8kcLhGW5gqDSYvBnF/mR1Zr8ywI3/YreK/++fMmyMFeYjPLvp/1VVDU/XvBbB190cGfIpg9JLMHCTNmEm58b5JpQsFAWt4SGZHbLzUPbNWPRBqs4rCoEwrKGJUGK1wI3EGBMkVS3krlGtbdcFFw2v02B1fYuavVxH6ShzHvSJ64HuHtZyRzi/uzt74ULrsScULk6VQLflIZ+l/fd2ulvboEaGN+1PSIrBJpdg4I+DVJlYyAfxf94/8H9th9fZJvAizRhReb7B3dZD0CwqBRjWajSUYiVnV04PaqSCYCVACJADiAsGAlbPa9DiVO2yO/1Z/fChkBTI5FCLcE9zVrAJ8AF1LSteqVkaU/INRGU4XxJLzqZU9pCMNCDbRxP+y27vKRoaviMCZCtCcjdp8wxZCHHZ6/OzKZnt4bLPav6tbtJgpe83HPQP9Zph8+DXnJQrVNFEGlZeLkqnaFnMPJrvgU2tgqc6iF9ZPno5SKZXwRgWzrswMEjlH7qJq7n6XienFOPZd3d3GiHSY8+ABg3rXG/BMiu0Ea7lSzk4GOvPe6tFqjd0bv6fgbLzt0A0TJ2q1jWGZaxLKw9fb3WC3OiRf5PAFCWbzvFOLupnJwsxHVYDXCooHABNu4njVlr/iq5HELqdICu4KYoBfBKwbuwfwriJcuxlBQRj5sy6TwDToAqn7W7K3R8AY34uQGE9b7AWvsJhJdxFcyTWbjIxOIc40gqcDJJlDpzX3X8O38OF5YRwkqWsT5IQ2HjOSSAhP01iYWqIOFZgUhZwzgu3GoV8NbjstAE5NxiT8MOWhVeW0+SmFjs87gomto6bff+Qw7QcmFo3ybMabmW2th3CFrbYGe7NWNpN3MfIwkwBkiDq6L2uPdaoAbGd/E9VbS/XhUhBBpQ2KRLvIoeri3O2u7eHnvmkYfc0kI9B0t53dpYAivxQbbcJz75KXvsqac9UWEcDYsVrL0lwHEOkJOV3EpZew868T3XI6OnqAScp03r9/A3rAMUmLnyO4TN/460Blnd0LOkHyGKlz7n9DhHmANYigomJpaFlvHS/lXp+nn83HP4U7XJNZDeX8DHvYg1rH30vrs8/PyCayGpo7lNquAgn4nF0OTMhbDpb+2XPvdJQoE8cea4WNHLpOWhZ6f18Zlet+LrbaNwqDb9retZlhCROM3SxVhdxOplcuD6ZSn7hARAT0yOUauPklD8ztjoBJxm2oASUfzPmuApy/qXaJDPERynWX5mvt/ExX30sYftOCsbW0R/ehn3Ei6PhdkZF0CSL3pexOba455qgRoY3623U9xdLaFFvXIpx8QpXrPB7k6CdoMEhEjFABf07F5YZ50F+pb4u7v2HrJnPvFpG9x7wEbGp7DwWqig3OvJEDNUoEgPWWKpNHxpYR8Dh4n/utGMAYhKj0i3C5KcwZ/sr+UCiUyEAPZBP0PPArwElG7tJtU1SWZqIogqba6+pqy6CpuAS1vSME7PSelt3ScVuVoidU9giIXahHXaDNfXNTpk5cb91pS5F/cPvnVxssO1bFxXyo5bh+6GQwfr2YujAuizcJObUczbve+Q1+3TfdhYNQQZU/nim4z9WHkc5h7KQm7URMY1ajJV5qTaQCBfe9xbLVAD47v4fiZ+rS+FlTbMklcR+T24IB4+esRaGdwtIDAx/02qXw7IWMQ9Q7tt18OP2/GHHrEmXBeTWKXyIdcBHh4AiwkcaiI5JzYxN2QhK/Anf3NpCzKcSZqzRByTTKeO4D7o8NqTqAFdyXs2AjAC4PSshBO9H/zVUbjI85YjMDs4BvEdAXOlTdVKXNmN52CdA5SavNKWfNyu54wlrSxGLHdZ702qg+c+jqhv4cpw6FrEKKRPSg7E4Tn4ieUv1t/iH2PhYsF6WjPHSxVH+gf32N4DR2KCSEgPF5S7CD3fkS8+5DCu2YPSOobq1iwdDWkdq0K2XEkY0yrQWnvcWy1QA+O79H4mNTW5HNxKk9sAsGgDxPYQ/Dm4Z7e1Y+W14BtwfQrt5wZcWNYLBJZJ+dXA7j9yvz306FP8XWeXxycACuQcifYHjYmQFOGAXPBVJqsuFNmUlRdF1v11oMgFsBJw6wibwUrA564PB+IQ7NNzI9eg9/Wc/pbFmv/twMn+6fvlntP+AjB9X64RWbwtWKktWK0tTAItAL+emzWhcYYKftZrA+jT33W8xryGUs35y9XgrpugA12aoRyAo/BSlCN1eiDHn0OneIats7sHq/iAtbD68OxDJ3QA6/Lf6LuKXUKtaOR+CZD3Ia15fP9e64eOuML365lEBMipEkiNa3yXDt4Kp10D47v4fobqEfEWYvWJItXT2WF7SPLohqfaxiBvlpUnilrkIPvlenpyI8GkFZuamgP1Wu3AsQds36EjZLetucsCIm1kMlwLyCVQTgGwTc+bG7RkPWL1yVoEzfxZUpZuHTuoyk3AT8bn9L5q8jVDyUvPrXoNv7dNGxzfdn+NP7el/HMH1L52qHzpub21Ge2HVkvPrQCyNvnaRUdzV4z8vqKpkUWXuNblnlOa+IbaXbJxky60qHBcKyA/NT3tvuF9Bw7bIDXv3M0uo9sFkwIgr3MCakZNMswXvqJp5/qP7tljB4eGPAlE1rEmGK0Y5H6pPe6tFqiB8d18P90cjLcQcOtCgvHw3j22B2qUBq9bfJFelktiOvVMQEAgSdvc1IyD7yNPPM0S+rBNzMyaRHqColuwonMLOTRZtITdX+1FnYI1nJ7dOg5We/IX+98ZILvbQsazQFnHi8++Ys/eF2AHdwZWrFu3gLJbt4ghAcbVnrW/UpXlepA/WMcJlnjwFWsScLdDDEoqmKYSTfrbKXqaKATYmtQE2onKl/mKU/uW0sb5pnzUqjwiS7a/H7raoYPW1N7tQVJlGioBxDe/4EhkAYh1Xv6bsCl2wYY5tn+/DRGQlSZFnVwt4rMA9LXHvdUCNTC+S++nrFNVaE6uAllMfT3dduzwUduP9aVB68tzFzlXjMmjd+ERzDHPYlM22yKpbIsLCAoN7LJHHn/K9pIoMgkgu6m2if6lkFUCZ+GHqkmH/5c8x9HPGzQtAkFNVnmwzIPoZEitlu82aBAHi1S85fCsskNBizhU8QjWqip3hPRgT6rQPBSpZO6yKLOVskwEsnxfx0qaxirJJMCVKL3AV8/hfKIGB+cY0pEDMKqgq1YZEvUJLh9dy+YAXBLn96mK2UTsipmZGevu5r7cf791UA1aPmcXKXKecLCMQ1ZdWBYEV4VAX0yPVdcVkV7FkQP7sfKhx3HeOsdmRItqj3urBWpgfKP3M1Miiwtut+tKQzkBWQnQtvihqMhVAr/id8v8LZeEOKitRN3bGLQUUrIBBGa0pA1WlDRzlT8RtRPkm4xJA2tIaq7hlxSQy3pTWq+DAQO95/ARexhAXlC1YtfnlbLbhnUcbOKgpRuYFeF582OjW22yyN1yDvlugf4lUJO2cADi9OzMBN5TevFaTDN2QHaQzvUvInMj8ZwLz14jj215RTKcG9vi0jwpydD5BM7Q09ZQVFP6iHQ23A/cyF0EgVdxqTgzhL+juJw/r2Hda3+1caPobzxL2jLoDau91Q/Uds02BYOivWfQBo4eJ+rWxu8ukQQSQDdcpyYnBVgzn3u2uiDX0Ia6u+zIQL8NktXXOjdhXZx7X/2ytXLuzVLlYxOvXJvf91ISTjb/xkl0o2RTmmi3PwB8IRDPefvfinuW69PXfZB7+wt186yh/vb/8c/sG2+9bXPNXTatTiV9Wy0aZa0kVr06ZZLxS+CRU5ju7Xa65uoEumvrIo1JAjKAUcn6TJKW/mYYcE6DKoBWWxtcU2W7iU8L6CihwXm9LKtd61a16nhIRD3QskJ1CtGbWlmz9jXjE+Z7kyPDtq+vz37yc5+1hw4RIGJw9iGXqX1Ctpwi+j7qff2v26dwVf0ayR56dmZDKFXUGDPrJIL+L3/pn/L3Mqm5Pdbd0UxNvTGvTNGMWbowT3YY/SUUCSrkUjjayiLWD4UEiBL/1rPWVONNTgn80vp1/zxY7vnrVHUjL0qaSiXpXFV4NLRt+YcXA2UCSGnZ+ju9FuhK3F0JGzqGEkj07IuGeC66D/q+Jqr0vRIdj507cJksElhTJl4rLiLJkUp/eRHedD2+6XdPnrFH4HIff+RJpJC70HAGcMm+Uxq3eNOpErQnvajmnSeZBLaH4F4yodLfWIAJMjU7S3B13C5euWqXrg7byOyCXZlbsTlWQFKwU309jyFEISJlINbjL5cCXshulFtKxLmQ2i1miOIKzhkvtX+YoHO6Xd6ymj80oWvCcZKimCKbHmkSLmPj5ck28TvrkY1S+Q7eu584g4Zx1Iax0DM3aZ9+6H5r+M+/9KUvffPV1+3syIgtIwJO93ZivNsvnhEVe7v3+mDTBPtGL7YYCfduO8Yrkx81BbeU7uuOR9/0OvwZOKixtWJbqgOHd5YAVwFtnZfhQTpcfk18oMrYknU1PTlFWXnEZxg4a55UAVhi7rZiyXYReBo/8y4W8Yr18PoYUfenH3zA9gLKjQzQVqXgOui6uRYiZFjD69I4DqpC7mDQuQbVMVl0OqvA99V/8rGOj43ZLJVBOrG6FShbI7AlulcrwTGRDNQXStfpFy1rObwXrGJt4ffSpBR/PgCy/2aghoX9Nl6vpVTj+H5IO5bfOVyO6G2e+VZha6JdGsTCUFt4SnJ85rVrPXuyoefxhd/XpjZzVwF/SARIv+fO5fB++n23aLl/rdKW4EAuBgRINcBEWaBdrhIEHdhzyHaR9tzVvwtrGl0Kvq4JQcfVtQUaYGx3TQRqj/gcfkyJK0o6abROgo/9cI73w5S5b99ue+DIYTt06LDt2b0riAppWqN/KH3aXTmccotWPAJflZ4SJc9vc+RyyzpX+4leSH9Tv2vGB++C9rGBgx2WGibcU+dGpzuVu778bDd6ehwk2VP6rPDWhxlDFAvRWGJMHULQq2YZX9trtvVO8IBCM4pshg2rNyzhg0UcqF3hES3kuMKQpUJmrFssbr2pk0frVKXntSqRhSQqVhObAFI+Tg/c6H2O10k5pSO7Blwi8xic1I898YTXUVuenUYYCBByDOZHcEu4Ncw6eg0LOdHQbJWBR7WK8PthYpWFrA4izQkJor/2vW/Z+dPvWndbk/V2tBDl1/I8lC1aVtmPZBn7tzVB6T23oSIY59auV66LlnGIWHmAsIJlnNTOyklxqm3cf7rF3ZIokp9VFCzabN1KEyPIiObWYEnYSBaxjJHMUkxWsfO6uZI2rSJpK1eP45pRj7ZFeNpTWLTaPvLcD1kvXO7mzh40NVSRBJDEVSH1uSWde1SxS6WjlPadrjVYsKFMlJ7VFotsXh2b31SS9Bz3blGWMyuqOUSgJgi6Xh0btYsjYzaGr3pifp5zCgoiEipaA2h1XGVuapXVoBR4TcbZykBxCE+ul8+6YGttTKvqtyEBp7zbIkwkm8tCbbaWg5+8aFlva+jdEzuVs4xrYHyDtzaAcVj+hYoMG48AbMGfGrLOwnMOHC6AgztImbjyjQpgRUFTIMoj8hyzS8R++UglzcgWgnIsbci+6mJgPfPgcWhsXZTzabNeuKiSXmwFKNYovNkFEIUi8fyA+0E1OmQZOx3AAbPOwTgyIeLICaS3oPymgbk0fsXOnHjbt7qVeduH3kU7qbkzE+Oci1JMClceJxvP2tMg16DLlsElYHUrLVQZ0aMIyHpPTIT8kfufdWxl4G0FxmGFESz/BKQbPnS0LgA3TR5KmJErQs9y5qbv5JWcNyhsYmEIqNasGwbK7LSYKAT3cENMzi3ZhbFxa+nstb2HjtoDjz1ldWTcyez2yh+yQrkvPhHzd1LcE0CGen3h2dtC7ce5iBKXWBk5GLugkqqK+CRNW/DnAt+dhfKm4OsUafHnhodtchaAnpjw53lN8lpSqO8BxCt8ySuvxPuTJgVVL9GjuVxiSeaiVNBzs7GxGXA3g3G8k1n/8Pu+1Q0s9K576c8aGN/Eu+lwW6EjpdThBMLpZ4OnJ4CzIG+FiLienVEgi5RBK0BuEkAIvJVogHLXOkAskO2mVM9+5DAPHTjgWXZDLFt7AWItT+sZkW3KZFO8iaN2YyGHys/RTeGeJ/FZg9Xjo2AlRPRDssaGZew+ZAXLpBrWTl24kcv21qsv2eULZ6HKrfuSWc9aF2jSKD3kS4yWsVucWnLrp0TjEtBEYNag10NgnN4rB8iJvpUDoX9P4KpjO82r+qMIyMEPTNUQoZhrN8tlIaZEXKWE6JqcoqWD5+fgrk7atdknBNoJmh1hUFwT0zaJW+ng8YfssWc+Rtt1eqajlN8EqgJXxQJkAUtnoxG3oK8mKoCxt5lcAxGkpVqXLGNN3h1MyuIbz2MBy6/sJaqYGPS8zDXOAMhjcJyv4mu+yiQxRpmnKUBZCSjzBGjpVUzOoa6gzi0o4HEcHM5SyWuQfggNvCFoH17r4aaI62ok81krvxAj2NTfQ0PG76TXaYQENsmH8VED45t41wMYM1SyzlRa1nmQ49ofywN4AuFllrT1DE5xZ+W/WyXKv7Y8HyL00idgYPR3I7e4e8j270aBDQAeQHy8u6sDyhOiP1hA7ZK+FKRzIq3y/TEQmwFXZZgl4ApBO/k+ZRHFJahcBAw6V3yL1mPYPwXzwoSg7D2jdtvy9LidPfWevfvmawzCZTtyaJ8ZBTeDeltwTKRHGo5J8cyFeUpgHF6r3VxnYZPlfG0AL7eGS9ej3xMgOihWfnhZpOCMLgSm/A0KpAYw9vPPLOKggafjb76J+bJdr1covdRNNp1cBpdwDczgFN598D479sjj1rnvIJKlWN4S0I8Tlq7XWRoSnMdH1YAmsrdNBNyim8IV3dIEJgD3IC7cZaVmM0EPtBMAFlVOgOgFWvFd81vzuDVUK9DrDOo6uZ5FJq4ZKr8Mj47bleGrNjI5a2PzWNL4WCTOtCANDw7TQH+UK0V6GtMUrXUmDeewqhVXpOKlu10fuc6C1uScSuCcj4Vwh1Ige+N+fZhlQGtgvMXAvd6P1JirAFVuHW8AcHmLLQfo0FmV/UUSAki2SnbVMgpd0iSQy0Hshf2D/baH7b6D+yjHM2Q9LBvXVAF5EdDG54gGGWm7IXFCSQ0d8IZbAXZnMcha9uW3kEYWsazUYAEGy5ghpJB7BlT5a7kpWnCFLM/PuoXchIVMJM9ef+kFu3D+rPV3tVkntlVjlNIMVn8EtohhEjEKbIkExrymwRx85JLhwsUa0KOcm6IIxInl4OAp4PBkk8qP5PNN15U/61dX8KH7sj0+HODdBRHekJ/ej1H4Cbf4ed+V7LCKJ2cWbBx2Q+/ug/boU89a654DTKw6Nu3H/XF3h1Y7Orb7blIFbu62rNkKlrHOJQG1AFwSou4/xiKVYFFT5E77uWARq2iqArQuN6rfAIwlvr/kgdDQ1itY8vP4l+eYOM5cHrcJ1PFGxyZsFLeTwHdFbjLU6Yjm2cT0HH/zPc5Rz34MMeJipBN2Xeg/un/+vGEVb6wONyzn4p36kBrFob9rK7Apaj7jLQbzVh+pMZdxynoQIi7Pgg8wWcUbgJxAOLestLxvx28n2UTn1DJA5F7YTcbVA8cO2xGI/vcd2IsOMeOCAzSIZuiVndc9gu/KYgC5qFWylqTT0MZgbEUNTOmyGrQK0AQWBcNEzwmIoyW8Kssms4wdrD2YFx7NCvZxnktYwO0tXCxR+5XRK/YygHzl7ElEbLpdczdZPdGL7t91zJG4D4/VWGlDFlUQa1dUnr+U91uivl0Lys48iI8iWLsbHLDZakCnYFyR65wGgyZTgYuCgfnvpPukNtXDwSaj3qV9+0niOH/5il3GKm7vGbDHnv6EDT36BB+34FOftLYurOYIoKHGIIAsI9YZGpqkKMvk7wZwLlrGTnuk/d01IWta+s9Ki3Y45P/0meAq4JgCYyZP3c8Q9KMyNS6sZV4rYBfcRNwh0SSxyhVQXG1q55kFDhb+OL7vqzBnLo2O2jCFUifl+tCiiP6ZNlnHDsgpYWVFAyCswEJD5bGTza83uyMinHug+MP5qIHxTbzv6ISDVvh9tUyU4cMAU1aU8M41cgFOsSIUFJJNIflFFyTQ1wChVoCkHf+i5BGVWbV3zy47Dl3pKJU5BkjaaGNgrWIBa7h6lQ330cbMs8i8WMKSEfC6L1LiOk6zgs4VfZ+plL1XYPakD41aOXMFchuulEBtC5U1SuyBGNTpaMVZwbJYFnKrSs4DyEsjV+zcqXftxGsvYiG3QHtjuS1rDQpekIFUAU/Ux6RvQeNICS5cunPG3FcsMFrG4t48gDffoHJuBh/z0WdczU2RwLjcbQ8rm+DTrsSuUnvKJ+usFixFPRRU1PvNCPYvgGQnz15ALL7Dnn3uMzaEAp7ipQugWAPvySpOD5+oUkKGF24N+YhbgXGyjJMY/yafsSbwuTk/ZuJeKwCoqSNMPuqIIZGkxBjJkklkNU/xfT2rX+j+yO88yz2cBaznuH8vvfYDAoFY/TMIHXHdAuM6+qVWA5CYmQC6CYKq6nXgx6u9nV8hlxuTdJ3+1uShv1NQO/ZXsXYCgfbGGRXX8pxv4gC/xYeqgfFNbGCBsTqoF6bEReAAqGWuV9sMftc1OnbQUiCwxohYleaBl5iHW0hnPYYP+CCZVUfQLNiHylpPR7t3Tk8BZuvGXRE6bcimC+LugW2hAbcSxWJCBYrAdw30rZis4JSGCMJRAyENTDWFZ2pFn6o0EnJA1udrWE+ywPGJ+Dl1wDPGd4Hg+YLNjl62U2++bFfOv8+fc7hTECciwLgIpUpkql4kOVWuXrgjb4hiZZ6d6KlsKl3kZTy3BONkjRb9vn7usqlcy7nyoxoY65vFAFLudkpsDm/bmDBSai989e+R1NGzazepzg/bvuMPmnX2gdYEv1gJNCIerwQQnzwEjW4Fxuw4NYpcN7JUt3BT+D2ILowwqUUr2TPs+JD+FSb+HPDCZOViUNE37+eQA7SuW18nK1ETsHy3AkvVRJxnlTWPi0XMjNbOTtwvsx78u0IQcFQWMzomHgSkfNRyXTf3Vj5x7qzaSEkyotA5GIsdEtxAAmX9vuctxslDk3cH46IGxhtJHzU3xQ0CtJZrKwqIackoEHYCfWBDuE6Cgmrq8gCaqGaqdCHyfh9W756hXbYbAfhH0ZAYhLvb19Pr4jeycLSf5B6VYKFqEgl4XdtBhmW0fPTLyxqM0dIIIBzAuBSQc3ZDHIiygHStGhzRLyq/sLMSHBz1eeD+xlxd/63V6J+UX7uViadOrgVZYGsALcHGN1/4tr379lvW2dLo1UXgCnC9WPTeBsHn6oDMj6sGXBIecj92/c7AWCuPGwXj0BSVsgdDp1DAzM+fcxVnuYXEF/09DUNhguooU5B8n/74c7b/sSdpN+kMBxCUCp7aUnQ2t1R1iOhaSKDsE0H041ZyUyQwTmwKLz8VQS5wzbnnytYD4HIrMaxwuLuaAeNDQVM/nvqD3DIKMuuc3FEerGP3LwPI2pYl6I8bzBkW7LJIP5jFJTY6PmaXr47Y6NSCnbgyTYKL/NLhd1TrT8daju4VBQRDhUBcMIJdTQ7e/+innHMLPpsaGNfA+AYheONrGkgt0MdCZBu6vzqX1MAcfKSRGEodibwmgZluBvKu/j47TLryfYcPU3BywJoh6bPAD1UunOIqIA1WhgB9WdluSh7xwZUlIGj8yLKUuE0E2wDKG2DsH0Tvb8mai0Csq3AVDQWn3HkbJHg8Iu+6CjoPMr9wUSwsKLOMiUU12thZQjuSnKwDfJ2yREmgc+++ZacA5GXSOgc720g4YYhhFUsxzsFShiCjXZWoPUHbMxT5xaZQZLPSoxiAyy3k7fCMt7KMg89Zjp8N61hnkixlX0FwHxa4XgFIO9KkypCcxVIcIVt1jKDdRz/zRdt/3wNGUUFv0VXaql50xfpmp645QAukHIz1HNjpieqVgpeVAnjlwDjR3QTGLaqSHS1j17X2oN0GpzqBvB8nup1KPG+5v4gJlBI8lN4v0JSfOKZjT03OhKKxGBRa0TSolh9tIoAmSgEYT8JhnrNLly7Z1dERrw7jQCwGBvvN4oYTr12sDv3tfnK1gPucZd07RN/wWKy5KbxTxRDPhziDxgcxACNpRWk1SIxc6l8NKrNDB25mBEpPeC/L9+MHD9iR/fsA4160dLGwpDHMaG9mOVin3s+jGXBT9QZhqJbHC1iXssZC6nKg0SVQTr3XK1bkfl59OSq5lfaJbgjtl8Jd/h3BIufp7pRoEStlN2jsBkCW+0U+U1n8rXCLpaI2Tx02PdpxSUxhKfWQdCIdiwvvvmknfvCKrc5P2ACfdeEHXyUw5OI5sa1c4seXtQGM6xrxt2/Rh3LwdVCL16rXupZqSR/VwLhJ4vpqiWheO82OdwJjIFh6rvmgFGGlhsPTHSeBQhZy/+4D9vjnfoK9YB5oZ+6jNCfcDeNBNC05QgAy+aQTIIc3EwiFgFy5pI/kZkiWsWtYKBCnH/TUZ7FmIofbWR+hj5T0M5TGrbaP3ykBsVvJ4fc3+k84VwfweEz9rUlF7qYlVUqJ++uZ6AAJLT02Taah2mWMgKXcGZdHRu0y9DnJsC7qnKDISadDDA2n3sWA4pJWXDvEjxoYe+eqgbG7JuhQCrTJX7yC31TgI80I8YL3DfbaYXQDBuEE74WepudmsQPw063ic12HdL+rdw+WJr43LODEu60D2NcANy39msh08yHjfOYweAI0h4fKE+lRsm4y4M0HTnBtROssAlpQHMMyccs4WMRrUV83uSxC2izpDFhEbWhRaF5YgH4nB7C4qFMM1LZ2BNzlw1hftOETb9nJN1+1+bFh68BC6wLAg/y9tICjjgcA6CWIPE0bl0YVMC7nL04BvJ24KTRJNLLEDjZasIg9wUHBrPi8gBuoketuZGKZYhK6ePWKuywef/xxO/zsJzl/fKbEIEXd08SlBI8Vqd1xvfp7SVSF6KYI9yk8SgFD2kAsi63YFIlnrO9tAmOds+hzmtgiuHq7aNKlPzrtTn7uUm8JjIpEy9Nx3Q7Q5JHOK/Wf2MkSTzz1Ja3EBMxy08wq+EcgTyAr1T+WDV75Wr7lc4gZXZ2YdkEjCRlNs2JQfEUFWT1nUv3MdVBDUsmNPmpg7J2pBsYCs04i7A0qFknnVdZcb0cbfOBBF+3ZNxDAuIXB1kAArE6VI7As5VMWgDdDK1peoTOTUiyrS24Ida4l9lnGxaFlp1ujDhKKRif/X+DoalA1sRwuDe7Ilw3gFa3oeJscjD12v+Evdp+2go1KSNBy2oNJosKJuiQLucGFjHROGuAqrinGhiYKgfEqAax13pvFodjE+XaJ+oYfef7caXv/rVdt+Pw5ygW1elahlz/S0lSTEVQor92nf/UEBncAxjsJ4DkYwwTQc9BJCCCcnmUdL4qfy0pjBlaLqnU0cT3H7j9uBx56iJvYY0sLtFdTB5cl73goFBq0HmLAKrIpJI/pjzRu/KaJEimw3toyditYX3XrNjynw0lfIn2mZ5/01MwCY7m7FOzV5ma+1j/Bf60+4inZuhfJr58hotK949ogVr+WO4wrjEFMTSAC5smpUafuiYXhACvrl0loVanW3PM3TrzvdRWvjE3aZTQzRvCzK6iZXBkrMVuwBsZBte3eCOCVeL6bb2vQRijvkwodWhZdQKxrlkxaRpfM0Gs5wyqn3i8/KtZTEADfZw8zUA/DDXZLEfCtYxCrdE4HLog2VZnggJ7urNRbgjyTM3CHAeOUiaZgmZbFbvBqH1cN03ANGr4bqcM+urC0KTUauc1hgIXrT4AsEA1/h4Hqy2RZT8Fz526K3DJ20SNPFJGlzICGmhY4rkECU75i5/5y7Yv82JK4zp6xgpU1P2WdBCOhi5hNjtq7L79oE1cveTHUVlHvpJ7mSRoCIQH/CokJ+Nvh+ob7JMZBsuOixR8t/3LWcRI2KhpW4ZZtfL8ibU1+XElwRtgJgcUExkwWHKK5I7AJzl68ZPOc65Mf+Yjd//FPqOmhlcGMaepl9YL2BI8FrXZoBy8UysXMYTkGOtyGbSpQdmO0lDasybC8ZVxyR+icYvAtWcmpR0sK0+955EkHEf8Qf1BbOzWQi8oZOCkArPu7gt6y5oucw61rkXfD+5qqcKs/qmG47epvevb3mYDraZMlfOoLEjFS5W6lYbOv9KMWOUBHbz+AT8ATy1hMjItYymrLi3CzR2FlzCtVXJNYmqv8ZmSC++5fjquW2I6bJAicLxnGZhgRG89hJJR7+B2o/HGlT/KJNO2zAzeL97V7KemjpJgma0QAo1nfgyWhu6pTJZD1m6jlvj5wP6mWZxJtCT0htHVYyvnClX29okMWBVeqsQMZ32nHP3wIZH1g7z578IHjtheKk5amGlyyLJSQ0QojIlS4iOI/bpmG7+sHA8iFZaaoQHq4v0+py9GdoHcdjKLPOO8rSdClbP9RxpdoafH7m/zF7jPmyJH3HIA8+jcducPr9P2U1JL/jg8Dd1mqnbQcdn+Ht5kPCdrhree/YxdPnwCpZu3Q7gHrxu0yRdKI3DsDgz12cXzYA05NWNmNWu4y2NdAwWXof0pMCL8fVMS82KdbdaFt1gKFJdzfDMQdnEpr30A3TI8ULAqWIisPZWC4WH1kVihoCrBJvGlJrAW4tO+cOWv1iAA9++kfsr0PP+ptI35xk6zAaAWXbf/SmxuqdDqX5O/1j1UMT6cbfcHF1wqebfW5L9ML6mrBFRF8y+qPbtE67zwEijfYNqx8FPArzmahafx96UWnVZgHXHV3MyNFXOJ0fupKspIV0F7EYpeLS6u7JlwZcmOIW77IZwqATmEhT1NZ5qU3T9owWX4j+JilOif2RgPtKpaSJKJ0fvI7OytD44JjeUq/RqUE9X0sqhuIBYLLS9W7eaNVJbmItywRXL72EcA49YvNk/VmY2CTG6RMQ+1Ej/meAuNkAenGhMCIeLPBJxYI9m7kbQCwg8cGGGtGXvYlswaLfHd8R5luEYtkxS4vUR5d8rPq3EpowCJUwc8DAPCR3l776IE9thvyfw96EQKORL7X65QkoM5QDLIlSw/zIiw/fXkbrigPwGwVwNK+ToXb4pGDcTnrcqukCh22BMZlfyMxIWJDy8XhASwt2GX9CWXWbPj0e3bytZdtZvSS7eoiuQWh+gYocRNYzw3twS2yxky5iPUkOhXQ7PCru9gUSwuFZbPeCUDsS/w4EQSPb7KTY/q3D5xI8dsExjpKEEdXVY/1NdLPcQXpMU9asPzjWrGoLqAE4t89fc6GDh61+5/4iO1+CCB2cXZcM/iFJWvayD7bYQNUAlup8OlRsnwLoJzAoNLnRR528VhuHKglIt0xB+Oiy6PcLS6q5qXfK7dviX4XMw517vIv5+ee+raLEuFiG1+ow0KeQyuDrL+JMV6jnTEpTvMEAkcz1tjVifWO5cx4WtcqQxmn9HmxNBS76IHFIhmA1E+lfpjEpfxas3vv51ywZH0+37RPDYy3BJRKH5bA2Je3G43qw9A/VKKEGjd2+GgBpCWellQzYkC43SVWQfC3yfcrjqz0gmfHR6FnGUG5ZusFhPeSoKF6ZIf27bc98IQP4CMWo9QttcgB1WsBsbYEluWA0PuGlnYRiPOBlTqt75MF5XJQ12dJ77dSG6V04pyFkL8u/mb6vfSbeTrytb+h1YOW2D7aeV0GjPUpE9j02VP29qsv2NTVCzbY3WpD1OpTqvXs7GRoJ0BblS/EsmhGX0MYNU92oU9oAKdWEiloV1pZKOp/zTIxU0SQO8ZTzYtn7maxn7vsL4nOL6BuNg0tq4X04faubtTNZuz02cvWjSTpU5/4tA088AjXiI+c81K1Dgn8+MNr5lXvvpXAWBxhPSp9noNxOUDOf9kt4thX0vu5hGi67wmY04prqwCagC1nYGxmY4QAYd5n0uepT+s31UedjUEAL03+Dp7KVm2lOCtW9Bz3fg7DZ5JMv6uMufNXRjwl+30oc7NoNc9KHEl3TcCrgCoMDa3kxqemPcmkpEEd2yD5ttP4uwaUw81zt4Y/X3MPIyjHyTK052bXRnCflHeBVu8RwZ1yT7op8ovPG9Y7XvZh3ubyCS7pQ5Y90oeQL1eWL1EZq8MPVg/roYelzgCAu5+g3FEq9B7du9sGsYhbtaQW25IUYf8e31cHy8v66GeLlmVxsAiMt7KMU0fPO3x+jGpgnGszVJoQyv1Gem8ralhw5cQAkoJzgLEmtmQZ6z4swEBoI+glV8DKlfOIDD1v50+94yL1R/bvwWctP/S6lw2SalgTg6yVLETViZucnI4VTxR0CmCcXC3JFx66dBB1jE6eAG7xpm9MJpsFnUKXkBuHCRnxI513OxmDjHtoWSMAM/xuVPE+/2M/ba37D3NtIcA5R6mpJtG0GjRhCMyLllX5YVgJbBX4rWT1+hlmK6biMdI9Klqe+USeyk4V+48bD4IXjw9Uho7cUEiv8/c2Kd3lyUbxkOr/njko9wX3VDRJbeq3SjARJ1scZKVX15NQpNfyP0/ibxdt8uylKzYCZe7cFel/jLqQkUSP6jy9n/1bCILLck7JMDKunMseVkWqnlN85BKg6j8bKxuBcsGXvAmM45GiW2yTn3s76FvY554D4w1fYcYVzS56y3RYOmEzfFhpSCj1WHKADSrwSTdV5blW0OSZhx+yA5RDOSIQ7u4JVjC+KfmRZT23M0vrUUpHxlJw/28UdkmVJtIpFZd51cDYB0t0X5S739XKtW8HjMuBdHqvGhh7gqtbCALjUITTM6zUJnHz2kw+9GlnKG9v/uAle//dd215ZsKeQhy/Vb5JfI9SEnM/JzxsdVTXhCi5J4IF5qLu2iI41yfXTvRxFoVqckW2ovGjwaR7P8sA7+zi3nZ22Xv4h99+77QdffAh+9Gf/lmr6xuKQKzMsnRFBC7pL0sgdxtgsJ3HVmCs79+om0Jgm1urPmFldf7y+1d0eemO+Pe3AOP82OXAuNxqLgdogW7uGnGxI1m5ALP6rvzHPlGougjBYtHklGijEea1/5ikpxEsEiAP47oYZqJU9t/VYTIAAetFmCyL6b74Sij0v1RBRgp13j9jINDbOlm4inW4tGnqGRGMM2tXetnhkU/1wS2W3tmq/bbqG/ccGPtMpgCYA8JGs5UaSGFlNV1s72Q1h3fJYGIVLDnKZW64mAWDiLUfQSPi6L49tq+nD0t4D0Un66Gw4QOWK4Obo6CBMwOYyVvRjvD8+8zfm6yR3IKttMRMYJysYz/XzMIoDrZ8QHgnLixLize/EtAWB2YlN8bWx9cyLwKtOMTiKmdgHMAzWI5rGpSegEDAB9/7ey+/ZG9//0VrhIGhBJE+6vY1tUrTQDKRIetQVpXKKoXrDGWnSsE8H4DJPZU7hT2suGkArUuPOaaF5+2jPjJD5eYOUtHnOKf3z50nq27eDt3/gH3iMz9sbbv28wMxXZrkDWUk6veXAWK3ugg6KgBbXL6WG4CVwFiEOO+JFQJ41dwUaqN8ZZWMAr2f+lElQEiiUNsBk0quinIuttw/Xc51UjIusHCnke1cZUJ0S1nBRIUIpTwnixb/sKznklIcbTUv0SLqQioDcph79erp8zZOdZUJ3BUz83NOmazHtdWEq8sF/xmvoRq28EE2cGRqKCoh12YJUsvrMXv7Z8k5RXfGTvSY7y0wFpczBmrC7BceyZfjVKnIvQ0Nv+FbDoItWDY0dDNbB+6Iwe5uJCEHka0kWw4Q3oXvULxguS3qGYCUlCN7rhlrCH8wHUXuDVVSKGk9RB+lOqMLByltNAbYynVmB5Ooa1spgJcGW7K003Pav2h5Vxp4lcA2t5wTuBeButIxg89tA4yVXeUWSJS11D1ZmFulAjNAKkCmLer9BRttOnr2tL38tT+AXoYaHNbw0ECfp18vkjijQIzElZaZKP18kt/YQ4MBnMMdTRNtTOv2SH8aQEmvIfiIE+gEtkWQgZREZB1+4stYWufZjjz4sP3wT/2JUnqzkiLq5StOnBpV6+B1o+4/j3B7q9OkKoGt2Dk7cVOon6Uluo6T3GUOxpn86DX3MHKW1bbbAeP0/eIqLfXDFLjO+5COLZpf0Y9c8ifTfxSP0b1O7gtl+UmZzu8X7drBGHRNE78DEplSJRJVSVl0PeYrM0t2ZWLKzokuh395mOxIKdFNMy4X2a8N4f+kxexVUHxLzgkBcrh33iX8ecMHLNs3TIYblnOxHbdYVFQeNvGTexCMAwDooU4VOMWRe8knrvcQHfQOwHzsSmW0RBPFNgcA13393XbsyBG7/9ARr6TRrrppqjnHsln8WGlKdOP3VIUGZXxpaavOLst4ngw00XZy33AKeuicipZtMQAiMN4qgJcGmzp70sXVs/7WsdqxzLfz2A4Yb+VTLv8bYiWEZaCsxmAZbwZjlbDT6kOdVt6gdZJfBLL+Dq6JtSvn7O1XXrIzJ0/g8mlyf7wXUKX9tfqQwFKgs23IQvpr56aGARsGk85FAzZoHUiExsGSSXRjxRQsax8Ebi1hVZJF+Nb7Zzxz7JGnnrKnPk5WHSsiHVGVMmSXt0cecRq0KWl4miBfe0e3H7PaYysw9r57g5axZ/1Ft1gCY73nLIocjHNXV+Isp9/dAlGuiXEUVmLue05KclFr2dupdL/CGEiBRH2WfMgqrqukJqcWRveFQFbuH0lySiBfwVxR1lQGyq1++ZblutMKhetYaaTslPSYFfxTrT/0mM9cuGgnz51zXeZ5ZZCyv+sx655LnIrvunaGI4OCzpX1mDeobQlT0p3euR7zXQfGW/osZd0otVa2SuTlOhDLwa/MJp69sjKdTVlyrpzGjW4HRPuhovV3ttiPfPxj1uNVjynqieiPytsrmKdqGS18t0WC3akjZ8uVkvO+ykDMo7zlLKAVWdZZ502dOA0CfSdVBpafLYFw2q8TicNSdDwGSvSdJPmYOlMlME5dq9rnlcFYnVRR/PJgnOyMHK7S2PfsPym/sbw899br9hqui4XpKds31GcDuItWBcQKzOiZe6JVgK5HQuiybJup/yZeqh6JD67VTirmKotmFTdHO/SoGXQSJGLTgsZwXVz+thAD+PIffs0OPfCQfexTn7L9pDibatIB5KhDwndtK+U86jc8WKcJPoK/W9dBILoiFle7/1oobAXGeQ3AcpOl7nULE/IIAa7knxWgdbPKk1Wa/MceyHTGi8xCrU5C8dNqPuNqbrCiG6W4Atyqbwc1QjUm5+OB7GCJCoTDcVl5IsfqVWIi31ptnq7JaW5ie6gPeNZomECncDlOzWE589nLb71JpewREk1IMiGDco39mjGumpmEoXLA1JCmdqiYnXzbahc3fEhqaVbx2DhRJj3mdE3KH6iTUFdmTVeblPPP7ykwdv8SS0wRINRwq/j99Ies4TZ8ChLjmYGz2EY/bMf3p9L1A4DXwd277b6jR2z/0IDtJqrfATh3AMRtBA8alIDAcSX+4x3F0SRCSuYK2aC0bG0VFf3GuQXkg1DZBRGMS3NuvPnaVwOraHlszNYYcUwqqROl/ZKF5Fl9sRNXA9tqn1cC49ARZboGgRy3VF03eavFXTiaq8ZRW8/1n7GSpllmvoEf+cx7b1kP9+Q+RPZXGVhhZRNoW43cQ18tMECXtVyN1DCdR0gPkSRoSE/XJKq2GUO8prkVXWj4w9OURmojUKfA0Euvv2X99x23o48+ao89+ZQ19PXzJaWA4xNmMq7DPbEh0Bli8FFWqESF+iDAuJLf33smbaC4xcjVqw4amrBUnFTPqV+oH6jNpDgXiPe6Zans09ZuimpgXM6iL/bxvH/nx9NrjdUigOuaQuUViIcYIAqiJTdIwmQ/jqxyGV2KsYj/zdhVFqDYGCq2Kj1mJe4IhC/hgpKIkbIAPRBIZRbxm7t2HcXdAZtHv0ObaLXbCIvGLXmOq0CtMhCT4p27PjHQgnY43VYlyWpgHKKimg1DumYIqqk6smKxq3Lmk/XVyAy3u6eL7K9d6ETstkNDg2TK7aLc/BDVNDrc6mqWNRwtLLfaimH3IhJly7qiD+2aXeOyrtIyNFlG7ruTHy9at8kVoZTacoCeXBsC42QFp+WqPkvWwwcDxppNgj9vKzAuNqua0ZURZM2624LlKUI8r373O3b17BlrqV91P343jBUB99zstGsry+ITKEsPgbBgmMy0PuL7ckHJOg7xgeAFFId1kfzcZsTeG2E/DI9P2oVLlLDHNfGTv/ALtgsXVTPuEU8DlxaHkgVEyXKXRigPVfoNP2L0T8tj7vP0rbOMc556OVD2aioA71XAWIDb1RUF/TkrAZlPYDEBSZxtXVewMjYAeSufcTUwzvt7sY/nIBx+LrRkPmYqHj+Cse8bwViWfwJl/y2mSs0tKrQrFoWuy/3Cui9clORam0kKkbU8Jx45xVgFxhcuXrQzZ87ZhZEpu4rm1awyPlNhVanzKTDrwT7SuGHaSLnPRfNV3STijdLQJZPbjN+zBsYRMyXHJ/0G1xGWpaUMLqLxKtTYiLX1JNSpAyimuYTlboTcezoBbFVQVrsGjd6yrpCSa6LoUNPAC0uoYsfKO2a510V/sQ/jKIGZPku0H48uq/BkpAYlDnPuoxPQymfs/uuY9py7MXRdtxaMtcKMq4aokxw0kWU+bHRRDUFPXy3TKKHsjoTsFvEtY3eKnYD/7334yK+jbVHP+4N9XWQ9UgGF1c8Kn2k5qyWurOM6lpu+EvAJGVCXVRVrzcnXvMSgaWxqY0CqjL0Khy7auyfft86efvscgbrdH3nWo/YxFhie4y3XqsTVyLJHceAF7fZbB8b5/UvgVgRl3eeLAIxAeWBgwPuMu3OYyFM6dE69dLaPUEz9Q7GH6/AZF29hOTAtB7ZF67e0T0zBT9eWknvC32GoeRswrpOBUgJk0SqZsNN3nVvs8rFBgVB9UGnZHkXy8SyXBAkmrBym0WmegDP+1qUxkkvm7QpunhFE82fJwvQ0eHe7gQ2slsXECIyM0K8Dlz4Ke4E1NTDWzZIVRKUIAbF8N4tz+ISgvgwhVfnQ4SN2H/rBH3+SkuksPfqwrjrRiVBAzrmFkaNSkv+JAYfUuRJdrSGTF9wA4ZSA7a63bT0qWcZKh9YjuRgSOT5ZAQmEU1AmWdCJVZEsnzToSpHqeD23GozTxSc3hwdQ429vohqGceUDYgOU1cslmqSgqlw2tKuvW1l6oo97+dQJ++Yf/T4ykbgWWGHvRgt6gMlUDA6xLKRdIb+xfCLu6nAwlh9ayRjyiSpTrpmqx7O4s9qp47Zkr719wnoG99pP/cy/ZoNPPsmPy98omjkTs2ZoPzmAnonQrynqASd6Ux4s9j23zkbflBlWLmZQzWfsS/ZoyRZdSfr9Rvk0Odf333/fsxX37NlT6o9yV2iyTsHfUIgg8JDVX2Qle7/cAoyrrfzK8Zg3TV6FlWHRIHFtD5EWvc+4tys8x3NSwDz/jvuU2ZJlnPRc/L1Id/RjReaFxlHSfpFoggf/fBEGhZK/Z4k5jaGTcYkV2SVkP+XOuDIKQMPQkFWsCtnrUieUi0dyn7FeYFAdxI1YVvtiW5AQAsl3k1DQVgE8LUcbF6edfiaruAuNiENwhB+9/34s4vvtMCpqvaIsctHun8yi7BvAyieioXoHiH6oCBsboBFgJPXZDbUwlSQKM26lRyUQLg3MWA8vHzAC5NTh2gCbks8vckdzd4TSTDWwfAkaLeF0bP1dbZlbBNNkZVzP8jT/ThDAD/7dEpVM4JZZxhvzFxY97yfaoXrnKvXj6rif9cpL54Orb/7A3vrB9+3cyXeol1bHPd1jfV0wSGQlE2VriNoLdV5yWhVJFLwNGsEC43qCcCNj0/beuYuk2c7Z/mMkc/zUz1qv0psBflk9CtaJtihc1q1XtW0l9NR7pD/2AnGV/UIDNap0DRvzetkusNMAXrqXlXz6DQIL+suJEye8H+zdu7eUCSrLXsE9MRXkskgWc6JeKrkigdNW/XcraMknimp9p5ybwmm8DsbXArGOJ5556dolChV93Q7K/lp+4w0pgmv91YE6mPODE6B7SSoVzJXBFf3N42hjnL182U7DyLg0OmEXUJeTHrMKtColWwwOFzPie7IilJhyPdTAvC3vKTBuhibVv75g/W3Nthtf8P2UMnrw2H12FJ5wP+o+Hmzhil3aRTc7cWJLQ0lWWMigcxeVDKNoHAUKuAy3GGDzv4JdtEEUZ2B6TkJlMC5Gm/0osUN5543+sERby8EzMQgSdzRPbU1gPTU15UCsJWoK2KXf/CDAOKWWJgCWRSofXhik0UfoSnkhYym4LMKDUJxXO9FtEbUUAyS0ssrieUNrjYoC2CXob6++ZKM8t6wtopsM04UbKj8zNl5wU+gGsu86fuMg+hRqrimqruXoe+hM9O89ZH/y5/+stSL8485GDo/L0GdrF4PSuUkAAVqdl7x3j5SCk44Y4e8SGMd77m6ReEFlnnYKxumQlaxjWbergMTJkyc3gbGCdcsAcBP9wpkTMSM0D/7qPqjv7MQyzs8vgWZ+rrll7/09s/L19xqUtXziDx+rzTVgOe+0QnHLOVY5idax/PU4KD2Zw48VLeYN61lXGC3ukqkdj6G4Aj+jVHw3bmIG6ZJS3vnNKfrMDBPByfOX0WGesFNM5u9fvOB6zOrLLR0dVARvt2lIA/7dG3iUA+OG//xLX/rSN1993c5CAVmG2iOFV3eIOzoFurs/vNeFC4+Vzfy9Lfpi2VPctCpy0nVy1OkGpKOFoeufwjv1wAzDS3QoVado4rkV6+jJg3vsE488ZF/85HP2UahJ+/rQl1Vqs4o1SnNCbh73azLa/fDRYtPYVW68aqC5X0qXKrfHxvUpUhtudAJhfT+0QbCOxTvWzVRPiKGewrMiwd5C/n7YTzO6LnOd1/KR5Zaudkm8zJQ4kqhrmzttOE9ZxslnXFwyJpeG36/oOii+Tjeo2ueV+lpgW8ax49ZwoCuFc4132peNpb/ihBbeW12Otf82ik1EIFazswfvN8J+2AP7pYvA3ZzI/iy/12J76mfWsXAEwsrkWpPwkiY41dtD3/PclTGU1y7a8Ueetj/1Z/+cNe4mqw53iLwL9eRhS9tIY0m3XcxHGUkN8l3r7ESM9otJqx+f0eOEHa/Nx0flR7UVxnaHcaX7I5+vwGeSwJT6gaiO7oqIq6L16EdLE3o+Oei7zrBIl1jmOfVb769qlcJzmKw2oCFBhCbK1N83Pg8TaJ0aO0FKRJIN10T6IK5G+cD7v9PyQh9K40XjpwG80mdK7mpwf3FU6ot9UMlEyYhxyqvGrnSZmYQkb9vMpC5DTctjz/9THMklXQFc2ubIgf12YM+QHSQJTEUjVK2nFWNjbQ4t5skJ2pwVqdxhESfDVatNdLTyPWPjXV2Tyq8h5QqoHxkc3Jm4vCheuXh7cZbVMsLBRbQnzUDyWwmEaEAVg1xECk8mh1tW3pi648G60ZKzU6IsSg6Q6hPRdIVT1DCPP/SIPXL4oH3k6EHXkVBZIPereiAp3TQFemJ3TxzhNJ+UZpBE9cnQwtElDLAgxLOxsL6meWMGTx7WS+E9PTeKbK6ZXLxFt6JCtQa9r0GjgZQH7fSbug5ZuskPnA/ETcs0viswTgpxyRLWMVPAphpPdQsc8Y+2chPpc58yY8ffsHquVQ9Lv1PsH8mybpDvMPbj0jmpsWXArlKSStVU1MjwkC/gSz777js2efWiHdzTTXfBf0zgpUV0NPrW3OwSFLYVqEyziL+320c++cN27OOfNpAq+axIAuDeyjIKP+GPdG/DhJs/0h3dWJKWXDDlhGSqNWr2eZLQrPSVavfPayXSB1z6k3EmH7H6jq8M6HPiySZXS8nXmq3M9D25K5rksohuMD8X9VOtOKRdIYtTSUex/8pAUf/Vs6zyvL8Xx0GrzkVtmyzT4oVWer/UYfJ7UQzQEJCr0v6btVvyMw0/oEm89FMpKK952M0troZOJ0W/RcBSqdnSXFaw770Tp+zUhWF79QxuDJZWEjlqRlBskeuZVjxDoE5wWWJkITUd41ZGAoaAhPl9VYe7g7tmbZxD39wElT6O2Y1bxr58CyEwH0exN5eU+fl7hqwYD4bpM4mBCIB4Lcf7KifV5KpKcengs7yWD7zPPi1c0MQwlSJ4b3d3hz129LB98okn7NNPPeECM8egp3VzvHYuWFWIXT0tArFjeugF2VDzdzdv1wy8uHua4ARsbgnHWd3n1vxfNoizX9o0uPMziFZi6O/oJcfId1rO5f7hpDiWg/FGHw1tpoGYgjJFy/l6LONKYLCVZVcaGteAcbBQrmnrYst5W4SU6nBX0r0JX3XfrIwoOrJ4pL6SYKLqIOutCZqaLKFTJ992SmMPabOdWNDTlI+/eGXUVmFQ9Ow+aM994Sds/8NPQsjucitb7hBZwx4h1+rJz6Fgw1zTTbJOVehN1QJcldo1vX8t8G/+RrUAbB7QSn0nZX3qs8aYhVc8z3Rf3cUTV035ZZf6b+yv/v04VkrVY9jJ++0W/d4n8/hd36843qqBcTKZ/TlYkhubJnDund7yPnjtJq2Tjfc3XBZpTPmdj8csuVl8rIc4kzO0wC+tsEUA6AdwB0ki2tvXg1G41/buO4xlTcGEsRGbRR9DdDsZhop5aP0VkkfEBFHH04pFwByWgaLH1eGba+L4bQQCD8H6uvGyS5kOgNM9fEYJoFwC5JiqtnGh4QauwfvUMkmuBJ18M6DcqPI7NN6ainNKyJ1AjnjBe6gl98DBw/bA0UN2mGoavV2tLBWCVaOMOlf7j1SdEvhmnWfLAVEJjOOXch9btYFV7XN16DR4kpWiiHd6JGs2uR2StsVWlvEoKZ+yhGQRlQviVQsAVTvnrSzjBMbXWsYpdbna0TVhbniQfW8/2AYQ+ypYgKxBhXUs4PWIq1YsDICz775iU5cv2oWTp3lPlUEoYUWW3QNPf9T2PQIIl1TXPK/EZ+iGlgiujg1FK7j6Oed77LR/7NQy1kozKaClGEMuW5ms5ICD4Vrz5+L5p0SR5BoLjV85Zb9acYPUVrk/eZNxkZJQKjV7NbCWlZ9mgzLHKIrjF3epdv/SGEzXmSY6gew8RvXEIgYBFvKbJ961d2G0nBm+imA+OQ64R5o6u22BvipTw5P0AX2FrAXGspQV8VBVmQ7crT3zY/bph4/fOBgHDaQwmBIIezwmA+NWBkbiy2pJoBOQPysUSiRRQ0CqgaYZluc2Gl8l3vtwkPcwE33hU5+kgnIvKbL91ivBGTn7mFEkpah6bMHFm/xMoeOUHrpR2+WeVegMOx2sHsmNlkcC48ScUEeQhGDuI879xDoltd1WYHyZyK8GXAftJeZFLiy0FS2qmi8znyAqjZOdgnHJLZFcR5mPzcs56YfdgpWrXbrHrKw0WePc9SRoATMBveFXX7Gv/PqXnR73kY981I4+/Ig1klkn8XIlo6SsMyVoOmPCXcI6eigeulUAtho0VxvM1b5/M8A48W91T52yFlk16md5tZlyfTn1yeT+0jGSUVAC5Ajg1zIVqk9mRTdLMf6xpZiRGq8aWMc+UqmddwrG+cSW2tl/0s1ttGmoLq6V2yQ0uFPnz5N+/Ya9fuo0inJztkz/nFUlGDL66pRaDxjL1eEQxXdkOOiY7USNe+bHAeMduCncGe7++/BPrxTAcUZCXPOoSOOy6lI5Ox5ZDs0ONLB8VNTotFbEehqwhJH3smai2LtYBjxGRtRnn3ravvDRj9rDh3Cg93XYAPJOLfxWvbioUvTSa6+PFNcmjslxKZVZxUU/WepQ5TpWtYGz08/Tb+YKbLoZaXmpgZMnd+j3EqAWwTMdSyXTU3CmmBhyM8B4K9AuTXt+Czas4XJulXJtt2HQxHtYAuWwt3+uiZ33VZZJgR95+BZZ8mnCV4UOUdoa2tDnoLMfOv6QPfDx56x+70GnLMlFJv2BeiI0Av6opuqJAsjR2MwyJZcA7FIw+gZu8E4n6526KXJRqiJ4pthBDrTFS8zdFQlkEiBX2jcMte2tKBK3uXisfMV2zbjNxrEH7qo9trCMc2OoknVe7v30Xu4+1PhKfH9lgbr2h5LLCPSLjdMPB/4guQ17yPZVybZ5tFDmMbb8HOjEUvqTtKd8xXJbzJElLG47vBcCeAt2cFffTixjp4KGCKssmFhfTs9JSGcBkNUFtKIH7PsppRFurTqhGBF1RCWVrqyg3JG9B+zo7r1eTeMo2XJ9HYC9XC1OH8VtoUZPArnyL0vOUIIfWgJEWku6b3ljbnUvt2shVusPlT7PwV/nmANxOud0kwXGKfKbPkudOR80ubtjeHjYAVzWsSzjpEmQqHLJzXAjYKlruvVuCs3cWesFNpJvetsrFzNpqyL9mnx3sob1PkG9KRgE3/3Wt+1ziPx0qx9QJSQsq/kPE1j8YfUZz7ZMyRkC9waV8BF5kePxr6Fc1d9t3vDbbRlLSCfd2+Ri0N+p/+R0yNSH8ufcZVF0aRVBKoFwbk1XC/DmErLlmjTV6KvU3J6+vfUAjrN2+Z2quVGq3T99P2/XfDw7nsXg6YJYVZLNxRMwA9CeOH/BTkCHk5V8YYyq2Cq4yhKvqb3LGlnFihs9j1GphVsbBIXuuUn71CPHbhyMfSaNDptgDeNbyiQsPbtbFDSJsGvpxPJyidmgnhHWoSKekOoH2e5nNnn8kYftgUNHbYD6aLKAG6X/AXgpSCMxclXicOTHGtISc01RZC6mta2nVGo8tyJTA1YbU9XAeLsWwFZgnINwntChYyfwTH5inU+5pWMlMBalSZ8lQE5KXckVkg+8cq+rtc+tBONAMQ52qaRN3W0RGI0bgKygm++38VjFErl6CVI+KcDnz5y3z3zy067EJ10G0Np5ousi5WsyYWsWh1kmtf8Qh+cPwsoOxq2AceNdDMZjSEYmbZKSmlnWVsV7XpyUc8sxfS0HnATmYVke3ICpP2u/YlmxYn8q+qfzvq19q+lxpyB2uX7q3AgFKLewjKuB7XY+z1fR6fx9RQIuOS0Nt+o6cqzzki9w46HZs/umiYuduTpspy8P21vENE6RSDKKtbwq6QaMhzoMhlm8Aq305+75CXvukQd2wKZwt0SguLh1Kq+BItOMKvmSG1SyHj8x2d2AKxQaXBYtWLhiRjwELe2J+47an/zC5+yZhx60YxT57AWYG8h0UVAOXa4AxKr6IB+fUqQ0fFD5WqGysEZukxeyDD7FXEDEJ4kUIa4SAMh9WOWWKzsF4wSueYZdslr0Wcqwyy2YdPPzyaWSmyK3nPMafGqD/Nxv1DK+lW4K6REH51UYT6GadBx20ToWmi5idcjElZWraisTVy/bMOWR5lDe+smf+BnrxP/2+vPfs2H850Mo8TX64Ail3j3Iyw8I7EscNnUr3iTOzfGk0bfFaC6HAtl7O+4f2wwgV7p/clMlt0Jxn3SaWwFyGituvEizIo6XomujBMaxX6XPtwJLHTvv16lP5mBfDczLfac0PsQEEcVui3tUbkwXsaHaPun3kjswxXUaMAzFUW7CJ+yTQkzdbqKyuGfRs5LbQ0Hbfazyd8MhFvVyHmrmNAVX18BC5zfr+4BxK/TMA/TdqmyK9iiWMjc/4yLPWk7rB133k0hLIGQLKLFeMbklDi5d4DaWlHWA5zq8u0bM/QGqK993cJ89fB9ZcocO2y4qBA9RfLIxJj80MoA8bVmc40icXlaNrMgRdu6xrjGmRSo6WV+vKr24QCr4LKvNfHmAo9w9rfZ97wxbDKikQZwobPqNZAUn8Kwy3sM1KxiZRcPz39RSVeepIJ4s4yQWpE6z3Rp52zmH4j47DeBJeCUUVVKHDBTgPE0P2QCsiIDPuvfNyqyjP1x694QtUdHhyK69Nnb2qr3wne/a2OSYHbz/PjsG7XHf00/AQ2q3eYkwQR1Sn6evI6FKV3IvxzoVWqYolIq2sf7twDKu1m7V+k+1AF6yxLyNZHwoxqCK2TwuETBS/0rp8MnNpc+ScaIkkJ0+crBPfTEZFNXcFA5Sse8WmUSpTyc3nf5OfTdZ+1v13xK1MopUpcBjfr35OCk3Tovnn7d3WjVUGn+eiRvrYbqbO2pbB90KL2XhyoJKoltgB6VUX6KG3xvvvWev/OAH9vZZMkoBYMk09CzO2Gc/+sTWYDw7M20CYzWYNIP1g+7n4XmJjtGIQ1o53qIoyR3RQfaS1LUWEHpZpOBkN8vGfZTTeZgMqkfuP2rH95OqjKO7BSe2xH36SSmUc9s7rbKopCIlIXhlv2kZ5Muj1OxJNCUyOHxkqWNWB+Oiv0wNnDrZTjqrzrFEqwt3zRkcyR3heqxxaZd+L3W+ah05nVc5EM7fE9dY7ZdrVKTfquYz2+45lGujnYKx1+WIvmFJP8i3m1vGcmPM49pq4QNN0vMXLtjpF1+2KTrx1NmLdvbNd1lp1dv9R+9Dk2GPjVDleYLJ/wiAfOxzn0FZaLfnWGtZmKynRWr1dEh1iIe0rjspy3Oj2gLb6Tc3A4wTaKWqL8mPeon2yIWkQnJB8KknsKxmbGznGnYExoXzSeeV2iWNn6KFndyM2wHjnFpZXOmWu77iirEI3vnY2noMEkh24nooZCocc1GiGDBzYxGjVRwy0MwBegqL+DL0N9VbPIcg0UsnTtoElnLj9Kh96qnHtgZjmdrKalPjJTB26gwWsoCmBd+vg0ByKeADaaM/9GOh9bS32LOPP2p7ervQEkZDeKiXQAvRRIm4cFISAekiEp77YXRxqhS8CilU7wvgZS55h1BWiy4wLSvh662IWlJKgQzLzdxKTje90lKk2mCpBlbJwa8sJvepqZ2y6ree4SSyt3SWY/mZkuSlAi2xRl6lQVEJiNP76fwT7UbHdr3fGPi4ky1jX6Px3xK+tQaxbDCNS4lDNEhUpqVNcTgQwTv/lT+wN/7gj60VMZc6xH9O/OA1m50gADy0y3q7O20KMD594Zwtcf0//u/8gn3kr/5HWMgdWoogQaI0f34LNk6rUlDlqoBt0Qh7524AY/WPRLNSn1S/U1FO6VmX69vbAdlk8VXbd6dgnLslEhgXV3o6h+QGyMfcVsaEhxcKPOOiW62aT3o74y61U3Esqt/IIHXMkWmslVgJlDX9hyxbL7QqaMJbIJEhZfNNz87YGJl9L58+h67ICZs9dxqJ3ypJH+2A7bqXJUf1Sf7bWPakAYe10pUltOGBOlXx5Uc6AeWj+H+feuB+ux8N4fuPHIQ7jP1KirPEv+uUtokZJJBtJPo9PT7lJx0Jw8F/iPPQLRkXiglaB+IV+4DVrvxiSHOuJ2KuC0356OXBuNhZ/WYn39gOeciJB5xuWPIN54G6PKsuWS+p01SbDHILolynSFxSPUu/Vg8tTZsBJJ8YYmep1OmqTTZbDdSdWsZ+bCIeSzj9WyhEmpKGVH25VQ41uaXk+rpw3r77K79m3/6137CGy1dtN37edqo619OXWjt70GUYx00xQrHYVutCjH6Yjt6Cn+6Rz3/envmPAeT9e+FQErmQS4kJcYnl4jpA3NFNwC9SMasB0o1+Xu3+bsdNkUAgWY86psaj3FNDQ0ObAr4+bCJXWM/Vfr/a58XjpT64XTdFaret3GzJkND1JXqnvpfcGpXaPgfjHPDTOeo5D0AmazunAFa7r5XOO00CckN4G4lVJqxy61hZe+HIspLdZSREk72G31gkhyWMi1nJGTR12Pmz79v4++/Z7PCVrQN4i+IJx9I/4vWKIxesVPGECUBJYmtuCjWtVTu6q99+6Omn7PMfe9aeQsbyEO6JFgC4nTPtYLmYRHtc2EUnyIXMo47kHgqRSaVPoOwUN++RqXM9C10SvmR+T/gpr7J+2xMWZSFoSeCB3vI813LOem+8eBeqOe+TDyu/2cWZPmkQh2KKoU6dnzXnlzpX4ifmy8gUoNuqQ2zVGVKHTRoWuXWsrEY1WLXBVrQkqnXO/PNS4GSL9t/qeN6BpVESZlifiBcIzlJTOwQ3lGWHStZb//SX7Xf+7t+z6bfetvtwSwwqBXxs2NqZaBZnpuy5jz1jj5G9tL5KVemFSdg4RLURCj/39tvWRln3oYNHzFToFNCXD7MR6cNm9K0XZRhEqtz1XPf17FvOT5l/vxrPOO2b91Pd55QG30acwL070RW21RK83HlXOz8fK2WC4el71fpPpePnx0zAnsZMGiPVzi3vf+naiuNUYzIZRvlYKOe2rHRfK7k4QywjYKHEgoQqIe0hpFPruZnENfU3kREaWI4p6CeCgxBMkgFK/OiDkroHWdiR82e2dlOobLoGhgft8AdL0FsWmIyWdizc7oZFO9DfYw8fO2ZPPPSQPYyo+1AnwCurHW1mBP7wBaZaV0rdXKAEzrzXGVPjtDZjneihIEpJelF/6uIkfalaVEHlTBfnbgoP8Mk9wTIB//JW6bjlOsv1dNjtZPDkTInkksiDdOm93BpOs361aHLO0yznslBHk1tCHVgDVJ1Px/QKICzNVUFjq8fttIydyoa7y1XsYM3Lflgk0tahiURAPDJur/2D/92e/6VfsYV33rUnBnF1AaJNiyQIYRioXtkq177748+YPfUQ1i+mx/n37eIrryImdAl3V7O9d2Xcnv2ZP2mP/qW/ZPbwA+wTdGi1mpoha6oTi/lWPqpOhlWEbtL3033SZLKggptROrWXSUb7pIBdAs+cG7vV9VWLKeTHS/03B/5q/afa9ev4afy4RRndedWOq+/lK7NyxpL2SWXLEu0vP34e8MsBtxJmlBt/pbJbrsErHAtCaOE1fuK48haGyXgMq78QqFyCs7mAYlU7bt52DIkv/4tf3toyltBIc6yhJXRfJmFDANAGT26ot9OeOLzHPvXEI/a5T3zcnjy0j0KSYP4CPkCWn+2geJOsXoIwC9SfUifSElT+VUWEpbWKKoULbcga5v/+TyFvzTSaXcTaCEImUXxG7gkZ0cBxYIqGC69kGeeBgXTD8qhusibzZIz8dT6r5t9Lr9MgyEFYfiqfvGJqarllUTlro9ygqeam0DX5JMU9Snn0ScFL0fdqPulqls1WA3nHlrGwmOWaJtQ1+o2y+D0uoJn+6oid+rXfst////4D6740as/177Gn8Q338Vk3HbtroNva6X+d0IpOvfM6AeOL1vXYEbNPPG5de3qtYXwcXD6LldxgJ956z5ap3LD/EJ8PDvggqcMilnxkWiHdKkCuZt1Vs4zT/S2BhdwsTLBKo89jAzr/fBleDGRVWgFuByx3YhlvtfornpOuNZ9UqgGy+p+3S2a5p+vOJ6NyrsE0ASR82MqCT/iS+kgO3Fqxy4WaEoFlLJauC/CVyptolIF5xkb/Vekn4ZYMSmWAUjrWxc5epxhvw3/2pS996VtQLc4Oj5JPzc1WF5U57boRIvLCmgBEVVNOWXN9rU34g/faR44ftp/77HP26OH9theamkJtq4h5r2JxKEjXLPk9vrOCL9lrukmphbNeZcCtRIETSWsqcSS0adAaleKR6xC49KZ8Exu+YOcaS+UtgnCJllrBTZE3dprRE5Dq71TeqBIYFwMOxRnYPxcYaoJRpqEmGKU1a6BHWk/i0TrVlX21f+os1QZrPljyffNZOp8INHnIOtZ1t2A1bgeM8/ML65Hgxqn2HNreFWrdbRQWatryBPn4ZoZ2XlnbfbV0R3E1lZ3JP3GIG1k5GXn9l/7lV+zX/tbfsUdIZ/7skaN2UKwdqvu69CjsnlUUsuYoLCpWTysUtSmSiV794z+ykZdetH2AbufHnrNjsCkW+c4EVuQbr79h61AzDz72MC4LgnoEieswFnQO4juHEMJGWr/3yXTqcl+7VGw456BllK50axivdn+vB4x1LI0JgbEsPnHUnWHBKUjvxduz8LzVfdSZ3www3qqfeJJIbEedn7tUHLw2psEEoLmFn1utlVrY70CM/ySd5PAst2ag3DZ5VQ4BZowTuZ64aLiQCABFCZQ5qPv/Nj+Ht/xml1g+SafZV+o+nkP/1/UkYkE+yQS3WKhRGcZ8mDRd8tdrV2LgkqUsmeBXX/uBNfwngPFL77xt750/ZysAyaICbfIP8wPdYkuQ6dZIsKCd/OmjPW32qYfus889/bA99yAqaqQyt0mFDat3iRp0q3CKRamXKJBcEssAsOYBPx4+k3Rc+Z8F1q4vocEpbpPSqcUhLmXxpUGr57TFVogjJYlJl7thxWVVShFOwkV6ViNVshoSyCXgLLIh9F357JpZ6rpvmGWzS0dG8exgtafJZGNScfeSW/cBnIvWaQ74uf8s9x87dGjw0YZpwtDfaR+dW7Ms82idp/bJVxAOFHHppM8Tq2C7zwJiX9Xon4OXOLthC+Rg7plrVPsfDnirTNJzuBk0IBQXWOHN+QUSg/jbg1kLyzb9z3/Tfvdv/3f2GEIsD+NuaZVbTCp+KpanmAIE5Po62r2p2xq6Byg+24jF3G57m/pt8fKsnfjuq9Y8MW4djz5sux85jiuizi6eP23vvvWarUEhOnQUgfndXZ6KKi4oHmr10BCTSANSp+wK9GpoNKdVdYJrELC41m0wyErwXQkwqoGxxthW/S8t3f058ovHybqTEdFNsDK/fzp5j7G48ZKVvYq4d819jSC5Vf8r95kbTQ4sMeEr8nz1u75/9uyxoDLn47zc2P9Tn9103Ggo5WyI3JhKxpNPPlrpRC5z8VkBKZ/E4niRJo7iXhKOdx4+MR633uP3tV86ns7dx1+0+NL04f08jdvUYbzJtaNGfcQtPbsqYcibcLlPwVcM9K2pdNj6PDrICAqBmy+/9ZY1/HVZxi9SZ4yCfA2Ar3RehfJNnMjYuXPWyQGPE7X96EPH3SXxEcD4wQNDWMOdtgwPWVFtKa4pUc5ZD1F1v56BqEEXzqC0qPV+W7owdWhvqQCyiZQfdghapXFkV3iONyM2TjFimm50bvkmayCB2VaDIXWQvKOk18nC9coFPjg1K8crSzP/xh0M4zX/W/023vw0mCsN3nJArO8kSb/8WjZdn3emzW1f+q3UoeLEds35Fc+38Hewhzc6a+niStcYwN4n5Sh+rooMG0UEAgi2qkI3NB+JScz/iy/b9/7xL9onkb7sIae/eXrG6sXi0WJPfGFRKD1got/1shyqRSBhFCaGFutj2adsuxHA+PLJd203urO9D91vTxPTOAuF6GvfeJ4VHFUV6MfWAa0SC0lC83XODoKGpJ+SXeBtku6lyvKEtZjAW0MrcHnCFafLTe2aP1cDY+/eVR5pknUrMCr96R63w5oJzKBwrmHJHvrhxrnHg5frhz7xlO8b6ZTyJXnxdfLZbmqEwu/4+K/Uj7z/b7ReubZywM/OMTcmUv/faog5sG7RBGrHZBAlaz1/DjCkmaPCprbOz89vxeYJVhOGW85xZVDqMzI8G5bcSFU69StvAMb/6X/xpS+9+OoPbJzUSlkeywyMdVKSW/n9I6TzPYqK2nNPPG6fhEz/5IPH0Bfuc4K+WBYLM2TIOf1sQ3ovOctLnWiL2T9ZfnkjFy9mq77q1WULQJx/P/mE03MxolrNMt5YXgRLIC2ffGkV/y4BcRy8+e9XHWjxRuZgWwTe4t/et+M16/xSZ83bXdepa5Z1nPYP/Wojky8fwNXOs9znYXkW4ST1sE3PmmDJsmNlpfMJ5xf8/xqkpPi4xdmIddKgYMa/+op99e/+L9Zx7oodIrOzn/ZtYfnWIrBGtc9aWH5CgSMYAX8Pqx8ee8in5kf5DaXZ6XQkX7KEkTB69oLNXRm2AYC67oGH7bGnP0I8Y8a+9kffsIWLw3b/w49ZfV+/xyWUXKRriSSUDYhwYNswJgTDcuCJupTAeOv+uTXYbReM0z2UUSENbN3/NlYNOQCXA85q93UnYFy6si1mo2pukIKNdk02a25YFIOSCXN20v75WMonoDS+qrkpc3dL9LW6AeJjK+JD0X+fflMegCUl0mmKZxX4+qtvWAOG8Zde5sXFi5c8MKAG2gWZ/MjQbvtTX/yiPfPAg/YoVTYODnUR+cPnO79okxNjNslyyVXtNSjlp4mR0NQpEkhsZXnmJ1psmHScrTtUcJgXLzj9dqKaJcvYZ8ps4tguGCeg2xQkiVUUSqCWgWSpwatYHqESagDJIljm7+X75O2ZwDgtZxt0PwSAWKJeHRgfdrDYQzul1NSy1lO1kVv4vATGRSCO+8nH6v676P8PVly0MNy+hNyAlaviAEb/+7W/+z9Z/cXL9uzh+2wVy7aNQrMTU2MYzGR0AsrK9HQhKlnHogupSozKdiCfKaHrBZZ6S0uzbii0ccg22nYB6/r86bNWNzJqnY8/YfchsbmIYMtrL7xoy1MzduQTnwDkQ3qxMkJVUUQoK3q2pxp77CRanHElIAB1MNYt28oszu5rpaatBsZqv9RndQzdV20uDEVM4G4H40rXn/p4ThPdJFpUGGuV2rfayqQcxuTjqxoYJ4PT+08Y9GU3P2Z2kuG+KXFOzDLcpVjGr/0ggvE3vv1dO4/PWAP5ofuO2SeffJrA9GP2FGI+e8hi6pbSkPKsKWM+j294mYOIL9zeEkrJ54pRaoCcZbDVGC9nEScg2x42bFisqWFz1oMGVGpQHS+fNPLJo9KEkTpAPisnq7hk+WcBxtw6yQG00rUkX9VWQFy0jPOJJ4Fxilr7+TKA1f4C4xKjI2YIej2zOCGVtGKrAErF++DWeUg1Dqp9xS1Y4XJXpRWQl9VifwVupUWhwMXc2+/a3/8v/2u7+OZbtpu+toLOcHtfp529es7WEL1ewyqWn08lupqwmBtUUXiRuASlFurlY5A5CwIr4VQ+CwUCm/E/t2Ext+HKaMKlcRYAHiH1dA9FJY8jTjXI7//SL/8zG8ToUMAPLqAHqpcpXCA/u3xuonKGptH/A9MnAbFLcgbDf0tArgYG1cDYrSzdrwjKoi+mRB8vJhpPr9I4qjaGbrdlnF9/cezob11rubG5XYyo2v7RSMnHWP571fIMyhme3ubJCCu5umJPylfPMlRwUawAxkqiczDGS/Gl73zneehqrZDnH7TPPPccGXQPuJJanZgRUNPqAF9PYZZimor4+Rhgdm6GmJGsLj+HzSVa8tmsXKNWc1NU7UzyH8bf1/FTRDYF6fKZtSjQk4B5u5Z7qcPH2a80K/pkuBGIy49XrTN4xktst0rWcbmOkq45tV86hvxTzuKIboqSWyWtv1OgI1rL/ps3CsayGT1KHe5S5L2XnoVWmhDkmgiBkBDIKNENlRxzadj+2X/z39vM+Yuhqkt/H+JBZJehMfH2uVM230gRSGmWaP3FMQTIzTAsmrCI6+uwaOvZ5PLA2buCxjFOYGfw1EsTRFx2QHsVYO7s7rEJ/M/nz56xAwf32+AD99kKbrl//iv/wgYJhB144kksZLIWMYlXxfARE0g4G5vHMTd5K3LPQxVfRbX7vy0wVoBJYMxzclG4VGpyUVXof9XGjgPaDnzGN8dNUYglFVya+aogv55SALHK+Vdr/3LUtnylXdXNksA2G8NeXUjjLN63Tfchc6kqvtTcJOqujJMme/Vl2BT/BWj8FtlNj6Mj8YlnP2LHDx2E+4ZEpQYL4u8NEnb3iqbEk4mGr2EWOMGMH2xVB46PBBrpYnJrshLgVXNTVGvMugyM00SQMuJSFQT9hrMLIvc35x0W3RtbzcKlJU1aiqQLLwPEeZtsNSjWI+l/KyDOv5+3bZoMUpAjWRESkvEq1NEKdg5yEukW80WdRK4aAc5NAOMEwjEZ0l24YckWgl5OLtFvKjCcXDtUBV8HiL/1D/6xvfY7f2A//cM/bE/+5E/Yro89Zft/+ids35OP2GM//Gk7e+a0rRBUnuNAMyQcga30Q8pMKVkIoW4cp+4kVqr9CgC+hKtiBX2URXzIy6TK15PhNIdbrYu06R4SJC5QL+/0iXcoaNBpj/7oF+zkCy/bm6+9br24PfY8/TTFCqAD0tdFU1zg9xTE9mtx87/MnfwAwVg0RYGx7reSemSWp/t3t1rGuc94K6MoN/JKYyAyibYcX1XAOnfz5f7p9BulVWRhksjPtYh/+cpcxlEwQuIjYYfHnMIYUU08ZRu/8tIrAYxPnDxlTzz2mB06QB4/1sE0hS4buPmhrIhi3oo6AsAK6HJk1SgTsjeB7PJ7Fq235AKoNjvnS5Nyr6uBsRf2y8BQDeGcZgk985wsw5SOrKVdbslv1QFK4Ks2y36j5BeKs2G5AN52wThZxj7es45T6XV+vgmEE6MirQKSHzwF8Vx/NYJxAukExt4Bd2AZ+zKaR6rsktOnBMXicYpdI61XhzV1Rn5yBh/u6Dvv2d/6c3/O9iPd9uq3voMI0Fds+o03rePiBevoJzkDf/fRf+vn7SjusgP8PUf7TC7i1tA9Jr3er1/+NkXs4L43KVMTUFa9PGlQSLxbzIt+gtBzcJeX+O4QurJj4yN26fJ5xKv22se/+OP2T//pr9p7771rX/zRH0fhCrEWpU2jm6KmcZ57AuHkktBz8hd/EG4KTWTO2Q/Zr7rf4hj7/BAn03sFjDcwK6w0N9xbwYjQo7SiFRhvU2irEg7lbr6EYXlcaLuWcfpuek6GUL5ydftkk09ZwyKoUyoB5KUXXrKG/yduiudffMGe+cjTNoP05fTkhALXoUS1suiUraTS06C4OMgrvL+u92RpAoYiVJeWwwWXRRGk0wnlgFicWdIsmCLwOVClG+QAw7a4IC2uQF6Xfzj51JwDTIdV9Ydc5zXNWgnscsAtd8OKlntpH1meJb9QeLd4Q/R3NcvbJ8cM6HMLQOdajs2RzjkdP11L8turgzplh3sh8XEXYJF/UR1BfioF+aIP2e9H5IVWm5iu/XzDLNzEYU2WcQzSraiAqCZtmQLSpwZIL584ZX/zP/pP7D5U1PpxhR1q7bQhQLnu0ogtnqGKx7eet+/+2pdtFe1XFaSt/9k/YUM/9RPUCRuw06NX7eTMpM2TQu3Vj3FRtOjapNmgAq/yR5MhuqBsUe7BsqpGizHBtS+THNKCRbHCfm9///t23+59BKUb7AfvvGMvvvKKPfHEU9Z+kBp6TB65Tza6jcPElSYv4XQVP0PVNq1iuUm/WD7sZXzF42QV6nrlopCxcTPcFO7W2qL/pX5dTLf2gHC2ssqX9jmY5e9vMmjiQPKUidzQKQzCcmwK9Xc3thjveQA+x5H0uhrOJEMmx4N0PtUMwSJepO/l1y9CRDIOndHFpvGpiVXuM08OU/Yxbfl96MUNfwMwfomO+cDxY9SnQ7oStG5TqSQBXvxFBV7kuROlU0Bcp6WhZ8iJ81lp3tl4/4Zn7uiTKddYGhOrXm11I2CYACpZ5nk6dLmzrAbGW32+HZ9ZteMnNkU+4eTnWZxZy3WArVpfE1Ry05RcBNGnlS9zq9/Bsq0XEjwi+MaXpb8V2lO9wxYlK3hVUY6BpXzl9bfst379N6wecOnASu2kw3bRSQcIzO3CxN7b3O4SrO30r1OnT9mrZNVd/Na3bB+Uy6Yf+YId/LmftYdQAzyNDsUEQkF1BPiaYES4b5r+oqK3y1jBM5LaFDsCm9yzNuXHU0CIwHOTCplywlNzC9YFh/4yGX0XVcKK5f/BA4eseWAo+VqCu8Ut0HCh7oapYhFvtz2r+Wz9/rMtAcYyNFLcw8dTDOqVW5lV7XcZGJYDsfReudWhA2y08HLL3Cf2ArBWA7RqPvP8+8Vz0e/l1M78nNO+1dqhmKGbrmG796/afvr9nHKa9vfYlvuUJbGpHI1GexkMdsv4Rag+999/3FFbg0hyhK0E57TU1JeWCIosSW2NjLk6RZmxJpyX6ToS1U6pfICr+rfCkiT5bco1lHAlF+rRhSeXRAoebvU71W7WTsG46jXGpVelAVEtAFrt/FNAU/tJq8JBXzNzWvru0GcsdAr+4RjACy9j1XABsCq3MORUUVQpbxOT9lv/4tfs+W9+yw71d1vn8oy1LlHAAKDtB4wHuJ/9AGgXAvD9AOPkyLC1SuN6ZNLOvvWuLSMoP6iU6UcfssN/8qdtiOy6yyi1nbp8wTPkuvEhryGvWTdP4YJugoFk9GkOWOKklqQLIBeG0mBVrJS+deLKZevcs9em5fpgophECnaGc3nw+P34pKHMedIC3wGQPU7CNfhiOQPjG/by6DBVLOPEpphjwtLEKvBJKn0usBQniBs1dopjdyvwzAFOr5ObpOTFyYJZ+eptqzFQDYyLY74IyFsZK9XGho6d8KV43VtZ61XHdLZDvrL1sRdjOe5C1ApWmZ1yB8M4+v7LEYxfev5Fe+ThRwJ1B7Ru85LSWBQSt8BSloiy3BQKDint12cU/sb1fEvBuNxsmAOXsCylOetCS77hmAtereGq3bBbDcaVBmO+5Emvyz1v5/rEaFDbtCrok8BYLpSbEcATGMfRmLtUvaPzG42q+yU+OlVzVbDw67/xZXsZ5k4nE307HbGfCuBNMHWa0DRpA7DbAeQmwLIFH3A9pZNaed1HkHgPhWc7YVBcQoz7XXQm6qkl1ofsYNOnPmZ7Hn/E+jAS3sTffPn8JYC8mxBfsw1fuuqCVrJkl/itRWB0KS4RVewWyLZZVn+XsTgbYFTc9+hjRnjM3nz3XdcTOEI6tXOa1dU5vtfNE3c6rhdzpkW1+1Dp8+2AsZKrFLjTAFb/LsUEohtsZ5Zx+TPbCoxKY6IUQNyYjorjZaeWcTkLtzgppCsovl9tbCcwLrbAVphzvfc5tWO5dtCwWZFshOJyjMUfkHhXX4ffTozKZiySVgj0UhJSZtsSnEsF+3FcRDGVQCPzWnVxK2bQXO/J3uj+ecQyXWjy1eQJGjd6/NvxvSIAV3NRbOcck0SnM0tSVYItfHTbOWap88fEh+Q53kQDExg78kN4IO1Y5uQ5fGLf+IM/QlqVdOQ9+92XW9dFSjIZnUsUqR1H8HqkYdmGydefWoNCiZu7C8nLtbEJq78wbMfq2uyzhx+2j3bstqnvvmF//D/8zzb1m7/tv9TzC79gX/xLf9Fajx+170Jfe2vksrUODJDGrFiHeEDSsUfMm1coXdgMID+twDPnNky2Xi+BvT6y8drl4sDP/sLXvmEnvvFNUBwrXJrdKp7DBS7DLJKFHC/teprrhveVzzEZGqlPuGVazaq+zl/cTv/L4yLJn5vOI48P3cxzKwe+ueVd7re2a9nm55x/J3//Optx0+55spk+0G8In9IKR4ZC2idMDnRK6Wa1YsW0EWhReqjAWINFQRD6LVYUM7I2+HByugu89ao832cnp7/5u+V8RsnUL+qgpiXBzfv1nR8p77xbvS4BXATKNLFsZRVvZ+bXPjqWBo4sZO8Qnpa8nQXiNq4/Ur603HXLOHJxozaQB8LkJ56hmvPv//bv2gxuii5cCcuwG5R1NC99CdwJdb0DtowVO8N5zYifHHqmGwh9Xd3WxjkvDo+bDU9YH/ziBzqH7FhTj730K79jX/uv/juzr37D7HOft4//9b9mj/7Y52yGMkznsLinAeBFKXQp6i7Lgr6+yntLPM/Tsa8QCOzetcv2Hjhow8PD1MWbsqO4LWZgE/3mr/6KTUOtQ/uVk1EFs3BxSi65Sa1XvYHloom6HqmSeHLbbef+V/uBIujkgFzsI2nfoiFUBOEcnKv9frXP8/6fwCwH52KGXL7/dvp4OtfiOPPJ9iZMdkXCQG4wJv9/yd2j+Lry7RsBXwmsNDA4fBlGmFgugEUCIQJmSdH5EinyLjX4XACjWmvehM9zn3FqpHSRqcacGBPaEvBUo6TchNPa1iGqgXF+kGrAeyNuioBp4S65UL5ASb49uSgK/uptXVC5nTJATh+7L1KbfoNki2/80R/bO6hSCVhbYOBMUIyxGfrYCtW9Wwf2WefugwTP+nADtJAFRzktOL5OKoY9sEq1hOVO+L8oBlJNFHBvthaYFwMQMz7RtNva37hk3/7fftXG/tH/6QlJx//q/8M+++//2/b98ct2cWkOPzDZoljjzdTaa+PYzai+iZ++ruQOYiNDlAdbIwbiUgCAdAeTQgd9ffTiRfvB91+yS2dP6UJ8U/9PfV7B7Z34i7fT3onFoLGXwLgISts5znb22Y47rFx/TmOyaCHfDDCrZBUXrdji9d3IRHUrLOPiZJLuXWqzlCGb+pdH4DyZQ2KXymDytNKwFFuBPK9G9cCY61DwD1EXAbcA/FY/Kt3QDetYxd6DCE2Dgou+fAvULj2HR9KXKj7f6rOvfvwwxK89S7+OGBDZydmrnRIYJ7GkdFbbqfJQ/QryPVIoJ10Vz/Stl7/3XXv5he8xGywCdKisreHDlsdW9EgobR2De61l115b7unFh9tqsxxmgXJcS4hQ1aG6Nod068jshM0jsbpK/5ybHLNVALa9b9DaFuvt2b4DdgQQf/HLv22/8V/+bTOC0fYjP2z/7v/7v7QLdfN2ld+ShSxng/dfgHgVa30BBsZeMk0boc5dQRtZCR/tuE0mJiaImbTYfYfuc2H6kQtXXdpTvZ86I/xTpCTMaT7nxOBlpeet2jDd20r7JDB2P3GMg+TW3PXdn2v3rtT/nGlT6H8SSE+jqWgNl9yVUWulFEdI8YQyz9t1cW7lwy1nhZf2zwKKldopXEd5nLgZ+FFc4SYQTu2nlZ/YP3oITRu+9P/6L7702huv2aNk4KmzL9H5V5WCim5AF1oBTQQzmlzfmMHjoEyHjDXqVmJBvkoXm0cTy80S1TpT4gnmronUQQW4LQwonV/gOaeKF4ksHjLN5Osr/5yaoPJZbDXDbpfatqXF65k44nqKwrShB+u3xvVpY2XZOOj9ZsY5UL+f5P+2+o3kN9YqIrQZamexo3r7bsEz3sq6cV1X2lxB3mn4u2sAbzNaEt636DtyM8xTTv6X/8n/QZLHVTsAR3iJCs7rpC03QUfTxF+ndHoA+DASl/v3HbBTb76J1bts/dzTVjI9m7vQPlFxgsTLpO91oKGNJ83WZyaCuDjgOUdlkHYAs+7qqL36h1+1NtgVPZ//tD3yhU/bSy99x967eM7uO3zcJmBlrItet4o4+7HDtkL1kJWOLtKvV22MIqWLymRVkJrsvl6SRR589AmbR9pzbnbZBnsHCWBT4kq5qAvK0uNZ9ObYfdJiIPWL9HeJBpdHOCMdUOwlf1vXkXG//TXvXbmM75tJQlaxFyaIWZX6SfGMPT4StT9uZHxtJDAV9I85efUz8cMbuBfO6nFt6kATTCtTnyR0LvEiE6yEv+XelN51FPLyyTA89KzrybNhy/l5y/lu8+vM40NprCasyFfHRfdFAklVoRdtN/htw/jwGnXOyqL6PHEW/Z3wJRg2Ift4DTeXsue2emyVZxAU39TQBKxZ1b8Kz105dSwP4RCz6Z8rY0lpVicR9LyvIYavExl34egP4FHJB7X55oUG0mwW9q9kT+bvV7NLPoCLSwM5Aex1PG9nYZI6ZOJdeyfKCqbu5AolAbiMMLzqFXYSgBM4qQy5Cgs4Is/P2re//jWbnhglFiG3iIq1YhV7Oj2TPlsjluheKJV7nnjCdj31uDUfOeC+3nOTwy4vqJHehjXdQaxClcXrFYQk+qxCBHXduCxkYePG6AIo+rmdB7Ff+2cX7c0//rp952/9TTMKl/5f/rO/ak+i1vbt9960lb4uu8Lvthw9ZGuUYJrh3Gek7qZhgNukjomqngmiraPdurDUFdDuwnqvX66z8cujyAPw21oVQu/Uc5m1gPe8BMRq32q9rCTYlLLJkj8/E8nx+3QTfJiV7nelggLJDxPE9GOVE4GIMhPdwbkBsIkZ4pEkrcjyc05/x/1vxI2wk75a/rvhzoRzuRYvgnt04w4XreiNz270zEjMSkHw9Cxt2WRtppkoAV2ePFGceSopKt3QDF3lenJfVWrASkuA0Ac+mIniRm/DB/W9HIxzC9l9udtYxm33PENuAlYTFqbAZQW62NtYuS+99JIHzvr60MBWKrpK4ECNFIALROuxfBt399n6LmraPXm/3f+FT1rr/QTTAMwRVY2hZJJ8x81Yol3oErd19oLOsDPEDlFgDUvcUHhr7IE6h5XeBTd4f2+PtVBV+tx3X7bv/ZN/zjHm7bl/809Tbqnb3luZtfMdjTY11GtNh/ehe9Fmi/QVqcqua8JQQhOWYHt3l/XvGrIWfNRyXehx9epVu4qlWkLaaN0mQMqfMxqyfzd3B1zTphF8tXLJAXeG6jrluPL5ONzu/bnR/YrjqLgCK47LovvCrycmGd2JY7LcpFC8phttuxv5HnTQjWVHmA029IldZCZG3/NOUATtSsvkGzmhct/ZCoyTT/R2NuLNus6bfZwExilyq+O7u6JKTv92z6OpTdogIRNSRoSW0wKrC+fOuwCPlqj9fQPW0wMYw11v6+wC4Dp8G9i9xx547BHrHOq3UZUSByAf/rHP2tHPfNzGqND4Ohl662gaG/UVVa9uhiw5hCUo4zFsc1SOXiE5YxWXBg5eB81mZDRb2YYAz2Nk0D04MGjvPv+8ffV//PsuKvQTf/pP25n1ZRvv77T+jz5tK7t3WTOuk3oAfEUuB/r5ki6GJWMbv9kN5a5eLjoFhplExEaZJEtvHsaFP6I148ZBbLAiCFdrxxwM3IefjAieFVBMy/hy463asW/W5zmIpnGeDKF81Vp87ecc3SrlxuadYB0XDcfiNaTP8/NPGHkrzt/BuNjgiQtXiWLlffEDsj6LDaHfTueVfDLpfGqAXH4IquOkZIGc13gzBqzcWGp3TwQCoCZGRuz0eycoPjBu+/bBlKA8kK+8+LAVXm8ny/8eUpAP3nfE9uzZ46nMk1i58/jsGinpdfyLn7J+VXl++rC9OHHephqQx+wns47qHpLWXIAHXId/WIE0p+vJouTRpYKwuE7qKDyKwIq1oL39xMBeGz151k78+pdt9+OPW+f991nvM0/bE6RUrx3YZ/2cQ8fuIXzTXbA2mm1JlZw6sYYJHDYB8PIJ67yV7NQKaOs6RodHbGESKkcEYQFw4lqXs5Lz94rtnQ9ofx1XK5IlUKJHTtdM4+2DtIzz8y0CcW4E5eMvx4acBncz+trNPka5VXyOITk9Ll1LOoftUOeu93zdtZNusJ5zUnI6WCXLt9r713sylfYvN2HkE0URjG/W797tx1EbpbYLQYggm3mzqH+rJAbp0ahMNYBYlW5Pv3ea5fwV6+zoxjPQ51bzDMGxVRyPbVDbugHioX1UFD94yFf8Oq9WLOoxiQjxxuAD99v+Z54k+PZD1nh4j63t7bXl3d0220PlD2qGLaBx3CiLGeBsx7frdiliQ4g3uD+5DlBfX13Ax7xkg1SO7oJK98qLL9s7r75uR5561n4YC3mZc9iPZObQsftt8PBB696721pwbzSTideDe6KbJBDxo4mSkSyC1c/1yeqXYJbcB+NQ8xYmZzyd2YFYVvINdJYcjN2NFF0WmmQE/EXLOI3VW2GVlTv9clZxDsrV3BRFHnDxeDfQZDf1K3ncaauV/wdmGedAnAZsAuTcbM+B+WYlJWynZSs1RBGMi7Pzdo59r+9TlNdMK4mbBcbeftE9L0Wq8+fP25UrVxz0+7GAG+EES+a0BVDshELWhe94iKSKgb3Q2bBG9V4HboWhgV0wLRZsCoqZAHB4YsreRkrzwU8/Z724LQZ/+KPW9ugRu9C4ZKcXx2yiToFAftgBDFSGR7yG4uAabI2GBuo3djZba1cLk8IlT2ZqXG+0F55/xR56/Gm7/6PP2QRiFQNHj1vPfqzjA/t968JC7t2zy3YfOmR9u3e726IBa3kNX7QSRZQt5eDIz82h860kEQdHTqPSVuxfGekvVJgW+MYVplQI/QEISxQorTaKlvDtsozz8Z8v34vjrjhec0C+08bbVvGtD2rln7cJDIvN1UyTdVyUl8tn5eRX/iAbd6tZOu8QRSv6gzzHO+23css43TM9J3/eTs5XACT9kmUBIcvqOSzGMXSKBcqSLm1BU0JZm63t+Gjx4Q4M7kLgvd+6+wcJkGHtYkuuAGwS5lnBwl6YodCmFH0aO2yY9OcXv/WCffX3/iBkzv3sT9nBP/fv2P2f+Ygt9LfZlfolu7w2a2PQ20QNQsvVC5/OwEeehcUxq+w7io/Kot2//yBSmg02j+7FsYcew6uxTqmlYwaV2ZoRnW/t7bMO/MsdA/3WRQq1gLidiWRNbAGpwQHKy9CYUoJRK3QvAczkuH47AHERlEvAtZ04cqaip+8lycX8fuX36YOyisv1jdxwKzcpFAGsnDGXcGQnfe9mfbdSWxZdQsUJ51ZdA+Lyf+NLL774on3kI1TP5Z94qArwJLaE/3Dh6v1vd5ZdC+TVXBfX83l+c3OrvaTdGwMEqeMWfcjVO+7Wi8viLJ//natm3azOUTxOvoxKn+XnkGrobXWe4krqkXzGysTTMniR51RhOP8dHSulmudL0hKIl4JMwcXQQHBrATfEubPnWMJPWxfBOQlNgY4O0H1Yv32Iw/cN9lsvz824FprY6lvJtiMw1wpveF2JRLh+u3lunFuy8RdfsZl3T9rcmSt2+bUf2HEAuw63QtvTT9rBjmYbmZ8klXna+vbus0VqMs5fvWwdvL9ev2KjFDGtE2MDMnJbV7+dGZ9G96LV/rW//Fes42MftUlkM+tb2r32mKGF3IllPicxHoKB+7GKlRotMSwV/FSVEHF+PftUkrJY7b4iw13RxD6X4FGLI9qiiiMwSRbwU+uhfaR26P0xG0A5B9nfVmX1nF/MRDmLT1zBO/na5Rop9u1kLDmHdwc88Rvts/n4VUZiHuAvLvVz1cFy/Tf3w6bvpnHu7JwdZoluxfMNiagqbKtKG8Gdl1hl+Tmk603Mss2T0Nb4sTX+BLLEOqsu9a9XAs/4zn1sZeXejmXEndtSlc8st7DyzlGuo1eyfNJSMweGFLBbgUamYN06YCSrURrXDhjwdvuwNruxPDvxxbYQvGuggK18sevoUgBVAcxd+Q0r1FPY1B2brLcZ3/J6qz3QgxU9vWwv/e4f2cj/9A/Nvv51IzvEHvn5f8Oe+4//ss22o6Y22G4jzct2YuaqjZPd14jam9TWxsenCAqu2TAAefTZZ6z70QcdWBuw2FXhvFECWVjuC9KWJStPTI92LOUW0qGb4Bo3Mlm0MmnIOEkKdzl4aABLr3mchJOZYTjI0nfhGpUoIfdDo2spX/soayyn4B2AkAsD3U39Le9b1Y2gMu2SEQI+0LG9BRHhg15l39FgnN+yovX2gd6wu2lUZOea/I5uocTgUHJdyGL2qgOFQVBcoqWAXwLv5Kv3yD+ugcnRERuHbrbKa1mJKd7QTvam6GsDu3bjmhiwDtHaWrGIpasMUOl+tgPFrcsAMiAsreBlVQQBLLV/exNZZ5OL1j25igg9lvG5UbsEd/jUb/yW2auvwS/usSP/4Z+3XZ9+2kZ7622ym2Bbb5tdxaqcHp+xPVTxmCV4uILL5LEvfs7swfso2bRga1i1qzAV2vg9aVTMqx4fE4OKlvbwuwLUZizdVmQ/O7BOFVxMGgIpKSpkZSlw2WCTZACOwiBxUSQ3d8X1iwkFVdwUDlp5+3M/tGrR+8q8u9MfuZUcLn1zYd5q518tAFjt+zv9vJzrU8fcaqW509/c6vt3NBjnwFC88TUwrt4t1EZpyZX2zoN4ssIqaVTk1KXUOTdZPBx7noDbHPzfZdwIUkTzY2OVNmNNdpBk0dXTYx0kUMgdEoC4BRzGcsQiVcmudnSHJfTeQFFF1a2TZgSITjBtt+8r+loLFrMSPgZaOqgC0mlj77xvv/uPf9Fe/6//G2VimP3Uj9lzf+HPWvfxfXZubsKWwPNmeMKz+KHHOaf7Pv4sdLYneRPgXCTlGdeEkkaalW4OaM5jJYvp0dWFZjIMkFQzUM+pzJGAUVtewktt0s7E0cRKYAk2xxSgXEoIAYRXJcyUPfJMvJSl58CdLcXlQkq1Gz1t/Q5/lFtJFcfpVpeQ+5SLrz+I8V0NX3LVtUrAfTNv0R0PxsUGy2eum9kQ9+qx0uBIBHwBZqJMafCXA+Oia0P3ILd6vAYZADQJxWsdqVVJr0r0RPsIsERh6yJI51awAFauCS3b3eeqRKIgx9qCZdooPSHXuWiyFbLyKLzoyRiLgPI8vOFWmBjrS9S3uwx7Ya3Rntx72PYtIQr/vdfsW3/jvzL79rfNDh+2B3/qx+2hjz9jS+3NdhGtjKvoY4xyrKd+7Iu4Nvbiz53xoNwq1aNVSXp+IdYnI8NP0j8drdJhISVaBRPkPMFa13nqvWYqVLfAM5YPNwGyy4Yq0QVAFqiPXLlqU5ocAl/PsxGv95EKAeg3XJ/iLnhUAuTtnnolQN7u93eyX+6GKLfyTu65D4oRcseDcb78KTbYTm7Eh+G7CUT1nFTbBMapIkpRyS1NdKnNkxVdck3wgcBbCQkqdjpP4E5BnHb8rAIQHbedAJ5cFPK5hrV8EHjX5hoIAHCw1gNASwBe+0gzW4As7lgHQb8FWBKLgJx0BFUyaXaWDDyK5dZTVmlPC64HpDf7ppbs5D/+p3bxH/1v7hoY/JHP2/GPPmtL/V12FUpa230Hrd2t4mabZfnfyXmq0O7KKucP8yJkvcFzltWLYJGOIUNVE0YQjQnZqJq8dH2yVrWla5UV60Es9lOG4DhsknXaRoDcpGzE+KioUOZB8DgEo+a03Dzuothh8OoD6d/R132jgHzHuCkKjLI0DipZxreqbe94MC5nGd+qxrhXj1sE4wQm7jcuM+iLgysHY31HJeOnEYpPFV8UtFMFajEAenBNtOOWUOZag4JZAKwDLQDnZQmir3YVsJzFAJxqBmyJaCMFiFsC6xmt4pYmvo/F2omLQ5l5V8mqm0ZoSFZzPQyMNeQ418dm7KH6Hjtm3Tbxxin7xv/+f9rYd5+3fZ/8mD3zkz9mZ/APP/4TP0I6NdoSytSTbgbHbPRajmwkj7hvVmJAuCdaCC46EDtlL5xnUQpALhipmLVgKSu41xo1tJOfXJPUZfQr1gTI233ErDtVO5ZlnNwjNytlfbuncUP7JX2Tgq84N5q2Ou6d4KaohC9Fv3FuqCRj5YbabIsv3RFgnOf2+4WmE47BjeLnCnps9imly7ie5zvi0m/2/dx0vLyzp1k++ZCbsfYciKW+p6V1IXkhvecSiLojcR8tv5cJegl4lMosgHLgBcA6CHx1YBkrU03HbsBP6wpnaEaoHim5F0EVEMTz2nS8h947xqkKl4opqaW9ZNEIxpFNN4oORAec34H+PqfiLUsAnr93U51D7o0r753kS232MJrISxdH7Ru/+1U7+dIrXs7pyEefsfs/9xmX6lxAdEiuhEWlUvMszYlWqoGsc+6NFD9VqnO99CkkGCS6Jp87bZNJQn+rHT3xI9LV3BWD5dvG73jlFGhuWg2ssM9VkkGGCWoWreKUFp2nT+c+Zp8YadtUkqeSLz/3PW9Hue+WdrCASv4TOi+B8Hb0EvNzKgaQb/n5buMHyvmvb5UPW+MgPUpJH+mNPJ+82uttXNeWu7geL3uEyhAMBJXIUaeEMrTCElBVF1q1LHT95ECD0rP+liXmWCIpQ++VobvLotEyU1t6r/LzTq/gg/l+kVKWC/9sdQbaL/m7UjAqsSP0WQ/MgXXaehEh95BJp/YFgMTBZVuGFibwcr1lBbtYik9BY1vEPeEuDHy8TUhZdiPyM4DgTytyl2JVaGsCkKUxHQp6AmRYo1Qm8NfrPNdjmSr4pXu5jkXYodgd7wllpyaGrQkWhATfne1AlY76JSzoWXQnRJ3jM1nMq1JtA/jqZpbtwc7d1rfYYO++8Jq9d+IMBUafcGbGPC6OOfzDa4gE4aa2RiaQjq4+qHbwm7HGm6kistKAjKZb3iSiIM+pWndNpFwv0xfFF9ZMosCjNln5+ltKxB0wOnp2I3IPV3pRv8N1q2jpDD7rkatXAFfJibrys6pP+qaiDKwTrAGmh9pYk+E6AVBxlDuZzOSDFmXOJ8n4KGbueQCwSP7/YLripl/RBOWTlMauYpH61OU1QyC3Ua4r2lvZhVpRSONDokvumtE45vPEf8/9t8k1JG536utFBbubAY5pLHi19Kjfkmu4FPWS0/4aUzelOIM0otl8wo+SpLfhNoafFOldQOy+TRHgxU+NdnF6TuXEi8/+feelXo817L3ltl3vnfbDKi6rdtXk53SsCMhBNDuU21LQTe+vAYpK7hBzQPemBSAWsAUrUtZxFI/SPXVrWgcLMCJrON+SFmyrxOX1O8IqtCSmp8cdvJtwA0zgClkAvKaVeMFh2tl3bZ7zHCFoOEXwTWR5WBOGroSpQsj5qySNAJTTK1SKfhftiyMOmmvS4xAgeoIE5xnBwgFWwulsdW65CyA4Zz53AXVZyTGxKQHfJp62wEcLBk06TEKtXVDhsJSVMCJdZym8eamruLrzXpdcQlqFqJ+rnVWB3XWaAyBogqrI2dW53yFAnPflSnrIW72ft2k5ppSDbWy7nM2Tu9B2Op7ydi7HrNh0jTeZB51bxKlKzG1HpnIzXGqkot+mnB9npzfkw/x9T9zg4Sm4EtpJj5QVlvQS+FxZYfIVCzj0PfmFc3aBg0RyK0XBqXyQbaLF+ZQowKb7AbjJdbIkBgIrmkZWRAreiRxG9rJKHdgs6dJXL122FVwXdVi1Bw8etBks2NET7wDgLbavZ8iasJ674CfvGtxt+x9+xMHYnSxxUlmVloU0ixWYY8uDcckKSk2Qgp/6u8ifza9L39NxuklskW6z2kVtpPJN2hZoM3/ELC+ljpf0pJ2TvOqg7W4dJaXEzLr0u1v9/r3Sd4s+5mSB5n0qv9ZiX9pJO+hYRQxKMZIPOsB4W8G4eLF5x0uNtBUg7+Qm1L4rrArMBi253IrLg3kpOMP7U1h5UivTflpaCnAqcW/TPSymohbvrf5e4dgrS0ECU5lv0rGQNbTGUnZg7x7jDbd6V0ltXuLcFtDBkL9aALYK3U3uBIm+y6rs2rWPwF+ru6kGESMyyia5S0N0OrkWYh058ZkF+ImGl5glaXmaACCxKcoBcREgEwNCAUz5zHVMfX+EZBABsnOONUFpMgg/UOp+cmWo7dXPXT9c5xnbvmgxFs/lXunD5SzjouJbutbivjtpg6JlnCbgZBx80AHG2wrGW+Wep6SDnTR27btVWgAgTu0sa249agOXAAOAkEUsGpsi/QJiWYAJcHJLrri0Lt6/opUsOpiLDWG7LgKs8rXWSVMYjYg1wOzY44/ZCuyJ83Mjdnb6qjUQMNuH3GUbmXJ8wa35ob5+e+DoMUTnSX2+dMUrPl+ZnGbD3SHfpPzRsorlq4TZsR55z6GeW9B4zgsopAmknBVWDgjzFVwCd7WNQFliSWo3uSvUhv5Qe2u1kSY6TUjySzO5JMphieoWT6IIzGkiuFf6drnVU+6brXSdtwoffNUUNTfSxJyec3C+Fe1/W8G4Zhnfilt6HceM1pgASfciiQr5EZSaizUsOUeBhaw9AY2sYr0uLhXLDarie0VAk5aFyjBJFW0WgJVrwt0SKk0Pg+JzP/7jduz4o/IqO62tlQDXPMv+qfExB9HOxhZbQld4GrnN02MX7TJc5AZKMA3hwiDtLzAiFMjVRuJJsJBjangGiMUWy32URSu4EngkqypNWP39/T55yeqdonzUUk5302/LOqZdvdwSj2ShC6jTsSoBcXFZfx13/I7ctWjtFvm9uRvhVljGefAwB+MPlZsin3nKWSM1n/EtHjvRTynQUCf0CHEs/yOeq6w6vScQlkWcUnTTErKYNFK0LCsNnAQyS9DXFF33qhowLxYoZipBoXUCi2+fOGmHnvuYffLP/3v2k//mz1OTbrdNwPoYx9qcgaomxsHclVG7evaCLUOfW4Se1nX8oD322U/a4D5cHOITC9gU9JJ7IEaudY7SKNZWKQZRbhIpB8rB2N2sXJZ8yLKOBxGp16QhF48A2ds2PUSXixmQyar285SbJrqLtnJT3OKe8YEdPp9wcgs0tcFWMaWdnmTRoMjvcdJwKWcV5+C903PIv3/bLeP8Yu9Vn9jNvGE39ViyzrL06MA7Dps6nJbXuicCFm0CGgFwsqDzQrZF4CgOomLHF1DOzM2WKoC0IMzjyROwElRK6TVkXf/OX/urtv7O2ziUW+z82bP22pkTlD0ado7zMOJEk1MTtv/IIeu9/5AtDnbYUz/xeTv2sWfsvbfeNMNtUcd1iErmv+3JJnqd2ArQk8SYqCCUVGzn/PxzAElgnMtF6rUs3QH0kTXRycWj4Kf75TMwTkk3icqVXBR58DDtXg44bmpfuI0HKzdp54CXr1RK7bDFymanl5LjULF/7PTYW31/SzDOlwt5p0jRxmqfp/0qPUsRS7qxsrhcoMUznyJ9J1oIyQor9/vVGmanPOlq51/t92/159XOr+r1e926IPATygo1uhtgFitOgHfgwAHrJTVZnxeBI2WdJUZG/lupAyfwSVllSf0snXcn8ppSUZujBp6gcUUVn7F43/7+y7aK77d5adW+/Eu/bN/85X9u9XBxD5Dg0U1QT5Q4iRHJJ9x4cLe9Pn3Fhilias/CLW5rsTOvvmHf/Ce/6IVIW7mmNt4LpeWV5Vdvi9DzxKYQjSznkqbzSoOxavsVbnDRotb1DlHiSaCsthgbGysF89Tuspb1Hbl+PLjnnObgs/SJMfJxcyAu59qr1M+q9Y9b3T+3gw+6tpw9kSaypFqXjpE0tvWc+le169vO/avkdkrsluSbLl6Lvpdjk/5OY0L33fVFqjyK7pjbahn7ud5k/l61Bqh9nrVAyJgpLdf1SfKZ3YwASXEJmo7vZyA+r1vmITtP4LiXgBxEXWtfXLZDpCjvBnT3tHXaLsBKteyaxUVXMgqW8zTqa0eok/et11+w9+ZH7U/8pX8fMFuy73z5yzYE//zMt75n81/7hrsoGrnOJYBeadtKKlIppsBjz/PZyveMchbxdvtQytRTME8rC012AuUFVhwCYhetV3BRoJt4tVGU6Wa0/3bP807er+KKIMONW3X+uYW8qe9mP1i04NNH5dwr1c7z9oJxgdQdsHkzOFS7gNrnlVugnO8zf09+4XKze2JJ3Oy2LYKziO/aXOMCFkWzxHXwU0/jL94NQA2ClQPgdR+fd4oXzAkpS23/wQN2/9OP25nhszaHuPy/9tf+A7OnH7V3/9Vv29U33rZ9xMR6R6ftxV/9MuWqJz3zC1kifickF7XgPybR7poKNsXrzc+3+Ho7bgO1rQcaAeLkc080Qk0oSZazBLxZokMNjINhUHx8kPhQzmquhFHlaHDXO35uKxh/0NHK622cu33/qmAMWOTBorTsS8utnV5/uc68aTJIwjz0wgYFt3BFrL7wkp383vPWQXmkXom4IxJE/SZkOuuR5cRv3dliK5RYWu5utwsrM/bFv/TnzL74RZv53a/Yi3/wR9YPuu/FAn6EunbnXnjB1r73grMpBtErlliQp4jz7KnKVR5FX2ZuKW0HjMVEkXtH+yZxprQMF0An91wJeONKxX8nqblVO8l7+PNi+98MwLue5srdIEUrObeAy1He7j7LOFrC+WyTXl9Po9X2vTktkDpc6oQ7PWqlyUDHdTBTCjaWapMsX/Fv0Z54/ZvfsImTp2yAz3tgPJDyASVt1RraAdGuZpvCPL5g83ZmdRqmxZ8x++hHbfnv/SP75i992fagRNSMfkYPfugeXLB1FA19HmvZ0NNA2xMAXnbxIgXUUrJJtWusZB1X+176PPk488GsCaEF14vXv1Oa9i0MRm33PO/E/YpgXMkqvVXnnthB1YC4Euvres/rtlvG5YD4VlFHrrdx7vb9q1nGlSzXm3ndW4GZrHKXg0A0p04uCsRyzr71lnXjRtiN5btOZY52FITaulttpn7RJhqWrPnIkN33+Y/bQ3/yJ8wOkGn3u79vL//LP7DmK5M2gARcp7jKS0qyWEJcc93e+ibi8y98nz/JHsQ/vaJKz1DqJHBT7bFTN4Us3xTgTMcSODuFMFrBecyk2vl82D4vtxL5oN0UlQC5iFE3w2q/7WBcjsJSs45vzrCrBsZF9oD2v5mdvegjThax3pc2hQJqCqS5LoaU4QhqjV04b4NyR6CyNr8wgxDPms01oPVQt2jt9+213T/1Oav/kecQCOqzs1/+TXvvD79pxxu67AgFTBunZqyf5f8KoD29Mg3QUwV77Kp9+zexjk+9j1xmm03BU1bihwSDNpKSy7f3Tt0U+n5S+Er0tdJ7yrwr1iF0Cl70k34AAaqb08tu3VHKWcbp127EDXC9Z1rNMi5nSO7k/G4rGOeN80Hy+a73ptyr+7uSmYJaDgAbSrQBkFOCQiWFWsk4wkfeppSjOppSoDd09lRBA0nKOni4UmaT5sTUuM2Mj5JZhzAQHGIpuI2tLtip+Ukbw0+851PPmn3+c2ZUfv7y3/l7dvbFN+1wx5DNXp20uvk16+vqd8u3HUnLq1cvo2GMNCdujre+9TWzkyecCiehoSa0LlzsHreGlP/qqcGnLVXkSIHFXFnLgSGit4scVUNyrlfuEHeJRClNSUkmep9YJMo8dBlKqcRFhThFFZNq3L3a77Z9XRXcNzcHiHPoK6/8mDjpeg6PfD9ec//quH/qFxov6TmcX/lx43re8aHxkz+2BcaJB5hm+Zz4v52GrfT9ajzEasfejrbAVsfY6e9XO7/b/Xk1nuU6GW/kgQXg9Y5BxwJlnN7q/U+Ug6imW+Y5Sf8Vn9N1S8BeHaxOXGZZwIgCTQOGKlG0tqz6dl02C4ju3rMP6cspGzl3xgZ72m3sygUAEx4wCSAjnOFof4fd/5PUsvvX/7QZBUnf/Jv/0B44v2Sf3PWILY0s2nI9msRUGBll6T8Hgi8u4GdGDU71lbvRTm5dmLTf/l//vhlp0/sRoofdTjHRXrL4GDSLsCxQe2uEgVGvmB6oqOtZVcZylP6UqGa+6foqllLKbnoSVdKz9LkljJQsZI0JidKvk+YtkXtZ6n43HJR1A8LQzNu22J+q3d/b3f+q/n7iUUeNlCJv2Ns58q6TlZqwxOswZgV1/buZ4p23b4XjbsREkmlQ/jnppOca6XrteVEEgaXFTXiCiVkUUWWvcgcZUw7SUT62KCGb+pQbMvEc5bZyvnvVBrvNO+TBjVqg42bejGxWTjP09T6XZvitxc4TcCX96mBV1tv4xBwsg1YvbipLcXL4sq2SldePaLsqcMxJ9B0B+U/+5E/Z0I8Axj943WZ/6/et5SruiFms0wU2/MQaHEuqs4fFu4b+xBoI5h2cXxE3uWmatO5Ll2zp298F9KcRPG8JFj1WcbB4N0SL0rkWLf7SNWzDIt7OXUqtX2lCS+9v51j37D4Z9TVdYznXV8lSviHXTnmreLMVHPpreGyGTO8XjBvv09lz2HezdZws4aJFnK7tjgbjnQZQ7tlOepMurFIU+GYFUNNxymUvyT2yiMZES6tK3aP5i/U4MzYBJmOlot42CqVtfHnenvz4s9bz7MfMzl220d/9I5u9OGx93X1Bc0JWPa6IOixOUeOkD1+Hi2MFFF7GcmlhF0Q5rR0LaunSsH3zd38XV8iEWUejzVEjbxV/9CqjaF2JiAC/XAUlf3ZkIZd1R9wkQL5Jt/GePkw5l0Q5QE58+Zvjwrg9TXrHg3ExolruRtyeprv7f/VWg7FaKAfkHOS1VGxvb/WKIB0s16WqtooQkCp6jMMrHieo99AzT1vfRwHi987YC//kn9v82WHb1QEQYwE18V2VcVpnaVinKs24JUSR03JPuhfSQmujikcPGsfdFDpt5NgnX30Vy3iSk4LPvEbqNZS5VUo9qezSqq9Ug46FMzxUi6MGure1k+cAq3ueB/TypJhiH9NJ342r6DsajPNGLUdzua09pfbjVVsgjxUk6zjdU1nGTa34S9eULtdLOaVRm0TcR5Wfl0hrPvDAfXbgZ37S/byvQl9bG560A63sNzFPfblRwFtlixigpNI14q9rwjJW2rPYGRKUb8BMXoHO1ogrrwNobeOzTnx5NgcYT4xYdzNevToYDQDxsixkWcaykrXUVI06VpgNHtQLm8OzwNkBOvrRq7ZAbYedtEClFVqOBeX62N1qHd/RYFxzU+ykK1f/7q22jMu5KXILZ2UZwR4obJKWnPze9+zK2ffRbZix3t1D9jjymTYxbt/4/T+yhcvj9viB42TogYSzizbYP+CKb7KM60FNuScEnqoAXYevoQGmREtzmy2AnItrMDUIjTUQZHnwyAFAf9jm3nwDK3rdCKsBvhTAxUJewUIWELtlzAbPopQuXTOQq/elW7FHOZplOW58AuSb5V67FdeynWPe8WBcc1Ns5zbe2D4fFBjnoJzOVKwNnL1EpHm+cNa+9ZWvhCrRaCcfvZ/qHRQlffVffQXh+Ku2u7XL2lewhGdxLbS0Wy/ayopmi3EgC1hRdB1vfUWC7WtoTzRau1To3JCtJ/1jzUH5ofuO2vB7b9t7v/9VsyvD1sq+9QpaMgrW63B5cC7OJvG4i9wVG0Q8N4oTja9ASbqx1q99q1oLbGXh5m6Isv3rLsxqvKPBOL9Zm3xAd2FDV+t49/Ln5SwWdbxO+YoBv7m337J3X3oJnjAKbbuGbNeePTZx7ryNvH/eDnQi0L6wZlNXxsykL4Eb4+z7Z6xPrg0BpuhRTQQBeV7G2sWDzHukRTe1WBfA3kwVa9HFFtdXrH2ox8YRITovVsXZS0T5mAygItXzWahYHfmhBWexxO6v4VMnqt+9fOPugGsr9p3cOMtPLwH33eqi0LVsCcZFbl9yqOfcv7RPaphyPpxqfMi8AYvHLnf89Uzg5g7oL7ftFKrxKPMMu3L3p9r3q11YtfuqhAc9xLOVPrJ+TwI54oi2EKirI8BGxof907//PyOT2QHFbdb27t0Nd7POfvD8S7YXH/FAHXrXHKaFEkte166zA33gQZsaxm88t8hbjTZNYdJJQnZLbc3WQyHTFqxiaRXr9xbxP88S/Nm1u9em3z+Fy+OKrZw8azNflbxmqzWTbNIIIDfCa15aWvAkDX8g1ZkeefJHtTbJP6/GY1e7JAGhcpz5ar+10/t3u49f7ffLZeDlq7mEFWq7XI5U+3jK+Q4fCe8SN7x4j4pa6wn71L9Txe/iPkV80ymm7912y7jGI95hj9nm1291O5c7fupkAji9FvCUqjA7M23Nzv/RH1sj/t/GlSXbBxB393TaqfdO2DpZec0zS9aBe6Kjqc0tXRe9VBoxboQmB2eEg2bmrAuNijFs4mmCcn0H99nw6Jj/lqprhIFq1tPbZSjnWyuJJ/tb2uzc8+hVUD1EnuEWGBmaCPTQoPZCpnJV4KaQm8PtZSWByHaRRewJIdtr+Fvd7ts7i9ped0ML3FYwrgXobm0XKVoWN5uRUu34yeqTdaB9HegEqXIziaAPMH4LfYk1NCnWl+ZtP4E77XH2nXfx5xJEI5OuhaSOVqUvt4jKBp6uLlO0FF8vYLuOZdx9/AG7gnX92ty0HXzyUWs6fp9dRaVtlQw/BfTkmm5rrgfQm5yt0TS/ZEf6Bu39V6C5Pf8yFrByWQFcLPcmTqtJ1joWtU8kSk2OWwLflIzh4FwFkGv9+9b273vt6LcdjGsBulvXpW41GFQ7fqp0kUBZVypg9pI0WJ/2ymt27sWXbR0GRSt5pe2tzTZMptzqzLx1YfmqRJLQUNoNnh6s6s64H1YA8yUVGO3rwx5ete+dfM8eevwhO/LcJ2zszGkCebAs2Kcdl8b0whJWdKMtE/y7fOqMNfOZtI0bAeW3/xhFt2HkNTmXVtWg9qw8FxpwazikRUtQiOw+WcgRfJUo4mnLVR7VJqtq3699/uFqgdsKxiUrKVpL+eD+cN2GW3e1lQDzZv3iVsdPZejlKhAApxx81dWTmfvar/2mtU3MWhu9cD8VndfRG75w8rQNtHTAG8ZKbW3xoNyC/LdCwnrcHCqdhH93Fp7xcm+n/far37ehxx60H/sP/goJHXP2x7/7h1DWGqyvs9srfMj50I5VvUKpo7mRCeusB9A51u6+ATvzItbxWyex0EkYaW0L+hkS9SGJRH7CoE+xsSVr2D0YnNd2fMm3uv1v1n2sHef2t8BtBeNqltXtb567/AyiJOOtAoRqlp8qXWhLxR219FfxzTqCeHblqr30e1+13Vi7A13dFD/dZ/O4K2Yo2tlDcG+FSh9Ki14mZrcgERY5cWMihkR1lrGiXzh3yoaeetT+1F8GiKmb99Xf+0PcDXCHsXpFb1vADSKgV8mjVQBdcNsMui7jkhggpXr58qhNvfAK3GOYGgoo6nZL7IVJwf3GsordOo65HrLsM3Cu1jsqtrv0MGqMoGrN96H7/LaDcSU3RUnX9UN3S27iBacBnw3+chHqG/3FapNpsoYFwrKO9ZCMJAhtJ6CXLV8do+govGHcCS0A7+XzF6ydoFwDqc31CPzIFbGMD7e+CbdGnZgXOCUI7OFGttWeNut94gF77s/+W5459+u/+Mu4Ic7ZPtKlG1Fhk2rbAqB636PHrJXjL1HSCal3W5ya9Ui3aun1wqY49SJgfPZcdE8E9SwvRSUtYoFvbJzcR1zNV5zas9xklfp1DYxvtNfdu99zMBatcqs8/BTESM1wjaJV/KDEid/G39q3dFwFUCT8wnNY+klfgKf0d5lnD7psw2937966zUm55dVTdXNDI+lzAcCGVltoa2/vLdq50ud+0Kh6VmpjCba75ah7Q9AM32w94LoGEK/DBV5zwddlWyML7s1vf8sGOhCzpAxSC58t4je+evGi9UBLW8XP664FUqUlL6lSSZ5mB11phPeutuF+6OuwR/7GXyeVutv+8f/w39vIm2/aMazdiZmL+Ij5fco0zRPz2/fYwy5CNDsvqtOazU7O0Lsa0K1osj3tzTZ2Gp1j/NRoXDog14k+J4cFbdXA39rUavIaS7s2jZd0zZXavfi+rGxvMj9AfP0h77/XOzYTTlXDq+s97q3aP91e1zqJGJtfQ/F3JZIVhFGyLe20Kj6vOqMynaRN61YKiaLqsMp80vvaYuqoK1wpAEIUW1zg9CzpRJ2Y/4ZSTRmoTtaP1KE1DV519/jsgzn7u/i5/63KEB/yRymyr2YXsBaeXfOVZfeKSv0AJCu6nxIyT+DMUlwi6+v4YVN7S34yJrK5RdogAfgyzwJZJVfUY7H6vaQ/rAKCqyr4KfCFATE8NgkQtto8Pt450o4X1lFnW52z+rERu/zCd0imw2XQsmZ79wwhGTGBrxf3LXKajSSDrJIGt8a5K0NvHpGfeRI05pBhew8diabPPWef+l/+R3Qrztq//Mv/dxu4cMWe6yBLDwnOQ/CS55sQpF8atT0fecRWu9qoIj2CzjH0NnjL7VjijVxjMzrCu1qYCNA6/tbv/w5WN3uQdLJE321ox43Cc7OCjfCUG9fRIWYSqa+jhh4uE04BzYuQcFKnSaLKc3J3hHan/Tnudso+Veve1Xje1b5f7fNqx98pz7nkj4/9saj4UQTfIk4pCzNpq+s5rzeoFY4m1MQ5Vvwi6R+nlPxq15/XgkzfSZxjD0LH8XYNqEYsTfgnLNRWp3T9uOkzxSj0SCyjQKLc5iPlKKXn1Dj6epIa3O5z+MmQbhos3Ot93uZJfwh2y2lXeQfZ6v2NVUVod4lmp/sg9bJq90OTYSmA5WnD4ZF3pw7E45vh9CqQVk/ATQauEUibegVKGYA8PTNmXQPd6EqQrjwxCdAFtbQVJg53bXBC0+gP17U32TsjF+3t6RH7zF/5C/bsX/gLNvv1b9n5//3/Z+uXLls/LojmiSkvYNoMwK5iEbft6bOHnvuoXRi9ajOAeW8DvGROeAXfslwWBre5m0rTrVDllkgEMQBdbhB3UWhD81iWsAuHkyptTCapqoN0MLzLxuu+kfb/EHTLbV9iNe3mHGd00HwVX8ndUy1zb6eZettdlRcnkJKVXKZ1aubltrvM3bdj7rOs9to7ecG3vJ0rLjIKBFIaLAKsFmQxG7XURy2tBeDqpsQSWRr26re+Y2u4ImTJDA0NefBtdmQcIFa15GClr+vAcIWbW9vt7OK0jXbV2zP/7r9p9tlPwg9+3c7+9tft1Ne/Z10oUIgG5+fe3mJjC7M2LdU3dCjs2HE78/Z7tjwxY4MdgH5cKqr2nD/I+tN5Lr0PEL/5Pi9WPHNvBYtc4kJ6aIAkmtuGatt2Wqa2z61ugXJAXE5c6Fafx806fg2Mb1ZL3oHHqQbA1QJw27ukjS6kWT9IT8Y4BEuxNdKN6xaWnd9L6oZLZZ587U10KZpt3/494CFuhYkJW4Nb3BRr0cn9sYzp0dTdZafHhm0CS/fzP/9zZj/6w2Yvv2K/9zf/jrWdHbH9TWhZICIkt4EqMa9hel/lpJvI4rOnnkCQ/oJdPX3R2lGPF2DL0u6AwuZWUSsH5bkTt0X98LRNv4bvGEW4BgKJUm+bX0CUKHsIkIM1nL1ZEwzaXhe5RXsVA6S5PkUxbTrf905Vd6uB8S3qKHfLYW8W7c0LesqSlPXJsyQr5e2olw4FMYPmRZb6WMOX3j2BEttlLNVOO378qC0DetOjo/hmSdJQ1p2oEnCB53GDjOCfHcZP+8mf/UmrY7MfvGwv/a//q3WOztiRxg7buw7Azi7ZsuQ0ecwo4AdZ4/AjD5ghOHQaV0YzmHq4bxd6xvUuPu+gjSXufDVodbt7B6x9dsUuvvwGPmgsZN5ualNiSQj4eczR4xMhxlF73DktUI4ZlIOwu5ziI/f/6q38szvlimq96065E7fgPLZjGVeiFm6HepX8ZslVEYA41gPT9XiQo85asXRD9edZO0HWXQsW6SDc3/6ebhvHd7w4PQv/l2ockslUzgVAOYeV+/0rZ+zn/sO/aJ1/6mfNXn/TTv3ql22CJI19yGsaFu4KfuKGBVwL/IZcHqoQ0j3YZbv3U+D0jTft4onTCBC12N6efj8H0es0WJellUFhVFDXunoHsdgb7fL7Z23lMnY1HGQjuNeGxe6+TBeVV9WPCMgxRH4doZZbcGdrh1QLlHOrlZOFLY6DmmVc6z8feAtsB4zLdeq8k2950pFe6EyOcjQt1NRW2TweKDCemcGH+w4aFLvswN5dNjM6ThHSUdcmFq+4QbWSMEgnEJ2foSDpwR/6uNnP/JjZiVP21i//hnVfxiKGLdGgCryr8zZHlWmBbGcTtTxgNCjJo52EklYmgTPf/Lb1wCPWVr+KZQ5lTlaxBmKTEkKmAV3pUjS2WxMUuyVMYK/sC6BTIsRr6akUkzYBcUOsGp0Cm0E4qPa4nS2wFWd+pwG623FdNcv4drT6HfSbuQW8HWs4P3XnKRd0G3wJiC9VIDaHgM/M4iyAvEwGHAwGkj0mR0fsIDKXe3AjjMIrXiag11wHlQ0+nSh1yxxzGM7vDBl2n/nP/1MzdI5//+/9A1s9R6mk8XnrZ6dD9x3iWNMYsbPuFmmCxiQqUwNsig74yXW4OaavjNgBrN5GgoACbVnpjaRXi8/eQcKHUy9RhVNm31pnuzX3dzookxFiq7PT0KB4hl7n3oyY+SdT2TPy5LGocYRvey/eikmhkytK8+b734lg7WCcaxBruadNvL3tFgSsdFeq6blW09utdrer8SCrfb/2eWgBddJ0LwRqSbe1nMZucQCUuM7ROt74Gz5wB/5ZVV4GnJekrPb9F+z4kUP24EPH7PvPf88mLw/bUHevNcNgkPk8z9Moft9R/LV/6r/9m/hwL9rv/cZvWe9SnT1238PWPLdinfqBnnZibQAsySLj85Nk4AWQbAOIh3r67H2y6lrJwlufgbPsyXR8CHeZdBOEg+ZQwVRVEC5cfRz79vTypD33cz+uN+wiySNobxLfa3QgXsFirsOCXgPUl/neIuCtyiGr0qaIutrV9Lgr8XFvdf+tdvyd8oSrjZ/tHr/Y/wIVMvDXnctd2JzXLe0QcCq1fTpG6p+5trD4xcq61HPiC6tvJ46yjlPuXm7n/iYuc75vOpdq7V9sv5plXK1H1T4v2wKuYlYKasVulHi3so5lVbI1wPuVBasMtxZVhCZpaAzreJmKHZ0khJCz7G4KWZsLLfV2lQSLf/sv/3l3F/zRL/6KTZ+6YPsaOrBYsUjHJ9Gix73Avk0tgbvcgFWtLL15rO4WsuraCcotTcBNhhnRgumuoF2IJLKRrKRBnCYgWcvnp6fswR/6hDXff9Def+01u/TW28T14CTPzrkYEFkdnrGn4qSrAgCs71I2nfOzN0zk611Z1LrWzWuBSvfhGuNBTJqC1XzzzmJnR6qB8c7a70P97TyDalNDYAmry+v/srTnYTsorbgen24rH1y5cN5W0JiQRObSHBluZPFNAKaXVxbs0c9/0po/9XG79PwLdu67L9u+uXrbT+klSnDYFZJEJlVglCy92dGJYDURbFtrqrcpAF8iRK1kBi5cHXeqHDmC7h928BRwMxEkjQywFUu83iaILT72cz/ladUvfe0bdvHV10MqI1rJKUPKK0QDyrKUV5X9ySSjWnk3hxr4oe5CO7r4os+4XEAv/4EUuCtW39jRSdzEL9fA+CY25ofxUHngLuXfp3ZYZ0m/jK9Y9LZmQHiBChyr0zM2QdZcPYkVS/CPia3hJ66zKUoeNQ322JP/1r9hk9/5jn3jt3/fjrX12yO9ewBS+Gpk7i0hONyMi0JoOTM2EapB813JbEp0vqMLzjEAPS/9iSXSlgFOge8a1qz0IJRmXY91rMG4hKV8YWXe9j7xiNlHnraFd96zS6+9bauXKOd0acQBWZa1ANmXom5Ok5DC9/SeZ1LFz24WPfDD2H92cs3VJsOij7gS7W0n53Azv1sD45vZmh+yY5XLvvOUZgW8tMIHLJcoi9QpxTbE3cfOnrd51a7jPSmorSFr2Ugw7fzkmDX299rnfxy/LayLr/76b0EzG7X9zZ3WK1cGlrACdk3d7dZHNRDpXTQp2kfGnAB5URKb1L/rxLqVZKeAVAkeAmBZ5iHYhmWOG0PWtNKt54jKjRCvG/riD8unYi/+9letY2rBhpYZEm+8w/74Kzk26h18LPcE6d/4tjXAdWzpsTg+RzdFNavsQ9Y1PrDLvd72z/24H9hJbvOHamC8zYaq7Va+BUr0Li3lo2iJM3JxS6zgF5avuJXst7EzZ23i/GWzyVnrYN92uRiweNdxHYwTtDuMQHzHxz9m3/k/fhEgHrfHdh+wOoGwyiDx3zLH8eCign2A+IoE4DGrFYxTGabOoX5rghVxBX+0664JJCVQJRD16h2aIUKRUoknzfNx5/2HzZ580AzXxLmXXrdDTV3WQ7DuHBmCVDJ1vp6YFJp0VuQrdo5eoLoJkP03IiAXQaHmP771I6aam6JmGd/6e1D7hTulBdzk1IYV6SDlBijPWKE8r7m4Oy4GlvcnXn/LllFxa5NGhTQrHBsb7BJqbXsfPg4YP2LLL71sJxB7P9zSZXvIsPMKv1TzQE/T5sjUUzkm57/xIyrFJBZGo/SHOYX+PbusHjrcpSu4QAScqlrKPina7VS2CJ4raGUs4Nd+4DMf82Dg6Ne/g0XcaPvgK69QhmkcC96UFBLdFHJzrKgunmhuXK+sZT1crbCMVvSdcnvu+fO4zsmw5jO+5T2iqBy73b/DiW137+J++u7dzjXNJQuvtx0cjKSshvUpZbPNetgBrFRdo4NEC+kQX37vpNUTtOuG7dBCooaCewsA3Gkqfjz2zLPWPrjH/sU//j/tcPeg9RLQm0X2ch3BH9SGONKKTU1NBrU1gnTW228dPb22ho7ECn7g+RaOOdBr6wTvRseVzYcKhqhrbraLFBwsaE0Ki1jKowT8xpsRIXr8UaKJl+0ClvADHLNfAcUro7Y+Dm2OclBKQAnHIBDJBTYC6EFsSNcXJoH0qFnCN3+glwLEtHP+ulSdextsllvHpsicCilN/nqfY5MlqVCVwXU9zcTZEx8vaXa6XnHGO9Vr164ViEWO5VbPO7091XmKCU5u7NltJ61mb/B5p9d3q79f7R6VOMFVrl9shKTbqwCYOKDNaBeTQkFq85prT6hmXQCvBg+oacOPAG0NVwPaE/Uz07arg+QK2ntyctKmqcTx7tioPf6pT1v/3qN27hvPW+PkkvUAcp2AbAOm9d6hAerajeGWWIImzPsIBxk+Zpucxr0BhY3X5wgQ7n76Ceu875i9+Po78kzgAiHxgwAehe08I2/R3R2y0OtsAiB+A73jz/zf/gwYv2qv/J3/j+2hBzQtEPSbm7IjA302e/ai2WWCeHyui2qAbtdOhelOwLzZs/ZUqZpU70TlUyXpOB4STz/nrla6D9Xuf7X7V+37O/28+vjb+heqnX/xc2k8p821I4Q1bOKRByaLpmUqwHC/5JqqxgNOeJXnMzgDJ65mFmHoCO8SB7kS37jSVUrQyqMH9As9e3YmM7SrsKrr5NTPlE6fP7N6k8Gi2EnQN75rHxsiIDdi3ypLLD0+7Hq0N379tGGsTRflgbxJRf8Sx1idvFHi66QZ1+PjXaDGXR0g3dHfg+YwSRUdHfbYsx+z+dMX7P2X37JDlEzqgjdcT2/uHUAsXi4K9VB9n2cF3sge8XTlMVKmv3/lpA09eMx6B4fsEgC6Mg3XmC8saALQ4KCTN8gSx2d9BXEiJX6cmRqzNmXwPUeq9be+a518pw/aWwfn1YBbpYnvdKKTYWcoxSSzWJl9PkoYME5ZDoHBVYbf3b4yupOHfiWreJOFvI0LqBRYrfR+rvy2jcMHwPXH9T6H2EPSf8+PsL3fre1Va4HYAmEq05qdJ/fdBZDyDUvGtRs8cMYLBHiWqdwsV4Esm1ky7MaW5+3Jjz5tHbgX3nrp+zZ54YLtlRg9DAnvoKKgiZImNwUgPE+yxwKWjPtDAPIFyiqtdLXbw88+YX24NUZQXWsmODjQ0EZVjyVbdBeCzgUZIbdGGmwMpsbo/Jx9/se+6ALyr331a9TLWyUxpNELmLpZvbxqbQDwGahuBjh7soiCgA7MWD5Y6Dqs+7Nrjzu6BcolguQg7D0kS9pJF3O7UqXvYsv4ju4HH4qTU+JECYzjkjIBsRqgTYVEWX699eprVDWax9rtt0nE38+OXLF6yiE98dlP2clXfoC62knb3dJtTchsih/cgGU9jivCwRhrFhT21NWObjLxAOCZpnUba1y25/7EF61pd59NYcXOEnTrxq3Qh5qbROqVKUd5aQC2gdRpOMi7dtuFuUk78sSj1vy5z9vFX/oVG33/vGsdS9xenGGVEFvjd8T0uAL7w4N4ssZj8M5XnQJkgXEmz/ihuNl36UVuZRnnLotSoBcDIqVSf9CXXAPjD7rF75HfKym1yXIsWcQh9dj5DnTqYG1SfFnBO6zOdqo0X50Ys9nGdfvIZz7hKcdvvPC8dYJyQ22diAZN45ttCfX6+GJjb49b1kuUTZIAUDdc5GVq6I00LlnXA4ds/1MP22UKiiqNuY9f7QLE63BhNEuyU74Ft4gp3YSZfoFJYB7R+af+vT8DyM7ZN778OzbY3OEVolfhQIsmpyof8hMT2yM5BSAmOcX94OImO4MjiAR5jCGm1d4jt/OevIyc+rbV6+LF3y6JzRoY35Pd8IO5qBLHWMCXtrjsEz+3WWBIlp2y5doA2WlcBIv4IO579CEbeOYZe/53fw9gnLF9fQPQ4BbxEiBE3w448q+3vz8EcMjYU6BFIH9xdNjOTYzYroeP2bO/8K/b8Lkz9oPvPW9TSHEOquKHGBqoxCkLz4EVMXvIzDaNNvJbfO/4pz6Kr/gTNoX4UDeHPNozRF0+SjapgK7ijfycQjKNRF/amAQW3n+fhBMKlcaq0AJjKuF9MI1b+5Udt0A1N0WRp6wfvJ1lm2pgvONb/iE+gJZ0JaqxfKv4itm8Ariy4ABCsRJmEYFXRfGRqQnbd/SwPfHsM7Z84l07g2D8AAG2JgJ0StKThOXMCsVFkbpsV1kkxH7WcV00kXE3jb/36syk7XvgPmv/NFY1jIvXv/u8LcML7lCxcgB3kQrO8mO3wmOWWP06nOQFfMxjeEu6H7nf+v/ET5idPGHvfPMF0qz3Wkc9bgwi4fWtHc4WEXdZMpxK3+7g+epZwBgN5hga9xutCL4GTUr4+BDf/bvi0rcTwCt3Ibdj5VMD47uiS93hJ+lBLs+IcAvWNYa1lsfqHL901SbHJ1j9r6JtPG9HHzhurQcP2r/68m9SsZmKGmTDTY2PWA8uiFb8wePQ3trx+y7DSUaNx+oAZvmX53BtdO0bstafBlD5/tf+4f9ms+9fsr2tndbXBx1tdcEWEMlsgT7XihWux5IkNlW6CYrdMz/6WbPjx+z0r/6GNaFjPFjHPlSDDlw46HICY5WKgllhgLpqlEyPQG9DclN+F7lZ3AEjPQxdphI+SkuDO/z+fEhPr5plrGYpBvRul4tC5+JgrGVgcmCrGkJ6FB3cyYwv8gMr6bnutA9U4ynu9Pi17994CwiImrBA6yRRCYjBtJXEg3NC5X91oJtftvPvnbJdu3a5qloPvOE9P/pFe+E3/6XNXh3BFbCG5KVZhyziuWnibY02BM93AcF5+Y6pfYR4xKCdnhm3hv1D9uhf/HNmg/228qu/bp3UvjtIll7r/BLSFbO2AoiK6TAPJ3kJFkQd/Xihs9VOzk3YHmri9f7czyJU/4q99Adfs0PdfbA40LgQqqpSNKpyos3p3EWLW4OGJ/rcpVOnnB6H2pEnuIgN2S55TfmVFVisPW5pC1TjOVfDh2p67OIh54G7XM1N71c7vi5e+yTt9zw/Q5hYTa9d30v6yvq9mmV8S7vTPX7wEKlzUCsF9DTD631ZxshQrmLhXr582Qn7P/onftpmn3/eJi9eRQCozdpIHGE8YABTzIDyTIuA4gKsi3XAzqUucT2cP3fK6nb12KM//jnAmfe+8U278vZJ20Xl0Q60kFvBSqU+L+HnrSNw1wAIr/LdGbJLxhECWuhpsS/8ws+boVP81i//mj118BjVP/gSGX0OxArLSWZTljEnrlNvaW2wPqz0dfGVx0g6cX8yiVGwLtaYaLygqY5Re9Ra4Ca2QA2Mb2JjflgPtaoMNLeNQwDEU4+1AapXAOKrV6/ak08/RZnmQ1T7eAXltnHrwqfRCBjXQ1Orw+SsZ2vEOlVV6WZJZnZ22czUOJZxjz3ww8+ZPXjU1t9+y85870WrvzJhXTPIcpINh6omljj/47UobeuA5hQW7jD50MPQIp7+kc+YPfygnf6d37dTX/+eHac4abusWvmXAXsVH9XmusgcZokg4gqbiCBz04jZXyEbT5xiobQy8uAh+yNmon5Y73ntum9+C9TA+Oa36YfoiLIkAVMBsFvDAYSdbxCt5rNnz9quPbvtqR/5Ebv49W/YHMG8Lri/4hQ3Y4muEbyrw6/bijpbe3ubNeOyWOvAY9vRZON1y3ZAQbdPftzGX33Vvv4HX7VGXB97O9ClmCKJRBX4sIKl5AZ/AlBvRNd43UZIkR5G16Lz8F4bkHD8H/yh/eAPv27HO3vN0J1oRN1NfGUPzGHlrsstAYA3Kg2bdGlV+FhGSW4RH/f0BBOCRIdI325W1Q8BN8HImJb3IbrXtUu91S1QA+Nb3cL36PE98SGqpwmIGwBBV2JT0p1zcNnQo5iGjfCFL3zBwey7X/umNQLC/c3tyGiSZCE/Le6JNVKbBazrmLmzjQq4LdsIpaIPfhaL+JknzE6fs2/91ldsDYt4fzuAigXcRsmkNbesmzFw2QDi9bUmmwSsR7B610ilfvhnAOLFBfvKL/9zW6fe3oO79gLiSuQAhPFPL+EXnsM1MkfNO3GSW2FweAVpJolVsviGdg+Cwwryya88DwhLtEiXwveja+Yevb21y7oNLVAD49vQ6PfCTwqMVaxTS3t3SwDGCtxpS2B85eIF6x8csMcefcxe/b2vuBi8Eiy60Z/oIdlC1T+aXAkNSxRQHl+as6srczbRSbfcC+j+FGnL587aD37pX8D5vWxP7j0m/4AtoujW1tfjAbtVAFnpzg11KLjxPIsV29Ddbfc9TgWPZ5+1S7/262ToXbR9uD3WqRZST02+RTLxbImyTFjHrbAvBMASy9JD4vRzShCh8siTCBB5/T64zu6iiBzqWQB+ESCvPWotcDNboAbGN7M1P2THciUtWcDunuDixaJQ5WW1A5+dvXzRjkAnO0PyxOuvvEqqcodX6JDCWwe+Xfl824ngtSN9uY61Ok7AbKYdveNHj9rgF38Ia3TKZr/5XRt546Td34rEJeLvlHe2WYBwnJJJy7gUlrFiV6SYxuyg8k1LBOKGDh20Jz9LwO/7r9ob33vJ+vAR94uxMY3LwWtDEQEH/EFhqyfJpBFlN1nYqh48B9CKc9zd02P9Tz1u73Pu0+fQN1akkcca1+fVqL3q9Yfshtcu95a2QATjhMnX+Xy9+p35/un1DV9ePo9c53lLDD37/cQXvd7nGz71O+yL13vd1/JrpRko/wTPAN0qwTNsXQo8j9tBtCNe+OOvWjt84joE4rvhEK/jy5AMor7S2IBrgPfWSHeeRaZyra/LDiE0bx9/1ta++nUbe+ekHe8dcp3jlctXcDvg5ujqsxHKMslPvL6Mgtqy5BRJ8OC4yzAueg/uoq7dk/bmL/6S9YOaneQwe7AP63cNsG1pa3O2xgqp2euqNu1uBwBWOA1At+7fS5LIAwYnzy6RnDJ+/qxfl65PFnxLGwAuCc342Hn73WEdonY6H0ALXItfoFIjnbSFzokgtwouMt3rWX9rkwShloau0Rk37RMoyiH/X3+rP+vzVSyfFfyDKwyQLfU8/ZgbmqTlXldvkXgO6VwKz/k5l3utb7vs7g0+Vz+/O3uPDVHrG2kHCcoTeJMfVUU/UWFbIhV5fnmOZf4ky3uAeKjDTrz4bWscvWz7SNoYkuLZ+qJNrC/YlHwU7R02B0hOLuKjRSdiBMv64Y9/wlrQOB7+H/9nu/rdV2xwcsHaocctYiU3dsJV0++NL9i+OmQ4J5dtsGtIssnE4RZtfHkWMG+yJ//kj9qlX/9nVjc1S9rzmu2pb2cy0G/T3flNZd2J46kCpXXUzcNpbEskeCwvkYHXO2hv4S6xn/wxW0HVrWkEwL50gd8Vo4JqIzAtBOqLgLoodV5RhM5V7rlav7rdvaPa+Nvp5zu9vmp6xen4SdhH+0tNT/c23yrpFG/3+irlUUgiVscQX1mbHok37LUXo35J0oVPWvA6H63ChJvSRBY2CWfpL9dvVYZG2On3dnqr0vdv9Dx2dhX69t2egZWmshu5m5qOVQdOFaAVrBOrQRbvOsGuJlwBLYDWNG6K9alRayNA1877zYB3s9e+AxTpfAviIePraO/rt3Nk3j349JM29NGPOQguXhx1IG0jINfM4KJr458Owp3yETSJZ9zUbqPDY/iB260ORbdLJI786M/+JK6MSXv5u2gVc34dK1SU1tcwEFywPKqteXaWDI1Z/MGcV10rVjPZfieuXrRnvxh81ZfOnrElklNWhoe9lh/mMHr1TZyLSHQkDMSJ/Eba717oPzdrBH8YjlNZJ3kDv+5on3Eu2nEjrz8MN/l2XqMAzXV9BXCUPvIOB2i1a6ZHIGj4xGlbGJ0MTAvVqyNbrxkg6wRM28E2B0qs1MuzpEDvGbBjn8FPjITm61/9tjVNzLt/eRUg9jRlQLzeNTvZ+K0VOMJN+J0XybabISh3CpfIoUeP28DHn7MLCNVfffO0AdHso2kDiwmqmsSIVDVE4KvsbWd8oHmB1idiQut2fnHKBo8dsuZHH7HRN962+ZEJW5tdsEkA2aYJ5PEQWyQVPL2jB8/t7Bi1397UAnntvfRBOR3lO7o/3QgA307VpQ9TH1QcTEJAWp57BQ6CaWv4qtYlDq/I3viMTZ65YOsIvrcIhAFFsSaasFZbYIo1kC7dAj1NyRbDC9P2zBc+S1XRfjv9L38HkfgFfL0ICAHGXhZHbgCs0tJDPF8SQ+Qaa2zvtHN8/zJe6B/7v/6C2ftn7LWvf9cOd1AnD9DXBCDGh85Nac0uGK8JRGAsVxqovESG86WlGZtqWrHH/40/ReTxjI0StOuhbNNAS4fNjhD4G2ebQXVOJZzwT0uVrvaotcBWLZAAN7lRqule3NFgXLvVd3gLAEgS0JHlKnBzP5iW8wDyDMLtq1iWLSRVSKxdLg1FyPTcrLgC8pYz+Hmn4RQ/+dyzZNgdt5XvvGBnXnnTDrf2WtOsNCEASizsJY/04VKQLKYsY8UyVAOPn50GWM/jK37uZ0gOeegh+9pvf8UmTp6zhwf2WSuTQhNgXC/2g1wRDsYCU6xhR3Idq8GuLM7YVfzYD30aic2De+2t51+0hhmKp6L8NtjSZosIHUlBTowRlYTCXA9c5dqj1gJVWiD3Z5fzgedfv6PBuGYZ38F9PeZ1qBSjuycARVmxzjkGgC++e9KaCLx14Fpox4Ju1D4AYAOCPvWq0gyYXUVnzfo7rf+nAFKqdXz7d/7AjvftCdKWU2I5cFhAWzGydelHRL00BZ3r8PfO46e+vDhng/cdtaf/7Z+3uedfsBOvvW2DDR3uBtH35VZQ5nIdpnydQFSArE2JHG0ttkT0bxSaXOf/v71zC27rus7wwoUgQOLCi0iakijKlGS5YWJLlkdxHTetnTit2yjNjJ2nPnSmnfTmvrTTmT512r70rS99aafTuNN6kjbJg9vGip3YseTIlmxZtqrYliybkiiRlCjeL+ANIIB+/waOBKECIYJ0RCmAdOYAPJe9zz77/Hudtf/1r62brOPxx2zu2FGbGrxsMYA8h2siQv2XJmbyWhSUp8zWGnn0YN3pcwYbuHfdVVUrdlN4vuOam+KuusUb4GIU+uxU2yT0kyZQAgAVQsE0GOjrszos5Aj+4nrJTipbs+xaGAy5hpDNheEFb4nb9kcfxOqcswuv/tQCE3O2NdoigYj85BqAKNqajFCJAC3nUZWTMPPM9hkl9Ni8yX7zmaedKNGP/usHjsa2OUrejyRAL96zypS/WROHsuDloqBenJhzpW2CAaG+I0E+vn1KW20n4TUnlv0WwxCO4NMWD9pZxjAz5OLIKNhDQO6I1bVPrQXKt0Ax4BYryJU7YkNbxrUbvYFbQDxtWcGFzBeOUgQH1wGegjJGrsBiQM8BIK4TGGOVOk8F+g/pBqxaEorGd2y1elwUV1/5iV04dZpw5a2WQkTIRY3AsHBZmBXVRzlBR6MEfbGqBdTzgPoIIdNt9++0KGpw7//PQRs8/QlJTRMWhgOsPHpOJ0MWseQJheNiUBQs9BxW+iwpnCYDy9bZ3WWhz/Xaudd/CugmrQntjAg+bR86x3HcFBl0MEyAPDVli6SAyjm1t1rQxwbunRuqauWZFDdW0xGIvUy34saJQykr4lY5eMUaoDp1vuPnLZFKep6Vylhri1Y6v6M6Fers1dvTN/W2rbUOd8PxN+NxOkByGZJxVGhCC/BT/wmh+ZCDHZGCuRBF6yGNOHtHa6vLjCGZywXw9PTVAauDPdH7R9+0gcOHrf+js7Y10Wx1WMEhUjBZU7Nlx0awRJesie8BuMj1WKuipzlbN9Fgb1w6a7at3fb++Z+avfKanXzpkO2IbLJEFt4mbhJF0UnMR6HOEYI8pDvhZ7JwGVeKdCaUkWQigGxnvM6afuVRs4/6bOSj89a8DAd5mAEBQFZ5Geqwta3NLhw7TufG3aLwbyhwTkS/pJ+X/r4b7v1Gvoa1tr/6tfqsAoA8zPO0iXXdxd+FC9rX4wpru47T4v3d038vbrNiPPT4yKXY6D1fNct4I/e2jV43OXPxpWbRbUjBMnDhQQDuBJKZopHNIYEZBbiGCZpQBo1YW5MNTI5auLPV9v02Ij7IYU72DwG2WdhqoXzeOn2wev2JJrMtW2x0ZBzsjcNRJmQa7B9B6Of1sx9Y+75e+62/+2uzvjP2xg9etuhC1jrwNdfNp5nr81sj2hVZTdZhwYd4YObnF20MBbaM0JTw5zmobhNkB9mjeqCX8fHhIxZCsD7O/qLmOR0KBhsNNKK3LRD8IXeKtJZlXecVNGuuio3eRW9n/SqxJ0rrVgPj23m37vSynXQbdDZAeX5ulmzQWA58H7pwwbIKM4ZZEYKxkJIOBGHKk8rIUe+zB7+IGlt3t50/ctyW+i9bWIppyGdmXYSewA6QA8QzY6NOUlP674uAqfzGVwjomGmO2MN/8vuAdZsd/uEPrR8Nih34mjsjcYuRL68hjoZFY9hpSIgtofotks1G0j5pOMoKxhtDAKjrPoSHdvZgqn9kl98/i2sCTWUE6xNh5DUFumJcUJcMrolp0keJa6zBRoyMYgvpTr+Ntfp/ui1Qmk+vNNWTV3oNjD/d+3B3n70gsK7OJf5to1ISMck1cr4fqcw0wkANYPWyNbWRSgmtisHJq9a7/yGLPLzPUm8es8WBYWtEJD4KgNbp1Z/otjzyAuSop40AgNFYAo1iwBRQPzeGNgXhywee/UME4++zc996zi6efN+2Ixi/Ld5iPibxQrgmQhH80pQbxD1h1Enh+Qrtb4DHPAvYD0Jlq2tvsU0KMjlx0s4fexcgj0GFE+WOYJNE1LlIiPF2ukKi4qXQQSa/E9Y/Ljyldbq772zt6tahBW42aXezjNQ1MF6Hxv6FP4XAGOvTeXJhGIT1Gwt2bvCKRQEwMRHkuk0jADSyMGubd/fYps/vNxsatvdef9MSKZ81E5Mn6ptP/tcw4jvKvCFfNOdpxVUxg1tiHmt62Ldk/QRm7DnwG2ZfeNSS//2i9R0+Ztus3na2tDvBnznCoZWlQ0Ds0e2kthZg0i/ERByJ62xwdgZluHrrevIJB9T9h96w9OVR64rn/dqypKV1THSKozTr4YkC5P5FwBmqnk9C9qLIOb7dL3wPqDXACi1Q6qYoBuI7jtpWu9MbvQVAI/yn+ZBocY1Z4OQujxLezKQbXDcmhAl3niacOBa23icRmQfg3j34svm0TVKamkBhIlWMCT8uBJNbArF4UBE2hg9jNGVXER96f/qqfe4Ax3/ja2bHT9pbL/zYujIh68ZPnJsChLFkWzY1W0Mi5iZVQgCvmA/4J8DWfOLUCcTuU4RRt3wG9wSqcDkGhNzYrLXXNUKFgzEhd3W8wZYMsG3EUldQCPWS5a6IwSWylLi0S56ruAbGG72D3tb6lcZJeJWpuSlu6225+wp3IcZYiEv4hRf1Si9LEet0YWzcfLPzJArNALYZN7mnjBy9+/eatTbZpaNHbfTioMVJSCoQVwqjegI6sI3zylfXcsuRqZmQaoVMT9dlrX1/r235na+bjV6xN5/7D+uYzVn3cthaFphgQ3UtgrUbSaCXDIjGcDPk4BErXDsNP1hKggu4TZIEe+x6aI914iqx/nN2CoaErPMofOIUYJyBYbFIItNUPSAs6xjgVlqoBqh0WQaPKXzYWblQBMK1ubu7r1Ov8xXdbALPs4jX3TJ2D2TBebbata77ThbnLna2V6tnu+bjHCLA4S1Z55HiZsv69Tb5UjMEcmRhQijyTmpt8qlmpqYtCHUsAMvCFw7CWJizKPrC4S88YlmE2k8cOWrb0CcOwlxA9piIPLSBAWZF1OXyGUFdBJ8AL4eVO0kqJt/WNnv82W86MH/7W/9sSxcvWjfsi0YGgBjuhzgTdkGs6pHJcZudJccdmhIZBoQgWTySuC4mludsEq91Nlpn7Y8S8rx9m506+JJlJmZRlZu32YmpgmRsEGnMJQLzsMxl6RNcIvZjGl/LLNc3iWW8hKvC8Z2dXNDG+FTbj9ar9tWWv5bjNkL0Y7X451nGpfi3pgk8R+IvAHI16/XqDJXOU8r18/iB3ox4abiit38lnnI5HVvv72rcNekll9HJdecHHEguz+s3k0xMjhWvCZUAoLUUgFrSk05+cnWLrEItDvC5EOk76PcyQR0CYGVkziL2nkYJrU7+Vv4Pkjg0wu+lhRmbDrJua7Ddzxwgum3CTr31nvXEOyyIeFBTrp6JMclRRmwBC3aRtEnBAC4K8thZlvx2DTH7BEwcaG2wJ//yz8x6uu3I3/ytzTDh9sTOblscupD362IN+0kwmsZ33da2ydrhJdt0EqsYsMTyDoQDttAatIFQ0h44wITd3vtt9Lvft8y5i5aQDjeWe4CJvjnqrAGmI95sQYlewFeG/8Y8Xs7mo4gF4b4YlwVOuPbcFJS5IG4M7UZ7qF2uta13w69R38q0eZX3pPgeeveXKcV8ctZVrlfbH0r3X3P5artCjsHVrq9HQZbv025Kw/n9vVcZnptCH3aJcJU2rKiPB3gzUsZyXaf6eHF/128tNzwPuofqNHQ1dTflTswpi4ybt+AZYVlmElh/V6JbP4vrlvzT3736XVtXArJb2e4h/GrXt3Lujb6PN5r93NcFf6X6gj7eurS9rt2Twoabv41UV/sAFuTsYhIjEjoYYGUI/0xPjDLJlbF4e8IG0DLufYwJOzrxxyfeswkm7pQVujUcJRI5Y1GyPC8CfFnAWBNsGdwFUCHgATfYufkpG2SgeerZPzDbvMUu/+f3LEUuu90Eh9hC0lrjYcTp8RfjTiACms6N1KbzXRdCnUWnS81ZXUvEzgz32/aHP2Phh8ggcuQwQkL91kQ9FK6tyEDlJZHQnGjOUsBwo4oi9QDoHCyPMbzI9R2ttvXeHpsZHYHD3IJbg22K8su3/qrX7n5dyzaz+uP1QqpsNfn7Xt1auQOrrf96lF9tvatp72qvs/g4icHnDbeCHgvt7gI2Ctwa9YfS3y6IrNBPStel17Emy3ijA+XdXj9yDNARblwYg4ETb6FzqMPIZlJHkZykfrvOUVj0QJZZ9LCWW3S+BT/qbGTuSDHKh0RLYz02M2FThBnPYK3fs6PL4g8+gJTmgPWd+tBF2PlQYdMbifyzSwE4yvhnxd0VKPpgXcxl5+1casJGw8v2+aceN9uPotuZPjv+vYMWGk1aO0LyGbKKBMj+LCaHxO1FnxOXmNo6H7TkPDP4fmcIdb6STlpia4f1fpnJPybh3nnpRzY9RKg2Vr0GBB3noi3FSZZ+hfzWUhfCMM6SnWQx4rMRBobeh/cQlIeo0MwYKaLIYo3Km4PtQhvd2IYC8/Ltmgfh/LJSG6+0reL5N3r5K/StattkvY9TCoFr9xefhBu8PN9EYV26vdxvnat0Ka1vDYzvWMTOP+xSbZAPU2vvu/ege6ArmNK+3pyT1s5CvgYKq7fu9Do2TSokP2Cac8LtvLpjAU8np20KJbXZ5SV75KtEt5FZ+RO4wI0Yqj3NnUzsgYmI+IjtMJtMWmMjbgZ4wIrgM5gXQ9OjNpSasZ3791jr7/2uGXzkE//ybYuOLVhXsMECM/h+paAm8EQYPoN/WeL1IczaSB1hrZxXk2+ahJvjqxTZHvnGMwSIdNnAwR/bzPkhiyoXKQEedZzHDyD7FFEHkOsc+UlEATPuCcaXaQaV+qaY9fzyPjt5/C08I3COEaFvaolXsCo9JnIZ63MNVul6WHlrscrXpfwq3iZud7meVZx3X+rl6f9bycVWc943DKC7rOL0sKLf+nvp9dTA+A4FYweoN1jBxRaxvl+3zPKvsyzX7WHny/YmXcs1gXuTLrOo/DThxOCfBZVPTjsCqJOwKUJE0/ViEVtnpw0dPWFzF0cA0qi1pgPWSlhzCNdEHdoPEvTxM2EHWcK9bk8hEj+PVdr92d3W/vWvgqST9r/ffcGGcHH0NrTatmAMnWP5p0FZAFxUurCvzmL4b2NM2vkD+HGVJRpreU5pn3CX7GXi0B6gLkTpnT/6HrnzotaGT7oRX3CEsmUhB5WxWqL3PCBa1DDyYY4RHJLEifGrX/41B9DSOY5RT5wj+UlTBiSvfartRt68y2rX1ZZXetxqy/X2X4/yV+pfG21bVu4I0ThdJvL82nmiC3+/2dqF1Bctla6pBsbr0atuyzmu37qVWCkak/NLXn9XqmpeIlI3IePllatiHcZnLPdCvTocXNxFgFhBGvfu3m09jz1m8++esrOnz1oCIA6ng5a8OmVROL1RwpalxpZoarEprOM01mgWfvEEALq5d5d1KyCDzMx9f/8Plrw0Yj2NHdZEwlIk6vM+ZacprOAM/NQRkithXaMI5K5S1soC1ZmHaxy+B9bG1+Alf9JnJ158BaH4mLVTdgDRIQ1OSM/nhyd81uI2B6SjrOwl/EsCxqPk7mvt6bLIlx63i0ePWQqmRgZGhY9s1hk4y25eqGy7FZz5ZbYrn1/+vhW/r9z6b72ZuMG0ivvmSrnN5Vdb75/ncc6S9SZj1F6yhJl8c5YxfdUFFhXaX38v/e0sYrZ75yldO9goun81ML4tQLo+hToGi3uwbrRyHdh6IOzANz/bHmDtFgVZFGbf9VBWs/g5jwvWwE2QUNgx676+81ZP+HLvQ/h5kwv2xrETAE6IkOYWOi+KaaRSWsaSTWN9pkiJlMGSXcQ1MA0FbhJJzeC9ndb+JaxQgNheeNHOHDtpCX/YNrV1sp8P2UwsfmlWYBWnFVTisn6gNUEk3ZISnLJPElN9GZ5xHUC87QnORT0/fvUwiUunrA03iTJAo3KBvxvNDAB7kf0XUCpc5PsSkXZLgPI8gIwDxvyEcT9AlmhpVBw6dMhZ4LNX0ajAPaJ2VLuWtp1AMj/ardyuHrtF+1ezeMyGau6dS+xaYNdUU7a7xgIzp9ry77TjxIBY6Z93Pd4+3m8xKYq/O8ZFYSltgxoYrw8u3oazFCwqZ12VvAAVqDwCCw90/W73IivMZXXOfzxv8mrXKfQjBPuNaAinEdE5TUblaNcWa9m1y15++x27xN9CHVsQkofv2xi33NbNdpVw50G5JGBMXIStkIQ7fAUtiQvBrDX03m+2b69zTzz379+xbT27HDheJqhkLBqx8aZGKGp+G6Luw1z3FXrvZVTYrgDSl5lUu4yveApWR+qedgt0bzH79a/Y5ePH7VT/gDVu7rIpBoEhXCpjDWEbZsJxFDEhfR8l48cY38f5Pg7Yj2Pxj1BOaMe9Zk89aWNnPrQPBwdctpEZaHMSoZdF7lk1pe3mtXOl9vT2cxrQaslVrsuVX6ncG2cPVl+uV8+1ln+r9dxo+/mgx8kKLq5Xpd+OLlt4/sqtaddc7jvPP29PP/20034VaT7W1GTzrN1kxgqftWr+VjpefOBP86NJpLV8KtU/UKH+uYKesleHG6JynNO//Me9IROMUHgZRp8HTiMCNgo/9q5LgjaOI+we9KJzeewtTfo7OL35WpmZy23X2abGyZOBrCTkMktPT9o7r75izVxTmki102+/bXEsTWX5CFMN6RGH4I8FSGOUwfKUNS8uZgQL9gpBGduZsPviH6PENj1r3//Hf7WBEx/YL0VarR5LdtmHvaHEH424HgDLOP7hBizaNEEn6q9+GBSN8UYSeKSNODrb/Nn7bPej++z8pQt27swZG/3Zx2QRgQ4Hh1kW7Twjk84p0R8xO3K4WBQoEgpGnD7GkrjJsCgO/NVf2MgHP7Nv/9O/2TCiRq0tnbab7NNfoZ6RndsleOuuo1z7Vfq7jtXbje7NatduEPU8IWXu30Yvv1L9Km3X81Nt/13pOK/cSuevtF3RoyuVs4QxE2tuJqj0iv3ktddgGiXncs8Dxg1kNZiYmHBcTU9gvhIY3yykrxg+Km2vBGaVji+VplstsK71eLXTSh+JU6/mU3q9K12/bKkUjIUgVqFmZj19CEcb4x4qOWhUvtSih3Y1ddG+XtKBmx/H+M7EV4aw44bGkMWwLq9eOGfbWlssRuUmsZJbY0TG8V2LQFiL6Dx+BVvQ4xcBz3pYCcMIACWJtEts2ewi4BaHxq3dF7ZmIo81uTYP33gBAF0iyMOHJQynwgFplD47K41hzlVPtN0SA9IEDI8AgSCt0NmmkjNOhzg4PkeAhx+XBw8HVs2szgP9rc7NaKsuLhibuuG7xtWxyG2dZ5/5eqZI0VaevDhs7ajCxeqbbJrBJdfZjuDQ1PXI7dU2rIbIwlhbPEau9jRi4FX7ud3lV1vv4uMq4cday1jr+Svhl5IeqL8Lh4QV/wdgXuyv0kigewAAAABJRU5ErkJggg=="/>
  <p:tag name="MMPROD_11100LOGO" val="/9j/4AAQSkZJRgABAQAAAQABAAD/2wBDAAMCAgMCAgMDAwMEAwMEBQgFBQQEBQoHBwYIDAoMDAsKCwsNDhIQDQ4RDgsLEBYQERMUFRUVDA8XGBYUGBIUFRT/2wBDAQMEBAUEBQkFBQkUDQsNFBQUFBQUFBQUFBQUFBQUFBQUFBQUFBQUFBQUFBQUFBQUFBQUFBQUFBQUFBQUFBQUFBT/wAARCAFsAW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Tv4aiZPnH9zFZGq6zJY3cUcaqy7dzA/xZPGPTofzFebeM/2p/AHgT4maR4I1zUpLHVNRgSdLl4v9FhLsVjSWTOEZiDjIwOCSMjPnQx1CpVlSUveibwwtSolyRb66eR7VRTUYOoIPFOr0TAKKKKACiiigAooooAKKKKAGnrSHik9u1ZGt6q9gIliCmRyTlhwAOv8AMVyYnEU8NTdSo7JFQg5yUY7s1twPeoJ72C2H7yVY8/3iBXlPjb4yeHfA6H/hI/E9jpDbd4gmuVSUj1Ea5cj6Ajp615Tdftb+Hr/zF8KeHdf8YvkgT6fZeVbE9szSkDB9QCfavj8RxLGCbpx07t2R69HLK1XZX9D6fn8RWiL8rNL/ALi/41Rk8UHpFb5H+2+D+QBr5QvPjJ8X/ER/4l/hrw54QhIxu1K9kv5h7jy1UA9eCh9M+uVNpPxG8REnWPihqwQjDW+g2MViB/wP5m/EAV8pieLrOzqpeUU3+Vz2qWQ1H8St6s+upNeuiM5RO+QvQfXJrjtZ+NnhnRpmi1HxpotjKoyYpdQgV/8AvndmvlfU/g14TvLmAeJr3UfEN1K+2L+39XknaRuOEV2GTyOAM8gelFtovws0DVrfRYbDQF1KWcWqWAiW5m80gkKykMVJAJ+bAwK+cqcUuvf2XPProrad9z1KeQxju19x7rqH7WPwtsSwuPHdmxHXyWlk/ULisaX9sr4XMf3GuX+oe9tp9xIP0WvE9a+MPhXwN43tdHhuPDtvYZaO7e2zDcWco4HCIUcZ4IBDKcggYGdm9/aG8G2UHnXmuSw2zX01hHcbHeOV4ljMjqy5BjXzY/n6HcMZrCtmmMcYyjhZyTV07309Lb+R2wySkrav+vkeon9sDwAw+SPxBMPVdEuT/NaT/hsH4fpy6eIIR6totyP5LXIxfEDSZvGTeFkvZJNaWAXP2dUYqYyAwIcfKcgggZrk7/8AaV+H+maqdOm8Tq0wbaZIEkliznHDqCDz3GQexNeZHNsVJ2hhJN2vo3s9nsbLJ6L2b/r5Hr8X7ZPwsJAn1+8sve5sLiL+a1u6X+1R8MtRkAtfHdlGx7TSSR/q6gVxGmaymsWNreWF99ps7hVeCeKQlJVPQg55zXCw/Ej4beL7qK0XVdD1a6mdYo4rm3VnkdiAqgSJySSAB6kVWF4jq1HJQw8/d+Kzbt6q36nPLJKMtE3/AF8j6p8PfFnQvEc3l6P4q0nVZRj91aXsMz89BtViR+NdQniK6QgsEce4K/r/APWr4puvAvwx8U2UtydN8P3lqknkvPbSxqkcnHyEqwCtyPlOOo45qbTvg9YaEoHhnXvEvhpQMiPSdWkWL2/dtuQ49CMV7FHixUpcs+eD81dX++/4HHU4fvs19x9uQ+Khj97Ay+6MGH9D+lX4ddsphxOEPo/y/wA6+Lba/wDi14d507x9Z6/ED/x7eINLVSQOxliOT+S/XuNvTf2jfG+glU8V/DaS/gUfPf8Ahi8W4z7i2kwwH/bQn29fqsJxfGdlGpGXro/xsePWyKrH4Vf0/wCCfYqOGXIIIPpT88V81+D/ANqb4e69dG1j8RpoOoA/PZ6sjWMin0Ikwue3XntmvcdA1eS9k2SSLKjIHRx3H1HB6g5FfaYLPKeKnGnOLUn9x4OIwVShfmOmooor6s88KKKKACiiigAooooAKQ9KWkyKAI9wFNZu5xtpWGTxXjuv/tSeAtA+Len/AA1lvpZ/El4dmy2i3w28hUukcsmcK7AZA56jOMjOdSrCjFzm7JGlGjUrNqEW7a6dj2bOQKK5zR9UnubtllIKMpYKo4U5/PvRXm0cxp1o80Nhypyg7Mqa+2dSf/ZUCvyo/bUuhfftHeK1bDpFDawEMMjAt0yCPfJr9Vdd/wCQnP8A7q/yr8lP2sJjN+0b47z/AA3kaD8IIq+Ehf6/Ufm/zP0PhqnGdbX+X/I+sv2D/wBrJ/EK2vwz8Y3m7V4Ytui6nPIS17EoJMEhPWVFGVbOXUHPzKS33KsgNfglDNLbzRTwSyW9xC6yxTwuUeN1IKsjAgqwIBBBBBAIIIr9Nv2OP2xYvi3ZQ+D/ABZNHbeN7aPENwcJHq0ajJdAAAsoAyyDjHzLxkL9tg8Wpr2dTfozm4gyJ0JPE0F7r3Xbz9D69opP4aWvbPgAooooAKKKKAGUcAVFNIsEbOxwqgsT6V574v8AiLp3hXS5dS1vVrXRNNQgebcyiNc4JC7ifmYgcKvJxwDXjY7MqWAS59ZPZI6KNGVZ2iehlhj71eK/tF/EA+Avht4o16Gbyp7SyeG0kXr57/JGR6kOwOO+K4C5/a88C3krrpEOu+KCpwZNK0qadMj/AGiAP1rz/wAaeL9U+PXiTRIG8Pap4d8H6NOuoXCa1Esc99dLkQoI1ZsRpyxJPJbkDAz+e5xxDCpQftLQjHV3er8kj6TAZVVVZOS09DP+Hnwg8O+CtB01X0OyfVkgjN1czwiVzNgFjlsgEMSMjBOM96753Mn3mLY4GSTxSZJOTyepNFfzJjMxr4uo5zk3dt7n6VTpqmrHgHxUm8X2vxb8NaDF41vbHSPEM0hjgsbdIns0UAbQ5JMhJ5yQuM9D289+Kser+KPG3jPSJ0vvENt4Z0qM2kT3xhWAIsIku3UcSPgszDALE+gAr6Z1/wCHWl+JvF2g+IryS5W/0Xf9lSJwsRLHJLggk+wBA9jT4vhx4fj1nW9WOniS+1qBra+eSRmE0TBQU254BCrnGD71+gYHiTB4aFLmhdxhZ2il71976dFubJqy01R86av4htray+Aes3+o3M9haT3aXGoX6YdWWWDhsM/QAgfMcquexA2PAuhj4h+OPi14i0FRPMymLRdX5QJcPG6ny2ONrFcDd1UMp4yM/QkHhLRbTRE0iPSbL+yU5WzkgWSEHJOdjAgnJJyQTkmtC1toLG1S3toYra3iG2OCFAiIOuFUAAc84AFZVeK6Eab9jTanqk76WcubZfc0S5dLHyh4S8WeFPC3w5n8H6r4EvbjxfJHLA9m+m7pbmVtwjcSYLqFBXG0Ejblc9SzUvg9rFroPwg0HWLG7uVlv706jHbRMxtIppLbh2UEIQoY5JwDnqAa+ufNcLsEjgegbj/CmZIHGR9KlcYqnLmhSau23d31asraaLqGt7rQ+VfBfws8XWfxM13QNReeVYtAudKs9aaFlgaExiOBtwBAyCFKgllwQPug1DY32veFfhr/AMIS/h/xLoOvwzzNJ/ZOmJd2+rhgwVZXIKleQCcOAqjAOcD6wzxjtnOPelDEDAJA7gHg1UeMpSkpToprTy1XXtZ9inLm38vwOL+D9n4ptPBNo3jC7muNamd5WExXfAhxsjJUAZAGSB0Jx2rzbwx4b0n/AIau1y2OmWXkQabDcwQi2jCQyKYCJEUABWBOQwwQT15r3z2p3mNsCbm2joueAfavnsNnzw+KrV3G3tE1aLsldpp/InVN2W58ISxeIJvg34umgubI+GRru24t3Um6a5+QqyMFK7MFcgt2PHPPq+tSXPiv4r6H4W1/xDf+HvDiaNaz2MVlcfZRdSGFOrcAksGAJz9zaMEk19D3nh7Sr+xns7rTLK5tZ3EktvNbI0cjDGGZSMFhgYJGRgc8VneKfAHh3xtp9vY63pNvqFrbjFusi4MOQAQjAgqCFUEA4O0ZBwMfVPi3C1Uuem476qzaukrq9rvTy0HzXd2jxr4t/wDCZfD3WdJePxNrWmeCIbVLf+1La3W9lgmHBa6VipfcSPmyMjAHIwfdPDk/2nw/pk39ox6vvtYydQiQIlydozIFBIXccnbzjOM8Vwmt/s+eGdaiWJbnVtMiFrHZGGwvmSN4UACqyEFWAAGcg5Iz1ruvDHhyx8IaDY6RpivHZWcflRLI5ZsZJJJPUkkk/XsK8TOMywWKwVONB3qJu75Ur+bau7/MNGh2veHdL8VWf2PV7KC/gKlAZ4g7RgjBKEglSM5BBHIrsP2QvFEr/C+z0m7I/tLwtdzaNeIPSNvkI9ijKR9MZ4Nc/XIWOv33wc+Kd14ptNI1DW9C8QWgt9WtNKgE08VzDzBMFJGQVd1PI6tnJ2ivQ4RzaVKtKjVna9nG76rp8zwc0wn1ii1Fao+6hIGUEEHNPH1r5QT9rnwhYHfq2keJ9Ai7z6ho0qRj3LLkD616v4C+Lug+PbV7rwx4gtNcii2+akMu5o92du9ThkztbBIGdpxnBr+hsNxFGdo1Y2XdO5+c1suq0Vdr8D1vigYPQVBbTrcwpIhyrAEVYPSvsYTVSKlF6M8lqwtFFFbCCiikyKAG9KTdTjXgH7Uv7Uekfs9eH/LiEWqeLr6M/wBn6UW98edMRysSnv1YjavOSsTnGnHmk7I2oUKmIqKnSV5M5/8AbI/aph+BHhwaHoLxz+ONVhY2qnDLYxHINzIDkHnIRT95gc/KrV+a/wAKtVntfjD4L1Ke4lnuD4jsZp7idy8kjPdJ5juxJLM25iSSSSST1rG8U+KdX8beItR1/X7+TVNZ1GUzXN1KAC7cAAAcKoAACgAAAADApvhqXyPFOhSjrHqVq4/CZD/Svj8ZiHWbfQ/ZsBlFPL8HJbzktX8tvQ/bHQf+QhD9GB/L/wCtRSaGf+JjEP8AZaioyf8A3b5s/JcTrUY/XxjU5f8AdWvyU/aviMP7R/j0H+K8jYfQwRV+t3iJdupk+qD+tflF+2VbfZf2kvF//TX7NL+cCf4V4qXLj6i83+Z9vww/33/bv6o8Up8M0ttcRTwSyW9xDIssU8LlHjdSCrIwIKsCAQQQQQCCDTKK9M/S5R9p7sj78/Zk/wCCg8Nwtt4Z+KtylvcgiO18TBQsMo6bbpQAI26YkUbDn5ghGW+6rO9ivLaKa3kWaCRQ6SRsGVlIyCCOoPrX4M17R8A/2rvGv7P0iWenSLrnhrdufQdQlKxJkkkwSAMYCSSSAGXvtyc17uGzBxtGrt3PzvNuGFJuthNHu49Pl2P2JyCM0j5I4ryb4JftIeC/2gNMafw7ftHqEChrrSL0CK8tsnHzoCQVzxuUsp6ZzXrJB6HpXuxkprmi9D80q0alGbhUjZroyQHFHWjFZeq6sliuOHlb7qZ/nWFevTw1N1KjskRGLm7RKfiO/AjFsnLvy2Ow/wDr/wAs18WeKZLL4zfG3WdTvLePUvD3hVTounR3CiSGS8LbrqUKcg7SFQnGDhOu2vUf2h/i5feHYoPCfhmUT+OteRktyGwLGDkPdyEA7QoyFGMkgkAhTXDeDPCtp4I8M6foliD9ns4wgcjBkbqzkZOCxJOMnHAycZr+f+L88cIS5Hac9I67Lv8APY/QMkwPKvaS+XqbXm8bN4wmAFLDAHYAZ4HpSMQq5JAH94kY/PpXiv7S3w1Pj+w0lbC1STWbdLqeH92GkuFREYwg4yc5JXOcMAAOTXin7NfxMt/BvicaLqnlv4Z1t0imjmCmGKbgJKVIK7WyFb22k/dFfDYXh1Znl7xdOtea3jbz6O/k7aan3cafNByjuuh9qhlboQcHB2kHn8KdtbGdpx61xngA6f4R+GVncvbi1tLS1muriOGEIcIXZztAGWwuOeSQB6V8fXWt6l8O/jpPrWsxKNUstWa5vfI5yjsTIqnGSPLchfoK4ct4a/tGVdRqW5L8unxNfPTpffcUE5trsfeRcKQCwBPAyQM/TNL17g/Qg1xPxg8L2vjPwRPpM3l7by4t7eK58tX8oyTIgkXOcdQcjGRkZwa+V/2dfGi/DD4hXcWpwm2tri1ntry3Aw4miBdUAHBffG0YHq+BycVrl3DCzDB1K8aj54fZtv8AO/6FRjzxck9UfbpIGckDHXJAxQGDAEEEHkEHivgDxDps9v8AGi4t9SMd1fjXIRdSbAyvK0qGUDI5XcWAB/hAFfoBHDFaqsUUaQwxnasca7VVRwAAAAAB0A4rmzvh+llMKMlV5udX2tbbzfcmceSzve4m5Qcblz6Fhn+dBYZ++ucZxuHT86+XPjp8PLLwp8I5ryXTrdNa1HxFJd3VyVVpNsjzske/BO0JsOAcZJOM5rnfgb8NNP8AiP8AC/x/YNYW0mqB4m0+4aNQ8U3lOUCtjKhmAU845JIOBXsUuF8FUwzxLxD5E7X5V3Svvt+gcr9nzn17f2/9oadd2yXT2jzRPCLm3dRJCWUrvUnIDKTkZHBAzXnel6zr/wAKfh5rc/ilj4iTRF3Weo28+Zb6EnAEgYsyOjEBixYAMCCxBJ+bv2pbK2X4yaqYbWKLzILeUhEUZZo8sxwOSSck9ckkk19HSeFtH1L4O+E7W60qynhEekuI2t02hne3Eh6dWyQxH3gSDnNdjymhl+FpRlLnp1JJtctmvR367dhOHKot9TtPA3imPxx4Q0nXIrWW1jv4RMsEpDMnJBG4AbhkEggDIIOBnA21dXUFXQg85DAj+dOKjb6YxjHb0x6Y7Y6V+fXx2062tPip4uigt4reKK6YJHDGqKgESkYAAwPpXgZPkeHz3F1owm6aV2la+l9t0VThq1c/QMSI0e8OpTGcggjH1oDqVyHUjGc7hjH50jWFrbpJaRW0ENsGdPs8carHtJORtAAwcnIxg5Oa+APE2nW0Xxq1OJLaFIl8RPGI1hUKF+042gAYx2xjGOKnJ+HqWZzrRdRx9n5Xv+KsFOPPf0PuDxxq+q6d4WvJfD9idW1lwILOGN12rI5ADuSQAig7jnggAdDWN8Ob/wAYW1/qWjeMI4L2W3CzW2tWIVba5RgN0RUAFXRuhIG4E8DALfOf7Xuk2Fl8S9OS2sreBDpMZKxRIgJE04BIAAyAAPoAOgFdl4f8HeG/H/ws8M+HdOstObxdb6T/AGsl3DHGkkDR3EaLHKwGf3gkbhjx5eSOhr6yOQ4ajlvJN3U9XLl1jpe977K34kuPJBSb3PpMOrAkOpGSD8w4I696Xp14x1ycYr44/ao8Fw23jW88R29sgtbu+axmCxqoWUW0MqMcDkuJJST/ANM8nJNWvH/jZvHv7PWgRmYb9IFumoKcHdN5jQQKc+scc8jZ5z5Z5DZrzYcHwnCjVpVrxm0m7bXWnXXX0LULqMujPr1ZvLfCy7XIzhX5x68HNcTPqVt8HvivoPjdI4bLQ9Qzo2usiiNI1kYNDcvgY+VxhmOCBjnk15J+xjZWw0nxROsESzpdwIsoVd6qY2JUNjIBIBIBwa+g9f0Sy8S6Le6VqMXm2V5EYZVHBwe4JBwQcEHBwQOD0rzHN8O5r7H2jnFaS0tdNdrva+hxYqhGpGVOR9V+G73Ba2c4wcpz+Y/r+NdHXyZ+zl8S7uFZPhz4kuMeJtBiUWl23A1GxHEU6A5yygBWXnscn5sfT+laql+mCQkyj5k/qK/pbIszhVpRoyl/hfdH5HjsLOhUd0a9FFFfanlDKjfCIc4WuJ+J/wAWvCvwg8OPrfirV4dMslOxA5LSzvjISKMZZ2IBOFBOAT0BI/N39oT9uXxh8YhcaP4fFx4Q8JvuR4opf9OvEP8Az1kU/u1I4MaHuQWYEAcdfE06C953fY9vLsoxOYS/dq0ere3/AAT6f/ae/bt0f4YC78NeCWt/EPi1S8M9wG3WmmMOD5hH+skByPLXoQdxXgH82/EHiPVfF2vX2t63qNxq2sX0nmXN7ctueQgAAegAAACgAAAAAAVmIixqEQBEXgADgD0Apa+bxGJnXeu3Y/X8syfD5dC0VeT3kwrS8NxmfxRocY6vqNqo/GZB/Ws2uk+GlqL74neCrZuk2v6dGe/DXcQPH0Jrhl8LPWxL5aMm+iZ+zuhf8hGH6PRT/D43X6H0Vj+v/wBeiurJ4c2Gv5s/AMT/ABGT+JI9t9E396Mj8j/9evy4/bu05rL9oi/nb7t5ptnMvHopQ/qhr9UfE0P7uCb+420/Qj/ECvzl/wCCjfh02njzwbrwYlL/AE24smAHCtBKrjn1IuTj12GvLxUHRzKae0kfV8N1UsRBd01+v6HyJRRRXWfrgUUUUAX9B17VPCmuWWs6LqFxpWsWT77a9tH2SRHGDg9wRkEEEEEggg4r9TP2P/2rovj3oVxpWtpDYeMNKiVruKM7Uu4TwLiMHkDPDLztYjnDLn8pK9X/AGV9dufDn7Qvgme2bZ9pvDZSjP3o5Y2VgfbOD9QK66WLqYZOUVddj5XPcro4ujKo1aUVdM/XvUPEYz5Vr8zHgy44H09a+dfir+0QNO1e48K+BbePxR4zJK3Db82emc4L3Mg4LAggRg5yCCR0PnOofEzxd+0NbvLp13N4H8Bu7xf6NIG1LUQCVYNIOIF4IIUk8kZbPy7nhjwrpPg7R49M0iwhsLKPGIoR94gY3MerHAAyc8cDA4r8n4g4tVGbhJ801tFbL17s+Vy/JErTq/d1+ZmeCvBP/CNtfajqN7JrXibU2EupaxcD5526hUH8Ea4ACjGcAkDAA6iiivwrGYyrjqsq1eV5M+yhTVNcsdjm9c1C0g8ceFbeW4iiuZUvjHG8gV3xHH0BPPUV8vftQ/C3/hEvEn/CR2MajSNXkYzKBhbe5PzMp7BZBlh7hx2GfrybS7K4nE81rBLMNpEskCs4Kn5SGIJGOvB46jFS3NrFdRNFPFHPGcEpKgZTjkZBBHB5r6fKM+WVVKbgm0otSXfVvTta5tTm4O6PK/C99bXHwt+Hugvfx2t1q0Nvty6eY8cQMzlQ2Q2SiryCCXAIOcV4n+1f4SPh/wAX6brMl495/atsySSzhFbzYSoOQqqOUeMgnkkNye31y+j6fK8TyWFo8kQURu1uhaMKSVCkjIwckAYxkkYNLc6Pp95KZrnT7O5l27fMmt0dsDJAyQeBzgZwOa9HB8R0sHivbwg3F3bjpq2+/Tp93mEJOE+ZI8e+HXju1174I+HLq8vIIZrK9srCZpZlX5o7iNVySR1QKeewJ9a5e++FJm/aqtrkRj+zZlHiEkYK/JgHn/rsFOf9oHuK+hB4d0kZI0jTxnri0jyRzjPy9sn8/c1bW2iRVVYo1Cp5SgIAAnHygY4XgcDjgccClDiSlhqlSdCDXPe6utL2/KwKbTfKj4S8czxN+0BqREiFf7fjOQ4Ix5yc5zX3kHD7ipDqWyCOQRnqCOtZzaHo8Kxq+nabErukKB7eJFLMwVVGQBlmIUDuSAOTXSW/gzV4olii0t440AVUQIqqOwABwAPQcVnnGYTzujSVClK0Fa+99vLTYyr4mnGym0j57/a9njj+F9opkRW/tWEhS2DjZIM4znHvXP8A7F88f9i+K0Eke43luQoYEkCJ84Ga+orj4b398wkuNChuHUbRJPHE7Bc5wCc4GSTgcZJPelt/hjfW0izQ6HbQSKCFljjiRwD1AIwQD3Gea66eLrRyl5d7GV3rzfNPa36mX16gqfLzrfufD37WGl3Nj8VJL2aEx219aQfZpWHyylF2OAemVOMgc4Kk8EZ+gdD8RaXrfw88G6fpuo219ezppai3gnV5V8kxPMWQEsuwRtuJAwcA+/st78NNS1W2e2vdJt7y3floLry5I2I6Ha2QSOecUzSPhHcaIsq6ZoWn6YJceYLOOKDfjpu2AZ9s5rurY+piMFSozoS56drW2du+n4Gc8fQkkudaeZldRxXwB8e54n+LPjFlljYNdHBDg5/dL0wea/SIfD7XevkQj0PmrVSP4OTLgLo2mAL0XyogB7DC8VwcPVsRk9apWnQlLmVu3W/ZjhmOHi376+88y8ZfEiw07x14Z8OWOowzahqWpP8AaYYZVcxWyRyMd2Cdu5toAOCcMR0r438UzIfjfqZ8xSv/AAkbnIcYx9r65zX6MwfBieB8RaXpMPBHyRIvBBBHCdCCQfUEihfgrIML/Z2jqMYx5CYA+gSvay/GvAqXssPJ8ys22k27t3287JeRFPMsPS+2nofEv7YlxE3xL00q8Z/4lcfKuD/y3nPr6EGuu03xBonwy+DOgeLLKaztPEtzoMulW8MYTzLqWSeNklYZ58ny2JJGDvAJGAK+rx8FWPSy0YZ6/uF7AAdI+wAH0AFLH8EyrHbZaMpbqRbDJPufL5rs/tGs6VOi6EuWO+qs1a1mmnpqRPM8NOKi5bep8/fFnw/aeOfC3xK0yzmguL3Tr5L2OGKRXdGitYCQQCSMqHX3OR1yK8n17wwvhX9k+yMxjjvNW1KDUHDMAWRjtj6nkBFQ56YIPevuG1+D0trMZof7Nt5mBDSQwbWIJyQSFBPPJ59+tLL8GPtvlfaG06Xyl2ReZah/LXgYXI4HAGBjp7Vhh8ZiqCjTjSbhGSla66JK3zauTDNaEUk56LyZ8k/sYyKdB8VKJUDG8gIG7kgRNk4619G11tt8FVtJBLFJY282NoeGzCtjuMjBwcDjPasHXtHbQdRa0ZxKVRXLhCo57YyenrXx3ENKtiMU8bOHLGVtLp+X6GsMdQxNRqErs+OPGnxZuLT4u61aanfXNimmamzaRrVqC1zpMgCg4A5kgYj54znGSVzyrfYfwa/adsfEz6doviuS10TxNMo+xXcUoNhq65wJLWbpkngxkghjgZPA+B/2hNHfRvjD4jRwQt1Kt5GSOquinOe/IatHQ/BV94S8GWWpeJ/EVp4f8N61me20e5sm1CS7+UfvVtwVVTtZcyB1bBUHggV+04SNGOEozhK14xslfeyeltb9ysdltDF01J6M/Xix8SHpcAsenmKP5j/P4VwH7Rn7Q+i/AP4eya7cBNS1O5c22naakoVrqfGcE4O1FHzM2DgdiSAfiX4c/HnxB4C8KS3/AIW8cx+MNJ09oUufD/iGwkhnt43cIhhfzXfZyB94quB1yFOJ/wAFBNcutQ+N1lpskzG00vSYxDEWyFaV2eRsdAWCxgkdfLX0r6nAZtiHenJ8yXVppr1T3PiqORxeMhSn8O/ql+R4Z8RviV4k+LXiufxF4p1F9R1KQFEGCsNtH1EUKZIjQdcAkk8kk5NcvRRXVKTk227tn6xRoQoRUKaSS6BRRRWRuFegfs+aedT+O3gC2AyTrVvLj/rmTJ/7JXn9e8fsSeHm179orQptm+LTLa6vnP8Ad2p5an/vqVefesK8uWlJ+R5+YTUMLUk/5Wfqj4YQ/bXP9yMA/ieP5Girnhi32wzTEcu2AfYD/EmiveynDyjhIvvqfgOJnzVGzRvrdbu0eLOCwxn0Pavk/wDbc+Gs3jn4IalPBCW1Tw/MNWiQDLFEVlnX3/du7Y77R14r3fW/F114O8Oa1qqxNfmxtLi6Fszkb2jjZ9oOCRkrjoeucV86fs0/tlwfHi+i8P8Aiq2stC8ZyrutjaMws9SUAsVjDkmORRzsZm3AEgnlU8bEVqeYqNenpOO67o9vL6dfDTdamrxi02/66dz83gQRkcjqCKSvoH9rD9mq7+C3iObW9ItHPgnUJiY9inGnSsf+Pdx2Qk/Ix4x8pwQM/P1VGSlFM/ZcFi6eLpKpB3T/AACiiig7grtvgneCy+NHgGY8Aa9Yof8AgU6J/wCzVxNb3gG9GmfEHwlengW2t2E5J9EuY2/pQ17rOTEx56M4900fa3wQi+y+Cri0PW11bULcj/duH4rv64n4Yr5c/ji2xgQeLNVjA9AZywH5MK7av5T4kjyZpWX95nj0XzQjLugooor5g2CiiigAooooAKKKKAMzV7U6lqfhmwUbnutdsMD2imE5P0AhJr6TUJGFAG3PfFeFeBtPGtfEmC5YhbPw7ZyXlw7NgfaLgNFCAenyxLdMw6jfEe9ZWvaXpPinXLvVrmxikuLl9xfJDbRwoJBHQAD8K/V8FiY5Rl9J1otubcrL7v0R8pi6MsbiXCMrKK19WfRf1OPwox7180p4Y0+P/Vrdw/8AXHULlP8A0GQVYXSIkHy3usoOwXW74foJq1XE2C6wl+H+ZH9j1P519x9HbhRuHrXzkNOkH3NV1xfprl4f5ymnCzul+5rmur9NWnP82NNcUYN/Zl9y/wAw/ser/Mj6MyKWvnUJqa/c8S68v/cQY/zBp6zayvTxTr343an+aVouJcE97/cv8zF5RX6NH0NmjIr5+XUfECfd8V6z/wACkib+cdSrrnidB8vi3Uv+BRWzfziqlxHgX1f3B/Y9fuv6+R75uFLXgX/CReLwOPGF9/4B2Z/nDTh4l8YL08W3L/8AXTT7Q/yiFariDAPebXyZDynEra33/wDAPe6K8KTxh4zj6eI4H/66aVGf/QWWpV8d+N06a1pLf9dNGc/+g3S1tHPsve9S3yf+RP8AZOKXb7z3CuA+JHhuS5K6rbgu0SbZkAydnOGH0yQfz4xzxh8feOe2reHl+ugXGT+IvxUkXxB8b8CTUfD8i/7OjXCEfTN4f51hjsfleLw8oOstfJ7/AHDoYLFUKiqQjqvQ+ff2nPhNP468P22uaRbvcazpaMj28K7nurYncVAHJZGyygZJDOMEkY5r4b+IfAfxJh8Oap4pv9Mgv9A0v+yjpmqyIsEpUr5dwpchXBQMCpBwxBI4GfpWRw80sgjSMO5fy4+FXnOAO2OgrhvFHwV8F+LtRfUNT0K3e+kYtJcQs0LyE9S+0gMT3JGfUmvEy/iGnSw6wmJcrQvyzja6T0tZ+u+59tCTlFKWn6HzT4+stA1v4p/a/AttGug24s4NTnsUKWrTyz7QFHAw3ygAAAmNiBwTWl+3Fc+f+0lryjkRWlnH/wCQQT+pr2zx74W0nwt4T8PaNo2nwafZS+JNMXyIFwCzXKAsx5LMQACSScADOABXz9+19efbf2jvGhznypYIv++YI+P1r9Z4fxkMdQVWknyq8U3q2klqznpPnx0G+kX+aPG6KKK+uPpwooooAK+8f+CdXwxms9D1zxrcQ/vtXkXT9O3qQRbwkmVwc/deQqDx/wAsAQecV8vfs+/ATW/j/wCNBpWnia30W1ZW1XVUUEW0Z5CITwZWGQoOQM7iMDB++Pjb8ffDH7Hvg3S/Duh6bBqHiJrNYdK0RJCsVrbr8qyzNywQEH/akYMAeGZU6Eq2j0j1fl29WfEZ7jXVSwWGXNN7peR9LGW20i2iid8EDAGMk+px+OTRXi/wC+JGp/GL4X+HvFOtW9vb6nqSt58doGEQKysgKBixCkAHBJwc8miueedYqlL2WGh7kdEfmFXC0qc3Gs/e6noOp2yNdXUMiBo3JVlYZDK3XP5kV+Kdxpl34V1afTnlkg1DSLt7bzomKSRzQSFdykEFWDJkEEEEAg5Ga/bnX4xHqLn++ob+n9K/Ir9prw5/wi3x/wDHFkE2xzag17GMdVnUSk/iztXLQi6GJqUfO6+8+94ampuUH1ivwPr79mH9rzRPi9p0fgH4oi1XX7mMWVvf3Ma/ZtWVvl8qRSNqynIG0ja+crySo5T48/8ABOm7s3n1v4YTrPaHLv4fvJCCvUn7PKT06ARv7kP0Wvhx0WVCjqHQjBVhkEehFfV37PP7fPiX4Yra6H42S68WeG0wiXu/dqNqvY5Y/v1HTDEMByGbAU/R0/Y1nap7su/+Z24vLMXl9R4jLno9XHp8j5i17QtT8K6zcaRrWnXWj6rbn97ZXsRilUHocHqDg4YZBxwSKz6/YaNvg9+1v4TDAaP4ts4gMg8XVkz+o4khY7fbO3uK+V/jH/wTbvdH83Uvh5rq3lrj/kD6y22RTzxHcgYI6AB1z1Jc8Cpr4WVGLqJ3j3N8HxLTnL2WKi4T212/r1PiGkkuzp6/a1+9bkTDHqpDD+Vb/jLwJ4j+Her/ANmeJ9FvdEviCUS7iIWVQQC0bjKyAEjJUkAkA4JxXNaku7TroDvEw/MGuC6aTTumfWOpGpR5otNPqj9C/BqfZfHHxPs+8fiWWfHtLFGw/ka6+uM8PzrJ8YfiVLH/AKq8GkX6+/m2j5/9BH512YP/ANev5j4sg45pU+X4pHgYbSlG/ZBRRRXxJ1hRRRQAUUUUAFQ3t5HY20k0gkcLgCOJdzuxICoi92ZiFA7kgd6lkkWNC7sEVQSWY4AHqT2rt/AfgOWW9g1zVoWj8nLWNlIuGjJBBmkB6OQSFUgFASTlmwn0mUZXPHVkvsLVv9PU8zGYqGGhd79Eb/w18KzeFPDYS8K/2reyte33lnKiZgo8tW/iWNVSMNxkIDgZwN270DT74brm0gmJ/ieME/njNeNePfCOoWviafVjqGp6Ze3BCJqGl3kkCuqg7UaPJRioJADqepIJyaj034h+O/D2Fe403xhaj/ljeqdPvF6ciaNXikPsYo+erc8fpqxuBcvq9b3XHRKS0+T1VvWx8t9UxFVe2pS5r6u256jdfDnRrnJSF7duxilI/Q5FY1z8KFPNtqDx+00Qf9QVx+tUrH9oLw2oA16LUPCTcAyavAFtgfe5jLwge7MK9E0/UbbWLGG9sbiG8sp1Dw3NvIJIpFPQqykgg+oOK1nlOCxMeZQi13X+aMnicVh3Zya9f+CeYXXw31iD/VCC4H+w+0/kw/qaybrwxq9n/rdPuMeqLvH/AI7mvb+aWvGrcM4WesG4s6oZtiF8VmfPj/u5Cj/I46qwwR+B5or324s4LuPy5okmT+5IoYfrmsW68D6NdH5rKND6xZT9ARXjVuFKi1pVE/VWO+nnSfxwt6HjlFem3Pws0+XmC4uLc9hkOPyI/rWLc/C3UIuYbyC4HpIjRn9C39K8atw7jaWqipLyZ3wzTDz3lZ+aOMorduvBGuWv/Ll5q+sLq36ZzWRdWlxY/wDH1bTW/OMzRlR+BIwa8argMTS+Km18juhiaVT4ZJ/MhooDAjIII9jRXC4TjudSdwoorz/x18dfB/w+ne11HUGub+PO+z09POlQ+j8hUPsxB9QK78Fl+Ix0+TDwcn5FJNuyV2egUV84Xf7Z2nrcYt/CV7NDnhp72ONsf7oRh+G78a6Pw7+1t4N1Zlj1KC/0JzgeZcRLNCD/AL0ZJA9yor6CpwpmtKHtHSdvJpv7ky/ZTWrR2/xJ+a+8BRf89PF2k8fScMf/AEGvkn9pC6+2/tAeP5eudTZP++URf/Za+r/Emr2HibWvhfcabeQahaXHiqzdJoZBIjBEkY4IPUEDI6g8EA18dfGK6+2fGHx5L6+INQXPstw6j9Fr9j4QozoYFQmrO7uvO9v0OPDL/bW+0f1ONoq9omhan4l1SDTNG0271bUZ8iK0sYWlkbHUhVBIA7k4AHJIFfV3wf8A+Ccvi3xiYr3xtqcfhLTSQTZWOy5vpB3Bc5ji7c4kzyCo4J/QacHVnyQ3PRxmY4bAx5qs7eXU+SLaCW9u7e0toJbq8uJBFBbQRmSWZycBURQWZiegAJPpX1p8Cv8Agnr4p8bTW+qePpJPCehZDnToiG1C5H90kErAD3PzPwRtU4avr/wz8PvhH+yjoFzqdla6foqonlXGs6hODPJ32NPISxJKj5F6kDC5FfL/AMff+Ch1/rS3GjfDVHsLZgUk1+6ixIeuRBEw47fO/vhOjV1fuaLs3zS7Lb5s+RnmmPzZulgocsf5nuev/Gz9oTwJ+x/4Mh8D+AtMsZvESxH7NpVuf3NmGGfPumB3EnO7aTvc9wCWH5s+JPEeqeLdc1HXNe1CbVNXvpDNdXtwQWkbGOgwAAAAFAAAAAAAqjPNLdXM9zcTSXNzPI0s088heSV2OWZ3JJZieSSSSepqzpWhT+KdW0/Q7Y4udVuodPibrh5pFjU/gWBrGtXlUVtl2PdwOV08upSqSfNN6uTP1t/Zk8P/ANgfB74f2HlmIppVtM6NwQ7xiRgR67nOfeivTfClmkcwVFCRwRhFVRgKOigfQAiipy3COpRc+7Z+QY2tzVmy54mgwkEwH3SUP485/T9a/NT/AIKGeEzpHxZ0TX0QCHW9MMZYHlprZwr5+iTQY/Gv0+1W1+1WEsY+/jK/Ucivjf8Ab58E/wDCT/BNNagTfc+Hb2O+DAc+Q+YZRn0+dGI9UFcuZU/q+PjU6TX4nuZBiVSxELvrZ+j/AOCfnFRRRWh+0FzRtY1Dw5q1vquj6hdaTqdvnyr2xnaGZM9QGUg4PcZwRwQRX1f8Gf8AgoN4m0GeLSfiKP8AhINEkIQ6vBEEu7X/AGnRQFmXI5ACsBkjdwtfIlFXzS5XTT0fQ8rF5ZhsZG04pvv1P0W/bo0218Z/s8W3iDTbiO9tbG/s9ThuIGDRyxSK0W9SOCpWbOe9fnRKu+N1PQg5r6s/Z28S3Pj39mf4tfDq7YzjSNLfU9MXJLeWwkkaJRjossII5/5b4xgV8pqwkQEcgjIP1rgw8HBSg+j0PMyqm6MauFk9Yv8ABrQ+4vh3cyN46tp5SC+q+BtFvskZBKRIhOMjPLHjI+o616t8P9a0/XFtfBniSEaR4riR3s71CTDqqj5nlgLH7wzl7c/NGD8uVw1eL/Du9aXXfhXdfwX3gJbMH1NvM2f0C/kK9Sv7OPU/EvguzkjSQyeILWYblB2mJZJdwz0I2YyOQCfU1+UZnOH9sSoVqSlGolfuraXX3HlVKd8PeMmnC/4aHU634V1DQGZp4vMthyLiEEpj1P8Ad/Hj3NZAOa+geq5GSfXvXmHi3xD4T0vW59P1LR9SE6BWa5sbCRo23DPDR9Tzzx1r5nH8NQi+ejNRT6P/ADOXC5rNvknG78t/uONortPDXhjw3430xdQ0fUbuSyMskWSNjLIjFXUq67gVYEEEdRWjefDnR9MtZru7vbw28KGRzkHCjknCrk/QAmvHfDOMW9vvO55rRTs739DzqtDSdDvtckxZW7SJnmVvljHr8x649Bk+1ajeKvCOlRSS2OganrLRoZERbbmXAJwvnsoJOMAHBJIr0Twf4m0/xp4V0rXtKJNhqVrFdQFsAhHUMAQCQCM4IBOCCO1engOGoVrzqTUlF6qOv3vocuJzSpTXuQav1f8Akca2l6X4E8q5viNS1YYeGEcLGezY5wAf4jk+gB6T/Cb4rr47iutK1e2j0jxhpaqb/To3LRsrEhbmBiAXgfBwTypBVuQCc74iaL/ZusfbFX9zd5JOOkgAyPxGCPofSvOtf0KfUptP1HTL46T4g0x2k07U1Tf5JbG+ORcjfE4ADpnnAIwQDXp4XM6eW4uWDrQ5IaJNbrzfdPr1MFhFjKCrczc316eh9KXdlDf2slvPGskMgwyOOCK8p8V+C59Ad54S09h1JPLQ+zeo9D+eOp6H4U/E6L4jafdx3NodJ8R6YyxanpRfebd2BKOjYG+FwCUkwMgEHBBFd4y7sqwzxj619BmWV08dTtK1+kl/WqPKoYmtg6jS+aPn5XaM5Vih9V4NYcPg/TrC7lvtH8/w9fzNukutDmazaVvWREwkh93VjXq3i34e+RvvNJj+TkvaKOnun/xP5elcIDn+Vfl9eOOyifLGTj5p6M+voVaWNhffumT6f498f+HRxe2Hi63A/wCPfU0+w3Y+lxErRt9DCpPdx1HV2H7Qfh+MKPEdpqXhNh96XUrcNbD1JuYi8YHuxXjk46VxtKjsrBkZlYd1JB/MV7GF4rr07LERUl32f4afgc1bKaNXWK5X5HuumarZa1YwX2n3sF/ZXC7obm1lWWKQequpKkcHnnpVzOK+Yf8AhDdMgvpr7T0m0LUJjmW+0aZrKSU9jIIyFlx/tq1dDp3jnx34aIMN/p/iy0A/49dXj+x3X4XUCsh+jQZPdhya+vwufYDFNJy5H/e/zWnzdjxK2U1qesHzfge+ckU6vLLH9oPRbdceItO1Hws4+9LewCa1HqftEBdAM9328dQOlei6Rren+INNh1DS7621KxnG6K5tJlmhkHqrqSD+Ga96Eo1I3pvmXdao8mpTqU3apGxepCg7DFLRRyJkGTeeGdLv8tNZwMx6t5YDfiRiuO8a+FdJ0TS/tUETwzsyxoFkO0k+o54ABNejcKK87+K1yobTY3fbBmWWQnoAAoB/ItXg5phcO6DlyJytZadXoelgZ1JVoQUna58iftKfHC68JEeF/Ds7W+rzRiS+v4mw9rGw+VI8ch2GTuBG0AYyWyvyWgG3CgAcnA9Tya0PEfiK48X+INR1y6yLjUbh7lhnO0Mchc+irhR7KKza/RsmyullmEjTgle3vPq3/wADofqtKChHTcKKKK937BsfV/7P1vtsvgjbgY8/xDf3hA77Y5MH9RXzJ4o1D+1/Fev3+c/a9Su7nPrvndv619b/AAFsVXU/gDG3AjtdYvHPphUIP5E18W6cxfT7ZnJLtErEnrkgEn868fLNYSm+sn+bPn8Kr4yq/Jfmz7e/4JveGjnx34kkiBjLWumW8pHIKh5plH13wfkK1vj/AP8ABQSfSXn8L/DAW07QN5dz4kmHmRbudy2ydHwcDzWJU4O1WBDDz7SfEN18J/2DRPZM1vqPjDVp7RJkJDBJCyuwPYmG3Zc9s9q+UlUIqgAAAYAAwAPSvRoOSqSmnvovQ8qllsMwxU69dXSlZLzWmpt+LPGWv+PdVGp+Jdavtdv1BVJ7+Yv5QPVY1+7GDgZCgAkZIzWLRRXUkloj7KnRhRSjFJLyCvZf2RPCv/CV/tDeE42TdBpzyanLxkARISufT5ymPwrxqvtn/gnH4AeR/FfjKSIlmMWjWLEkZxiac4xyCTbgHsVYVz1ruDtu9Dx84rrD4Ocr76feff3hqDy7VpSOZGz+A4H+feitS0gW2tkiXoqgUV9ngqP1fDwp9kfglWfNNssEZ4rzrx74Wtdd03U9HvofN07VLaW3mjzjdG6lXUHsfmJz757V6MTxVDUrFNQt2iY7W6qw6g+tcWaYT61TvH4o6o3w9Z0aikfhv448Gaj8OfGGseGdUJe+0u5a2eUrtEyjlJQOcB1KsBk4DYzkGsKv0J/bj/Zpv/GlnD4z8O2DT+ItOiMV7ZW6FpL61XJDRgfekjJOABllYjkqor89kkWVA6MHRhkFTwR7GvnIOTjaStJbn7nlWPhjcOmnr1CiiirPcPo/9gvVIrL453FhOA0eqaJc2uxujbWikwR/uxsPxr54vdKm8P311pNz/wAfOnTyWUuRj54mKNx25U8V6d+yvrf9g/tD+B5ydiT3jWbn2ljdAPxJA/Gs39ojRf8AhH/jx49sgML/AGvNcDjHE2JifzkNYR0qSXdHg01yY+a/min9zaPe/h/c/wDFIfs7XYACiHWdNkbuWLoyA/QK/Fe5eHYnu/i14HgHSEX9+w/6524iH5G5H6V8+/DG48z9nX4ZX3/LTTPHb2zN/dSfzFx7DMiflX0l8MbaS++Mry5/d6V4ecFccA3d2mPocWLfrX5vmmG585pVWtFF3+V/1a+8+drz5MNVXm197/4J7rXjPjls+KL/ANto/wDHRXs1eJ+MTnxRf+0gH/jor5niWTjho2/m/Q87KF+/b8i9+zxP5SeONMzj7NrskqJ3CTwQzA/Qs8n4g16rf2q3tlPbvwkqMh+jAg/zrxH4OTR2Hxi8V2rMd+p6LYXsa9i0EtzBKfc4kg/Svdj0r6Wg/a4OEnreC/LU4MZFwxM7dz58TemMgrIpwR3BHX8jW1+zxqo0m88T+C5PkGnXS6np4xgGzumdwFH+xOk6kAYAKDvUPia0+x+IdRh7eczjjs3zf1rlLnUx4N8eeE/FG7y4Ybg6TqDZwDaXbIoZj6JOkDZPABavhMhxP1XMJ4Wb0ndfNbf5fM+mxlP6zhOZLWyZ9B+KdF/t/R57dcCQjdEx/hccqSfQngn0JrxUqyMUZSrqSrKRggg4II9QcivoAdMHg15V8RNDOn6st7GP3F597A4EgHP5jkfQ13cS4D2lNYiC1jv6Hl5RieSboyej29Tz3WNIvW1Cy1vQbyPS/E+mqy2V5KhaKSNiC9tcKCC8DkDIBypAZcMOfZPhh8TrL4kaPIyxPpeuWDiDVNHncNNZTEZCkgAMjAEpIAA68gAggeY1iavpmo2us2fiTw7PFZ+KLCMxxtOSIL23JDNaXGOTGxGVbBMbYYdweLh7PVBrB4t+49m+j/y/I9PMMBGtHnh8S/E+neorjvF3gVNZd7u02wXnfP3ZvZvQ+h/n2m+G3xE0/wCJOgf2haRy2dzDIba+sLjAnsrhQN8MgHGQCCGHDKQwJBFdZX3eLwNLEU3TqK6f9aHyVOpVw9S8dJI8AntpbSeSCeJoZozho3GCD/nv0NR17J4m8K2viO3G4eVcoCI51GSvsRxkZ7H3xzXk+q6Vd6Nc/ZryPY5BKODlZAO6nuORkdRkZAr8lzXJa2Blzx96D69vU+xweYwxC5ZaSKdFFFfKntCoxQ5QlCOhB5/OsSTwjpY1GXULOKXR9TmOZdQ0eZrOeXHQyNGQJcf7YYVtUV6NDHYjDO9Gbj6OxjKlGWkldEmneNPHfhxgYdWs/E9qv/LprcX2WcjH8N1ApUfR4GJ/vCuqsv2g9JhUDxJpOq+GnH3p7iD7Taj1PnwFwB7uF46gc45GlVirAgkHqCDg19bheK8TTSjXipL7n96/yPKrZVRq6pWfke46Jr+l+J9PivtG1Gz1Swlz5d1Y3Czwvjrh0JB+gNcD8aNPkv4LeGLhri3uLdT6MygL/wChH8q80ufCOlz6lJqNvC+m6rJ9/U9LmazupP8AfkiKlxz0fcOvFbEN7qzWa2+oa1dawkUokikvY4hKmARgtGi7hyTlgTnvXs4niDB4mjaN4y0dmr9e/wDwxxYfLKuGrxqKSaR+ZNvj7PGexRT+groNB8C+JfFFsbnSdB1HU7YEj7RbWrtGSDggNjaSOhAJIPWvTfGXwy07wn+0HptlrESQ+FdY1AXMTSHZEYnYloi2QAFkIUjIwrL0BBPsni34R+KPiH4q1J5PFd/4S0Ww8u10iy01WAO1FzKyI6ALuJUKPmOCAVAAb9TnnlJRpuLSjON+Z6rdK1ur/I+2liOW3ofIOteH9U8NyRxavpd7pMsmdi31s8O/HXaWADY74zis4nANfX/wA8TXnxH8O+KvCXi/ydfj0iaOBriZvPS5jdpVwWIG7a0DFZOGIYEYK8/OPxk8CD4a+OtT0WKR3so0FxaSSHLGFwSoJ7lTlSe+3PUmtMLm0a2JqYGouWpBX0d000ndfetC4VuaTi+h9JeFbhvDp8GXKZzpHw71HU+Oo325I/UV8bwILe1jTsiAfkK+xdflGiDxUjDEenfC02Of7pkeOMfo7V8ffYJdU2WFuM3F2wtoh6u5Cr+pFdOVtew02bbv6tv9TysK/frT9F913+p9L/tPI3h34F/ALw0vyD+yZdSniPBWQxW+3I+s8w/A18019J/t86jFN8adN0u3+WHStEt7dYh0Tc8j8f8AATH+Qr5sr1qXwp9zfKU1hlJ7yu/vdwooorY9ofFBPdTRQW0El1czOsUMEKlnlkYhVRQOSzMQAB1JAr9jP2bPhQnwp+GGgaA+x7iyt83Ekf3ZLpyWmYHAyNxIBx0Ar4//AGAv2ZrjxNr1v8T/ABHbPb6HYknRYJEwbyYjBueekaDIU87mYkEBBu/RK11C0aUWsDAFRwFHy4Hoa78Ph4+1hOq0l0T6v/gH5RxLmaxE/q9F3Ud2tr/8A1aKKK+uPz4jIyPauT1ieaHVXZHZCqrtI9MenfvXW+9ct4mi23yP2ePH5Hn+Yr5nPXOOG54Npxa2OrC29pZ9T40+In7eurfD34+eIfC+t+HrXUvB2mzx2jfYiy38beWjNOrFtrffP7vCnAGGyMMz4w/szeDf2kfDjfEL4V6tYpq1yzSTGIbba/k4LJcJwYJwTy+Bkn51OQR89fttaMdI/aL1+TZsS/trW8B/vExhGP5oR+FeefCj4v8Ain4K+Jn1zwnqAtZZwqXlpOu+1vUX7qzRgjdjLAMCGUM2CMnPj05+3pxc371t/wDPufqNHKnHD08VgnyzsrrpI5vxD4e1Xwjrl5ouuafcaTq1mwW4s7lNroSMg46EEchgSCDkEis+v0X0zUPhV+3t4T+y3dsdA8b2EJJt/MX7dZZ6vBIQBPAW6grjkZVGIr42+OH7Pviv4D6v5Gu24utHmlMVprdshFvOeysDkxSEc+WxOedpYAmqtKDSkvn0foe3gM2jWl7CuuSot0+vocL4W17/AIRXxXoOufw6VqNrft7iKZXI/EKR9DXtX7cmlf2b+0Vq0wGI76ytLlff5NhP5xmvn+5iE9vLGejoV/Agivo39sWSXxD/AMKo8YSnc+v+FYvMPUeZEVd8nvzcgfhWEtZxfqa4j3MdSkuqa/J/oXPhPO9z+xx49ePLTaH4ot9RQDqqhbZhj6kOK+uvgrB9o+IPj/UVO6EDTtOQjofLiln4/wDAwH8q+RP2WYDrXwU/aB0h2BjXSLS+VO+VS6ZsD/tig/Kvqn9kfVo9b8Ea1d5Jun1GEz5HVvsFpgj1BUD9R2r5jMaX79VF0TX32/yPlMxfJ7aH95fik/zPd68R8Vtv8Sak3/TbH5AD+le2N0NeG+IG8zXtQP8A08OPyJH9K/MeKXahBef6GOTr9835GV4bn/s342eC7gJgX1pqWmyN6llguEB+htnwPc19E18y6xdNp2v+DNQQ/wDHt4gs1I9pt9sf/R4r6ZBzXs5FV9rl9Jfy3X43/UyzWHLXT7o8n+JFr5HiMSY4mhVvxBKn+h/GuG1/RLTxNoeo6PfAmy1C3ktZsDJCupUke4zke4FepfFa13Q2Nz/ckeI/RgD/ADT9a88r88zfmwWZOpDR3Ul+f5nv5bP2mFSfoeifBHxheeNfhvplzqjBtbtQ2nalg/8AL3AxilboOHKhxx0cdq6nxRoq67os9ocK7jMbH+Fxyv69fbNeK/CfVj4V+LupaPI2NP8AFdr/AGjbAnAS+tgsdwOnWSFoHHIH7huDmvoCv1e9PMMLGdvdnG/37r5O6PkcRTeFxLUdLO6Pn0qylkdSjqSrKRggg4IPuCCKSuu+I2i/2dqqXiL+4u8hsDhZAOfzHI9wa5GvxDMMLLCYmVN9NvQ+5wlZYikpr+mZN5Bq3h/XYvE/hcxrrkMYhubKaQx2+q2ykkW8zAHawyxjlwTGzEEFWZT7n4B8e6T8SfDsWraS8mze0E9rcp5dxaTrjzIJkydsikjI5BBBBIIJ8irFmTVfB/iVvF3hWFZdVaNYtR0suI4tYgX7qljws6AsY5CO5VvlbI+54fz7mtg8U9NoyfTyfl27HlZhl6rR9pT+JfifTlZ+raLa61aNb3UQkjJyPVT2IPYj1/DpVHwT410v4geHbbWdInMtpMCNjoUkhkUkPFIh5SRGBVlPIIPtW93r76tQU06dRXTPkPejLs0eL+JvC114am+Ymezc4juAPyDDsf0Pb0GLXvlxaR3sLxSoskbgqyMMgg9iK8v8W+CJNFZ7myDTWI+Z05Lw46/VffqO/HNfmWb8Pyo3r0FePbsfV4HM1K1Os9e5ydFFeYfFz4+aN8LWNikP9r66yhhYRybEhBwQ0z4O3IOQoBYj0ByPl8DlmJzGsqGHjeT/AK17H0qTloldnp9FfDXiD9o7x7r0zMNaOlxEnEGnRLEqj0ydzHHqWJ96zNO+Ofj/AEuYSQ+KtQkxyUuXWZT9QwP6Yr9AhwDjHDmlUin21/yOj6vOx98UV84fDX9rSO8ni0/xlbRWRbAXVLRT5Wf+msXJUd9ykjsVAGa+jbe4S6gjmhdZInUOkkbBlZSAQwIzkYIOQSOQRxXxWaZJjMpqcteNr7Po/R/0zCUZQdpI5vx/8OtE+JehnS9bgZ4gxeGeEhZoHxgshIOCRwQQQRgEHAx5RB+zt42s7M6Pb/FS9i0PZ5QiEEu9Y8Y2BfO4GOMBwMdgOK99orTB59jsDS9jTkuW90mk7Purp2Jimtnocl8Nvhjo3ws0BtM0hZJPNcSXN1OQZZ2xgE4AAAGQFAwAT1JJPzZ+2LsufiJp0UJDTnSUidR1DNNMVB9yGU/TFfWmtazY+H9JvNT1O5WzsbSMyzzP0VR7dSScAAckkAcmvg/UfEtx8Uvi/aancxGI6rq9rFHAx3GKLzkREJHBIXGSOM5xxivvOEoYrF4qrmNV30d2+rey/D5aGsE5Scux9C/Fq5hFh8ebjIV4NL0XTox6Ca4ckD/v30+lfPvwN0n+2/jZ4Cs1Gd+t2kuMdopBKf0jNexfGqYD4efFa/zj+0/GGn6Wp7kW0DTEfhuJrkf2MdJGrftH+Gdy5W0iubrPoVhYA/mwH41+sYGPJhY97L8kedTnyYevL1/JGb+1hrf9u/tE+NJgdy208dmp9o4kU/rkfhXkdbXjfxAvivxx4l11Duj1PVbu8jOc/JJM7IM+gUgfQVrfC/4TeK/jP4l/sPwjpb6hdJtNzcOSltZq2cNNJg7AcHAwWbadoJBA9mhTbjGMVdnr0asMJhYuq0lGKuclDDLc3EFvBFLcXM8ixQ28CF5JZGICoiAEsxJAAAJJOADX3J8AP2H9K8JaR/wnfxtmtLO0tk+0poF3Kn2WBAM77xydrnJ/1QO0Y+Yvu2r3XhL4bfCz9gvwzF4n8X6iuu+NLqNo4ZxEDcSsB80VnAT8igMAzk9xuYAgD43+P/7Sniz9ofV1k1lxpehW8nmWehWspaCI9nkbA82QD+IgAZO0Lkk+mo08LrP3pdu3qfMTxWKzqbpYW8KXWXV+SPo/4k/8FG5Z/G2m6V4E0W3n8Jw3ccN3e6ijrLfxF1VhBGCDEoUthmDFiVyqgHd9ueH18zUYyOiqTnH4f1r8bfgzon/CSfGHwRppQSJPrdoZEIyGRJVkcH2KowPtmv2Z8LxiWSV/7qgfic5/kK8mV8Tjaeut7/dqfO55g6OXxjSpLpq973Orooor78+DGEcVg+KIt0cEv9xipPsf/rgVv47VnazB9o06VRywG4fUc15WY0fb4acPL8tTWjLlqJn5r/8ABRzw99j8e+DdbHP2/Tbi0cY6G3lVxz6kXR/BTXyJX6Nf8FAvCR174J22sQpvl0TU4bouBz5UitC/PYZdCf8AdFfnLXxGCnzU0u2h+4ZDV9phIrrFtfqWtM1O90XUrXUtOvLjT9Rs5BNbXlpIY5oXHRlYEEHqOOoJByCRX258Gf26tG8ZaSfCXxqsbVop4xbjWxbiS2uUPVbqHBCHp8ygqcnIjwN3wzRXqRnyrlauux2Y7LaGOinJWktmtGj7a+OH7AMMujHxb8I9Sh1XTpoxcDQ5Jw6SI3Ia0nJIIIIwjkg5JD9FPnn7QnhHV9J/Zi+B9zrlncadqmmPdabLa3SFJYxMDIgZTyDtthweRXmvwV/aD8X/AAI1Pfod093oUsge88P3Mp+y3AzlimQfJkPOJFHXBYMBivrb9sXWtM+Kv7Kmm+MNFdp9Pa9sr+FnUB1DFomVgCcMpkZWGcAgjmuLFVFGrBU42j+p8zy4zB4ilSxEuePN7suuqtZ/eeN/8E/3S8+Jfi3QpyGtNV8POsq+u2aNcY7/ACzPXrv7EOrPY3L6Xc7ll1HQbecJ2WezuJra4B9TtntufRa+fP2H9TOn/tG6JHu2peWd3bN7/u94H5oD+Fe8/Dlh4S+OMkG7ylsfGmq6WU6BYL+ETx59vMijAHfivHxzs7Prv92n42IzSlevVh/NFS+4+w36GvCdXO7V9RP/AE9S/wDoZFe6P/q2rwfUTv1K8f8AvXEjfmxNfj3FT/cwXmzlyVfvJPyOO+KfnR/D7XLm2JF3Y2/9oQY4PmW7LOuD2OY+vavqaCVJ445YmDxON6svQqeRj2IOa+fbvT4tWtJ9Pm/1N3G1tJx/C6lTx9Ca9J+AernXfgt4IvHYyTnSraKbccnzY0EUmT67kbPvXZwpUU8HOn/LJP71/wAAM6jrCXqjZ+Idr9p8MXJxzEVl/Juf0zXkVe76tZ/2hp91a/8APWJo8n3GM/qDXg8Z3ID0yAceleFxVR5a8KvdW+46MlneE4dtTnfHU93o+l2/iHT4WuL/AMO3SaxDAnDTJED50QPYvC0qg88sODX03pWpWmsaba39jOl1Y3cSXEE8ZyskbqGRh7FSCPrXhCsUcOOoIIyM9K6H9m7VUs/D2q+DHk/f+GLv7PboxyxsZgZbU/QKXiB9YT9K9rhbGe2w8sNJ6xd16PR/c/zM85oXUay6aP8AQ9L8S6MuvaVPasQrMMxuf4XHKn8/614m6NG7RyIUkQlWU9QQcEH3BBFfQVeVfEXRPsGqJeoP3N38r4/hkA/9mHI+h9qz4lwHtaarwWsd/Q5soxPs5+yk9Ht6nI0UUV+VbH2Jkw3GqfD/AMRzeJ/Dtu92Z9o1fRI2C/2jGowJIiSAt0i8KTgSKAjEfKy+/wDhPxXpXjfw/Za1o16l7p1yheKZAVPBIZWUgFXVgVZWAKkEEAivFqyLS/1T4ZeILvxN4etZdRsrxxJrXh+AfNd4AH2q2HQXKgYKjAmUAEhlU1+p5BnyrRjhMVLXaMn+T8uz+Xp87mGXqova0/i/M+maM7uemO9ZXhjxRpfjPQbLWtGvYtR0y9iE0E8Jysin68gjBBBAIIIIBBFaTsEQ54xyT/OvuaqcVaXQ+S1vZrU+Yf2o/iBZ/CTRb680qNE1OdhbW0Z5jFwwLFguOiKCxHQnaMDPP55XV1LfXU1xcSyXFxM5llnlYs8jk5ZmJ5JJJJJ7mvfP2zPEc2r+O9GtJD8lvZPdFc9JJ5SW/wDHYowPoa+fK9rIMFRoUHXhFKU3d+nRfd+Z+r5bR9lQipO7sFFFFfVnrBXv37NXxsTwxdDwt4gvFi0aYlrG7uHCpayckoxPSN8kgk4Vh6MceA0V5WY4ChmOGlRrrR/g+6M6kFOPKz9H5fFuhQwefJrumRw4/wBa99CEx67i1cH4s/aP8D+FkcJqf9tXQzi20xfOyfQyEhAPfcfx6V4roP7Lunar8P7LxXP4tfTLeWwF7cLJpYuBCoBLYImQkDB7ZrmbbwP8LLZs33xMvbyMdUsdEaFj9CzSD9DX5ZhOGsp9o7zlPldmknv2bSf5nlxhTva7dvJmd8VvjVrnxWuY0uVTTdHgfzINNgfegboGkYgGRgM4JAAycAdasfAXwHrPi3x/oOoWGnTT6Xp+oQzXN9jbBGEcMRuOAWyB8oJIyMgZFb8Xiv4NeDAJNJ8L6r4yvl5STWZRDBx3III/DyyPXFdL8KvjT4m+IHxS00X8kWneH9Ltri+GlaavlW6rFEdobklgDjAJwDyAMDH3bcsPhXSwtHkgk9Xp9y1d/N2N5ScINRjZJdTL+NWrq/we0xF/5j3jfVtWXnkpAgtx+XmgZ+lbX7CGmXt38SfFV7p8XnXdj4duPIyQP9IkkjEQyeBnawyfSuH+M1ykHw2+DmklcTw6PfajKSMEtdXQGT/4D5r3n/gnHapZW3xJ1u4eKG1/0K3M8pCrGI1nkkJY8AYkQnPHGTXuRj7PDK2585Xl7PLZS6tv87fkct+zl+wB4g8e2VhrPj2Wfwh4eRVxp4XbqN0qjBDZ4t1OO+5yM4CcNXq/xK/a7+Hv7PPh7/hC/g1pOm6jeQ7gZrU/6BbPjBkkkGTPIcDIBJOPmcYAPzt+0d+1h4h+Nl/c6Rpd5c6R4EjLRQWELtG+oJn/AFtzjBIbGREflAIBBPTwYAAAAYA4AHavbVZqlFU9H1Jw2V18fJVcfL3ekVsvXuzZ8Y+Mtd+IPiO68QeJdUn1jV7nAkurg8hQSQiAYCoMnCqABknGSScWiisEuY+wp0oUEowVkuiPef2I9BOuftE6FMyb49Ltrq/c/wB3Eflqf++pAPxr9YPDEOyyaT/no5P4Dgfyr8+P+CcHg5p9Q8a+Knh3CJbfSLWQHqx/fTrj/wABfzNfotYw/ZLSKH+6oH41pl1H2mNlU6RVvmz8i4mrqeKcE9rL9f1L1FIOlFfbHxQtIw3DFLRS3A8l+KXgK08aeEde8MXh2Weq2ctt5gUMYw4IDgHglDtYfQetfjjrug6j4U1zUdE1eD7LqunXD2t1D2WRCQcHup4IPcEHoa/djULCO/hMb8HqrDqp9RXxN+2h+yneeOmPjHwtbB/EtrDsvLFBzqMCj5WjOceag4AP31IB5Va+ExGDeCrNpe7J3v2fY+94dzaOHm6VR2Uvz/rc/PKin9MjBBBIKsCCCDggg8ggggg8ggg80ykfrMGpq4V9RfBnVpPFn7GPxf8ACxPmTaI41GBTztik2y9P9+Cc/j7V8u19MfsQodf1T4meDCQsfiTw06FjjhkLxD9Ltj+FZVknG76WZ42bK1D2nWLTXya/Q8s/Z21kaF8efAF6TtX+2Ibc5PUTZhA/EyCvqP4viTwl8XviXdwQGSeC10jxbAg/jNnJmUD6gFT9K+G9F1ybQp9L1uAH7RYSQahGAcHdEyygZ+qiv0b+POm2q/HjwNdTHzLLxJol9o86qflZIysg56HcLg4/3favFzOPLFTa2V/uaf6HjZir4mm3tOLX3an0kjpNEskbBo2GUZTkMvUEY6g5Bz714HK++WRv7zE/qTXdfs+atPq/wa8K/aw/2qzsk024JOT51sxt3J+piJOfWuAgOYY29VB/Svxri/RQSel3+h5eTwcalSL3Vv1HglSCOCDkH0rrv2crgL4H1DTRx/Zetaja7P7qtO0yD/vmVcexrka2PgHf/ZvGPxE0fb8oubHVlPtcWxiP/j1m35mufhGp79Wk9mk/ua/zO3N481Dm7Nf5HtT9DXheuWpstav4MYCTsVA9CcgfkRXuteQ/EO1+zeJ5HxgSRJJ+Iyv/ALLXqcT0efDRqL7L/M8nKJ8tZx7o5qqGlap/whvxY8M63u8uy1VToGoc4BLt5lnJ6ZWUSRgnP/HxxV+sfxd4c/4S3w1qGkJObSe6ixb3a8NbzghopQeoKOFbjnivicixv1PGwk3aL0fo9H9259TiaSrUnTfVH01Wb4i0ddd0q4tGIVnX5HI+6w5U/gcVi/Cvxv8A8LC8BaPrrwC1urmAfa7Yf8u9wpKTxevyyK45545rra/Z61KNSMqc9U9PkfnnvU59mj5+kjeORkkQxyIxVlPVSDgg/Qim12HxH0X7BqUd/Gv7m6+WTA6OBx/30P8A0E+tcfX4VmWElg8RKm+m3ofoODrrEUlNfMKKKK8lPlO0y9L1XUPhRrt34g0S1n1DSL6Xzta0KAbnZj1vLVf+ewA+eMcSgAjDqN3v+j67YeK9AttY0i8i1HT72ESwXMDbkkRhwQfxwQcEEHIGMV4p3/kao+GLnVfhz4kkvtAiS80XU7gSarozyiMJKx+a7tSflV+pkjOFkwGBVgS36rk2fwr0HhcXKzS92T/J/oz5vMMv5n7aiteq7nyt+1/pb23jPw/qO0iK703ygx7yQyHd+Syxn8a8p8G/D3VvHC6hPZfZrPTdPQSXup30vlW1sDkjc2CSTjIVQTjHHIz9h/tCfDWT4oeDZlsIgdYsbhr2xjOAXzndDk4A3LjGeNyrXjPwX1rwnr/w6uPAniS9i0SaPVheXMd7L9mF5GGDNEXYjawZAjKSCABjk8fc5TnCllidFc0oPllZXaV90uumx9VSquNFJbo4fQ/ghP4wEyeG/Ffh3XbyJd7WMNxNBMR3KrLEu4Dueg4zjNcJrug6j4X1afS9XsprDUICPMgnXDAHkEdiCOQQSD2Ne/eJ9N8IwfHP4fWvw7S1W8jvPM1H+ypTJbiMOhHIJXcIxPuwcYKg816F+0/4EtvE3w8uNaWIf2pow+0RTKPmMJYCWM+q4IYA9CuR1OelZ/7DE0aVW/LUWl1aUXeyuuzNadaaaT2ffc+L6CcA0Vb0zSLjX9Us9Ktf+Pq/njtIj2DOwUE+wzk+wNfbTlFUnKTO+Xw6n2Nrs/8Awj/7KY3cMdAgQA+sypgf+P8A6V8feH9CvPE+uWOj6ciyX17KIYVkcIrMQTyTwBgHk19Wftaa1b6B8NrDQLU+X9vu0iijHUW9uoYn3AJhX/gQrw/9nKwOofGbw9gZ+ztNcn6LE/P61+f5M5YfL6+NatzSlJfLb8Tiou1NzLb/ALLvxFTppFo3+5qEX+NdZ4A+F3iP4W6J481zxHYCxiGgT2kB85HDNK6qxG0nGAMc/wB6tn9rHxtrPh/xJ4esdI1i/wBKxZyzzLY3Lw790m1dwUgHHlsBnOM8dTWV4Nudf8a/A3WItV1m+1K48Qa9Z6HZm7maQorOikqScjLO2R32D8NKWKx2LwtKtUklGbStZ31dtHe22pz15zdHmk9Dkf2kmktfGPhzRZUCS6L4Y02xcDs5h81/p80rce9em+A9Sl8FfsD+Nr2JjFN4g1qS0VgcHa5ht3A9isbgj3NeR/tJa2Nf+PXjq6LAxpqL2qY7CFViwPoUP0r0v4syr4a/Yy+EGhf6m41e+l1WROmUUSsT78zwnNfa8vuRh5o8qpFSoUKT6yT/AAuz5qooorsPrIhTZJBFGzt0UEnAyfy7/Snk4GTwBySa+0/2Gv2RbvxJqml/EvxjaG30S3KXeiadMp33cgIaO6cH7sa4DIOrkhuFUb96dOdWXLA8rMcfRy+g6k36Lq2fUH7Inwem+Fnwh0LTL+HydRZWvr1cci5lO5lP+4Nqd+V4PFe+noKbGixIFUYAGABT8cV9NhMLHDQ5Vu9W/M/BsViJ4qrKrLdskooor0DmCiiigCpcXCW0TySEhFGTVCRrTWbUhm4HPoyH1qxq0fnabOq8nbkD9a+VP244rmX9m/xGLdmCGWz+0BejQ/aE3BvVTxkHg4FfLZjjpUa8aM4KUJI9PBYX6zOMVLlbaVzmv2s/2Mk8eTXXirwbFDa+KGBe4thhINUxjnOcRzgDhjw/RuzD88bu0uNPvbizvLeazvbaRobi2uIykkMinBV1IBBB6givoT9nT9s3xH8FEt9E1tJ/FPgkYjFlI+bqwTp/o7MeVAx+6YgDA2leh+p/ij8Bvh/+2F4Ph8YeDdWgj1gpsg1i1TcwKgHyLqLhm2ggYOHTIxkcHz3SfxU9Y9uq/wA0fo+GxmJyeSoYzWm9pI/M6vb/ANjDXV0H9ovw3vbal/Hc2RGepaJmA/NAa88+JXwv8T/CLxF/YvirTH065fcbecfPb3aqRloZMAOBkZHDLkbgCQCnwn1xfDXxV8G6s7+XFa6zZvI392MzKsh/BGasKiTi13R9ViZwxeFk6bunF7FP4jeH18NePvFmiqm2Gy1W8tY1P/PNZnCce6bT+NfcPjXWF1r9nr4J+NGk3zaZeab9puT12yRG3nyfdwCf90V8z/tiaAPD/wC0Z4sVVwt6be+HGAd8Kg4/FT+Oa93+Fg/4T79gLxBphYGfRkvUHP3PJk+0A/8AfDfrXk4yKqUU3s9PvWp87jXzYehX81+KPcPgLerZxePdAeTEun6zJdxpnkQ3UKTg/QyeeP8AgJrAi4iT6D+VZnwo8TBvHsOo/IsfivwkLh/X7TaPvI/74vn9Pud+2qn3U+gr8N4p1hRfk/vVk/xTM8FDkxFTs7P7xal+G9zJpfxxjj3AW+r+HpUK/wB6SzukYfkl6/5VFVK0f+z/AIofD6+6bdQuLFv92e1k/wDZoY68rher7LHxT2kmn9zt+KR15hDnw8l5XPpCvOvira/Np90B0MkLH1yAy/yb869FrlPiTa/aPDcjgZMDpIPpnB/Qmv0HOaPtsHUh5X+7U+MwU/Z14PzPJ6KKK/Dvhkfohf8Aghq58O/EDxJ4VlO211RRr+nZ6biRFeRjt8r+RJgcnz2J6c+6V8s+L9S/4RK40Txkqt/xTl4Lq52jLGxkHlXYAHXEbCTHrEtfUSMHRSCCOxB4Ppg+h61+75TivruBp1X8SXK/Vf5q3zPhczoeyr8y2lqUPEOkR65pVxathWkX5XIztYcqfwOP1rxKSKSGV4pVMcsbFHQ9iDgj8CK+gK8F+PHi7Q/h0t3ruo3OyFFUSQxAGR5jwiICQCzAZxkYCkkgcjw8+yuWM9nKirzvb1udOT1pKo6W6ZXTO4KoJJ7Dn9Kw9R8ceG9JnMF/4h0mynU4aGe+hRwfdS2R+Ir4q+JHxw8T/EmeaO6un0zR2JCaZZykRbOwkYAGU46lgATyFHAHnSRJEoVUVFHYAAflXdguAE4KeKqWk+iV/wAf+AfeRwzerdj9IdI8VaLr8vlaXrWn6jLjJjs7yKZ8e6qxI/KtSvzNZEcgsisRgg4GQR0I9DXuHwa/aS1TwnfQaZ4pvJ9T0KQhPtdwxkuLLsGDHLSIOMqckAZB4IPNmnAkqNJ1cJU5mvstWfyfV+Vhzwzirp3PsKuI8b/Bbwh4/vDeaxpYa/YAPeW8jQSuBgDcVIDEDjJBOOM4xXbQzpcRK8bLIjAMrowZWBAIII6ggggjggg0tfmFDFYrL5v2U3CXk7HInZ3TOR8DfCnwv8OfPfQtNFvczLskuZnaaZlznbuYkhSeSBgEgZzgYo/HTXU8PfCbxLcZGZrRrNFPdpSIwPrhifwrvVUsQoBLHtivj79pn4wW3jjU7fw/olwtxo2nSGSa6iOUurjBUFSOqICwBBIYsx5AU19hkGFxmc5lCvWbkotNyeui6fM0ppzmup4ZXuP7KXgOTxF47fXpIibLRx8hxxJcyAhFHqVUsx9Mpn7wNeW+CvBer/EHxDDo+iwCa6kG53fPlwRggGSQgHCjI7EkkAAkgV7l8T/Hul/B7wSnw28H3CT6iEaLVNQUgNEW/wBZnBP71+QRk+WoxnOMftOa1Z1IfUsNrKej/urq3+SO2rJv93Hdnnn7QnxAj8f/ABEuDZyibStMT7DZyI2VkAOZJAehDMTgjqFXkiuz/Y80E3njDXdZI/dadZLApP8Az0nckYPskTg/7w/H5+4jTHCqo4A7AV9r/AXw9B8Mfg8up6tm2Nyj6veMV+ZIigKj6iNVwPVscEmvLzrky/K1g6W8rRj+v3/qRWtTp8iPBP2o9bGrfF68gU5TTraCzHPQhS7D85DXs3wo8P8A2bTPgToUqhPteoy6/cZ6KsKNMCfb97Gcn69q+UdZ1G+8beJLy9dB/aOsXbSCMHIEsr/Kg9QCwUewFfXfjq7t/D3iDxCbZ3htvCfgG6htmT/lnLcFbeLp32shA/2TXSqPsVhcJ/Krv5K35s83HPloeyXX83oj4113xBLr11quvXA/f6hPPqUqk9GlZpWGfqxr6N/bUjk8O3fwu8ENjPhvwzGryDHLybI3/wDSRT/wKvDfhx4cXxZ8QfCugsm6HUNVtLWRR/zyaVfM474Tcce1eoftn65/bf7RniVVbK2MdtZAehWJWI/Nyfxr6necUulwlBPF0YL7MW/yX+Z4fSSSJEhd2CIoyWY4AHua2PC3hPW/HXiC10Pw9pVzrOr3WTFZ2ibnwMZYnoqjIyzEAZGTyM/oV+z7+x34Y/Z90v8A4Tz4nX2n3euWSC6VrhgthpGOQyljh5AcfvDjBwEAOWb06OHlU1ei7lZjm9DAxstZvaK3bOA/ZI/YWm1ae08ZfE/TfJ09QJbDw1eR/NK3USXaMOAO0JH++ONtfeN5ri2y+TaLuPdz0H+Nfnh+0r+33q3jl7nw98N5bjQtAyY5tbGY7y8HT9yODAnX5vvtkY2Y+brf+CbkV3H4I8aEFjYtq8Qhj7ed9nQyke5DRZPUkc80sZiXRpuOG08+rPgMdg8ZiabxuMdtrR7I+9tNumurGKVwAzDnHrVyqljb/ZrWKPOSqgE+/erma+ow/P7GHtHeVlf1Ph5W5nbYdRRRXWSFFFFAEbqGGK8o+J3gW18beE/EPhe8Oy21G0ltTJtDGMOpCuAeCUJVhn+6K9YxtFc74ltc+XcDoPkf6Hofz4/Gvl88wzqUVWh8UXf5dTtwdV06i1sfhre6feaRfXWn6hCbfULKaS1uYD1jlRijr74ZSM98V1nwq+Lviv4LeJ/7d8Jak1jcSbVuraQF7a9VScLNHkbgMsAQQy7jtYZOfWP26Phz/wAIT8Zv7ZhjCaf4mhN4hUYAuYtqTr194n6DPmdyCa+dK8rD1nKEakHY/c8MqeZYVOaTi1qj9Nfht+0l8Kf2s9DXwr440qz0rXrkqjaLqbB4bmTkK1tMQNzeg+WQZ4GOT4v8fP8AgnNq2hwXGpfDTUX1a0l+QaLqMipcRE8Bo7gkK6jg7XAYAE7m4FfGMkaTRlJEV0IwVYZB+oNfWn7Nn7b2seEJrXwr8QdQm1fwvKVjt9YumL3OnnPHmucmWLpkklk65YDA7ataEqMrxXPbRny+JyvFZc/aYCbcOsXrp5C/8FF/Dv2D4k+E9aUrt1TS5bQgDq9vMGJ/EXKAf7tdF/wTp1iLVNJ+IvhK82S2jtb33ksT+8WZJIJvwAiiB5/irs/+Chfh1NY+EOja5Eod9K1SNjMvP7mZGjOCOxbyjn/ZHavnr9hXxJ/YP7QNnaMQE1fTrmxyx/iG2Zce5MWPxNfPxftcK091+hdNfWMpa6x/R3/I9d+D1ncWnh/wrFef8hDwrqmoaPdNjnHlTwOPoWMZ/AV6kBwK5e1tv+Ec+OHxM0I/LDc3FtrdsvtPHtmI+jKn4sfTnqK/njimU44x0X8Kd189f1PRwaU4Kqt2kFc744u00vTtO1Z32xaTrGn30jdxGt1GJD/3w7V0VYPxB0ltf8BeJNOjBMt1plzFHjrvMbFMf8CArwcnqKnjqUpOyUl+ZvWjzU3F9T6fxtI9jg/yqhr9l/aOj3tuvLSwuqj/AGiDj9areDfESeLvCOia7Eu2PUbC3vVA7CWNZAP/AB6to9M+nSv2/EQ5oyhJaO5+cpuMk+qPntTuQEdCAaWrWqWn2DVLy2AwsUzKo9FBOP0xVWv5/wARB06soPo2fpFKSnBSXVDJ4IbqCSC4iWe3lVo5YnHyujAhlI9CCQfY12X7Oesy3Hw8XQbuVp7/AMM3DaNNI/3pI4gpt5D/AL0DRE9ec8kg1yFQ+CtRPg/4z2E3A0/xXaf2Xc5xhbu3Dy2reuWja5Q47qme1fd8J4zlqTwknpJXXqv+Bc8jNaHtaPMt46/I961nUhpGl3N267vKjL7ScBj2GfqcZ96/L39qT4jXHjb4j3Om+eZbHRXe3X0kuTjz5D75AQegQgYyc/pb49l2aAy4zvmiXHr84/nivxuF3LfbrqdzJcXH76Vz1Z2+Zifckk/jX6zlNFVsXKpLaCVl5u+v3Kw+HKMXzVGtRKKKK+05j7kKKKKYH0p8Cf2idG8K+CJNH8Xag9udMdUsJRE0pmgYEhAADgoRjkgFWUDoa2/EP7Z/heyQjSNJvdVk7G6ljtI/z+dvw2D614b8CdWl0f4teGnjb93cXX2SZD0eOQFSCOhGSDz3Ar2z9pz4i654A1vQrHw5fHSDPaTT3BtoYwznzAqclSRja3THU1+YY3KMulmqhOjzOact7RVt9lfX16nmzpx9pa2rPN/EnxR+JXxwhksdM028OkOCr2ei2sjRSKe0kvJYHuCwU88dqxIPhPbeH5N/jnxFY+GY0OX0+1Zb3UGx1URRkrGfdzx/dbnHNa98RPFfiiNodW8S6tqEDfehnvH8s/VAQp/EVzkcSxKFjVUUdlAH6CvtsPgVh6ahRtCPZLX7/wDNG6pySsrJeWv4nrGrfGyPQdHm8PfDrTJPC2lSH/SNRkk36jdkA4ZpB/q+pGASRngrkivKlUIoUAADsBT4k82WOJAXlkYKkaAszsegUDkk9gASa9t+GH7Leu+KZ47vxMk/h/SeG+zbf9MuB12hf+WQ9WYZHQKTkh1a+FyyDm2lfdvVt/m2O8KKv/w5jfs/fCJ/iP4lW+v4N3hvTZFa6Z1+W6kHKwD1B4L9gpAPLAV6V+1h8Ukjth4I0+XdcTss+qSKfuICGjh92Y4ZvQKo53HF34j/AB/0D4a6FH4Z8ALaXF3AhhSW2w9pYjuQeRLISSepGcliTgH5Xurqe9uZrm4lkuLiZzJLNKxZ5GYklmJ5JJJJJ6k189hMLXzbGRx+Kjy04fBF7/4mvxMoRdWfPLY7j4EaP/bvxf8AC1uRlIrv7W/HaIGQH8GVTXsHxh1d7fwD8WNVEny654h03w3Bkc7bSOS4lwfQ5xjplfUVzX7IenRDxpr2v3QxZ6RphaR/7hkbOf8AviKX8vrWN8aNSli+Gvw002Z2F9qI1HxLfxkcNJcziOE+52xzDPowr1YXrZnNvaMUvm3f9Eefi/3mIp0vNfhr+hofsX+Hf+Eg/aK8NuUMkenR3F+x67SsTKuf+BOPxxXubfsI+KPjB8b/ABtr3iXVF8O+F7jVJJ4JbTZPdXsbYwEydsQC4BZwxyMBcc1z/wDwTh8NC58VeN/EUiNizs7fT4GxwTM7yyDOeoEMPGOj12n7Vf7a914Ra58A/Dy5WPVrdmj1XXFAcWj5O6CAEEGQHhnOQmNoBYkp9BhZReLl7T4Yr+kfOY+tiq2OlRwmkrKN+y3bPUPEXj/4N/sM+HptJ0WzgbXrhFc6ZYsJtQuyAdjzyMchfmOC5AG5toPSvgj47/tF+L/2gdYE+v3AtNGt5DJZ6HaOfs8B7MxIBlcDjewGDkqqgkV5jPNLd3U9zcSyXV1cSNLPPPIXlmdjks7kksxPJJJJPU0yu2rXlVfktl0Pcy/JKWFl7Wq+eo95P9BHcRoXY4VQSSfQda/Wb9jv4at4A+DfhiwuITDe3EB1S8VlwRLOQ4Ug8gqpRSP9nFfnF+zx8Mh8W/jD4e8PTxebpvm/bNSBGVNrFhpFPs52xn/f9cCv2T8PWgt7cykfNKdxPt2H9fxrCjR+sYiEekdX+n4nz3FWN5Yxw0X5v9P1Nqloor7s/LgooooAKKKKAGDoKgurdLmF43GVcYNWD0FJWM4KpFxktGNOzufMX7WXwan+Lfwp1HSbaIS67pjDUNM7F50VhsBP/PRGdOeMsM9K/KiOQSxqy9GAIyOfxHY+xr93db0s30YeLiZen+0PQ1+ZX7cP7Ps3gXxXcePNItSPDusXGdRRF/48r1jyxHZJmJOez7gfvrXwssPLBVXSl8D+F/ofpXDeaRi/YVHa+3r/AME+WKKKKs/TPiPsv4H+J7r40fskfED4fXRmudU8NWGbLjcz2+1pbZRnurwSRAdlCeuB8sfDDxivgb4ieE/E5fbb6ZqVvdTOO0AYCUj/ALZl8fWvbP2B/Eq6J8dpNPkYhNY0qa2Vc8GSNkmXPrwjgf7xrxP4qeCV8A/ELxT4VCEW+m389tCrckwZJhye5MbJk+ua5IqKlKFt9f8AM+Wo0408RXw1rRkrpeujP0B+O9mdA+PPgXXFB8nW9PutGuGxgB4mWaIE9y298f8AXP6VerkPGniC48ffse+DfHEZa61XQGsNUkLkbnlt28ifP+8C5I/2q65JYp1WWFxJDIA8cg6MpGVI+oIP41+FcbYX2dWFZdU4/c/+CcWWNqn7OW8W0LT4mCTRsRkKwJB9AaZRX5pQnyVIs9k7b9m+dx8GvD1jK2ZNMWbS2yf+faZ4R/46i16bXkP7PExjsvGenngWXiGdkXvtnihnz9C0jfrXrvev6DjL2sIz/mSf36n5xiIclacfNnkHj+1+zeKbhgMCZEkz74x/Q1zld38VbTZd6fdKv3leJj9CCv8ANvyrhK/FM7o+wxs493f7z7XL5+0w0H8vuCsHxro17rXhu4TTGVdZtXjv9Ndhwt3CwlhzyOCyBSM4wxzxW9S5x04PY+lefg8RPC14V47xaf3HdOKqx5Wdnqfjaz8afDHw7r9hlbbVFguokblk3KXKH3UgqfdTX5h/FHwo/g34i69o0cLGOG7ZraNRy8T/ADxADv8AKwUepFff2k6ZFotk9naPKLI3M90ls7kpFJM26QID91S2SFHALHGM4ryT9of4LXHxGtrTWNDwniDT0K+WGCG5iB3KAx4EiNkqehDEE/dI/V8p4kof2lL7MJpK76NbX/Iwy2i8FFwb3bPLrr4Zad8P7ldBg8CXfxH8SQW0Vzq1z9plitLNpASkUaoCWyA2CSCcZGckLZ8G/DbwJ8d9C1VtC0268EeIdNdVmtvtDXMC792wkMFJUlGBACspHOeM9XZftFa9Y2slpffDbVpPFshHnJDC6Q3EgUKJDiMuBgD5VDDHAbBzW/8As+fDrXPDk3iPxT4njFtrniCYSm0AAMK73kZmAJALNIPl5KhBkksQPcx+Y1cJhquIqPlmrcrUr8zvrpqrW8jvU5q7k9T5D8R+Hr/wprl7o+pQfZr6zkMUsYO4ZHIKnupBBB7gjp0rLr3n9sHS4rTx7o9+gAkvdPxLgcs0crKCf+Aso/4DXg1feZXi3jsJTxD3kvx6/ierTlzxUjufglZG/wDi74UiA6Xyyk+gQMxP/jv611v7V+rDUPiv9mB4sNPggPPdi8pH4eZVz9kXw02rfEa71Vh+50mzJ3dhLMSkYJ7fKspz/sV5j8RPE6+M/HWv61GS0F5eO8DH/nkDtjOO2UCnHYk15PI62buS2hFJ+rd/yMPiq+h6/wDBD9nvw98SfA8Wu6pd6pDctczQ+VaTRrHtRgAcGMnJ5zz+VZPim3+Efw78T3+iT+GvEGuXtjL5UjyXqJAzbQeMMCRyByo5Fe4/sv2bQfBzRjjm4nuJR/wKUgfyr5D+IerLr3j7xJqMZ3xXOpXDxt6oJGCn8VAP414mW16+Y5liac5v2cG0km1bXy9GZwvOpJN7Hp9h+0pp/hC32eDfh5pGgSMCpup52nkZfQlURvwLke1cL4z+MvjDx9C9vqusy/YHyGs7VRBAw9GVcbh7MSOOma4+5tZ7G3guLm3mtbedd8M80bIkq5IyjEAMMgjIJGQRRpdnc67crb6XbT6lcE4EVjE07k/7qA/yr66lgMJTlzqKbXVtt39W2bKnTi7oh6cDgDoKeq+ZIqgFmYhVVQSWJOAABySSQABkkkAV39l8FtchWOfxLc2HgqwYbvP1ucRysvcpbgmRz7ce5HWuq0n4j/D/AODMfneENOn8WeIkUg65qy+TBFxgmKPlgDzwNpxwXPINVsZyLlow5n0S2+b2X4g6yWkFdnWeEfBerfCb4BeLbrUbM22va+8dvBaZBlCsBHHGw7MTJL8ucgMAcHIrzj9pa8h/4W1d6LaztcWfhuys9Chdu/2eBQxHpl2bPvmvo+e8ur3UvhXYeJrlEnSV/EusSlBGsMVnF5+0qOgVmx7+Uevf4o1fWL7xTquoarNCX1PVrqW8eFMktPM5coO5yzYA+leXkntakJ4mvbmlJ7bWWit9x49OXtMU6j+yvz/4Y+wfhr4ouPgJ+w7feJLJxBrfibUZfsMg6rJIRAkgz3SKBn9MrnkZz8aRoIkCDOAOMnJP1J5J9z1r62/be8nwN4G+E3w1tbhZl0mze5uNnG5o40t45CP9tmuD9Qa+Sa+hoq8XLrJjymCnGeJtrKTfyvoFFFe2fsq/s6Xn7QvjwQXMTx+E9LdZNXuRkBweVtlIIO5wOcHKpycEpnsjCU3aK1PUxmLp4OlKrUdkv6sfVn/BPT4IN4f8FXHjLU4CuoeIgjxCRRmKxQkxgHqPNYmQ4OCoj44BP2yq4HFZumabb6VaRW1tEsMUY2qqLgADgAAdgAB7DitQnivpMFhPYQcpaye/+R+DY/GTxuIlWl1H0UUV6p5oUUUUAFFFFABRRRQA08muc8S+FLLxNp9zaXlrDcwXETQzQTxiSOZCMFHUghlI4IIro8A0hHpXLXw9OvBwmrouE5U5KUXZn5XftR/saah8Kpr/AMR+Ebae98JRgzXViSZLjTF6lgckyQgZO7lkGd2QNw+XgwZQQcgjIIORiv3X1mSzklW3uQyEjcsg42duvb+XrXwz+0z+w3aatqNxrfw4NlZasiCe88OK6pBcK5O14hn9wzFXG0/u3IOChB3fH1abozlC/NFdeq9T9OybiC6jRxOj6S/zPi34e+M5Phz498O+KY1aT+yL6K7kRD8zxKcSqPdkLgZ7kV75+334SXSvivpHia3KSWPiTTQyyowIeW3Kqx44wY5ICD3yfSvmzUdOu9I1C507UbSew1C1cxXFndRmOWF+6spAx689QQRkEGvrHWwPjV+wnpd+o87V/AlwsUmBlvLhHlsOOgNvLG2P9gE9K46tozjNbbfefR4yShiaWKjs/dfo9vxOt/YYv7f4i/BXx58Or2Rk+zySIG252QXsbhWGeCRJHM3t8vStb4Marcal8OdJivozDqGnq+m3cTHmOWBjGVPoQAB+FeCfsNeNP+EV+PdnZSPtttdspdPYE4BkAE0Zx0JzGwHpuPrX0THYf8If8cPiB4extttReHxDZDGAfOGy4x6/vAp+u6vzvjHBe1wc5JaxtL9H/meby/V8fOHSdmv1Ooooor+ej2S/8FpVsfi140s2lx/aGk6bfxJ2LRvcwSn64EH5ivcR9yvnvwncf2b8cPCM4QD+0NP1TTHY+v8Ao9wg+v7iT8zXv95dJaW088rbYolLu3ooBJP6dK/e8urqpgKNX+7Z/LT9LnwWYwccVLzszj/ihLbNpsFu8qi480SRRHlmA+Vsfg3f3xnt8xfET9ovwt8PrqaxLTaxq0RKvZWRUiJh/DJITtUg8EDcw5yMgiuY/an/AGhL2w1G48PaHctb6xcKGvr2J8NZRkZSCMjkOVOSwwVHTJYlfkdAoUBVCoOAB2+grXB8NU81q/XcWrRfwx6td369j7TK8A6VBKo99T6RP7aF152V8GwGH+4dUYv/AN9eQB/47Xa+Ef2sfCOvFIdXguvDs7YG64xcW+f+uiDIH+8iivjeivexHCOU1qfJCk4vum/1bR7Tw8HtofpdaXcF/aw3NtPFc20yh4p4XDxyKehVgSCPcEipa+G/gh8Zrv4V6uYZ/MuvDd5IDd2ictE3Tzox/eAxuUY3AY6gGvtvStWtdb0+3vrK4jurO5QSw3ELbkkUjIYH0P5g5BwQa/F8/wCHa+T1vd96m9pfo/M4qlN03ZlrzG27dzbfTP8ASkb2pVDEgBWZj2UZP5CvFfjR+0Zpvgm1m0vw9cQal4icFPNiYSQWJ7sxGQzjsgzgjLYAwfMy/LcZmlaNGEW1+C82RGLk7Lc8f/ax8Qwax8TYLKCQSDSrFLaXacgSszSMD7gMgI7YrxZnCAsxCqoJJPbHU1JPPJcTyTTSvLLIzSSSysWZ2JJZmJ5JJJJJ5JJJr2z4NfC+00awX4ieOWGm+HbHbcWNvcJlruTOY329SoIBVcEuSCMKOf6RoqnlGDhRTvypJLq32S82elpRgkdLMp+An7PD2s4+z+KfFLOGiYYkiDIAwI6jyoiAemHkA4Jr5pLBFJOAqgk/gK7D4pfEe++KPi641e8RreAL5NnZlt32eEHhSR1Y8sx7knGQBSfCnwUfH3xA0bR3j32kkwlvPT7OnzSA/UDb9WFThqf1HD1MRiH70ryk+3ZL0WgoJwi5S3Z9f6LP/wAKo+AtpdSART6VoouNr8YuGTeqn/to4H518IxoIo44852KFyfpivrD9r/xwLLQLHwxE2brUpftlyFP3IEPyg/78hOPaJs9RXyfXjcLYeao1cXUVnUk5fJbfqTh46Ob3Z9x/svX0s3wZ0RFkdfKmuIAFbHAlbA/Wvlv4h/E/wAS6x4v8Qxx+J9YGmf2jcpBbR6hKsQiErBRtDAY2gYHSvpL4CXw8H/s+W2szjdHbx3uo4b+IB3YD8doA9zXxcisEjEjEyY+Zj1J75+pya5chpueOxlR6xU7L73e34GVKCdSUmhVhjV2cKoZuWbHJ9yepPua6z4V+FV8a/EXw/o8qeZbT3SvcqeQYU+eQEehVSp/3q9X+Hn7LFn478F6Pr7+JLmzbUYPNMEdmjhDuZcBi4J6dSK6n4A+C/CfhPXvE3iGw1W/1aHQ45rO5lvLJYERgS0hiIY7yEiIOcYDr13cepi87w7pVYULucNNE9G9Fra25U8RBRaW5N8XPExgh+K2uGRgbfT7PwlZHjDS3bmW5wfVY0bIHaU+leUfspeCz45+PnhO1KbrfTZzq0/GQFgAdM+mZPLAPrxU3xq1i5g8B+B9HuSyXmrSXfjDU48cGW5fyrb3+WKOT8JFOK9U/ZBij+FPwh+JXxdvYI5JIoDYaYsoI3mIbmAIP3ZJ3hQgDjySa9bCUfq2FhCO9kvn/Wp8/Obp4WpUXxVHZL8P+CeWftceOD46+P3iadJPMttLddIgIORiDIkx6fvTJkfWvHKGlfBkuJXnmdsySuSWkkY5JPcszEnuST6mvsH9nb9hyXV5LHxL8Vt2h6LK6/Y/Dbv5d3fsQWCzcgxrgE+WPnbnOwKQ3t06XLFdEtz0p4uhleGjGo9lZJbt+h5r+zH+ydr/AO0Tqa3ksk2ieCraTbc6vs+e5IOGitgeGbggyHKp6MRtr9UvAXgDRPhl4WsvD/hvT4dL0m0XbHbxL36lmPVmJySxJJJJJNL4WiitbeOxsLS30/TrSFIYLS2jCRxIBhVUAAAADGAMAY4rp/4q+nwPs5UlKnqn1fU/JM2zWvmFX95pFbR7f8Elooor1DwAooooAKKKKACiiigAooooAKKKKAMDxFZGeATr96HOcf3TjP8ALP4V+e/7c2j+IPhn8VPC3xQ8M31zpdzc2/8AZsl7a8GKaLLoj5yHSSMuCjAr+5OQSRj9IWAK4IBB61438cfhLYfFDwLrPhK/cwQ3seba7CbzazKd0cgGRnYwBIyNwyM+nxebYaVGtHEw2ekv8z6DKcVGjWSqK8eq8nufFlr8X/hV+1Dolvo/xato/AvjeCPyLLxfYfLbP6eYWGEXdyY5coASVkUsQvsv7Mv7LOq/CCPxjBr+uaX4j8PeIreK3htbBXaG5gAkHnPuHyl45SuxSwweWbCmvz18UeGNU8FeI9R0DXLQ2Wr6bM1vcwE5AYdCp/iVgQysOCCD3xXpHwG/aR8T/Am/hgtJZNT8LF91xoU0mIwCcs1uTnyn78YVj94c7hy1pqpR5IR16NH6DissqOi54Oo+SWvK9V30fQ5LxDo+qfAr4q3NijNNqfhXVlkt5JBt+0CFw8LHrgSIFJAzgMRzivvH47y2c2sfC34n6U6vpt240q4n24L214gktnY9grbhg9DN7V4f+294Y0/xZYeEPi/4dcXWi67ax2V1IqkEPgtbuw6glfMiYH7rIg6k13vwGL/HP9jPXPBw/f6vooms4FDfMXTFxa4JPGQQgPQYOOleDj6McThuWfVNP56Mwr1XUp0cXs4vll+T/rzPRsEcHqODRXPfD3xWvjfwVo2uK4aS9tleUrwPMAw/HbLAkDsCK6Gv5axdGWHrSozWsW19x9BB8yMnVLv+y/E3gjUxwLbX7aNvpOslt/OYV658aPFUPg/wDqWpTjzIoYXldAcF1RS5UHtu2hc+rCvEvic08HgTVby0RnvNNSPUoEQZJe3lScYHr+7Na37WfiCHxH8INbfSrmO6t30ozR3FtIHSSOR4yCGBIIKLnI7Gv07Ia0ZZdCM3vLl+Ta/zZ4OJoe1x1NtadfkfnNqF/daxqFzf3spnvbuVrieUj78jEsxx2BJOB2GB0FVqK2NH8J654itjcaToep6pbAkefZWUs0eR1G5VIzx0zmv26EoUoq7sj7iLUVqY9FWLyxuNNu3tby3ns7pMb7e6iaKRQemVYAjPuKr1spqSTjsaBXt3wj8AeP8AxP4JGo+EvGT6ZbR3UsMmmvczQiOQYYlcBk+YMGOQvJ79a8Rr6n/Yo1B5rHxRprjMUN5aXIB7+asiNx9IFzXz+fTnSwcqkUm01uk1q0v1OXEO1Pm7HJ698G/jfr0L2l9e3OqWj/K0J1kGJx6Mm4Aj2INYi/sveKdPt1m17UND8MWg487UL8BcD0ABBPtkdhkV53/wmninUVjt5vEeuXrttjEZ1C4fexwAAu45JPAAGScAVQutD1GG4d7rSr6Ocn5nntZA5PuWGfzrOjQrUEr1IxXkrX/GxmozXVI9dtJ/hV8KiLiOSf4m+IIzmMNF9m0+Nh0JDBgcf9tORwADkcD8Qvib4g+J+qpe67eBhEWNvaQjbBb56lVz1IwCzZYgYJxxWTYeFNc1RwljoWp3h9Leylk/PCnH1Ndz4Z/Zv8d+IpE36ONGtzjM+oyiIAeuwbnP0C5rZTwmGl7avNSl3bV/ktF9xVoQfNJ3fc80VDJIFUM7sQqqoLMxJwAAOSTkAAZJJAHNfXfwi8D2XwE8Aan4n8U4t9Suole6QAM9vED+7tkHeRmIJAOC20E4XNUtK8G/D79mZI9V1/Ujq/ifZvgXyR569R+4g3Hy85xvdvXBAyK8J+Kvxf1j4salFJeqLHS7ZibbTYnLpCSMFnbA3uRwWIAAJAABOfKrzq57JYeknGjf3pPTm8kt7d3/AE4bdfSPw9zD8deMbv4geK9Q129URy3bgrArblgjAwkYOBkKoAzgZOTgZ4xIYZrmdIbeJp7iVxHFEgy0jsQFUD1JIAHqRUVe6/ssfDOTxL4q/wCEmu48aXpEg8guOJrkjjBPGIwdxPqUHqR7+Jq0stwkrKyirJd+iSN5SVKFz0H493UPwz+BOleEYJVa6u0i04FON6RBXuJAPQttH1kXrmvkmvR/jx8R0+JPj6e5s5PM0axT7HYkHh4wTvlA/wBtskHqVC+gx5xIwjR2PRVLfhiuHKMHLC4S817825S9X/wCKMXGGvXU+9PgpcJo3wU8MXN18sNrp7XMvbCBnc/+Og15z4Y8OX1n8AvD3hqCTyde8cahHF5u3lDcuGaQjuFiQMfbAPWvQ/EGiT6P8HbDwtG3kXt1Z2mhbgOUeULFM2O+1fNY/Q1zvjrxSug+JfEevWIWC0+H2gmKxVcfu9Svh5FuAD12IucckeV23CvgsppKviZ8usZ1HJ+kdvvb/A8LEzcYtx3e3q9j5t+OGvw+Mfi74hfRLfzLGC5TSNJtbYbt8NuFt4VQDru2ZXudw6nr9y+Ov2Utd8Sfs1eHvht4b1exsL/R3t7q7N2XW2vZAHMoZlVmUGWQyKdrf6tQQOo+W/2IfhjH4z+L1vqdwgGjeE4V1GZpCNnnHctupJ6YKyPnt5RPBwavftI/tga38Wbu90LwteT6N4ILNGWt2Mdxqq9N0rcMsRGcRDGQctnO0fq8UnVjF/DHV/oediadbEVaWFwrtyJNt9H/AJnWabq/wn/Y/SSWymg+KfxWjypuYsLZadIOCqN8yx4yQSN0rEEfIDgZX7Pmq+Mf2nP2mtL8UeKb6bUovDgfUiiKVtrTPyQwwpkhN74PUswiJJbbx8vQwszRwQQtI7MscUECFmZiQFVFAySSQAAMkkADJr9Zf2Pf2ez8DvhxCuqwxp4m1Nheak6gMVkxhIdw6rGpIGDgszkdefR9lUxL5I9fwXVnNmyo5dh5Ob56stLvfzt2R73o9l9htAh/1h+Zj7n/ADj8K0h1o9KC2OlfW0aUaFONOGyPyqUnJuTHUUUV0iCiiigAooooAKKKKACiiigAooooAaaqXdpHeRNHKu4H9PerQNLtrGcI1IuMldMadtj5I/a4/ZC/4W/pia5oLxW3i2xiKRySDbHfRDkQTEdCOSknIUkgjaePzW8S+F9Z8F61No/iDSrvRtVhAZ7S8jKPtJIDDsynBwykg4OCcGv3cOa81+L3wC8GfGzRUsfE+kx3Rh3G2u48pPbM2NxjcYK5wMgcNgZBwK8Crl0qavS1Xb/gn2eU8QzwaVKsuaH4o/Pv9k7X7P4l+EPFfwP8RXCw2esW8l3ol26bza3A+ZwASM7WCTKBj7sozyMH7EPiS/8Ahl8fNZ8Fa3EbG51SN9OurZ8fu720Z2jAbHI2mcAjhg6nkYrQ+Kn7EfxH+Amt2ni/4fzyeLrbS51vrfyYcX9uyNkK8S8TqRwxjALAsPLHBOr+1x4WvtMufAn7Q/hXT5bJrtbK41GxuEZJLe6UK8DSAgHDrmF+nRMA7yR5NXBzUZwkrX1X6nu1MVha05QpSvCovukvyud9omnDwJ8U/HXgvaI7X7UNd0xRwPs9ycyIo6AJLwAP7xHauurI+PV3Y3Fv8PPjDpTk6WoS1vpNuC2n3iho3fk48pznH/TRs9K2WBjJUjBXII9xX828X4F0MUq6Wk9/VaP/AD+Z6mXVnUoxvutGNBOQwOCDkEdc1S1TRbXWdFvNJuE2WV5bvayLGANsbqVO0dBgHI9CBV2iviaGInh5KUHs0/mj1T4j+Efw8toPjlB4Y8VxRyNYSTB7aUZjupY13IMH7yMMMAc5GARyRXsvjb4beN9fm8Q+JY/H9/oItHuGsdIg8yK2jt4QdoZllVRuVc5KNjPOe3X/ABd+CGn/ABR+zX8V3Jo3iCzAFvqMCFsgHKrIAVJ2nlWUhlJyMjiuHm+D/wAWPEdi2ieIPH9qdEkGyd7dXlmlT+7gxoWBwMhmA9d3IP7RTz2GNjDFRrxg0kpxkr2S3tunf7zRz52pXszU+Fxi/aG+ERTxrbrfTw3MtrFfKipOmFRhLGQMK43YOBhivII4r5Q8WeHLrwf4m1TQ71laewuGgeRAQr46OAckBlIYAkkA4zkV+gfhHwnp/gfw5ZaJpkTRWdqpC723O7Eks7HABZiSSQAMngAYFfHP7ToiHxm1nyscwWxfH9/ylz+PSunhrN/reZV6FP8AhSu4+Vmtu1+x0UJe+0tmeVV9IfsYXK2V/wCNLqU7Le3trSaQ+gV52P6Bv1r5vr274U3beDfgN8SPEDtsfU3i0i2BONxCOpI/8CX5H932zX3Wcx9rhZUusnFL70dGIXucvc8Oi8z7NHhyspUEODghsZyD2IPOa+9fHvxduvB/wu0/xjBYrfG7SzlNs9w0KgTqGyCATwWxjH5V8GEYXHtivqb4w3H2X9lrwnFIfnuI9NRQe+IzIP0XP0rxc8w6xFXCwmrrms1qtHvt6GNWKlKKf9bHO337ZniW44tvD+l2/vPPNP8AyZP5VxGv/tGeP/EKPG2uHTYWyCmmRLbn6bxlvxBB965HwLo1n4l8aaLpGoSzQWWoXaWrzW5AkQv8qEbgRkMV4IIIyOOtexav+xv4jglb+yNc07VIRzi4je1l/FRvX8dwz6Dt0ToZTl1SNOpFRk9VdN/i7mjVGm7NHgckrzyySyO0ksjF3kclmdj1LE5JJ7kkk1HXuFr+yD44lLG5uNJsYhy00tw7ADuTtjP64+orRtPht8KPho/n+LvFqeKL5Dkabpq/u8jqGWNmYnPHzOo9VHb0JZrh4xtSvKXRJNv8NF8yvbQWkdTgfhF8GdV+LGp5j8yx0OFwt1qZTIB7pEDw8h6YGQuQT2B9M+OnxU0jwr4bHw38F7YbaBDa39zA2VRMkNArdWdiT5jZ9V5LHbzHxJ/aT1PxPYnRPC9n/wAIt4fRPJVImC3EkfTblABEuONqZPJyxBwPF1AUBQAFAAAAwAB2Armp4Svjqsa+LVox1jHez7t9X2XQShKo1Kei7BXd/BLwY3jn4maJpzR+ZZQyi9u8jIEURDEH2Y7V/wCBeuK4iNGllVVDO7EKqqCWYkgAADkkkgADnJAHNfXfwz8L2H7O/wAM9R8SeJAE1i6VHnhDDeoGfJtFPPzEkliOMnJyEGNM5xn1bDunT1nP3Yrrd9fkOtPljZbs77X9bt5vHSG5kP8AZnhWwk1fUWUgnz5VZLdMcfMI1nfHcsnTv87/ABx1+fR/hL4W0u4YR6p4qu5/Ger4BGyJv3dlHnumwOwHbYpx81emaL4d1LxhofhjwrfsV174h6kdX1l4PlMFioVmUZJKgRLGig9DnPIOXfCbwnH+03+1Vr/jVoUfwT4Yu4ls9gHkTGL5LONMcFT5ZnIA4GwHG4Z8vh/AqhGUt0lyp97bv5tu3kkfI4mtCnU5pPSOr9dkvn+hk+Ppm/Zr/Zg0vwHH+48aeN1e+1lA2JLW3ZVEiMOoJUJAAeDiYjO05+WtP0+61bULbT7C1nv7+6kEVvaWsTSTTP2VUUEseCcAHgE9Aa+rpP2d/iX+2B8Wte8W3lpP4M8MS3LWtpfa7ayLKttExSNY7YlXZjjc24ooZm+YkYP2r8Dv2V/AfwGhaXQLB7zWpECTa1qJEt2691DAAIp7qgUHAznAr9FwmXznHmnpfVnDLO8Pl1F8r56stXbZN9G/I8D/AGMf2KrnwXqFv49+INqqa3H82laKxDixyDmaUjIMpBwqjhBk5ZmAj+4VGM8AUvRKbgbyK+mo0YUY8sUfneNxtbHVXVqu7/JeRPRRRXQcIUUUUAFFFFABRRRQAUUUUAFFFFABRRRQAUUUUAFJS0UARONy8jiuO8X+BNM8ZaLq+gaxare6Pq9u8NxA3HUYOD1B5BBHIK5GDiu0xSYz+Fc9SjGo03ui4TlTd4s+Nfg/8Oby2+HPjj4E+LpWlm0EtbW2oGEgXOnXW97O6UdMq8cwKgna0JBJGDXM/CfWb3UfCSafqyeTrWiTPo+oxbs7Z4TtznuCu0g9+vevsjXvB1hqWsW2tiHbq9pby2sc6cF4XKs0Teo3Row7grwQCwPyb8U9KPw5+OdnrUa7NC8cRJZ3DgYWLUYV/dEnpmRCQBnJKvn7or8T41yb2tKagtfij8t19x91kmP5qrjLeX59/mbVFchr3xM0/wAGan9n8SRTaNaTOFtdUZTLaT5GdrOozFIOQVYYwMhmGcdNpGrWPiC38/S7221KD/npaTLMv4lScfQ81/PdXK8XSSnKD5Xs91960PvL9ehZo+lF08djA09yRbwqMtLMfLRR7lsAfia8t8Z/tH+C/B8ciQagNcvwDttdNYSKT2DS/cUH1BYgZwCeDrg8pxuLnyUqbb9NPmVG8vhVzu/F3irTPBHh681rVpjDZWq7n24LuTwqKDjLMcAD1POACR+fXivxJdeL/Emp63eBVuL+4a4dFJKpk8ICcEhVAUEgEgZ6mug+J/xa1z4p6otxqTpb2UJJtNOtyTFDkYJyeWcjgsQDjIAUEiuSsLC61a+t7Gytpr29uG2Q21uheSRvRVAOfU+g5OBzX79w1kKyWi5VWvaS37Jdv8z0KNL2a5pEdtaz31zDb2sD3NzPIsUMEYy0jsQFUDuSSAPrXpfxh1GLw5pWhfDmwnSeDQA0upzQn5J9QkyXAPcRgsoPHLNkAgUyJovgj57+ZDffECRGiVYWDw6GpBDEsMiS5IJAA4jGckng+aff/iJOSSxJJJJySSeSSckk8knNfUuP1ipGb2jt5va/yLX72Sl0X4j7azuNSurezs0Ml3dSLbwRj+KRyFUfixA/GvoT9rfVINMi8JeDbST/AEfTbY3Eg9gqwQfiFSUkejr+PJ/s5+GbaXxJeeMNYcWugeGIjdTXDr8pnKnYoHdgMtgc52DgsK4Hx54vuvH3i7VNfu4zDJeSlkgLbvJjAAjTPfaoAJHBIJAGcV50ovF4+Nvhpptvu3svkvzRLXtKq7IyLDUG0jULXUEJD2c8dypHYowcH8CBX1/+1/LJafDy0lhlkgkTV0AaJyhx5UwIyCD+HsK+OhavfOlrGMyXBEKj1LEKP1Ir6z/bT1FYvCehWOfnudVknAz/AAxxOD+sq15WbwjUzLCJb3lf0SRFX+LFf10Pky8la7w93I1zt73Ll8fixOKauxVAXAHYCt7wDqEek+OvDt5MiSQRajb+akihlMbOFcEEHjazcEV9U/G3WPBvwlXSZJ/h3pGs/wBotcLmOCC38to/LPP7ps7hISDxjaeuePSxePWDrQw9Om5Sle1mltvvbp95c6jpyUUr3Pjd3jQZeRUHqxArr/B3wp8V+O2RtH0a5ltW6Xs6+TbYPcSNgMP93Jr0qH9prSdJcSaJ8L9C0q6U/LcGVGYHsfkt0b8mrA8RftQ+PdfDJFfW+jxtwRp0GH/77kLN+taTxGYVFywpKL7tp/gr/mPnqy0UbHqXhv4feC/2brSLXvF2pRaj4kZS9rHFHkocEH7PETuY9jK+0Dttyc8Vo+s6v+1B8WdLtNQtxbeHNPLXTaerF0igBXIZsDc8hKoWwMBiAAM58Ovr24vrq4u7y4lubiUl5rm4cySSH1ZiSSffJr6o8H+AtQ+HvwysfDlggj8eeOrlLPa4INspUg7schYY5GLY5DSN3xjxcThXhLVKk+atPRN7JPey6JLX/hzixLVCDqTd2drYahqupeF/HPxB0eN7vX/EsyeCvBsMZ2s29islwjZGATuk3YG0Qux4Jx9Z/AH4I6b8EPh5ovhWyKzrZJ513cqm37ZeOAZJSOw4AUEnChRn5cmz8Ovhfo/hqLw7Baws1v4as2tdPEmMKzqFeUgDBkKgjd1AkkA4Y59SHTiv0TI8FGOHi2tOnml/wdT8dzHHSrTlFbN3/Rfch4UKOBTqKK+yPBCiiigAooooAKKKKACiiigAooooAKKKKACiiigAooooAKKKKACiiigAooooAZ1rxb4/fCxPiV4L1Xw+0i21xcKLiwuySPIukO6N8jkANgEjnaxxzXtJNUNWsBf2rL0kU7kJ7GvAzfB/WsO+X4o6r+vM68NWdCopo/NjxH8YvEWj+DTrN/oVrrdnbSNpPiXRbpRHLY3aHaW3AMpjkPJDIwDAAEhvl8zub74GeNZEnubHWPBl+3Ja1UPEp74x5ige+1foK+r/ANo3wS3gbxDP8RbKw+2aJewjT/FmlbNwlg+7Hc7O5QEqwPUEEY+Yn4o+NHwjk+G+o21/pshvvCep/vNPv1O8KCNwiZu5A5UnG5QT1DAflOHwtClU9lrCTu007J901tdemqP2TLMRTxdJO9mbUnwW+H2quZdO+LmmkD7qX+nlXH1cyr+iiq8vwV8K2h3XXxc0COL+9BZvM2P90SD+debaZoU+tEJaT2b3BOBbzXKQOT6AyFVP4HknAyeKtar4F8TaH82o+G9XskPR5bCUIfo23afrk17McPVpv+M9OjSvb7j3vZtO3P8Akdk2ifCbw2rtdeI9e8YzjpDpVktnC31aRmIHuGyPQ1Q1D4tXVrZTaf4S0u18E6dMuyY6dI0l7cL6SXTAOR1OFCjnua4NYpJH2LDK79NqxsT+QGa6nQ/hT408SOo07wtq0ynpI9o8Sf8AfbhQfqCa6o06UVepPmt1bVvuX+RThFK85X9TkkVY1CqoVQOAB29hXUeAvAGq/ELWXs7ARw20Cebe6hcHbb2MPJMkrZAGAGIBILbTggAkb6fD7w74Sm83xt4lgaRDk6N4cZby7cjqrzZEUPoeWPUfLwazPFnxNude0iPQdK0+Hw14WifeukWUhcTPx888pAaZ+BycDgYHANautKouWivm9l6dxczlpT+/obHxO8f6dPodl4H8Ib4/COmOXe5kGJNSuM5Mz8D5QclRxnqcAKB5pRRXRRpQw9Oy9W+rb3b8zaEVBWO8+B3h5vE3xY8N2uzdFDdrfS8ZASH95k/iqj8a7f8Aa48TjWPH+n6RG26PR7MhwOgmmKu//jqRA+4NdV8C9EtPg78NtY+IniFCs19Aq2dsfldoM5RVJ/imfaehwqKehOfnLXNYvPEWtX2q6jIJr6+na4ndeAWY5IAJJAHAAyeAB2r5qivr2ZyxEfgpqyfdvf7lozlj+8quXRbFEuyYZOGXlceo5H619Z/toxI3hTQZf401WRB9DC+f/QRXzR4G0Q+I/Gnh/SgM/bL+CJgBn5C6lj+Chj+Fe/8A7aOsrIPCmmKRvZ7u9kXPIA8tIz+OZR/wE1GYv2mbYWnHdczfpYKmtaB8xUUV6D8GvhJd/FjxKbUtJbaNalWv7tByinJEaE8eY2DjrtGWIwAD9RXr08PTlUm7JbnXOSpq7Oz/AGa/hYusak/jbXdlv4e0ljLbtPwk06clyT/BHgEnu2AM4OPrj9nTwvc+OfFF58UtStpIrSWE6d4atJRh1ttx825YdmlbhRwQA2cgrjh/BPgaH466nDomlw/YPhNoUiQ3MtuSq6rKhBFtEwIPlKQCzg5JOc5Ix9q+GtDjsIYisKW9tEgjt4Y1CrGgAAwBwAAAABjA/T5nAYStmeL9vUVm9Ev5Y/5vr9x+aZ5mqadOL9f8v8zd02yFjbJH1IGWPqe5q7RR1Ge1fsVKnGjBU4LRaH5s25O7H0UUV0iCiiigAooooAKKKKACiiigAooooAKKKKACiiigAooooAKKKKACiiigAooooAKKKKAOT8T6HHewTeZCtxbSxmO4hkQMsiEEHIPBGMgg5yD+fxD8Qfh/afBe7uPDet251D4Ta/KY7Oedif7InY7vIkbJIQn5kkJBBGc5Bz+gbrv4zXD+MvBOn69o97p2o2cWpaReRmK5tZVyhU+35EEYwRkYwMfn+eZRz3r01pu7bp915o97LMxnhaiXT8z8ifjD8HtR+E+urFIz3ujXLH7FfsoAkAGTHIBwJAOoGAwBYDqByeg+Kdb8LAjRdZ1HSUJyY7G7eFCfUqpCn8Qa+1fH3gKX4N28nhrxbFL4j+FeoMIbHVpctLpjE/JBcEDIAONkowRgY5O2vlr4v/BvUPhbfxTJKdT8OXhBsdTUAhgRlUkIyA+OQR8rgErjkD57B4xyf1fE25uj6SX6NdUfsGCxlLFwTTuU/wDheHxB2bP+Ey1XbjoZ8n8yM/rXP674w1/xOhj1nXdS1aInPlXl28kf/fBJX9KNPm8PXAEep2mpWJ6fa9LmSZR9YJQCfqJlA/umtyHwd4SvVX7N8Q7WBu6aro9xakH0yjSj8c4r1HGhQ97ls/JX/FI9L93B/Db5HFKoVQAAAOAAMUV6LbfCrSJeX+JnhWNPVTcsw/AxL/OtODwJ8LtIffrHxKuNYUcm30TSmQ59PMcvkH1wPr6TLG0oaK7fZJv9LC9tHpf7meUdwO7EKqgZJOcAAdST0AHJNe7/AA5+Btp4bsf+Ey+Jrpoui2xDQ6VdA+ZcvgkCReoHHEQBZuchQMNnwfGfwj8PWb/hXvgxY7/BUazrsnmzrwQSiAkjOTyHX0KkdPNPFnjXW/HOoLea9qM2pTKCI/MICQg4JEajCqDgZAAzgZzgVyy+t4z3Ix5Ivdu12vJLReu/kS+eppsjq/jR8ZL74ta3G3lvZaHZs32KxZgWyRgyyY4LkcYGQoJAJySfN6K6DwT4I1f4heIYNG0aAS3MnzPJJkRwRggGSQgHCjI9ySAASQK9CMKOBo2jaMYo2SUI9kj1f9krwNLrnja58Qyxk2ekJ5cTEcPcyAhVHuqbmOORuT+9XFfHbx1F4/8AiRqd7ayibTrbFlZupyrxRk/OD6MxZgRwQQe9ep/Ffxrpfwe8BR/DTwpOZtTaJk1K8GA0QcZkLYz+9kzjbk7F4JzjPjHwz+GWq/E3XTYafstbO3USX2pTL+5sozn5m5AJOGIXIztPIAJHzeEiqmJnmWI91WtG/wDKuvzexyQabdWW3Qk+GHwx1b4reIhpmmDyYI9r3l+yFktYySAxGRljghVyCxB5ABI+s/h58O4/ifAPA/g5pdH+G+mP5Wsa9G2ZdSkOC9vA+AGZsfPIMjBAAAADM+Fvwwj+J2njwp4O+0aL8MrKVl1XXR/x86zL0eKFsDIOAHk6YIAAA219p+CvBOneHdGsdN06zj0/R7RRHbWsK4XaP1IJ5JOSckk8knohRq5rXjpaKd0n08359l0Pjc5zqME6dN6/l/wRfBPgnT/D+jWOn6fZxWGj2cYitrSJcIFHTjv3JJySSSSec96OBgCmqoUYHA9KdX6hgMDTwdPljq+r7n5fVqyqy5pD6KKK9UxCiiigAooooAKKKKACiiigAooooAKKKKACiiigAooooAKKKKACiiigAooooAKKKKACiiigAppXI5p1FS0nowOK8UeErXVbG5tZrSK+sLmMxXFnMgdHQ8EFSDlT6flXx98RfhHf/BzTtQawsZfF/wAKrpWa80aTM1zpKHlmiJOZIgcsRkMuM5yN1feOM44rD1bQBcFpYQA/Up0DH1Hofevg81yRTvUoq63t+q7M93L8xqYSS10Px6+KPwdTwzp0Xijwve/274LuzmK8jO57MkgbJu+ASAGIHYMAcE+XngcDPtX6Z/Er9nO90jUr7xF8N1tbC/uA39p+GLpANP1UYOfl4EUhBIzja2eduST8YeOvhDb6y+o6j4K0+7sr+xJGr+DbpT9u09+7RA8yx5PQDI+UjIYBfAw+KqUn7Ku7rZP9H2fn1P1jL81pYqNm9ThLX4a+ItW0/wDtDRrA+IbIffl0hvtDRHrtkjH7xCcHAZRnBxmuZvFbTrhre8VrS4HWG5UxuPqrYI/KrGlardaNexahpd7PY3aD93dWcxjcA9QGUgkHjIzg9wa9J0z9pf4gWEAt59Vh1W37x6haRy5+pwDXfJ16bvTgpL1s/wAnf8D237RbWZ5UbiLGTIoHqWFaGh6HqniefytG0+71WUdVsoGmwfcqCB9SQK9N/wCGl/ESHdHovhuKX/nommLu/PNZ+s/tI/EXWYTFJ4hezixjbYQRw4HsQCR+YNZ+2xc9I00vNt/lYV6j6L7y/pH7PV/YW6an471iy8EaLnObmRZLubHVY4wSN3uSSMg7WGRWjrfxw0vwbo8vh74X6dJpFpJj7Trt0M3lwwyNygjIOCcM3I3EKq9T45fXtxql7JeXtzNe3kn37m5laWRvQFmJJA9CeK9F+GPwfHifTpvFHia9Ph7wVafNLfPxJd4JBSEd8kEbgDzkAE9OOvRUEp42XMltFKyv001bfa/3GUkormqvTsZfww+FOofEy8u7o3I0vQbQmTUdbuuUhB+ZgCx+eQg5xnjILHkA/WPwm+Dw+LOlW+n6VbXHhr4RWcmS+St34hkBG5i3BWLKjLnlsADoPL2/hZ8E5PipZaZe6/pjeGvhrYhX0jwsoKS6gM5E90QeEPBCclixJIHL/YmgeG47OGFWgWG3iULFbINqooGBwOAAAAFHA/lOHwtbNKqurJbLovN93+CPg82zpRvTpP8AryKXhTwfaaTp1raW1nFY6ZaxrHb2kKBEVB0AA4Cj07967UDA4o4XilHAr9LwOBpYOnyxWr3fc/N6tWVWXNIfRRRXqmIUUUUAFFFFABRRRQAUUUUAFFFFABRRRQAUUUUAFFFFABRRRQAUUUUAFFFFABRRRQAUUUUAFFFFABRRRQAUUUUAZWpaTFqC5HySgfK69fx9RXhvxm+AOm/EZra8eaXw/wCKrIH+ztfsV/fQnsrDI82PJ5RiDgkArkk/QnBzUFzax3cRjkUOp7Gvm8wyinik6kPdl+D9Tuw2LqYeSaZ+UXxl+D15J4h+w+JLSz8K+Obgs1tqER26T4hIxuKuQBDPyCcgAlhuA3Aj591fSr3QdTudO1K0msL+1cpPa3CFZI29wfbkEcEEEEgg1+zXxB+Gmk+MdDu9I17TYdX0aYfvI51yUIzhgRyrDPDKQR7d/iL48fs93HgvTguvNeeIvBtspjsvEsEYfU9DT+FLhRgXFuDgZ4wM42Hr8dCdXAz9nVi7duq80+qP03Ks9jUShVZ8a0rOqKWJCqOpPp7muv134VeItG1fTtPitP7YTVSf7NvNMzNBfAdSjYGCOSytgqASRgE17h4H+Fen/B+60ubUbL/hL/iTqDA6XoNn8y27DJ3556YJMrAAbTtAwXqsTmNKlBOOsnslu/Xsl1bPr6mLp04c99Dj/AvwXsPDOnW/if4kRz29pKwXTvDkaE3l/KcYVkBDckqBGOSWG4qMBvrv4W/AbUfFOo2Hin4i2kMJttp0TwhEA1vpwx8rzAACSXAACgBU2ng5Cp03wb+AE+i60vi3xhcx6/46uF2xlF/0bS4znMVuDnHUgyHk5OMZJb6M0rRksk3vh5yOW9PYf41hgcBXzGpz1Hfz6LyXn3Z+Z5vnTqXhTen9fgV9K0T7OVmnw0vUKeQv+J9//wBdby8UuNooAzX6XhcJTwtNQgj4Sc5VHeTHUUUV3kBRRRQAUUUUAFFFFABRRRQAUUUUAFFFFABRRRQAUUUUAFFFFABRRRQAUUUUAFFFFABRRRQAUUUUAFFFFABRRRQAUUUUAFFFIelAEZGeD0rm9V8PBlZrcBlIO+Ejg/TPHPQg8c9q6UGlPSvNxWCpYyPJNej6o1pzlTd4s+NvGn7Ouv8AhHVLnU/hJdWWmw6hJtvvDuo5Wxjdjj7RDjPllerRgEEAYHyhD6T8E/gNp/w3W6uFuJNe8U6hg6jr94uJZuc7QMny4wQMRgnoMk4GPY9bsYpgshBWQY+ZeCeR1rTsLWK3gCogUdfxr4mhksZYuVObWlru2rXY9qrmNadBRbI9O0yLT0wgBc/eY9Sav+tJml9K+/o0YUIKnTVkjwXJyd2OooorpEFFFFABRRRQAUUUUAFFFFABRRRQAUUUUAFFFFABRRRQAUUUUAf/2Q=="/>
  <p:tag name="VIDEO_FILES_RECORD" val="&lt;Videos&gt;&lt;Video Name=&quot;muc tieu H co am thanh_358_1_27997.flv&quot; Position=&quot;1&quot; SlideID=&quot;358&quot;/&gt;&lt;/Videos&gt;&#10;"/>
  <p:tag name="MMPROD_THEME_BG_IMAGE" val=""/>
  <p:tag name="MMPROD_18271PHOTO" val="iVBORw0KGgoAAAANSUhEUgAAAWMAAAHZCAYAAABTk1ryAAAAAXNSR0IArs4c6QAAAARnQU1BAACxjwv8YQUAAAAJcEhZcwAADsQAAA7EAZUrDhsAAP+lSURBVHhe7P1ZjGRblp6JbXczczfzeYp5uPOYc43JYharODWLZPOl0QTU3XoR0JCoBlpC800AH+qRaAECJAF6kRoS2Q2BarQkqEG1ukm0RHSxOFQVqyorh5s38+Yd4sYc4bO7uY1u+r+19zLbfsLcPSI87o24GccyzzUPG4/tc86/1/7Xv/41Meh1Bhu7O2G/UgvV+YXQ7vXDbLUSaiGEhraKthB64VD/Hdg2qf+ylbdyBMoRKEegHIGnGYG+3tTR1j0chFpzO0y298LE+ubDwT/9o38TPn7wMPSnp0NLYDxTmw7ViRDa2zthQkAcBMUD/RsgPjQgFkQPSlB+moNQvqccgXIEyhEAT6tzc2HQOQhTe1vhlbWlMHFjZ3vwX/zjfxz+5Y9+HPYnJkOz3Q0V3VcFw1PA7mAQDidyMJ4QMFdtNCcIlbkBzHpNeV+OQ3kelNdBiQOn4wBgfNDthYai3qX+Qfhz33gvTNweDAb/2f/j/x7+f3/y/dCpNUJLYfOEwLUqQK70+wa4A/3nUG8+nJjQpi8aRDCeBIxLEC4noXIyLq+DEgeeCAfA03anGxqTE2F2fyv8BmD8Sbc3+D8JjP/7P/qT0JuZD83+pPBVYDxZCZMAMxSFMFcPh76AeKCYOVIUOv+MSWYrb+UIlCNQjkA5Ak8yAvXGfJg+7ISZnc3w6+++ESbuKzL+P/4//1/hv/lXfxA6dYFxbzJ0+6IoKlNhukoaLybuAOMIzUTFgDHsMXyycxVPshvla8sRKEegHIGXewQOlXub7rbDSns3/ObX3guTwC3JOjhiqAkiYgPiqRnhLIm6iuA23kd6AlTWG4aqCv4ut3IMynOgPAfKc+BJzoGKaN+BeOMJSSsqwtCJliLj//Qf/Ofh9378YTiYmg37h7UwWU1AjP5CEXDki9mgKURjGBgrIp5QZMwnlbdyBMoRKEegHIHHHwFhaFVCiJl+Lyw1t8L33nsrKA4Gy3ummiBZN1RIFD7WYuHBoREVEZK516bHSOSV9+U4lOdBeR2UOPCYOGDBrPJt2hQfa+vDNUQdcZSvDbTFhF2MhGNUHJN08Y3wxIB31B8rKuYD03PlfRyjchzKcSjPg/I6OBEHDHMT3k72DHcnXQsB8wDwRtUEErZIDfvm9XcpnRdpCr8ZABFil/flOJTnQXkdlDhwGg4YvhLOCoGll7D7iYNBd/Cf/kM444/C3vRc2B3UQqUybyTERD/SEPHksng5puoSDseqvPJWjkA5AuUIlCPwJCNgzEO1GhqHXXHG6+E333sTmsLZ3yhbQ0ccS54TM0yRx5GbcyJP8tXla8sRKEegHIFyBEYjAK7CFkdhBNGxIuPB4O//w/8i/A8f/DTsTy2GPVNTzBo/YZGxkcsjfpiouEK0rGf4gGgcVN7KEShHoByBcgQedwSggw9lzlYfdMJiczN87/3XEpI+YvoDNRE92obJu+xbAOCSnnjcYS9fV45AOQLlCIwZAc+xEdoKg2Nk/A/+Ufi9D34SmlPz4owroVKdtsh3YJExUfBIS1zkjMtBLkegHIFyBMoReLIRsOSdOOOZw7Yi413pjN8YxzGMknWxoCMBcUJx9zQu6YknG/zy1eUIlCNQjkA+AgS6sWZR99RqlMNTjkA5AuUIlCPw/EegBOPnfwzKPShHoByBcgTKyLg8B8oRKEegHIEXYQTKyPhFOArlPpQjUI7ASz8CJRi/9KdAOQDlCJQj8CKMQAnGL8JRKPehHIFyBF76ESjB+KU/BcoBKEegHIEXYQRKMH4RjkK5D+UIlCPw0o9ACcYv/SlQDkA5AuUIvAgjUILxi3AUyn0oR6AcgZd+BEowfulPgXIAyhEoR+BFGIESjF+Eo1DuQzkC5Qi89CNQgvFLfwqUA1COQDkCL8IIlGD8IhyFch/KEShH4KUfgRKMX/pToByAcgTKEXgRRqAE4xfhKJT7UI5AOQIv/QiUYPzSnwLlAJQjUI7AizACJRi/CEeh3IdyBMoReOlHoATjl/4UKAegHIFyBF6EESjB+EU4CuU+lCNQjsBLPwIlGL/0p0A5AOUIlCPwIoxACcYvwlEo96EcgXIEXvoRKMH4pT8FygEoR6AcgRdhBEowfhGOQrkP5QiUI/DSj0AJxi/9KVAOQDkC5Qi8CCNQgvGLcBTKfShHoByBl34ESjB+6U+BcgDKEShH4EUYgRKMX4SjUO5DOQLlCLz0I1CC8Ut/CpQDUI5AOQIvwgiUYPwiHIWXfB8mBl/cAAwmDsNx2xf3reUnlyPw5CNQgvGTj1n5jjQCgOjjAClYW9z4iInBpG2T6d7/7fdBj7MNwviteCCG35EB8KH+9q2vv33jMUC6vJUj8KKMQAnGL8qR+Arux2BCWKmNmwe3TxrkTtoHpA/yD9T9gMeO2Q71+CFvSSDtgB3077gzk+FQfxvUGpjH/eM9vtl+AvblrRyBF2QEyrPxBTkQX7XdcIDrC+DYIjiO7vNIuPjbDL8t6hWoGmhyGsZtMBG34b95PEXIw3t7rKL3sQm4J/gc3+Lj8f1V7VPV7tkmB6NtQn+Xt3IEXqQRKMH4RToaX7F96Uc8HW4AMrc8Aj35J41A14D4GOCFtuB5v4fWYIu3o2A+io7jjk3YFt+bb/Z5X7HxLnf3F3sESjD+xT6+X/ivO7L0f5RtOALMRyiCMXs2lpiAl9ZrjZ/2+8RVTxrXABlxdDsK8YJdATJbRTsw2r7woSm/oByBJxqBEoyfaLjKF580Ag62+WvyyNkfN0rDtkeBtAisRmQMRDxo83v+5vHA+z2LmN8nBnvcU8PH2JmSMy5P6BdoBEowfoEOxldxV4hOi1seLR8XOaNmSCzzmMjWmeR4nzPC/vdk6Ot9bCNAB6zZ7DUDUoBHtzxi/iqOdbnPv9gjUILxL/bx/UJ/3ZFgNFEIfGGkDx69jQPmQ714oA/Kt0P9m80Fcf7cUYFc/HzXEAPKUcKWXuX3GST3lRgcJgxdBvKFjlD54eUIPP4IlGD8+GNVvjIbAeNvDxV5+uYRssCP1FhF21SlGmqTlVCpVMLkpE41qR6GKgz9NZiqhn61EnqTE6Gjf7Px96Aq1UOtJgGEFA9s+oyosjByIvQV9faIgqdrYULvH/AeFB2mrNA9r9d3dlF66H7AZ01NhVCbCof6vN6ENiRv+pzDQwF42vi3TSbaV/a5vJUj8GWOQAnGX+Zo/4J9V03AVk1ASzQMmOXg3O/2wqAv+NTG45MCU15vm947oftKTcArUHVg7QuQW5122D84EOiqSKPft/uEkva+6enpUK/XQ6/TNSA1mkQAynPVypQAms/WZ1YFwJNVi4b7ksL1FDYDwv0JwLoa6jMzodFo2GdNCax5P5/jIP0LdrjKn/OCj0AJxi/4AXqRdw/wsqhXIOtKCCGZ/ZvImKi4qoi2akqGECpdgXK7F0KrG3rtTtjb2wv7zWbodLv2M/ksNv/cmiJatqo+hxPVeGCAN0XeFf1d43N5TGB/2OuHnj6rL5Duttuh3e7adqDvO2jp35ocOgLvnl6vvTDQ9duE9jm/5c+9yMeg3LdfnBEowfgX51h+6b/kkGV+trEDgJpFqSzzU1Rc6av0QqBZEyhPCUqnFZk2RBXMiGJoVCdDXTg4pYh4WtuMKIeZymSY03NTiohr/V6oCFgPBdq9nZ3Q2toMB+vrofnwQaj3OmFKUTRbrdsJM4qi5/T+RQH48kxDn6HPqVXCwlQtzE1Nh4ai8JpNFAJ1vfZA0Xer1QqdTif0ej2LsgFh3770AS2/8KUegYkDnXl//x/8o/B7H/wkNKfmwy5RTLXOZRUGh33LTtuN7HeSAkXxfXrspR6+l/fHW7VdRedIAi8iVqLhioDYOFdFxF1FoyIM7G/biHrT8xN6Q29CIDhQlKxItqPXEtH2BYoG4op0iXIHinYHnV4ESwEotAeUx0DcRD/o+UGkMSYF7lXRF42ZuTA9Oxdq0/Uw3ZgT3Qz3LMpC94cC4p7O6b5C4+6hKA5YZn0O++uRcc4hG89d3soR+AJGwHInChYaOg8Xm9vhe+++FUow/gIG+mX4SEqgDc50byCszSiEbJtvzIgPELAKUA9FEQC0xiPz70ErbO/e02NNoxK6rQOBsh7vdwW20B6HobPf1mdS3Mynww1DUCBbAyQVMSu31+0T1YpbJqolWShArk3Vw6Qi4cr0jHB4KkzNzIb6/HyoC5yn9PykHhso+h7odUwoDroAMRw1wM99mcR7Gc7k5/MbSzB+PuP+C/mtgHFHyHsoWqCmqNdkbopaiWIBXgB4Rsm0gf7uKert7B+ETlO0gDai4EFvP+ztfibg3Rc9oChBdMQAMleR7iQfnu6rAsvaJLyxkn+Kfnn8UK8bKKK+cum8CAeBJ3gPFwxUa2WHhK2vKHhr70DJPEXFSs7VNDHMzC6GxsKcEndzIShy7s8thr5A23jpQvIOYC7yyL+QB7L8Uc9lBEowfi7D/sV9qXk5DG/QSfx7ZAtJSuoYyW96V3w//g1oeU++HbWbNB8KAWSkJGJyLUAniIftHLSCwt1w/+btMAnNIEA+FK87UATc0/2hIs/B4UGYa3T0EXpcHzY47IWuIuNup6XkHmDeDfOzC+KeUWBI6WA/TWArbrjbhWroCHp7BqJEu9ASk6aikGzNQDmExdW10NL3HyhZeCDKA1UF6o2p6UY4FAgfzq8E8RqhUZ8NjdkZU1VMCrwniJr1WuRzZlqEC1yqGjQXuGGub7wF5zjPi3GjW3pjfHHXxov+ySUYv+hH6An2D7Ag+gMkYpEFSgNDxeGnwPdH854IGg4i9p5DcayT0t2acFfYNxBADtUFMSqs1CL/G5NyijjRBus1LOGr2hb0/oruha4Gjp29/bC9/jBs3L8T9je3FA3vCIylHkYt0RN/TEJOn1cTsprsuBoj3NEkEicToyGUo6hPNZRcaxn48viUQLliPLV+t75zFhqEm/bNJhV0zPZ31DQD1ModRurBfig/XBQIr0PaNr8cdqW06OtFNUnciJ4rAvWZpZUwt7QkTm86TOjflakZ0RmV0IbHJgK3eU9Jybq0zN220SQcAyLsKSLxpGHu6bf7rXgc7DDpZ5WA/AQn/S/QS0sw/oU6mAmMBTzJuTcCEkf5SJTrQBwj51iGHKO9yYmG2NgItgZQputVUsyKICQDExBWpUaoi2Ot6V6UrCkOALeaouCppuiHrZ2wufEwbG+sh9b+niiJpqLXAwGw+F5tysoZEIssNn8JItwaEbXArYemN4FjTgl4UhCVg3+fqzSGBST6FUSyDsJ+75/jv8kfd8mcy+UqSugdtDqS1iF5EyoKRPuKiHvSJVcbs2FqbiEsnL8owF4Ms8uroTY7bwUjHQEy4E3UfDilv4mejeOO3Dk3MSmWhGQyiJWBQ0i2ScYOEQ8BxqU/xi/QVfn4P6UE48cfqxf+lUTGXnGWY++IuIgRsgOBmfKkiDMuuwHgRgRmw28W8Ymz1UJ/UhEwErBJfbjiS1PW9Nqt0JTE7KC5F8JBJ7TuPQy9/aZ44L3QPmhadCwkNophIACug7yHioxRSOie5FtVKIT+GCpAqTohWCy0KKoZAGQSacXHc1BmUjgJjJ0HBogtahV3TMGIc8RtAfGBqJMOSg1F2y19Z0cgCiBPiMrQdBIaiyth5dz5ML92LszML1gykM8Jkss9bO6rghDAxdJTwwsos6LQb0I9Yvun8TuiSEpeG3Zs8CA9QjW98KdduYPPaARKMH5GA/mifEzkjE9b6CrJ5hFb9lIzdK9MW5RHsQQJtKoAe1rR77TAa0roMkUUxzIcAN7dDjvbm2FPOt+9nV17bGKvabbtVokn4BW+KgBuhQNFyB1FyDMNJfAUYQulY0IOEx++loSfXiy9gikgXM3gAOyaXwdTAI7HiJQBOP7Nczx2EhjPzc0Ndc/FghJTgBhgJupFf/cAY6gIPdcXoD54+FCgOxMmpVlGLje7sBgWV5bD8uq5ML24GNo1qTG0apiQbtqSiLY/0ljbSqJm++srlaGBkZWbxFv/sATjF+Va+rL3owTjL3vEv+jvKyxxR4mliLqj9FKMfnNvHDPMEYhYVOf9MMQbVwSa1b6KKHS/++B+OGwrIbe3HQ4ExO29HSki9lXd1rKiiUVFmaAQVIJ9G+AtYO8oSdcRKE/hG0FUrc8i8o7AKW7bonKAGO1v2rfERbuszKNer8bjO/w5L33OKQkH5fwxSp09kuY9HoFb9AoYC4gBaQN7+PBkJOSg3NXjHe17S5RMB42zhhUlxvzicqgJjC++9X6YmFG0rO+Bg0ZE0iG5SJTMCqCm8Ynrl5GbHJI8ntczPYFx7GpS3l62ESjB+BftiGdgnCfnHHUfudAL4C2ItAhzRkvuGjSGouDu/m7o7Gyr4m0n7Ny9G/qt3dBVYq67t6W/pZIQ/QDE2uIc3lQgFcEYf4gIQmiJe6IrAOGIwLmWIL7WlA1KkAHGuVGPV8E5uDrF4KDp4Mo91XPHccR+qIeeFal02z/HEm5UBIoLV5huETds7kB/A8BtAfCElBc81hV10ZaKg8fguKsar4E0zJWl82Fqcc1ojIWVc8Y1Q1t08cDAQImlQroByBVNdu7PzCRINF2C8S/aRfl4v6cE48cbp6/UqxzmvEGnAZ37LGTga7DgFZQJSMEKQJXEWl/RbFeRb1MRcHNzXTSElBAqxAhtJeTEC/db4om17J4UoNBZjgiXcmJg1QDKqIoEXpKSdcQbD5NyaX8ifx1pAeiVqiJHkxanKj53S8uj4Qjy0QTIgdTBe39//0Qw5nPzxJ3THvaZ+t6Gknh1SdzITBJ1s1cVAS2fj1nR1u6OJgzkctE8qCO6xSYefo+qVO9va3JSIUlDCb6lcxfC4oVLYVZyupq45QlRFU1J9EarkdhideS3jPvcV+pUK3f2GY5ACcbPcDBfhI/igI4SdDHa9Is/XvqRUfbA1CrY9KZYJXcY5pVNOzyg+GLHuOB9gXBL3DDRsUjfUFfSriLOF3napMCqCoVBVIxCTAHlpICrjaSNMuYUWTqdgGa4Ng2fmhQGSX7m8jk8LSoCQndI43XwrO7Ixt+bm5vRtS3xxIAyf7elYYaP5bX2G9N3FBUUJNpyIM+5aXOR68sbw/TJMTLGjtOpjbZolu3tbYv2GWOe70qiRzk1XLN2Xr99Iux3VCnIoCuxN3/xSli9di0sX7wcpsQvd4m4sf5Mx4lxdwIpJvzG65RfhHOr3IcvdgRKMP5ix/dL/XQLqgSILKlJQhGtUdBAFs0ATgwBYESBBbTBhNbE+EZMSykwJWvJhmiJ+z/7cRgo4j1Q5AsX3BcXjDSN0uSBKIBJSpNFXQy0RIcjBoQx25kRyE7qfltA3puAE0b3e9QX2JUFcVDiJIF/hNMMAxGnbfHRRU43pyNOc05zemQcd8y3AtgO1v49Q6c5jUNtYirMiAPmORzkkPK56gKZnyXkTAoYb8j+DhQxtxgvURZzM/OalKJHclMTXUufOSkQXhAYz0h98eo77yr5N2eFJ1uierjNKhFoFIui+mnxzNGhefzNf9+XemKVX/aljEAJxl/KMH85XxIPJlJVLftRRiS9rqDZojcMdTB3h9PFvnJaII2kjHLl1n4rHCoC7t+/GQaKgpGqYerTE/BS4dYXiAHAVM1RAYe6gvcSTQ8ESBYlImHTUrxHl47M6QxgdhAlcp1QaXME6lgsYooJq7+QcqMedbge0eb3jCIR8Em3PGJ2tYTrkImCiWQ98vZ9GnHOUoxMzYnGiLQE3wXHDRhTvtcSPYMao43FJ1F4vRbm5W8xJUN8gLgtxcjW/YdSklAYMq3S8IqBcVdjEqRJnhDonn/l9bB29XpYunRJR2Ui7FAKrh9fxTsZe1FMj0ow/nIumBfsW0owfsEOyFl2xw6mdcVAJga4RdADJA2kzPuXRp4CYi2V62h5lenf394J63fvh4OH98N8ZydMAMbifrviec2oHQ4YjwnREwDYFDI3vBtYbgusugIms51UIq8msBrSJMlr2KLgVMlnZvOJN0G/wC1GsVTI9cL8girbqN5LVESupLD3Ovd9QuSYR9YOyK6agHIoGsX76xm0emPBKhABbStkMY8KgbjGYr+5a2CMjI+omV2ZkRk9oNyTL3MfaZ+01Xg3e/eQliamtlETcDjapFFeePW18Mrb74R5ccpd/e4DvZc03jSVepo0TxImlpHxWa6QF/u9JRi/2MfnyfcOhCALJ1Cmsq6v5BrgZoDDU4AxkbE4XTwj2lu7YUfa2Z0NcbFK1K1O6vUHWp7LS8ILLHJeFXCKlEfkbdELDzlfRcz4+VC3ABc9AlpmiViRRrTpdppQFHlxB5FxtUYUHdUYXmnnf/N5T+KallMa/jeRrO+XJwe94GMCmkLl1t0sYjczfJKQVmXYNU9momJoHCagLquFtK8A6ZI4bxKfLTOtV9Sv97c18ICt8TKzs0JwRdOXLocrr78VLr76ulX0tZS1pPoPID/pVoLxk18SX5V3lGD8VTlSj7mfEodZQ07sI63MWRveDVVlh8BoouHuzl7YVRS8++BBOBAId3bE8wpYqgKRJVUTH4of9rLjvPebUw+AtEeOUBAuNaOcuQmfLDzxBGEeyVqiMFXWoen1CNWj4ENNHG0pLkiQuQa4GNk653vccPB9eRTu++yvz6kJV1UAtgAyCokJeWvkN1YE7Atl1t6KyXwtmMw0Dh65G5dMpZ4iY57Dn4JxYOyRwjUplxZPTFLPJBMqDqlefzW88f7Xw6XX3lQdyXw40MTWbKNdPl5nXILxY14IX8GXjQPjyt/73d/93X/+/R+GG4qYuqrIomh1UlGD5X1ZKrrvVywlipGGL65Odfr6Co7SV2SXGfoax0nL3kOBmngFM+ExpQNrbyXjqrrgd9fvhfXPPw/bt2+FrtQJFVQSLMkFhlOwBaZ9BbylZpCagHs76jr2SMdGGmLM4WN0yw0lgNlm2nmSzgyTqWGByStiCbWdP5QEG6cNP8y/uUfeG13fhoqLrPAjBz8H8OJ9zgc7/ZC3bfLJJVdZsGemZYbSEdVCBGweydp68tHgMevVR1cQjUdLgHugjZoVOHDAnEliV5wx8rWKgL0ux7fFxfmwsDCr5KbKrW2C0ecZD42YWMdIf+/pc+Dk6+r5Ny/vC5zkTgLj0xKYX5FTtdzN40aAa07nRl2T+fW11bIw/qt8ptBbjt5v8MJ18ZQzqmib0mM9Ze731jfC7Y8/Ces3bqpF0UNphXfVmqirzgKHYU4nQEOgiJcELmTk07zzcldAjaqgJVWFydX0PJGt9bID6EniCfwBlehbETcoEZbukyTpRJUwQeBXQbXeoSr6lBEU0GvC0PwxJXqiNqX2SqkhqIOcNwN1g3ePmE+6z6PpYpUdnDGbfw/3bLOiD2Zm5M5Wn7Z9YZubnQ6L83P22IR4905734yPDvZ2Q1PSv30lPPd2tmzbFcWzo8IYjI663nlawA3o47vcUNQ9rx86PejoYou/XfXkof35J+GTH/5ZuPWTH4ft+3ctsVreyhHwESg7fTzHc8FLhPMyZVt5HCkGyKx/LAiN3rpcyA3Jqvr0hxP4TSvMnVGmvy/T9q3798LO+t3w8ObnpheuyAxnUrPvlCLWmqJPM4PXZ+x3BLiKjO07KVHW96LEwPydirNpLa8tCs4TcpmmF7WGUwPGpRpnPeojh/LAIl8Dqqi6cNqD74FHdm8Kj2JzQD2NphhyyqIMUJUYdYD/BTyw/m3qETOlj/tA0oyiDruH8xbowgXzOfDLRL2sBvZ240QEVREnpBhNe3IyWnKGsEfXEjNUir4bVNhR9hKLYqKd5z7G+hxgdRVRzbQOgEBfCosLb7wTLrz/7dDSajROhvHYWuSeqIvhqmR4PhxF75MZ5+d4YpdffeoIlJzxqUP05b0guqRFT4eRxWL8fi8OmJR3AZQRgAV64pUAdPbxU9DRrKjCa4Jlr0LWOUV3nd2N8PDWx2FPUVeQjWVX0Zw1+lTUzIWLb0RX72kredTT8nxOy2rUF3DC1pRTKoIuiSi9DjDDOjMvmnANsI/SzpbKplNCy9UPOU3A5zpFUNE+5hEuvwfvBr7Hk3dDPjkB+mlHg555PnkZZysQo4AD2RicMHwuHK5NbiwJcVPDXN7AuBIWl+aHk8NQdochkcaISSOv+uO3ANw8bmOi5N2+on6/xTJng9KhQsI+k3G3ChnjZXSv46nf3lcF3+o3fj1ceuf9cPH6NTnEhbAuPh+joilNArSO6ouCiooUKKFI+0AD2eStv+mAUgLyaWfJi/l8CcYv0HGJYExRAa5qo5v5sEE/ALZEjnTBwFFMl11PF3QX/wdrXa/LUOAwRxEG/KSM3DdvfxK2b30WBmpw2OADRDVAHVjbCwzkLcJTFRsNPeEyoZwVMXuHZMAjB9Ocy/U9zHnMQ0XcJMM82eU0gye68gSagSbRt1fkocRApZHKo3NFhUfbbhZ03GGbwmwItUcG3iMdcazoKyb1htI2fahX8LHfrrLguwBeNirwhgk/ANSr8LDcTJNIcSLN99V10Plv9zEgIg6rl8OaIuRrr78Z6iur1n2kq4mii9pCUTcrD6JxCm6sk4qNlhsv6fBRRPMCndPlrjz+CIwD49Iy6vHH75m+kujGTHJiwfJwSx5fVtpMfzmkY0Sr5ougiBV6oqI3sxRu6PlZEcYDRWjrdz4Ptz/9OGysy2lNUS8XsifbhtRAspy0KjNxqXgTA8SmLxYgUbFX3NyM3aNE96DgHh1uvsHH8n6PoP21eZIuj4KJxh34cgB3ED8uceeP++f79zkw++/l9yGvy38fE4eXXPvzDpr55/k+81nosP1znKPmZHCgP+6+eMLklI5NkndvhYcf/Th8/KM/Dfc//TD09zbDjKbdekXVjuKZ6a2iKp1UBRg1yRx/67jtSdNnelaWH/Y8R6DkjJ/n6CeawiKnYeg5mh+n8OylSIBIjCU4re5Tj7aK3jvVORAXLA+FB3fC5x9/GHbv3QmztUFYJVGllP7Bzibtk61BqPGe2GUqIpsUGAMqNxVFU+TghusAUA6WuTl73mHDQYXSagdG821IXZXzSNVBq3hvHClR7ZjQzqNnPvOk26yW8nyGJxp9v/z9TjW4qTz3uUeyu745FeO/31cKTEQAtqtKfKJin+jwYQD9hKHpcN/ocoJLEjabmtQq6ipy7pVXwurVV8Ps0po6V09bGTUQnHuK2LRtqhW0g0/45c/1XC+/PB+BMjJ+wc4HEjZQELaZq3D270RNEBnTTp6EU50kFKXJ+PAqGm5t3A9bdz4NGzc/C33xw0tSBFxcXgoNJfNa8iCmxNlkb7rFBJk4xlSph6uaR4jcswE2AJBzu86j5rwx7/flOmAJIO3u7oatrS3bdnbk/JYiUkCMjcjSo0te79FwHvnm3POwsCJ5EB+npsg/p8hZ81tIyhG5o6hw0yBPIhKV8xy/m8938/p8/3KXtzyq5bWnlWofd6r5b5vQSocegCrlC2HrQeh//nG4+8EPw60PfhC2734eJtt75g2CSmXoBW1ArOMoqskoiiOJ3hfs5C5354lHoKQpnnjIns0buI6IqmIaL9q7xy2CMm5fUQEMiMbKsCm0ujTo3N4KB/cfhIc3fh42JZdq766LO54M55WQm52SHWRLigABYy91xjAgQT+s70NtgAE6YLSwsDB0KXNgBWj4PsArX/YDPoAsYAvo4qgGp0qpsCe13GRnHKXhFIBzs0U+Nwe7PMId51vhj42LxPPiDo6Ug18erfvkUizDdvWCF7Y4hcNYIIcD1HmvJTw1wZxGU+RFMI+8VmBcUSuqSEPgSi8joYd3w9ZnH4X72jbv3tGkKzAGtK1Lin4MrnuWLcBwqewS8myuxBfnU0owfo7HwoGXJE0sOxhtZoGZ5FGWYGJFqguzJ8/hXXVffnDj47D/4F7oSUEx1W+ZC1tXfgrr926HXYGlVUlDgyhZZ9SDlsSu33UQ8gq249QMwyhawA0Q5xwrw2YewMlDwiaLxDk74Lqu13lapwk84sy55Pww5Mm8k3jjnPoYdxiZQNgA1TxJ6SsFovW8+rDIGRcrE3MTIs1Yp4JxcZ+OTDgpEWfNp+R8Z51SUGdoktu9dzds37kdqnD5mNRbBMwkLXJKEfEhHVJs4i5vv0gjUILxcz6a0RTeub8Y7eRVWehzY9ysi1b8cF+qieZD6Yjv3QzVblNFHr1AW9GB+OONu7fDvc9vmqPYQrJqtEShLuq8og09MMAAhRDdyqIJu+t2ifwAKk8AOojzOgCLKNGjagA2py4coBlWpz08UnbwHC7V8dDIKvBycHUu+CQwzpUTfhhzwHMunNexXwCy6YgVzUOteJk3z+fFI/7d/vvZX5f/8Ry/C4rjcW55dHxk8tDnoHiD+iUxa30C6dskammAmb/2E1c3B2QmVWtVBRgjkdN9lml4nF0pX/OCj0AJxs/xABEx+oWOPtb5Sy5gLvieQJH4p05YLAnahqLeWx//TD4Td8OUqucWp9VdQ/c7UlBsKlqe0MW7urwSFueifhaNshdT5F0yIiXReoSm8IafvId98cgQMPVqNqcvnGNl/3me3+LcrEfczhnn9w6EgCF/OxWQg6Fz0g7UeeQOGDrNwKFzysJfm4O4g61L13JOnPcx4fBd/nxOoTiP7rQE+5lH0vlkU9Rf+yRRVIoc8ZoQoHbREUM9IWFLHargkvrbe+HhxzdCX74ik9I8S+1t6gmOB/ad9NujSzWaaZfe+aqEfXFe/Dme2uVXP8UIlGD8FIP2rN5ihjPEwik6HEawmM+oAIPkDVY2VSJVOjMrIu7vb4W6eEZUEy3xt5jC4zs8SVLPwiyiODXRVGEHFyY+NbiKNWUI1BQAe2RHdFsEw5xmcO7VqQoHXysOSaY5uQqD35FHsc4jO8g6aHjSEPBeWlqyCcElcUX1hsvqHBj9+xz8cj55XGTsj+Vg7oDIe4lunQv2xCWfzb7xHPvl0j3GhhsrCZ9cikUqDsL5KuPEcwXeVzwwXs+xeSDHz8ogLUq++dOfhc1bt6UbP9DxroW5xowKPeIksrGxYeDsEbv/ze/zSP9Znafl53w5I1CC8ZczzmO/BWMas5K0cmFwNFpgYuA+EADP0PdNFXa4rm3e/lzqiYcC5gMBNG2QWqEpfwTsHak0oxSYOo5DXdBdRU8HAvM2jUF1Ybv0yyJJHN3MQ4HILPr4csuLPfg3F/U40528NZJzwE5T5HrmHJhdN+yf54k+7nONcK6IcCB2WZrzzg6aOUUxLCRJBSD+3f47cq7cwcqB3F/jFXbRKjMqULwcm33wwhbnxpkYPCnov8/3yVcjJ59ayGTyzablCMh0ZtHxA4zvffKJOGQm4d0wLW3ylCoZpyQ2rtCJW8fcKZ/cXc+P53M8tcuvfooRKMH4KQbt2b0FpzUBsQDSLip6zCnymRZINQTQWGAeKBn34LPPLKFDxr2uzPtEdz80tzYEuuKQ1WvuELNzXcRYXKJL7csDAZa5ua9lraJkynAd3AxkxD1jnl5TZ+Scz/UI0iNfj2ahH4gQkYq5XIx/FxN/R0A/8bS5Btgmg8QTA1i+9CfScxD0ScBsLtNrcwojTzrmgMpn53yxR8BF7tmB0+Vyxc/Oj60XgwDGbjbkdAz/HrVwomw9udmhXEmTwunnCZGxSWqSOQURso4gvtHKAQy2N8KeqKkHKua597EUFrdVXbm/HeYlXVxbnpPBUbQDHXo0Z5aiRa769H0pX/G8R6AE4+d1BPAeTlaL+A0QJXOPuc6sesw1JFVrqUnorkx/moqIBzKBn9QFeqiedZ39TWmId2PiDJc2Xcxxi6k+OMgJFYegzqCugA0T9Z74Zcqfe6Ir6HPnF2y+3Paoyi/wvCLPAZLXO13h7825XI98x1X0+WM5P+6HwCNjB+HTKvBOk5b58/khzqkN58GhKphkFhfVvy6jTVwNwutyisSBP09Q+ljmydITTy0M+dlM35gSuOYrqv+zYtKxxt4UtczmjY/CzR9/P3z+4z8J93/+o7AnbXlr876exw86lnLnq5Rxv/t5nebl9z7+CJQVeI8/Vs/4lQJjAa71rFNUS2SLkc2MKq8qRLlq9nnzJ7FEdrC7GSYEvoPmZmjvbYjCULNQk701lOSLHZMn0kVJo1A0qHhPeCLHquMS2JuGGMMcEj2pb16uzc2jPY9kc72xc5NEzw01Ns0jUgckBzxXZ4yL0lzlQam30wh5gsupjxyofT8cbPCmyJ/3ffHH/Pv9d3ik7/RIfu8TTQ6mbnTE+30fXS1imm2489S4tDih8Z4jCbtHzh7MpBMtoUnYUNjkiIBzXClVVS1pXUNI8NFbT6b0YXEh1BeWw8T8Qlh77a0wJV9kJhL23/fdJ8ZnfMKWH/cMR6A0CnqGg3n2j1LcKu6PoKjLslR/YFlZxyhG7l3Nhw/CjQ9+JP9hWVmKJxZfoeKOB6HX3NLFqohIF2i339B1i8RJF3HKrFMia5pivSYu0WN3aP5t5IV1uogytg7SKf27WH3n4MkFnlfbeUWeR7CUIxeTaHlU5ny0g2jOsZqbGpE91jfJN9n5Tx/b/PVOLziw2mugYICxzNbT3+t0hiezihOOJyb9NzkXzuucf/X99tfk0S/l0AbAaf+LdAz74Qna8eeKqI0JASicPT4V1p0FIyWWMqKe8CHRvhyKcqIASAdKmwAZUKaEmvvrb4fJcxfDJTU8JRnKscxpmLOfo+UnfFEjUJZDf1Ej+xSfi3q429eFJmph4lCRKjYFePAqYcfSdO/BbYuGhcCqmN3VqnUPQar58cJv0EOtJRVFD6N3girrXxQ7dMAJw8OS4Gvr3uVnbuLjcjozjAeMNQEY94j/r95PGTUFHlR9GUAC5ji6KUoDuFcWl8L51bWh3M2X87lZPJ/nmX4vvGCfXOeLkmNLpu1I3LyYxDw4Mj9kA1T3sEjubvxGB1YAsbgkzyeHPLGWc8N+uFwjfZhaS+GMxuvg7Nn/edEXFjEzJlTdJZ3yrioPN2Xef5KagnE97WZzCP/hysw017TQsgbaOgCTJOvkykfnEPEXOiAy2+zovNA5EX76w3D46U9DS5rzQ62eJuVPXVHyF7LKxk6fMSyzz3YmWnKWzvanHZ8v+/mSpviyRzx9H9DWVWQEIBzK6nJWF97ydCXsK2Hz6Y++L674lhzZFPw1d1TEsWPJOjhlyrEMBEQS1ypEprHDRJ7Y8ijtKG0Q67X8tQCtqwQa03XzASaCxrOCqAwQbElSVZ9phFlJqqqaBNwveFpRmYGVlseAq6sOSMJRJs19ntDyiDcHR0B1R0qQWvLDsEA3U3fwftM0A1hYfqZ7ImqTf+mGSX5OXfjvyzXHrr5waR6/3yRr0unONkQDQDXQ444WUXjvaBzM71grjUVRAYwH47CvriVtNW7FdN9UDNoP/IyjY/FRvbMrRPICmOJ+WrUHygnAmIlUx5rxjWOUJhlZlEaw5nV8CS9i0hXQUzGi/dSBkNHQUlhU09O1a6+HpctXQ11dqQ+1atnaE++cJlmkNgPbdzUi0Gcwtth0ntT26TldGi/F15Y0xQt0mA2MxfkedmX+LmZwifY/7e3w8JMPlTn/iXHF2CgeSkFhpbwk3pCvQT0ImbivqQqLC9gTXvw8jyxd6VAEilyBsDgzNwTnXA7mGXoUEx6temEHz/n3AJ65asH9K1wa5sv7HIzzyHVKLY7grbnliUB7jQAjd22z4FGblwDzN9pq51eL8jLnnD0R6fvM407LEBHnZjtFugPlRO7odoSDF3g3tTIxe1Mrxoia35xO8QmJ7/bH8+cxi3cwzidUe42BNRaa6e94ICNwo0vHQpXu1OQBp1UAsrAS5i5cCYuXX9F2PUwtrYT2oWgOd+Kj+avGCyCuYrvKCsomuTKH/zxgoaQpnseon/CdLBV74oOrKCuUOd+49yDc+fyW+qzFUl1bviuaMX7SS5q54KEMUjTsH5+DkYNzUQdbBGZP+DiY5JEcn1Es1MiLPPg+omBPcjngAn652bxrbnN9rhd+UFg4AZCpcIWtJ4UH0Vsf+kWURpVqu7TQJiCUcZ0Fhv63ddc4YcNgB2qH+5re3FAjUDb+5nFzaKMMmdZMRP6Khm2FoPHm8S3RPJsyZVrf3AgbUrbsqB8ekTKvm5bCwgtGvIefJwydOvExyRN5uQPdBE0CtDGh2qRKAGyBcYr+Acp8S77XNIEdrnCQMiqyP9A+PrhxI9y5IRmkOr10ta9T+t14Xk/z2VpJMYFBc9EVu62J3TKG5e2FGYGyO/RzOhRcUIcAqi78OSXUDpt74e7HPw0bt2+KJ1aZrrZOm67E9GBDcYC5fGwRzwVaYRmvhE4x+soBoFjgkEel/E2bJX+NR8PFQgz+7ZpaQBuuN/e0cItKB3bncz0SLYIxQM02U5e3sECxii+Eaasl6WuopBrzd4pBUiEM1qEWPBtKESVCEMROJRX8GuBHrT+dgNtMi2zFb/d8Nu+D8+X1QI8FgpYwFC1hEbhKi7ENJbGpbQKPDiJP3c/g0kZSTJ/f0m9vaYLYxRZUY7AjrpsJEnD2RGX+W5l8KGfPb06f+GTp9/njOQeOQsZ+SEpQ+t+WlLSVAnwyOnUlHUlm0jaLCUznBY9DRU1TsKJ/G9MBDaPfa5JHwLnE4ud09aevLbtDP9/xz78dt64Z8cSTUjpsyIFtnUor8ZB0geiInwT82rQAAoyzN7qRIsD3SCl1KlUmyi0qHXy5fFzk5soKj2w90iOCtIRbss7kHvtMr4rjfc5ZF9UXHp17VJ4DFm2baClUE7g0iKgBDt1XFfoSvE5ZPzssRLUBt7S811jQv++Q/noAcYqex90D8Kwg4ElJvtGtuqXVRg96IfXnA9o79L0TqHJvKg88o6X1JvqdW5gPK2tr4cKli2H13Lkwqw7S0AS8ngQkE5PTKXnFolMeJ51tOQgPI93k4Qzw5pRS/jl+/MzkSRE+kxoKGZttJIlsyrtk8/PPwpYa0raVaKxqvCintqpL5QPaSCeRNpaR8YsDBuU65fkdC6KaaV1E08qSN1Vp9eDWDauqm9TFAkAdUuKM9SWdiLl42FWBE106UD2gbMilV+7tm0uscrB2sMzfA5iaf0VWxMHzXkjAZwK8d+7IsvPBAwMdlubIqNi8JNgN2d0ZzavpHJD8Oz2Jlqsr+LuvqM7kZFKIQM0caCLiM0j4R+CJ3d/MeoN7PR4TZ6lYwttrF+7x/jXAg+xAEaEycStW0ffx77YA1XhufDvo6EGSTv8mmcckcqCJcUhl6NsAaIpCVs+thYsXLw5N+H2S89WBGwQR2RbVHflEOI5ayisDj5ydzh3HVtUxN6BTxCZdbXhdA8qTFIrsbIXdO7fCzu1b6ol4M7TWN+WNrIIiomLOKRYSJP/K2ws1AuVC5bkdjkNFgmI8ZQT/4PaNsK4Lh6orCjrae9ATcl0zIxkQKMqQqlU6cjRi6yBFTkjQAAuvhjPNKjOsRZNRS+wXt/9MpzFMqpZF1jzvYIIELacjeA7gBoiWl5fDmiJFNnOWS9aUAIsXjDi14UZAADjAbYUmel0E5Z4q3pYF6sthYX4p1PW7YicSEkyKkPVvDI6IVtsCT2uiSiRnHaChMRACYjcK3TP+nvczchUlumr6fqoSo3JBbmf6DvTYxcg9T+L5vubjwSThZdJQND6huVzQefecgsippJxGmtBvsk7gumdyZWOiZQM4eZxtyCGDommDOkFQQSeXlqLhniitGhWcnDf6uy9jqYG6vRAdr6sTTFdRPCZDcNNIIaFnnrRl1HO7VF6SLy7B+DkdaCLjGZwTpSXekf1l2HqobDduXeL9dHFZMse4wgjInlBDdlUFaHXhWhSnSI8lu2fejU9MnUEciIuZegeE3CLTk3MADUD88OFD+05KhK9evRquXLliYMxj3u/OuyvzeQ7A8MsePa+urhp48xkOXDknjSqEogZ6ve0fdJUsU/um7X3xsjKyb8l/WDRGq0MyjRVC7HoyOSH/ZIF2Va3uRx1SvFPK0fu2AJ/Pr4gznZLioCa5V0Xvm9T7K5LnuVKiaEbkpcXehJR9piTagZffDz3Bv11d4n4ecdKMhTRFGsKjYrvP9NR+Cj5CVeiJobLCI+NhhMzkp8lN82/3QBOW9qevybyqqJ4OIVVN6rWejPU3H4Sdu3dVQi+jISWKoX4oLLHikvL2Qo1AqTP+Ag+H87Z5UssjJ9XPSVvcCz/+w38VHv78Y3wuw6QuqEnxmVMKlwZabna0Du2b2D9GxkRR/LOW9PomTUrSsDwpxGsdNPNlchEcaCjqz3uEyL46F5wbqJukDn1z2ng9ka8Dl0fI3LtywjtsuBbZKRCPFLsH8mBIN4cG/z0wDjZZpJoIoyfSPpgkTADdUPSMRtgarup1FK9Qicg4UaZMUQt0BtEl90btkDShuEX38/Ozw5UDn81Y5KZA7LcXpHjEzO/mNY3ZmfBQCganeIoaaX7jyRV4+uH6DUaiZCsZX6H4hDkEefbPzYhYKZGQZKFgJ4Yth+LKRBOP6c/VDWRrcz/Mnb8UqvMrYVY65Gvf+naY0/0GSh2dZw2Ov60dxt9yFcgXeJm8lB9dStu+5MPuS3fLrKcmljxm/hACBCRIzY0HIaiow3qgyciHUmcUFsAHIGy9z7Kb/3sUOY8KDvJMfK5nPe1nj3stj3lzUQCH3wA4r6yshHNKZF24cGHYzsg5Y9cV+2Tgk5BHnq7vdTqjIg62poKShvTODRni19WdZErRK5Eri/bpKTUSVYk4ZeJsU9A03Ncaoh3k7SuqoSrwYaupRNj/9nsKYqA++Mx6fca2SPNIbZAq7QxYFcVa0lK/kd9wIBCGKyd5yPMLybGOBCMTxIZWDTdvfG4gn49dMeFWVK/k/2ZiqIs+8TFhzCxhC4eeKKTjEnh2PFMdyOjYpn3B9U2TeEX3a6tLRl20VJ23pQ7iD2XDurezLiuprn6rwf5pp0b5/Jc4AiVN8QUPthume1LHoyBkavfUTLSpJpRBtojW/0w+FGhixWQaTzhcSSaHr3xl6bmqcVn7xwXinC/Nh8FB3aNgL2vO2xYB1FZynVrZx8Rb7ALN31AdKC4od+Z9HiXmST3DFEp/LfKnoIXIW+oRVRu2VZV4qL+VbTPz/EMSegIqIZaSnCoLF2ANKGQgQtTAoA2wDoJEzdbAUxGsFAYN6WpnVGm3oEh2QZHw4pwc2uZmwrwq8KzSkGRpumd8a0yUirABZgz+o6Z70pQeM3WpK0TDULEIgB+RoWXqB/+NuaZ43N+8zuxS9VkzSdJn6hGTPEbfaQt6tSXCKj5mcrekeEMybeNI6XicuSMN0lM5d90m+K5K6VtK6q3fvakGBXeV8GtJw40FUQnGX/Dl/0QfX4LxEw3Xk73YIxtXODiXCDCtYxgPV6yoRWSfriABj10gJHWiisIiTC5G6AkvCMh24TTp2ml7m4OJfVfSs7r6wTtw8BxRG8t27w4N0LqMLW/6mftP5G2KbDWQTNpdaxw1xCgbSNAJcAUchwIKCjKQ+wHEJDQnkKGJ/6zQhkqvqWr84EWnoCY0MHXxoA2ZrluZr4CdYhIe59/c+7953ZxaVS2oxHtJEjVc8qB9oDr64qfNnEezHBKwaUXUgHF7X9ri7R1129bkIy4br1JAeWlhcWzyL58cT4qMec6rJPkbThp+nZUHnLtP4k4tOcj6caJYxCw4DYijyoQzhoIVKBruSex12uK2q5OSUKqiUZP+njjk3oEmf41zCcanXSFf7vMlGH+B481F5g5gfsFxkQFoN298Gtqq8OKiAHGFE+niSCXP9GajNbs2B+NEDtoeD82Bjtn/x+H7ikoC/yjnK91jwYEAYGBZDV1BUi7noB1s3SOY1/Eal8HxN14WXrVWb4heUOuo6iSRrIBYJjd9bRNqKYXcb1ZKkykBMqXidcHMDAnPbGsIwCsCaErGSUzxnpomM/5d1ftqet8AVQH+z1IVHOxsyHNpy/5d0eQnHYi0zerdxwShzcyBUHto3DFXwgyIfxOh9jUJoE/e03HbQWOtysPtza1hp42iRG3camXcYeJ7WQF1pIphIiDiXpG6ZG1FiU+ZMZkXCNV2qSrPK/RcZ24gbJUb8TIGkPWrbetrv3e1OulrYqtLy97QKqHX3hMYq6O4HAAZLyb98vbijEAJxl/gseCi9KjYVQQs2VEqtG4rKpaszaJAAXFNgMISmyjRLm4ld6xiqrDx2MiL/NHCgDxjf9pPG1cunetgPYHlEa6rKPx9TCxeMu1943IA9uQe++Edp6Et4GM3ZJi/J4Dc2X4YdhStEWnv09NvTzItOZIdKqLrSfcrEjVMqmS8JgCd1lajHNnoCtEZilq7TdEXAtieokBzt0NVoPuuKhqnBOwsyaUV1L/1mPw+2ntboac+gvz7QHIvzH/Ms0HqinlxygCi0oAGjvgl8288PIiEl+Ud7M8D2kWOvMjxHlFPmF766ObqDM8nsPrwSZtJbBxn7InaPGKOx5lMJ5akMSqW9ZF5ZVcVFUPbECHTkGBfnHFTY24rj1JRcdol8qU+X4LxFzzcnrADjI2eWF8P2wJjIZGqpQQ2irpoPArHRyeOQ0V3pp5IyTuPhoa+BWl/LVgy3jAVPmS/43E54yJN4R/hj8P7AsSuFHDlAJww0X2xdNrVDrH7dNteA8jiYUEDTX47G39vb2zq5+uzW7SNiioRMQ1WaSfPfUWuA1EK8lLXtjwzFdbm6mF1vhFWZmthpVEJSwoql2dCWJmfDKsLjbC2qKhyflqAWdE2pcemtc3Ycyt635LeZ9E2basE0AOas2rCoyQcQKbi0QAYg3/RENZhW4A/0GPQFnWBtXHGSjhyT+Q/jjM2WEzHpFiaXvw348SKwukg/u36boA5X3kUT9P4HQBt8q+wL46FMDEyxi87Fr20teLoaOJXeY8WYkpOqnvMljqKl1j8BV/8T/jxpbTtCQcsf3lRqVmERaucU2hr7XnEj3YEbrdl5HL/o5+HcEtytu3PzYeiIvMaLprunqJALBylGADMUAHEm8A62ixEK8mUeEEpQLqP6Nkq0tDjZv92KZffI/VC0sW/jUIR2Hhkm4O6F4wADICOUw+uqfVof1peEl4oYlEi3y9kNakZOlpNMB5NU7ji4GIyssOWuEzRCuyv8AQgrkqOhQlQVW508JlzaIP1QEOqipoiPNTVfU1YHbWvp3NJTUm4qjhgxgndLH4LNHRFRcFnHhxo+W+THB2z8X6Gi8dZLeqbZxfOhT1V/bECYP9NWaEomIiVcbkr0DInNn0ez5kGW4ZG9hgm9KI5emYfEb2DucVKwbiNk7YN1TDApmbTRRW8LKnkmrExKaCoFT6P72/SG1DaYTp996jMZIwo+EkSN7rDALyjDB9/R3A2r2r9Rl5Py62qlCv1leXQRjYpX5Alubu98u3vycZVzoFWPBO9j/Ob+ZZkDwzPv8RVu+TyDJfQS/vWcdK2Eoyf8nRgMLEvNO7WzLoV1VmSLfF3aFwhgnmNAGFG4R4NJn/6B38Qdn/0A5OwYRxf0VKaW4xmMZofQbyDn0WcGcjybzd+58KFWzQ3HfrcUcqrC5fuEdOK4rjIzHAx3fM6a+3DzaPvgg+Ca33hd/MKPmtIkeReuJxRrIG7GQAZ9b5yXEOepxUAQEyJrh4wsyPmD/wmsFCoTSlBplB4Vdn+aXHGdcnUZvT3vNoKzc42BP6zVpxAhZ6BsyRsFaH1pIz4AfueGrCyguhImz2NE5teXxfATEo3y+qC6j7Ad2dnz2gfZLn8u60kXVuTXwQ3veZABRKp+IPS6H35/26JJjHTfgBMAIy7WZeJRsNFJR+TJdNZV2PWVHOAA/0++yz9wEP9XnjbLpOQHnfQtCILfQBKCcYeoNR/9RtnNW74k0yF8+dW7Z5GsZtSPgDCBxpPtOYdG2c6QnOYNVFBVaGdRm6MURDHL0XBPuHxDUwernfmvJgVzbIgQMa5bVsn7rn3vxOuvPvNUJudD+squOkzGUr2x1hwfpl1MlCdqGVyGMZRJymPqTeSBv4pL6OX9m0lGD/DQ6+CsOglC6bhngXYDBUPsdS0DRATiUrTWZdsrXnzRvj03/xBaH/0kV4vOkIKAjOMH3MDcHMwduohXxrznQ7kxSUzjxPN+S1/vz82DTKy/xkYc/E6/eERonetMNUYEwGgIlDaE80C6HQxWRfYwb1WkoqhRhshIkQAWuDJxS28lGYXJcKclvvT4cqKOFjtA8t0kntU+HFPJO5NNj1Kd9Oioe+xydEEgHh3pE4dQwVKoglY6ucyPS+gsIgVkBXnDLhx43fsUQaux/bkVQEAbks90cKeEn4aPl/QZMJDjXtb257m045OhA6OepwLQq9DRfA9TRSAs/k9e8UcU60FsXFlojaiAt8F6+yNa9wFaYKX1d+ODuFb4nW3pHzo4JmsyaWpse3ScZbzyyZsfElQTkSqYgjAyQvDJwEiW/72MeN4wulz30RJcvX1cOX9b4UZTXq7qnjsyFoTz4oe72PyQTKIdNA2IgbGCniO582AziMlGD8VqpRg/FTDNv5NJ4ExHZq5TpoArc7qRkOeCNJ63vzB98PGn/1JCPdV6EEfO12yJwnvHQRzoM3/rrLcTqYxrp7IwYsLsZg0yhUU2Fii0fWk0ESqyPOLmQjKknSKTLk5mBmw6yLc3ZIahIQjWl0BEJODEvfWQh5ZGZIyDBuhGOZFabAcP7e6HFaXV0wDC6dbV2Tr3ZlRaTh/av3fEpi4hwb74HIwwJSiiQ5GP+Kw2ZwW8KISHiv+fp98AJeOOGsDdH0PYNfSxNEUd7yjZCBtrXYFzIAxk86BFA8deWTwGiJsumR0+1VbHRDBemQ8UPjahqJghZLaYMHf2pKfYbOVDIY+AuPanH0/HUuWpH0mOmZlsK9z5aFWUS1N2Nv67h38ntnPKJ9IJ6SOvXnTjzq9FCss+U73A2Fi4HkmO8a5r2TlzuxiuPTO18OSTOn7OsZdlZp3kNzpG2IUj8/2ODCO+1BGxk8PKCUYP/3YPfJOBrOL1JMIokBTRAMbiSUsiTIR5pQ82n94L3z4L38/HP7sQz2hiIxuzeiLE//rnG2Ru7WTPnGQxb+JRIsRsReVGI+Zvc9/QJ7cq6sMqwjGTkvkWXsHYkCI5T6cK/rg5nZTNIMAWKgLjYAVJtzvFHpfAfCs+OYFge4F9cu7dP6cgc3yknwqRJ/U9J45PQdl4bpjIvmcV3ZDniNUSZp8zFwHDjybjHxi8t9K8tEf89/t4wNVQDGJTzBd+FehG79xR1x5kyITHcemon7oCxzdoDf2cXhLID0YiFbAXhSw1mcdaEJqa79aWHYKKBtKHFrD0tQcIHLZ0cRJhcs6B8RFq/UW5w/c+aJWDCtrKzYB7irptqEE6AOKNXTfZgFFGXdaDcGvJ/+oI6qLXIHBb/YJ3buyeHRcWVgK6/qMldffCRevvRam5sUna5WgfKrplbEtLcH4GQJG4aNKMH6GYxs549jd2QsyKp7Y0L21ctcFZvyoAst7n/48fPr7vxckMDZfgSqJJfGCgHF+AeV/e4R6HBgPxI1apFVwX8uX5v55xaWsgW2aCB5Z5qYEHwDrbmSWXJKXBO5pUMF1TTITahk1owmpMa2+cpKAEeXOq6BiQVzz3IzUDYqEFxX9Xj53IVy8cF4R8aJei/E539wP84vzclLDizdG4D6BeILQD5ePg//bImYdAFQQfFYu8/LI2aPC/N+WOOR3A4h4VWgicYqDqDP+Vk0yRNoCXvYDP+nmfrT0ZIt2m3EsOoqaAeddueztqmKwqWj5QAnCfZzsiIRR0OiXwjBY7z6tPDxhWhMQ1oR6s/Qf1ERwICkev2l5TSsHGSxVRON8dut2uCXr0nubkuzx40nOAcb6HHoHWm7A4+REzRTVNX5ueIEO/4YOqkvLvK3y8pkLl8Pl194Ni7pvT06HPTNXiiINpymsgSlfq8a5kaYoI+OzQkkJxmcdwez9DsY8FPXAKS2WV0XpnJ2pK6kkjeenH/xZWP/jPwjSdtkSf4ouEVoOp7XriCooJNNOiowB4yKnWpRPDcGnYKnJ47Z0Zf+HF3JMHtrv0X+MP8bMndZIJL3StS8WQkts8b968xzlxlI1UCYMF3zh/Fq4evGCgHfJtoYSQpQjzwqc6dkGZWHqD+uIqjET95zbfea/twjC+eGzBFOyGHXwLpZ387t8PHKf5xglq1CEDiuaFKNFcKQSSA566XpM/JH0UxIt9bgDkA8ExtAj3tkabpnoGBCGTjggwtZ3PBSNg5IBQyeq4qxDiwavKvUH3iQrDdEyTE56aldSR+R1UDYXr1wOy/L/+Nmnn4VPbt0SIG8ZR91HMyy620BdvC9J0pPkaT4RO9/uPfqs8EY98lpSjgxmFsLl198KlxQh96dmDYw7gLGdAyk5Dfymc7wE42cDIuPAuGy7dKaxtYxKTKoYiBm0mU+AgYoulmlFxvub98PNj34WBg/um2exoRraYvqvWVZmVLzh4Pk4u4UmNl/W50UcHjEXfY3zJb/bUtI+yGxzzadB4GS+D7oXJTGhSM+W0boa6/p5s9L9Ls1KGiVwvbikC/nccrh+9Up47drl8Nr1a+F1bW+8ej1cv3IpXL6wZgA9r9dCiUybtScm6AKl1GvO3dhybtd/u3Pe48aCEa+Psan03xcnktGqI19lxHGK7ZuG5g8EnSkCZIlORZ6Z+FClpw1+fVbACXg29FvopbcknwsSkTzGqmBGvPisKgvn6I+nv81Zjuo+WjrxmVhranKqK0nW0Fic0/g19DhjQyKzwSpKUr1FVhRKtLGfRpGIM7YWXQLwQ5qwcsZp/0xQF+fPR26+CvB7r6Z0Hp4E7KFoEzpcT0vNsrS8FiY1Wcri2ZqUknjkNLZuKrbxd/xv/Jf9mbTNj3O2lq95ZAQKbZdKMD7DOUICw5ZvKavNyeoGPnxsX+W6DUV/W7RU+uRn0hVvmN8CnsWAAdV3dsZzTidAzpMwp+0akSa3fCnOvx2QvE19MbETgU86Y7pN8wsAYtQCvmkfqQakczUW7lOSiYj2DnNC40WFxIviehcFTueX5sOlC+fC669cC68JgK9eOi+nsBWByazAK7ZPIrqqCRjRWVcU2VVRl6SOotOKptG/unY2N8PPJ5Gcv3bOlai4RaFGIk799Xk07PSH33vFYPwe5GBQJOiU6ccXE2GT2kcz71HnagJR69OH4TuvxaJStAwqaIQoa2syxdfvxGMDFSP31iJK76OUmrZP0DLI9NgMiAF2ay9VURHLjMZHqyTtC7TOrL5zSsAMmM/J2Ijv3VaV4N6uEpGmZaZtEklfVhTsBUcvTuR+y3MCPhbcMwbcu+IEMEcBgvfGlKSBK+cv6FjMhL41QKUp6wiARxDMX3SUNpQulRSnXaCnPV8A41JnfNqAnfC8ztl4Sx4SdpJaRZT5aOmSiR4In0hXfPeP/mUEY9Z7GN9gDAT/mjjPnPe0j7Sl9Gj57KCTv55yXVtaE8VatJdohsSLcgHyWDGxFYGfCztyqBal446WomBrB6UIdnVp1ox6aOUzq4htWRHbMnwjvhI6kV5/9VWBiCrckoE8TmioIXAgI9pDKYDDmClzU3GEdV5DbsVFL1DK/ZiLSUxP4PlEld+bzppCiGysitw6hTPH3XCLa6oaLRqtR622ATq+wOiA9fnQM3HS5Lukp0a/bJpq8f3WXVrGSbI/3d1V0Qi0icAWSdyGuntjkt+UAoO1D5wx9EVLWT1kal60cn5tUWO3aFV+VCliD3r58mXTSz94uCm/5N1wWx4YN+6IN96R7pjfjM0ncjyjPWKUPG58+N1uxekTlZ9Xdk5o4KZ1LCeVTA1zK6Ip3gtXpTnuSFXxcE/HPCVTset3Q6ERJRK19H2qRcvbU41ASVM81bAd/ybvrjuhSqcYKnjBRzyBzSRey8ANtVVqykvWKApCRfOcJQ3y6IWUA3FRG5xfdAbUShh5pMO/c6A2wEvOb3nnDz4zJq1ksaiS32lbdstXV0tkjHNmBKKzivYWxHUfan/n9fi55flwQaBxQffnVxfDtYtr4ZpoiHPK/C9qqc2yekagTFRnBWBocfUb6URhgRY/2SYIdjIavDNn4VtslYWF1QG/5TiA8aNhMrH0jzwyzD9rqInOJryhWkT7QGNTluS2/NYHgm904e5ZIUss2mAysQnFVBBJCaFxogFotaFIWeMzpVVCY0Z0hSJM2jthXk8xSlvHHmCnWMMKXkRPzCHx07ivatxQkywtisaRj/O8eNwLUpxcvXhJE564dr2O6Jq9a9OZmtVUPMgaNwvZtb9pMh0zXj6Gw/FKE7SPD2NjPUxZEZBMFCjXVQ040IQi2jwdrwjF8X9DciKd64QbSdrxjK+rl+bjSpri2R1qcDUCQuSK/V/QF5zGdVXdHajJ6H05tHXu3laIJA6WjseAsbWKjw0rx1ET+XKzuPR0oKIHnl904yJs50xzPtYjaPYPzhk+2PTAkqoxeTSQnCkKnpNgmGX0BRVmXL2wKpAQUIgDviJ52qVzK3IWkyObEnTzKlSYkx1lXdxplS4blC1DRYAX/DvRAfEeBOY3a7OKMUV4Bb78SPSbKSX88RyMAUkb9WyZnoPxkNJIycujGmx9N8lDrR6s9x77RQzPZxF0shwH7GyA03eIrvHfMyEkq2jCokoPAK4DnkrMMQGZVagmOCYMMxbSd8A9zyD1E8+8sqxeghq/Q62O6kyGes2cHkeHDe9sU7tC7a7KvjuoOaTc6FI8A7EPXUGBiXHeo/Nn3DnkGmM/D9xLxCZyTTgEDEbPaJKYqGoyVYVebVoaZJ0XFJSYTeeQL/YI2UlqGPdjCOtnd4n9Yn9SAYxjKFfenmIEilGBhX1HLA2Jig72ZbYjrSg8sUnakqTKQbS4NC8WKXgCJgep4nI8/yyeIyL29kf8myw6KgCW7XwOFW6LAtDJvvqk4fGgSsCGlu0LivIw1bmk6PfqhZXwS994L7z71mvh1cuXwquXLoRXr1wMV8QRzykSJLkHXTGtKHpK4E0Ci2iQsuSGgJm2RJY0c0AV+ALAcRPfKSAmQs5ldUWJXbGA5RFAziayYcSbPQb4nLTNzixKvUAJNlv8e4ZNkWtD95REUwVHKXLHPJeltNC/0Q3b44k2qCJPS6XS7DOmQvP6/VcvXzRlyeXzq9JaxwlsWZEwBR5UIqIrJknIGM7q33DMbSXrttXOaV/2qrubD1UluGfezST6GprocPfD/xpbT2swmskai6sJT1o6TWV0THo91NGhTPwnRE9VobgovaZIRn97M1TOq2HD7ae4Qsq3PNkIlGD8ZON15NVDR7VjPgNHCS6q3t6ueTQYaOoitkILRaHOVxYTMA62zhPzvlwFYZFNqq4aV53m2tm8L5v7DXPxI/xHbrasZfZqYzKcm6uFS0uNcO3Ccnj72sXw7htXw9fefjNFwmuiI5aM21yaX5BETTaTAnO6U2DODndsSTn9JjOnce7VLnoiY0WgaaP02LwV0uNF8M1XCcWk41jeOCv/9efzz8zB/NG/YyfqSRVdsFFliOSMtkzTdN1QhDoF9cI9yTwBO+v6gQDRPCigOQBjvCHovUd0TaNTbUwAjDHVbotKcq6sSOYn/fCKVhmL4uFnpEaZ1srj3PnzKvJY1WMyC9I2J5CehqsVaDKmljzVsZ7Wv7mnhZLSbigCBfhxIitu+amYUxL+uI8xGnILDLAkpThEf/dFXZE7gD/Pz8kzXCLlW59gBEowfoLBetyXejSBec6BuvLizGZMhpGSo6RHkQPOOeI8Qi4CkT/nwONJOvcgMBAnIlYkzHMAA0J/5FIk2Ewypv2oK8qanzoMawKHi8tz4eraQrhyfiVcOyc64vyyojAVdQi0V+TlC6/pfhEABx2j4TVJ1tGiyKIwzGvw+YXL1uZA4SDt4Dwuih33WA4gQxDJKIcieI8D93Eg7o+hHbZkmrm5oTOmWi5x/0pwzou7ZZsRfdAQsNbh2BXx1vS7AWuLhjEa0v2UQNwmOTS8ohwYZ74HBUcE5tmwIGBehCPW/YLuvfKQCdInC3h3VBUz0m9fuXhRlNBaWBOtsShOugHIC0R5DukcSo+TIuO8yIV9GVJUpm4hPyC4VyKSqJjkbUeFK1616NrkEQUXJW/l7YsbgXJ0zzi2Rk5A5cXsSlRTpBuRKdVcSrGbXMiYSBQAlPIWJEn+nnF62+N2MQdhV1TwWkvYUdWGxjVFwt5qfljpJjCeqarDc70iIJ4N1xUVX4cTFkWxLKpiVgBzTpwwVXT4JXjjTKJGlvKz84tazuo7FBmymRoBisCY1/i/YaSsaLhS2ADmk4CS53I6Jo98cxnbSZ8xjvLJH2MfIl8co3U7RkatQKEoshdtQJFGLNTQb2VM1fjULE81PhUBccV+R5SaTVGFiNexImyem+I9em2NTfRNncIXxlbAPCtw53OtAau+M+8Ig4SOxygbZ/wvKnq+KFA+L8e1RcBeuQhzcMtWBuM441z25+OZ88f4MgPE1p4JTw6VXe9qJddXEIF5kSek8/NvZOFaJu/OCB2PvL0E46ccUatISu9FJsQWzYM4SePGiW5NNHF0sX5vpDzo5BGLEbgdtxzMgchfV6Qz3ICmjyYYMxoAnqScgADwMFMYAYAoXVV5dbQkbaryrxlmQzvMT3bD2oIKN9bmRU+shdevXQqvX42c8BoRnMzcX3v1qkpzl60LBsta4zcFONyIoNAlT1CarGSTOZKhVqOwQRworx3ur5VyJQ12+jvnf/PflY9LcWIqAvK4MTzu/eOAOU5QAkloCQo8SMZZaXakLSiNbmtjLu3giazD2IOTp9ydCdgOOqoW/SNVJ5pUzzK7WpEoirau0/rcCgCqMUSLTBUi/PCiaB86iMzLuKcOveHNUBUd06FjX6sq9N9MhucEyDi7LUmBMUXyTlEslIVRDUMzHzf1SS2VNOEy6Rt1RBYymSL5hE00jycHZeVw0z0BcXd3O0yIS65DgbCS029FhtjXRDVM16XmB0956ZRvO2YESjA+w6lhjSxZlus0bYnPayoh1u6TJFO5sJJhFV0MB0rGAMTTcI0yk6GnGst5oibP9ufeDDzGxUvJKgDhRi9ETlaSq62P/lVRN4DPRV7VslapfAEAFo9MCrqQAFBd3Fz49JKbVN+zweadML1/P1yuHYR3zk2H915VYu7yecnVFOnK8aemSLkun4mlRZXkSkGxtblunZoBV7L9dYHCJCXESNWgP1J5M8UdNYoa9JsAGUCZSYdkPN4TJg+wFh4CZCSyviVddDFJ6VFesfCDQ5WvBvKKw3zCKvLrxx1ikmV0oWbriErqYUCvYxrNgyTNg0euKMqVZ8PkhCJYbdXKjKJGJd6mNNHJ/H5RcrYF9NUWEUcwn6Iqj6ai/M3EJIrBysGp1DM1jfIFOjcWUF0I7BoaHD5nCWN7PoPOIpokrr9+NcyLZz6U0mVWzn8zyF60rwsC+6vqkXdZKxdUL9p5JYiVUNV5Nk8ClQoUcb9zFJGgX9O5yW+jwSoKHLqb4PksviVclMk8EXhP5dizek1DLaz6G/fCNJaoyZWop1VNTyuALkZFzDUJ/JFnlrdnNwIlGD/1WMahMy4OcFJETGQcI+RYzdbRxW4qCpMRpRUwfK1FxzGadN4z50xz0MkBxzjlBGAAsVXe0VkjWU1O6mKfREoFl5kSSdhb9uCs1UdOebpwWe2IXj03F167uByupYo5tK7ntQy+fu1quHzposmr0MhGXS1JokdVDxEwTVxlk4LpppGaDc8oupPE6D/SsLF0ILaUj38ftzrIpXxPfXhOfeOo80gUfRyVicWJkomFRORoI+0l42KjYUyDDC3D5FfQjJu2jwnIdMHx82PhYbzXJydqB2fjmPjkM+zziKC14QRHcQqqlTnRGwvwzpoQF3Sc5wSyFOYA7hTYGMjDIfPZTOiaFG3YDTgjlWbjqkAgnjdBJkf6fICfTirsn87VSaluuB/QgYaXD8/paH4VnY6j9K+8PdsRKMH4LONpABM9g7kNL2hOYp3wcHBS7BuA8hpPtgx0hpMscjD3CNn9A4oJuaGLmYPxEJDj9/hnE0mT2CFCjRclQZGid6IcfdmiLmYqvK5fl3eENiJwEk3423p7eO/DRtNQnh8t3eFXowWk768PXU45+G/KgfY4OiFPwD2P7H1ROpdH4sXniuoOP97jFA3Fx4pKDi/Lzo/7aFxjUo4I2ysIOTYkYL3Ttq+a2Adel+cD8tXWuFM7P7doN8XreT/3fB8SSLpVo2u2KtIxmGvBx7Dk5iwXUPnefARKMD7D+TAEEIUMpK2iNzBIjOF6N2yr4INCD6IRknZ+oQz5SwohsqKHfFdML+ymPdFWLEbFRJtpcxN1S5QpKsL/gCw5NyRKLEspGebipqDgvKRUF5WhPydHMC5s9gdeeWVlxS5qAPjevXuWdASEnUf178mB2CeOIt87jv91gC4CdRHgipz4GQ7NY701B83iROPHqgis+fF6HCDOx8xB+AgYIzHD84K2UilC51gw9ry3KhoK3bZruOGPUVywv9BWTMa8P+/EneuK8wnPzotMh87Ey/Pw05yfByoPb4quoA9fzxz9qH6JkXVJSTzWKXWmF5VgfIbh85Y9/hF28bBOZxkoaVdzd8+SJhEdBYoqO2XJm0fFDkB+Afl9XFJmIDwKQ53vGEauDoyANT3o+qIY4EDJkqP/BYgvyU/4ikpt6bIBv8l7iJIvXbokw5s1i4482kMCh3QNQHA+OweeYkR7kqLhpOfyzzzDYXjqt+bUUE4X+T77iieP7IvjMDoso4Tsca/PI2FXtRQ/j9MHaggDowjCo7wBr3WQxvqTJKoDcn5M3K9k3GTjgGxKi6RYcaMp2mdRpNTS1rf8RqKfyrLnpz7HnuSNJRg/yWgVXhsvuhF3bL3NjELFilKRqZJfPG1eDfC6KQqO4JzKgfWnV8yROLIuy05D5LQE3wWvaRykGEt5CCCBso7KGL3jmQsI05eONvTwfopusHc0aZQiYiJgaImoilDy5sIFy/ab3lYbjy8n0x9el7ucHRfxFqPd4r9zCqP4Gc87Ms6BdFyEP84n2UFvpMN9/BPoSCRtJlPw7Foxpb/d64HXOf2ABwbHlxul1jRu5bj4vg0Tu3SsJg9hXPdROilf2eRgzOvwvUCPbny2/s05u6/ouCklh/V2tHMRMq5M1j3+kX66V5Zg/HTjZu/C+cxPbu7tYjNTFbwFlGDD7tCSP0TLI44YhPYLk/d5FwYAMdcLpy8Z0hJ5ZMWFMwTuFBGbIkCdJ8ikc2AxT18UH7ymzhEryr43kFlpCTyjrD3AzI3oant72/hCwBj+GCBgX4p6Xv+tecR4FprieXPGfuiLMkL/t7dkyifIPII+Tcdc/Nwi+BcTlf56A2gdwJoZL8VzBSrBuWOOE6/lnhvHjuPI/nLMrPhEk2mRq85XAn7+HhzQNbttq6w5USDILqEqdnc2YzsxE0yOL/0/w6VTvnXMCJRg/JSnhVfZkf8GXL002vg1a02vCjQyzlYuPEry8Vpg2RtJOsDZBY/LWh4Zj67eI9yyX1RHuleIG0asD88MJYJH7owExjQCxR8X7whUZryXC5UI2CNxAMaTed4QtHjh5pNOccjOksCLoBAjvxwcn/KwPNHbjgNh/5BiZFychE4D49N+T3w/YsRouTr6dxyTuGHNGXllqCQAGc6Y5/i3RbOKipk83TLTwXgcp13k5XkfraU4/vZ5OpHbAvYWbaDMigjOOJoEmSwz3YZ9UZ9oxMsXnzQCJRg/7fkhmqGlrDOg6pVOaFQ5aTEmv6N2OW26J4suwBcX8xguBCIYqq4wVedC4gJ0ULRdSRIrq5RShIoJOLSEL+kdFB0YrDeb2v6YosLUE7EjMxpTGoK++/brVsW1K70zybq3Xn/DLry7d+6Hu3fv2oVMph5w5oInSmLj+4mSuae9EBvfYQUMCQCOA+xx/snjEln+G4ogVwR3VwA4t+kR69MeuiGgpFZLRb7e/50Xg+RJN3//UbP6o734eE1eSDLk9YFecgqadOGHHdAZn1iAIm2zknbIH+GFGW9LuknC2JG3dAcuVzN+T2ZBJFr5DiZQWkNxjNw2NZ5nEWD5Po6zeU2nMm2eQzrn5x6vQd5GEprV1d7WpnTmD5RfUPSdOoBzXNrIJMvbFzICJRifYVij5pKol9br8LlJOyxKgpr/yFfELrtmJG+BcizBpRQ3j2xtN1KEOEzi0QYpdbIoJpisj5xF0tFTwZpTUkyiXTLvAkXCWF3S9gfh/xJWl1qGUtHVbmJw3jYAdlrCAS/OByyLVduVOEjnHH0i4P5JONPTItAzHIIX4q0nrQxO3UGro7flFDB9ZJVgNINFxbFPINSFdRWhjZMV10R+OEoQ4/FicgZgPdGXJ1BzlYVP7n5szOhJn00nEnoc0rkcmm1CQDxUVaT98+g672pz6u8sX3DqCJRgfOoQHf8C44LhjZMfhVEUlEFjvkLnZng/CiYshWe91q1cuKauvCgrKLd1PtJOcC+SSPKjoZrCcHrUXscvKppnMhFYabb+Q4+5uRnZN2LRKMexK1JQYBjPtrok4FWlGBpS88vQLQdj/p17GXDB82+/2L1tj0Xs2hf+fdrtiwbhx6UJTtvPp33+TCBsXzriYnPQjBK3uDH+cTJMXa3Tv10D7s/zb44N2mFWNt7Kis/1ydTPmxF9EY8x9IPz0qzq6prM8Ts+pNKT6s1Mb+znaZHvftoxLN83GoESjM9wNngCzz9iyMcJZA8lMbMWQ1RfoT8mMhYoA8QuayqqJ4bvdxUFxt8ZRWHL1eRVbJIm/U1FFwbls5KrLchZbVlUBBuATCUd/DXJeMpxmSyaahFEBA014T3yPOLNAcHBmYvUCz94nn3wC/xxh+6LAuXnDcb5cT8pkXncOA0BLYuKo7VqnHjj8+51klMasTAESoMb55F/VuxmrZWPtYyKPHSMpGMLLqOz0jnlpfZ8BjI2jJ7QM1PSzvnbVVsplEGxZVZ8b9w37zdWwsfjXgOP87pyNB9nlI55jUXGRL0psWFKCqv5SLI2Ig4rB6GOdARiOHzR8LEIUvY1WVFHjUaZycErB2Ika9GbgjZy0cdiXt4RlMuuqJ3Pkozj4YzRivYkVbLmOdqvA0XELGNZwq6tnreLtuh57PRDzvv6cngEEI83aC8KWD7e3j75q/LJa9zfj/OJ4/jyGLmqeaiiUh/DaI8avVCcPnI+2VU4Ti8BzkTIPtl7EUk8veKqxiNqN/i3yRcvY2R1+Kjobzw7SER7T0B/P99TRsaPc3Sf7DUlGD/ZeB159bBNT3o0MsgxOdNVCTI96mjK6Te/WLgguFCKvJ1HHv46T/p4wseUEqmvHaBdSZVXXpxh7X7MOJ6uEWqFqoSicdWaDADmli4uPhOemNfm0q2ck7YLM5VZ5xddHrE5pXHS8H1REbF/5/MG+7PSFMXI16rdEhA74I3GP2rVobuIUv3cyItymLidKzaVhCZbl7u5Z7Kvaqz9l030kXvms3k9lZuxilTGVHhX6Pw1vxHtG9FzPGdjIFHenu0IlGB8hvEcJjLSiTmMHHUCU4F3aGAYvSMc7DzydB1vDsgeeXiWfsgNUxZNJAwQEzlT7GGWj9Gekc8mwqXYw1o7IadT0o7EXQMvXSKdxPVCTwDYe3t7Q2WE/w7fx3zJ7RF5/hv8sccdui8KlJ83GPvvPyso+3GPnzPKD3j06pxvTi+QsGPStxZaqpjk3suiHXhZBXFe8L7cwN5XW7kOmfPDfCkE4oACeuMObZncACrlM4q/9XHPgfJ1p49ACcanj9Hxr6hoySiHNosa0qsqVs4vno3+7NAJKZK1LgmpMzL8Ma3fc7mavb0A2s4PK7yJQAzop2WmR8P0lON1ZvJiUiUZvFiEpdY84hTp/mzKCEVURFFExZiaU+gx9NrVxRq/fmR4FCmYGCHnlIUD9TONjN2Q/0nvz3Ls0nvd0czvT/tIVxCw3nGnNhspjXlsGBAd0ob+Zsnbwf6dgsn4XVS3xW3YvktvnrQv4HOUtLPqSt9iBIu9pkXAcMCa8Gc1IeOJ3JAFp7W1ku3nlPkz10PXrEBVCKIdtAnekoLJLc68VGIbLE4WYu6OomJeH3+Ool/OubSyctc3C5JRDkloHBsqlLdnNQIlGD/tSOoi68is/VAm7dOyOEQTik5zWoC79/BBOFRZsngCs9Hsy8C7rqq3mbklXRREspiwo1NuHhHq00WDaIULgijFaAmkbQCjLiahqXnkWnSdmnseCIRplEmX5sXFeSsiaEknyv3u3nbY2t2SgXjHWgHRy21f39nVRbamtvCtjDMuRpkMi138ybQmX+Y6jTKuqCB/7KhCIFpJRoP1JNWiHx6gQJUif1tPumRbqXuT7KU5KCpWkiGTVTViwB43jxgfmdxOOLZAHs032UiEMta24WcsgyU2v4GPvpljWZp5mfhIdFmlpVZDtqRPHaUtuvR/C7TM5B0ZGt2jNRnifYyBe12/Y0q/p4bZk6w56XzHhunz5IQM+tX9DtvOmnyVZ9S5uV6bVaMAdQY5kG5Y79u6fz9s3H2oz51St+7z+iIZxh/q82cWrOSdCfyBzJ8OVFU3re9uqR/jgTxTSPzO0O9PoK3TU66gsuGUGT4NV/d2dg30sfZkfPibc7imLicAcXNz17ycy9uzHYESjJ9yPPGZJfM9mCCSgIpIml/0vmb+rouZzrvYIZovriJYXagWrShiNtogK5HOl38Ao0WezstZuHW0qMCE/LjDwVpYex+cv2JihYmBSHhG8jay4y6LMl9ijMetmWbyHy5UvzEcYxOLY8apqCCwiCqT4B23pPXPB2z5iZGfjt8bH4v38eZrjuK9TRdPefTi29w/2O+Npkn7X6SgeD1NBLjl1WceHQ7vfa/T7vvjfK79GlvcEAHHpKp16UiJ37hHjAORaixEjj35YgTLRI75fENm8BjCT9K+CySlr2Kat5E6kiVg5uMY8z9ulMZbC65UQm0m80mFwSKOAhB8Ktg3U88gbdS5TJswjo8lgTkmeKpg1KxBGGeveaYD8pK/+Wxn88s+eCmr7Mt77j1xYl60irjcipKTnJM6T6zkoJcDl4GTLRFT8o9knUeT6TsNrBV50X8O/pDv8aSPXTy6bubNbjFyyhQWuCrCLv6k7nAA9UOZ/5bjQPk4wC2Cc85F2+fTrighmU84OQ1S/PuLPr1Oi+yLY2E/4YgKJqZsj5sU8pWBjzPRf6QhImAOkkysCP7Fc8NXI1ZxR8NSSRWjDl1gaZF9tEv1xKvvq+8D/fzc95jPcn6Y84Kgws9LkzLS9Vv711NAYaZTFDCl327FKUPZ3Rd9hF6uzy/B+AzH2xN2ntzinoSJUQwk3PTv6JAWDV24UNxly8tWi18/vAizyNhBIy+p5X2e4CGKYYHr2XbrpZbA2djAFIU7X+j7XQSLItgUqYv89eOSViPAOWonWUwIxs+NkkAHDwfi/LEzHJrHeuu435M/dhR4j64YHlUTJFB2PoMo14A23kPHMBn55yMpO/JdKfAnqnXZo0XQmc7Yo2qOO8VEVMfR5du8q0ng0jaKZC/nWVI+0DAVPpgbVXtecs2/MZB3kB+CbQJdlBTWnknnMnSL92/kdXGVp5j7qKXIY415+aLjR6AE4zOcHQ5qrlTgo7zLryXddDGRJIN3zUEnr7rLI6JhosyBOKMQ8ijT/4aCqFHRQYt51BuKjIiI+T6iJ3/MouBUpUcSJyZyjlIK+TCM44/z50cgIpABaHzzhX/+WAKkPHp0IH5R1BAnnQLHRcfxPdFKx7aMV7a/ATV7iTdihR6yMqBh1aaBtUXHDuSRZvLtyLkxAGSRSsJHSN7GZKxWX4pf9U9x3PKtwAPFtOXJipUEoFdS8hiVdnZuYKOq3nzo4TkXWFnFnIC4ai3I6LNoTUqlpmgr90GjBNfKOxg/TgL3DJfWS/nWEozPcNideuDi8eg153sp7gCMeZ3zc55kcsrAAT3X/NouJZ7YUDNFKw4MvMcSLFpO2vvNl0JZcyGuJYdoAZ8mAFt2ilNG4sby06NjuOycH82j/HEg6cM0fuk9ioTHvW4YDWZAk/+W+HNH5d55JH2Gw3PqW0+bDE6iKYg2R2ICHSMSjJZk9C1SEbHkJ6pVoi49RsuAMN7U9rtjreYwgi3SQ7bySpOpRbIpMsaZzz7N/LMxpIqVd0MrVvYQKUV2/nDezA4Ng6JrHJ9ppkbqim2adk3snEvwyhR+kKDEp5vXsh9E9eQrytuzHYESjM84nn7BOhj7iQ+IEoW4h4NFJrrwcs3o2KIO54m5UCmHTtFxXoTh38UyleiG5qdkxyn0oGOzga4uYBQbeBjPq0yaKj2e49pkyWkJmQwA82EYtzzPQXYEnpH/HHKgjyzJE/gUgCom60YAfBxdcMZDc+rbT+Kr8/EeD8p8vABU427W69z73wasRMt00tZkCc/vf9Py3mmLYVTtrsEk7Iq8NE1MVdJMBKv/TCuKpWHArJKzmELVFB0rW2zJ4q5afFmHa0XKbqvJPrpaJeed8Z9A2RKr+gS2tlqKenQSvUTPh6Ix6BozYWX37Fi0+0QV8yhNc+pwly84ZQRKMD7jKTIOjA1AM+DlNc4RuwzLE3I51WEJmUxBkUu1hhF3iiKNtzMP5KjKAGStSzD90QjS9FlEOjMYxivZM6MWPhSBWCfjBISn/fRihJYD8jjaJI9oHye6zT9jHNiftn9nff60yLg4Qfm/R0BEuJgmpEci4xghO1fssjyfvAykdSziNloVjJsUDfaJiPE01gqnMaMEno5nDSWNeIUKIGlqnmg8ZVuPpFzSDKPEcec3c30bNZU150BFwsNzQucS0bMZzQukjW4z5zai81FC2Xnosx6D8v2jESjB+Axngy0fdSERdbI0xEPW+WFCjQtqa0REvL6+Pmx3RMdojwQjhRA7MJtpi+mHRR9QppqScF6x51VU7keAWoNLnWo7KuwsGiaJR0ZdG4UneFXg1NaQlnSaslcLbqSjJXpKZuR5BJjvl0ftxei5GDUPl+dHlugRiMxjP+mEYyTMsjxqieEzPcIeRdpH6Y5i5VlxX4j+crMlnh8mNRNNcxa1Rj7RuqY51zUbLwyoWhQMuKa/U8RLJbyVAxklQXFFoiNEKgOWDsZRwhZfy2MTOpYVrXIAQKiHviJUA0INJn+TJliSbnxWRT0zmnxx5bOJmByCJlz2u63XtbRtbu2IKqOFVm2YPN58uG6vRRJHFE0DUs5dxtOOBf+R2dWqKvva6oe3v71ligqjMMRdo8yoKLIuLTTPAB5j3lqC8bMdz9HSn0qnRDO4O5ZHx4CGF1Rw4QzN0rMKPN6DKoMLwKNpuxgUyfDehi5EohejHsylPGa8EfajKYUzxsmNixSf2uFCOBUgcEFDZeTRb7709ImmGO2O/h25znERbR7xenRfjJT983NALoJzTg8Uo9Li+3POm9c+zjL6OHokf9y5fT8G+e8gETnkiVFKGCecaAErStEkq4o42/jbilTS3zpuaIhNR5wqD33142248knK94njhrtarTJQSy11cVEiThJzoxEsetWbXLXDpMdnEihYEwLdc4uFPGoSQFdoPW8TvT4nN6Vq7u3bqqujAiL6KhJ1M/H7Ku9xVj7P+NL6hf+4Eoyf4SF2kHUKwpUVrv/l37bUTO1z3NbQIhLkZwnAh8nA1HFjHBhb12Bd+KgpjM9DfqQ7RP2Ux64sLYYFlT7PqjiAqNn2DSDGZMYUFUedt8bxojnQHgfKrqQ4uiSPcq6KJQxHZbejJXs87U4Dw8ehEcaBwuMA8eN8fy4p9MiYx7hZ1G8RcVRTWPTLOAuE2Sb1N0U+VpNB1CvQZXP1hQEw/HHGOxuvjLTNjKYw7EkexgbAUbthTUKhwLQfK0tzygfInwSLTFYFWLUmDTDaY6gJeGwiZPc5NjDW48gfoSsOiXQFst7BJeYb1FdPkTKFS53mgXribccCJnUggbKgbHqUvHyGF9BL/lElGD+DE8Avfr943D/W/CLQaSbOmIvM+5NBbfB6430BYjLkXuqcohtKoPOIz8HLo2mWlqYBBSDQnAoh4IlXl5fC5QsXw6J8jeEWiYxNr2rcX7zAHcSePjKOYHpSZOxglkfHo79jci9Xl+R/5/vnkW4xUs7BPI+cj+O6n/RQHzdZjD7HFRSE4vHvXOpH84CueFs2+Fv+HdUOPaMR/HbICsWTn1nC1ieMOAGMGoOSeKtNqdmsErPzKsWf0d+UWaOusWYGHF9NDnmC2Ckdm0h0vtE+iUn5iC2nnrMVG5OKUVp6ndQUzd0ddYY5iFaaSRlURsZPejad/voSjE8fo2NfUTwhi2DsGk+nKdzOkNdxcThfS0TsxSF+slvrHEXQXBxD3Wjq8sD7jOMTn0jEhJQt55bhiOGL0RpPC5xzjag1lbTKregmd9J2WuQ6et61xkcLGYqRdbRrHNk2FsHXxy+/P2kfPEodd4AeRwd72u/P+WZPjPnn+rEnEecbWgNKi30j0h0IFIlOiY57lMPrjy7Lf72Ixzri99tKoHXprJFJJF3ZMJzowXsjoWMyDcqgMS2ZmiZbJlw4YD8PPBhAj8a5ZZWPnhjW5zAhkLtw2swLkZz6iVI3eWQwwes8xAe7qQalthZIK6oygXcG4DjmrSUYP8MxzWkKpyM8C+58IP8mYsY1zSMf96EFUC27nTwDeJzPHIJ2WrZ6ZEzWG/cuImoiYjjiRYEw2Xbeh1G4tVnnonIQ1pcCyHYhZhfo09MU4/XBeUSfR3i5LWQRfE8D53HPO1g/TWR8Ghg7zeTa3dyIP1bQpcg4gV3k9GOVJVGw0UtmfBQj5ngOeI6gbxMqLbCwM202o30leBvNk5LtqSXuYqUiUaxPBkjdkLnN6lgv0kxAihmf9E2TnNFQfu5FCWLUpcMJcx6yjyTn+G57Ds8T/c15ZQlizfY9ydv2tY/mwc0Xp3PyGV465UexKilH4dmOgCd8PCq20mgANumHiYA56Tn5PTPvoGtcYfK04CIxs++UYPGL07oK6/1uIh59jONFtba2Fq5du2b3rroYlhnDISYg9kQgv/xsNEUqYOBzbXntpb+AFJMIn0/SJ7bq8ajYynl1sZ8Weec0x7i/HeSLR/BxOePTdMYOxk43cZ9LFPOJAA7ZLU9jabK6OacCDM4BgHd/X12X95rWxZnIdFvuaZvbO2Fra8smZ+d1vUIzLxHPk3tErHx3Q0lAcgILc/MC44YZQvUFrEOFSVwAGceLCVDUEEf3PIykDg72TX1hgJyq83gv++eJY++tR2Tco2IvdZ45rpz/2V5NL9enlWD8lMcbK0EDA29GaoBEAkUXAOoFEXK7ykLvKqJodQ7sQq3qMbpwzIhGMH4PS8yMFzYvWdN1xr5lPV3A9j4SNMiikK1pSTslYKOt0kAi/44ukubutmKpblhbXgivXLkULq6uikvU832ZFZkkCb8xyaLS/yirjS19Yudfq/0yQX8BnJFakZ/H85bMvL7l0Jbe+ntC0ibgnR+cJF1W+kssbgIBvdbscCMYxwQfsjZd/Imq8ATW8D6BuYM64F2kLOAtoV34HKcKvOMKJkQGxL4sP8kfWc/1FXXmm01SeC7YFoGsJzqh24H71dh39LwkaZOysNSviAm4pBW2HhxYWEM96I1sOzp+24p8t/dbYUuR6OZuM6wL6Na392zbVzQMQO/sCagF0s0D8ck6xh39jp6+o89mvyXyvOyPOadpq2pMrbRZ5xK8cUO8scRr+nJ8UQ5sdXWoYzqaIOLfFqVLNjdRrRt3PZ16Mtrn6fyk2u5gf9vKq1HnWPKXaP5AnWv0eoyp+AzOKDv+5e2ZjUDl7/3u7/7uP//+D8ONhw9DtzIdtFixCMbUhkitPG9qXoBJB5ruX3Z36UnUDDqZ0eyi3Z1WYkU0njpD6yLcfKCLoqnMNADbleXhtC6YKVseHuqCpioOjhCgpD1SUxeuLQMlOZqkOy9SNdyzkEPhdYs7GwAOCHHVa+lYlZ/yVP8gnFueC++/+Yq2V8O5JSUG+4rEdjdtXyblsqXgxzLnFtXovkIBgPYVDpBoZ2gwQzIxLWXptWMqgAk1vdTWxce2rd5qbUwZtYSt1QUYAimAhyIDTkkudPkbYIyOgy/gURVYzM0valsJ07NLitjFg6tUgdV3Tc9V8HcG3GFCMaLTl5rUj8RkUhb02qoS07IfJzuoF2R7rAx6WDzyKwysvDw5Tg5WakwIaJMJLCvRYNzMCZI9xHSfY2AJNF6K7aTa3aMZb4kyMCCWtzQgqd8+PTWjXoOLOhY1RZXtcKB92mclQ2SpiWhHfed2dRz35OtwT1reXV6j9ze1n/v6zF19zpZesyXg3dkXPSFA5jva+n0b0gNv6t9Y1E/JKxgvYs4JJnvK1s2QnlEi2Zv4/r66g7c1SaBawaN6fWM9tDmH5Du8r4Qbv5+jVdXxbqg5LY1rKdtgCq4KkJt4NguEK2aLqZ+hz50B2JWD2NzZNj2xeWg35nRONkIPG89paZa1MYbm/lfqKp4ejKkR0ElfF3ZcX1stp7anH0mkvbHbgXF0FvfFCDPGoeiRAD8E/9EDAG5u+FqkUCnKOY4qGCoP7DtiRGQVd4CxNi6tGcmNlqU3Pr+ypOy6fDBIBCki5qKKnYaTCIm+ZakLseI780GIrl2x9NXKpZO5PRcxMq2+zM4BpU11lN5S9NbqAmw1AfCkAEdgBfUAX61ovyIAQDPboeVUKnSYWxT41mRY3hmE3R1FggKcliJBABdTmj2W7ZJOAWwAEoksIkOeZ7OGqQIbT57BZxpQa/LqCkgiHeGKjtF9jJi9UezoPkb+8YgbAMOdU1ihC8I3o5QS5QDvS2QM2GHCDiDfuXU3fPLxZ+H27bv2OU1REA8ePAgff3oj/PgnPw0//NEH4Uc//kn40Yc/DR9+9PPwwc8+Ch/9/JNw8859AZyM3VtKiOk37Wv/SeztaHJ+uKEmADv7YUNjdPv+w3BvfVPALV2wwuwD0R1N/V7G1VYYNBVIiguicss3UPih1diUjjeAKpLXcgV+Xjkt1YE60W9qa2tpnOsyq68pQp6AUrJxla69p9ZddC2BK8bvgk4h+j4i8BkBckXnBF9xUvL0LNfUy/zeiQMdsb//D/5R+L0PfhKaU/Nhl5lSB8hOZjK3wxJICMCjS3PzNn2Jb6YnTWoH6vjncb9SG6b7n34Ubn74Z6FysB0GijAmRFdg6lK1zhZ4Akhupui3I9CEt9vX85h7x+BsdLG5ERBLSBv5BN6AceWwE1Zq3XB5dTZ87f33wi9/6+vh2qULAmOqtboCZkUyurisSCDzQrYkjbmECUgUwXsfPTL/AKBFPEoGTipi7fcmdOFq2SqghGicUYTUEGhzHuCDUGMlQBbfHb/0mSSsYjsn0SSp0ozlcGznE8twa/psCg5Mv6pzyCkSa/WTVmMGJIrajZdNRvgEusZ5Mk48nrjOvIrQxpDnsiTTuOQkYMw+EFGSdIuviRpfQDeqXbCZhM6JJzmc7ubmpj1P66rG/IIi2k0t65sC020DZTS97OOBQJpJDkMd9qWmqJR/u780k+qqurPsbm1rYpMzmq2SmCz66u69oO7dy+GCurGwsmLT0QlVUUvipsJEorLYj5aA+kDA/umde+EPfvzT8ONbm+GBTqVdaBatXmxe1Ea0i6cFx1sH16rnKBiCxkK+1lUUPq1zj2OJ4mNHxR4HAt7JueUwd/laWHn1jTB38bo+aC70aw2j4ggILEFc3p54BGyVhneMjuliczt87923QklTPPEwxjfYcjcth+EdmbgoS67q773N9bB9/14IdGPWyT6l87aaeFKWz4BhzxJ6WgYjrKesN7lgTSSfW74Dn2IDFltX04IoehNHiZMy3op233z1Snj3rbfCJQExSRwuLiJwZE4DXVS2xM28c63gSx+HZ+6hgJNlOZESCR4uQkCq21eEqyXwphJLALFFrHoNRQzsJgqAbSWeqvoO4zL1euvMYYm6KKMC2JviSiOoRTTjnn83WaKrzBZegoRTn7JcOE6AkX+bBaTeB20Cr81vgKJlIgGkTVnA4xQteGeQCAp5UtBB2o5Xep3/HV8MnsTPipxspEg6+s0xAad91W99KArv5s2b4c6dO5Zs29f+NwXMP1X0++knn4YHan20ub5hz+EBTFwOdXUAoOl1Oxqr7Y3NsPHgoeirLf32fdOfb6vMeFsa3rYmYugeaCEmB74XgJ6Zm9HqBm4Yflx0sJ0riqiZsKBYdCxM0qhxONAxuq+Vx72N3bCp4LZnOVSmLcbHUN5oHo435x6n34yoC2a2gWizno4BpEOkNnROaEVwwJBqYp1duxDWBMgzSyuiKjSBwS9rwrbzsGyE95QIoreVNMXTj13xnc41jrLqqZMFy1ydzHCNRIf0DrNEHSp7NMa6KFwpkX+mf44rB4bLUYuaYmLJgcPMgfTmSxcvGBCbgF/LyuSYaBd7jIL5Bi7K1MqH61L0Chc+EXBff7cEvD0KFpQz6Aug9wSid++vh89v3Qsb6ne2v9cSoOwLdNa13L4bPr99J3x285aiegGKltYPNzbCuiLGbSWntrZ3w/0Heu/N26Ig9rWMV5KR5X6KugF0Jh6LlD0qZpLRsjl2loj950xV4isBcNM5SoAojQcgbokqpIAAd9qGOmrkezZ5pa4p2d9w9QbW9h6BPw5leAGLi2dF0RXn2taqpS8+r6nf9VB95PYEqui2KTdvKXG6o6gY7waoobroqBmsSjVBQcfjDbK9/tB6IPI87mc725vh3t3b4d6tm+G+7j/82c/C53duh7vil+/efxDWFSW3SaBpIloXUP/Zj38cPtNYN+GBRQXVtCqZVGTb57gBtKwyEn9O1D2vIh8sThg2O+yJ2uLetcRG/TDRaJ8oPMlVExV9LmDMuUAsPkDXLrlkQ5Wc08pxTLLacR7+2V1G5SelESgj4zOcChjDgH4DiwrF4VLOrAt8b+Nh2Lx3N/Sau6GBiQ8XDqWxKdHlvfCmdfECKPTFc8G/JdfQp5pGOGbRWQ4SJRIZE5JbskVh0cWVRvj173wrXLt6yRKBrBzJiKPIiJE6kTUXZlqr8nmAMhenUDoufvV68bdVXeQk3+CI1ze2BLCblsil8KQibwUu4DYJM72X1+yJR94X0OwoGiNSbAtA21o2cw9Ix8kgyvNa4oRjmx+W/NELoSr/R+w/TenBJIPqwygDIuJopF5hfW2dt0fpN4+MDWiIwNMklUfBfkhPjIwT9dBPE0NUHcQyZH5D9HOIksFDCjX0+IxMl5AN8hjStKoGl7LkGQEW9pY9M/jXRELSTg1Ae7pntbK0tByW1Cx2htJ0Vk+skvSrphWZVpXU5XtNdaPvI0JuK6LeFr9848YNnRtqJms2qDOWhMNAKubW6UkX+Wzj/7WPm+Lgbz3YCA/2BP68hvMu8cuMIUlh00YbbcX78DNB3cIZEhOeRNzEyEaaKVE3u3Y+rBIVS6EzUFAh4ihagKKcMXlHGsgzXEcv7VsLkXEJxmc4E3rykq0AfpFxsC6/8Lk7ioi2oCl0UTdQMLDsw6g7gVE0GJdsKIFxD6DVxRU1oBGITVfs+uRET0QAislCLqX3XrsavvW1t8PqyrL5CNRRSugAI08y/agVG7CKTRxqzMdHmkL3bSJ4lA0C5gPt3+bmjnjPDbtvCkDXzp2zxBwR1K4At6cIGq+JdqurJflm5E8BIP0afhtR8qaiu30l5fg3UTL/3pKGdoeuxAKZrvYNUGDywpEM8KJFVd8Sd4B9WlKb8RG0BNRMas/E89btgvGC5430EJtJMQAb04MkFVD2WP48fw9IaNKwk6gVWsQ2AFlRo0WPKCg6NqFFI34dXykQUHLQUJYO3HR4JgsAXYNskYh9RsC5JLczwPP61avhkpz7Lmr1cuXSRW2XbCWzKnBeFF+8pKTrtFQ2FStdjsZS7EdbK6q2IukDURV96CONJfxQTecLDUkxhsKZT15Bdow5d0jw7Ype+fzug3BvSxG+nWGjSZgxMQAnYKDhqH4LgQC/rYInBs8B1OLzB5qUO5zLjdmwdPGKtkuhosiYc0XaDMsfcB4az16C8dMjSAnGTz92xXcSfRhnZ2CMDyw1/YdhXxKjTYFxRRcQSZEJAUhLPKFVOenfOHchhcLgxfhSACElqYiMHYy5MGMiKwIUm3mlkUXXl377/dfD269dk9xqxqKUhhI0JHhY7tMZmtc7X2yluSSo4ryh3RXPKK7wUEmaliLdBw83ws1bt8N9ZfNbAiH2YWZuwSLbh3ruvnhRIjf2B7747t071qV4Vt9NYq8rUCaBdU/LeQoYKHJ4+PCB8aJEzi2SRHoNGXqAjqQRxEkfcLZJh98qMDW9czTE0d4ZzWCrg/S8RbuJQzceNIFMXuiR0ztxtT6K3oZ/23sjZ+xFEs5ps5/GdZvqI8rjonmPlBD6XdZsVvswK4UBo4mpf0OguiDAunr1cnjrjTfD9VeuhTdef0MT2kpYlqpkRcB7+cKlcP78WlgT97qwtGBgy8oA054lvQZjJzNW0rlR12c3BL7QNbsaTxqD4k09q+jcNOcaD28QAO0jwYp0zW3RGvfCrQ19LnuWqIyYro2rCz6faNwictopWbBAsQi/hOS9NDqaXHp0/aCs/uLFMH/uQhho5dTVuWIKIQNvvqEE4zOhSQGMSzXFU44mp7bSbqajtTbp4ohnFUU2BNDrn/w83PjgB2HnzqdhSgL8SakWFGYZwKCiQK86oSgWnnFbPOKueEc0nYuKqHie8th9LYPRGQMss7oQSAS5tI0o6fq5xfA/+p3vhXdeIdJaMoF+XWSlZbcFHFhswsNalp4Eoi4yom5L2GFUI8xr9Svh5t17FuFyA5SgHwDihYUlRWWR23azIz7DPTAAp0uK9Hie/aVqi2SXV6nxvbEaMerWidRnZ+fDqlQCF3WBryzLVc46HNPKJ4KllY6jOrFoNNmM2uSl96fIEX20NV+13xR1wuM2Ps9d8RyQj6gqOH6JNx7x8dIYi07Zl4wP0EVlEcu3U+dtijGs1Fl0C7y/9MLQKqxVarKgXJhdCHXJC8kRIAzmdw+QNep9CP5MQ63sOfpgJt8NJfzMP8K6gOh4aBJkdYH/NTQISUI04HiQYCK/omj6levXwluvvaoI+7xWFpRS7xrN0dTEut7shn/y+38Y/tt/9aHqBUjiRdVE7NBBGM0qSUBOqbOew8OEp71TOFafdZVWTy8uh0nxzy397qWr18OiomORxjrN4anrlrAlsIjlCKWa4mkgpFRTPM2onfAelrrwf5Yn0YVrvcngSUlcqSquiuYYI3dd4IAl1wPFC1zgmL6zRCY64sDMchEo8mkpAgLUjI8DdHRP5NLWZ1ikmyrQrp5fDd9591XxxosGvCSM0INyT9RkcjaWsygGBAKm2LBlpZbC+uiW9uPTz+9YJIy6IaogonyLkt2WHrNiAvhTAS40CxG3RetQhdq7zz79LNyVwuDe3bthnSIH8Zwmk0IdoO1A47C7uxW2pC5Zh7rR/Q4Kgm0l/B7eV8S3FTYEPLsAjxJi2DZidN7S79/XBNXQeJjszbjJjJ9MkTGFMCcZ1hT9GXIwNoA2rvqomsJ4fU2stqSHEzYPYskRGU8da+fzmSyWBFizmlAa1lNOE7H4dQx7Ym875RCwOcVFTZMuRTdRYugG+OKMUwuluj6/nlpmsboh4p7X+QANsahS53l8J6CfsNXU/kJVVI2G4jgqSUxkq9d2hLw3bt8PP7txP9IUVh1ovzSexZbHBVApUiHXEYF00hLLUZVxqIKWQ+1LT1tVxTrTmuhrWiEd6rcbGFuX66TddpH9M76uXpqPK2mKZ3eojYsFEEzyRaWbEmF6DJ6vr2z8gaLFA0W+ZNKnKVe1ZJCWpYpMFhfiMpUl+5QuwDld2Ny2BUw9gZFVs0H4ogQA7E2nq2hQAElE89q1S+Hbb7+i6rtZ064eSuoWAT9yoVz4SKhidBr9dU07rOtvQ+qHz2/dCR9/dlOVYhsWDVsFG9Vg1oSSzsD6DUwWAlSAcU8SLDa4Uq1vUwsefjeJN1I++CQTzRIJwr229RvnzF95VtHi4sK8bQ2VccNUdwS8BwJgzMu9si5aPkaQZPkem6omQyPM05lLWEwT7Quk4VlzFzr7u8Ab+/P+HMAe30/6yjnjmDS0gppEB/Fb4HLhjK10nQjZtsjL8xi/i+fhjtmmNCnWcNAzvwdpdvVbAU3jlAHkdM9roKhmuDefjvg8kw/l8gtaQSzr/CA5OD/XMAUHKwh011ATZuID2NMB3HTMUS5JQQ4JvA8+upk4Yy9XLoBxksMdQpuhyFBEzGdoREMfrriuKk4lJecvXQ5VrdYm0RaT8FOxD1RXVHpzWpYJvDOhSQnGZxq+4ZsJOOD2gAc4TDYiJy5aAxeBxZ0bn4a+supqsxvLePUcG9l37C33BbpchNNK+rBcjS5e0BE6yTMwhuczs3C4Yr0fsf6rVy6Gb7x1NSzPYTJPGx/xfwAImlxUFbpgWXKbaThSKF06NJHeVsT7uWRpP5M+9o6SPUTG0BRmaGRRbwRydMoAM6153BIdqmBB7X4uqHSTllJvvv5auHzxsiWmrskT4+pl+WKIE13WBbwk4CWZtSBOeUX/viDu9Pzaih7XCkBVg0araDnPaqCBfEqRJd0nSGoCcObZa3wtSUO4+fTbTGWS/kdGP9EUfmByftgA4zgaIyUF4evdjc0ifisYiROhR8SM+9GqPl5HAlJRqUeXFv0KhNl/jR1FHvybwhSLiM3m1KNjqBdULwJX618Xk5UG2Kam4TjHdlpMrh1N5nDqDUXSc/NSVdiEpvFDJ2yCnmhKP6FiogcbO+Enqvg7YEFRjIzN1ymqKYiCUd1MWOcRaYbx6jC6RVH+ykqYkYpiQcd4Ukm8gc4hqi3JMyhE1qs0gVjiUF9SJvCeHlBKMH76sSu+E9AjRqAM2JJKpoJQAkYXUFVKi60H9y2h1lf012sp+lQCiOgHq0siJiLQhirlSNohbYJ7tRjGkoJRtsTFjsAe2Oei4wVERtcvnw/vvyID+UZ8zhJBqYMDFzPLXgABUO4inaJQAz5SwHtPALy+LvpAagcudDOlF1jMKiqbE9hiSg+Yrijrf07Ae16yptXlZYHpmgHvq6++El575Xo4t3ounDu3Gq4IhK9fu2J8Jn+jILgs7TNR3eKCerWxlLeojwSUIi49vqAqM5bbFB6YDSiJJAEEoOQTirWUApQsQhVQmeqAZTUrEnDANF5HtgjTkUaJk2RSZ1jiL/tbA0k/t6iiiJGxmRKZFDBWrbEKsc8hkjb6IpouuUbZEqr4fuhYGgAT4Wb3pmQx7pv9BeT5YHYu9vsYaJK2SB8RA4lbgS8/iQnCijD0Xiuv1/5R2g4FMqvzhTGDo67p3+QazFQKSlgVd+sqq/7Jz2+ogi5y2ZEztiXFiKawQbQdMSDmd5LgZeXUUCJx9crlsHTpSqipW0xPE2YPsOeHAsZWSAS3j3cJWvFRcvTZXVkvySeVYPysDjRL2nSic4WZixgnrDXjsRY4c4Ch7lskWbbWjb4g8x7BWBeQkjnwiuiMN8Wfwi1X4RlRWegxSorhMK0sOgMYQOr16xfDm5eXxSdG2RWa3bqBWnQ1syW/QNmy5FZoEUy+RjHBlrTBGMosLa6EVQHs5cuXw/Xr18PVK1dMegXori6vCIjXBLjLBsREt1Arq1IBrClyWtDf6GZnxZfipwvHiX8BvdSsI7UiYuRcK5LdzYsf53EDZPx3pRpYlO52dkbvoWGqIujoYBetNeFSua8RQZPUSzxrTAZm3gyGrceDQV4m/UiEbCoMilFcUhelXXkEbKoBU1vEIhW3toxnkMyeiFI1gbHVKAlPhT2mBYZCYUsyRftcW0nFfUY1UlXpvH6y0RqcD9bkk8md72Ty4DyyMYlcs+kddKqhN7ZOMVzMROA6P/D0qMo7YksFOj/66SdhQ5rj2Cg17usQjOGHrZwRw6gIxDHyx6BIE6Um2BXREwuSsw3IYeiNRo6QrTMWSIGGEhFM+CUYnxFLCmDspNIZP/Xle3vMXcRqMFs444Wgv7uU/AIQuojOK0pcEhiRnKstLCshPWt0BdltnNhYonOBe+NRyqeGSSeia8qpLOodJZm4kAGqOQFa9G2IwUluNWkAIo8KAMQr/Sy5JNDj8/n7/Pnz4fXXXw/vvvtu+Np774lyeF3R7MWwLOClkosIjP56tPMhsl0RCF9QFHxeG/31FqWjXdNr0TiTyGLCgNOkCpDCBpqlzgo0lvW+SxdWBfJr1rOtLis56ruoeuO72NDcLigSXxLAI+/C0Y7NnMpAp2SQ5HaQGAWx0b8Nqx/u/W/+HZN94oOz56MlUHzt8D4Dcq9+jB4Rcby9UezIjzpKBb3qDXmYRajaptQVFGolGjNF4TkgSnskesdN6jkOPc+jsACYq3rOHqdkz8q9kdIJ6PT6Cs/xPv4WFz2F65pWLQ1tda0u4KeJitkXP2e4N+5aGzebwI+bq/hKRcJpp6wj+ZQmV86NKp4VJoujKMhlb0TW+WRSQsezRr1yRJ9yREmY4O8QK52wu0RCJq8JXezIirpEEmg5dTVM60K9dH4xXD2/FOZ1nldkEDQ1gZespFKSJ3Xa+3YRTuO0Bv+bknbujGXlwwI6ChIAmZrMLqjsgnc1EDF3Nr9QFMno9fhN0KIdcCHjjhTJLDp1ca0oQ/62+F7zVpZsDoqAJOOuCjm2HkonvH7XLEAbdcyBpqzp5eKSwHd1QZHuogB2RtwlFATG5rqA4XsFPIDNFN0nRE2sid4AYGYA8nMx+kbSRsEDUd2MwATgPtSkgd4YetQS/QCWZepMDGb/M69gAbhZdgrEO3SmoGLPUkgRbWIESPDGZJeKW5CUGYUUVcsGtOneCkbYUrQZwTh9FlyoJfQkR8R4KZkvsY9MkIAd1XOtLtIzJHDojiktjkBvhqL6DcgUDVi1Ed3bpv0EKjENtf0SblNMEx3iYvTNT7HXaYKzMuZkJMS4LS2vGiDD10xI+TCppJ2tyIhWtfv0wMMylQub89KYHFu5GdEFokaUNmzVd2k/e0geOVe1smlra6kkvomihNengqMKZlXojHWLxyT6X5e3ZzcCZQXeU46lXbboXO385qRX5AXHp0gS7wDTwerxqYHE+od74b2ry+HX33stTB+2wuaDO4oaWZL25Gu7bSc3MjmKKrjYZ0ma6CKoa9nZkj+Cu5pVp4l8lEQT9/rKpdXw9tVzWjKy1GVpX7fPAJusHbzoECti0NV+0FSbJ2laW1J4QHEAoJiKn9eSdGFG0ilFRLi8LQlEV5bEFS8rm68odrpOwm5akbLoB0W0fQFOVxaLFV3ANYFuVyBSVWTW1OduSa7W0ASBuQ1l0nwXEeaS9MQkmjYF9HOSaRFxNURNUPJ7II58UlQNCowpARabURNEmIAZy3ON50D/trFF3gW4oFjxCjr9YFNgGN8b+82xlAYqzEgIkDVmFnogmYcaEDPBqYjFnonvR5lAWTZALEJX+m6BVFuewwLcun4vhRggGTmCWh2eVVWKawtSPsxKm7xr0b7xyNpv43316Vs7UtOgWtD3VFB6SGXS09hMaZmP54fWHgbKHQm/MeyBw4VoosDEknqWtBWoI0ezqD2aMB32NY7SNXMCTiipptPPaAeKMu7I2OinN+4qutYaBAmbHsOXWAOKVRulhPodCgY0xiRN+8gs55dD7dLVsPTKW2FGnP9A5wc+1XhT1/C0TiuwpIzT+BIYlHzxU8KHz4ZH/IxLMD7DaPYBCUvGxKwyF3Rsvc5SXOe+LvaFyX64Wh+EdxUVv3VeS3KKH3RRLIm64ELd2tkS3yejGbyEBaBELZTbtuXvUBe3jO7YTCf4ZF1DNV1ACwK9t65fDa9dXA11ElzDjiHJUJ1EGMb0+jzzHkDFocgHMEFqhsk45bBImtBJ8/FTROYCwjolt4qIG41qOKcomGgxVsdxYaYlvEXqSvrVKZGdMG0yv2FPGmNMg/ZJCgowuZhp+cM+EPmZcZFeP6PJBp6YykSSeKgmLMmlXxkjV7e0ZLVhxHyMfG3Tf9LGyiAKWkj8wY/GF8UOFETFHNx4jGIUnEqgbfIjoReVIpFYIFLlm6KueYLknkAT4yAzItJvntQBwLt5WtKzKiBW6YSbtz8Pf/xv/kTVi3fk6bEd7sjw59a9BwKzatjRpHQf6aAqFjelp95GtaLH+gJaJtoJgRy+H1b0QUGImRaxN9BD+JZEWR8ccuTG44RjSWI9P6XkGvvEQoJSbvjflvb1p599Ej78VOX4mkyQqpGcizriNH4KEmyFpYifsRw0RDOtnAuzl14xIK6JIprQOcVnWiebNKFxhGwsLeKO+vfydoYRKBN4Zxi8wlutLbseQ8Zm3GZU1dtyrqYLaUYn+wVRCm8uKeEmSddFluwCuyo2lAZg8hOQ1MyaV4r/o+KrKRAGyuekNiC661C5x/rYlvICXl0YS7pY3n31ang1gTFA673JvAefV8qZf3By9uJ1JnVLcqu6su9RTxtBDYraEoDwlnoA7wiSi+5FTJKKLhIYwt+VM9ttubh9fONm+OjGZ6EtsKKTxU356q6rtxuVfag3PlZhyD2VRd9Vme5tARadTqaJzrngrRSYBFKiWHLFAxCZlBJ+yfM6g+yIz0n5ABfLcYiStIQ4w8SeJe5iXGyA7G82j2T7/Pg1SWhhigsq0pCcxX6DJNGksdV3qyBRlYvyHlFy7I5+0z0ZKl25/npYOX81rMnrd2ZRqpNL1yUFE22jriZtmcNDF1UVZQ7MlF3FOzrmOOFtaYw4f/Cd8P6IgK5V93FO6Rg5CHv8ab4SaJ1N+oe+GTDWv43aQtmg/dNnfPT5rfDjj2+ra4wOqKLq2P0w3cwTWRWaAupVrWJIEteUyF0WEK9cvBamxdvHDilo2zkDAeDhTBhXX2mCLMH4jFhSgvEZBzB/u2leuXBjRw1zvqKFjcK4aV0Uc1rWX5wahNfnauGygt4ljMO17O7pYv5cnSGaAjtMdVgekzRh2d8UpQB4rq2dU9GGgJqIB29ilrn6L1ziipb776nF0nVF2uYKl8DYq8McbOGJj1MbAFwNccoWWVoSkmVxzPKb760Z5bQVRcvjQq/Fye323fsCEhkESRKHnvUHH3ykiq+7Zqe5KUnVDVXifaRCkvvqVHH73sNQk9KiRRSoSHhWibk9gTN+vjcF4DcUvZ1bXooWlh75Oeo4CEesjAGdTXNEhmnT38irYuISJQt/j8DYD5Nx6SkyNkBOSG6yxATqaGyjT3TUi0dFjCgmik4EcjESnTIznq4BKubr7fDON74V5tcuhbvrO+Fnn90Of6rx+OCjT8K/+MPvhz/+/o/Cv/yDPw4///lnOqadsI8jG5+PJwj6bX3DrqgjJmXj8vktaHct+Zoa2KZZyMZAv8OPawRjtMusbATQrKZSngG/4RuaEH/w0xuyv0R3Fzuw2ERkL1Q0rMh4RQnYr7/1po6LEoJL5yRluxbqK2tWQo27Hty867lLMH6GmHEEP462XSq9KZ5ynG0pzEVqi2IloayiC/WDCdtCXQm3NfHDb84OwnfXpsL1ijTFTdku6kL88Ccfh3/6e/8ifKLo6I6aUu4JACZEW/R04WzKF+FwIN5Yek9Ar63y4Ckl0UgSYVQ/o6997fyl8Lf+8vfCr6noQzhvFIc3NrX4PMmpzNDGsHbk3+D/BramKurYgGsaEaD234oMgCtLFuq7tE+35LfLEpz2P3VNAvCP91X6fEsFIx99ctsudozQtxXxNuV5oeBYcqtJJfpWwpasRDG+h1L5pW98XZ1QWBXIq1cmSoeiNK5LYUFFm9Eses4aXSY1w7DMWahpQJWsRR2QrHuGJQ2JFklkxe7TNv4Qy+kWI+NoUh8TbJEvZtKpGC2gHn6KYFmlRNN1iBeBscaDhBuexVACNfHq+2pIelgRvSJvkR2FyTvqhPKP/7t/Gr7/gz8zwEMaBmUDqKOVRmp4SfLA9995Q5WGcmHb2xK/PB8uKqH59bffDM3Nh+Y5wWRqSU0BI3+b7kP7Bh/v3iJ23JhAXNrHqgyaCYpGr6WcHC5Zne/CP/ujPw3/2X/1T0JfKo9DtVZqptZVmFa1W7uSHk6EV2Vo9Ff/wm+ETU0UGxWdeyuXQ2v+fNjDOIrVgc5ha5OYVns2b6EY4iEIat1IGJa3pxsBG8+y08fTDV7xXRQcRLUDWWwiyhS5Eb1ZZCzpVvUwXGlMKjKuhAUlgXZvfRbufPTT8PFPfhI++eh2WJbiAJ3oPv61u4piUV4oioQHJECDDoCrRH+KaxkXXVXftbqwGL7xhqRoSh5ptWlgFkuJo8TOwdgf93+bZjepAeCOUTNg+Wk+CgI2428JGfUYYEyHi1vq+XYgUF/QEhx/gp99/Gn4N2pg+9OPPzeD8weKmO88aIWH+4dhUWqLhmRqN++pr9uWonpds+cunAu///t/FH7ywY9UTr2bWssvWHHIhkB5gN8CYwdv7DrflKiyIBY4AHDYd4o+AF/LIgHGUQpo5d7mdhYjZO8cPZT72So9JvoIsbmvwqXz+dZvLy7zoYmQJ1qVr/5DQQxdOKzsWKD0YFOtlWQv+plWA3/0gw/Cf/5f/tfhjz+8Ienicri9IfvQfa10ZJ/2q7/ya9ZFekZA+Evf/k74K3/1r5l224z3790Pn8mneEMT1XnJ/tCju7zReHiOQZKmOX3BDtvvzCak6CdBNB3Tk0wq7P+kouW72s8/VR8+rKkmlNjtMdnrZykNECZ1zBeUjHzjyoXwK1//ulYt4q7r86ErDruNbzWtwYi8tQ+ce9FLOtEc8MtGUXCOm0FneTvLCJQ647OMXuG9dMdIFJprYv2eC2SWvmc68QfKoG+uywviwx+FH/7JH4ZtqSmuX5wPv/nL3wl/8y/+xfDnvvXtMKcLZW9LJcmysyR5A5CaH4WFIkmuRXKHrDneE0RIp0Qmzh9Hs5u4DY3rLfFI/ElyCheythJW6sW3Lw9imfo8UEePj37yobpaz4Y333jbEnX//F/86/BP//s/DA/Xt8Orr70W/vxv/oWwduFimFuYknRtMfyH/7P/KPyd//h/GaalwBiIlvmP/u5/Ev6T/9XfC+cVhf38ttoUfXIjfCgw//4HH4Tv/9kPbEnulW109+jDn8JTwtkmCDANdzbRYX5kFqIJoD1Szu9z3twnoiKFY6+x+A9zpQjAVtmcvhuPZ3r3walWNDkyMf38EzUWvX07/PxTURH/8l8LCKfDv/03/mb4r/7r/3f463/rb4VFTa6/+t3vhn/4f/2/hf/t//7/IO72hsB3QxLAlfC97/2F8O/9e/9B+Gt//W+Ye92P1bj0Bz/4gSxHteqQYmZHidxNGSnxtzWvJZJP+mkr9uB4Jemfmw35iidOOkwyaNAxocLEHoe5OJam5NBzDU14s0LQRT13UTTFubl6uLK6JLMplT/jNKfVgY21AHloqlRA3KH2+xleRuVHpaCjHIizjoDDhn9ObNJIcij6KeDUJptJKSc21u+JI95TVLgW/ubv/KXw9XfeDH/1t34z/M5f+u3wzmvXlZyTC5cuRlr+UDqdyueGO2hUarIDgD+OCanjbyOf3tHrAMDYzQIKg2y9gFiKB9zW9uQ0h5va7Vu3jNOlHJqS7d8XpfJ/+T//l+F/+NefhZXVufA7AqB/59/5d8O3vvkdFX2sSXkxa5abX/vGN1VE8nXx3CgAJsIPfviB5HFzSnBdDO+990r4rb/8V8M3vvNLoaKo/HOBPUUvTq8AytYHD7N6UDFKIaIuArCxBN3RzQE5L3jJVwH5KiF/zfBvWysyqUXEiQ1R0SXHMTUbUEWjFOXQRuqeVBIz4r5ff/3N8MorrynKVwWhTHXee/drZpu58XAz/NEf/bH63W2H++oG/Z13vmEa7s9+/pHaLN0LV1VU85d++y+G3/zz3wvvvvNO+Nf/+qPw6aefmktf7CyiSDy1RYq9A6OKwoGx+PuHBS4G1lEnzZh4xZ45Z1prKz2u80XsUagDxtpWVUq9rO28Esur2sg9cL55sUtLRvWjKTEOyGjyP/m8O+sV9bK+P0uzvqxDcJbfnQ9ftKs0HWza4FKnFX3U5cVQm5kKV9Q89Ju//LXw5ntvK6I8J2pAy2OB4DV50/7qd74tyZr+rbU9VWmWeEIbqhsXprVM52LSFYXm1aNcLjQ3uuG1HiE6JRHLiik1zqPiBGoGdBHhcU/DCL4p7S9cId7K3P7wD/8w/LN/9gPZXYbwzrWZ8Nu/9VvhN379N+RD8ZrAelUcqHyJpYzA9Ofv/i/+bvgf//v/QUx8CZD/P//Nfxv+zt/5OwY0q+p0/KoKTf7Sv/XXwl9TFDkpIPjDP/43FnEaTyow5m9+z5KKUkZFLEf5bk9kOYi7WsQKMQTurhjhN1NN5o/lnPqoojFWNxrgGc88Op4oHYgQF+aXlIT7xECTkvG//tf/evjt3/5t2z8SkJ9/9FF4/803w//3n/x3Mku6rJVQJfz6r3wn/O/+N//r8IraYfFv2nFdExC3xSff0ST33huvhX9LE/Df/Ju/Zl22f/TjHwgHu+HCxXPGb+Nx7QU0FNFQSm6bdeKWpI1ycX0uvy/SU9JpSzmBNhvfjgVx+xyDhnINmE9ZtaconZai7wVpj98RRbSs182I+lrU65alW5+zUvpYjs7E4gVHw6vDfItLkvgsaHHae0swPm2EHud5RVdZzmgIyBi/kJiq6qKYUeJmWaXECyuyRpyVvExFFDiUUWq8iBOa3M5wPaPaLUa0pAFTxGYRHKA0Ssblq0cHLotekkxs3G4XIysSWpayS9FXHjUTpf3oRz+yrh1rK5MqmV4L31Lk+8YrrysaXtFSOLqyXbtyXeXOF0WdqLGpCh9aUlVUtP9rkki9Ime5jpQj97UUn1MC7DVRG5evXglvKKn3F/7SX5SGum3dQYgM8cjArJ5xxKgeXwcDhJSMNJ+HxJ36PbOTJ7SKUXDOnx8XIWPwThAO+2NjoM/HYB0wAtQpGb/5+efh448/lv+GeHqpJ1659qqSk6vh3TffktWpErA3Pg4HWw/DhBoI7D64q/u2ok3pkMVBf/7xhxZxri2qtBsTehkDTSEl1Pf2NPm9/ebrVpJOspNjHjtPS4eMMiIdy/z3+W/y545G+0nRY1K8mBQFoPELMVtX8d/IIpdFnS0oz7CEg5zMq9DC1/U8RSg4oLA6IIGIlM8KaDg/oiClvH3BI1CC8RkH2E9WPsYjYssL6QTuUL5LsQGWlOLoFuV+1kA/rJO8RZ86aZAbqsSbFjhfuHTOwGp+fjZ2SMbe0GRZmL4TctOAMi6lUT7EIoyjhJ7/Owfd/MItghKfO+xygZpAHCPFG3QoJpql2wRZ/reV+f+lb31LgPx+uHz+gopWBFa6gKExXnv1VVXvzYV9gfasEmhvX7+iCPpauC5w/bqAZlEVX0tSGbwhpze8L2i/BBfqILQpALohwOvpNxE947sASJrxjqsszIqSyrzsPmtPla8GxvHFOXWR/40CIq5k8IeIESHJurqOFSZG8wLgO9JHY6x0Vf3s3hEAM6nMi5b57q/8clhRSXi13wqvnFsOv/HN98OvaMXz3a+9F7759usqdxfnq5XR69cvyXv6isZLfK4Af47oVlcdbbPOi2O+du2q+PZLVgmHt3XUC4/8mimG8Q3lnm/wyFapSOmzeVtEVzgrq9dvaSS5I12j+c2Y/c8JnC8qabioVdKiPneg/MCUjndD76erNZSanw/HTeqWI2GiOON1U7790REowfgpzwrDx+yMtH/rs0yhShmuTlfKm9viQNmQwU1J19uXdGhHkrYNUQJWnCuPio6WqkQxiyodNstL0RKWSEpqDRfXJ/ntEe1wMdrNo6c8Ui4CEgBGNEjWn6ITAJgCD95vraEU9b4hHerXlXF/T0ZC165ctcq/Q/2mfe17VxEc7nPvvvu2EnyaRFTyPC/gPY8jG3acVLAJaK/q4v+NX/p2+M1f/ZVwSQ5w+CyQib8ih7i//Ff/SnhVqpCmojZc61CWrKoJ6hIJJa0W8H8wVzJkb/pM42nSVkzYHQfC4/hkGyMibsAd83hFj1P6vQ2B8Jy6WszPqaGozI+YkIj+33vn3fDOW+9a1dyOGqzWlND79V/+5fD2G1oVrKobxkQ3VBUZSyAWFlTFaNoLHdNf++VvC7R/xVYI5APYaLXFPZ7Wu3vbFoGf029e1UQNNcT38pjRUu6FbBWKR1cBfpw9MekRNPUacMbIHeHfzenO1BYhXBD9dU0T3qxWRNOK0gc6hlWpK+r67DoJXt07Zx49LcrblzkCJRifcbSdJ44f45aF/qHAaDRxwdBlqjZjMUXrAENzrG8GqlrbCw+0zN3ShdnSBdJJvrpcbJQrUwNtF2KKgu3OtbeFhFYOvkXqIl+2DyNJcaI2cViErHdLIjatCWNBPdBWFLW9KS6U7bI4bbyIWV631fWjJUDqqKz3QMtcOh9/73t/Thzob4X333pdF7f8FrR8v6io8ao8Lv7yd38t/O2/8TvhV95/zzTSbZHPLWmSUW289/WvhW9865sC4DVJ+3Yl5WuqUeei5HDnpdBQVxCB47QmgJqiVWucaeY4sTiCMDD/TafRFeNWDTiVVSgNN0c0JeOkcuA7ic5JSt5V0m1Rbnvf+ea3zeBoQwm8DZU7DwRyONj9x//z/zD8T/8n/374pfffDof7O2FHRS8PbqoaUQ0FXpGC5G/8zl8L72hVwbFr6vcilWupq0pHExqcLpQE4Dkvb4tllZ4vKJGGWx68cKz8o0EoxR5xczVF+vmx0AiVRbLXZOnEGcdn10WNQTUxsbORnyNCf/3yRYuGJ8QlT3bUDkz0iQqyFcmjmc+jiwgNMeAoJOwokWYrb890BEpviqceTigEigyiN0X0OIhJILLzU5jkKEp6U0vYc6p/nlc13qwunJZKYdsHXYHdmiqf5kJHj91RVdstZeI//PSmyojXBRAzptE1C0M8ETAdV2k1YIgXxXlF0F976w0lkMRNWuPLqB8uRkknRc3m5YD0Cb40KRcwmqFV0EwqQOC3kCSysm9dfFOqQsPo3SYKSb72NXE0tbSe1XveUHLuHdEsy3rvJQH5LyuiflcR8y9/4xvhfQESZowPpCv+7JOPpV3W7/zsUwH7jhVD0B5qXxEzmlcmgRkBokXC8Kt4BKNvRf/MTISuNumMrSuGRYzJryHpjM3GIbvRkQLliRvDmwolKScoFMEK06rZrCtKNLEnmvz+9//UfEIWVYBDh+uHMuSnDhK1CKuIC0rCLosPXhRw0/3knTfeUJHL2+E3fuO74W//u3/bvJw5Jhsqnd5UoQwJPGtdJR59QiLnqra6Jrm8gtIkiFoJmJdIStCZBpvfmXjzeFzj6sv+xvCejiUCeTp1HIhy+uMf/iR8fPuh1bg3pVef07n4b3/vN8L7mlg3xWXPK5G3pI7V0+K/uzMr4U57EG6qPcjuoSpENSkba23yx7iZ3tiAOQPskkh+avSIsdvRCrxyejvTcD4q8Rnl5NGxUsWEqxYXjAZeTGFFAD4jsF2RJAw+9lClqU0VhOwpQt7a2TbOjsc56V0bXAMw9L4YGY0aW/quH8cV58/nwOxLXj4ftQFyrXlFpAtSB8xLogYYAwTRAjK2cqdUGnN4ikMmsLFUlHegpfnNWzfCnTu3zBLz6++/G377e38+/GVd9H/u298Kl1QAUoGCkFTunvwrtu7fV09A/UbxlySTUE9wQs7rdUSk0AZwx2wAL40+8fHFlIfneG2kg+jScVT2xW8d14LpuLZLVuXGZ7AcZ6WR+Gg+G3MjqJM1GewTZYI5fTwjNHmx9N9c3wj31Ij15z/7UM1UN9R15UL4re/+evgrv/mb4c//+q+Fb4hbv6o2VPQa/PSzzzRGt3Rsd+Se1xL9kDpOq2qQxB2critBOBbuI4JfdT65FhN5R3+vjcjQ48KoJugXHSsrrzY71Xp41TqxXJTeWOcgxvJE0laFKFqMTtgcZ1YexySBI19cytrOBBknvLkE4zOMLLGJ8XEGEB5DxOQd3sbQDm1xcubCJuUAF6KV+5Lp1sVW14UIFVGDxoBXbu6Kb+wp0QKMYy0ZwReeFOcti1AL1MQwaWiJqNGPcU9gN1rn3nyPtVEAQNWddS3GpU3L8llxpZjgT9EGCnNxXbDzoivYR5Jn5mqGYbv+16bZ6sGudb+Wy6apBO59/ln42Y//LDy8o2Scnmur9BcfhC15I6/fu23qgbrIUrjlS6Il3n37nfBNLf/ffe/r4dU33w7XXnlVSczLZq+JH0dbScwjsjyKPIjQLKqlmIGSZo0PAGF/j0DCjeQNsJLvbuyuEcucoxGQdlvcqUSD8Xcl/+Se9pnjdqCI/RuSG167/ko4Lyrm0hUBmXjuNfHeJLvqAroOFJNAeXP9gem0Oyqa4Td39ftvfvrzcOvGR+He7U+lMd/Q/tI6Kfo916WYmaZ5qarjJinlxgJVEW1diVAM3qeV8MTPA4rrODWFtaeSdWaVnnSy05zsx0l/UicfYQCTd0MJSQ9e8ZteUYEHssGKaBA6yuCH3NfrUJy3+f2wP2ZyzyokH8/Y8NS9kf2cO8OlU751zAiUNMVTnhbRqNFKEVhv2MmKdWY8aXFB0/JdFouXF6vhakOazt5BaKv1Uls8nWzXQlXSr0lZKF6//FpoK2L6yQ9/aGXVc4pgHqpUVkhpXg8DXagT2gDMCb23uafPXJlX9PWW9KS6mM3YHl8EqQF0oZN5jxbqeCtE8I4LWvwhMX+J3gtWrWXNP+lEoYs+tWu3amAiwST1gsmgHHuaiUMA0pDaY1H8JtEsn4Unbo1S4taeSb36ipb72s8DAdW+Jhcq/DoCt6YM9PFPgDLo6nmsQ1tt0RwqLphW4cSiolDMeFoaiy5eCgLYuugPWtNDaJsBvT4NhzJsRBEQENXFaM2X0LFlkZU241ds/e1QplBhGLuQ4DlMma95UCjiHlhCUCCpBCpaXkAIfndTWl98ofndeEJ3NFl2NKnuaPXSFL2yq2q5pnh+mpJ2Mebf3TKd9m4q7rmrSUkDYa2V8OtBU06HcLS/9ZlIB02gF1dSENUIlBQeG9NK7BEh48URufHMAImJJBEFHFV5wwXlDkP/oB2m5ZlRr8qFT34jzb1u+PTzOyrdVlJU37MnueH0ZDd85703xBlLy6xjA5/cWL0YZq+9Ee7V5sIPRMHcUin3gSZi84Dmu/F2ThM85zXfyYqFvTC5WyLmnvISKt9W0hTP7hyI52n02gUuDJRhkGlXT6RRoRtFLG3ltWSqLWrGQF3g2VdU09cFMCvjmWVVc5FYmdF7cdSaEn1B0gw1gUWwRNB0lZbJS2yNEzs+mxRfB3Wo7DBO1X9j1Hf4Fi8jKIDYmgidcWxGhK40fo6pFeBe8XsQGMHd4ncAOFiErv2z7ib6Tci1iIxnTBpFE1RtiuobMl6vywihAegIfAA6uiHTXZoWRFAdLM3NSwKTZrL4ICJJIX0voMQyGwUAy+xYrkxpOPfw3DwWqxwx/In2pfzMKPkb3lKnC4DcvCnS68zkPUXSfWsMQLyfRhPZGf4d+FGAR4Z+UVIX7StRHkQjfPJmZmuq30PSjd87ixm/JsklFfpcUCR6blndUcTtLy3OyhZVig29pq5JjXEhIp6g2SzRscaaeyZhNgpOnBvm9xRVMlaWzBlnqwOcAgWWh3qPVRTGUm98kw8xttdrosJCxRycN9rxNqCq7+wpsYzFfUf/7pGXSxV7wzG1kUsnFHr6lKQulRbPDkf8k0qa4gxjOvaEJFJNT7DM9NY6VuHF8piGjiTGFIFwgR2IP4UjRlHABc/SfElVbRWibIENvd6ooqIwAhmadaQQkPBY9BmOXgLWaihlro7j/DKUsj8pLvD+bv7evHIvr2azKj5NCA4SvJ/IMRZIKCrTMhsFwoz0udyzodOdVXFIXRw5r+G1NTTK8lHmMU865vubf7/vn+9jscGo/56iTWiROz7uELs/hfe94/N5jMjUGn6yqkgcfeRgqYDT/otqYULkN/lv53fjOcFvXhS9s7S0MtwoFec5xgQKgnFjwnEaxsfGTIIK1ZLHSdosqWmOdKPJ2NZDtqKJ4N3VSsCd+2Y1sSObgzuGe2fqofkA97aCYOFkpeDpc7MsaMZ+neFqKd962giUYHzaCJ3y/Iin9Qg0ieJN+oM/LYEcwJp6sQlQa3ps2lolySlLVATc4blzFwzIbGlM1Kh3T7F0BXzxbWBZDVhLEwt/3NL7HIzdsc14UZaYHskU73M5koH30QvPgTAvLQZ8fMtN7POKOCRiBiyK4g3A03u8HJkEnAFvaivvagFeP85Zjt/D4/lkcVKnZw5R0Sb0SQ+rFzuYNEy/gcSajav5Bqe+d3RJQY9MR2itXrwztDd7zf9tq5cxCpd8AhmB8aiUO4JxagDgskZTi0BXRNN3bszt1mtPigx7OK1YSH56UpLzg3JrbkwugDGfz4Rukb4idGSNdJbm/MrHcez4GY9clkU/6bn1uK8vwfhxR2rM67zwI7YGijdPKlne2VrpaPnHlcOyE/pTHOmEsttTejOth6h6IzqBg12W8N86+xKmCMXpkIzPwLx6nRFZzSnqQoc7o8eIrOiTZh4KVhwSIxuP5o79WZlGNLaSV1Sd2vLQ4cHat9P9QaDPJMGGT6/9nQowkIHx/fZ7U0LRO1AMo10iygTSHlX6vUd/Hgnm0WCuIMjLtMeB7XFKiceNjCPNEY9ZpECiD4a3qfL9tf3Ub6cIhS3qkEUZCbApTuHfeYGKKVCyakH+5jGbjCiPty2uKmylkDqw8G8fv9xl7mgSLyZyuVn7UxZc8CVQVcNsgR2YGCXr/OLVMxbNazUGGwQbhXIDe00919JrML6PjHQMIKi9H45N4WQ6qq0/wwVUvvXICJRg/JQnhF2/+frNNJkx0QQQQ1UcihNGL2yXw6SSRaq+65Gckk1m1PhGM/U9dKe6eC7KC2FerXDwEcBrFwmY8aV8lxmfYzmJs5tKleUDQUKJmwNjBMdosh4p0SS0S1F6ZBn9pihbQJBba3oxiPkapPZMOSDltAXRsPGbRFgGPhGA2OCe+T0GKLSTJ2IWX0mVG/dEyv5Z+b23nfffWwTVojzPf8lxkrbTDu2Q1kmA7NE37wMAfbIY/m4AOUX9/CaA2KNiImaXpvmY+mPcDyPqBOJu8mOvxSR+aHFKkQ98cUzoQQvZNuxmEk86xsIEbdbPTn8n6iHZ5xv9jjk+wgi6RdPbkH+z2gCMpzSBVGyVJcN5naR9JiLTLsc+h/H8KeHhtHPoWT5fjvYZRtP4ugiVacuiCYAWMOYe/lcXGFBtlXd49wqQW+KBiUIwxjGzHMmm1sQ3YmmJj0FL2lTKhw+xVdR74Il3VDhAtdq6ikQwE3LgsOQheuYUqR7/s0aH3MAPHS2FFWxJueH3A8rDlFDzBFNFkVvcIr1goC3+1yK8FOXh/WuTA+8jyjbaRZGkFBPQMMYp628D5RQ5O9gN7TTRxiY+3IFnXLXd04LwEMRtBRK7crDZxIfBfHJyG05K6K1Ncx1112zGH+t31bRqoMyde/+bf7NVFXn6xrjlSToAN3YniWXOjFsE3dHxyUvYRxNRVFdYMMCaiuVWLPKM4ExxS+KMqdqj9Fr1HaLFyEZGhz/OVmiWCR3HngIEGscyrXN+WoumpGobJQdjovDILZO+neESKt+ajUAJxmc8HSjaiJ1yk1LB4VkXTFcndo+KJmWs+4p+MAiyZJSScpTUAq7cuGczWkLSMbL9aCVqugAauqDQtaIT9aVrTDjFaBkQdv2xfVgeBdvfSQw1fNzgOyZ5EqdZLC4YlzTKX2NcKsoCq1wDnOLSOwJWLFseLrPN+0GRcFriYwAUuWWBk8DnEXojJaa8y8W4gpYiFfM0CTwbmWQkn58CeTIvpwyGpvz6bV6XDJ88LMxJqwmiY4+EHUD9M90rGECksCSuIGIF4XASHdJIflyTvjxZ4R/dV8A4ycwsUo43y2PQ/dkay9JRPPpioDwxeR9Vm2jJ6UCNiRAqCUA4KYLs/Igf8ujVYdzFSIN8xsunfHsJxs/mHCBZEukDDNHjRvv3+BiubYPwUKZAm9KBUmJakaB/VnwvUdXW1obcui5bYgX/gRlkR+IgzklJ8e7rb4T+XjMsSi61JJ6vL53unAoFVlW+OsBlSxf8VXkfkLHnIkYzSkEJF5Abyo/zaojKgBi5EokNs+goppGT6QKdknwOjpitSjRncqtIp1jBChc7rx8u4+GPMV+MEVuVFvJ8jpbAM5pcGvrN1i0jvcZ0zBoXWgzl++jVgAAZwGeSthTl55MDR86qytzVLh1Kp3E8iZlHmO5fXFSMOC9K0o4SaKrtMIOP5dBSuoguAjTRLltn5sT5Once1QtDujnqs7GgTNskv1mfRTExj/VoZ4WBO5QAAa0dizhxMT6MnYM+P2vsKseap8bEKxQQwkQKVXoqKiEq7uIUmPyvFWurtdNSWBDurip5RyNbGsAyKezKY6Qp2dsexUjgK0oZ/XZ+A5M7yg/bhyMRcfzHaDX4bK6j8lPiCJSR8TM7E0ZqinjC4lgh1YMAcl9nb1vR8QBNqYCUxEpLkTAthliV0q4ePq8uUF4Q6L4izwO6gOyr/dH+5oaWmCw1Y0nyjJ5vUL0FR2slJ0mfy3eaHMkbckY1hz2fgDICplMZmA/FZXER7Hz5nz9X/JvEn0VSkJIUmiTvCLtPRkYGkEnDbK9L/DKNNl1FwVgBDjikOYjwmCtEihWH+b/Peuhc2sYS3KPXoSJlDN1jPO0wWIxFEI+zf8VJJbf8NF4YyiKVIXuH69FxHUXIfrnGz+O4pm4vjHk6/h7NH8iMaWe7KWOjrbAqbvs7KtFekfnSvigubqtS70BDHVKFR7IZsyiPjE23PALiHJCNFkn67SM5k7MejPL9JRg/k3MgLdviQjEu4ThRu7pg9sXrbitpt09mG7mTIuGezu4dVW/ty91rgghROe1DSZB6ioAbytxdOb+ii+ft0BAF0lc12LReDyAD73RsiIUOo8jRNKepU0W+ZM+X+OyTy96GwErCLZXjWgFCAlgIF+hoIru4xZLd4ZYiOAcF6ySXEodGPegCd5VG7DIXk4oekbs+2QHXI12iXYv4hv4bI7qjOGHk2uSnPYZMgtZL0GYEHTcaelpk6M1m499eVBMLQOK/jR6wSYh8wPjNzNnTc86hU0BDuTkbibsRMAPIXugxStLlv3MEwqMYCm/oCpMf9XAau1hMM2lWn9hYKTWhxrVr4Ttf+1qY1Upn68G6/aYlmRjB6R9q/1BUUJtp1ESSP0aawmmupx3h8n1PMgJlZPwko3XSaz18GEYNZLgr4UDrvi2M2okS4UqllqAEF6cyqAr640FtdFWiSiv3prZpLTUviZL4lox3ZjDm0Wsm9Rp4v0OVEtM+vi/gitFUdmFa4imFbkNNcXzeoy8DNcvUe5v7yHvm0ZoDwEmRsSk2LDEZI2Ern0Uqx5a6GMcEYUx4Dct7U7UgwJaD7nGSriJ/7ZPKszhsQx7YtNnMoKN+cx6pDr/HXeP0gC3Tk2LkpMi4qP5wftzv47FwtYRH2c4fj6reRiAc92bIRRPTmoon0Ra6x1WPTtF4Ts+pPHJNSsl3XqWT+Joa3m6GbZ1zTEIGtAJjyjXNZN+Km6MXt000XkBUTNz57x8y1M/iSJSfYadUOQxnH4Gox4xWQX6zlJ6iyQOd6FtK2G0LULtwjloyUgrdkW/BgeRp+CzMYtyCVlRSto4sFrvNnVDXhfbdb39dnN+cjNx3zfOB1+Lr0JKXMEwkF17kRrl4xhc+HAWEAi2RjNqJkLzkGdCMSaFIKxzZUqluLNlN4JGiXot8k5LClt5YUmLanirvrEowJYaoJOx1Y2TvBR5DyRiKheSpUUze5briYRv7Mxw+mwzMgOhRFUqRrhjyt2nysQQokewpm5VSp9eM9NxR2z2cOO0IJh+RAm10FOxzsyjMjuTXkRJzaKYxh+dc7ClHgWdy9+AwvP36lfCr6tIyq3G9f/OmfKhl2CReHh6cVc8h/LwlmpFgxqIho2ysF1URHkaJu1Gx0xkOQPnWIyNQgvGZT4hHK5J4BOXEoSJO5a7Djjx/t1Xs0SYaVEKuqr53RIuYs6OSWFqcD6va5nFMUyKmJznbQM5oV9WV4XUl6uQvY65n6EWroi4AYvjjPHo7WhQRD+vQ5S1d6HH57VGwOOxE+vmy3KNTvz95aMb3nxslpDwxNXIe4/NytQLRZR7p5Qm9/LuLxR2erDvLoRs6viVKwkAZIASYTa0Sgceq1dLmZcZPEg2P+03+e2KFYdL12mwaJzg/Rqx6bEJKoDicEAy8I6dL7sCkeDJAmtKkikNgU/SXSfWkSf+O+hZ+S3xxXwZMD+/c0/kVrHWUcfZ4RpsKI7bfstgsURU2GaUBxp/bF36425W3L2YESjA+w7hakYcHw8NSUb+ICX7QGEtUL0phHzkT/esUBeMVPCVQ3pLfLT65MzSJlKRtQdpPjGd62DEq+tWVFd57+61wRRaOmLNT8YHLGs0j6U+XL1/tAtdXj6s+i1xxHnklw/aU8HMwtsjWolsAOy1l7QJNmyd40pg5OB1HZwwLVRKwOfAWJxG4YjwUvE39EAjTUjkHcFdGPIvI2PhpuPHEUft++fcVeWn/t+t4TwPlIhDnv8NlbtF3w2WKI746V4P48fNT1SZZErM656bMUCmqegBYxnBPHb6ndJ586+tvqj3Ur6hH4Uy4rT6Du3Jxq4urblBdCYUE1UQDg0wRYsfUJs0xsrYzXCvlW08fgRKMTx+jE17hCTuiF8x6FAXq3hy07CKHVxUY67F9YWkTPWeF5I0cvgTK6xvqjCyumAupMqmIudbAviUcCKAPBMhtRc5vvXIlvHZpLTSUtKsKnEUBWnLw4UZMxMAZxtuI74zXUersazzgyH3MotHYxfIIcDuw5MBajEiP/js2RMUfORZr8YNJaOGVAHesBKaiNSRXBspKNPlesZxGA2tcJ3y5Clro+IFEry9KJ3at5kfgzhYnGJzIhhONzUvpdzOmGW7EEzq6svlmkwCBp9PpNjbx84bAmjpN22/IImOLMIlO02cYtZJiRh//x7m3kgz7XJc+Jtc8WXuaJDJNPD5h5UAfv9wTtvzuqGgwdza6ckAx8LAAmKrMllZR0xIX/4Xv/bq6rLwu9ms/fP7Zz6Xg2TeKIk60oifQv3PvvweaIg2raSs4pOmHR8/neARjBM1nlLdnOQIlGD/taHIxeBLDgFhizoEcsQaKOHSR1FR919vv6NrW41MLYe9wOjxoHYY9+TJOTSsKluZzWhKJP/vh98Ptuw/D7MJqWLvyRrj8xvthRj6zhwLsjc27YW/zTnjrwmJYVeumvjx0G+JjB4pe51YuWOVVRzxzW3pYM42XPy5gyFKSjsHREJ7ANlbSQZv0NDkowW56VPrtmUZVkalFmnofmucpDOele8bLAGtIbC/5CEsWkfdJreDhua0/m97D48niQolLfa/tDxQFYCo2UhMJkT5dQqgurAn06DSBrSYKEVYZhxizixMfaF+qFM2kykOsINl8VsF6n4mOxBMa2S76Xf2Gnnh4dLRmyMnvxruYbsss483KFK20doP3UI2mMWhp/Gj5RNENUaqDoVfh5fpl+5tuH2njM6GLGAezBdXG3zyG/ye/hSKLQzpp6N9WgGH2m7Lc1LFqzGiMtZnFKFYfak57qMmrK1VNV70E4Rn6h+J+5YXNcYr2oNEmlN8LD7+321IPP1X/yZT/QN/TVLfq+lw1fPe73wnf+3Pf1vdvqSvJR4qE++qxF53oANLq9LysM3VObh1I1XOgEECTjohj1D2MPb8x5kJSUwEdKyw2SfARdExoK1NOTwse499XgvEzGE+iYU5QgDhGyCkyNv4xVuI1FVYcqBrvgNelAgKKB2jvc1890h5qCQmMzK+uhQtqdX/x+tXw+puvhWuX18Qdr4ar8sZtCMA60om2laChys2AFvrCebyMz/NoOL+P3sXRPpH7R6KvMWNxNAGY6WqP1Md61AToxSguUhiAcoze41LbzdEF+lzkKVIEMLnwzd8esKCtkxQoALBNFIAfOGTSsxiZOSC7e9yQT02TpHs3A4xMVDllEFVbsXKNm0fCOJcZDUIknqJhH5JhxOhRcqZiMF9o43/jKsD8q437deVD+v1pHCxyt79jlOurG/9K69JiN+dnfQWWKDDrXiIZm6RxUBZ0H6d4o6Xvp4HrdbVX+sbX39PzmhDouiLj/0nlGhpo1EVZ1FTGLcs2vV4tpux8QMqY0xIxCs+/33yOhy/ReUCHkTFKi2dwOb20H1GC8ZkPfSYtG2Y8jhaAoB7oqKvFvpbj8McsD6vyLlhcW7Fg774oh7sP7guYm6EhU/LVi2vhonqVraoD8YxaIV1SEcibr78qo/IlM6Nv7eyGA3WcgCscpyvOCxhOohqK8q3jlso5p/qI5OuE8SvK0vIElEENwIc9qPsyJyUB/4aygP/0YhAzuHG5VZZUs7KWpIhIZRhDtzGjivS8b7xuqJ4g6nPlQKro807KOWft3zlunP2n5zrpnMvOKZ8iv2xzVvY7xv09jv/37yzyz4wTGwqbNfXWu379uo3hpprd4n1CYrUOEKuycqBVUkdjuauVyj4FN6wYdBqzAbhRsh4nK99sf53CcPrizNdO+QH5CJRgfJbzIUXAx32ER1eUqRK97MttrakCkA6mMDJXXz53XmAr3bGijh1FMLQi2qM1kf5X1dKVcmv4vxmpL14XGL+uiGdtXu5vsqh9oCaXFH8UL9gcfPMEmi+78+dzYM2X5flnenKvWHTxOMM2DoDy9x1NYnk0JhpBYAxt4EDslXm+jzm/XQT4cfvlvyGPdnNe2CeFvAqwOIkNI+QCgPrnFI3683Eb9/355zkwF+/zieDRSVUFHXDsqaycSQavDStxh9LRRL2hjtTr6+tW2VgXjUGpe5/VlcD3QK/bUXCwT79BgW5PE6HF6QmITWXhwJwNaqQuRsD8OOdB+ZrHG4ESjB9vnB77VXkyKTb+jOEyPdT2FLnsSl/bFkN3SBWW2zBKe8yab1tVeQ83H4Zd9Y7j3ywr4WHrkrxdunA+vPbqtfD2Gwj461p+7h+JjHOgyXnOk8C5GGWd1FGjSGnkkeJpkxHP+37kE0Tx+xwUPUI1HhhwMcXBo6sAKAujK6x8FzCC4tCXFTZ/3l/L66A98s/16NaBP4/E84jcATNXO5z0+4uTxUkrlXETwHGv5zuZrJG/DYtJshUClA9OgPDls2p+u6Ru5NPyCrFms3T4UO5hU2C8JWpD7LTxwWyjVl4pKgag0w/kTDY6ici4BOTHxoTHfWEJxo87UoXXxSXw6GbZ+TGfFXlD9XrWk/vqzrGrbV/ccUeJvbaiEjS9swJbyljbStzsNbeVkOpY8uvcxXNhiY6+6qO2uDRvdMV3vvl++KVvfcM6LIMoJ9EUOfCNu6gdJHO6wMEvB6r8O/Ll8WlDV/xO35+8nZJ/Ns+Zm5kmLC+LftzPL64ATmvXZIk6KBISgylpN+SN6Y6RjHbG0QT5pMTzHvUWKxiLk5V/fj5+xcfG/fuk40ahDLkDqxzE50QD1pBkbUFVnssynKK1F22vMJSa07+rWo1NzyyoCnQ+dAXG6wLjXUXQctO2yDj2/NOklxQxnM85TxwtNRMQn3ZwyuefeARKMH7iITv6hjiAo+RHBOQkPUqFGWSmqP1v6WzfV/ixqySeSjjMKYsLytoTUTKs19M9mfdPSsHQlxxsSh2L52TwMi1lw6IKQ772tffDd3/1O+GtN18dqyl2gB0HhMdFWTl4FVsdjaM38iX+ScN3UjTsYO/v53uc9+TvPKI8looAhEwki1gh/n2Ie12697+HliHZ6/h+8/bNvov9zW0u8/HKf2cxuUeU7FaaxYj5uAmpOIGM+/dxqw//TPbDJ9JhJG9jojEQHzyviNg6xwimcWijo4cekKpmWlFxO+xo4tnVmKggX3r42OvZwJe/TZUTaQvkmX6zp5N08IyXTvn2wgiUYPzUp0RUTBx/S4u75GlA8QeZ66YujF2phfeVxJtKzTrrMmi3qrfkd8AH4+x2/8E9s3GsIC0TWNNV+JJarb/22qvhsgpBvBNyMXJ1QC7u20lL5GIUPY7q8M8tUgbHjUH+fTmo559tU1lKpDkQ5gB5PB2ATjh+cw76eeR50soAnbI1eM2Sgvnvy2mKfDwdiH2fT4qM/bPHjXs+BkW+Ph/f4wCZffJVhDUZMBBGs30Q9pR7WL//IEyjl9Pvwwdlc2snbOu+pZe29Np1WbTuofLROdnWyg2TeafYIgDnUXEc52HVYloV5vqLp76MyjcOR6AE4zOeDEjXkLJFgxVO4Gg2j/QIARkaYDSt9BxriSu+tbEbbm7uKpOtRIq4CwJhTmqKC2aVYKEzNC1yOopciFDIgCO1WpQv7fLacthRZvygvRcWVxYtsmNz4Che/Py0fPlvcrG0LAfkXLHgOuOcs+W1DoQ5mHh/OCL6cQZDedTo++WRY9GlLa+6y7laj86dMskPUU4n4ImM57L1chMg0dzVvJbRYiMTVFdmfCF4jsd4XUWdR3jMu4s4qPF7+excOcI+cfPX8ttyHtvHx6PsPNGYTxI+4fhne4cTPz4+Cfnv9fHO6Roeswaj6XjzXryRfeKyz0xezBOsEiS366kM361KzZhJk35TOYuHu/tSUSjBpxJpTfUSjotD1vlgUvMkafOOIKN4I0oKnZ47ORA540X1kr69BOMzHPjTT8h4Khv3JiDu0dVZQv2mouKm9Mh99cWbxEZR6ooa97ipIcUC4CmdFsBjqNNSVZoBKQmboWY2RnXFqDC/8IsglgNEMZoe9+9idOyf57RBMaIrcp4OXDkPnSftAGfe45OKg6Ev+b2nXLF82r+XZFMbeZYUJ+i1WwIfCjkswsMZT8UcPG9JqbTk5nkSX2xFb4xiktLBMp8UigqUPOL3sX8chUdxLP29+eMnrWR4Ln5PcnkDKi2pRrEG2clYoGLHFfN6JiFNoAOtsOCLO5qQujQYwNMYE6fMwziCQqTahvuTccVojMvbsx+BclTPNKZECmN0xsCvla+OwJLIo6cLoK3EHZzxNoVhAuMJlUcjwo/NQQXOFn0AyLFgpC8pXFMVUk25bXWw1sKZC6uuzFC8uBz3pfM4vrII3ieBclHtkIMNoHQa71mMdov7yefxHb7c5t95J2lvCOq98Y5MLgIiupG4BzP33sl6WhruujpV5P8GjMxskqhY76PTNjeX7BUTcA6o7pvBb/HJIo+Ix1Eu/pmPA6Y5+ObjW5w4x31WnkK2AgwmcOPO4c1jVSLvM7WFVl1sEzrXDkVfdBUc9CcYE4CYEn6dczq9TCkBj57ANx9zf8xi5BMpujNdVC/tm0swfspDP+5ktXjiEa4N2iJ6xWI231bsS0n0jkAWrk6yCfUjo82RBPkAMvIk0y9balscYC801T26qSXloS4u6Ay8HdBuOCXg9IJHaQ7GR8ArRdF5gs6f9wu9+O/TIuNiJFyMlMcNbR595pFzDsQeMefa5hw0vRkq9X6010QFUKH7ifTYWNth3s82JZVK/hgVam28IWjUKVmh70vRaS6Pfn2yyCkeB0of9xwoc3A9DYyLE2EOwHYuJTnfWM7ZTZRs8o4+G5Qu+2auUcnjo2J9CEXR0A1atE6XDjT4WZgvBc0K4sRfYUuATB/G8beSKX5KyDj1bSUYnzpEJ78gRgiRNy4GC+YOkUAQmxyWg3KRkKICw/m+hPdKwiDWl+6TBpEWGXubdggL9LCKhnttbXr9IaYKeixWncVuFHnya5wet0hlOMDmPPPjgMbTvGZcQ8+8LBnO2HvZeSdm3sN35b+F31jsJE3U3KJcWpEgvPHMrBQniojx5m3JrvRALS54jkmQqNj5Yn9+VysNSqnHRcb+mIPjOE7Xn8vvj3vsuDPIJ7PT6J7jlBaPrIgMQKNBUu5GR+dumsbS4w7VRFOJvqbx67GM34BY1ANAXGXx5Qk6Fnj6RJ6PZegRiE+n5854Ub2kby/B+Es48CTgSO6hqKAT755AeLclvbGAtq2l5SEewwAyLY7oh2YlvHRsUKSTyM5RQYMuNBJSeg0dG3zJzIVZLJDwyCunJopR9Ek0xXEFCw4CdmEOvRoyd7P02LjuIfm+uLTMixZ8YvF94nu4uQG90xb8G5pmRi2s5lUifk7KkotXr4RV+T/XVUBTVdRbldERvDH3i2oxdO7ypXD52tWwotfg34BapaiE8P31352PzbgIOU9W5pNVUaN93ESW00D+d75yOWkCjMfx6KQVo2N+diz7ntY5xZjFSTEaK7XRFSsHsSfz+UM7TjExBz3BZo8Y98yjJ3MRJVXxbMGjBONnO55JJD/yphiCj/mSYcgiqkIXUbPbD3tKOCEz6ilipjGk9UlL/eQMKPpx+VjFY5goRv+OMmQ45civukLBo6z8AvdIbewyN/MYPo6myKNY/6w8ss4ph3F/+9Dm++aFHSz7bU2RvIT52yNQ/ua3uQrDaQnnjn1CQWkyK++OOSlNKkuL0mRrGQ5NBIDjBJdA2yCFLivSc/N6QHyqoerGVNrs++BtmHI5Xc7/su95NF8sEc8j3cdZefjvyIH4SVYuxcnXfw9UV02/naIPxo4VlwUDaIoVETe1amiq3Nx9qp0WMyBPkbFHvznglmXQzxgsCh9XgvEZxzdqM1Pm2Txmj+PaousVXKa8ftSgVBHyoVQVsjHsKJGCskJ8hSko3NjGZUvxoseyMGpqIy8oK0ZFh7Rj54IZAp6+H9UFm98s0hHoWxNTqQlGG5F3fDw+l/5N0QmApv2N6o7UqNMz9QC5rmzrOIJdpUXysTOEyarTMjfua5Rf9ZFaWXlzlOOx8fn8BiiXgfhc8zLGVwHstGV17BZSVXRnXSmUeDK9tvazg2G/dLPmYQGw6O/tLelr5cWAOQ7m+zy3pcfu3bsX7t++HTYfPDDTHCYCAz32eGjUfrT3nAGb/Q6sPpNDGcoMWVlO6LdHOaKpD5O/cRy7AeNukjOaxtoRG3tvUSfHIvkux7+pDIy+EmY7mqllxk+oohrMH5lEnfV41j7RBQZ/bNmTYteJdzF2ozrPZLYpFc9U2NH9rmgJE0WkpghRjpk26wA98jYeAjIJ6STfHOdbccZL6aV/ewnGT3kKuLsVJzEmhCIgtMyLXrqRWYvLP7SfePbG0uVYWUfp6ZYScx/c3QsPe7OhVZkPW/tqItls29JyQctoLp9JrRvJ8Q103xqIBxUQdAQIJATp2DCtJ2u4meEVjHcv8i19K5VW+7LZNM2tGblXzT8XH10u0qDP6ssvd5K+PNpn/HYBGffe5QJnf3vy+u0bAMXn/XWH7IO2STL1+v4JXNeIdLnHs9j6AaqiTpKzriRnh2aRqcfoYmzl4VGCVScqZv/FHfN5gDudTlhiAz7tlsBZk1BNbYKmFc1OCKBpY9XGeClNQLvbO+GzTz8NP/3Jh+HB/fv2W+eIfAXcGwLmlrjhrvatqdb1ewCxluf4JRONzktRMaHXM57TSm7NyEyHJGpNK5EGNpOALpMVQMn4aiVzCPirk0ZbYN/n3/hBp3t+pyXN9PuEg/qeCLCp1ScP2POMJ+NSxzsa32dVWk7Kx9jHmHFmcurhh6zeicNEnh1fCoJi5V1VHWqx7WSrqXyeoqBqTZ9X7el4s9/sn45jtyKOuBZubQ/CT+4fhJ/vhbBRnRFdJt1yX17JSiv3J3T8ZblpG0lRmgEU7EijwbySpjof+3hWly2YnhI9xr+tBOMzDOewbr9w0hY/0r113eeX7D/ObRv647bS2vfl1NKUqqKnTh8oLABTuL3pxpQZvLPNCaDxsMDBbUYGQrN6zPq1CUiITGmTY9Gxl2an/mnDpXgUdsXIVd8P0ANKxnsQERtPGJuqxtcRYUUPYvuexEfa3+bBiwRq9D5b1uK+o8f83hUfo24kMVp3L18+M353SjgRifJ7Ui+65eXl6NlB6S5gCrCK3kHhBxh14T09mkZTS7lvdr+6tKwOyRFUD3b3wvaG7CTlG93U352DVrh7927Y2NiyiYvPRO/N91GePjMzYxNZnkz0SDmauwN00WsZiIzHwjs1a1/gBJgaLVqORu35v2OnjjhmtpqySDquXKyyknE85cbqYVoAzL4uzsu/RPz54vJqWOB3Ly6ZGZUQOnSnZmQIVAn31G7mdrMfHurvA4Fxj8VWKlLyYqVR0dL4L89fd9r+lc8/2QiUYPxk4/XMXk10vKEL+VOBzCcCh3XFws36XNiVIJ8y1b6W55Pi+qqKZuuKpmenVKGnrTFFYgZFnIBC62S4ZtsEB9ZyPXHBbifgS8ycH/W/i8ki/3Ge2DqNE86TceOW0TnnXPwsnusZVcAEcrQs2V9rvdoUGROdKoSzThQGcpjNC4RbGjt6BfYVZbLRtLWrQg/faE3P80S10CENUR1s/A07T8XjgpzM5hURUzqcF4d44QiP0RHFuqIIPW0iFVhSYNJOhkLDMU+JS6eMisnR/OQ5jYLIefw8EctnjN4bTezpxl2rSh5Zm5MGfVa0V11advXDq8+H7am58FAnwy2ZAn2qaP62Vge7Gku6v0Qyqry9KCNQHo3ndCSIe5pK5t1SQccn2/vhnuRrG4pxd9S+qaVCkMnGnNlu4ixWEfiwTdC+R0vcnpau8J4HCqDaVOkpmsanto8yI2lTY9SVQC6vpEqSuLxoo5jAy1UUJ6klch3yOE1srkrIvyN/vKhldt4aqueOeF6iWaJYol6rKFMC6lDStQkBSmufCLcprlkRssCR+x7l5wJl7nkM+oNok6gTKofnDvZ2w962ImSBeVufDZUB/9zaVyPYVBbtAEj3D6ihju67VO4Bzv5Ycpgb52NRHI+jIBqj3lzSVhyH08Ca93c0Fm0l4w5Q5rSVEG5NhK2Dw3Bvtxc+226HLYHzbRHDP99vh5/v7IdbWgFsskpgbjs98H5OV8bL+7UlGD+nY28VeaImtjsT4c5uO9zUdkfLyAeypNhTL72B+uZ1tZyckLYYgKoKCCrWwE1LZPHNB+JTd6U9poCkrSgHRQbuWnYRw3XCBYv3G6k5PPky+sF5xFWMxE4Dg+MUGrn2NZeqPQK6mhQs0Zii4lxFYOoCTUJExSSgSFICwAfbu2F/UxajKoIhUhZlGqbFx9fpmA0fLZAkQiYy9oiYf7cAX0XJTXVH4Tnrw6f3zmgZPwMloa0urh6+GcoH+oPEn1cQdnF403vYX8A53osmsR6CI7/lHIB9lE8bxyJo5wDtAD7+Pk6+wmA1sFWOoCv9uhLC+wNREhOzYX1yPtzo1sJPdzrhB/JD+Zkm/Qc6fVr6zV39VrQsRzotPafroPza0QhU/t7v/u7v/vPv/zDcePhQxLwy+/CFyr6a4hCe0LWGFmol0feQlyyn15NOplyH+ujrqKQTT0zvNF3cZiskoO3rAse9jSo7q6omky9QAmh7unqIhg/kV7Gj+9t76ntmsjgvAIlqhmriLlEBxFv0uTDzIqvc4p6j6cczFo+MaIX4Pt4TXx/56Bxg7G+LxKPxuy/Vi78zl7U5LWKfBRCT8DO+dBTR+2Qy0GPz8t1tK2q9dfNm+PEPfhh+8P3vhw8/+En4/JPPwp1bn4e69MTwtpF7xp9YCb/0bxQadJzm8diNWqoMOGDGG99k8dA3lPjbF8BDdxAdH6bWTqgwrFURyg0Al8nBlQ1WBRHHKpZbRq11cTUxbkVxdPKLyUGSukM5IucBvH8a68OkiLEjxvdD6aSVj3UbFI3VpA2XQPhwaj4c1hbFBTfCvib5pvIPH2vF9Ykaln6qif6+QuEmhkBKTEKRMZmMyjhKSHwuI4AaSse4rpXu9bXVMHGgo/z3/8E/Cr+nk7ypA7qrC75SVVkpF6Av7+zKJNmTLlL3YyizqScew1yvWnwh0rQak56i3Ml+O8xO9sOiOkCfUxb8aqMaLtUnw7U5RW46BnUpIFhmdxTx4ktrHUMExjd1sVHuO1+vhDll5qcRMKnD8LQO0xTeDUjCko43FkrEJphMsFzcGBNFrI5g7EUPsRKQDhK0LOZMiK8DnEcgo38nCVYRjHNwKka8DjxE7l3xmKbmSGBuFAVAxzfqHlD87JNPw5/9qUD4ww/D5kOeV0SrnJzyUuHbv/TNMC/T/RX1fJuVgsJ1v16tx3e5RpnfCxXxQPK2+1Jd7OzshT/5ow+kOtDnKQFGwcibb78V3n73nbC8umol07ZfKBjQ6CLR0xggt7PPpNu2WCMA27/Pv8u133x/PhY+MRmgopbBdzlJ/sz5DcUG1YcpACIK5/0uUrR9SEoQ/LGRQ97bbobNA8Xz00thcnZFqpuqHNlEXeh9n208DOtaYTzU5L2PURXXtbhxm/r1vVP6YXE6Lm9f9gjYBCvJTUMn0aIaSnzv3bdKMP4iD8JJYAwAEhkDQCZp6jTDlJrbLUmadKk+Eda0jn7nohqSimoQaWEZdyw398SL7ogn3NfSdEeR35yKF1bmpsKiQGV20Al1bfLmikt4uXQ5yFIAgVTZwJjAVJdkLYGtT7Kj4gcRAwmMDXwTWMfo2qvukGQRsY3A1CO/Ihh7RJwXpCB9A4yjTjZGh5ao080qwfS9m+sbBsI/+OM/Dbdvr1O3EVbV+YQuFvQIJCqfW5xVC/oFA0goA+d8AUT//Xy+KTKUwEKHzLa/Q3dlzYViPOhOJO+g8PZ7V8Ov/OqvhutvvKaecQ2Bo2Y8JVCZAQAwa3MELaKZgM/uaJni4+tAnAMyNEceMfPbhjSOjisFFlGaFpuyDrtTJzA2l75jwFgGpwLYaa1o9zQpi8IRNdFWsg7aal/fe6DPaOn9B5JWHmjSl5DR9NloiwnqkRFOqeNMCcZfJAIc/9klGD+fcR//rdT7Qz/Ah9rSF42yuMxDaY21zUj/uaAYaU5YMKsoDO60j+xNF1tTdIZd6EpQrc7UwsX5ejjfmAzLla4AWc0ntWKZFuICDAamEYWHYGwyLF2Q0/IsiJRBBNmRT0MEYyJki1RFhUQKI74u8qACiiTfKnLP/hoiRgdIL33270GH25MigmTksKqNiQlKgMcFTuznJ598Ej7+8GcW1a4pYqXr8fnVNVXQTYlK2NHYiTeX7pdCD/yZ2RenGQBNZGps7ItFn97dQ6jU3JI3tLhUAHxucSFcvXYtXFXT13lV81U1dkTHRMKgFyoK2/cE8hgNTTfmh/SOT2R5VZ5Pxs4bH5mUBMZtGbxXNRAuoSNRCFhPpGKXffHbtlrRvnBvxkipYKYpIN3sT4dPNtvhUyXrNpRn2JmsizdG8a4JVzNXBxmg9r2jCYRiGRVwRm0wRSH6HoyBctfBF+ny+EXflxKMX6QjnIFxF3rYAlAKBFg+SsQvQK4LWBt6vKELCcpAsayiG9o3iWjoAdjtcE5R9BXRGReIpiXcn1cMNKdXTumCg6agoAEUjrxyjDhjldbJYMzrMJjJwdhzBg7GgKaVISSOs5gEBEAcAN3A3rlpa9ZKVl+FDYAnQErijPsDVA38W8BDUce+pH/8FkB4bW0tNCh7RrsbSwTtdYA13+WgC8DzHiJYNt8XVz5gjCPyXR2UN426aGtim1Gp9IoAn0i7Kh13R59bk7fFlKggqgCttFjG/2asj/+FnPaMurAKybjl3Lufbp7I9BWATTgC444SkRUAP+mZoSmMexd4sr9NKT+M8mBVo9c4GDN5kKx7cDgXfrbVDZ/sdcLDw+mwLb54T+cHNAfjQBI00ix6zO5ZckB5QXLAWpVg/LwgoQTj5zXyY77XPCcU6ZJGsa68XCyWE4oRMltFgEvPCtQEmIgDxrTHYavowp0fHIhjPgzXZqrhsvT9lyqdsKhqKonitICNYAwQ94nAh0k+uOJYnDAlcLEoFu4wJaGiP0OMhJkADGRSZFwE465kYVbIMIyWR3phj4ABl7yDhYMVkTH7YDI95GUCXzaiXMAXgAZkSboBfnRAWZIHBdEuapGuxgYWF9DhlnflcHBzk/rc08Injiq5EdE+mwLjO3fuqPhjw4zoawnAJyXmdg+LOfWSg7YgGiZKNS4er4sZpr2jCbycluC78iRukTPuyhbVJ0gbp5QM9WPFBGHRdQJ5k9kJiNn2BL53w0r4UBTFR0rQPZS2eFuc8H5KNFZ1zDlH/MZ+DhIYK7WZzIAYu1JQ9TxgYRwYl0fieRyJ9J3mHautin0hkbL+xuRbjwCl8j+W5li+FQj4d/pV8YGqnOpLzK/nOpN6ThuNTfdx4zLtaORcj/KAcVlqgGnLVIPJ+Pcp3gc5eBynIy4OX1FBMgRfWgJlW+5ZDNjOz8dE3IULF8KFSxfDRbmsvfr6a+HVN9/Q/evhwpXLMgRaVGm0CkFUiVhXxRmtrCYFjGw1qAgBNSXT/m+eH2hyAZI6gJ3usZA8JMrU1tbvn5bZ0Dl939VXXwlXRFGsKKvdWFAjT713WX9TBUhDWKiOmLiLqow84ZkbDOW/P5fz2XHJVBf87WZI/nhOdfB6/1zjjVOS06NrWnlxzFs6b9o6X7BmpVS8q9cS9zKxezTMvdMs0QzILTGf48lffvUjI1CqKZ7TScEFMaUINxoVRk6yLzQGTq1dOst4yuesPDaWO5v3rBnbSA+rf04MWmFJPPHVWj+8Mt0Pr9Y64fxkW1SFImMtRQE5QIdqvgHv0/KXBB7VZ9zDQx/HGUewiZzzcZEx5dB5U9ScrnAwcUDPpXFOlXRVhGDeDVkhCkt4KIYDJSpzMLIkF8t7JFlE7YkW8AklBzpXheQA5od5CHxMXqIJWHVAC5iKIX0+R4HXTQv4/bN4P1Oa9wCErjgUp+6Rcf75/rd7NefR8hCgRSZYRWFKgNo4JemaVQKiuOAYQzHwXNI1e2S8E2bCjbAafrLdDx+LptiQydS+fDVoMMqYYhI0QO5h51PkwZiHKzpmNTOdj0Xcpdb4+QBAGRk/n3Ef+62jFuhxcWIRspL3VtxB9IKMlAtIIDriJNEQEzdHVYSsehQVwSFTFaZsP0Fwir6KXzq66OAe4+2kyNgu4hSN5YCav6eYtMojxJEyQ5FkiohzcDVpXeJC833xkuQJEk9YVlL9RuUcFXC6p1MHHTsOtAEyGMzjzwvbXsGgXyXUkypqmKAzMpONUTT0eQN0NXJI0sxXWt8q86SuBrSjSY/tUPKKCr4fSubNry4rwtZkZG5xNO2kPJ1kGl0z5BMsoM4LNIqTTT7BeLRcHO9igo9xyPnlfFyKUbYdH8rfU1KVebuiMa1p4xxBGgjcMrETGZOXIInHumlS8rcycfcCgUHalZKmeE7HBCzo6Bpni1Fx3BFbRuqCQlccCyniNiEuuZIc4iYmcB5T+a8usjbLVL2+m3wejA2mWMCMj4u3o4e7GMkWE3EOHuMoiiKw5MDhfzu45GDkHDJR4xR+zAAEE0mSpR3pm0elmzaAGD8IvCHIPA6IZNNmDnWSyGGsBNiwRDcDdYG0WW1alZo+Q2/lOe7tPbihKXpsa0z5e5cW90omNiUz5N/7qtw7wG86lUJTBs1Ewb7gS3Egfnuct0dOOYxL6PnE5hrk4qSXPz+OJvIxtWg+8VGsr2JuQbSLxosN178IxhGIUVVERUXs7jFp/pnl5f+cLv+xX1sejed4NCIlEekJoyYgjSNRYXsVrSxHaoVYeBPtMtHY2oVs+gtFd3CFlEXryowXXqQ7yKBHQ8tRRBxt7iO/fNKNJXRswRPf7d675rJm7mzRMjJWwMV99fvYpdjqClP1WKQY+lhFJl3twD5ce5JAJUr8kN2J01QUCo9Mws5ALWmPXT8Mh4sErTEngxxFuOiOp5V0qyAe1r720PGKy6F5qykWZLaEjIx/kxMjSUZPOHrncU/xDFadFUXDlKoTgXcoPSepRoEFk4KWHoDwriRpm1J5ULCBKsKOEbG5lTXiKcxvwA5UvwNlnCEo4xfHwxzwoHg45j4+PGYSQ420BoRJA+Mn6xKTqVXseFGsI1CVdkT7ZtZrkcNO9IrJGK2KNnLDvtLyDh6usDjt+JfPf7kjUILxlzveo2/jQhQwDSRhOwSgBLI9qtIErUSD0Rze5BV0jpSUTaCqDXsKr9CisANlAf3M9ugcoouyCZDoOmTZjUojgn2evIv+y0C4AT6RNFyy8cmp7BmQUYSIp65562JeDs+o/ZxQdZfMMdKmxyg/FrgCBDV4VoHotJbydYHagIoyvI8xOCKzj6zK2AIohYrREB39bra2Iv2uPhs1yVSjpu7NsnjUvwH1KYHojEBzVvQAPhTV5EGxu7mh76lKf7xsz7dbcmxThFsV+GIxalafrBAwak+/I/oLRxN2G0eUI9Aa4seN0gDA9Dd99eDZ3d0svkugh1eGwJvJwBQcyauZ34lHcVsuce1kXoQftJkV8RqqWZGcQTNR7q7f1Grv6zdrTIFTgSa21J0e3yMmuybVCPuj32I+1QC+mdYzkehxydh6SvAeKKm7L48Si+ChrrQdCOh3tVqYlPytqudntPya1WGr09BWk0dPnsV4Epd+xM/r4h//vSUYP8/jkQT4FvEOfWVd8ZDhtsU+o5urIoiwrMsHS1H4Y913dKETGaMrHhrgJ9AdfYKzxtlnpujLANpVGRY8j7qDRJ/i1J1iGC2nyDlF0BHhvUvF0Xsiybi0j0UdBsQkKE30qv+wpe+34gdbJETjI3Ns07113hAYTaOaIOWFgQ+TBqBPMgxQEt3QEihyD0B2oSSsoILu2qKKBeCAqXHxAK9x2qlXXGpVhMbauo2wrLfxj11HPKlpY2Srg5TEfIx7G8s0pna8jUpyaaBBsskMjQtmymQyzY+HRcRMGJIr6vG26IbY4Vn3oiBMQZEmYCYVIbZyEfptptgRdYFaR+8GhD1Z/DxP//K7j45ACcZf8TPCuFsuYF1oXbhR8RNczDFpddyPi4c9533zf+eAnPPGOXfsn5xL5Ijoi0kt5z3hWmPbJZb/AkwiSe1vj6o79heQcd21/ZbY2dk3QAjzdza6cUwpcqzKEIcEJ405e3TR1oat5J5oBDONl1qipdLxthzfMKXndcARgIpW2PY1o4G8PZUny4r6ZE+k8pu8iKUoOfN/n9YDL+YDUHGMTJiGSUAD6pF+e3gUk1bcaAaoDEyMMBcqHOfjkrhf8VP9F373SzD+ih/iyGKIMyZZJaIx6mnhAuKSu6g6zn+uu4M54BYBugjER9QVx2iULUFn0S9ca+Q7jXZJjwEgXtI7BDSL1kYrgnx/vDO0+0F4NZ11P5Z0D3ke7nQm+MPhjmBVyTuq+fBAhpvFihPzeO6NpobaFXDTcZvvMk8MEoCJy0Y+hrzO9b0+ibj0jX/zfF7e7M8Vk3r5hJcDd/4b88kvN9ofTnipeIQo3SYsDVbsAxhXFjbpplWFv+dEX5Sv+Dn/i7r7JRh/hY+sR1JcnESY6uCkC1R0rpavA+lOLU2nCzUugH2JfPQHFxUUOTD430fKePOEYvoowMCj4hxw/H3+mHkBJy0vFo4kp3yLFWKJqnDKAh4bDjqVNDsQ87VW+gwgC5zq4n3npuphSRVx5xaXw6XVc+HKuQv271X1uTu/tBLWFpbs37PQDxoUAHnK/ZLx/gCs8TMG2AF1RixJ+4YgDQiLJ24JrFFU8HtO2rwxrN97VxMH3EelhZG68MdjwjROaFiowldPaGWAIsJVIWa/yjE2KduIYjKVSnn7So1AecS+UofrSFw7vGhZfXeFiG0l+A50T2Q8kCMcF/BJt9NoipMiY54jAebm8P7afnJgc+B1kM67VQ8Z6wS6R6oBrdjE+dmosTagSSZCFlUTuUrV0BMN0VeiCtN9Clkaoh8W1ELpgvrAXbt02QB4Tf3gAGQe53leB3dK0Q2AVdOGxK4u2mImGQtxTyTOzfXSeZTsFERxkipGykWwzSmcSFNkVBE/MSlcIFPGTZJIMwYYHmkdgLe1y+7MACgd6Kj+i+qK4q0s8HixL/YSjF/s43Pq3hmnakUMyLFUKIF3BbIm1AFJlMaHmCtu7j+t1x8XFY+jLXKKYshtpr0zXhhwLhSJjCtUIPrN3eFiQiqK7cytInHD1qVZUaxgWUm4nmwu5Vuh1kH7u021RxIQy+Rnb0seFlv7tu2rm8X2/U3b+HdXxvtTSmBNInhoqkhEj+2t79jWkgdwR7zy/tbOsPUSDnIAPrI066aNKRC+GDT9VGTuDnhGa6RSZuPBMy20/+33Plnl90bZMIkNJWtHI1ob+3Ss3OAyVl/qUoWioJmANulZtBKS/hoIt6ej77EfGyJ7vz3CKUPTnK5sPPXcK1/wbEegBONnO57P5dPQGRMNdwU+HW09bV0BMtL/04T9ObAWQXZ4MRf44fxHWhSXPWAKjhQxW1Rs0GLwYptXpiGlM49ltG5ZhAgAmX2nnrNmpET9in7pV9eUiZA1IRUf3Bd4HtChg67R8inefPBQ3T9uhVuf3Qg3b9wId2/eksRM/e7oCi17zY37D8JDmcrzOv5Nh+ht+SXvrG8+AspGpYhvRrUBCJPsM2VF5knBvx+lGRKlcAyffmTcDCFTR+9cR5xQcjghYrhvihlWO4iWNTmhIxc4A8TWJJW8QeFKLkbGZVT8XC7NJ/rSEoyfaLherBdzwVIcgSaWAoD9jtoxKWLkvie/W5J5ACWqgCnAD3DEzJzaDJbrhTLlISWQfiaUAMDErWhiYxFi8oew96WKMK+wc5N3PoNkl7uqsb/+2pj1F+BJFdGoz6rIQ0UcDXXsIBpWj7/N9a2w/mAjbOm+qaj4kIZvqOt03zkQPQHtIK54Wu+piw/mHr1wR8m5PUXS9x6shwcC201aK4lMJ/mFrpiy8QP5YsATA/o9LDh3dsOGgHpLDVBpUurRL7/dxyB6GKsIRb+BJGUFx7gkIeQ3USrNZlJDSrfFK0fVSDSOd36X95glplM64qItsWkcdKQveJ5EIZI7Vgh8qOYHywe09QM25Yi/pcnGImNpllmZeGcQc8OjpVV5+0qNQAnGX6nDNW5noz8BxvNd4xJjdIzv8aEbEWVVXM/y5xpHmqLfYTKRyDhl9z0i9sQcIGVGQJQZC0yhHoh67XMEHnRnBgyJYO/duRse3Ltv0SvRLQ1JLekmCqGhIo2G9MCm1EieFYCZS+b8vqWiiwMKMRIo8loDQjwmVJQCN00S0FQYcKzQLZRRp47R2HgCalAXfJeb1uOdzGTjqpBcHeJ8cnFVUfx3XEFE/TITUrxpikytsZg4veFSjHK9Mg+HPkrgOe7RmS2axh89suN0NK47f5bnQPlZz24ESjB+dmP5XD4pFlBH8b/iKPHGdAPBnwFqIJbxWm+5VEAx3MkxCZ4n/QGepDO1QeJC+QynIgAv7+LhXKvRE7iu0ZPPOFpVtCkypmy3o2h4XxHw7qa6QIsP7qsFPbIBfBSqONZRxNdWdH+gSFMrgArm9wLmAYZAmAAp0p0USPMYWxMqQ+Dq9+5RcQj9oQjZqABbJmh8cFBT6ElikGak+Btvb2+bxzK3UX9A7a8M5xtzs2ZgNFRXkFQkuchYZEoRp2e4N/c1g9zI7Y5AOI58Ti0MPS7gfuH30VPb8SRZK74YTTl0RSryyDXlTFrl7as3AiUYf/WOWWGP3QBGtAQZdjqBSFXR1FIeUCgqJh6Nn55+AFw9YIUHQwlWjNIAHIzYY9uiOCnYMt2r+1BNmOeEols6Vyj63dlUoYboAiJTWjpNC2Droh2IhJGvIUkDMAd0sEhaYsASWoFIFZ7X+V4iWpOqoczw3n1wr6lyznjYVPRBV2jbeL8AvKVJhP2gYzRctUfCDspma6nX57SOJTET7eCJS15/nGIlHwezRU2TYwThmCTMt2FkrImJ49vS5BGbEcTN5tpidJyBch45l/zx05/zX+Q7SzD+Ikf3y/psRU5UsaGo6CgqPlC1GV2kMZuHHxXEpJRa5H/JvD+Lm9EECWANgEjUpQmAezpkUHbsRvIs502jm5b4fYFKW9zt7sZ22Ly/ruTahhJr++qa/P9n7z/AJMuy+z7wpPc+s7ztqva+p8f0zGAGM4OBJwBSK1GQsPpISeTHJbmUVhJJ6fvE1XwriaS0lLTUtxQlkhIlakEQBGEGBGEGwADjZ9pMd0/77jJd3qT3PnN//3Pvjbz5KiIjq7Kqy3RE9euIjHjx4r377v3fc8/5n/+hJBTW8jqaC7qAOnzga/h8V7Gc65hkGrCQcTIA0E3U+2uyDpgXnZSm78Hv3NPaaV2Uo2+D2tdJll4H1S/SczvH1P7O0RAFDDPTVw1sAtYm+daxrpO0pwBXQJysZNcSxhqew1+roqZu5UdpzTTpuCtGokIScyoFL1MQM39WxahQCbuUMcd9Kb2OzJfwdximCtrJ8l5gopHF7ypsUXekcrbl5gDrzbjvtWPcmhaogfGtadcP7Kgu7uOWkQCZ4I4PVkBOAKYVeEY3y09qPbIYbvREN1la0SpOvyXAEJDNoA/hrgolSAAgWqbrUbL4oo9WfmNt6owCw3aEeDpaAXFl0wHCYkxMjozZ8MXLdvnCRRvGnzx+ZdjmAfH5cW1TtqggHQVG50iDnrg8bKMXLvF60t9foegoMwCbwBwNC/zVq0wCCgLK+pVlLYtYDwU1W7HEW5QuDeDJ8hb4yv+sh5gV2lKx1RTcK7FEon85TUqpfXO6oE+IkSKXPk9tIt2ISPJzoE7txZRRUnOTetyig3FYgZQD4nLUtRK/+0Zveu17t7QFapU+bmnz3rqDh8QAWWbUuaM0k5TTmlAs60fr+HDroh1oXrL7+xqtl8ofnbhTm8VDZfC61GJMqpAfNn+kAZxmaPlTgzRjlGhUFlhKKJAgEQAbRPLDUdIyXWCs1wJhByE+97p0kvlUoA5gk8+3GVWxNTjEAuI1qb9xUaKzeYYcv7lIQE9FTxewllWYVKCsc2pTGjSAqN/xY+v8xObgM1VU1r6aCA4fPOQFRNsAd7Eg9Oy161xqdN2mlnFvSICU82rGD9xCnbsWlW7iWK4DLJaD4E5Bv1iIVBmB/j7KdYGNEtOyI0CndtD1t7e3l/znyaWRU9aa3Z+j1YQmUqWx85rzKrkq+O0mlNlWCchSzMMm15pthDnjPRgib07O2PnObptUoVoVqE3ROYkDSXlO0polSevAMXcwppEd8FNa+K3rorUjb9ECPn7pO20oIfbMTdqnH7rfamB8F3cZ0ZnqWaITrXKfZyPWUg9gvL9l2fY3L9tD/U02WL9k3QzwNqQpkyawswlUdTj5KTPfYg7IApS0jE78X7cAZbHJDyzQdbU50bRE38KrgOyl3A+rSDW2trYHJTW9jySnRHsmJsZY4sPtBTCbKDUv37BQQiAsmpkLzWO1yo/cAMAow06c4GnAZwV+sYC0u4O05o6OIO8ZLUydl1eTJvgmF8IU3GNxgZVJp2rP2rywKH8LRCVOPz6Pf5pol4BSIOy17gjMCXh1fa281nXMc+5iZUzjslDFZpWEklLcI488xPew5AFduWM0QWjqSisEvZcClrlWRABOJk+5H6IspruT3OUg8Bcgh6BrI3UO11Fem0aoepz2urS0bu9i8b9JkHO0s8umBMbu+2ZC8pmRRBdBMe0RJa+zZB/A3ifOSJ9T8sdd3P/v5lOvgfHdfPeuOXeAUlYO7xOqcu+jBMXb6qkaTXnK3tUZe6y/zQ63me3DCdu2soDFyTOgI3lN+TQbEFz3QFuWPlvyYUaAdopUAuD4OmWGiYYlOaBVAHRZ8phe+knC90p+UHXqFji8snrF6MCPCsheOHfO3n7zbTv3/hk7sv9YTKzAKsU1INqagnqy7ARErfh+++EeK1V5YW7R3QluOQOyApF5AFdVptPEkgv9JHEfZc8JLLWlxA3nQnN+qvghBoaocLO4IpaYSGQ5S15SqcbNFD6t1w8weU3Pztipc6ftwqWLvNdoA4N99rFnnyI7D51lJgZtKsVU78pzwXfeDvdZAs6p2nZJzEfZdK6xrBqAurFMDvw/+IA1uQVLVqW4pDZXt462c1O3XVpssjdHp+29qQUb5p4Pcw2LYpGkh4vT6xHaL6Vclz53MfuNRw2Ibx8g1MD49rX9Lfhl8uvgegX6GtaRZ2dJmWzd2uuWrGdt1h7uabZjbfV2GEOve3nWWgGIliYJlittGt4ulqgs2w0aVQF448hNYJ0s62BRh4oWAYwDuDnVLYnrMOwFnGImLKEh4ZY72LdMAsjUxCRshRnrbO9xapvzfAVazrmViI+KavILWNhdaEqI+iYVthUCeh5kUx07QL8bt0Li4qblf+4jD0kT7B8z6FIg0VkgMfFDbh5NTDPzWN6cfyOi93IXLACU07g8YAp6kM5LXOHWUAUQgXobtfJamnFvUGFEFrAs7uaWoJHsAk1Y7K2cu7eVBOzlo498YrfmBdn8RgJPr6WiFUbUtU6VQVapELC+joh8fZedm2+wN0Zn7dTsmo1yrAm1+xa+/2vA+Bb0wtohb6wFamB8Y+12h34r1Dlz4n8E4zXRv0CxVrkmVufsvnaz4x2Ndn97k/Xjm2pm8DfLeAKMtRQOdKgbB2NvGKXjRjB2+loWMBR1TAEwgbHSxzw4h7XsmW+AyRyBNdfzlW8TdHTOr+w6LDyBcQP7SMSnXip0AKiqYbh1666AWI0kUso2U8WCjzuVbNoo6Br0OEobjacMN7lQZnE/eAYbqwWlGC+wkpjTueOmWFZ1EEp0dFIGqr2ny10IAuaZ6QkM63BO2pQJ6YAffeuqCJLA2J8zMPaLVqkqX5vEwlbJ9x4tY7E8dJdX6tpwUTTbycl1e3tszs5SRWCyocVmlLFXA+M7dHxufVrlwLjGprgrb2U46TxJIAGMaxUAOMsM/hmCY9MEwGYBuSWs1FXpGsjilOXpNdJ2/kiayOl8lMmWwE+WmYBXtex6enpKPtskiSmLsiTCE9OknR0iihcThlwLsmy1vBdnuS26G1r1PVwCjTAumnhuxXfa1tVp7d09bAAmz/o7FCANxUj1rL/lclDNu2asVrkVmttCpWcF8GQVB4paWBI0U8rJLV4qgyj1Wcke7neWRc55yjWhzwXEyVWSB0hLwc7sXl3L+w5AXGKnyD2hiUiuY60UWAXo3k0xmY0SoNWzCtDKeq/xhXfef++kI9TA+E66G9d9Lrp9IfLvW+S1qg4awXcspzWbYGk/Dj1sVoCEZSZBIe2XA/l1/2z8Qg4GJVeHfL5pkzylpCkBUfep8lpgpKw8WaLSemiSC4GlvgBPYCdQFMA5yPG5p1Lz8NRl9hNgan8F3Dp6CMz1D1jf0C4b3LPXhpDNHNi9x3oGBv19bV19/daJjGZHT6+DtJ61dRHQ28wRDgAnfQixQOY5x7HJCQ/cpSBhCEbSglyfriUAdRARStzkDUW64HLJAVnXsQHGCrbJd5xVMxFoC4h9S/cWzRH+HiOgOc55TSmgyFfx4DiI1x73TgvU7uY9ci893RYwUdadLEFZT/Og5TigMkLwawKLirw2t5iVUusZYzuM4OR6FDnwJM6tU+jkHY0VNIKWhThVAaQSBU7WdeBKx2tgPyVXaL+kAJeKpjo4YzULuF3JzEXXRfEjqOfuF7kJ5Lox65C1jNUsS7YZK1o0t/S5WMVB0wHXimhfEvzx3wvnuArwugYzVrIs53Z8xLqepEmRwDfXXk6vE42tCMapvTY4xwFwNz9iJWwH6aAzMg3yjsCPHiMQqoKzSyo6q5bZ4f27R7r+PXMZNTC+a29l0P4VlSoNaAdY/vLlOZ8tAVRTIPMILIZJLOR5gmUrUT/Y6VU34ZEDunNXY1aZnhXA8yy9WPvOqXKu8IY7gC0olakqthJCRI1TbbxFsgfRGiagNj03w7PoZGyLczbHezPQ0eZ5re/6seWXxmqUf1ebLNqkETGCvsTYBEkgsC4mobxNIcGpTX9rE01tFst3AZqaqlNzBqXlvya2ZM3LlSJXi9wqorQtqAo157kptTtyt/MU6XKrj81uigDGTg3cdDsCEK9zv6RPPQkYjzGZTjI5LInKJtW4nBZxE+5j7RC3vwVqYHz778ENn0HwNYZbmIBBr6XWJnfECinBs5BXpzADpykBL8tYAR8JzuT738gJlFMAK/GWs0QR+ZBLGsX4XT2hAqhZAtTkdvBkC/fZ4gPGLSGQZpZxcJoCQCdnpp1WpiQOAeo44j3iEs8D0uIsTwC4o8PDdvXyZZTeLqH0dsXGRiSFCRDH52m+My+lNVUHcQ0LQBca2xTAPr0A4C+iiwx3WCAuap5oerKQtS0CusvsW0+grgX/cipSKis4ZdnlLpqiW6KSO0i8YJm2SZstzI3BbSGusCo+L8OOmWfynOF+TgG+er3Eeazy215h5UZuXO07d2wL1MD4jr011U/Mky7ERFDGWtQWDpZykM9cILNrDX2GJRgD8h1PkP4raU2vGME6Ppd7TK6FBB45WCcRnFx/17PvFCiMWr0eZBNIcE7SBT596pRLUjpLIiZmuPaypCvh8uq1/LHzS6QjA3iyij0zDNaC/MLa1uDcCgBb4fvWNYgiRvwN3/I6rgP5nJUgsi4NCDjBadPfqh3ntiXnpK2JCaBZvy33iCQ/2V/pzwrKuZ9YbhTgbw6GxCTWuHzG8lf3Dw3a0O5dnjCiaxczZI3kGbEIdZ0pACmA9gzDjKmhu5eElHILusTs0PnwG545GNtHx5FG85pcEdyjRVQ0Ls8s2JnRSRuZhfHBPZtDsm1OGYwqRBqZK5Weq/eg2h53UgvUwPhOuhvXfS6ekuHfytNbRQGTdaU02qV1Eiagvi0A0vOQZlGgDFKOUcR8JxZyoGsFKzsdR1awc4GVjSYRnph+ncAq/W4SY0+WsgJn2jwtAYBqVIUN3AMCLIGm0pBLPmQBKtarAmqys8VTblZqKbS5zvZW5yZ3AeDSuGhr4TheaDRMDKvLWLpwluVqUJLHolwjcpNI3YPf8OAgE0BLe2BXaHIQ/c/dKHCzdZ2hYjUsj0gLTLfteoOiqS6gwF2n5zKkShkHkJfJrJzAxTRF5t0s922OyVV61T7NuM+9Zhdf93C5w79QA+M7/AZVPD0H3ADE7nmUvxagdUoUr+v4bIU0Wq8MwWCeJ1q1ADiqWIYqYTjwVZXYrNI4Ue/C+crRSvPUYvlYAUTxhuU7VgqzZCwFZCGFmvOT2hkJKLJ4152Op4CZtC6wjj1/JbgFmkk3bmxVBQ2l2gVetP65Mhp+Xvmck99ZvmcHWCxtbTqGwFSbrGlPqBC/Om6uB6FJQL8ti5f9FBhs7SC9mc25w5oIsgnH5x+AP9XE84kwy2Asx6Ao34pSdtNqAAs+czUpC28FIF5Ehe4SK5kRVjRTuncqpeVujchK9nm4Jv1ztw7fcuddA+O7/m4GP2MIngValMTY6wHidZ5ToVK5LBYAYgmsr7DcXZEebkHVLSsNbWIAAO61SURBVLeSt2PlJeDJ3RjyEUv1rKNNuhSbLWNfukdPp4vL83A5z0yK0pftsZSRvy8NDSU28DrpPITXslgVsJRnV4E/6GhL1MPDzTA5o1JL4zY1O0HAbopAIBl/+JgXlrGG2U/7CwSVXSc3hSRGxawQBzlR5+TPFmi7ToRn4WGtZ5oeSXSpHBAngN6qa2ke1cSh39DlhZJYXusD33C9TfN8BRbM8MKaTatYgMSE2Fy8yQkpsWDAXd9/axeQWqAGxnd1X4g0KLeM4fe6Zaxnva+adwJkWVQEfhyICZxJ7yCmLW/KRovyltfTHEW/cvIPyxJuVcWNjF2RjlsCcN5IfmJZpB7M81JI6pIALFajZ9lh7QounUUt4PYtWLf6TgNWc2MbFiybXte3AN6kGWqbW0Ycnm1W7Iy4zZNZp03pzgJZT4qLdDm3oj2DDvqfKILyiyf3Rcyyk3Uu94jOLwfdcgke1drSXTJch3jZ8q87OwQQnuNyrwLEsoxH8RHPkhKtmobrUX+5gf1uTspOtTOsff5BtkANjD/I1r4lvxVuoQy7aMjFpAGAxaPz8h0H4XllG6ctt2Zzd8V2T1GWYar+nMTq3RLGFZJAqkkUNlm/EehL5Zbisj/t50EtZeDFLDz3DcckFvdvO+9XAB3KO3kgUc9yOzRiKeKOaGxrsBa4wK1dlETqws3QraQQeMY96EZ0kqnXDmjj8mhoZbKKIC6YV8ZiiGmGgqI6D+caixMtu9nPPVj4binH69E55OyR4uvtrCzcIvbbF9wNEpFX+awJAoUXULUbR4VvCg6b6G2pnqG7oEocjJqbYrv99W7YrwbGd8NdqniOEYjdR5yBseQUZRnHYpd4QoP4vESFMkJUUQA9/UyRnlXp50vBuJgllwN8CnTpu4m1kcBYxxeoSv0solHJ56z9tV/y1Sbwc0tV/mAYD5KwFO94bHrcRtnGcEeMzVBJGveE/h6ZRoh+EhnNRXjFUNem5b6QZbyCpSyreF2sEiQ9pWcsZgXWtyzkVN05BQqT7KXOVUkoziCJgc9iYkeaWHJQ3rpraRnDHh6XDC4HfXeVFxMEGC8ikj+NK2lBgT12Ug081+xIlUkclGuPe6kFamB8F99NUcHcbguUVbcUg9dRLAM2BrYHrrjL4h2rgrSKlwZuckjDDTxXWYN6jjoJISRYyvDabH+F33DwkRXsAcNohbuCXGS0efZakOhMoJ/AWH5lfbdFS3+diwRxVNtOG5ZoAuMG/MLBhyxOrWr6qeBnAOQFKHHD48M2PDpsV4Yv2aUrl+z8xbN25twZO33mpJ08fdLeee8te/fEu3bi1Lu8d9rOnn/fLl6+6PtfHb3qCSYSCRIYe3JxtFSDwhqtkjSf5WdXpRLocLoWZ4wooSX1HQVTowiQ2tGt6BiUSynLauvNj1CVWjmKKxQHWES3eL6x02YaOmwcl8TIHCL8TKIKwOpeeC6jp0gHDrK2a495F3fm2qnXktvv5j7gqbxQKHApsimlF8hSATmqexDyIVA3y+VJdUzc1GXnqK4hR1nHtoL1PIcDeR6xcvTbATn8kgSKtC0Djkvi8OaAHKUdFfiSGecuEUEEtDm4BbAloKBBydLmlZojEMv6FWfXLV1BPham1HvbxKbA7drI77bw/TbAqIXvNiNgJGlOTRXCMwGya1fArGjD3aDNXRHdbTawq996+hEF4r0GaGjuz43+ZPl/RU9rleuCrR3XRSduC20d3R0IyaOXweedHegdt3EGBOjW5aPGF6xJTBNFoyx036CySfyeJIwEispglE6xCy5F2cwwoYUJSWLxPrmJ1cIby6rmLFB3JTZ3KlkztMOZSVLVF7hbnUN2tbnPXh6et9evkjG53sGkg4tJ1bG5b3hj8C1z7+qlR93B/W7zLL3a495pgZplfLfey0hrEiC79Sk9BlnIiMsHcXLVtVdZouATdcqU0qRluabMPY9gAZ5Kx1VVDT8OVl1pjg7W88Yj2YL6RS2tQ6AwWGyB1ZH2T0pk5bKuI57D+Ah7q0J0PELpOdHJvEyQm9/hJzY2JYdgWQPUEuxpB5BdHa6v2wYGBmxgqN/6+/utb6DX+vr6rEsgLJU1ATT7J7U48YUDS0KayrJqQzzvGq2NaPEm8f1Qny5saeVQyRpO76d2dDCmYZYQcGpoRP2/pYtAXYO9Pzln56ZXbHIVfjiFVFFvDpU7IltG33c9DreO+az2uKdaoAbGd/ntrMT9T64L+T8VYFOgypN8xc/VcwIcv/4AJ8UMskpNEyH0mo9LZeOT2yQeuXQu8Rs5QBeTTsr5q3NgTK4OuRDa2gBXlWDq6rYulNn6B4dsENW23ai37d633/awDaHmNrhrt/XxWY8U3KTaxv5tHV2eip0KjCZOcS6FWQTk4t8bLVe+pYr7l4SNokyo2C3rLVTxIEFmmHTt968O28XxcV/FJFeSZh+VY8prDQa7uha8u8uH7jWnXwPje+2ORgAMtmuylkPgbglKmzaxCLzIpqdQBytQdK3Ahgg81vCIIK3R79bvRsgoB4cbaUL3cWdfTOnYuQRlCpIlAJarIwm5u76xgLhTGsbUt+uSNGaPdff0I5vZZ719g/6svzt7JZnZ5/tp/1Y0idvZkq5yksEM6cihPmAeoCv3OgT5Nh5pgtmwkkO7JoW6a4BcqxIH4haE49fsEnobF6hkPYm1rDrZYr+UVhe6jwLkeE/ESRaNsZaEdyM97879Tg2M79x7U/XMUqJHuZvoYKfsNhUOlU9ZGsfS6gWWkcpxy9gDVorka5hHWlqe2pyfQABPqYuJdub+EP84SV9uCiRGGN8ILEbLLk4Q6bgh0JVOJETPxPPNN/mcBbzamsjs0yZRoTaSSmQVt1FnrlUWMpvKHjU1IzhExQ2vuoEmR3qt9/W5thYKpWprVEXnqJWRaG1J4zhJdgZecwgkBonO8HdiWiRrN7lpSn6U5Lpx903wJafPnNmCIlsd56zsugtTc3Z+es7FgJZJ4V7xunzuCPJN90/3SzEBtanAWFvtcW+1QA2M76H7mezWHATXEyDz4RLWr1vG8sOKLUCQK4GKLGIVEXW3wTVptjnwRt+w8HiHbZe7HHJdYFmoqXZdciMkwXmJ80is3jWKAeQGrMt6CpfWIYhEFgiA1eRAJzqYnvNNn2lbJ4DJxTv4lxgeEsTPrOLkriinTew6G1FLOV9DpNVCmpjcRRRdEiX3S0ydlhjQMudxhZJUp6mWfYViq3NMHquA8aquwSe6YB1Lr2JDJS84iZT4sdk23+HNqH39trdADYxv+y248RNIgbBKRwigkETTieiLLxvdFLKaXcRH9poGtnYWVS26K4IvN4KwW7QbFSlCEClE00oAtA3Sa8mnHC3kZG2m58TzTc9eCYRNvt30LLlNAbG2etgXdXFT0c9ym/i5aVPyiyfAeCZimEpK5xR9655qHRNQPC27wlZK6ojuhHIWsTghSuSQ7nRK93MNas+vRqd4fgUf8YxdmFCCRxCOX5CWCKemSSQPgnpwNpxxCHjudCa88W5X++YtaoEaGN+ihr1dh02L103+TB/CnlBc2nR+Uv7yBbQzLORVlj1WfFzbRZyffI0g+oalXPKfRoCuhBslOclooeZ/Jys1WcnJV1wq/onbwTm8kRycXBtya2hzAfvstU9KSqrwbD6CmQByquKcrrhawG6TCJDcFRHM9Vxy1+TBy/g6v/4E/mK3TGINj2EZT8AtnBedkOuZJ/OP0oVuuQfReVnGWWktd1OEM64B8u0aZbfmd2tgfGva9Y44qjLfZiWqjqC6wE2JC3NzlJ/HJSFQWyXdtg5LuQkruQVrUJunMkhqkoi+Ms9c1lGQHYFhXXqP4tcqGSMBj/yZcct9x25sl3m/WLMvTRKe8hw3qamlTDhpJoe6dKrmQRYd2/z8vF/X0jJuF2kzy+0deb0p5Vt0vRLPF+Kv9tM+4gYn1TXpT8xxrAUqhLgWhcCa9llCaD69J66bZDwl6ynhIt9H6nPZaiH40OPmsxEWOOfmIk5YwmpDAWwrvmpxsecXlqDdDVn/rj0IGS3Cne7yWn0zZN9JNU7+bFUxSdW2Pf076RdL3c4TVWqPe6kFamB8L93NCAduNbHJtyrQEDRIJ6LE7xW4ku0Wjbvt+x5T8cwSu+Laxkvlg5J1XGImb8ONUTxaTrUrK6AOtFYSvtfE42DNtgywuq4F7+m1NhVF9Xp88ZEodnkAs5K+RNCpCH7c0vfLWMSu9RxV6ZJVLXBdieciNseuXbusF7bHihJyAG9NmuEcNjIr9RvuRoq+/NTGO61heI91/bv+cmpgfBffwiJ/t3gp7QS71hn4IVsO647nTgpztiFxuQZIeXjIdRHic/zb/ZIZb6rkL45MisCoSK6PzaCxVXOmROp03sExUnmTVZ5E5/Nn6UR4DTxMYGXMaVslrXkF4Xhty0sLvi1KQJ7y9npPn2s/vdZ7XrVDlqdcN9F631gJhPeSv9iTZuJ5pn0dIKP2h/y/oR7hho9YnylDL22yxt0phDtimRWJJolWrN+jBw/aod17bU0lodha5J6QOJIcSiWwF3tiwy0h/7FLftYe91QL1MD4Hrqdyc4rBfYk7g4CKpUXc8xaWR7vUfIDdDC5KLx4qMBYmroBSsqWl1cT5SAUmixRtW68AYsSnsW/3RUgwJSCWrQmU3FT15RAq8L34dr8fVwrbgnjg5Xlq79dpCiWfnINDB2Pa3eAVqmnaB0nCzv9pl9hJoB0TUJMZEXkPOJQgYN2SZ9JCS7qMaeMQv2+F2LFOtckuGdwwA5Q3qlJ1zE3by36LkHUnIXt9zNrZoG06G7lshtv/G7Uvnm7W6AGxrf7Duzg91PiRDnGqQbwwvSslxxqwSpbo9R7H5lnR/cdtG78lgJnl5pRGSFHns2SkKXTKiV7uKm4iVWR9ilavMW/kyVc8jFv85rLuSkSMAtQ19hWATWvaRefVWw01MPTZCOrP9j11zzLupcPVq4Ot/JVaVpiRKo4Eq3SyClOn6d9EwBvtNFmHnHyHcs37MyJaBGnyiJyh2uCYEawDjQx9g/02QCrmGbuiUhtOl+tF5Lwk3uiBchxtlVAT1uNULHNjnSX7FYD47vkRl3PaaZQ0hLWoZa9QR2szg6SJryfdGEBcSMI42GmaMU5ZKiqhUR6kmUn8I1LeP3+hiW2827jgB0F1StZyOma0+dFv7FLWkpNza3fYEWrfIlnEsYqIzpTt36jhZ3eV3vkVrB+K1nh6fe2sozz7LpkEedWsd4L6m8B9JNln8uONopGxyRycGDQ7iNtu1M1+NhX8j9hP6XZBbaLJ/iUwLjmprie8XC37LvzUXW3XOk9ep6VlqohO0+VkRnaWGEdUMGOHDhEoU5kGscnUUeT8DtWYzS3ijq8lYJXOuomxkS2fr5GmyJnUpRpf3cNbLF5AMyt9vCcNv+ObEf5gWNlaNUs0rI/VYYO1jB74RJYhYmxoorKbHqt95T+nYDRJ5o4MVTSeC4G9tIkJvpZMaEj/Z0SapJrYhWh+HUaSUAtyl43XGlOyvb299kDhw9aH0ksTbpvEnfiutIjuSlSU+cslnu0W38oL6sGxnfpbQ+0Mc/TcuspVIDQnzFZANAUfasBp3HD6oJ1t9SxHO6xZvadnpoIUXtf7kLVSinOxbbIMvFSkkeJY+ygLM3KqJHsrwF+/322qC4WNJPDbwQ95cCdDRzakFpdaVtXppvkKcvso1N12ldiVMTnkgtB2hGxIoisUonIu19ZbghZ0j4JiPq2kXbs8sxxU7DNNTz9OkJacr5J7U7XFdKgFZzTNaeMv+DOcVDWGeKbZhbg4IvsS26gsh+5L+1UstYA7EMn4yBiRt0qviq9ZIFxFLFPaee6v6Vis86QDve89rh3WqAGxnfrvRQAMzrrG1YQaMf/K2tL1SAACQrB2Rr6BspWW6AKRmfDqj15/wHb1YnLgqKcvV2dFOgkei8QYf965BrJKcZXCh9WXNy4xE9NE4Jb6CYw+FVDbxELb3FFQNbCvtLV5Vmb/529RnN3rY703oYWF1DXtgRgLQJiKiXk/OXIBc4z/FK22vTMHBxg8X+1XOfa8MFq0+s1ibtLjQ5wk+i8intKeF7P+ltFk9LfEo9PxUW9sgZp4CwZbIHrWOA6lhBzpxWZLGgDnSev9d6a2pFtvUGp1lixbPXNHaRgd1LCqSNMPKtkzKEJDVXY5pc1caCN0Sq5zk443VQaGRu25dlx62xes64W2nFp0lbmJ9FGXvfJshX6objfB/busuc+9qx1tDbY3NS49aC/7HoZMF9cJ5prBqqxnOusmZWO3Bk1QsXdOnjLn3cNjO/q+xkKKQXLWFkPKTMuCCx6pQyW5M1oGw92tlgPAu31CKgrLiWgFqC5doMfRcptwW3gadLKinNr+9qcvlzeMVmGIbgXinkGYOW4cuF6/bb4mVeoCBOAfjtoRQRNZWkta189qwqypyvzvmefqaCqKGHkOczzv0WJ4pM0ISB3Czmee+kaZM0qMaPM+9rfE1j4brDao+Ve5nkR7q/mgXXaqB7diHppX7Cf3l+YF1MjuB00mTU1k6ghfQzpYmAELxAwVeWSZiXTUBzV1kW/W+DbK4gUNVg7gvcTU5NupUtMX379ASzkXXCOW5koRM2TmyWwKoIeiB5el8X9xzWhoLt66JY5+RoY39V3NGR6BYDRlgZvLPYDKjQwaDvQdxhCy1f+YhHYGrG2pGa22fINGV6h+BIwpUxjlssKdPli3F/Lxyw4FYC4o2Rjc0F7/Z3WzhsZY8HfKrAX9WszF1cc3aDBgMuEz1UJQ9oRetbfOiMBov5e4sUSALeApNmC2BS8HwBfAF7+dbK803PaX+eitguuh+SK2Pwsi3xVNefEF8b3rmf9vcjvz5IF6O2lKtUwIlzQCEtXkbZlaHOJxxzSuZv92lXpQ9mLDbS9rOLJyUm/BQ1cu3z4Q/0DdmjfXvclr5JtGLzzMZEdt0ais+WtfFd339rJb2qBGhjfpR0ij65vvoRYyU4KbXOz+CFbsbb6oLXhL8Z1IRBo7mijVL0EzMM3A1iGTL0SuwKASAG+AMQCDYEwTAwHZ9cT4wtxc+BI/NhgtRVZEuG9yE8W0MoX7NYy31T1amlGMKsoDViZxEFHItbRS1Y3lmcQYQ7AuKr9lb7Ns/4Gq0vvB/+vrODwrM/Tcyh/lKUwl3kdaGl8X0CvlOu4pb+DLEbwDWsiSqp3SlUWh1mfa6UQUqz1WvKg8qnXkdotjcx6rOBWB2OlpffhsjhARt4uKIjyHbtUpnzhtPGa/Mhe1SUwXAJ9rva4l1qgdkfv4rvpFaAj5cmDOQzYxKmVRbyOv/UASQVHoE11k3orpFKKdHdvP/oOSppIFKoNEHYw9iSQAOpAHdZ12pTNpy38rc82b6kKXHoOdnupNFOkWyinYQ1XhNwPbtFGy9brxrl1vPGcPpefWApt0iiWZdkIO0Q+bNy+296SOyb4qkMAc5MaXZh+Spt+S78rTQtZw9r0Wu+Fkk+qJyjLWkkn+KqViMIkp+xF1c5z/Q/cEErw0KOBFYkAeXEJzZC5Bevp6bM2JDO1bx0Xza/ZbgTy95OY0yulOrmUpEFRqj8YVkCJTXEXd93aqZdpgRoY3+XdolR/TraSqF1ua1L0k4HcR6HNY/sP2NG9e62dYNAKS1/pIfTvGsSwJEilApni4Co45ktxpfUGc1lWnl4mF0VyU4g3IDZAsO8yy7hkISfXRbAaSyLs8kcLhGW5gqDSYvBnF/mR1Zr8ywI3/YreK/++fMmyMFeYjPLvp/1VVDU/XvBbB190cGfIpg9JLMHCTNmEm58b5JpQsFAWt4SGZHbLzUPbNWPRBqs4rCoEwrKGJUGK1wI3EGBMkVS3krlGtbdcFFw2v02B1fYuavVxH6ShzHvSJ64HuHtZyRzi/uzt74ULrsScULk6VQLflIZ+l/fd2ulvboEaGN+1PSIrBJpdg4I+DVJlYyAfxf94/8H9th9fZJvAizRhReb7B3dZD0CwqBRjWajSUYiVnV04PaqSCYCVACJADiAsGAlbPa9DiVO2yO/1Z/fChkBTI5FCLcE9zVrAJ8AF1LSteqVkaU/INRGU4XxJLzqZU9pCMNCDbRxP+y27vKRoaviMCZCtCcjdp8wxZCHHZ6/OzKZnt4bLPav6tbtJgpe83HPQP9Zph8+DXnJQrVNFEGlZeLkqnaFnMPJrvgU2tgqc6iF9ZPno5SKZXwRgWzrswMEjlH7qJq7n6XienFOPZd3d3GiHSY8+ABg3rXG/BMiu0Ea7lSzk4GOvPe6tFqjd0bv6fgbLzt0A0TJ2q1jWGZaxLKw9fb3WC3OiRf5PAFCWbzvFOLupnJwsxHVYDXCooHABNu4njVlr/iq5HELqdICu4KYoBfBKwbuwfwriJcuxlBQRj5sy6TwDToAqn7W7K3R8AY34uQGE9b7AWvsJhJdxFcyTWbjIxOIc40gqcDJJlDpzX3X8O38OF5YRwkqWsT5IQ2HjOSSAhP01iYWqIOFZgUhZwzgu3GoV8NbjstAE5NxiT8MOWhVeW0+SmFjs87gomto6bff+Qw7QcmFo3ybMabmW2th3CFrbYGe7NWNpN3MfIwkwBkiDq6L2uPdaoAbGd/E9VbS/XhUhBBpQ2KRLvIoeri3O2u7eHnvmkYfc0kI9B0t53dpYAivxQbbcJz75KXvsqac9UWEcDYsVrL0lwHEOkJOV3EpZew868T3XI6OnqAScp03r9/A3rAMUmLnyO4TN/460Blnd0LOkHyGKlz7n9DhHmANYigomJpaFlvHS/lXp+nn83HP4U7XJNZDeX8DHvYg1rH30vrs8/PyCayGpo7lNquAgn4nF0OTMhbDpb+2XPvdJQoE8cea4WNHLpOWhZ6f18Zlet+LrbaNwqDb9retZlhCROM3SxVhdxOplcuD6ZSn7hARAT0yOUauPklD8ztjoBJxm2oASUfzPmuApy/qXaJDPERynWX5mvt/ExX30sYftOCsbW0R/ehn3Ei6PhdkZF0CSL3pexOba455qgRoY3623U9xdLaFFvXIpx8QpXrPB7k6CdoMEhEjFABf07F5YZ50F+pb4u7v2HrJnPvFpG9x7wEbGp7DwWqig3OvJEDNUoEgPWWKpNHxpYR8Dh4n/utGMAYhKj0i3C5KcwZ/sr+UCiUyEAPZBP0PPArwElG7tJtU1SWZqIogqba6+pqy6CpuAS1vSME7PSelt3ScVuVoidU9giIXahHXaDNfXNTpk5cb91pS5F/cPvnVxssO1bFxXyo5bh+6GQwfr2YujAuizcJObUczbve+Q1+3TfdhYNQQZU/nim4z9WHkc5h7KQm7URMY1ajJV5qTaQCBfe9xbLVAD47v4fiZ+rS+FlTbMklcR+T24IB4+esRaGdwtIDAx/02qXw7IWMQ9Q7tt18OP2/GHHrEmXBeTWKXyIdcBHh4AiwkcaiI5JzYxN2QhK/Anf3NpCzKcSZqzRByTTKeO4D7o8NqTqAFdyXs2AjAC4PSshBO9H/zVUbjI85YjMDs4BvEdAXOlTdVKXNmN52CdA5SavNKWfNyu54wlrSxGLHdZ702qg+c+jqhv4cpw6FrEKKRPSg7E4Tn4ieUv1t/iH2PhYsF6WjPHSxVH+gf32N4DR2KCSEgPF5S7CD3fkS8+5DCu2YPSOobq1iwdDWkdq0K2XEkY0yrQWnvcWy1QA+O79H4mNTW5HNxKk9sAsGgDxPYQ/Dm4Z7e1Y+W14BtwfQrt5wZcWNYLBJZJ+dXA7j9yvz306FP8XWeXxycACuQcifYHjYmQFOGAXPBVJqsuFNmUlRdF1v11oMgFsBJw6wibwUrA564PB+IQ7NNzI9eg9/Wc/pbFmv/twMn+6fvlntP+AjB9X64RWbwtWKktWK0tTAItAL+emzWhcYYKftZrA+jT33W8xryGUs35y9XgrpugA12aoRyAo/BSlCN1eiDHn0OneIats7sHq/iAtbD68OxDJ3QA6/Lf6LuKXUKtaOR+CZD3Ia15fP9e64eOuML365lEBMipEkiNa3yXDt4Kp10D47v4fobqEfEWYvWJItXT2WF7SPLohqfaxiBvlpUnilrkIPvlenpyI8GkFZuamgP1Wu3AsQds36EjZLetucsCIm1kMlwLyCVQTgGwTc+bG7RkPWL1yVoEzfxZUpZuHTuoyk3AT8bn9L5q8jVDyUvPrXoNv7dNGxzfdn+NP7el/HMH1L52qHzpub21Ge2HVkvPrQCyNvnaRUdzV4z8vqKpkUWXuNblnlOa+IbaXbJxky60qHBcKyA/NT3tvuF9Bw7bIDXv3M0uo9sFkwIgr3MCakZNMswXvqJp5/qP7tljB4eGPAlE1rEmGK0Y5H6pPe6tFqiB8d18P90cjLcQcOtCgvHw3j22B2qUBq9bfJFelktiOvVMQEAgSdvc1IyD7yNPPM0S+rBNzMyaRHqColuwonMLOTRZtITdX+1FnYI1nJ7dOg5We/IX+98ZILvbQsazQFnHi8++Ys/eF2AHdwZWrFu3gLJbt4ghAcbVnrW/UpXlepA/WMcJlnjwFWsScLdDDEoqmKYSTfrbKXqaKATYmtQE2onKl/mKU/uW0sb5pnzUqjwiS7a/H7raoYPW1N7tQVJlGioBxDe/4EhkAYh1Xv6bsCl2wYY5tn+/DRGQlSZFnVwt4rMA9LXHvdUCNTC+S++nrFNVaE6uAllMfT3dduzwUduP9aVB68tzFzlXjMmjd+ERzDHPYlM22yKpbIsLCAoN7LJHHn/K9pIoMgkgu6m2if6lkFUCZ+GHqkmH/5c8x9HPGzQtAkFNVnmwzIPoZEitlu82aBAHi1S85fCsskNBizhU8QjWqip3hPRgT6rQPBSpZO6yKLOVskwEsnxfx0qaxirJJMCVKL3AV8/hfKIGB+cY0pEDMKqgq1YZEvUJLh9dy+YAXBLn96mK2UTsipmZGevu5r7cf791UA1aPmcXKXKecLCMQ1ZdWBYEV4VAX0yPVdcVkV7FkQP7sfKhx3HeOsdmRItqj3urBWpgfKP3M1Miiwtut+tKQzkBWQnQtvihqMhVAr/id8v8LZeEOKitRN3bGLQUUrIBBGa0pA1WlDRzlT8RtRPkm4xJA2tIaq7hlxSQy3pTWq+DAQO95/ARexhAXlC1YtfnlbLbhnUcbOKgpRuYFeF582OjW22yyN1yDvlugf4lUJO2cADi9OzMBN5TevFaTDN2QHaQzvUvInMj8ZwLz14jj215RTKcG9vi0jwpydD5BM7Q09ZQVFP6iHQ23A/cyF0EgVdxqTgzhL+juJw/r2Hda3+1caPobzxL2jLoDau91Q/Uds02BYOivWfQBo4eJ+rWxu8ukQQSQDdcpyYnBVgzn3u2uiDX0Ia6u+zIQL8NktXXOjdhXZx7X/2ytXLuzVLlYxOvXJvf91ISTjb/xkl0o2RTmmi3PwB8IRDPefvfinuW69PXfZB7+wt186yh/vb/8c/sG2+9bXPNXTatTiV9Wy0aZa0kVr06ZZLxS+CRU5ju7Xa65uoEumvrIo1JAjKAUcn6TJKW/mYYcE6DKoBWWxtcU2W7iU8L6CihwXm9LKtd61a16nhIRD3QskJ1CtGbWlmz9jXjE+Z7kyPDtq+vz37yc5+1hw4RIGJw9iGXqX1Ctpwi+j7qff2v26dwVf0ayR56dmZDKFXUGDPrJIL+L3/pn/L3Mqm5Pdbd0UxNvTGvTNGMWbowT3YY/SUUCSrkUjjayiLWD4UEiBL/1rPWVONNTgn80vp1/zxY7vnrVHUjL0qaSiXpXFV4NLRt+YcXA2UCSGnZ+ju9FuhK3F0JGzqGEkj07IuGeC66D/q+Jqr0vRIdj507cJksElhTJl4rLiLJkUp/eRHedD2+6XdPnrFH4HIff+RJpJC70HAGcMm+Uxq3eNOpErQnvajmnSeZBLaH4F4yodLfWIAJMjU7S3B13C5euWqXrg7byOyCXZlbsTlWQFKwU309jyFEISJlINbjL5cCXshulFtKxLmQ2i1miOIKzhkvtX+YoHO6Xd6ymj80oWvCcZKimCKbHmkSLmPj5ck28TvrkY1S+Q7eu584g4Zx1Iax0DM3aZ9+6H5r+M+/9KUvffPV1+3syIgtIwJO93ZivNsvnhEVe7v3+mDTBPtGL7YYCfduO8Yrkx81BbeU7uuOR9/0OvwZOKixtWJbqgOHd5YAVwFtnZfhQTpcfk18oMrYknU1PTlFWXnEZxg4a55UAVhi7rZiyXYReBo/8y4W8Yr18PoYUfenH3zA9gLKjQzQVqXgOui6uRYiZFjD69I4DqpC7mDQuQbVMVl0OqvA99V/8rGOj43ZLJVBOrG6FShbI7AlulcrwTGRDNQXStfpFy1rObwXrGJt4ffSpBR/PgCy/2aghoX9Nl6vpVTj+H5IO5bfOVyO6G2e+VZha6JdGsTCUFt4SnJ85rVrPXuyoefxhd/XpjZzVwF/SARIv+fO5fB++n23aLl/rdKW4EAuBgRINcBEWaBdrhIEHdhzyHaR9tzVvwtrGl0Kvq4JQcfVtQUaYGx3TQRqj/gcfkyJK0o6abROgo/9cI73w5S5b99ue+DIYTt06LDt2b0riAppWqN/KH3aXTmccotWPAJflZ4SJc9vc+RyyzpX+4leSH9Tv2vGB++C9rGBgx2WGibcU+dGpzuVu778bDd6ehwk2VP6rPDWhxlDFAvRWGJMHULQq2YZX9trtvVO8IBCM4pshg2rNyzhg0UcqF3hES3kuMKQpUJmrFssbr2pk0frVKXntSqRhSQqVhObAFI+Tg/c6H2O10k5pSO7Blwi8xic1I898YTXUVuenUYYCBByDOZHcEu4Ncw6eg0LOdHQbJWBR7WK8PthYpWFrA4izQkJor/2vW/Z+dPvWndbk/V2tBDl1/I8lC1aVtmPZBn7tzVB6T23oSIY59auV66LlnGIWHmAsIJlnNTOyklxqm3cf7rF3ZIokp9VFCzabN1KEyPIiObWYEnYSBaxjJHMUkxWsfO6uZI2rSJpK1eP45pRj7ZFeNpTWLTaPvLcD1kvXO7mzh40NVSRBJDEVSH1uSWde1SxS6WjlPadrjVYsKFMlJ7VFotsXh2b31SS9Bz3blGWMyuqOUSgJgi6Xh0btYsjYzaGr3pifp5zCgoiEipaA2h1XGVuapXVoBR4TcbZykBxCE+ul8+6YGttTKvqtyEBp7zbIkwkm8tCbbaWg5+8aFlva+jdEzuVs4xrYHyDtzaAcVj+hYoMG48AbMGfGrLOwnMOHC6AgztImbjyjQpgRUFTIMoj8hyzS8R++UglzcgWgnIsbci+6mJgPfPgcWhsXZTzabNeuKiSXmwFKNYovNkFEIUi8fyA+0E1OmQZOx3AAbPOwTgyIeLICaS3oPymgbk0fsXOnHjbt7qVeduH3kU7qbkzE+Oci1JMClceJxvP2tMg16DLlsElYHUrLVQZ0aMIyHpPTIT8kfufdWxl4G0FxmGFESz/BKQbPnS0LgA3TR5KmJErQs9y5qbv5JWcNyhsYmEIqNasGwbK7LSYKAT3cENMzi3ZhbFxa+nstb2HjtoDjz1ldWTcyez2yh+yQrkvPhHzd1LcE0CGen3h2dtC7ce5iBKXWBk5GLugkqqK+CRNW/DnAt+dhfKm4OsUafHnhodtchaAnpjw53lN8lpSqO8BxCt8ySuvxPuTJgVVL9GjuVxiSeaiVNBzs7GxGXA3g3G8k1n/8Pu+1Q0s9K576c8aGN/Eu+lwW6EjpdThBMLpZ4OnJ4CzIG+FiLienVEgi5RBK0BuEkAIvJVogHLXOkAskO2mVM9+5DAPHTjgWXZDLFt7AWItT+sZkW3KZFO8iaN2YyGHys/RTeGeJ/FZg9Xjo2AlRPRDssaGZew+ZAXLpBrWTl24kcv21qsv2eULZ6HKrfuSWc9aF2jSKD3kS4yWsVucWnLrp0TjEtBEYNag10NgnN4rB8iJvpUDoX9P4KpjO82r+qMIyMEPTNUQoZhrN8tlIaZEXKWE6JqcoqWD5+fgrk7atdknBNoJmh1hUFwT0zaJW+ng8YfssWc+Rtt1eqajlN8EqgJXxQJkAUtnoxG3oK8mKoCxt5lcAxGkpVqXLGNN3h1MyuIbz2MBy6/sJaqYGPS8zDXOAMhjcJyv4mu+yiQxRpmnKUBZCSjzBGjpVUzOoa6gzi0o4HEcHM5SyWuQfggNvCFoH17r4aaI62ok81krvxAj2NTfQ0PG76TXaYQENsmH8VED45t41wMYM1SyzlRa1nmQ49ofywN4AuFllrT1DE5xZ+W/WyXKv7Y8HyL00idgYPR3I7e4e8j270aBDQAeQHy8u6sDyhOiP1hA7ZK+FKRzIq3y/TEQmwFXZZgl4ApBO/k+ZRHFJahcBAw6V3yL1mPYPwXzwoSg7D2jdtvy9LidPfWevfvmawzCZTtyaJ8ZBTeDeltwTKRHGo5J8cyFeUpgHF6r3VxnYZPlfG0AL7eGS9ej3xMgOihWfnhZpOCMLgSm/A0KpAYw9vPPLOKggafjb76J+bJdr1covdRNNp1cBpdwDczgFN598D479sjj1rnvIJKlWN4S0I8Tlq7XWRoSnMdH1YAmsrdNBNyim8IV3dIEJgD3IC7cZaVmM0EPtBMAFlVOgOgFWvFd81vzuDVUK9DrDOo6uZ5FJq4ZKr8Mj47bleGrNjI5a2PzWNL4WCTOtCANDw7TQH+UK0V6GtMUrXUmDeewqhVXpOKlu10fuc6C1uScSuCcj4Vwh1Ige+N+fZhlQGtgvMXAvd6P1JirAFVuHW8AcHmLLQfo0FmV/UUSAki2SnbVMgpd0iSQy0Hshf2D/baH7b6D+yjHM2Q9LBvXVAF5EdDG54gGGWm7IXFCSQ0d8IZbAXZnMcha9uW3kEYWsazUYAEGy5ghpJB7BlT5a7kpWnCFLM/PuoXchIVMJM9ef+kFu3D+rPV3tVkntlVjlNIMVn8EtohhEjEKbIkExrymwRx85JLhwsUa0KOcm6IIxInl4OAp4PBkk8qP5PNN15U/61dX8KH7sj0+HODdBRHekJ/ej1H4Cbf4ed+V7LCKJ2cWbBx2Q+/ug/boU89a654DTKw6Nu3H/XF3h1Y7Orb7blIFbu62rNkKlrHOJQG1AFwSou4/xiKVYFFT5E77uWARq2iqArQuN6rfAIwlvr/kgdDQ1itY8vP4l+eYOM5cHrcJ1PFGxyZsFLeTwHdFbjLU6Yjm2cT0HH/zPc5Rz34MMeJipBN2Xeg/un/+vGEVb6wONyzn4p36kBrFob9rK7Apaj7jLQbzVh+pMZdxynoQIi7Pgg8wWcUbgJxAOLestLxvx28n2UTn1DJA5F7YTcbVA8cO2xGI/vcd2IsOMeOCAzSIZuiVndc9gu/KYgC5qFWylqTT0MZgbEUNTOmyGrQK0AQWBcNEzwmIoyW8Kssms4wdrD2YFx7NCvZxnktYwO0tXCxR+5XRK/YygHzl7ElEbLpdczdZPdGL7t91zJG4D4/VWGlDFlUQa1dUnr+U91uivl0Lys48iI8iWLsbHLDZakCnYFyR65wGgyZTgYuCgfnvpPukNtXDwSaj3qV9+0niOH/5il3GKm7vGbDHnv6EDT36BB+34FOftLYurOYIoKHGIIAsI9YZGpqkKMvk7wZwLlrGTnuk/d01IWta+s9Ki3Y45P/0meAq4JgCYyZP3c8Q9KMyNS6sZV4rYBfcRNwh0SSxyhVQXG1q55kFDhb+OL7vqzBnLo2O2jCFUifl+tCiiP6ZNlnHDsgpYWVFAyCswEJD5bGTza83uyMinHug+MP5qIHxTbzv6ISDVvh9tUyU4cMAU1aU8M41cgFOsSIUFJJNIflFFyTQ1wChVoCkHf+i5BGVWbV3zy47Dl3pKJU5BkjaaGNgrWIBa7h6lQ330cbMs8i8WMKSEfC6L1LiOk6zgs4VfZ+plL1XYPakD41aOXMFchuulEBtC5U1SuyBGNTpaMVZwbJYFnKrSs4DyEsjV+zcqXftxGsvYiG3QHtjuS1rDQpekIFUAU/Ux6RvQeNICS5cunPG3FcsMFrG4t48gDffoHJuBh/z0WdczU2RwLjcbQ8rm+DTrsSuUnvKJ+usFixFPRRU1PvNCPYvgGQnz15ALL7Dnn3uMzaEAp7ipQugWAPvySpOD5+oUkKGF24N+YhbgXGyjJMY/yafsSbwuTk/ZuJeKwCoqSNMPuqIIZGkxBjJkklkNU/xfT2rX+j+yO88yz2cBaznuH8vvfYDAoFY/TMIHXHdAuM6+qVWA5CYmQC6CYKq6nXgx6u9nV8hlxuTdJ3+1uShv1NQO/ZXsXYCgfbGGRXX8pxv4gC/xYeqgfFNbGCBsTqoF6bEReAAqGWuV9sMftc1OnbQUiCwxohYleaBl5iHW0hnPYYP+CCZVUfQLNiHylpPR7t3Tk8BZuvGXRE6bcimC+LugW2hAbcSxWJCBYrAdw30rZis4JSGCMJRAyENTDWFZ2pFn6o0EnJA1udrWE+ywPGJ+Dl1wDPGd4Hg+YLNjl62U2++bFfOv8+fc7hTECciwLgIpUpkql4kOVWuXrgjb4hiZZ6d6KlsKl3kZTy3BONkjRb9vn7usqlcy7nyoxoY65vFAFLudkpsDm/bmDBSai989e+R1NGzazepzg/bvuMPmnX2gdYEv1gJNCIerwQQnzwEjW4Fxuw4NYpcN7JUt3BT+D2ILowwqUUr2TPs+JD+FSb+HPDCZOViUNE37+eQA7SuW18nK1ETsHy3AkvVRJxnlTWPi0XMjNbOTtwvsx78u0IQcFQWMzomHgSkfNRyXTf3Vj5x7qzaSEkyotA5GIsdEtxAAmX9vuctxslDk3cH46IGxhtJHzU3xQ0CtJZrKwqIackoEHYCfWBDuE6Cgmrq8gCaqGaqdCHyfh9W756hXbYbAfhH0ZAYhLvb19Pr4jeycLSf5B6VYKFqEgl4XdtBhmW0fPTLyxqM0dIIIBzAuBSQc3ZDHIiygHStGhzRLyq/sLMSHBz1eeD+xlxd/63V6J+UX7uViadOrgVZYGsALcHGN1/4tr379lvW2dLo1UXgCnC9WPTeBsHn6oDMj6sGXBIecj92/c7AWCuPGwXj0BSVsgdDp1DAzM+fcxVnuYXEF/09DUNhguooU5B8n/74c7b/sSdpN+kMBxCUCp7aUnQ2t1R1iOhaSKDsE0H041ZyUyQwTmwKLz8VQS5wzbnnytYD4HIrMaxwuLuaAeNDQVM/nvqD3DIKMuuc3FEerGP3LwPI2pYl6I8bzBkW7LJIP5jFJTY6PmaXr47Y6NSCnbgyTYKL/NLhd1TrT8daju4VBQRDhUBcMIJdTQ7e/+innHMLPpsaGNfA+AYheONrGkgt0MdCZBu6vzqX1MAcfKSRGEodibwmgZluBvKu/j47TLryfYcPU3BywJoh6bPAD1UunOIqIA1WhgB9WdluSh7xwZUlIGj8yLKUuE0E2wDKG2DsH0Tvb8mai0Csq3AVDQWn3HkbJHg8Iu+6CjoPMr9wUSwsKLOMiUU12thZQjuSnKwDfJ2yREmgc+++ZacA5GXSOgc720g4YYhhFUsxzsFShiCjXZWoPUHbMxT5xaZQZLPSoxiAyy3k7fCMt7KMg89Zjp8N61hnkixlX0FwHxa4XgFIO9KkypCcxVIcIVt1jKDdRz/zRdt/3wNGUUFv0VXaql50xfpmp645QAukHIz1HNjpieqVgpeVAnjlwDjR3QTGLaqSHS1j17X2oN0GpzqBvB8nup1KPG+5v4gJlBI8lN4v0JSfOKZjT03OhKKxGBRa0TSolh9tIoAmSgEYT8JhnrNLly7Z1dERrw7jQCwGBvvN4oYTr12sDv3tfnK1gPucZd07RN/wWKy5KbxTxRDPhziDxgcxACNpRWk1SIxc6l8NKrNDB25mBEpPeC/L9+MHD9iR/fsA4160dLGwpDHMaG9mOVin3s+jGXBT9QZhqJbHC1iXssZC6nKg0SVQTr3XK1bkfl59OSq5lfaJbgjtl8Jd/h3BIufp7pRoEStlN2jsBkCW+0U+U1n8rXCLpaI2Tx02PdpxSUxhKfWQdCIdiwvvvmknfvCKrc5P2ACfdeEHXyUw5OI5sa1c4seXtQGM6xrxt2/Rh3LwdVCL16rXupZqSR/VwLhJ4vpqiWheO82OdwJjIFh6rvmgFGGlhsPTHSeBQhZy/+4D9vjnfoK9YB5oZ+6jNCfcDeNBNC05QgAy+aQTIIc3EwiFgFy5pI/kZkiWsWtYKBCnH/TUZ7FmIofbWR+hj5T0M5TGrbaP3ykBsVvJ4fc3+k84VwfweEz9rUlF7qYlVUqJ++uZ6AAJLT02Taah2mWMgKXcGZdHRu0y9DnJsC7qnKDISadDDA2n3sWA4pJWXDvEjxoYe+eqgbG7JuhQCrTJX7yC31TgI80I8YL3DfbaYXQDBuEE74WepudmsQPw063ic12HdL+rdw+WJr43LODEu60D2NcANy39msh08yHjfOYweAI0h4fKE+lRsm4y4M0HTnBtROssAlpQHMMyccs4WMRrUV83uSxC2izpDFhEbWhRaF5YgH4nB7C4qFMM1LZ2BNzlw1hftOETb9nJN1+1+bFh68BC6wLAg/y9tICjjgcA6CWIPE0bl0YVMC7nL04BvJ24KTRJNLLEDjZasIg9wUHBrPi8gBuoketuZGKZYhK6ePWKuywef/xxO/zsJzl/fKbEIEXd08SlBI8Vqd1xvfp7SVSF6KYI9yk8SgFD2kAsi63YFIlnrO9tAmOds+hzmtgiuHq7aNKlPzrtTn7uUm8JjIpEy9Nx3Q7Q5JHOK/Wf2MkSTzz1Ja3EBMxy08wq+EcgTyAr1T+WDV75Wr7lc4gZXZ2YdkEjCRlNs2JQfEUFWT1nUv3MdVBDUsmNPmpg7J2pBsYCs04i7A0qFknnVdZcb0cbfOBBF+3ZNxDAuIXB1kAArE6VI7As5VMWgDdDK1peoTOTUiyrS24Ida4l9lnGxaFlp1ujDhKKRif/X+DoalA1sRwuDe7Ilw3gFa3oeJscjD12v+Evdp+2go1KSNBy2oNJosKJuiQLucGFjHROGuAqrinGhiYKgfEqAax13pvFodjE+XaJ+oYfef7caXv/rVdt+Pw5ygW1elahlz/S0lSTEVQor92nf/UEBncAxjsJ4DkYwwTQc9BJCCCcnmUdL4qfy0pjBlaLqnU0cT3H7j9uBx56iJvYY0sLtFdTB5cl73goFBq0HmLAKrIpJI/pjzRu/KaJEimw3toyditYX3XrNjynw0lfIn2mZ5/01MwCY7m7FOzV5ma+1j/Bf60+4inZuhfJr58hotK949ogVr+WO4wrjEFMTSAC5smpUafuiYXhACvrl0loVanW3PM3TrzvdRWvjE3aZTQzRvCzK6iZXBkrMVuwBsZBte3eCOCVeL6bb2vQRijvkwodWhZdQKxrlkxaRpfM0Gs5wyqn3i8/KtZTEADfZw8zUA/DDXZLEfCtYxCrdE4HLog2VZnggJ7urNRbgjyTM3CHAeOUiaZgmZbFbvBqH1cN03ANGr4bqcM+urC0KTUauc1hgIXrT4AsEA1/h4Hqy2RZT8Fz526K3DJ20SNPFJGlzICGmhY4rkECU75i5/5y7Yv82JK4zp6xgpU1P2WdBCOhi5hNjtq7L79oE1cveTHUVlHvpJ7mSRoCIQH/CokJ+Nvh+ob7JMZBsuOixR8t/3LWcRI2KhpW4ZZtfL8ibU1+XElwRtgJgcUExkwWHKK5I7AJzl68ZPOc65Mf+Yjd//FPqOmhlcGMaepl9YL2BI8FrXZoBy8UysXMYTkGOtyGbSpQdmO0lDasybC8ZVxyR+icYvAtWcmpR0sK0+955EkHEf8Qf1BbOzWQi8oZOCkArPu7gt6y5oucw61rkXfD+5qqcKs/qmG47epvevb3mYDraZMlfOoLEjFS5W6lYbOv9KMWOUBHbz+AT8ATy1hMjItYymrLi3CzR2FlzCtVXJNYmqv8ZmSC++5fjquW2I6bJAicLxnGZhgRG89hJJR7+B2o/HGlT/KJNO2zAzeL97V7KemjpJgma0QAo1nfgyWhu6pTJZD1m6jlvj5wP6mWZxJtCT0htHVYyvnClX29okMWBVeqsQMZ32nHP3wIZH1g7z578IHjtheKk5amGlyyLJSQ0QojIlS4iOI/bpmG7+sHA8iFZaaoQHq4v0+py9GdoHcdjKLPOO8rSdClbP9RxpdoafH7m/zF7jPmyJH3HIA8+jcducPr9P2U1JL/jg8Dd1mqnbQcdn+Ht5kPCdrhree/YxdPnwCpZu3Q7gHrxu0yRdKI3DsDgz12cXzYA05NWNmNWu4y2NdAwWXof0pMCL8fVMS82KdbdaFt1gKFJdzfDMQdnEpr30A3TI8ULAqWIisPZWC4WH1kVihoCrBJvGlJrAW4tO+cOWv1iAA9++kfsr0PP+ptI35xk6zAaAWXbf/SmxuqdDqX5O/1j1UMT6cbfcHF1wqebfW5L9ML6mrBFRF8y+qPbtE67zwEijfYNqx8FPArzmahafx96UWnVZgHXHV3MyNFXOJ0fupKspIV0F7EYpeLS6u7JlwZcmOIW77IZwqATmEhT1NZ5qU3T9owWX4j+JilOif2RgPtKpaSJKJ0fvI7OytD44JjeUq/RqUE9X0sqhuIBYLLS9W7eaNVJbmItywRXL72EcA49YvNk/VmY2CTG6RMQ+1Ej/meAuNkAenGhMCIeLPBJxYI9m7kbQCwg8cGGGtGXvYlswaLfHd8R5luEYtkxS4vUR5d8rPq3EpowCJUwc8DAPCR3l776IE9thvyfw96EQKORL7X65QkoM5QDLIlSw/zIiw/fXkbrigPwGwVwNK+ToXb4pGDcTnrcqukCh22BMZlfyMxIWJDy8XhASwt2GX9CWXWbPj0e3bytZdtZvSS7eoiuQWh+gYocRNYzw3twS2yxky5iPUkOhXQ7PCru9gUSwuFZbPeCUDsS/w4EQSPb7KTY/q3D5xI8dsExjpKEEdXVY/1NdLPcQXpMU9asPzjWrGoLqAE4t89fc6GDh61+5/4iO1+CCB2cXZcM/iFJWvayD7bYQNUAlup8OlRsnwLoJzAoNLnRR528VhuHKglIt0xB+Oiy6PcLS6q5qXfK7dviX4XMw517vIv5+ee+raLEuFiG1+ow0KeQyuDrL+JMV6jnTEpTvMEAkcz1tjVifWO5cx4WtcqQxmn9HmxNBS76IHFIhmA1E+lfpjEpfxas3vv51ywZH0+37RPDYy3BJRKH5bA2Je3G43qw9A/VKKEGjd2+GgBpCWellQzYkC43SVWQfC3yfcrjqz0gmfHR6FnGUG5ZusFhPeSoKF6ZIf27bc98IQP4CMWo9QttcgB1WsBsbYEluWA0PuGlnYRiPOBlTqt75MF5XJQ12dJ77dSG6V04pyFkL8u/mb6vfSbeTrytb+h1YOW2D7aeV0GjPUpE9j02VP29qsv2NTVCzbY3WpD1OpTqvXs7GRoJ0BblS/EsmhGX0MYNU92oU9oAKdWEiloV1pZKOp/zTIxU0SQO8ZTzYtn7maxn7vsL4nOL6BuNg0tq4X04faubtTNZuz02cvWjSTpU5/4tA088AjXiI+c81K1Dgn8+MNr5lXvvpXAWBxhPSp9noNxOUDOf9kt4thX0vu5hGi67wmY04prqwCagC1nYGxmY4QAYd5n0uepT+s31UedjUEAL03+Dp7KVm2lOCtW9Bz3fg7DZ5JMv6uMufNXRjwl+30oc7NoNc9KHEl3TcCrgCoMDa3kxqemPcmkpEEd2yD5ttP4uwaUw81zt4Y/X3MPIyjHyTK052bXRnCflHeBVu8RwZ1yT7op8ovPG9Y7XvZh3ubyCS7pQ5Y90oeQL1eWL1EZq8MPVg/roYelzgCAu5+g3FEq9B7du9sGsYhbtaQW25IUYf8e31cHy8v66GeLlmVxsAiMt7KMU0fPO3x+jGpgnGszVJoQyv1Gem8ralhw5cQAkoJzgLEmtmQZ6z4swEBoI+glV8DKlfOIDD1v50+94yL1R/bvwWctP/S6lw2SalgTg6yVLETViZucnI4VTxR0CmCcXC3JFx66dBB1jE6eAG7xpm9MJpsFnUKXkBuHCRnxI513OxmDjHtoWSMAM/xuVPE+/2M/ba37D3NtIcA5R6mpJtG0GjRhCMyLllX5YVgJbBX4rWT1+hlmK6biMdI9Klqe+USeyk4V+48bD4IXjw9Uho7cUEiv8/c2Kd3lyUbxkOr/njko9wX3VDRJbeq3SjARJ1scZKVX15NQpNfyP0/ibxdt8uylKzYCZe7cFel/jLqQkUSP6jy9n/1bCILLck7JMDKunMseVkWqnlN85BKg6j8bKxuBcsGXvAmM45GiW2yTn3s76FvY554D4w1fYcYVzS56y3RYOmEzfFhpSCj1WHKADSrwSTdV5blW0OSZhx+yA5RDOSIQ7u4JVjC+KfmRZT23M0vrUUpHxlJw/28UdkmVJtIpFZd51cDYB0t0X5S739XKtW8HjMuBdHqvGhh7gqtbCALjUITTM6zUJnHz2kw+9GlnKG9v/uAle//dd215ZsKeQhy/Vb5JfI9SEnM/JzxsdVTXhCi5J4IF5qLu2iI41yfXTvRxFoVqckW2ovGjwaR7P8sA7+zi3nZ22Xv4h99+77QdffAh+9Gf/lmr6xuKQKzMsnRFBC7pL0sgdxtgsJ3HVmCs79+om0Jgm1urPmFldf7y+1d0eemO+Pe3AOP82OXAuNxqLgdogW7uGnGxI1m5ALP6rvzHPlGougjBYtHklGijEea1/5ikpxEsEiAP47oYZqJU9t/VYTIAAetFmCyL6b74Sij0v1RBRgp13j9jINDbOlm4inW4tGnqGRGMM2tXetnhkU/1wS2W3tmq/bbqG/ccGPtMpgCYA8JGs5UaSGFlNV1s72Q1h3fJYGIVLDnKZW64mAWDiLUfQSPi6L49tq+nD0t4D0Un66Gw4QOWK4Obo6CBMwOYyVvRjvD8+8zfm6yR3IKttMRMYJysYz/XzMIoDrZ8QHgnLixLize/EtAWB2YlN8bWx9cyLwKtOMTiKmdgHMAzWI5rGpSegEDAB9/7ey+/ZG9//0VrhIGhBJE+6vY1tUrTQDKRIetQVpXKKoXrDGWnSsE8H4DJPZU7hT2suGkArUuPOaaF5+2jPjJD5eYOUtHnOKf3z50nq27eDt3/gH3iMz9sbbv28wMxXZrkDWUk6veXAWK3ugg6KgBbXL6WG4CVwFiEOO+JFQJ41dwUaqN8ZZWMAr2f+lElQEiiUNsBk0quinIuttw/Xc51UjIusHCnke1cZUJ0S1nBRIUIpTwnixb/sKznklIcbTUv0SLqQioDcph79erp8zZOdZUJ3BUz83NOmazHtdWEq8sF/xmvoRq28EE2cGRqKCoh12YJUsvrMXv7Z8k5RXfGTvSY7y0wFpczBmrC7BceyZfjVKnIvQ0Nv+FbDoItWDY0dDNbB+6Iwe5uJCEHka0kWw4Q3oXvULxguS3qGYCUlCN7rhlrCH8wHUXuDVVSKGk9RB+lOqMLByltNAbYynVmB5Ooa1spgJcGW7K003Pav2h5Vxp4lcA2t5wTuBeButIxg89tA4yVXeUWSJS11D1ZmFulAjNAKkCmLer9BRttOnr2tL38tT+AXoYaHNbw0ECfp18vkjijQIzElZaZKP18kt/YQ4MBnMMdTRNtTOv2SH8aQEmvIfiIE+gEtkWQgZREZB1+4stYWufZjjz4sP3wT/2JUnqzkiLq5StOnBpV6+B1o+4/j3B7q9OkKoGt2Dk7cVOon6Uluo6T3GUOxpn86DX3MHKW1bbbAeP0/eIqLfXDFLjO+5COLZpf0Y9c8ifTfxSP0b1O7gtl+UmZzu8X7drBGHRNE78DEplSJRJVSVl0PeYrM0t2ZWLKzokuh395mOxIKdFNMy4X2a8N4f+kxexVUHxLzgkBcrh33iX8ecMHLNs3TIYblnOxHbdYVFQeNvGTexCMAwDooU4VOMWRe8knrvcQHfQOwHzsSmW0RBPFNgcA13393XbsyBG7/9ARr6TRrrppqjnHsln8WGlKdOP3VIUGZXxpaavOLst4ngw00XZy33AKeuicipZtMQAiMN4qgJcGmzp70sXVs/7WsdqxzLfz2A4Yb+VTLv8bYiWEZaCsxmAZbwZjlbDT6kOdVt6gdZJfBLL+Dq6JtSvn7O1XXrIzJ0/g8mlyf7wXUKX9tfqQwFKgs23IQvpr56aGARsGk85FAzZoHUiExsGSSXRjxRQsax8Ebi1hVZJF+Nb7Zzxz7JGnnrKnPk5WHSsiHVGVMmSXt0cecRq0KWl4miBfe0e3H7PaYysw9r57g5axZ/1Ft1gCY73nLIocjHNXV+Isp9/dAlGuiXEUVmLue05KclFr2dupdL/CGEiBRH2WfMgqrqukJqcWRveFQFbuH0lySiBfwVxR1lQGyq1++ZblutMKhetYaaTslPSYFfxTrT/0mM9cuGgnz51zXeZ5ZZCyv+sx655LnIrvunaGI4OCzpX1mDeobQlT0p3euR7zXQfGW/osZd0otVa2SuTlOhDLwa/MJp69sjKdTVlyrpzGjW4HRPuhovV3ttiPfPxj1uNVjynqieiPytsrmKdqGS18t0WC3akjZ8uVkvO+ykDMo7zlLKAVWdZZ502dOA0CfSdVBpafLYFw2q8TicNSdDwGSvSdJPmYOlMlME5dq9rnlcFYnVRR/PJgnOyMHK7S2PfsPym/sbw899br9hqui4XpKds31GcDuItWBcQKzOiZe6JVgK5HQuiybJup/yZeqh6JD67VTirmKotmFTdHO/SoGXQSJGLTgsZwXVz+thAD+PIffs0OPfCQfexTn7L9pDibatIB5KhDwndtK+U86jc8WKcJPoK/W9dBILoiFle7/1oobAXGeQ3AcpOl7nULE/IIAa7knxWgdbPKk1Wa/MceyHTGi8xCrU5C8dNqPuNqbrCiG6W4Atyqbwc1QjUm5+OB7GCJCoTDcVl5IsfqVWIi31ptnq7JaW5ie6gPeNZomECncDlOzWE589nLb71JpewREk1IMiGDco39mjGumpmEoXLA1JCmdqiYnXzbahc3fEhqaVbx2DhRJj3mdE3KH6iTUFdmTVeblPPP7ykwdv8SS0wRINRwq/j99Ies4TZ8ChLjmYGz2EY/bMf3p9L1A4DXwd277b6jR2z/0IDtJqrfATh3AMRtBA8alIDAcSX+4x3F0SRCSuYK2aC0bG0VFf3GuQXkg1DZBRGMS3NuvPnaVwOraHlszNYYcUwqqROl/ZKF5Fl9sRNXA9tqn1cC49ARZboGgRy3VF03eavFXTiaq8ZRW8/1n7GSpllmvoEf+cx7b1kP9+Q+RPZXGVhhZRNoW43cQ18tMECXtVyN1DCdR0gPkSRoSE/XJKq2GUO8prkVXWj4w9OURmojUKfA0Euvv2X99x23o48+ao89+ZQ19PXzJaWA4xNmMq7DPbEh0Bli8FFWqESF+iDAuJLf33smbaC4xcjVqw4amrBUnFTPqV+oH6jNpDgXiPe6Zans09ZuimpgXM6iL/bxvH/nx9NrjdUigOuaQuUViIcYIAqiJTdIwmQ/jqxyGV2KsYj/zdhVFqDYGCq2Kj1mJe4IhC/hgpKIkbIAPRBIZRbxm7t2HcXdAZtHv0ObaLXbCIvGLXmOq0CtMhCT4p27PjHQgnY43VYlyWpgHKKimg1DumYIqqk6smKxq3Lmk/XVyAy3u6eL7K9d6ETstkNDg2TK7aLc/BDVNDrc6mqWNRwtLLfaimH3IhJly7qiD+2aXeOyrtIyNFlG7ruTHy9at8kVoZTacoCeXBsC42QFp+WqPkvWwwcDxppNgj9vKzAuNqua0ZURZM2624LlKUI8r373O3b17BlrqV91P343jBUB99zstGsry+ITKEsPgbBgmMy0PuL7ckHJOg7xgeAFFId1kfzcZsTeG2E/DI9P2oVLlLDHNfGTv/ALtgsXVTPuEU8DlxaHkgVEyXKXRigPVfoNP2L0T8tj7vP0rbOMc556OVD2aioA71XAWIDb1RUF/TkrAZlPYDEBSZxtXVewMjYAeSufcTUwzvt7sY/nIBx+LrRkPmYqHj+Cse8bwViWfwJl/y2mSs0tKrQrFoWuy/3Cui9clORam0kKkbU8Jx45xVgFxhcuXrQzZ87ZhZEpu4rm1awyPlNhVanzKTDrwT7SuGHaSLnPRfNV3STijdLQJZPbjN+zBsYRMyXHJ/0G1xGWpaUMLqLxKtTYiLX1JNSpAyimuYTlboTcezoBbFVQVrsGjd6yrpCSa6LoUNPAC0uoYsfKO2a510V/sQ/jKIGZPku0H48uq/BkpAYlDnPuoxPQymfs/uuY9py7MXRdtxaMtcKMq4aokxw0kWU+bHRRDUFPXy3TKKHsjoTsFvEtY3eKnYD/7334yK+jbVHP+4N9XWQ9UgGF1c8Kn2k5qyWurOM6lpu+EvAJGVCXVRVrzcnXvMSgaWxqY0CqjL0Khy7auyfft86efvscgbrdH3nWo/YxFhie4y3XqsTVyLJHceAF7fZbB8b5/UvgVgRl3eeLAIxAeWBgwPuMu3OYyFM6dE69dLaPUEz9Q7GH6/AZF29hOTAtB7ZF67e0T0zBT9eWknvC32GoeRswrpOBUgJk0SqZsNN3nVvs8rFBgVB9UGnZHkXy8SyXBAkmrBym0WmegDP+1qUxkkvm7QpunhFE82fJwvQ0eHe7gQ2slsXECIyM0K8Dlz4Ke4E1NTDWzZIVRKUIAbF8N4tz+ISgvgwhVfnQ4SN2H/rBH3+SkuksPfqwrjrRiVBAzrmFkaNSkv+JAYfUuRJdrSGTF9wA4ZSA7a63bT0qWcZKh9YjuRgSOT5ZAQmEU1AmWdCJVZEsnzToSpHqeD23GozTxSc3hwdQ429vohqGceUDYgOU1cslmqSgqlw2tKuvW1l6oo97+dQJ++Yf/T4ykbgWWGHvRgt6gMlUDA6xLKRdIb+xfCLu6nAwlh9ayRjyiSpTrpmqx7O4s9qp47Zkr719wnoG99pP/cy/ZoNPPsmPy98omjkTs2ZoPzmAnonQrynqASd6Ux4s9j23zkbflBlWLmZQzWfsS/ZoyRZdSfr9Rvk0Odf333/fsxX37NlT6o9yV2iyTsHfUIgg8JDVX2Qle7/cAoyrrfzK8Zg3TV6FlWHRIHFtD5EWvc+4tys8x3NSwDz/jvuU2ZJlnPRc/L1Id/RjReaFxlHSfpFoggf/fBEGhZK/Z4k5jaGTcYkV2SVkP+XOuDIKQMPQkFWsCtnrUieUi0dyn7FeYFAdxI1YVvtiW5AQAsl3k1DQVgE8LUcbF6edfiaruAuNiENwhB+9/34s4vvtMCpqvaIsctHun8yi7BvAyieioXoHiH6oCBsboBFgJPXZDbUwlSQKM26lRyUQLg3MWA8vHzAC5NTh2gCbks8vckdzd4TSTDWwfAkaLeF0bP1dbZlbBNNkZVzP8jT/ThDAD/7dEpVM4JZZxhvzFxY97yfaoXrnKvXj6rif9cpL54Orb/7A3vrB9+3cyXeol1bHPd1jfV0wSGQlE2VriNoLdV5yWhVJFLwNGsEC43qCcCNj0/beuYuk2c7Z/mMkc/zUz1qv0psBflk9CtaJtihc1q1XtW0l9NR7pD/2AnGV/UIDNap0DRvzetkusNMAXrqXlXz6DQIL+suJEye8H+zdu7eUCSrLXsE9MRXkskgWc6JeKrkigdNW/XcraMknimp9p5ybwmm8DsbXArGOJ5556dolChV93Q7K/lp+4w0pgmv91YE6mPODE6B7SSoVzJXBFf3N42hjnL182U7DyLg0OmEXUJeTHrMKtColWwwOFzPie7IilJhyPdTAvC3vKTBuhibVv75g/W3Nthtf8P2UMnrw2H12FJ5wP+o+Hmzhil3aRTc7cWJLQ0lWWMigcxeVDKNoHAUKuAy3GGDzv4JdtEEUZ2B6TkJlMC5Gm/0osUN5543+sERby8EzMQgSdzRPbU1gPTU15UCsJWoK2KXf/CDAOKWWJgCWRSofXhik0UfoSnkhYym4LMKDUJxXO9FtEbUUAyS0ssrieUNrjYoC2CXob6++ZKM8t6wtopsM04UbKj8zNl5wU+gGsu86fuMg+hRqrimqruXoe+hM9O89ZH/y5/+stSL8485GDo/L0GdrF4PSuUkAAVqdl7x3j5SCk44Y4e8SGMd77m6ReEFlnnYKxumQlaxjWbergMTJkyc3gbGCdcsAcBP9wpkTMSM0D/7qPqjv7MQyzs8vgWZ+rrll7/09s/L19xqUtXziDx+rzTVgOe+0QnHLOVY5idax/PU4KD2Zw48VLeYN61lXGC3ukqkdj6G4Aj+jVHw3bmIG6ZJS3vnNKfrMDBPByfOX0WGesFNM5u9fvOB6zOrLLR0dVARvt2lIA/7dG3iUA+OG//xLX/rSN1993c5CAVmG2iOFV3eIOzoFurs/vNeFC4+Vzfy9Lfpi2VPctCpy0nVy1OkGpKOFoeufwjv1wAzDS3QoVado4rkV6+jJg3vsE488ZF/85HP2UahJ+/rQl1Vqs4o1SnNCbh73azLa/fDRYtPYVW68aqC5X0qXKrfHxvUpUhtudAJhfT+0QbCOxTvWzVRPiKGewrMiwd5C/n7YTzO6LnOd1/KR5Zaudkm8zJQ4kqhrmzttOE9ZxslnXFwyJpeG36/oOii+Tjeo2ueV+lpgW8ax49ZwoCuFc4132peNpb/ihBbeW12Otf82ik1EIFazswfvN8J+2AP7pYvA3ZzI/iy/12J76mfWsXAEwsrkWpPwkiY41dtD3/PclTGU1y7a8Ueetj/1Z/+cNe4mqw53iLwL9eRhS9tIY0m3XcxHGUkN8l3r7ESM9otJqx+f0eOEHa/Nx0flR7UVxnaHcaX7I5+vwGeSwJT6gaiO7oqIq6L16EdLE3o+Oei7zrBIl1jmOfVb769qlcJzmKw2oCFBhCbK1N83Pg8TaJ0aO0FKRJIN10T6IK5G+cD7v9PyQh9K40XjpwG80mdK7mpwf3FU6ot9UMlEyYhxyqvGrnSZmYQkb9vMpC5DTctjz/9THMklXQFc2ubIgf12YM+QHSQJTEUjVK2nFWNjbQ4t5skJ2pwVqdxhESfDVatNdLTyPWPjXV2Tyq8h5QqoHxkc3Jm4vCheuXh7cZbVMsLBRbQnzUDyWwmEaEAVg1xECk8mh1tW3pi648G60ZKzU6IsSg6Q6hPRdIVT1DCPP/SIPXL4oH3k6EHXkVBZIPereiAp3TQFemJ3TxzhNJ+UZpBE9cnQwtElDLAgxLOxsL6meWMGTx7WS+E9PTeKbK6ZXLxFt6JCtQa9r0GjgZQH7fSbug5ZuskPnA/ETcs0viswTgpxyRLWMVPAphpPdQsc8Y+2chPpc58yY8ffsHquVQ9Lv1PsH8mybpDvMPbj0jmpsWXArlKSStVU1MjwkC/gSz777js2efWiHdzTTXfBf0zgpUV0NPrW3OwSFLYVqEyziL+320c++cN27OOfNpAq+axIAuDeyjIKP+GPdG/DhJs/0h3dWJKWXDDlhGSqNWr2eZLQrPSVavfPayXSB1z6k3EmH7H6jq8M6HPiySZXS8nXmq3M9D25K5rksohuMD8X9VOtOKRdIYtTSUex/8pAUf/Vs6zyvL8Xx0GrzkVtmyzT4oVWer/UYfJ7UQzQEJCr0v6btVvyMw0/oEm89FMpKK952M0troZOJ0W/RcBSqdnSXFaw770Tp+zUhWF79QxuDJZWEjlqRlBskeuZVjxDoE5wWWJkITUd41ZGAoaAhPl9VYe7g7tmbZxD39wElT6O2Y1bxr58CyEwH0exN5eU+fl7hqwYD4bpM4mBCIB4Lcf7KifV5KpKcengs7yWD7zPPi1c0MQwlSJ4b3d3hz129LB98okn7NNPPeECM8egp3VzvHYuWFWIXT0tArFjeugF2VDzdzdv1wy8uHua4ARsbgnHWd3n1vxfNoizX9o0uPMziFZi6O/oJcfId1rO5f7hpDiWg/FGHw1tpoGYgjJFy/l6LONKYLCVZVcaGteAcbBQrmnrYst5W4SU6nBX0r0JX3XfrIwoOrJ4pL6SYKLqIOutCZqaLKFTJ992SmMPabOdWNDTlI+/eGXUVmFQ9Ow+aM994Sds/8NPQsjucitb7hBZwx4h1+rJz6Fgw1zTTbJOVehN1QJcldo1vX8t8G/+RrUAbB7QSn0nZX3qs8aYhVc8z3Rf3cUTV035ZZf6b+yv/v04VkrVY9jJ++0W/d4n8/hd36843qqBcTKZ/TlYkhubJnDund7yPnjtJq2Tjfc3XBZpTPmdj8csuVl8rIc4kzO0wC+tsEUA6AdwB0ki2tvXg1G41/buO4xlTcGEsRGbRR9DdDsZhop5aP0VkkfEBFHH04pFwByWgaLH1eGba+L4bQQCD8H6uvGyS5kOgNM9fEYJoFwC5JiqtnGh4QauwfvUMkmuBJ18M6DcqPI7NN6ainNKyJ1AjnjBe6gl98DBw/bA0UN2mGoavV2tLBWCVaOMOlf7j1SdEvhmnWfLAVEJjOOXch9btYFV7XN16DR4kpWiiHd6JGs2uR2StsVWlvEoKZ+yhGQRlQviVQsAVTvnrSzjBMbXWsYpdbna0TVhbniQfW8/2AYQ+ypYgKxBhXUs4PWIq1YsDICz775iU5cv2oWTp3lPlUEoYUWW3QNPf9T2PQIIl1TXPK/EZ+iGlgiujg1FK7j6Oed77LR/7NQy1kozKaClGEMuW5ms5ICD4Vrz5+L5p0SR5BoLjV85Zb9acYPUVrk/eZNxkZJQKjV7NbCWlZ9mgzLHKIrjF3epdv/SGEzXmSY6gew8RvXEIgYBFvKbJ961d2G0nBm+imA+OQ64R5o6u22BvipTw5P0AX2FrAXGspQV8VBVmQ7crT3zY/bph4/fOBgHDaQwmBIIezwmA+NWBkbiy2pJoBOQPysUSiRRQ0CqgaYZluc2Gl8l3vtwkPcwE33hU5+kgnIvKbL91ivBGTn7mFEkpah6bMHFm/xMoeOUHrpR2+WeVegMOx2sHsmNlkcC48ScUEeQhGDuI879xDoltd1WYHyZyK8GXAftJeZFLiy0FS2qmi8znyAqjZOdgnHJLZFcR5mPzcs56YfdgpWrXbrHrKw0WePc9SRoATMBveFXX7Gv/PqXnR73kY981I4+/Ig1klkn8XIlo6SsMyVoOmPCXcI6eigeulUAtho0VxvM1b5/M8A48W91T52yFlk16md5tZlyfTn1yeT+0jGSUVAC5Ajg1zIVqk9mRTdLMf6xpZiRGq8aWMc+UqmddwrG+cSW2tl/0s1ttGmoLq6V2yQ0uFPnz5N+/Ya9fuo0inJztkz/nFUlGDL66pRaDxjL1eEQxXdkOOiY7USNe+bHAeMduCncGe7++/BPrxTAcUZCXPOoSOOy6lI5Ox5ZDs0ONLB8VNTotFbEehqwhJH3smai2LtYBjxGRtRnn3ravvDRj9rDh3Cg93XYAPJOLfxWvbioUvTSa6+PFNcmjslxKZVZxUU/WepQ5TpWtYGz08/Tb+YKbLoZaXmpgZMnd+j3EqAWwTMdSyXTU3CmmBhyM8B4K9AuTXt+Czas4XJulXJtt2HQxHtYAuWwt3+uiZ33VZZJgR95+BZZ8mnCV4UOUdoa2tDnoLMfOv6QPfDx56x+70GnLMlFJv2BeiI0Av6opuqJAsjR2MwyJZcA7FIw+gZu8E4n6526KXJRqiJ4pthBDrTFS8zdFQlkEiBX2jcMte2tKBK3uXisfMV2zbjNxrEH7qo9trCMc2OoknVe7v30Xu4+1PhKfH9lgbr2h5LLCPSLjdMPB/4guQ17yPZVybZ5tFDmMbb8HOjEUvqTtKd8xXJbzJElLG47vBcCeAt2cFffTixjp4KGCKssmFhfTs9JSGcBkNUFtKIH7PsppRFurTqhGBF1RCWVrqyg3JG9B+zo7r1eTeMo2XJ9HYC9XC1OH8VtoUZPArnyL0vOUIIfWgJEWku6b3ljbnUvt2shVusPlT7PwV/nmANxOud0kwXGKfKbPkudOR80ubtjeHjYAVzWsSzjpEmQqHLJzXAjYKlruvVuCs3cWesFNpJvetsrFzNpqyL9mnx3sob1PkG9KRgE3/3Wt+1ziPx0qx9QJSQsq/kPE1j8YfUZz7ZMyRkC9waV8BF5kePxr6Fc1d9t3vDbbRlLSCfd2+Ri0N+p/+R0yNSH8ufcZVF0aRVBKoFwbk1XC/DmErLlmjTV6KvU3J6+vfUAjrN2+Z2quVGq3T99P2/XfDw7nsXg6YJYVZLNxRMwA9CeOH/BTkCHk5V8YYyq2Cq4yhKvqb3LGlnFihs9j1GphVsbBIXuuUn71CPHbhyMfSaNDptgDeNbyiQsPbtbFDSJsGvpxPJyidmgnhHWoSKekOoH2e5nNnn8kYftgUNHbYD6aLKAG6X/AXgpSCMxclXicOTHGtISc01RZC6mta2nVGo8tyJTA1YbU9XAeLsWwFZgnINwntChYyfwTH5inU+5pWMlMBalSZ8lQE5KXckVkg+8cq+rtc+tBONAMQ52qaRN3W0RGI0bgKygm++38VjFErl6CVI+KcDnz5y3z3zy067EJ10G0Np5ousi5WsyYWsWh1kmtf8Qh+cPwsoOxq2AceNdDMZjSEYmbZKSmlnWVsV7XpyUc8sxfS0HnATmYVke3ICpP2u/YlmxYn8q+qfzvq19q+lxpyB2uX7q3AgFKLewjKuB7XY+z1fR6fx9RQIuOS0Nt+o6cqzzki9w46HZs/umiYuduTpspy8P21vENE6RSDKKtbwq6QaMhzoMhlm8Aq305+75CXvukQd2wKZwt0SguLh1Kq+BItOMKvmSG1SyHj8x2d2AKxQaXBYtWLhiRjwELe2J+47an/zC5+yZhx60YxT57AWYG8h0UVAOXa4AxKr6IB+fUqQ0fFD5WqGysEZukxeyDD7FXEDEJ4kUIa4SAMh9WOWWKzsF4wSueYZdslr0Wcqwyy2YdPPzyaWSmyK3nPMafGqD/Nxv1DK+lW4K6REH51UYT6GadBx20ToWmi5idcjElZWraisTVy/bMOWR5lDe+smf+BnrxP/2+vPfs2H850Mo8TX64Ail3j3Iyw8I7EscNnUr3iTOzfGk0bfFaC6HAtl7O+4f2wwgV7p/clMlt0Jxn3SaWwFyGituvEizIo6XomujBMaxX6XPtwJLHTvv16lP5mBfDczLfac0PsQEEcVui3tUbkwXsaHaPun3kjswxXUaMAzFUW7CJ+yTQkzdbqKyuGfRs5LbQ0Hbfazyd8MhFvVyHmrmNAVX18BC5zfr+4BxK/TMA/TdqmyK9iiWMjc/4yLPWk7rB133k0hLIGQLKLFeMbklDi5d4DaWlHWA5zq8u0bM/QGqK993cJ89fB9ZcocO2y4qBA9RfLIxJj80MoA8bVmc40icXlaNrMgRdu6xrjGmRSo6WV+vKr24QCr4LKvNfHmAo9w9rfZ97wxbDKikQZwobPqNZAUn8Kwy3sM1KxiZRcPz39RSVeepIJ4s4yQWpE6z3Rp52zmH4j47DeBJeCUUVVKHDBTgPE0P2QCsiIDPuvfNyqyjP1x694QtUdHhyK69Nnb2qr3wne/a2OSYHbz/PjsG7XHf00/AQ2q3eYkwQR1Sn6evI6FKV3IvxzoVWqYolIq2sf7twDKu1m7V+k+1AF6yxLyNZHwoxqCK2TwuETBS/0rp8MnNpc+ScaIkkJ0+crBPfTEZFNXcFA5Sse8WmUSpTyc3nf5OfTdZ+1v13xK1MopUpcBjfr35OCk3Tovnn7d3WjVUGn+eiRvrYbqbO2pbB90KL2XhyoJKoltgB6VUX6KG3xvvvWev/OAH9vZZMkoBYMk09CzO2Gc/+sTWYDw7M20CYzWYNIP1g+7n4XmJjtGIQ1o53qIoyR3RQfaS1LUWEHpZpOBkN8vGfZTTeZgMqkfuP2rH95OqjKO7BSe2xH36SSmUc9s7rbKopCIlIXhlv2kZ5Muj1OxJNCUyOHxkqWNWB+Oiv0wNnDrZTjqrzrFEqwt3zRkcyR3heqxxaZd+L3W+ah05nVc5EM7fE9dY7ZdrVKTfquYz2+45lGujnYKx1+WIvmFJP8i3m1vGcmPM49pq4QNN0vMXLtjpF1+2KTrx1NmLdvbNd1lp1dv9R+9Dk2GPjVDleYLJ/wiAfOxzn0FZaLfnWGtZmKynRWr1dEh1iIe0rjspy3Oj2gLb6Tc3A4wTaKWqL8mPeon2yIWkQnJB8KknsKxmbGznGnYExoXzSeeV2iWNn6KFndyM2wHjnFpZXOmWu77iirEI3vnY2noMEkh24nooZCocc1GiGDBzYxGjVRwy0MwBegqL+DL0N9VbPIcg0UsnTtoElnLj9Kh96qnHtgZjmdrKalPjJTB26gwWsoCmBd+vg0ByKeADaaM/9GOh9bS32LOPP2p7ervQEkZDeKiXQAvRRIm4cFISAekiEp77YXRxqhS8CilU7wvgZS55h1BWiy4wLSvh662IWlJKgQzLzdxKTje90lKk2mCpBlbJwa8sJvepqZ2y6ree4SSyt3SWY/mZkuSlAi2xRl6lQVEJiNP76fwT7UbHdr3fGPi4ky1jX6Px3xK+tQaxbDCNS4lDNEhUpqVNcTgQwTv/lT+wN/7gj60VMZc6xH9O/OA1m50gADy0y3q7O20KMD594Zwtcf0//u/8gn3kr/5HWMgdWoogQaI0f34LNk6rUlDlqoBt0Qh7524AY/WPRLNSn1S/U1FO6VmX69vbAdlk8VXbd6dgnLslEhgXV3o6h+QGyMfcVsaEhxcKPOOiW62aT3o74y61U3Esqt/IIHXMkWmslVgJlDX9hyxbL7QqaMJbIJEhZfNNz87YGJl9L58+h67ICZs9dxqJ3ypJH+2A7bqXJUf1Sf7bWPakAYe10pUltOGBOlXx5Uc6AeWj+H+feuB+ux8N4fuPHIQ7jP1KirPEv+uUtokZJJBtJPo9PT7lJx0Jw8F/iPPQLRkXiglaB+IV+4DVrvxiSHOuJ2KuC0356OXBuNhZ/WYn39gOeciJB5xuWPIN54G6PKsuWS+p01SbDHILolynSFxSPUu/Vg8tTZsBJJ8YYmep1OmqTTZbDdSdWsZ+bCIeSzj9WyhEmpKGVH25VQ41uaXk+rpw3r77K79m3/6137CGy1dtN37edqo619OXWjt70GUYx00xQrHYVutCjH6Yjt6Cn+6Rz3/envmPAeT9e+FQErmQS4kJcYnl4jpA3NFNwC9SMasB0o1+Xu3+bsdNkUAgWY86psaj3FNDQ0ObAr4+bCJXWM/Vfr/a58XjpT64XTdFaret3GzJkND1JXqnvpfcGpXaPgfjHPDTOeo5D0AmazunAFa7r5XOO00CckN4G4lVJqxy61hZe+HIspLdZSREk72G31gkhyWMi1nJGTR12Pmz79v4++/Z7PCVrQN4i+IJx9I/4vWKIxesVPGECUBJYmtuCjWtVTu6q99+6Omn7PMfe9aeQsbyEO6JFgC4nTPtYLmYRHtc2EUnyIXMo47kHgqRSaVPoOwUN++RqXM9C10SvmR+T/gpr7J+2xMWZSFoSeCB3vI813LOem+8eBeqOe+TDyu/2cWZPmkQh2KKoU6dnzXnlzpX4ifmy8gUoNuqQ2zVGVKHTRoWuXWsrEY1WLXBVrQkqnXO/PNS4GSL9t/qeN6BpVESZlifiBcIzlJTOwQ3lGWHStZb//SX7Xf+7t+z6bfetvtwSwwqBXxs2NqZaBZnpuy5jz1jj5G9tL5KVemFSdg4RLURCj/39tvWRln3oYNHzFToFNCXD7MR6cNm9K0XZRhEqtz1XPf17FvOT5l/vxrPOO2b91Pd55QG30acwL070RW21RK83HlXOz8fK2WC4el71fpPpePnx0zAnsZMGiPVzi3vf+naiuNUYzIZRvlYKOe2rHRfK7k4QywjYKHEgoQqIe0hpFPruZnENfU3kREaWI4p6CeCgxBMkgFK/OiDkroHWdiR82e2dlOobLoGhgft8AdL0FsWmIyWdizc7oZFO9DfYw8fO2ZPPPSQPYyo+1AnwCurHW1mBP7wBaZaV0rdXKAEzrzXGVPjtDZjneihIEpJelF/6uIkfalaVEHlTBfnbgoP8Mk9wTIB//JW6bjlOsv1dNjtZPDkTInkksiDdOm93BpOs361aHLO0yznslBHk1tCHVgDVJ1Px/QKICzNVUFjq8fttIydyoa7y1XsYM3Lflgk0tahiURAPDJur/2D/92e/6VfsYV33rUnBnF1AaJNiyQIYRioXtkq177748+YPfUQ1i+mx/n37eIrryImdAl3V7O9d2Xcnv2ZP2mP/qW/ZPbwA+wTdGi1mpoha6oTi/lWPqpOhlWEbtL3033SZLKggptROrWXSUb7pIBdAs+cG7vV9VWLKeTHS/03B/5q/afa9ev4afy4RRndedWOq+/lK7NyxpL2SWXLEu0vP34e8MsBtxJmlBt/pbJbrsErHAtCaOE1fuK48haGyXgMq78QqFyCs7mAYlU7bt52DIkv/4tf3toyltBIc6yhJXRfJmFDANAGT26ot9OeOLzHPvXEI/a5T3zcnjy0j0KSYP4CPkCWn+2geJOsXoIwC9SfUifSElT+VUWEpbWKKoULbcga5v/+TyFvzTSaXcTaCEImUXxG7gkZ0cBxYIqGC69kGeeBgXTD8qhusibzZIz8dT6r5t9Lr9MgyEFYfiqfvGJqarllUTlro9ygqeam0DX5JMU9Snn0ScFL0fdqPulqls1WA3nHlrGwmOWaJtQ1+o2y+D0uoJn+6oid+rXfst////4D6740as/177Gn8Q338Vk3HbtroNva6X+d0IpOvfM6AeOL1vXYEbNPPG5de3qtYXwcXD6LldxgJ956z5ap3LD/EJ8PDvggqcMilnxkWiHdKkCuZt1Vs4zT/S2BhdwsTLBKo89jAzr/fBleDGRVWgFuByx3YhlvtfornpOuNZ9UqgGy+p+3S2a5p+vOJ6NyrsE0ASR82MqCT/iS+kgO3Fqxy4WaEoFlLJauC/CVyptolIF5xkb/Vekn4ZYMSmWAUjrWxc5epxhvw3/2pS996VtQLc4Oj5JPzc1WF5U57boRIvLCmgBEVVNOWXN9rU34g/faR44ftp/77HP26OH9theamkJtq4h5r2JxKEjXLPk9vrOCL9lrukmphbNeZcCtRIETSWsqcSS0adAaleKR6xC49KZ8Exu+YOcaS+UtgnCJllrBTZE3dprRE5Dq71TeqBIYFwMOxRnYPxcYaoJRpqEmGKU1a6BHWk/i0TrVlX21f+os1QZrPljyffNZOp8INHnIOtZ1t2A1bgeM8/ML65Hgxqn2HNreFWrdbRQWatryBPn4ZoZ2XlnbfbV0R3E1lZ3JP3GIG1k5GXn9l/7lV+zX/tbfsUdIZ/7skaN2UKwdqvu69CjsnlUUsuYoLCpWTysUtSmSiV794z+ykZdetH2AbufHnrNjsCkW+c4EVuQbr79h61AzDz72MC4LgnoEieswFnQO4juHEMJGWr/3yXTqcl+7VGw456BllK50axivdn+vB4x1LI0JgbEsPnHUnWHBKUjvxduz8LzVfdSZ3www3qqfeJJIbEedn7tUHLw2psEEoLmFn1utlVrY70CM/ySd5PAst2ag3DZ5VQ4BZowTuZ64aLiQCABFCZQ5qPv/Nj+Ht/xml1g+SafZV+o+nkP/1/UkYkE+yQS3WKhRGcZ8mDRd8tdrV2LgkqUsmeBXX/uBNfwngPFL77xt750/ZysAyaICbfIP8wPdYkuQ6dZIsKCd/OmjPW32qYfus889/bA99yAqaqQyt0mFDat3iRp0q3CKRamXKJBcEssAsOYBPx4+k3Rc+Z8F1q4vocEpbpPSqcUhLmXxpUGr57TFVogjJYlJl7thxWVVShFOwkV6ViNVshoSyCXgLLIh9F357JpZ6rpvmGWzS0dG8exgtafJZGNScfeSW/cBnIvWaQ74uf8s9x87dGjw0YZpwtDfaR+dW7Ms82idp/bJVxAOFHHppM8Tq2C7zwJiX9Xon4OXOLthC+Rg7plrVPsfDnirTNJzuBk0IBQXWOHN+QUSg/jbg1kLyzb9z3/Tfvdv/3f2GEIsD+NuaZVbTCp+KpanmAIE5Po62r2p2xq6Byg+24jF3G57m/pt8fKsnfjuq9Y8MW4djz5sux85jiuizi6eP23vvvWarUEhOnQUgfndXZ6KKi4oHmr10BCTSANSp+wK9GpoNKdVdYJrELC41m0wyErwXQkwqoGxxthW/S8t3f058ovHybqTEdFNsDK/fzp5j7G48ZKVvYq4d819jSC5Vf8r95kbTQ4sMeEr8nz1u75/9uyxoDLn47zc2P9Tn9103Ggo5WyI3JhKxpNPPlrpRC5z8VkBKZ/E4niRJo7iXhKOdx4+MR633uP3tV86ns7dx1+0+NL04f08jdvUYbzJtaNGfcQtPbsqYcibcLlPwVcM9K2pdNj6PDrICAqBmy+/9ZY1/HVZxi9SZ4yCfA2Ar3RehfJNnMjYuXPWyQGPE7X96EPH3SXxEcD4wQNDWMOdtgwPWVFtKa4pUc5ZD1F1v56BqEEXzqC0qPV+W7owdWhvqQCyiZQfdghapXFkV3iONyM2TjFimm50bvkmayCB2VaDIXWQvKOk18nC9coFPjg1K8crSzP/xh0M4zX/W/023vw0mCsN3nJArO8kSb/8WjZdn3emzW1f+q3UoeLEds35Fc+38Hewhzc6a+niStcYwN4n5Sh+rooMG0UEAgi2qkI3NB+JScz/iy/b9/7xL9onkb7sIae/eXrG6sXi0WJPfGFRKD1got/1shyqRSBhFCaGFutj2adsuxHA+PLJd203urO9D91vTxPTOAuF6GvfeJ4VHFUV6MfWAa0SC0lC83XODoKGpJ+SXeBtku6lyvKEtZjAW0MrcHnCFafLTe2aP1cDY+/eVR5pknUrMCr96R63w5oJzKBwrmHJHvrhxrnHg5frhz7xlO8b6ZTyJXnxdfLZbmqEwu/4+K/Uj7z/b7ReubZywM/OMTcmUv/faog5sG7RBGrHZBAlaz1/DjCkmaPCprbOz89vxeYJVhOGW85xZVDqMzI8G5bcSFU69StvAMb/6X/xpS+9+OoPbJzUSlkeywyMdVKSW/n9I6TzPYqK2nNPPG6fhEz/5IPH0Bfuc4K+WBYLM2TIOf1sQ3ovOctLnWiL2T9ZfnkjFy9mq77q1WULQJx/P/mE03MxolrNMt5YXgRLIC2ffGkV/y4BcRy8+e9XHWjxRuZgWwTe4t/et+M16/xSZ83bXdepa5Z1nPYP/Wojky8fwNXOs9znYXkW4ST1sE3PmmDJsmNlpfMJ5xf8/xqkpPi4xdmIddKgYMa/+op99e/+L9Zx7oodIrOzn/ZtYfnWIrBGtc9aWH5CgSMYAX8Pqx8ee8in5kf5DaXZ6XQkX7KEkTB69oLNXRm2AYC67oGH7bGnP0I8Y8a+9kffsIWLw3b/w49ZfV+/xyWUXKRriSSUDYhwYNswJgTDcuCJupTAeOv+uTXYbReM0z2UUSENbN3/NlYNOQCXA85q93UnYFy6si1mo2pukIKNdk02a25YFIOSCXN20v75WMonoDS+qrkpc3dL9LW6AeJjK+JD0X+fflMegCUl0mmKZxX4+qtvWAOG8Zde5sXFi5c8MKAG2gWZ/MjQbvtTX/yiPfPAg/YoVTYODnUR+cPnO79okxNjNslyyVXtNSjlp4mR0NQpEkhsZXnmJ1psmHScrTtUcJgXLzj9dqKaJcvYZ8ps4tguGCeg2xQkiVUUSqCWgWSpwatYHqESagDJIljm7+X75O2ZwDgtZxt0PwSAWKJeHRgfdrDYQzul1NSy1lO1kVv4vATGRSCO+8nH6v676P8PVly0MNy+hNyAlaviAEb/+7W/+z9Z/cXL9uzh+2wVy7aNQrMTU2MYzGR0AsrK9HQhKlnHogupSozKdiCfKaHrBZZ6S0uzbii0ccg22nYB6/r86bNWNzJqnY8/YfchsbmIYMtrL7xoy1MzduQTnwDkQ3qxMkJVUUQoK3q2pxp77CRanHElIAB1MNYt28oszu5rpaatBsZqv9RndQzdV20uDEVM4G4H40rXn/p4ThPdJFpUGGuV2rfayqQcxuTjqxoYJ4PT+08Y9GU3P2Z2kuG+KXFOzDLcpVjGr/0ggvE3vv1dO4/PWAP5ofuO2SeffJrA9GP2FGI+e8hi6pbSkPKsKWM+j294mYOIL9zeEkrJ54pRaoCcZbDVGC9nEScg2x42bFisqWFz1oMGVGpQHS+fNPLJo9KEkTpAPisnq7hk+WcBxtw6yQG00rUkX9VWQFy0jPOJJ4Fxilr7+TKA1f4C4xKjI2YIej2zOCGVtGKrAErF++DWeUg1Dqp9xS1Y4XJXpRWQl9VifwVupUWhwMXc2+/a3/8v/2u7+OZbtpu+toLOcHtfp529es7WEL1ewyqWn08lupqwmBtUUXiRuASlFurlY5A5CwIr4VQ+CwUCm/E/t2Ext+HKaMKlcRYAHiH1dA9FJY8jTjXI7//SL/8zG8ToUMAPLqAHqpcpXCA/u3xuonKGptH/A9MnAbFLcgbDf0tArgYG1cDYrSzdrwjKoi+mRB8vJhpPr9I4qjaGbrdlnF9/cezob11rubG5XYyo2v7RSMnHWP571fIMyhme3ubJCCu5umJPylfPMlRwUawAxkqiczDGS/Gl73zneehqrZDnH7TPPPccGXQPuJJanZgRUNPqAF9PYZZimor4+Rhgdm6GmJGsLj+HzSVa8tmsXKNWc1NU7UzyH8bf1/FTRDYF6fKZtSjQk4B5u5Z7qcPH2a80K/pkuBGIy49XrTN4xktst0rWcbmOkq45tV86hvxTzuKIboqSWyWtv1OgI1rL/ps3CsayGT1KHe5S5L2XnoVWmhDkmgiBkBDIKNENlRxzadj+2X/z39vM+Yuhqkt/H+JBZJehMfH2uVM230gRSGmWaP3FMQTIzTAsmrCI6+uwaOvZ5PLA2buCxjFOYGfw1EsTRFx2QHsVYO7s7rEJ/M/nz56xAwf32+AD99kKbrl//iv/wgYJhB144kksZLIWMYlXxfARE0g4G5vHMTd5K3LPQxVfRbX7vy0wVoBJYMxzclG4VGpyUVXof9XGjgPaDnzGN8dNUYglFVya+aogv55SALHK+Vdr/3LUtnylXdXNksA2G8NeXUjjLN63Tfchc6kqvtTcJOqujJMme/Vl2BT/BWj8FtlNj6Mj8YlnP2LHDx2E+4ZEpQYL4u8NEnb3iqbEk4mGr2EWOMGMH2xVB46PBBrpYnJrshLgVXNTVGvMugyM00SQMuJSFQT9hrMLIvc35x0W3RtbzcKlJU1aiqQLLwPEeZtsNSjWI+l/KyDOv5+3bZoMUpAjWRESkvEq1NEKdg5yEukW80WdRK4aAc5NAOMEwjEZ0l24YckWgl5OLtFvKjCcXDtUBV8HiL/1D/6xvfY7f2A//cM/bE/+5E/Yro89Zft/+ids35OP2GM//Gk7e+a0rRBUnuNAMyQcga30Q8pMKVkIoW4cp+4kVqr9CgC+hKtiBX2URXzIy6TK15PhNIdbrYu06R4SJC5QL+/0iXcoaNBpj/7oF+zkCy/bm6+9br24PfY8/TTFCqAD0tdFU1zg9xTE9mtx87/MnfwAwVg0RYGx7reSemSWp/t3t1rGuc94K6MoN/JKYyAyibYcX1XAOnfz5f7p9BulVWRhksjPtYh/+cpcxlEwQuIjYYfHnMIYUU08ZRu/8tIrAYxPnDxlTzz2mB06QB4/1sE0hS4buPmhrIhi3oo6AsAK6HJk1SgTsjeB7PJ7Fq235AKoNjvnS5Nyr6uBsRf2y8BQDeGcZgk985wsw5SOrKVdbslv1QFK4Ks2y36j5BeKs2G5AN52wThZxj7es45T6XV+vgmEE6MirQKSHzwF8Vx/NYJxAukExt4Bd2AZ+zKaR6rsktOnBMXicYpdI61XhzV1Rn5yBh/u6Dvv2d/6c3/O9iPd9uq3voMI0Fds+o03rePiBevoJzkDf/fRf+vn7SjusgP8PUf7TC7i1tA9Jr3er1/+NkXs4L43KVMTUFa9PGlQSLxbzIt+gtBzcJeX+O4QurJj4yN26fJ5xKv22se/+OP2T//pr9p7771rX/zRH0fhCrEWpU2jm6KmcZ57AuHkktBz8hd/EG4KTWTO2Q/Zr7rf4hj7/BAn03sFjDcwK6w0N9xbwYjQo7SiFRhvU2irEg7lbr6EYXlcaLuWcfpuek6GUL5ydftkk09ZwyKoUyoB5KUXXrKG/yduiudffMGe+cjTNoP05fTkhALXoUS1suiUraTS06C4OMgrvL+u92RpAoYiVJeWwwWXRRGk0wnlgFicWdIsmCLwOVClG+QAw7a4IC2uQF6Xfzj51JwDTIdV9Ydc5zXNWgnscsAtd8OKlntpH1meJb9QeLd4Q/R3NcvbJ8cM6HMLQOdajs2RzjkdP11L8turgzplh3sh8XEXYJF/UR1BfioF+aIP2e9H5IVWm5iu/XzDLNzEYU2WcQzSraiAqCZtmQLSpwZIL584ZX/zP/pP7D5U1PpxhR1q7bQhQLnu0ogtnqGKx7eet+/+2pdtFe1XFaSt/9k/YUM/9RPUCRuw06NX7eTMpM2TQu3Vj3FRtOjapNmgAq/yR5MhuqBsUe7BsqpGizHBtS+THNKCRbHCfm9///t23+59BKUb7AfvvGMvvvKKPfHEU9Z+kBp6TB65Tza6jcPElSYv4XQVP0PVNq1iuUm/WD7sZXzF42QV6nrlopCxcTPcFO7W2qL/pX5dTLf2gHC2ssqX9jmY5e9vMmjiQPKUidzQKQzCcmwK9Xc3thjveQA+x5H0uhrOJEMmx4N0PtUMwSJepO/l1y9CRDIOndHFpvGpiVXuM08OU/Yxbfl96MUNfwMwfomO+cDxY9SnQ7oStG5TqSQBXvxFBV7kuROlU0Bcp6WhZ8iJ81lp3tl4/4Zn7uiTKddYGhOrXm11I2CYACpZ5nk6dLmzrAbGW32+HZ9ZteMnNkU+4eTnWZxZy3WArVpfE1Ry05RcBNGnlS9zq9/Bsq0XEjwi+MaXpb8V2lO9wxYlK3hVUY6BpXzl9bfst379N6wecOnASu2kw3bRSQcIzO3CxN7b3O4SrO30r1OnT9mrZNVd/Na3bB+Uy6Yf+YId/LmftYdQAzyNDsUEQkF1BPiaYES4b5r+oqK3y1jBM5LaFDsCm9yzNuXHU0CIwHOTCplywlNzC9YFh/4yGX0XVcKK5f/BA4eseWAo+VqCu8Ut0HCh7oapYhFvtz2r+Wz9/rMtAcYyNFLcw8dTDOqVW5lV7XcZGJYDsfReudWhA2y08HLL3Cf2ArBWA7RqPvP8+8Vz0e/l1M78nNO+1dqhmKGbrmG796/afvr9nHKa9vfYlvuUJbGpHI1GexkMdsv4Rag+999/3FFbg0hyhK0E57TU1JeWCIosSW2NjLk6RZmxJpyX6ToS1U6pfICr+rfCkiT5bco1lHAlF+rRhSeXRAoebvU71W7WTsG46jXGpVelAVEtAFrt/FNAU/tJq8JBXzNzWvru0GcsdAr+4RjACy9j1XABsCq3MORUUVQpbxOT9lv/4tfs+W9+yw71d1vn8oy1LlHAAKDtB4wHuJ/9AGgXAvD9AOPkyLC1SuN6ZNLOvvWuLSMoP6iU6UcfssN/8qdtiOy6yyi1nbp8wTPkuvEhryGvWTdP4YJugoFk9GkOWOKklqQLIBeG0mBVrJS+deLKZevcs9em5fpgophECnaGc3nw+P34pKHMedIC3wGQPU7CNfhiOQPjG/by6DBVLOPEpphjwtLEKvBJKn0usBQniBs1dopjdyvwzAFOr5ObpOTFyYJZ+eptqzFQDYyLY74IyFsZK9XGho6d8KV43VtZ61XHdLZDvrL1sRdjOe5C1ApWmZ1yB8M4+v7LEYxfev5Fe+ThRwJ1B7Ru85LSWBQSt8BSloiy3BQKDint12cU/sb1fEvBuNxsmAOXsCylOetCS77hmAtereGq3bBbDcaVBmO+5Emvyz1v5/rEaFDbtCrok8BYLpSbEcATGMfRmLtUvaPzG42q+yU+OlVzVbDw67/xZXsZ5k4nE307HbGfCuBNMHWa0DRpA7DbAeQmwLIFH3A9pZNaed1HkHgPhWc7YVBcQoz7XXQm6qkl1ofsYNOnPmZ7Hn/E+jAS3sTffPn8JYC8mxBfsw1fuuqCVrJkl/itRWB0KS4RVewWyLZZVn+XsTgbYFTc9+hjRnjM3nz3XdcTOEI6tXOa1dU5vtfNE3c6rhdzpkW1+1Dp8+2AsZKrFLjTAFb/LsUEohtsZ5Zx+TPbCoxKY6IUQNyYjorjZaeWcTkLtzgppCsovl9tbCcwLrbAVphzvfc5tWO5dtCwWZFshOJyjMUfkHhXX4ffTozKZiySVgj0UhJSZtsSnEsF+3FcRDGVQCPzWnVxK2bQXO/J3uj+ecQyXWjy1eQJGjd6/NvxvSIAV3NRbOcck0SnM0tSVYItfHTbOWap88fEh+Q53kQDExg78kN4IO1Y5uQ5fGLf+IM/QlqVdOQ9+92XW9dFSjIZnUsUqR1H8HqkYdmGydefWoNCiZu7C8nLtbEJq78wbMfq2uyzhx+2j3bstqnvvmF//D/8zzb1m7/tv9TzC79gX/xLf9Fajx+170Jfe2vksrUODJDGrFiHeEDSsUfMm1coXdgMID+twDPnNky2Xi+BvT6y8drl4sDP/sLXvmEnvvFNUBwrXJrdKp7DBS7DLJKFHC/teprrhveVzzEZGqlPuGVazaq+zl/cTv/L4yLJn5vOI48P3cxzKwe+ueVd7re2a9nm55x/J3//Optx0+55spk+0G8In9IKR4ZC2idMDnRK6Wa1YsW0EWhReqjAWINFQRD6LVYUM7I2+HByugu89ao832cnp7/5u+V8RsnUL+qgpiXBzfv1nR8p77xbvS4BXATKNLFsZRVvZ+bXPjqWBo4sZO8Qnpa8nQXiNq4/Ur603HXLOHJxozaQB8LkJ56hmvPv//bv2gxuii5cCcuwG5R1NC99CdwJdb0DtowVO8N5zYifHHqmGwh9Xd3WxjkvDo+bDU9YH/ziBzqH7FhTj730K79jX/uv/juzr37D7HOft4//9b9mj/7Y52yGMkznsLinAeBFKXQp6i7Lgr6+yntLPM/Tsa8QCOzetcv2Hjhow8PD1MWbsqO4LWZgE/3mr/6KTUOtQ/uVk1EFs3BxSi65Sa1XvYHloom6HqmSeHLbbef+V/uBIujkgFzsI2nfoiFUBOEcnKv9frXP8/6fwCwH52KGXL7/dvp4OtfiOPPJ9iZMdkXCQG4wJv9/yd2j+Lry7RsBXwmsNDA4fBlGmFgugEUCIQJmSdH5EinyLjX4XACjWmvehM9zn3FqpHSRqcacGBPaEvBUo6TchNPa1iGqgXF+kGrAeyNuioBp4S65UL5ASb49uSgK/uptXVC5nTJATh+7L1KbfoNki2/80R/bO6hSCVhbYOBMUIyxGfrYCtW9Wwf2WefugwTP+nADtJAFRzktOL5OKoY9sEq1hOVO+L8oBlJNFHBvthaYFwMQMz7RtNva37hk3/7fftXG/tH/6QlJx//q/8M+++//2/b98ct2cWkOPzDZoljjzdTaa+PYzai+iZ++ruQOYiNDlAdbIwbiUgCAdAeTQgd9ffTiRfvB91+yS2dP6UJ8U/9PfV7B7Z34i7fT3onFoLGXwLgISts5znb22Y47rFx/TmOyaCHfDDCrZBUXrdji9d3IRHUrLOPiZJLuXWqzlCGb+pdH4DyZQ2KXymDytNKwFFuBPK9G9cCY61DwD1EXAbcA/FY/Kt3QDetYxd6DCE2Dgou+fAvULj2HR9KXKj7f6rOvfvwwxK89S7+OGBDZydmrnRIYJ7GkdFbbqfJQ/QryPVIoJ10Vz/Stl7/3XXv5he8xGywCdKisreHDlsdW9EgobR2De61l115b7unFh9tqsxxmgXJcS4hQ1aG6Nod068jshM0jsbpK/5ybHLNVALa9b9DaFuvt2b4DdgQQf/HLv22/8V/+bTOC0fYjP2z/7v/7v7QLdfN2ld+ShSxng/dfgHgVa30BBsZeMk0boc5dQRtZCR/tuE0mJiaImbTYfYfuc2H6kQtXXdpTvZ86I/xTpCTMaT7nxOBlpeet2jDd20r7JDB2P3GMg+TW3PXdn2v3rtT/nGlT6H8SSE+jqWgNl9yVUWulFEdI8YQyz9t1cW7lwy1nhZf2zwKKldopXEd5nLgZ+FFc4SYQTu2nlZ/YP3oITRu+9P/6L7702huv2aNk4KmzL9H5V5WCim5AF1oBTQQzmlzfmMHjoEyHjDXqVmJBvkoXm0cTy80S1TpT4gnmronUQQW4LQwonV/gOaeKF4ksHjLN5Osr/5yaoPJZbDXDbpfatqXF65k44nqKwrShB+u3xvVpY2XZOOj9ZsY5UL+f5P+2+o3kN9YqIrQZamexo3r7bsEz3sq6cV1X2lxB3mn4u2sAbzNaEt636DtyM8xTTv6X/8n/QZLHVTsAR3iJCs7rpC03QUfTxF+ndHoA+DASl/v3HbBTb76J1bts/dzTVjI9m7vQPlFxgsTLpO91oKGNJ83WZyaCuDjgOUdlkHYAs+7qqL36h1+1NtgVPZ//tD3yhU/bSy99x967eM7uO3zcJmBlrItet4o4+7HDtkL1kJWOLtKvV22MIqWLymRVkJrsvl6SRR589AmbR9pzbnbZBnsHCWBT4kq5qAvK0uNZ9ObYfdJiIPWL9HeJBpdHOCMdUOwlf1vXkXG//TXvXbmM75tJQlaxFyaIWZX6SfGMPT4StT9uZHxtJDAV9I85efUz8cMbuBfO6nFt6kATTCtTnyR0LvEiE6yEv+XelN51FPLyyTA89KzrybNhy/l5y/lu8+vM40NprCasyFfHRfdFAklVoRdtN/htw/jwGnXOyqL6PHEW/Z3wJRg2Ift4DTeXsue2emyVZxAU39TQBKxZ1b8Kz105dSwP4RCz6Z8rY0lpVicR9LyvIYavExl34egP4FHJB7X55oUG0mwW9q9kT+bvV7NLPoCLSwM5Aex1PG9nYZI6ZOJdeyfKCqbu5AolAbiMMLzqFXYSgBM4qQy5Cgs4Is/P2re//jWbnhglFiG3iIq1YhV7Oj2TPlsjluheKJV7nnjCdj31uDUfOeC+3nOTwy4vqJHehjXdQaxClcXrFYQk+qxCBHXduCxkYePG6AIo+rmdB7Ff+2cX7c0//rp952/9TTMKl/5f/rO/ak+i1vbt9960lb4uu8Lvthw9ZGuUYJrh3Gek7qZhgNukjomqngmiraPdurDUFdDuwnqvX66z8cujyAPw21oVQu/Uc5m1gPe8BMRq32q9rCTYlLLJkj8/E8nx+3QTfJiV7nelggLJDxPE9GOVE4GIMhPdwbkBsIkZ4pEkrcjyc05/x/1vxI2wk75a/rvhzoRzuRYvgnt04w4XreiNz270zEjMSkHw9Cxt2WRtppkoAV2ePFGceSopKt3QDF3lenJfVWrASkuA0Ac+mIniRm/DB/W9HIxzC9l9udtYxm33PENuAlYTFqbAZQW62NtYuS+99JIHzvr60MBWKrpK4ECNFIALROuxfBt399n6LmraPXm/3f+FT1rr/QTTAMwRVY2hZJJ8x81Yol3oErd19oLOsDPEDlFgDUvcUHhr7IE6h5XeBTd4f2+PtVBV+tx3X7bv/ZN/zjHm7bl/809Tbqnb3luZtfMdjTY11GtNh/ehe9Fmi/QVqcqua8JQQhOWYHt3l/XvGrIWfNRyXehx9epVu4qlWkLaaN0mQMqfMxqyfzd3B1zTphF8tXLJAXeG6jrluPL5ONzu/bnR/YrjqLgCK47LovvCrycmGd2JY7LcpFC8phttuxv5HnTQjWVHmA029IldZCZG3/NOUATtSsvkGzmhct/ZCoyTT/R2NuLNus6bfZwExilyq+O7u6JKTv92z6OpTdogIRNSRoSW0wKrC+fOuwCPlqj9fQPW0wMYw11v6+wC4Dp8G9i9xx547BHrHOq3UZUSByAf/rHP2tHPfNzGqND4Ohl662gaG/UVVa9uhiw5hCUo4zFsc1SOXiE5YxWXBg5eB81mZDRb2YYAz2Nk0D04MGjvPv+8ffV//PsuKvQTf/pP25n1ZRvv77T+jz5tK7t3WTOuk3oAfEUuB/r5ki6GJWMbv9kN5a5eLjoFhplExEaZJEtvHsaFP6I148ZBbLAiCFdrxxwM3IefjAieFVBMy/hy463asW/W5zmIpnGeDKF81Vp87ecc3SrlxuadYB0XDcfiNaTP8/NPGHkrzt/BuNjgiQtXiWLlffEDsj6LDaHfTueVfDLpfGqAXH4IquOkZIGc13gzBqzcWGp3TwQCoCZGRuz0eycoPjBu+/bBlKA8kK+8+LAVXm8ny/8eUpAP3nfE9uzZ46nMk1i58/jsGinpdfyLn7J+VXl++rC9OHHephqQx+wns47qHpLWXIAHXId/WIE0p+vJouTRpYKwuE7qKDyKwIq1oL39xMBeGz151k78+pdt9+OPW+f991nvM0/bE6RUrx3YZ/2cQ8fuIXzTXbA2mm1JlZw6sYYJHDYB8PIJ67yV7NQKaOs6RodHbGESKkcEYQFw4lqXs5Lz94rtnQ9ofx1XK5IlUKJHTtdM4+2DtIzz8y0CcW4E5eMvx4acBncz+trNPka5VXyOITk9Ll1LOoftUOeu93zdtZNusJ5zUnI6WCXLt9r713sylfYvN2HkE0URjG/W797tx1EbpbYLQYggm3mzqH+rJAbp0ahMNYBYlW5Pv3ea5fwV6+zoxjPQ51bzDMGxVRyPbVDbugHioX1UFD94yFf8Oq9WLOoxiQjxxuAD99v+Z54k+PZD1nh4j63t7bXl3d0220PlD2qGLaBx3CiLGeBsx7frdiliQ4g3uD+5DlBfX13Ax7xkg1SO7oJK98qLL9s7r75uR5561n4YC3mZc9iPZObQsftt8PBB696721pwbzSTideDe6KbJBDxo4mSkSyC1c/1yeqXYJbcB+NQ8xYmZzyd2YFYVvINdJYcjN2NFF0WmmQE/EXLOI3VW2GVlTv9clZxDsrV3BRFHnDxeDfQZDf1K3ncaauV/wdmGedAnAZsAuTcbM+B+WYlJWynZSs1RBGMi7Pzdo59r+9TlNdMK4mbBcbeftE9L0Wq8+fP25UrVxz0+7GAG+EES+a0BVDshELWhe94iKSKgb3Q2bBG9V4HboWhgV0wLRZsCoqZAHB4YsreRkrzwU8/Z724LQZ/+KPW9ugRu9C4ZKcXx2yiToFAftgBDFSGR7yG4uAabI2GBuo3djZba1cLk8IlT2ZqXG+0F55/xR56/Gm7/6PP2QRiFQNHj1vPfqzjA/t968JC7t2zy3YfOmR9u3e726IBa3kNX7QSRZQt5eDIz82h860kEQdHTqPSVuxfGekvVJgW+MYVplQI/QEISxQorTaKlvDtsozz8Z8v34vjrjhec0C+08bbVvGtD2rln7cJDIvN1UyTdVyUl8tn5eRX/iAbd6tZOu8QRSv6gzzHO+23css43TM9J3/eTs5XACT9kmUBIcvqOSzGMXSKBcqSLm1BU0JZm63t+Gjx4Q4M7kLgvd+6+wcJkGHtYkuuAGwS5lnBwl6YodCmFH0aO2yY9OcXv/WCffX3/iBkzv3sT9nBP/fv2P2f+Ygt9LfZlfolu7w2a2PQ20QNQsvVC5/OwEeehcUxq+w7io/Kot2//yBSmg02j+7FsYcew6uxTqmlYwaV2ZoRnW/t7bMO/MsdA/3WRQq1gLidiWRNbAGpwQHKy9CYUoJRK3QvAczkuH47AHERlEvAtZ04cqaip+8lycX8fuX36YOyisv1jdxwKzcpFAGsnDGXcGQnfe9mfbdSWxZdQsUJ51ZdA+Lyf+NLL774on3kI1TP5Z94qArwJLaE/3Dh6v1vd5ZdC+TVXBfX83l+c3OrvaTdGwMEqeMWfcjVO+7Wi8viLJ//natm3azOUTxOvoxKn+XnkGrobXWe4krqkXzGysTTMniR51RhOP8dHSulmudL0hKIl4JMwcXQQHBrATfEubPnWMJPWxfBOQlNgY4O0H1Yv32Iw/cN9lsvz824FprY6lvJtiMw1wpveF2JRLh+u3lunFuy8RdfsZl3T9rcmSt2+bUf2HEAuw63QtvTT9rBjmYbmZ8klXna+vbus0VqMs5fvWwdvL9ev2KjFDGtE2MDMnJbV7+dGZ9G96LV/rW//Fes42MftUlkM+tb2r32mKGF3IllPicxHoKB+7GKlRotMSwV/FSVEHF+PftUkrJY7b4iw13RxD6X4FGLI9qiiiMwSRbwU+uhfaR26P0xG0A5B9nfVmX1nF/MRDmLT1zBO/na5Rop9u1kLDmHdwc88Rvts/n4VUZiHuAvLvVz1cFy/Tf3w6bvpnHu7JwdZoluxfMNiagqbKtKG8Gdl1hl+Tmk603Mss2T0Nb4sTX+BLLEOqsu9a9XAs/4zn1sZeXejmXEndtSlc8st7DyzlGuo1eyfNJSMweGFLBbgUamYN06YCSrURrXDhjwdvuwNruxPDvxxbYQvGuggK18sevoUgBVAcxd+Q0r1FPY1B2brLcZ3/J6qz3QgxU9vWwv/e4f2cj/9A/Nvv51IzvEHvn5f8Oe+4//ss22o6Y22G4jzct2YuaqjZPd14jam9TWxsenCAqu2TAAefTZZ6z70QcdWBuw2FXhvFECWVjuC9KWJStPTI92LOUW0qGb4Bo3Mlm0MmnIOEkKdzl4aABLr3mchJOZYTjI0nfhGpUoIfdDo2spX/soayyn4B2AkAsD3U39Le9b1Y2gMu2SEQI+0LG9BRHhg15l39FgnN+yovX2gd6wu2lUZOea/I5uocTgUHJdyGL2qgOFQVBcoqWAXwLv5Kv3yD+ugcnRERuHbrbKa1mJKd7QTvam6GsDu3bjmhiwDtHaWrGIpasMUOl+tgPFrcsAMiAsreBlVQQBLLV/exNZZ5OL1j25igg9lvG5UbsEd/jUb/yW2auvwS/usSP/4Z+3XZ9+2kZ7622ym2Bbb5tdxaqcHp+xPVTxmCV4uILL5LEvfs7swfso2bRga1i1qzAV2vg9aVTMqx4fE4OKlvbwuwLUZizdVmQ/O7BOFVxMGgIpKSpkZSlw2WCTZACOwiBxUSQ3d8X1iwkFVdwUDlp5+3M/tGrR+8q8u9MfuZUcLn1zYd5q518tAFjt+zv9vJzrU8fcaqW509/c6vt3NBjnwFC88TUwrt4t1EZpyZX2zoN4ssIqaVTk1KXUOTdZPBx7noDbHPzfZdwIUkTzY2OVNmNNdpBk0dXTYx0kUMgdEoC4BRzGcsQiVcmudnSHJfTeQFFF1a2TZgSITjBtt+8r+loLFrMSPgZaOqgC0mlj77xvv/uPf9Fe/6//G2VimP3Uj9lzf+HPWvfxfXZubsKWwPNmeMKz+KHHOaf7Pv4sdLYneRPgXCTlGdeEkkaalW4OaM5jJYvp0dWFZjIMkFQzUM+pzJGAUVtewktt0s7E0cRKYAk2xxSgXEoIAYRXJcyUPfJMvJSl58CdLcXlQkq1Gz1t/Q5/lFtJFcfpVpeQ+5SLrz+I8V0NX3LVtUrAfTNv0R0PxsUGy2eum9kQ9+qx0uBIBHwBZqJMafCXA+Oia0P3ILd6vAYZADQJxWsdqVVJr0r0RPsIsERh6yJI51awAFauCS3b3eeqRKIgx9qCZdooPSHXuWiyFbLyKLzoyRiLgPI8vOFWmBjrS9S3uwx7Ya3Rntx72PYtIQr/vdfsW3/jvzL79rfNDh+2B3/qx+2hjz9jS+3NdhGtjKvoY4xyrKd+7Iu4Nvbiz53xoNwq1aNVSXp+IdYnI8NP0j8drdJhISVaBRPkPMFa13nqvWYqVLfAM5YPNwGyy4Yq0QVAFqiPXLlqU5ocAl/PsxGv95EKAeg3XJ/iLnhUAuTtnnolQN7u93eyX+6GKLfyTu65D4oRcseDcb78KTbYTm7Eh+G7CUT1nFTbBMapIkpRyS1NdKnNkxVdck3wgcBbCQkqdjpP4E5BnHb8rAIQHbedAJ5cFPK5hrV8EHjX5hoIAHCw1gNASwBe+0gzW4As7lgHQb8FWBKLgJx0BFUyaXaWDDyK5dZTVmlPC64HpDf7ppbs5D/+p3bxH/1v7hoY/JHP2/GPPmtL/V12FUpa230Hrd2t4mabZfnfyXmq0O7KKucP8yJkvcFzltWLYJGOIUNVE0YQjQnZqJq8dH2yVrWla5UV60Es9lOG4DhsknXaRoDcpGzE+KioUOZB8DgEo+a03Dzuothh8OoD6d/R132jgHzHuCkKjLI0DipZxreqbe94MC5nGd+qxrhXj1sE4wQm7jcuM+iLgysHY31HJeOnEYpPFV8UtFMFajEAenBNtOOWUOZag4JZAKwDLQDnZQmir3YVsJzFAJxqBmyJaCMFiFsC6xmt4pYmvo/F2omLQ5l5V8mqm0ZoSFZzPQyMNeQ418dm7KH6Hjtm3Tbxxin7xv/+f9rYd5+3fZ/8mD3zkz9mZ/APP/4TP0I6NdoSytSTbgbHbPRajmwkj7hvVmJAuCdaCC46EDtlL5xnUQpALhipmLVgKSu41xo1tJOfXJPUZfQr1gTI233ErDtVO5ZlnNwjNytlfbuncUP7JX2Tgq84N5q2Ou6d4KaohC9Fv3FuqCRj5YbabIsv3RFgnOf2+4WmE47BjeLnCnps9imly7ie5zvi0m/2/dx0vLyzp1k++ZCbsfYciKW+p6V1IXkhvecSiLojcR8tv5cJegl4lMosgHLgBcA6CHx1YBkrU03HbsBP6wpnaEaoHim5F0EVEMTz2nS8h947xqkKl4opqaW9ZNEIxpFNN4oORAec34H+PqfiLUsAnr93U51D7o0r753kS232MJrISxdH7Ru/+1U7+dIrXs7pyEefsfs/9xmX6lxAdEiuhEWlUvMszYlWqoGsc+6NFD9VqnO99CkkGCS6Jp87bZNJQn+rHT3xI9LV3BWD5dvG73jlFGhuWg2ssM9VkkGGCWoWreKUFp2nT+c+Zp8YadtUkqeSLz/3PW9Hue+WdrCASv4TOi+B8Hb0EvNzKgaQb/n5buMHyvmvb5UPW+MgPUpJH+mNPJ+82uttXNeWu7geL3uEyhAMBJXIUaeEMrTCElBVF1q1LHT95ECD0rP+liXmWCIpQ++VobvLotEyU1t6r/LzTq/gg/l+kVKWC/9sdQbaL/m7UjAqsSP0WQ/MgXXaehEh95BJp/YFgMTBZVuGFibwcr1lBbtYik9BY1vEPeEuDHy8TUhZdiPyM4DgTytyl2JVaGsCkKUxHQp6AmRYo1Qm8NfrPNdjmSr4pXu5jkXYodgd7wllpyaGrQkWhATfne1AlY76JSzoWXQnRJ3jM1nMq1JtA/jqZpbtwc7d1rfYYO++8Jq9d+IMBUafcGbGPC6OOfzDa4gE4aa2RiaQjq4+qHbwm7HGm6kistKAjKZb3iSiIM+pWndNpFwv0xfFF9ZMosCjNln5+ltKxB0wOnp2I3IPV3pRv8N1q2jpDD7rkatXAFfJibrys6pP+qaiDKwTrAGmh9pYk+E6AVBxlDuZzOSDFmXOJ8n4KGbueQCwSP7/YLripl/RBOWTlMauYpH61OU1QyC3Ua4r2lvZhVpRSONDokvumtE45vPEf8/9t8k1JG536utFBbubAY5pLHi19Kjfkmu4FPWS0/4aUzelOIM0otl8wo+SpLfhNoafFOldQOy+TRHgxU+NdnF6TuXEi8/+feelXo817L3ltl3vnfbDKi6rdtXk53SsCMhBNDuU21LQTe+vAYpK7hBzQPemBSAWsAUrUtZxFI/SPXVrWgcLMCJrON+SFmyrxOX1O8IqtCSmp8cdvJtwA0zgClkAvKaVeMFh2tl3bZ7zHCFoOEXwTWR5WBOGroSpQsj5qySNAJTTK1SKfhftiyMOmmvS4xAgeoIE5xnBwgFWwulsdW65CyA4Zz53AXVZyTGxKQHfJp62wEcLBk06TEKtXVDhsJSVMCJdZym8eamruLrzXpdcQlqFqJ+rnVWB3XWaAyBogqrI2dW53yFAnPflSnrIW72ft2k5ppSDbWy7nM2Tu9B2Op7ydi7HrNh0jTeZB51bxKlKzG1HpnIzXGqkot+mnB9npzfkw/x9T9zg4Sm4EtpJj5QVlvQS+FxZYfIVCzj0PfmFc3aBg0RyK0XBqXyQbaLF+ZQowKb7AbjJdbIkBgIrmkZWRAreiRxG9rJKHdgs6dJXL122FVwXdVi1Bw8etBks2NET7wDgLbavZ8iasJ674CfvGtxt+x9+xMHYnSxxUlmVloU0ixWYY8uDcckKSk2Qgp/6u8ifza9L39NxuklskW6z2kVtpPJN2hZoM3/ELC+ljpf0pJ2TvOqg7W4dJaXEzLr0u1v9/r3Sd4s+5mSB5n0qv9ZiX9pJO+hYRQxKMZIPOsB4W8G4eLF5x0uNtBUg7+Qm1L4rrArMBi253IrLg3kpOMP7U1h5UivTflpaCnAqcW/TPSymohbvrf5e4dgrS0ECU5lv0rGQNbTGUnZg7x7jDbd6V0ltXuLcFtDBkL9aALYK3U3uBIm+y6rs2rWPwF+ru6kGESMyyia5S0N0OrkWYh058ZkF+ImGl5glaXmaACCxKcoBcREgEwNCAUz5zHVMfX+EZBABsnOONUFpMgg/UOp+cmWo7dXPXT9c5xnbvmgxFs/lXunD5SzjouJbutbivjtpg6JlnCbgZBx80AHG2wrGW+Wep6SDnTR27btVWgAgTu0sa249agOXAAOAkEUsGpsi/QJiWYAJcHJLrri0Lt6/opUsOpiLDWG7LgKs8rXWSVMYjYg1wOzY44/ZCuyJ83Mjdnb6qjUQMNuH3GUbmXJ8wa35ob5+e+DoMUTnSX2+dMUrPl+ZnGbD3SHfpPzRsorlq4TZsR55z6GeW9B4zgsopAmknBVWDgjzFVwCd7WNQFliSWo3uSvUhv5Qe2u1kSY6TUjySzO5JMphieoWT6IIzGkiuFf6drnVU+6brXSdtwoffNUUNTfSxJyec3C+Fe1/W8G4Zhnfilt6HceM1pgASfciiQr5EZSaizUsOUeBhaw9AY2sYr0uLhXLDarie0VAk5aFyjBJFW0WgJVrwt0SKk0Pg+JzP/7jduz4o/IqO62tlQDXPMv+qfExB9HOxhZbQld4GrnN02MX7TJc5AZKMA3hwiDtLzAiFMjVRuJJsJBjangGiMUWy32URSu4EngkqypNWP39/T55yeqdonzUUk5302/LOqZdvdwSj2ShC6jTsSoBcXFZfx13/I7ctWjtFvm9uRvhVljGefAwB+MPlZsin3nKWSM1n/EtHjvRTynQUCf0CHEs/yOeq6w6vScQlkWcUnTTErKYNFK0LCsNnAQyS9DXFF33qhowLxYoZipBoXUCi2+fOGmHnvuYffLP/3v2k//mz1OTbrdNwPoYx9qcgaomxsHclVG7evaCLUOfW4Se1nX8oD322U/a4D5cHOITC9gU9JJ7IEaudY7SKNZWKQZRbhIpB8rB2N2sXJZ8yLKOBxGp16QhF48A2ds2PUSXixmQyar285SbJrqLtnJT3OKe8YEdPp9wcgs0tcFWMaWdnmTRoMjvcdJwKWcV5+C903PIv3/bLeP8Yu9Vn9jNvGE39ViyzrL06MA7Dps6nJbXuicCFm0CGgFwsqDzQrZF4CgOomLHF1DOzM2WKoC0IMzjyROwElRK6TVkXf/OX/urtv7O2ziUW+z82bP22pkTlD0ado7zMOJEk1MTtv/IIeu9/5AtDnbYUz/xeTv2sWfsvbfeNMNtUcd1iErmv+3JJnqd2ArQk8SYqCCUVGzn/PxzAElgnMtF6rUs3QH0kTXRycWj4Kf75TMwTkk3icqVXBR58DDtXg44bmpfuI0HKzdp54CXr1RK7bDFymanl5LjULF/7PTYW31/SzDOlwt5p0jRxmqfp/0qPUsRS7qxsrhcoMUznyJ9J1oIyQor9/vVGmanPOlq51/t92/159XOr+r1e926IPATygo1uhtgFitOgHfgwAHrJTVZnxeBI2WdJUZG/lupAyfwSVllSf0snXcn8ppSUZujBp6gcUUVn7F43/7+y7aK77d5adW+/Eu/bN/85X9u9XBxD5Dg0U1QT5Q4iRHJJ9x4cLe9Pn3Fhilias/CLW5rsTOvvmHf/Ce/6IVIW7mmNt4LpeWV5Vdvi9DzxKYQjSznkqbzSoOxavsVbnDRotb1DlHiSaCsthgbGysF89Tuspb1Hbl+PLjnnObgs/SJMfJxcyAu59qr1M+q9Y9b3T+3gw+6tpw9kSaypFqXjpE0tvWc+le169vO/avkdkrsluSbLl6Lvpdjk/5OY0L33fVFqjyK7pjbahn7ud5k/l61Bqh9nrVAyJgpLdf1SfKZ3YwASXEJmo7vZyA+r1vmITtP4LiXgBxEXWtfXLZDpCjvBnT3tHXaLsBKteyaxUVXMgqW8zTqa0eok/et11+w9+ZH7U/8pX8fMFuy73z5yzYE//zMt75n81/7hrsoGrnOJYBeadtKKlIppsBjz/PZyveMchbxdvtQytRTME8rC012AuUFVhwCYhetV3BRoJt4tVGU6Wa0/3bP807er+KKIMONW3X+uYW8qe9mP1i04NNH5dwr1c7z9oJxgdQdsHkzOFS7gNrnlVugnO8zf09+4XKze2JJ3Oy2LYKziO/aXOMCFkWzxHXwU0/jL94NQA2ClQPgdR+fd4oXzAkpS23/wQN2/9OP25nhszaHuPy/9tf+A7OnH7V3/9Vv29U33rZ9xMR6R6ftxV/9MuWqJz3zC1kifickF7XgPybR7poKNsXrzc+3+Ho7bgO1rQcaAeLkc080Qk0oSZazBLxZokMNjINhUHx8kPhQzmquhFHlaHDXO35uKxh/0NHK622cu33/qmAMWOTBorTsS8utnV5/uc68aTJIwjz0wgYFt3BFrL7wkp383vPWQXmkXom4IxJE/SZkOuuR5cRv3dliK5RYWu5utwsrM/bFv/TnzL74RZv53a/Yi3/wR9YPuu/FAn6EunbnXnjB1r73grMpBtErlliQp4jz7KnKVR5FX2ZuKW0HjMVEkXtH+yZxprQMF0An91wJeONKxX8nqblVO8l7+PNi+98MwLue5srdIEUrObeAy1He7j7LOFrC+WyTXl9Po9X2vTktkDpc6oQ7PWqlyUDHdTBTCjaWapMsX/Fv0Z54/ZvfsImTp2yAz3tgPJDyASVt1RraAdGuZpvCPL5g83ZmdRqmxZ8x++hHbfnv/SP75i992fagRNSMfkYPfugeXLB1FA19HmvZ0NNA2xMAXnbxIgXUUrJJtWusZB1X+176PPk488GsCaEF14vXv1Oa9i0MRm33PO/E/YpgXMkqvVXnnthB1YC4Euvres/rtlvG5YD4VlFHrrdx7vb9q1nGlSzXm3ndW4GZrHKXg0A0p04uCsRyzr71lnXjRtiN5btOZY52FITaulttpn7RJhqWrPnIkN33+Y/bQ3/yJ8wOkGn3u79vL//LP7DmK5M2gARcp7jKS0qyWEJcc93e+ibi8y98nz/JHsQ/vaJKz1DqJHBT7bFTN4Us3xTgTMcSODuFMFrBecyk2vl82D4vtxL5oN0UlQC5iFE3w2q/7WBcjsJSs45vzrCrBsZF9oD2v5mdvegjThax3pc2hQJqCqS5LoaU4QhqjV04b4NyR6CyNr8wgxDPms01oPVQt2jt9+213T/1Oav/kecQCOqzs1/+TXvvD79pxxu67AgFTBunZqyf5f8KoD29Mg3QUwV77Kp9+zexjk+9j1xmm03BU1bihwSDNpKSy7f3Tt0U+n5S+Er0tdJ7yrwr1iF0Cl70k34AAaqb08tu3VHKWcbp127EDXC9Z1rNMi5nSO7k/G4rGOeN80Hy+a73ptyr+7uSmYJaDgAbSrQBkFOCQiWFWsk4wkfeppSjOppSoDd09lRBA0nKOni4UmaT5sTUuM2Mj5JZhzAQHGIpuI2tLtip+Ukbw0+851PPmn3+c2ZUfv7y3/l7dvbFN+1wx5DNXp20uvk16+vqd8u3HUnLq1cvo2GMNCdujre+9TWzkyecCiehoSa0LlzsHreGlP/qqcGnLVXkSIHFXFnLgSGit4scVUNyrlfuEHeJRClNSUkmep9YJMo8dBlKqcRFhThFFZNq3L3a77Z9XRXcNzcHiHPoK6/8mDjpeg6PfD9ec//quH/qFxov6TmcX/lx43re8aHxkz+2BcaJB5hm+Zz4v52GrfT9ajzEasfejrbAVsfY6e9XO7/b/Xk1nuU6GW/kgQXg9Y5BxwJlnN7q/U+Ug6imW+Y5Sf8Vn9N1S8BeHaxOXGZZwIgCTQOGKlG0tqz6dl02C4ju3rMP6cspGzl3xgZ72m3sygUAEx4wCSAjnOFof4fd/5PUsvvX/7QZBUnf/Jv/0B44v2Sf3PWILY0s2nI9msRUGBll6T8Hgi8u4GdGDU71lbvRTm5dmLTf/l//vhlp0/sRoofdTjHRXrL4GDSLsCxQe2uEgVGvmB6oqOtZVcZylP6UqGa+6foqllLKbnoSVdKz9LkljJQsZI0JidKvk+YtkXtZ6n43HJR1A8LQzNu22J+q3d/b3f+q/n7iUUeNlCJv2Ns58q6TlZqwxOswZgV1/buZ4p23b4XjbsREkmlQ/jnppOca6XrteVEEgaXFTXiCiVkUUWWvcgcZUw7SUT62KCGb+pQbMvEc5bZyvnvVBrvNO+TBjVqg42bejGxWTjP09T6XZvitxc4TcCX96mBV1tv4xBwsg1YvbipLcXL4sq2SldePaLsqcMxJ9B0B+U/+5E/Z0I8Axj943WZ/6/et5SruiFms0wU2/MQaHEuqs4fFu4b+xBoI5h2cXxE3uWmatO5Ll2zp298F9KcRPG8JFj1WcbB4N0SL0rkWLf7SNWzDIt7OXUqtX2lCS+9v51j37D4Z9TVdYznXV8lSviHXTnmreLMVHPpreGyGTO8XjBvv09lz2HezdZws4aJFnK7tjgbjnQZQ7tlOepMurFIU+GYFUNNxymUvyT2yiMZES6tK3aP5i/U4MzYBJmOlot42CqVtfHnenvz4s9bz7MfMzl220d/9I5u9OGx93X1Bc0JWPa6IOixOUeOkD1+Hi2MFFF7GcmlhF0Q5rR0LaunSsH3zd38XV8iEWUejzVEjbxV/9CqjaF2JiAC/XAUlf3ZkIZd1R9wkQL5Jt/GePkw5l0Q5QE58+Zvjwrg9TXrHg3ExolruRtyeprv7f/VWg7FaKAfkHOS1VGxvb/WKIB0s16WqtooQkCp6jMMrHieo99AzT1vfRwHi987YC//kn9v82WHb1QEQYwE18V2VcVpnaVinKs24JUSR03JPuhfSQmujikcPGsfdFDpt5NgnX30Vy3iSk4LPvEbqNZS5VUo9qezSqq9Ug46FMzxUi6MGure1k+cAq3ueB/TypJhiH9NJ342r6DsajPNGLUdzua09pfbjVVsgjxUk6zjdU1nGTa34S9eULtdLOaVRm0TcR5Wfl0hrPvDAfXbgZ37S/byvQl9bG560A63sNzFPfblRwFtlixigpNI14q9rwjJW2rPYGRKUb8BMXoHO1ogrrwNobeOzTnx5NgcYT4xYdzNevToYDQDxsixkWcaykrXUVI06VpgNHtQLm8OzwNkBOvrRq7ZAbYedtEClFVqOBeX62N1qHd/RYFxzU+ykK1f/7q22jMu5KXILZ2UZwR4obJKWnPze9+zK2ffRbZix3t1D9jjymTYxbt/4/T+yhcvj9viB42TogYSzizbYP+CKb7KM60FNuScEnqoAXYevoQGmREtzmy2AnItrMDUIjTUQZHnwyAFAf9jm3nwDK3rdCKsBvhTAxUJewUIWELtlzAbPopQuXTOQq/elW7FHOZplOW58AuSb5V67FdeynWPe8WBcc1Ns5zbe2D4fFBjnoJzOVKwNnL1EpHm+cNa+9ZWvhCrRaCcfvZ/qHRQlffVffQXh+Ku2u7XL2lewhGdxLbS0Wy/ayopmi3EgC1hRdB1vfUWC7WtoTzRau1To3JCtJ/1jzUH5ofuO2vB7b9t7v/9VsyvD1sq+9QpaMgrW63B5cC7OJvG4i9wVG0Q8N4oTja9ASbqx1q99q1oLbGXh5m6Isv3rLsxqvKPBOL9Zm3xAd2FDV+t49/Ln5SwWdbxO+YoBv7m337J3X3oJnjAKbbuGbNeePTZx7ryNvH/eDnQi0L6wZlNXxsykL4Eb4+z7Z6xPrg0BpuhRTQQBeV7G2sWDzHukRTe1WBfA3kwVa9HFFtdXrH2ox8YRITovVsXZS0T5mAygItXzWahYHfmhBWexxO6v4VMnqt+9fOPugGsr9p3cOMtPLwH33eqi0LVsCcZFbl9yqOfcv7RPaphyPpxqfMi8AYvHLnf89Uzg5g7oL7ftFKrxKPMMu3L3p9r3q11YtfuqhAc9xLOVPrJ+TwI54oi2EKirI8BGxof907//PyOT2QHFbdb27t0Nd7POfvD8S7YXH/FAHXrXHKaFEkte166zA33gQZsaxm88t8hbjTZNYdJJQnZLbc3WQyHTFqxiaRXr9xbxP88S/Nm1u9em3z+Fy+OKrZw8azNflbxmqzWTbNIIIDfCa15aWvAkDX8g1ZkeefJHtTbJP6/GY1e7JAGhcpz5ar+10/t3u49f7ffLZeDlq7mEFWq7XI5U+3jK+Q4fCe8SN7x4j4pa6wn71L9Txe/iPkV80ymm7912y7jGI95hj9nm1291O5c7fupkAji9FvCUqjA7M23Nzv/RH1sj/t/GlSXbBxB393TaqfdO2DpZec0zS9aBe6Kjqc0tXRe9VBoxboQmB2eEg2bmrAuNijFs4mmCcn0H99nw6Jj/lqprhIFq1tPbZSjnWyuJJ/tb2uzc8+hVUD1EnuEWGBmaCPTQoPZCpnJV4KaQm8PtZSWByHaRRewJIdtr+Fvd7ts7i9ped0ML3FYwrgXobm0XKVoWN5uRUu34yeqTdaB9HegEqXIziaAPMH4LfYk1NCnWl+ZtP4E77XH2nXfx5xJEI5OuhaSOVqUvt4jKBp6uLlO0FF8vYLuOZdx9/AG7gnX92ty0HXzyUWs6fp9dRaVtlQw/BfTkmm5rrgfQm5yt0TS/ZEf6Bu39V6C5Pf8yFrByWQFcLPcmTqtJ1joWtU8kSk2OWwLflIzh4FwFkGv9+9b273vt6LcdjGsBulvXpW41GFQ7fqp0kUBZVypg9pI0WJ/2ymt27sWXbR0GRSt5pe2tzTZMptzqzLx1YfmqRJLQUNoNnh6s6s64H1YA8yUVGO3rwx5ete+dfM8eevwhO/LcJ2zszGkCebAs2Kcdl8b0whJWdKMtE/y7fOqMNfOZtI0bAeW3/xhFt2HkNTmXVtWg9qw8FxpwazikRUtQiOw+WcgRfJUo4mnLVR7VJqtq3699/uFqgdsKxiUrKVpL+eD+cN2GW3e1lQDzZv3iVsdPZejlKhAApxx81dWTmfvar/2mtU3MWhu9cD8VndfRG75w8rQNtHTAG8ZKbW3xoNyC/LdCwnrcHCqdhH93Fp7xcm+n/far37ehxx60H/sP/goJHXP2x7/7h1DWGqyvs9srfMj50I5VvUKpo7mRCeusB9A51u6+ATvzItbxWyex0EkYaW0L+hkS9SGJRH7CoE+xsSVr2D0YnNd2fMm3uv1v1n2sHef2t8BtBeNqltXtb567/AyiJOOtAoRqlp8qXWhLxR219FfxzTqCeHblqr30e1+13Vi7A13dFD/dZ/O4K2Yo2tlDcG+FSh9Ki14mZrcgERY5cWMihkR1lrGiXzh3yoaeetT+1F8GiKmb99Xf+0PcDXCHsXpFb1vADSKgV8mjVQBdcNsMui7jkhggpXr58qhNvfAK3GOYGgoo6nZL7IVJwf3GsordOo65HrLsM3Cu1jsqtrv0MGqMoGrN96H7/LaDcSU3RUnX9UN3S27iBacBnw3+chHqG/3FapNpsoYFwrKO9ZCMJAhtJ6CXLV8do+govGHcCS0A7+XzF6ydoFwDqc31CPzIFbGMD7e+CbdGnZgXOCUI7OFGttWeNut94gF77s/+W5459+u/+Mu4Ic7ZPtKlG1Fhk2rbAqB636PHrJXjL1HSCal3W5ya9Ui3aun1wqY49SJgfPZcdE8E9SwvRSUtYoFvbJzcR1zNV5zas9xklfp1DYxvtNfdu99zMBatcqs8/BTESM1wjaJV/KDEid/G39q3dFwFUCT8wnNY+klfgKf0d5lnD7psw2937966zUm55dVTdXNDI+lzAcCGVltoa2/vLdq50ud+0Kh6VmpjCba75ah7Q9AM32w94LoGEK/DBV5zwddlWyML7s1vf8sGOhCzpAxSC58t4je+evGi9UBLW8XP664FUqUlL6lSSZ5mB11phPeutuF+6OuwR/7GXyeVutv+8f/w39vIm2/aMazdiZmL+Ij5fco0zRPz2/fYwy5CNDsvqtOazU7O0Lsa0K1osj3tzTZ2Gp1j/NRoXDog14k+J4cFbdXA39rUavIaS7s2jZd0zZXavfi+rGxvMj9AfP0h77/XOzYTTlXDq+s97q3aP91e1zqJGJtfQ/F3JZIVhFGyLe20Kj6vOqMynaRN61YKiaLqsMp80vvaYuqoK1wpAEIUW1zg9CzpRJ2Y/4ZSTRmoTtaP1KE1DV519/jsgzn7u/i5/63KEB/yRymyr2YXsBaeXfOVZfeKSv0AJCu6nxIyT+DMUlwi6+v4YVN7S34yJrK5RdogAfgyzwJZJVfUY7H6vaQ/rAKCqyr4KfCFATE8NgkQtto8Pt450o4X1lFnW52z+rERu/zCd0imw2XQsmZ79wwhGTGBrxf3LXKajSSDrJIGt8a5K0NvHpGfeRI05pBhew8diabPPWef+l/+R3Qrztq//Mv/dxu4cMWe6yBLDwnOQ/CS55sQpF8atT0fecRWu9qoIj2CzjH0NnjL7VjijVxjMzrCu1qYCNA6/tbv/w5WN3uQdLJE321ox43Cc7OCjfCUG9fRIWYSqa+jhh4uE04BzYuQcFKnSaLKc3J3hHan/Tnudso+Veve1Xje1b5f7fNqx98pz7nkj4/9saj4UQTfIk4pCzNpq+s5rzeoFY4m1MQ5Vvwi6R+nlPxq15/XgkzfSZxjD0LH8XYNqEYsTfgnLNRWp3T9uOkzxSj0SCyjQKLc5iPlKKXn1Dj6epIa3O5z+MmQbhos3Ot93uZJfwh2y2lXeQfZ6v2NVUVod4lmp/sg9bJq90OTYSmA5WnD4ZF3pw7E45vh9CqQVk/ATQauEUibegVKGYA8PTNmXQPd6EqQrjwxCdAFtbQVJg53bXBC0+gP17U32TsjF+3t6RH7zF/5C/bsX/gLNvv1b9n5//3/Z+uXLls/LojmiSkvYNoMwK5iEbft6bOHnvuoXRi9ajOAeW8DvGROeAXfslwWBre5m0rTrVDllkgEMQBdbhB3UWhD81iWsAuHkyptTCapqoN0MLzLxuu+kfb/EHTLbV9iNe3mHGd00HwVX8ndUy1zb6eZettdlRcnkJKVXKZ1aubltrvM3bdj7rOs9to7ecG3vJ0rLjIKBFIaLAKsFmQxG7XURy2tBeDqpsQSWRr26re+Y2u4ImTJDA0NefBtdmQcIFa15GClr+vAcIWbW9vt7OK0jXbV2zP/7r9p9tlPwg9+3c7+9tft1Ne/Z10oUIgG5+fe3mJjC7M2LdU3dCjs2HE78/Z7tjwxY4MdgH5cKqr2nD/I+tN5Lr0PEL/5Pi9WPHNvBYtc4kJ6aIAkmtuGatt2Wqa2z61ugXJAXE5c6Fafx806fg2Mb1ZL3oHHqQbA1QJw27ukjS6kWT9IT8Y4BEuxNdKN6xaWnd9L6oZLZZ587U10KZpt3/494CFuhYkJW4Nb3BRr0cn9sYzp0dTdZafHhm0CS/fzP/9zZj/6w2Yvv2K/9zf/jrWdHbH9TWhZICIkt4EqMa9hel/lpJvI4rOnnkCQ/oJdPX3R2lGPF2DL0u6AwuZWUSsH5bkTt0X98LRNv4bvGEW4BgKJUm+bX0CUKHsIkIM1nL1ZEwzaXhe5RXsVA6S5PkUxbTrf905Vd6uB8S3qKHfLYW8W7c0LesqSlPXJsyQr5e2olw4FMYPmRZb6WMOX3j2BEttlLNVOO378qC0DetOjo/hmSdJQ1p2oEnCB53GDjOCfHcZP+8mf/UmrY7MfvGwv/a//q3WOztiRxg7buw7Azi7ZsuQ0ecwo4AdZ4/AjD5ghOHQaV0YzmHq4bxd6xvUuPu+gjSXufDVodbt7B6x9dsUuvvwGPmgsZN5ualNiSQj4eczR4xMhxlF73DktUI4ZlIOwu5ziI/f/6q38szvlimq96065E7fgPLZjGVeiFm6HepX8ZslVEYA41gPT9XiQo85asXRD9edZO0HWXQsW6SDc3/6ebhvHd7w4PQv/l2ockslUzgVAOYeV+/0rZ+zn/sO/aJ1/6mfNXn/TTv3ql22CJI19yGsaFu4KfuKGBVwL/IZcHqoQ0j3YZbv3U+D0jTft4onTCBC12N6efj8H0es0WJellUFhVFDXunoHsdgb7fL7Z23lMnY1HGQjuNeGxe6+TBeVV9WPCMgxRH4doZZbcGdrh1QLlHOrlZOFLY6DmmVc6z8feAtsB4zLdeq8k2950pFe6EyOcjQt1NRW2TweKDCemcGH+w4aFLvswN5dNjM6ThHSUdcmFq+4QbWSMEgnEJ2foSDpwR/6uNnP/JjZiVP21i//hnVfxiKGLdGgCryr8zZHlWmBbGcTtTxgNCjJo52EklYmgTPf/Lb1wCPWVr+KZQ5lTlaxBmKTEkKmAV3pUjS2WxMUuyVMYK/sC6BTIsRr6akUkzYBcUOsGp0Cm0E4qPa4nS2wFWd+pwG623FdNcv4drT6HfSbuQW8HWs4P3XnKRd0G3wJiC9VIDaHgM/M4iyAvEwGHAwGkj0mR0fsIDKXe3AjjMIrXiag11wHlQ0+nSh1yxxzGM7vDBl2n/nP/1MzdI5//+/9A1s9R6mk8XnrZ6dD9x3iWNMYsbPuFmmCxiQqUwNsig74yXW4OaavjNgBrN5GgoACbVnpjaRXi8/eQcKHUy9RhVNm31pnuzX3dzookxFiq7PT0KB4hl7n3oyY+SdT2TPy5LGocYRvey/eikmhkytK8+b734lg7WCcaxBruadNvL3tFgSsdFeq6blW09utdrer8SCrfb/2eWgBddJ0LwRqSbe1nMZucQCUuM7ROt74Gz5wB/5ZVV4GnJekrPb9F+z4kUP24EPH7PvPf88mLw/bUHevNcNgkPk8z9Moft9R/LV/6r/9m/hwL9rv/cZvWe9SnT1238PWPLdinfqBnnZibQAsySLj85Nk4AWQbAOIh3r67H2y6lrJwlufgbPsyXR8CHeZdBOEg+ZQwVRVEC5cfRz79vTypD33cz+uN+wiySNobxLfa3QgXsFirsOCXgPUl/neIuCtyiGr0qaIutrV9Lgr8XFvdf+tdvyd8oSrjZ/tHr/Y/wIVMvDXnctd2JzXLe0QcCq1fTpG6p+5trD4xcq61HPiC6tvJ46yjlPuXm7n/iYuc75vOpdq7V9sv5plXK1H1T4v2wKuYlYKasVulHi3so5lVbI1wPuVBasMtxZVhCZpaAzreJmKHZ0khJCz7G4KWZsLLfV2lQSLf/sv/3l3F/zRL/6KTZ+6YPsaOrBYsUjHJ9Gix73Avk0tgbvcgFWtLL15rO4WsuraCcotTcBNhhnRgumuoF2IJLKRrKRBnCYgWcvnp6fswR/6hDXff9Def+01u/TW28T14CTPzrkYEFkdnrGn4qSrAgCs71I2nfOzN0zk611Z1LrWzWuBSvfhGuNBTJqC1XzzzmJnR6qB8c7a70P97TyDalNDYAmry+v/srTnYTsorbgen24rH1y5cN5W0JiQRObSHBluZPFNAKaXVxbs0c9/0po/9XG79PwLdu67L9u+uXrbT+klSnDYFZJEJlVglCy92dGJYDURbFtrqrcpAF8iRK1kBi5cHXeqHDmC7h928BRwMxEkjQywFUu83iaILT72cz/ladUvfe0bdvHV10MqI1rJKUPKK0QDyrKUV5X9ySSjWnk3hxr4oe5CO7r4os+4XEAv/4EUuCtW39jRSdzEL9fA+CY25ofxUHngLuXfp3ZYZ0m/jK9Y9LZmQHiBChyr0zM2QdZcPYkVS/CPia3hJ66zKUoeNQ322JP/1r9hk9/5jn3jt3/fjrX12yO9ewBS+Gpk7i0hONyMi0JoOTM2EapB813JbEp0vqMLzjEAPS/9iSXSlgFOge8a1qz0IJRmXY91rMG4hKV8YWXe9j7xiNlHnraFd96zS6+9bauXKOd0acQBWZa1ANmXom5Ok5DC9/SeZ1LFz24WPfDD2H92cs3VJsOij7gS7W0n53Azv1sD45vZmh+yY5XLvvOUZgW8tMIHLJcoi9QpxTbE3cfOnrd51a7jPSmorSFr2Ugw7fzkmDX299rnfxy/LayLr/76b0EzG7X9zZ3WK1cGlrACdk3d7dZHNRDpXTQp2kfGnAB5URKb1L/rxLqVZKeAVAkeAmBZ5iHYhmWOG0PWtNKt54jKjRCvG/riD8unYi/+9letY2rBhpYZEm+8w/74Kzk26h18LPcE6d/4tjXAdWzpsTg+RzdFNavsQ9Y1PrDLvd72z/24H9hJbvOHamC8zYaq7Va+BUr0Li3lo2iJM3JxS6zgF5avuJXst7EzZ23i/GWzyVnrYN92uRiweNdxHYwTtDuMQHzHxz9m3/k/fhEgHrfHdh+wOoGwyiDx3zLH8eCign2A+IoE4DGrFYxTGabOoX5rghVxBX+0664JJCVQJRD16h2aIUKRUoknzfNx5/2HzZ580AzXxLmXXrdDTV3WQ7DuHBmCVDJ1vp6YFJp0VuQrdo5eoLoJkP03IiAXQaHmP771I6aam6JmGd/6e1D7hTulBdzk1IYV6SDlBijPWKE8r7m4Oy4GlvcnXn/LllFxa5NGhTQrHBsb7BJqbXsfPg4YP2LLL71sJxB7P9zSZXvIsPMKv1TzQE/T5sjUUzkm57/xIyrFJBZGo/SHOYX+PbusHjrcpSu4QAScqlrKPina7VS2CJ4raGUs4Nd+4DMf82Dg6Ne/g0XcaPvgK69QhmkcC96UFBLdFHJzrKgunmhuXK+sZT1crbCMVvSdcnvu+fO4zsmw5jO+5T2iqBy73b/DiW137+J++u7dzjXNJQuvtx0cjKSshvUpZbPNetgBrFRdo4NEC+kQX37vpNUTtOuG7dBCooaCewsA3Gkqfjz2zLPWPrjH/sU//j/tcPeg9RLQm0X2ch3BH9SGONKKTU1NBrU1gnTW228dPb22ho7ECn7g+RaOOdBr6wTvRseVzYcKhqhrbraLFBwsaE0Ki1jKowT8xpsRIXr8UaKJl+0ClvADHLNfAcUro7Y+Dm2OclBKQAnHIBDJBTYC6EFsSNcXJoH0qFnCN3+glwLEtHP+ulSdextsllvHpsicCilN/nqfY5MlqVCVwXU9zcTZEx8vaXa6XnHGO9Vr164ViEWO5VbPO7091XmKCU5u7NltJ61mb/B5p9d3q79f7R6VOMFVrl9shKTbqwCYOKDNaBeTQkFq85prT6hmXQCvBg+oacOPAG0NVwPaE/Uz07arg+QK2ntyctKmqcTx7tioPf6pT1v/3qN27hvPW+PkkvUAcp2AbAOm9d6hAerajeGWWIImzPsIBxk+Zpucxr0BhY3X5wgQ7n76Ceu875i9+Po78kzgAiHxgwAehe08I2/R3R2y0OtsAiB+A73jz/zf/gwYv2qv/J3/j+2hBzQtEPSbm7IjA302e/ai2WWCeHyui2qAbtdOhelOwLzZs/ZUqZpU70TlUyXpOB4STz/nrla6D9Xuf7X7V+37O/28+vjb+heqnX/xc2k8p821I4Q1bOKRByaLpmUqwHC/5JqqxgNOeJXnMzgDJ65mFmHoCO8SB7kS37jSVUrQyqMH9As9e3YmM7SrsKrr5NTPlE6fP7N6k8Gi2EnQN75rHxsiIDdi3ypLLD0+7Hq0N379tGGsTRflgbxJRf8Sx1idvFHi66QZ1+PjXaDGXR0g3dHfg+YwSRUdHfbYsx+z+dMX7P2X37JDlEzqgjdcT2/uHUAsXi4K9VB9n2cF3sge8XTlMVKmv3/lpA09eMx6B4fsEgC6Mg3XmC8saALQ4KCTN8gSx2d9BXEiJX6cmRqzNmXwPUeq9be+a518pw/aWwfn1YBbpYnvdKKTYWcoxSSzWJl9PkoYME5ZDoHBVYbf3b4yupOHfiWreJOFvI0LqBRYrfR+rvy2jcMHwPXH9T6H2EPSf8+PsL3fre1Va4HYAmEq05qdJ/fdBZDyDUvGtRs8cMYLBHiWqdwsV4Esm1ky7MaW5+3Jjz5tHbgX3nrp+zZ54YLtlRg9DAnvoKKgiZImNwUgPE+yxwKWjPtDAPIFyiqtdLXbw88+YX24NUZQXWsmODjQ0EZVjyVbdBeCzgUZIbdGGmwMpsbo/Jx9/se+6ALyr331a9TLWyUxpNELmLpZvbxqbQDwGahuBjh7soiCgA7MWD5Y6Dqs+7Nrjzu6BcolguQg7D0kS9pJF3O7UqXvYsv4ju4HH4qTU+JECYzjkjIBsRqgTYVEWX699eprVDWax9rtt0nE38+OXLF6yiE98dlP2clXfoC62knb3dJtTchsih/cgGU9jivCwRhrFhT21NWObjLxAOCZpnUba1y25/7EF61pd59NYcXOEnTrxq3Qh5qbROqVKUd5aQC2gdRpOMi7dtuFuUk78sSj1vy5z9vFX/oVG33/vGsdS9xenGGVEFvjd8T0uAL7w4N4ssZj8M5XnQJkgXEmz/ihuNl36UVuZRnnLotSoBcDIqVSf9CXXAPjD7rF75HfKym1yXIsWcQh9dj5DnTqYG1SfFnBO6zOdqo0X50Ys9nGdfvIZz7hKcdvvPC8dYJyQ22diAZN45ttCfX6+GJjb49b1kuUTZIAUDdc5GVq6I00LlnXA4ds/1MP22UKiiqNuY9f7QLE63BhNEuyU74Ft4gp3YSZfoFJYB7R+af+vT8DyM7ZN778OzbY3OEVolfhQIsmpyof8hMT2yM5BSAmOcX94OImO4MjiAR5jCGm1d4jt/OevIyc+rbV6+LF3y6JzRoY35Pd8IO5qBLHWMCXtrjsEz+3WWBIlp2y5doA2WlcBIv4IO579CEbeOYZe/53fw9gnLF9fQPQ4BbxEiBE3w448q+3vz8EcMjYU6BFIH9xdNjOTYzYroeP2bO/8K/b8Lkz9oPvPW9TSHEOquKHGBqoxCkLz4EVMXvIzDaNNvJbfO/4pz6Kr/gTNoX4UDeHPNozRF0+SjapgK7ijfycQjKNRF/amAQW3n+fhBMKlcaq0AJjKuF9MI1b+5Udt0A1N0WRp6wfvJ1lm2pgvONb/iE+gJZ0JaqxfKv4itm8Ariy4ABCsRJmEYFXRfGRqQnbd/SwPfHsM7Z84l07g2D8AAG2JgJ0StKThOXMCsVFkbpsV1kkxH7WcV00kXE3jb/36syk7XvgPmv/NFY1jIvXv/u8LcML7lCxcgB3kQrO8mO3wmOWWP06nOQFfMxjeEu6H7nf+v/ET5idPGHvfPMF0qz3Wkc9bgwi4fWtHc4WEXdZMpxK3+7g+epZwBgN5hga9xutCL4GTUr4+BDf/bvi0rcTwCt3Ibdj5VMD47uiS93hJ+lBLs+IcAvWNYa1lsfqHL901SbHJ1j9r6JtPG9HHzhurQcP2r/68m9SsZmKGmTDTY2PWA8uiFb8wePQ3trx+y7DSUaNx+oAZvmX53BtdO0bstafBlD5/tf+4f9ms+9fsr2tndbXBx1tdcEWEMlsgT7XihWux5IkNlW6CYrdMz/6WbPjx+z0r/6GNaFjPFjHPlSDDlw46HICY5WKgllhgLpqlEyPQG9DclN+F7lZ3AEjPQxdphI+SkuDO/z+fEhPr5plrGYpBvRul4tC5+JgrGVgcmCrGkJ6FB3cyYwv8gMr6bnutA9U4ynu9Pi17994CwiImrBA6yRRCYjBtJXEg3NC5X91oJtftvPvnbJdu3a5qloPvOE9P/pFe+E3/6XNXh3BFbCG5KVZhyziuWnibY02BM93AcF5+Y6pfYR4xKCdnhm3hv1D9uhf/HNmg/228qu/bp3UvjtIll7r/BLSFbO2AoiK6TAPJ3kJFkQd/Xihs9VOzk3YHmri9f7czyJU/4q99Adfs0PdfbA40LgQqqpSNKpyos3p3EWLW4OGJ/rcpVOnnB6H2pEnuIgN2S55TfmVFVisPW5pC1TjOVfDh2p67OIh54G7XM1N71c7vi5e+yTt9zw/Q5hYTa9d30v6yvq9mmV8S7vTPX7wEKlzUCsF9DTD631ZxshQrmLhXr582Qn7P/onftpmn3/eJi9eRQCozdpIHGE8YABTzIDyTIuA4gKsi3XAzqUucT2cP3fK6nb12KM//jnAmfe+8U278vZJ20Xl0Q60kFvBSqU+L+HnrSNw1wAIr/LdGbJLxhECWuhpsS/8ws+boVP81i//mj118BjVP/gSGX0OxArLSWZTljEnrlNvaW2wPqz0dfGVx0g6cX8yiVGwLtaYaLygqY5Re9Ra4Ca2QA2Mb2JjflgPtaoMNLeNQwDEU4+1AapXAOKrV6/ak08/RZnmQ1T7eAXltnHrwqfRCBjXQ1Orw+SsZ2vEOlVV6WZJZnZ22czUOJZxjz3ww8+ZPXjU1t9+y85870WrvzJhXTPIcpINh6omljj/47UobeuA5hQW7jD50MPQIp7+kc+YPfygnf6d37dTX/+eHac4abusWvmXAXsVH9XmusgcZokg4gqbiCBz04jZXyEbT5xiobQy8uAh+yNmon5Y73ntum9+C9TA+Oa36YfoiLIkAVMBsFvDAYSdbxCt5rNnz9quPbvtqR/5Ebv49W/YHMG8Lri/4hQ3Y4muEbyrw6/bijpbe3ubNeOyWOvAY9vRZON1y3ZAQbdPftzGX33Vvv4HX7VGXB97O9ClmCKJRBX4sIKl5AZ/AlBvRNd43UZIkR5G16Lz8F4bkHD8H/yh/eAPv27HO3vN0J1oRN1NfGUPzGHlrsstAYA3Kg2bdGlV+FhGSW4RH/f0BBOCRIdI325W1Q8BN8HImJb3IbrXtUu91S1QA+Nb3cL36PE98SGqpwmIGwBBV2JT0p1zcNnQo5iGjfCFL3zBwey7X/umNQLC/c3tyGiSZCE/Le6JNVKbBazrmLmzjQq4LdsIpaIPfhaL+JknzE6fs2/91ldsDYt4fzuAigXcRsmkNbesmzFw2QDi9bUmmwSsR7B610ilfvhnAOLFBfvKL/9zW6fe3oO79gLiSuQAhPFPL+EXnsM1MkfNO3GSW2FweAVpJolVsviGdg+Cwwryya88DwhLtEiXwveja+Yevb21y7oNLVAD49vQ6PfCTwqMVaxTS3t3SwDGCtxpS2B85eIF6x8csMcefcxe/b2vuBi8Eiy60Z/oIdlC1T+aXAkNSxRQHl+as6srczbRSbfcC+j+FGnL587aD37pX8D5vWxP7j0m/4AtoujW1tfjAbtVAFnpzg11KLjxPIsV29Ddbfc9TgWPZ5+1S7/262ToXbR9uD3WqRZST02+RTLxbImyTFjHrbAvBMASy9JD4vRzShCh8siTCBB5/T64zu6iiBzqWQB+ESCvPWotcDNboAbGN7M1P2THciUtWcDunuDixaJQ5WW1A5+dvXzRjkAnO0PyxOuvvEqqcodX6JDCWwe+Xfl824ngtSN9uY61Ok7AbKYdveNHj9rgF38Ia3TKZr/5XRt546Td34rEJeLvlHe2WYBwnJJJy7gUlrFiV6SYxuyg8k1LBOKGDh20Jz9LwO/7r9ob33vJ+vAR94uxMY3LwWtDEQEH/EFhqyfJpBFlN1nYqh48B9CKc9zd02P9Tz1u73Pu0+fQN1akkcca1+fVqL3q9Yfshtcu95a2QATjhMnX+Xy9+p35/un1DV9ePo9c53lLDD37/cQXvd7nGz71O+yL13vd1/JrpRko/wTPAN0qwTNsXQo8j9tBtCNe+OOvWjt84joE4rvhEK/jy5AMor7S2IBrgPfWSHeeRaZyra/LDiE0bx9/1ta++nUbe+ekHe8dcp3jlctXcDvg5ujqsxHKMslPvL6Mgtqy5BRJ8OC4yzAueg/uoq7dk/bmL/6S9YOaneQwe7AP63cNsG1pa3O2xgqp2euqNu1uBwBWOA1At+7fS5LIAwYnzy6RnDJ+/qxfl65PFnxLGwAuCc342Hn73WEdonY6H0ALXItfoFIjnbSFzokgtwouMt3rWX9rkwShloau0Rk37RMoyiH/X3+rP+vzVSyfFfyDKwyQLfU8/ZgbmqTlXldvkXgO6VwKz/k5l3utb7vs7g0+Vz+/O3uPDVHrG2kHCcoTeJMfVUU/UWFbIhV5fnmOZf4ky3uAeKjDTrz4bWscvWz7SNoYkuLZ+qJNrC/YlHwU7R02B0hOLuKjRSdiBMv64Y9/wlrQOB7+H/9nu/rdV2xwcsHaocctYiU3dsJV0++NL9i+OmQ4J5dtsGtIssnE4RZtfHkWMG+yJ//kj9qlX/9nVjc1S9rzmu2pb2cy0G/T3flNZd2J46kCpXXUzcNpbEskeCwvkYHXO2hv4S6xn/wxW0HVrWkEwL50gd8Vo4JqIzAtBOqLgLoodV5RhM5V7rlav7rdvaPa+Nvp5zu9vmp6xen4SdhH+0tNT/c23yrpFG/3+irlUUgiVscQX1mbHok37LUXo35J0oVPWvA6H63ChJvSRBY2CWfpL9dvVYZG2On3dnqr0vdv9Dx2dhX69t2egZWmshu5m5qOVQdOFaAVrBOrQRbvOsGuJlwBLYDWNG6K9alRayNA1877zYB3s9e+AxTpfAviIePraO/rt3Nk3j349JM29NGPOQguXhx1IG0jINfM4KJr458Owp3yETSJZ9zUbqPDY/iB260ORbdLJI786M/+JK6MSXv5u2gVc34dK1SU1tcwEFywPKqteXaWDI1Z/MGcV10rVjPZfieuXrRnvxh81ZfOnrElklNWhoe9lh/mMHr1TZyLSHQkDMSJ/Eba717oPzdrBH8YjlNZJ3kDv+5on3Eu2nEjrz8MN/l2XqMAzXV9BXCUPvIOB2i1a6ZHIGj4xGlbGJ0MTAvVqyNbrxkg6wRM28E2B0qs1MuzpEDvGbBjn8FPjITm61/9tjVNzLt/eRUg9jRlQLzeNTvZ+K0VOMJN+J0XybabISh3CpfIoUeP28DHn7MLCNVfffO0AdHso2kDiwmqmsSIVDVE4KvsbWd8oHmB1idiQut2fnHKBo8dsuZHH7HRN962+ZEJW5tdsEkA2aYJ5PEQWyQVPL2jB8/t7Bi1397UAnntvfRBOR3lO7o/3QgA307VpQ9TH1QcTEJAWp57BQ6CaWv4qtYlDq/I3viMTZ65YOsIvrcIhAFFsSaasFZbYIo1kC7dAj1NyRbDC9P2zBc+S1XRfjv9L38HkfgFfL0ICAHGXhZHbgCs0tJDPF8SQ+Qaa2zvtHN8/zJe6B/7v/6C2ftn7LWvf9cOd1AnD9DXBCDGh85Nac0uGK8JRGAsVxqovESG86WlGZtqWrHH/40/ReTxjI0StOuhbNNAS4fNjhD4G2ebQXVOJZzwT0uVrvaotcBWLZAAN7lRqule3NFgXLvVd3gLAEgS0JHlKnBzP5iW8wDyDMLtq1iWLSRVSKxdLg1FyPTcrLgC8pYz+Hmn4RQ/+dyzZNgdt5XvvGBnXnnTDrf2WtOsNCEASizsJY/04VKQLKYsY8UyVAOPn50GWM/jK37uZ0gOeegh+9pvf8UmTp6zhwf2WSuTQhNgXC/2g1wRDsYCU6xhR3Idq8GuLM7YVfzYD30aic2De+2t51+0hhmKp6L8NtjSZosIHUlBTowRlYTCXA9c5dqj1gJVWiD3Z5fzgedfv6PBuGYZ38F9PeZ1qBSjuycARVmxzjkGgC++e9KaCLx14Fpox4Ju1D4AYAOCPvWq0gyYXUVnzfo7rf+nAFKqdXz7d/7AjvftCdKWU2I5cFhAWzGydelHRL00BZ3r8PfO46e+vDhng/cdtaf/7Z+3uedfsBOvvW2DDR3uBtH35VZQ5nIdpnydQFSArE2JHG0ttkT0bxSaXOf/v71zC27rus7wwoUgQOLCi0iakijKlGS5YWJLlkdxHTetnTit2yjNjJ2nPnSmnfTmvrTTmT512r70rS99aafTuNN6kjbJg9vGip3YseTIlmxZtqrYliybkiiRlCjeL+ANIIB+/waOBKECIYJ0RCmAdOYAPJe9zz77/Hudtf/1r62brOPxx2zu2FGbGrxsMYA8h2siQv2XJmbyWhSUp8zWGnn0YN3pcwYbuHfdVVUrdlN4vuOam+KuusUb4GIU+uxU2yT0kyZQAgAVQsE0GOjrszos5Aj+4nrJTipbs+xaGAy5hpDNheEFb4nb9kcfxOqcswuv/tQCE3O2NdoigYj85BqAKNqajFCJAC3nUZWTMPPM9hkl9Ni8yX7zmaedKNGP/usHjsa2OUrejyRAL96zypS/WROHsuDloqBenJhzpW2CAaG+I0E+vn1KW20n4TUnlv0WwxCO4NMWD9pZxjAz5OLIKNhDQO6I1bVPrQXKt0Ax4BYryJU7YkNbxrUbvYFbQDxtWcGFzBeOUgQH1wGegjJGrsBiQM8BIK4TGGOVOk8F+g/pBqxaEorGd2y1elwUV1/5iV04dZpw5a2WQkTIRY3AsHBZmBXVRzlBR6MEfbGqBdTzgPoIIdNt9++0KGpw7//PQRs8/QlJTRMWhgOsPHpOJ0MWseQJheNiUBQs9BxW+iwpnCYDy9bZ3WWhz/Xaudd/CugmrQntjAg+bR86x3HcFBl0MEyAPDVli6SAyjm1t1rQxwbunRuqauWZFDdW0xGIvUy34saJQykr4lY5eMUaoDp1vuPnLZFKep6Vylhri1Y6v6M6Fers1dvTN/W2rbUOd8PxN+NxOkByGZJxVGhCC/BT/wmh+ZCDHZGCuRBF6yGNOHtHa6vLjCGZywXw9PTVAauDPdH7R9+0gcOHrf+js7Y10Wx1WMEhUjBZU7Nlx0awRJesie8BuMj1WKuipzlbN9Fgb1w6a7at3fb++Z+avfKanXzpkO2IbLJEFt4mbhJF0UnMR6HOEYI8pDvhZ7JwGVeKdCaUkWQigGxnvM6afuVRs4/6bOSj89a8DAd5mAEBQFZ5Geqwta3NLhw7TufG3aLwbyhwTkS/pJ+X/r4b7v1Gvoa1tr/6tfqsAoA8zPO0iXXdxd+FC9rX4wpru47T4v3d038vbrNiPPT4yKXY6D1fNct4I/e2jV43OXPxpWbRbUjBMnDhQQDuBJKZopHNIYEZBbiGCZpQBo1YW5MNTI5auLPV9v02Ij7IYU72DwG2WdhqoXzeOn2wev2JJrMtW2x0ZBzsjcNRJmQa7B9B6Of1sx9Y+75e+62/+2uzvjP2xg9etuhC1jrwNdfNp5nr81sj2hVZTdZhwYd4YObnF20MBbaM0JTw5zmobhNkB9mjeqCX8fHhIxZCsD7O/qLmOR0KBhsNNKK3LRD8IXeKtJZlXecVNGuuio3eRW9n/SqxJ0rrVgPj23m37vSynXQbdDZAeX5ulmzQWA58H7pwwbIKM4ZZEYKxkJIOBGHKk8rIUe+zB7+IGlt3t50/ctyW+i9bWIppyGdmXYSewA6QA8QzY6NOUlP674uAqfzGVwjomGmO2MN/8vuAdZsd/uEPrR8Nih34mjsjcYuRL68hjoZFY9hpSIgtofotks1G0j5pOMoKxhtDAKjrPoSHdvZgqn9kl98/i2sCTWUE6xNh5DUFumJcUJcMrolp0keJa6zBRoyMYgvpTr+Ntfp/ui1Qmk+vNNWTV3oNjD/d+3B3n70gsK7OJf5to1ISMck1cr4fqcw0wkANYPWyNbWRSgmtisHJq9a7/yGLPLzPUm8es8WBYWtEJD4KgNbp1Z/otjzyAuSop40AgNFYAo1iwBRQPzeGNgXhywee/UME4++zc996zi6efN+2Ixi/Ld5iPibxQrgmQhH80pQbxD1h1Enh+Qrtb4DHPAvYD0Jlq2tvsU0KMjlx0s4fexcgj0GFE+WOYJNE1LlIiPF2ukKi4qXQQSa/E9Y/Ljyldbq772zt6tahBW42aXezjNQ1MF6Hxv6FP4XAGOvTeXJhGIT1Gwt2bvCKRQEwMRHkuk0jADSyMGubd/fYps/vNxsatvdef9MSKZ81E5Mn6ptP/tcw4jvKvCFfNOdpxVUxg1tiHmt62Ldk/QRm7DnwG2ZfeNSS//2i9R0+Ztus3na2tDvBnznCoZWlQ0Ds0e2kthZg0i/ERByJ62xwdgZluHrrevIJB9T9h96w9OVR64rn/dqypKV1THSKozTr4YkC5P5FwBmqnk9C9qLIOb7dL3wPqDXACi1Q6qYoBuI7jtpWu9MbvQVAI/yn+ZBocY1Z4OQujxLezKQbXDcmhAl3niacOBa23icRmQfg3j34svm0TVKamkBhIlWMCT8uBJNbArF4UBE2hg9jNGVXER96f/qqfe4Ax3/ja2bHT9pbL/zYujIh68ZPnJsChLFkWzY1W0Mi5iZVQgCvmA/4J8DWfOLUCcTuU4RRt3wG9wSqcDkGhNzYrLXXNUKFgzEhd3W8wZYMsG3EUldQCPWS5a6IwSWylLi0S56ruAbGG72D3tb6lcZJeJWpuSlu6225+wp3IcZYiEv4hRf1Si9LEet0YWzcfLPzJArNALYZN7mnjBy9+/eatTbZpaNHbfTioMVJSCoQVwqjegI6sI3zylfXcsuRqZmQaoVMT9dlrX1/r235na+bjV6xN5/7D+uYzVn3cthaFphgQ3UtgrUbSaCXDIjGcDPk4BErXDsNP1hKggu4TZIEe+x6aI914iqx/nN2CoaErPMofOIUYJyBYbFIItNUPSAs6xjgVlqoBqh0WQaPKXzYWblQBMK1ubu7r1Ov8xXdbALPs4jX3TJ2D2TBebbata77ThbnLna2V6tnu+bjHCLA4S1Z55HiZsv69Tb5UjMEcmRhQijyTmpt8qlmpqYtCHUsAMvCFw7CWJizKPrC4S88YlmE2k8cOWrb0CcOwlxA9piIPLSBAWZF1OXyGUFdBJ8AL4eVO0kqJt/WNnv82W86MH/7W/9sSxcvWjfsi0YGgBjuhzgTdkGs6pHJcZudJccdmhIZBoQgWTySuC4mludsEq91Nlpn7Y8S8rx9m506+JJlJmZRlZu32YmpgmRsEGnMJQLzsMxl6RNcIvZjGl/LLNc3iWW8hKvC8Z2dXNDG+FTbj9ar9tWWv5bjNkL0Y7X451nGpfi3pgk8R+IvAHI16/XqDJXOU8r18/iB3ox4abiit38lnnI5HVvv72rcNekll9HJdecHHEguz+s3k0xMjhWvCZUAoLUUgFrSk05+cnWLrEItDvC5EOk76PcyQR0CYGVkziL2nkYJrU7+Vv4Pkjg0wu+lhRmbDrJua7Ddzxwgum3CTr31nvXEOyyIeFBTrp6JMclRRmwBC3aRtEnBAC4K8thZlvx2DTH7BEwcaG2wJ//yz8x6uu3I3/ytzTDh9sTOblscupD362IN+0kwmsZ33da2ydrhJdt0EqsYsMTyDoQDttAatIFQ0h44wITd3vtt9Lvft8y5i5aQDjeWe4CJvjnqrAGmI95sQYlewFeG/8Y8Xs7mo4gF4b4YlwVOuPbcFJS5IG4M7UZ7qF2uta13w69R38q0eZX3pPgeeveXKcV8ctZVrlfbH0r3X3P5artCjsHVrq9HQZbv025Kw/n9vVcZnptCH3aJcJU2rKiPB3gzUsZyXaf6eHF/128tNzwPuofqNHQ1dTflTswpi4ybt+AZYVlmElh/V6JbP4vrlvzT3736XVtXArJb2e4h/GrXt3Lujb6PN5r93NcFf6X6gj7eurS9rt2Twoabv41UV/sAFuTsYhIjEjoYYGUI/0xPjDLJlbF4e8IG0DLufYwJOzrxxyfeswkm7pQVujUcJRI5Y1GyPC8CfFnAWBNsGdwFUCHgATfYufkpG2SgeerZPzDbvMUu/+f3LEUuu90Eh9hC0lrjYcTp8RfjTiACms6N1KbzXRdCnUWnS81ZXUvEzgz32/aHP2Phh8ggcuQwQkL91kQ9FK6tyEDlJZHQnGjOUsBwo4oi9QDoHCyPMbzI9R2ttvXeHpsZHYHD3IJbg22K8su3/qrX7n5dyzaz+uP1QqpsNfn7Xt1auQOrrf96lF9tvatp72qvs/g4icHnDbeCHgvt7gI2Ctwa9YfS3y6IrNBPStel17Emy3ijA+XdXj9yDNARblwYg4ETb6FzqMPIZlJHkZykfrvOUVj0QJZZ9LCWW3S+BT/qbGTuSDHKh0RLYz02M2FThBnPYK3fs6PL4g8+gJTmgPWd+tBF2PlQYdMbifyzSwE4yvhnxd0VKPpgXcxl5+1casJGw8v2+aceN9uPotuZPjv+vYMWGk1aO0LyGbKKBMj+LCaHxO1FnxOXmNo6H7TkPDP4fmcIdb6STlpia4f1fpnJPybh3nnpRzY9RKg2Vr0GBB3noi3FSZZ+hfzWUhfCMM6SnWQx4rMRBobeh/cQlIeo0MwYKaLIYo3Km4PtQhvd2IYC8/Ltmgfh/LJSG6+0reL5N3r5K/StattkvY9TCoFr9xefhBu8PN9EYV26vdxvnat0Ka1vDYzvWMTOP+xSbZAPU2vvu/ege6ArmNK+3pyT1s5CvgYKq7fu9Do2TSokP2Cac8LtvLpjAU8np20KJbXZ5SV75KtEt5FZ+RO4wI0Yqj3NnUzsgYmI+IjtMJtMWmMjbgZ4wIrgM5gXQ9OjNpSasZ3791jr7/2uGXzkE//ybYuOLVhXsMECM/h+paAm8EQYPoN/WeL1IczaSB1hrZxXk2+ahJvjqxTZHvnGMwSIdNnAwR/bzPkhiyoXKQEedZzHDyD7FFEHkOsc+UlEATPuCcaXaQaV+qaY9fzyPjt5/C08I3COEaFvaolXsCo9JnIZ63MNVul6WHlrscrXpfwq3iZud7meVZx3X+rl6f9bycVWc943DKC7rOL0sKLf+nvp9dTA+A4FYweoN1jBxRaxvl+3zPKvsyzX7WHny/YmXcs1gXuTLrOo/DThxOCfBZVPTjsCqJOwKUJE0/ViEVtnpw0dPWFzF0cA0qi1pgPWSlhzCNdEHdoPEvTxM2EHWcK9bk8hEj+PVdr92d3W/vWvgqST9r/ffcGGcHH0NrTatmAMnWP5p0FZAFxUurCvzmL4b2NM2vkD+HGVJRpreU5pn3CX7GXi0B6gLkTpnT/6HrnzotaGT7oRX3CEsmUhB5WxWqL3PCBa1DDyYY4RHJLEifGrX/41B9DSOY5RT5wj+UlTBiSvfartRt68y2rX1ZZXetxqy/X2X4/yV+pfG21bVu4I0ThdJvL82nmiC3+/2dqF1Bctla6pBsbr0atuyzmu37qVWCkak/NLXn9XqmpeIlI3IePllatiHcZnLPdCvTocXNxFgFhBGvfu3m09jz1m8++esrOnz1oCIA6ng5a8OmVROL1RwpalxpZoarEprOM01mgWfvEEALq5d5d1KyCDzMx9f/8Plrw0Yj2NHdZEwlIk6vM+ZacprOAM/NQRkithXaMI5K5S1soC1ZmHaxy+B9bG1+Alf9JnJ158BaH4mLVTdgDRIQ1OSM/nhyd81uI2B6SjrOwl/EsCxqPk7mvt6bLIlx63i0ePWQqmRgZGhY9s1hk4y25eqGy7FZz5ZbYrn1/+vhW/r9z6b72ZuMG0ivvmSrnN5Vdb75/ncc6S9SZj1F6yhJl8c5YxfdUFFhXaX38v/e0sYrZ75yldO9goun81ML4tQLo+hToGi3uwbrRyHdh6IOzANz/bHmDtFgVZFGbf9VBWs/g5jwvWwE2QUNgx676+81ZP+HLvQ/h5kwv2xrETAE6IkOYWOi+KaaRSWsaSTWN9pkiJlMGSXcQ1MA0FbhJJzeC9ndb+JaxQgNheeNHOHDtpCX/YNrV1sp8P2UwsfmlWYBWnFVTisn6gNUEk3ZISnLJPElN9GZ5xHUC87QnORT0/fvUwiUunrA03iTJAo3KBvxvNDAB7kf0XUCpc5PsSkXZLgPI8gIwDxvyEcT9AlmhpVBw6dMhZ4LNX0ajAPaJ2VLuWtp1AMj/ardyuHrtF+1ezeMyGau6dS+xaYNdUU7a7xgIzp9ry77TjxIBY6Z93Pd4+3m8xKYq/O8ZFYSltgxoYrw8u3oazFCwqZ12VvAAVqDwCCw90/W73IivMZXXOfzxv8mrXKfQjBPuNaAinEdE5TUblaNcWa9m1y15++x27xN9CHVsQkofv2xi33NbNdpVw50G5JGBMXIStkIQ7fAUtiQvBrDX03m+2b69zTzz379+xbT27HDheJqhkLBqx8aZGKGp+G6Luw1z3FXrvZVTYrgDSl5lUu4yveApWR+qedgt0bzH79a/Y5ePH7VT/gDVu7rIpBoEhXCpjDWEbZsJxFDEhfR8l48cY38f5Pg7Yj2Pxj1BOaMe9Zk89aWNnPrQPBwdctpEZaHMSoZdF7lk1pe3mtXOl9vT2cxrQaslVrsuVX6ncG2cPVl+uV8+1ln+r9dxo+/mgx8kKLq5Xpd+OLlt4/sqtaddc7jvPP29PP/20034VaT7W1GTzrN1kxgqftWr+VjpefOBP86NJpLV8KtU/UKH+uYKesleHG6JynNO//Me9IROMUHgZRp8HTiMCNgo/9q5LgjaOI+we9KJzeewtTfo7OL35WpmZy23X2abGyZOBrCTkMktPT9o7r75izVxTmki102+/bXEsTWX5CFMN6RGH4I8FSGOUwfKUNS8uZgQL9gpBGduZsPviH6PENj1r3//Hf7WBEx/YL0VarR5LdtmHvaHEH424HgDLOP7hBizaNEEn6q9+GBSN8UYSeKSNODrb/Nn7bPej++z8pQt27swZG/3Zx2QRgQ4Hh1kW7Twjk84p0R8xO3K4WBQoEgpGnD7GkrjJsCgO/NVf2MgHP7Nv/9O/2TCiRq0tnbab7NNfoZ6RndsleOuuo1z7Vfq7jtXbje7NatduEPU8IWXu30Yvv1L9Km3X81Nt/13pOK/cSuevtF3RoyuVs4QxE2tuJqj0iv3ktddgGiXncs8Dxg1kNZiYmHBcTU9gvhIY3yykrxg+Km2vBGaVji+VplstsK71eLXTSh+JU6/mU3q9K12/bKkUjIUgVqFmZj19CEcb4x4qOWhUvtSih3Y1ddG+XtKBmx/H+M7EV4aw44bGkMWwLq9eOGfbWlssRuUmsZJbY0TG8V2LQFiL6Dx+BVvQ4xcBz3pYCcMIACWJtEts2ewi4BaHxq3dF7ZmIo81uTYP33gBAF0iyMOHJQynwgFplD47K41hzlVPtN0SA9IEDI8AgSCt0NmmkjNOhzg4PkeAhx+XBw8HVs2szgP9rc7NaKsuLhibuuG7xtWxyG2dZ5/5eqZI0VaevDhs7ajCxeqbbJrBJdfZjuDQ1PXI7dU2rIbIwlhbPEau9jRi4FX7ud3lV1vv4uMq4cday1jr+Svhl5IeqL8Lh4QV/wdgXuyv0kigewAAAABJRU5ErkJggg=="/>
  <p:tag name="MMPROD_18271LOGO" val="/9j/4AAQSkZJRgABAQAAAQABAAD/2wBDAAMCAgMCAgMDAwMEAwMEBQgFBQQEBQoHBwYIDAoMDAsKCwsNDhIQDQ4RDgsLEBYQERMUFRUVDA8XGBYUGBIUFRT/2wBDAQMEBAUEBQkFBQkUDQsNFBQUFBQUFBQUFBQUFBQUFBQUFBQUFBQUFBQUFBQUFBQUFBQUFBQUFBQUFBQUFBQUFBT/wAARCAGFAbk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TC2CwJFPQkqORTGyw4HzfxVG0e7bhm3L+tVYgn8v0PFN3eX8uaSPJzn5aJJDHycGgBsjOwHlsB9RmkaYhsAc9/ao/Mdm4IAP3aY+ehH+8Qa0USRZZ9h2uQ+77uBVaScs2GJVf92o5r6ONtrufm+VWU00lJDwCM9srzWkY2AkBJ3bTvB/haoZXTD74hn/AGk3bqha32ys4MexP4UY/wDfTU6RZ+MIuz73zNVrUggkMgbYibm+9/s0K5brISR95fSp1aRgRIqbv7qmmyII13Rgb/4QTWyIHxym4DbWG0f3uP8Ax2hoRjJGHz8rMP8A0FqSOYyKBIiK/wArbU7VP503K/eG77zcVjqWJGJFbJdmX8KlZjJtB+b/AHqgHmMdwYOdv3fWrKM7DEkf3aHuWQSTtHgEFo/9helKFWSTBUMMfeLYantOu3h9n+zup28fLkDjtigBu4LwA7bf9qnrMmW5+Y/wqvSl84EuNuG/2D81Iw3Ky5Ubvurt60gJdybM7tn+61EkjD587m/vJ/dqvFblhkDazdmpyBosiRo93s3zVnZAIt1tZPlKL/E22pyyHD/KW/hy9RtJI3IEbJ65NMZQzscNEP7wp2Al81uCpLL/ABfOvy02SXgEDdj5eVzmozHGpQO4Td/s/M1Nk8qMMQGX/aWmkBK90saYyP8Avrav/fVRLeNHxyAf+en/AMVUSzW7M33Gf+9u3U1ptr4STau37tPlAvwzBtzudzn/AIDtqX7QjNgfNWTJdJGxMlxAyf3WercNyGXIV9o/vfKtTyllpbo7sBOV/h3dKVrnc2xPmqr9uEn31/4ElOW6STdx8v8AdqeURYBMmzEmF/iqRd+eoKfzqg11Fj5/kYdNzbqjtNTgu7iWKMlpYdodf4hupcj3G2tjUSMsTyfzqUgMuGGf96q8exRn5larC5+UYyPes5DQsbR7flwFp+7PSozGWJ5FOHSixIcem00u4cUv8NH8NSWHvimyb8cUu3vTsjOO9AEUe8cydqeqgDgbafRQAUxm29iafRQAzcMdKFyw5GKfRQA38KdRRQAw7uMD680u0U6m7go5NADfJXdnFNMY7n6Yo3eYuVPy/wCzQ2VPVfpTRA1uDzh6rbpP7q/98n/Grhxng8ml8setFyxrZ28GoWd+5b/gNEi+XF95l21CrFkyp57/AC9atIgeMFQQvy46U07ySGBC9tppuwIzEyOynt6U0sIRgsdn+7WhI6RVXIB2u3/j1VZGTk7HQhvvbutNmYzbmjkHP3WXmlIlzhZDn/dzWiiAivgMvCMP4uKasaFFDsM+vAzQWbHz5ZvXa1RXNrHO0eYEdlberMv3W/vVSAsquxeQSB0Vtv8ASq8ikPlTt/vKtR+WV3bEGV+6qvUDOdg83JdF+838NVFEE/l+ZtJaRR9QMU/mN84LYX72arNMWdV2j+983ytUfmFmXYm1T/Ezr81alJFxrhGT57dCp/i21KtxHt4j/wC+V+as6S9htS0jvHar/FLuVGP+9u61y2r/ABa8GeH08y98U6XAjvt3NdJ97+7/ABVz8p2woTnsjuppIvlEo3Z/hVd1G0Ko8qX5D03LXi+tftVfDjQ7m4tJfEqSzxcMtpbvMr/7rKu1v/Qa4q5/bc8L+dJDbafqEkadLlkZU25+8u7bu/3f9qsozR0LAV38NNs+oJJjt2YDr8u7d8q01rVZFYoTD/u87a+erX9tHwGoYSzXaQKu3f8AZXZ938Xyru/hrYsP2wPhreTvFJrUls6LuWe9tJVV9q7mVW20uddC5ZdiEruB7e0Pkup3uy/3aVVVmwA+R/srXnWg/tDeBvE2o/YLHxPYPdfeEXm7NwZd38S/1rrdP8SWd0rvaX0NzEv32tm3qrfhuq0pHMsLUjua6ru3BCXf0dsU8h/9gt/sr0qi19Jhdlyir/dp7K8xUmZXX/ZX/wCyqvUxcS07SKykSfIfvbm207KKnQOzf7XzNVDzIo38sna7/wAS/MtSbY9uVkKf3lY9f+A0WOcs4SReMfjTDbhSDvfb93bu+WoF8uR1Kf8AAVpxV4EZiUVf7q1YCrHB/wAsiS3f/wCJoO75hL83+y23bUX2qO4+Xdtf/a7/APAqGmg2sTKu/wD2tqtSRSTHGSCPmSNdv/oNSq23oZdv3vl2tVNr63gXMk7ptXH+9/wKsbVvH3h/w/IqX+s6bZyu21VubpEbd/31UPmZ1wozqbHVBQDvUgtj+Kqd5fRwxNJKUtwFy0jFdoWvnX4lftgaL4fnn0/wzCuv6ijbHlV2+yo393f/ABf8Br5n8dfF7xZ8VDJD4h1ARWO5tun2a7IPm/vKzfN93+9XFVxVKj8Uj6LBZDisVJe7ofVXxW/ah8P6FaXll4dvRrOtp8mFhzbx/wC8+5d3/Ad1eV/ADx/4k8ZfHHTzd6leXsSRMJtpPloio/3vl+7ub+KvnuOQR7I45Qkf91a+i/2JbG5m8Z+KNQWSVLMW6RbkDFWfd91l/wDiq58PjniJ8sV7p6Wa5FDLcOqk37zPttV28A/8CC1PD5kYXJV/UrVGKQ7Gx/30y7asqD0BZWP+7XoSR8AW/lkX5hR5bdm49Krqvl/8tC6/3acshVMlzKv+yvzVFgJlEmTnYRRyu4560kZOzgn23UjSHuAFpAO37WAPOacX9M01JNx4Ib6Ubn3cgbfWl1LY5fmCmkVtw5BHOOadvUjrS52jk0XIGW9ultEscYwoqWm/eXg0o6UixaKKKACozjGN1SVXkk2/fj3fSmiCTmNeuaOSv+1TPOPoVH+1Seczfw4osAfvG2/IVx/tU7b5i8jbTA0mBk7z/wB80pm5xjPtmmBKuFXrn60bvrTGU9Uwrf7VJ5r/APPP/wAepWAqSR5RiAcnuxpVy0akHB/n+NQy+ZtbDD8f7tJHM/8As7a6OUkVpEj+84Vf7rN81RNIrKDgBD3zTmVG5I+Y/wAVM8pVPJ2/SrQEELMseJQgcsf9V9373y0/zBjBk2sPxpzsJOMjb/eX7wqJsKyqH24/iZqpAMkbc+BLz/do3hsENg/l/KlkuTGmBiVenzcUxpI8rjr/AHtvy1aAazZPXn+VMkc4+dN+1fuqN2aoX+sQWETvNKqbF3NJ8y7V/CvkL49ftUT6lDdaF4OuHsot679atnVWlXb8yxbvm+9/6DUVKkaUeeWx6uCwNbGzUKUbn0b44+M3hfwLIia3efZ9zbf3Sb2DfL/CvzfxV8++Pv23hcTPZ+DNHeWDY6tqOobk+f8AvKn/AMVXyVcXl3dXbz3tzIzu27dLuZj833t1Njk8soI/977rLj/er53E5zCOlI/Ucu4Oc+WdY63XviF4s8XbU1fX9RngLM7xfa34b/Z2t8tc61qk0jSTh53ZvvyN8yr937tMW48tHZNis3ysyrtWm+dzscLG275mVtteBWzWtP7R+i4PhvDUY/Ci351pDtEUbo6L/FEu2ppLqSNss4lX+6rfKV/4FWbDcCZWjG1GRf4vvL/3zTrhnWVgCrNu2+ZtK5rhnjast5HtUspw0NIwL8l5J5K7AVb+JWfOP++qWS6nkRkcPLhfmXaq4X/e+aotMjtLKZUvPMVX3fOm35f9pdzVEtvArrsuWZnb/VNt+al9eq2upFyynDS93kHSW6XXJieVD95UVV/76q/p+panosHlWGsarp1vJ962trt9j/Lt+b5qzpsLtLoz/wB1mX5WqSOZY32+UXz/AAv8qf8AAvmraGZ10viPPrcP4Sp/y7R3eh/Fz4geFLM2uj+MtStbVVX9xMquq/Nn+NW2q1dPpP7XXxN0dEtnvNP1eJXZ3lnt1V33Nu2sy143JNFvy8UaN/B975f935vu02W4Cw52Fv7vzdP/AB6uuGcVYb6nhYjhDB1No2PpnR/259c0+Ty9X8M215K251ntZtny/wB1l27fvfxVsaD+3xp0lpKNU8K3i34dlT7GyvFt+9tZm+ZWr5Ja6j8ximFXbuVmo85FaVBJCzN/G6tuP/stdkc7n9qJ4dXgmhKXuH2RrH7fGgwqp0zw3qd1cjbujvJktlRfl3bV+bc1ZD/8FCLS22pbeEmvZ33KVe9VUH935tlfJ0bCOJ3iSJ1PyvtWp18htoMf2Vtq/d/9CrWOdx/lMP8AUen/ADaH05P+3V4hvJm8jwrYWsXRUllZvmVv7y1jap+2p48v7mX+z9P0bTUdNu10aZw38TKx/wDZlrwWS4CxsI7hNxX7q7t33aqNcPMMmNmRdqu6/eP/AI7XPUzmb+HQ9ClwXho25tT0TXPjr8RteumN14u1CJ8Mv+jHyYyjfeXYm3/drl47x7w/aLvdPclmbcy7/m/vNu/3VrAjjdT5iF2Q/wC78tSwzTMuYH+Zf9r5h81cNTNqs9OY93C8MYWhK6gjRa/SFnGEX7vyr8rVBJIJpM5lSLa3y79rUya6k2Lvx97a33qrrDDvyAJPl+6yNXmzxMpy94+lpYCnRXuFv+0Ht3QBGVNyq0jMvy/7TV9tfsYae9t4X1e4jfZ9putztH827au1fm/4FXxKtnFNYypJKyqy/wCr/i/4DX6Jfs4aLaaX8JPD0VvbCwl+zq0qMvzs/wDEzN/FX1OTJS5pH45xrKUeWnfQ9eRvm35Zs/xf3alWTHXdVaP5Xwfnb7v3qmJKNlJPl/ulc19U0fjRYt2w3Ixu/wBqrTb85G0/7tUPNiL5Iw397dT1uAzMA4/OsnECzudW5y3+ytCzO5f5Nq/wt/eqv53ysd6f71Na8K5BfOKOUCyw3cbX/wB5eKBIAygRu31NVlvCdoRd59mp63ZZeX/75WjlZqy0rbgQItuKG428hf8AgVU1vNyn58t/DXI+JviX4e8JwO+qaxb26oxQ/Pvbcvzbdq87qFTk9kaRpTlsdyzhOS2B9KerKQGDA56V4lof7Rml+JfGlr4f0eymuIppCq3kisiFdu7cvy/pXsyNlclVIolTcUrmMoyjLlkrMtK3Gc7s01pgvUMtM27lz5f/AH196neSMY+9/vVnoQKsySDCEMRTWj8zbnK49aTyn6CTb/s075l6lWo9AIJJEt03HOP975aFlZ1JI2j2Y1LJ6/eb+7VfzDMvzRgN/d9KpagTLjqZPmoVXZm3ruX+FlpI2HyhkbNLu8st5cR3f+O0MCden973xR+K1ArHH+3RtNLlAoSSFUwBuqBgNyyEJuAwPanzTJt5BChv4TTlX5Qckn+6a6loSN3Mo3ZBX2FQN8oXCfLUzEE8qeB82TjFM3JLwgyrf3atANby+rhdv+7TJFj3Zxuf1VelPWPnLOOP4aYWG0eV8+W/3aaAbI8kcgwnm/7K96r3Fw6oxMf2dR8x3Ntb/eqWVvu5JDH5QEX/ANmrw79p74pW/gLwdLYJK/8Aa2pq0NvG24/Lt+dt3b71Q31PQwtCVacYR3keB/tFfGO48da9daNp15NBoNlKyNsfH2mVd25t393/AGa8Burry4fLi/dIn3k3f53VNdSRx7hEm1j/ABMvzN/3zWdJNHMzMh3Ii/6xa+DzLHzqT5fso/o7h3JKOGoRly+91ZN9qTehlUyJ/dami6jVHjJbynDblqKbzI9vlnam35Wb5WFV+fN3jK43M2/+GvmOe0j9BhTsh6wxq7GCTarf89G+ZassyRwtvY7f7qndms8whk2Fw0rbfnHy/wDAqs/avtEOxHiaKHanyRbd3/Av4mqHLsbuI+4vLRfuI+4Lt+akW43M0sUTKit8q7fu/wC81RR4ZG8yVWVW+Vfl/wDQqVkRZUFuGRXb7u7dj/epXK5A85pH4g2/wK33FX5qk+eMsT95v442/h/iqOSaeNXEiK6bm+9u3UzaQ67AGU/e2s3FRfQrlJ45nVFSKRtu75WXdUsiurqhu/NH8Xy1DcW8nzRl3t3X5l3ttzUckht1QCUM23d6Z/76ptmW5LJcPMux83ECs3yS7tv3qqt+8XISZmVflXbtUVNDcBdo5Zl+Zv7q1DNMFWNER2bvI33d3+f4q1hGaMJVKcNyVZLhsr+7Us397bmpYbUqjCV7VWf5mXfu/wCA1nXF5bKrRT3HkOy/NGrfMazpNYsfuQTtOwXdt3bf/wBqtoUqrOOWLpLqdB9oHyhAkTAfMq07d5ZxgMobduZttcvD4iHnMgt5lUr/AM8vmqw+qXEyeZbQOys+3fu27q0VCa3OaeMgvh1NyabEjOEGMfKq/N/6DVv95IreZJ/DtXb8rL/31XOp/bNwPMCJAm7/AFSfxL/e+7TZG1hpfneBl2rtV2/2f9mlLD3VuYzWK68rsdHN5cm0ksyj/gTComsZ2BdJQy/e+f5VrBk1i/t5lQwQSzr/AAb2+Vf73y/w1K+tXLTKBZyyp99vLl3IFqPq07aM0jj4bcrN5o72zlUG8RGb5WWNtyj/AIFSK7rPseRpVK7vmrEXXJVdSlhOrb9rN95f+A0jeIJ44mf+zJ0TdtVm+7/9jVLDzuEsXFLqdrHpsmsPBZW9yyXE8qIis2z5mbavzf8AAq/UTwrpcej6Dp1nJtdra1SFmX/ZVVr8ovCfiT7D4o0TUb/Tbv7JbXUT+Uv3X2srLu3Mu6vqj/htm7sDKY9DN7axytslaXZlN3yq237rba+3ypQo0vfkkz8W4mw2Kx2IvSg5RPsnbH84MjLF/wAC4qeGTlRHIHX+8zV8hn9vO2mTNv4LvWVNrSie7RV2/wATfKtUbj9uXU3u5/sXggPZlv3P2m9VXX/ebb/7NXvOtC3xI+FhkmMbt7Nn2ay7vlkkUH0bNMZk3YQBf+mjfdr4ivv22PGN/JEbPw1plqjbty3Uruy/3drLtrM1T9rn4g3dwj2sumafFFEy+UsXms7N/vfNWTxNFfFJHXDhzHVNqbPvMKY1+Vzx/c+7VHVvFGnaJbPc6jeW1lEv3pbqVUX9a/OjUvjJ4/1qL/SPG99FAX81kiCxMflZdu5V3fxVyOvatLr3ljVNQudUut3mtLczMyltu37rfxf7Vc8sfQSvzXPYw/CGLqP342PuLXf2wPhzoc7Qx6nNfSoyf8ecTPu3d1b+L/a/u7q5HWv22Le60t30jQHt7iSJmgn1CZVR2VmX+Hr93/x6vjS6Yfu1wu0/7O1qh+wpI6GV91uF/dQfNw1efHNqXNsfS0+C+Tl5mex+K/2lfEfiGa1ibV7yb7Ku9IrQtEj7l/i/vMvzfNXn8fiLUbrEctvHbojq6Tq+91b+6zNWMsO1cxIu1U+Zl+ZqlhjlYAO7qyMvyr94/wDAq5K2aVKkuWDsj6GHDWGw0PePb/2Wp7hvjNo8Ad7ifZL50siblK7W+X/Z+9X6AxKEkXCnPYs1fHX7Ffg60nutc8S3MMr3lvKttbOsrKiKy/P8v3d33fvV9d+cWABP+6zV9LSl7SnFvex+I5wrYqcVsmaPnSL1PNRfameYbX6f981Bl1UmNgWH9408XHy4kYZ/2e9XyHhXLfmeX/s/8BpfvD/WMv8Au1WX5uQaVpNvPzUuUkuDZt6sQO9QR+a0OXxKw/iQY3UcyDG0o392pY1K87Ov+1WdrARSK+P4qh+zht3mSSYb+78uKtLJ5mQNy1DcQswfEjr/AMCqk+gCbSuNpCj36mnb39B/31UYhY/eY/71O8lP+ejf98VTEjPk8zYRuD/8BpI5DhgTtPX5VobcEx0x2amxmWRV+VWUL/FzXUIcLn5lBHajh1X5h/u/dprNL8wwqNtpm2TH3x/vbqdgJcoWwQrf+PUeWGyD9z+HbzTNwhfCSYb1pWy+AAN38XzbaYFO4hghRsbmPua/Pz9pDxrc+MPiNqUDM7WGmN9liglb92GX7zL/AL1foBqUP7lnlk2qvzfMvSvzB8YakNQ17XLh5CqSX07L5n91XavNzCt7HDycT73hbCxxOKjzdDnLld29wU427drdP++qz5reT5YzI/C1ZaPzCyHYkf8Aeb+9WfLGWdQCXSvzWcr7n9OYOMYwsDaa8iuRL5rqy7VWoVhZYudyOvbbup8ileP9b/tLztqx5dxbwxFJU2uv8b/d/wCA1wfaO2PuldVk+XILsW4V920LT5umDH9z7y7lb/x5qJFZSnMbysy/Nub71H2ef7rwO27rt+Vv+A07dDQguPLkVUifa/3tr0+3kEIWPYGx/Czqn/Avm+9SSQxwq0mG3Bvus/SnwyPcbTKzMv8AtLR8URtcpPHM0ip5Z+Vv4d+1WpjNtfEgX5vvbdqtUkinogC/3mrI1a+EZ8iOSZ7j7qqqf+zf3adODnscVfExpRLkl9HHuZ/uPzu2fLtrJvNcSaNfsFm807f3l+Xd/vUi6bds7te3LOz/AC7V7r/darcenxwqot5NkSqq7fvfN/wFq6LU4WvqzgjOvX+BcsShu1W+XE8CWTfe2urbT/usrfdqJvDeoXUv7y8SJWX5FXdt+7/vVs28EO/YAXX721W/y1WZFgtwBFv3s33fvbf9r7tU69vh0LeCi9ZyvIxG8L26nZLGzMu1mTevLf3tvzVrWdnGr/uoxC4+75ny1LJ8yu4G1nb+/wDNUbWr7VJkLOv3mb5v++ah1Zv7RrDCUV01JY7dMsZLdJd6/M2Nvy0yG1TcwthGmG3NtaiaPzkiD7dvy7l3bWojs3jdgXfau77u7hf96nGc5bsn2dGm7ksKyQsxMcbJt3bWdvm/3qduToghd/7rN81NmtxHF5guA6v97cuN1NW4tvJY70Zt21VVvu0+ScgdWjvcYtqkhJMSb2/WrVvYpaoqZ8qPb/e+Uf71NtZg2w73XK/eZakkZ2+SQLs/vJ96spymvdIUsPN3iHnTrJtQs6/3ol/8e+b+GiPzVlYk+RhdrMyf5/2qrLi1OMS7PvbmX5f+A1abDbQ3lthv4vm/4FWPM+50qlSYizGPf+93t/DtXazVNa3E/wC6bO3+L9622oeZIXj/ANawbcsar96ms0kO6N7cbdy/N5vT/wAeraNaa3JlhqRptdP5rK3kpKP4lXcv/AaSNtysEldVLfdVfmP/AAGstpCqYy+z5fl3f+y1P9o+ZA4zj5vm+X+KupV5ErCUexe+0BpP9YFXbu+VdtK0jzMzCMuT/HG26s7c8zOBJuXb9zbu+WpIWnt428uLYn3dsasi1zutI2WHgW4VnuJPLeQQOPlVpF3f+g/NSXShZlTzA7bFXdt+Zm2/3aiaadlyURm+7/dxVu4W3mdBEgdURd7bt3zbfm27q7KUrwbYKmlIpXqkyRF5R8391ulWIJk2qQ8cqKv8Tbap3EcccqNGwgH95l60m5/vF2b5W3My7mrhg/eNJwNP52nUjMSFflZWytWWmk+UB9qr/wAtPlb5v+A1jtIVhYiN93ytu+Zqt2s0sMKSzP8AKNz+bu2sq/8AfVerho81VHz+ZOMcNKTPtP8AYj07VLHwjrWo3xlS11G6WW3aXcqSKq7WZVr6biVJhjzGZv8Aa5zXjH7MOl+V8H9BjWR1SSJpUUtlirtu+83+9Xrqxtbn5i6r/Eq4bdX6NTilFRStY/lfMWpYicubqXF3Dkybl/u1NGxA3Kdw7VWWXKkeWG/vbj8tOjVG/wBkf3V+7W9jxi2ZCBmTYv8As07aHTAB/wDHqrRzASbMB8fwrVpcHgIF+bP3azegEkav6bsf3amWQnp96mL5iFcZ+ahMuWy44/2dtZMocZn+4w+Y/wASUpjkb/65607C42k4am+ZFG3z43L/ABZqfQCoZjGWBVVX+8zUzzj/AM9460PtEe3jPzVH58f9wf8AfNO/kBhtGNzMpdvl27lqSGFo4lJk2/71Ryxx+piZvlX5vmFSLGeuWb+781dpIuyVo16MP9k0bXVcoFVj83NM8p+APlUL8zSUKok6luKAH+cWRsoVb/vmmSMJH5PT7rfw04qjZ3N0+6pYqtPkYY2Mfpt5qRooXUJbhI//AGZf97bX5jfEKxm0nxr4hsv3j+VqErLJIqp8jM3/ANj/AA1+oM0Iwfk3N9a+If20PBc+j+LbDxCkaLYX0P2VljT5onRf4m/2q8nMqbnh5JH23DWMWHxcHLRM+bWYR7hxHJub+7/6FWe91HI3yyjhv92rF15/yrEHZD9xWb5ahhvBDMTJGir91pNuf5V+bNcvxH9P4SanDmiRxsZCpSEbFPzLt+9Tm8yEKHRm27tvy0brdpOAzru+ajajBYy7RvuZlZVY/wDAfvbaxO8b9qeYyoLddyfwuvzbf/ZaYt0mFLl2+b5fn3KKfMwkGP3rMu0bvK+XdTo7qS3KOY0ZNvyq+3bu/vfdrB35tS/QqW/mXVypV4rhlb7zPu3N/urUxhkjKhY1SUu3yq68f8B3U2TUEmHmD7+75pU+XdVDVtcEMMUjyM6/dWVk/i/2q3jBzkoo5sRX9nTcmN1LUJJrhIreB2bcu6SRti1YtdLj05/LAdm+b94zN83/AH1TrG1MNtzI1xv+Yt6bv4f92pfkhIcRuqfd/ef/AGNbVJqn7sDzsJRlWftKnXYc0cihhGUX+8rdqb5aSRHBGVX5lT+JVqRbiHK/uv3X8K/N8v8AtU2ZjIrR4RE+Vtyt/wB81xI9u3siCNhGV2EfvPut91anjmDOgGHdv7q/+zfxVFNqFlpqKSU83+6u5kbbVL7ZqerSo9pbwpb/AMMrOv8A6D96uunQc/e2PKr4yEZcsdZE13qFtC7STk/J/t9Kpf2hezIv2Kyd1X/lo3zKP9plq7Z+E7bAeXfePuX/AFrbv4vvLWxDHHaw4Efyj5d27biqbhT8zn9nWrrWXKcnJDqrIsslwjsGXdEqsuf9n5l+arNvpOpzvGTPLPbo+WVfmQf72371dEswkfZ91mX5Vb7zU6FIpFXehWU/7f3f/Zar29vhjYlYNP45GTHoNo6MhM7uV+ba7fL/ALtLN4bso5H8u3VcH7rFvl21tSbI7d0G5VX73zfdpkdvbSSM+z5N35Ue1k9TSNGitDnJNL+y7ykD/wB5ZEVtx+WorXSbiOFXlurhvLfcsTNtX/eaut3RqcArsVvmVKe2JIWMeINy7dyp8tT7Z9SJYWk3zJnNrHfed8k6Sr/CrLtz8v8AFUUl1cwxq9xpjxIq/fgbex/4D/DW1Jaz+ex+0iVR/D61Pa2fnp+8Hlqy/L/Crf7NJVVL4ojjQmo+5Iw4/ElvCVLxyqg+4zJ95v7vzVpW+qJqAxG8DZ+bbu2stXVsbdZHLQiXd/Evy/7vy1m3XhezknZzbeVJ/eim2t/wJa0apS8mZpV6Ur35kWfMWPc8hbcv937v/j1TW6pJtY4dmb7v3s1gzaJqtm6rB/pi7Vb9/wDeP/Avu1BNfXlu5jki8rd/DA2/Z833t1WsPzfCy5Y3ku5xsdH9ojU7Nyxf3UXcrNUizTsrHI3Rfe27t23d937tc0viSO3WVCF81l27tzLvb/Z/2afJ4gjm8p3iuAu1du5fkb/drKeEq9iFmdKVvesdFHqkcTSnzMI3ysuf/QqbNfWjSMSJAu3+Fvlb5ayV1a3uT/BH91fu4/8AZa04bi3V2RJArY+4q/erup0pQh70eh3QxlGp8ErkU0dtbzKVeVVf+Ft1XYZEkkUB3Vtm1dzdKq6pnzUf7QkSn7uxW3f8CqJZIIy378/d+beu7/gX+7XBBXkdjqXibP2MZzKg2ptb5W/vU6SxTUZorNHbfJcIisu1fvMq1RtW86R1jlXZuxub5dvy1seFZLmTxPolpA7s0t7D8sa7v41+Zfl+b/vmvZy+EnXjZHxPEVeMMJO+1j9NPh/4Pg8J+E9J0yOTcltboisz/wCz96urjAhRcOyr/shWrN0eNYbZBvf7q/KzbWb5f92tBY425I3v/d2/Mv8Au1+hXd2j+X8QlOd4j/tez5EGW96sK/HOP5VX+RI1H7sL6MnzCpFm8z5c8+i1ocZZbywvKBv9pu9MaQDa2SoU/dY1DnaG3uWHsOlTQrD1JcqP7wqGrAWYysnOTuP901KvlKnzdPeoNgX5o3G30qM5JGIBIf4vmworJq4F7zF5PSlVxjIb5T7VUSQKFBB3f3F/hp/mFsjyyCf71TygPDqzYUgt79afk+1RLlTgR7ffd8tP8z/cpjRiNjDHzArN8vzfLTo1C7j8yt/s1V8xJoWJIZf7y0Qt3jd1/wCBbq7bCLjCPaGyWVf4f/sai8k/wBVX/aaoG+X7kbfd+9UWJLhFLv8A8B27aOQC20Mp2YKIV/u7qFMsed/yKf4vl2mogxXg4T/bbtSTNJ8pQv8AL/tUWEmOZhNyJHyv8e3ctcj8TPAem/EPwfe6VqUfmxTLuXa+x9yr8v8AtV1W0yfPvy1V7hgr4G6Vuzfdrnr0fbU3DudVKrKjOM4n5deMvCs3g3XrrStRgkW8hdmi3fNuX/ZrnJIzM2H3fL/yzkWvvj9oX4Ax/FCxS7sJIbXVIfvSquzPyt99l+Zq+G/GnhPUPA9/9k1i2lgcfceTf+8Xdt3bf4a/OsbhvZ1HHqfvPDfE1J0lSrStLzMDy0hmw9uWfd8rM/zJVW4uI7dB877920Iq9alulNmGl2Oq/Lt3bef7u2tLwfpFxJM95cmG42ttVGi3f987q8+nhnKV57Hr55xZRwFO8XeT2MO1uJ2uNk5BYbW8hvvbW/vf3Wq1JboqvIGiidW2/LKrY/75qHXpJG8Q3gwbNUl2tuXap/75pWmiaHDlFVd219zMv/j1GJoKE7RPoMhzOeOw8as95D/LEgVCZpsL97ZtX/0L7tZt5amTUrRJIl8oKz7Y3+X/AOKpWmjheA+eOf4V/u/7Ss1VLzVEsdSt5w5RvmXzNv8AD/vfw0YePvao9nGNOKvsdLDbjyP3pkWLb8jRf/ZVCuG2obhFfd93d/49VT7VcXUKySskS/LtZ/4f96hryRt0Dxwyp/sJt/8AHvvVzVYP7J2UJx5fdJljG95CS/zfdZVqvdXktrBcSCXbtVdq7GXd/wACqBZJFkzHuiUbvlVPm/2aq6tcanJFb27SR+VM2112bsL/ALX8NPDU+eauc2PxUoU3y72HaXpd5rlytxJC9wiLtRf+BfNXTRRm1i8uVGicfLtVd33f4axdNmuFjSMo0Cj/AJ4Ltx/+1WvavdtK0ksm5VXdt81l+WvQm5VJckEeNRdPD0/a1n727LSyfZ5PM5Vf9hdu5ttSxxvM7SHbs/iVqyxql3qDulnAzsPl8x/lX/dVq9h+Gv7MPiXxttecpBZtErNKzbcq38St/erX+zqrjzM+axvF2Hw03GHvM80+wwruyh27dzNu/h/vVEsaNNhILi42KzJ9m3Njb975a+1tA/Yv8MafHa/aPOZty7knferL827b/tV6xonwN8J6PJEf7IjuHiRk3TxL91m3bv8Ae+WurD5VOe8dD47G8b1ai5aUeXzPzcuvD+tzRLcQaRctBt+60L/8B/h/irNk07Wbd9n2SVc/fVoX+Zv/ALGv1pi8P2VvEiRWFttG3amxdq7fu/w1FN4ZsrwuZbC24/ikiVm+9u/9Cr3aOVQtacT5WrxVjZaxkflLb6Trkbqfs0sqDcVZV27tq1FNNLDJ5FxZOqIqttXb8v8A8VX6kr8OdIjs1tpLWKX5tx/dLvb597f7X935d1ZWp/CHwXqVvFFdeG7d1X70ixKjMzfeb5f96pq5RSk/djoaUeLcbTSXNc/MiPVomkaPy3j3/MrKu7/gNW28tlYWzsjBfm3N83/j1feeufss+BtQtvsllp01g6srLPFLtZvvfeY1wviT9hnQLyGIaVrN5FOjN5z3aK6L8q7VVV/4F81c88lpuN09T2sPxviIfxI3Pj+58y1gXYUR0f7zP87f3fmWkX94imNw8x+8r/w17lrX7EviuNbqSwiS4iZW2fPt+7937v8AE1ef+Iv2bfHnglJTLolxLF/HJbbXXZ/s7V5auKeTT+wz2MNx1TUv3sbI4vyZPMaOR/KUMqt/lqk+yJJGqFGkXd/F8uabN4d1uznuoItOu2+zfNLG1u7+X/e3fe21QjvL21ED3VszI/8AEu77v+7XP/Z2IpX0PpaHFuBxVouVvUfNotu0TRiJP4f4ty0n9g2mTsT52Xc3zbct/tbdtNh8QQTQ7J98Uqru2stP/tKLMQFwjM6q67q5XGvDSzPSjjcvxHVGRNpojTbEdjHcrbfm3f726mR6fe/bFIu/3ifMzKm1W/4DW150ccOZSHjH93+9UrXVu26QReRubd8q7sV1qtUjD3jqhh8PNqVJ2+Zg3y6pb3qPJELrLMvms27b/F92nx6pe29tPviWV4tv8OzfWjMytPvjfcob+7uqH+ybdpG81HlfdubzGZV/3a4oVIT+NWNJ0qsE3TlcisfEjs7j+z59/wApZY12/L/vV6N8BfiVpnhn4q6NrOpyT2sFmzsNsW93Zl2qvsvzferzKTSXy/2eedNz/dVN27/Zq1pelpHMpln80D5lSRflH+7XrYOvRw8+Y+azDAYzF03Sm/dZ+jNv+1F4PkhjuZZbuInb87W+9l3f7O75VX+9WJrX7ZehabZTzSWk8t15Sy2wW4Tym3Lu2t/EvzfK1fDUPkM7jzztZtzJHKzZ/wBnb/DU9xJGuw/Zo2Qfck2bWr2/7Xpdj5SnwbKXxaH1fr37cUt9ZxRaNpkNrcN9+W6dnX+H7qrt/h3VxGrfteeMdWbzLKf7A8O7ZFBFt8z7vzMzV4Q19bSRNnZvkXayqtWo2iaZHSOFNv8AF5X3q55Zv/LE9GHCFKkvf1PUF+MXjzxE9lb3N7PeSyS/LA021Wdm/ur96vv3wde6td6VEmsWSWt5Eiq6o25T8v3lavzz+DnhufxV8SdI0+AND5Uy3CXKp8oVV3fM33l+7X6QQyKdgaQlm27ht+X/AL6r36FaVaipy6n5ZnmGpYbEeypbRNGNTGcqdr/WpcuUy6Nu/vL96qqxwyLuXa3r81SpJHGM7wP9pa0aPmbkwjk27hIzHtnbtFJGsjbvMkLL/wAB21GbkRuozvX/AGqkaWQY2CMKaizGSs+35f4f92ov3n/PRKRpt2AflU5yuzdUPmxf3l/KiwGV5IkC/JtZf738NP5+Xc/zf7K9apyXEsaMShZf71TQ3HyYMe3+JvvV2AT4lT50b5fRv4aPNkKqTGGH95W2qKhF3uLgH5U+VdystO+2eYiu4K9vl+9VEcwvnGNudwU/e2/NTmVZBvD5/wBl/lzTFuEk6QHc3de9RM0eOEZ1/ibZuWmAt1vjTI+b/wAepkfmM6gL5qbeV27afHcLuYCNh/ubvl/3qcl4i/dyV/2uGoLIGkkYsiQAL93cq/Kq15t8Tvg7pHxG06WO9shhm3u29Q8vy/dWvS5LzdE3kRsqj+JaxNc1JNJ066vLhxDbwRNLLJuVsKq7t1eXiMDTxC5Zr3u5Sryo+9c/Ovx18LY/D/i19PFu8FlA23yJ9zMu37rf+zfLReQiGIxRhIki+b5U+Q/7VdLr3iGXxFr+o6yZJbr7cX8qfUPmkEX8K7lVdvy/w1gTW4uLa4FzOjvt2ruX5RXy1Wj7Kr7K+x8zis2rYmt+8ldRPIprqJtXvz8oR5W+Vh93/vmho5N+I402uzbVb5V/+xr3yx/Zpt7z4bS+J57a7adbdrv9wy7Z9v8ADsX5vm2/3v4q+dtetb+O8eO4E2nSxszeX8qeUu1dqrureOTVcXJuF9D9uyLjOhluHhTqLZD7jMMu9vl/2oxtWm6lDFNbr88e5V+8y/MrVhzXlzPDiXUXCfMzRsu1lqezvLtbhCFR1Hyff+V/l/76reORYmmz6yfHWDxMGnK1x9nqSeT5MsiRSorLtdm3Mv8A3zWxb3RjdAJQ+7+FlYKK5+8kuLouhth/tbV2sdv3f+A0xbG9XZIZZeNrLu+bZ/wGrXDeJrXlCJyLjzC4a0JS5jpFvJW2vc+Y3zbtvy7RVTUJ1k1SyKjch+8rP9z/AID97bVW3a/t7hw95K8f3PmbbUzQ/wBobnFxNLcIv7rcvzbq3w/CuKcuxz4vxBw1SCjA6W1/dxoNiu33t0bf+g10Pg3wHrPxBv0sreCXbv8AljWJnxu/ibb/AMCql8NfAdx468W6dZu0qzyuvzfLtZV+8u5mWv0q+Gvw10f4daGtnpcULM7b5Z2VfNlb/e210Usk+qSvU+I+YzLiitmEOSjLliec/Bn9mmw8Butxfxwai6xbFaPdtXd9773zV73bx/ZYlgBfai7URF3Yp8Nud2XkVFP8O/rTvLgszvADM38X8Ven7KPQ+NVRvdjrdDbgF4nwfv7vl2t/31Usc1xIGjIdk/2f/iqdC6SbQSPu/ddalk3yKECjYPveUVG386rlMeYptHcMrBwm3+Flb71NWafcxkJWP+425qsfaLfbgxuq/d3f7VIskW50GPl+b6U7CGxt5g3pI6rt2skibVqRWEfKbWXbu/3qrfaCXfZKkqhfmVflaka+jZlXy2+X723bxUyNErlhrhI3UGNHx/D/AA1FNJJN89vJGifxLuZcVVm1GK3Hykuo+ZZJGXj/AIFXHeIvjZ4L0C6aDUtdtYr2PbuijbzWXd/u1m5wj8R20cJVqaRizsbG7Em4hC+W2ssbbkHzf99VLdKLxfLMafZ/l3Mzbtv+zXl8P7SXw9kZF/tsYlfYv7h9w/2m+WnyftGfD8KgOsxvG+5fmhf+H+JvlqPbU76SNpZbW2cWd3dabaXl1LLcwQzbl2fOqsrL/wB8/NXG6t8E/CesJcRPpUDrM+99qLu+9/DtqFf2jvh2r3AOu2cbRlkCtEf3m3+Jfl+atG0+OHgm7SCW38R6chmZVQNKpfc33Vb/AGqHUhNWepKwGIh9lnneufse+BPFTqIdLurDZ/y3iuPnPzf3W3LXD+M/2FbCS4Y6HqslhEyL+6u283DLu/i2/db5a+rdM1m31iBZYp4p7c/MssEqsrf8CVqsRrFvxGZZfl+Zdys1S6NKXQFUxNGWmh+ePiz9jXxpodtayaeIdXZ2/exW3/LJm/3ttcf4g+A/xC025uLe48PT74UWVniTftX/AHl+Vv4q/Txo0kHKI/8As1XNiPneWFHVf4WVqwrYGlUikejRzrG4bTndj8kdeh1jR7t49RsJ7dUZfmliZf8AvqorNpLoNIDuB+X5Gr9WPGHgfQfHmkXWmaxp0Vza3KbX3RL/AN9K237y18Za5+xZ4omu706NJDFppmdoUluV88pv+X5f4dq148sncr8h9ZgOMatK0a3vHgcMe0MHcttb7tEaxNcxx7w4Pyqr/KqN/wCg12uqfAz4g+HYVaTRL17OSVYkbYvLNu+7/F/DXKa1oPinQ5p47jT7mJlXaySxbGH+8rVyTyitG9o3PrqPGWFqfH7o24t4IykRCNhvmdPvf7u77tUlWOF5RGNyq27+L5qq/wBsXccqIbCLbM27c3yZ/wCBN8tMtde2s3nxSwfN/F827/vmsHlVdfZPXo8WYKa+JGlDNsRn2OxZfus33a0I22pglNvy/wAO7a396sNdatvK6F0ddyvGnzNUtndS3Fq8SQSI5+UNu3Ltb/Z/vVrhsrrzny8rMsdxJhFS5lNH2J+xT4dksdP17Xbj7l4628W5VZjsbc3+0v3q+rI77y4WCHZ/sqvy18ofCX4y2fwu+HejeH7e2udUuHV5Va5dR5bP93b/AHvmWtm++PniS/v2hj054oI4kd3tImdgzfL/ABfKPmr9Fw+W1I04xasj+bszzWnVxFSad7s+lpryP5T824fKAu7aa5jxD8UfD/hNI/t2ohWfrhd+F/vNhs18/wAOleP/ABhcz291cahElyyq6XTNEke35t6//Y1mah8OE8Iabcal4hvptP8A332Z47NmLzqy/NtLNx+tepSy+je056ngTxspL3Ynr+l/tLeH21u4s7iRXsnlRLa9ibKvubbtZTj/AHv92vcIJd8Syps2suVZXzmvhjwF8L5fiVr8Rs7R7DSVuMtO7r80St/B/tbdzV9u6Ppcen2Frbmff5MSRK0h+Y7RiuHMKFGhKMab9TpwVWdSLczQjUJwScn8asbvb/0GqrFGO07zzTvJT+//AORK8x6ncjMeQr+7Korfw7mb5qZHMdq+Y43t93a21afPL+6bMZdf727bRHljw55/u91qxiNPnb5jh1+7tU7mqRdjbXHz/hUny7eA27725f4aY8wXYXZvu/MWFXEge0ceGOXVm+6uKGk8nIi2Ln+//eqDyxMA6OjJ95Vdv9qkZhu2Zdl/iVn+WkA9t+cvJhW/vfdpskhZFRkCr/eVev8A31SLboVZY414/vNmo2t0Vt/JX+JvmVqYyHckY3iPa4+ZWZOleOftJeJp9N8GLbWmuJp17cyqixoi7rlP412/3dte0MyKjAF2X+6/3V/Ovj39ovxhba14tg0mO0kibR33NPKi72Zv7rBvu7aznPlhKbPKzKv7Kk/M8luoxlokkeVDu3KqttX/AIFWfcQyTafLHHAzS9mb5d3zfxVf3JMr+VLuQM25Nyrt/wC+W+arWg77zxBptnZojz3NwkXzMwwzMvzfNXylGPtcSnvqfF026lSKPrC08Mj/AIUTHpA89bn+xNjfZtu9i0P3dp+WvhjXvhjrlvAry6dcYuH8pJHRlZm/u/71fpVYx7tLgjngj83YqP8AP95v71fJX7TXjS90Xx4+nabcT2cVnEir5bqqszhWZvm++1fqOT1fZz9m46H0+Kpr2MZN2sfN0fw31e482KKyld4WVHZEZsMzbVX5vu0XHwr8WafFbzSaVctFJuETxozMdvzM3/fLV02ofE7xLdStFLqF2tr826CVVXzX+b5t237tZsnxA19uJL+4+fcifO3yL/Ft/wBn/wBlr9BhhIV7SUVY8P26hGybuYmj+BdQ8QTNYWltdzu7MrOj/wAP3flZq0tW+Get+Hbi1tryyZJZ/lieRlZT823duq34Y+Ieu+CZTPo17Hbuzebu+z71Kr/6FV7Xvi94g8UWtlHqN39qey+aJ1hRWLbvvfLWqwVSEvciuUp1Ict5t8xjat8MdV09fMudPu4PmVnR1VUbd93b826rVn8M9QvrVJbSzmuLcvt+7/vfxL/u1u658W/EWvwodSEFxbrsY7YlRjt/vfdra0H42+I9A01NPt5bOKGM7kZrbd8vzfLu7/e/i3VM8NVjBcsVcmFSN3rod1+yT4bhX4lNILOOKWzt3VVb52X+Hv8A/tV9zJb7VzgsO6r8tfGP7H1x/aHj/WZ7uDdK9v5qsibEDM/zfd+7X2rEsbDHmMn+592vzTOL/WLdj6/L/wCFfuC+UqZj53f99LVhrhFXJcsn8TbVqo1rHG+B97733ttS+WipvSIO39zNeA4npXBpI5Fwku5f7q96qyXgG4ZZP9pW+b/x2pWjikVd48p9392lWGRUxHKV45ZUXb/7NRexokVW1CCRMS3D/wC7H3WmNeWynA3u5+XdIrLWd4q8U6P4Q02TUNYvYbGFPuy7tu9v7qqvzM3+zXyz40+NfiX4pas2jeFrW5t9Jmbym2N883+0z/wrXn4jFQoRvKR7+Ay6piZcz92K6s9w8cfHbwf4RLxTXC312i/6qybf833fmbdtFeW6h+0lrfirUbew8H6ObN5pkiS5nO/H95W/h2/+PVk+A/2Wbi+dbjXZW+5/x6wbuG+98z/xV7knh/w98NdCuLp7f7FptsvmzIqNt3f3m/iZq8aeNr1f4cdO57zoYWhaMPekeBj4afE3x/K1zrOuXOySbdLAjMuxG+XftX7v+7t+7XSaf+ylp0cLCe/vLq63KyyIqxKq/wB3a1eq+B/jH4K8a6m2naJePJeouVVrd03Iv8Ssy/NXoOwRjBVkV1+8/wDFURw9XE6zkYVsbVw0tI2+R4bo/wCy34StQsl7HPcTp3kmbarf3tq1uRfs5+EY3R4dEtnl2bVWSV33L/tLu216msaW/KSMzf3WWsDxd480bwTapPrF5Hp0UzfK33stt3fdWumGXqEHeTOJY3EV52jdvseb65+zb4a1CxuII9OTTrgsrLLaPtb/AIDu+VVrkr79key+yo9jqF/E6K3zS7G+bd8rba9z8M+MtL8aWb3OlyC8ijdk81fvDb/Ft+9trZWNJH2DerO33aPqH2oSNVmGIoS5Zfcz5JT4a+P/AITajcT+GtRnMQZU/eIu2RNu5n2NuXbu3L/e+7Wvov7Sni/w7tHiXTJLqCN1haWKJVZn/i3Nu2r/AN819SSae8kZQRqufl3Sr1rntX8FaVqFq1veW1uqbv8Aloi/eb+Jc/xf7VUqNaj8MrndTxlHEK1Wnr3OY8J/H7wf4pt1lOsRaTP8v7q52o53f7v3q9QVgqLIXWdG+7s+WvmH4g/suCxtoJ/DEVxPKNzzee68rt+9/D/6DXKeFPib4v8Agfe3mm67p01zZ71WKCfhRuf5mVuvzKrV108TyvlqqxlWwFDEQ5qErvsfZ0MxbbGJXRf9lqSHT44X2pFvVvvNv6/71cj8P/ijonxAsBcaTKjSkqktrvUSxvtzt9/4vm/2a7ZYRJtMjsi/8869WM4y+E+Sr4erRm4yjy2GNYxyYBRJNrbvmXdtqtceHbLUElSezgmSZGR9yL869Pmq5JD5aZMh/wBnc3zLUHnO3Bd0X+I7VqlKX2Tjav8AEcHrH7PvgLXbmF7rQY2SCFrdIIvlTbu3fw/xV59cfsWeC1mgNncX8KR/KqGbDFf7rMf96voRWMxym5lP8RVRmnqo3N91u2Pu7aUZyXUEkup8v6h+xxoGn2V/dGa6vbhImaKCRF+9t2/w03w/+ypYpZW1vcS3ExmXzbjdsTy2Vtq7GVd3zLur6gkEibVEBf8A3cbaRYyqkkoSf7tdUK8o7bmFRSnpzOx4xo37Nfh3R3nINzKzsstu8rbmhZW3LtavT9N8KaRpsUgt7aOEyfM6uuP/AB0VsM3mR5y//fVU/KjTDpIiMOjv2b/apzxFWpvJmCw9Knq1qZ+qXdpomlz3ACJFAjO2/Cr8v8PPy/8Aj1fK/jjVdY+Nnj2HRtPt1/stNyJKqfPGvylnc/dPzf8AAa1v2i/ije32tP4V0u6SWzdNlzFFu3O67tyH1rtP2cfh2+g6Vcand7bia/RXSVflYLt+ZNp6LXrU6X1eh7ap8T2POnJVqqpx0R614U8JWXg/SbXTtOgKw2y/Ju4Zv7zNXSLGPl2p1/vDrTEtvLT94v06VL5IjLHBbPtlq8Cc3OV5PU9iEI048sSURM2cHy29hSfY5f78n/fK/wDxNImVTEimEH+Jfmz/AL1M+0R/89X/ACrLUEUZo5GTCBH/ANpmp8caLtXy/lX+E96dINw+TK/7VLGpUKd4Yf7Lbq0NAbCnptTb91aNu1FeMFW/i2vtqLcm9thO8r/dqT/SNufLj2f3maggjkxnPzbz/wA8+ac0P98KyH+78tDfNuCDBNeYfFrxF4i8Jz6Tc6Vbs9gkub6Rlyuz8f8A0KrpU/aS5U7GdSpGnHmZ6V5O7hBsZf8AgTLTpN0arvcNj+F9oxXK+EfGum+NrBLvTLtJVLMrRKy7h8vzbq6OOGSRcsnlr/eZ/mqpR5HysqFSNSKlEoatJHHYzvhOF3bZH2/LXxH8SriO+8f6957QusNxsV0T5tq/3q+5rzT/ADbZ0k2Tp027P/Zq/PvVrNpPEmszqiIr3srKu7/arhxrXsJanzeb/AijHvmm3B1X723y12tXo37PfhOXUviHb6rMHuIrP+FYlbc7L/E38Nefx28dqWMke4nd/DXuf7MuiwaL4d8Q+LJbk2unXO1IInl3LuRm+b/Z+Zq+fwEG6t10PCwEYRqKU9Uj2Lx94wj8F6V9omjdZJFZbfbF1Zf9pq+MvF+q3/jvXrrU9TnNxeSbVZ1Xau1flVVX/dWuo+Jnj678aeIp9z+RbRuyojf3f4V3L8rVxslu8cEsiBlfb8kW/wCZty/3q+gljpU5RjTfvdTsxeMdefJD4TD0/wCF/iXxlc3s+kWb39pby7Nvm7dny7v93/P+1T9W+BfiXQbM3lxbQoiKrukkqS/+gtX2z+zto9s3wwsg9k0FwHd5oLlV3bv9ldv8VTfGzSbeHwXMyWkJd921lXbsr7vLc7qrkpSR2rA04Ufay1lY+G/CHwY1Xx0XkthHEivt825fao/2f7zf981f8QfBLU/C+p2Vk8sDT3h2qrStEv3vda+nf2VNLjuNMvZZLWOWVH2tLhXYf3f9oVD8eER/HHhq2ZZsPeRD90m1gN1ezLOqvt5UlsiVhKSoqclqz5g8SfBvVvDMzG5ktYG81k81Dv37vu/w1BD8Jtcm0xL9Y/Ns3+XczfN/vbfvV9afGZhJbrFG6b/NO3b8rH5fl+bp/wCg1qaPY2dv8F9JZ7eGSWS3TLAq3zfNy3zda6P7Zl7OHNHWTscUMNC8rLY8+/Yy0tLfUtfA2q4iiTZu24+Zv4a+sYbXYVG7Yx+7hdyj/Zr5s/ZMt5ZtX8RTCNkiRtruyKyyMW/2a+o4du1XMRAPrXwmbVHLEyPq8uf7ogzKzsgJZR/vbaWSOeNuAGX/AL6q2yluIxxSFXVWEke1P7ytXicx6hVZ7lcfKu4fxbd1ch8RviNp3w70J7/U51XfuWKDd80rbflXb/7NWz4y8UWHg3w3d6pfyxpBBExRWfY0jei+9fJGiaR4g+PfjJb3U7zbpkbbUkddyxLu+4qoq/Nt/ib+7Xm4rExpRsviPo8vwcKl61XSMfxJdL0HxF+0Z4n/ALQ1wTWWixsywpF90L/dTP8A481fSXgn4V6d4OtTBaadEsRRUYfdd1X+9/eb/arpfDOg2fhnTILS3iVPLRUUqm3O3/ZrUkuEVWYI/P3tvzV5tLCyrz56mpvi8wb/AHVLSJVhsIo4migdoPl+WNvuisfxZpY1rRbyzuF86GaFonX5tvK/7NdSpYwqGBfd/drI165jtLFhny127j83869ScIwp8sTiwrnOtGUT83Idau/h943a6s/kn027Zdv3c7H+63+y22voPTP2xbGOBPM0S+hQhWdUlXaGb7y7f7tfN/ji+juPFGq3LohR7ubDIxVW+dvm/i/9CrnFuJ1hYoHWIfxK1fIrMqmGlKK1Vz96pZBh8wowlVj71j7Li/bN0Q27Y0m8M33VOU/meh/CvD/jL8V5/ivqNncwRXVvawwsgsi6kh2+82R1/h7V4412jFvKfep/hbtR5zsyCOJlb+LzPm2/7Py1NbN6lWHLsdmD4VwuFq+0UdT2r4M/Gb/hVL6tFJaS3/21omWPcfkYfe6f3t1epWv7WmmvqjajL4dkS9bbAX8z5liX8OG3V8itccrlEix/Ep+8v+zUsLPGyg787fusuWNOhm86cOXcnFcLYXEVXNx1Z9b3v7YdlcW10thpd3bXHlboWlCsob+6yr/DXAfDTxN4p8cfEKAjXdShm1C9R7iWDdyi7j0Hybf9mvDI5om5aX/er6b/AGOCR4k1GcyFglvEDGyk53Ftvzdvu130sfPE1YrY+ezXJcNlmEnOnD3rH15b2YCAENv+95i1i+J/AWmeLbOW11C3juYz/wA9l34/3a6iHLIMFgn51O1u77sMrD/aWvop0YVItT6n4zHEVKdTmjLlZ8PeNPhFr3wd8Tw6z4Yaee1td10blGX932Zfmb5l2sy/8Cr608I6nNrnhzTdRkQRS3Nukzxq/wB1iM7ap/F3wjfeKvBOqaRaFFnuYwiMwznlTt9ulfOPwm+Kmq/CbxX/AMIt4mSaPT96oY59u62Zm+/uH3l+7/urXHh08PPllL3T26l8ww/No5L72fXUenSr84WNv952NS5eM7JLdFz/AM80z8tR6ZqNpqNpBc280d1BMm+GSNvkK/7LVe8xAdm5Nw/utXqcyPjpQdOXKyntWYMfJKf7TMB/KkmQHb+43Z/iV91WpIxJtDDfn+Gmt5Klk5Vvzq7mZQVIsNGJHz/Eu/C/rRDGM+Wh2qn3dqbdv/xVWJIE2Z8oMf7zHGKrtaxyPyX4XcGR/lrW5ASQh0YySF3/ALwbb/6DXmvxi8Q3vh3w+81nPBFN/qv3j7Mt/s9zXoF1ChhciQblVv4l4/3q+QfHl5c/EH4y2VtK/wBi02B0Hm7luFl2/wAez5l3V6GBo+0nzP4Y6nnY2tyxNL4HeA5vHF++uavHuaGZbm2ZxnzGb+L5v8/NX1NpmnRafEsVrGYUHO1eFH+6tZfgrw3beGNHWK1Xz4n+ct8v/fS/w10sM8ky4Qcf3fmp43FSrTtH4UGEoxUOeXxMBOy7TuCMf+ejf+O06S4kgKmONn3fe2vuWhmdeYw/+192pUk2nAjPLc7jXnM7iJbkyggh1+b+78tN+yv/AM/j/ktWWkK7QEk5/ib7oo3D1X8qVxIzblgsTJltv3vlqW3YeWpYhv4V3Ltp7Ru0bGN41+WnRx7EUnYdv96qGSQzKy7cBf8Aepk3mDbgfKe9JtDM29WZW/ij+7T1thHGdn3j822gCncRySfIAi/1rzH4/aTc33wz1JE+SWPbMoT725W+b/x2vWPL8mIjO1f7qrWB44s/tXhjVUiCPK1rLt89fldtjfw7qadneO5nVhGVOXMfE3gvxZ/wg+pQ6jZebcMm3dHE6plf4q+yPCPiyy8XaPa6naS/JMF3L/Ejf3a+DNLmu5LZHJjRfu7Vb5tv8Xy7q9R+CvxIi8F+I/IvHf7BeOsXkRRL8zttVG3f3Vrnp4jmnKnP4j5nDYz2VXklsfXF9YyTWcog/wBcyttVz/F/D96vgLUIb22vr+1nkZbqK6fekbKy7t33d33a++IbwXFuH2LFvX7zfN/47Xwr4q006X4h1G0MaKsNw7fIvyszNuX5f4flrlxn8JxYZu+aEZRMKOG/k3xqfP37VWNk+b5m/vV2/ibxBeaX4dsvC+nvEllaxf6a0TsrSTs251bdt3Kvy1wzXEf9oRAlpbi3ZXSL7qn/AL6q3bxCOLh3b5fljdv/AEKvPo8uGoylL4mfMQrezg0t2QxxOsnJjVyq/MV+X/x2r+i6Xd6lrFvZoHuGvHVPK2/L97b9371QWsbs7Ro/lKzb1X5fvV7n+zb4Lvr7W5NcuAZ7WN2SKeWLo/8AEv3l3f71YYOMqtX2nRHbg6XtqsT6U8M6bBo+iWtnbQOiQIoVPvN92uI+OU0a+D7lmSRGwzIvCs5yv96vSljk8ry7gu6L91tteU/H6SKPwzvcgOvzZZSynay7Vr7TL9a8L9z7LER5KLRyP7K1q8Ph+ckOivyvmL8pXc33fxql8Zmm/wCFseFkNwJInuk/dJx827pu28Vo/sv2Ea+F3ma8kZmX5EZ/u8+/+RUfxL2P8XPCW24cql8P3TN0+Vv/ALGvam/9pm12PLbXsYoh+N83lxKskkKo1w/8LMv3E27cfxVumKOH4K6SRIk0X2VGO5s5+WsD40M0gjCoyp5kxdkXd8u0L/7L9a6fUZkh+EejRvcbN9sm+VjsYDZ83WtU7RpephFr3jh/2Rbf/T9all3o7bflT5VVd1fVEPl7R+8Dse5Oa+bf2QLTzLPVpDueBGWJN67t3P3lYV9MQxxZwqJuHr2rw80nfESPewK/dRI22QlSG+WkuLgxwM4ZAifeZ+BVo4V9khQrXi/7TXjCHw34Bmtlkka41J/s0Ijfbs7k/wC78v614k6qhHmZ9HgsNKvVjHueYfFfxenxl8faV4S0lEltre4dZZBnbL8q7m+7/Dtavo7wf4IsPCOjwWOnRpFFAmwL/wDFeteI/steAd2mSa5crDN5z/6Oph+eNl/jVv8AgVfSzSpEAkse0f3sV5saftp+0kj3MwrqhahS+FbjFsyfubd3+0ny0bZN+S4XH8K1PmPyRteRh/vVnanMttDLNIcJGu5mcsMKvzM1egvdPn6ceeZ8u/G/42+KPAHxNFvCv/EtSJXED/6q4Vh8z/e4+b/0GvGfiT8dPEPjjzoHm+z6XJtX7LAflG3+81e8+OYvAvxs8RPnUjJfWZa0+z29yibwpJ3juRXifxH8GeEPB85jhumvLuGU+da+cu4BvmH3Vr5PMcdVhJwUdD9j4foYb3FOn7x4fJIFdSYxv/2m+UVWkYyOwEitj/nn8q/7tdO0nhZRH+41MI3zOzOnLf3U3VXkk8PtJEDHe+a8vzSM6bQv+7/7NXyNSU+bVH7HRqcq+E56SY7GEZA+b7sidP8AgVLayCSZw8oX5dq7Vb+7XQXH/CO3aQLm8a6Tdu3KuxV2/wCf++qkkg8O73wt0FKbf3Gxyn91sFhmofP/ACnV7bT4WYEiw2YXlWYNu3LT4XjkG/Zv2f3P4a2GtdCkeURTTxSROzIj26vEV/h+625Wq1Db6LIir/bE0WWbb/oe1f8AgW1vvVcOb+UXt4x3TOfGyQ5SMRI396u++HnxC1P4eaxDfaY4kzzNbn5RN8rbdyj+Fd1c+9hpCyyiDU/tCI3y7kZfM/2v9mu18HfCpPFqIdJ1KGS4RPMuYJEdWUMvyruIA3Z4r0qFWpTlGUY7Hg5lUoyoSjXXuyPqrw9+0pol14MfV7hDa3MMohaz89dxYt976fxV7B4S8VWnjDR49R0y4EtvL918Hgr94H3r4z0/9mbxBBf2W94ZbaTb5xeVsJ/FtwOf+BV9ZfCvwpB4J8LQaXAsZcO0ryxr8rM3+Vr7fCYqWIVnGx/Puc4PCUY82HldtnZo7glXG9h6V4v8e/ghaeO9Nn1Gwjt4dahRisq8eaF/gb3969nZBldxLZ+6G702W2EqYEb/AO8Plrvq04zjY+Zw+Jlh6kZRZ8wfsy/FS4sbqXwbrkjLJHu+x71+ZQv3kZt3P+yqrX1ErREKHCBu26vkP9o/wlL4A8Yab4m0iB1Se4824mJ3N9oG0qo/urha+hfhR49t/iN4SttQtozHIfkmV92El/iCkrzXLQqO7py3R6uYYeFSlHEU9pb+p27Ro3AO3/dHNM3oBnBdR/FUy24jADuF/wBlTmka1t5HyW3Ff4a9C6PlyARiRS8TIjN/Eq9aXLDjzDvP94rxUj2cCrjoy/wsahkUxj5Plz/tVSdwPN/jf4rj8JeBr65MMczzL9nZf4huDDI/vV5J8BPhouqbPEE4s75pNuUVfnCn5lZmPvUX7TesR+JvHegeFQ8m5tm+LduRWd9qvt+m7+Gvbvh74Ci8GQy20c0LWrKiJtG1iy7vvV70Z/VsKtbSkeLUUq9flt7qOrs7KK1RVRAqp8u1jmpW+bnAXb/s1Y+y/u1YBW9m/u1FNJGw2glv91c5rx1LmZ6ihy7Dlc9AAgoZgxyjbT9OtRxxmRMKybP4l/8A109onzzJ8o9aegCr+7yQwLH7vOKTfJ/cb8hS+Wz8eWSvq460eTN/z0T82qdAGSRRLEwdHKr83zHpUkajauGDf596ZIkbR8Dc3+7UkKjC/OaDYa5C7SFAU/8AfVCqjbcuV/h+9U/LK3Bcn+H5eaasXmIpaMpn1/hpcxBHJCGJ3Ozv/dU/+y1leIokXSrr5y37pvlULu+61bbqFbsU/u5qjq0YvNOuIIwUaaJk3Kfu7vl+9SjK1jGt8DPziuF8u8WVPlcfL93b/F96r0fmXELmTe33f9U2xmVq0PF2jpotzLp3E7Wrsm5l3fMv+1WRp90fLUyW+5f4l+bj/wAerw61Z+1547n53Wly1D68+GfjiDXvh7bvJJE97DEqPbRtuaNV+Vd38X3a+X/HFwlx4o1wyA7/ALQyq3zIv3f4Vrpfg/4ktNJ8TXFtL5lvb38WxVT5vNl/h3Nt+Vfvf99Vy+reGb/XviTq2j+Xsuprvam5dzD5f/ia9z2ar0ebqbV60q1OMTkl0t11Led7NtWWKR3Vtvy/d2/e3VetWO9TGUZk+8si7lok0+XS7+9sbg+b9mleJG+bbtVtvy/NRD5aq53lAW2qgTdXy+KXNU9nF7HjyT5rM0tJ0865qUVlaxOsrSqreVu3RKzf+PV90+A/DNp4e0C1srN0aFU3NKyLudv4mavDP2Y/h9JI8/iG9kjuGjdoreP7s8X3WZm2/Ltr6W+ytGrE4bP92vdwdCNGkl1Ps8qwfIvaMbInGRLvYfwrtrx79o8Qw+EpZJneKIL0Z84+ZfT3r2dV+XYflH+197NeMftI3i6boAkk+ddrrtjP0/8Aiq93Aa4iJ7ON/hMyP2YljXwQypJvT/ZCnH3vlrE8cw3Enxk8Kh40KG7ZvNZF3Bdv8X8VdR+zRbed4GjkdZFRFwru6tlfm/Kue8X28L/G/wALpFBscXDjz2lYN9z+6a9jmXt6noeDK8aUSL41Rm5jC8K4eVl2hvn5/iX/AGtv8VdLrkklv8MdNWQQWqpZjc0o3bRs67e9cd8arW4a5iMUkcSqZW3SvjPzt/X+Guz8a2Jt/hzpsVxLGsn2Ebmbs3lfM1bRcf3UTCEW4yMj9kgRPpuszRTIyPMD8jqV2/NX0n5i/wC19cV4B+yzozQ+G55hIVEr7uny/eavefJG4K7nP+z/AHa+ezJp15H0uXr91EfJLjLSDZ/dbdXxj+0P4oPjX4lW2m2Mjy29nKlssW9v9dvZXIX/AIEvzf7NfYF2YrW0di7oMZ3bf/Zq+PPhXoVt4x+NV61xDDPGlxcXDCUsHKq7bCvy/eU7a+dxD92ME9z9CymMYRnWl9lH1l4Q0k6PoNjaLJnyYViY/dU7V+9XTrCFTBkD5/hdcrUMTJAqkbQg/u0q3UZbgRlm/urhjXTGHJFRWx89Wqe0qym+pKsf9wpt/wBn5azfEejjVtLvLbfJEJ4Xi3Rnay7hj5WrRWSNkyqn86jkknDttQNFt+bc2GFEk2jKlPkkpRPz98V/BLxl4X1yVtOsbyUrM4hvYH+bb93dlfmVq4DxB4F8SaXFPc6hpl9DEgzNJLC20fwr85+9X6aTWdtJK0j23z427814j+07pNmnww1idEeNoAkuPMyr4Zfl+b/er5HFYOsuaUneJ+o5LxA/a06Th2Vz4Ca6fDKSGZV+Xcyru/3aZ+8Z1kZ2iST+86s3/wBjS3kYWXeCWX+KTb0rU0vQ7zUbK6vLeze4trVv3pX7qZ+6zV8zNPdH7o8RGEOaRlMqSOrmQK/3fm+aiGxl2NLmFrYfI0n91v8Adr0rRtS8Kf8ACPzNeeH/ADNYhXYkEEjqk27+I9xtrlZ4RqGoJPbaQ6W6KrtBGjsu3d/wJqSU47nHDMU3KMly+pzkkcazMQTtG77rbl+ai3jiVMgSoi/w/wAT16BpJ8MyQ3AvtIdbqLc8KpcsA5/uOpGcY/Gud1jQtT/s5dVlsylnO6pFLLu2s3+zu+9W6U1G7N6eMhKXJJff19DEhDryYth3fwrXT6Lr2p6HcYtNRlslVdzNAzctt/iWuahaTzh5kSPjcq7vvV9PfAD4MaX8QPB095fJ/pL3LpDNH9+H5FWunD+1lP3FdnlZ3j8PhqPNVj7pgp+0Z4r1Hw22lv5aXW+LZdR/JKy7vu7f++a+jP2ZNQ8Ral4QurnWp5Jrd58WjTvltiqu4fTPv/eqjo/7LPhvTNY0+9EkixWy/Pas2VkfO5W9v92vZNI0S10SwWzs4vIt0+6ind/3zX2mChV3nofg2a47C1o8tCNrs2MyL0kC/wCz8tIvzH5vvfSq8PyjcFCMv3tzfMKfu3c+btUfe7GvXsfES3OU+KPg6Pxr4P1HTPNEUtxFsSV4vN8tv722vn/9mHX7rwp441zwfe3DyQ/NJAroyfvlbD7V2/dYf+g19VzuJYtvmSKf7wr5B+MN6vwx+Otnr1nGJFmRJX3hip3Nsdv7v3a8+raFSMz6fAT+sUJUJdro+wIvMYYyudv3U5/8ep4STpJ5e5vTlazdJu4tTs7e5t5iySIro0e3Z81afK8bM/3jXdufN1oypy5RGww+Zh+ZWqlzcRW6Nks6/wB3OKsbImHmSEtXOeN9SGjeGdQvYIUBtrZ5VWVtq/KtbU4801E5ZS90+YfALyfEv49ahqZtpprKGbeqgKfJX+BmPb7v/j1fW4R1ACeW+PbpXzT+yJE2oS+ItQ+eG5ldBs8ravru+ma+nFywyybJR95v71d+MqXmodEjkw0dJSfUjWOTqhV/++flqWHILFiQf4l/hb/dp3Mn8Y3fw/Lihoyqddy/7LV551kDJliy7CT8rZFDoFGAyoOp75o2hm3Z2t93p1o8sjd8wXsB/D+VbAJ5siH/AJ6Db/CuKTzD/wA8ZP8AvqpMFQMMCPp0pvmj1b/vmlYSLLfMv8Sfw/MtLHZ7V6f981YaaNVwcN/wGpI33YJxtHC1zczNeUiWEryPvUrRluq/w058ZyXy3+z2qNpNnBOaW4iLYd2ONu70qlqSt5EriT5VXds2/ep15rVnb3kFlPcRLdTozRRbwrSBfvcf8CFLcMWGdrt/wL5a0in1Mam1kfn1qEj3l/qMjl/NNxL+8b5cLvb71YNrGkd/LEIir/K25vun+70r0v41KLf4i65bRRMsCTKyLsX721WavNtSWSNYJOYE3bvLVvv/AC7fvNXzeKVqz00Z+e4qPLWkjThvLjS7u3urMFJ4mVon+8wavoPxx4TTSfDGreLLa4e11KfTFiT7DtRo5W+Vn3f3q+bljNxBvkCRYXcu5mb5q9EtfiFcWPwVtvDts8s+1liup9i/dZt3ytXtYCcpUZJfZMMNWhCMoz+R59a3DrBAlwglfau5n3M1dL8OfCsvizxXZWlnZPPb+d/pKxOvyJ/f+b5a55rgzQzlI3ZU27Vba/8AD/er6i/Zy+Hp8N+GV1i5EiT37ebEyMjrsZf4vTmuShS56sqkkbYLD+3q3lsev6XokOi28a2tvbQ4VfniiVGb/ebvXO3vxS0628aJ4ekSeW5f5fNiTciv/cb/AGtv1rm/ix8Ubfwvpois74C/3/wOy7VXht38O75l+WvJfhJJr/i3xv8AbLi2nvbeO4+1vPby/cf/AG2X5fmX+Fa9yjGE21I+rjiI0ZxpQ1Pq4SFgP3Tou3/gVeE/tPt5Phgr+8lPO7c23H3Vr3q3xJBxGrHvu+Wvnr9quUR6HHEI3iCZbepY/wB3bXfgNcRFHRiv4TNz9nHzP+EBixbzQMNq7ZX3t93/AHVrivEkMsnx98OKyzTMk0rLBuZMHZ97b/n7tehfs9xzQ+AbaXA2FVK/e/u/+y1xWtXF3N+0XoqTJNshSWRG6q48pd22vQUv39S3Y8qrH9zG5lfG23nU2Zi5zebW2q27b5rbm3dq9G+JG5dOtQohQJbH777Nvyn864D45Tv9m0hjGVzqKbt+2JT89dr8V7p7TT3PmxoyWL7t+7aV2t81dK1lTOWHwyJ/2ZmQeDtxMzK3zGSRv9r9K9si2sjf3fXpXg/7Leq/bvBTn541ifbsfv8A7XvXt6kSYbEij/Z+7Xz+OX76R9Pg/wCHEyvHchXwxqRSQoq2kvXB/g/vdq+Zf2TYnl8Y6xKQHg+yf7P3mdfmX/x6vo74gQx33hPWkMe8PaSq0e5vn+X+6vzV4H+yA0P9q68BFtuFSL5lb+DP+NfP1I3qxPusK7YSZ9TQxjHIZX/76okt/LTaV+Xb8zladHI6qvBb6/LTJ7wQoHk3nH/fNd6ufKvci2v1MjN/vL8tSxyOwY4Xn/aoEiOmYgij86gaa1kZo9+wnuvy1W5JN5jKzbowg/h255/75rw/9q24MPwp1Vl+Xc8Ssv3d3zfd3V7RMzwxts2Ku37zH5q8T/aob/i0uqyJOeGRdsjbVPzfdrhxqtQkfTZH/vVO/dHwJdM3ncDYv3vv9a9M+GXjKz8OeGfElvPcM2o3VuEtIJECq7bX77W+YbvxrzSaT99+8Taqtu3Mq16h8MvhiPiDoGsTwt5V1Y48pG+VZGKt949vu18HQUud2jc/ovGyp/Vl7WVo6HQfs6/DK2+IGu3F3qe1bO1ba6bfld2+7/F/wL/gNfYVr8PrCzsYreK3VkSNUZ5FXhf+A18h/AH4gR/DDxtfaPrItUsLtwkt48u3ynU7e3Xd92vtBPF+ktDE63sXmvtwgm67vu17+Dw1GcLzjqfked1sYsRaDly9D5a/aK+CFp4d0q48SaJFbWiW2FmtkTYpVt3z7v733flryTxP8R18Q/DLStFnjEN1YMsT5fdJIqr8rr8qr/31Xv37TPxk0e/8OXvhnSHt7+4udyXEqOdtuo9xwW3fw183+J/AzaP4KsNauZJEnuZWQDcu10/hZf8AgNcWLpwpzlCnsz6/IJVKtOEsVfmT925wsa3EMzYLuu75f8/w19x/sctGvgm6HlGL/TDvdm++3lJ92viG1uD5+Adn8LbW3V9z/sfBf+Ff3JjXO6/lJLfMp4SryhfvS+MJ/wCy2PoCNkV+JDu2/wB35f8AeqdWVs/Ou7/Z5qqtxKdyGFXYcnd3qaO48xG+TY393Ga+1sfgLkx0Mcr7sR/KrY/utU7W/mDI3vnquKrqoVnIfYT/AA//AGNPWTc+FkYN/FzUu5zsT7M+wohkUe4G5a+V/wBsMNHeaDHgNKiv+9f721mX5f8ALV9UtI+fnlO0f7NfO/7YENvJ4V026f5LiO92oXb5sbfmVa8/EfC2fQZPPlrRPRfgFcXFx8K9BknkjbFsqjy33fKv3fof9mvQtvmHEjAKP4dua89/Z8lM3wn8NKY3TFsq+Xs2/L/er0ZtytlhvA+7XXSfuI4cw/jS9RgWJS4Xj+L5+f8Ax5q83+Pt4LP4V+IH4bfbtFt3Mv3v7uP4q9NUuyMQnPf5q8d/aZ0me/8AhfezQToq2riaX5tq7F4b+HmuzCJOtG76niV3JU5WLH7ONjHY/CrQY41ik3xM7PEy7tzM33vWvUTdbSA4dP8AgG6vPfgGqzfCbw5JACqfZ/m+XDbt3zV6PG/lj5XKr/FuqsS71JeoYf4YgsYkI4HvvOP++aiZTCWMUIZv9tstUvnJgZIVv96hbhk/jH0xWFmdBCrSHkRqV/u0m51O4xPs/u/w0vnCZj8jHP8Ae4oZhG2AqImfmxxWtiBfLWYZAJz/ALS7aX7Af+en/j1Q4Gf3bpGG/hQfNTvskv8Az8tU38zNF5rn5ME7m/vbaFkKD/Vn/e21VZCYwcMo288dKVZFUYxyP4nNZ8pvzFqOYfNxt/2mqKeQNnaGH8Xy0gdiM53H2phYr90fN1xVqJHMeE/tA6lcabrejawILmD7ArRC8TtvZflVf+AfN/wGrfgH41T3l1aaVq7vJNJ93Ud6L5jbvlVk/h/4DurQ/aS03+0fh9cXCRTS3Vi6zIqLux/CzMv8S18l6frRs5luWZlUf7W1v/Hvu0qtZQjHmWh87i8RPDVeZ9T2v9qSzuYdV0jWUijaydWt/Njfa4fd/wDE14NqEvnWzgIyt8xTbu+8v/jte+XHiCD4lfCeXRrx7afV7f5rWW5dm37fmVm2/dbbuWvAbW8Pky75UWUblZUZmrxcdT+GcD5rFzjVlzxe5naWrTIy72XYu1lrUj1i2m01NGgdIJ4bhXbzVbaf+BVkQwxRzvBOW3/wqrbd3y/7NX28MveztLZsN5dM/Ou0ru2s1b5a7OUG7cx5cI80z0H4Y/D1/GXimCzlu4kiKszK0XXa27b8v95a+pPHPjHTvh5oaN/oySq2IbROdw2/d46f71cX8BvhwfCvh9dYvUNrez7ndXf5FTbtVly38S14v8VPiNd+INcvEjlC25ZkURN95FZtv3tv96vQkoUI3l0PooP6nRv9qRyvi7xEnjTWrjU73Cs6t8jDd/7L8v8ADX0f+y74UuNB0C4vY3hvdP1LZNE4Xa8ZXcrK3tXzLa/2X9r06O/BS1nmSKZlf5tu75vl/wCBV90/DjRtK0HwjY2WlTebpkKskTfxbd1Z0JXjKfc3y2Dq1udvY6Z23MDkH+9tNfO/7U95LDo0QjkMQdm375FK/wAPavoOZBGmSWZfu7W3V80ftXgSWcUfmI2F5VEH95f4v/iq93LVevE93HS/dnofwJiNr4FtZHT7+1lVXHPyr3/9lrz2e8K/tK2EJeZP3UrKmFKj9181eifAq1htPANkRF80ir9xt/8ACtea2sNu/wC0sYTK8uIZpYl2DbuCL6/71dyt7epfzPNr39lEpfGSE3EugxpLsgfVItyI23O5l/ut81df8c3D6Fcw+dJsjsf4dzf+O1yHxekaPU/C1rG8yxPqcW6BRjc5ZPvV0vx8uYbXRbuEMsOy0+6u3dXfRV6tNepwL4ZGr+yVsj8BzS+YzSmZs+YqoyfN92vdZGDKpEaH/a614L+yc0P/AAgDOAZnNw/3m+YfN/vV73uc4IUbf4ttfNZgv9ok/M+qwD/cxKGptttpd5UqyfO7/NtWvkb9nTxC1h8WrqyjvEe0vXnT95uiY7Tlfl2/e/2a+wXwxkWOUru/g218c+MUHwr/AGg7a8OjCK1lu0eAQf8ALRWXazbe3zM3/fNeBWbjOMuh95lrjOjUpveS0PsvyVuEQuQy/wC0elEOF+Rm2uP7v3aisriG4topAdquvy/Lt/8AQqsvHuRVRsMV/wB6vQufOVY8krB9w43JtP8Ae70jdDkhB/dbvQqSKGBJC/7K9aWRD824fL6mqOUxfFF+NL0S9u42H2iCB5UZ9rLwCa+AviR8bPFfjTRrjSdRkhayuGV9sFuoxt/lX374p0MatpN5aPcMkFzC0OV+XG5dtfnX8Vfh1dfD3X/7NuEBV4meJ43/AIP4a+azSrVhFRjsz9V4PpYapVaqRTlujzmS3uVuUzHuUfwydv8Avqus8M+LtW0OyuLTS7oaWt07PPKrrh1Vdqru/wBnn/vquXjaO4nbdLKn97cN1e36d+y34m1SwtdRtGgkS6jV1VOW2sufm/h/u/3q+Up+15rwufr+Y4rCUoKFdqKe1zC0/wAF+ErjRp7iXxdby3yQ5UJC6hXbt83X5l+8tczqFo2ma0ul2uqRXlkxXZdI/lIu7/gVepH9k/xhJcshNsyJErq+5lUv/c+6w/4FTLj9kvxdCVkC2sruq7isrbVb/vn7tdf72D92LR8jTx+AhJ80+b1scxpHgXw5eafNJc+LbKG+RW8pYztXb/DuZv8Ax6uM1fxHfW2lNotzJ9thtbsy27bsrH8u07G2/db71esSfsseMbVGmihti4V1dYpSrfxeq/xVxXj34J+IvAeiR6lq0cSRO6JsilZmRj/ex8tOUJKPPqelgcbgnVtzqTey7HnMd3IsKyB25bcu75v++q+kvgF+0BpPw70A6XeWl3dTzTb02unllm2rt9vrzXzRHDKsjAjax+7ub5a6XwrouoaxfQW9pbGSfcqstsvRd33vlrXL604VfdW53Z/g6OJwj5/U/UmxvFubZXiOFK7vvVLJOWbly38Pyr8orJ8M2pj0y3jmkdpkiRWOOjba1/JjG7nyj/sfeP1r7qOx/NGJgoVHGIkaoz5y3y/wtUx3BTkBk/2ahVX35/h/ibpmnMQvzodua1OFkisECoHUg+/zV83/ALY+rRL4f0jT/tCS3Ml35vkrwwTb1/76r6Ma48sLkF1/vNXyR+1zqMOqeI9C0u3XdeQqd/Vdu9lVRu+796vOrxvG3dn0GUwvWT/lPbv2e7ma8+FGgvL5krJDsG5WXKq3y16UpkUuWT5P4NrfN93+KuZ+HGhnw34N0XTvs5ia1tIk2xMWXds+b9c11Swlh1CsepauqC5Y2ZwY2alWk47NlbzNz/JbF2HV3+X/ANlriPjRpbar8L/EVsRGm+zf73zYVefrXfMsnzKD/u1z3jfS4tS8J6tazny0ltnR9q/3hXRQ92pFnkVvhZwn7M98l78KtJhjlima13wtFB92H5s7W/2uf/Hq9aa3jYKfNZW/2vvV8q/sp62+g67rHhW82rMbhpIvmUYZFVXXb97d8tfVKsduCEZT/FW+KpShVfnqZ4aopx9B8ZiI/dMWx1+WnYVF5Xb9KiX5uCHUjj71LH6MVA/hVe1ctjpItqyS5B/vfMeamaNNhUhGRvvKy08WkOOAELf3e9QeXGj5yCw/h3N92hO5A0xRsyiOIK3TO6m/2f8A7X/jzf8AxVSCZJBt8zao+b5W3VD5if8APV/0/wDiqLNCRBI22JuH+795qdG3CnJUhfzqCRfkyh3/APAfloVZPlKFlb+6y7ttbjLilMfI/T+FWo8yQEgBWb/aaoIw3yb8u23b8n/s1S7RtICsMfwqtBBFqVhFqVhPa3G5oplZH2n5trf3a+DfFmj/APCK+J9X0Tz45fsk2z5l2tt/hZv+A197tCmzGNx/KvkL9pTwzc6R4wXU5Xtmg1Nv3SwKFZFRfm3/AN41wYqnzwbXQ+fzalzUue2x5Zb3Mun3SyQSi0idvn8tvmRv7y/w0/xEsUN+8sEKfZ2Ta6xMrKfl+/u/+Jqpcfu0XDqqPuXy2Ztw/wBqqd9ZvcWyRpOirGjPFu/vf3V/u15dOvzw9lI+KjPSzK+pNAoRzvLbvlZfuqv3m+Wu5+Dekrr3xM06FDN9nksptrKu77yN95a4FvtEli4c5UL95fnU/wC7XonwA8QWWh/EnShcSSq9zut08tFOxm+7/wABrfDxlTnG2rOjCKPtI37n0B8dfHEfhfwvb6XFI6y3KLifcqYVNvyt8275q+W1vpY9gki8xhuZZNrfdrs/jt4uHirxne/ZtQM+lwN5UKttCqy/eb+797dXBWd19nhi3uzqobbsVWx833mqcfXvONP7zoxdf2tRxWyO2+EMGj3nxC0+01WyluLRkYvA6/Lu/hb+GvuKxSKO1jjhi8qDHyKrjbt/2a+Sf2dfB+meMtT1SSWeRrrT2RleNtjIr7v/AImvqoxWmkWXzeZLEi/c++//AAGvWo04xpRinqe3lUHThKTWhqsoxjhsL93fmvln9q6ZBHChjd1O0Ftjbfvrtr0L4afEL/hNvGviZIp55LLT3aKGVn2qdz/d2hf9n+L5q8x/ao1QRyxjzFlSX5Qn8Qbeu7atfSZVRksQl5HZja8ZwjY9g+C0Dw+CoInfaq/xKp/urXmFl+6/aM1MJcSFfs8jS7kVVO1Pu89vmrW8F/GDwr4D8IW9te6vD58afJDBLvZvl/u//s15LYfF7Q4fjPf69PK6abJFKEdU81tpTCsy/wAP/wBlXowwdeVapJRdtem5w168OSMbnoHxVvUi1/wdbvM8iPqcSv5WVwvyfNtrY+P8yrpl4/myMot1AVU+X/gWelebeLPiHo/ijxP4PvbOfbBDqMUtws8aqqJ8vzNu/wAK7f49azBd6LdNDeJcJJDFt8qVSrbm+9uFddOhUp14cytozlUoOnJo7H9lOFo/hpCyg73mdn46fN/FXuHnR42Eb/7yr92vGf2YIx/wrCy8uQ7S7syncfm3/NXsRf51G8Kv8PtXyGP1xEvU+swTtSj6EyQ27rgAfdxx2r52/a68Pl9H0fVra3ee4t5TDvjXdtXazN/Dn+GvoPaG4L8D/arO8QaPFr2lXFlcRpcQzxNEVkJ2tu/4EK8XE0HOD5XqfSYHE+yqxk+h53+zt47/AOEv8AWTzyQxXVmv2R0U7mfAX5mX+HdXqzLI2fLQKuP4F6/lXxbJqfiT9mLU9Yury1CQ3sqw294to81u+H+VV2/d+V//ANqn2X7cupW95axyWVnZ2av9mlllt5d806r95V+XarN/erGjX9lBKp8R69bL5YmcqtH3kz7N8wr8koRW9Gb5akM3lqwjI2/7PLV8O2f7flzsT7bHZtjZ9s/cvK1mzbl2oq/637qt95W+Zq0NB/bkvrq1vb2Sz0e4ihl2tayzXFu+xvusreU3+1/30tdCxFL+Y5P7IxUd4n2a0sciHc5b5en8W6vhn9rho2+JARISyiwXe/m53t6sv8NbMP7f2nxMYJdOtp0VnaWWCZ9u3d8qomzc7qv3v7396vG/HvxMs/i9rk3iC30prPzIlieCSbc6sEUbmX+Hd/Cv+zXi5hUhOl7rPtuGMBWoYtSqRa0OV0+R/t/l4Fw42/6xt6t/49X6WeA7O4fwtpyFFtnFsm5V+Vd237v3q/NnTbM2upEC4hgRNrM3/jzNX01oH7bnhbRPDiR3NlqFw9n/AKP+6eLfMq7VV9zsv3v7tcGVyhHmcj6PiyjVqqEaep9deQ0AXM0jMP4n+6P/AIqpvIEhV0k3/wC7Xyjaft6eDWS3+0WVyxml8po7Z4pWiXc23ftf5flX+L+8tSSft/eAmjh+xWerTTy/K0TRJCqPu+6zM/3l2t/s/dr6RTpn5VPA4uP2T6mngViyDZtZfmKblavnX9r2OOD4fwsqyM32yIbizN97d83y8f8AfVU5P28/h2xfemqo/wBnWZVltNuWZfu7t3P8K1xHx5+Pvhf4meCW0zR9RmnvnvYY/sux0k4DPuxs/X7tcOKcHSkj2smwuJhi6c2tEz5nkm8mZ3kVc7mVty9a+g/2QJEl8dXhkVAv2P5N7fNnf/DXgjKkkqiK3uZJS77pZ/8A0Fa9g/Z78daL8N/Et7f+JNUg0izlt/JWaZ/mVt25V2/e/wDHa8DAPlrx1P2HPXOWBkvI++FkdhkQs2P7jfLip2kSPaHjOW/h3f8AoNeBXH7Ynwx0swCTxH58syqyLFEzOUZdyts+9/s1o3P7Vnwvgs455fFlsYZmZEA3r83zfK25V2t/s19tzw/mP59q4Ste/Ke2R3BkfZG+5f7rVOrbXbLbWb+8u1q8U0b9rL4X6pAxj8RwoqsiKsqvu3N93+H7v+192vXbfVILiCCWK4HlSqro3qrf3aOZPY4ZUZx0kWpCLWNmkk3KvzY/2a+SfDwi+Mf7QbXgR20/TW81EbbIqrEyqvylfl3N83+zXdftMfFmfwpoEej6dMIb/UV3NcKyr5SbsN/db5qu/st+CzoXgyXWbm3ki1LVZWdnn+VjEp+Rdrf8Crgc/a1lFbRPdw9N4TDSqz3loj3FTKyInm5Xvt+VqfteQkiQJ+OagW4RXUiMj/aVM4qwZI5Pl8t3X+LbXovQ+ZqSuMXzPuOQz/7NMe2kmDZaPyTxjaDmrS+WqbY1JX+FWoWNV5EexqrmOZxPjT4lJL8HPjumvwxI8N4PO2yM251KsHXj3X5Wr6s8NaxbeJtGtdRs442hnRXVd3T2auN+O3gGHxv4Ru3EcL6lZxNNbOdu9WCtwv8AvV5z+y/8QlutPufDt9FJBqEEm0K3ORj5v++a9molicNGa+KOjPMjOVCryv4WfSSuVOCxX0/ummsu9TtLr67W+YfnTY2MiKMbz2/hak3BW5wrfw815Fj1gaRlGfmcDjp81RsxVl4b/vpRTo5C3GQAOKTzIvMKH5HPcd6uxA1pdoXYC7fxMtVfMl/uy/8AfK1qRzBFXLqzU3e//PQ/+O1PMw5TIZdsXJ4+78tSw3G1Np2sB/DtpzYYOfmZv723bT42RlUgbv7zVoEh8Mg28D8xTtyZAG1WPq1HljPBLf8AAadg9R39PvUECgs/Rga8g/aW0GTXPAzzQWENxcWsqP57/L5abvn+b/2WvXGh3biIwf8AgXWsfxPoNn4i0e6sr6zM1vNEyNHub+KsmuZ+Ry4il7SlKJ+ft4ojmQyI+zbu+ZN1RyMs1n5ZkSBXX7275a1PEWivoXii/wBKuIpUeF/lR12/J/A33v8A0KsuRY5EbyxKz/8APP71fJYqPs63un5xWh7KdmY326PT1WOINtZ2XdGm1R/wLdXS/DNo7n4m6Mj3BRnlZ2bytzttRm2qzfdrCvleSRUcQQKH2tJLu4/9mre8P2tpY+Jci4Go29pazSpdx/utzrEzKyr8235q+jwUPaKM47io6zizGmU+ddebOj/6VK37x9zL8275tv8AFU1u0jW7+Xu2Dczbk3Kqf71Vo7OO4skllMsbN827c24/L/wGpY8K/kJOZVC/8tVXn+L/ADurw6ylUxEu9wk/3kj6L/ZI8OTWC61q7u/2e6ZURXi2qdvzfL/31XpXx98dv4X8C3w0/ULez1m42pDFKBvdS212X5s/Kv5VzH7N+v3t94S+wzqiwWz7bdoE2tt/u/xf+hV57+1F4sg17XoPD5tHt7zT/wB75rNuyr7W3fK1fV04yXK5Lax9RSrKjhdGec/DX4zWfwo0PVEij+0Xt/dubhnf5XVV+Xaq9G3btzf7NebeNfipfeOr6W6vHaJtzS7Vb5Ru/wB5q5PWLh5LqWOIDart975m/wB75axfOuFbZ8rszL/rPl+X+98tfsOUYOlGjGry+9I+erV5ztd6G3qnia4kdXA8jcF2qv8Ad/4DVVr6eOMuUedZvm8xkwv/AH1VFmSQsYyImdtu9923/vmm+Y9vO3mAfL8z7lZV+b+6v/7NfWQpJKyOOpPqbEepT3D+XHGD5W123NsT/vlmrcXxSZiqSxIiCLD+U21mb/drim1CNnZ0AVjt3PtX5avrM0cCF1R3+6sjfeK/+g1yTwty41LH21+zP8cdC0/wzaaFqBNrdRysiSsvyPufcuW7fer6kjvopAhRdwK7tzf+y1+Sul6lLahZIN8St91VdlVmWvr79mf45y6l9j0PW1meaSVkiuZC7bBt+WL/AMdb71fmedZNyOVel6s+vy7H+6oS2PrDcJDht74HarD7o0Zo9/1/hqksnmcAIy4+7vK1o6fpqPEzrPKpLZ+VgR0B7g+tfB1GorU+phrscD8VPAP/AAsfwtLoc8qW8M8qO0pG9htbd8v/AHztr86/FWhnR9c1TTxF9qNndSwsytu+623/AHa/Va+04Rx7wSVHJ9a8B+Nnwm8OXmn3uuR6T511HiWdg+P3S/635dy/wq33f4q8HGYd1Fz09z73h/Mo4ar7OtrFnwM2yMIfshV9rMrN/vf5+9XU+H5p18K+KJFbyIntYEfed2/dKvy/3Wql4lt4vtE32a3jhiUsREszHC79uFYtk1nW/imaxtry3gWVYJ1VJVVvlKr/AA7a+Z56lOT5j9woUaGKpXhEyI40tURJI0dFX5V2KcU+S+XEqIUlRlXdu+Vlrfjtbf8A4Q+4vfL3ut8sKOz7VVdjMy7SvNY8d9bqHc2G1yu1WaVmVvu/w1xSqTekme1h6FNX5Y7Evh+8f+2LI26i4bzk2I3yq/zfxVX1CRI7oyukaOu/au35R/u0tvrUljqXnr5SPG+5Nj7WDfeX5a6jwm+m+K/EbHVhMqzwSyyOmFZ2RC/3On8LfdpQnJ2jDcnE0Iq86kbxRyFu0O2UCNDv/u7l/wDQaka6T7QoSXzNrbt0i7m/3qtW8lrYzytbWy8S/LuduP8A0GoGmt2mZ47Qb9zP+8b7tXGvV5rcxhHBUKi/hlrxJZvcTWbiVLzZZJF5u3arJ/d2/wCfu1lRyRwyo/3HT5PMVcNWveavb390stzZxRIkKRLHC7J91du7+L/vmm6lJaWsrRm2Zc7WXzG+7u+b/gVVKrVnf3jajgqNK3ualA3E/wAu+dmUsy/M7Nt/3f7taNrIjadfotgkvmrFE88m1mZlZvvbv4fmqmslvcXeUTdEdzLtbcx/+Jq5a6tBJHdWIjaKB3SVpGbc67Wbcq/99f8Ajtc8ZzUtGd1ejCrDlnG5hro+mLbrbz20br91kZFZvu0trpumxtPILSBlcNuZlTn/AIEy/wCzXRLaafb2EF2kklwXldWttnzBVX5W3VVhks5t7i2dF27nkRt/y/3tu35a9R1qqgrM8b+zMLLen+BW0+30+3vEEULIkbLL8jKr7l+ZdvyN/FXoGm/FnxpDFFZxeOPEiIvyIGu0bC/dVF3J/d3fNXIaJp51jWbe0sInW4mbbFtdV3N/d/u17t8FPhA934706HXbaSIwf6W9vGi/utrbk835uN3/AI9Xo4OrXqS5YvQ+QzvAZfh4SqziuZLY9C+HPwVf4iR6Xqvii/1W6volSWZ7m5Sbcn/PF+OH/i+lfVNvZxxphWyq/L92s3RtI07SIGSwtra3SR2d/syY3t/erUhaBiBnd/SvpqNJU031e5+HY3Gyrz5VpFbIWNY88KSV/hNTxybsfutppklurBcgSqv3WLfMKj8z58b/AJv7tdC1PIJ/O8sY6f77ZqIyiQ5EiKv8W5etG0yZCfKf4mpy2yH5TsZdv3t1LRA9ypLbxTqyfeVuGbNfJPxX0KT4M/F3TfEVjK76dfytM+1W3I/3XDf3l+avr9o0tRgD5T/d4WvPvjV4Ei8eeAr6yX5b2JfOt5WRW2uvb6N92uvCV/Z1FGXwyOPEUuaHN1On8NajHrulW99DIqxSorhMZ6r+la8cZmLoRGG/i4r57/Ze8cyXdnqHh68uP9IsJWWOJlw23dg/Xa1fQ20qNxY4PNGJpOlUkvuNMNU54IYEiH7rKIg/h3UeXbqMAKDSKsc20feUdqb9njhOANq/7NcyOgXylx94Kh9DTPIj/wCe8n/fRpyxhSSoJHfmk5/55P8ArWhKFkhPl5IAx/wKnx4I6Kv4/wDstLJanYpT/vmpFhde+2s7lDPJAP8ArB7fLSMisMKN2KlWJtuSVZv4aieEqP3klCZAySIYYDr9RVeaJjwszr69qstHxnIYD+71FQuSfuNGyn+FqtEHyx+094J/s/WYPECI8sF5tiuFjb7jL91v+BV4LJam3mxvdXG3+Lc22vun4r+Dx4y8IXenyW32iYL5tv8APtXerbl6V8Ratavod49tL8jI7RbtrKrKrf7X+7XhZhh2+WpA+HzbDeznzoyLpX3ts8pG3bf3qbmrvfBOkxeKvCXiPVbgWdvqWm2MsNqtsqq08Wz5mlXd/tVwzK7HZBslXdt3bvm3Vp+CdcvbPUb/AE+3s4biXxDaPp8TSr80Xys2Vy23/gNVgMVKD5DwcNOKnqc9b24a3CSSrE38KqrMtJJbhrVnSREU7f3m75Tub+7UlvHJDDFBJIHeL5H+bc25f71S3EMUls5jO/fF93/VZ21hflxRov4mp9ifAjwVN4S8HQG5vre8+0osqtbbtuGVW/4FXzF8VvGkXjfx5qd+8C2bwu9rvjZ2yqfL/F937tfUUf8AbFh8DbWaydbC+ttHieKdQrLF+6X9a+Lbq+vL5hc3c5+0H/WvI3ylt3/xX+9X0U61+XXU9bGSUaMYRPMdWjNxeTH98sW7b8rbVPzf3qzWhit3H+t3fd3Ruu7/AL5q3q1wkl/OUuSqrM37uoGtftD8I7Om35t/y/8Aj1fvGTv/AGSF+x8+2PuI5FhUO/y/L8rMu0/73zVWWaNpkXywqN8u37q/99U64kjuNy+WzbfvN91R/wACqJRb/MHDo5T/AFjf3v8AgNe/Caa0Mam5YW+gldg9wW/h2rFuXdVmFUZ2McqL/H8y7fm+9USktGpBG5vlZlX73zVJJJ5bqJCzL8q7ZXZqUveNo6Imj3yPI6uPVvmXb/wGui8G+JtT8P6tZy29xNalJVZmifa3+dtci3752jLJtT5vvN8taNrG8crEbW+barRt/wChLXl4ulGcOWR6mGly+8j9VvBXie28TeGNO1GJi1vcxK6NJt3Bf++mr0HRSptH2szLv4Ldegr56/ZV1RLr4SaXGI2YwNLCZXf5X2u3zc/+g19A6TJH5Tov3924gEnt1GfpX4JmNNUq04Loz9DwkuanGT6mrniue1nT42lbJwrow2ELtbgfLzz710OeKqX9qLq3K4+YHcuDjmvIjvZnpRk4O6PmL4wfs52mvhL/AEa1jsmQN9oiTAaQbtysvqfvf71fKWq/DS5tb+WKW6jspd3EV1uGWzt69B/vNX6XGElWEqlCDgA8HP8A7NXI+LPht4d8XyK99YwzXSfMk+z5x82771eXjMv9t70D9AybiWtg17OrrE/Nq+sxp+krYOkTSiZn3Mysu7btXaytWU1jG0Upll3Sqqt/tFfu/wAP/s1fWHi79kKaKw1OfT7972Zn820t5E2qOfmV2G7t/s186+JPh1q3hq9u7W8tvsk8PyMu7G7/AOKWvm62CnTtzI/XMsz7DYlPlnqc/qGijTXiRzE/nIsq+X2Vv4aveF5I9Gv21CVpIVNvLFugdg+4owX5l28bmWrHjPS5ItSiWOLejW8SL5R67UVW+X/gP3a5JoXj2oRK+V3LHt+Yf71cHL7OWh9RGrDEx5HLcvW+nhopUe9Zpdy7f9tahmsDbuh81GUPt3f3P8/7NVI49ysCHVt+5VWtNmimGxYHZw3/AC1b/wCJqYx3Z1xSgUobdJn8sX6RLtVfn3Mu5v4a6DUYrea9WS1ui0RRN0rt827auR/wH7tc/JaFcpJHFGoVdio/+d1SQx/vIk8sxKr/AMX/AMTVQ0RLSvz3NCDw3fXf2hrWFJkiiaZzE+3yUzjJqWz0u8tZpY0u4nco0TfMu1l+7t/u11Xw70S41KLxGEjYsdGmI3Ku3gg/+PYrDt9FuY7ryZAkC/KzyOzL5Xzfe+Wul4d2i97nkPMIQnKM5bFOPRZ/skBBhVNzLtV14/4DW1pvgW/mWGaR4YorpsJsIL/Lt/gDZ/76r0vwB8APEvjGGK7tti6dIj+XeXXyK+F2qoVvm254r6j+Gf7P/h/wDHDcvb/bdUC/vbud2f5tq7lVf4V+Wvdo5dKpBX0Pjs24ro4aNqcuaXkfP/wz/Zx17WrwtIzaJBBLFKk7xfvZG3NyP9pcfe/2q+tvC3g+z8JWBt7ZJppHbzJZZX3ySP8AxFif/wBmttYHjXCcuP7rVYjU8v5u019FhsJDDQtE/G8zzvEZhO89gVh/Hjcf4aGwqfIgVf4dtSrl0wCH/vDrTQvls2DXYj5ebGCMzbgjlXH3vmxS/YlYZZjvH8VWFtZJmAUIrgZy2c0stpfR4dDG5HUFjk/Tio50tLjVyn5ckIZiXY/7I+WnL83zElV/2RQz3BLE7VT/AGfvU9WdhyW/4CtaGY7Y7HiQj/gPyiop4Y2LLIdw/iXb8pqXyzJxuLD1201dqLgAKB97dSQHy38R7IfB34uW3iWwgS00rUUWGVok+UOzbnbaP92vpLRr5NW063uldJUlQMrJ8y8j+Fq8x/ab0CXxN8ObhLd0W4t5hcRfN8x2ozMv/fNYv7J3iuXxF4KlsHk819Nm8rczqWZMZX5ewr1ai9vho1H8UdzzacvY1uToz3dlZ0535/ur92qy3EfnGLbIzfe3MQyj86uKoZfnK/7nVRUf2SJZHlxHvPzNuryk11PSCORf4CwI9WpN3/Twalmj8zbuC5qr5L/891qroaL7ErC2WIwv8NEYdk4bKf8AfPFSMx8sD+E9d1KbdcZUbgeT81ZXKDaWTI+Zsfe3VG23BBOPwqTzEjbaR8wqOVgw3jKZ5oQGbqhvobC4ksV+1XexmiSRtqFv4eled2vxssrG8ay17TrnSbiKFZnl27kDb9u3n5v9r/dr0TW9IGr2MttJNMvmLt3xOyN/31Xyp8WfBfi7Qbl7vVb972BX/wBHvm5XZubajdw1bUlFxd9zysZVqU/egfSGkeLNG8SQtJp1/a3+37wil+Yf8Brw39or4Z2jW6+INPieKdn23GxHfc23cr7v4V+X5vlrxmPXJbO8SC5tTAN/m+fAiqzt/wDY12Wk/HLWbyJLb7QmqWYTyprW8i2My/d+83+9/dbdWU3Sn7s5WPna+OhXhyVInjn7uMb5Z90iv8y7V20afq0nh3XLG/igWe4hmibypVyhXd937y/w1Y8QLbtfz3cUVxb+a7YZl3K7bfuMyrtX/wAdrFupJJrSWWD5VjXcrbmX5v8AZX5q8SNL2ddSWx87yWnzROg8S6GfDfifUbCW33TPK1wyquzZvbcq/e+6v+9WRHcbiqSRl2A3O275f++tteg+MvC3iDWvh54f8ZymB1SyhiuPtLK+1du1X+X+L7tee/PsXy1SVHTczWzfL93+7XTUopVlNvcicJQnzHt3iD4vT6h8A7dZ7WRbm6dLRXtotkSqu1v7391a8SmX7VBnG7duVvM+Za6bVNGvNP8AhJosN7LP5k2oymK1kXajLsXc3zN/u1x8kkMlm1vLAFY/x/7NduJjGE6fKPFVZz5bnnHiK1ksdTdJBsUMyqrru/76asVbh/tEgOxl/uyfN/wJdtafiiby9VukDyffbbu+bctZ0MlxDKwESI7Kqt/DvX/O2v3rKqnLgYz/ALpxS0cUatjDcXGmy79qpuVlwqqn+Vqnceao8tzHEw+YxsvX/vmu98OtJDo+x7QW7Tsp/vL/ALzLXKeJtNltbqW5jj3qG+ZYPvbv9mvlcDn05Y6VCfw3HUaMSRTJuAwrblX5mVF/2du2p4bfdsh8xEfb/wAtG3fNTLV/OiaUZZU2lVkb5k/+Jp7KZLlX82Pcq7dm7/x7a3zV+m03dF293QcsMajYEikXd91mb5v733fmq7DbLJfpIERI22rsVWaqFrI8mVdNjBfvfwsv+9W3ocKXGo7D87lv+WTbfl2/drlxb9y52Ye6P0D/AGRITb/Ca0WQIA9zMwZv4vn+9XvNtcNBIrpGZADtATk+mK85+COh2/h/4caNZWyDZ9nV33tubc3zGvUNHsolBufvSP0b0H+c1+AZjUUq9SXmfpOCi1Sjc2aKKK8Q9Qz7+wF4oIJSVeUccfgawrqO4hm2yyOpIyCoXpnGR+VdXkikeNZFw6hh6EZrSE3ETRyisI4syTPsPQhduP8AvqsbXvBGj+Jxs1DT7S4/2pIdzf8AfVd59jgP/LGPpj7g6enSnLZwpjEMa4/uqBSm4z3R0Ua9SjJODaPnXWv2ZfDuu6hf3MZuopZ/mb5/lD/3l/8Aia4HxD+yRJJIJNKv7Y3AXyvInt9sbjdub5h/FX2QbWE8eUmPTaKU28bHmNT25H+fQVw1MJQnryn0NDiLHYe3LM/N7xP+zz4l0HUpLOTR2vcbXWe1bKsv8W35lyy1z83wL8TtEgj0PUGiLbv9Uqt/s/eZWr9NZNHsLiQPJZW7uBtDNEpIHTAJHTgVIdIsyoU2sQUdggH8q4p5dTl8LPeo8a4uCSmrn5paP8BfEWpaj9mk0e/V3iV4pJRhCqsqsu75v/Hq9K8M/smXuoQQXN6kOmzMzM1s7vK5VW+XpwP/AB6vtO60jyHL26B1IJ2YA29MAfXmorfT5JS58hhvIDhgVX64PX8K6cPl1GC5pak4jjDF11aPunz54V/ZfsdLa0e51q+STYqT21sVigm/2dwVW216HoPwW8KeHJPPtdEtBKGb9580nzH+9v8A9qvSYNFkQHfMOTnoTn8OKtPpEL4BZ1X+6pAH5YrvVKjBppHy9fOMViG3Ob1MWGOLOBH8yr/CtWI449vVV7VpxaNawg4j985x/Kn/ANmW2QfL5HTk/wAs1v7SKPIlUc3dmW0hZ/3Yw395W20SeZ1U7WP3uN1aw023UYEeO/BP+NKthApyEx9Cf8aftI9jnabMraflLnY4/un71P3c8gtWoLG34xEowc08QRBSojUD0Ao9ouxPKZdhOEucMjgMCPMY5AOehraqnLbp5TAAg4OCCc9O1NsnnU7JQSv8LBcY+tZS973kUrrRiX1rjMsce9+4HX6j3qj5eWJcKq/3v/iq3CcVn3dkSxkjO0dWAHJPrVQn0YpLsU41EfQ/e/iprS7k5Qf99VpxWcRiQsu58DLZNDWUYQiNArdRnOM+9ae1VxcpzWpWkN5a7NhbG5lbbuX7rL/7NXyH8L42+Gfx8Gl3EiW9leu6bWb+Jk3Iu36/3q+0LhWiuNjxhVYZzGcV8u/tFaNaeEPGXh7xbDGqP9tUPnaqfJE23/x6vYwVVNSpvaSPNxVOzjPsfTsDy54Rwo9aeVjJYkHf/d21l+GtSa60aymeTmSFHLH7xyqmtJ5k3ZUouPvNlc15k4uMmjtg+eKYjeWz4JdFH97+Km+XH/lV/wDian8veFBj3MP90VFtHof++aRRak3xowBLrtoViwUrvT/x6iS4I4AKv/tUfbDjB/8A11nqajZLp0RfLRHB/wBoVGJQ+Dj5h/DUzMnQSbT/ALv3qg85I2Xg7hVpEhJ5jdcbP7pqjq9vFeWMtvcRJPBINrxtyrVemmEiYwWH+0tRYHO1U960iYuHMfLnxk+Cv9jwf2vpUgS3MrRbET5YEbau5vm+b/vmvBbq1+wXDR3EDGUNtDyHrt/utX6I6lYxXyeXcxedEeqv92vnT44fBEW1u+seGNPj+zou64tY/vRqqszOu7r91flWvPxeF51zw3Plcwy9q84I+a7qF5kcFzdQI+17Zn+U/L/eX7v+9XO28MdjeSpmXd8qrI7fIP8AZ+9XSNvs3bfuilLMvyuzbl2/w7lrOuLc3UbCff8AM3ysyruFeZGtKnLkmj5aT5GfRPwV8TaV8RvhneeE9QOn2lwjPDabk3M3y7t/PH3t38VeL+KvCt34P1i4sLy0jt54dq/u/ufdVvl/76rL0nOksxQl7Pzfn3M33v8AZZfu1ueKPE0niq2sJpIorx7WFonlX/Xsq/dZv7zL/er1Y1aNb3eqNpVo1qaVrNFfV/Elxq3gWwsLmRB/Zt86IVdlZlaJdq7f4vut/u1z0ckkioRu27dzK3+fmrdt/C8DeCLrWHgCubpPKlV22/xbunT+H7392sORoCFYRl5WON2f/Hf92s8dJRlGMdkcFZybVzznxtpcbar56xhmKszMy7WrBs7eSGVQJW3MvzIy7tn/AAKvePAXwnPxY8XJp7yta28do8rTrtbDbvlVv+BNXOfEj4M33w28SfYLyJ0SZv3MrNuSbb/u/wDs1fr2S5hSqYKNJy96xosNNwVToU9BvHbR4pUQRStKquz7t5bd7UniK3N1YSmKTZdRbn/ev95quaPpP2fTIkeQort9yVdv8VW5rdFtXRJEP3m2wfeX/vqvy3EV/q2PlOH8xhNe8eRSNJHv3oxfdtdW3bd1SwxmaRY4trvt+ZWTcv8A31WtfaLcTas8Fv5zJ8p8xYmX+GnroN5DZPLI7vbxttdf4fmX7rbfmr93y7MVVw0ZPqjtjT925Wt9NuZsBxasvy/e+f5d38O77tfRf7O3wRtvFur/ANq34X+z7Lax+T5d/wArKit/F975q3vgV+zLbeKdH0zXtUuvJtZIkljt4EzlM8r92vrzQfC2m+HLNLTT7aO3gA2qsS7c/L1218xnOex5ZUKT949/AZdOcozmrRNCxsbWK2ijSJIdihE8vhR/3zXTaZH5VnGu7djPPrya5LVZr+2065OnRedeCB2gWU4WSQKSgJyOCcA8jr1HWvme0+Nnx2i/aCsfg+2p+AYtUn8Lf8JAb7/hHr0xJNuZfs2BqAJXcP8AW5BIOdnr+cuhUxKlyW0Tk/Rbs+3gowS/rsj7QxnikK18p3fxc+Mj/tH6Z8LxqXgzSPtvhUeJGubjw/dXUls4lET2xC6giyYbcRICOONp6nM8DftS/ELxr+z58VfFP2Xw3Z+JfAV7fwf2pBaT3Wj6wlsrSEwJ56OmVCqW8xwD82DnavOsHUaura2/F2X4m3W3y/C59gdKQdM5r5u+FnxP+KXxM/Zr8OePItW8JWPiLWpoJxE2g3T2kNvJIsJiKC+DtIGJfzNwBHy+WD81cr4x8V61F4u0X9nmU6J4/wDFXiZbrxBrOpeJtMmuNI0+xNw8iKtlJcPJIAy7EjM4CFVIIXCqlhJ80odYt38rb/cJNOKl0PrsNnmlDdK+NtN+KHxX0/422fwPt9V8L6HfeHtO/tiPWTbXM8Gs6Z5DxRxfY5XeUSRzbCzfblY7M/OCwqP4Pfth+NPGH/CUeAvGtnofgj4uWNj/AGto7PYzT6ZqlkUEoeKP7Qru2wNkCUEctg+W6jV5fW5HNWaST31s9nb/AC2FzapP0+Z9mHg5p1fMvir9obxbp3j3wB8JdD/sTVviV4isjqmoaxNZTRaXplmpZjKbUTtJIzKjosfnr82GLAHFekeFdX+JOn/EKy8PeKLTRtU0WTTLm7PiXR7ae1V7hZYFSBrd5JRDhJJCCZpDJtJATYwPNPDTppOWl1dea2v+AKae3l+J6gV70Hivl79r/wCNfxW+AvgfxP458Pr4WXw5pIsYrWx1XTbi4ubySaURysZY7qNY1QumBsYsQ3IGCee+Onx3+NXwT+Aur/EK4uPBeqfZf7OmtAuiXUUdzHcsqSRsn29mjeNnB3ZYMpAwDkjengatWMZRt7zstd3p/mDklLlfa/yR9hdWpSPmr498c/tAfFnwf8Vfgr4Qi1Lwdcp4+gle4u28PXam0eNFkYov287gwcAAngqSSc4HXeGvjv41+OfxV8Z+HPhs2g6F4Z8G3B03UfEWv2E+otf3+cGG3gingCpHskDSNIxJKYXBJpSwNaEOZ7Wvfsr2/PQFOL/D8dUfStFfKnxb/ak8UfCh/BGmeKrbQfh3e+I9WvbGbXdTiuNV0qxSHAhJKG3ZzPuQh2aJY13FgQpr2j4SeLPEPi3TdWuNfttNC294sem6lo0rPaaraG3hkW7iLE4V2kf5QzBcbd8m3e2EqE6cFOWz2ffWxV1ex6FnI44or4S8dftgfFnwTdfGu8afwPc6Z8NNQ0+E2s+k3dvNqcNywyiy/bGEUqqcD5HDHnA6V1vh79pf4m+Kv2mNB+H9uPDuj6HrXhWHxWgv9FuZL60WTI+ySEXiqzqRzJtX02DrXW8urq7aVrX36WT/ACaJc4p2/re35n2DRkZ9a+HfB/7VPxd8SfDH46+J5rzwZDc/Dm9vbGCCPQLvZfG1BZnY/b8oHCkADO0nJLAYPcfCa68V6n8LfC/xL07/AIQzSfGHj64sbvWr1fDlzKZYZkRYodxvg5MQyAS5TBwI05zFXA1aKbqaWaXzauvwBzX5/hufVAb2pV6V4x+1n8TPFPwb+B+v+NvCcukfbNERbmW31mxluY7mMsqbFMc8RjbLg7juGFI285Hllr+1N44+HHiH4Sn4jQ+H9W8K/EmG3itNT0CynsZtKvZUVlimjknnE0bGWNRIrIRhyVwBnKlhKtWClDXVrzbSu/wG5Jbn074m8X6H4K05dQ8Q6zp+h2BlWEXWpXSW8RkY4VAzkDcTwBnJrdDZAr5LHj7XP2qfiN4z0fwhp/ha28N+BZbnRn1Hxbptxqa6hfyRmKdI7aO4hSNFTzIzKxkYrKwUBXcHu/2RfjrH8Z/h7d2t5pp0PxJ4TvX8P6xp32lrlY54Pl3pI/zsjAZBf5gQwJbG5qnhKkIuTWqtddk9hc6ul8vme+0UUVyFhUaEEsB1Bx/X+tSVEkYV3f8Aibv7UAMngS5iKOAQfUdDXzl+13A3/CtwiQ4Au4mYK2Wz81fSQ5rwz9qi2d/h1qSRwpMjBJZEkXcpUSLuHt616OXv9/FHBjtKLfY0/ghrDax8O9BZXR3SzRZVbczblXb97vXoixyFPmA8v+7Xk37P+F8DaRHtaWUWiq0n8P0+9XqrO6q37vev3WG2tsXDkrSS7meEm5Uoj/LA+67bf7v8VQ/P6yf981IzSM2fs6gdy3aosj/nh/KsDrGyXAkj+c8/88/4qY1xGpXKP/vLz/FVJd1wjIH3Nt3fep/2WRRva5LI38NacqDmLSyR5/duzNt/75okjI/vvn+LdnFQRyIrffRWYbf9pqlVTjIfGP7y7WpkAzlf7zN/wEtSeZ5aKY/M/wDsv92n72O1tuVH90bv5UZ3DglR6bqdgHeWTh+Sf96oLi1iubdobiASwOuxkb5ldf8AapRCxXCO6qOW2/8AxNOXdHjndu9KZMlzaM+a/jv8BpNp1jR4C1uZV3Waov8Ao/8AdZFX+GvnWa3u7CZo5djzLt3NGyv8u3d95W2tX6NXCLcxPG654+7t3Yr5Y+OHwbj0m9fWdLCf2cibpYFXZsb/AGcfLt/2a8zEYb2kXKK94+RzPL+X34Hz3eKlnLEBKY3lZtqM/wApb/0GpbVpGKmO4aJx99tir/wHd/dp13byrbfvDtZt25dny/3vvVm3Ugt0zsEsTff+Vv8Ax2vC5ZUZWZ8q04aFbWoZLhWig2pLK++VWbah/wBr+7/wGrUW64toC+xl+9uXv/8AE1C2pRs08Uke2Jt3kz7N6n+797bVCOZ7NFke4S1WNvmkjduPm/3vu1vKo8TFJ/EjN+9HU9i+Bviaz8M+PdJWC0mv7jUH+xMsXyoqt8zN/wABVd1bv7TUunSePNGidHdN6rLFE+GXcy/3q8m0/UrvTb+y1PTvkvbd/NiaMbsN/e/h/vf3q7/4x+KLfXda8K6pbzq73LKzMu1W3Ky7vl+bau5q+6yKNlbqj1KOITpKmcn45WP/AITvXwulGCy85PJVj95WX7y/KtYkyiRHEQKqzMzJt2NXo/xw0nVn8W2k8lxHFp/lIkLouzzNv95l+81ee3VtJdFjgTsrM7L9/wC7/FXyebR5MVI5a8PeNX4ZaFYar8UfD324QS2TzKbhNQ2bJPl+78/y/e/4FXtP7Ueg6d4c8N2qaZZ2ultdTJ532WFV8zbu27tvWvnW6jknME5j8qWF1dJZWX7ytu/h+7Xsnxv8UDxz8OtAvYzG14uwXKo7OqS7V3bv++vlr6bJMROrKMHLSJ6OGqQdPke59GfAZY7f4W+GovLdlFmrK2zb3NesxaW08ccgmGCobDoH6++ea8u+Bc1y/wALfDouIDHKbRQy7Purltvy17FYOj2kRQ5ULtBPtx/SuPHyarSa7s/QMKk6USGHSoI1UFd5H94nH5V8p3vw/wDHz/t/2fxHTwJqj+C4/Dv/AAjzaoL7T8eYZWfzxF9p8zyQGGfl35Bwh4z9cnqKNvArho4qpRcnH7ScXfs9zscU00fFHxw/Z61b44/tWNqPif4Xalq3w8fws/hv+1vtemloLlrgyLexI1z5qKisfmC+ZkEBCCc7vwo+GvxaX4I+N/gh470uW4to9OvtH8PeOhc2z211ZtEY7cTQiUzo6hscxkbVwWyAW+u+9J/Ouj6/UcI07K0bW30a1vvu+onHXm6/8Cx8t/s6eGfiP4T+DnhD4Y694Bu9EudDliiufED6nZT6dNBDdiTdCI5WnLyIowrwoBuOWBAzb+KnwZ8TaD+034Y+Nvg/Sj4naDTH0LWvD0M8MF1LbliUnt3mdIy6lssruuVUAHJxX0xyv1NAWs3jKjqSqJJOV7rWzvv1BRSXL0/yPk7QvhL4y179ojxN8dvEfhK809rPQhoXh3wjFe2kmpTLktJNM4m+zISXYKonIwxJKlQDH8aP2W779oL4E+FbiHTbvwH8WPDFmn9j3N1NB58Usa7TBLJbySIYpCgYEOSuVJH30P1qTS9Caf1+spRmtHGyXkl09BqKu2z5V+IvwG8W6F8fPAvxr8J2A8RXuk6Quh614XFxFBcXFudw8y2kkZYjIhlLFXdFYJgMCal+EXwv+Il/+0v4k+IGvP4p8NeAXttul+E9c8Uy3TpesE8yc28F1Pb+Sd0wVGchTtKxrhSPqUjijGaUsbUqK0knpZPqle+n9bC5ElZeX4HzZ+3z8PvGHxd/Z61XwZ4K8MXXiHWNUuLYr5N1a28dusU8cpaRp5o+CEIAUMc4yAOa5j9rD4e+PPi1+x9b+CfDvgXVJ/FOoJZxy6fNe6fGbLyJo3YzSG52EMIzt8tnPIyF5x9dkUmBmro4+rQjCMUvcfMvXz8tAcU3fya+8+ANa/Z48QaV8a/gb4s8GfAqTw9YeGopn8Q/2cdEtJZ5XjWNeI7seaykOxJOAH4JJIHpXwp+F/jv9l/4tfEp9J8H3nj3wF4w1Ftdsn0O8sob3TrpjmWGaO6mgVkYuQrI7YEQyAW4+s2I6U7AzWlTMq1WPs5Ws1brrrfv0ZKpxWvp+B4R8WvDnib4gaHp2l+J/hvpfjfwpe2d0db8PwXsQu4ZS6C1Nq8xjRpVRpNzGSHbhmRyyqr537HPwM1P4F+EPFFhNBfaPoWpa1Nf6L4c1G9S7uNJtWCgRSSRs0e5mDNtRnABGXZixr6Ixk0VxrEz9m6S0i916GjSk030Pjn4N/AC61D9pj4seLfiB8IoH07Wr61vtA1jW49LvTamBNjbQs0kkTu21lKrjCfMVIAOb8R/gb4g8eftuReNfEHwhk8XfD238O/2J/p76TcRyXAkd1nWCa5zsAfALKHBz8uOT9sY5pcc+9df9o1VNzsruPL10VktNd7Ij2as/N3/ABufB37P37N3jaw+GP7QHgTV/BM/gWz8bXWo3OhzTXNjJa20M0ZSGBktZ5GQqCMhVKhV4YnAPrX7PPh7x7Z/DD4feAfFXgS98MTeFo7dLzV5tQsp7S5W2yI/s4hneUs5EZIkjjCqX5JChvpbg8UtTXzCriObntq0+ujSt37AoLb1/Hc+c/25/hTffF74F6roeheBU8aeKpgItKmP2JH01yys8wluZI/LBVNpMZLHcBjGSPHdI/Ze8RfEGT4OeHZPhvb/AAt8I+Crq213XbiV9PE+talHEifuo7OSUMCYhvlmKsyuMDK8/dp6Uzdj8qVDG1aMFCFtG2nrdNq3fsVKKdr+h8n/AA0+F/jr9l74jfEptA8G3nxB8HeL9RfXrF9IvrK2urC6f/WW86XU0SmMlvleNmICcrk12H7IPwD1j4KeGPE1/wCKJraTxZ4v1q417U4LFi0Fo8rZWBHIBfbkktgDLEDIAJ+g/agMDxWdTG1aqkpP4rXfV22uLkX43+Y9elRAtubOMZ+XHXp3qWqkt9FE5Qncw6gY44zXKlfYpu25bBzUckiQoWdtqjuaonU3fIii+b/bPP5f/XqCUyTEB7gqT/Ay8flVKm+pLki02pqGBCbkPQhhk/h1rw79qfVJk+HN5JbrsMirA25G3BWkX5ug7cf8Cr2Bo1jX5T17rXhf7Veq/wDFCwaUkUzz3twqqqfeOPmxx1r0cHC1aLRx4r3qUkb37P8AdPceANKkL+fEbdNkvk+Up+XHyrur1aPzAMowdv7ucLXJfDTwvH4e8MaZaYKyw2yRFG5w235hXVhGjJJAPP8AEflrTFTU6spIzwkOSlGLHfanDYMnzem2ofOf0H5VYWROh4x74pmV/u/pXKvQ6zG8wsihzub/AGV3VLHNKwBQtt/i3fLinTRpMGwW3D5qfFC6oP3av/dZmrqAaqltrI7c/wAP3ad5Tyjkqcfwld2adJBJhXxuIH8PenKu08l1z8vzD5TU3IF2mPhtgH3vu/KKYzOG/eBFTr8n3f0o8o8mOVEb+83Kmi4e4jtnZoxNIPmVEl+Ut/vVn1AjkmZioQF8f7VObEa/Inmk/wALHpXl/irx/wCMNDMrx+G7WYogkaNLh5WQfw7m2r/Fu/75rh4vjr4usdQb7fbWVum1VWBraVH+Zdy7X3fd/wCA10OjPl5jiq4unS+Jn0GsLYZ8lOeFRulVb60gvl8q7P2jH3Vfayt/s189/wDDSmuTWflix0qC8ZmX7ZKzeWPm/ubufl/2qy5v2kfEkJlgEunhl3IrfZmRQ235dq7v/ZqwlUjBpOVjzp5hh5Kzdy78VvgBdXE11d6Fb+VYNL89rbKp2fL8zpub+9/Cq18+6tpsmlzTwS74ij7WVYfn/wCBK33a9wX9pHxCv719Q0rzYV3PBLCxWb/x7ctcb4/+IaeOJmvbnT9NW9mXZ59n8jn+6zfM3/jy1x4iFKrrzanzWLVGr71OR5NNCFkeMSbl3MzKy/KapTQxKjpbh0nT5m2xfMV3fdXdtrdvrW5htZZTBC8pdk3q2zc397bWA0k/lRJKDKobczxOvy//ABX/AAGvIhSlTl7rujw9YvlIJpHs54pUuGd2b/VfcU/7LfNXcX2vWniC58CJFeQJLbL5VxPAu7Y6t93b8zf+O1wnnQXCRSPBc72f/Xsqsv8AwL/9qo9Lmsl17SDc3C2EQukZ5bZPuIzfM3zNuX5a+0ynFwpc0ZLc2o/FE+4vjD4Ek8afCxXt7U/2pYQ/abWOOVUz8nzblH3lx822vkCG8TyHDuqXEPyskXz7ttfoTod7b3+jI1tPFPDt2wywfddNv+981fA+saHer4i1690yydLK21CWJ5H+fyvm3bWZfl+avNx2EeJUqiWqPfxdKDpRnHcoTTXFvv3QP8qru3xfe/8AHqq6h4yvofDV1pMr7tNku/OWBlVmLfxNu+992rs1491I8/3nO1f3su35f7tJeWJurZhvXzV3KqyuvC/3flrycFiHgqi5lY8WhOUZn398IEX/AIV54baIO0X9nQbdz/N91a9R0shrGIgEDnGevU18Z/BP9oqy8M+FdN8P+JEnXyP3UV1Em5Qm75V2/e/4FXvXh39ozwNdxW9vLrcdp5rtHFLcI0aEjGdzYAXkkknAA6kV6dXmxKdSCuvI/RsHiaUopKR7ATijINYmjeK9G8RrK2latY6mI8eYbK5SbZnOM7ScZwfyPpWyHU9xXA4taM9ZTTH0Um4etGRQWLRRRQAUUUUAFFFFABRRRQAUUUUAFFFFABRRRQAUUUUAFJilooAKKKKAG7qyLp2jvJdqA5xz68CtY1h35VL2UtIFHHB7cVrSV2ZzdlsOVTIrY+//ALVRK3kr8i9f4WbOaj8xZcBlBHrUbSFVXy9i5rrUTK5NI+yLfgIwX7vP9K+TfH2uH4ufH3w/pFmJHs9PYK7JtZdytvduG/2a9U+OXxYj8F6E9rE8ct3dBotiTbJY/kb51/8AHfl/2qxv2Zfh8dK8Ntrt+Tdaheux3bVVUUbtu3+8zfxV6lCmqFGVaotdkcVaftZxhB+p7jbxbRlEdmPO1nX5asOJF778fw7qFt3jBPmNuP8ACzUu+RSQhRM/dWvLbvqdy2F3tIMNG4T/AGhUG22/uGrClo+Xkdv975aduHqn51NxooNZxzfOCqsvzfK3/oVWFELH5gC2fu0zzo2TdGE3f3tv3qcswUYwHb722r94Q5Sp4GA3p3qOVVYYYO30p+4OcbsHuKQBUGQQAe+7NUQCxxxfdA+p4psq7lygJZj/AL1PeNjhkBYj/vmhmZVy3yr160rlcp5l4g+Dkuv6hJeN4h1a2D5LrBcmJSvVRwudteaeIv2ffEqPeiwns9aR1iVW1CWUSuqhvlXO75l/vN/er6YDpKVzgr7ilaNM4Vdv91d1U8RUtytnDWwMK/xHwn4q+B2v6Issq6NeW8ELr8zfMqs/y7UrhZtPMM7wG7k2ld8vkfeVtv8Ast/s1+kzRDZzjPTd3rkvEnw20DxM9ubmwtZkRmLsECOcr/e+9XHUoxrP3nY8GvlHWmz8+ry1+w2EXmRTSrIu5VRmZizf7W35aj/s+2jkfyrcQOGVVlZV3Ftv3d1fWGtfs1RmeabSJZo1idgIL2UbJFbb/Gq/w/N96vKPFv7PPiTQJZbiTSme1Rl/0qxdXQr/AHmX7w/75rzamEnGXMmeNXwFanrY8ik32sLQApLErtuWMs3/AOpqpNpseI08zyF+8jR/P/wH+Gt680O/0t1gSX/SJGb91O21yn/AvmqnfRvaxQRvE8Ixv+9uYL/u1yShWg9jyJ05x3MqPT3nXbHOm9PvJ8rfLu/utT2022Wb50gutv3VZW3q3/fVWCz2qJ5tw8VuN2x2+aqkNqLhlk+xwMm7/Wou5n/8d+anTq1YS+LUUF3O0svGOqafFbi3u7m1ltd3lPBcMij7u5WWqXg/4lahocXiCOO8h8rVZ9tx9uidt7bt29W3fe/h+X5fmrnpJPOt3MVtMn3vvMy5+X5VauX1CzuGZrj7N9nRE/ilZty/3q+jwONb5oTkdCqy+HmNHxFrUUOveXbiKyt0+VmjlaX5l/3vvf7u7/gValnrUE1o6SXssu1Wf5Ytm3d/Dt3bq4uPSZ5rlDBBMzr8zK6fKy/3vmq1HBcfM/lythflVotuf7rL8tehisNhcRTU+b3jHmvodisxa0M8botw6K3my/uvk/2t1XdL17xJ4cvVNne2rpIjL9muLdCm1v7qlNvzfLXn1vpN6rIMSvGdrbTKrY+Zv723bWlDcPI6HyrmBvusv8P+83/7Vc+Dh9XfuS07HZTbhqpHoesfELXreKOxub3T/IdztSKKJ/JdWVm2sqtT9O+I2s3GptLDqMImm+R52RI1Rf720J/498teYtpsSvE7iWVmXazK22nW/kfbGPmXMsSP/qGVmX/gSr81fa4bGUpOMHFPvoarFVObQ9zPxo+IRjggfxU9sIow/ntduC6scgsGbqBx9K1NA/al8eeCpb17jU7TVUuY1aIarG84jCFgFURyqVZiSDuznavTHPhVvMY5pcl/s4ZvI3PuVfm/us27b/vU+1024vLqCNAl0kzKjbGWJfvbdu7ctbVaOEqxcVSv8rG8cbXVRNSZ79F+3R8QzOI5tN8MRMeQDDOCQRkADz+SO/8ASrY/bf8AiALfe9j4VEnOFENwen/bWvnO48Pz3GoSpBZzQQLvdW8pSwX7qs3zfxf71bkOh3tmkBMcySv+9/hVf++K4nkUK1pU4qKOiWPxV9Jnucv7bvxBFuZV0nw8ET78i2ty6gdz/rR0rPX9v7xhHcSRTadoCkAbVFvMHYnoFBnG78MV5RHZ30k679J+0QSO/wDo0UKM2/avzL/d+9tqQT61HcTiPw6LuGF2QtPp8TOj7ejMq/eb/ZrRcOU0tWUswxL2meuL+3r4wcsV03QGjGAHWCUjJ7H9/wAVOn7cvjaQxlNO0JlY7S32SYAH0yZ68et7y8vgLgeF4L2dm2p/oOxoNrZbp1+9/FVfUNK1TUNJme38Ova+WdtxP9n2KGZvl+bd838X/fVc9bh+EFdMJY7FP4Znsp/ba+JW8iPSfDLZztBt5xkjtnz8ZrY8Oftj+MtatHkuW8M2FwjFWt5LC63KOCCSJiMYJ7180Lpuuaa3mT+bFbozIyfZXDj+L723+JqtafdXOi3l4L3Qn1KNNrN5sMqMn8LfOv3d1c+EyqCqOFeF10YRzHEr3ZSPql/2pPGKiF0m8LtbSyhDO1pdL5XOCGQyZLHqBxkfnTL39qTxzbpcuH8J26xEBZLiK5CkHkNxJ36AevGTXzzB4zt4HS5k8LoJEX/j1d32yfN/Hubc3/2NJJ4g07bLJeeFXvQ7LsdzcLs/2fmb5lVv4a9xZLhP5P6+86Y4+u/tH0Iv7U3jeBgLm98Bh9w+VZJ1XBQsQGaQDI+XJxj5hzVjTv2ovGVzcwxzy+DhHJIyBo3mDA7fl+QyZILcbs4x2r53/wCEq0CO5cjwY8kUKKjSRzSo0bKnXc3y7m+9S6f4r0iO2twnhWaUyPuP2q7lPnJtX5W/2v4vlrL+xsLb4P6+8r69Xf2z6If9pnx7bRtI114DYpjfbG4lSVcjIwTKQc0+L9o/4i3CZhHgqWUgFYVnkLEHJznzsEcAcZ5r50k8T+GYoJIIvBdzaOjfNdC8O4tt+6+VYf3aqx+KPC01gkX/AAj+ouRLh/Lv9rL8vzMvyfw/L8v+1WaybDWb5P6+8h43EqS9/Q+ktV/ak8ceFpdOuNWsvDsumy3CRzmxEjyBTt3FAJSSV3YPynmttf20NBZcSWt1buRwTZSMoPOBkEZJABxxxXyta614f1DXNITw39qt9Wju0W3fU8SW6bl2/Px0U16Bp2teNdNuUuJfGnhPy9qnbdFChX5iqYC9PyrCplOGSVoa/MbzGunbmPU9L/bME+x5YkvFckbbXTJlAAJO4uZSuNoJ+v5Vv2/7Z/he4CK6XdtJINyA2jPx/tBWyrf7JFeBXOseMZIvtlx4g8O29siqR5BTZG3mMFHzr93dz97pWnol/wCN4YMza94ahQqN/npEfMXb9/gH5fy/hqamT4dx5oxt8yY5lXvbmPbLf9s/ws0RaeO4WVRkols5DfQ5weo/Oo2/bV8JtDIYhMT5YkjMluyh8ttAwTmvH9OvvHWpWVjcWs/hy+sRbv5MTqOGZfkY7lXnhl/3fvV5r8SZvE1xLZzaymmtdPKyKlltDSNu27nUdF+X5f8Adp0Mlw9WXLJW+ZpLNKyW59aXX7ZPhC3uXVbsSW48rbIsLBiW3bxtznK4T/vqi2/at8F6nunN6LSR0AEcqMCWBAZdw/u4/wDHq+OvEWn3knh26vbnSdMiaOWFHe3f59zD5ejbfm/i/wB2t3SfB+uxRQKng+C/W4hieJ9jysMplSPm2/N/Fu/8draeR4WitXr6lRzCvUW59jW3x38IzSNu1qzMTNsDJcDafl3dvrVfxB8cvCKeHdSls/EtlLPBFlIoplZi/wAu1dvX+Ja+fvhX8C5vG2rXcmv6QdLssb1tYpXRkyvG3a3/AAKvWtG/ZX8M2l5bXTfabiGPav2W4bcif7Sn5W/763V4uIoYShPSWx6FLEYipH4Ty3wp4Q8Q/GLxNa6j4hD3Fm7s2d6MqI3yp/e/3ttfXHhXRk0HRLSyCRo0Mez5F2rVPQfBdjotultaPNEQqrv353L/AA1uRxR2qhQu4IvBU/MtebjMX7dqENIrY7MLh5Qlzz3ZZxKRzGGT/eqPzPL3AybNvO3bupY5k3EeYwY/d8xutP8ALjmwsqGJv7w+7Xm3tueiNMjynahD/wC10qLyT/s/+PVZPUbiNm75fm60fJ6t/wB9Ukxoy383ZlJAyD5fufMP/Hqsx5jjUYOaz/tUsbqsSFvdmq1HM0iKdoU/71dQidSVXGCPQg5pY13MvQZ9fvVF82cLGGzUm504ZfnP941LAsHpwGb/AIHQZCjdBn+HdRGd3znPy02SQb+Y/l9WWs/IIjWm3Y+UAn72373/AH1Te3P6d6c0q7umOeoFM3j5QMtVRRIK24sNv4nvTFYOMqWUnpuB3frTvvKRuOO2R0pp2kkEllx/dO4VQhfKMfO5oVz/AA/xVXMYnKFUSUj7rbulWhHtbILhe7fxf980SPDI208sequtQpA4JmFqvhLTNZkeW60qyuHZPKZ5IVZtv93/AHa4XxJ+zx4S1ySWULLo0j/Kw09tif8AfHzKK9VZShXHbsP4acylOjjn7zNUtX0epyTwlGp8UUz5u8Qfskx6hD5emeIEitUb5I7yx3sV2/3gy/Nu2/NtrzLxJ+ztr3h+6XZpRvYI3byLjTlZmRf723+Hd/7NX208IVVYS7G/2vu0jRqAD524H5fmrN0qcviiedUymlP4VY/PvWvhL4os340jVbdXdlXdbszF9q+n+9WU3w11ezL29zbajFAv+t8yxl/9B27d3+zX6KF4A6xp94dNzdFpjQ24wnDbm+9uzWccPCLujhnksX9o/OuPwbqFxPHbwafOjuqvte0ZmZf7y/LT18I3K7or1LxXSVtkCWLuxb+7t/u7q/RmGzgb98UDnb99flao/s4Zsqdq/wB5lY1qoRM1kkf5j4J0n4MeJNUsLqQ6RdSsNrNuiX5ty7vlUfeVf9n/AHa6ax/Zr8S3aeZJZQ26Rr8m+XczsrLu+Vv7ys33v7tfavkMi8/M4+b5zR5Y2vkbPVG710QcYHRDJacfikfK9j+yne3SpFcahHayrnbti3oqhvl/i/i/8d20l5+x9cbnki8RQKxdWaNrdvm+XayK+9f97vX1R5JjZSYjt/uelP8AnGcJvT730rphip0nzQOpZVRStY+UrD9lbUrOWXT4NWitbIbX8+OyRWdv9r+9/wDZV0Wjfs3atcWtiZtVtrWNNrSwRWKHzMMrLld3H+0vevohmClSyjn7vzYzU0M8ijO7PX5VGa6pZniGrRY6eV0oSufPWo/szX98b0yeIbCM3J2rs0lBsTP3MF/mVdq1yupfsuroj2jx62l1bqrW6Wc+mqzTO27+EFeF3bv+A19ZrcHbgjcf7z/K1RSQwXLKS6b03Y29qKebYuGnNodFTLaEo6LU+VLX9m3VrjUJrV9U0x7pEBe5fSiNildqxK+7Fabfsl3kh2nXdPRU4VItIwjDbt3su/G7/ZWvpGGxtrbe8EYzIdx2v99v71PJKlyXC7f4d33a0lm+Lk9J2IhllKK1PmC9/ZX8STu2PENhsKLuZbI27Hb91Fbc21fu0af+yfq0KILrW0j3lUlSLf8AMm75v4vmr6hjkm6NnaB3Hy03zmJw33P7yUnm2L25h/2dSPmq6/Zm1NLaWOLWYNSuPmihlvFI8tNyt821vmPy/wDj1Zn/AAzH4r097k6V4lhskLtKsEVvLtP93e2/5tvzbflr6sU/JhgFX/awM01nhw3yhXX/AGfmWhZrierB5ZSfkfJbfs+fEBZ4w2tWrSiXzYZ5XlZ4W+Usdv8Ad/h+9Vi3+Afj2Uy41iwtGe482ZDllL/wuv8AvZr6pFxHnkby3O3ZU6qkkbbFVv8AZVfeqecYlGf9l0n1PlE/Av4ktLeK3iS3SFhuKbCyycfKNvt09Kzpfgh8Ro0s92uIqwP/AKOsbfLCoX5Qz9l/h219cMXXBkiLKf4m+XFStbpIv+qVV+9miOb4jrYTyuHRnybffCf4ntBOZr60v1uC26CeNSu7b8rr8uKgg+EnxRt4XmL6NqF8EaIrOib2Qhfl3Fcf+On7tfWqxAqwBRP9pvmoEJVcEwbV7qa0/tivblshrLIN+9I+HPHXw78QaZZaenizRbX+yDN88elWyeccJ/fT7u75fm2/w1yun6L4FW7XzNI8QWcJTLKkW072/wCAfcb+9X39eWEGqOsR8t9n97DqKifw1YyxTb0QiRNhbPQf7wrpp5z7tqkdfI5KmUycvdlofAENn4JjjYW1rrV5K7K7PMu9dq7t21flX7u1fu0WXhTwFNcm4u7PxC0UnzW6i23rv2L8u5fvbT/7LX3t/wAIPo6oI3tYNgO5GMSlV5/hpy+EtNXzfLtVRpkZHiiVR8u3b/d+WqlnMLPlizJZVJHwdYeH/htdWsYnv/EdrciH99s07zEf7vz/AHPu1hnwhoWua9pejeH7nUNRa5dAHvLdU8vc3zLt/wBn5q/RJfDmnSW0UJtkKQ/KibOoX5ce49ulVNP8GaTpeoS3VrpUSSTbdz+Su0FfTC8VFPOHTvJLUv8AsybsfKp/ZgtrW7t9MjvrmWb5Zfm4SRW3fdTbxtVPX+Kvp7wD4STRPD+nRuQxFvEko24XKJj7prqhboXRzAGZem5On/AjVv7LF1XYn+6v/steXi8yq4lJSZ34bLo05XKn9lxgZBVdwwfL2jj0qb7PFGEBjmVV/u/d+ny09bVIyWikBbtuH6Uv+kBFOwOf4kVcY/3a8pycup68IRiJ8iuqYCN/d2/eqf2JiP14qBTJ3i3t/t44X/epWWPdv8pSP+emRupFknlLDn5wWPoFqNoYJG2ySZf+6j4/8dp6xuu4gqytSbg5w8Y3fzpWAa0kdryEfcv+zupn2x/7kn/fr/7Gp4YQdwBZcfw/epf7P95PzpXXUacjMZ3kXZ5YZh/e3U9VlYJtPkt/dX5ad86pufG3Hy7aeqxgjMeeN1dQhy+jy7G7qtN/cRuoUkLj+HvUq+XJ8py/+y3zUKoyoG7n+81ZXAgkVGf5pFP+yrYarWURRsA/m360NDIrdEVR/FTVYj+EhR3X5aW4EU0iqAQhdum1R81OjWPj5GH409fmb7oTeecDOaTaMbUL8fd4HFVcBCQo3NnA96XG4eg9KYgYD5s/h3pxzj5efaqIHswVN52q38PzVEshmQHHkP1271an7ULryv8Ad27elPEIj+YEs5/z+NZlldNyj7pLfxGm7gXI2ufVzTpi2QMoEH3t9OYJIu1gdua2IIwhAJVzt77vu1GUWNWYyF1H+7VkRBlxG4bt975aSOKaMLuky3Zf4f8AgSis3ICu1qHRdkaAf3cYz+VCQLD8kduVU/e+fdn86tOpxxkN8uF3/LTuXGOBjqvWi4ELKIxyp2jheaRfM5+7sP8AFupih9zFSvPcZ3frU37xiTgu38NUARxqgBBLfjmm5jfbuBKnp2xUgUkfMAT34pgVSm0fMvufl/KkBYjVV/1Rj8s9lqP52+cgqF6K1G0fcJ2N24+WlMarkna79sVBIR4YZywYt0IzTWtVUMVXar/e3NUyMw2kL5QP3vehlDHJVXx6rualcoqta/aQw5VezKaRreOMMPnl/wB37oFTtuwsZkDHr8yUb0kLZUqy9cfdNO8gsV47aQjdH8g/vHaP5VMsUWV+Xfj/AGM/+PUSK33RF8p7pnbULNIrbTEzKf4j92jcB0sSSsoI2t1ytOO0H7uG9cZpseOQent92hVXClT23cd60Ac3zxthGV+m7inJb7VyJGT1YnNIQyluH2/nimqomj2lfNUf3G/9CqWEgfbnAkEcp/i/ipPKLvvaaTP93I20r2RPMca/8CahLYqcABf7zbxupaAKuVOfv/3e9NdnV84Lf7oxTWt8uTGBu/vZzmnfZ7gjlwR6gfNT0AXy8jP3D/dpFhdlOUC5+6zD5v8Avmmw2si7mjkxu/i21JNIYUZjK/vu5Wl6AL5UjJt4df7rD5ajxMr58oKvT/ZNIs3mDJJ2/wB77lShpeChVo9v3f4vzotYqQnmP8pJH+7RHs7b1X/aahvMkXgf/ZVHtMjKVTa395l3VdjMl84KcFuf9rgUocKQWkCKe7MeajWNcqJDvf8Ai2baVrZugjiTP97/AOJFQ2iiZXKjibzVPqKRMsWCqPp1pVj2qf3S89Sv3TQFMq4BEY/GkAN5it/q03H5Vb+KmK9wpYblbP3ed3/AamAO07NzsfVlpdzJxzuHFSWJukdcSQh891xzS/Ze4Ao8wq24rhv71EcibOgUf7JqVfoAqRrD/tZ/2aa0iZ+XO7+96Uou16KBu/ug0jKJOTirS/mAdu3BQm9W/vetM2t/e/Wk27OAwXHbdVbc3/PZ/wDvlaLFlh0yWyWO3pzS2+biPkkfSiij7IDJbYbmUMQKjlQRpuXg/wD7VFFCJ6CC5dsZJPPrUvVoz/e60UVbFEmkURlcDrTdrn/lo3X+lFFR0Ap+e/zZIPzdhimxyRr83lbjt/iYmiir+yQX03Hdls/hVcR4VQST7jiiiiO4BvKkL1FNVQd0hGT6UUVoWNUKI8hQq4X5V4FCuVnKjAC9OKKKlkEF253/ADYf6irccKyruOQdv8JxRRSkDHXn7uVtuB83pSQOHRXK87vWiipj8JUSyE4AY7xjoarNtkxlFG3ptGMUUUohIn8kW4hUFmA9TUSYl3MwBNFFNbGP2gJ2MVHQ1YlgeNcebnjuoooqHuUVUIKZ2ge1LnrRRWxRHDcsN69Rn1q6IliY9W3DnJoorKW5USnuBY/KOOlK6KiZI3c96KK27Ej4IlDbRwCamaFSm7+JehoorKQEGCM/MelMLBBuCjPP86KKsCSOQhuMj8at7A3XJ2nI5oorOe4FUHfknOcetMvbh43O04oopx3LJCC7AE/xelQTBhMBvOC3SiijqgkOAMkQy2P93iqpeOFvLWP5f940UVpEguLarBD5gJOeqnoaaWkeSNS4wx5+UUUVlEB4j3IuWbg9jip4YAS4JJC9BRRUy2ATafnKHYcdcZogZ54TIXw3qBRRSZYrfuktt37z13d6ZeqIo2fAYH+EjiiilHoBFLIVkwAN397HNPKN9pEe4ZP8W0ZoorRlv4iWaMr0cjmofKk/57f+OiiiiOxB/9k=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Y2NjY2NiIvPg0KCQk8dWljb2xvciBuYW1lPSJnbG93IiB2YWx1ZT0iMHgzNUQzMzQiLz4NCgkJPHVpY29sb3IgbmFtZT0idGV4dCIgdmFsdWU9IjB4RkZGRkZGIi8+DQoJCTx1aWNvbG9yIG5hbWU9ImxpZ2h0IiB2YWx1ZT0iMHg0ODQ4NDgiLz4NCgkJPHVpY29sb3IgbmFtZT0ic2hhZG93IiB2YWx1ZT0iMHgwMDAwMDAiLz4NCgkJPHVpY29sb3IgbmFtZT0iYmFja2dyb3VuZCIgdmFsdWU9IjB4NUY1RjU4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VHJhbmcgJW4iLz4NCgkJPCEtLSBzdWJzdGl0dXRpb246ICVuID09IHNsaWRlIG51bWJlciAtLT4NCgkJPCEtLSBzdWJzdGl0dXRpb246ICV0ID09IHRvdGFsIHNsaWRlIGNvdW50IC0tPg0KCQk8dWl0ZXh0IG5hbWU9IlNDUlVCQkFSU1RBVFVTX1NMSURFSU5GTyIgdmFsdWU9IlRyYW5nICVuIC8gJXQgfCAiLz4NCgkJPHVpdGV4dCBuYW1lPSJTQ1JVQkJBUlNUQVRVU19TVE9QUEVEIiB2YWx1ZT0iROG7q25nIGzhuqFpIi8+DQoJCTx1aXRleHQgbmFtZT0iU0NSVUJCQVJTVEFUVVNfUExBWUlORyIgdmFsdWU9IsSQYW5nIHBow6F0Ii8+DQoJCTx1aXRleHQgbmFtZT0iU0NSVUJCQVJTVEFUVVNfTk9BVURJTyIgdmFsdWU9Iktow7RuZyBjw7Mgw6JtIHRoYW5oIi8+DQoJCTx1aXRleHQgbmFtZT0iU0NSVUJCQVJTVEFUVVNfVklEUExBWUlORyIgdmFsdWU9IlBoaW0gxJFhbmcgY2jhuqF5Ii8+DQoJCTx1aXRleHQgbmFtZT0iU0NSVUJCQVJTVEFUVVNfTE9BRElORyIgdmFsdWU9IsSQYW5nIHThuqNpIi8+DQoJCTx1aXRleHQgbmFtZT0iU0NSVUJCQVJTVEFUVVNfQlVGRkVSSU5HIiB2YWx1ZT0ixJBhbmcgbuG6oXAiLz4NCgkJPHVpdGV4dCBuYW1lPSJTQ1JVQkJBUlNUQVRVU19RVUVTVElPTiIgdmFsdWU9IlRy4bqjIGzhu51pIGPDonUgaOG7j2kiLz4NCgkJPHVpdGV4dCBuYW1lPSJTQ1JVQkJBUlNUQVRVU19SRVZJRVdRVUlaIiB2YWx1ZT0iWGVtIGzhuqFpIGPDonUgaOG7j2kiLz4NCgkJPCEtLSBzdWJzdGl0dXRpb246ICVtID09IG1pbnV0ZXMgcmVtYWluaW5nIC0tPg0KCQk8IS0tIHN1YnN0aXR1dGlvbjogJXMgPT0gc2Vjb25kcyByZW1haW5pbmcgLS0+DQoJCTx1aXRleHQgbmFtZT0iRUxBUFNFRCIgdmFsdWU9IkPDsm4gbOG6oWkgJW0gcGjDunQgJXMgZ2nDonkgIi8+DQoJCTx1aXRleHQgbmFtZT0iTk9URk9VTkQiIHZhbHVlPSJLaMO0bmcgdMOsbSB0aOG6pXkiLz4NCgkJPHVpdGV4dCBuYW1lPSJBVFRBQ0hNRU5UUyIgdmFsdWU9IkPDoWMgdOG7h3AgxJHDrW5oIGvDqG0iLz4NCgkJPCEtLSBzdWJzdGl0dXRpb246ICVwID09IGN1cnJlbnQgc3BlYWtlcidzIHRpdGxlIC0tPg0KCQk8dWl0ZXh0IG5hbWU9IkJJT1dJTl9USVRMRSIgdmFsdWU9IlRp4buDdSBz4butOiAlcCIvPg0KCQk8dWl0ZXh0IG5hbWU9IkJJT0JUTl9USVRMRSIgdmFsdWU9IlRp4buDdSBz4butIi8+DQoJCTx1aXRleHQgbmFtZT0iRElWSURFUkJUTl9USVRMRSIgdmFsdWU9InwiLz4NCgkJPHVpdGV4dCBuYW1lPSJDT05UQUNUQlROX1RJVExFIiB2YWx1ZT0iRW1haWwgY+G7p2EgdMOhYyBnaeG6oyIvPg0KCQk8dWl0ZXh0IG5hbWU9IlRBQl9RVUlaIiB2YWx1ZT0iQ8OidSBo4buPaSIvPg0KCQk8dWl0ZXh0IG5hbWU9IlRBQl9PVVRMSU5FIiB2YWx1ZT0iTeG7pWMgbOG7pWMiLz4NCgkJPHVpdGV4dCBuYW1lPSJUQUJfVEhVTUIiIHZhbHVlPSJIaeG7g24gdGjhu4sg4bqjbmgiLz4NCgkJPHVpdGV4dCBuYW1lPSJUQUJfTk9URVMiIHZhbHVlPSJnaGkgY2jDuiIvPg0KCQk8dWl0ZXh0IG5hbWU9IlRBQl9TRUFSQ0giIHZhbHVlPSJUw6xtIGtp4bq/bSIvPg0KCQk8dWl0ZXh0IG5hbWU9IlNMSURFX0hFQURJTkciIHZhbHVlPSJUw6puIHRyYW5nIi8+DQoJCTx1aXRleHQgbmFtZT0iRFVSQVRJT05fSEVBRElORyIgdmFsdWU9IlRo4budaSBsxrDhu6NuZyIvPg0KCQk8dWl0ZXh0IG5hbWU9IlNFQVJDSF9IRUFESU5HIiB2YWx1ZT0iVOG7qyBraMOzYSBj4bqnbiB0w6xtIi8+DQoJCTx1aXRleHQgbmFtZT0iVEhVTUJfSEVBRElORyIgdmFsdWU9Ikhp4buDbiB0aOG7iyB0cmFuZyIvPg0KCQk8dWl0ZXh0IG5hbWU9IlRIVU1CX0lORk8iIHZhbHVlPSJUcmFuZy90aOG7nWkgZ2lhbiBjaOG6oXkiLz4NCgkJPHVpdGV4dCBuYW1lPSJBVFRBQ0hOQU1FX0hFQURJTkciIHZhbHVlPSJU4buHcCDEkcOtbmgga8OobSIvPg0KCQk8dWl0ZXh0IG5hbWU9IkFUVEFDSFNJWkVfSEVBRElORyIgdmFsdWU9IkvDrWNoIHRoxrDhu5tjIHThu4dwIi8+DQoJCTx1aXRleHQgbmFtZT0iU0xJREVfTk9URVMiIHZhbHVlPSJHaGkgY2jDuiB0cmFuZyIvPg0KCQk8IS0tcXVpeiBwb2QgYW5kIG1lc3NhZ2UgYm94IHRleHRzLS0+DQoJCTx1aXRleHQgbmFtZT0iUVVJWlBPRF9RVUlaX0FUVEVNUFQiIHZhbHVlPSJT4buRIGzhuqduIHRy4bqjIGzhu51pOiIvPg0KCQk8dWl0ZXh0IG5hbWU9IlFVSVpQT0RfUVVJWl9BVFRFTVBUX1ZBTFVFIiB2YWx1ZT0iJW4gdHJvbmcgJXQiLz4NCgkJPHVpdGV4dCBuYW1lPSJRVUlaUE9EX1FVSVpfU0NPUkUiIHZhbHVlPSLEkGnhu4NtIi8+DQoJCTx1aXRleHQgbmFtZT0iUVVJWlBPRF9RVUlaX1BBU1NTQ09SRSIgdmFsdWU9IsSQaeG7g20gxJHhuqF0IMSRxrDhu6NjIi8+DQoJCTx1aXRleHQgbmFtZT0iUVVJWlBPRF9RVUlaX01BWFNDT1JFIiB2YWx1ZT0ixJBp4buDbSB04buRaSDEkWEiLz4NCgkJPHVpdGV4dCBuYW1lPSJRVUlaUE9EX1FVRVNBVE1QVF9TVFIiIHZhbHVlPSJM4bqnbiB0aOG7qTogJW4gdHJvbmcgJXQgbOG6p24iLz4NCgkJPHVpdGV4dCBuYW1lPSJRVUlaUE9EX1FVRVNUWVBFX1NUUiIgdmFsdWU9Ikxv4bqhaSBjw6J1IGjhu49pOiAlcyIvPg0KCQk8dWl0ZXh0IG5hbWU9IlFVSVpQT0RfUVVFU1RZUEVfR1JEIiB2YWx1ZT0iWOG6v3AgbG/huqFpIi8+DQoJCTx1aXRleHQgbmFtZT0iUVVJWlBPRF9RVUVTVFlQRV9TVlkiIHZhbHVlPSJLaeG7g20gdHJhIi8+DQoJCTx1aXRleHQgbmFtZT0iUVVJWlBPRF9RVUlaQVRNUFRfSU5GIiB2YWx1ZT0iS2jDtG5nIGdp4bubaSBo4bqhbiBnw7NpIi8+DQoJCTx1aXRleHQgbmFtZT0iUVVJWlBPRF9RVUVTQVRNUFRfSU5GIiB2YWx1ZT0iS2jDtG5nIGdp4bubaSBo4bqhbiBjw6J1IGjhu49pIi8+DQoJCTx1aXRleHQgbmFtZT0iV0FSTklOR01TR19ZRVNTVFJJTkciIHZhbHVlPSJDw7MiLz4NCgkJPHVpdGV4dCBuYW1lPSJXQVJOSU5HTVNHX05PU1RSSU5HIiB2YWx1ZT0iS2jDtG5nIi8+DQoJCTx1aXRleHQgbmFtZT0iV0FSTklOR01TR19USVRMRVNUUklORyIgdmFsdWU9IlRow7RuZyBiw6FvIi8+DQoJCTx1aXRleHQgbmFtZT0iV0FSTklOR01TR19NU0dTVFJJTkciIHZhbHVlPSJDw7MgbeG7mXQgdsOgaSBjw6J1IGjhu49pIGNoxrBhIMSRxrDhu6NjIHRy4bqjIGzhu51pLiBOaMOibiBObyDEkeG7gyBxdWF5IGzhuqFpIGzDoG0sIG5o4bqlbiBZZXMgxJHhu4MgYuG7jyBxdWEuIi8+DQoJCTx1aXRleHQgbmFtZT0iSU5GT1JNQVRJT05fSDI2NF9GTEFTSFBMQVlFUiIgdmFsdWU9IlBoacOqbiBi4bqjbiBGbGFzaCBQbGF5ZXJ0csOqbiBtw6F5IHTDrW5oIGtow7RuZyBo4buXIHRy4bujIHBoaW0uIE5o4bqlbiB2w6BvIMSR4buDIHThuqNpIHBoacOqbiBi4bqjbiBt4bubaSBoxqF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3hu58gdGhhbmggY8O0bmcgY+G7pSIvPg0KCQk8dWl0ZXh0IG5hbWU9Ik1VVEUiIHZhbHVlPSJU4bqvdCDDom0gdGhhbmgiLz4NCgkJPHVpdGV4dCBuYW1lPSJET0NXUkFQX1RJVExFIiB2YWx1ZT0iVOG6o2kgdOG7h3AgxJHDrW5oIGvDqG0iLz4NCgkJPHVpdGV4dCBuYW1lPSJET0NXUkFQX01TRyIgdmFsdWU9IkzGsHUgduG7gSBtw6F5IHTDrW5oIi8+DQoJCTx1aXRleHQgbmFtZT0iRE9DV1JBUF9QUk9NUFQiIHZhbHVlPSJOaOG6pW4gxJHhu4MgdOG6o2kgduG7gSIvPg0KCTwvbGFuZ3VhZ2U+DQoJPGxhbmd1YWdlIGlkPSJkZ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Gb2xpZSAlbiIvPg0KCQk8IS0tIHN1YnN0aXR1dGlvbjogJW4gPT0gc2xpZGUgbnVtYmVyIC0tPg0KCQk8IS0tIHN1YnN0aXR1dGlvbjogJXQgPT0gdG90YWwgc2xpZGUgY291bnQgLS0+DQoJCTx1aXRleHQgbmFtZT0iU0NSVUJCQVJTVEFUVVNfU0xJREVJTkZPIiB2YWx1ZT0iRm9saWUgJW4gLyAldCB8ICIvPg0KCQk8dWl0ZXh0IG5hbWU9IlNDUlVCQkFSU1RBVFVTX1NUT1BQRUQiIHZhbHVlPSJCZWVuZGV0Ii8+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+DQoJCTx1aXRleHQgbmFtZT0iU0NSVUJCQVJTVEFUVVNfUVVFU1RJT04iIHZhbHVlPSJGcmFnZSBiZWFudHdvcnRlbiIvPg0KCQk8dWl0ZXh0IG5hbWU9IlNDUlVCQkFSU1RBVFVTX1JFVklFV1FVSVoiIHZhbHVlPSJOb2NobWFscyBkdXJjaHNlaGVuIi8+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+DQoJCTx1aXRleHQgbmFtZT0iQklPV0lOX1RJVExFIiB2YWx1ZT0iU3ByZWNoZXI6ICVwIi8+DQoJCTx1aXRleHQgbmFtZT0iQklPQlROX1RJVExFIiB2YWx1ZT0iU3ByZWNoZXIiLz4NCgkJPHVpdGV4dCBuYW1lPSJESVZJREVSQlROX1RJVExFIiB2YWx1ZT0ifCIvPg0KCQk8dWl0ZXh0IG5hbWU9IkNPTlRBQ1RCVE5fVElUTEUiIHZhbHVlPSJLb250YWt0Ii8+DQoJCTx1aXRleHQgbmFtZT0iVEFCX1FVSVoiIHZhbHVlPSJRdWl6Ii8+DQoJCTx1aXRleHQgbmFtZT0iVEFCX09VVExJTkUiIHZhbHVlPSJTdHJ1a3R1ciIvPg0KCQk8dWl0ZXh0IG5hbWU9IlRBQl9USFVNQiIgdmFsdWU9Ik1pbmlhdHVyIi8+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+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+DQoJCTx1aXRleHQgbmFtZT0iUVVJWlBPRF9RVUVTQVRNUFRfU1RSIiB2YWx1ZT0iVmVyc3VjaDogJW4gdm9uICV0Ii8+DQoJCTx1aXRleHQgbmFtZT0iUVVJWlBPRF9RVUVTVFlQRV9TVFIiIHZhbHVlPSJUeXA6ICVzIi8+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+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+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VG9uIGF1cyIvPg0KCQk8dWl0ZXh0IG5hbWU9IkRPQ1dSQVBfVElUTEUiIHZhbHVlPSJQcmVzZW50ZXItQW5oYW5nIi8+DQoJCTx1aXRleHQgbmFtZT0iRE9DV1JBUF9NU0ciIHZhbHVlPSJBdWYgbWVpbmVtIEFyYmVpdHNwbGF0eiBzcGVpY2hlcm4iLz4NCgkJPHVpdGV4dCBuYW1lPSJET0NXUkFQX1BST01QVCIgdmFsdWU9Ilp1bSBIZXJ1bnRlcmxhZGVuIGtsaWNrZW4iLz4NCgk8L2xhbmd1YWdlPg0KCTxsYW5ndWFnZSBpZD0iZn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UgJW4iLz4NCgkJPCEtLSBzdWJzdGl0dXRpb246ICVuID09IHNsaWRlIG51bWJlciAtLT4NCgkJPCEtLSBzdWJzdGl0dXRpb246ICV0ID09IHRvdGFsIHNsaWRlIGNvdW50IC0tPg0KCQk8dWl0ZXh0IG5hbWU9IlNDUlVCQkFSU1RBVFVTX1NMSURFSU5GTyIgdmFsdWU9IkRpYXBvc2l0aXZlICVuIC8gJXQgfCAiLz4NCgkJPHVpdGV4dCBuYW1lPSJTQ1JVQkJBUlNUQVRVU19TVE9QUEVEIiB2YWx1ZT0iQXJyw6p0w6llIi8+DQoJCTx1aXRleHQgbmFtZT0iU0NSVUJCQVJTVEFUVVNfUExBWUlORyIgdmFsdWU9IkxlY3R1cmUiLz4NCgkJPHVpdGV4dCBuYW1lPSJTQ1JVQkJBUlNUQVRVU19OT0FVRElPIiB2YWx1ZT0iUGFzIGRlIHNvbiIvPg0KCQk8dWl0ZXh0IG5hbWU9IlNDUlVCQkFSU1RBVFVTX1ZJRFBMQVlJTkciIHZhbHVlPSJMZWN0dXJlIHZpZMOpbyBlbiBjb3VycyIvPg0KCQk8dWl0ZXh0IG5hbWU9IlNDUlVCQkFSU1RBVFVTX0xPQURJTkciIHZhbHVlPSJDaGFyZ2VtZW50IGVuIGNvdXJzIi8+DQoJCTx1aXRleHQgbmFtZT0iU0NSVUJCQVJTVEFUVVNfQlVGRkVSSU5HIiB2YWx1ZT0iTWlzZSBlbiBtw6ltb2lyZSIvPg0KCQk8dWl0ZXh0IG5hbWU9IlNDUlVCQkFSU1RBVFVTX1FVRVNUSU9OIiB2YWx1ZT0iUsOpcG9uZHJlIMOgIGxhIHF1ZXN0aW9uIi8+DQoJCTx1aXRleHQgbmFtZT0iU0NSVUJCQVJTVEFUVVNfUkVWSUVXUVVJWiIgdmFsdWU9IlLDqXZpc2lvbiBkdSBxdWVzdGlvbm5haXJlIi8+DQoJCTwhLS0gc3Vic3RpdHV0aW9uOiAlbSA9PSBtaW51dGVzIHJlbWFpbmluZyAtLT4NCgkJPCEtLSBzdWJzdGl0dXRpb246ICVzID09IHNlY29uZHMgcmVtYWluaW5nIC0tPg0KCQk8dWl0ZXh0IG5hbWU9IkVMQVBTRUQiIHZhbHVlPSIlbSBtaW51dGVzICVzIHNlY29uZGVzIHJlc3RhbnRlcyIvPg0KCQk8dWl0ZXh0IG5hbWU9Ik5PVEZPVU5EIiB2YWx1ZT0iUmllbiB0cm91dsOpIi8+DQoJCTx1aXRleHQgbmFtZT0iQVRUQUNITUVOVFMiIHZhbHVlPSJQacOoY2VzIGpvaW50ZXMiLz4NCgkJPCEtLSBzdWJzdGl0dXRpb246ICVwID09IGN1cnJlbnQgc3BlYWtlcidzIHRpdGxlIC0tPg0KCQk8dWl0ZXh0IG5hbWU9IkJJT1dJTl9USVRMRSIgdmFsdWU9IkJpbyA6ICVwIi8+DQoJCTx1aXRleHQgbmFtZT0iQklPQlROX1RJVExFIiB2YWx1ZT0iQmlvIDoiLz4NCgkJPHVpdGV4dCBuYW1lPSJESVZJREVSQlROX1RJVExFIiB2YWx1ZT0ifCIvPg0KCQk8dWl0ZXh0IG5hbWU9IkNPTlRBQ1RCVE5fVElUTEUiIHZhbHVlPSJDb250YWN0Ii8+DQoJCTx1aXRleHQgbmFtZT0iVEFCX1FVSVoiIHZhbHVlPSJRdWl6Ii8+DQoJCTx1aXRleHQgbmFtZT0iVEFCX09VVExJTkUiIHZhbHVlPSJQbGFuIi8+DQoJCTx1aXRleHQgbmFtZT0iVEFCX1RIVU1CIiB2YWx1ZT0iRGlhcG9zIi8+DQoJCTx1aXRleHQgbmFtZT0iVEFCX05PVEVTIiB2YWx1ZT0iTm90ZXMiLz4NCgkJPHVpdGV4dCBuYW1lPSJUQUJfU0VBUkNIIiB2YWx1ZT0iUmVjaGVyY2hlIi8+DQoJCTx1aXRleHQgbmFtZT0iU0xJREVfSEVBRElORyIgdmFsdWU9IlRpdHJlIGRlIGxhIGRpYXBvc2l0aXZlIi8+DQoJCTx1aXRleHQgbmFtZT0iRFVSQVRJT05fSEVBRElORyIgdmFsdWU9IkR1csOpZSIvPg0KCQk8dWl0ZXh0IG5hbWU9IlNFQVJDSF9IRUFESU5HIiB2YWx1ZT0iUmVjaGVyY2hlIGRlIHRleHRlIDoiLz4NCgkJPHVpdGV4dCBuYW1lPSJUSFVNQl9IRUFESU5HIiB2YWx1ZT0iRGlhcG9zaXRpdmUiLz4NCgkJPHVpdGV4dCBuYW1lPSJUSFVNQl9JTkZPIiB2YWx1ZT0iVGl0cmUvZHVyw6llIi8+DQoJCTx1aXRleHQgbmFtZT0iQVRUQUNITkFNRV9IRUFESU5HIiB2YWx1ZT0iTm9tIGRlIGZpY2hpZXIiLz4NCgkJPHVpdGV4dCBuYW1lPSJBVFRBQ0hTSVpFX0hFQURJTkciIHZhbHVlPSJUYWlsbGUiLz4NCgkJPHVpdGV4dCBuYW1lPSJTTElERV9OT1RFUyIgdmFsdWU9IkNvbW1lbnRhaXJlcyBkZXMgZGlhcG9zaXRpdmVzIi8+DQoJCTwhLS1xdWl6IHBvZCBhbmQgbWVzc2FnZSBib3ggdGV4dHMtLT4NCgkJPHVpdGV4dCBuYW1lPSJRVUlaUE9EX1FVSVpfQVRURU1QVCIgdmFsdWU9IlRlbnRhdGl2ZSBkZSBxdWVzdGlvbm5haXJlIDoiLz4NCgkJPHVpdGV4dCBuYW1lPSJRVUlaUE9EX1FVSVpfQVRURU1QVF9WQUxVRSIgdmFsdWU9IiVuIHN1ciAldCIvPg0KCQk8dWl0ZXh0IG5hbWU9IlFVSVpQT0RfUVVJWl9TQ09SRSIgdmFsdWU9Ik5vdGUgb2J0ZW51ZSA6Ii8+DQoJCTx1aXRleHQgbmFtZT0iUVVJWlBPRF9RVUlaX1BBU1NTQ09SRSIgdmFsdWU9Ik5vdGUgZCdhZG1pc3NpYmlsaXTDqcKgOiIvPg0KCQk8dWl0ZXh0IG5hbWU9IlFVSVpQT0RfUVVJWl9NQVhTQ09SRSIgdmFsdWU9Ik5vdGUgbWF4aW1hbGUgOiIvPg0KCQk8dWl0ZXh0IG5hbWU9IlFVSVpQT0RfUVVFU0FUTVBUX1NUUiIgdmFsdWU9IlRlbnRhdGl2ZSA6ICVuIHN1ciAldCIvPg0KCQk8dWl0ZXh0IG5hbWU9IlFVSVpQT0RfUVVFU1RZUEVfU1RSIiB2YWx1ZT0iVHlwZTogJXMiLz4NCgkJPHVpdGV4dCBuYW1lPSJRVUlaUE9EX1FVRVNUWVBFX0dSRCIgdmFsdWU9Ik5vdMOpIi8+DQoJCTx1aXRleHQgbmFtZT0iUVVJWlBPRF9RVUVTVFlQRV9TVlkiIHZhbHVlPSJFbnF1w6p0ZSIvPg0KCQk8dWl0ZXh0IG5hbWU9IlFVSVpQT0RfUVVJWkFUTVBUX0lORiIgdmFsdWU9IklsbGltaXTDqSIvPg0KCQk8dWl0ZXh0IG5hbWU9IlFVSVpQT0RfUVVFU0FUTVBUX0lORiIgdmFsdWU9IklsbGltaXTDqSIvPg0KCQk8dWl0ZXh0IG5hbWU9IldBUk5JTkdNU0dfWUVTU1RSSU5HIiB2YWx1ZT0iT3VpIi8+DQoJCTx1aXRleHQgbmFtZT0iV0FSTklOR01TR19OT1NUUklORyIgdmFsdWU9Ik5vbiIvPg0KCQk8dWl0ZXh0IG5hbWU9IldBUk5JTkdNU0dfVElUTEVTVFJJTkciIHZhbHVlPSJBdmVydGlzc2VtZW50IGRlIG5hdmlnYXRpb24gZHUgcXVlc3Rpb25uYWlyZSIvPg0KCQk8dWl0ZXh0IG5hbWU9IldBUk5JTkdNU0dfTVNHU1RSSU5HIiB2YWx1ZT0iVm91cyBuJ2F2ZXogcGFzIHLDqXBvbmR1IMOgIGNlcnRhaW5lcyBxdWVzdGlvbnMgZGUgY2UgcXVlc3Rpb25uYWlyZS4mI3hBOyYjeEE7U2kgdm91cyBjbGlxdWV6IHN1ciBPdWksIHZvdXMgcXVpdHRlcmV6IGxlIHF1ZXN0aW9ubmFpcmUuIENsaXF1ZXogc3VyIE5vbiBwb3VyIGNvbnRpbnVlciBsZSBxdWVzdGlvbm5haXJlLiIvPg0KCQk8dWl0ZXh0IG5hbWU9IklORk9STUFUSU9OX0gyNjRfRkxBU0hQTEFZRVIiIHZhbHVlPSJMYSB2ZXJzaW9uIGRlIEZsYXNoIFBsYXllciBhY3R1ZWxsZW1lbnQgaW5zdGFsbMOpZSBzdXIgdm90cmUgbWFjaGluZSBuZSBwcmVuZCBwYXMgZW4gY2hhcmdlIGNlIHR5cGUgZGUgdmlkw6lvLiBDbGlxdWV6IHN1ciBsYSB6b25lIHZpZMOpbyBwb3VyIHTDqWzDqWNoYXJnZXIgbGEgZGVybmnDqHJlIHZlcnNpb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250cmVyIGwnZW5jYWRyw6kgYXV4IHBhcnRpY2lwYW50cyIvPg0KCQk8dWl0ZXh0IG5hbWU9Ik1VVEUiIHZhbHVlPSJNdWV0Ii8+DQoJCTx1aXRleHQgbmFtZT0iRE9DV1JBUF9USVRMRSIgdmFsdWU9IlBpw6hjZSBqb2ludGUgUHJlc2VudGVyIi8+DQoJCTx1aXRleHQgbmFtZT0iRE9DV1JBUF9NU0ciIHZhbHVlPSJFbnJlZ2lzdHJlciBzdXIgbW9uIG9yZGluYXRldXIiLz4NCgkJPHVpdGV4dCBuYW1lPSJET0NXUkFQX1BST01QVCIgdmFsdWU9IkNsaXF1ZXIgcG91ciB0w6lsw6ljaGFyZ2VyIi8+DQoJPC9sYW5ndWFnZT4NCgk8bGFuZ3VhZ2UgaWQ9Imph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A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jgrnjg6njgqTjg4kgOiAlbiIvPg0KCQk8IS0tIHN1YnN0aXR1dGlvbjogJW4gPT0gc2xpZGUgbnVtYmVyIC0tPg0KCQk8IS0tIHN1YnN0aXR1dGlvbjogJXQgPT0gdG90YWwgc2xpZGUgY291bnQgLS0+DQoJCTx1aXRleHQgbmFtZT0iU0NSVUJCQVJTVEFUVVNfU0xJREVJTkZPIiB2YWx1ZT0i44K544Op44Kk44OJIDogJW4gLyAldCB8ICIvPg0KCQk8dWl0ZXh0IG5hbWU9IlNDUlVCQkFSU1RBVFVTX1NUT1BQRUQiIHZhbHVlPSLlgZzmraIiLz4NCgkJPHVpdGV4dCBuYW1lPSJTQ1JVQkJBUlNUQVRVU19QTEFZSU5HIiB2YWx1ZT0i5YaN55Sf5LitIi8+DQoJCTx1aXRleHQgbmFtZT0iU0NSVUJCQVJTVEFUVVNfTk9BVURJTyIgdmFsdWU9Iumfs+WjsOOBquOBlyIvPg0KCQk8dWl0ZXh0IG5hbWU9IlNDUlVCQkFSU1RBVFVTX1ZJRFBMQVlJTkciIHZhbHVlPSLjg5Pjg4fjgqrlho3nlJ/kuK0iLz4NCgkJPHVpdGV4dCBuYW1lPSJTQ1JVQkJBUlNUQVRVU19MT0FESU5HIiB2YWx1ZT0i44Ot44O844OJ5LitIi8+DQoJCTx1aXRleHQgbmFtZT0iU0NSVUJCQVJTVEFUVVNfQlVGRkVSSU5HIiB2YWx1ZT0i44OQ44OD44OV44Kh5LitIi8+DQoJCTx1aXRleHQgbmFtZT0iU0NSVUJCQVJTVEFUVVNfUVVFU1RJT04iIHZhbHVlPSLos6rllY/jgavnrZTjgYjjgabkuIvjgZXjgYQiLz4NCgkJPHVpdGV4dCBuYW1lPSJTQ1JVQkJBUlNUQVRVU19SRVZJRVdRVUlaIiB2YWx1ZT0i44Kv44Kk44K644KS44Os44OT44Ol44O844GX44Gm44GE44G+44GZIi8+DQoJCTwhLS0gc3Vic3RpdHV0aW9uOiAlbSA9PSBtaW51dGVzIHJlbWFpbmluZyAtLT4NCgkJPCEtLSBzdWJzdGl0dXRpb246ICVzID09IHNlY29uZHMgcmVtYWluaW5nIC0tPg0KCQk8dWl0ZXh0IG5hbWU9IkVMQVBTRUQiIHZhbHVlPSLmrovjgoogOiAlbSDliIYgJXMg56eSIi8+DQoJCTx1aXRleHQgbmFtZT0iTk9URk9VTkQiIHZhbHVlPSLkvZXjgoLopovjgaTjgYvjgorjgb7jgZvjgpMiLz4NCgkJPHVpdGV4dCBuYW1lPSJBVFRBQ0hNRU5UUyIgdmFsdWU9Iua3u+S7mCIvPg0KCQk8IS0tIHN1YnN0aXR1dGlvbjogJXAgPT0gY3VycmVudCBzcGVha2VyJ3MgdGl0bGUgLS0+DQoJCTx1aXRleHQgbmFtZT0iQklPV0lOX1RJVExFIiB2YWx1ZT0i57WM5q20IDogJXAiLz4NCgkJPHVpdGV4dCBuYW1lPSJCSU9CVE5fVElUTEUiIHZhbHVlPSLntYzmrbQiLz4NCgkJPHVpdGV4dCBuYW1lPSJESVZJREVSQlROX1RJVExFIiB2YWx1ZT0ifCIvPg0KCQk8dWl0ZXh0IG5hbWU9IkNPTlRBQ1RCVE5fVElUTEUiIHZhbHVlPSLjgYrllY/jgYTlkIjjgo/jgZsiLz4NCgkJPHVpdGV4dCBuYW1lPSJUQUJfUVVJWiIgdmFsdWU9IuOCr+OCpOOCuiIvPg0KCQk8dWl0ZXh0IG5hbWU9IlRBQl9PVVRMSU5FIiB2YWx1ZT0i44Ki44Km44OI44Op44Kk44OzIi8+DQoJCTx1aXRleHQgbmFtZT0iVEFCX1RIVU1CIiB2YWx1ZT0i44K144Og44ON44O844OrIi8+DQoJCTx1aXRleHQgbmFtZT0iVEFCX05PVEVTIiB2YWx1ZT0i44OO44O844OIIi8+DQoJCTx1aXRleHQgbmFtZT0iVEFCX1NFQVJDSCIgdmFsdWU9IuaknOe0oiIvPg0KCQk8dWl0ZXh0IG5hbWU9IlNMSURFX0hFQURJTkciIHZhbHVlPSLjgrnjg6njgqTjg4njgr/jgqTjg4jjg6siLz4NCgkJPHVpdGV4dCBuYW1lPSJEVVJBVElPTl9IRUFESU5HIiB2YWx1ZT0i6ZW344GVIi8+DQoJCTx1aXRleHQgbmFtZT0iU0VBUkNIX0hFQURJTkciIHZhbHVlPSLmpJzntKLjgZnjgovjg4bjgq3jgrnjg4ggOiAiLz4NCgkJPHVpdGV4dCBuYW1lPSJUSFVNQl9IRUFESU5HIiB2YWx1ZT0i44K544Op44Kk44OJIi8+DQoJCTx1aXRleHQgbmFtZT0iVEhVTUJfSU5GTyIgdmFsdWU9IuOCueODqeOCpOODieOCv+OCpOODiOODqyAvIOmVt+OBlSIvPg0KCQk8dWl0ZXh0IG5hbWU9IkFUVEFDSE5BTUVfSEVBRElORyIgdmFsdWU9IuODleOCoeOCpOODq+WQjSIvPg0KCQk8dWl0ZXh0IG5hbWU9IkFUVEFDSFNJWkVfSEVBRElORyIgdmFsdWU9IuOCteOCpOOCuiIvPg0KCQk8dWl0ZXh0IG5hbWU9IlNMSURFX05PVEVTIiB2YWx1ZT0i44K544Op44Kk44OJ44OO44O844OIIi8+DQoJCTwhLS1xdWl6IHBvZCBhbmQgbWVzc2FnZSBib3ggdGV4dHMtLT4NCgkJPHVpdGV4dCBuYW1lPSJRVUlaUE9EX1FVSVpfQVRURU1QVCIgdmFsdWU9IuOCr+OCpOOCuuippuihjOWbnuaVsCA6ICIvPg0KCQk8dWl0ZXh0IG5hbWU9IlFVSVpQT0RfUVVJWl9BVFRFTVBUX1ZBTFVFIiB2YWx1ZT0iJW4gLyAldCIvPg0KCQk8dWl0ZXh0IG5hbWU9IlFVSVpQT0RfUVVJWl9TQ09SRSIgdmFsdWU9IuOCueOCs+OCoiA6ICIvPg0KCQk8dWl0ZXh0IG5hbWU9IlFVSVpQT0RfUVVJWl9QQVNTU0NPUkUiIHZhbHVlPSLlkIjmoLzngrkgOiIvPg0KCQk8dWl0ZXh0IG5hbWU9IlFVSVpQT0RfUVVJWl9NQVhTQ09SRSIgdmFsdWU9IuacgOmrmOW+l+eCuSA6ICIvPg0KCQk8dWl0ZXh0IG5hbWU9IlFVSVpQT0RfUVVFU0FUTVBUX1NUUiIgdmFsdWU9IuippuihjOWbnuaVsCA6ICVuIC8gJXQiLz4NCgkJPHVpdGV4dCBuYW1lPSJRVUlaUE9EX1FVRVNUWVBFX1NUUiIgdmFsdWU9IuOCv+OCpOODlyA6ICVzIi8+DQoJCTx1aXRleHQgbmFtZT0iUVVJWlBPRF9RVUVTVFlQRV9HUkQiIHZhbHVlPSLoqZXkvqEiLz4NCgkJPHVpdGV4dCBuYW1lPSJRVUlaUE9EX1FVRVNUWVBFX1NWWSIgdmFsdWU9IuOCouODs+OCseODvOODiCIvPg0KCQk8dWl0ZXh0IG5hbWU9IlFVSVpQT0RfUVVJWkFUTVBUX0lORiIgdmFsdWU9IueEoeWItumZkCIvPg0KCQk8dWl0ZXh0IG5hbWU9IlFVSVpQT0RfUVVFU0FUTVBUX0lORiIgdmFsdWU9IueEoeWItumZkCIvPg0KCQk8dWl0ZXh0IG5hbWU9IldBUk5JTkdNU0dfWUVTU1RSSU5HIiB2YWx1ZT0i44Gv44GEIi8+DQoJCTx1aXRleHQgbmFtZT0iV0FSTklOR01TR19OT1NUUklORyIgdmFsdWU9IuOBhOOBhOOBiCIvPg0KCQk8dWl0ZXh0IG5hbWU9IldBUk5JTkdNU0dfVElUTEVTVFJJTkciIHZhbHVlPSLjgq/jgqTjgrrjga7jg4rjg5PjgrLjg7zjgrfjg6fjg7PjgavplqLjgZnjgovorablkYoiLz4NCgkJPHVpdGV4dCBuYW1lPSJXQVJOSU5HTVNHX01TR1NUUklORyIgdmFsdWU9IuOBk+OBruOCr+OCpOOCuuOBq+OBr+OAgeOBvuOBoOino+etlOOBl+OBpuOBhOOBquOBhOizquWVj+OBjOOBguOCiuOBvuOBmeOAgiYjeEE7JiN4QTsg44Kv44Kk44K644KS57WC5LqG44GZ44KL44Gr44Gv44CB44CM44Gv44GE44CN44KS44Kv44Oq44OD44Kv44GX44G+44GZ44CC44Kv44Kk44K644KS57aa6KGM44GZ44KL44Gr44Gv44CB44CM44GE44GE44GI44CN44KS44Kv44Oq44OD44Kv44GX44G+44GZ44CCIi8+DQoJCTx1aXRleHQgbmFtZT0iSU5GT1JNQVRJT05fSDI2NF9GTEFTSFBMQVlFUiIgdmFsdWU9IuOBiuS9v+OBhOOBruOCs+ODs+ODlOODpeODvOOCv+OBq+ePvuWcqOOCpOODs+OCueODiOODvOODq+OBleOCjOOBpuOBhOOCiyBGbGFzaCBQbGF5ZXIg44Gu44OQ44O844K444On44Oz44Gv44CB44GT44Gu44OT44OH44Kq44KS44K144Od44O844OI44GX44Gm44GE44G+44Gb44KT44CC5pyA5paw44GuIEZsYXNoIFBsYXllciDjgpLjg4Djgqbjg7Pjg63jg7zjg4njgZnjgovjgavjga/jgIHjg5Pjg4fjgqrpoJjln5/jgpLjgq/jg6rjg4Pjgq/jgZfjgabjgY/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+C5Yqg6ICF44Gr6KaL44Gb44KLIi8+DQoJCTx1aXRleHQgbmFtZT0iTVVURSIgdmFsdWU9IuODn+ODpeODvOODiCIvPg0KCQk8dWl0ZXh0IG5hbWU9IkRPQ1dSQVBfVElUTEUiIHZhbHVlPSJQcmVzZW50ZXIg5re75LuY44OV44Kh44Kk44OrIi8+DQoJCTx1aXRleHQgbmFtZT0iRE9DV1JBUF9NU0ciIHZhbHVlPSLjg57jgqTjgrPjg7Pjg5Tjg6Xjg7zjgr/jgavkv53lrZgiLz4NCgkJPHVpdGV4dCBuYW1lPSJET0NXUkFQX1BST01QVCIgdmFsdWU9IuOCr+ODquODg+OCr+OBl+OBpuODgOOCpuODs+ODreODvOODiSIvPg0KCTwvbGFuZ3VhZ2U+DQoJPGxhbmd1YWdlIGlkPSJrby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x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7Iqs65287J2065OcICVuIi8+DQoJCTwhLS0gc3Vic3RpdHV0aW9uOiAlbiA9PSBzbGlkZSBudW1iZXIgLS0+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+DQoJCTx1aXRleHQgbmFtZT0iU0NSVUJCQVJTVEFUVVNfTk9BVURJTyIgdmFsdWU9IuyYpOuUlOyYpCDsl4bsnYwiLz4NCgkJPHVpdGV4dCBuYW1lPSJTQ1JVQkJBUlNUQVRVU19WSURQTEFZSU5HIiB2YWx1ZT0i67mE65SU7JikIOyerOyDnSDspJEiLz4NCgkJPHVpdGV4dCBuYW1lPSJTQ1JVQkJBUlNUQVRVU19MT0FESU5HIiB2YWx1ZT0i66Gc65SpIi8+DQoJCTx1aXRleHQgbmFtZT0iU0NSVUJCQVJTVEFUVVNfQlVGRkVSSU5HIiB2YWx1ZT0i67KE7Y2866eBIi8+DQoJCTx1aXRleHQgbmFtZT0iU0NSVUJCQVJTVEFUVVNfUVVFU1RJT04iIHZhbHVlPSLsp4jrrLjsl5Ag64u17ZWY6riwIi8+DQoJCTx1aXRleHQgbmFtZT0iU0NSVUJCQVJTVEFUVVNfUkVWSUVXUVVJWiIgdmFsdWU9IuyniOusuCDri6Tsi5zrs7TquLAiLz4NCgkJPCEtLSBzdWJzdGl0dXRpb246ICVtID09IG1pbnV0ZXMgcmVtYWluaW5nIC0tPg0KCQk8IS0tIHN1YnN0aXR1dGlvbjogJXMgPT0gc2Vjb25kcyByZW1haW5pbmcgLS0+DQoJCTx1aXRleHQgbmFtZT0iRUxBUFNFRCIgdmFsdWU9IiVt67aEICVz7LSIIOuCqOydjCIvPg0KCQk8dWl0ZXh0IG5hbWU9Ik5PVEZPVU5EIiB2YWx1ZT0i7JeG7J2MIi8+DQoJCTx1aXRleHQgbmFtZT0iQVRUQUNITUVOVFMiIHZhbHVlPSLssqjrtoAg7YyM7J28Ii8+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+DQoJCTx1aXRleHQgbmFtZT0iVEFCX1RIVU1CIiB2YWx1ZT0i7LaV7IaM7YyQIi8+DQoJCTx1aXRleHQgbmFtZT0iVEFCX05PVEVTIiB2YWx1ZT0i64W47Yq4Ii8+DQoJCTx1aXRleHQgbmFtZT0iVEFCX1NFQVJDSCIgdmFsdWU9IuqygOyDiSIvPg0KCQk8dWl0ZXh0IG5hbWU9IlNMSURFX0hFQURJTkciIHZhbHVlPSLsiqzrnbzsnbTrk5wg7KCc66qpIi8+DQoJCTx1aXRleHQgbmFtZT0iRFVSQVRJT05fSEVBRElORyIgdmFsdWU9IuyerOyDneyLnOqwhCIvPg0KCQk8dWl0ZXh0IG5hbWU9IlNFQVJDSF9IRUFESU5HIiB2YWx1ZT0i7YWN7Iqk7Yq4IOqygOyDiToiLz4NCgkJPHVpdGV4dCBuYW1lPSJUSFVNQl9IRUFESU5HIiB2YWx1ZT0i7Iqs65287J2065OcIi8+DQoJCTx1aXRleHQgbmFtZT0iVEhVTUJfSU5GTyIgdmFsdWU9IuygnOuqqS/snqzsg53si5zqsIQiLz4NCgkJPHVpdGV4dCBuYW1lPSJBVFRBQ0hOQU1FX0hFQURJTkciIHZhbHVlPSLtjIzsnbwg7J2066aEIi8+DQoJCTx1aXRleHQgbmFtZT0iQVRUQUNIU0laRV9IRUFESU5HIiB2YWx1ZT0i7YGs6riwIi8+DQoJCTx1aXRleHQgbmFtZT0iU0xJREVfTk9URVMiIHZhbHVlPSLsiqzrnbzsnbTrk5wg64W47Yq4Ii8+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+DQoJCTx1aXRleHQgbmFtZT0iUVVJWlBPRF9RVUlaX1BBU1NTQ09SRSIgdmFsdWU9Iu2GteqzvCDsoJDsiJg6Ii8+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+E7ZWY7KeAIOyViuydgCDsp4jrrLjsnbQg7J6I7Iq164uI64ukLiYjeEE7JiN4QTvtgLTspojrpbwg7KKF66OM7ZWY66Ck66m0IFvsmIhd66W8IO2BtOumre2VmOqzoCwg7YC07KaI66W8IOqzhOyGje2VmOugpOuptCBb7JWE64uI7JikXeulvCDtgbTrpq3tlZjsi63si5zsmKQuIi8+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+DQoJCTx1aXRleHQgbmFtZT0iRE9DV1JBUF9QUk9NUFQiIHZhbHVlPSLtgbTrpq3tlZjsl6wg64uk7Jq066Gc65OcIi8+DQoJPC9sYW5ndWFnZT4NCgk8bGFuZ3VhZ2UgaWQ9ImVz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RldGVuaWRhIi8+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+DQoJCTx1aXRleHQgbmFtZT0iU0NSVUJCQVJTVEFUVVNfUkVWSUVXUVVJWiIgdmFsdWU9IlJldmlzYW5kbyBwcnVlYmEiLz4NCgkJPCEtLSBzdWJzdGl0dXRpb246ICVtID09IG1pbnV0ZXMgcmVtYWluaW5nIC0tPg0KCQk8IS0tIHN1YnN0aXR1dGlvbjogJXMgPT0gc2Vjb25kcyByZW1haW5pbmcgLS0+DQoJCTx1aXRleHQgbmFtZT0iRUxBUFNFRCIgdmFsdWU9IiVtIG1pbnV0b3MgJXMgc2VndW5kb3MgcmVzdGFudGVzIi8+DQoJCTx1aXRleHQgbmFtZT0iTk9URk9VTkQiIHZhbHVlPSJObyBzZSBoYSBlbmNvbnRyYWRvIG5hZGEiLz4NCgkJPHVpdGV4dCBuYW1lPSJBVFRBQ0hNRU5UUyIgdmFsdWU9IkFyY2hpdm9zIGFkanVudG9zIi8+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+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+DQoJCTx1aXRleHQgbmFtZT0iQVRUQUNIU0laRV9IRUFESU5HIiB2YWx1ZT0iVGFtYcOxbyIvPg0KCQk8dWl0ZXh0IG5hbWU9IlNMSURFX05PVEVTIiB2YWx1ZT0iTm90YXMgZGUgZGlhcG9zaXRpdmEiLz4NCgkJPCEtLXF1aXogcG9kIGFuZCBtZXNzYWdlIGJveCB0ZXh0cy0tPg0KCQk8dWl0ZXh0IG5hbWU9IlFVSVpQT0RfUVVJWl9BVFRFTVBUIiB2YWx1ZT0iSW50ZW50byBkZSBwcnVlYmE6Ii8+DQoJCTx1aXRleHQgbmFtZT0iUVVJWlBPRF9RVUlaX0FUVEVNUFRfVkFMVUUiIHZhbHVlPSIlbiBkZSAldCIvPg0KCQk8dWl0ZXh0IG5hbWU9IlFVSVpQT0RfUVVJWl9TQ09SRSIgdmFsdWU9IlB1bnR1YWNpw7NuOiIvPg0KCQk8dWl0ZXh0IG5hbWU9IlFVSVpQT0RfUVVJWl9QQVNTU0NPUkUiIHZhbHVlPSJQdW50dWFjacOzbiBwYXJhIGFwcm9iYXI6Ii8+DQoJCTx1aXRleHQgbmFtZT0iUVVJWlBPRF9RVUlaX01BWFNDT1JFIiB2YWx1ZT0iUHVudHVhY2nDs24gbcOheGltYToiLz4NCgkJPHVpdGV4dCBuYW1lPSJRVUlaUE9EX1FVRVNBVE1QVF9TVFIiIHZhbHVlPSJJbnRlbnRvczogJW4gZGUgJXQiLz4NCgkJPHVpdGV4dCBuYW1lPSJRVUlaUE9EX1FVRVNUWVBFX1NUUiIgdmFsdWU9IlRpcG86ICVzIi8+DQoJCTx1aXRleHQgbmFtZT0iUVVJWlBPRF9RVUVTVFlQRV9HUkQiIHZhbHVlPSJDb24gcHVudHVhY2nDs24iLz4NCgkJPHVpdGV4dCBuYW1lPSJRVUlaUE9EX1FVRVNUWVBFX1NWWSIgdmFsdWU9IkVuY3Vlc3RhIi8+DQoJCTx1aXRleHQgbmFtZT0iUVVJWlBPRF9RVUlaQVRNUFRfSU5GIiB2YWx1ZT0iSW5maW5pdG8iLz4NCgkJPHVpdGV4dCBuYW1lPSJRVUlaUE9EX1FVRVNBVE1QVF9JTkYiIHZhbHVlPSJJbmZpbml0byIvPg0KCQk8dWl0ZXh0IG5hbWU9IldBUk5JTkdNU0dfWUVTU1RSSU5HIiB2YWx1ZT0iU8OtIi8+DQoJCTx1aXRleHQgbmFtZT0iV0FSTklOR01TR19OT1NUUklORyIgdmFsdWU9Ik5vIi8+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+DQoJCTx1aXRleHQgbmFtZT0iU0hPV1NJREVCQVIiIHZhbHVlPSJNb3N0cmFyIGJhcnJhIGxhdGVyYWwgYSBsb3MgcGFydGljaXBhbnRlcyIvPg0KCQk8dWl0ZXh0IG5hbWU9Ik1VVEUiIHZhbHVlPSJTaWxlbmNpYXI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+DQoJPGxhbmd1YWdlIGlkPSJw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QYXJhZG8iLz4NCgkJPHVpdGV4dCBuYW1lPSJTQ1JVQkJBUlNUQVRVU19QTEFZSU5HIiB2YWx1ZT0iUmVwcm9kdXppbmRvIi8+DQoJCTx1aXRleHQgbmFtZT0iU0NSVUJCQVJTVEFUVVNfTk9BVURJTyIgdmFsdWU9IlNlbSDDoXVkaW8iLz4NCgkJPHVpdGV4dCBuYW1lPSJTQ1JVQkJBUlNUQVRVU19WSURQTEFZSU5HIiB2YWx1ZT0iVsOtZGVvIGVtIHJlcHJvZHXDp8OjbyIvPg0KCQk8dWl0ZXh0IG5hbWU9IlNDUlVCQkFSU1RBVFVTX0xPQURJTkciIHZhbHVlPSJDYXJyZWdhbmRvIi8+DQoJCTx1aXRleHQgbmFtZT0iU0NSVUJCQVJTVEFUVVNfQlVGRkVSSU5HIiB2YWx1ZT0iQXJtYXplbmFuZG8gZW0gYnVmZmVyIi8+DQoJCTx1aXRleHQgbmFtZT0iU0NSVUJCQVJTVEFUVVNfUVVFU1RJT04iIHZhbHVlPSJSZXNwb25kZXIgcGVyZ3VudGEiLz4NCgkJPHVpdGV4dCBuYW1lPSJTQ1JVQkJBUlNUQVRVU19SRVZJRVdRVUlaIiB2YWx1ZT0iUmV2aXNhbmRvIHF1ZXN0aW9uw6FyaW8iLz4NCgkJPCEtLSBzdWJzdGl0dXRpb246ICVtID09IG1pbnV0ZXMgcmVtYWluaW5nIC0tPg0KCQk8IS0tIHN1YnN0aXR1dGlvbjogJXMgPT0gc2Vjb25kcyByZW1haW5pbmcgLS0+DQoJCTx1aXRleHQgbmFtZT0iRUxBUFNFRCIgdmFsdWU9IiVtIG1pbnV0b3MgJXMgc2VndW5kb3MgcmVzdGFudGVzIi8+DQoJCTx1aXRleHQgbmFtZT0iTk9URk9VTkQiIHZhbHVlPSJOYWRhIGVuY29udHJhZG8iLz4NCgkJPHVpdGV4dCBuYW1lPSJBVFRBQ0hNRU5UUyIgdmFsdWU9IkFuZXhv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dG8iLz4NCgkJPHVpdGV4dCBuYW1lPSJUQUJfUVVJWiIgdmFsdWU9IlF1ZXN0LiIvPg0KCQk8dWl0ZXh0IG5hbWU9IlRBQl9PVVRMSU5FIiB2YWx1ZT0iRXNxdWVtYSIvPg0KCQk8dWl0ZXh0IG5hbWU9IlRBQl9USFVNQiIgdmFsdWU9Ik1pbmkiLz4NCgkJPHVpdGV4dCBuYW1lPSJUQUJfTk9URVMiIHZhbHVlPSJOb3RhcyIvPg0KCQk8dWl0ZXh0IG5hbWU9IlRBQl9TRUFSQ0giIHZhbHVlPSJCdXNjYSIvPg0KCQk8dWl0ZXh0IG5hbWU9IlNMSURFX0hFQURJTkciIHZhbHVlPSJUw610dWxvIGRvIHNsaWRlIi8+DQoJCTx1aXRleHQgbmFtZT0iRFVSQVRJT05fSEVBRElORyIgdmFsdWU9IkR1cmHDp8OjbyIvPg0KCQk8dWl0ZXh0IG5hbWU9IlNFQVJDSF9IRUFESU5HIiB2YWx1ZT0iUHJvY3VyYXIgdGV4dG86Ii8+DQoJCTx1aXRleHQgbmFtZT0iVEhVTUJfSEVBRElORyIgdmFsdWU9IlNsaWRlIi8+DQoJCTx1aXRleHQgbmFtZT0iVEhVTUJfSU5GTyIgdmFsdWU9IlTDrXR1bG8vRHVyYcOnw6NvIGRvIHNsaWRlIi8+DQoJCTx1aXRleHQgbmFtZT0iQVRUQUNITkFNRV9IRUFESU5HIiB2YWx1ZT0iTm9tZSBkbyBhcnF1aXZvIi8+DQoJCTx1aXRleHQgbmFtZT0iQVRUQUNIU0laRV9IRUFESU5HIiB2YWx1ZT0iVGFtYW5obyIvPg0KCQk8dWl0ZXh0IG5hbWU9IlNMSURFX05PVEVTIiB2YWx1ZT0iQW5vdGHDp8O1ZXMgZG8gc2xpZGUiLz4NCgkJPCEtLXF1aXogcG9kIGFuZCBtZXNzYWdlIGJveCB0ZXh0cy0tPg0KCQk8dWl0ZXh0IG5hbWU9IlFVSVpQT0RfUVVJWl9BVFRFTVBUIiB2YWx1ZT0iVGVudGF0aXZhIG5vIHF1ZXN0aW9uw6FyaW86Ii8+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+DQoJCTx1aXRleHQgbmFtZT0iUVVJWlBPRF9RVUVTVFlQRV9HUkQiIHZhbHVlPSJDbGFzc2lmaWNhdMOzcmlhIi8+DQoJCTx1aXRleHQgbmFtZT0iUVVJWlBPRF9RVUVTVFlQRV9TVlkiIHZhbHVlPSJQZXNxdWlzYSIvPg0KCQk8dWl0ZXh0IG5hbWU9IlFVSVpQT0RfUVVJWkFUTVBUX0lORiIgdmFsdWU9IkluZmluaXRvIi8+DQoJCTx1aXRleHQgbmFtZT0iUVVJWlBPRF9RVUVTQVRNUFRfSU5GIiB2YWx1ZT0iSW5maW5pdG8iLz4NCgkJPHVpdGV4dCBuYW1lPSJXQVJOSU5HTVNHX1lFU1NUUklORyIgdmFsdWU9IlNpbSIvPg0KCQk8dWl0ZXh0IG5hbWU9IldBUk5JTkdNU0dfTk9TVFJJTkciIHZhbHVlPSJOw6NvIi8+DQoJCTx1aXRleHQgbmFtZT0iV0FSTklOR01TR19USVRMRVNUUklORyIgdmFsdWU9IkFsZXJ0YSBkZSBuYXZlZ2HDp8OjbyBkbyBxdWVzdGlvbsOhcmlvIi8+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FyIGJhcnJhIGxhdGVyYWwgYW8gcGFydGljaXBhbnRlcyIvPg0KCQk8dWl0ZXh0IG5hbWU9Ik1VVEUiIHZhbHVlPSJNdWRvIi8+DQoJCTx1aXRleHQgbmFtZT0iRE9DV1JBUF9USVRMRSIgdmFsdWU9IkFuZXhvIGRlIGFycXVpdm8gZG8gUHJlc2VudGVyIi8+DQoJCTx1aXRleHQgbmFtZT0iRE9DV1JBUF9NU0ciIHZhbHVlPSJTYWx2YXIgZW0gTWV1IGNvbXB1dGFkb3IiLz4NCgkJPHVpdGV4dCBuYW1lPSJET0NXUkFQX1BST01QVCIgdmFsdWU9IkNsaXF1ZSBwYXJhIGJhaXhhciIvPg0KCTwvbGFuZ3VhZ2U+DQoJPGxhbmd1YWdlIGlkPSJp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JbnRlcnJvdHRvIi8+DQoJCTx1aXRleHQgbmFtZT0iU0NSVUJCQVJTVEFUVVNfUExBWUlORyIgdmFsdWU9IlJpcHJvZHV6aW9uZSIvPg0KCQk8dWl0ZXh0IG5hbWU9IlNDUlVCQkFSU1RBVFVTX05PQVVESU8iIHZhbHVlPSJBdWRpbyBpbmF0dC4iLz4NCgkJPHVpdGV4dCBuYW1lPSJTQ1JVQkJBUlNUQVRVU19WSURQTEFZSU5HIiB2YWx1ZT0iVmlkZW8gaW4gcmlwcm9kdXppb25lIi8+DQoJCTx1aXRleHQgbmFtZT0iU0NSVUJCQVJTVEFUVVNfTE9BRElORyIgdmFsdWU9IkNhcmljYW1lbnRvIi8+DQoJCTx1aXRleHQgbmFtZT0iU0NSVUJCQVJTVEFUVVNfQlVGRkVSSU5HIiB2YWx1ZT0iQnVmZmVyaW5nIi8+DQoJCTx1aXRleHQgbmFtZT0iU0NSVUJCQVJTVEFUVVNfUVVFU1RJT04iIHZhbHVlPSJSaXNwb25kaSBhIGRvbWFuZGEiLz4NCgkJPHVpdGV4dCBuYW1lPSJTQ1JVQkJBUlNUQVRVU19SRVZJRVdRVUlaIiB2YWx1ZT0iUmV2aXNpb25lIGRlbCBxdWl6Ii8+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+DQoJCTx1aXRleHQgbmFtZT0iQVRUQUNITUVOVFMiIHZhbHVlPSJBbGxlZ2F0aS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QuIi8+DQoJCTx1aXRleHQgbmFtZT0iVEFCX1FVSVoiIHZhbHVlPSJRdWl6Ii8+DQoJCTx1aXRleHQgbmFtZT0iVEFCX09VVExJTkUiIHZhbHVlPSJTdHJ1dHR1cmEiLz4NCgkJPHVpdGV4dCBuYW1lPSJUQUJfVEhVTUIiIHZhbHVlPSJNaW5pYXR1cmUiLz4NCgkJPHVpdGV4dCBuYW1lPSJUQUJfTk9URVMiIHZhbHVlPSJOb3RlIi8+DQoJCTx1aXRleHQgbmFtZT0iVEFCX1NFQVJDSCIgdmFsdWU9IkNlcmNhIi8+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+DQoJCTx1aXRleHQgbmFtZT0iU0xJREVfTk9URVMiIHZhbHVlPSJOb3RlIGRpYXBvc2l0aXZh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IS0tcXVpeiBwb2QgYW5kIG1lc3NhZ2UgYm94IHRleHRzLS0+DQoJCTx1aXRleHQgbmFtZT0iUVVJWlBPRF9RVUlaX0FUVEVNUFQiIHZhbHVlPSJRdWl6cG9naW5nOiIvPg0KCQk8dWl0ZXh0IG5hbWU9IlFVSVpQT0RfUVVJWl9BVFRFTVBUX1ZBTFVFIiB2YWx1ZT0iJW4gdmFuICV0Ii8+DQoJCTx1aXRleHQgbmFtZT0iUVVJWlBPRF9RVUlaX1NDT1JFIiB2YWx1ZT0iQmVoYWFsZGUgc2NvcmU6Ii8+DQoJCTx1aXRleHQgbmFtZT0iUVVJWlBPRF9RVUlaX1BBU1NTQ09SRSIgdmFsdWU9IlZvbGRvZW5kZSBzY29yZToiLz4NCgkJPHVpdGV4dCBuYW1lPSJRVUlaUE9EX1FVSVpfTUFYU0NPUkUiIHZhbHVlPSJNYXhpbWFhbCBoYWFsYmFyZSBzY29yZToiLz4NCgkJPHVpdGV4dCBuYW1lPSJRVUlaUE9EX1FVRVNBVE1QVF9TVFIiIHZhbHVlPSJQb2dpbmc6ICVuIHZhbiAldCIvPg0KCQk8dWl0ZXh0IG5hbWU9IlFVSVpQT0RfUVVFU1RZUEVfU1RSIiB2YWx1ZT0iVHlwZTogJXMiLz4NCgkJPHVpdGV4dCBuYW1lPSJRVUlaUE9EX1FVRVNUWVBFX0dSRCIgdmFsdWU9IlRlbHQgdm9vciBzY29yZSIvPg0KCQk8dWl0ZXh0IG5hbWU9IlFVSVpQT0RfUVVFU1RZUEVfU1ZZIiB2YWx1ZT0iRW5xdcOqdGUiLz4NCgkJPHVpdGV4dCBuYW1lPSJRVUlaUE9EX1FVSVpBVE1QVF9JTkYiIHZhbHVlPSJPbmJlcGVya3QiLz4NCgkJPHVpdGV4dCBuYW1lPSJRVUlaUE9EX1FVRVNBVE1QVF9JTkYiIHZhbHVlPSJPbmJlcGVya3QiLz4NCgkJPHVpdGV4dCBuYW1lPSJXQVJOSU5HTVNHX1lFU1NUUklORyIgdmFsdWU9IkphIi8+DQoJCTx1aXRleHQgbmFtZT0iV0FSTklOR01TR19OT1NUUklORyIgdmFsdWU9Ik5lZSIvPg0KCQk8dWl0ZXh0IG5hbWU9IldBUk5JTkdNU0dfVElUTEVTVFJJTkciIHZhbHVlPSJXYWFyc2NodXdpbmcgbWV0IGJldHJla2tpbmcgdG90IHF1aXpuYXZpZ2F0aWUiLz4NCgkJPHVpdGV4dCBuYW1lPSJXQVJOSU5HTVNHX01TR1NUUklORyIgdmFsdWU9IlUgaGVidCBuaWV0IGFsbGUgdnJhZ2VuIGluIGRlemUgcXVpeiBiZWFudHdvb3JkLiYjeEE7JiN4QTtLbGlrIG9wIEphIG9tIGRlIHF1aXogYWYgdGUgc2x1aXRlbi4gS2xpayBvcCBOZWUgb20gZGUgcXVpeiB2b29ydCB0ZSB6ZXR0ZW4uIi8+DQoJCTx1aXRleHQgbmFtZT0iSU5GT1JNQVRJT05fSDI2NF9GTEFTSFBMQVlFUiIgdmFsdWU9IkRlemUgdmlkZW8gd29yZHQgbmlldCBvbmRlcnN0ZXVuZCBkb29yIGRlIHZlcnNpZSB2YW4gRmxhc2ggUGxheWVyIGRpZSBtb21lbnRlZWwgb3AgdXcgY29tcHV0ZXIgaXMgZ2XDr25zdGFsbGVlcmQuIEtsaWsgaW4gZGUgdmlkZW8gb20gZGUgbmlldXdzdGUgRmxhc2ggUGxheWVyIHRlIGRvd25sb2FkZ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lppanBhbmVlbCBhYW4gZGVlbG5lbWVycyB3ZWVyZ2V2ZW4iLz4NCgkJPHVpdGV4dCBuYW1lPSJNVVRFIiB2YWx1ZT0iRGVtcGVuIi8+DQoJCTx1aXRleHQgbmFtZT0iRE9DV1JBUF9USVRMRSIgdmFsdWU9IlByZXNlbnRlci1iZXN0YW5kc2JpamxhZ2UiLz4NCgkJPHVpdGV4dCBuYW1lPSJET0NXUkFQX01TRyIgdmFsdWU9Ik9wc2xhYW4gaW4gRGV6ZSBjb21wdXRlciIvPg0KCQk8dWl0ZXh0IG5hbWU9IkRPQ1dSQVBfUFJPTVBUIiB2YWx1ZT0iS2xpayBvbSB0ZSBkb3dubG9hZGVuIi8+DQoJPC9sYW5ndWFnZT4NCgk8bGFuZ3VhZ2UgaWQ9ImNuIj4NCgkJPCEtLSBmb3JtYXQgZm9yIHVpZm9udCB2YWx1ZSBpcyAiZm9udCxzaXplLGlzYm9sZCxpc2l0YWxpYyxpc3NoYWRvd2VkIiAtLT4NCgkJPHVpZm9udCBuYW1lPSJGT05UX1FVSVpaSU5HIiB2YWx1ZT0i5a6L5L2TLTE4MDMwLDEwLGZhbHNlLGZhbHNlLGZhbHNlIi8+DQoJCTx1aWZvbnQgbmFtZT0iRk9OVF9TQ1JVQlNUQVRVUyIgdmFsdWU9IuWui+S9ky0xODAzMCwxMCx0cnVlLGZhbHNlLHRydWUiLz4NCgkJPHVpZm9udCBuYW1lPSJGT05UX1NDUlVCVElNRSIgdmFsdWU9IuWui+S9ky0xODAzMCwxMCxmYWxzZSxmYWxzZSx0cnVlIi8+DQoJCTx1aWZvbnQgbmFtZT0iRk9OVF9FTEFQU0VEVElNRSIgdmFsdWU9IuWui+S9ky0xODAzMCwxMCx0cnVlLGZhbHNlLHRydWUiLz4NCgkJPHVpZm9udCBuYW1lPSJGT05UX1VUSUxTTUVOVSIgdmFsdWU9IuWui+S9ky0xODAzMCwxMCx0cnVlLGZhbHNlLGZhbHNlIi8+DQoJCTx1aWZvbnQgbmFtZT0iRk9OVF9UQUJTIiB2YWx1ZT0i5a6L5L2TLTE4MDMwLDE0LHRydWUsZmFsc2UsdHJ1ZSIvPg0KCQk8dWlmb250IG5hbWU9IkZPTlRfUFJFU0VOVEFUSU9OTkFNRSIgdmFsdWU9IuWui+S9ky0xODAzMCwxNCxmYWxzZSxmYWxzZSx0cnVlIi8+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+DQoJCTx1aWZvbnQgbmFtZT0iRk9OVF9PVVRMSU5FIiB2YWx1ZT0i5a6L5L2TLTE4MDMwLDEyLGZhbHNlLGZhbHNlLHRydWUiLz4NCgkJPHVpZm9udCBuYW1lPSJGT05UX1NFQVJDSCIgdmFsdWU9IuWui+S9ky0xODAzMCwxMixmYWxzZSxmYWxzZSx0cnVlIi8+DQoJCTx1aWZvbnQgbmFtZT0iRk9OVF9USFVNQiIgdmFsdWU9IuWui+S9ky0xODAzMCwxMCxmYWxzZSxmYWxzZSx0cnVlIi8+DQoJCTx1aWZvbnQgbmFtZT0iRk9OVF9CSU9XSU4iIHZhbHVlPSLlrovkvZMtMTgwMzAsMTIsZmFsc2UsZmFsc2UsZmFsc2UiLz4NCgkJPHVpZm9udCBuYW1lPSJGT05UX0xJU1RIRUFESU5HIiB2YWx1ZT0i5a6L5L2TLTE4MDMwLDEwLGZhbHNlLGZhbHNlLGZhbHNlIi8+DQoJCTx1aWZvbnQgbmFtZT0iRk9OVF9XSU5USVRMRSIgdmFsdWU9IuWui+S9ky0xODAzMCwxMCxmYWxzZSxmYWxzZSx0cnVlIi8+DQoJCTx1aWZvbnQgbmFtZT0iRk9OVF9BVFRBQ0hNRU5UUyIgdmFsdWU9IuWui+S9ky0xODAzMCwxMixmYWxzZSxmYWxzZSx0cnVlIi8+DQoJCTwhLS1xdWl6IHBvZCBhbmQgbWVzc2FnZSBib3ggdGV4dCBmb250cy0tPg0KCQk8dWlmb250IG5hbWU9IkZPTlRfTVNHQk9YX1dJTlRJVExFIiB2YWx1ZT0i5a6L5L2TLTE4MDMwLDEyLHRydWUsZmFsc2UsdHJ1ZSIvPg0KCQk8dWlmb250IG5hbWU9IkZPTlRfTVNHQk9YX01TRyIgdmFsdWU9IuWui+S9ky0xODAzMCwxMixmYWxzZSxmYWxzZSx0cnVlIi8+DQoJCTx1aWZvbnQgbmFtZT0iRk9OVF9NU0dCT1hfT1BUSU9OUyIgdmFsdWU9IuWui+S9ky0xODAzMCwxMCx0cnVlLGZhbHNlLHRydWUiLz4NCgkJPHVpZm9udCBuYW1lPSJGT05UX1FVSVpQT0RfUVVJWl9USVRMRSIgdmFsdWU9IuWui+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+S9ky0xODAzMCwxMCxmYWxzZSxmYWxzZSx0cnVlIi8+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+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+S9ky0xODAzMCwxMCx0cnVlLGZhbHNlLHRydWUiLz4NCgkJPHVpZm9udCBuYW1lPSJGT05UX1FVSVpQT0RfUVVJWl9RVUVTVElPTl9BVFRFTVBURUQiIHZhbHVlPSLlrovkvZMtMTgwMzAsMTAsZmFsc2UsZmFsc2UsdHJ1ZSIvPg0KCQk8dWlmb250IG5hbWU9IkZPTlRfUVVJWlBPRF9RVUlaX1FVRVNUSU9OX0FUVEVNUFRFRF9WQUxVRSIgdmFsdWU9IuWui+S9ky0xODAzMCwxMCx0cnVlLGZhbHNlLHRydWUiLz4NCgkJPHVpZm9udCBuYW1lPSJGT05UX1FVSVpQT0RfUVVJWl9TQ09SRV9UQUciIHZhbHVlPSLlrovkvZMtMTgwMzAsMTIsdHJ1ZSxmYWxzZSx0cnVlIi8+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+S9ky0xODAzMCwxMCx0cnVlLGZhbHNlLHRydWUiLz4NCgkJPHVpZm9udCBuYW1lPSJGT05UX1FVSVpQT0RfUVVJWl9QQVNTU0NPUkUiIHZhbHVlPSLlrovkvZMtMTgwMzAsMTAsZmFsc2UsZmFsc2UsdHJ1ZSIvPg0KCQk8dWlmb250IG5hbWU9IkZPTlRfUVVJWlBPRF9RVUlaX1BBU1NTQ09SRV9WQUxVRSIgdmFsdWU9IuWui+S9ky0xODAzMCwxMCx0cnVlLGZhbHNlLHRydWUiLz4NCgkJPCEtLSB1aXRleHQgLS0+DQoJCTwhLS0gc3Vic3RpdHV0aW9uOiAlbiA9PSBzbGlkZSBudW1iZXIgLS0+DQoJCTx1aXRleHQgbmFtZT0iVU5OQU1FRFNMSURFVElUTEUiIHZhbHVlPSLlubvnga/niYcgJW4iLz4NCgkJPCEtLSBzdWJzdGl0dXRpb246ICVuID09IHNsaWRlIG51bWJlciAtLT4NCgkJPCEtLSBzdWJzdGl0dXRpb246ICV0ID09IHRvdGFsIHNsaWRlIGNvdW50IC0tPg0KCQk8dWl0ZXh0IG5hbWU9IlNDUlVCQkFSU1RBVFVTX1NMSURFSU5GTyIgdmFsdWU9IuW5u+eBr+eJhyAlbiAvICV0IHwgIi8+DQoJCTx1aXRleHQgbmFtZT0iU0NSVUJCQVJTVEFUVVNfU1RPUFBFRCIgdmFsdWU9IuW3suWBnOatoiIvPg0KCQk8dWl0ZXh0IG5hbWU9IlNDUlVCQkFSU1RBVFVTX1BMQVlJTkciIHZhbHVlPSLmraPlnKjmkq3mlL4iLz4NCgkJPHVpdGV4dCBuYW1lPSJTQ1JVQkJBUlNUQVRVU19OT0FVRElPIiB2YWx1ZT0i5peg6Z+z6aKRIi8+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+DQoJCTx1aXRleHQgbmFtZT0iRUxBUFNFRCIgdmFsdWU9IuWJqeS9mSAlbSDliIbpkp8gJXMg56eSIi8+DQoJCTx1aXRleHQgbmFtZT0iTk9URk9VTkQiIHZhbHVlPSLmnKrmib7liLDku7vkvZXlhoXlrrkiLz4NCgkJPHVpdGV4dCBuYW1lPSJBVFRBQ0hNRU5UUyIgdmFsdWU9IumZhOS7tiIvPg0KCQk8IS0tIHN1YnN0aXR1dGlvbjogJXAgPT0gY3VycmVudCBzcGVha2VyJ3MgdGl0bGUgLS0+DQoJCTx1aXRleHQgbmFtZT0iQklPV0lOX1RJVExFIiB2YWx1ZT0i5Liq5Lq6566A5LuLOiAlcCIvPg0KCQk8dWl0ZXh0IG5hbWU9IkJJT0JUTl9USVRMRSIgdmFsdWU9IuS4quS6uueugOS7iyIvPg0KCQk8dWl0ZXh0IG5hbWU9IkRJVklERVJCVE5fVElUTEUiIHZhbHVlPSJ8Ii8+DQoJCTx1aXRleHQgbmFtZT0iQ09OVEFDVEJUTl9USVRMRSIgdmFsdWU9IuiBlOezu+aWueW8jyIvPg0KCQk8dWl0ZXh0IG5hbWU9IlRBQl9RVUlaIiB2YWx1ZT0i5rWL6aqMIi8+DQoJCTx1aXRleHQgbmFtZT0iVEFCX09VVExJTkUiIHZhbHVlPSLlpKfnurIiLz4NCgkJPHVpdGV4dCBuYW1lPSJUQUJfVEhVTUIiIHZhbHVlPSLnvKnnlaXlm74iLz4NCgkJPHVpdGV4dCBuYW1lPSJUQUJfTk9URVMiIHZhbHVlPSLlpIfms6giLz4NCgkJPHVpdGV4dCBuYW1lPSJUQUJfU0VBUkNIIiB2YWx1ZT0i5pCc57SiIi8+DQoJCTx1aXRleHQgbmFtZT0iU0xJREVfSEVBRElORyIgdmFsdWU9IuW5u+eBr+eJh+agh+mimCIvPg0KCQk8dWl0ZXh0IG5hbWU9IkRVUkFUSU9OX0hFQURJTkciIHZhbHVlPSLmjIHnu63ml7bpl7QiLz4NCgkJPHVpdGV4dCBuYW1lPSJTRUFSQ0hfSEVBRElORyIgdmFsdWU9IuaQnOe0ouaWh+acrDoiLz4NCgkJPHVpdGV4dCBuYW1lPSJUSFVNQl9IRUFESU5HIiB2YWx1ZT0i5bm754Gv54mHIi8+DQoJCTx1aXRleHQgbmFtZT0iVEhVTUJfSU5GTyIgdmFsdWU9IuW5u+eBr+eJh+agh+mimC/mjIHnu63ml7bpl7QiLz4NCgkJPHVpdGV4dCBuYW1lPSJBVFRBQ0hOQU1FX0hFQURJTkciIHZhbHVlPSLmlofku7blkI0iLz4NCgkJPHVpdGV4dCBuYW1lPSJBVFRBQ0hTSVpFX0hFQURJTkciIHZhbHVlPSLlpKflsI8iLz4NCgkJPHVpdGV4dCBuYW1lPSJTTElERV9OT1RFUyIgdmFsdWU9IuW5u+eBr+eJh+Wkh+azqCIvPg0KCQk8IS0tcXVpeiBwb2QgYW5kIG1lc3NhZ2UgYm94IHRleHRzLS0+DQoJCTx1aXRleHQgbmFtZT0iUVVJWlBPRF9RVUlaX0FUVEVNUFQiIHZhbHVlPSLmtYvpqozlsJ3or5XmrKHmlbA6Ii8+DQoJCTx1aXRleHQgbmFtZT0iUVVJWlBPRF9RVUlaX0FUVEVNUFRfVkFMVUUiIHZhbHVlPSLnrKwgJW4g5qyh77yM5YWxICV0IOasoSIvPg0KCQk8dWl0ZXh0IG5hbWU9IlFVSVpQT0RfUVVJWl9TQ09SRSIgdmFsdWU9IuW+l+WIhjoiLz4NCgkJPHVpdGV4dCBuYW1lPSJRVUlaUE9EX1FVSVpfUEFTU1NDT1JFIiB2YWx1ZT0i5Y+K5qC85YiG5pWwOiIvPg0KCQk8dWl0ZXh0IG5hbWU9IlFVSVpQT0RfUVVJWl9NQVhTQ09SRSIgdmFsdWU9IuacgOmrmOWIhuaVsDoiLz4NCgkJPHVpdGV4dCBuYW1lPSJRVUlaUE9EX1FVRVNBVE1QVF9TVFIiIHZhbHVlPSLlsJ3or5XmrKHmlbA6IOesrCAlbiDmrKHvvIzlhbEgJXQg5qyhIi8+DQoJCTx1aXRleHQgbmFtZT0iUVVJWlBPRF9RVUVTVFlQRV9TVFIiIHZhbHVlPSLnsbvlnos6ICVzIi8+DQoJCTx1aXRleHQgbmFtZT0iUVVJWlBPRF9RVUVTVFlQRV9HUkQiIHZhbHVlPSLor4TnuqciLz4NCgkJPHVpdGV4dCBuYW1lPSJRVUlaUE9EX1FVRVNUWVBFX1NWWSIgdmFsdWU9Iuiwg+afpSIvPg0KCQk8dWl0ZXh0IG5hbWU9IlFVSVpQT0RfUVVJWkFUTVBUX0lORiIgdmFsdWU9IuaXoOmZkCIvPg0KCQk8dWl0ZXh0IG5hbWU9IlFVSVpQT0RfUVVFU0FUTVBUX0lORiIgdmFsdWU9IuaXoOmZkCIvPg0KCQk8dWl0ZXh0IG5hbWU9IldBUk5JTkdNU0dfWUVTU1RSSU5HIiB2YWx1ZT0i5pivIi8+DQoJCTx1aXRleHQgbmFtZT0iV0FSTklOR01TR19OT1NUUklORyIgdmFsdWU9IuWQpiIvPg0KCQk8dWl0ZXh0IG5hbWU9IldBUk5JTkdNU0dfVElUTEVTVFJJTkciIHZhbHVlPSLmtYvpqozlr7zoiKrorablkYoiLz4NCgkJPHVpdGV4dCBuYW1lPSJXQVJOSU5HTVNHX01TR1NUUklORyIgdmFsdWU9IuatpOa1i+mqjOS4reacieacquWwneivleS9nOetlOeahOmXrumimOOAgiYjeEE7JiN4QTvljZXlh7vigJzmmK/igJ3pgIDlh7rmraTmtYvpqozjgILljZXlh7vigJzlkKbigJ3nu6fnu63mtYvpqozjgIIiLz4NCgkJPHVpdGV4dCBuYW1lPSJJTkZPUk1BVElPTl9IMjY0X0ZMQVNIUExBWUVSIiB2YWx1ZT0i5b2T5YmN5a6J6KOF5Zyo5oKo55qE6K6h566X5py65LiK55qEIEZsYXNoIFBsYXllciDniYjmnKzkuI3mlK/mjIHor6Xop4bpopHjgILljZXlh7vop4bpopHljLrln5/kuIvovb3mnIDmlrDniYjmnKznmoQgRmxhc2ggUGxheWVy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+S7tumZhOS7tiIvPg0KCQk8dWl0ZXh0IG5hbWU9IkRPQ1dSQVBfTVNHIiB2YWx1ZT0i5L+d5a2Y5Yiw5oiR55qE6K6h566X5py6Ii8+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+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+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+DQoJCTx1aXRleHQgbmFtZT0iVEFCX09VVExJTkUiIHZhbHVlPSJBbmEgSGF0Ii8+DQoJCTx1aXRleHQgbmFtZT0iVEFCX1RIVU1CIiB2YWx1ZT0iUmVzaW0iLz4NCgkJPHVpdGV4dCBuYW1lPSJUQUJfTk9URVMiIHZhbHVlPSJOb3RsYXIiLz4NCgkJPHVpdGV4dCBuYW1lPSJUQUJfU0VBUkNIIiB2YWx1ZT0iQXJhIi8+DQoJCTx1aXRleHQgbmFtZT0iU0xJREVfSEVBRElORyIgdmFsdWU9IlNsYXl0IEJhxZ9sxLHEn8SxIi8+DQoJCTx1aXRleHQgbmFtZT0iRFVSQVRJT05fSEVBRElORyIgdmFsdWU9IlPDvHJlIi8+DQoJCTx1aXRleHQgbmFtZT0iU0VBUkNIX0hFQURJTkciIHZhbHVlPSJNZXRuaSBhcmE6Ii8+DQoJCTx1aXRleHQgbmFtZT0iVEhVTUJfSEVBRElORyIgdmFsdWU9IlNsYXl0Ii8+DQoJCTx1aXRleHQgbmFtZT0iVEhVTUJfSU5GTyIgdmFsdWU9IlNsYXl0IEJhxZ9sxLHEn8SxL1PDvHJlc2kiLz4NCgkJPHVpdGV4dCBuYW1lPSJBVFRBQ0hOQU1FX0hFQURJTkciIHZhbHVlPSJEb3N5YSBBZMSxIi8+DQoJCTx1aXRleHQgbmFtZT0iQVRUQUNIU0laRV9IRUFESU5HIiB2YWx1ZT0iQm95dXQiLz4NCgkJPHVpdGV4dCBuYW1lPSJTTElERV9OT1RFUyIgdmFsdWU9IlNsYXl0IE5vdGxhcsSx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QodC70LDQudC0ICVu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IS0tcXVpeiBwb2QgYW5kIG1lc3NhZ2UgYm94IHRleHRzLS0+DQoJCTx1aXRleHQgbmFtZT0iUVVJWlBPRF9RVUlaX0FUVEVNUFQiIHZhbHVlPSLQn9C+0L/Ri9GC0LrQsCDQv9GA0L7QudGC0Lgg0L7Qv9GA0L7RgToiLz4NCgkJPHVpdGV4dCBuYW1lPSJRVUlaUE9EX1FVSVpfQVRURU1QVF9WQUxVRSIgdmFsdWU9IiVuINC40LcgJXQiLz4NCgkJPHVpdGV4dCBuYW1lPSJRVUlaUE9EX1FVSVpfU0NPUkUiIHZhbHVlPSLQndCw0LHRgNCw0L3QviDQsdCw0LvQu9C+0LI6Ii8+DQoJCTx1aXRleHQgbmFtZT0iUVVJWlBPRF9RVUlaX1BBU1NTQ09SRSIgdmFsdWU9ItCf0YDQvtGF0L7QtNC90L7QuSDRgNC10LfRg9C70YzRgtCw0YI6Ii8+DQoJCTx1aXRleHQgbmFtZT0iUVVJWlBPRF9RVUlaX01BWFNDT1JFIiB2YWx1ZT0i0JzQsNC60YHQuNC80LDQu9GM0L3Ri9C5INGA0LXQt9GD0LvRjNGC0LDRgjoiLz4NCgkJPHVpdGV4dCBuYW1lPSJRVUlaUE9EX1FVRVNBVE1QVF9TVFIiIHZhbHVlPSLQn9C+0L/Ri9GC0LrQsDogJW4g0LjQtyAldCIvPg0KCQk8dWl0ZXh0IG5hbWU9IlFVSVpQT0RfUVVFU1RZUEVfU1RSIiB2YWx1ZT0i0KLQuNC/OiAlcyIvPg0KCQk8dWl0ZXh0IG5hbWU9IlFVSVpQT0RfUVVFU1RZUEVfR1JEIiB2YWx1ZT0i0KEg0L7RhtC10L3QutC+0LkiLz4NCgkJPHVpdGV4dCBuYW1lPSJRVUlaUE9EX1FVRVNUWVBFX1NWWSIgdmFsdWU9ItCe0LHQt9C+0YAiLz4NCgkJPHVpdGV4dCBuYW1lPSJRVUlaUE9EX1FVSVpBVE1QVF9JTkYiIHZhbHVlPSLQkdC+0LvRjNGI0L7QtSDRh9C40YHQu9C+Ii8+DQoJCTx1aXRleHQgbmFtZT0iUVVJWlBPRF9RVUVTQVRNUFRfSU5GIiB2YWx1ZT0i0JHQvtC70YzRiNC+0LUg0YfQuNGB0LvQviIvPg0KCQk8dWl0ZXh0IG5hbWU9IldBUk5JTkdNU0dfWUVTU1RSSU5HIiB2YWx1ZT0i0JTQsCIvPg0KCQk8dWl0ZXh0IG5hbWU9IldBUk5JTkdNU0dfTk9TVFJJTkciIHZhbHVlPSLQndC10YIiLz4NCgkJPHVpdGV4dCBuYW1lPSJXQVJOSU5HTVNHX1RJVExFU1RSSU5HIiB2YWx1ZT0i0J/RgNC10LTRg9C/0YDQtdC20LTQtdC90LjQtSDQviDQvdCw0LLQuNCz0LDRhtC40Lgg0LIg0L7Qv9GA0L7RgdC1Ii8+DQoJCTx1aXRleHQgbmFtZT0iV0FSTklOR01TR19NU0dTVFJJTkciIHZhbHVlPSLQkiDQvtC/0YDQvtGB0LUg0L7RgdGC0LDQu9C40YHRjCDQvdC10L7RgtCy0LXRh9C10L3QvdGL0LUg0LLQvtC/0YDQvtGB0Ysu0J3QsNC20LDRgtC40LUg0LrQvdC+0L/QutC4ICZxdW90O9CU0LAmcXVvdDsg0L/RgNC40LLQtdC00LXRgiDQuiDQt9Cw0LrRgNGL0YLQuNGOINC+0L/RgNC+0YHQsC4g0J3QsNC20LDRgtC40LUg0LrQvdC+0L/QutC4ICZxdW90O9Cd0LXRgiZxdW90OyDQv9GA0L7QtNC+0LvQttC40YIg0L7Qv9GA0L7RgS4iLz4NCgkJPHVpdGV4dCBuYW1lPSJJTkZPUk1BVElPTl9IMjY0X0ZMQVNIUExBWUVSIiB2YWx1ZT0i0KLQtdC60YPRidCw0Y8g0LLQtdGA0YHQuNGPINC/0YDQvtC40LPRgNGL0LLQsNGC0LXQu9GPIEZsYXNoIFBsYXllciwg0YPRgdGC0LDQvdC+0LLQu9C10L3QvdCw0Y8g0L3QsCDRjdGC0L7QvCDQutC+0LzQv9GM0Y7RgtC10YDQtSwg0L3QtSDQv9C+0LTQtNC10YDQttC40LLQsNC10YIg0Y3RgtC+INCy0LjQtNC10L4uINCp0LXQu9C60L3QuNGC0LUg0LIg0L7QsdC70LDRgdGC0Lgg0LLQuNC00LXQviwg0YfRgtC+0LHRiyDQt9Cw0LPRgNGD0LfQuNGC0Ywg0L/QvtGB0LvQtdC00L3RjtGOINCy0LXRgNGB0LjRjiDQv9GA0L7QuNCz0YDRi9Cy0LDRgtC10LvRj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+0LbQtdC90LjQtSDQsiDRhNCw0LnQuyBBZG9iZSBQcmVzZW50ZXIiLz4NCgkJPHVpdGV4dCBuYW1lPSJET0NXUkFQX01TRyIgdmFsdWU9ItCh0L7RhdGA0LDQvdC40YLRjCDQsiDQv9Cw0L/QutGDICZxdW90O9Cc0L7QuSDQutC+0LzQv9GM0Y7RgtC10YAmcXVvdDsiLz4NCgkJPHVpdGV4dCBuYW1lPSJET0NXUkFQX1BST01QVCIgdmFsdWU9ItCp0LXQu9C60L3Rg9GC0Ywg0LTQu9GPINC30LDQs9GA0YPQt9C60LgiLz4NCgk8L2xhbmd1YWdlPg0KPC9jb25maWd1cmF0aW9uPg0K"/>
  <p:tag name="MMPROD_NEXTUNIQUEID" val="11075"/>
  <p:tag name="MMPROD_DATA" val="&lt;object type=&quot;10002&quot; unique_id=&quot;901&quot;&gt;&lt;property id=&quot;10007&quot; value=&quot;Next&quot;/&gt;&lt;property id=&quot;10008&quot; value=&quot;Back&quot;/&gt;&lt;property id=&quot;10009&quot; value=&quot;Trả lời&quot;/&gt;&lt;property id=&quot;10012&quot; value=&quot;0&quot;/&gt;&lt;property id=&quot;10022&quot; value=&quot;Em hãy làm lại&quot;/&gt;&lt;property id=&quot;10068&quot; value=&quot;Em làm đúng. Nháy chuột vào vị trí bất kì để tiếp tục&quot;/&gt;&lt;property id=&quot;10069&quot; value=&quot;Em làm sai. Nháy chuột để tiếp tục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Sửa lại&quot;/&gt;&lt;property id=&quot;10128&quot; value=&quot;Click to clear&quot;/&gt;&lt;property id=&quot;10133&quot; value=&quot;1&quot;/&gt;&lt;property id=&quot;10134&quot; value=&quot;1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Em phải trả lời câu hỏi để tiếp tục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0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0&quot; value=&quot;&amp;lt;Format Name=&amp;quot;Current Profile&amp;quot;&amp;gt;&amp;lt;Question FontName=&amp;quot;Arial&amp;quot; IsBold=&amp;quot;0&amp;quot; IsItalic=&amp;quot;0&amp;quot; IsUnderline=&amp;quot;0&amp;quot; FontSize=&amp;quot;26&amp;quot; UseDefFont=&amp;quot;0&amp;quot;/&amp;gt;&amp;lt;Answer FontName=&amp;quot;Arial&amp;quot; IsBold=&amp;quot;0&amp;quot; IsItalic=&amp;quot;0&amp;quot; IsUnderline=&amp;quot;0&amp;quot; FontSize=&amp;quot;22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&quot;/&gt;&lt;property id=&quot;10221&quot; value=&quot;&amp;lt;Format Name=&amp;quot;Presentation Default&amp;quot;&amp;gt;&amp;lt;Question FontName=&amp;quot;Arial&amp;quot; IsBold=&amp;quot;0&amp;quot; IsItalic=&amp;quot;0&amp;quot; IsUnderline=&amp;quot;0&amp;quot; FontSize=&amp;quot;44&amp;quot;/&amp;gt;&amp;lt;Answer FontName=&amp;quot;Arial&amp;quot; IsBold=&amp;quot;0&amp;quot; IsItalic=&amp;quot;0&amp;quot; IsUnderline=&amp;quot;0&amp;quot; FontSize=&amp;quot;28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2&quot; value=&quot;  :  :  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property id=&quot;10155&quot; value=&quot;  :  :  &quot;/&gt;&lt;/object&gt;&lt;object type=&quot;10042&quot; unique_id=&quot;903&quot;&gt;&lt;object type=&quot;10003&quot; unique_id=&quot;10661&quot;&gt;&lt;property id=&quot;10002&quot; value=&quot;KIỂM TRA BÀI CŨ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661&quot;/&gt;&lt;property id=&quot;10123&quot; value=&quot;1&quot;/&gt;&lt;property id=&quot;10129&quot; value=&quot;0&quot;/&gt;&lt;property id=&quot;10130&quot; value=&quot;51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Em nắm chắc kiến thức!&quot;/&gt;&lt;property id=&quot;10166&quot; value=&quot;Em cần học bài cũ tốt hơn!&quot;/&gt;&lt;property id=&quot;10167&quot; value=&quot;FFFFFFFF&quot;/&gt;&lt;property id=&quot;10169&quot; value=&quot;Question %d of %d&quot;/&gt;&lt;property id=&quot;10170&quot; value=&quot;Send E-mail&quot;/&gt;&lt;property id=&quot;10171&quot; value=&quot;EM  TRẢ LỜI CHÍNH XÁC&quot;/&gt;&lt;property id=&quot;10172&quot; value=&quot;EM CHƯA CHỌN ĐÚNG CÂU HỎI NÀY&quot;/&gt;&lt;property id=&quot;10173&quot; value=&quot;Câu trả lời của em là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40&quot;/&gt;&lt;object type=&quot;10062&quot; unique_id=&quot;10663&quot;&gt;&lt;object type=&quot;10050&quot; unique_id=&quot;10664&quot;&gt;&lt;property id=&quot;10020&quot; value=&quot;2&quot;/&gt;&lt;property id=&quot;10102&quot; value=&quot;0&quot;/&gt;&lt;property id=&quot;10191&quot; value=&quot;-1&quot;/&gt;&lt;/object&gt;&lt;object type=&quot;10051&quot; unique_id=&quot;10665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object type=&quot;10003&quot; unique_id=&quot;10322&quot;&gt;&lt;property id=&quot;10002&quot; value=&quot;Bài tập phát hiện định nghĩa hình vuông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322&quot;/&gt;&lt;property id=&quot;10123&quot; value=&quot;1&quot;/&gt;&lt;property id=&quot;10129&quot; value=&quot;0&quot;/&gt;&lt;property id=&quot;10130&quot; value=&quot;5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Bạn làm bài rất tốt.&quot;/&gt;&lt;property id=&quot;10166&quot; value=&quot;Bạn cần quan sát kĩ hơn&quot;/&gt;&lt;property id=&quot;10167&quot; value=&quot;FFFFFFFF&quot;/&gt;&lt;property id=&quot;10169&quot; value=&quot;Question %d of %d&quot;/&gt;&lt;property id=&quot;10170&quot; value=&quot;Send E-mail&quot;/&gt;&lt;property id=&quot;10171&quot; value=&quot;Bạn trả lời chính xác&quot;/&gt;&lt;property id=&quot;10172&quot; value=&quot;Bạn chưa trả lời đúng&quot;/&gt;&lt;property id=&quot;10173&quot; value=&quot;Câu trả lời của bạn là:&quot;/&gt;&lt;property id=&quot;10174&quot; value=&quot;Phương án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20&quot;/&gt;&lt;object type=&quot;10062&quot; unique_id=&quot;10324&quot;&gt;&lt;object type=&quot;10050&quot; unique_id=&quot;10325&quot;&gt;&lt;property id=&quot;10020&quot; value=&quot;2&quot;/&gt;&lt;property id=&quot;10102&quot; value=&quot;0&quot;/&gt;&lt;property id=&quot;10191&quot; value=&quot;-1&quot;/&gt;&lt;/object&gt;&lt;object type=&quot;10051&quot; unique_id=&quot;10326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object type=&quot;10003&quot; unique_id=&quot;10150&quot;&gt;&lt;property id=&quot;10002&quot; value=&quot;Phát hiện tính chất hình vuông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150&quot;/&gt;&lt;property id=&quot;10123&quot; value=&quot;1&quot;/&gt;&lt;property id=&quot;10129&quot; value=&quot;0&quot;/&gt;&lt;property id=&quot;10130&quot; value=&quot;5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Em học rất tốt&quot;/&gt;&lt;property id=&quot;10166&quot; value=&quot;Sai rồi. Em cần cố gắng thêm.&quot;/&gt;&lt;property id=&quot;10167&quot; value=&quot;FFFFFFFF&quot;/&gt;&lt;property id=&quot;10169&quot; value=&quot;Question %d of %d&quot;/&gt;&lt;property id=&quot;10170&quot; value=&quot;Send E-mail&quot;/&gt;&lt;property id=&quot;10171&quot; value=&quot;Em trả lời chính xác&quot;/&gt;&lt;property id=&quot;10172&quot; value=&quot;Câu trả lời của em chưa đúng &quot;/&gt;&lt;property id=&quot;10173&quot; value=&quot;Câu trả lời của em là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30&quot;/&gt;&lt;object type=&quot;10062&quot; unique_id=&quot;10152&quot;&gt;&lt;object type=&quot;10050&quot; unique_id=&quot;10153&quot;&gt;&lt;property id=&quot;10020&quot; value=&quot;2&quot;/&gt;&lt;property id=&quot;10102&quot; value=&quot;0&quot;/&gt;&lt;property id=&quot;10191&quot; value=&quot;-1&quot;/&gt;&lt;/object&gt;&lt;object type=&quot;10051&quot; unique_id=&quot;1015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object type=&quot;10003&quot; unique_id=&quot;10434&quot;&gt;&lt;property id=&quot;10002&quot; value=&quot;Phát hiện tính chất của đường chéo hình vuông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434&quot;/&gt;&lt;property id=&quot;10123&quot; value=&quot;1&quot;/&gt;&lt;property id=&quot;10129&quot; value=&quot;0&quot;/&gt;&lt;property id=&quot;10130&quot; value=&quot;5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Em học rất tốt.&quot;/&gt;&lt;property id=&quot;10166&quot; value=&quot;Sai rồi. Em cần suy nghĩ chắc chắn hơn.&quot;/&gt;&lt;property id=&quot;10167&quot; value=&quot;FFFFFFFF&quot;/&gt;&lt;property id=&quot;10169&quot; value=&quot;Question %d of %d&quot;/&gt;&lt;property id=&quot;10170&quot; value=&quot;Send E-mail&quot;/&gt;&lt;property id=&quot;10171&quot; value=&quot;Bạn trả lời chính xác&quot;/&gt;&lt;property id=&quot;10172&quot; value=&quot;Câu trả lời của bạn chưa đúng&quot;/&gt;&lt;property id=&quot;10173&quot; value=&quot;Câu trả lời của bạn là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20&quot;/&gt;&lt;object type=&quot;10062&quot; unique_id=&quot;10436&quot;&gt;&lt;object type=&quot;10050&quot; unique_id=&quot;10437&quot;&gt;&lt;property id=&quot;10020&quot; value=&quot;2&quot;/&gt;&lt;property id=&quot;10102&quot; value=&quot;0&quot;/&gt;&lt;property id=&quot;10191&quot; value=&quot;-1&quot;/&gt;&lt;/object&gt;&lt;object type=&quot;10051&quot; unique_id=&quot;10438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object type=&quot;10003&quot; unique_id=&quot;10510&quot;&gt;&lt;property id=&quot;10002&quot; value=&quot;Vận dụng kiến thức liên môn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510&quot;/&gt;&lt;property id=&quot;10123&quot; value=&quot;1&quot;/&gt;&lt;property id=&quot;10129&quot; value=&quot;0&quot;/&gt;&lt;property id=&quot;10130&quot; value=&quot;5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Đúng rồi&quot;/&gt;&lt;property id=&quot;10166&quot; value=&quot;Sai rồi&quot;/&gt;&lt;property id=&quot;10167&quot; value=&quot;FFFFFFFF&quot;/&gt;&lt;property id=&quot;10169&quot; value=&quot;Question %d of %d&quot;/&gt;&lt;property id=&quot;10170&quot; value=&quot;Send E-mail&quot;/&gt;&lt;property id=&quot;10171&quot; value=&quot;Bạn trả lời chính xác&quot;/&gt;&lt;property id=&quot;10172&quot; value=&quot;Bạn trả lời chưa đúng&quot;/&gt;&lt;property id=&quot;10173&quot; value=&quot;Câu trả lời của bạn là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20&quot;/&gt;&lt;object type=&quot;10062&quot; unique_id=&quot;10512&quot;&gt;&lt;object type=&quot;10050&quot; unique_id=&quot;10513&quot;&gt;&lt;property id=&quot;10020&quot; value=&quot;2&quot;/&gt;&lt;property id=&quot;10102&quot; value=&quot;0&quot;/&gt;&lt;property id=&quot;10191&quot; value=&quot;-1&quot;/&gt;&lt;/object&gt;&lt;object type=&quot;10051&quot; unique_id=&quot;1051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object type=&quot;10003&quot; unique_id=&quot;10231&quot;&gt;&lt;property id=&quot;10002&quot; value=&quot;Phát hiện dấu hiệu nhận biết hình vuông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231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ĐÚNG RỒI&quot;/&gt;&lt;property id=&quot;10166&quot; value=&quot;SAI RỒI&quot;/&gt;&lt;property id=&quot;10167&quot; value=&quot;FFFFFFFF&quot;/&gt;&lt;property id=&quot;10169&quot; value=&quot;Question %d of %d&quot;/&gt;&lt;property id=&quot;10170&quot; value=&quot;Send E-mail&quot;/&gt;&lt;property id=&quot;10171&quot; value=&quot;Bạn trả lời chính xác&quot;/&gt;&lt;property id=&quot;10172&quot; value=&quot;Bạn chưa trả lời đúng câu hỏi này&quot;/&gt;&lt;property id=&quot;10173&quot; value=&quot;Câu trả lời của bạn là:&quot;/&gt;&lt;property id=&quot;10174&quot; value=&quot;Câu trả lời đúng là&quot;/&gt;&lt;property id=&quot;10208&quot; value=&quot;1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60&quot;/&gt;&lt;object type=&quot;10062&quot; unique_id=&quot;10233&quot;&gt;&lt;object type=&quot;10050&quot; unique_id=&quot;10234&quot;&gt;&lt;property id=&quot;10020&quot; value=&quot;2&quot;/&gt;&lt;property id=&quot;10191&quot; value=&quot;-1&quot;/&gt;&lt;/object&gt;&lt;object type=&quot;10051&quot; unique_id=&quot;10235&quot;&gt;&lt;property id=&quot;10020&quot; value=&quot;2&quot;/&gt;&lt;property id=&quot;10191&quot; value=&quot;-1&quot;/&gt;&lt;/object&gt;&lt;/object&gt;&lt;object type=&quot;10061&quot; unique_id=&quot;20000&quot;/&gt;&lt;/object&gt;&lt;object type=&quot;10003&quot; unique_id=&quot;10900&quot;&gt;&lt;property id=&quot;10002&quot; value=&quot;Áp dụng dấu hiệu nhận biết hình vuông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90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Em nắm chắc kiến thức&quot;/&gt;&lt;property id=&quot;10166&quot; value=&quot;Em cần cố gắng hơn&quot;/&gt;&lt;property id=&quot;10167&quot; value=&quot;FFFFFFFF&quot;/&gt;&lt;property id=&quot;10169&quot; value=&quot;Question %d of %d&quot;/&gt;&lt;property id=&quot;10170&quot; value=&quot;Send E-mail&quot;/&gt;&lt;property id=&quot;10171&quot; value=&quot;Bạn trả lời chính xác&quot;/&gt;&lt;property id=&quot;10172&quot; value=&quot;Bạn chưa trả lời câu hỏi này &quot;/&gt;&lt;property id=&quot;10173&quot; value=&quot;Câu trả lời của bạn là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902&quot;&gt;&lt;object type=&quot;10050&quot; unique_id=&quot;10903&quot;&gt;&lt;property id=&quot;10020&quot; value=&quot;2&quot;/&gt;&lt;property id=&quot;10102&quot; value=&quot;0&quot;/&gt;&lt;property id=&quot;10191&quot; value=&quot;-1&quot;/&gt;&lt;/object&gt;&lt;object type=&quot;10051&quot; unique_id=&quot;1090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object type=&quot;10003&quot; unique_id=&quot;10905&quot;&gt;&lt;property id=&quot;10002&quot; value=&quot;Giải quyết vấn đề đã nêu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905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20&quot;/&gt;&lt;object type=&quot;10062&quot; unique_id=&quot;10907&quot;&gt;&lt;object type=&quot;10050&quot; unique_id=&quot;10908&quot;&gt;&lt;property id=&quot;10020&quot; value=&quot;2&quot;/&gt;&lt;property id=&quot;10191&quot; value=&quot;-1&quot;/&gt;&lt;/object&gt;&lt;object type=&quot;10051&quot; unique_id=&quot;10909&quot;&gt;&lt;property id=&quot;10020&quot; value=&quot;2&quot;/&gt;&lt;property id=&quot;10191&quot; value=&quot;-1&quot;/&gt;&lt;/object&gt;&lt;/object&gt;&lt;object type=&quot;10061&quot; unique_id=&quot;20000&quot;/&gt;&lt;/object&gt;&lt;object type=&quot;10003&quot; unique_id=&quot;10910&quot;&gt;&lt;property id=&quot;10002&quot; value=&quot;Củng cố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91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Em nắm vững kiến thức&quot;/&gt;&lt;property id=&quot;10166&quot; value=&quot;Em cần cố gắng&quot;/&gt;&lt;property id=&quot;10167&quot; value=&quot;FFFFFFFF&quot;/&gt;&lt;property id=&quot;10169&quot; value=&quot;Question %d of %d&quot;/&gt;&lt;property id=&quot;10170&quot; value=&quot;Send E-mail&quot;/&gt;&lt;property id=&quot;10171&quot; value=&quot;Bạn trả lời chính xác&quot;/&gt;&lt;property id=&quot;10172&quot; value=&quot;Bạn chưa trả lời câu hỏi này&quot;/&gt;&lt;property id=&quot;10173&quot; value=&quot;Câu trả lời của bạn là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912&quot;&gt;&lt;object type=&quot;10050&quot; unique_id=&quot;10913&quot;&gt;&lt;property id=&quot;10020&quot; value=&quot;2&quot;/&gt;&lt;property id=&quot;10101&quot; value=&quot;[jumptoframe],Value=309,&quot;/&gt;&lt;property id=&quot;10102&quot; value=&quot;0&quot;/&gt;&lt;property id=&quot;10191&quot; value=&quot;-1&quot;/&gt;&lt;/object&gt;&lt;object type=&quot;10051&quot; unique_id=&quot;1091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/object&gt;&lt;/object&gt;"/>
  <p:tag name="MMPROD_UIDATA" val="&lt;database version=&quot;7.0&quot;&gt;&lt;object type=&quot;1&quot; unique_id=&quot;10001&quot;&gt;&lt;property id=&quot;20141&quot; value=&quot;TIẾT 28- HÌNH VUÔNG&quot;/&gt;&lt;property id=&quot;20142&quot; value=&quot;Bài Giảng dự thi năm 2016  GV thực hiện: Nguyễn Hoàng Huyên  Trường THCS Phú Đô Quận Nam Từ Liêm Hà Nội Email:huyenhg46124@gmail.com&quot;/&gt;&lt;property id=&quot;20144&quot; value=&quot;1&quot;/&gt;&lt;property id=&quot;20146&quot; value=&quot;0&quot;/&gt;&lt;property id=&quot;20147&quot; value=&quot;0&quot;/&gt;&lt;property id=&quot;20148&quot; value=&quot;15&quot;/&gt;&lt;property id=&quot;20180&quot; value=&quot;0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huyen\Desktop\bai giang Elearning HV\BAI DU THI ELERNING PD thang 9 2016\&quot;/&gt;&lt;property id=&quot;20224&quot; value=&quot;C:\Users\huyen\Documents\My Adobe Presentations\Tiet 22 HV 2007&quot;/&gt;&lt;property id=&quot;20225&quot; value=&quot;C:\Users\Admin\Documents\My Adobe Presentations\&quot;/&gt;&lt;property id=&quot;20226&quot; value=&quot;C:\Users\huyen\Desktop\bai giang Elearning HV\BAI DU THI ELERNING PD thang 9 2016\HH8 tiet 22 HV  theo thu tu.pptx&quot;/&gt;&lt;property id=&quot;20250&quot; value=&quot;0&quot;/&gt;&lt;property id=&quot;20251&quot; value=&quot;1&quot;/&gt;&lt;property id=&quot;20259&quot; value=&quot;0&quot;/&gt;&lt;object type=&quot;2&quot; unique_id=&quot;10002&quot;&gt;&lt;object type=&quot;3&quot; unique_id=&quot;11856&quot;&gt;&lt;property id=&quot;20148&quot; value=&quot;5&quot;/&gt;&lt;property id=&quot;20300&quot; value=&quot;Slide 1&quot;/&gt;&lt;property id=&quot;20301&quot; value=&quot;Chào mừng&quot;/&gt;&lt;property id=&quot;20302&quot; value=&quot;0&quot;/&gt;&lt;property id=&quot;20303&quot; value=&quot;Nguyễn Hoàng Huyên&quot;/&gt;&lt;property id=&quot;20307&quot; value=&quot;309&quot;/&gt;&lt;property id=&quot;20309&quot; value=&quot;18271&quot;/&gt;&lt;property id=&quot;20312&quot; value=&quot;0&quot;/&gt;&lt;/object&gt;&lt;object type=&quot;3&quot; unique_id=&quot;19344&quot;&gt;&lt;property id=&quot;20148&quot; value=&quot;5&quot;/&gt;&lt;property id=&quot;20300&quot; value=&quot;Slide 2&quot;/&gt;&lt;property id=&quot;20301&quot; value=&quot;Đặt vấn đề&quot;/&gt;&lt;property id=&quot;20302&quot; value=&quot;0&quot;/&gt;&lt;property id=&quot;20303&quot; value=&quot;Nguyễn Hoàng Huyên&quot;/&gt;&lt;property id=&quot;20307&quot; value=&quot;398&quot;/&gt;&lt;property id=&quot;20309&quot; value=&quot;18271&quot;/&gt;&lt;property id=&quot;20312&quot; value=&quot;0&quot;/&gt;&lt;/object&gt;&lt;object type=&quot;3&quot; unique_id=&quot;19347&quot;&gt;&lt;property id=&quot;20148&quot; value=&quot;5&quot;/&gt;&lt;property id=&quot;20300&quot; value=&quot;Slide 17 - &amp;quot;Tiết 22&amp;quot;&quot;/&gt;&lt;property id=&quot;20301&quot; value=&quot;Định nghĩa HV&quot;/&gt;&lt;property id=&quot;20302&quot; value=&quot;0&quot;/&gt;&lt;property id=&quot;20303&quot; value=&quot;Nguyễn Hoàng Huyên&quot;/&gt;&lt;property id=&quot;20307&quot; value=&quot;384&quot;/&gt;&lt;property id=&quot;20309&quot; value=&quot;18271&quot;/&gt;&lt;property id=&quot;20312&quot; value=&quot;0&quot;/&gt;&lt;/object&gt;&lt;object type=&quot;3&quot; unique_id=&quot;19350&quot;&gt;&lt;property id=&quot;20148&quot; value=&quot;5&quot;/&gt;&lt;property id=&quot;20300&quot; value=&quot;Slide 30&quot;/&gt;&lt;property id=&quot;20301&quot; value=&quot;Tính chất đường chéo hình vuông&quot;/&gt;&lt;property id=&quot;20302&quot; value=&quot;0&quot;/&gt;&lt;property id=&quot;20303&quot; value=&quot;Nguyễn Hoàng Huyên&quot;/&gt;&lt;property id=&quot;20307&quot; value=&quot;387&quot;/&gt;&lt;property id=&quot;20309&quot; value=&quot;18271&quot;/&gt;&lt;property id=&quot;20312&quot; value=&quot;0&quot;/&gt;&lt;/object&gt;&lt;object type=&quot;3&quot; unique_id=&quot;21799&quot;&gt;&lt;property id=&quot;20148&quot; value=&quot;5&quot;/&gt;&lt;property id=&quot;20300&quot; value=&quot;Slide 7&quot;/&gt;&lt;property id=&quot;20301&quot; value=&quot;Kiểm tra bài cũ&quot;/&gt;&lt;property id=&quot;20302&quot; value=&quot;0&quot;/&gt;&lt;property id=&quot;20303&quot; value=&quot;Nguyễn Hoàng Huyên&quot;/&gt;&lt;property id=&quot;20307&quot; value=&quot;401&quot;/&gt;&lt;property id=&quot;20309&quot; value=&quot;18271&quot;/&gt;&lt;property id=&quot;20312&quot; value=&quot;0&quot;/&gt;&lt;/object&gt;&lt;object type=&quot;3&quot; unique_id=&quot;21805&quot;&gt;&lt;property id=&quot;20148&quot; value=&quot;5&quot;/&gt;&lt;property id=&quot;20300&quot; value=&quot;Slide 31&quot;/&gt;&lt;property id=&quot;20301&quot; value=&quot;Vận dụng kiến thức liên môn&quot;/&gt;&lt;property id=&quot;20302&quot; value=&quot;0&quot;/&gt;&lt;property id=&quot;20303&quot; value=&quot;Nguyễn Hoàng Huyên&quot;/&gt;&lt;property id=&quot;20307&quot; value=&quot;407&quot;/&gt;&lt;property id=&quot;20309&quot; value=&quot;18271&quot;/&gt;&lt;property id=&quot;20312&quot; value=&quot;0&quot;/&gt;&lt;/object&gt;&lt;object type=&quot;3&quot; unique_id=&quot;21807&quot;&gt;&lt;property id=&quot;20148&quot; value=&quot;5&quot;/&gt;&lt;property id=&quot;20300&quot; value=&quot;Slide 35&quot;/&gt;&lt;property id=&quot;20301&quot; value=&quot;dự đoán dâu hiệu nhân biết HV&quot;/&gt;&lt;property id=&quot;20302&quot; value=&quot;0&quot;/&gt;&lt;property id=&quot;20303&quot; value=&quot;Nguyễn Hoàng Huyên&quot;/&gt;&lt;property id=&quot;20307&quot; value=&quot;416&quot;/&gt;&lt;property id=&quot;20309&quot; value=&quot;18271&quot;/&gt;&lt;property id=&quot;20312&quot; value=&quot;0&quot;/&gt;&lt;/object&gt;&lt;object type=&quot;3&quot; unique_id=&quot;21808&quot;&gt;&lt;property id=&quot;20148&quot; value=&quot;5&quot;/&gt;&lt;property id=&quot;20300&quot; value=&quot;Slide 36&quot;/&gt;&lt;property id=&quot;20301&quot; value=&quot;dự đoán dâu hiệu nhân biết HV&quot;/&gt;&lt;property id=&quot;20302&quot; value=&quot;0&quot;/&gt;&lt;property id=&quot;20303&quot; value=&quot;Nguyễn Hoàng Huyên&quot;/&gt;&lt;property id=&quot;20307&quot; value=&quot;417&quot;/&gt;&lt;property id=&quot;20309&quot; value=&quot;18271&quot;/&gt;&lt;property id=&quot;20312&quot; value=&quot;0&quot;/&gt;&lt;/object&gt;&lt;object type=&quot;3&quot; unique_id=&quot;21809&quot;&gt;&lt;property id=&quot;20148&quot; value=&quot;5&quot;/&gt;&lt;property id=&quot;20300&quot; value=&quot;Slide 37&quot;/&gt;&lt;property id=&quot;20301&quot; value=&quot;dự đoán dâu hiệu nhân biết HV&quot;/&gt;&lt;property id=&quot;20302&quot; value=&quot;0&quot;/&gt;&lt;property id=&quot;20303&quot; value=&quot;Nguyễn Hoàng Huyên&quot;/&gt;&lt;property id=&quot;20307&quot; value=&quot;418&quot;/&gt;&lt;property id=&quot;20309&quot; value=&quot;18271&quot;/&gt;&lt;property id=&quot;20312&quot; value=&quot;0&quot;/&gt;&lt;/object&gt;&lt;object type=&quot;3&quot; unique_id=&quot;21810&quot;&gt;&lt;property id=&quot;20148&quot; value=&quot;5&quot;/&gt;&lt;property id=&quot;20300&quot; value=&quot;Slide 38&quot;/&gt;&lt;property id=&quot;20301&quot; value=&quot;dự đoán dâu hiệu nhân biết HV&quot;/&gt;&lt;property id=&quot;20302&quot; value=&quot;0&quot;/&gt;&lt;property id=&quot;20303&quot; value=&quot;Nguyễn Hoàng Huyên&quot;/&gt;&lt;property id=&quot;20307&quot; value=&quot;419&quot;/&gt;&lt;property id=&quot;20309&quot; value=&quot;18271&quot;/&gt;&lt;property id=&quot;20312&quot; value=&quot;0&quot;/&gt;&lt;/object&gt;&lt;object type=&quot;3&quot; unique_id=&quot;21811&quot;&gt;&lt;property id=&quot;20148&quot; value=&quot;5&quot;/&gt;&lt;property id=&quot;20300&quot; value=&quot;Slide 39&quot;/&gt;&lt;property id=&quot;20301&quot; value=&quot;dự đoán dâu hiệu nhân biết HV&quot;/&gt;&lt;property id=&quot;20302&quot; value=&quot;0&quot;/&gt;&lt;property id=&quot;20303&quot; value=&quot;Nguyễn Hoàng Huyên&quot;/&gt;&lt;property id=&quot;20307&quot; value=&quot;420&quot;/&gt;&lt;property id=&quot;20309&quot; value=&quot;18271&quot;/&gt;&lt;property id=&quot;20312&quot; value=&quot;0&quot;/&gt;&lt;/object&gt;&lt;object type=&quot;3&quot; unique_id=&quot;21819&quot;&gt;&lt;property id=&quot;20148&quot; value=&quot;5&quot;/&gt;&lt;property id=&quot;20300&quot; value=&quot;Slide 55&quot;/&gt;&lt;property id=&quot;20302&quot; value=&quot;0&quot;/&gt;&lt;property id=&quot;20303&quot; value=&quot;Nguyễn Hoàng Huyên&quot;/&gt;&lt;property id=&quot;20307&quot; value=&quot;411&quot;/&gt;&lt;property id=&quot;20309&quot; value=&quot;18271&quot;/&gt;&lt;property id=&quot;20312&quot; value=&quot;0&quot;/&gt;&lt;/object&gt;&lt;object type=&quot;3&quot; unique_id=&quot;22286&quot;&gt;&lt;property id=&quot;20148&quot; value=&quot;5&quot;/&gt;&lt;property id=&quot;20300&quot; value=&quot;Slide 53&quot;/&gt;&lt;property id=&quot;20301&quot; value=&quot;Hướng dẫn về nhà&quot;/&gt;&lt;property id=&quot;20302&quot; value=&quot;0&quot;/&gt;&lt;property id=&quot;20303&quot; value=&quot;Nguyễn Hoàng Huyên&quot;/&gt;&lt;property id=&quot;20307&quot; value=&quot;422&quot;/&gt;&lt;property id=&quot;20309&quot; value=&quot;18271&quot;/&gt;&lt;property id=&quot;20312&quot; value=&quot;0&quot;/&gt;&lt;/object&gt;&lt;object type=&quot;3&quot; unique_id=&quot;22829&quot;&gt;&lt;property id=&quot;20148&quot; value=&quot;5&quot;/&gt;&lt;property id=&quot;20300&quot; value=&quot;Slide 33&quot;/&gt;&lt;property id=&quot;20301&quot; value=&quot;ca dao tục ngữ về HV&quot;/&gt;&lt;property id=&quot;20302&quot; value=&quot;0&quot;/&gt;&lt;property id=&quot;20303&quot; value=&quot;Nguyễn Hoàng Huyên&quot;/&gt;&lt;property id=&quot;20307&quot; value=&quot;425&quot;/&gt;&lt;property id=&quot;20309&quot; value=&quot;18271&quot;/&gt;&lt;property id=&quot;20312&quot; value=&quot;0&quot;/&gt;&lt;/object&gt;&lt;object type=&quot;3&quot; unique_id=&quot;22831&quot;&gt;&lt;property id=&quot;20148&quot; value=&quot;5&quot;/&gt;&lt;property id=&quot;20300&quot; value=&quot;Slide 34&quot;/&gt;&lt;property id=&quot;20301&quot; value=&quot;dự đoán dâu hiệu nhân biết HV&quot;/&gt;&lt;property id=&quot;20302&quot; value=&quot;0&quot;/&gt;&lt;property id=&quot;20303&quot; value=&quot;Nguyễn Hoàng Huyên&quot;/&gt;&lt;property id=&quot;20307&quot; value=&quot;427&quot;/&gt;&lt;property id=&quot;20309&quot; value=&quot;18271&quot;/&gt;&lt;property id=&quot;20312&quot; value=&quot;0&quot;/&gt;&lt;/object&gt;&lt;object type=&quot;3&quot; unique_id=&quot;25681&quot;&gt;&lt;property id=&quot;20148&quot; value=&quot;5&quot;/&gt;&lt;property id=&quot;20300&quot; value=&quot;Slide 32&quot;/&gt;&lt;property id=&quot;20301&quot; value=&quot;vận dụng kiến thức liên môn&quot;/&gt;&lt;property id=&quot;20302&quot; value=&quot;0&quot;/&gt;&lt;property id=&quot;20303&quot; value=&quot;Nguyễn Hoàng Huyên&quot;/&gt;&lt;property id=&quot;20307&quot; value=&quot;452&quot;/&gt;&lt;property id=&quot;20309&quot; value=&quot;18271&quot;/&gt;&lt;property id=&quot;20312&quot; value=&quot;0&quot;/&gt;&lt;/object&gt;&lt;object type=&quot;3&quot; unique_id=&quot;28635&quot;&gt;&lt;property id=&quot;20148&quot; value=&quot;5&quot;/&gt;&lt;property id=&quot;20300&quot; value=&quot;Slide 42 - &amp;quot;4/ Luyện tập:&amp;quot;&quot;/&gt;&lt;property id=&quot;20301&quot; value=&quot;Bài tập 6 (?2 SGK)&quot;/&gt;&lt;property id=&quot;20302&quot; value=&quot;0&quot;/&gt;&lt;property id=&quot;20303&quot; value=&quot;Nguyễn Hoàng Huyên&quot;/&gt;&lt;property id=&quot;20307&quot; value=&quot;480&quot;/&gt;&lt;property id=&quot;20309&quot; value=&quot;18271&quot;/&gt;&lt;property id=&quot;20312&quot; value=&quot;0&quot;/&gt;&lt;/object&gt;&lt;object type=&quot;3&quot; unique_id=&quot;28725&quot;&gt;&lt;property id=&quot;20148&quot; value=&quot;5&quot;/&gt;&lt;property id=&quot;20300&quot; value=&quot;Slide 20 - &amp;quot;Tiết 22&amp;quot;&quot;/&gt;&lt;property id=&quot;20301&quot; value=&quot;giải thích HV là HCN và HT&quot;/&gt;&lt;property id=&quot;20302&quot; value=&quot;0&quot;/&gt;&lt;property id=&quot;20303&quot; value=&quot;Nguyễn Hoàng Huyên&quot;/&gt;&lt;property id=&quot;20307&quot; value=&quot;481&quot;/&gt;&lt;property id=&quot;20309&quot; value=&quot;18271&quot;/&gt;&lt;property id=&quot;20312&quot; value=&quot;0&quot;/&gt;&lt;/object&gt;&lt;object type=&quot;3&quot; unique_id=&quot;29126&quot;&gt;&lt;property id=&quot;20148&quot; value=&quot;5&quot;/&gt;&lt;property id=&quot;20300&quot; value=&quot;Slide 25&quot;/&gt;&lt;property id=&quot;20301&quot; value=&quot;Tính chất HV&quot;/&gt;&lt;property id=&quot;20302&quot; value=&quot;0&quot;/&gt;&lt;property id=&quot;20303&quot; value=&quot;Nguyễn Hoàng Huyên&quot;/&gt;&lt;property id=&quot;20307&quot; value=&quot;482&quot;/&gt;&lt;property id=&quot;20309&quot; value=&quot;18271&quot;/&gt;&lt;property id=&quot;20312&quot; value=&quot;0&quot;/&gt;&lt;/object&gt;&lt;object type=&quot;3&quot; unique_id=&quot;29127&quot;&gt;&lt;property id=&quot;20148&quot; value=&quot;5&quot;/&gt;&lt;property id=&quot;20300&quot; value=&quot;Slide 26&quot;/&gt;&lt;property id=&quot;20301&quot; value=&quot;Tính chất HV&quot;/&gt;&lt;property id=&quot;20302&quot; value=&quot;0&quot;/&gt;&lt;property id=&quot;20303&quot; value=&quot;Nguyễn Hoàng Huyên&quot;/&gt;&lt;property id=&quot;20307&quot; value=&quot;483&quot;/&gt;&lt;property id=&quot;20309&quot; value=&quot;18271&quot;/&gt;&lt;property id=&quot;20312&quot; value=&quot;0&quot;/&gt;&lt;/object&gt;&lt;object type=&quot;3&quot; unique_id=&quot;29700&quot;&gt;&lt;property id=&quot;20148&quot; value=&quot;5&quot;/&gt;&lt;property id=&quot;20300&quot; value=&quot;Slide 13&quot;/&gt;&lt;property id=&quot;20307&quot; value=&quot;486&quot;/&gt;&lt;/object&gt;&lt;object type=&quot;3&quot; unique_id=&quot;29701&quot;&gt;&lt;property id=&quot;20148&quot; value=&quot;5&quot;/&gt;&lt;property id=&quot;20300&quot; value=&quot;Slide 21&quot;/&gt;&lt;property id=&quot;20307&quot; value=&quot;485&quot;/&gt;&lt;/object&gt;&lt;object type=&quot;3&quot; unique_id=&quot;30838&quot;&gt;&lt;property id=&quot;20148&quot; value=&quot;5&quot;/&gt;&lt;property id=&quot;20300&quot; value=&quot;Slide 23&quot;/&gt;&lt;property id=&quot;20307&quot; value=&quot;487&quot;/&gt;&lt;/object&gt;&lt;object type=&quot;3&quot; unique_id=&quot;30839&quot;&gt;&lt;property id=&quot;20148&quot; value=&quot;5&quot;/&gt;&lt;property id=&quot;20300&quot; value=&quot;Slide 24&quot;/&gt;&lt;property id=&quot;20307&quot; value=&quot;488&quot;/&gt;&lt;/object&gt;&lt;object type=&quot;3&quot; unique_id=&quot;31255&quot;&gt;&lt;property id=&quot;20148&quot; value=&quot;5&quot;/&gt;&lt;property id=&quot;20300&quot; value=&quot;Slide 22&quot;/&gt;&lt;property id=&quot;20307&quot; value=&quot;490&quot;/&gt;&lt;/object&gt;&lt;object type=&quot;3&quot; unique_id=&quot;31682&quot;&gt;&lt;property id=&quot;20148&quot; value=&quot;5&quot;/&gt;&lt;property id=&quot;20300&quot; value=&quot;Slide 41&quot;/&gt;&lt;property id=&quot;20307&quot; value=&quot;492&quot;/&gt;&lt;/object&gt;&lt;object type=&quot;3&quot; unique_id=&quot;32099&quot;&gt;&lt;property id=&quot;20148&quot; value=&quot;5&quot;/&gt;&lt;property id=&quot;20300&quot; value=&quot;Slide 56&quot;/&gt;&lt;property id=&quot;20307&quot; value=&quot;493&quot;/&gt;&lt;/object&gt;&lt;object type=&quot;3&quot; unique_id=&quot;32184&quot;&gt;&lt;property id=&quot;20148&quot; value=&quot;5&quot;/&gt;&lt;property id=&quot;20300&quot; value=&quot;Slide 49&quot;/&gt;&lt;property id=&quot;20307&quot; value=&quot;494&quot;/&gt;&lt;/object&gt;&lt;object type=&quot;3&quot; unique_id=&quot;32347&quot;&gt;&lt;property id=&quot;20148&quot; value=&quot;5&quot;/&gt;&lt;property id=&quot;20300&quot; value=&quot;Slide 28&quot;/&gt;&lt;property id=&quot;20307&quot; value=&quot;495&quot;/&gt;&lt;/object&gt;&lt;object type=&quot;3&quot; unique_id=&quot;32348&quot;&gt;&lt;property id=&quot;20148&quot; value=&quot;5&quot;/&gt;&lt;property id=&quot;20300&quot; value=&quot;Slide 54&quot;/&gt;&lt;property id=&quot;20307&quot; value=&quot;496&quot;/&gt;&lt;/object&gt;&lt;object type=&quot;3&quot; unique_id=&quot;33856&quot;&gt;&lt;property id=&quot;20148&quot; value=&quot;5&quot;/&gt;&lt;property id=&quot;20300&quot; value=&quot;Slide 14&quot;/&gt;&lt;property id=&quot;20307&quot; value=&quot;497&quot;/&gt;&lt;/object&gt;&lt;object type=&quot;3&quot; unique_id=&quot;33857&quot;&gt;&lt;property id=&quot;20148&quot; value=&quot;5&quot;/&gt;&lt;property id=&quot;20300&quot; value=&quot;Slide 19&quot;/&gt;&lt;property id=&quot;20307&quot; value=&quot;498&quot;/&gt;&lt;/object&gt;&lt;object type=&quot;3&quot; unique_id=&quot;33858&quot;&gt;&lt;property id=&quot;20148&quot; value=&quot;5&quot;/&gt;&lt;property id=&quot;20300&quot; value=&quot;Slide 29&quot;/&gt;&lt;property id=&quot;20307&quot; value=&quot;499&quot;/&gt;&lt;/object&gt;&lt;object type=&quot;3&quot; unique_id=&quot;33860&quot;&gt;&lt;property id=&quot;20148&quot; value=&quot;5&quot;/&gt;&lt;property id=&quot;20300&quot; value=&quot;Slide 40&quot;/&gt;&lt;property id=&quot;20307&quot; value=&quot;501&quot;/&gt;&lt;/object&gt;&lt;object type=&quot;3&quot; unique_id=&quot;33861&quot;&gt;&lt;property id=&quot;20148&quot; value=&quot;5&quot;/&gt;&lt;property id=&quot;20300&quot; value=&quot;Slide 43&quot;/&gt;&lt;property id=&quot;20307&quot; value=&quot;502&quot;/&gt;&lt;/object&gt;&lt;object type=&quot;3&quot; unique_id=&quot;33862&quot;&gt;&lt;property id=&quot;20148&quot; value=&quot;5&quot;/&gt;&lt;property id=&quot;20300&quot; value=&quot;Slide 46&quot;/&gt;&lt;property id=&quot;20307&quot; value=&quot;503&quot;/&gt;&lt;/object&gt;&lt;object type=&quot;3&quot; unique_id=&quot;33863&quot;&gt;&lt;property id=&quot;20148&quot; value=&quot;5&quot;/&gt;&lt;property id=&quot;20300&quot; value=&quot;Slide 47&quot;/&gt;&lt;property id=&quot;20307&quot; value=&quot;504&quot;/&gt;&lt;/object&gt;&lt;object type=&quot;3&quot; unique_id=&quot;33864&quot;&gt;&lt;property id=&quot;20148&quot; value=&quot;5&quot;/&gt;&lt;property id=&quot;20300&quot; value=&quot;Slide 48&quot;/&gt;&lt;property id=&quot;20307&quot; value=&quot;505&quot;/&gt;&lt;/object&gt;&lt;object type=&quot;3&quot; unique_id=&quot;33865&quot;&gt;&lt;property id=&quot;20148&quot; value=&quot;5&quot;/&gt;&lt;property id=&quot;20300&quot; value=&quot;Slide 51&quot;/&gt;&lt;property id=&quot;20307&quot; value=&quot;506&quot;/&gt;&lt;/object&gt;&lt;object type=&quot;3&quot; unique_id=&quot;34080&quot;&gt;&lt;property id=&quot;20148&quot; value=&quot;5&quot;/&gt;&lt;property id=&quot;20300&quot; value=&quot;Slide 3&quot;/&gt;&lt;property id=&quot;20307&quot; value=&quot;507&quot;/&gt;&lt;/object&gt;&lt;object type=&quot;3&quot; unique_id=&quot;34081&quot;&gt;&lt;property id=&quot;20148&quot; value=&quot;5&quot;/&gt;&lt;property id=&quot;20300&quot; value=&quot;Slide 4&quot;/&gt;&lt;property id=&quot;20307&quot; value=&quot;508&quot;/&gt;&lt;/object&gt;&lt;object type=&quot;3&quot; unique_id=&quot;34082&quot;&gt;&lt;property id=&quot;20148&quot; value=&quot;5&quot;/&gt;&lt;property id=&quot;20300&quot; value=&quot;Slide 5&quot;/&gt;&lt;property id=&quot;20307&quot; value=&quot;509&quot;/&gt;&lt;/object&gt;&lt;object type=&quot;3&quot; unique_id=&quot;34083&quot;&gt;&lt;property id=&quot;20148&quot; value=&quot;5&quot;/&gt;&lt;property id=&quot;20300&quot; value=&quot;Slide 6&quot;/&gt;&lt;property id=&quot;20307&quot; value=&quot;510&quot;/&gt;&lt;/object&gt;&lt;object type=&quot;3&quot; unique_id=&quot;34426&quot;&gt;&lt;property id=&quot;20148&quot; value=&quot;5&quot;/&gt;&lt;property id=&quot;20300&quot; value=&quot;Slide 8&quot;/&gt;&lt;property id=&quot;20307&quot; value=&quot;512&quot;/&gt;&lt;/object&gt;&lt;object type=&quot;3&quot; unique_id=&quot;34427&quot;&gt;&lt;property id=&quot;20148&quot; value=&quot;5&quot;/&gt;&lt;property id=&quot;20300&quot; value=&quot;Slide 9&quot;/&gt;&lt;property id=&quot;20307&quot; value=&quot;513&quot;/&gt;&lt;/object&gt;&lt;object type=&quot;3&quot; unique_id=&quot;34428&quot;&gt;&lt;property id=&quot;20148&quot; value=&quot;5&quot;/&gt;&lt;property id=&quot;20300&quot; value=&quot;Slide 10&quot;/&gt;&lt;property id=&quot;20307&quot; value=&quot;515&quot;/&gt;&lt;/object&gt;&lt;object type=&quot;3&quot; unique_id=&quot;34429&quot;&gt;&lt;property id=&quot;20148&quot; value=&quot;5&quot;/&gt;&lt;property id=&quot;20300&quot; value=&quot;Slide 11&quot;/&gt;&lt;property id=&quot;20307&quot; value=&quot;511&quot;/&gt;&lt;/object&gt;&lt;object type=&quot;3&quot; unique_id=&quot;34430&quot;&gt;&lt;property id=&quot;20148&quot; value=&quot;5&quot;/&gt;&lt;property id=&quot;20300&quot; value=&quot;Slide 12&quot;/&gt;&lt;property id=&quot;20307&quot; value=&quot;516&quot;/&gt;&lt;/object&gt;&lt;object type=&quot;3&quot; unique_id=&quot;35084&quot;&gt;&lt;property id=&quot;20148&quot; value=&quot;5&quot;/&gt;&lt;property id=&quot;20300&quot; value=&quot;Slide 15&quot;/&gt;&lt;property id=&quot;20307&quot; value=&quot;517&quot;/&gt;&lt;/object&gt;&lt;object type=&quot;3&quot; unique_id=&quot;35085&quot;&gt;&lt;property id=&quot;20148&quot; value=&quot;5&quot;/&gt;&lt;property id=&quot;20300&quot; value=&quot;Slide 16&quot;/&gt;&lt;property id=&quot;20307&quot; value=&quot;518&quot;/&gt;&lt;/object&gt;&lt;object type=&quot;3&quot; unique_id=&quot;35086&quot;&gt;&lt;property id=&quot;20148&quot; value=&quot;5&quot;/&gt;&lt;property id=&quot;20300&quot; value=&quot;Slide 18&quot;/&gt;&lt;property id=&quot;20307&quot; value=&quot;519&quot;/&gt;&lt;/object&gt;&lt;object type=&quot;3&quot; unique_id=&quot;35087&quot;&gt;&lt;property id=&quot;20148&quot; value=&quot;5&quot;/&gt;&lt;property id=&quot;20300&quot; value=&quot;Slide 27&quot;/&gt;&lt;property id=&quot;20307&quot; value=&quot;520&quot;/&gt;&lt;/object&gt;&lt;object type=&quot;3&quot; unique_id=&quot;35088&quot;&gt;&lt;property id=&quot;20148&quot; value=&quot;5&quot;/&gt;&lt;property id=&quot;20300&quot; value=&quot;Slide 44&quot;/&gt;&lt;property id=&quot;20307&quot; value=&quot;522&quot;/&gt;&lt;/object&gt;&lt;object type=&quot;3&quot; unique_id=&quot;35089&quot;&gt;&lt;property id=&quot;20148&quot; value=&quot;5&quot;/&gt;&lt;property id=&quot;20300&quot; value=&quot;Slide 45&quot;/&gt;&lt;property id=&quot;20307&quot; value=&quot;521&quot;/&gt;&lt;/object&gt;&lt;object type=&quot;3&quot; unique_id=&quot;35090&quot;&gt;&lt;property id=&quot;20148&quot; value=&quot;5&quot;/&gt;&lt;property id=&quot;20300&quot; value=&quot;Slide 50&quot;/&gt;&lt;property id=&quot;20307&quot; value=&quot;523&quot;/&gt;&lt;/object&gt;&lt;object type=&quot;3&quot; unique_id=&quot;35091&quot;&gt;&lt;property id=&quot;20148&quot; value=&quot;5&quot;/&gt;&lt;property id=&quot;20300&quot; value=&quot;Slide 52&quot;/&gt;&lt;property id=&quot;20307&quot; value=&quot;524&quot;/&gt;&lt;/object&gt;&lt;/object&gt;&lt;object type=&quot;10&quot; unique_id=&quot;10011&quot;&gt;&lt;object type=&quot;11&quot; unique_id=&quot;10012&quot;&gt;&lt;property id=&quot;20180&quot; value=&quot;0&quot;/&gt;&lt;property id=&quot;20181&quot; value=&quot;1&quot;/&gt;&lt;property id=&quot;20182&quot; value=&quot;0&quot;/&gt;&lt;property id=&quot;20183&quot; value=&quot;1&quot;/&gt;&lt;/object&gt;&lt;object type=&quot;12&quot; unique_id=&quot;10749&quot;&gt;&lt;/object&gt;&lt;/object&gt;&lt;object type=&quot;4&quot; unique_id=&quot;10228&quot;&gt;&lt;object type=&quot;5&quot; unique_id=&quot;18271&quot;&gt;&lt;property id=&quot;20149&quot; value=&quot;Nguyễn Hoàng Huyên&quot;/&gt;&lt;property id=&quot;20150&quot; value=&quot;Giáo viên&quot;/&gt;&lt;property id=&quot;20151&quot; value=&quot;1 anh GV H.png&quot;/&gt;&lt;property id=&quot;20153&quot; value=&quot;Huyenhg46124@gmail.com&quot;/&gt;&lt;property id=&quot;20155&quot; value=&quot;Tru?ng THCS Phú Ðô&amp;#x0D;&amp;#x0A;&quot;/&gt;&lt;property id=&quot;20159&quot; value=&quot;2 logo truong PD.jpg&quot;/&gt;&lt;/object&gt;&lt;/object&gt;&lt;object type=&quot;8&quot; unique_id=&quot;10230&quot;&gt;&lt;/object&gt;&lt;/object&gt;&lt;/database&gt;"/>
  <p:tag name="SECTOMILLISECCONVERTED" val="1"/>
  <p:tag name="ISPRING_PROJECT_FOLDER_UPDATED" val="1"/>
  <p:tag name="ISPRING_ULTRA_SCORM_COURSE_ID" val="C4D8D6F6-CF0A-4C30-ADDC-F71C368B3418"/>
  <p:tag name="ISPRING_SCORM_RATE_SLIDES" val="1"/>
  <p:tag name="ISPRING_PRESENTATION_TITLE" val="HH8 tiet 22 HV"/>
  <p:tag name="ISPRING_RESOURCE_PATHS_HASH_PRESENTER" val="b23d5629a79620ae3346a09397a054a26d3b217"/>
  <p:tag name="GENSWF_MOVIE_ONCLICK_URL" val="http://"/>
  <p:tag name="GENSWF_MOVIE_ONCLICK_URL_TARGET" val="_self"/>
  <p:tag name="GENSWF_MOVIE_PRESENTATION_END_URL" val="http://"/>
  <p:tag name="GENSWF_MOVIE_PRESENTATION_END_URL_TARGET" val="_self"/>
  <p:tag name="ISPRING_PLAYERS_CUSTOMIZATION" val="UEsDBBQAAgAIAFZzaEkaiyZdgQQAAPgOAAAdAAAAdW5pdmVyc2FsL2NvbW1vbl9tZXNzYWdlcy5sbmetV89r3EYUvgfyPwyCQHuokxgSTLDXaFfjXWGttJG0/tFShCyNvcLSaLsaud6cAj2VUmhuLb3UGDdN20BLelpRelDo/6H+JX0z0vpXGlayezDWzM773rw33/vmzer6cRSiIzJJgpiuSQ+XHkiIUC/2A3qwJg3tjY9WJJQwl/puGFOyJtFYQuutu3dWQ5cepO4Bge+7dxBajUiSwDBp8dHFGAX+mjRoOx2jP5D1XUczuobTVrtSqxNHY5dOkRYfxB8sP145fvjo8Yer9yu7OjBWX9a0q0BIID16UANIt01DcwANa46Od2ypZU8gJpS4aTNjY2hrqo6lVvXRzHpg4q25azb5+7ci+95biDA0TazbjqWpCnZUy9ENW6RGwzZWpFa7mJ1Q5BWzlxQdkwi9fQGfU/4ve4lokX0XID+95A8djgLkjdJpkX1BIQHwU1RkZx5io/wPvi6gsCQ/WbgxxZS3Vb3r2IahWQ7WlfmM1NoqZn82NDdlC5uQm2L2anoDU0ewQ1ijUTH7izXD6KndngZ/Nt9DO58xyF9+QkfIL2ZnaTOsAdZLjEVmfWxZchc7bWMHDlVqbYoDaGJlbAIRN5tY7GILiih/s8hGl7fUrmyrhs4pZ2LLNtXOZb6NiuxL5OVvgDZAJGBXOuUkfD2GyRMPJWHgE57EUziO7Gvvgn4w19C7hZ8OoQJUWZt7H8MRnwaC7qUjNok5dcHVK8SK7HdEYcUZE1XwFR0t8gd12cEKP8KnQ/VjZ0NWNaw4cKaKse3YQi924xS5E4JozJAbhvHnxEcsRq5/5FKPoD3iuWlC0BSW+YEvlo3dJIE9EfRZGjxDLqv2eq+qZF3BO/eWbrc11dZAi7bdCQ0WM+ca1BUdeTfYKE0gUsZINGaLoriUiaX/ZRe3jWsgW9Z7g6pzLreM6Jr/puFYQHdswtUJqtAO4voWuA/8kFo4coOwvpWqb4CjwYQkhDIyQSrdb+BTNyoAPUY3xdiCzF/ZwhacSAP7bdy2VJvnmOwlASOLLMVBlef93xzxoM8ICSMXPNkj+zHUf0jco0BoTZCUxFm6gbNGhJirL5fDy1peoezmP6fi/k9rAA37eJ62Ul+vhF9pO6h6lBbZCwrNANylYy6p0CDs5T8E6ABmTnn8RfYLCrmmnzIhxHOBX7/NLsqI7Pd5XQRtYdns9JyOrHcwbxZ5+YY1jYDGfGeabTma3ObmwOfIZd6IJGg/TqlfE6hs9RS8IQNYlViLuBNv9M/zH2tiXNtJOYuq2SeNQKA4uSThc7BP9JiR5NNFILbcvmrXFX1jPqtjWHXH55kssm9VpAz17kJjzoAqhbJty51eH0gCPcvbb/LX0I8d5j9FTTD6srkJ+iA6M6nVdyeHIC52HIdJExSRB04ISFwTu4vXQsrCgJImttfluZf/CvGXzdSKI0qEoeXlJ6j84Sit0zzyPNjqwJEVRTyroEbCwDssbzsfuUL3+PsqhPdVXbBOT9ZBkq7hET9gDQHFLTDXAqjHclxxqOyOhTgdvXs5nI8S8UZdvX/pyfovUEsDBBQAAgAIAFZzaElw9qfBwQQAAA8UAAAnAAAAdW5pdmVyc2FsL2ZsYXNoX3B1Ymxpc2hpbmdfc2V0dGluZ3MueG1s5VjNTxtHFL/7rxhtlWNsIEAJso0MrIOFv2ovSjhZ493BO2V2ZrszCzinSjlVVaVya9VLEUrTD0VqlZ7woQej/h/uX9I3u8bYsYE1VdJUlQ/rffPe7703875msxsnHkNHJJBU8JyxmF4wEOG2cCjv5Iw9q/hwzUBSYe5gJjjJGVwYaCOfyvphm1HpNolSwCoRwHC57quc4Srlr2cyx8fHaSr9QK8KFirAl2lbeBk/IJJwRYKMz3AXHqrrE2nkUymEsjGpIpyQEUQdMIFTbR1mRYala2Ritja2DzuBCLmzJZgIUNBp54yP1gr6d8UTQ21Tj3DtnMwDUZPVOnYcqu3BrEmfE+QS2nHB8MWFZQMdU0e5OePRwpLGAf7MNE6EHnuBNc6WAHe4GirwiMIOVjh+jTUG5IAEsK9E5lUQEgCdoI1xKnKiRoSY5HQ59qhtwQrSe5Uztq1WwyyaDbO6Zbb2GuXY1MQSVskqm4lkmuXSttmq1iyz2dqxKuW5hSzzmTWHUHLL6g2zaVYts9HaLNXmlLiPFrNSKJXnlHlqbjZL1ryaqoXKvCL1nVo1mcxWrVIvVPfnMm1nv242yqXqbsuq1cpWqX4tFQXyWMhmM5PRn4UsEWEwEeNX6V93hRJvhbokCsoPw0GHWKJIISkPMJPEQJ/6pPNJiBlVXZ2oUKUOCfEL0ie2augkzBk6sYxruBgQTANlYym+Mkrxx8sT3mdi9WOezTY0CzXMx7xbFp33bv3K6sj6pdW1282fZWYWK4VtFyqZuipE45QrrgPBJ2qQfkdtwZyRQ8RrE6eKPTJWoJuHlBeBc9FABxBEDFwtBBQzA1EFrtsjYRm2paIqagnFcU4EWNB6CKo0p7bCdnEA/slx+nDXdRG286aHKYu3ISbcxPiUtCVVJAnrJhVJ2C6/7r/mLjrs/+glQh1cnHFk998gLxz0TjlSdHDxh4/UoPfSRu3+9xR1gHLOO5r0C2J//jronSt0QjykAv3ynb2RRNG+CEGFVEjHAiOKIOUS9FlIn6M2ORABQYzgI6r1uFQiyahD0nMB+1jKa1CsYgz0IK7mpeq2+ewBUgJh5whDp5sPHEKTeL56F/gYfOcCVDAmjokzBgE7Y+NQEtQFNoc6EVsSN9NzHP3g4hWPjvPyFP529aP3CvFB71uKnFCfx/CY0aFLke2G3UHvBUcSw5IXRYly+79rPsqBpX9mz6HcHfS+iKJPwb8XoCrsaote+0A8s4euXZ72zxGsf2Vf2wK0N8n1+C6EMI28jCFVIKJIG/R+0nH9G+LA8VJFzn/J3STIC4tLj5ZXVj9ee7yezvz1+Q8PbxUaNrM6w7BLw262desclFjyrZnrDrkbZps7pG6ccBLL3V/j1LSTWHLGYHGH7C0jyR2StwwmU7JFEXi6oDhT5zJ7UB221Om2k83odji7O0ZN/ENsjtVB75sS2t6rPkmSZk+iotO/SMJrBXisXiWXkDhMwryVrOTsRuUwCWdtN5GNN3XkRAMGDjj9j7Du938Oo34Uvrf6e/NNJ7Hg1H3n30j2fzQKx5Xi3ST7vU7pg6+P/5cdi99G9+mJC/ToUjr52UmveJRTD/ZRj1qjb1X5leUFuJLPXEqlAG3yI14+9TdQSwMEFAACAAgAVnNoSc61il65AgAAUgoAACEAAAB1bml2ZXJzYWwvZmxhc2hfc2tpbl9zZXR0aW5ncy54bWyVVlFv2yAQft+viLL3uGu0pZNopDRLpUrdWq1V37F9sVEwWIDT5d8PDAScxLUbVCl8933ccdxdiuSOsOWXyQRlnHLxAkoRVkiDeGxC8ttp2ijF2SzjTAFTM8ZFhel0+fW+/aCkZQ6p+B7EWM0WZxDcbK7ni/ndGInz8X1hVp8g41WN2eGRF3yW4mxXCN6wXMuurn5cr3pDKw81CErYzjB/LtabXgeUSPWgoOrEtLkxa5ykFiAl5INXP6ooToF6T1ftZ6QmuPr4YU5keyKJamWrb2b1yWpcQDfJNyuz+vlMn/6JV7ECBf/U4BVqig8gPnU4r5u6KxhwIXhhEtrVLO7NGtRQjnPdfuOdmAsZR6ZOfs11pfQpXHrOCsN9jfsemXYVnD6bvJ4MBPPoKYWlEg2gxO+sTZb8/alRuj9gucVUakIMBdKzDvoZN9If08UC7y+8E5ZHJAcExhunTQVrG29E7OKBv17ftaMiju+IRQEK2DswijCAgflHp/WMGYGB+UJJDk+MHs7opxar8U98h91jfpx9bQWG9dbny++81Xh6NI0rI9cO8JyK57CUJpxXUoF5NZS0mA0pOYsJMbwnBVaEs9+Glx7ay0iUnBhcpV2uK6SIonCp3NoY9ZCO36vdD1ej/U0Id7P7idIj/HaKlcJZWenfJDmdOJ3uEX3MNLmsMENS00E8sC2PNG1gfaIKix2IV86pHCthXMFoMret1UdHSZQElFzOMnKHXEo/a6oUxEa/GgHp36ALWmJJipLqP/VG4B1yb7Tv0mO0SlXq4xgm9Hh+hLgiACyy8lgCdmdNVUMVobAH3/wR0N6573JI6jLtq7iVeoStitrEASc1GbVRKEk3KUKtdCdIhF/gv+mgOrV+YhmueoVT2V6r0/d+BIdQOkPZzzJTerF3C7hS6pys7ef506D5X/I/UEsDBBQAAgAIAFZzaEmG/1ZWkwQAACATAAAmAAAAdW5pdmVyc2FsL2h0bWxfcHVibGlzaGluZ19zZXR0aW5ncy54bWzdWE1P40YYvvMrRq72uAmwQFmUBIVgloiQpInRLqdoYk/iKeMZ1zMGsqdKe6qqSuXWqpcitN1+aKVW2xM59BDU/+H+ks7YISSbEMaoZdUqB8fvvM/7MfN+jXObpx4BxyjgmNG8sZRZNACiNnMw7eaNA2vn8boBuIDUgYRRlDcoM8BmYSHnh22CudtEQkhWDqQYyjd8kTdcIfyNbPbk5CSDuR+oVUZCIeXzjM28rB8gjqhAQdYnsCcfoucjbhQWFgDIJaR95oQEAexIEyhW1kGyKzxiZBOuNrSPugELqVNihAUg6LbzxkfrRfW75kkkbWMPUeUbL0iiIosN6DhYmQNJE79EwEW460q7lxZXDHCCHeHmjSeLy0qO5M9Oy4mlJ05AJafEpDdUDBV4SEAHCpi8JhoD1EGB3FbECyIIkRQ6QRvjFOhUjAgJyelR6GHbkitAbVXe2LZaDXPHbJjVktk6aFQSU7URVtmqmFqYZqW8bbaqNctstnat/UpqkGW+sFKA9C2rN8ymWbXMRmurXEuJuI8Wc79YrqTEPDe3mmUrraZqcT8tpL5bq+phSrX9erF6mMq03cO62aiUq3stq1arWOX6DSoO5LGQzWUnoz8ns4SFwUSMX2d/3WWCvRfqHAlZfQgMushiO1gmZQcSjgzwqY+6n4SQYNFTiSqL1BFCfpH7yBYNlYR5QyWWcSMuEShNk8rGUnx1lOJPVya8zybqxzybbWhOljAf0l6FdR/c+tW1kfXLa+vzzZ9lZg4KAW1XVjJxXYjGKddcHUYnapB6B21GnJFDHRklRPpSDDAkBsBC+maPVoXaAbGDiYwfhV3KdKiYcs52YSAt5uP04T6qsmoXTA9ikjiWEG5jfI7aHAukw7qFmQ7b1deDt9QFR4MfPS2p0eU5BfbgHfDCqH9GgcDR5R8+EFH/tQ3ag+8x6ErKBe0q0i+A/Plr1L8Q4BR5QATq5Tt7U0fRIQulCi6AOl2CBALCReCzEL8EbdRhAQIEwWOs9LiYA06wgzKpBPuQ8xuhUCQywKOkPper2+aLR0AwAJ1jKHtXOuEy2JDni39DPpS+UyZVEMJOkDMmQu6MDUOOQE+yOdiJ2XTczKQ4+ujyDY2P8+pM/u2pR/8NoFH/WwycUJ3H8JjBkYuB7Ya9qP+KAg7lkhdHiXAHvys+TCXL4NxOodyN+l/E0Sfkv1dSVdhTFr31JfHcHrp2dTa4AHL9K/vGFkl7p6/Hd2UI49jLRKQIWBxpUf8nFde/ASo5XovY+S+pqyN5cWn5ycrq2sfrTzcy2b8+/+HxXNCwPdUJlLs07E+luZONNvK9KeoO3C3Tyh2oW2cWbdz9NU7NL9rIGaPCHdg5Q8YdyDmjxhR2hwWeKijO1LnMHj2HTXK67eSyqknN7ndxW36YdleN+t+UwfZB9ZlO4jyLy8jgUofXCuBYBdJHcBjqMJf0isheXOB0OGt7Wjbe1mO1RgYYUPwfYT0c/BzGHSZ8sIp6+21EGzh1J/kQ6Tt/XE2S+x9K33vt+4evYf/bPUjeRvfSiYvo6HI3+flmQdInv2oVFv4GUEsDBBQAAgAIAFZzaEmAENN2jgEAAAwGAAAfAAAAdW5pdmVyc2FsL2h0bWxfc2tpbl9zZXR0aW5ncy5qc42UT0/CMBjG73yKpV4NQYgOvaFCYsLBRG/GQ7e9jIWubdpuMgnf3XVMaLsO6HuhD78975+m3Q2CeqEYBU/Brvnd7N/tfaOB1pQo4NbWSY+eax1JkiXwmeVAMgrIQcr/T4/y/kT4jBFtTKPqQ9tKww8x/c8KE2ni3GMhPJr0aKVH+/FoW1/iX6uztqtDR8aYo0IpRocxowqoGlImctww6GbRLLNBB2YliAvoCsdgmc7Hk3Dy3EeeHO9DHSYXs5xjWi1ZyoYRjjepYAVNDvRo9DCeWfnXFQdRH/imBR7Dl7llRzKp3hTkbuL5VEc/yQVICUlfN0eY4AiI4Ttq1hnUMu4O1KHLTGbqn57d6TBpjlPoTGk602FjtPa6PM0Dp2Cr+srjBFcgrrFivOAdzmMoWKon0kHDhQ4vShhOMppetNTFatv2EF8n9TGa4KnR9tSsK8ScK7T23Mi87+Fwb6n0ieooWomlk3jpSUKuTcw8ID/3BlmlKPcZ0fuvAGGlcLzO69ehLvbbrcutwfEe7P8AUEsDBBQAAgAIAFZzaEk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BWc2hJuFXwYGsAAABuAAAAHAAAAHVuaXZlcnNhbC9sb2NhbF9zZXR0aW5ncy54bWwNzDEOgzAMQNGdU1jeacvWgcDQqhssTQ9gEYMiOXZFIlRu32x/ePr9+EsCB+85mjrsLjcE1sVC1M3hx7/aO0IupIHElB2qIYxD04stJG8upcIMX6GTd8+pRuGZUpX+8Zyhham+1sgBr0PzB1BLAwQUAAIACAB2uMNE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BWc2hJMZjO778NAACnSAEAKQAAAHVuaXZlcnNhbC9za2luX2N1c3RvbWl6YXRpb25fc2V0dGluZ3MueG1s7Z1bb+PGFcff+ykGLgIkD13rfgm0KiiR9gorU46kvbUoBFoaW4QpUiUp7zrwQ4EAAYqiD3kpGvShWWzSIG2StkhfKqHIg4J+D/WT9AxJ2aQs22Rs7MX7F7GBOZxz5nbmzOUXDivOoW7WJ45rjfQPNVe3zA53Xd08cKo/YazStwzL3rW5w11n8yzkkW4OrKcNc98SYRTquJo50OxBXTx1qim25f1YqSiV5BLd5Wq5DCvmlIxSYrKSr9OzclYuZ+v0TM6k65XNFRW+Xpv3uemu11rZjDw9L9AwHW67DXPAn1Wz0djhR9ESbNvaQKd4TrWQE9fJMtUTOSculkvni3nlJCNls9kCq+fltJw6KRbLRSnNlFQun8qe1EqZbCbL0vl8ulw4SRcz+SzdbZULpCWnlAssV8zlMvJJRsmQNJOkmpypnxSz5XRaotSUUrl+srVVK6ZSLJ1OZ3PySb6Q3aqlGMXOkg4pWxIVmJWztWzhRKpJ6VKWbdW3alu5E0VWCvU8K2WUQip1kqvVsqnUWeWelS5cXWehsYuzrM4rFK5tgrVPhW1trjGuSn9i2xS5y0djQ3M529McrmojfnejW5fVjcAqPQtexllmJhrqB1KwSdJVl0Irm96fy3Av9bD5h8OZPri7sTdxXcu807dMl7J0x7TskWZsVH/qW0iQ/ziS1hG3k8jta31+llyqVChkc3HFgrTIaum6TKhvjcaaedy0Dqw7e1r/8MC2JuZApJcqZKRLszk8HnPb0M1DEbtcrCuXJmTojtugBojkTymJK77YmLySw0X2SnlxxZI0tD1uLFNMeb8EcmdJXt1wK6JHuqO7nqiUFtdlomPtgEcbIJMrU4+8XMakVCJCive7Wsjlz1yvNjLZ1KVFol50zO1oIr5TvFTKGk/GUaGra29sWweisqNyxS1xxZIzLPIx5kGyxEQBRYJCqlyWxah0sdRpta0xouB21ZdURpQKNW7YuQRBnsrdWq/e2tmV1Ce9Zmu71as1tjeqdb9XMtEt380USs/S+cJ7lc1ALqamzo7UbEZ1MU9ZPhVPl9ptt5o9Uqg0e6ryuLtR7eqL6fdj5g65lVhD60G32VCVjWrwR2IFu23l4Ub1g4l2zIzF9LkeR8GDdltRu71OsyErvUanp7a6XiU1la4ib1RrpMdk4+Fi+kJnz/iIudb8M5PtLWafMsfQB5z98Mli9hFzg3IvZl/0YyQrt6VHDXW71221mp2eosrLkI3qw8X0P8k1tKWO0qbqX0y/Ov5x0j3PFjwFjIr7vZtYzb3G9r0m/euKnNTmU5fqZv7cHLLBYvrFJLG6XUX11cSQ3FE6HWlb6dVaj6kFN6r3h/N/mQcJBVv3yfTuJxR6onSoB82/iyGmSg8b21K30VKFobWVTrfdqIesrD9czH7L+vPvqPt4NmVPjll/Mf1m7Fue/d9/LGZ/6vt2lzi9jvLBA7L0htRcY9W+Kbu2ZR54iX8lLPmfzKQYX7ieif/OHMZIknpgXZFFG37woPGL3pbUaCpyjxpVbj3qdT0P8cSaMM3mzLRcphmG9ZQPqFMxbXCkmX2ayPG+NnE4O6ZoA33gRRtrjiNcCvv1RP+QaW6Q3XeCTqvKyuN37lw7d41uk3zPI8029Vims6It4jjOF3lEs07KuphguleVJVQfd24qIzdQul2p07mwaHHa6PrlWsnCjyhUh/qA0qZBlLxETbcSCSk7ZDEbVWWk6UYiwYa6Rcl5K2aa6dtMLGMSKVBbgQ7VYtdQ85DaIpKRh9RGyVQ8UmqdRlfUOt8Tk9cYwl7r+Xaw3nbEEsPgtIo7tZ89vm+RjzC4dqR7Lkl3fIO68+PSS2ooS+csfGfY2weKZI1GtZEY68lpz7+hG2P+mRg1fS8+/T5eEg92lGXN+m46Uj3BoEDDwWiymH1iRuYYbG/+mc4OKOSFqJ/F7G/MEMPDCzcyVvz8mhnxi9u9KOEY2juK1K7f69Ulta6Iuabo/EZ8OTJ8kb9mt9NrSjWhgXrASHP7Q+6wfbECiK/LnyTKypZE+oJK7nDN7g//95u/xFezkh8/lAWh7yfVQ/1aeDblVN8vVcvlzq9i6OlKtajo9lAX9jiNKRtMs5fSO17zGjFnsJ5pBFUqdbtS/d4OWQ/NhdrcsSZ2nzsJlexI7fvkX7y5H2VGsw/JP3Uty0iqyKsSYSdu4jycrUAmrqGbPKH4qsPvNhazj1XWbS9mnzPqzl/Xmbq9mH6rxtFL9dBt7PYkWfYWa9R1DL1/6A+hA6axYF+GGbRqS6Cvfk9SyZmtqOQD3U2u0xtOlr6Ceqp/H5iTPwX3/NfR2lHmNOBsJUwrbWviRhbWJk1KjV2xJXF+D44iiB2UPYNXaa5MrbW8C8dwhtbToDmr+5rhULRw0GrUXcrDrpiBBiqjYaux2/ypbg5CUYOA1XgPLWMy4nW/NKHo0fBVqXq95u3YhfN9GnYu4zY/Ch6Fcn4WuBpf5c/cc/FDgavxO2L4bZnG8Tmh1SdhyeUuSk2zw+FxWo7icFOjwGX9Lu+icUQOmmI3zQlXUxASjTqyBrzqTSO6+ogHHVyEhXO8eUGWKybNRQ48GLIjZPaOvXI7Yrs48uDMejcvN9+Kq7sGv9i2vXJQT4yUS9wn6wD+ru9qXfihzD0e87sbtC7R+sOR2H3fYIGOuxtesv5W+kWC4+VMUkxFQ6IiN5dLjjwH7/n3ZEmawq8nE7H8vn65UGXzXEVVNi9roUqg9uIGNCejPW4rZAM6P7XOaGA4+lA/GBr0z32oc1oVL6P4LXvBw7C8OyTVJq1NTtMKhUQMy5v0nJqVfxeOMJoYrm7wI770VaGAUO1cXgEVh7rH5dYtuU2+74ZcSRCwthecxTrXCQJXd2aK4S4TfXChmLcUirrO8INkfc7V9hyv6Guc1XLkOUtqzVi0dNLC2MP+2XJXGn1zTVIU96Kqr2yGx1jyUGtg2JWETDNc3tOdsU2ae8XeTqvW2GqJ/do3E5wVvd/LA2dXZ/OVgrOCIq7bDM5KkrgSgjOPMhVjg7OsoOOZ1xqcXd3Qa8CZnBJXUnB2dSsBnN0ucCY294baEReryyOasnh7e+SrdZsvaYPFhP/WzQm/HjFTzAGTbe1pvK299eDs8fw77TrcTMjfBDa7t5zmcfulAjO19dJgGf3nWrBMWFZfM5lFK06m9fskx2goOdKtiUMhR9782Lcx51qU7JwJ+zqZbnrGfKAfccqFPYjVVCBjIGMgYyBjt5yMqad7YYwyZugjMU2/CRr2yJoYA8/3Gfqh55KpqSYjv2aCbSg/3X3bGnmhhuYsO5s/KNwMDastpn/3/p+I6ZcT5tqL2Z9jT5oAw14eDPNuQMJeDxKW2DMDfwF/AX8lw1+hDfK3jX4FcW4Uf13NsC6iXzGQ1Hr8dXWSoF9vKf26rBecp1xrMNYbS79CJX+t8Vcv86YCMCWTLWZreHMsoFFXV8dbCcCubrUIAItBpdYAsBiJ3BwAu7qhb+zNMQAwADAAMAAwADAAMAAwADAAMAAwADAAMAAwADAAMAAwADAAMAAwADAAsFf6+tc6ORCw2AQsDwIGAgYC9uYQsJd4dqIiZ8mqQMBwdiLOTsTZiTg7EYAMgAyADIAMZyfi7ETQMpydCGAWcfj3F7N/M/OHj6iH7tFEmA1p6XDAapka+xnbsQYTg7P8++y+mGyTi5tP+6FowGvAa8BrwGs4XRGnKwKvAa/dFrxWAF4DXgNeA14DXgNeA14DXgNeA14DXgNeA14DXgNeA14DXgNeA14DXgNeA14DXgNeA14DXsPXy2LStSzoGuga6BroGuga6BqOb8TxjTi+EfgM+Az4DPgMxzfi+EYQMxzfiOMbcXwjABgAGAAYjm/E8Y0AYABgt+r9shwIGAgYCBgIGAgYCBjeL8P7ZXi/DO+XAZABkAGQAZDh/TK8X4b3ywDMAMwAzADMAMwAzADMAMwAzG47MFuG9nasPX3fEk4UkAyQDJAMkAyQDJAMkAyQ7NVDsv78ef/U3uYvqIFmv++fYTMK+w7UDNQM1AzUDNTsFVCzJ/O/ToSr/nICPAY8Bjz2tuMxmeZH/SE7oiplYl+JtWnhCUwGTAZMBkyGgxVxsCIw2euEySKeE5TsgtfK3s2+96aysVSpUMjmwMYCUFXKi+s2s7FMrlwsFxOyMcX7xWZjqVQmm0rMxuScuG4fG9sql+V0HWwMbAxsDGwML5ABhQGFAYUBheEFMrxABkIGQgZCFnH43cZi9rHKuu3F7HNG3fnrOlO3F9NvVUAyQDJAshuHZGGaBEoGSgZKBkp2GyjZ6/b1sW5dVkHJQMlAyUDJQMlAyUDJQMlAyUDJQMlAyUDJQMlAyUDJQMlAyWJRsk0wMDAwMDAwMDAwMDAwMDCwN4eBsXf71vgYL4wBhQGFAYUBhQGFAYUBhQGFAYUBhQGFAYUBhQGFAYUBhQGFAYUBhQGFAYUBhQGFAYUBhd0aFPYmvwqGj4nhY2L4mBg+JvZq+Zet0bLI0Savin75GVju/9wYARMfCjG9raUfPqE/jz0m8CUzF7NPdTaYhJJkh94uxOR4MfvIpJqgR/5OmesvGantKcr8OTAZMBm+OQZuBm4GbgZuhm+OAZABkL3egExdzP7YYPIDdRt87GY+OdaSWHMx+wPOTwQwAzDDR8bAy8DLwMvAy16nj4ythpEo6TvUzboXrH/oubpTvf8HUEsDBBQAAgAIAFdzaEkh90bH8DQAAIpVAAAXAAAAdW5pdmVyc2FsL3VuaXZlcnNhbC5wbmftvHtYkunaN+xMMzWzZqzZtNpom6mmZqZSV8vQstSZadoaOqlIgsCUoyaIpIQmCkyrWTVt1GmjTJgyjaECArkBVBTamRUhpdygIFKakSCaGzBB4AVn1oqZ5zne4/2O5/2e73uOY/7osOu+r/u8fuf5O3fXdet96uvInd5/8fmLl5eX9+5dX0V7eb1h8vKaFfzWbNeVA91Xu10/XsNH7/zSi9u+ZNA1eCPlC/AXXl41he9MH3jTNX778K54vJfX3Fvuf6+14aq+9fKCLN/91RexR5EmLeosA05c+Ezc9/qKgu+/v/3mk8PHvlo0a+mqG11dkW3v1iQeZOSnHfzwcn3S9lUrEvkNi6798rFf9893v3r5kSNh/2zQqR+Wopb+MHsF/sns7l27Hj0837jo2nrYrAPvbf4+cMPZJWlX7jcTiLJqh1WoUrNZWaYWdhl9ogot0elaslUGrlAllMxZiECSh99ZGOUYS/FfZn8hTyC+aBmZ5ULuNech8TBQyBYn0AOCTWWOl/LW/Ndcl7+7xXYkSJM6h6fkZH/uW+6ZPWWGTkSQCUl60drwuvvCYZu/jUCQpcF+vS2WkrUiupXZ8J572ECi2pvq3f/z2vTL/jfcPws+WTAjuv/U9pnL11Io9jrcUWt/ePZo+yTJyjEb7rxb6Lypo7DFEFuX3uHNj+SUFBedlJOJDdNxt1e6n1qyf8AFabj2C4sjJYwyOoZHNbx8cUaS192MMcYe56CBXUYheG0h+WVKXy2SE7NbSltItz8uFzWcSBKunFn/8fW1mjVwWRW7fjHeTKCfQDB7Yju5ydOm3J7jP/yGbA+6FjgrCpJykp8A1UKrGKRBxyEjZAqMBoLWFMN4fkZsSRa/UM31IQAf55lvLAygQq3xZFNCr00jeUEcbE26UIOi0CueIA++75Y4twrUbojusorpQBy4Rnk2Aiyy5OD5YAYWnmosFk+pjCVZhMvoYb68A0M1CgjGBHUYG5ma3wgT0oimcQs63D7KW/0r/O9gs6pB96zPYKHDvkmaCgScF5vIBT1aq7FftDSk2piJuJI0U6AZXRptY8cmXrNApJomeyOjTfXBmRnWvilSHjZCAjmKSdKqapDGSsDEa3YydCgsXN1fYapMvoPFZe5j7vjGJFTRsswkeLblJew3LaprsWogiQXswpjF7ytpWLuVX82BD05CNcWWhsHJGCl7t6rYTBUF8cmlKsFnwbl5fjUzzjEnbjBgOzaY8Bz30aPgm9ZkOF5bgWAmCszoEyjQqDqlB9ICMlvx3fpR/r9oBjUIWKOATzIjLIabPnufTrWaxY+Ex6HjRc181xpNSoE9pQekscd+yFumKk00dgEb01LNMF44lbQMFbF+xkPbPpxR+fror0IPb/0VzZKo/4G3G/puHNd2WK/n7AnvB8OWu0OsaX/COfIx3H+4+ISa1SCZnnbF9/UDt/v+Iqm/ZR/Qu2/OXbUA+pKxdDgg3OkWuqim4WaA6TBlamqOO+J/aP0rOfWkTSoPdwPZ8T/YhDf9dS/sC+eRO0caj77AkO1Ux4utL3eRnKeW3zW6s941/wVXJk+SJ/putInNfTd4VgCVqlgNPIzQzNxds+BJ4TS/kHZY8oTdm96eH3s8wDTPnbnsrSsnVf3LXULh4owwdjqV52hvRrkXtSw80xOAjdPybDJc8JM4QK9hJLqvX5Psf0p+WbzceigOgRYjdsqUEW3uNb4Jr7mrhdQZwhwtuF67uQKy6m9LfWeWuL0yW/4J+XHfDZw1FBfcNfdK2LyA0plUbTu1ffhE0wWMdlHfj3WGLKb8boTenVivJ6zP7GUdyIK7L/YLx5nyBvazA6QTSNAHNry7PD3G1tydYiZ3uZQtj4iJ+dC0CHacG7YTJ6oejoXnt6CfAQwR8FAT9okbgG3tgs3zgHfZ8QTASxPUmr5tafZGNs8n05QwWToFpY45TvCshzRqYfIyt82Xt66s5PgHc7bUL0uMQyytK0DoH9KjYEKfw9hSGpiq7IYuFdJyQCXXhsnGaLgbi/+Z7ZFRMhY7GahJBiC30o7gTyGCRc9T7i81nFhESAd2TTTmuJVCvH/mcgH6S8i2tSD2XA4tDXhLU/l2nHdrfWHIpCBSdj7CuOS0XOY2TDtkfWYC8DF7TdeV5ApZbDmbljDYk8XER9pYUhim+PGhUk0cD2PraQb0b7sx+x481181u0McnNaQCtxl7TiAuYZo5eJHAtihyoGWVeYem/y5W+4mwf6nFsVQHW2UcDaeYKr4IJjQfQik78hg7QuG67usi4/NeOGCM0uQsiFWxMaYWYMPWafiZHXbNjJZU0UF3WELeQWNmNJE9qUTGr1b4uF3a+4eAB4INOkJwKhhx3ucnKxPRem0fW1lHHwaIQfnTJipk6sXbK7WNM8X+Oyzu8wCk320V79P3siJAUvr22uAB22Oxhk/j1ifuUn46BprdjwpsvdKCmCqZX/WrWPykSfRa5TvNqOLS2+urrOnfe5mNfH09rn6H8GikmbmbYIi5ZYpRFJPjqFnQ/Uo7zbYpGBkY25J4Afu+rLj4Llb3YSp5xBIIpv2beURfWcI9Qh3YK0+nhcv62AnI2X3tygGWisfvnD73qcuhRCT0Q/V4uRfIIHrTM75ipRBBl5yb0t93AWOJTuG2lUxEwhLtq3P3A9KXA/KT2ZtgFAPl3VUNyHQyQnEuaDAv3EoMQb8tHq1ANjUM/mBxrFj8b8sGwcqju7/lJkcLft4ixK8mpuoeiBMfPBedWLcLTz0lqI00QX5u5gPXBSATkWPVzHjD9q1cfJ9IN9O/JZnCFg2aC/7ElU5x83mif1PX6CVUPQy4EET/jKEOtQ0uEN2PcKoO9F0JKj0wpY2d1Kp/HhB49LKI1PPrwxZ9zYmgu5lIZYZ22vcDvnZqe3pbVzpTmP7tVQ7PjY7Gyyv8XeCjcvVXNVWzjtuetfX3DVtapXuxMG0g0GhbZlnpd91przdy1C5Q7vB5XcaPJpauOxLGStCXpP8hGGe9xni/NCv4pku8XKub3QPY0e09s3g0DYXPJjz6yyZdcszbZqbmfMud4xdlary/mz4PuJb6Wc9RxJdha9wQ787N33jAo4g9J9S7G2KCLyepeWbg3BNNZi48t/0WuO6LUr+Tsvw/XiIWLCaQ3lL5HMSpNnAmfcv4Gx5doQ3w7q1od7R2G1uzBoQJDc14te7b/u7kEPpbAH206KmcTTMmaDQjwF4jfmSaxItazCyZXiJW//Lv7gQQvAYzdfo9tET881TGcDhvfIUo3tOl3DqEnEmi53eXpAIvcAOO+PHoaANkdcI42cfVTdxNE1b+e1+S50JyJk0QT7lmqbSiwG9lmGO+kJ7+4o/BUwta4+9xaWlpkqCsar8v6Vjit1V7frp/U+Ptg+cmE8IsyEdTRBZU9N6c1CATUvQd+GbJxa5bW9zxTxTGhGDH5yfvmufNxeQonIJnSet1aL6kW3sNQdCKuv93aJqWle2BTat2I44TRNsvhqSDFJzM6cwzEvHQVJTV6CadaAhNDi7wJ1UI91Zh3kj1lDX32E9+TVVMkwrFRSqLRf9B8F1s7SbF7h9DlJzN8MV79jjzCXWE/NBvtzkVpM1oeUSLR+qJ59dfGwVIWwwz2Mu5EKqSn9HO6GN1AzwRMmTMkWOUt+jVSK+4R10cR1leubOul7g9Zl5In9wCzMihH0OYmsygFcb7ixqa2LeZjVVbwo9GZO+0U36JNw1D/h6T35FJiCNMo6p0N8gzGOqbvBqgY134hvZY/aloxDejicb/Es5+N4w6nmlW7FNb9bcTe0itCmBxel8suxshE29U3bXF1EsanIqH7Dtcds4FtJdkbQigmLkg43uhS7/Y//TjUNN1Xj6iRiZQtQ+wKsr2aNwYGZrIZMS6QpaTmryAdDiziY39sqPFmz2Bv6mCSqhTeSk8R0EfwpndgKoLwt0X+3IlnltvYoNxOnk5Rqzj5LcYf3XI0uBqj3gSvRBPsHgX6VqnOYLtPpIFrCe3Z0NvGBhCx41a1j4KjwTz9Jfwz5jRCSe+c3x17uf/TQCXGlkdR8FYYbX+IdzSIqcuP5q2lngU9GgNBmnFgeaZxLvigWb/aAtPQS2TyoQy54ND2kHsyNibN05wAMRU5+JGMxzx2Hk9vWZMNaTIp8oG00b27cIXQFH/KKWt0foyW/ZGa0ziD91SSJMDRoGKkDl2CMxp2IAfz4nIts4PS+DiQX9pbPmX4KIllKscAS8un0fhWmC4L7f5309hpbhbmR+vL2ykukDYb4PpK/NQJXsIzBNYcE3q2i+X7tX0LtsgsBWxDNHQFeyMME3Dz24NlMLt/+3Nl59pMmXO/2X5Unnka6Ko4w9IHOC8y5KKk2XtkkmX+of2raFWy1TsRx79yGWklcnZYa6e8vHR1r7SJYSspyKvDgHx4LBJv2Z+njvqvqhIEWNTdXok2DPfWEkj5d483QvIDh/nXin5JmKktTtatQWzgsbnYXzpzOTsVghCUyWBotzesYA3VTRQPk4S6/guRPRtYj1vVDgR2ZFBIqdHAXChVk4OOUIDf23pXWpquABNaY3eNCQ0RJutgfnOXfqNclfKPcKiT0+eH5zb1vQLK5PEnCbPTL5qICOvBAiR4vN/OQsJCM8wF1JEQdHw9CBoo6BM/xq3DPIqkqfL8C675l3wKHcO2A/dhunTMlrIzwQpOVuTpekiZrbyyds6XqdAautUO4Glyt+NgBBpkVJonQ/XOA9A2awsJOe6GdE6WFxsmuOUcFuWKEm92uUUGrMU4+ic5ZWouLkPDFvNmypxG+duQH3EnKLix4ELW6JrBtfS0Bypt76Td+dhMX9YXU1rNS4/BLlItbsvVgV7WtIAPA9iwd4sXh8MEdjwFIgPJegYlW/Mo1NUlr4zaBmdA6mh9+G1fELldOsHfsAoawGIa9RaoGzLJIii1EQn88M4WUtw+ZsaQs5SaZwXovT75capyap+QK9atkn/EjMD0CNsVFB1mywJSfnlhGmo9vQvByOSoAzWuQMJY7XbQExCay4NqytWq8olrezY/HXLI9UbhcSuIzJmv0gqzj2vM9ePpaN9Y0GFMzZ0Zg3IB9W4dT1a77OTZDC+zk+WzV4QyEExd6nsCBQth0xpkpQpauNMmuwwGaFgMSxdKLNeTa74FmcCZcbyUATejlxUlvELiGskyfbzx6Bf8grgLeNoPpDyKVwDhQdL3GqUVvIJBPKicRq6NktxRCMXKjot/ioJsvH1w7O5IOu0622KtnrEVIi80m0hj9bKdigDFjHx5rKQ4clIxhSeaWAab+Ifp1vx00irOPs5GiMl2AHTKJDSrRKy+YiR86Ed0OFgAmT9GblmOpkb/W078IYSMwB0njNssn8R8RI81aM1ipGlhN7LPFtTKxVj9TgJusgUpseom8ilfFHiA6z/XkzjHPW559uRKsXjJSjf0nz/QYMosA60Zq7n/GrsSLsYbP0vuAUQNGp0C3oDyCdlfXdcDNJ48zS2QVmEijfkGGq9NmpebaPp0vH2C7vcW7tEPDBgNUskGLoomIq+jvIcYzmIdss1HcizwgkpimFUSkXsM2dZGJqONw+VdjO5jFUH7oQ/LzwzOSjQ3egIBFrMEanWs8lK6HwXp+DmhMPBKl12GhgkjBkaSjdCepB0zWXvlkXaNpjKpcsqUcJhVou1PuWZZpG9DYkGGxErIC3249tN+ffMo2pK5AjsN6AdYRmNS58C5ep+tbWpLAyXFw2i7u7e493G2tJYLSN6GclWFUHjiBJnN7AQJM7HM/tb+axVsSAL6Nvx9ZVxOIZtGDOJWh+CdqLX/E1pzOYzO2oZ1dEgiph5VxQDus1Be2fDAvEKLzzKEuXpDnE6k4CYg2TF+rHq0gWQ046PRGwrtlP4gwQqmGV7aLwwpA2yxJjBqaY32YXR5gqBTz7hL7D5zg2B5MHabE86i0PEVp8iq3iYlWOaoPRljWswQ9iUdKQSEB9tiUEKeF154D47QL3SeLDM622ap+DwFPWnT3M2Q8FN6LBNHIOZg3fZGszk8K3sC1AsBq93I1H5bOLs1lZDJBZGxQ+0RoSVT1pydNUC8QCiGY1FkXoQX8O5CgcgjbODoimogBi5J+AhtKVd9fZyRGhdDLFRT6Uh6oE3b0v2CAIRTqXKXNVwRN7QtPzhcileBtMubledaV+NiIwhCdolj1wV46u1QsaQ4GewRS8th79DbBB/eD6tqo1COcS9QahNxth6BmOWMX2+b5u9lrX5M/XZ+bO7a5ndydii2EwcoxhEzYIFUpF7+UEPUEvz265BNAuYNesdhcJf1dryUwGriTf4J/QigN7ueW49+I6082b+RGwzlrRL8jybe0s91ZiuOA/PSZ8fPTXw6dNZf+/uA3devTFufp3GzT/9fMV7iFJ/SeppMdbGfTRNTN9eAJiPXeX5HrwHy/+f3mWErk1z9K5UE6x4BcGhNlu/POHXflvgtYoun68865727Fv/dzmcRJdfNR8YyHKyfJfOVak6Po68SufLW47vlmz6YUjJcxpVeHfPyeM8bj80cq/R/w5+D8bTAbykC1NR0daJv3LwkjE0eePykvLtuZkNvZKqQEo3GeTG1KH3GwtuN33XQ9vK8UxXbt48vGN40kjYttw0qyRW/PC81qCGwN2J7o3wtc+WjDnKfkqDTvSPN4Oz29gV9kV74bKRLYLG7PcUt45mPH5cJahVnly3nIxcFT0Nmicmzx8Txv1ClB2MPC1iNlNWAUyRg5ndXS5Y2b9D62vNZbkOO0BLZIrN7I+9cnO3uIBq0WxumZd4JDh7yoTIjEC6LSKGmItw2vyl7q97h/7l/woKoLykCbgGib7HxzzTubAuuzLnBNXelqu1riz0/73zszKFP5dNPgVaIIbsorr31hqktCODa/NnTx/Z67bEb9YP/eu9l5dirwX/YuZ9SSoJD44AvTUZaYPJnWKzEa4h/LpV2kZzGNKxbuiksuvBYsSLK1nFvJUF0U/ehhgx446HetAdicdBPW+/ih/LYv5SfYnr/S5TEmuG5pLgKrQb1T0g1Qt86GRv7tr8L/GTI2bG9qP3XhrZLCzkqc6j/cwoJ7+aCkCZ63twhr+3n2kJ1q/OnuV5+PRt6p7lPr7oeTpTcskPU9lAU+PeuBvjslOBctqo6my3h2GwPGO0TOiu735HobqXUwq014JyMcu1v7YJ/A5mdnleTPHMtQNz699FnShAGWYfjp94ZUBc3Z2RqZ7IsneaHoadP5/NyHySTun3HefYure1Cev2ByPBD2Lrqvuibs1NP8P6zt2y2rHXo72qzBLgqLKtp5qC1hOfvnEyH962QPIlP7JrZM4kPT+lpFm/DpwXUhkiEPkcmei9+ZJT1k5rqDoRf8EiqKHkVqUB/7e9P6dK4V+QuorJtvDXcFDZB9Qsn23L1kJOoNTrRdlVvXfN3mgFZ3bWbisBdiIMYx1b0tYA6dfohZADT9lZnv61i4ZOkJW96zCN7u8JOripG4yxei/2kPGBeu7jYrPMYZopRFZC8uXIILFh9BKeg/HA2/2321nG6Olxjt/he6WlZWAhtJ/2fBppQfa4TjWgSBMTxFabMp923hmYcAJOkqV65ieMnKe/m41KrqWcQI2NiwaQZLDtG63j6ZqlGP1iGjNXe1ej1ANBPX7gZRzGT6UzGwPA2vBCAfNJy2Yk/z0njbSY/4W8+LsupKdCRBSVq+YfuYTfakHup2G8WfR/SaW4c58ghDWuNzDKR1XaWmEzzDomyY2jQDKjRqGeuQFCvMZQtasmWy/Rlicpj3UB7ChvMmPJv08EgRd8W4jLVWIq0tng0byCrR2jwSYHQ58mzvx/BEc3GCsuqPLdZFufStT5amObMXIEk3D8SH7Lo/HAoIzbp2CDK/JFXpO3SPjigwpSgRU1pQ72tdqDDwnuuihY2RZOMURtwq73JyTLbpqTjG012cKf+cI2vkrQQ/PN13kKylmA2DktDHNrBX7NQz7akIOt6fU0z+7Kw9AqVyXNN0OLVehVwJ7m9SokMio/uHhjz2ipT3MW0Rbka1N1gbZeod+aY9qD/eIMVwvxRkxcuDQRRDIl6vc/K3hzod1vqgl1iVPX3gQsDUmULuDWhW3ijP8ca4vE5/z8sWBrYXR+hy4fuXJ3R6559K+C9XFkFWmoEBMz9L+y0+feSg3xUh/45xP4sBPderkfNEnUWXNyJh2D5ouQ1krqD4HB+b7b+Pc0T4PHM4Ta3M8svj4/UNrNMyNt5Pzt1PvlaFeucBm+ln/M6H8iCg3e0fLBn7LiZ64zrkLQDM8DVFAPF2nWhZKnC8XNpQM5Xi4/fgu2dUIGW9sempchSmNYz36qV0Yuy2q3TP3ktELEOi8IlpS9v3FIF9U89FRot9mswcp1s36O6rntcg60++ey0IXa5/XDbWvSNaUUjyAm84O3ySy6ElC2fM6U6SJKzzv4UyplcmdjGSoTLylcqsrWYcVZp7OFhcFe8wYfDYgpeJADbTKKLoYadw65rChrOMLynYyu7/PVHvwdyTQur6h6elETy1G+bgxL0hH8gjLyhJE8M9HX754YgS1rwNt+VsoPbruLwNHPJE880dGEqn+ky04D6Eb8Sr/fGzGqSFPkjofIEQbBa2ra/WXXvl9ZED21N+js8+Fyj1MRZypFd6cZzMVMkR3VQ9x8TLhysL8382afjnqnuV/lYYfbARW38ikeWCYiAZznnJ7DpinxvWjU3+lY7I97n71VfJ//+DpixxX4Lp0CujNpEfLhciTpE5Jcua0h04vt+ZahiJwD44Lm23DooUBKHFeizKV0T61JkaerSO5KtbJhe4GaiCocHk4GVGU6GHfW5UgkzU20fCofCdVxox5YMnjlRRVIGRcthma/OzeAQ/WnlygZRVN6pwduS8YRJmAPRsY18sDMHyyaH29WNlfgfsW0s8TpEoNGXRytzvv3RkTuLZsBZroQvgFzlLckWWEy8S52Pg9unqMnK9LKcnYL3X1PGPK0Z3y7XPpr+idS0dvZFQgQL+wkDJ2NFVaTDsGBdejvwXGXH6JHC73w3mzXQ0fEhkGk6qrWwTVPnBzQzFgMZMozFSTUOFAl8J6fbJNeUYMSJas39fGbTMTVAPVWEoRkWt6ySdvkYTEodUAntkG4amfb8r8ydOYseVM0BUiUMW6A2eAatUPaveAKtVjxcpv2QqrphvPp7MAMXuxMtrGMWNyGKVRERx4G4Y54Fc3XjUAfO3LCEfmck0Ja/lO09ieUKqpyTRlBm1O8wjSPNZiSH4lOt3M6qWlk8pZDGyMEQT0sGAMcdw4K7kUqG4xidUPGiqUHF4RdlW1ASspciRYNhcKdAgmqZ7QgTdNPgqIMsZZNlf0JPxOcONFnyhSNJ61TBjxZS7wM4Y5wj4GMSqHhOoojSpLFC1dy28moZhJnLehg/KkrGW0rGyP5L0kDEjYk18ZxtwMATeIv4Ay5aXrCI1GQSokv5pGUPn/0xTA5yhSbvF9wxRjpJKs8vGqJbWpKv9CbRj1SGRmw++sGIjWXFWvAdWiRU1X+SC12nsFWmtpTLfrlWb6O1DwNWKP/yXObChHt0xor1dkaSoQogjj861rT6apIeh42QRG35te+2iZ9ImnB8Z414lXFEfnX6uPBNWyjkFY+wC5PxuLvhMP7w1uZ12B1A2ra2E8kHYtodqRYRLivOIuVCu7e/cJ0uTlAuPySoVYHTLYaLF1+evCqKZGT+k//PDg/J+D/55B88uhOTyK38L3c7aAdrxym3l0+0TrSdT0gEpSduaHvNWgIMWic/96KLLZxqQ3HZ1qDGh2gBBfPe3L3FtVsyLf/fr1+i//7x6oXD76cqgyoMw5pPdH5lmOv/P+OZ930J6rLzmqt4WRRg3HA8QOiAvbOmbNlTs//DujPbbL8xxmnn7lSlylx+XPv/q2+L80eCwYGxuQnkmRlyGaiWYDYftX7av/Hc7XIWN9rWciNEMsaPnwvQufUMGitsLlbXe0XOw69y6GSqUi8iUCJOgtW5rRxlVVGlrqC+4iwP8u5IeLth598bjDleRR0LA97En3/sW/N0dfGhCAce3trcT8wg7DZ8DHRiHWXWjvbK53ZbQU+MikKtgrGysxbo6dFf007FXr2LAH1snyiQdt4TAAOKsbULLjs8CY78zeQpOABAs0abN19rEwVo1SwBywE9eBRWRtPSl3rr0mQkPW5M1vPPOqKHLPK6+pgzgwTnRgFww/bJ/UbY0M5RJBN2FWrLAbOMuuQAGas0L2RtOeLZJ6+62T83T7KxmgYUHbB38QM8SqgJOw1J8ERAb9SnGHAEv3VuFEMm5ygmyMTQTNWccGi7LmmpZ0WuyZ52y0V6Zfy9wRlxr4DHaBDayru3QIwhsAPmVPaNLr2IuhqRrIOE5F1BCdDcl/UU4SxBozmq6xQ47XIlZqfujxaPCgu0G1exj+YM4IfBYPYF+C6HC+h/z+IAwIESk1SlsbCM5L7gDSWrIasTAeAyCuzA71YLsjmK1OUfEjwPAW0Cg6nlJ3ek9oOj1bVWyekaNKvsk3ZXGEHNxyIR4rvwJoBoSrk+r3em7VGvYIZKwgdjocB77m7qe5eReJCWZxo0ArkLssoomSOAV0S3xOkQApuggy8cQ4TQXRVI4LE5DmnxOVeRhnt4yVRQXEyPy6oHJuMXRWNQdqFte45ETpPtKw7PW+B2IFMqErRVeep2XZtek2onMJ6+1GbUro8t8LSs1nhwFvRZhppcrgxj2hwykcSIfAD9iEkeYSPjwlPqCqLZ2C5vOV19j1dsBCMhQImci2qktZnBxV2balKbatXw0f/HeJPKbZA5Kx7hXR0lZ6trPp67AWeHg/+Kv2V6cF17Gte7ecGwf/ebr3f3PwN6nEGex81ue0Y8LJoxTnPedwHypPTskdpdiPOV/fhDfXJYR3musQ4f11r4KkfPq+PpwyKg8blS10TvSj5vTsMwciw43lnlPYy6djRql5j9OZdPO+V4zve1B73HaFrNz5iu4duyU9s7I7P33F9aeDC3Mfp/u8CoRFq+0H5/WAPRe4iho6Jkp9tfn+5uLEGbsygPRsefPAQkrfJ5LmNJHjgWS6nLJemc1MtJ8ZIWdO2bn9QOkG6Mj38OUPdBYNzimXmDQBWOPh4R2/w9OFg7AeKTEyLjA7gXnV6g9UYdq6Cc0B012oxovFpg5cZ7DB2o9Ikhxm/fHBfKWxBAlaZToeZb+edIstO4gB84gJRiCkSPEWm4DO8WPb662CU0oD4QFrsi1VyoqTqhvriTEaJVkjzpWMTclR05oop0xKENhMKuPkHP03f1AyjoGLK1K+xVaoWJA6duyqah+k07GQMlr7BEIVKich7GQYQzlSuI+1z9IqGc8OEE5lO1/qdQ1vCDkoJo8wrUxYV6RMsKnCx/T+hVCNkMS/dAyM1QlMJXgziYOyVRFgLQImnp0ogJHoPv/4jypC1NX1FaAba818GrpIeZtVAQU1qsOiy3FsHyxWwrkB1VW6dgsyq5zGfgbHcCGBWFF1fRsYI8ZKRgpVBkJYkVUt0C2bE6n9Pec2ziMiNh7U6KpFBuwaOKiP1RssVAfBCbvTZJmYwOew4+tdmyPYYEn6Z/ZGBtY6YiMJiaGRqZrrmxf93lckIBjPTxNkIvKraRmcDJWgm0EjgGJ4tGzzJpCJxVRRhhG6IxjjgwnNhG4ErTYRyYf9/yOTGKkAzEGzIOXcUG5EEvt9qA4Ki6lOpdIFOxIQPvC6CYNNUY+h6gTdR4HHGLDQ0njUlNkTUmiZOtoCq5Q9x8gaWarRjhQ1MFU/zk4qEme8VZn+R5c9dCIeHgcWiDfEudYq5iuInFNxYL4jIyZwFMb6Qpn8DCDb5EKMEdrCgcuEArJJWPDovE8WwyedL0E/BARYG7oD0lI8aQ45ablsHT+O37DnVXzvsbYuayj5g2b/z4MtDTf7tR6wuS7MQ/TpLT/ftH/9h6h3JQacYGlPxh/zQd20iDI9vtA5VuioeSkNO9xrSBGR76T892/fuSWTOoqzb7S/bWHhstCmiYnBTlVEAZUagPIv3Skhkzhtn5mn48ZdnZqUp8GrIQs3t77SQiVzdS4BJZHA92vNJNBowaWQwqLZcAkZ9Chs+sUt6Ygw58XjG8YRS4REp07BzLaYAfxfN+94lfyMTwE2lJpfbVVX4r6E1LF8YpK2HOcINPxqwEYKz7UMSTX1I3Br/0VE/rWQSCwchueinFPjetyQ0MRTmkqy7I2Txsmcsaf3Wt0H2gMkpQrbEp6VRLef7snyWKYiWQ3pZPpf0Fb4IIDLrAFXT5jyhJ8EXGcluc8dqL44M4mtCnGffw8EARvZ/ZAWS4wUZljEBy8tF4z4HvAD3mAnmRIMNuXHGKNKRUxgmtWjhv2cVGi+xCouTcR2ttdEAWgbTBJ+h2sV2/7aaPKwEhikhuHZPpFADxrMo+1WBitZX8QZFSp1hWwrO7aTR4sDrhmMfB6aC0FrQpARoVxFCB8RgdX5HCCxXlOimuAa/o4DcIlYMB6lRzITsYUqnqZjJJs+Mqnl3cW+OnxvGFS8K0CnQwJZPnizPQ4TC6iw0S2CQYmgvo1wuaMj+KY19jiXdhC7BomZazEK+ytJ9S5dxTp1ha4tTDciQp3TvDooO1wa27lOe+QXRHQTtsLMnA0BVcMMtqBtXIlC4IO17xWFmTJkP7OTD0To3tIUwSrb6woasZeBflo8VGqr78fKSVCrfXjc/kdz7MZU8RdjitANfPlpthRhHGu3NiGU/hDOyDrgGmu2ToAM7IdtS4d2cpdWYmM0wh376Wqo7ge22XBU5JNC4HKO7ZfX4D6w6PfrhdgXEHQ4hDduLKxhi0fI29NfvSe7TojxrkCvh2xzmZgJGlzL2QeVWmcjGbRDWBG5IgHFs/PlNZqgPmsbEMu2C0lmG4Zpn9DDNFBOO5ODQmk2K1UCeUih4yjwTc9wSgkRi47PBas3ZAHrbEPQp4I/d+Z/Dv4c/Dn4c/Dn4M/Bn4M/B38O/hz8Ofhz8Ofgz7em/wPemv5fvd16CmV7+om/46WQbOj7RDIq8nf0qijS1nD7S1Xp5RBeiCREHqKb2DrzPRCj7a3B7KPpO1rEA93CPGd0wFUlB6u2pOqaOUj2cUvpwYzHweRJVMvLkyibre9eGStEFzIykTfz7FTXcsejC6Uv8FRIwFWkbaJsAl2KN45fplnHW+SYlvUL5jiGgil/L3vMZI9HyvVNZdMD8oQ9UsHM2+FeuyKqBUKZuBWOHx3iUSwdncudjcJi/CY3R1SUrY3yZERSU01BoVvI8bzeOkHvFt3kYHAx3yoeMXLDVwVnnO0mjthNqEVhcqPBmWJa47gpNqTB9C4rCCvXPOy5LclupC232aP6bB1sQoegmhmuDw474ELVzrfB9KVlckLseHl0/o/1ecbWlPCj7DhvCQt6vKrZ+vgMFSU0Ziwyq6F1XOT4ZPj4VEDwMGuDsvfM2Bge1dV9mGMyYLBwIz/JrP/F5wC/mqTDlVydwfSIaE7AOItgvbjsmLmh24SWFvnj5y5TP7YoKGucnJ26BU7ZfdPuEXAA9hagoE/6ln71/plZg1fbtxPDoBBwAbpMoUL/4yqBCLzY7V1EiweC96BRtqFCI1vVgvsOWF+HVgCTmjtxoEPGFtYI+5G6t045gTEC9JNB47Ud8tO2F2ckS3wpMpeFoKE7Qk9a7IdaiO0m+fgVWpZww7Zsend9uysa0qMQb553cO6b9vyKBKDbJkJQu9fPvfphyMLBqQSI6Oxh3Ro4iGS9I/VPVmvLiFGCEQRDnF7CNJNK3nS/RtzIfgaFV9aHzwPe07TT2G3lk1kq+jn2snIxL7yyzgwb5/K09dva12IMiwa7QmdoKQ/TrbNvKdJQe+lI9Qk2W9eaPjRuOpjxUenDxl0uB4HNWu1nBPZWkCtiovN/CSo5cytiBIFRY333m+2CUYjaCtakwCjK+RpzytOmtq7slu4pxE5rztbvjwwh1c/e66jJTS3Ztqttttd329jSWaQC7eCukX0u9cyKpNpBPnKBy9Dfug2tAnw+TY3HaTYOQsorijFdWu5EL392t+BYkQ+KwdHVk4Y1nxoZdqpxWaLOHG2quEpvc4kdZmDnrlgqogq6iyjm45S1XEnhkTRXAG4MDtrkNxhqYGAbxCm6MfuoGfmBa6WvXq0UQ906DKv0yTLHHxyse7Cpuuk2H3fRQk+FmrPeThsM7+RCjUJpRIStuZHFJ4HK5fW+9sWNwxssiJEusGhemHnWQtT0FspkHzVsfB63p2rPKyi7GyNvca8mzvK6voLUtnz6yktcTMEnLVEt9d7B/SXifvltVR6uZtOPkX1rBd3Z3YSrejzCttHEWqEKm4Vj+3xhmu0lE1y6eUBhTJCxLb2K3Ec+eGA+e5JBY3Fq1LSjZj5IaMWiw0mB1T5J9iDNnXicJeXp2raqcOo6fWZ1hVbycviThc7h5c5pI91SOPbP5bZ1GdpLbjqSk1WNsdEtVxMnO4I0CWbQc4Yb5ZXpOyMOtnBsSla9ewTiokZWRT9pbdzFsyHdbnAbklY3Umt0+wLrtQ7aClFaADhNnVQDr7Nn4A389FRwk8CFxA8k4gA23331J5ARThdzcIa4wOegWVxJbDRsQNM57zfIG8/6nFQVkZdJw223g1Ezb0VzkEXWMFn9r2/XqJAWwSDVPOMyCMMmgn9RfR70N7TTNtR0q/REMiwbNdjl5XX4U/Nm5KCOEWgembZGGZ82QemXa5s6qs6S2xrfHmxx8b5j2GgjQFTWPNH+Jbs+OfxXzZBoKKRj/LW5Afatxcr5bIUXXfmZeWE8nWIblCz2hQ12tZisomlpuLXNvyTZz15raSCBZ6AUE9P9CHNVU+9sdX83ZO6VMMk6e8mR5faRNzWK2noZ1qrXWUxUyQXFyNupUxBF2yyIAQMjX+iwARGas5etNsJp7vRUlovxueTfoVA6r9fHlq/ldA7dFzyiFmiNKq1PkgjpBO12+9JaE4VhVVX4LxWj+/3dC6erVXl6eqFzWcvp4vqh/YbJgvvgIBPr/aPadRhLUW+di16UX+piHIt+YcI6r7Xv85AX/2JuzqbmifGuZDmQxCuviLUtryqmkeIoqUpUpobQWZOrMeeW1w8MYs4XaCM0aZXnVKjH5gQe/lJaSJCXV099STM8zf3XvfEMR50E8X6Mc4ejlf7ynnQEjs6xaX9JzgMo303W3bTee53zPpRJEpjVYxVLRQwBRiPoV1n46Qx6qtLSbdmncdFrDF9TZdAQrAN8p3Hju525ygjNEJvBWzpuX2ve8u2W9AjnFiArnrQkBh63e+RAbt5SM/480nnFReEc8WmsBZG1dHDK6ySVvAyOfhwpLfGpsik+L1Ouc5FXDw7cAy8Tr5n5bzSlJoF/ANpR85rX4woG5QwSEoEy+qaYbZ/bljRYGnxCOI0dNKQpgwPni3NiP/RaC2HrdlpPfE3piTYKSMDIGoK/+4NLS+tC0zUCk+En4Hu2GdbPskAKNSFmErwyVi2Gzxr5Gvr4KtYCdKgKpshFMJ4ip373R5zXupYJ++tVAiVnoCiEKuBlIU2jBIaK8umCOR1f8A6WkKiIncSwbc6BQsTWlydGJEdfiCR6MISdlOr72G9QX8Pw7hApxnz2p8zCz/gBbZ96bOJXl7AUJS8aPl/g7eUV7GeHT7BgVhjmdchxBm9SCg+stpMf0fw4jwAyvYqgmTTn7tDsBF1Ya8rg6QSUHvkb64oQ3nSYEHTWsB9bGscmaEKAwwYVU/eaoUuvrN+itAHRvBTEo4trvlRkoHWmBjNJk6XKPfphhzF8vitz/gytkYml3FWh9CqfTIkt159sw9lut6Kml6Ioo8HLHL3B04O6Ue+FzhuUl7Zw9OPU3hux1pw05o0QPx36OHG1X8AfOJKFGQJKre/k2aiR1oiqmXQJtuWinH6junLoow4V7MMqXMVF69IrDlKC7IrydnfQMXUT822FDyjV3ptltzQsZTOvnoiSGVh4rDzRtuXrCMzrcQK5OaTj305ls7N2IDSUiJY5/GoawUxiKBtll7L+E49qHpBM6QKWTbfjJGkP7OESY/8W+wWe4+VACH94ICgVdZ3hCp/ZEoTTVgvM1lppxVR3Nq1Y/Cpak9WovCJxBhRlHM2y/0qRKXe5c/I3ZaI/rNI2c0hBR0pqBFEfVmE1Sj9OTueySQG43NKgE8da8T3DdYhn3c7IGGcZbyK/Wc11hjIL4G3oNtS/Qptk+mkEWvIFlIchoTQWo9KYkAr9G7/NxOec7b1lrPqPUa/3Q9nunRmxspwfBxnOw4SCU7bX/Rn0tqAXcQJKN5b/WksHZdfzuJCsAOyFeslHMGuSKcNGm0m3tucod1PTb4XtNlbOVLLpp8Fk6HTwIKtYXEz73Jz7BRsYeccUPjWZ+joksJI+/6GYV2/OxWpoVyAaYZtpP9hU6SAh838OKmF38GLqBtea+QJcGxePNtbbVfjnqvipqstIooSYWkLiT/ATxSh+esschmWfwaZ8AzsSURrltEGWVhYLSYW9t9hV9MIJdZRbuZf/Vs5b51gYEJALljWeCx99muvveBRu3cmTx7V/FoASNx+1DC2eFeV46rxMQS5wtQodDtUvHbONHJ+H8ESW2EK5hGW49RQpftYWlBSPsGYITUbZUetJHU0zBeYtieVeVML0LZ6dNKpjrGPldAbn7pHRWLBwXw454FB+mTU7F3TAkGGLcsCEuij7lqZlwnVxaguDA081TqJLLKIIUKZabMBIkE6cGYbLnQsGNA5DjzG7zBTCSYUwCfCYwbUzRWKI3XKCZJrfyxPXQHkoTZQTqQzBokyhz6mqWlMOYrs9QSHfSTRVuqvxdQ8DvLBT6QeE2Pv2Dqflw4WSaQr5WTRJgnAInZ3Oob6pcb3bHH7Mfa0lfXLpPybG96M/T8uv2eNNM1G27XGG+xZNUOMD3B3L4lTKhqtJRbEzMSo77Qh4UVyPdCf/Jfd/rTn+oSB3oQ0mYBYVKZ8OqkTrOnJdwC+fx1Mk4sEtjr152kl3f/WGu7/CvewSIpunC8XP8k/0SKaWU16MzfuSzjIbp2+q8uytnZVRqIAifAQ6erTi5XjtR/atQaBWkRP140X0kGk8PGIGw4pf3VAdFAL/jY9dlGl4+F+dWCK6Y+QjEHstJ3e4w6ZwYaDhSRLXngY13q+YaVfcXau3xFzSe+hOEaKbO3kvijxm/mCz8Oqav+JOhwe80yFP5Dn0Vx2qq+Bt6cw20Hsjtm5vz0W7gGvsq2b3d0MeP3Qoy3FnnGGhq81bdohuVqYFEFoiOnJ/XTZPYkivgYrXC061HjuyUr8ylB58SK2Vvlqn/1eBJ39019UlX84YVI2bHpYQV9FxbbLf+mDS0DznobwW6m2Xe5/DnyuT+94cqDEvztKkhavaB2r0pYqrfeBRfdIN7PQ/EW2ulnfzPC+vhqUz/Q+zRzzhmOgISpBnT99YfppnrnU3O3j/jvGcWyry33t/6HPawsPsTS34jCl7Vo72h74AO0Pi/qOSf5vDEOKYCMy5YJmq9prZD+iDHFppAhFHTPXlDu+gLDzTekzz04rMt3JlITnTqxZK7EJSH6ei50HdiIMXgBTnTTW9+bH+IsrKQJ0GrxX3RTnmhf/kirklRGKeSVRwrkCLX+ZiT0Qe85Wsc5QUafbR2cW9VCTngiAJYc+J4o0WtfZdb8y6Pzl8xMENzxutpLQF336WEG1UBmWgrlMB8/TJl++ILI1j8a/NbJLkV5y3aDUk4orkr3rPHt9b9kPrMfz0MTjxiYPtHBirMzlu45yFiRe4U5+g7KNSAlorxXaI3XvzMrYzVtkgItksX26M4/GQkpmHT22Tvbf5+3WyEOaaHhV5rG9e3pBvgOPOLZ0t7tYwxV6Kys5ZjOWUH3D/QkyiXrGz4Z243BW9dLYoWpeKqrm70zHuHOy7MeIoOzPH7XOxfFixYGbPbzz9nx8J6LVR9ljkzNc6e5qkZO0FyfQlj+94Uum2LxNefeWzlTo20Ubx53r967OgEP+SrCL31zwzfhX/ghWuGhuoQAy4f0e779E8596emacbctyfGu2BZmaMOmetXVC1/l1zn1sHr93bI7/ifvnNP/4XUEsDBBQAAgAIAFdzaElDgCwsTwAAAGsAAAAbAAAAdW5pdmVyc2FsL3VuaXZlcnNhbC5wbmcueG1ss7GvyM1RKEstKs7Mz7NVMtQzULK34+WyKShKLctMLVeosFUysjTQM4AAJYVKWyUTIwS3PDOlJMNWydLUEiGWkZqZnlFiq2RuiBDUB5oJAFBLAQIAABQAAgAIAFZzaEkaiyZdgQQAAPgOAAAdAAAAAAAAAAEAAAAAAAAAAAB1bml2ZXJzYWwvY29tbW9uX21lc3NhZ2VzLmxuZ1BLAQIAABQAAgAIAFZzaElw9qfBwQQAAA8UAAAnAAAAAAAAAAEAAAAAALwEAAB1bml2ZXJzYWwvZmxhc2hfcHVibGlzaGluZ19zZXR0aW5ncy54bWxQSwECAAAUAAIACABWc2hJzrWKXrkCAABSCgAAIQAAAAAAAAABAAAAAADCCQAAdW5pdmVyc2FsL2ZsYXNoX3NraW5fc2V0dGluZ3MueG1sUEsBAgAAFAACAAgAVnNoSYb/VlaTBAAAIBMAACYAAAAAAAAAAQAAAAAAugwAAHVuaXZlcnNhbC9odG1sX3B1Ymxpc2hpbmdfc2V0dGluZ3MueG1sUEsBAgAAFAACAAgAVnNoSYAQ03aOAQAADAYAAB8AAAAAAAAAAQAAAAAAkREAAHVuaXZlcnNhbC9odG1sX3NraW5fc2V0dGluZ3MuanNQSwECAAAUAAIACABWc2hJGtrqO6oAAAAfAQAAGgAAAAAAAAABAAAAAABcEwAAdW5pdmVyc2FsL2kxOG5fcHJlc2V0cy54bWxQSwECAAAUAAIACABWc2hJuFXwYGsAAABuAAAAHAAAAAAAAAABAAAAAAA+FAAAdW5pdmVyc2FsL2xvY2FsX3NldHRpbmdzLnhtbFBLAQIAABQAAgAIAHa4w0TOggk37AIAAIgIAAAUAAAAAAAAAAEAAAAAAOMUAAB1bml2ZXJzYWwvcGxheWVyLnhtbFBLAQIAABQAAgAIAFZzaEkxmM7vvw0AAKdIAQApAAAAAAAAAAEAAAAAAAEYAAB1bml2ZXJzYWwvc2tpbl9jdXN0b21pemF0aW9uX3NldHRpbmdzLnhtbFBLAQIAABQAAgAIAFdzaEkh90bH8DQAAIpVAAAXAAAAAAAAAAAAAAAAAAcmAAB1bml2ZXJzYWwvdW5pdmVyc2FsLnBuZ1BLAQIAABQAAgAIAFdzaElDgCwsTwAAAGsAAAAbAAAAAAAAAAEAAAAAACxbAAB1bml2ZXJzYWwvdW5pdmVyc2FsLnBuZy54bWxQSwUGAAAAAAsACwBJAwAAtFsAAAAA"/>
  <p:tag name="ISPRING_UUID" val="{366D479B-A6A7-4FA9-9976-E2662B171170}"/>
  <p:tag name="ISPRING_PROJECT_VERSION" val="9"/>
  <p:tag name="ISPRING_FIRST_PUBLISH" val="1"/>
  <p:tag name="ISPRING_CURRENT_PLAYER_ID" val="universal"/>
  <p:tag name="FLASHSPRING_ZOOM_TAG" val="50"/>
  <p:tag name="ISPRING_PRESENTER_PHOTO_0" val="png|iVBORw0KGgoAAAANSUhEUgAAARQAAAFACAYAAAB9b4OYAAAAAXNSR0IArs4c6QAAAARnQU1BAACx&#10;jwv8YQUAAAAJcEhZcwAAEnQAABJ0Ad5mH3gAAP+lSURBVHhexP0HdBxpeqaJ1j07s1K3Wu3LsYpF&#10;D+8NCYLw3nvvbSaQifSZSJ+JRMJ77w0JgKD3vkhWkWW7qr0ddbdMy4ykGWl3Z/bq3Lt33HvfP0hU&#10;U6WSRjM7ZxbnfCciIwKZkZHxPd/7/vHHHy/98g9/Dlt/F9rUFVAY63Dl3iZWz47DMaCBQl+PgVEb&#10;zPYuNLVXo2fAgdtvX8XwpAeOXiNcQ93on3TC5NGgprMcJc35UFhkUDsUMPboMDjdjzZNO/KqCjC9&#10;Oov5tSX8+Oc/wx/92Z/hzsO30a7shNasx9zqPLYvnEN8ajIq66uh0HaiuLoIQ1N9aJRXoLqlCH3j&#10;DmjMCuSV5OHTH32KP/s3f46dK7voHxvAwPgQ9+s+3n7ymJ+xgOt3ruLqrcvS+wyOD2B6YRIj48O4&#10;ePkiTm+fRlVNDYpLC7G6PoMnH9zC7Go/bN4OTK/3QNldAfdQB5xuBSYn+vDB+09x8eJFLCwsQK83&#10;obNDDZO2G5UllYgMicShNw9j/ytvIjbsBOLCY5EQFc9IRFZcJoqy81FRVoHSsmIUF+ejQymDyW7A&#10;+plFrG3OcF9mcPbSBJbP9GBkRg+dpQ4dXVVoaq1AYmoMyqoL4eyzQ6lXIi0vE1XNdbD2ubCwtQqN&#10;vRtBJyIRn52G3MpSyHQq1MmbUdVaj9yKIml+59oFDMyNoUXbgQ6rGs2mTtRr2tBuUkLntiApLwPJ&#10;eWnQu7Wo7axEs7YRs6cn0WmW4czlVVy4tQWVsQ0Wp5a/vQ2OQTuGHN1QxsRB7RcGRUAQ2qNC0BQb&#10;iebsBLRX5UKrbMTS8hR2dtcxuzSBwUkvZlancfH2JSzurmL+7DKmN+bgGfbg/KWz+Pi7H+AXf/BT&#10;fPe9d+FuaUR3egomyvIwlp+Gqfx0TBZmPA8xn46JvShIxxj3XcRobupnIV6P5CRj9HmI+b3YW/bi&#10;uuHnsbfNcF4yBnMT0ZcdD3dmLHqy49CbEw9P9im4MmLgTDsBF6M/M47/l4ARfu/RrC+Okcx/GENc&#10;/o/FQEYcBtL/fvSnxX4uTv2DbcT/DXJ//rmx9zn96ad+G6mxGOR7i30czojHAD+rLz0WvSkx8Cbx&#10;+zL6Eo8zxPQEvAnRUry4TMRLf/Vv/xzr5ybQM6xHu6YSnhED5jYGsLIzhvGFHmhMLRgYtsLlNcPs&#10;NGKIJ4jdY8TWhRU4vDrobDL0jJrhHrNA61JA61aiy9aBOkU1qtsq0M1tG5X1qG6vhdltx92HD/Gd&#10;7/8Q569c5fvZ0aFWEgZ38MGnn/J9e1HX0oT17U2CYBDWHguaO+pQ3VwGm8dMePQjMy8LZocVixsr&#10;MLmshJ6S6+yEhxpKnQYrZ1bx01/9FO7BHjR3thBKQ5hbmcedBw/w9MMP8Z3vfQ9rp0/D0ePEjdvn&#10;MTnfD7W5GQtn+mEd7ECLOg89I3J4+hQYGDATKO9ge/sMRkZG4HC60NYmh1ajQ0tTK9qa21BVWY3j&#10;Ucfhd/gI/I/64Hh4NKJDonHo9TdRzISdmhnG5MIwBic8mFoZh8bWBedgN9Z3Z2DxdGJ23YHd6+JY&#10;m9A/rsfmuRm8+8FdTMwNoratEiUNJaiV1aO1S468imLkEBYaZzdMvQ7EpCYiLjOVy0rQ0ClDeWMN&#10;WtUdSMnPRHlzDaYJV7PXibyaEijsOhgJhS6nDmqXEY4RL2oInXgmUUFdAZpUtVBaOjC1PgbvlBt6&#10;pxreURd2Lp7Gw8f38PY791FaWYT2nBz0xaVjIOQEekLD4YoIg4WhjQhFR0QwWqLC0Z4Qh66sDLQT&#10;DjICz1BVDqusBU5jF4ZZlAa8Vgz29WB1dga3r13Br371C3zv048xZDWjLMCfyUx48DtM5ApgpEjx&#10;GVAIEhHjBM5obsrz+IdAGclOehYvwOKfAspwTtKz+DxQsk4RJnHSvCv9GVCcqUwoJttgVvz/A0D5&#10;bXy23f9NoAyIKZf1EyQ9yfxdpTguRT+/5wBBM0jgDCTHMAgXTvsEYCTI/P2QgLK2O06lYYbK3IgO&#10;fQ1G55ysmiNY3R6DrbcL3Q45NrbmMceKMzk3hOWNGTx+/y5GZ5iEHi1sAzr0TlrQN+OAa9wKlaMT&#10;MRlRSMyLR2NXPbrsKlbAepQ1VcI16MV7n36C5dNnUN/ehm6XA2+/9wT/6je/wSMmvNHpwNPvfIzp&#10;5QVYCKB+qo/zNy7jB7/4GR69/z7qm5thczmxenpdUiZT89NYXF1GdUMdYpPimIiT8Ax5UN1Ujb7R&#10;PkwsTODuo3v4wU9+QnX0c/zgpz/Emd0zWNlc5v8OI7ckBXJNNVZ3RtDdSwDN8buMK6kkGuBwdeHp&#10;04eYmZmE3W6DzWZHcjITODcXRUWFqKHSqaurR2FhAbKZQMVFBaipqmJUIzkpHg2NFfwOWrgIXMdo&#10;N2xUdO3draiQF2NqYxCeMQPkukKcuzmOK/cX0D9lwvW3z+Ls5TXCVwODSw2tg8dOXoOyhgqksmLH&#10;JMeioKoYXd16pBfmoopVvU2jRApBG5OaICmWytYGKpkeTBCkcgP/v6MJBo8F1mGqyX4rLEM9/J0G&#10;0Tc5ggwmaUl9PiZXhtDdo0G7tgGuEQs6dS2obarAh9/5AL/69a/xgx/+EOX5BWg5EY/hmGQMBUWi&#10;NyAY/YFB6A8ORW9wGNyBoXCFRsAWEg5LSAQMXKblMoU/lUxQEFrDw1AbFoqaqEi0paWhOSkFHXl5&#10;GDLoMd3jgqW5Ebn730TbsSM8uRMxRCCMExIiBCyG8p7FMKExlMN5sYwxTKgMS9NUQoLTbAELAZPn&#10;UGEMi8hJlGIkl+sZAiBDfD3I6CdARAzmJmGA0UtYuDNOwZ0VB1dWLOzpBImAyXOF4kk/iQGuG+J2&#10;w5kEC+OLoPL5+CKQ7MVnQBFTJr5IdqESPh8CZiKEWnmmWBjif/6Z8Qwep56/D79jUgy0seFQx0Wi&#10;81Q4dISHlcA2cl+MSdGwJEXCnhgOd2IE+lNOYpCqZYDL+wkcL6d9SUKl8DXVykt/9hd/jJE5Vnhj&#10;rQQTlaWJlV+O2ZU+zK8PsMJbKU/1GJ/2YHZ+BJMzg7QUF7F7+TR6Bp1YOjONsSUP3OMGTJ8ewsT6&#10;MBrVdYjPi0WjqgFthnZUK+rRrGlFs7qNSqUedp7s7qEhVuBWjC8uYOPcOWxfvYJ3v/sJJpaXcO3+&#10;PfRPjEGm6cLZq5fx1//nv8f/8X/9R/zs139EZcFEmZnC2YtnMbc8C+9gL65wG09/D1KykpGRn4Hs&#10;4kw0sqpb3N1UMgu4eOMSZhbmuG0fLZwXI1P9mF4cweh0H7oMLQRKFSFK1UPrMX/GDfewgjajAjOL&#10;/Xj3CYEyPYXx8XFMTk6htVUGq9UKtUaN+vp65OfnoaS4CIpO+Wchl7Uhg8pBw4qsNsvRpK6G3qtG&#10;l6MDMkszitpyYR5UY3ypB91ukfyNePzJLt79/nV8+vN3sX52lt+9HvUdBPCIFaOLQ7SV3ahpq0U6&#10;v19BWSEKK0pxIjkBUQmnpOPUIOdnFudT0dTAQBB7J8f4u8xhdGkGWqcJXVYtur0WGBntJg0tqZPf&#10;eRytigYMTDj4G8xBZ5WhRVlJqHeiSVYGQ7cSP/35T/CXf/1v8YMf/QTleYVojeWJH5+CwdDjGAiO&#10;Qh+B4g0IJFxEBKOHU2cgIyAEjsAwzlPFBAbDSaDYCB4LYaPncj1BYwgOh5LrZPy/Vr6PLDgI2qBg&#10;KA8dhCnMH72seP1xrIanYuCJOwEHX9uTT8KVGg9HMhMhLQG9mckMTpmQXpGUmYQEzwMBEAGkvWQd&#10;ZPRTTYgYoFURMch5EWJZL+Egoo/zXqFOmHAOQsNOVWJOjYYpORK2tOOfAaWH6/q5vYDKIBP0fzhQ&#10;xL48B8jn47dA2YsvsEH/RAig9GXQzvA9eggPR9JJbFj0uL+xhO/cuYpPHtzCD568jffvXcESzxd7&#10;cxEMxQkwZR6HNSUa7uQoeJKiaIcIlDRaouRnUBG26KU/+bNfY25zgDJfj94xI6xeBRM9D720PgIo&#10;IzN2AkUHpYaVkLalVVaL+ZUJJuqM1KZho+2ZXPVSnVgxuT6I7n490kqSaHs6Ye43oay1HCWtFWjo&#10;akarRob6zmYkZKUhLiMNqm4j7j99Fzce3sfujWu4TJAsbZ3B2WtXMTY/h069Bo5+L37zb/4N42/w&#10;4MlTaAxUREwYF6W8zqxFh7Idre1NSMlIQEVDEeraK9CqrOM+2/kdXATjDMZnx+Huc6GqrhzVjaXQ&#10;MsnbuE15bQGVTAFKa9PRri7B4LSWUr+elboVI9NmbO0u4BrV0eTkhNSGcubMFpRKFcxmqjmVSgJK&#10;XFw8VUuyBJEuZSc65e3oNhrg7fNg9+IW98OGosYcOKnclHZ+bncjWrrrOd8iKZSzVycwvWrGxsVB&#10;/Oqvv4MPfnQP7//gPn7+p9/H7s0zMHn1VDMzjHn0T49S5dXCLzwU6QV50jE8GOCHkJjjqGR1b+7q&#10;JChoKWYmMEzl5p0clV5nlRegrrMJnWYVOrrVaNIq0G5QY259EafPrWJhfRxqKqdOXQOt7CJ2Lq+g&#10;WVYB74ATP/rJj/Anf/JneOfJ+4iKPoFTx/zRFBIFE5WKLToWzgieXFHRcIaHwxkaAjejl9DwBIXC&#10;7R8Mt18QPL4BUvT4CuiEwBMQCq9/GLwEi5cqxkPQuIOD4SJM+kJC0UewuIJ84Aj2g8PfH1YfH5j9&#10;fWAI9IGKy7pCA6DkVB0WCMPxMBhjGCfD0H0yHPY4nvCJBFDqKSYMkydLqI9n0UeIiNiDRz8hMEAY&#10;9TE8TDIPVYEIN2HhTDtJgJwgSKKgTwqHUQCFKsXxXKmIbfqeA0XEMJXKFwHk8/FFINmL/7lAEccn&#10;Fh7+rzMlFmMdbVhkkRl3UEmrOmChxfZa1BixqrE87sT8iAmj5mZ0V9DGiuPB/dNSoRh5LLTxEdAn&#10;RsJEBfPSX//NX8Di7YTSVCdBRaatQl55PJo7SzC52IPxeSfVhJaJ3Ib6hjI0t1WjpDIXrbQwBnuX&#10;dBL2jHXDzfBOO6lImlAqGlGpaAwePTIrsySFouSOVbbSIsgbUd3WAL+IEBTXVuL24/u4dOc6duil&#10;Z9bXcPfJu9i5chl6Woxut4NA6cXVu3exuLkFhU5HIFRTOUyjf0QojUEYLVqUlOWhvCYflp4uzK73&#10;w9zTyf9VYmV7jkAcxPDUMIbGB1BSVYD+URdWzkzB4TUguyiNlT6dimACXcZqgoTqrKcFZo8M564t&#10;YmF5DBcuncPsLG0VldTZs+cIErWkUHTcl7q6Opw4cQKpqamQtTMhO2RoaqxHa3MTRkeHaQ0XeBxr&#10;UN7Kz53rgcJGoFIN1ajLkVJ6EvlViXD2d2Ln6hjO3pjAnfe28IQq5ezNZbz9nZtYu7hMRWFEs74D&#10;7WYdvASFweNGaGwccisr0WEwoEHRieyyMuSUl6OothoFPKbdHifhMy4pFO/kOFVhC8pb6mg7m6UG&#10;2i6eNC1aJY/zOXz/55/gyq1tyLtq0CIvxw9/9h4uXd9EfUsp5pemCZSf4E9+8xc4f+k63jgahFdf&#10;OYK3vrofvl/bh/Cvv4aT33gdafsOIfuNg8jbfxB1h49BQ8VhIlQc4ZTKtED2oAg4qWZcgRG0RQI2&#10;EegVUz/Ch6Dp8/VDv58f530JHR94/DkN9KPa4TL/QMInAO6AAFi5XB/gSxXjz8/whdLnCJS+RyH3&#10;PYQOP4bPQXT5HYZGgCfIF4bIYNhORsIRdxyuhBj0UK73pomEIlwy4qV5byohwqmbieli2FNOwMbK&#10;a2ElNqVEwZASCW0SgZUaCXM6KzQTSIBGtKd4spiUrPReJqdomxglmMYIrr34bwXKEP9/L+H3gNJL&#10;BSDCS4DtgWQv+ri/e/FbuDyLf3Kd+F+GAG4vC3FPWjzMyfHQUfF2UfV1ZaVAxaKvTUuEPicZ6qpM&#10;aOUFsOnKqVIjUJwZjV4j1WxhErKijsLQUIBphwLD+ga89Od/+SeS3fGMGnhi08dPmtFEmDTKiySV&#10;MjrrQN+YCRZ6+fHJfty+ewkdqhaefLWUyJ1UGaRWbxd9ehnya7NQJS9DdUc51A4l6rvqkFaajjZT&#10;B4y9ZhQ3lKOipQb2fjeyS/KRTL8/ND0G11AvZDo1ptZW8PCjD+EdG0VmUSF0NjPh4CJU+rCwcQaz&#10;qyvQdWvx9KN3cffhLSh1MmTQ71rsWozPeQmhVkyukLJLdumq1dTyAORqAsJlwvDEELfvhK3HiO2L&#10;q3j8wR2pcTmN1uzO410sbw2gSZGLqVU3JmlFVrdGMUiFc/7CLubmZrC0tISrV6/T8lCBdHdLUBEK&#10;5eTJk8jJyZZgIuxOc1MDGupq4XLZsbA6g7G5fowu98M9YUNxSz7KeFxLZQUoasqkoiiFxSOnUnBh&#10;48IgDD0NhMo2bjzZweyZYTjGbFg6v4ruoR60WoyQ2yyw0CpWyxU4wGpe3twMS18fjz+Pn15PJVIC&#10;GZWHtd8DldUE9+ggLdMwdE47j3sjGrvaUSlrQItBhSpZC5oVbegbdePKzW28+95NPHh8BT//5Xfw&#10;k198iLMX1nDl2kUqtFv49NMfYmh4CkdCkuF3vADHInJwOCgRxwJicOhgBF5/+Rhe/8Z+vPqVV/Dm&#10;l7+JQ7/zVfh96euI/PorSH3rMAoP+qJ4/1HUHPZDZ1A4tKFR6A6kZI48hf7wExgIDccQlclACO1T&#10;sFAxAej1C4CX0ecXSNgIqATCTqCYA/xhpn3qDgyAwY/QYOgDOaVi0fsf42sG1UzX0cPoOHwQSk7V&#10;XKYieBQEjsr/CEzhQbCfiIAtJgLmmHBJ2ZhPERiMblZbM2FiYBXWJoZDw1AnhkKfGgFTWhTMIlKj&#10;nkl/JnmPsA4EilAVw0xQAY3/HqAMM0b4P2I6ROU0SKCIBlGpUZSfsQeBvfgfBpR0KrZ0KjhaRQ8/&#10;20abaM1NgTk7GQYCTkv715x1AiVpwSjNCkZK3CGkJodjbmEEDpsS0ZGHMDpkxvWry9ikU5HaUCy9&#10;nTA42iRFsnR6GAOESl1bAVoU5fCOmnnSWeGlhRghUK7cZJXWy1DTXAqFoRUd+kY4BowYmHKjgl5L&#10;YWmjvalGbnUmsisyUdJUjLzaPJQ2027I6qhS6qAgFETFLKmvhMKkQkVTNTp5kps9diyd2cD1B/dQ&#10;L2tlBb2Exx+9jyu3b0iXhM9dPgdZZysBYkR7Zy1MNjlO787hwdPLWOR+K7pr+PlUGn3tGFywoZ92&#10;zTHI/R/vxczyDGMKbV0N0NOOXX9wDmvn51DelAMzv/+56wuw9ckJsFboLPWYWfDA22/B7rkdCSbL&#10;y1QNbz9EU1MzDFQGHo9HAkpMTAwyMzKg7OyEuqsLLU1NqKmswjAVysrWMrwTTia9BpVt+cgoTyBw&#10;CeppC2FbAuuAEtcfn8H997dx9d4cbP3NcI52YPvmNOwjKtR1VcAzPYDNa5fgGB8hmI0wDw7B0NuH&#10;qJR0HI2Ihn14hOAYRRZVSnxhPtxUMfJuA8LjYhCXnoKohFjEZ6ZK0/yqMpQ11kLr4rGZnqTNU6Ci&#10;vhgD43ZcurmBj77/gGrwNI/5dWxuzfN7z+H9997DH/zqj6lytDgUXYrQdDmC09oRktaKkPQWBKRS&#10;bcZXwjemAD5RmTgWmoy3jp7A/gNhOPBmMN4gbPYRNq9/9RW89fuv4vBXXsXRL7+M0C99G4nffAPZ&#10;L+9DzcHDaDvmI12GNoZHwRYaCXdINPrDjmOQr/sJnL6wMPQEBcJFsDhopWxULWYqGDOVjJUAkexR&#10;cACD60MYtE1WQsdC8Fpop0yBgQSOP5SHD0H+5pvQHDkCA5WOLpRqJ8Qf2vBAaBjGyCBCJgyGE6HQ&#10;xRIkceHQxUVAkxDBCk7QUL10U8WY4gig+Cg4kml/UmPQl3oSI0zQkXRaHwJhjMn5+RBAGcih+siN&#10;w1A2IcIkHqFaGiVIegkkB1WTmWqhO+UUumnZLHxtSj8FHT9Pl3Ac5iShjAiDjBgMZRDEotGW23kJ&#10;CaGSRIjG1j7aNS/3xyupJyow7pewNl6GBBhxxYb/66XKshGMRhEZVF+FifDUl2CkqwUj+naM2FVY&#10;GXVihbk9N8FipqtE3InDOBkTCJtdA0VrNTJ5XLZOT+D01jgWF3rw0h//6a+oCIxQ6GtR3ZRN29CJ&#10;+fVBWgUnbYEWFreaPnsRG2eXMTk/itsPr2H38ibMTjV6hq2w0eObezRokFcgKeckShrz0a5vQoOy&#10;FsX1hVQlRahV1LI6NlFyN6KqvR4Zpbk4QZmZX12MBnr7RkWz1E/h3pP7mFmZx8LmGgE1LrWfnL9+&#10;BdMLM5iYGYfZbkB0TCgamiqwsjmKh08u4Hs/e4SPfnSPyamgPWhDz5QWzkk1JjY86LQ0o5b7pXdq&#10;YHQYGDrYaSHWzs7gxsOzWL80g74ZC/SuVsxv9mNqxUGr1AjvSBc/z4EejwGXLl/AxsamBJWHDx9C&#10;LpdDoVCgv78fDQ0NiIuj/cjNJVAUBIoKzY38PnUNWFhaoEpqQ15lJlIKTuBUZghOZYXzGJTg5ru7&#10;VGwdtIdVuPnkLJ5+7wo+/vFlXHs4h7ktJ9avDGF+xwvXRDfaTQpYh/rQN0ubRkh1WixQ2h3Qe/pw&#10;mEDJqa7B4OwcUouKUNhGNTY2ghaqvQNMspQsgs6oRnlDNRIpY09RwiZw2qySobSe1qu1Fv3jLiqk&#10;YQxO2bBxboZgXcXpi7OYnOrHT3/8A/yn//gf8Ie/+deIzqzB0cRWROQbEJarQ2gOQ0wLdQjOUyIo&#10;oxVBqY0ISKmDX1IVAhMrEcYIiStFcFwxfKNz4RueiaMBqTh0LB5vHQjHG6/74a1XD2P/N/fhwNde&#10;xqEvfx2+X/4Gor/2CpJf3o+CN6lqjvigmQpFERxKZUPrQStlo5VyRh+HIyoStohQ2KhsnGEhcIaE&#10;wCW1v/B1MF8zHISJna/thJUjIJTTEJh9AmDzCyJsAmEK8oMxwAeG52EUCsfPBxoqGnUAg6BShvih&#10;LegYOiIDoToRBt1JAiaa+xMdLLXf2AgWD8Ei+nHshejLMUKA7MWeQhnJPoWRnHgM5SajNysJXqp0&#10;b0E2emvLYa6vgFenRC/tqK2jHdbOdjg1SshrK9BVUQxFbhoUtG3axEjpyosz4yScVEkuARBCzJsV&#10;j54soZieKZD+TAKEy4US6SFI3Fzm5jLRXuRKjoExPgzO4iT0NBVgyNiIaeb74ngPttancOHiCuYX&#10;BjA8aMHFS8s4e34SU5NGaFQ1iIryQ1FOIrKiw9CnVeH6+XUsLw1hdtaNl/7gVz/jyWTB2s44ppd7&#10;eYJ1U6a7sHmOFbNXi4LydIJkEFdvX8Ds8iR2Lm7iw08fY2mDJ3ifUepwZu3V0SZVQUcfNbo4gL7p&#10;HnR2y5FXnYeyZlqPzXlcfXyTCeFBjaKRFVTB9QqqlEpUtdbgeFIMT/ByDM+OYn5jGas7ZzC9soiy&#10;+mp08OB26ZWYX5mDxqiAkkl69cYO7j06i50LU7h4a5VVfhvDiw7YCIL1axO49vQ0tm7Os9obUVCT&#10;zcqci9zybH5GIbaurOLWOxewdHYcE2u9WDk/jssP1vnZ3VQqov2kEavbffAOatFPdXPx4i7W1zew&#10;uLgoAUU0xra1tWFggBaJaiQlNUUCiqKD9k/ZJQGloa4ey2vLGJ4epNpzE7wGvm8HCmsyCNxcXH17&#10;hxCToVFZirEFBy2WFSNzWkysGjG4qKPN8eLOBzu49f4lWhwnipvqoXXbsH3jKmbOnJag0t0/SFCr&#10;cCgsAvk1/JGTk6Hz9kLb20MF4kBKThaCwsN47DQYpN0bmRmFQqdAZVMZj+0oYW1CL5Xnpdun0T9l&#10;xeQqbdmQCWpzO7RmGc6fPw3gPzOAizcf462oIvhnGxFSZENIgfVZFDKKzVzWTagQLLlqBOQq4Zfd&#10;icCcTgTndBA8coTkdiIgU0bocD6jA+GZjLRmhCbXISSpEv5xhfCPzYV/VCoO+Ebj0NEIHHgrCK9/&#10;+yBe/9qreOMrL+Pgl7+NY4ygr3wdJ77xLSS9+joy9r2BksNH0EhgyAkbFZWMKYLJFh5BwITDzWkv&#10;lU1/eDh6CRsnoWKnnXJQtQj4SGqGNsrh6wMnw+Ur5n1h96Py8TkG07GjMPk+s0uyYwfR7kcbRch0&#10;EjytvlRVPoc4f5TqhjbsOMEVG8YIh5OKxh0fTfXwrK+IsDDDWYkSWMaYiB6qCD3X6QvSYawugbm9&#10;BV7aexst7fL6OsampmnNe2B2u1lYJ+GmbTVYu2EgbEydbdDXlcNYVQAZC7icdqQzNRodcaHoiA1B&#10;23E/aE5SlcVHwpF4HHbuh51TCwGio8JRE0imvBRoc5Mwxxy9vDyE7bUhbFHpm906Oo52zGxMYu3C&#10;EsWFBkEhB9FLB7KxPYrNzQHcu7ODuJNhsLAo/eLRQ/zHP/sLfPfJIwz2WTFE6/PSD3/8XWgtTKKt&#10;UexcnidYxtAzZMD6zizmeOLVNJaipaOWAJnD2MwQhif7sEiC9Q7ZUMxkbVfXo5+yfnJpEBvnF3GH&#10;Xnxgpg9FlNJuAuTa41sYW5/FzM4yZqlyBpdGsXKBxLu1Ba1TR8tRhfGFKbRrOmBwmnD26nk8eO9d&#10;DM9M0gZ1oaq5BvVtdZCr2pBTmEbvNoHHT+7g3sNdbHJfu3vkWNodxez2AOzjahgHZZje9mL10jjt&#10;gB5FdblSB7uUgkRUtJYQPhf42asYmLPBPa7HxHoPLt9fwci8Cc7Bdu6LEdNLZrTI8zFCWF64sEO7&#10;s4K5uTk8evQIXbQ17e20VIODElASExOQk5ODTnkHuhRKNDU0ookKZXFpkTaxh8nsQu+IkXbSjZXt&#10;KWjtnZhZHeKJYsflu5tUg32YWbJhbs0KXU8V4osCEJ/vh9EVKxZ2J6Cwa9FhNkBlM0Bt76Yamcbs&#10;6Q1onC70TM4QNs34f33lKwiPZyWam4HG44ZtwMvfTI439u9HfEoSlISyd8gDV58N9a1l6CUsdy5P&#10;YevyBIFGK7vsxu4dvictpOg34+wx4oP33pFg8l8YOtcE9kXXIajYjcAiJ6eu5+EkUOxSBBZaEFxE&#10;wBA4oQI0RWYEFxgRWmRCeHE3QgsMDD1BpEdYkRFhBVoE56sQRNgEEzrBOQROTjuCspoRlFaH0NQ6&#10;+MeX4tjJfByNzsLhkGQc8o/DwaPh2PfGMbz67bfwytdexyu/9228+eVv4eCXvoHA3/82or7xKuK+&#10;9TqyX3sTpfsPoeko1QaViiEkFN1hVCiRTLSICLgiouAidISCcQQ8s1Jeqhc3rZTT34/w8YONkBFh&#10;9fOX2mz0tFd6LtdxfRe3UxE8XYSOhtDR+B2B4ugBdB7Zjy6fw1x3BLrAYzBHBMF9MhKe2ONwx0ah&#10;h9bFQph4aPct7U1QtTdD1tEGpV7NwuxF3+gkrK4+NHWw6Bq6aePNcA6PQs9ioe/1QG+nojapWdRq&#10;UFJKheNREUadsHTWwKNqxJiuDW7aFlN+GiwlWTAVZkCdmQxHbRnsTXVwydvQ183P0rZiZdYLja4R&#10;M2sjmNqYRn5dqXQldmV3Ecu7s9wXOw4c/BYLZhzGRs2Yn7bh/ac3UJSfgalBD/7TX/4lfvnex5gd&#10;HkQjP7OttRgv/fqP/hVq23K5o20Yn+dJT7CMUrrMLA1LITp/KbQyGG1a2hwDOtQtaFPWk5hKFFVn&#10;wTNipVRewMMPbvEEXcPquWXYB+2U1S3YuHAaP/3TP8DN9x9ibIMymr58iJDyzLipDkYwNDeAnLI8&#10;evan+PGvf4rBmRForAaMMjHG5mdQL2+Cc8BF62VDZn4KEtOoZCoKodLKMT1PizLXA5W5iVDwEiiD&#10;GFp1QNVLm6PKQ7OuFHJTA9p1TXAN2+EcsRFgCuzcWMXi2TEmbxtMfXKMLjtw8d4i+qc1GJrVom9S&#10;yWPgxti0CQPD3Th3fptkPi1dNn78+DHUarUElKGhIbS2tiKeiZyb+1ugNNY3oLmhiUBZgNqgREV9&#10;AeLSQhB5ilWO8B2b6yNYprHBH+z0hTksrA3gwtVp7F4dhbGvDtXqDOQ3nIDGVY85AlPl1EPn5jG+&#10;uIV+qgzRx2SM7+0YHaMVGoNnchqxGZloIugGFxdgHqDSGB5CP+PEyRPY99Z+nEo6hbrmagyM8/fd&#10;HKOyG8PNBwvS5WprXzu2bixgktVH6+jE4Kgbyyuz+Ku//AsJKH/1v/07ZFQocSRFjaCSHgQQKIGE&#10;ybP4LVCCiuwIFq9LXISJgI6D660IKrUhvNRBsFifBZeFldoRVm5HKNeFEjxhhd0ILzRxeTfDRCBp&#10;EVGoQVh+F0LyFIQMYZPZBr+0Rvgn0k7FlzFKEUQr5X88B0dDknDQ5zgOHA7FG2/44PVXD+Jb39iH&#10;l7/yCvZ/5ds49Ltfo7r5CoK++vuIf+11ZO0/iNIjfmjw9Yec6kZDFaMldGy0kD0Ejis0GC5ho2iJ&#10;nASJk5bL6u8Pk1Auvn6w+AXA5B/KoG2i6rFS9VgCqVIIHCOtprBNet8j0PtQ4fC1NTgA9tAgmIP4&#10;HgG+cMWfwmh9Hbw8Z+Tl5dB1yjHY34f+kVFMLa7wHFmG1TMIW98wjD39tLf9UDo9UHu80PcRKr02&#10;VHXU0QFkMmd6WLissNHWz7KQ37i8jl3C4fzpWexsTmNrYwbjQ17YzEYqIBusDjdMFgOnVK4jdhab&#10;FqyfW0GdshWJeRloZ25tXVzFzPIA+gesyM9MgEpei3tX1vGLTx/gkw/uo6QoB90GFS6f2cSow4lu&#10;2h6ZrJoKvQIv/du//Ss4aV2q6KMaOyswTKhMLfdTgVj45XhijvZCpe9CZX0ZqhvLoDZ1YnR+ANNr&#10;ouNZA09eCyXSOHqnelg1mWyGdli4I84RDzpMSkr0JUxvrWD79iWsXD6DOe68m5aof56JdX4VxXxf&#10;U48V9997iE6jChklefT9ejS1t6GJQLF5bMgpzkUOaauzKAi3JqRmxyK7MAlNsioojG1wDJso8+Xo&#10;p+0ZWLGhsiMTClsd1i/PUSFdxtrFdSbkOt7++C5OX1liglLWu1vRv2RHz7QeffM61HdlcFkV+udU&#10;tABdOL07BG+/lkDZktpQpqam8PTpU+i0WqntRHR0k8lkUqNsVlYWZG3tUjtKE2HS2swfidLV43UT&#10;gHnIL05BdUMBeuhHL93ewdLpSdS1lyC94CQSMyNQUp1EiBowuU7bNVIP/WAtOmxVmN0aY3VyokZW&#10;L6k924AbjpF+9M/OwDQwCD1tj2t8AjXtclTQahmcTgkmk0vzmJibhpXwaZK1oaC0iECpgM2lxNa5&#10;cfzs10/w/T94SOu3ibWz4rd0weztpNqsgUzZiBu3r+K//Jdndue9T3+OY7G1OJZlQCBhISDyYgiV&#10;IgXX7YVYHsAILnVLIdbvbRvC1yLCysRUAMhJuLgRUdGDqAoPIjkfWeYihLi8RCgdfm4B7VSRHkGc&#10;BuR0IZCWKTCLQWsVkClHQGoTfBJq4Jv4LPyTqnGMNuqwUDZhtFH+p7DvUBi+/cohfPvrb+AVguZ1&#10;qpq3vvR1HPm9r8OHsAn/6tcQ9+1vIeu1fSg7eBiNAjaBwehkdAWHQUc7ZeTURIBYAoIJiTDYhG0K&#10;ocIJCoCNQBFhZ7iCqHCCfAkjP7gIExetlQQnbifCGsz3iI6CJSEe8qhINJ2IQUtCMuQ5hbA0d8Cr&#10;t2LM5cXM0KgEmS4mrdxsl9rNdLS0SqcRWq8R9YpaWLwmjCyMwNpPWHhpmQgSp9eM6eVJzLGI904M&#10;omdiAiqHCwqzDXqnGx0a2nYCRE6h4B5yURT0IauoFOW11YSMGzdvb6GvT4+N5Wn87JOP8Ld/+of4&#10;/rsPcXl9CR5as6yMFBiNWli6jWhnLlQUF6GhsQjndwcJlL/5a1y8vk1QyFBSl8NKTftCOk3Twsyv&#10;jkNj6pIu1ZodRqkN5Z0PH+DqgwuY3ZggCDRw0DfNnZlCIROmoKEQxY0lmN9exPTGPFpJu5HlKWh6&#10;LJg7u4adu5ck29M72w/nuBMbVzZZFbXILM3G7PqcdMVHZdHj0s1ryM7Npjyv45fvREJ6AlqVTdCY&#10;5dzPZjTKy5FdlIyYhDDklqejvKUAg/NOLF2YQKO+BCVtqZIFOnd3A2O0Fxuk6/XHV/DJLz6kGtlG&#10;s7oCA/NULVMGWoRmtBqLUC5LRE5NJGzDLbQVGphsDRibsOH8hW0JKJOTk/jwww+lKzxVVVUSYDrk&#10;ckTxxHgRKKINpb2lFTMzM5B3ymDoVmFmYQh3HlzBpz/+AI8/vEc1qIDRqUQvZWS3uwOOPgWWz3ix&#10;uENgTLTDOa1EjaoELdpGys8V9Iz1oqGzGSUNVahqb0UD1YjcYoVhYAiOsXEoDCaU1Tfy/cYwQavV&#10;OzoEW68LBls3XP290Jn1GJ0awNqZcZy7MovrD/l9aPVmz/Ri4YwHZk8rq6FS6inb3F6L7//gUwkm&#10;4m98+TwOxtRRhTgkSLwIk/9a7MEjmJAJLhHTZ69FhBIaoYRHKEESVulBRGWvBJTjnEZLYOl5DhWq&#10;GKqaEEZwoZnzZgQVGgkZw7NpPkGTqyJcFFQzKgTnClXThdA8OcJy2xGW2SzZp5DkGoQQNJFJlfAN&#10;Tcdbh4/jrYNheONNf+zbdwRvvnEY+155A29883Xs+/2X8Sphs+9LX8OBL38Nwb//DZwSbTZvHEAu&#10;1U35oWPPGopDCJrwCBhpnboZFoY9NBQeRi9B46bKcVPteAgeD5VQL6HSRxj1BYWiL4S2y19cuYqC&#10;MziCCicCpuBoaIOioQ4+AW1UHFqiTyEvIYmq3U41OsqC50aX08piQiXu1qFN14JOUwdMHhPcPEc8&#10;Y166jFH+lnbYB5yYO73EAjTA4mpnDnqhtDml99JYLChvrEVFcw0t7xTa1F1obGvBzbtX8N3vPcLP&#10;fvoYp9eGcfHMGr737mPMjA7Aybx00XqrlR2oLCtCR3MjCpKTkZcUj8iQYygtS8TdO1N46S/+8s9x&#10;/uoWzpxfgWvQTI+v4ElJoKwMQaFvRXFVgdSGYbTpCZ5d3H9yizsxKCmUvik3esbtOHt7G2fvnCUo&#10;vDD2mrB9g/OT/RheGOeJO49KKo3qziZoe7qZyCMYXqInpCravLpJdWHFyfTjGJoe4OdOone8DwaL&#10;kT/2m0jPTkVqVgpOJh5Hp7aZUY+a1nzUtDCai5CeF8fqXIJur4rVfAjOSR1azVQ8g3JK+F7MbQ9D&#10;TeXSaWmDbdCE9YtLuPXkMlxj3dwHNyt8B2nfAK2nHrLuIhQ1x3L/G7C47eH3bcT8Uj/OnduW1Mbo&#10;6KgEFL1ej+rqaszOzkpXe/YUSntrm9QwK9pQOmRyWqJBdHZ1YJe27/K1HUxMD+PqrYvYurQBg10l&#10;XR07d30Tu9cWpXYUm0dGuziM2Z1+GPpVqKc9KmooxfDcGHZvXEBzV7t0z46ptxdVsg7kESDZdQ2E&#10;YC2qWtupeOTo4L4pDHrUtregUdbC360RhTXFtJW5yCvLRsRJX5TUpmJq3QPrSBe/N9WUoRjOIaXU&#10;30imrIWyqw3/+//+NxJM/t//13/g7+aEX6qCyd3zhdD4p0KAJLSsRwoxH/J8/lk8A0qYAAojglCJ&#10;riJMqr2IEoDhsnCxnp8bKoBU5CBAaK1Ee02xjdPnUWQjaEyfASaowMjXRtomA+2UDuFFWlonFUJz&#10;lQilognPksOfauZgeC6ORmTBLyoTfieycCw6DUejUnAonPYpJB77A0/iDd9I7DsaijcP+OG1Vw7g&#10;ta/vw2tUN6996Rt443e/ikOETeBXvoXor7+K+Jf3IXXfGyg4cBh1x/zRERQODcFiDA+DIyoC3hPR&#10;GIiORF94FPrCotBPhdPnF4JBWqd+vyAMBoZjIIjrCZg+v3AM+kWim3CRZ+XD5R1iAbExjBhdm8Hk&#10;mTm0m5UweAxwjjrQrG2Fpd8OhUWNtKJsKFlADB4nc20GU6c30NbdDVVPL2FEdcJ5HRVPTmkx86kL&#10;IxPjVNFV8PQ58LNffIxbNzfx9NF5PKFo2F6YQ3NpKZrqqjA6NoDOzjaUlRaioqQABha2JQJud5r5&#10;7NVhddWN7W0LXvrpz39Ka1EPi4v0MXeivqOKO9RO2tkwME2Z3WdFRRMrY2MFBsd7pY5QBlqbwRkP&#10;xpYHMbIygIHFPqxd3cD09iw6zApoHDqSkzu7OAH7UA/0bitP4nluP4mJlSkC6BysozYm9SAGZnuR&#10;VpxAaiolmeYecqOqvgJ+/keRX5iLyONhqGRSbJ6dwcAYSTykhUxdhdK6LJTWZMPk7sIU/f/wshPe&#10;eSOcMyomixLemW54Zy3omeIB7OlAs6YWMmMTvFMOzG9N0DY4ML0ziMULI9xGBWNfA2VlEcz9Leib&#10;VMPqbMfMnBfnz+9ga2tbUigff/yx1KmtsrJSuows4CLaUKRG2Y6OZ1d5aHnEdGRkGN4BcYv+Nhwu&#10;MxVXJlVeN+3OPLT8rsXVOdLVsbF5FyzuTtTScs5tjFJRDTOJ66FxWdBlNaFF1SkNWVDd2oA6Oe1k&#10;fz8VlgEthm50uXugdrrQaTDSPhXhZEoKUvJzkVGYj3ZWkkZ5M4rqSlDaWE6o5CD8pB86DCwOBGmt&#10;rhjF8jSkVUZyWQWmFzxoaavA/Pwk6HckoPziD/8UMTltCM03EyiefwCM/1oI+7MHEDH/RUAJJzz2&#10;IpJAiaRCEfMCMpKCKRU2SrTHCJA4EPy8zWZvKkK0zQQXULkwQkTjMENcgZIUTYmIbiobI8GiRQiV&#10;TEB6K47EVcInrgz+8eUISCiHb2wpfE+VwudU+fMow7FTJTgWX8xpIY5EZeNIGKETlIQj/nF4y+c4&#10;9h0MpboJIGyO4ZVvHsA3vvIyvvGlb+IVxpucF8AJ+MpXcerbryJ//wFUHT6KZgEbv2Bog8NhJlic&#10;kSfQExEDT9hJwiYW3tAYeAkST0A49H5hcDe2YIC2toW/8ezOOi4+uoyxjUmqaiX65gawfGGFoFGi&#10;w9LFc9iG8tZmKhEbFQnPjR4WDqpWhdMBTV8/TEPD0jqTy4XiihJ0Ktth1GngdfXg/t1reP/pbUwz&#10;v83qNvQSSlalElrad9HGI2NxqqsoR0leDmqLCnGJtvrnd27jwmQfru9O470np7G9ZcJLP/rxD/nm&#10;hejgm9j7uimv7bQdcqisHTzR2gkPAzq581lFmcjIS2Yi5KG6rRw6p0jkcfRMu6BjtW0zy2CfcGFs&#10;bZxkHILKrsHg3AiVgQtap3jfARhofRpZAbV8zyZtC+1RIWSGJhQ35Ej34QhL1aGRobA4D+2ssmJ6&#10;KiEGU7NDuEdqqg21GJ2xY3ljGEUVyWiSldCe9WJ+ZwjzZwfhntFA7qikbaAVG9PCNWGAY9zASiyn&#10;BRvEMr+4gMnFezs4c22F+6vH4LKNykqLvlk1IaShqurGuLiMO2XBwJAFZ89uYWfnrKRIPvroI+k+&#10;nuKiIiwSKGJeXOXJy8sjRJSUgwRKE62ZWo2Z2WlMzoxDp1chJjYaJ04eZ5LLMENf2jfmQVltISGQ&#10;CHV3G7/3MCrqi1DbWk2fq0ZsVira9ToY+MMX1lRJndHyqipQSr/aZXXQCpl4zAf5PafhGp8k+GfR&#10;1c19yc5CAbcrrCpDq0IGIwFWLavh79iBqpZytKnq4Z20ILP6FOoNJbBOdKG0PQVFtUmoqs1FQVEa&#10;PvzoqQQT8Xf55mMci61GSAETt4iJLTXIvtBu8kKIqz+fXycpFKEw/gmgCGUiICJCzIvYA0pYudiG&#10;ECmlEimxSiGsz2cNvM8j7DlUnoVo6BVh53IbIvj/4RWcLxXruhGcr4NPugwHEupxOKkBx1Jb4Jsm&#10;Gnzb4S+FnPNUMdzGL1MG38x2+KU3wy+5HoGJtQg+VYXAk+XwO0kAnSBsovNxJCIbB0PTsD9IKJs4&#10;vO53Aq8cicC3D4TgFVqql7/1Fl7/6mvY/3vfxsEvfwsH/tev4siXvoqgb7yC+DcOouSgHyoOBaD2&#10;cCCajgajlcpF5h+CttAoONplsHo9UDqsuPbObVx6fBk9M31oNhAg/VacubEF84CFtkaN/rlRKhAj&#10;2k0mqQFXZnMxnOhwOqHtH6ByH0KzuAettQllVcWw2Qz49P138Z/+7u/wV3/+R7i4u45ehxGFqUko&#10;ZXGqSE9HZUYmLLTYN87v4s6liyjm64biQvzo8QPcXJxFj6IB87TuO6d7ceWyBy/9/Bc/Q11jNQZG&#10;PThN2rlGupnwStoCJ0/qdjQpWHF5ktdQpYRFB6OysQx9Ez0YmOmFa9LFHdfBPu7kCW6gDJPDOeXE&#10;OEFT1FyMLpsK5S0V+Jff+BL+5de/in/xta/heFICSuqrCC0NGpWNKKrPZ8WtQ2puIuw9Zkl6paYl&#10;oYSSLL8wi+qkEGunxb07ZiSlh6ChNRez806YrU0w2xtx/tYcls8NYOvGFFSuOsKjkZ9PJbXoQN+C&#10;A73zDsrEAdj6NZg/M4bJNcJnexpPfvQYvXMkd08rBhZMGGSMLtlw5d4aLt1eoxoywtNP+7ZzBmcJ&#10;FNFmIoAiutwXFBRIPWftdjuSeeBzsrOhUXRCq1KirrYaciqJickxpKSlIDQsGCdijyP6RBS/n4PW&#10;xoGewR6ojPSt8gZ4RhzYurgGnVWDkupS9I4MoqatFXmVFbQwOrRr1EjMyUZ6SQkh7YB9ZAx1KoLT&#10;6oRzYo4KxUPl1Y2cyiok5WQgV0A4JR7Hgnyh6dbRHlbxc2oRl3YcpbV5PPbZCEv0QWlTFu1tM+pl&#10;+WjrrEJXlwwTUyP42//jmd0RTbKO/mX4JMiZmG7aCUKiUNgOJjjhIa7kvBiBhI5Y9+Ky0GICgbHX&#10;bvKs7eQ5UKg8wggVYW0in0eUaEcRcHn+OkJYHgEeKpQ9NfJFIdb//RDLBEycfD+qIE7FlSXRXyYw&#10;3wCfjC68Fd+MI6kd8MvWwC9LDZ9M1fN5DXz5Wsz752rhn8NlOZ0SXEQ/muCUdoKlGf5Jjc8i+dn0&#10;WFwVjsSUUPVU4mhsGY5S4RyNpcKJLYTPiRwci0yDT0Qi/EPjcdgnijYqEK+8dhjf/NobeOP39+HA&#10;1/djP+3UG1/6FpXNN+D7O19FflQM3BYL6jraqLJtuHDvKhZ216DxWFHS3szzQIaNq1sYWhhkwfZg&#10;fnMJait/8852aHr70GQwo8VkhoxFqLPbDh3nPW4HamtYXNobcfH8Nv71r3+Ju1cvY6ifhV/TSYVd&#10;jarcdIwaNTg/Q8egVmGQ5/ntC7s4v7GC5JMnoGyux/UdWqnKAqjaqtHSlI/BARkuXnLjpR/88Pso&#10;qymFQtfBiqilMpHDPW7H3PYcjB4jvXsLtDYdLZEZtc01yMhPYxK4aAt6IeuWo07TiAZtE+oZKrcG&#10;Zia+a8rFL1uPJnUzowW/+80v41989Ss4lZZO+9SAw8F+qJE1YHRxHFqHmiqmG0WVrJClOVDrOgmU&#10;BMQnnEBxWSY0xnZcvLYOh6cLqdlh0JiqMD1nxvCYCmMz4jKvCt19rVi9OMxq3UXFpCHBjRjb9GJk&#10;rReDKz2Uh3VS1/eFrXHUKyvRpKnDrQ9uYOXyHOo1xfBMa2Eb7qCKcePe012p57CRyTZCxbW1fZoq&#10;5SwmJibwySefwEnaC4uzsrIizQugiK73agJFLw1pUIumxgZJodTUVyM0PAR+Ab44FR+LFnkLsgty&#10;UFlXiYb2BhhseixtzmJqcQxu/qDJGan8fgbpSk1FU6PUWNbVbSIosqG12tA3NQ2Z3oT4vEJWxCiE&#10;xaciKjENvhFR8A2P4PHJREz8SYREhiE0KhwKemSNib+pUQUVLai4/N4z5MAIpfLO5U3cf3wDj969&#10;jUeP7uD+g1v40z//Y/wXqecJ8Gd/9W+RXcVkSu1icroR+D8BKJ+Pfy5QRDuK1JbC+X8IFAGqHoSX&#10;iX17BpRj6Qq8FddMsCgJDR2BoYWvBJBn83vhL4UOvgSLTzaBk6VCQKYaAQTSMxVDIDF8hapJpZJJ&#10;bUUgweOf3k5bJaKV0YzAtAYEJlUTRBUEUiWCk2iz4ovgezIHPtFZCIjOY+TAV1iqwET4Bp7Eq6/t&#10;53mWx3NjHoUtjehkUourNYY+NwFhQFZdFSrkjQTKNmZOz2FwdgRTK7NQm3VSw73CbGVuuWClLbbw&#10;3NnZ3CYULuOPf/gDnOe5a9VqsDozjV3OD/e44bAaYTJqMTLgxdroMN6/uIsnV87DplKgID0ZfU4T&#10;3r51AS0UFC11xdDI61GUGY+k2GCUlybgzu1ZPHm6gJd++KMfIYdVLbeMUZlDxZAHuakdA3P9cI+5&#10;obFpobFqmWAmaE0aRMdFc9sc2iD6/q56lMoqkNdQgMyaHCZnI/2agmBRwTpMr+btlsbxSM5JRXx6&#10;GnJLynA4wJ9w+T285U8/Sftj9orR3pxMri7kCltFuZ+Segqt7ZUwWtuhN7dhZXMYV2+uYfX0IBbX&#10;XZiZNxEqBiZIA2oo2eWmMlLaROtC8A3LCRQ9Vq5OYePGHByTRh74fEys9UsDQBU0ZKNcXkZ10oPp&#10;7VGoelpojVQESictGq3ZiAZl9eloaMvD4KhDUig72zsYGxuTgNLb24uMjHQsLi7B4XBIQxekpaVB&#10;KafF0GnRRg/bzh90fHwUw6ND0Bl4chIoPn7HkEEFkZCSgLTsVJRXl6CHEFk5PQ+rqxtdWgWOnzzJ&#10;OIWyulrUUaXUtLYgr7wMQZFRBFEJiqpqEZuWiZCT8QiIOonEjDwUllejspZKp28AqxsbtIezPDZz&#10;OLOzg1v37uLOwwe4cZde9/pFrG2v8gSdxOTCOPqGvdDxBGpqofUsKURTcx1++rMfSzARf9cfvI8w&#10;2oFQgkJcLg6ghfingLK37vMRSqskACJgItme52ARDa6fjz2QhBMiAiQSTEoJJnF5+QWA/FPxW5Vi&#10;k1SJUCgiwmibROOtaLQVIDmQ0IJjmV0EBWFCaPjl6v9B+OcZpPDNMz4LsTzHwNDzf8T/CdBo+D5C&#10;4agJqq5n6kYAie8bkK1GUJ4aIflqBOcqEJyjQFheF6IK1AjLkkv3QgWnNCGMEZpYj5D4GoTQUgXF&#10;l+BA+Cm0abRYPLOBKp5b1Qo11agojhp0MidtI71oMymprMcwsjgF+4CLhbAflfU1kGtUmJqfw09+&#10;8kP8/IffwSeP7+Jvfv0rvH/1Gj64fAk3NtfhMunhtZthoao2qjoxIEY/bGuC02zA9twUPIo2qBsr&#10;EBfpj9jjAbCZ2wmNdaxt9OPq1SVcurCA2XEXNpZHcPvmqgSUi5doef7VL38JJU+svIpClJA+lgEz&#10;PZlJuqmvRi4G6zFKlqexvQmdpFVxZTFikmOg7GbFo9VROLpQ2VmNxOJkQiUbHY4OyG0d9Pcu2Icd&#10;yK3IRZOsGXJ6tzcPH8Hv/P7v46C/H/YzwSLij6NNK0OXRYlOLZOnKAv+gT4oLM6EUlXN6lpHK2bE&#10;5RvLePDOeVy6sUSl1AxvfwcTqA3eYTH26QgWd/swMG+Ed1aP/gUj+pe6CRIN7ZeO1scG25iOlmiF&#10;3rKR0Ksm4WUoaiuksqpCKxWPws7Pcjegw1QpdYXvGdbB1iPDLKWkAMr58+cloHz66acYHh5GNi2O&#10;UCgulwspVChpqWlQyAg//pDNzYRqZwfGJ8ag0akJxhY0tzYiNz8HUccj4R/kj9CIYMScioazx4r5&#10;pSkoKF21eg3q6hpQVkFA1NfzeFDt8f17qVZGJqewvrmFKzdu4+rt+zh/7Q6PxV1cvnoTu+cuYXFh&#10;GStLojfvAquRnXK2g5axgp8tg93jRHWjUJYZyCawE7PjkJATh6LqIuSXFSAhNRVHjh1FR0c7/t2/&#10;/3cSTP7Df/7PMPVMwSe+BVHl/QgQQCm2fgaJfwoowYwXl4Vy+uLl4v+ZQAn9R4Diz0Q/lionCFQ4&#10;lq2DjwBELsHxufAjRET45z6b/v314vXzZWI7MZ/1DDgBed1SBBJGoaLDXrEZYSXP4kS5A3FV3Kci&#10;EyLytAjNViIku/PZFajsDoJGhkBxP1RcjnTT5+r2GhRM/ryaBrTq9DD323Hj8RVsXFxCk7YNMipQ&#10;cTe5wW2Fa6gHw5PDGBgZYEEbwMePb+KTd67inVtncHljFnZaoUGdBi5NB4zqVsyPeTHrdWBhwI2N&#10;sQGoeJ5UF+dgSgycNuLEDJ3Dxsogds5O4NrNWVy/M4ntyz24/fY85plXu7uT+Ms//yE+/vAyZugM&#10;lpa0eOnP//VfYJl+qK6jGc6RHmzf3EF1RxWaVA0Ynh+SRglTd6thspmh0FBCC/iU5CGrMBsGrwlK&#10;lwr1uiapUTa/uQDlHRVILk1BfEECuqg6ShtLqFCSYHSYEREbIykVtcUEa38Pptbm+JluyI1yNHXU&#10;IDYxGv7BPvR6HejS1aJDUwp7rxzz672sqnboLQ0oKo+BQl0E72AHlFpW+RElls72wzOlkazL0HI3&#10;7Y4Dak8TsusS0NpdjVFaH+e4EWWyfHS5ZKhVVdKiVUPnVZDyVVC76tGqL4TSXIG1s0Os4m70Dmmx&#10;sDKMM1sbBMoF6bKxUCjC+gjLs7q6CrfbLY2FkpGejq4OObTien5DHRSKDtjsVsQlxNLqnCRQmqDo&#10;6kR9I9dxqjNoGGpsnF7Fo3fexvVb1/HBRx/hw48+wZP3PsS9tx8THrdw6doNLK1vord/CMZuB5pa&#10;O5GTX464xBwcj0nBkaPBCAqOREZmDioqK/mZDgki6RmZ8PH14zYxMDvN0mX/rKIMlFQXEPBZyK/J&#10;peWsQXFtCRIzU3DM9yg2NtckmIi/P/rzv0RKWQeOJbYxqd3P+p/QUuzZmi8CigCJFJz/zOqIedGY&#10;y3nRwe3FRtkvAoqwP9Ll4n8CKMEv2Ju912J+7/XngRJZ4XoOFG5TyCQnUISKOJrK75ehosIgULKF&#10;4iAYROxBgvEZUPKfhVAoe7G3bm9b/zzTZ+AJ4LyI4IJuhBPEUbRbURVORBImUZUuxFTThhFwYXzP&#10;0DyddEtCZJEBkQVahOepaJFaEJlZxeLeh6nVGSzxHCytq0cLVcOddy/gnY8vYWG9D4puGVVMJ7Q2&#10;i9Q5dGCyBx985wFVxAw6mU+Xtidx/+YitjcHoW6tRGtpIbx0GX1WNRWKDI+ubeJ79y/hw+vbeJvq&#10;9Q7htbU8iWvnV/DozhaePt7G3bvL2Nrtp5K24txVD85dJ3x2HegfkWN53Y3vfe82bl5fwfSUESvL&#10;Frz0r//NX2J8ZRrNmnZYB+xSHxKhUoZF1/bVSZxIikFSRgo6qE6qSLBGyqIOhRwJSfGoU7AaO1Ro&#10;FVd4ppxoMbdKysQz0ws1l2vsKgKlCDqHGjPrs2jsbEVJbQ3VjRZ94sa52WFup6UHnMXc2hTSc5MR&#10;dSoMFrcGCgOTT1+OZkUeCipPoqWrAO2qQhRXRGNwXEESd1HWdaNvVMX3dhJMcrQbizGxYcP4aQdk&#10;tkoUt2Wif9GJud1xNOkqUNdVhO4BJfSElLFfgQ5bExrUJeijkrlybx6Xbk2jb6SL8GxB76ABa2em&#10;cfrMOq5euSoNUv3BBx9IjbOZmZmSQhH2JzUtVYKKsDxCoYhGWTHY0uzcDNaYpLfu3MTbjx7g3Sfv&#10;4MOPP8CDh/dx8fIFnN46LU3v3r8Hi80OhZL/W9+M+IQUnIpLRkpaFuLiUxEWfpxgiKevjsAr+w7D&#10;xz8K0SfSEBtPxcNpQHA0YuKSoDWaMDE9hS5CLSMrE74BVIEHD0gWtaa5hlGFnJIMpOYloqi2CJVN&#10;lSiqLMSJuOOEXgy+/6PvPccJcPHWQwQk1fCkNyFEXF15DovA/GdQ+TxMPh97QNkLcbVH2J29Kz1h&#10;Fb1fCJS92IPJi0DZaycRIeC2B5LAQu7f8+Vi2R549oAiGmQFUEQbSnCRBQFMYqFMjqR24mi6Cv6E&#10;iACBr4AKw49wEIrli1TL3vIX1+2B5cUIIEhEiMvX4SVUSeWE2l5UECpV3CfCJYzbhOZTwRQSJsVG&#10;RBTqEJbLfUppQ1qVmufqAFVKP05fOgsDi/D84jDe+2QX/ePtuHhjArtXprB7eRH337mCC1TxO5dG&#10;ceXmJM+1XZzdGcENbvP2wwWMDdPaluZg0kULT0X86ft3cevSCt67R2jc2sDds3P4wYMreHp9F+c3&#10;Z3B5dx6Xz4s7jgexuWXH6LQcAxNN6BmqxlkqlI0dBwt9E2aX7Lh6fQF2Sxss3S24fnWRQPnrv4TR&#10;Y0G1rJ7JrcP89gIG5gakluMR+jOb14nkrAwmexbKaiqQnZ+NuoZa5BfSv9cUQ99jYIXXoGe2F+5Z&#10;DyzDFnTZuwgnM1pUjZDpWjG1MomhmSFaJ9E+UU0lQCUxPyZ1zdc4ddi4vIGZlQmkZidKYe/VURU1&#10;QmOp4+ez8lvrMTTdjS5jJVVJHpY2zNymGgNjMnhH5TD3NmD5rAcjyyaMr1sJixbIzFUYEYMlnR7E&#10;zNYo7CNamPoUcNL+uCcMaFCV4VDIPoSdOgaTgwBYcBIiXWjpKIS8qxKOHh1m5kextr6Cy5cuS/fu&#10;vP/++9JNgqIj29rammR/0qlOEhLi0dHaIgFFjNgmWZ7JMfQN98PtdcPV66aqUkDWKUNTcxMqqipQ&#10;XlkGeSd/qKEB5OTlISwsAkkpGZwvIqSyafvE4zeqkZKahazsAuQVlCI47ASijychIjIBEREJOH4i&#10;CZHH4xAYHIH6pha4enqohppRVFJEIKUSPn745mvfQk5RNtqVbUjJSiRgIlDZXE6gVCC3OBt+tJgy&#10;WQv+7v/zdxJM/n//6T9D6xjC4ZgKRFGii+T8PFBetDUvxp5y2QNJyBcAZa+z2xeBZC++CCh7oNhT&#10;Invz/y1AEZecAwtM8KFCEUA5lqEmRAiG5zCRgrAQNkjEF4HkHwPK3mt/AuILgVJBm8OIFnZHQKXM&#10;jggCLoz78xlQqFAEUAJS21DUKp4i4WEOydHN/OwdtOLx03MExxCB0ojrD8Zx7c4wPv7eDj75/gXs&#10;nPfixt1RXL4xgHsP53DpMmFw2oyn761hdtIMY3sNNscHMdFrw3c/foCL5+bw6O4m3r+/jae3t/Dp&#10;/fNYHLTArKmHw9qCvt52AkyHS1f7WcAb6SCiIFPHYW3Lip0LXp7TrZiha3j8eBe7ZyYwM+6A296B&#10;l/7gD38JjYMJpmxBi6YNc1vz6JvtZ7WXo1nNN91cxSArX35ZMTLyMlFWXY7svGzEJ8YhKy8DTfJG&#10;1MrrUK2ok670ZJZnUpUUo7y5BPGZJ+nV89DQUY/yxnICRUUwiBHEjKiRN6Dd0AHroJ0AG6Qlotw7&#10;ESzdLyRuduoy1qNBno/BSaqQcQO8Ywa0KgthtFVheZNf3FUK90AdlinF5ITM2tk+nL48Dr2rGSVN&#10;aWjR0QIM6+Ec5Y8x6Ua3Vw2lpRkqWxs/X0bJX4rE7FOopIJaWhvF43cu4cLlJf4oW/j4u4+oJp7g&#10;4eP7mJufw4ULzyzPe++9Jw1jIIYr2Nx8dn9PRmaGNCaKnIksrvKIEdv0ei08fR4UVZSgpqlW6kSU&#10;XZiLtIx05OXn055Uobq2Fo1NzehUKtDc1oLqmlpk5xaguLQStXVNfN88ZOcUEjDF/J9i5OfTniQR&#10;XvHpCAs9ieCgKATT7oRTwRw54oeMjByCKJ2AiUJtfR3UWg3tUS78gwKRmJqE5LREAuYI/EJ8UNNS&#10;icb2Wq7PxFsH92FjY0WCifj75W/+AmmlbfCJb0KkdNcwQVIgYGJldX8GFP+8Z6pFgsYLQBHLRIj5&#10;z+Aidbn/h0DZA4YAyGdtJ/8coOzBQ8wz/PPNn0FFrJPsjvgfARSGAImAirjiIwAjgCKu6BxNUzwH&#10;ygswYXwRNF5c9vnYg4oAyR5cxHxg4bNOdp8HSlSlUwJKJC3PHlBC8nWIKDbxeHOar4ZfciOS+Ru0&#10;anVSP7C5jTHcensTj56sY+eiC6vbOpy75sTN+wO4eqsft+9P4P7DWbz7/grOXuzF5GwXvH2NWGdx&#10;ffLuBpZn7RhzdMEmr0dNbhruXNvGhfPz8DAP7t+gvbmxgUu095c3x3FpdwZTEyZMTeuwzjxbXtNh&#10;bkXBAp+MivpAntf1WD/txMSUAeMT3Xjy+Dx+/sPHGHDr0a1pwUs//tlPIDOyehoUKKwvgW3IDud4&#10;D/IaS1DUWIlOkw5ji0tUAsNooN0RySEuh4aI/hU8eVPTk3Aq7RRyavKRXplNpVMpAaW6tRyufguU&#10;Bhkqmsql8Ug0VhVpa2Ay10IuLmMOu6U2FM+kh7BoQGCEL2SqFvSPOSSg5JXHweRsw/ruhDROS1Fl&#10;AtSGMoxMKWGwFkpQmVkyQKEtgs3Tzn3Uo01dReXTDM+EA2PLI1jaWcb5Wxdx+d4FXLp7Dg8+uI1H&#10;H93lPKl+/Rx2eXDPXzmNaze3ceX6Js5eWKVaGWO1d2BkbByzs3PSg74EUJ48eSL1PxH9UITl2QNK&#10;SnKy1ChrNhJ6BItc3sb3mIWmW08VkI96Hjct51PSM/Dqq/tw5KgvfP38ceSYL+ISEnAiJgZhEZHw&#10;8QuEn38ILUseVUk+QZWMk7GJtD7JiDlxCtFRJ3E8+hSiIuMQGRlDlRKFCALlKIESxdfBoaF4+bVX&#10;OA1BZnYW2rhPlVXVCI+KwGtvvIbf/9rv4avf/D0qzSKodB1SL2R//6P4yQ+//xwntDs3Hki9Qv2T&#10;5DzBCYgCJ5NDQMVKOyAqvACGAMkz9bEHExECJnvtLHvWKOz5PTz/o4GyFwEvKBRhhYIKqVL22lBe&#10;AIqI4GKbdNXmaLoSB5PlOJLW9X8bKMcYe1D57wJKYbekUMJFFGgQnk/YxVVhP4tGq0YpPVXi4Ufn&#10;8c4Hp3HhyiBu3hulQu/C4oYC5687cOmmBxeve/H2kyVcvzOF81QmU3NqOJw1tDyzmJ81Q9mag8ur&#10;w2jOp6I9/Cb6nHpcvbSEQY8So54uaJoLMefV49a5BUyNW7G1NYKLl8axecaOkYk2TMzJaHlqodSl&#10;oFORDre7kdsM4vr1FexsjuEC93G8zwZ1ez1e+h5PptKmKrRpO1FF21NIJdGokaHTqkdxUw3yqUji&#10;MtORX1GMls5WyCnBxN3HDY21iDkZxYTgSU6frqfK0dh0aFW3ICmbcjw+irbEDgOXNymbUU6oNCrq&#10;0WFsg8IkupM74BwSY3c4MDA9iPrWWhw8+gb0ZiXGpj3wDBgJjxbaj1r0DBjQO2SkbajB4IgBp3fH&#10;sHF2CKs7/ZR+G7j3zjl88L17ePfjO7j77nU8/d5TvPPpU9x5eh8PP34H7376BJdvn8Pc+hQ2z69j&#10;YGYAVW01SMxNQWhsMEJj/Kgm0iDrqobBLIdS3UhbIjrreDE/N4tLzy2PuNtYWJ3CwsLPgCIaaNNo&#10;LxSyNnQbtGhpaeBBl2Fyekxqvwg/FSnd2FdPRZZblIdTcfEIpb3JzS8ilCMRFh6NU6cSceJkHMIj&#10;TsAvIBQHDvkRNoFUFxF8HY4IgiSWYAkJfbZ9VHQMrc9JREUdR3T0CU5PICREbBeFhMQEJCYmUrnw&#10;f/39UVFRRahU4Y39r+O1179NWCUjPTOJ73sU/+vv/C/Izs7A3/7t30q97f/93/1/odB7cDSyGGGU&#10;/GF5TAgCJLSAiZilhz/tQUCOCUH5YuwTkeACJLQXz3vFSl3uCROhZJ7ZIiZzCbcRIBHwkeafASKs&#10;VIBD9IYlTAiRqDI3VYToeyJgI/qrPAPLXiOrGGclSMBDdKsvEsqJn1HwrJu9WCbF89fSetobEaIx&#10;NryC4BJtKExe0a9ENMYeTlFIbSgSRLJE/xNCQTTKvgAXYX+keHHZ50L874sNu6I9JiBfNP52Eyhm&#10;RBBqUcJ2PY/jAijl3KcSwqTILPXeDRN2R4wRk2dCeE4XThU0Ir20GCqLigrdgdWtfly4NobL18dx&#10;ZteNYSb5/IoaS+tqzCx2YnXThOGxTrS0pWF+QQy50YceTy2V9QgmhlWoz4/G1eVh3N6cwzhzdHdl&#10;DI/vbeNHn9zBVdoVU0sJHp1bxfWtOfT3qHmeX8DlKxOYX9Lzc/SY4Wf1jtWxqLdgaLQT7e2ZaG/L&#10;oS2i6tE3wy6aNYZdaCjNwUvvffg+CmrKqFBUaFDJkN9QgRM5qWjUKqG0mZBXU4GIhFhpcGljTzfs&#10;/XborFpYe8xolxMeKXGIPhmJ/NI8dDu7oTQqcSL+ONIyU9De1YEukxYNsgaU15VKPTa1FoU0FGOX&#10;oQtytYwKRgmH146W9iZU1ZRTYs3i5t3zuHHnPB6+cxtXb5zF7oU1XLx6mtLuPG5RZVy6fga7Vzaw&#10;sjOLxTOThMQiJhaHYPea4Bywo39qAAraK5leDhu9p53esHfEBnufSeqQNzg7SICyerdV4HhKBHwi&#10;3oLe3g61uQUd2jpk5B5HaWUmFhbF4zPmcP3adWmEtnfffVe6UVAARSgVcUdxPi1McnIiOlqboNd2&#10;obm5DhoeO5NZi0O+B5CUn4Lsymcj18WnJqCOdqS1TUZb0yipkFPxKTh+Il6yM0KNhFNpBIZEYz+h&#10;cuBwAPbtP4b9B3wQHBKJSILkZGw8QX6KquYkFctxHD8egxjOx8TESo/0ELcBCEvW2ckCQZAUFORD&#10;pVZwPzPQRdhfv3GOKqqBgHmVaulbsFnN+Hf/7t/jP/1n4Duf/gAnk4twNLwQR2Oq4J/QiODkdoSm&#10;yRCZJUdUngon6PMTys1IKDMjtsiA4wViKEit1A/jcKYGB9O1rPyET45IcKFWniuG50pDCr4OJ1AE&#10;NEJYtQVUIgRABEyeAyXsece3z5QK/0cac4XAkLrYU22Ecn7vHh4RYl6oAimeA0VSKQIoVARBok/J&#10;8z4jR9NUn1keAYXPg+KfGxJQnv+/BBNCIVAAhRFCgEWUWAkQx2cRI4BSZpMuJQuYiPFgQml3BFAi&#10;BBDTWlDaIkOXWQGtvYNq3Yy5ZRdhMoU7D5YxOqlikc2E29uAhWUNer21jEZMTGqwtd2P8TENRkY6&#10;WfgsmJszwetswsKACjc2xvHdO5fxmx9+iB9/cBcfPr6MJ/d3sTrmRK+yEdfXprA9P4yzp6dw7twk&#10;dPpSfkYjVk/bML2khXe8GT1DjVg73YPFJQeMhlqMDBlg1jbBzPNqYaoPfeTCS08JlMzyAjQJhdLR&#10;DJl4LAWlS1ZtOVqNalR3tNLLdcHDJDX0mmhVOlBLMNS0VUOtU6KyugyRMRF4+c2XEXo8FKU1pSir&#10;LEFZWTFKqsqhMemh79bC3UffNTuCje1lAuMa7j26ywN0Cw/euY/3Pn6KJx+8x/mHuHLzEq7fvYw7&#10;D69h+8ImFtam+X+DUBna0NxBJaWoQZO8EvW0Vm2aZhTXFaCopgDpRSkoqM6Fm6RcIGndtE3C9gzN&#10;ezhvxuQKD/YSY2UII4uDaNI0wNQv7spUQWlpJWTs6LK0oKGjFCeSAqVn9yytzRAo87h27ZoEFDFi&#10;m2g7KSJQxM2BooE2MzML6VQoSioUk16N1pZ6aChVrXYTTiWfRGpBOnIq8wnkKiSmJyO/qAhWJytV&#10;bBy+/u3XcJhKxC8oEnGJGTgprupEnkRIeCyCw2hhwk9SpUQjgOsDAsPgSzsUSTUSfYIKhcpEwESE&#10;UChxcQlISkqWOtpFR0dLoJPR8hQU5qC8oogQq4Fa24K5+RF0UGnGxfN9osNZxc7hb/72b/DXf/3X&#10;GBuf5H6lobBKSRXZD519FHUyK63qCIZmt3h8RlFYSVh2j8Brn4HTOAqLaRQawxiaFIMoavEgo74H&#10;cSJ5WKEjRFKJqk3Q+DJ5/Zh4/lQ4gXki+U1UOQRAmVAQwvZ4aEt6qSQ4LSVgSp9NQwVguE7ARwza&#10;FEyV8iJQ9mAiElhMJZgIhUKQiJCAQmUghkEIzCUARAc0KpSjaUoqFMLlBSB8HiwvrvvnxIswESG+&#10;Y3ixBZH8jntAiaY6iSwT9x8RJIViMCkqFGlUOyMCs5Twjy/C6OIkrtw/jbkNMZqfB9furODStWmc&#10;pw2593CdIHHgwuUJvPtkEw/eXsLaurDntEFLFpw53YszZ3px5/YCFubNsHZX4falKVzeGMPKqAs/&#10;/fgRziyJ368LPd0d0LGo6lsq0FScDI2sHPPTPTxvCmnbc1lQzRgnwCZmNSz6tRQAmdg+P0S4zTMv&#10;3FhfG4LZ0Ior51fxo+++gwfXd/HSd3/wfYjn4HZQoRQ1VEoqpVHTgZSSPCQV5CA5LxvJuaLvQjHS&#10;SjOQUZrJBC5CdXMltPwfh8uKnj43P5AJPOTByuYKHr/zCO89JSAePsLttx8w7uLh04ec3iIobuHy&#10;jUsYnR7H0MQw3P09aO1sk9pmxFUkce+JuBt3cWNKGmFsYMKN2bVRjM55YO1VUfHUQ6at5sndhkZV&#10;rdSnorKlEs2qRuhdaqzQB9qGTNJwBZOrgxjiFx9d6sHS2TFYB7UYmO+Bc8KGamWldGPjwu401i8t&#10;wD1qpmetRXxGGJMmBWNTHiytTBMcC7h165Y05OODBw+ws7OD4uJiLBMoYhQ30Us2LZXesr0VZqMW&#10;CkU7QwaL1SBdRUnOT0V2RR6PcRVt4EkcPHaUXpSqrbUdr791GC+/dhBvHQ7EEd9Q+AREUJ0I23Mc&#10;vgHRhMkJviZcQgmN47G0OacQFhGNYz5+OHTkKAIDg2ltqFwio6lcTiE9nVA6eZLzJyV1IqCSmpqM&#10;DKrFbrMG5y9u4M69S/TXZlSzYLTLWjA6OgKz2QilUgy90EwFtoUHjz/Co3c/5Im7gYrqZsrcaZ7Q&#10;N3nCbqK6qBopgdGoP56Ktpg0tCVkoSuvCl2lLVBWdEDb0g2bcRhW0xjfdxpm6xzkyiE0tHkJp0GU&#10;NnqRVeVAShWhWiqSX9gQJmIukzDHKF3GFVdIApmI0lWaUqFmHFQswvYQFASKuBlQWlYi2mlogwgS&#10;0Q9EJPFnsOH/SvEcKmJMlSDRlyRLNMh24UjqM8sjAYOfKeyOmH/R+hzL1EqxB5YXYw8in7dKeypF&#10;hPg8YWsiqI4EVEQIqyPZHTEWL4ESIq7ySOAx4VhaK2LzSnD/ySV88N3LmFywwtWnYvHdxf1HW/zt&#10;1vD+h5dx/SbtyY01bKz3Y3q6m0BxY2ZWz/OxGzdvzPLcdODq5Vl88P4urtK6PHlEdX9pEVNU6w4K&#10;gsbqbLTWsNBkxiAvKRwr0x44Tc383ZrR59VAr6vDBaqU7a1B9PS0YGd3AJOzWqhNxRibNWFwTE+1&#10;W8XzSIkrl1bxnfdu48ziGKb7HXjpw48/QnwaJTurai1tR62sGVqHGRpbNysTT47eHhJqBmcu7GDn&#10;6i4uXL+Aa7ev4uGTt/Hk/Xdw7+07uHX/Jq7euYqVrRXp6obBoEd/Xz+GhkeZPKKl2krJNCBdNu7U&#10;U8pZ9SiisunUdcE12IsSWh2/UH/kleVKjbhGZxchMkJCj2B5ewIWejVrn5LvYUBNezYScyIQkx6O&#10;tJJklLeUSiNXKcwyjC33Y35rnAmcSlXVgLXz85g5PSINvlTbUYgqeT4sQ1rUqipgHOQ+LvZhfH0U&#10;U6R3JxXJiaQwxKeEom/ICE+vASYTqU+FcufOHfT19eHu3btSr1kBFKFQxBUfcdk4JSWZQGmRFIpa&#10;paAaaISG3628toxATuV+ZqKkoRxpuRk4cOwIYpOSqNy6UVxZjW+/fhBvHgzAoWMhOOQTgqN+ETjm&#10;G8mIwpFj4Th8NBzH/MIRGhaN1PQs5BUUIz4hCSdOiHaVOKqTaCqN4wRLlNRrNywsDKGhVIqlpaiu&#10;qobFQuD3uOEl9M2UpDOz4orWAzykQlxcmuP+pyL21HHpyYdKuQKPRKe6q9dx9eo1fucBAikLvZ5+&#10;Suh1XNzZhbGpFZn7j6DpSCBaD/qi5bAvmo/4o9k3BHXHglDrF4oaKqrq4OOoDEtA06lcyLMq0J5b&#10;jc7SVnRWdEJVT2Wo8kCt9qJd0UtrPIhGAqem3oOKhh7k1tiQVGFEfJUFMaKaFxgQkicGUtIRGmK8&#10;E8KGkBD9SqQ2k+dKRViePaB8ZnkEXP4RoBzm9Fi6RgLE54HyIiReBMle7K17cVsx3YPJ54ESTusj&#10;4pnNeR57QOFUjLv7VlwVi3kXfvDTu9jY8fAcqYRa30i7v4n3PriGjdPD+OCj69jemYbTrUJ3dyu0&#10;mhr09Stw4eIwz81BTE/pYNRVQyEvwaULE1QrHjy4v4Kb15Zw69omlheHuK4MypZCDNo64SJENlcH&#10;sEYlZKdCX6aSX1nuw+OHOxgRj8sd1eHhw01cvDyOnn4ZyuuS0NSeRzHRQKtlwNS4Cx4zVausHtXZ&#10;KXjpT//0T7G6vkYCPsSDJ49x55238e4nH+PDH/4ITz/9BPfffYzzly9hcW0Z4uHjvcO9cPY5YHYZ&#10;pWiQ1SKvPA/pxRlIYTUW7QQ+/r4ICg6mRelA3wTVxfwUY5IqSIGk3GSpDUbPCm6ym/HovcdST86o&#10;2Gjp5rWimizoHW3YujyHkQUXvWQjUvOj0SYg4GyVOrnFZwTjVEY4GhTVqJNXoL6zgtvJMbEyTJWi&#10;QGFdFlqoNvqmnZhaGyZo+qCytWJspQcqdxtqNVVwzbjgpR3yzrhhdOuQnpfCBH6DliECmVmRTOD9&#10;qK2jElleJFDuwuv1SmA5t7tLy1OEtZVVLM4vICONQElKhIIg1qsVUFJtddIm2h0WNMmaEJcei1OZ&#10;Jwm5HFQ2ViOTau/LX/8qYpLioTbTO8fE4VuvvYUDR4Nw2CeMSiWCUIlCQHAsfANPULUcx1H/KBzz&#10;J1QiY5BCqNTU1qK4pBzZWTkEQjL3l8oxLVtqPwkOCURERJh0C0BhYT5ctFcOhw3JKfFULlHQaBWs&#10;dDfx6PF9XL12UYJfZVUZelk49IT/3Tv3cOXKddy8eZMg6pE68Yl7loS9O3P6DMxUVqUHjkHtHwyN&#10;jz/0PoGMIOh9g6HjVEdbpuSyjqP+kB8LQOshHzQfCkA9oVnLqD4UiOI3j6GUMCo/FoxqKrCOpEJ0&#10;ppWjI6MCnfn1aC9qhbrZCIPSDY2yF63tLlQ2OVDc6ERugxuZdU7aqm5EC9iINhkBD6mL+7OkFQks&#10;1IuAibjKIubFUAYBOToJJiIOpXTiMOMYVYq470aARsx/dn8OX4vpPxZ79/LshR/fWzT4ihBd7kUI&#10;yyNZGqotaZ+E6pIaYp+rk0I91+sRTrhEEijH4kvgHPXg1oNlwqQIco3oJtHBQqBiYRuGydiGnXPT&#10;OHdlHnqez0O08j1eFdqZ4EvzVmys2OF1Uykb6tBQnYZepwxeVxtmJrQ4d2EUV28sEhYedOtrcPPy&#10;PN5/dAEP75zB1KgBmq5SyPg+czM2ntu92D4zzEIix9ionoV0A++/dwnTszY0tGSgncW5r0+H6UkX&#10;dIoG5CfFoDovDS1l+XjpT37zG2lA46HxcRh54sm1KqgtFqoKF1Td3ahpbUbkSfp1yvWy2lJUNlRA&#10;pm5FfXs1GuQ1KK0rIkzSpa7cIippWQrKC5HEEz089gRyy4thclqoTJTo7jHTrshQWlsCvUWPDrUS&#10;69sbyCrM4Psfh0zTisaOUjiH1Lh0Zx1X395Ct6dTejyqd9SIsTk7Jinnevkl1aTp0GwPbAMG2p92&#10;6J1qeMacyCxNQrO6Bo5hIwbFDYBUOUu7U1i9MCM9C6dRUwYr17kmHOgZc6BeXsWkDsaBQ6/j4KFX&#10;cfKUP9KE7SmOo9LqkB5DKpSJUCi3b99+plAIlNMbm1hdXkFWBkGamABFezOMVHlyqjyNuhN6vQoF&#10;pbkIjwnkcQhAdlk6souyeFxS8C+/9Dv43a9/DZlFxVQxjdjHBD1KFeIrrA4hcsw/Gn7BJxHAZAsI&#10;FXEK/sExfE01QgAlJqdwfw8hl3DSE9LxCYTO0aO0OZWorqZtbahDWVkJLZE/XC4H+vt7kZWTRvAk&#10;Q6tT4v6D2/jOJx/ggw+fYHJqFKZuPSYmxqjIjHj77Ud4+vR9Th9Kjc5i/FwBlmnOi2c76xqbUXrI&#10;F1raM/Uxfxh8/WFkmAgX3REf6I76Eiy+MNCW6cXU14/zAjYh0BI4qmOBUPkEQMNtlQePQHHID7KD&#10;/mgndFoP+6HxoA/q9vuhZn8A6o6Goto3HI1UOm0ncwmecsgy69Fa0ILmii5CxkUV48a+uFYcSOr4&#10;bTLn6jklrMtEm4WLVsMpzQdw+eeB4pPx94EiOr0dzVRJcYzzIr4IKHuxBxRxp3IgVZT4jP8WoIQU&#10;6iS7E5KrRVBKGcaXRzEwqkBbRxrcAx1M4BK8/MpXUF2Wg/mpXlrUbmwTKu5+2veRbpho/cfHuzE3&#10;ZcbCjAmzk3p0U6GYtLU4R7U+M27E6EAX+nju3xPDcrDgLk7Z8OGTi7h6bh63rixjYliH/NxwFp9W&#10;nNnsx+iIFoP9XTxvlNjdHWdxWZV6wspkBbC5muF0tUtDFnS2l8Oml6OlqhAT/XYsTvTjpZ/+7GfI&#10;zMtHMT13dWsLSupqKc/raSMUqKfCyCopQkxyAv1vowSDNsJEbVVSEXSiXdXEaCRIqmDtN1MR9ELv&#10;MaBV1SJ19Y5NOYWMgmypL0ZQZLA0TMLw5BAlbhuKKovQ2tmOBiZgbEosP7cQSko4tY3WoVeO7t5O&#10;mAgTC63OEKkpHtx+/8kFPHh6HtcfnMHZ60vYvraC2c0RbqehyhChRmFNJoobMmlhmuDmgbYN6TAw&#10;54DC0oSO7jp08/26+zQwe/SwOPXIKUjFa/u+jsioQMjk1RiftJLEdnrEaqj4XaenpySgiEZZoVCu&#10;Xr36GVCESsliBY8/FfsMKLQ5Hfw+ek7lVCeVVeJRHC5cuLrOfb+GC9d2MUub0dbZiVcPHMZrh44h&#10;4kQiARIBv6AThEgM/ENOSVAR4RcU8ywIF7HOL0i0q4RxX2OoLJpx9fouLl/dwOrGBAGYTTWRJvXS&#10;FXc7JyUl0PoEY2hogDCYREVlMXJy0wkgNf33JTylMrxLpdI/4CF07JiampAaccVgUuIZzkKRiBHp&#10;xGVxMUJdTU0tlB1KNBSWopxgk4eeQJtfEJQB/lAxunx80Hn4MDoPHkIXpxoCTsswcLnumC80UvhA&#10;ffQY1/lI6/R8LeY1BJOGANISQPpjfuimsjEeIJjeOgbtoSPQEriaA37QHQyC+nAwOqjmKo+EICEs&#10;HckVZuxPaJOAcjCZkSTHWwkyvHqiEW/Gt2M/4834NgkgR1KVOJLG4FRseyBRjsO0Pj4ZzxpqBVDE&#10;ncNHOX8kneDJEPEMLAIeL8JlDzafqRRCSQBtDyjC7kh25jlMJKA8h8nfB4pe6tTmn9GJU4WN2Lm8&#10;iuERGRzuGly7s4AKKvaM9JPY3ZjFTz55G+vLA+jzauHtN8HqUMFiV2BnexJXzs9ihQV3UzysTlMJ&#10;j1WOK2fnMD9po3LpxfigAdcvLGJmxIo1KvMR0VaipMIvT8VgjwK11fEoLAinItGghypnccFGW+9i&#10;YTmDlRUvHHYZz4catMty4KSD0Klq0cvPv3p2GQ+un8WvfvIxP38IL/2EQKlubkVRVQ2Tup52oQ7H&#10;01JRLB6pKW/HidRkgobg0HZApm+HytoFjaMLzmELJXsHLD06NHdRYilqKNescM+60WFqR6uyURqB&#10;TIwJe9j3CIrKi1BVX4mE1DiCpFm6+zUm4ZQEm+TsJFoSmfTgLeeoGpYBBcyim/yIDi7Sc3rVKz3e&#10;Y3aVlmvEgMXNIayfn8LSzhhtUY+kUNo0/DxZhQQlz4QZXbZm1CtLUNNZCM+kGa5xEwyUcM5hLdpp&#10;h+paypCSIa6mHEZJZSZGptwYm7TD7iTxp0xQaarp8SkXZ6alRlnRsU0A5fr16wRKITbXN7C+uoac&#10;rGycion5TKEoxVWxlga4nawYs0P8MUb4fg5MzvTA3kPF11iLDFqTQ/6hOHAsjFYnRFIkzyKGIDn1&#10;W5A8D3+hVkLjJJVyzDcEJ2Li6aGt2Do7i7EpC85dnMPNO7sYGRmQQOJPyxkZGS6plSVatvWNVcKt&#10;FOkZyTCatATmBFbWFjAzNwF5Z6vUb0an06C8vAydnQrotAYJoKKfjbiHqZWFRtxRnRSbhMzEFOSd&#10;iENxxAk0nIqH/MQJdEYfR0dYBBShEegMDEE7IdF64Ahk+wmY/UfQ+RanBGjXwaPQHCYoaIf0VDIG&#10;gsToGwgjFYv+KIFx2AcGWqRuqhYbAWLn1HrkGCwEr4lQMew/CssRf9h9A9Dy1hFkBCcitcoidVYT&#10;SSySWYBBDI4k2lt8CYQ3Y5vxegxVIKcHEjskVXIomcHpW4kyCSrS6+fLDqVSuaQrpTjCeDa8gWiY&#10;fQYacR/Qi0D5LAgioXKejaPyTCkFizYUAuVZY6xVUiu/DaqXIjHuLS1PMZVTSjOy6uS0O9ssWn3Y&#10;PmvDO+9vwGpvw4VzC/g//+2v8csfv4u7Nzdw5/YWzBYl3L0m/pb9WJjrxxwVt9VQj7MbfTB11aCz&#10;sQwOXQdsmha0laejozIbRhZMp1kBj0OBltosVBQmIP74MbjMbTyX3VJ3+/PnhmG1VEOrLqYylWGY&#10;+aJWV+LmjTWcPj2EpgYxVEcRzqwOYXzAjKXRHmzPj+Dc2hTVj04MsPQjlNbUIb+iisqkAVUyGeLy&#10;clFIlXIqJwsFtVVUDd1QWbRUIRbCRA05vZxzxCI9irRBVokmZQ0VhRb1/CLJFZTVbhX6JtwYnPai&#10;Z8gpDcy0eXaD6mSQSbQf3U4T0um5/EICkFOUi8yCDFS1F8LU14HBJRuc41qsXpzCD//wQ1x/dBYD&#10;TJoz56dhcXdAZ23FadoX55CWdkcFnbNdgkh1WylSC+MJtnKMkchO2iK5qY6+Ow3NtDlzW8MEjQlj&#10;C+IxAvUIiTgKn4B90uMt3APPLFRxVSIamlOlu5lr6jJhsagxS6AIiIj7dv4eUDY2JJWSl5uLxLhT&#10;6JK3wqBRoEvRhprqMng9VqqVCrS1FaK+MQvZeTF448DLeOmll/B73/gWDvmFSnZGAMMn4AR8BEwC&#10;+FoCykkqldhnQZj4BwvbE49AWp8jPqEIjzgJWUcTZvhdZpcdWFj34Dq98M7uBsLCQ3EyNgbd3UbC&#10;YBDmbhO6lB2ESSKXR6CsvIDWRkcL55bUyeTkmDR2i9h2eHiQ1meS01FpNDoxPIPJZKI6qZEaoguz&#10;85GZmoG44ydwIjgEpVRnzYUF0LEIDWq0GNMZMaUzYELRhaGWdvRW1cFdUgUj/0dzMg6qCNpaqo/O&#10;Y0FUJIHoZpgJByOVip7g0B0hZBjdhEs34WIllKyEkX7fAShe2w9HSATMfiFwMBrfOIzs49mILRGD&#10;Uz/r8yESdU8dhBYwmZm0gaJdgwnvTzAIayPGLBGXjPfGL3nRAok4KEKol2Q59hM4byZQ4SS24y0q&#10;H7HsIIEjQCMNfbBnjQga8R5SGwzfV4z6JmxXcK5olBVXdUTbzrMrWqF8Le0r50OKxJMYBXQM8E1t&#10;RlJRFVbW+/H2/XHa0UU8fHcRNkcTLl6YxSfvX8el3VnsbE3g0qVVmOgSxCMvxqf64fWaMD/toS1K&#10;gq6jjBYkF3nJsbCoaW/4O6/Y9OhpYsFvb8DckAvLdBIemwJ2oxwmVT0ULYW4dnkK29te3KUqunFj&#10;BlPTBiwv9xAqHaioSCBkWnD50gxWV9zoNtbi7JlxflY1on3eQEVqLGSV+Rjvt+Kl733/B8jjyVJR&#10;X4/i+gaUtbZJ6iQ2KwtxudlQiKs9Lis84/3Ssz/0LiaqsR2OIQsmFgeoRGph6zNien0MWRVpyK/L&#10;g3PMBvtwN9yUW3feu4qN3QXceXwV0/SH8ZRvo9NDklIJCPVjsvgiOSMBeqccHdZ6WCcMGFrrw869&#10;M/jgZ0+xcWkRSlMjti9OY2TaiuWtSTx47zK6uuuhsTbAM8aTeG2Qnz+Cbo9Sskszpwcwvz0E+5AS&#10;naYKNCpyYKXimd8YxuL6OHILkxBx3AftnZVQ6ZsJmAYU1+agpiUHrr5WDI2r6U2b0esxY4aWR0Bk&#10;T6EItVJSXIjTm2vY3jqN/LwcJCUyWeRtUqOssDylJQVMWDEmrQ6Lqy7ClIpqawQ2qrmy6lKqkEB8&#10;65V9eOMtAbVoBITE08rESXDxDXzWjiJg8qzthHZHKBW+9qEdeuNwAMoratE/JJ6f5JYeTqZz1aFn&#10;XAc1f5eyihLCYYwqg4qjrAjxcbFIiI9BRkYcSksz0dhQDm1XB9x2E3qoovp7PBimLer1umAwaKlG&#10;WqWRwsIjIhAQEAAfWpZA7m9sbCzSU1KRkpCI45GR8CcEcjOz0EBla9QQUK4ejA8NY358iifsHDYX&#10;VrAxv4S50QlMeT0YM5tgIZiajsegmEqllJDooloxU80YfGhtDh9Fl1A0bx5E52tvwkir4yFYbFQi&#10;OqoWY0wsrtqcUIVEQbnvMKr2HUN+eh1OFD9TAcJCSJVf2Alajb0QndnEKG0CNEI5SCriuT3xzdRI&#10;DbViXgDmGWQIiOegOZyipJUiRARIGG/GteIN0V5DwBwVdysLNcPlhwieg7RZR6hyfPh/vmliZDcN&#10;IvPNiC610+5YCZZu+IlHfuQZEc79El3tQwR0RFtPsRlBSQ1U9J3w9unQ29uEe/encO/tRYzNmODu&#10;6aQt0aKnm8pd1QK7SSk9e9pBhTI2PQAXle/C4jDtihVqFvjKnETI6ivQzfPxu3du4w8Yf/Twbfzm&#10;g6f46PZV3Ll8GhNDDmjpIrZWRzE31o0rl8bR39+Ofm8brfQ0Fnjefv/797CxMYDExGO0w7m0/0Yq&#10;dqqimW7cvrlOW0V7XZ7N31aLQZMaN85v4qWPvvMdJInBaBsaUdHSilpK3oT8fASfOoUGlVJ6DGYt&#10;JXFFax2thZpKxIx2fZt0qVbvEA2tGia1nZalA4n5cdy+HT0TdqoNLcyD4k7iBcwy2XevbWJoxguF&#10;gTs95kFCWhwCw/2QXZgJu8eC5bNTGFwkcZl4p29v4tz9Xdz7zl0qlUU0qyrhGlTj/LVFfPD9+7jx&#10;cAcdevo/WT5KGzJQ3lwAg0slgWVY3DU8bcLEOt9rxY4us7BBFXAMiCERmpFfmoagsEOQU1VZnV3Q&#10;W2SY5/45Bwyw9nZibJ5Am1Sjb0DLyt2H6alJqWObGAdFAOXevXtSp72N9VWc291BUVEBkzYG6s52&#10;+soOyNsaJaAMUZmZ6WNHqYqu3iZQH23g/pMt7F6l1z09AZWuk+Dwx1e/tQ+HfUQbCoEhlErA8WcA&#10;eQ4Sye6EnIQvw4eK5oBPCGrrm7G4Mo1N2r6pVSaZjb+NtRGD404MDvcSCLn48pe/BF+fQxjop18e&#10;7kNXVys9cDvqagvQWEcb6ObvY5Kj29AJNfe7q0sBm80Oh8MFl7OXlmdQUijiOUS1tbVISEhAcnwC&#10;4mJOIsjXH6+//AoKad26lEq+TzeM3E6r0UDJ1+IBaOIxrTW1Naio4gleVopKqrrs+HjYlbSyig7U&#10;xdAm+VOdHKWdIVC69h9Eb0IKTLHxhEYEvHG0dbRG3bQ5ixU1+OmNG/jRO48wyPeuJZBy9/lQNSkI&#10;EwJFap94ocHz80B5rlpEI+mLbRx77RximYCKCAGbvUZaoTakoMIRIcadPSbaVahwjombCxlHqWgO&#10;EzqHaJ2OpSpps6hSBJAIlwOEz5txLQjM7MJJAi+xyoHQdBkCk+sRltEMv/gaHI6tRRCXRXFZi0yJ&#10;gUEbWttzqR5luH1nhda2AxZjKwasani0tKNNtRiwmXDn+kVYbBo4CZOpmSEMjTixtTUNo7IeZZlx&#10;WJ5iEZuf5jF7jJ89vI/v3b6BD29dwfr0CAbcRtoeLdoaSjFHKz43KwZLGsTash0KeS6h1okubQVV&#10;aisusZBbzHXw0A7dvDaDc1uDGB3WYHneg5sXl3H37BLme1iclC3YXZzASx9+9BFOJiZKQKmVyZFU&#10;UIiAkyeRVVlJC6NAVUcrajrbaBs6WP1tsFEyqbgz5a0VVDT5sA+aMTjfB7WjC9YhM9yEiaFXg4Wz&#10;k9i4Mo+FnTGs7E4z2Yek0fSHF/qlRx96x3rgoESapfcaXxjB+PIAls4x2a6uYv36pvRYjhvv38LK&#10;xSVWXyva6OMml9x4/PFV6cHjGUUxMLpkGF/yUoHUIK8yE1p6wxFCyTpEnzilw8ymR1IojgEF4deJ&#10;kOO+OOL/JqrrKftJ12qqKQ9BMrnkQc+IDrb+DlqpdriGZHB5uzAqHpw0PoaLFy99BpS3334bFeWl&#10;lH5LlKLnUFZajFMnj0PHqi+A0iFrQkN9FRYWxqHVtqKoJBnzy32483AT733nHLYvUU0tWnH37QvY&#10;2jmNjNwCvL7fB0f9op8rlGeNsb6Bv20/EeErgkA54h+B/bQBrfyciflBaAjERcpgp+jM59YhJy8D&#10;hw8fRFpaIu2KAleu7HB/i6gwImhlHBgeMaO5KYe+uILqy46z29Nw2PVIS0+V2lDEY1abm1lYCJG2&#10;tlY0NjZCT1iIDnNf+p3fxRuvvor9r+/Da99+Gb5UKaFhYbRSsTgVF4cYMYTliePS/UQ5uTnIzMqk&#10;1UpHPhVPVqpovI7D0sI8FhdmYGysRmdEOIw+vrBQBTW9/CrchM57u7t498wWPCxqCioVDZWMMjwS&#10;379/F3/yx3+Ej+7dgTIlHUmHwpBToUdoqeiTItonCJPnCuW37RRilPtn4BDT0D3Q7K3j/J5y2QsB&#10;lxdDLBMw8ZfaRn4bAQSOiEDxWgBHjDNLcIhhH/2zCBW+9iFwDiY0w/dUHSJjqxEcXYhWtRvmvmmY&#10;vRPo9k6jRd2D3NJONNepYNdqcXZ1GpMjVgx7NVic8UCrbsDa7BCe3rqIP/j4Ka5urGCaReKDdx/w&#10;HBOjAsrRN+iU2lNUmjrUFKeiJi8FZo0cQ247bm5v4QxVtkuvQWFGKk5FhaGzpQpemxoGWT3MXfVY&#10;Yc7cvDqN7TUPl7dBTgvUzlB3FmNx2oIr58YwN6nHHW5z6/wkrp6bxNy4DRPCmXj0GLOKIlEPl6oZ&#10;L333e9/jSZ2L8rp65FZWITY7B6mlpQRGqzSWZYtOhS7K40ZNJ4oaq9A94ICXX7BB3UqgFGJqfQJn&#10;b+1Iz+Rp66ZvnnZg8+oyFncnsHhunNMxLJ2dgMLcgrrOCnR0t2FmYwJL2wu4eOccIVYFn/DDVBhq&#10;nKaKWaI/HN0gZDZmcP+7j2Afd1D1tME7aYXO3oLRedFXJRlWJvz3fv4UTz69D+ewFXLxULI60pXb&#10;OUZUsAwqMLHigXNQi5K6TP6YPsgqSqPlKEA/t3d61EjLPIEWeRlMrnZ4RjVwjyjhHu1Ezxil54ge&#10;Xn5X8XwdMXyBePSouGwsnm9cVVWBleVF0vu8BJTj0RGUj3JoFHLIWhtoK6oxP8fvvTSBrKxkpKSf&#10;gtmuxC1h475zhTaoB5XVWdIl22u3bqKwrBr73vL/rb35gtgDik9QNI4e84PJ3A17jxPJmanodltQ&#10;216LrPwM6U7jw0cO0vsa8dOfv4snT25Jlmffvm+x+pnx8PEu1te9hEcs9zMdU7SlW9sE/xJPcoue&#10;ikQDjVaF+ro66Z4l0Z9IyxNdLpcjjPMxUdHIychEJEHy+iuv4nd/93fxyssvM17hcYiWgPLa66/h&#10;9X2vS3Hk6BGEhYTB3yeAyq0UN65fw9zcFKzyJjQH+MNAq2M8fAQdhw7jjMOOP/vVr/DrH/8UfbUN&#10;aH/5NahefR2OpGQ82jqDT568h2GdCVG//y3kxNBqlhsRUWJHuOi8Rtuwp1BeDAGPFxWLiM8DJyD3&#10;WYOuiEBaEgEZEb8Fi45QEq8FdLTSfHCesCvcnq9FO01gjoCLmsv4OleNoFxx57ARkXlqxKQ24Mgb&#10;wXjrW/uxvrGNd957H7sXzmPnwkWcP3sR9Ul5qI04CeWpGKio3OXpidAUZMJQWQSLvIEJq8darwOX&#10;eL5sD/Zhxm7B9c1VrE4Oo66sAA3czmHpwsoSFbrokNnRgF6rDqYuOdrKy+G/fz+Oh4fS6iqgaG1B&#10;cU4yKrMT0VmYg7urM3h6ZRU3dkbgNdVjieeIvq0KdcUZMHWWMJjjVCxeM5WRpQ4D3GbSq8K1s7NY&#10;HqedJ/TuX1zg/3VjecwhGmV/iHwhSZsakS8a3xqbkcGdSGOilLc1o6S5Dqdy05FSnI9KWTMU3NHB&#10;xTG06GWIzYyFk1JrapN2ZWkIMlbLsrZCrquBZ7ob02f6paf3Ta0PolVbS3XSC+uAHq5Rh3SZ2UOJ&#10;LtNTEp7wQ9+Uh/BZxOL5VfQvjNIuOXHjgwfotClR0JCLgVk3LH0qKI11GJ514O674hLyFcytjxI0&#10;XWjoqMPJ1CjOyyX5b/DIoHG0Ibc8CYcCXkNy9km0kqIKbQtml0YwNT+AtOw4Wq4Evp8dAzNGuEZI&#10;2mE5LZwSI6zefYMuqpRRafgCARTR2esdSsj62mqsU6Fcv3IJFWUlOBEVTpi08weTob21nraiXILJ&#10;1vYiUtPjmeT+CGTIFM248+ASPvzkbeSXZFCZ7ENZTR3ySirxxqFA+Dy/XCy1oTyHyzPF8vwSMpf5&#10;BB1HUEg0UtJycDIhDa/tP4IDR/xoH8ORRauTk5uHtIwk3Lm3g5//wRMsr4zSftQQCE3o7dPjxu1l&#10;vPv0rHQ3abs8B6dO+VLOmnD95gUsEiq1deWop3qoJDSTkhLxxhv7pE5yly9TpfEYaFRqlJeUIIqf&#10;FxUWjgNvHcC+199AKKFRSHVbXlGJ6BMncOjIERzz9UUM1UtaWjriqE68fV689967OL22DCcVVvNR&#10;wuSoD3SEiSEkFKdtDrz34G384IOPcbm3H7agMOioUmzh0dAmJKG/qR2jTTLEMzHzMusQQ6BEF9sR&#10;VfKsJ+qL/TykcVwlyBAceyG1s4irK3uvny0TSkVAQsQzO7Q3LwDzDCh788ECJozQfKojRjDXhXAa&#10;kqeTYCLGNpGCr8W9TMdzVYhLKML+L38LpcmpeProId6+dxfnL+7i7Uf3MdfrRf6334TszcPQUll2&#10;Ht7POArFYR+0HjqCOh7HJh9/tPoFoD0oCF2RUTAkJsOeXwRDcRG68nOhpu1WluRh0qbF6ck+LAy4&#10;cGGdCnprExvzc1iZneFn3saTx29jmudzyqkopB8PhrG8EIt0HgtU0svOTthbi9GnaYGptRY9VDj3&#10;6Cw+vL3C9zRhtl+BM/MOXKcanu7XYmd5EEsEyBgL86MbK3h8fZUqqIFA+dEPkZabTaA00Fao0cIT&#10;Jr+mGjk1ZWjSKqlSWnA8Ixl5dVVo0ihRr2qHhdJZ00N5eCIAavq49UtrMA0YCRIxjmsmCpsyMHOm&#10;D9ObfbAOajC61Cc9YOvM1RW0aGpQI6/C/JlZ6N1q2igdVDYVJtcnCRT6sa0lrJ7flEby7psbh9Ku&#10;gtatpOowYnJ1AHqbDPY+Dc5dW8XMaj+svWrItY2oa63E8YQwVDTRzng6Ye5Xol1XLTXoOgd0MNg6&#10;0NRRiQfvXMdf/W9/ip2Lm+hUU1GN2LF4ZpTys4NQMWFgSo/eMQ1tSR99aR8twgguXbokDVItgPLw&#10;4UPUi8uxs1O4eeUiqsqKER0RTKC0Qa+SEyh1tAulWFqewKUrG1g/PYOOrjYm/pv45qsvS5fP51bn&#10;UVpXia/vewOvvuWDw7QxRwKicYzwEPF5oPwWKieetacEHsebB4Ow/3AwjviGU7GEIDT0hDQ+ihiO&#10;YGzCg5/9wVO8/9ENwiWWViSSKkMBlbYBEzNWXL42jc1tN6FqRHVNNvwDDuF4TLh0JaiwKAd1tGzx&#10;8aeQmSlGo4uDxdKNd999jEePH+H06dM4SWBEEADxsXH83HDpRsUagrGqqkYaaLu8vBKlpeWcVknT&#10;stIyFOTl4eo18ezcj3FpdwtmQrf54CFaHh+Yff2h9wtCDcE4rTFi3eVBR0Q0bAGhcB32h/mAuALk&#10;Dx3VmT4iFrmHQ5Ge3YzochMiy+3SHb3/fUB5/lpA5TkoBEhCCkR7i1AqzyCyF2Ld3rahhMaLESJg&#10;8jxCxR3YAjJUPjE5cpwMT8C+f/FlDDld+PiD93Hr+g1cvXMb733wBKqiUlR/601YDvqi+9BBaA+8&#10;CcPBw7Ac8YGNsLWIfjkHqUhpi01vHUH3gSPQ7T8K1YEAyA76QH7EFx3cRuYfiAY/PzRGhqE98RQ6&#10;s7NgpTgYpl3dGB7A1vgIBnRq9Cg7MGzSYGdiAO+fW8cHmwt4Oj+GpyuTeHJmHmdG3WjIS8OgoQs/&#10;fXwFf/rpbdxY78fja8u4fWER51mgtue9eHRlheDqhlvTiK3ZHty/vITLZ8bx0nc++Y40PmxMXCwO&#10;8sf1C2WlYcLUdLay0psIhF5WeguT3wG5SYfC+nJUUw1Yh6yIz4mjRXBhYXsO9epaKhRW6V4l1D3t&#10;WD4/hr5ZK4Ghwuq5eVx7dAHeKSfyqjOQUphEJSDuBO5Dl6UDo4sjBMkCtq+fhYZ+fmZjAdcf38XQ&#10;wgQ0Lg3qleVoN9RgdXcSI3NOeAiX1Z0J6RLw4JRVumnQ6tUSNDr0TViodszIroxHXlUSOg31ElDM&#10;TjX0FgV+9Zuf4qe//D4Gxnpx++1r+Fd//ENce3AW9iEt7VK3dL+QGCFOAGVmblK6unPlyhVJoYhO&#10;bU+evIvWpnrMToxKQKmvqcDJ4+HQUZ1olO0ESi0qKwswMtqDi5fX8eDRVYxNDTH5D+Gr36Q12Pcm&#10;DrNyHwkIwpHAcPiHxeBYUBR8ggmOkNj/KlBEPLsSdFxqwPUNiEJAYBQTP51qg4orJw0T02Kw4mu4&#10;fusMYXMA3/zmN6R7fAxGFZxucZOgAEoP1k67CL0FhIQdlS5nv/Hmy9IzkUSflSiqLpmsjSAdwfb2&#10;GXz3u5/iT/7kTzi/jf0EobA8CXHxEkyKikqgUHShkSdwU1MLWlra0NZGtdYul9pjqmilW5ub8YMf&#10;fB/f/8EnuHr+LNpTEpkQh2H28YPNNwBWX1bMo8HoiU+HPS4Fyv2H4SRgPD5BjEC4fEO5TSTa3vRF&#10;gV8M0vM6EF1mQUS57TOgvBj/rUDZCwGTvfVi/sUQIBFXk74IKHuKRcSzAZPEANQaJOW0wv81H0Qe&#10;OIob165KUL7BwvTg3Ue4uHMahVQi6jcJCkKiY98+GIMCoHjzLZjfOowewsNx8BgMr1PBMax8D/uB&#10;w7C9dZTLA2B56xgsVKhm/r/pkA8MR32hOnIUnVQ27QePopEAqudxrOH7tXCdIigUXcFh0J88Dkte&#10;KgZaqjGnlmOuvQVb3Vo8ZhG/MOzFcFcHoW7He5uL+PW9i7i/OIzrc4O4vTaFzQE7zk448fjcAryq&#10;BkyZabW8FiwO2LBN2Lz09Om7rGwhyMnLRkhEGCtgCGL4YwcwSQ4F+SMmPRmljbXQ2Cxwjwyg22ND&#10;UUMJ6jpr0aCog8zQCiWrv23UjKWLlFdXZjmdwOpFJv+iB9Mbo7hw9yzO3jwDpUWO8pYitGmbUVRf&#10;SBvjIWTctBpOnLm8hdOXthGbnoBmpRxTK/T1W8vom2a1MjbAOaShNbHBMaCSpv2TZoxSgq3sjEq3&#10;eU+vuTGx7MTgtBjy0YTy1mxklcWhUVGKoWknrt09j8fvibue72J9awUGWrd5Uvn0uWW+x4zUVb+q&#10;JR9FNSnSYzQm53sxtzCJ6elpyv3L0rONBVDEuLJyWsGluWncvHqJcKlDUvxJGDUKWp52dMgaUF1V&#10;jJnZIdy6s4srN7bh7LVKdxkfOOyHiOOnEBoVg+hTKTjoF4G3qC4EUPxCaWcIkT2gPIPIi+0ofx8o&#10;4n4fEaKXrVAoB1nFXmei63RK7F5cxBVK0MEht3Q38gGehK/TlgjgJCadgpNwvXV3FWOTWtqfC+g2&#10;K+DjdxCh4QEsLrGoqa1AXNxJ6aFlYgT/Gzeu4Te/+WP83d/9nXTl57VXXsXJ6GgkEiinTvH3IjQ0&#10;Gp0ElY4OBTo7lVAqVejqUkOl0qC2phY2i5VA+mP88te/wO7GKip8/aARl4OP+ULLJFCJ/iZUaxom&#10;lu7No+g5EoCeo35wEDhOhv0ooeMThsZ9PsgNT0Uq7c7xChciSs0EyF5fjxfjt3f1fiFcRHwOJCK+&#10;aNmL68T0i4ASTpDsRUSBAZFFJpwsUtE2luOV/+Ur6KBye/re+7Si93Dv/j188NH76FUqUPbt16B7&#10;4yDahe2h6jtn7kbz4SPofPl1OAkLxTdfhSU0Go7Ik+h6db+0zE1YWA748HgdhvHNg3AQLE6qFTvh&#10;Y+W6bi63CPjwfOvm9lZCy3bYl8s4f4jrqQyVB/aj7s19qHvrrWedEKmG2ljoFJERsKamwJGajsG8&#10;fKw21mO1pQGzjXVY13ThkseODasaa1YVpjTtuDjqxQUWzFlCpc+pwUuffPodJP7/2fsP8DiOM90f&#10;5d3w33VYW4EZOedAZBCBSEQiASLnnHPOaQY5Z4BgzkkkJUqiSImSSCqTVI6WZVnOx95d7x57nYPs&#10;975fDYaEIEqW9+zZc/73ucDzPd3T3dMz0131q/etqq4KoUSqLlMja3f09qCuo0VN0u0fEQpbD1dY&#10;ONvB3MkB7gFbERobieiUHYhKjkRRfb4aQqCkOR9Th0fROFiNiu58TB/tx54zk7QRMlfwAOaPTGNw&#10;rpevG5BekkS1U68qdPP43qXj8xicHcQDF8+ic7AH1i722BoWjCyWjv1TA2pMk6E5GRypUo0rO7bY&#10;iaYeZtyGdEzv7cWBUxNUQCNYOqbF+O4mWpw0nr9IPbczvqTBsfO7MTLThbSceFQ1lOHRJy4wk59D&#10;Zl46covTUVSZg8EpDfKqMvl7PRGfEY6x+U4qlEEMDmswPTOFB88/qMAizcd6oOzbPY8HHziFAma6&#10;bX7eyu7UVhahpCgbOTkpCigXHjmGM+cPYXC0F7uSEhEevQvm1vZwYCa3d/WGma07zO3dYcDMY+ng&#10;CUsqjr8EFDtaHgnpWaugQsvj578dNjauWLd2s7InL7/2NJ6kXM3ITFPqISEhEd7ePnB0dIWZqQXC&#10;QgPx4EP7cfL0JI6fnMbupXF4ebvA1GwzArf5Ii09CQmJcVQf7rRvaXj77Tfxr//6z/jpT3+KlOQU&#10;ONDPR4SGImRbEC2WtBjVobGxGfUNjWhoaKISakZzcytaGO3tnQRNBUaGhvHmm6/j9TdfQX9nO1KZ&#10;iFstHVBhaoJ2fk6Hry8q7RwxGhCCVmYOrTXVipUDNFbWKrqoUtoIzjQDa0QFxWNrejs8U7TwiG8h&#10;OAQq/81AiaUaITh0Sx1EPLjPg8rEnesClm27KuBg6YGNX/4aluZncfXadVy+dBlXaZufuvwYMjw8&#10;ULrJBCXrNmIgPAZPHzyCt64+hWOtrareqHqTKeqpKPbUVGGqqBiZ6w3QuM4YjRuMkX3/OkzE7lCP&#10;OxTds44wsUUDt9cZ8XoS0g0GxuggPDqoVtoIkDYTM66bo9PCgnAmYGipWggdsZOd5vboNLPjayu0&#10;UMk08331BmaoI9irNxmhYuNmVJtbocbGATVOLqij8Gjc6om+mGgMpyVjOD8To2X5mCNo1BCQ2+Mi&#10;WDqno7q5BhncmZybiszSHDWUQUpBFrbHR8E7xJ/KxZ9ACaEtqcLuo7M4ffEE1ccpHDq3FxP7h1He&#10;ls/I5roGB8/PIbM8AblVaRhh5tx7agGHzu5F20Ajhmb7Mbd/hhDYjcUji4TEBE4/chYpuelqXt7t&#10;keHIIhEnFkagHWtFSUMGIw0Lh4dx/uIBzO7pxeBEEwYImNm9PYTKEI6eG8PswU5CLg4pVCcdtDDa&#10;yVZklSURimZw9LLB2NwQvvuT7+D5V54nSPhdawuRStBkFaYgvzwLOQRMWVUB+kc6MDmtRVd3k3rG&#10;RSyPNBvLUoaBLC3Kw4E9izh59BBymeG2+XujplyebyhBaXEOpX8qjx8gUI7TUhzBiVOH0aPpgY9v&#10;AL781XtgzJv5dZZAgWHRqKhrgpGFA4zMqFQIFOno9mmgLKsT2iKpQ5Eu+Na0OtJrVsZTcfP0R3xC&#10;OowocYOCg/HoxQsYHOrjaxNaFy/Exu5CaGgYXFzc4OvjjwB/f5SUsuQ5OIk9lKlVVUXYEb0dO3aE&#10;I16GqfTzwo6dEcjKTsfQ0AA++ujbVCe/xGuvvUZ4+alBnHbFxKgpWOMJq6bGFnS0d+uiowcdnT3o&#10;6tJSCWnR2zfIpUYNZ3H63AO4/PglVKekII+JvJ1Wp3SzEWo8vXD1wD7cOHEKBwuKUbPRBH28Jr1W&#10;duhj4u+TpRUlPkvZDNstiNiZD+/UbvXgn0fi3YCig8lfBZRlWLhQWaggGJxl2AQFDW5XoX8tTwg3&#10;0tpQmXAp4cZwj6tXIXPtePO4sLAsbPz7+xHuE4DHH38MT155ElcuXcELz72I/WPjiN2wUSmMOkKl&#10;1MEVjx08gB98+yM888A5NHn6oIRAOd3RjTdffAbPXLqA3eXlKL53I5qtnDBXUoKnDh3EYE4uiiyt&#10;UEkrnU8waagsFrNykUl73UC4tBAoRfetxZCvHxoIlGZjA7QLVGgnWwzN0GRgQnXD11Q1PXzdZWSF&#10;Zl7/bkNz3T2wsCFsaLMImXYqoFaCRTod1prye9PGlxsZoNjYCEVUmcVUOGveYOkTmxmPjJIslDeU&#10;syRPwbbIAPW4fVphFvIp44vri5FRnIGwXSEobczBxesP4PwTx9E60EBgpKN9qB7DCz20L+3om2nB&#10;DC3IwXNzqOspQURyEDrH23Dm0nE8cOkEJpaGcJKZ7JEnHsLU0pSajrSlr4NAOYeCyhJsCwti4g9C&#10;3K4dWDowjd7RFkQk+EAz2YCHrhzF3O5e7IzzQ1t3MSZmWzGzpxMnHqTFOjmEucMa9M3W8veEUDml&#10;ol5TgZSieKQWJ2Lx6AxuvPUSvvsv38eD/OzE7Hi0dtehpqkMYdGByMhLQl5RFtw83BBMcA4MdqCt&#10;tR6zMzMKJPJci7T2yMj31eWl2D03jfmpCRTlZSMibBuBQtlfWaSAUliYicXdEzj/0FEcPU6FRIXi&#10;778VNizZq2gByiqr4MJM5Bu4De3aTsQmJWOzsS3MrdwUSHQd3O4olZUh6sTW0YvHEkC2LrSpvtga&#10;uB1VtS3YGROHjbQ2/gFBatzZzQZGMDIyVVN0hIaGq/FsTZkwvvKVr8PYxBDhkUHYERPG7Z6Ijgyj&#10;VUuiwspDPK99CMGenBKv7M5Pf/qv+Pjjj9Ucz55enlQ8CWq8lajoaDVmbWtzO7o7+1R0dfWio0tD&#10;GPcRov3Q9g6ir3cIw8OE/qmTePjBh5DnF4AyqXjk9ShnIm6L3om3bryIj957F9MlpShnButliakl&#10;THqtbRj26JdnfQjMRCq5oJgSeKdolkc/a4PbCoBIfYoCSCJhovqoECQMmbXvNkRWg2U5dEAhMFaF&#10;1ImsDOnl6hbXANfYOrW8E/K6DlsInG2EjadjENat+QqGOjV45tlrVCeP4YnLT+H5Z19AJe9V+v1r&#10;mZnN0U37ks/7dIbX6N2XbuAgIZxONZJ7zyY0RMfizVdv4Z03bmEgJwsF925CHe/91UOHeb2+gZcu&#10;PoaRXfHI/fq9WErPwEu8xtcfOIux9CxU0z5WGtBKunvj4sAQat09UbZ+HdWJFQrv34guHz/0BmxD&#10;4T/dh1ZjAp5wa6AqaaY6rN1kiC4zK2gJmy4zUyocE9Sv34xGpi+NuSV6zKh4LAgsUyNCi2CSuh6q&#10;zjVvvvsmEnLjkVaUipK6QjR21qGkllamMgup+Wm0PoVqbp0MWpXKtgLsOTmOx549hea+csTnRiI2&#10;azuS8iNR1ZGLzrFaNGiLceDsDA6dX1AtPLk1aeiRTjAHxnDq0aM4eGYJx84dRG1rNYJ3BCMhOxmt&#10;/Z2YP7QEzXA/QiPC1KA/NTUVOHZyD/YdnaAlaaKaGcbJC7tR15qHlOxwNZTB8HQzxudbcfrheczs&#10;68Lu4wM4fH4Sle25CI4l4Qm/3qlObtuHp288gWs3r+L1b76JQw8chf92P1qgUnTT+1XUFSOvNBNb&#10;PF3wD//4jwgM8qdUr4OmpwMz03eAcvLkKaVQZEDqhZlJHN63Rw2sFBG6DVWl+aguK1CtPMW0PYeP&#10;LOHAoVnUNRSjvrFUZdD0zFTMLcwgpzAXW4P81HCZAxM9hKYGXn7+uHedCTYZ2anKVlEqK9WK1fJr&#10;USoyZoqjqy92xqbAwzsQnj7bVKSmZRMC6bC1dyJMjLFuvQxMbYB77rkXmzZtRnx8AooKS+Hm5kPQ&#10;GMHSyhTGLF2kNcfK0ox+P4AKJQYO9jZUNq7IzErB+++/h5///OdqEGsZF2XLli20Pck6oERF0d7l&#10;oZOqpKe7X4VGM6BAotHKQMmDar2/bxjjY2M4SEV3aH4B6VQmDSwhxfI02LngCIF089nrtESv4dqh&#10;Q+j3DUSbIRMzlYkCCiV8r7UtKpjxdm0JhF9sGe0O1UlS+12BopTJZwFldehVCteVtVl+AtiZIJFw&#10;kZ64epDENS2HDihbZNqLVUDZwpBxd0Mji2FyrynsqDIuMv08/fQV1Ur4/Asv4sKJk4hjpqykOuuV&#10;DGvKTGzrgLHEJHTGJ2IiLYevXVBF29EduQuP7T+Ay8cPozIgEOUbTGl3DLDY0oLvfPQBziwuIoNQ&#10;Lrh3PTSR0bhFy/TeN97GscEhFG62QI2VKy7NLeAbt27g8b370EdLWU5Y9W2PwgWm7QeGh1HFz6rn&#10;96wiRIp4X45VNaDE3BpV69ejh8Crp5KqMDDAwo4YFK/fgDamLS0VZrO5KVrsqHRYSPXQpmpoodbc&#10;evUGkgvjkFOVgcziZFQ2FqJZUw3NSCsKq3IRkxKJbBnEqCwBo7s78fC1o7Q5+wiXHJQ25VARtKFr&#10;tA69M01UJ03wi3ZRD+Y98PhhQmQAtT1lyKnOQHN/vZqPdeHwFM/dyc8pU0CJSYtDYW0p6rta0DWo&#10;RUllKQIC/JFED5+QFI7cwhiMz7Vi7/EhHCDMFg4N4eDpaYzOSUe3XLT2lmB2Xw/2nRjB/tNjOPno&#10;Inpohey8TZFXnU6Y7MXZx0/izMWTVDEHcfOt11BUUwZnHxekEWYlVEiiylq7GlFaUYyQsBDk0Hp1&#10;dNRhdITWbHZWdWwToJw6dVpNpVFWVKAUypkTRxVQtgcHECaFCigl8ohCZSFOnjqIxaVxlFdkoaun&#10;Hk0tlSy5mzA60YcmwqqivhQNHbWEJe3BYDNquD8lKxNrWTrfs9YYMnKbnZMXFQnVCktl6Z5vbr1F&#10;wUQ6wfkFRSIsIhZfv28z1tI7f/XrG2DCm+ru4Yvg0AiqjmCqEEv4+tKq+myFo5MzgREMLyoXGd0t&#10;IiIc0VGRqpu+jPB23z33YAcB4evjA0sLczg42KC0tAD/8R8/w29/+xv8z//5P5Genk6lE3r7YcGI&#10;yEj1dHIXLY6mh2pEM4heqpHevjuh0eoUysjIKA4doUSvr0OuiTm9uh3arBzQSKjkM0GPVtXjwX37&#10;0B61A1ond3QZW0JDiAhMtJTTncyABaZ22OHL75hYAzdaHncCQ0KelVkdq4GioPJZ1mc51PNAy6pE&#10;YOIYW6+WK9WJLnQwcY8Xm6OHicClTs2tExhTi+1+Sdj0t19HOiH+PC2LWJ5HH3sMt26+jOGaWiTS&#10;hnQSJhqW7j38fV3LT1/X2Tiiw9mD1sIaTbQsGi9/1NMytfGetnn4KIvUYGKFudx8LLS0Yl9TC6p5&#10;LaXCttx5C66eOY1XnnsWzbHxyF9riKy1RphvasX3v/MhHty7BxV2TijZYIAlKsG3bt7Ae6++gmP1&#10;LSgjpHp4/scnZ/A2bdnh2iZ0MM20GJqg09EZk2mpuL5nCW3BLOwNTNFIGOazUJrLyESNDGNx33ra&#10;JTMZ9f46ihvzMLrUj7LGfFQ2FaChsxTFNZnYHhuA8NhA5JenoFlbxsw5ixOPLFIJjKBJW44+lv4L&#10;VBDd440Y36vF9MEB+IQ7IiTOG0cvLGFsby/KWwswumeQrw9ieL6X4KgkDAaxeHAOA1MDGFuY4Lnb&#10;kFWSj6Uj+7H/yAFs20ZpbmJAHx+AvsFazO3pwpEzY1g6Okgl0ocDpya5Pox+2qDM4iiE7nRFrdTd&#10;LHXh+MMLasyToF0+mNw3hP1nFvHglTNqtPuimhIcOn0cgZT3AeHb0NBaR5A0q2lBCkvzUN9Ugx4t&#10;rQ5hIp29pqdlSL1pguSUqpSVpUxHWllWooBygiVuRUkhQgJ9VT+UGkZxQSYaGypw6PASBoe7UE21&#10;10dgLO0Zx+69k/yMUmzb7oW4tGiU1OQhrzxDPWOUmLUDCwdmUdVYr4aC/MrXN8LIzAEbDCypXIxx&#10;/wYLbDSyhYmFM9YbWMPVXZ5Kdsf6TWYwY6Y0t3KEk4uHAslWvyA1A2H0jjjk5hYw8yfCxsYOX//6&#10;fctqZSMh4oDIyO0KEMZGxrC3tUNwYBDM6Ze9acccHW3V08h/+MPv1Hw9t27dJJCCaHFS1KBLMjfR&#10;rrhdqKtrQCclvR4ofb3D6OvXhQBFlkMD41RmCzh+8ggq+L4ySuM2+u02aTK2lGZSG9R7BWE8NQfl&#10;hGKvmTWGaHe0Vly3slVAaeX3yrN0wY6QFNodKoRUmdtGhlf8NEwk/hqgyIN7omp0r3W2R54RciI4&#10;BCpfFCiiTjy4PyyWwDNxg+k/3KNaA1+89RwuXXoUT1+7juefvo4cAr5k0yb+LqoTKsNuSwtoCcxe&#10;gqGf91FabDrMCBMqgG5znZLroA3poXroMTVFB4Esw0AUGVuhx3sbOq3s0UigaFl4DNOCDlM1DmyP&#10;psIwRCG3T+QX4SLT6nxTA7KoWqtpheupiF+9/izeeukmWsJ3Iusf70UBbc/jBw7ixx9+hGePnEQX&#10;AVN63yZo/INw/eQxvP/Gq1SQR1Dn4IIGfuaJ5la88tAFHG1sQYuDM8rXbsSa199+HYX1udBMdKhx&#10;RcoJl0pGclY0qpvzMbmoxakLe2g5RtGgKUZNRx7KW3JR11WC5t5qdI40oaw5D9kVyaoC1M3PGh7+&#10;tth9dFJ1RJP9V248isVj46jrLMb4Yi/2H1/EoVMH0DuiRfdgNw6fOqqmXKxtb0D/WD+8AzyRlZfK&#10;Em0KxeUJ0AyW4/xje3D4zLQaG2VgqgUdhEZtewG0o9Vo7MhGXUsOhiZbsJ/fs7wxk78pHUcu7MO+&#10;B5Zw/so5FFERyMONh84dQzHX3YO84BXkA3s3eyQkxyEvPwtZ2akEQBkqqvIJlRpMTY9gZnZKgURG&#10;LzvJ5YsvvoByWh4FFJa4t4FSJXUotDwF6WhpqsTwUBcamspQUJSClPQo1DbkY+/BCcwsDRIiydiZ&#10;EoLM0kT4h3sifJcftkV6oLGrHCMzgyipKKfFccaXvrYB1lQq28Nj4ekbjK/duxkm5k4ws3DBJmZC&#10;Q1NbmFo4EjIO3O4AI1MbWFg7qqlM09NzaLPC4eS0hapkK3ZE70JsTDzV3zbY2tqoHrCGhgZwdXWB&#10;hbk5j/GgcnHlPmsEBwXyfY54+OELqu5E/g4dOkjQB6m+JtJ5LSZml7I7DY1UqF0ySBMtD+3OHYUy&#10;CG0f79XQEJbmqRKZ8I4c3Is8wqqGpW+7tbTc2KPVwp7+25b+m7bG0RNaAkZVxDL6mWl66Pc1VtLU&#10;aY50Jx8ER5fopvGUuW1oeSTuBhS9BVL2Zxkin6dQBCrSc9aZQNADReyOrN+xOnfik1anAR4y0Xls&#10;A7x5fFRUHoy+dB8Cee2fffYZPMe4dPEibr3yCvbPzSJm/Tq0m5gSGNLXxhS95hboM2NQsUj0cr3X&#10;0hL9llboE9CYc2lmhX5aC3UclxpCuYfLbm7XqLBAs5EpyjYZoY7XrdvBVY0hU0ul107QlHt6YpCW&#10;pdHMjtst0B8egUMsCI51D6A/YhdtkDEyCJvjvRq88/wzWGxuU/U1zZvNkGtojFPT0/jm+9/Awd4+&#10;5G80RDULgwsLc/joW9/EjQsX0Bu0HXVmNljzzQ/fR2NvLVVCHTyDnBEZH8hE3YO5vcN4+IkTuHzt&#10;NMbnO5GUux3JBZHMBLHIKIkjTCrRTVgMz2lQ2pADnzBX2HmYwj90C3oGG3H24hHsOTGjxnhdODaB&#10;1oEq9E024ejZ3QTKggKKZqiHpXQJ2rXtyC0vQHoBS+v6cmQXZeDkA4fQ2lGG8Ch3dNLWnDjPDP3g&#10;oup/Utuerx4M3HNsDNdvPISX33gCDzy4H5m5u1BUloLiKlFUldhzegHnrpzF3KE57EhjiZqVgJKm&#10;cmSUZSMmMx7b4yKxycIAzlscERe/Ezt3RrDUjUJ+YSpGxjW0LDOQeXnE8ghQpFPXc5STMsL9/qUF&#10;nD7OEleAEuCLuuoiVJRmIy87Ea0ESq+2GeOTGkKlBA5OxvD1d0ALITw614GR2XbkVMQjPieMvzsR&#10;4XG+iGCUE+xtmkYEhWxDXHIaDExsYWhsS3vCG05fK1NrbDSwgo2dJ0HjDksbV1jZ6AaxlrC2c1Vq&#10;xZKlR0hwOBLiUxRIQoLC4UfV4kIrERERRSBkqcnAnClpZRrVqKgIpKYmq4pjGTbS1dWZyiUEH3zw&#10;gYLJ73//ezQ1NVHRRKs+J9nZeapXbElJOZpbOtFJoHQvA0XqTSR6ewdo9XowNjGGU8dO49yDD6Gj&#10;ugI5Un8ivT+ZUTrsnNFMeZ9FCd5MKd7L3zNIoEhG6qcFGDRjiczjuliCV5taIdErFIFxtar+REDi&#10;mvxfB5Q7dSlNcE1oxpZEHs+lWl8FE4lPAUUUC2EURKUS4hmNjWv+Ae1VNXjllVdx5fEn8OTTT+PG&#10;zZuoocJLpr3UEpBaqi6NqdkyJAgRblMhr6nK5Dr0KqAISD4ZAhctj9PIOQgkLaNH1mkRu6WXLcHU&#10;SRC1mYq6s0Er7VSnLVUOC5wubm+1c0CNgzsamabaHT3QIq07NrwHtJwa2rS5DBYWRhbokJYgqtuD&#10;9U04MzWDhZIylPJ+FWzajNmGGrx76wbOc3vOZsKM1nvNex+8i9b+BmjHO1BUnYn0vFh09TVgenEQ&#10;p5hJ+0ZbEBbjjVxmgAXajFKW/i19lcykI9hzdAr7js+gvCEXJbVZyCyKx+RCH84+chg9w03QTrSh&#10;srWQliobFa05aCQExhe06B3rwL5ji1g6vICU7CTsTNyBoqoigqgb3f3tiEuKYunWwlK9AHlFu6Ah&#10;jA6cGMfQdBuqeJ6pPVpcfuYMnnnlUTz21Clo+5sQExcOdy9HeG91QWxiMIZmunH28VN45NojiCFM&#10;zF0tELAzkJbMF9HpOxGTFYfssjwUVBQiPSuVEj4KCQkxiIwKQVLKDhw4NI/qmlLIWKvSsW1xcXEZ&#10;KM8poOjrUKrLSxDk741aAqW0KJMKJQ0tjRWU/i1MRBdQU19I9XAf8osSlYrSjFQRig3QjNegpDFF&#10;PfDY0FWApJztyCiMw/jsEIFhA0v60i1e27BxsyXDDGEROxEbn4pNRpYwt5bZBR0IDyfVD0VgYuPg&#10;AWt7HVRsbJ3h7OwGW/pxCZn/2MnJjUrEZrnVx1UN6yj9Q7Zu9SNIpCl4m2pdi43dyWMdaGVqVd2J&#10;/P3oRz9SViclJVUBZQdLOuleX1NTj5bWLgUUadXRQUVXIdvd06v6o8zOz+HCwxdx6uQppG71VwNX&#10;t1La1zIzVDu74sLgEE719WFvURmq+Tv7+B2HmCEGLQgUrmupUKQLegGVTEwQFVaidGiTuYo74HoX&#10;hbISJCtDD5O/CBSphF0GiVIojM8DirI9DI/4Zvjw2Kid5XDZaAvn+w3w6KmzuH7tGi5dvoznaBnP&#10;nTiFWENz1GwyRD9B0s9r0E+A6CGhB4rApZ8QkZBKW30okKyAiwBJH70EkAoFF4JFv41Kp48AGRAL&#10;yWvZZcWwMCd8CCPCWzq/tclnW9jRXjqhjuCuMDCnenRBpxzP9NJBC9rq4o5KR1dotgby/TZo4GdI&#10;P5RBFk6LeUWoNub93GQqzcavIyUvjqVjProIFk1fPbLzE5AgHr86B4HbPeDibUE1Uoelk2MoaUin&#10;SoljCZuEmT2D6KC6kRHQWrorCZ9WPPDwIXQPNCCnLBlLx6cJoUl0DNfTUjWpUewPULU0dVXh+LkD&#10;ePTJh9BOcMgcP5qhbkwtjCGXGTIzOx71DcUoLEnF5Gw3hvjeycUeAi8VveONePLF87h0/TTmDw2y&#10;RK9CeXUeklLjUFSaT4uRrYYn2HdsDicuHFXTnLr7e8B1myvSStMQy32JBYlIyEtEKhVRZ38XlVAT&#10;vL3dsH4DZeo2b0xMMVMQCFXVJZidncaxY8fUtBkySLN0bJNWnrmpcTxAX1lbWYYAX09lecqpUCrL&#10;cpVCmZ8bxp59E+jokmbiTExM96B/tJ6ga4R2rAaDcy28Hp2YWOrA4EwDSutTsWWrDUprChEcFoK/&#10;/Yevql6wokDMmAGdtnggKS1T9bSNiU9D8PYYBARFYYtnIOydpJObK8FlT9tjDWNKXWtrByoQN7g4&#10;u8OGpZIZE4o5E4ahgQnWrl0LY2NjBNHCSIWsqakJLcwOWpcOyNzMFpTh0jNY/ycQlfmHpIlYwo6l&#10;m9TLNFMWrwSKDiq65uIm7mtsbsbrb72JX/zyl7h2+XGkMUE2mNsRELaqa32ppw+evfAQ/se3P8RC&#10;Qwuy7luHbpaog0zI0kwsKkWihWBJpXoJjc6Bb3IbvJO74JbS+VcBReKLAmV1fB5QPBRMpC6lCX48&#10;NiwwBaZ/+zVkRMXi5Ru38Dh/twx58fLrr2GsoQOJX1mLbmNT9JuYKDszwN+7Gij9hMcgX0v0mTDj&#10;6mMZNKuP18NG4g5guE3ZJl2I4pHm3i4uuwgdaa4WdSQAku0aQqffwlb1+dESGL20Sr2ET59SPhZK&#10;1XQS9F28L6opmefvsJMhPAklRxd00MK10hqtufXKDUTGBSM+NQoZtAwlFelMsKGIiAlC+M4ARMUF&#10;oamzHKce2YtjFxZx6OwcmrQVaNSUYy8VinaomSBiSdVdhYn5XsztGUJhRRpatdU49uA+PHhFOr4t&#10;YebgIPadnMS5x45QpfRBO9qG3Qen+d5W5JRmoaAsB/XNlcx8udi9ZwzpmTGIiPLDidOLGJvuIPCy&#10;0dRdhieePYu9x8bRTLUTFuOJtJwdWNo3jW5NG/wCveHj54bC4jRMzvUjLjMW0YlRSMtLQzEBVdZc&#10;ivSyVGTx+yURmqkF6YiOj0IclUlSUhzc3J0JpRycot06dGQ3jp04SKszo6aPkLmMZdZAqUOpLCtW&#10;QDl3+gRBUg4/b3fU1xSjuiIf5SXZ6GitIYSWUFKagfbOagwMt6JbW4PFfQOEsEaNvTK80I75owPY&#10;f2qE6rAKLdoSKrw4BIX7ITk1Caa0BfeuN1F1KGYsRRy3uCEnvwgW1vZwdPGEt18oPHyCFFiiY1JU&#10;xCakY1dCGuITpYdsEhITUlXE7Uri70unBUrFTlqgXbviEBoWioDAAG5LQMzOHRgc7MXE5Ci2+nrD&#10;1MQIV648sYwTKHUWHRWtutJLHcpWevKCAhmwqfmuQOnq7uWxtRgbH8dvf/9bdY5Xnn0OefauaDSk&#10;pyfYqplgTzW34h1K5m998C288MAF9PpvQytBMyAJmiCRTlUDTMC1LP1i7DzgH1tCddIJL+l/8n8B&#10;UNzjBCZNVChNXLYglOrJ3doHhn/3JSxOz+DFW7dUz9jnnn0ez1y9isKtYSi7zwAaQyNCQ+pOPgmU&#10;PmZyiZVA6SdIJL4oUKQuRcPXyioRzKJO+hlSD6NlyGutqnORY/leKo3e5fepuhzCR5RNnxnVooUZ&#10;7wVfc3svX/erJRUQVYuARr7LiHQ6lONZKGkZa27eeomJMILKIBXRcSGISQlDDX1/TV0x6ppLsJ+W&#10;5uzF/Tj4wAzBMIsLTx2DjPN67KG9GJjohIaZZXRGi6FJKgnGwaOzaJHhBIpTUNVUitq2cswenMTe&#10;U7M4cl6AtKhGcEunvE8viENSViwSMmJRzhK+f6ADR44t4JHHjmN8qgN9g/V48OGDuPHKFSwdmsLs&#10;0hAeeOgAElLDkF0Qi9ziOOQVJitrEhEZAjt7KzX6e3RUAFLSoxGTFI6U3AQkpu9CZm4aylj6F8kY&#10;ms1UNDnRyC2iPWmvRX5hluonou3rxPmHT+L0A0ewZ+8clhZnMD8zjZPHT2Dv0h4cOnAIN158UXVs&#10;W5ydwtlTx1EnQPFxR1NtKaqoThRQOupw/sGj6OqpQ3xSCCKjfWjLarHnwDBmdmuwdHQEUwe02PvA&#10;GOaO9NJClmBidzceunwUWVRPgcF+yMzLx730pMZm9jAxIVBoYUrKquBK+yLNwSbMbKaEy2ZjKyoY&#10;V+73g7tHIJxdfGhp5MljL7gznJy3wNbOEfYOtEEubnCgSlA2yN0N0TsjUEa1VVSQh77+bhQVZsLC&#10;zBBJCYn4/vd+oEAg9Scy+r1YHnkuJyEhidYoTDUXSzd7qUPp6NQqu6OCUGnltoKCYjVZmP7vxaeu&#10;IJuQbKR6aqP8rjExQ4OvH6baWnH9sccwWVaLPm/eA3MHKhQ7VapKJpDnVkpZokd5hsB3Vw3cRZ3I&#10;A4GfEQKYlZDRQ+RuIXMK3w0gEqruJJGgkfVdjWpkej1MXJU6qYN3XDM8pNk6qQW+PDZqRzGs79mE&#10;AFq5609fx5WnnsLly1fw4s1XcHhhAXEbDNDDzNjP0lwszxB/4yAz5iAz5mfFADO9hBwvy5XbekVh&#10;LEcfX0vcgYy8Zkbn+W+rFoGAVPQqSOhCv0/Uku79d84pIRDR1fHozr86lG3je+U4LX/XmudfeBa2&#10;DiZIz4lDRn48yhvzMTzVQ6vRj7MPH6aiOISZA32Y2NODcUbHcA2WTkzi8RcewsNXTmNh/zhB0qPm&#10;Ao6ICcD0/ABOPLAPRZXZapqNnqFO1HfWqjqah6hWhme1KKzKQthOlnIVmcgry6BCCkV2Xgpq64qQ&#10;lbOLpXk1MzbVzSNUBccn8eDFQ3jimfM4SrVy7NRu7CWgHnrkGC4/eRbnHjrGErGV3n+HmlqzsbkG&#10;8XHhqK0vxgitS0tHPRycrHHPPV9Vj+YnpcYQMNHIpELR9Lfh4qVzePChU1hYmMTDD5/BOYIgMTEa&#10;djZm6Oloxr4lKpUjx9SUGQKVl6TZuLRY1aHcBgoVSh2BKHUoYnk0mmY8evEMTpzag/6hFjS1lmAf&#10;IdrQlE87FonpPVpeUxn/ZZSWcEANnXD8wd04dHIe7ZpaKo1o7EyIw9Zt27FugxmMjawJAw9UVtVD&#10;JlQ3YQljaemA6B2Jyu4YmdpT0YjlcaaacYKFuSNMjKxgtNkMmzYb4f5163Hf2vVcblCvDTcZwYol&#10;U2QEwZydiZDQYGRnJCM3JRZTQ730/c/gD3/4I/785z+rJ4xl1DaJoqJiREZGIXZXvGoubmpqQXtH&#10;zx2YLAOlva0bZWWVeOftd5ZxAhybn0f6ZlPCxEE1F7cysZfzdZ23PxaLK5BvYY9aQ0n0dhhUdkda&#10;NaxUpWA+bdzO4ET4J1ARyHAFdwGJPv47gLJFqZP6ZaDIuLFNCE5qRLBfPDb8zZfQXluPWzdexpNP&#10;yAyNV/ESlUp1SjIt3QaCgRmRduf/BFD0FkdX1/JfBBTu1wFF935leRxdzVFRl49xWpa6jhIsHZ7E&#10;+YvHoRlpRlFdKrrGazAifn+fFs0DlajuKsL0wSFcunYeew5P07pMYv+xOfSNtqOxtRy9g20YnuzD&#10;0pFFdA/2wD8kEF4B7iiuykNBeS7BE4rEtBhU1ZegsDwbIZH+8PCyR3Cop2oNGR5vxlPXz2B+UYuJ&#10;mU48cGE/3nz/RVy4dAIjE92EzCIeevQ0nrwqY0o8jYmJEYQEB6vH7WXow+3bA6hUIhEaHgRvHw/Y&#10;WFnCytKcMn8bS5HtCA4PQCS/Q1p2HAqKM1BUksFz9OLBC8cxNTuElNRY7IqNwPCABrNTkzh6+Kia&#10;NmN+dg7PPfOMsjx7F2bVw4E1FaXw9dyC+uoilBVnKaBotS146MJJPP7kg6qVJzE5HB3d1RgaaUM+&#10;VVlieijB2q56FM8fHYR2ohGPPHkS1c1F6Oprwvj0ENz4vX0CgwkJWxgaWlBpuKO8sk7Nb2xgZAY7&#10;B1fanCRVSXs/lcx9G41wzwZD1TFO6lBsrBzg5rgFIT4BSIzaiaLMHHQ1tGBxdALHZ+ZwdnE3Ti8t&#10;YnJwAFGhoQjnb6glSPsqivDkxYvLGAAef+IJ7KQlkt6x/gGB8PMLUH1bRJ20tXWolh3pvCZL1crD&#10;9YZ6gqatS3WGk79f//o36C4qRRHB2GXrQqDYESw26qG0RkabnSu9uTxdbEMfL1bHWiX6AUp2eVo2&#10;3XoLtkfkwieRGTjpDjQ+N1bZHIlPbUu405Kjj9VQkVAWh0C5E03wkuA+j8RG+CTUsVCshLulOxwI&#10;64fOnsPThPKTvHY3b7yExx++gFhm8KaNxhjkUqCiQCK/kZl1NUQ+GbJfF0M8ftCCGXj5HKszt8Tn&#10;AUVahRRQeN7VQOnnuZWlIUREaUioc3Lb6s+Q0IFG/zl3oLPmZQLFxOJ+yv8kDE93oaIpB7sPj6O6&#10;pQhB0Z5o7ivDyJ52dBIqmqkmdE82oLgpC1mVSZhY6KeEH1ZWR+pQqpsKMTbJknf/DO3JFI6eOYKx&#10;6XH4MiF6+noiINQfYVFhsHGwhpWdOTNzNvKK0hETF4aMzF1qUqzjp+bx2BNHcfz0FIZGW3HpidN4&#10;5sXLePbmFUzM9SOHliAzJ1HZlNp66YhG26XppsxuUQ/w9fdr0NXVStXSjrn5WfRqtKgqLkNXdRXG&#10;2tuwd2wMB6Zpn0aGMDaswcRQN/YvjOHg4ig6mitQUZ6H0aEe9LQ2YqxXgwWxPCdO0e4cxNjIKK5f&#10;vaaAsn/PggJKWXEBvNydFVCk2biiLIffpwkzs8N44NxRdPbUo0EGg5ZpD4bacOnyKdqvnfAOsqUV&#10;lGeeZtA31YoxwjwtNx6RsSFYWJqkncvDOgMqCVtHGBqZw9zSTgFli7sPNhAejoRFcPB22DJzRoWE&#10;IzsxBS20JNP9gzgyPYvjE9M4OjCCQ7Qf44WlGC8owWRxOUZyWHBk52IkLR0zpSWoo5VxMTNB4Y5Q&#10;7G8owrnhTnz77dfwZ/7/6U8fq+lDduyIRnj4dpgzEQUFhaCstFypk85OXqe7AKWyvBb79h3k+3mO&#10;P/8J3/ve95GxNRj1VFDtVChNTOjNji7Iv38z2h22cJstM5oVhpmoh8Tjc6lh6d1PsFRvNkeCcwAC&#10;dlVQgcgcN3eBx91iGR53i78WKJ+ESTPcGTLavmdCE9wT6xGY3IDw0HSY/sN9qEjPUM3DFx9/Ak9f&#10;fUo9TjBC+CZTnfRuNuHvFKWxDAdm6L8MlJWhh4vu9coMro/PA8pKkHwmUOS45RiQe8DokxYdvl4Z&#10;ekUiAFq5fc033n8XGXlxyClOIkzyUd/BjNGYg9L6bPSMNWLv6QloZxrRPFiORkpzGdqxe5LKpZFQ&#10;KUtERsEu5JVQLpekUqF00JLsx/TCKGqaq1FSVYLqhnqERkTB3tkRbl4ecPfxhYOzE4JDtqGsohhJ&#10;abFooKqRytfLtETnqUYW99CqtJdicrqfQHmIgLmA525cxxNXL9HmPIznuf7ND9/D9374XfzgRz/A&#10;j3/yE/zyV79SCVj+Hn3kYTx28VG1/vqrbyDePwSZzm4o9/FHY8QO9KVmYYaSfLaxFnsJnj2drZiu&#10;r8BITRk0hMV8TyeW+vtwdGYGj5w6jScuXsLZk2dw+MAhPPbYRQxz36G9e3D04H6UFuYhIjRQ1Z+U&#10;EZDV1SVob29EXnYaWltrMTM3jN27x3Do0CwSErejljbw+LF5hEf7oHe4AY9dPYWMwljEJIWoYSnb&#10;u+tou45zfUYBxcLKntBwpMWxpY2oVkrlvrWbsMXNE9u8fdHA37K7sQ3jpRXQpmdigAl6OC0FQwkx&#10;GImJwr70eBzOT8UJKsPzteW40tOG1/fM4JvHD+PW0QMoDNqKVF9XvH5uP944OoMLC0P45c/+WV27&#10;f/vpv6Gqqlp1tZd+K6ZMMLtod3TNxe2q8rVbQ5gsA0U9x9PTpwZXEtskf3JHHn/0Mewws6UacUIT&#10;1VMNoXG+rR1nWjtwrr4ZbfyNQ4TmKLdLC480daqKQSbkYm7fGbAL3kmEaYo8u0NrQ2B8VuiBoq+g&#10;1Vsfd1nKa4GKqBUJAsVNgKFCestSjRAW+tDvE4CsDu/4RioUqhQqlLDkerjZboXpl76OUyx4XqAq&#10;eVg6sr36Cl545jryfLaicoMR+o0JEwEKM+7dgCLrnwLMiuN0obM7Ev13CQGJ1kRvg3RAuQ0JWVev&#10;qSZ4Tt26bp8ARb6XrmKY710GhbI0slwRsn2A79c1e9MW8T36fWu++a1voHugGQVVWahmJi6ty0Zx&#10;TQZKG7NV79bZI0PQTDehZagSddpiTB3qx8iShtanGjHZIcgo3oniijRGNvYemcfi/im09TTS1oQj&#10;Om4nquvroenrQwBtz0bDzQTLFjg5ucLVxQVBwduoWEKw58gsbr72BC48ehij452qhWXf/gVcvfYE&#10;fv/73+APH/8eH6uk+Zf/fv7zX9KiHMe7b7+tXt96+RVkeQeiwcYFLdbOqKVXrzK1QQX9egUTb7md&#10;A8qsHVDKDJtuYKKm1yx39USZpw8qtwWjKnIHynbGoTwhFfWZuWgpLoK2tgFjbZ2Y0Wi4bMVEB63E&#10;QA+Whvuxf2YS+6anUZubh8q8THS316G+Kh+VtFXROwLh7+uEzpZKzDHjPvLoCTz7wkUqLy3GpjQE&#10;51mcOnMARQXZSE1Pgp2TEwwNzGBEqWxpYoHiglLV/HsvS7ttIdvhwO9b7xWM2Z0J2JuTicMleThd&#10;U4wnempxY7INby504YcnRvHP56fx3dPj+MH53fj26Tn86NJR3Dy1F/VJkch2tsBSXgIebyvH8cpc&#10;XD66D3/i1Za/t99+F+mElLTsSA/bzZsNVYe2hsZWNEnrTs8AujRDOqgQJr0ES3tHl+rD8qPv6yp1&#10;//Dxx9A2NWPXJlN02LqqmQGzmBAf3bMXP/nmB7gwOaO6h49Y2GLYTJqLCRVLa2Y4K3TLIEDm1giP&#10;ytUN95jSoepQxPbcLRRslgEir2WpVyMy940HYSIh6xLuhIiHPhL5WmCxcttnhqiTemXBtia20D6X&#10;weArG+HPQksU7JNUJpefeBxvvvMuji8uInHDRrRtNlYZXTKiAOJuQJHMedva6I8jXD8Jmk9CZXWI&#10;9bhjWaR+Q2dFVoaubkSnMPSh/16fgBZBMaj26bfJd9BBRKeUuF2OYQzJPi7X3Hr5JVTWF2L+4AQK&#10;a7OxK207ugcbkF+dgpHFbuw+Oa5USddEvbI7xx7dg+lDw9BOtyO3JhkTS7048+BBHDm1B4MTPaht&#10;KUO7tll1oe8bGcD8niXsP3IYXX2d6B/thXZIy8wg3b9t4eu3FVs8XHDk5D48cP4Qhka68exzT+In&#10;P/kRZCS5t995A3/84+/wm98RKpTOksz/wPjdx39Wyz/Ka3LmD3/8M/7IbfL345/8C65ffxa/++3v&#10;1etzpx5AhoMrZbU9Sz4H9DA6ze3QQ6h0MnG3mFqiydgKZRtM0enlrx50qjC0QC1LUhlFrJwJPcnE&#10;EhGbjRBrYIp0Uj/DxoG+3pFLe+RQupd4eqEhJBidUdFo37kTfenpGKOtGCsswmB5MSYaqzBcX47x&#10;jnpMUL0MttbhyL5ZvPD0Y3ju2cu4/txlPPfCU1w+hcPM0JHhwbC2lkrTcGSkpqOcVqWkoAiF+YWw&#10;YAYzIVQ8Pf2xfs2XUWLpgmvNjfgeFd6Hp2fx9oEBfIPQf29/N16fb8Sr49V4ubcI11sycVVTgjN1&#10;mRjL2omSQDfUuzpj366dOFKUiaWcJIykxuGd61fVdZO/R6gspFWnpKQM/v6B2LBhE0rLKtDU3E4F&#10;2U2YDH4CKP29w6qyVsY++cPvdM8A/eLn/4HC2F3Ip0LptnJC+SYjTGVm4f2XbuJbBMprT1/DKIEo&#10;DwMOU6EooBAmsqwzMkSKgzvC48vhkUJlIRWvVB+rQaKP1UBZaXNEmfxXAcWTqsUzoYGf0YTg1BaE&#10;+CZg7ZqvoKmiSvVTepgq9tnnnsPLr7+C6qQE5N67AYNMS/1mkhGXQXEXoKjtBIjAdOXrLwwU2cfz&#10;Ckh0CuV/DSjyWl8ZrIs7QLkdhOQngfLKDexMDEP3UCvCE4IQERegFEphbTrG92jVqPXamWZ0jtdh&#10;+vAAzj55BP1zhAOjqrMUfROduHDpJPqG2wmSeqQXJCEoyh/9EwN44OHzGJudQWNnG7KKM7B0dBq9&#10;Ex3YlboD0TGRiEvYBTcCJSMrUY3JIf0g/vCH3+OHP/wfeOaZ5/HP//wT9fp3v/8Dfk8789s/fIxf&#10;/faP+NXv/ojfESK/+t3H+I9f/YZ259f49W9+R7D8CR9++zt47733VWL++E/AJBN8jpkNNDaO6CcE&#10;ZJxSGei325zbLGzQbmxCOWqA5LUGuNA7iLawCKT80/1oZqaVkcKk92YK1cxoTi5K6PcrDK3RLE/J&#10;Ekp1ZnaooLqpdtmCfAKnysCcILJElQml+kYTpK8zQpqBMQqZOUrt7FFKVVbq5oF0LiMJ1GxffxTv&#10;iEBdZgpqMlPRU12JaW0PZrq7oKmowHhTCx5c2ovLp07i6OICliYm0NnYiDRm8u2BYXCXMUW3heNS&#10;ZyM+eGg3Huorw4m6NBzOi8bR5CAc2uGNg4xT0b44uyMAB6MD0eLtgEw7Y2g83PFoaAyuFRTgpQPT&#10;ODTaiZE2KouPPlLXTv5mZ+eRmZmthnOUsWOlDqW+vpF2pxPt0lSsHUJP7wi0fQyqE3mqWPqqnKZN&#10;1P998M57SGTJXS33gNetVh4MDAjGeF0jnnvsceylRZrYEY9OblcJmMAeYGitLJBrsAlxvtsRmtao&#10;OrJJuBMqq0GiAKLGRrkDFH3cDSh3QlSLDhICkpWVrwKXlRBZGV58n7fYnaRGRCbUwXq9Lazu24gH&#10;jp/EM88/h0cuX6IyfhmXLpxFijwEudkUY0wTwwKUFerjf0eoehBm9JWw0Ids1++TpagY/TaxK3fA&#10;oQv9OVdvXxkCkZWx5vkXn0VI5FZUt5aisrUYoTt9kZgViXZ5yvfwMEb39KBvrhUtw1UY3duDhRNj&#10;qpVHM9WG+aOzWDoyh7mlUexKCicoIpBTkckSJQw5ZXk4du40zl+ipN89h+q2Msyw9OydakRGUZxq&#10;8QkO84eFlRFLY0OEcF1GRJe/H/3wJ3j2mRfx29/8RplwUR8CkZ//imrlD3/C7wgKvTr53R8/poL5&#10;PX7281/ge9//IZ5iifc/qFLk78c//hkqUnNRTnUyYOdKgDigwZiScqs/Wq3t0SYqZOMm7EtJwYne&#10;Ptyi7z86No3+HUlo4fHVmwxRT5leSchcPXsGNaGRyFtvjnqWprWGZkj+8tfQHRGB423NSL5vHcru&#10;NUCftQt6mHnyv3Y/eoPD0MOSvWj9ZjQRNC2EVD2jkCVQITNZEm1AloERSm1sUcBI5/YU3pRcwi+f&#10;8Cuyo/qRzOgXgKqgENTye/SmZmKkoAxjZXUYKazC8aoGPNTWgkvjPTjTUY2HO+pwriwf57PScSkn&#10;C1fLi/BcRTHOJzHTOjiigTAbCQ3BxegEPBscg4fj4nB9zwTOn6CSpM38xS9/ra7dv//7v6OtrV2N&#10;DyvDO0p3+7DQ7WhqakVzawfapTObVML2jaFvYEw9FChQkb4qr7/2ujqH/J2j/YwllNtoNbus7NSy&#10;0sgWeby+J5o6UUIrWkc7oEpvUSYCFCbibgszJG7agMjgOPiltmKLDFeQ+n8JUOJb4Mv9oSmtiA4v&#10;wf1/+3UkRkfiBRkz9skruHjlcbzx5ptUpTVIW7cBfUxzg0bGGFzRXLxShfxXxn81UIYYq7evjE8B&#10;5S3aivL6IozPD+DQ6d3qeZ7ASA9klydifEmL2UOD6BytQRcViqgVGf+ke6IJ88fGsf/0AvYcn0NF&#10;YwEyixJpkzKQWSpPHacjMTcZ44tTeOGNl7Hv1CGUt5agqqsA7eMV6BmT8WGb4eppDRs7Q7h72Kkx&#10;SH76b7rKwH/96c/wjW98iF//9nf4+S9/hR/++F/w/ocf0ZO+jzffepfQuI5jx09hz96DLEUXMDg4&#10;rMYwLS4uw+HDR+nbBTfA9Ws3kOjuhyZLRwzZOaOWdiHf1h6PD42g3NEd2V9fj9pNJhiJjcWtK1fw&#10;3vsf4L2338MTc3vR5uCJKkLjXFM7Xn3iSbzFTPLiI5dwsXsIFUYWqKbCOVRejaeOHsULDz+CkSz+&#10;Ng8/1G4wUY+T17i648LoGA7UNyF+/UbUGNPXUqnUGpmigDA7z5K5kN8h6551aGHiarewRuF6QzT7&#10;BaEvOha5azdxmz06rBzRTBBmrzNGMeGWutEMRYaWKDazQoW9E8p4TA5/V6aVJRrdPdDlu1U9xj4V&#10;HoXZyB2YDAvHgbgEHMvIxJ6kFBxMzsQDSdm4EJmAp3am4Gz0LhzKysbxAQ1eeu5pdd3k74033lKV&#10;q6I4xMYIWIqKytDc0oG29h50yAOBUm9Cm9NPhTIwMASNRouOjg7827/qgP4HqkpNDVWrDBRk5QwN&#10;Idluao0eWxc0WTuhd4sPengt+qgEB5nJxOb0q4xmhVZerxjCN3hHNrzTCIrUHioUaeUhCFYBRUDi&#10;mdJ1V6jogSLhLjaH8XlAkeXt0IOFANGFbt2T5/BmRGS0wt9zB9b9w9cwMTKshrZ4jOrkmZde4rV8&#10;Hjm0wiUbNqNXKmONTAgUsQcs0JYz6hDhqWL16y8Yd6yQTt1J6CpWCQkCWnrBSsW2tCxJaAgQDRV5&#10;v6kJjzEmSIy55DqPHVC9cyV4bp5H7KdsE9APmPP9ZqZ8bcrjeU7+DlnKOYe5Pkz1JcdKr9810lKy&#10;+6iMeDYBzShtS38jKlsKUdNRhIUjIzj3+CH0z7SgZ7wB0wf71eBJs1QuM1KPMt6K7rFmxGVFoLqj&#10;BE291UgvTUBGWQqBlImUgjTsPrYPC8d2Y1fOTqSXx6GNMKnXZKC+IxNVDRlobitEbkEiRsYGqUR0&#10;IHjr7W+gpLQGWXlFyCsqR3pWPqJiEmiT4hFDebyDGS4yYge2h0UiLCRcTe69c2cs4uLi8corr6lz&#10;SI3Kntl9iKV376R317B0PlVbgyeOHcY7N17CAdqb4eh4NBpYImHtRhwZm6Tc/y5efv4FlAXz92w0&#10;R8Mmc5S5++DxM2fxvR/8EK8wkfQxQ5bR2lQY2+BkhwbvvfYavvmND3Dj8pOYyMihX16P2Z278MoD&#10;p7nvVbzORPbo3CwGtwWi1mAjZqkIzk9M4s1r13Ggpxe94ZFoIBy6LR1QRUu1p6MLF2gTc3hzavk5&#10;HSa2qFlH+7TWCA9rhtHgFYSCr29Eu3T6Yomfe99m1Hv6oSeS15eyu57qqIXWoowwzNxgiFJaslyC&#10;qo4Zt9VBMrIDmsztUc/f1sXluKsPep08Uevpg77yUjz/9FNqdLazZx9UFbIyALWMZF9YWIzyitrb&#10;PWOlm7206ojN6e8bUnMhNzdLc/kM/vQn3X38wY//GVkEWqmZNRWHg/otDVRqotik673Gwg6j1nYY&#10;trTGCI8ZJFAGGIP87XWbzBDr6I3A+DJ4iDKRBwKpVDySPw0UCQGKggrXPwso+rqTvwQU/bbboQeK&#10;dGQToCS2wSeJQEmsgtFac3jbO+NxqpKnr1/j8gpeffMdnNyzFwn8ne1UwQPGzHAEpJTodwPDfzbu&#10;KIUVQOFrfUuMAEXGVOk1J8zUujk6CYhOCy4tzdHKZZOlBZppy9plbBqGLDtZ6Hbb8X7ZOqDd1g5d&#10;dnbokcHCCXtpHRokIKW374CJMUa4HCVQhgQq/B5rfvyvP8bI4jAqWkrRqK3B9IExDMx2U2UkYHC2&#10;A9deeQT7z0xiZHcXusbqUFifqoDSPlSH1gEmsL5q5FWloq6jFNmliciuSEVmeSqSChKQlJ+InWk7&#10;4RXmjfzabBw8N48DZ6cwMFONnhGZNL0KLV3ZKC5LwuUndM288nfh4cuwYAI0MraCNSXx1q0hkJHd&#10;g0OiCJEoREfGIIZw2bkjTo3LERtLWSzjlDLh/+I/fqnO8Yvf/B5NRVWI30wCO7qhlWAZS0rFa7zp&#10;H33/O3jvzTfw0MAoFYM1ypmYL07OYp+2HxcWFjCUkIZWU/G+ZihhSXqZqucmYXL94UdRysxbxcRe&#10;vtkCJVsD8dK1q/joO9/FXP8AEpmJ642sUMbPmqmrxze/+Q1868MPsNTViSpmkkZaqOGdO/DSY4/i&#10;nXfexLfos8+0daDWxAbDnoF4bs9+vPHqLbz52i08e/gIRgjMgns3YjpiFy4MjuC968/g4vQCpqLi&#10;Wdo7oYNAqKLK2UtL8sjsPJKYSQs3GKPNnIpv7Wbk2rvgRHsnkvm98tYboZVgrWGpn82EPsZr2Ozi&#10;jrL1BugwkylBHRFPC9aSV4Cf/+znGB4ZRW5unpoeQ9SJjIEiPXX1z+709skgSlQmVCdDvI7Dw6O0&#10;O9V47NJjvPq6CnLpfr6TwKiXR+eppOp5XU6UVGIqMxtHSyv5m/2hNTLHmIUNRglIaeVRVoCZRSrG&#10;E7aGY1tq7XJzcSfB0g7P5LtXysr4svoWoP8sUNxWAyWR+yVWAUW2Bae3IDAgEV9f82U01VTj+Vsv&#10;4dHHL+OJq9fw2mtvojE1DTn3rGXpbY0hQ1P0EyjSzHo3MOjtwt32fV7ogaJXKJKhpQlXLKNqLhaI&#10;UFVoqC56BRq01aW2Vsh0sEWCrTW2U6EEW5gi0NIUW00MEGBhgiArMxWhNpYIt7VFBN+3w8YKiVzm&#10;Eiz1tjZUlLbqHg0STgKSYQJzhJAZJlzWvPXumyhtKkbflIaqpAzHHjqA6f3DqG4vVB2uDp+bw4lH&#10;lgiRQTT1yVgiuzC00I2S5hw09FWhrDmfaiQZiRkRCI70QoO2GiWN+UilBYqnKvGN8EZYYih6JtrV&#10;U8phOz0Qm+qH6pZ0dPTmo7IuHuVV6fjWt7+pEqH8tXf0wcXFF+HbY+DtFQgHezd4eQYgJDgSEeE7&#10;EB4WzeVOFaJWtm+PgDXJOjU9s3wG4J13P0CS7zbkUW73229BD21PISX3k6fO4MdUG09deBRZLp6o&#10;30wVwATfHxyOfEsm/IBQTIVEo5uSTys1825bcaC8BkX+oTjY2Iq+bdvRwkzQamyN/shYnJuawd7+&#10;IZxihi+hDeo0c0AJM8N0WSVeefoaXnzqafTl5lNJrFfTGOTy5h4eH8X3vvdtPP/4JeS7eaCSNqaa&#10;Sqk7MxNyP77FfYfGhnnzHVBKldG9LQS3CLMPeI3epyI6VFnP95iimTbu6cUlfPO1V/Dmy7dw7dgp&#10;jETHoeTeTdAEheEsv9vNp57EPJVDp18IIUjgyWhbW4PwzP7DmK+oRsb9m9FCcHdaOCKVKmiyqQU/&#10;+uEPUFFZrVSJWB5Z5ucXqdYdgYlqIhaYDI5hkDAZGhrFQP8gGhsb8cEHd+7jgYVFxMkQgnaOqq9J&#10;6joDzNEC/eCtt/D8mdMotaEFIuyGRJXQ8g3Tug2xxJQH1PL4nXaGJsA3vYnKpBOe0rqj1MndgbI6&#10;VgPlL9WhfG4sA8VdpsiIa4F3Ygt28nvZG7vAasMmnDp9DNdffA4PP/YY7c5NXHn4kho3t2mjIUaM&#10;dBlNl/nvBgbCgHZhmBD49L7PD70qWR13gCLWxxIdAhIHGyQTEoE2ZnBytISVgyVs3RywNToEtv4e&#10;uNfeCvc72eI+Rxvcx+VaZztsdLLBRkdrbLQ3h7GtOfMhLaidJdJ4vnLmt2aqlw4bO6prGyoW/gbC&#10;Zc3Nl19C31gXlg7PYnSuDwdOLqB/qhOzB4cZQyhvyYZmogHj+zRqes+kgkj0Treioi0fZbRFOTXp&#10;SMyJRkxCMOJTtmNq/6iaSycoxg9h8QGIzY5CIQEjMwaaO2yAgelX4BNor6YUPffoXgyM1iK/IAU/&#10;+/nPVCL88U/+jYCIg6urH4KCqEpUhCEtNYuJugQFjMKCUuRkF7DUzEdebqHqGxFGaX2NNkL/d/rM&#10;Q4i2deaPdkIfE26PKakaFIGLM4uYaGjF4wsH0OEbhg4DUp0JuEcuiq0req1dMWjlgmGWrDIMYT/t&#10;g5TslUZ2arTxdhsHSj9LdDKhdDhuQQWhlEVY9dKCtdk5qRHHpESe4vdti05EX0oODhSWoVFuLCVi&#10;q6MTzmp7sVurwcOLi+gkDJsMrVBDe9OdmoIXKZkFQhMs7Ys2maCHtiB3kzHODE/hO9/7Hp594kkU&#10;OnqhZoOoJHO0JCbTWr2Oj775IY7NLCDfxhnl9xpAS+i+/NQ1fPi9j/Dms89gPjUXpeuNMUDV8wLB&#10;8+G738Drz7+Ex/rH0LPFC820Sqn8vEsnj+PWKzcRuyvu9gyA2Tl5qKysUa07YnW0YnMEJMMTGB4a&#10;x8jwOFrb2gmWIfz617pK3d/97rdoKi1FCjOVDDbdwvN3EspXj5/Gt7/9bbx143lMpqSjzZAls/h1&#10;ZXdseO1lLhkTpFDNhEdnwjOdqiKNdoZwkJkC7waPu8X/FqCIgqFKCUztwM7YUqz9u3uwKzwUL9x4&#10;RvWKvXz5Ml5+7S2MtfYgjfZTQ1UyaGSCIVMG05hSYCuAoIv/XUDR1Z90MvMnEwKeNkZwsjaFsYUR&#10;7rc2hqGbI0IzkuCxMxIGXm64x8UO925xUHG/mxPWerpinWz3cGY44j53e2xwd4KxiyOs7a3hamsB&#10;fytTxFlZoNyB9oiFhjzNvEZGyF48OKmiY6AJmnEmjNkeTCz2ob67BEWNGRhcbMfA7lY0DJQgIj0A&#10;fTKD30QzSlpzkU5rFEmYbI/0R3DoVuSXZSO3IgtxeTEobi9A/WAt8uqzkFYShyZNGQb4vkNn5qh8&#10;FjE626UGR5qZGaVv/5NKiNeu3YCNrTu8vYOxjWohLCQCSUlphEgJysuofoorCZNCZGXmKhkuna6k&#10;96ZMgfmTn+gqdX/9mz+gvbED0cyoPQTEAG2T1sYVrXZuaHT2QiGVxEBQKAZc3CCPdo9aUXITHuNM&#10;+OMEyKgl7RFlnSxHBCwsXYdtnJjYHTAgaobH97FElWZnDV/LGBHd4jtJ7W6eR5byvEoDP6eZ9kNr&#10;56pA0ys+lDKy19NLVap2+Aai39uXMLNHM21PHyFQHxmNVtq5fQRng7SMECgNVE4PaQYx29KFsyMz&#10;0AZGocvYFrUGpujaEYuXLlzEC5evYqmlG6n3bEYzf3euqTUuHDiIH/zwh3ho32Gk0Q418zwy/ed8&#10;YwNt2keQifKHCopRzVJGprHMo29+87nrOH7yBKEeriyPDFOQk52P2pomNDd3ob1di56eIQwMECbD&#10;kxgbncLoyAStUZ0agEr/9/0ffB9pAUEopALppj1roYXt3xaBffwNN557BlfPPYBDRWW0bbaqIlaG&#10;LBji9RplAm0yMECsvTf84yvhmtKhWnc8pHXnLi08nxdb/gJQPAkUfeihcQcezQogutdyPO1OkgCo&#10;GZHJTQhwi8B9f/9lDLJguEF1eJmgf/qZ5/HCSy+hJCgE1bSVg1JvQnWi7Awz+TAhIODQwUPsz3IF&#10;7SpQrIw7dujTdukORFb0TaHF0RLIveam6LC2QQLToj1tjrO/Nwv+DMSkJsAlxA8GVCJeYcEwdHbE&#10;vZbmVCOWuNfOFPcRPl+ztSRAnHGfmzP+0docXyVA7nEVqDhjvYcrNhA4hlQ3tj5bYGtvCX8bCyTZ&#10;WKOchcGad997C63dVahoKEBybiwqW4rRPdyC3NJkpOTtxNzhEdW5TZqONTPNiM+PgHamHVNUMKXN&#10;eby4IYiIDULUjhB4em+Bf7AvKpvL0UOV0jjagKrBKrVsHq5TPWxlGITTjx1QrUd55Ukor8zFrVsv&#10;LidDYGJiEWa0DWFhOxEWGoXtjLS0LJSVVqGmuoFAqUJOFtUJgZKdnaOgEhwcytJx5HbX+2+9/12k&#10;hsUgz8wJ/TYezOSOaDBm5nf3QwtVxoCDO9pZKnTLTVLg0AFlTJYExYhARnw9Y5iwGOYxEoOiYrhv&#10;SHp1EiQyopjq4cntA7xxfSp0HrOfJUM/JWG/TAPBm66GNORF76Vn7WIi67N2QDdh0WPKfTyHxpyU&#10;53droMKoo5XpIIS6CJRefn4HP7OBti3L0BqVdvw9Tt70xdxOKPUGBKMlOAI126JwoKASzdbOaKFv&#10;b3X3ohLqJ4Ta8WDfGBqc3FFvYkY7ZozDTU14nvL8+oVH0Ba1E6UGxoQfVZJfAL75ysvo6upeHp0t&#10;XwElN4cFQ20zWlt60NnZ/wmgiEIZHBhR/VNu3NA1+8vfs1SLOwniajN5INAe7bJuaqMmRD+i6UXX&#10;rgSUUJXJwMxKmci1puUZZqKsMjBCjOd2+CQ0wFUgIn1QuJSQVpy7weNu8b8MFFocWfdKaIcXbY47&#10;Q7rcR8ZWwOjrJvCwd8KlRx7F1Wdod2Tck5u3cPzAfiTwGsukWYOGApTllp3bIFgGyV0Acbf4a4Fy&#10;u0KW17HMzhbuhMlmWhUTb3dklZWiXdsFj7AAGDkwLTXXwznQBxttzZBRngsLLwd4RQbDNyYKX7I2&#10;w1eoQjYTHutogTYSLus9nHC/qy3WM9bSBvnsCIa1rysMuW7nYA5vWxOsef+b7yI5PQpxKeEoqsxE&#10;D2HSNdSMnNIU1RScXhiPuIwo1LSXoG2gVg1E3T5Qj+F5DSITwxAcHYCmjloUluRSBkYiKSMerb3N&#10;qOgoQ0JZHIq6C1EzUosm2qb6gQrU9BSqeY9ru2iZqFwamsrx05/qlMUvf/VbWphyeHltQ1xcCmJ2&#10;xqsK2Pw8evnKOpaSjago52cVlNH6FCtJLrP+y3SYjz4qlYG6v0uPXMFOJy9UWTqjzcyeCdcMuUzY&#10;DzS2otbZHXWU/iNWjlQdDhhhhhWYjFByjyiYLIesSzCx62OYr0WejzAjj8oxXKoKRYbYoyEeo2u1&#10;kAxC8PCcqs+B1BFYsRRm6TtkzRLKWs6rC8lEMgBxL0vqQVqrYQGe2DSeR5SQPKA1SGXTze/fL0rL&#10;0omKxo5gkmdepO7DRjUvt1CxtPO9XfxdMitclyOB5LEVJeb20PiGYIxqSJqmK5nIJ2ITUOEfgp6Y&#10;ZEyEx6KJAKqiB9Ymp+Cl69dQXFjKayzXNp3qMJnKsAotzR1obdWgu1vGi5V6kymMjc3Q7kxCo+kn&#10;aLrxzz/5iRryQP72zcyp/idN/EyNjSg5aW1z0I1b6huEFtrLTiN5IFCUiVTIyrWgomTGydxsgh3b&#10;klRdherMxrj9jM5dwHG3EPCsBor7cnwKKKtAIpWvOoXSrPZ5JbbBW+wWj90W30TVnIF7/vYraKio&#10;xCu3XsYTTz6Fx556Eq+89go6c3OQee96jEhlLG2xTqHcgYGsq9cEgf61ft/d4vbxfwEoCioqdM3u&#10;fVKJ6uwAaxcrrN1ijS/ZmCAwOhKp2Rn4muE6eAT6or61AcExobBwtUJzTyMCIgOQXUpr3FiLL5tu&#10;IkwcUNxSC7cgX2yNCkJQYiS2RPjDZqsLvKP8ERgXDO8wfzhR/WymwrGkLVoj3duTUyNRVsnM3VaG&#10;3tE2dPQ3oLwhH9VNxfwC8UhO24WYhAiE7QhQw0K2a2ux+xAtUk8LJqfHMDYxhKbWehSXFSAiJkzN&#10;yheZFo7kyiSUaktQMVCJsh568boU1PF1VWcukgq2o7wxC7Pzoix0duf997+N2NgUpKblID0jB0nL&#10;o42Vl9UodVJX24TqKn43vi5iohd/Lz05pdLw29/+jjrHx1QpY0OTiCNMRJW00E6coP9/aGYWLz/x&#10;OPa2t2N0exQzrCMGmYjHqDLGBRaScXlzBCY6xaILXcYX2DDRc7+EvB7VB7erfVyXUJBQ65Zqv6wr&#10;oCzHAMGiX5d9uqZSwoLnkMQgMBoSkCilw/1ybgJHAUr2M4MKYHRqSb43bRrVzogCkj19rKgda/Qw&#10;o0omlvojycg9hGePnQwXYIP8tQbI2WCCYiqeBiNbHuuk+sAsNTTi0UcuID6W962olColWQ31WF/f&#10;jI72HtqdXmg0w+ij4hkcnMTICKFCyyNDFSwt7cHvfvtb/OGPf8AvfvNr1OdR2Rjxe9jZodXCDM3M&#10;ENIHR4ZzbCZIeqmwRgk+fcvEsGQcrtdtMsYuE1tsj8iDZyLhIE3BKxSKdL1XKmW5Reez4q51KHyt&#10;YgVQFEgEIiuBwuVKyEjPWC9+rietT3RqK1ytfWH49ftx4tBB3Lz5Mi5dfhzPvPAcXnj6aWRQldbR&#10;7ozLPVMPA/71rTcSd6zRZ8dqoKhu9ubL1sfaCiUuDrAhUP5pC8PeAmGxMYhPT8b/c/9XEZcaj8TU&#10;WEQnhcPR0xrVDYWIz9ipBogXqNxnbaQsTU1bHXYmRCI5MxY7eeyOlChsi/aj0JAhVOOQlpeEisZK&#10;2Pi4wCMqGGtefe0WMjJjUFqRqYYGKKrIQJumntBoREFpFjKzk9WET9m5adga6IltId6obSrBkZNL&#10;aKJkkhHTPTy3ICFxF3bERMLQfCOCdwQivTwF5ZoylGhKUK4tQ3FHAap6itDUX47cmnikFUciPX8H&#10;nrjyiAKB/J079wh27kxEcUkl8unt09OyaXeylTJRQaDUUXrrlEq16pUpUzlIp6rf/16e7pFOcf8T&#10;RWn5SDehXTB3RD1ltVSQ3rryNN775jfwDUr6822d9PVUKKYEigQzqcr4AovVQJEMvXxz9SFA0UHj&#10;Tkhzp4BjmJldLS14nLyX6/Kw24Davqxy5Hi1XRfDy58h3bJF0YgaGiJQBDRScst3lNJ7hMfIE7lj&#10;/I7DzJD9JjyO+5V6EsgQQPKMxgA/o4/nlHFFh7hdRkIXldBlK5NJ2SPj/g3qgcKpsB3M6DKZljNK&#10;qCbOjo9jYnIckWHRKCNQMrMyVYV3U2Mb2lq7FVC02hH0D9DmEChDqg5lUo0t+9hjl9T1l78PP/oI&#10;Sf5BqDS1Q5+dDWpMjdAfHIS+8DAMbQ/HJG1at7TuSElqyYxgoZP00rmtcpMJ4px8ELarCp5J3Uqd&#10;/FcARWK1QlGVsgKNFUCRENAIRPSvvRPE7rTDN6kTO+JqsOnLmxATFIwXn7mOp69eZxq+gtfeeA0n&#10;Z+eQuX4T+sTuLD9ZLBlf7u2nbY7+9cptd0Kf1u62Tx93gCJph9ePIddygNFPiDc42WGriw3udbXE&#10;vQ6WCN8Vq+pQ7jPZiMr6CpRXF6GArsQ72Am5Jclcz0J2cTrisxKxwc6YysMNJVVSh5ZAl5DAvL4V&#10;VTX5KC7PQGxCKBJStiMhNRx15EFYVCC2J+/Ampdeeg674kNR31iEqB3+8PF1UfAoKsnDtqCt8PJ2&#10;U1NM1DdWITsvDWER29DW2YiFpWk1eNH96+9HeGQYVUUKbO2tYe1khtiMHShqIkD6qlHUVYRSTTEK&#10;O3JRM1CGuoFS1GgKUViTjOz8eHznu7qpGv7lX/4dzU3tyMrMowqpR2VlLbKz8wmWEvV0a31DC6NZ&#10;Tcwtg/tI701ZSh3KmVOn1Dnk74UX30ScZ8hyd3sntNG3FzMTXTh4CD/60f/AxQfOIZ92QCslOzPs&#10;bbsjGXv5JuoUyPK+lUBhhl+5XYUCAm8oS6Lb+2QbQ2d3+L5Vr1eGft/K/SOEgIR+m9ov30u+i/77&#10;yL5lAN1+PzOohDyKLk2vKvhaWqV6abMaDU0wHR2DYy1tePnUA5jh9c25Zx06KM8LCS2ZrLu5qYGK&#10;NZUKsBBpKSmqQralpRttbb3o7FrRwjM0gdGxKYyOjhM0HXjjjTfwZ+iU5pULF5Fga6/qZTT83LJN&#10;m9AWFoa3HruMl8+fR29ImJp5Tipi1UNq8j35HbUEYd46A0R7hiI4qYGqgLZFD5Ll+EQdynLfk5X7&#10;b8ddgKIP/T43QkPfG1a603sLTJYhchsuDK/EZjVpWEhqB3y2hGPd/+cfMUSL9/KLt3Dp0uO4eu0q&#10;ZCL5zrRMVN67ESPGVJtSd2JmyowvUPl0DJqKFdLFyu3DhMIIr8XtNMe4Y3t4vz8LKCtCWnlkSIIu&#10;W0vkuFjDmZbmXhsjbGU+3Z4UA+MttsitrcCujCRV37kzdTtBsxP5lQWIoRuRuc7XWW6GyzY3ZBQy&#10;n+YmoroyG+HbvZkHS1BbX4jElHCkZERhV3IoCoqTkJebwHwfp1Mo2r5m7D84pVpcmlurEbsrGi6u&#10;Dmr2OHd3Fzg52ysV4uvnC29fL6Smp5BUlXDZ4gw3jy20RElIpjwO3R6EzPxkVLeVI7MyHWWaChR0&#10;FBIoJSjTFqGkKxfVvcUKKDnl8eiiCpLhCeTvgTMPMQFnqeEDxa/LqF/STFxZVaeaK6XLd3NLO318&#10;u+pmLyEKRezOyqEG9ywcQYSJo5riUibZbuXN7fENxPmRcezt7cflxT1o2OLJ0tsWYysA8H8TUFaH&#10;2CdVkqnvINDQvU+/Xykbib8AFJkIqsV7K25dvIjvf+sDPHPmLOaTM9X0BzVbPHB+3xLy8nOQV0Tg&#10;M9IJltKSClV30kqgdHf3qw5tg0PjGB6ZxOTUHO3PIOEyjF/8x3+o6/8r2p2hzi4kGJiglbK/g6Vl&#10;qaEx9tY3qsm933/zdQynZ6KJ32WASktNXsXvKaOzdRtaIOV+Q0QFxiMguQmedwHFfyVQZBpT1XFN&#10;FAnBcTegKKgQKL7y3E5qE4zWWsKNivCxhx9WD7BK686tV24Rog8jnbayeYMBRpj5Vd3JCqAM04pI&#10;6F9/HlAk9BD5a4EiMJEQ+6g1p9W0t0Wam0yrYglLNwdY+bjDwMMZtkEBuN/KEqFxOxGfmQCfiABs&#10;T42Bb0wowjPjsM7RFM6h3ojJ3IXwmBDUNJYgalcI4pIjEb0rSM0skZweiYQ0Bq1QfmEKdmbFY80b&#10;b76Khd2jahySuoYi1NWX0gKlwsXFGV5enoiMDIclZemmzZthwkxjQhlnzsS8IyYWGVnppFcWS7RE&#10;xCfGkVq0MjkJSCtMgne4B9qnO1A9WKugUqYpxbYUP2TXpxAoBcitSMSpM0dUIpS/M6fPoyCvRE2s&#10;LdNaClRKy6rQ2NTGxNylor2jW1X+tbd3oqOjCxUVVWr5i1/+Sp3jF7/8DZrKGhC72QKdVo4KKNKb&#10;tMXOGa0evii3dcFoWBSGXb15o+wUUFbC424h+/WhMjIz6Mpt+pAbv/L41YDQK46/BI+7hsBitTTm&#10;5+n3K//Me6Oex+D3kz4d8lyMbkQu3QRQWiaedr6vztUDz5x7CB8SKDcuPYHZlGwU3rcJ2ogo7B0d&#10;RBoLi+LSEpQUy3AJ0lzcoKxOW5uMZv9JoIyNTatR22R6kR/84Pt4/Y1XVR+W2vQMFBAOWirDJhOC&#10;xdkVD2gHcOvZZ/HGyzfxyPAItPZOaiR3qTcSoEgdUctmU+w0sKEKzsPWVGb4ZGb8ZUDoK2UFKNIr&#10;Vt/NXmIlSG5X3i5DY2V8LlAY3ozbFbUMgYk7Q+pPQtNaEBSaiq/9/T+hICsDz730PB5/6mk11OPb&#10;b72FcRmV7d71agKvIfXszGerE33IMQO8Pp/ep2/V+TREVoa+ZecTXe8ZovoUiLhPpjmtp+3Md3FA&#10;qIsdrKWjmrMV7nG0wtcdbPE1O2tsoGBY72yDDdLXxMMR92+xwz1UNoZezrDf5gVTNzvsyEpAUHw4&#10;/KICEMDILE5FSi7zfGYsAsN8kV2UioSidKx599230NZRhZGxTmj6GlFdS19VqB+UuAgRERFq7JKd&#10;MTHIzM5CAUsuvwB/lJSVorS8BLHxMQRRLRKTE9Rk4/GUTv4RPqozW//eAfQfGEL1UD0KO4vgH++L&#10;nIZ0lLRm0vKk4933dIMg/fHjj7G4uBeNVCXSDCnjarS1dqGGiVnUSVt7Nzo6pYVBKgV70dUlzZc9&#10;qlL26NE7fR/eeuM9JAREIJsSvtfWCd0CFJkr1nGL6s8x4rCFGcyaN9EaE0zsY1ZS6fpfBBRm+pXH&#10;/9cDZVXwu+j364Cy/IDXKqBIT8ke7pc5Vtq5r3trICYJ4lMLCzjA65hJpVBhYIyxhEQMNtUjg6qk&#10;pEh6xuYiJyuLtrJZKRS95dH0DiqgSKe2waEx9PT0Yv++A2rajSefvoK9c7Mo8QtCnZG1ahqXepsW&#10;aytksMSer23AbF09Sh0cVF8dGYRatUjIbyBQyjYZIszRGwEJNcv1Jsz8q0AhLTer61D+9wJF1tsR&#10;nlwPO3NXWGzchBPHD+L5my+oYR5fev4lvHjtWeT6BKJivQH6jY0ICunMZgoZruDTsLgTnw+UFff6&#10;M2I1UFSa4Haxj+phSyqdbqqibiqVDiszlBMmKVsIli322EJomLs7Yf0WR9zrZIOvct8/OdvhK1z/&#10;koMl7vV0xr1ujoQO7ZK9JdbRJm32dMD9jpaqD4pDgCcctm6Bc6AHDBzN4B7qBa/IQKz54IP3CIoY&#10;5OTHcRmLsvJcxMfHqomd/Pz8YO9gDx8fb4yNj2J4bAhDI4MEih+ycrKQy0TXre0mjIYImnwMDPWq&#10;wZ/zKjLRN6dFBxVK31I/itqK4BLmjKjs7SjvLkRGeSzq20rwi1/pZPI//+u/KWh0dWkxypJviAm1&#10;vb0HjVQp7QSJPNnaRdWiunz3yril/WqAZHl2R0YU1/+dPnEOYTYuJLIzeqzsUCwPodk441RhORpp&#10;fTTGFphgQtY1A4vl0VW6CghErawM6Y+iC+5fDqkUlT4qK0FyGyDLQPkkVMSa6GI1UFbu04cCh8Td&#10;1lclJv0+3fgay/0QFFCY0Hh+yaS60c11lkdDoGht7VHLTJxnZI4GnwBM7UpCHfe3mNtiKCIG/eVl&#10;KM3NQXlhIYpZoFSWlaOVarCtXWDOwqFPKmRHMThCmEiHtvFp1amtR6vF3PwcRoeH0UpVU+Xkpuqu&#10;pEt2F693CzNNNb9f0xZvhhcaqUx6eZ2kpUqsjrJoTPzpGzYgaGs41UkroSFPDt8NKDog6GEiIUMa&#10;SOWtLPXHqyEfV8XdgCITruuBsjI8E2h3ZPhHLn1T2hAenY91/889SIyKxLMvXscT154mRK/izdff&#10;xPGF3YjfZIQuY4GECZWBLPVgWA6xO6ssz5DYIsYQM7yEep8Kcwbv5WcoFP0+NZoaj5d7L2lAr2r6&#10;aDPlemq57OF5paNbj4UxWiyN0GxtjmpnJ2S4uSLcYwvcPVxg5WKPzVQsm5ylj4k97pMes7RJ93Pf&#10;va4OuIfb7nWzxz0EydeodO7l8WsJnvX2VthAwGx2NIeFswUcCZ013/zgHdQ3ZqOf1mR+oR8XLpzA&#10;rrgduO+++5TVcXFxokrZzpKItqO9haqklPvjEU6JHBsXh85uWpHONjU+bH5hDvxDfTG5exijBEn3&#10;dBe6JoXugfRrX0FGZRyqegqQkheO3XsniABdn4VXXn1LPXjWPzCC8YkZyulxflY3WtoJJSbkzp5B&#10;gotWSGb217KE5HEtrW1UKZ348fKj8r/7w5+g7dBip5kNGunNNQ6uGNi+A/OVdbh5+kE0B4ejVp7N&#10;4YUfYSKX5tlxAQZv0BgTtVTQrowxZrTPipUguQ0PZgo9UFaD5QsFv4O+rkbW9YlHzrty3+2Exe1S&#10;q69LTAIVKbGYyLhdjdolQaioyk7uk6ET+qgWpClZnmzuYsgodm1Uce1WTuhy88dYRjYGqTwH62ox&#10;TGUySgUzMjCI8eExLIzNYO/4AvbO7sHS7n1YWjqAA/sP4eDSPvRpNBjs7kFlagZqwyPQ4uik1JDM&#10;rdtBJdjh6ILCjQaos5BpL+WRBgel9AR4MiC1fN92IyMkGBghJCIdPszA3kld8BSoEBRKcehBsQIk&#10;dwOKKBsV3L4aIJ8KAVYS4UWo6FWJqBRdNBMsjdzXiOC0RgR5hmPd33wZY7weN165gYtPPI5rz7yA&#10;V15/FY2pKShct0G16sjQAXqloL8v+tY7iQEZBkAfBG2/sfEdoBAyupB1fYe25ft9O3iP9fsIKBmK&#10;QM41KO9fjr7lnrIS8rRxt6WJLiwIFnMTdPCYBn6XcmWFnJDm7oJEAiOGdifIywVOVC6W7s4wJ1Q2&#10;0grd62jB0LUU3edgTfDYwISKxpbqxs3NCdsYiZ5uyHd3xZpvf/QNNDRnoLk1G2MTzSxp+hAZtY3K&#10;xBqpqYnw9NyC2F07kJ6ZRoDEICklST3nESbPoLS0oFvTrepS0jJS4Bfog8qGMhw8tYShBQ0GFvvQ&#10;v6DF1ihX2PmaoJbqpKg+BWl5kXjhpTtjbxw/8QCldStVEEu8sSlK6VE0Nskwg1rCZHlUsP5xNZCP&#10;1LEMU8HUUTrL9KD6PizvffhdpO2IR7a5g1Ij7Q5ueGxgGO+/+BLee/NN3Hz0EZykopEOY9KZalRa&#10;ef5fCJTbFXTc/rlAEZhIAuZ2NaI5P0N67fapznIOGLR2pA2Sx9IZhIrMaVvMz8snAPJtnZFFe5js&#10;4saE5o0Uz63I8AxArm8I8raFIytoO3JCIpG/PRoVMSwkdsWjaVcCKrcGMZESJgR2F4HdymtVT7ic&#10;72jD/spKHMopVENCDBAs0syuYMfv3E/1VG9oqAqD4Jg8eBIoXgSKdLX/IkBRA1TLfi7/S4BCq+MT&#10;3wyfhCZsZUTFV8J6rQW8aZsvXXgEN158AZcev4QXXn4ZFx86hzQ7ezQbMgMbSeaWjK67d3cDSr9k&#10;9OUM32cpBRxhotTMCqAo5cLXDH19ivTTGSZEhuW1HC/Q4Xv/GqD0WJqq6DIzRIfpJkLfkOqUysXK&#10;Al02Vmi2t0G5sz1yqExSfLYg0ccDUV6uCPFyRrC3E2HjhFBPF0Rz2y7CJs3TFQWESJWTA9ocHKHl&#10;fV/zne++j5GJWszMt6JLU4K09HCkyrzGZdkESAQlkRPy8jORmp6sbE1DUyOtUQ5SUtMJoAl1Yduo&#10;XPwCfJCQtEtNn7H78AzahhowvHeI1qcbzgHm2JEagNH5NpTUJKC+pYA2538oEPzq179Wk2tLHYm0&#10;GohCEaXS2taN9q5+aPpGCZMx9A6MU0XRu6snXIdRXV2Dp5++A6XLV64jyskTNSxtu60cUWVihVJf&#10;P7z4+GVVYXjt0YfRui0IPZT80gNWeriuBoUA5osART2TwUSiB8FqGKyGxW3ArDxueZ/+9RcNvay9&#10;nVhXxG24SMJdDl3HOV2dSj9tVy+B0mpkRl9NuNg4EjD2XFJF8Ps1EQK1zDRltCsVzPQlhEwpXxeb&#10;26PEzJ7AsVXjtGSaWKhnhfIIgHweV8QoM7EklGzQRlB38Tp28bNaeL58GxtcO34UP3nnbeytqUfh&#10;19czE1nzO0lfGanjEWlugcJN6xHB++e3q5Rw0FkaWepBorc8dwXK8jErQ+pY5FgZoFoPlU8BZhko&#10;K4co0EPFl+t+hEqY2J1tKdj0t19Fc0kpXrl5C9elMvbpJ/HG229iqr0VGfevR48hMzFBIF3f9YXB&#10;p+4PQ54A1hIkvbZW6Kb9mGDm1ZoYQ2tkSEsuTelmGLbmsRZUMFwfsuI95VJajHSDHPFzDA3Qb2LE&#10;c94BiVjmQemDwmP6GTKNaJ8lP4tLPUj0YOmwMEK7mQG6CJQuM2P0yEBLVC5aKphOKzO021IxOtii&#10;1d4ODY52qKPNqXWyQ7WTLeHBwsfBDi32tmi3seb5dE81yyBM8tlrvv+DD5GbH044NGBkrBFd3VWY&#10;nu3D6ESXes4mJzcFGZkpiIjajqqaCgwOD6K4tEwBpaGpCVMzU1QtiQgJ20ab0oxDJ/eja6gFle0l&#10;GNk3jO6pNli6rUdxbRIOHBviMVnYt38Mf1wehOfDb3+I+oYmNbaGwERCANPZpSVIRtE3OHE7BoYm&#10;MDI8AY2mDy0tbWpWO/n745/+jOnxeZZwjvyRzqp1R0ZX7wmLwgunH8CNx6/g0oFDqLJhyUzqj/PH&#10;j/IGrAbFXwcULpkhVmf4/91A0Z9LPn91gtXVp1CZMJOKh5YQkPRJWPN68HdXbtyA1i1b0GrniCYC&#10;o8/WFRpCoIO/vYagqbV1RCFfV7E0bOH5Wpj5WwmMFoKlkcdIXUgdYaHeT2DIdW5hyPubWUI3bTZE&#10;O0vPdmsrAsYC46lpeO+5F3ifv4UnTp1An28gemRsEJ5b5oORkb96mOgzN92P7T4hzMzV2CIKQ2DC&#10;zKwHxH8XUKRFx5fvD+A2/7hmRPB7uJh6wuG+9XjwxBHcuHULT155Ei++9DxuvvAcSrcFo2rtRjWA&#10;kpbq4i8BpYcQGGLmHGNJr3W1xWIYrwfh0W/D/XbWaDPazKUlxl0dMOJMJUen0G8rgyMZ8n4as1Dg&#10;+wkijTGPE8jwnqpxSfQwEXXD9UGqDoGKhqAQq9PFEJh08RzK+vAz70CGUOFSI695fBfPo+E5uvm6&#10;U7YRMmKV1NgqUsHPzxSl1Ueo9UmnRQEb3yP1OWu+9/1vITsvgtailLYmHIXF8RgZb8WR41PYs28U&#10;mt5mKpYEJBMa+YW5tDcZXE/BrrgEQiYaW9zc4bzFCcmpCZicGcWxs0eQU5ZOe1OKCQJFxql18+dF&#10;Ga/H3kMDaO8sxrPPXVEgkL+Ljz2Oiqo6XQXfcnRr+tFNqIgqUcpkaBKDI9OqZ+b46KRqOp6ensXv&#10;lkdW/5d/+xnK0/KRZmSDbhsX3gAnNFOJyOTbfTtiUeUfjGOVdehz9caAgQDFAmMEigLIymDGux1M&#10;8BJjEkwIK2NUH8zUtytsmYkldNt1cRsqsn91rNgnoJAEuBoe+oR5133LoVqMeA59qCEA+T2kl2wv&#10;E4X0RNXSUkhJ0sbjByMi8dz+fTjZ1ooKKpNWqgypPG1khkj48tcxnp6F/vRs7LrnPtTR47fwfa0E&#10;mNQ/FRsYQhsYSKVigQZGO/c1MXG1stRsMjJGFYFSy8+ooX3p4me38vt0BIVir7YfL169hgMDvarZ&#10;vocgk8GGNFI5S7XTSfAkcxkcnADPxEa4pujmL17ZbKzqSRifeOJYoCFgkH2E0G17xFCgWYbIbYAs&#10;xx2w6OyOvqVHVc4mtsGX+7YmtGObjHsSWwmTf1yHjIgduEmIPHH1aVyhQnn1tddwct9epFCZdBhS&#10;WfAaCEykcvQORGRdti0H74lkZK0DC6YAD4yH+mIuchthbYTdBMsZ5qGpQF/MBG3FgaggzAZ6YczL&#10;hfv8MOLugF47nsPZBlPc1mXJa2yyGd0ES/vmdYSZAXpMDKgyjDHqaINhe6mMN0YHlUinFSHB6OZ7&#10;tNZUONa0PeY83soYnRa0P5Y8j0CFsOqiBZLvqCGMBDad3CZg0XCbslEqTVH9yGuqGxkNTgcYsV8E&#10;yo9/8gOkZUYhLNwbSalhaGrLxcxiJ04+MIcOQiF6pz/S0uIJglaqkwE0NjdRnaQhN6+AakaLuPhE&#10;1cktOzcd+w4v4sjZo0jKSURzbzUm9gyhd7RHTaa++8AQJme7CIt6fPTdDxUI/vCHjzExOYfa+haM&#10;cjk+NY+h0SnCZBDagTvqZGB4SgcUeXZkbEINmnyBXlb/99prbyPRiwmdMlwjCsVSpspgKWqlK1lb&#10;KNmbKe21VqQ+ZfsYS1R5zkavRu6EbCNIVsTdgHK3GGVikhgTWMnrFUDRQ+ATIFkRChB/JVBEHel9&#10;uT70Cfl271NmeHXzCZROliAyRMGV2QV89N7beIuZ4zyVnkwD2mxshg57R+zOL8KNhx/GU2fOoiVy&#10;JyqZ0Zt5nmaqmxpbB1R4euKp+XmU+/oj/Z77qXBMCBsLNHKZ8qWvot7bH/srqhH3T19D7br1qnWp&#10;jBmu0MUTh5vbkcv70USADfIeyDMuWp6/l+BvMLBAnI07tkXmUiG0wEWGexRIrFAft+tG7gIUpVwE&#10;KNy3EiifUiSr4naz8YpQQGF48X0Rqa0IdAuHEe3OPJXxy6+8gseuPI6rzzyDN159A60yfMZ9G9FH&#10;oOgsCO8Df/MdoAhI7tRtiHWRkr6LYNi9IwTTEYEYCnCntTDDTFgA5qPDML9jO2YjgrAQ7o9hH2d0&#10;O1ngQNx2LET4YTLIC3t2BDOCsBgRgIVgL8z5u2He3x3NBvdT+TDdudth1IM21tEc7Rab0MNlr5sd&#10;NM6W6LI3xqSvM0bdaGdM1qHDfCPVhwHX1xMqhiwYNqHPngUQgaMhTPqsCUCqk36qJC1VUY8oG76W&#10;de0yYPpWhNQNrfne974LK3lU+at/j8joALR2FKFdRrXvr8T8kgYdPRVoailXLTiJqcno1GgQEByC&#10;rLxCNLd1oraxCRMzE6isLcPRM4ewdGQftu+KQkl9MWYPzmD3od04fHIfFql2+oea0dvfpubZkb8f&#10;/uifVeVrj2aQqmgGw2PT0PTRJsmUDINjSplI6IEyTNj09w+qaTBlEir5k3aiowdPYBdB0mbrooBS&#10;y9JS68ESICSUpbI1Jplphqx4oZmhxmlZRllSjDIj/L8bKFQk/H53Eq8uRLUooPDze/kbtUwA8sSy&#10;9Ekp2rARx7Ra/PA738EzT15BffhOZnBHtBtaqKeNT3Lfe+++oYanPDU0gjJzGzRQmdTyN81nZeO5&#10;sw/g/Vdu4YnDR9AXtQOlGzahjWqjiaCYoQW+tO8Abj5xBft5f7pc3dDJjCZTisoYt1qPrbRBMlQB&#10;ZTxBIq0UMsuddLorWm+EXR7bsG1XObyoSkShCEyk6fiLAEW6xSuQfEGg3H7/ZwDFg1DzTmxCfFId&#10;bO8xxVZrRzx75Sm88OILeOKpJ3Hj5ZfxxGMXkeXsiqZNJhjYLECRcVt5/T8PKAyxIGIjFgQgYf5q&#10;2UVojPq5od9rC4b9vbE7OgR7qFC0zlYEggUOEShjwR6YjgrA7I5t0G51xhQBs8hYCvfDnu1bobE3&#10;xRIVz4S/Kxa3+2LAw5YwMsP+mBDMRPgTXr7o87FjnnDDkI8DoWbMe78O/Vtoe11pnz0dqELXYcTT&#10;EYO0Yhrb5boXsmHE3Zn5SsY3NlTbtCykus2M0EW7ozGlDSMoFVAYa65fv46vfOWrsLd3gJe3O+IT&#10;w1FUkoym1gJ091aih0pD09uAwtIClNfUUIUchbuPH0LCd6CgtAJD4+NobG9m1Cu7Mzg9jq2hYQiM&#10;CMPYAu1Jfzd6+rqx/8gCSstzcODAHgUC+bt2/Xn1IKB0khJlMjgyCW3/CD+TymZZoehhIjFC4Egv&#10;2aHhUfziF7qxY3/569+iqawe6WZSGUg1Qr+fuXkzpjPS8VBHF/I3GqFjnREmaWkmBSjMiBNW1rQ8&#10;n69QVgNjZejhsTI+dcwKoNwGB7fpgXB72/LrLxrqPQIZrq9WKPo+LrfnpKWP1jJBKLXC41t4DZao&#10;IA6NjePc/ALKaAGbTJh4pOJ17SbUhoTh5rWn8f7rr6EzIxOZazeijQqinvakwMEB5/bux/e//z28&#10;/PRTaA0LQ/kmAwLFGhVG5hhOzcCbzz2Pb337I1w5cRItnl5o22zAz6UK4THdppbQcl0mhpIR2WU4&#10;RLE94tdzDMwRHbgDfol1akBqqYz1VJn+093qv2gdymqI3C3uplDUMAVJzQhJbkJceA4M/+4rqC8q&#10;xa2XbuAS1cn1Z5/Bu++8g7nBPiQznWnltxgb8/cIPHQgUS09Ahapy1gFlAFL6WhmgnZmyBbjTcqK&#10;dFkbEggs+R2tCRAbzNHyzNHuiB2RjD3t5w6Nmw0WordhJnwr9hAS02G+BIMTgeRLS+TL95phcqsr&#10;+txtMOLrRMVJO0JY7N4RiImIrZiN2YaF+CDsSd2OxdhtGA/cgjYHwsDTFnPbfXAwMQJDfq6YDvXB&#10;/HY/dNiaop3frc3GlErJFW20Sh3LdTBttFY9BMykr4wrRMjw93RL5S6XCigbN22CDf20GW9yXFws&#10;/AM9kFeYgIbmAmTn7UJDUxmyC3IwPjOHY6cfgJObF2yd3AmRTizQjxdVlqCupQZz++aw99gxRO5K&#10;hamtI6b2LOLMhYdw/PRJtHY20o9G4NVXX1Eg+NOf/6ymwWhsbMMY1YkoFAGKKBSBSt/guILJ0Khs&#10;F6BwOTSB+voGnDx5ZyKpDz/4HtKCdqLUjNRloh0O2IYH+3rxwrnzePXyFRysacRUQCj6NhvrOqxZ&#10;yXAFtgSLLP9/CyiqUpahayaW0FkeGWxHFEunsRUqrJ2RY+OAfqoTjaOHqr/Q2lij0cAUdU4e6EnL&#10;xFHNAOaLSlBmYEyvLh3fLJC5aTOODY3jlRdewsOHDiGNIKhjRpJ6kkp+n2wHF1x/6BF8451vYLa9&#10;A5kbN0Pm1h0wphqRkd+pZGSaBXloTipjBwgqqe9pNtqMNCqkyIg0+KS0wD2V6iSZlkOGLkjS1aWs&#10;jP8OoGxNaUVccgv8bP1hed+9OHviOK7T5px96EG8+OKLeP3GTZRs3468detU68awqXSz18HkLwFl&#10;kECRjmZSuqsSnmDpt6aitjBSdRtiKXrteL/seF+YeWW7tMYIXHppR3qYsfscLNHNZZe9CfZFBuBM&#10;UjTaaV9mqXKUYqEiGXS3Ra+LhbJKs9G0VkFu2J0choM5OzEZ5YPZyK1oczHDaLAb5qL8ML7dW6mf&#10;ScJlkcs2BzOMB3ljImwrZqICsXdXOGZD/dBjz3TE77YQHog9O0PRYadTMBPeW9DvbIc1MnXiRt58&#10;Y97ojRsNYGfniPt4EZ0ot6Zn+9HcWkEVkYOmtjYcOHYKB46ehJuXH3y3hWJibh4nz55HU1c38srK&#10;0TM8hkefeg5J6YUwNLdFAxVCYVUlcgrzERkVgYqKciqLXygQ/PRnP0dnT79qyRlSdmaGMBlRU1ve&#10;qYidoiohbKhMRnmM9NKsbajHrZs31TnE7lw4dxGxli5olYGFaG8amFlO9GrxPmX7e++/hzevECop&#10;2dBsNGTGJyxYSsvj/7KcYGZZaWlURSwz4hcFit7eyHKE8l2Woyx11X7ZxvOsDPXgF2WwLmRdFyL/&#10;7waP1ZZHLJMCyfI2fQLWh1gdFfwdolJWh+qRKrZDxkZhhtYwg6vnfQicbi5rjcyQtd4ARbQodc4u&#10;qDOV+XRs0EZFV8X31weHoyJ0O3aXl6LJzQ0N/J0t3FdjYol2323Y39CC3vwC7KuoRI18Fs+pxlEl&#10;TIb4WTI9Rr/UmzD6mT7k+1QbGCDa0hmh8WXwSuumXSE0mNlXQ+OvjdvQWLG+Oj4BlIQWtfSijQpM&#10;6UZ0VDFM/nEtkkO2q9acy48/jocvPIqbL7+CBwjUBH7vNlqdIbl3JgSHUl260MFD1+qiDz1QBggM&#10;jVR8mhMkFrRJjH6Co58l/QC390o9hRmVCUNadCQGbS0wZMPrxv0CGdnXZbQR3ZZGWPD3xIKfh4KO&#10;xpLvp6rQcHsPlz1UGRpapj5amG7m515Pe0yF+2AkYAttVSA6nAk+X2eCIRhjgZ6YiwhQkDgYF4Em&#10;W2OMbPPEkYw49Ae6Y25XGFoczVG56T50u1DtEzSzfF+3lyOBsw1LCRG0VoFY8+yzz2Ldug0w5YUx&#10;ZQIyNjbFZkrVDRvvw+BwB8YmtMjPz8TU7Dxty0nM79kPv6AwZOYVYe+hY7jw2BWMze1FekEF2vvG&#10;8fj1W0jPLoWptQOSsnJQXFuDzt4epKamYp4A0v/J3CUNzR0YJjCGx2YVQKRHrPQ70bfqSJ3K2MSs&#10;UjATPK6vfwjaPi3+9V90vWN///Gf0NfWi3gDG3TS53Zb2qNsEy1O7C68/9qr+NYH38BiTw9KNkuG&#10;Z8Zn4pY6FNX8y8wpABnhbxYICBj+14BippZfHCj6+MtA0XVm0x2j3/afAYqEzhpJPxCxIAxeB9VF&#10;n99Nxk3poHJrpEVp4L42AreT16yTVrFJoGJmgyorO1RzvYHfvYPvEQUjc0S3Wzuh3nELinhss72T&#10;mlp0iCHXfJBLCVEofaKImAG1JtbMGBYopAoK3xKIoJQ6AqVnOaP/nwGKGgSbQAlN6USw9y5spt0Z&#10;7+mlqn4Zj1x6DE8+dRWvvfo62gsKkb12HYaMmSEl+Dv0/TA+AY/VQLHgNlrQLqqOTktDwt0UHYYb&#10;FEAELr1UK9Iy083XAo9hO147sawCFr7WGBtgxJ4FooMNek34Hm7rk+1cH1AtL1Qvomp4nh5u75Zz&#10;8bO6lcIxQqvZZnRaGaPDRmYioKWxoQKlwhhws0efCxWNsy2m/L0wE+DNAtoEw1vdsG9XBBZ2BGM6&#10;MhBTVCidVEkdjpYEih/2JkVhMY4WKn47Rrb7YiLcH2ueoZRbu249zJmABCqGhsbYRHl7zz1fUcMz&#10;1jaUwM/fG9NzC9hz8BgW9x2kHExHek4B9h48SQv0CHpH5pCeX4WOvik89tg69I4AAP/0SURBVPRL&#10;SMsphYOrB1p6tNh95BAtUZl6yPDq03cm4j5x5jzqm9sxNiktOzNKlQhQZKmvNxklTCam5lVL0MT4&#10;LNo7erD/wH58vNw79ic//lcU7ExGjtQD2LlQBjqhjqXlUlYejvUNYm//AE5196Le2IaZfBkkK0Iy&#10;viiLLw4UOW4FNNT7dKEHkx42nwAKM57Ep2CitgkcdMvVsRooK2EiSkXX74T7ZJ3xF4Ei2+V4vl+e&#10;oREbpOpXqFBkLmFplZEu+r3WtizhbFjqUbnws2XZxeNlilVpYm7jd283N+U2UyZYvo/71ShxhI3G&#10;xonrMvgTfxPvxYhYHYEJIdLPUEDhb9HyfrQZmSJhkzHCAnYhMJUZWlp3JKOvAIOs383m/KW4DQ2u&#10;C6Ak9Ntu71tteQgU79QOxKY0wXGTE9z5Oy4/9gheeuUmHrvyBJ5/6UVcvXwZ+a6eaFy/GcP8/rrZ&#10;AOWa31Ekq4Gih4mEKA6trTmmAzwwQYsilaCjnk6Y9/MkBKQH62b0cr9AZ9LdCWO0Eb2WVBumVEQG&#10;6zHmYo9hB2t0bF6voKLvCzJgTiBR5fTx2CEqGvUeqqAegQu3d5tsUuCSzmsawkIAo7WRJmEWwASN&#10;9E3p4LHtPGcnl9JvpYPA6+R3EYi0EEK9BE+/uyNaqXxG/d0xHbIV04TMWLA3oROCOdogBZR77r2f&#10;NmctvvKVf8Lf/M3f4Utf+goCArdiaLgHcfGRsCT95nfvxe79R5QqSUrPxs6EFOw5cALHTz0CzeAM&#10;0vIq0d47hYtPvUjYlMHU0g6Dk1MoqauhPQpAcnIyfvSDHyoQ/Pp3v8fg6ATaOjVKnQhApAJWutiL&#10;OhHAjIzPETZzmJxewPTMIiYn5lBX24innnpKnUP+nnnqWcS7+KDK3J43yVX1QemUJ1y3uKPK0Q3V&#10;zt6YiUlEPxP5KBPyJ2GiUxqTLG2lolaA8flAuQMLeX0bHJ8VK4DyKZAwpKu1bt+n4xPg+Kzgd13d&#10;9f4vAUWePhXLMbxsQWQsEjleFIpAoZvn6uFxPYRLD7f1yDb+ji5+V1kXRSPHdBIm7cwc7cxE3Txe&#10;7JKG26UCVgacllCfRVCqupNPAEXXuiPnqidMIo2sEBydC7906WrfeRsCAgVZ6jP/amB8VqyGh3ot&#10;2xm3ty2/FkWyMgQogWmdiAjPwsa/+xqqC4vw6hs3cfWFZ/Dk1afxJm300sAAsu43Qq+BCX8TM/Iy&#10;UKSJXg+STwWv1ZAl7xND6kwGXWywtCMIUxFbMb9jG2bCfHEyaQeGqBL6Ha1xMnEHZkN8MclMO0s7&#10;004YTHo4Q+vANEX4aKkQ2s02YUDqWQiONqMN6DDehD4bMwy72mGCIOqh/WkTW0SoSB8TtSSUxDLJ&#10;g4KyX5YCF2kilsHTe/k9paVGP2q+tOZIv5QOvreDgJE+KT0CGC5Vj1ruazGh6uHnDrg5qKUCyt//&#10;/T/AxXUL5ucX1GA5Mpp8Q0MdOruaEREZrMZGmZpdUDCZ3b0Pbt7+CN8ZhyMnz9LyPIWhyd3ILKpG&#10;R/8kHn3yeaRll8DSjj9qcBgNne1o7mhDb28vfr/cEe3D73yPyqcFmv6R5QrXadW9Xg+UQQJllMrl&#10;NlCmF1UP2S4CSOZ0kT+pP5kbmcVOqpMmGR3eRgcUGdpRmop77VzRb+1KCjuoYRBXwkQXOigoiDDk&#10;9f9poOiVyt0AojuGINBv43f9zwBFnkjWA0WUijqeaqGX2zTcJ8CQTmky5IFApIvv6WKm0MGFicmU&#10;iYlqrIPftZPbNPxOAqMebhNYSOuNjLquZcks8PpsoFigYr0htlu6ICSxGr7pmtvNwJLZFRxWQGA1&#10;OO4W8t7VTcX61yu3yedISEvSHaDIZ7QjIr0DjpaeMLtvHU4fP4ZXX7uJJ566gueeex7yDE9JWDgq&#10;7jWg+pLWKtoOqZAVOH8BoAxJqxszcb+zNQ4mRmI+LhgDIYTGjkCW7n4YdLfH0BZ7zIax5I/0x9g2&#10;D8wE+6h6kIM7QrF3ZwgWogIVgPZRERzbFc5zUWk6WWIhyBu9LtaYCHTHMKHT62SFEZ6rxXyzan6e&#10;IZzaud5uTPiYGahOcrJsNLhfqSHVX8mSUJFKfC5VZb40ERM0WtkufU8Y3YSIdEWQjm89BI+GIa07&#10;Ah8B0prnnnsOa9asUU8VX3j4QciQkL19PTh06CAeefQC9u/fg7nZaRw9cQpT83vR0KKBlb0bImPi&#10;cfjkORw98xD6x+eRX9aALgLlwuWrSM0ugBETWlNbJ5b278f84gIurhhz9OKlJ1FZ03Lb2ghEtLQ6&#10;2sFx9A5NYGB0GiMEinR0m6Q6mZ6eR3e3BlNTM2oCdfn7l3/7D9RkFCHJ0ET1b+gws0fpBhNSPwYz&#10;oZGo22CIMcJFutgPW1OdcKmHxe1gxrtjW+4GEUtVcXs3wAg0dDbnk4BZuW116Fp+PhkrgSKlnUBF&#10;WnJWwkQXYps+uV0PEn2sbvVZGfpu+beHOmDo36dUynJo+P0FDlK/obMyd6Kb2yVkGhBZSh8S2a7q&#10;YrguoJBBkwQcEqpVR0LWl7fdAYoZS/oNCHPehlDaHV/aHZXJl1WKhADibuD4VAiIuNS/74uGDILt&#10;TavjmdzG93fBh+eISazEpi+vw67t4bQ4L+EFguQq1cmrr7+Bs4ePII2/oYvKasiYCoWhhhtYBZDV&#10;1ke/TQGFimDAwRJ7tgdgmlZhwMcZkyHeGPZ2Rpc9M6WrDRYjAzEZ5oO9saGYCHBXndsEMgvRgRgV&#10;yET4YSp8KxapcDROvI/utjgYF0q1E4DDGTFYjA3GXBTXU6LR7yk2xQZ7Ca29kQGqU1uzwX2Y8nLC&#10;YqgPWiw3ot1yM1WpqBVpZaLVofVqMdmIZtONaDRah1bjjWq7PvqlpYfH9FKRDNqJdSaMqGgEmmuu&#10;PHmFVufLCA0NRmVFOZKSEmDOC2BjY63GQdlGu5KVlUnLswe1TR2ERC88t4YgJGIHDh4/g2MPXMDw&#10;5CIy8irQrhnB2UceR1pOoVIoXZp+7D90BLNzs/jgW99SIPj44z9hamY3mtu1yu6sBkrfMC3P+CxG&#10;pxZuA2VmZkGNzPbIoxfVOeTvlZtvIsEjAIVUI620V1p3P7QFbceTS3txprsHuUbSs88eIya6ithP&#10;wUTiCwBFWoFGWTKvhsRqeMhy9bbV8blA4T6dQtE1J68Eh+xXAGGJv3K7Hgj6uBtI9PHXAEXFfxYo&#10;jM8DijqG5xYFlLB2E0L9YrCVQJHJvNRIbP/tQNFZHTlPSGobArbGwuBL92JycAg3X38dTz19lerk&#10;WfUgYEdxEXLXbcKwIdWldGST+GuAIraHpbuoFMmQHZZG6LJh6U610CdWwtwAE96ueDgvVYFggqpC&#10;Q/XRbL4JJ1NjsJs2aS7CX4FG+ovMhnqrpuNeF0tMbnPHnoQwHM7ehcX4UIyGeGGCUOr3ohVxNKXF&#10;CsC+ndsw4euMZuO1GOP2g7sIoXBfTPO9bVYGmAvywe7wAMxt34rJYC9ME3Rjflsw4uWMFovNVEpU&#10;n842GPdxRactwehmhz4Haww6ykwLpugw2ow1N2/egAyolJ+fh4CAQBhsNsbGDZuxdu063Hvvffib&#10;v/kbONg70KI0o2dgDAeOPAB3n23Yysy799AJHD11HqMTi8grrEVVfSf2HT2N5Mx8qhhndPcNYnHP&#10;Ppw4dVI9VSx/P/nnn6KtQ0t7IwM23ak/+ZQ6IUgmZGLw2UX1FHJ3txbvvKvrHSt/J/efRKypHZps&#10;nEhSWyzGpeHmqdN4/63X8fILz+Kx6Vle8J0YMLLBmMknIaKaihnyWi3ltYLK3cEikNA1C6/cvqIC&#10;lhnkzvrKbbqQ42U5InaHFuITwX16oOiWn+yvog95QlqWt4FC8KixQ/k9xP6o4O+5DY9VoUbZ5/F6&#10;mHwWUAQMKrh+N6B0GesmKhOY6MJC1cH08nsILKTeZDVQ7rTy6JqMpWK2zcAc8SZ2CI/Iha90ZkvR&#10;gUEPB2V7mOnvBo9PxfI+/ftWwmXlttX77gBFHghsxY6UOpivt4K3rROevHwZN155FU9dv4qbN27g&#10;2pXLyHF3Rx0hOEpVPMJrMMzroYYdWAEOPTwUQGgd9aG3PcPy9DAthEaevaFlUs/fMAYImV5zIww6&#10;WGEhwBNdVAzSFb7NdDOtvAkO7gxFHy1Rm40ReqR7PKOXyqXHlhaEmbvflenB2wEjQe6YIhCkk9ok&#10;bVA/M730it1DxTK/3QeTAVvQaWNIUJmpzm1LVC4zhEc1VcuhuHDM8L2joV7YlxyJpV0h2EN4LVDZ&#10;tDuYYYqK6kD8dhzgcT1uNpjg+2ZDt2LYw1n1Txnlcs0PfvA9ePu442//9m/wj//wZRhuNoMpS3Uz&#10;JgwDAyNaoS1q7NbegWHs3n8Mh46dg6unP/yDeeLDp3D2wcewtO84UtJI74JqHDp5HqlUKOa2Dhga&#10;m8TI+CSuPXNnzuGr154lnNoUTKTyVQ+UfiqTwbGZ2+pkcm6JMJHYjU7CZJzn+eUvl3vH/vL3qC+o&#10;QyaBorF15AV3QhG/81J7O77//Y/wwbffx1xTCxqsndFvtNxDdiVQmDn0QJG40x/l00BRlkf/nlVx&#10;d5B8OnTHMjEx8X26PuXT8Pi8uAMUHRx0sPhkKIhw/ydD3xr0+Qrl84Ai8FipTlYCRXX1/0yg6ELW&#10;Zb/W2Axl64yx08kHIXGV2JosdmcFLJjpPwWQ1a9Xxsrjl0MPj8/b50Wo6LraU51kdiIoNAXr/vHr&#10;aKgsV6PYP/vMC7hGu/Pu2+9isVereg73ssAdMjXCENXJZwFFJnzXBWGyKqQfSr+lrnlX+p+M2PDa&#10;WDMdWBJEpoSD9Dw12YwBVX8hFadGuk5uVDFd0r+E0NEQQL0mRrzuRhiwln4s0geFiocqo53LLm4T&#10;ayKVrVqCqc/OFH1UMb2uTM9bXdBPEPUxhrzsMEcVM0DLVL/5PsxsdSO07DBL+IxTuYyGeGKONmuC&#10;SqjJ2gDzkf6YifLHVIQvWpwJGC4FXv0+Luj1dMLuyCCs+Zd/+We0tzdhR3QU7rt3PYyNrWBibAkz&#10;JrxNmwzh6+un5r7pGxxRdSh7DpyCC+1FQEgEjp9+kDA5israNuQQJu3dIzjzEEleVKGajYdGJwii&#10;wdt2R6YK3b20H02t3YSNru+JhGoqHp3C8MTcsjrZrT5rhlCZpkJpo905e/acOof8fePtD5HgFYoy&#10;E91EVj0sUcrMrHFG24+rjzyMpx++gLHcItQYMONbOBAI0gv2M4AiS7VtWaHI+orQv28lSPTx2UC5&#10;o04k9GpmRILrSqksr98NGp8XeqDIEIACBd1Txtwmwe/5WUDRjTvKUPt079Xv0wGFYJDgdgmpNJVH&#10;1QUYEgoqXHYTGnqYqFYhvpZjpRObsjtUH3eAIqqEn6F6yvJz1GsBiilyNxgj3DcS/smN8ErpgozO&#10;JnCQwafF9uhhoV4zbgNhxb7bod+3Mj5nn95a+UhFLKEik4mFZ7bD1tINFpsMcPLEUdy4eRNPPvEU&#10;XnrpJbx28xbKgkJQds/9GJa6EzNC5fOAQuWp4i5AEcujYGJtirbN69QQBa0mG9FqsE7V9Yl66TOT&#10;cVEIheWnhwUi0pQstkhLVTNkZkIbToXEY0asCSildDbyOILGnACR9xNOQzxGztdPuHRbGKCLobHi&#10;ufi6l+/T2FJFuTIPieIhfKTfSq+DJWZpfToczNFB6OyP3Y4TyTvRZGmAPrE4tEqLUYFodzZXlcOH&#10;EqNVj1oN9+2lilrzy1/+DA+dO4rsjDR8/Wv3ESiEiZkVjFkSbdiwCeHhkSo6e3oxMbOE2YVD8AuK&#10;QHD4DtUS09DchYycUpTWtEE7PIuzDz2BwtI6WNk5oaGxCbNz8/jlL3Sj0v/bv/8crbQ7Mqzj8Nic&#10;gomoEwGKvu5EBxSCZH4P5uaXVP2JprcPr73xujqH/F2+8AQSzZzQZu7Am+PIi0F75eCGmV3JKJPx&#10;NnYl4mB6Hi+wI2Fhz4svvWJFbTAEEkz8AhFZH2MmGefNl323oXO3kGP5vr8ElLupnE/vI1SYGGVd&#10;xqm9Gzi+SOjhcvs1v+dnK5Tl4D6Bz23AcJuoBmmZWRnSDKygwe8pEBGg6NY/GdrlkCZogYUeJvpQ&#10;fV5MrQkpGbJAp8h6jEyQa2iJiNBMbKXV8aLl8VoGildqtw4wepDowbAc+u2f2HcXaNwtdK06d0K6&#10;2Us3fZ8MDUJjyrHhqxsRGxmN5599HtevXcdT167i9ffewbkjh5Cx2QhdBgISZkJCZViWqsv9p4Gi&#10;j7sBRXrDjjna4OD2AAxsYSbcEYyJbR4Y8XHGHK3O3uCtaCVous0M0O9ohQkvF53acLBAq5UhWow3&#10;cJ+hGrZAOsNJZ7YuWbfhteV5Rb0MEjgCE+mbIv1StASSQExgNiSAUU8KmzGkqZgAk0pVWjEtY8CG&#10;BZSdja7JmOee9fXEjLc7WvkZHfzubeabqYCM1dPJGjv+Thcb9HAp2+ShwjU/+9lP8MAD8/DfukW1&#10;9hjS21pY2MDA0Fj1mk1Pz1QqZZiWY2p+Hy3MIqJ3pWBHXBK6NIPYs+8YwbIbRRVNaNeO4dyFKygu&#10;q4eFtT2qa+pw9tw5LE93i1deewulFXWqN6xYHQWS5QcA+0emMCjP9CwrlGkqlPmFPZiamsPY+AR+&#10;+u//ps7xu4//jOHWXqRtllHVXZlB7NDNhFu3yQjNpjb0nXbosHaiFHTmTafPI0zGrHhjmNH+/0Bh&#10;cN9/FVBEneitktTnfBZQBk0JE7E//BxRKk0GJki3csX2HYXwTV0GyjIc/juBIk3FXgTa9uxuuLpT&#10;of/DPRjQaHHrxk089fTTeJHq5M233kJHQT5yZL5iI0KBykSaiv+zQBHVMeGme6J3jHlOPYy3cxv2&#10;xoWpOoxjCVGoN1yLUS8nlvjBOJAQgekQH7Q6mKpj50J91ZAEswEe0EjHMwEPVcU07cqUzxY1vKPq&#10;uk+ItBluQLuxrkNbBxVQt8FG5gXecwveG34XXYgF4/fluoT0+JUR38SyyfYe2rtuYxnciZaM7+2n&#10;shE102sl1lc3Jot0olOv+TlrXn/9JVy+fBBXnz6HbZQ60rHN0MBU9Z61s3NQQLG3d8TMwm4s0t7M&#10;LByEf3AUtm4LxZETZ3GOFmd8eg9yi2vRPTCF8488heLyehgy4ZRXVOHWKy8rEMjfiVNnUVpZR5Do&#10;hnSUkP4nAhSpjBXLMza9iMm5PQoou5cOYGRkAoePHMUf/6gb4e17P/gJCsJ2oZRAGbKkOmHJV02Z&#10;OuQfhF5nT8prGc3enpaCIGFClpYVqQhTUJAMLQBh4ldA4TYFEnm9vO1TILlLrITF6rgDmTtg0QPl&#10;bqEe9FsVK4GhKmhXNRd/VnwKHl8wPgsot8HB9buFHKMHinoQUKAh1oYg0dsdCWV5TPgdTeRzbFDO&#10;9LXTWSbbrsDWNFoPQsU7peeu0FgND6+Ubnin9qhQ8GF4M1Yes/Ict18zvFeFZ3IXfJPbEJ1cC9ON&#10;NvCwd8LFBx/Ciy+8gCcJlNdefQ1PX7yETJctaNpogklDMwUSGW1eCoTPq5RVlbHMoKtD1MKIky1m&#10;/NwxutUVi9HbsBQXiplwP8xH+GM+dCt67Jk2fFwwG+GHsTBvTMvDfdvkIb4A7IuX8VL8VItPF22J&#10;NDMLZA4SRqJ2VHM04SLNvvPBPuq12JoZTxdVfyN2bZjfQwcQ3qPl9WGuD0vlsfwG/iYZAFuO01cw&#10;62ZmkG3cR1UztLy8/Xp5fc2Fh86jriYL//Nn7+KFGxfgH+CLv/+7L+Pv/vbvERQUjMjIHdi82ZAg&#10;WcLCnsNcHoKHTzBcPX2x79AJHD72AK3QXuQU1aBncFpZntKKRmzYbEyFUot/+elPFQh+/evfom9g&#10;BE2tXbQ6OpuzGihieVYCRSxPd08fnnnueXUO+Xv26ZeQ7OCLTgtnaIzMUbNhMwqYQJ8YGMV4TBLy&#10;//Fr6DU2x4StPSEhHdp0mVoHjv9OoOgSncRKgKyOvxYoakwVaQky/zRk7gaL1SHqRD/MgX7b3YAi&#10;lbKqcxsT191gIvHFgcLPZUgTvtbMDkVGlgj3ZaGU2gC/jG5CpQs+adrb6kQAISGv9WDQ7bsDEwmf&#10;NI0KOVYPET1kvhBQCDHpGRsWloH7//arKM/LwRu3Xsbzzz2HazJMwdvvYFrTj5T1hug1pIqlYh8x&#10;kSZjncL8zwBF1WmwlB9xpZK2M1EQkebZfnd7TBEys1sJGld7THg6Y4bKZDjIXVWQ7iFIdu8KwUiw&#10;JxVNEMZDvdHjZos+b0fsjgnRHbfdB7u5r8XGEE0Wm3E4MRJHUqKxFB2ERYJKPlMU0p3vI3U9XDIE&#10;KEqhiBKR4O+QYz4FFKm7+ZxY8/CFh2FlaYAbL5/HL3/3Np6+dp6Wxxx/93d/h5SUFGzZ4qYeHpyZ&#10;XcDi3kMEygF4+gbBe2sg9h86jqPHzxIoVCiF1egbmsbx0w+hvKoBmwiUeaoaGaZA/j763g9RWdOo&#10;bJLe7uhD6lKGCZNxgcnskoppQmVmbhEjYxP4/g9/oM4hT/DMj8whaRMTsakjupkwT+UU4OriHrz7&#10;3Au4fPAwlnKLMODsgj7efPVEMTPfJBO8AocAQ+yNwESC21Qsv74bPO4WdweJPgQoupApKVfGSpDo&#10;YSN9T/RAWAmS27G87W7xieO+aMj7lkM/v4tU0Er9xsroZQklrT0aZhh9dC+HggwTnG7OF91x0rdE&#10;2ShZKpgIVJiBuC6T0ktv0lFGF5VjqokdgoKT4ZfahID0TvgzfNI1tD/d8GEm907VMnoJBoGFqBJR&#10;MVQTaQQKwye9W637crmV4cV9t8GzHHooecs6w4fhu7xUQOHSk+eXnrHOlt4w+Kf7sX9xDq+9/iqu&#10;XX0Gzz7/Am5RqZSHRaDyvg26e0h1IgpFoDIs0FgR+kGkdcH7ymsjJb4+9FNlDDOzyuDS0poj3fDF&#10;JsjzOx0mm2glqB5seW8k7BhONqq7vSgW6f066uuKFjtjDPq74nReooKJNN8eiA9XUJHxUha2+6Fv&#10;iy067c0wG+yN8UAPLEQEYCnMH8PONuikBRqkklj9vfRgUUMu3A4dWGRkfbHSSsWsAohUEOtDAeXq&#10;1Wv4f/7+b7F7Tx9+/ft38ItffQiNph1r196PnJxsGBoa4f616zA1PYt9B49hYd9heBImPr4B2MP1&#10;oyfOYHZ+H4pK61RF6/FT51BZXQ9TJt4rTzypQCB/Fy5eRm19q+rIpq+I1cNEto1NSp+TPSompVKW&#10;S5lW4+ChQ/j9H/6gzvHv//Fr1KQWoNBALoYoFBI6NBLPnD+Pb33nQ3zz3XdweWqBHtOZpaJ0q5fW&#10;HatPwuNz4m7wuFt8PlDuhDzh/MkgVJjJ9DD5QkD5Avv+syEPHEoIUFaHDIIkgwetDA0hI6GHiQ4o&#10;uhBVI+9TkBKgMNOpnr+SEU1l2EcZx8VcjbsSY+2GwOh8BKS2IkAUCqEgQPEjOLZKplcKRIAiYOE+&#10;BQ8NtmZo1XG6oEIhSCQEKKJK9KpGgCJw+qzQA8WP54tNacTmrxoiclsYnr32NJ5/SXrGPotXX38T&#10;5w8dQCbTUZ+BIYaMjDBopKuMVfUnKzKSxJ05dWSf3FdmWrENy3Fnmy4jjqwMvXUw5/m5PiKVoxYm&#10;BLsxM7QM3qQbskAqattMCQSqmX20Nx1WRmgyXo9eQke62ct4sxJj7o7Q2DKdcZs82yN1K8eiQzFg&#10;Q/iLQuF9+/T3uvNdb+9bhoxOofAzvghQnnnmOXzlS/+Ebds88MD5Ofz037+JBx88pXrOlpaW4J6v&#10;36sqZ+eoFmR8kglmdO+AYHj50MftOYiDR05idvHAbaAcOX4GRSUV8KAl+ujb31Eg+N3HHxMSC+js&#10;GVDw0MNEXyEr/VEEJNNze+8Ahes9lJuPXrzTO/bGS68gZYs/6oytMWxFoBjbonCzOR6eWcT3vvUt&#10;vEFrVBcQjtr1Bpi2tsekGkSJsLgbUESRLFfG6mM1OD4r/rNAkec/9Any7kCRG3bn9Z2QTKrL/J/e&#10;95+PvxYoOvtzByafAAp/i7zvbkAZIkxkylGxVyXrTRDlEoht8ZXwozLZmkFlQjh4KevCjC6RLhZI&#10;gNFD9aLFtux+BOUMMAbhTwj4LcPFm+8RFSPH+S6HN22RVPDeFSQMHwmBVnI3wjJ7EBKSjo1fWovB&#10;Hi1ef/XW/5e4vwCPKk3TP2BacLe4uydAcEkgJMSQ4AQNkIQQEiQh7u7uQHC3hm7cIUECCQ7tPT6z&#10;81+Znd3/zO7Mzt7f/byVCoGme2Z2/9/31XU91zl16tSpqlPn/Z37fl7DtSuXlDqRsXRywkMRMkJP&#10;1ezk8Maq/e/+VqBIM4EuRaqe0/6y0L0bRSywEtL6tpBqQNYL5TnX5bmErOeaybi1BI30nZGexSZS&#10;o0PgcLuMaZvJ59IrWeAjtTtq2ANGZmcNj/RMzud3LfgbgfJmRkv+h8oeyX5vYPJeoEj12MD+gzFo&#10;YH9Y2xggLi4S0dEbsWzZEixfsRx9+vRVwxpUVFarAZGkenfsJA+4jRqH6romNO89jKq6XbQ8mwiL&#10;Cuzaewhr10dgzdpQ/OlPmkTqz3/9D4iNT+6yOxJdtTtid4oq3wKKRGXNDjWdxpOnmvmP5VHP1+cZ&#10;2PCitkeBjSsyTR2Q5uiOT1KzURQRjU8IppKABbRCliizsEUp5XXXKGy8mN8KFijJqZRZ26C0qxZI&#10;lpp4FyIS3V8rlHyMFH5VhSgXy7sAIRx4d5PQAkaN7MWLRkILFA1EpIBrCqLE2wVfnr8BilapvC/e&#10;gOJvA5B2n+4g0eZVBChq2gSGFhqpvMgltDBJZ4g1Um1XWMik1iiPoflcDVQUUAjvXJ7jLEJl6XBT&#10;zJw0Gx6Lt1GZiI1JwaQlScrCTCZYpi5PJzgyMHNNFvzWZMN/VRoCVqfDa0kCPBdtx7SgrZjKmLE0&#10;SeU/PJZnKMiI6piwSGNppApaPe9UKpMEToTQOKVq0jCZzycvTsecFalwsxmH0TwXJ48cwv0Hrbh2&#10;9RIePWnHbYJl3agx2G5gpLE4/H3a/0xzI3hTkDTxBiTaEJAUfS/eAEQbWmhoo4jXRzHPu4SsS3S9&#10;Jku5fkxNeA2b8/28/kyMFYzy+ZqaCpUh1caieAoEAlQ9uWaEimyX4Ge++121ENGuS7eQN7mWzngP&#10;UOTY2pDP6nGdMs9QXw/j3Cdg8qSJGOXqCj1dPaxcuZz0no5evXrBmFJPqm9T0nOQSJXhMmYCnJxH&#10;sdA3KotTLUBZqwGK5FVWrF6P+sZdnRgArtyQ1rFxhIhmrJPuQBHFIkMVdAeKwETGScnJLcQ//LYz&#10;qfsff8L2TTFYbeKIQitn5Fk7I8dK5pRxRoydK9Ya2iFt3HSUjPckgW1RTpiU0bv/IFBEtajQwuSv&#10;A6V7Yze5WEpYSBrc3JRCyVeJuh8HijTfl0Re9wtTC5T3g4GFXO703E9b+LXQ6R7ff5+mUGsK9pvt&#10;74Z2n/cBRU3FIbBg/FWgMLSWR5M30X4uv5sklHm+BCgC+iUGtpjpHYwZy7Zj+sp0BQ7v1WmYtSYD&#10;gWsIjoUx8JwXhfE+IRgzbSkcR/vDfpSfCisnbziPCYDr+HkYN2Ml/IPjMX99DmZQwcxaX4wZq/LU&#10;FKbjO4GizZ1ogTI2mApGwSQNHsuyMXdRDMwGGSAyeBnutd7ErdvXcJ3x/POXaMjNxdKR+hBQduVO&#10;uv1v/y+BUsD3d49CxrtAke2iLhRYOpfyXlnPew9QusAir3OZQwDJVB85fC55nne/a3eF9XcBpRMq&#10;ApMCqeW5evUKjIwMMWXKVExl9O3TT+VNIiM3wZp37wEDBlKhWKK0tBL5BSVISs6Ara0THB3dUEOg&#10;HDlyCvX1uxAcvIbqJhXFBMGGCKku1kxiLinZ6vod2BITTzUiOZMSZDEycopUzU6u9N0pkU6AmrxJ&#10;ZVU9qqobkJ1diIaGHV3VxS9ff4flU3wRYUKPaONMhWCPJAMrJMng1PToBZbOSDO2RrYxwcA7YQkL&#10;hcS7INECRLP+zuudsPjB4D5ykci6QEckbK2zSxdQNCqEJ15AwmU+waJCtqvXBDqa6EremvKYDNlP&#10;JUolOgul1jZk03JKaAqqRrF0D+3+7wJD4s1rsu/3X5fQJma7hwBCmtJLwvV9NTzakEZtAh+p5dHW&#10;9Khm9nJs/g8FPKdKOtOLJ5tYYrXTOATND8G8kCT4LouFx7wIjPVaDscJc2Dj5AldIzeGK8MF+kZO&#10;MDSwg4G+DcMWI0dI621bmFm4wcp6PG11ILy812B6YDSC1ufCe0Uapi9PgRdB5bEqG95rCzB9dY7K&#10;v0gNkSgYybEIYAJWZMJzXCBM+w9FfXkF2h7ex1XJobS04uGjNkQHzsaGkbo8PyxE7wBFbgpvFViG&#10;shLvRCELZ/eQCebehYmCAo8jobU4732Nny/WS1Ru1/fgZ6jg69oQeMj3EnBo4aG5FuV7a67LN+/v&#10;rJUiDFQi+d3ga93zLflqvRMindH1+7mugHLp0iV89NFH6Ne/HwyNjGBsYoKgoPmMBRg+fKQab1Ys&#10;j8yyX1ZahZysfKwNCUN4WCTqapqwf+8RHD50Qg2AVE+lUipz6+QX4p/+RaMs/vl3v0diSlZndTGB&#10;klukgJLeCZSutieV9aigQhGYVFfWqUnRr1y9ro4hjxNHzmKBxWgkWjnxRzogbqQBNuqbYc+KEMSY&#10;2yJDzxyl0iqWF/RbkHgnugPle/HXgMLXtX5YnmsvMs12rQrRKpN3FYuAg+eR+xfJe3gciSJ5Hz9b&#10;FIZWHbwBxRtYaNffC4TOfX78tb8TKHzP3wQUAq87UNSgTXwuNUWqoZ2cG57zfGs7bGUsHTsFntNn&#10;w2V8AMxsJ8PYYiwMTdwwUtcW+nrW0BlpgSFDjDFsmClGDDfDyOEmb2KYMbcZQUfHlCraCkb6DrCx&#10;HA+3MYEY5xmM0dOXYzSVi5vnCthPWYKxPusxk1bJe3WmskYTqFrcFyfQIiUhKDgOpoONMMHWAZcv&#10;XMStlhZcvXYNHU+e4cTevVhsaIokXSNlL6S5/f8MKG/HXwUKP0uW73+NBbgz3nwPDUS6w0TyK10w&#10;4XOlOHi9do8CBTjNdxRbJOPaaiGian647J4L+jGgdA8FlLa2NqqTKbQ3MzBu/HjMnjMb27bFwpQX&#10;io6OHu8IhjDhCS0qLMPOHXtQTmA0NTbjwP4jqKVCaWrcjU/PXsSF81fVsrFpN46dOIG//LdmmMb2&#10;x89VNbLMtSNTY+QQKqJOtECRjoAlUk1c3aisTk1tE6qpUvLyivB1Z1L3L5Q5pemFCKbdyaDVybOl&#10;3Zk0GfnLgnH/4CEkevtiiz4vbj05MTLfDi2LwOE90QWU7tsFJhKyroVH9+i2r0ZZdFKeS5WQpW3R&#10;AkWApgWIgKVAQaRzu0hJ+YPUn8w/gM/l/ao2ysJGvUdyDu9aGGlzonn+fihooSHQeXcfDYi6b+dz&#10;fieJrn247f1AsfwbgCJqpjtQeFx1F+Vv5bmWuZWzrWSiNUfM4zY3M2uYmDnwRmULAz0bGNMCmehb&#10;w1DHDHojCIthhhgxRF8tJYZzXcVQA4xgDB+mR6joK7Do8T2G+lYwMXaEpc04KpzJMLOeAF1DFwLJ&#10;nPvyM0wnwG3qMsxakQqfkDyqk2T4rEyBv/9qDOvRD1Fr1qNDGrDduI7rN2+i4/lTZISHYfWQkcg3&#10;kv9PA5MfAkp3sHwPKO9A4X8DlHwqVMnX5XH5fqBIjkT68Eji1UQTsk6rIwCRUOpGXX+dr1l07qdC&#10;Aw81UTv308LkbwJK9xyKDLBkyh+io6ODaR7TsH79OjVHT/8Bg7qgIjkUsTzNu/YhKzMPqSmZSq0I&#10;UPbsPogTx8+oMV+zswqQkJSMlrstCgTyOHrsE2xQrWMLNUDJL0Y67UxmZ98dpU6oSgQmWqCUlFRS&#10;7ezA//3DH9UxfvHzf0DEvGUINbJBppU9cpxccT41BV+0tuD1kyd4SiVzLjEN6abWqoqv2Fosyd8e&#10;fw0oKqfCwiGFXxOahOyb5xKakeA0KoUQ6CzE+QyZpVAzZSm3v1WgeQy+VtQJFNVNQKDSWdC7x7uQ&#10;6R5aoIg90qiR9+/3Jt4Gz/uAomnsJslZadz2NkTeNL03V9CRzoXakFakhfweMoZvtrU03nLEektb&#10;+BubwVnfACZqeAwzqhELAsUcBrom0Ccg9IbqYeQQxlB96A43gA5jBLcNH6yjQrbrMIYP0SVcdNVr&#10;OsMJnRGGVC760Nc1pbq2JWBsMHIwP4PA0R9uyv3NMWykDexG+8J3aSwWhuVh8bpsOFmPg/ngkTi4&#10;czcedbSrIR7v37+PWzeuImT8OGwdrotiEzmvGoBoC7E2tMpEJTnfKthvgFLEAqiFiEChO1C0oPih&#10;+P5+3/8O3eGVZ2rMa8pIAUFauUp1r0zAJaPva6fOFSuupszltZvH9ysLxf9KJZ0FIgyZY0ibS+kO&#10;lTdw6QYShjZ3IlFoZYEer169wnieQFsbG8yfPx92dnbo2bMXRtA/yoDVQ4YM51KTlN26ZTsmTpiK&#10;0aPGYZZPIJVEAw4dPI6DB47Be6Y/QeQKH19ffPm1pnfxH/74J+TmlyEmLlnZne4KRdsZUIBSWbdT&#10;VT1X1e5ARWWtAta5zy6qY8ij9eYDzHEcixhTO97x7BCjZ4StEyfj1tmz+NnPf4mWS1eRGhCENFNb&#10;lJqYs2C+XR381+LHgCLgkLYjoky08NDmP6TV7fuAUiiKggDJISzkDp9kYIRYXT1EEc7hjA06+vTn&#10;eggdNgIRw4Zi88jh2K6rizSeby0QZPoJ6ecjtUcq/8J1LVDebV379wLlXThpgSIw+N8CRTVuk23W&#10;VCV2zlhmaYnxBnqw1hlJFUJw6BjDYKQxb1S0MFyOHEFwDBNA6HBpQDgwCIphhMfQgSMxnDFswAgM&#10;6TcUQ/sPw+D+XB+gg6GDNJAZNlgXQ7h9KOEwghASpWM0gmpnpAkMaI30R5rxWEYYNITwMbDDuKlB&#10;CAwKx7C+wzB3+gzcunpNqZNLtDtPnz/HzpJiLBzB/0LHgEAR1dBZeN+JLqujLVws/P9fBQoLsyjj&#10;LnXc+R3UZ/H1fIJAFIz8Z+nWNki0s8VWO2tsYmx0sMFGextEMCIdbRHN2Mr1WHtbxNnKjAU2vE55&#10;7ShgUInIOkVGV6K5CzAEiECk8zdLTZI01NMCRSmUP/7HHxGxIQx5mZnYsaMRZpQ/yUmJcB87Frq8&#10;yMeNGwdLaa9RUo7oqBj4+ARAV8cIdjbOqCivw769R5Tt8febi0mTPLB27Xr8679qxi358uufYNPm&#10;WMQnpVOZSGM2jUqR5vZSXSy1O5KMraimzalpUvmTsvJqZGbl4tWr1+oYf6bfaazYhcWmjsjiHS/P&#10;xh5xhtaIGzsVNw8fwa1Ll3F5z0FscnBHpqk9Sk2tUPp3AuXHQnIcBbxTFZrymKIirGxJYlsFDFEd&#10;xfwzymxtUc4ClEelIR3polk4IlhINhiZIcZpFFI9vFC+ZBkOJCbjSHYOTuTlc5mL/Wnp2J+cgMaN&#10;G5AxywfbR4/BRr4/XEcXmwmeVF7MUuBl5HgZoEjZJj5XiTU+1yZ8tWDQjIwm79HYJi1o3o5uyqRz&#10;m7xPlvI+7bauHAovXOkE2L1zoBYsMgatjEUrIMnjc0nEyntlfJQ4N3cssLSHw+DhMOTd3lCPIOF1&#10;YzDSoDOoIJTFEVWiq0IUiC5jJNXH0AHDMbjfEAzqMwgDew/CgF4DMKDPQAzoy239hxMohA0VzQju&#10;P6jfMG4bxueEkigXgZIoHoYeFYy+BBXLyEGEFGFkZUabpWdCtZ2GRw/u4tLFi7jaehsP2h9g05xA&#10;rOg9GDnGmoL0XmXA+N6d+z37aGt21DHEMjHe1PZYqJtYEc9XcWcU8b97N7SviVWRYxZzWwmfC1ik&#10;FavYZrkRZPHaS6d632JngxUO1vB1IMhtzeFoYwYHOws4OVjBwdaC5ZbbbE0wxs4YHi5W8HW0wlxn&#10;GwTzPWG21khwsEOmDa8lqnylcAgrBSyCK9eS9smScJPqaD7X9t/pgiqjx7/92++xbu0aHNyzB1cu&#10;X8SYMaPwGe/8vrNm0efqYcXy5bCzt0NeXiES4lOwYP5i+s85WLw4GBUVtdjRtAeFBWWEUjSWB6/B&#10;zp3NCgTyOHvuEtaHy+BMMq2odAgsVNOMyuReUsUsrWNlSAQBSg0tjtidwqIyFJeW4/f/phny4Ne/&#10;/kdsWLAaa0xoddQkVXZqaMeccVNRunAJIiZ7YP+GLSgYPVnV8BTxxL8PDP/jEDvCQiNWRIBSKjMM&#10;8mSrVoOyJOHzCZVEFphwFpxN9s7I9Z+LvbGJuLhjF+6dOYNnt+/g6d37eNbxBB3tj/Gw7SF9ewce&#10;dzzGMz5/+uARHt9qwcOLV3Ht4GEcy85C4eIl2OjsihB9E2xkAUyhKisy0fRDkgtYErzFhKeqIeoE&#10;RHcr83cBhapOCyLttr8FKAoqPI705ZH3ymyAGVYOiHVyw2yeN7P+QzCs32BaEz0qB2MY6b4NFAMC&#10;RbcbUEbSzkiIIhncdyhjiAYk2iBc+jMEKkMGDic49JVlGsHlQCoYgcoQvncYYTNs4AiMoIrREagQ&#10;MAYjCLQRVCz8TD1+ppOtM+34UbS13cP5Sxdx//FDnD56GIv4W7YTPvnGch5YSAQG7wktSGRcWQlN&#10;3uid/TohohLxPFfvxt8DFC3YJKEv71X5N9oamQh/M9VGMK9DP2sLTCRI7BwtYORggaH2FujL5/2c&#10;bDHQxR4DnG3Rj2plgJMlBjlRxblZw8jFEuYEi91oG4xxtYY/91tMKK11tMNmJwekOziqxHqeJS2V&#10;lTE/lwAhSKSBnaaV7ztA+eMf/4ilSxZhR30drl27gimTJxIoZzB79mzanSEICQmBm5sb8nIKkJKc&#10;SZAsxd27rWhpuYP8vCJUVdapfMeOpt0IC43AvXua6mJJpMqYsJI/kSlGBSgyxagkZ9VsgYUaoEi7&#10;kyraHelZLJGSmolDh4+pY8jj9bMvsHysJyIMWQB4sebaOPKipTc3tUaqVB2b2yPR2BqZhnLSeRfn&#10;jypmYf8eGN4Tmik0aG2oaOTP1bRLEfui+bM1oYFJF1BYUCq4v/ypyYbG2KpriM0s6CnTZmB3zHaq&#10;pmN41voAHW0duNfWjjuExbWWB7h05z6utjzEZdq3c1dacO5qC27efYybd9px/WYb4z7u3H3EuySh&#10;87gDL+63ofXMZzhWUoWykFDEj5+AjfrGiNE3ZCGX38rvw5DfLEDRVDdr7IYmNGDQwuONCtE8l9DY&#10;Hu7bCSEFBV7EstTM8McLlr9VOgqmcruAJYUF5w1UaIf4mryeRZik87/Z5jBKDc1pzAI+hApj5HDJ&#10;iehTIRhociUMAYo8l4IuBV6UhFrSvkiIzRGFIlbmXbAMJFCG9h9KYAwnHAxgZmQOE/73Yn0ENANk&#10;f75XoDR8AFWMKBnaIcnP6NH6CFhGcNugvoOxKTIKDx89wl0C/tmzpyiK2ooQHUMUGPG8UqFIARY1&#10;qLUa2mEnVHK0Eyja0IJHu68miauByfuAomw0Q4BSwnMvoYXH++Ci2V9uJDwuP0/62aTYWWI1FcZE&#10;a1OYWRlgqKUu9KhERrrYwXTCWNh6zUAfZ3v0IST6udmj/yhHDBjthIGMwaOcMdzdBUO4fairHYaP&#10;dcTwMfYw4LqJozXsCZ/JPM5iF0dE29khSabKsGa54s1V8jCapvj8zdYMreVh9JBCu2b1SuyoI1Cu&#10;X4WHxxRcOHcOc+bMQZ8+fahG/OHo6KimschIz8WyZcHYs3cXTp46iqysbCqXAlRX1yplkpWVg9/+&#10;VjNuyc9/8WtEb41T1cUCEy1QZO5iaYuSV1hJ4NSqxmwClFrCpL5hl2pu3867tjykDcvRvcexxMJJ&#10;wSPX0gmJhrbYLnMTT5qMRFqKAnMbdZdW48byT5ET/26T+veF7FNqZa0A0h0oAhj5w7VAEcsjMClm&#10;gRGgiFrJpwWK5d021MgCZcvW4FpDMx7fbkH7g4e4TZhcF3DcvoeLt+7ixr0OAqUdLW0vue0RPrt2&#10;l2BpZ3Tg7KXbuNH6FHfbv8Dtthc4d70Vn11vwY377QTLc17oHWi5+wDt99rw4OIlnK2qRtbcIKwz&#10;MEHMSD2VfBMYCFAUVPjbvx8awLwvv6IFiibeDxQZxU1GbtOOI/vuEJCiXBRYbOywzdkZAXyfYZ8h&#10;0GEBN9IxZRirgi/AGEFLMpIhqkQDGEKFoUuFIcpEFMUIScJqgdJpe7RA6S9Q6T2A2wZxv+EEkz6s&#10;+b9bmFgTSgYKJt2BoqDSCRRJ7OoMNiTEDNXnCZAG8jixvAl89e13uEPrvMpxLLZRwRRJMlbVuAgk&#10;eE0JABgaoPAc8hz8EFC6hxYm7wNK9yjmOdPEDwNFwKO+j3w2VUIm1Uiwo6WyLwZUIc4e42E51Q39&#10;aGX03B1h4u4Kg7FuMPaciCHuDvjYzlRFb76nNxVKfydrDKCSsZ4+DmPneGGQvSUGOtth8BhnDCVo&#10;hhE6uq72sHKxwWTuO5u2KZTqJpVwyWa5UZPXWVOVMN4Cyn//939rgNJQh+vXr8DTcyouXjivgDJ0&#10;6FAsXLgQLi4uBEoR0tOylWJ58rQdv/jld8jOzkZ6ehb27z+IW7du49ChI2pUe3ncvNWKsIjNtDj5&#10;XZYnPauA6zJcwdv5EwUUqpzyihoUFJbgt/9HA6U/UuakRSdipb6NamqfbeOCdTomyA+cg8vZmQgx&#10;MkSsNI1mYS8y1f4pGjB8DyKyrdt2BRE+l2b3GpWief19QBE1oEbO53oy765rWCgyfAJwuakZT1nY&#10;2588xxWqkMstLPhPv0DLg2e4de8x2p59jlv3H6tZAa7dfIi9B04jNbMYT19+h+tUJnMXrMG2pCLs&#10;O3oZO/edxv1HrwiRF/j0/G18cvYaWtsJGZ7Hz67dQish8+rFa7ygdfq0vAapUz0QPmw4YnQNCFpN&#10;Mljupgoi/P4CERl/RAChYCLB194Cilr+MFDE9mirjVWnQC4VUNQ2USeaoSFFocQ7OGEhz6Vhn/5U&#10;CyNhpG8GwxEm0Gfh1RGQCCgGSSEfrhSCDhWDJggSvjaUhV+bhBWwDKM6GdiLFqdnfxUDGAN79ceg&#10;Xv0wlJ9hOEwHRgwH/i/Otk4w0TdV7x8g1kdgJPaHIdZHgCKfMWKwpqZIcirGtJICKrFa+/YewA5e&#10;nwsG6SFFn79fzpmZiQYGBJbARJoIdDUqewcmWqBogoWM50hBqBMC7wNKMc+fJt7A428BiigUaYyW&#10;YmsBTzsTDLM1hIu3BzZu34zwbRFwJiD8ls+D5Sh7WI93xYJNoRjmQstjZ45J8/1hNsGFVscSo30n&#10;wdDFHO5e4xC4LAAmrjbQdbPFSL5vGFWKLoEiy+GjbGDsbgczJwuMcbbCQmcbxDrYq8aKRWJ7rL4H&#10;lL9g1crl2LWzCXdu38C0qZMVUAIDA2FgYICNERFwd3dHbm4e0tIyEBoaip/+9Dv8/t9+h5zsfFUj&#10;I+rkxo0baG29q0DwZ0qLusZmRG2R3sWaaUYlZCKvzBxNk/vCkuouu6OiugFZ2TnYvXdP11Sjv/2n&#10;3yFyzhJEGjsgw9QexROn4VOC5P4np/DsxnU0p6SgMnAe0lhw5M5RTBlYwj/ofUBR0OiMd19Trwtg&#10;5A/uBElXCKx40Ur14Taqgm28eHfFJuHpjVu0Jo9x/UEbbj3i8m474fEUNTsPIyw6GdGxGbjVSqh0&#10;fIHwyDjsP3wWh46eQ2hYDDqefoXLNx7Cf95aLFkXh22pFSis3IWvv/sljh7/FAuWhSI0PBY19ftx&#10;9+ELAuUOzt9o4XvuopXq59WzV3hy6w72xKciwtYFG2m70in9ZUApuahlxC1lY0wICV6MEtpuAO8L&#10;mfBbq2i0AFLDD/BcKqjwmDJ8gcwg+CZk2geCxdoK6fYOWMWwHqqDQT0HwtLIEia6vHOK3RELI4pB&#10;CjdD1t8ECzshIOpEEqlDCRjJgQyVZOzH/dC/R08M/qgXdPsNhOmQYbDR0YUjr8lRVA/jbKwxicrZ&#10;e/w4THUbBScC0WC4HgYRWv37D6elEatE28XPFJhorJUmVyMKReV09Cz4+giMdnbHsikzsJHfO8vM&#10;hvCVmhRRvwSDJL/5e98FiMqv8PdrQ7tN1EtXApbnTsGhEwTvBcVfiS7ACHjk2uY2aQ+SQFUy2Z5Q&#10;tDWC15K5iCBMpkyfANtRtlgZsQp2Y+zg6eeF4PBQ9DUxgO3k0UjMTsDsxT7wm+uJ1IxtmObljqiY&#10;9QjfvAYTfcZhcegiTJ8/E5bjHTBt/ixMmD0DZmPt4TRjLKw93DGS0LGlYpnraIt4exsUESYllqZc&#10;8rt2Ro8///lPBEow1UcKyspK4ObqjIyMNEyipTAyMlKTnDs4OCAnJ5dQKcCmTZvwk598i9///nco&#10;Li5DLtVHQ0MTblOh/PrXv1Yg+Md/+T0SkjMQl5ihanO0QNFOhK7Nn4jd0VYXV9c0Ii0jE7db3gym&#10;dIcFaInzeMSZS7N6zYTctRuj8PmTx/juJ5SpZz9F1cKlvOBZ8Hl3LOQPlLrw90FD7I2yOO9s18YP&#10;AaWcNkdqWTbwLrfVbRyu79rDz39BxdCG1sdPcPfJK5w+dw2377XjemsHFqzehNCYPKwMj8Pla/fx&#10;5bf/gO2JOSgub8KpM9ewYnUEWqlgLvC1DZvTkJbfhFlz16O66Qj3/Q02bUlGUnoJFcoNVFbvxh1C&#10;6uLNe7RCd3C1VaD1hHbpHloeteMFldHtYydRsCgY64YZI344/b+q/dFU8WXzQhZl8v8MKHJnVGGB&#10;VEuqFUaSrR02ODpggrE+Bvfpq5KttiyUhlQBApMRAggWbBVUD1qYDJP8xgCqBqn+FaBwX1EMg3oP&#10;xPA+A2E0cBisR+jAmQCZwM/xtLeFt7MD/Ee7YM7YUZg7wR1zJ/PuOtEdPmPdMcHRCVaGxhg+ZCQG&#10;EiI/BhT5PFXzQ0tmoGuKIdxvnJ4ZtjuMoZ2wZ0HmNcHfrGkQJurN/Hvx/3OgSAhQuCyk3Uh1tMZU&#10;W3MMtTGF3cQxiNwajvCNq+Ayzh5rNgTDfpQVpvlMxdJ1q9DHWAejZ05E9PYNWLYiAMsZsbGh8J41&#10;DhsigzFqnBWsnQyxKXY9wjavhs88T8xZ6o/l65bBfdpoBCybjakL/dGfCmXIOAfYulljMcGSyf+k&#10;hDfxt4Dyl7/8F8LC1mEqlcnEieOgM3I4+vfri8GDB6vqYkNDnnh9fRQW0qrk5GHdunXYvbsZp0+f&#10;VK1Za6gsSkvLcfbsWfypc9yS9qcvsDE6RgFEqoilI6AstWPJit3R5k+0DdrKKONzcvPxy1/9Uh1D&#10;Ho2lDVhm5oR0SyfkWDhgq4Eltnn64BmV0Ldff439ZZUIMeYfbsEfRlgUESaFVoSCKBHC4L3W5z3x&#10;LkQ0ORVLlNvYqhqQiBEGSJg2E3cOncSL56+Uvbl+rwPHzlwiAJKwNTYVV27dRdvTL7EpPhfT567D&#10;nOCNqGnYhy+/+Q127T2BFWsJmg0x2J6QQdXyEuevtiIjrxr7j17CjFnBaNx9Ei+/+Dk2RCXSIjXy&#10;PFUjISkX9x695LH5ebfbcO5SK2p3HMZNQuYmP/86QdPx8Ale8Pvs3JaMcBNbRLPgSAMmuYClM1iu&#10;9AGSVpa8OLVgkbyAanz3HqB0BX+/AooErwNpp5BMmCQxRJmk8Dyn8pxvd3BFIGGu168/gcFrhnd5&#10;S0NLZXUUUGg5tDAZKXZGVAmBompjJPoOhs6AIUqFGA0YDDsdfbjz+3ra2sPXyRHz6OmXTRqNEM8J&#10;WMc7cKjXZITNnIpQ76lYO3Mylk11R9CEcfAePRqj+X0s9AwJpxEY1GcIBvMztclZgYpqMCdgIVBE&#10;pegSKlKtbDjCGDZD9BFsZI0ce1cWXN54eK6k7YdmOAkNRN4Xb8FEnguIBCY8b1oYvA8kP/baD4Wy&#10;TgInfk6mnRUWudjDlhbEfdpYTPEai/CoNQhi4Q9euwCOo60xw88Ti9euQG+TkRjrOwVhm9ZQIS/B&#10;qtVz6TQWwS9gEpJSo7A+YgncJ9hh6YrZCNu4HCGhCzB3/nTe/BZg8bJAbIhej0nzfNDPwQqD3V0w&#10;0t0e08Y4IIaAL7BmWekOlP+mvVgevBRbNkdRbWTB1MQIcwIDVAO34cOHQ0dXB8bGxigoKFJz46xf&#10;H4pjx47g/PnPlOWRGp7CwmJlebSPQ7xrbozahpwCmbOY6oRASc/SgEWGKhB1os2fKKBQoeQXlKoR&#10;3v7wH39Qx/jdv/4Bm1dEYrWBHfKlub21E++MjmhatRZ70jJRGL0VJ7LyEWvljFxewOUsIKW8k0kN&#10;z/8eKKJo6J2NjBExdCSKly7H46s38LjjKS7dasElKqfbdx9j/6HTWLB0DbYmpKH9xVdof/kNKhsP&#10;YmVoLKoaD/F3V+D+w9e42/aSUDmJhp0HcY0QaH3Qgat3HvI4j9By7zltziUC4yE6nn+O5v0nERoZ&#10;D//AZYjg8uGTL3D+egvanrxGdcNBhEUkoa39G3x6/g5aaKmu8LXW+7RB7c9wtqYBES6jEU3pL21U&#10;BAhahfI+oGhDmvv/IFB4ActQBmksMAKTREaCgEVqGWzsEOboAushQ9Hvoz4wGWkMaxNrFlBp8zES&#10;OlQfw2k/BvcZrJYamIxQrw0lSPp/2AsDe3wAs0EDMcrYADMd7BDkPhorJk/ABq/piPabgbh53kha&#10;MAupC32RsdgXaYv8kMJIXuyH2HkzEOk7GSHTeSemovYbNQYTrVnI9E0IDdqfToWiTdDKNmnnIrVL&#10;mvYu0kJXwGIM/UG6GE9VtJlwLLKzV0pAU3j/50BRVbw85++Lvxco0v5EgKJN9sp4sAlO9gh0dcCy&#10;ef7YvGU9ouMiMHPOTAQs8seqDSupNjZgxvzZ6GEwHG7ekxG8ZhGiN6+lQpmNpcGBCKL9CY9aCdfx&#10;tDKjLRG8biEWLQ/A1rj1mLtwBpaGzMGKVXOwbftGuPt6oJ+9JYaOcVW1Q+NHO2GLiwMKbay6YNKp&#10;UP6CpUuXYNeunbQtNzF+/FicOHEcPrN8MGzYMJVLsWLhSk5OQWVlFeLj4/HLX/4Cv/nNr1Wtjgy8&#10;VEKF8uVXmknM//xff0FRSQU2b41DXkEZsmXIApkVUJKxMlRBiQYmmr47TagmkGrrdiI7Jx/nz72Z&#10;//jp05dYOM4TW0wlAeSAfEsHXuSOyHCivOPzdSZWyHSbiHxbF5TwjlJGCJQRIAICBYp3YWIpNTrv&#10;D21NjlTByoUgDeOkIG4aMgIVy1fj5Z27eEqbc+l2C85dv4nLhMLNlnY86HiNk+eu0t5E4eylW2h9&#10;9ELV3OSX1Kqk67U7j3Cd+926R2tEpSH5kOt32lQu5DJVx8Ub93Hp+l203H+GG62PGG0KHMfPXkF5&#10;7W6cOntVJXcvXL+Hux1fEjTJCJy/npaoAuGbEni857hy8z6/z11+nzY8IfAuNu/FJtcxiOadWoY9&#10;0DSxpoUxkd9kzYtdVAltEUPb/0i6CbwLFIGJ9MvJYoHRJGYJFAI70dJMWZ1EqsEYJxdM0TdFX0Jh&#10;JK2GNdWJqS4L5zBdFlSxMSMxrL9GneiIQhDIECwDPuxDkHwIc4LIw84GwR6TEDXHF/HzA5G8aA6y&#10;ghegcM0ylK4LRnnoMpStW4KSNQtQtnYRYyHX56M4ZAFyVswhaPwQM9sXG3y8sdLDA3PGjcNUByfY&#10;G5nBQJRKr4GdbVSGq5ojqZbW1jgp1ULISOtcPdpFY8LHZ6QeMhxcUGYl3SCkAIsCfmNr3oDkTagW&#10;pabSSlaTkNX2+1G9jKW2SNUYSRUyQSOwYRTzdW1ot70db0NHgYf/g6ptIuRUjROv6xgHW6xxd8PS&#10;AE9MmjkBBg5mMHGzhdei2fBeMA+6Tg7oQxBYTx8Pz/neWMBz5jvPC/OoPAIJ6qiEjViwbgGmzvVA&#10;MNXJWK8x2J66GUuoYlZHLsXoCfZcX4Qp8/zQz84Sg8a6YvAYR0wY40SF4oQiqtfCbnmUHpIAXb58&#10;OYHSjKtXr2HChIk4cuQoZs2aBUP6V6nlkRxKWloaGhoaaHtycPHiRRUlJaWMMtTXN+F3/66ZavQ3&#10;v/lHJCalq8jNE5jQ9mTkIotAyS2sVFNulNHqVNRK7Q5hUk+7U1bF46fj204oyePQ/sNYYOeMDBsq&#10;EBsnElnCGSlm9rxbalRLkbkTAcK7CWkt0PixPImM3qYN1eK1WyiY0DdL/qFUTpC5KUKHj0CSbyAe&#10;32zFs6evca/tOVranjGeUl20EQb3cONuB23OF4hNzkbtzgO4//g17chj1d7kCve5QptygfC4dOu+&#10;Wl4gPAQO8l4J2Xb+Wqtav0QwnOfrsmx5+ExzLMJEXr9C9fLZ5XtYunqTsklTZsxFSmYxnr36FvcJ&#10;qjv3niq4XL/zAI8fPMbZhh2IpAWINTDkBc/fw4s2VyVoBSgsBJ1W58csj4KJhNgdRhoLVLLkTKwI&#10;FMIkngp2lZ0j9KUVa89+MKUqsDQwVa1i9Rk6VHbDB0rORGAygpDRwVCppfmgJwz6D8IUG2us8/NB&#10;1rrVqNkSgZpN61ETEYKGTaFoig5HE++ujdGhqN/I13m3rQwNRnX4CtRFrET9huWoDluOivXLCZvl&#10;yA1ejMT5QYie7Y813jOwcPJE+Li5ws3YhJ85AD0/6Iu+vTUWaHhnrY+q+elUUQIVUS2iYKy4z3qe&#10;q1JbR14bcu4I3/cARXrpSkhjLtUMX4BCEHSP7k3ptaEd30Q73kn3MU+6byshNGQs5O4w0cSbPJ/A&#10;RUZTS3K0xTJna0wgTGwdzGHkZIGB1ib4yNyIMLHBICqKPnx9gLM5DMbYwMjdFgZuNjCnbRntMwUT&#10;gnxg7zkGTrRNum4W8Fk6G5P9PDBt/gyYjLLClPm+cPKbjr4udhhIkJgRKHPcXZHkYA9pMSstZ7uA&#10;8u2332LMmDEKGOXl5aqjoPTpsWQhHDRokOo0aMoTISA5evQoduzYQetTTLVSiaamnYRFFs5+ek4N&#10;IC0PaTcRFR2DTNqRnNwitYzdnoTMbJnLuBpFZQ0oF5tDVVIl6oRAkbFjy8or8Ic/aOzOn/70F2Rv&#10;T8FKcwdkWbsQInaI0OVJnhWImtlB2KbHdaqVCgvCxOINQH4UKFaEicR7gCI1OQIU+QMFKJFDh6se&#10;zLfOXcKzF1+i/cmXqG48jJi4HFynTXny8lsFCU3hf47T56/jyOkLuN7aruCgQEI4CAxkKdu6ryuY&#10;dMKj+3Np7KbdT0LWZZsc7/z1Vuw9+omySotXheH4mct4/dWvVLJ36Yow1DUdwL2HL3GVxxRr9mlD&#10;EyJdRiFGz4C/URokaaR4Pv9fLUg047K8X6G8DyipXEoeJZG2IMrJCR76BhjQoyeGDhoKCxMLmOgb&#10;806vC4MRUh0sNmMIDPjcSEcPQ/r0xfBeveFmaoJlLPSpq4NRtWUDdidtw97Ezdi5NZwRgd2xm7Bn&#10;+ybs2haJnVsIluh1hEwI6giW+sg1aIoKwY6oNWjges2G1ahmVK5fjcJVwcggWGLnz8EGX2+s8vKE&#10;3xh3OBiYoM8HvQmV3ujfa5BK1Er1tYKKyumMpAUjVKhcBCr6/M5TBw6hCrNHmbWdKrjSKvV7CqWz&#10;h+3/d4AiqkWa2BMe/C/eDxT+d/zsQksT5LAgp9AubhvthhVUEF6jHGDpaIkhjlYY6GSHYW7SkM0J&#10;/ZxtCRUbDHa1w2A3Owzhc71xbjCe5E4AmUKH24aramNb6PIYemPsYDjWCcbjXTBytAOGjbGHCSHk&#10;P8YNMS4uyLMWpWSivkcXUFpbW2FsbISIiAjExcWpJKzYHEve9Y2MjVUeRZKyApRdu3appeyXmppK&#10;ZVGBzMxs2pPnCgTSEG3f/iMKKKJOsnMKFVCSUzKV9ckvrlZTblQQKBVUJzLiW13DTu5bhNOfnFHH&#10;kMdPvvkZ1votVFONynCPuWMmI3GKN05SEZ0izKIcXZFuyT+bgNDSWuJ9IOkKLUAsNXMdK7CouXv4&#10;XgJF2q9U8AJK5J02ZswEtJ44i7aOV7j7+HMc+/QG1m1KRmX9Edq1PaqlqygILRREqUjIuhYG7wst&#10;PN4HFO027X4Ck64gTK7cfoC77S/4eivKCONHT7/CaX6vuQtXo7RyFxKSC3DwwBkqqVdKHb3oIOhK&#10;axDK35nA/7SUBUK6x0uv1O75lL8GFBneUTtCm7Q7SeLzRHsnrKStsBhIO0F1okNoGOsaKqBI6FKd&#10;DO0/mHf+kQoug3r2wfDevTHDxRkb5vohO4wgoPpo2rYBe+I2YS8BcpBQOZSyFQeSNuMA1/dye3PM&#10;BuzaGoYdm9d3xc7otYwQBZr6TetQu3EtYRNCsKxB6fpVyF21FEkL5yF6TgDW+81CwPgJMKFC6tOj&#10;F/rR/gzqO4Tfbbhq8KZyK7JOqOgMorJS1kcXlv0GYKUxC7Yj7bSct/cBhYXorSAItCDRDvGpsTmy&#10;bsLt0q6FUOFrEl0Q6bbetY3v1TZ068qjyLoCyptQQwZYGbNAm1Cp8P+ytkGKnS2iXRywnDbIjzF5&#10;jAvcxjjDghDRcbLGSNW2xB6DR9tjEAExkDFglIDGmlbGAQPdHTGAYBnkQtjwucUEV9i4O2AUwTKV&#10;6/MJoK0uTsijwixWyuQNTAQsPR4/fgwPj2kICgrCggXzVZuTyMhILsdg2rRp8PWl3OHdSAASFRWl&#10;ttfX1+P69esKKFKV/JvfaAZT+tf/+wcFkrj4lC6gSAgwJJ9SKMnYSoHJTg1QaHukQVt2TgGePddA&#10;SR5Xz19FkPMUJNuPQSK9f6XfHDzcfxRfPn+G1x3teHz4MPYuXgoZnq/0b0y8/hhQJMr4PN3QHOuN&#10;LPBpTQOeP3vFAv8A99pfo6R2N6IT83Hr0ZcIXrsZYdFxSplolci7QPih0O6n3fdvBgrj3FVZ3lUK&#10;RaqOn7z8CWobD2LDpgR8+e1vEROfjaKSOnRQTX3Gfa/euY+Xj19gF/+LtSN1kG1orC7yXOmV+j8E&#10;Sgr3S7e2R4KjG2YamaD/Rx9hQO/+MNQxgOkIA5jrESh6RhgqLVkHDdPApM8A6PYdgIBx47BlYRCy&#10;1ixDJSHQsCUMO7dFUI1E4UhyLE5kJOB45nYcy4glWLZgXwKVStxG7ImNQPO2cAUWieYt6xnrsGtL&#10;KHbwGI3RYWggXGqoYioJloqINShevwKpyxdh+5KFiAiah5mj3DGiz2D0+qCP6g8k1kfyKUP7SfsY&#10;TXuYEVQrukP0YShQoUKZOHQY0uwcUG5j8/8XoIjlkfgxoKjGcyzUqrMe/x8ZlqCQyywqhxRHOyQ4&#10;OWKrqzPCaHmW0KrMokrxGjsKU8aPhrO7EyypQIxH28B4jC1MxzrCgGAxJmjMCRy7UY6YSFvjM3EM&#10;5hNKobSQ20eNQqqTA3Js+PnSSVAgQvv7FlA6Oh6rfMl0z+mYPGUapk6fAdfR7rCwskFYeARqaxvg&#10;6+OPjPRsbNgQicmTp+LQoUO4c+cOQVGA5j378J+drWNffvG1sjcZmXnK7ghM0jPykJGl6btTXFqL&#10;skpNU3vpDCgTp8t8PyUE02//5Z/UMWRcpoqMQiwwtEY2gZJuZoP1vEjLIqPwzTff4quvvsWO5HRs&#10;tXJEjpE5ylkgymhzyvl9lWVhlFlaq20CG+22LqB0RqmoEv5h0rpP9s8yNMNaHWOUbIjCy45nuHvv&#10;MW4+eIaHL7/CqXPXMH9ZBMpqDyEhvVhNuXqbr0lu4+INSa4+6ILBj0V3eGhD+5okZy9fp11iXCI4&#10;LjAkpyLN8c91AqX7sSTRe+7iHURvTUZsQibmL1qNE59cwuPn3+Dm3ae40/YCLfcf4ynBUrhiFSKG&#10;6CKPsFRjYnRGvgkBw3Og4h2gaDsHStN7reVJI5jTHVyxztYRtgRG7496skAOgYmOESyo7MyoUoaz&#10;sI7oNwym3DaCKmVYr75YPHUK4pcuRPrqJSgjTJpiN9LmRGMfY3/yZhxOi8WR9FgFkyNp23CQ2w4k&#10;8bWEKOxXCkYDlt1KsYQSMKFqXWOJQlEXRaUStZZQ0UR15FqUhq5G5prlSApZidCguRjNa2EQ1VSf&#10;j/pgIOEiVdnD+0tDO2lINxTDGJI4NhiiByMqGpsBAxHCa6vCzpkFm7aH7xcVoOBhKbUsGpBIIZJu&#10;/NkmRsih0lcAkUGNCO4CqR01oYIwNSIQZNxXGfC6EygmnQDp3F/Bxpx3+8541w4JnFRDO35WkbT9&#10;YMi6ClouzZAJmucyt3EO1YtYoWxrC2TYWSDBwQrbnO0Q7eqIyNEExBhXrHR3xhIqkoWEyZJxhA7B&#10;E0zLtJwgCeHrka4O2OJij3h73mypfnJ5DuQ3y7Qf2hayxdK/R6xPJ1R6vHz5EqtWrUJ4+AZs2LgJ&#10;4ZHRWLU2DCtC1iMlLRuVlbVqHBQZTCklOQPLlq3A/PkLVHuU+IQk3L7TqkAgj1OfXsDGyC0KJnn5&#10;JcjKLkByaraqOpbqYml7Iq1jayQZS6DU0+5kZObgwKHD+K/OCcH+8Z//DRFzg7HWwBI5dqOQYWGH&#10;MF6ou7bG4N6FS7h7/jLK10cgYqQxQWCHMgEKgfD3AkVqhpQfJWFLeYxNIwxRu34DXrTeR8fjl7h8&#10;+R4Kq5pxp+MlXn39K+QWN2H+knAkpBXhRusTAuU5C7YojP9HQCFABCZdQCFAFEi6gNLSta8olutU&#10;Kldv3Oc5rUd8UjZ2NB/Gi9c/wbVbj5CdV419h87iQfsrtD16itZzFxE7aRq2jtRXtVdqFLlOoKj5&#10;ht8DFO14KFk8hxkMaXYvOZREexcsMLOGUb+BLJy9ocfCZ6pjCAsDU+gOGo4hPQfCaKgh9Ljev8cH&#10;mOE2CkkrllKZECZR69EUF4U9yVuxj8CQEKAcSN2CQ6lbFUxEnfw1oOzaul4td2wORSOPWdsJku5R&#10;RagUbwhBOm1QDG3Q/OkecDA2x8Be/TCgV38Mo/URoEhV9pC+g1XVtqrqHqgDoyEjYEKg+FB55di5&#10;oMzGnoXHmuDoVCYsODksUKr7PtWBwKXQ3hqphrrIMOZ7jA0JbhkFjRZTRlIzMeCS2031uM2EEDFD&#10;iQBDVIWAgPsWd4eJxDtA0QBDE1qQaPeXUEDqhJIal4VLmRg9vzOyZVoNXusZ1vw/bag0bXmDsLOk&#10;C6CFdeB/a8ubha01X7NGpoS0gLbizYSRzf89hzcWNV6KAJC/XxvS9ksLNwWUb775BqvXrMaixYsx&#10;b/4ievIlCJi7ADP952Di1BkYO34yZnr7q5HaSoorsGbNWtqfNCQkJBAG2fjJT3+uQPDv//lnFJRW&#10;IprwKSwqR0lpFVIJJIGStI6VpvbdgSI9i2vrmpCWnoX7D97Mf9zW9gTzHcch1rhzqgwLByRQjdQs&#10;CMb2Gb7ImLsIDYuXI9nEWkGhCyCMd4GitglUGGJ1VHQCRUZIkzYG5dyWpGuC2AkeeHb1prI60kCt&#10;9eHX2BRXiFQWzicvf4onr35GG/GY21+ru7+0dP17gSIWp7vN0W4XQFwiQC53QuUaQXFDqpwZF/n8&#10;s6ua3sld+xMy1wiUTz69isPHP1PgkFqoh48/R2JqARYtC8X6iFgcOHIWdzte4zF/0yf1DVhrbIJE&#10;fQMWAt5pCBSxPT+kUAQyMs6JFijpfJ5ubYs4Jzf40yLq09b0+7AvDIbqwJLqxGSEPobQ/ugOHA7D&#10;wbro3aMHxvLOlRW5AelUCmWb1mFn4mYNTMTSdAJFC5WD3HaYUOmCSWIU9sVvwn5Gd6A0b6NVouVp&#10;il6rYCJ5lJrIEKoSTWiBUhu9HlWbw5Abtgbbgxdj/exAeI+dAGsDYwymBRMr9gYoQzCo1yCqK02n&#10;Qr2hjIGD4cTfGEF7XOjoyEIpvWw1CkXm9RWICFBkPNZsGzM0TZ+MHCdrpJgb0hoa8pyZqFn6ZNLy&#10;IhcbpJjqIN3SABkES6apPnK4T64aEsAUZU72SuWIwpDhGSXPJUsZoEm2CUQk8SsTfsk8PNoaJnld&#10;qRMCSUa+F6AIXDTjl3R+P2tRKRqgCAQ1ykXChOs8HrfnMUR1KfXB9ylIEWZv2Tx+lvQhUvt0A4qy&#10;Pdr38Rg9vvjiC0ylJJ06bRqmec7AZA9CZPI0TPHyw5TpszB67BRMnuqNzIxcFBaUYu3aUOzZswe5&#10;Obmoq2vAn//8XwoEP/nFrxGbmIrU9BwUFpaphmoyQn4aLY9MlSFAKSmvQ3mVjH2i6VlcUVlHJVOE&#10;3/zDb9Ux5EgN5fVYZEw7Y+FMOeVKqjoj1tAKsUa22G5GuNg4805pzwIhloXA6KZMvgeUbvFuLU8x&#10;QSLDL8roauGG5tiXV4KXtDePCJPc4mZs3F6KxPzd8PBdwecNePjsa9y4+5gF+TEuUwWcuyogECho&#10;oKIt7N1Dm//QAkQLFHlNu672ISyu0T613H+K+4TVfdqpazzu2XPXqTjaCJU3x9IeWwBzice81vJI&#10;HUdyKxcJpYioBNxseYI9Bz5BTn4lrdtz3Gx9jGcdz1G9MQob9WRuWysFEbE/74JEG10jtvF8SgdA&#10;1QnQ2h6b7Z0xzdgUI/oOxKCPB8J4pIGqLtYdOIx392EwoG3o0+Mj6A7ojy0rliAvYh1KWeibEwmR&#10;FKnRiWIQEmpJaBAeBwgTUSiiTgQmkj/ZGx+JvXG0RoSJgORNLiUUOzfTNglQeNx6KpF3gSKKpY4W&#10;qJZAKYlYixQqpKigICyZ4Y2JTs4wGDYcA3v3JVhoyZTtGa6AMqi3WKFhGMnnOkNGwpDQmWfEguji&#10;hHxK/kIWMBkDRMGkM3JtaAvtaL2njkWd7zTsCJiB5gAvVHtMwDaTkaifOZnPpyPd0RQN3hNRNN4R&#10;6Xa01mPssdVgMArcHdA0ywNJVsZUB2YodXPkOTehKjCj5TSm9TRGCpVPmpkRimlBcu3539G+yPzI&#10;GSaGCjIFVAmFhLeCDQEjk34JOLL5/bIEeAogBIe1qClj3ih4XIET9xE4SnJXzWfMY8iwBNJ2SWZ5&#10;VJOqy/sZYp/y+Fu7w0QBhe/VKiaJHt99950aRMnPzx/jJxEs070w1WsWvAKD4OETqOYxnjjVC7m5&#10;xarfTgitUGlpGTIzM3Gx21SjN1ruI3pbgrI7m6K20Q6lIp1wyVK9iwmUUs3YJ9IyVg1VwJDq4p27&#10;dqvGcPL4P//6b4hauhZr9O1QaOuq2p9sN7NFhtt4pEiLWDN70tOeJLZR8+6UitoQWHSC5O8BSgnv&#10;tqU2dtg6Qhcps/zx+H477rS/5N38J4iMzsEYj2UI2VoCT7/ViNyShrZnX7LQSvuTNhZgWT5gAf/7&#10;gCI5ERkPRfIfd9oIDcJAQhq9ico4d/EWldteZKRJ7Vgxdu4+opSKgON9QNGqFtkux7nJiInPVDBp&#10;bXuJC5fvEEzcn/BrpXW7TwW2efwkxI7U4UVkzQuQd533wETie0DhegYtZqi1HUbp6lGNDCA0RsKE&#10;QJG2JyMJEz1p28G7ff8PPkLglMmoSt6O+vho7IindUmLJVC2Kpjs+xuBskeUiVIl4V2J2R2bRZ2E&#10;UJ1IvB8oEnV8XVRKdRShQusTt3gRVnjPwowx7rCmUhvST1TKQAwWiPQbSphIz+YBGNxzMEb0HqK6&#10;Cej0G4xxQ4YjwcEW+XZUKixk7wJFZuhL5d2+ZJo7ygiMkunjUT5zIvImuCDNzQYVXhNQ5z8FJR6j&#10;sHvBTNTPnoZ6vymo9+X/YKOHhjmeaFg0C+kTnFA2Yzz2LfDH3kBv1E8dj1QLIyqfSaidOg4l41zQ&#10;OHMqCt2dkONqi1oCK8/JRsGldLQTaiePRa6djKKnmTkwhSoo38kWqTKHsilVkzGvcwIuw5rqyJZ2&#10;zFbmVeK+loa0NwQG35vDbaJmCmRuZSqbHFE3omwIlHyBCSNXBrbm7y607oQLgVIgieFO29Pj66++&#10;wro1IQgMmA33CZMwYZonpvvNxsw5CzHNOxATaHvGT/FUY8FKzU1Y6EakJKUhKyMbX3yhGTv2z+RB&#10;486D2LY9nXangjYmBwkyaDSXuWrskwpldzRN7WXskyYWnEbCpwDXb9xSx5DHs9dfIXjiDMSaOpCK&#10;JLiuBdbomOOTjBwUBMxBeP/hyDciIKTzFu8W0mZE2p28Cw9p5Vim4KGBjkS5lZ0KAUqxvG5tTZVj&#10;jrU6pjhZUYtXr75mIXyNZy9/TsvxBCGhSUjLaqS1eYjrvMNLzkRAooWJBiIa26OgcpXQYFyiFZK4&#10;qLVEshT43HqAa/ef4GH757h+5T4adhzCsZMX8Zyfd/NGB6rLmxEXnYro9TGoLGvEpSstuM39L9yi&#10;UrlyB59dEaAIWLShycmIOlGwIlTuE4hNzUcQtjGGcLpNZdLB7yCte2/j0u1WdDx7qbrpr9fn3Y+F&#10;qlD8vZnckax5Z+NFxHgDFE0tj8byWCugyJgnS3h+zVnIBvTqB91hujCk1ZFGa/rDNYMk9f+wN5x0&#10;edFu3IDDRdnYo0CyBUey4rGf0NibvEXFPqke5vaD3KaWErQ7YnUUTKSGp9PqdK/l2bFlPRoJFYkG&#10;QqNu05ouiAhQqjZ2PqeCqSFQaqJDURW5HhlUKet8/TDLfRzsTC1Vk/z+vQdqBm2S6mQCpd/H/dDv&#10;o74Y8FF/DOM2g/5D1ahzyyj/s22pUGgl5E6ezYKk1AlD7t6ppgZqHuFq78lq4vKGuTNRMHU0ttub&#10;oCFwBhpme6JxLsExxwNFBEtDwDQUTiJwnM1R7DEGRQRMqf80FBFE2ZNHo3muDzIdzJBub0rF44Gm&#10;eTNQG+ipji2wShllg32LA/l5E/n+0ajj8XbO88Ku2dNRO2MCdvh78AZshHqPcagm6Eonu6F4ogsK&#10;RtN6EWK1M8Zi9xwvZI2yRpqTGdWRARo8x6OK3znBxgCVXKZZyyTuush1tEAZYZblwN/tZIkiVzv+&#10;Xj2kGesRshYoItSKZVJ3AiyPYO3xJS3PmpUrsSBoAbx8ZmHaTB94z5kP3/nL4DlrDiZ6zoT7pKlI&#10;z8pDDhXKpsgtSEvJQHVlDf71979XIPiHf/o9C18JUtILVTJW7I7U8GRl5SO329gnok5klkFpeyKD&#10;MkkO5ptvv1PHkMehvUcQYCxDPLrQ61vwZC7DqbQCPGtpwZm6OpTOWYBcWycUGZqhjLKsVFrIEgx/&#10;C1DUOqPEgkChOpHM/RZeMFn+8/H1E9oMaTZ//jYePv4KX333f3h3v8/fU4bLVCT3Ol53QoQwocJ4&#10;H1AuX3+g4l2gKKhwe+vDl2i9+wy76w9hW0QiEmKz8ODuC9y+2oHi9GrEhSchNiwex/afoUr6morl&#10;NVoJMRlb5UaLgEHs0RugaKqR36gfUStim+62EXySi7kh34kK6ibt1Z17uH73vhqwqaOlDak8j5t1&#10;pW2K9OX524GSbOuI2XxtBO2CVBcbERzS/kSqhw2p9KQx26CPemL5TC/szsrA/vx0NKfE4CChcjA9&#10;FgfSYrriYNo2HE6PwdHM7WqpoPIOULpbHq1K2UnL00SoSAhU6gmV9wGlSp5TwVRtWo+y8NXIWR2M&#10;jYGzVSdCO2NzpUoG9NQARQXVSd8P+qL3h33Q96N+GEiw6PQdBCOqFG8dXaSKQrHgXVtyCcoqaICi&#10;7uK8q6dbGiPflep5ghsyR9kh3Zk23UIPRRNZmCe5oslvKio83ZHiZE51MgX7589CvIUuar0mosrP&#10;A7W0StW+HlQzhILPFFohe2Q40kpNG4MaAqeWYKmjdSqbOQEJzhaE0wyuj0dlwBQUzeIykPsETkMj&#10;4VXmNRZJhJmApHneTNRSITUv8Eauuw3ibXQJn+loJKSq+d7qWZORZGdEGM3AkeVz+PlT0UQwNfL7&#10;Fo13QoaLJY4Ez0EN9yuY7IIGbi+fxN9I4GU5WaByymiUUY0lW+ijeLQ9erx68QLzZs+hQgmAP5c+&#10;gQwBStBSTPOZDdexk+E+capKrkp1cExMAtJTM3Hq5Gn8l4zzyEcb/blI7azccqoOUTJFqoZHoFJQ&#10;WN41VIEaSKlhNxp37FadDcsrqvDv/1fTOlaOlbs1GYtGkPoW9JkmtD2es3F931G8oop6/YwFq64B&#10;ua6jkatvgipe2GVUKdLGRJt4fRcoKqhIuodKzPL1PF5UmwwscKGhGS1323Dg1AUsWRGheg9fIThe&#10;fP5TZTeu3mbcaVcF+scUihYk3YFykdvPsfC3ECRtrc/RWLgTyWHJiAtNxLFdp3H707soii9FWng6&#10;sqOz8emhC3j1/CdUEt/ibusznDp+ETVVu3H67HXcuPuElqk7VDRWRyyPAEUtCRmByVVCT2BymftL&#10;/6Gb9zv43hZC8ymePH2FM7v307o4IsNYMvRSe6GByfuAorU8GYRyvLQ/MTHHwI97q6SmDc+hib4R&#10;jEcSLMNHYnCvXnA0MkDp1micLC/GgYI0HMhOxOHMeAUUiUMZBEhmnALJsaw4nMxNxImcBBwhVMTy&#10;CFCUOukMAYo2KavUSuwG7NxGpSK1PAwFFSqRWsKju+2pknYpXK/YuBbF61Yga+USbPTzg7ebG+yN&#10;zTCi3xAM+HgA+n/cv1OZ9EPvHr3x8Ye90JMqq+8H/I0f9YbhgKGYpKuLGDuZoF/GxTFTOYcuoEjY&#10;mKtchUxKnkKwJPBuLcs0Wolk2pZU3u3zXKy4NEQi1UDZRFfs8p6CFAsDjRJgJNuYECCWKB7nSkvD&#10;u747/x9aE1EFeWPtUTKZysZ7KgrGOSOFaqGS6qOCQBEwVBEMtbM9UDrdXcFnx/yZSHWxQKqjGWp8&#10;JqE+0AO7aauyCZRYyxGo9puE4pljUTl7KvKmutF6GaCCqqWG4Knyn0xb5oE9C3xQPG0U0sfYoHmh&#10;D3YQSPX8rKYgL+xf5Idqgi3Z2QxNc6Zjx9wZ2DPfB/sYPZ4+eQL/WbMwm/QOnBuEmf6BtDtBmDVv&#10;CXzmLsLYyZ4YNW4iEpMzFCQiN25BcmIqvnytsTvy2HPgKDbHpCIrr5wQKVLgEdsjU5cWFVeipLxe&#10;0/akvhn1TfuwY9deHisX5y68mSrji8+/QYhHAGLMXFBs6YRCGzespx3ZQ2v1HYHyuPUeYmYFYMtw&#10;faU4KgiTSl743auG3wuUd0JGXisjVBJ09FEwfwleE4bHP7uMiNh05JTswPaEXKzbEKN6E9++24HL&#10;tzQQ6R5/C1AUVLhdErj3771AbX4DEoJjkLkqETuzmnDp0FUUbS1E5uokpK5Nwpn95/Dzb/4PnnZ8&#10;hcN7P0FhShniNiRh68YkNYKbQE3g1F2lCES6h8BEG1JjdO/BC1y42IIVIZEImB+MxuYDaH/+JTo6&#10;XiJ/TRg2DNOjBxag8KL9QaBYqhqebBsHbHEcBXeqkV49PsaQfoNoHcxhSrVoZmAMo6FDMeSjD7F+&#10;biCOFufiWFEODhWk43hRBk7mp+JYdoKK47lJOF2QijOFqThblIazXJ7OT8aJ7PiuNigqIdsZ++I0&#10;IbU9++W5bNcCZzsBExOOHds2oH5zqIKKNqqj1iqglEeEoHBtMDKXL8bmOYHwGzMKDrR7I6g++n/Y&#10;F30ZfXr0UdGrRy98RKAoqPA39u3xEUb2GwinkSOw1pT20N4OuRaanEF3oIhCkeRmDrenmhsig88l&#10;eZrJ1zKsTPncGOlWst2IS4bkLSyNkGvD/SR/YWVMIBkj09oEWbZmSLU0UPtJnkNqYzK4LvmUdAIr&#10;y5b/C7dn8b1yXLEiomRyqYjynKyQM9oWe4K8FYhS+Zl5o6jUp7ghf7wjKiY6E2p6yHG3pQWbTsj4&#10;KkUTa65DS+SMMtovAYu8f1eAJ4onuyKTNqmedqyWykXes4NAaaRaqvQci3RXKwW0CgKqYtZEtU+P&#10;xx0dmOMfgLlz5lGhzFUKxXu2Bih+QUvg5TubUPFAElVJLv33ihVrkEMY/HvnqPT/8q+/hww6HZ+U&#10;hWwCRRSKwEQAJNanoKgcpZ0js1XX7URd427U1DUhMyuna2ZAeRw9eALzTB35J4xCuY0r/zgHxPMu&#10;ejQhEQUbNuJQTj5K5y9WswOWKRtjiUpe6NIORQuUUhYOAYpYm3dBIu1UlEKhvJeWsZG8sx4tqcDL&#10;V1+htf0VQiJ4Fz15DZ9/9Q+q9enRkxfVcIySRL108+FbQLlEmEgIMLRxiQVcE51A4bYLfH6HtuXy&#10;hRYkhiYhf206qjbk40jefhRvJnhXJ6MoJAPZG7Lw+N4XuHGlDWXZNUgOJ5w3ZiBuHS3QvjNoe/T5&#10;WyDRxBuQiFJR9ofbVEgVNFVL+7Ov+D/k8ffEo3H3EWzamqgSvB3Pv8LlwycQZmmPVENjyARkGpi8&#10;qT7WAEXbFsWGXtoFoTZOMKcy+bjHhxjRf4iq3TE3NIe5nhFtUB/Y6I5AWdxWnKstw3FC5XhJLs5W&#10;FuFMaS5OEiynGGdKs3CuMg8XGee4frY4HZ8UpOAUlYq0lBWoaBOzEqotCuNg0maGJG0340Cy5Fy2&#10;Yj/XpXHcLgJHmvE3ECoNVCuiWGqiNVCp3rQOpWErkb1iMeIWBSFowlg4GBpiRJ+BBApB8oEGJD17&#10;9FTx4YcfM3qi1wc90Y/LobR2FkOHI0hPD1lie6wsVMvXrhyKBBVKphlVhpEeVQWt+FgXBRWpQs4g&#10;EAQUApFUcz2UuNoh306qnQkSQqJQkqAEUYHUwnBfqYnJIyxkrNZSHreYy3w5hoWx+kw1yrzkcPie&#10;fHNj5PIz8vleGVws18wQafycXMIki5DKoerJsjVFlr0ZEs10WbYMkW1rhAQzHeQSNNlUTbkutLME&#10;Vo49/28H3kAYBW52/K2EGY8jeZws7ie1USUTXVAxfSxKqbCK+TzZxog2bix2U5lUeNF2TR+HHh2P&#10;HiHAZxaC5gUhgArFN3Au/OctZCxGAIHiJyplkieSUjKRn1+M1WvW4fjJk50YANqfvMTmbXFIzcgh&#10;WGhz8mT8ExlMKR95hWUoKKFCqSZQ6nao1rENDTsJmCpU0O782+81PZT/k3YnPyETy0fIiXVEudTw&#10;WNgjxdQWKbyQN1BaJ7m480e7ocCI3rATIgIPyYWodcJE1jVtTzRA0SZiy7leQblabmFLVWOLRF1j&#10;xHvMxOO7D3gXf4K7HV8gK78O8xaEICElH9vis3Cr9QlutjwmUB5SZbxpESvr2nxJ9+hSBspqaOFy&#10;Dw8evcCenceRuCqZ/r4E1RHFKkrW5aJyA21fOEG5pRiHqo6hKLYMWaFZqNlSgfyNuciJyaNVeqKs&#10;lyRltVXVEtocSneF0j1klLd7Ha+QnF6A+h0H8Ozld8gpqMTpT6/gXvtTPGprR9bSFYgeoauS0zIm&#10;iozUpgVKDp9n8bxmm1vzwrfjheWEhYSMXi8pgB9heN/BsNAzh4W+KdWJDvr16AH/8WNwuCgPZ8pL&#10;cZyW53RVOc7XVuOz2kp8WleOc/XluFhfhksNjJpifFqag9OFaTiZl0jrQ3hmxKq2KNp2KBJqXWCS&#10;vh0H0uNomeJpmRL4PE7FAW7fl7oNuwmWZoJlx9Zw1Uu5rtMGif0pD1+J3NWLkLp8IUJmemIs1a0+&#10;rcxAWh1pnNdbVAkVyUf8XR/0+AA9CEz5jQMImqE9+8NowHB48Dwl2khCn/CVZDYtjqYmRFPTk04Q&#10;VExxRxoLX/XMSUijYpBCm2SqixwW6rKxzogzHoFCZxsqPn3VHiXFSBfJxnydx5EqYmkUl2lM9SJL&#10;vibAyCYksgikbBZ0USsCH1FJ0jYki5DJJjiK7KTGhd+HKidDam5opXKlxsaG0GJkSfC98jxPwCFK&#10;SKqPpWMhoSZAUmqLv0mSzNlSbc3IlffbmSGNwMnk/vl8b56rNZ9TGQnk+Hnp5lRThFoW1VKevTl6&#10;tAtQZnpj/uw5tD1zMc3TC75UKIHzlzKWYPaCZXCf6IltsYlUFXkIC9+IZy9eKBDI48jxM2qqDAGI&#10;FihZBIqEAKW4rAZlMu5J/S4NUBp3cZ8CnDx5uvMIMtXobxDqE4RNegSCNS2PlRvSjWyRxgs501yS&#10;qI4oImAKTDR9G7og8l6gWCmAaHMmWqCUWWsUSimhEqljhH1JtG0vX+F+G4FChXLr/nPkF9epIRhP&#10;nLmqxoIVpfE/BcplFvqrDGlTUlO6C2lr0lCzsRTloQUoXZ+HaoELo45Rs7kMhZGFKNyYj/LIYlRu&#10;LEZqSDIO7TiBR48/V3DQWqu/FSiSpG19+BxHTpxDSGi0WsrQkzfEwl29g4dPXuBkbT3W6vLiNpD2&#10;C28DRSYWU9XGVHMZZjZIsrWHn4ERdHvRJnzwMe/cA2BGtWhGOA+hahlIoGxauhCf1lbhRHEhjpYX&#10;4fyeJtw/ewJ3jx/G7UN7cGv/TtxorseVxkpcJFDOV+Tjs7JsnKLlOU7LczQ9RlkepUwIE1lXiVoC&#10;5XCGBibHclJoodJwNCcZR7P5vtxUHM1PwWEqnENZ8dhNFbNzO8ESE6GgIklaAUrBmiXIWrUIW+fP&#10;ge/oUbAYpkOg0O4QKH0+okJhfECI9ODveBcoev0GY+yQ4YiiKi6woVoToIjtIQhUOxQWrFQW0iap&#10;0ZkzA7uXBaJhnjfqfKciwVyXMDBHc+B0VPMO3jB9vKo9qRzvip3eU5A32h5FE0ehnuu10yeq2iJR&#10;CAVUDslmekptpNoaq+RsijSMExXjwrLg6ohthsNVQrRyohsVBRXNGAfkOEoDRGMkEVqiRESxSK1M&#10;Nr9fjtgrhsAkg9vFZondKhQgyW8hTKRKWBq5SaM4UUoKSgSFvD+LsJL9s/kdsggiAVkRLVgewZSn&#10;Oiga0/K0EygzZmD+LF9MdR8PR0dnzPANQNCSlZhDmMxdtByTPH1UC9iExFTExiXgH//5nxUIfv+H&#10;/0AhFciWmAQFEwnNzIAFkJkC5bXSyjo1VEFtYzPqGQKU9MxsPHn8VB1DHtfPX0ew7VhkmTmjhEBJ&#10;NLJDhJ4FDoVuQLK9C5J1jAkCGwJDBj/SAOTHQnIk3e1OhbU9yq3tuG7HO68FNvFu23rqLNo7ntCG&#10;Naum9K+++RU6XnyjQNJCuGhBcYUA6Z43kRDQXOkGE01olUlnDQsL/bWrBMp9AqVkJzJC0lG9oQTl&#10;YQUqKsILVdSEEyDhVCpUK5UbRL2UIG9NJjI3ZuOWVFnfa8e5GwKOt4GiTcp2j+5AkedSpSzjpRw9&#10;eR6fXbyFpy+/VYCSBnTSDubB7VbETJuB7TKJGIGsnfBLgUULFCqUdII4lnfnaTp6GNGrnwLKAFoD&#10;o5EGqmHbAN7hh378MTIiN+B8Ux1OlBXh0r6deHXnCtounsHJqjLszkxDY3I8amKjURuzCXuSYwmD&#10;NJwpzsaJXAIh7Y06kdyJ1OKUrF1MtbEWe+Jpf5L4Wtp2HMxIwLG8dBzPT8cxvv9kYRbtVSYOU+kc&#10;YxzOSeJ2Ho/KRaxPZcTqTqAsRs7KhUgOXoRlnh5wJhzle/ckOESh9GR8qICiCcmhDOjRG0M+6qdq&#10;e5yGDFM9kHPt7VngCJPOu7q0RBU7ku1AC05Y7Frgix2L/ZDvNQ4lM8Yiw4mF0dkSewiYnDF22D/X&#10;G8kEQ/kEV2S4WnIfd5T7TUWZ72RCaCaaF/hhzyI/lHu6I8vNGjv9PVBFO9EQ4IF4K6nSHYtdc32w&#10;Y44PSmk/9sz3xu65M5HuYoGaGeOR526Pak+Cy3sSyqaMQqYj4UDIZNL+qLyMEy0sAZdLJSVWKJVq&#10;RoCTS3tV5EhYSoM5cyPChgCyJVxcbFSCuISwyqSqEjUjkJG8TtVoJ5Q6yoT4GqVT7mInluch/D2n&#10;YqH3LEx2csVoFxd4+fpjYXCIUidzFwZjpv9cNQJbXHwygbADf+4clf7l519jK5VLYkpGF0y0QJHJ&#10;vYpKK1FWWa+AUtPQjF2790P670jr2H/obB0rXXhqC6qw3MAOeSbSk9ER2ZOnI9M/CO1HTqJoQTBi&#10;LEhtqhRNFfD7IdI93gcUiTJrSlAjSrQAfzx7+ES1it0am4mghetRt/MI2p58xbv4CwUIqelR8T8E&#10;itidi7Qod1l49+06gcz1WaiPqkBtZKmyOgIRFWFFqCZUasKKURdRivpNFUhaloCmor141P6lynlc&#10;vP4+oHw/Kfu9IFTku4gyeUJYSqK5pHonduw7iXsPX+PFy69YwBOwUUcf0q9JmuRr8igMU15wBIpq&#10;1GZjr4ZGdB86HIM/7M3C1gP9P/wIQwYMgsEwPQyS4R+HDkV9djrO76zHZw01aDl5GKcbq5AdsR5x&#10;wUuxdUEQwmbNxLIJ7ljs7ooV40Yh0tsDaYvnojR0FRXFRiqTN1XGUoNTERaMBgJlx7Zw1G8JV/mQ&#10;wvUrkblqKVKXLUQa4ZDF9YLwVaqfUP32TWjaTpuUFodPCtJwiJAS21MSuhzFIUuQv3I+0oMXYsPs&#10;QHjyxikdFz/uhIfG7nyo1ImEWKCBHwhQ+nK//rAYMBhz9Ggn7GzVfDRvqo01tTzS/D7P2RYlU8cg&#10;d7IrSlmgjyyfi8rJo5RKqfeZrKpxm2iHthsNQx3VSpnHaNTP81IN26rmTEeZtEfxnojqQJ6XcXYo&#10;5HHKpo1GCaPKZyIyCJiC8S5IH+uEIq+JaJo/E2Uzx2FX0Ewku5irKt0yzzFo8J+KXTzuwaUBaPKb&#10;hkZ+ZqqdCWoImgPzfDTbpBqa33HHrKmI4/ernDYWzQEzUOBOSEwejUJatHxath2+01DhMQa7/DwU&#10;jKSBXC3BKUnZIkImhUoozcqQ1k4HRa62tDxtbZg1ZQrmTZ8B7/GTMM51NLxn+WP+0lWYQ5iIQpk2&#10;01/lSZKS0nDpylUFAnmcu3ita+4dCZl3RxK0WbnFKFC1O7VqmMcqUSgNu7Bj514UFJRg//5D+Etn&#10;69jf/PZfELVgDcL0pZ7fEbl2TjifmIZvbrbi62cv8eL6LZxLy+KfNQoyP065QIMXvBry8Z1QuRVG&#10;uYW16qMjtT2q4RtBUilQ4fOtRkbYmZhI2/Y5Fcl3uN36jN+5kmpsDep3HsbDx1++gYkEYXK5WyJW&#10;QgFE7NBbQJHnEvdUIZb1C1fu4s7dJ7h68S7So7KRuDQO2SvTkLsmg5GO9OUJyAxJQ0FIJurCS9AY&#10;UY7SdXlIWp+Maxfv4d6jV6oKWHoia4EiI75pYaJtg6KN7wFFglCT9inSpiVycwK8AxZhxZpoHD9x&#10;Ca+//CnO7juEMIG4sTlkRrgcnsdcnsMcnmupMs6gzM+ws0e4jTUc+w9Gnx4fwN7UDGsXLYKNsTFG&#10;0g4M+rgPHLl+pKaMQKnFtb07cbG5ATszUlAZs4XQikFxZCQSgpeompbQGR4EijuCx7hg9QQ3bPAc&#10;j5SFfqgKX65Asnt7hILKrtgNfB6Gqg2rkUu7EjtvFkKnT8Ly8aMR5GyHAFsr+NtZYclYF0T5T+e5&#10;XUx4rELu8oUopMXZEx+NZtqfstBgDVB4jMwVPM6iIMyfOAEGAwcrayNQ0aiTHlx+SMXyMSHzAfpQ&#10;iQ35uB9tTz8Y0NZ5DtdBgq01igkQAYoGKuaqFanAJcPcGMm0BYmST2DBzHbl3dvZStmPNBboHK7X&#10;TnZHIgtlnjMVN+FQNNEVOeOdUcClRCEtTEOgJ/bI+LlUHdUsvKodC7clO5hw3Q01vlNQ5jUBO8Ve&#10;UdVIg7ZkO2NNIziCSeBTM2sS95uEOkKqaIobEp1MUDDZWT2vn+2Jcp8JaJrrpZKpGaP5mzzcUUHo&#10;Vc2aQkDNQu44JyTaG1MNzUAzwXVgaSCS+Bkp1kaqpqc52F+BThK2Ul3czGPt4Hfs8ehBG2ZOnAR/&#10;j+mYNXU6xjiNgs+sQCxduQ6zJY+yYKnq07M+LBKFRSX46puvFAj+9Of/QnlVAyKjWUjySgkTmbe4&#10;QEVWrqYxm7apvaYx2y7U1jYhOTH9rc6ArXfasNh5ElKsRqHU1k359TA7F1w5cgK//tWvcffKdcTP&#10;nIUkys0ygqKiM2TYAm1ot5WxEEhUUKar51LjY2WlmucLUMpZOCLNzHFu9x6lrk5/doNW4Da+/dk/&#10;Ydfe40hOL8Lj59+qHrsCibfA0i20r3XV6HwPLg9w9UZnruXaA7RTDVy/0IqGvB3I30wltzEDpfEl&#10;OFR1AGf3nENhVD6yliWiYFUmYoI2o6G4Ee1PvoCMO3uZcBIwvAuOdy3OD8U5KqbbtF2ffHoD4RHb&#10;8eDh5zh08BxS0wppf57jYct9bJ7hhy1D9QgUTc1OtsCE6+k8h/I8jXflFZZWsOjZnwWwBxb6+SKZ&#10;gJji5AirkfoY8mFPjLOxwoV9jbh1aBeuECaf0OYcKy3Cgbxc7E5LQa1AJSoSBRHhyFy9CslLFyNp&#10;8TzEBfliGwtE3NzpyF02G03R6xRMdlOp7CJYaiPXcnsQYud4I5x303VekxHhM53rXgj39cEGfz/E&#10;zJ+HDCqV0vAQ2snVyF+xGOkLAlG8ZhkapAp5wwqUrFtGK7mUn70IKcFBWEWo2ehKMvlj9KMS6f1B&#10;TwWU4f0GwGvsOFgbGhAuPQiTARgunR779KdCG4poSzMCRdPsXE0U3hkF1pJL0PS/ybCQql5TlcjM&#10;pm2QJKjU8qi8BbdnET6ylHYrElIdLB0KM6ly4g1GomrKGGV1thsPV21VxCIlMaTxmDQoKxxN6044&#10;lY5xRN3kMSjjUvItkvitnjFOVRNLQ7pMNytU0nbtW8L/y4Xfe5ob9hFU0s5E2pXsDPJGfcA0JDmZ&#10;EkKTsXdJIC3bLOwmULLdqOYJQYFUtfcE7Ka12m6tjzzatnLfiTgYthB1AVORLg31CKm6wGmom0Og&#10;PG5vh//06Zjj5QNfjxkY4zIa02fMwtJV65XlEZUyY9ZsrAoJxa7mPfjjf/5RgeAXv/wNEpIykZSW&#10;q+bc0U6TIUDR9i6WpvbamQEbGnejqqpe9Qf62S9/oY4hj8ayBiwzdSbhR6PU2hWZpjYIN7fF7b0H&#10;cffSJVxo3o+NjvSCxlQlZgQJ1cnfChRVVWxNlcKosqWlMjPFRgdHtHx2Aa+//ilqGw9g7oJVCI2I&#10;VVWrTc1H0f70a6qCh9+DiDYEEtcIi3ttL9F6/wVu3unAdQLoqrxGeEhcukrISHBfUTRXr7fhUdtr&#10;PGx9iVuXuX73BdrvvcCLji/x+ZPvcPNMK+rS61ESW4795YfxqOWpsiliWS5RkUhS9seAot32vhA1&#10;c72lA9duPkJ8Yi5q6w+oycaiNyfi1p0HeP74BUo2bkHocD1VdSx9eLK5zLKUvh4alSJz78w3NIY+&#10;C50MSO07dQo8XVwxycYWHvaOMOzTD9Mc7dBygv/ZsX04U1mKYyUF2J9LZbkhDFvmzcU6b9qdaVOw&#10;eNIELBrrjhVTJiHMWzOyfcxsL6Qu8kMhLYk0p9cCZUfMBtrClchaMlcBZcOsaVhPmyQwWUMghHjP&#10;QGiAHyIC/bEpkFCc7adGa8tevljBRMabrd6wCnWbVqvjFK8PRt7aJchevQQbAn0xytyElqansnH9&#10;qVD6ECB2BvpY5jsLc6Z7YEDPXuhP2IjlkUGiXKlo1hsbUpFoxtF5CybmpsiRXsJ83lVjYmHEdROV&#10;b5HIkVoYqdo1NVTVzZKvUGEtNTbcj6CSZYoZbbmNJvmp2qnY8lhcqnYpPIbU/OSYGyHPQmqGdJFl&#10;ItPSGiOd64kmOipXkmVnqmqYsh3NaVumINnWCNW0LtJBMdnWUFUDS7VxvquNSvaWjHOl7RmnksM1&#10;XFaNH6XauVRMcEUj7VUNFUwh35PH/XdRjTQt9EYRLVkSIddIGNVSEYnNUkAJmDkT8/384TfdG+PH&#10;jMfkqTOwYOlqBC1eoSzPrNkLsGZtOK5cudaJAeBBWzu2xiYpNaKdyEugIiFz78hgSuWVmnl3BCi1&#10;9buQn1+CpsZm/OefNfP3/P73/4nYlRuxdqT4dif+SS7IMrVDwbhp2LkmDKGjx6NmxXrkjZ6IXEMT&#10;ZWvehcj7QruPyqlIC1oFFBskGxshc14QHvO73+14jgftn+PU2WvYEpuOvKJatLV/gTv3nilodAfI&#10;u3Gn9SlOf3IVhw9/hs/O3cJVQkSa1d9/8JLn5RVa+Pp1QueKQIWvyXGkcVt8Yh62bs/EDULo9r0n&#10;tFMPcJMF/enjb/Dw7ivs33EKpw5fxuMOqhNCQuVlqFDO33g7+aoNAUZ3wGi3vb0PFQ6hcpffbc++&#10;UwiYE4yQ9Ztx9XILpIGbtJw9WrcDoeY2yDbVtEfJ5jlTY2dYWjNsEGfjgFlUIjoEihQ6B1MTjLe2&#10;xlSe10UTJ2Ia9wuhWnj86Ulc3lGDI/nZaE5LQvbaNVhF+Pg7OmKCiQmsBw+C3ZDBcBk2DI5cH683&#10;ErMdeQPxnIgYWpbcZXNQvykE+6S6OGUzFcpGlK9fjuyl8zQKxWcKlk+bgEA3Z4w30uexBsFZRwej&#10;dXUxif+tl4U5glycsHbyBMT6eyFjYSDylgfRRi5R+ZiKcCqVsGXID6H1CgrERFtL6PTqqarCdT7u&#10;CfPBAzHD2QHTaKV8x7tDd9Ag/t6PMIwKRaf/IDgNHoblBoQB7Z/UhojlUQCxMFWQSDLRRxGtmHTO&#10;y6T9SWVBTzQaqapWNe1CTJHMbbJPnj3PtZ2lUieiZqQhXLYoHydbZFLVpBEokhQVkIjCKXCwRJG9&#10;gMwUxfzcEoYa+lEGbeJnyXoBj6WSxZIkJnQKJLdjaYQMG2lnQsjZmRFWurRmmn43UisjVdMFBGsG&#10;v78oqzx7a6Sr8VtMUETQSRuYVMOR/H16KKZNy5PvRMBlSN8ehlRlFzpaoYCgKRvnrKk29pnuibm+&#10;fgjw9sXkiVMwxcML85esJFA0Md1nNi/CDV39bqTB/R4qiOgt8QRKiYKJqJOU9Dy1LsMVqIm8ugOl&#10;bqfqC3Th/JsczPMnX2LpBF8kGDui0Ipe0soZ+ZbO/HEOiDGyQjwj1ZzbaIOKKSWLKCn/XqDIdBrS&#10;EbDC1gLbjQx450vA0xevcbvjGdqffa1GOBNVIrkTaXsiwNDC5IeAcu/eczQ0HEBd3T7s3HmEVm6v&#10;et7UdAgH9p/G6VNXVGO2e63PFGBkCIGnj79GSXkzYpIKsffwedxmAZcq6Css8LdaHlPldCAiIhER&#10;4fG491Aa1N1XAyhdu92GG/cf49aDJ2rox9sPnqrQrkttjRrEuhMmPwQUmVv5IYEpv/Eu3/NIpvS4&#10;cZegocK6cBlhzqOQrCcXGG2OpTSMonxXQLHDNkt7eMmE5x/yjv3hR9AbMBBT7OzhaWNDZeCPZVMm&#10;oyByIx5/cpLqpIQWJwEFYeuwntfVJBZ4y169MZX7uvD8DyGQdBgGH36ACYTCeJ1hWOzqgIhp42lT&#10;fNWA1NIEX5rm703ajPLQ5Uid749I76lYPdUdc8Y4YwIL0VSqgnEEyFAeS4+FXo9LI6onuz59Mc1A&#10;DytHOSBq+kQkzPFCTvAcgmkpajauRCVDkrQJwQvh5WoP4/694ThSB6MIiplO9ljmMQlTea1NogrR&#10;HzyYlqgXRvaTsVIGwn7gUCzVpxLgb+kCCgtduqE+mmZMRoOfB/YQfGnSdoPwqPccj7IJzqifPh7J&#10;VobYSSBm2JmjYfok3ukJHimc0i7FQfrEjEWSjQnyRzuiZJKrajafq2bn42eMskXFRDdVI5NpIQ3Z&#10;CABaI6m2rXJzVMoki6pGVEs+oaKCUJGGbnnSzoRAkigQlSMgkeA+0hhOjQkrQyBQYanqcAEJz2u5&#10;pQXKWN5KuF3mMJYhH6X8lXL/Qu6f3dmgroz/QyHPVy4/W7b16HjUDr8ZMzEvYDZm+8/GlEke8KBS&#10;WbIyBAuXrsDCJcsxY6YvEpOT8cf/+A8Fgn/5/f9FFm1NPC2P2BtRJakZ+Sqy88qQX1SlmttXVBMm&#10;NTtRXdOEStqdzMxcfPGlZqoMScke2HkQCw3tkWPhyoLvxC/lQHo6oooKJcPMnorEAQUmFmqSI2kZ&#10;K/E+oFTyLqrWO18r1+ZQWCAkKVvBO2klPf4mEyMcKS3DV9/9iuqgHfsOfkql8AL3HrwiJF5ym6bN&#10;iSRhu6IbXFQQKHepYg4cOEXF1oonBNEdKo4Ll+7gxKmLOHj4DOqbDhAye7Cz6SAOHTqD8+duKtXx&#10;k5/8E5p2HkPU5hSlcloJmhu32nHn7nPUNByiTWzE5Sv3qRq+4nd6RtXzRA229OmFmzh47Cz2H/4E&#10;ew+dwt6DjAMnsYdx6NinauiCC1Qq3aHyJjTJXNUNgL/n2u12QpHW6cpNXLh6E9fu3MPDhx1ICAzC&#10;dj1ptWlD2U2gECqiTtL5fIuVA2bommHER30xpGdvDPzoI0yQamRGNK1GhLc39mSl49GJYzhLoOxJ&#10;T0B+6GpsDvBB+PRpCPPyxBqPqZgzygWjdEdglL4epltbYSVBFMALMoiFLJqFPy3IhwpljWqPciov&#10;SbWIrQpbgYS5M7F26hisZEw104fr8MFYNGEs1vl5w2n4EJj27g0z2pPxPO54fV24De6P6fpDsMzZ&#10;CltmTET2okCUr1umgFJLS1W+YTWyVy3GAsp8lxFDMNPehqrHBatmTEOIjyemsBBOJlCMhw5Vze+l&#10;Ve3Ifv1h1n8A/EfqIZnXU661qAUZg4Rg4c2qYupYZI1zREPAdOQRInnjnVHuOQ5Ns2egZtYUxNub&#10;0BJ4o9HPEzuoxmpmTkI8lUMdbVwjLd/OeT4ooq2oD/DE/sX+yBpjhRrv8ajznYhK73Go85lE2Ngp&#10;VSD5EqkKznWm/R/votqJiIqRRm1ZVCTlbvYopKIR+GQzcvl78qiQ0qhMit14DMKugEpEqoZLqJZU&#10;UllGmDMjMGylJbmpAkkpQSLLEgtuF7hwqfrP8fUibi+W7YSPhNqHSwUUfy9vzAucgzmz52GWTwC8&#10;vP0QtCSY6mQZJfI8NY7svgP7FAjk0fHsNaJjkgmSYgUUAUlyWq56nlsgQz02oKxScifNqKlr5t17&#10;F8rKqwmVWvxb5/w9//fPf0Hapu1YPdKCd0VnZBnZYPMwI6SOmoR72YXYZGSJ+BGUkFKjY26Bcsrx&#10;SsmhvA8oVm+AIjmULqCopKwGKOVUKZsoZU/v2oFvf/GPyCpoxMzZa7EkJAbrwrbTAtzXtD/prCbW&#10;xveAwpAZ+w4THMePf4Z7LPTXWehv3H6oxiNpoZW5z7u/VBdfZyE+e/Yq9u07QfVyAJ98cgV7dp9A&#10;Xl4lX2tDK6EiHQfvtD5HZFQq6giVn/zsn3DjxgP1ntra3aiv36tChofYtecoIXgKh46cwWGC5OQn&#10;l1BQXIPTn11To+5/HyZvgKKCx5Wez6om6uY93Lr7ENdb7uPx0xeo2LwdG3V5B+N5k9HapJWsAoqV&#10;LTbT8kzRMcLQj/pgaM++VCkfwmQIC6KTC6IC/LDJxxvnaqvQymvk04oSHC/IxMGMJOxOjEFdNG1L&#10;2BqkLw5CfNBsbJs3G5FUNWFeM7Bu6mSsmzwOGz0mIIEFMWuRPxqj1uJEVhw+KUwhUDajgsoiJsAD&#10;YdPHIdJvGuaxsMx2dsSyiePUDIMrp07EgjGjsHT8WAWuKH8fbPCaghDe5cMnjUJK4EyUER61EavV&#10;UAf10evUQNZie1ZMGgMvFqYFY0dhlecUZYPW+c6AO23JJDsbVQskQBneeyB0CRTDfv0wacAgbDWX&#10;FrLWKOQNSyZSl3xIo9dkVFKRNBEYUrVbOmU0iqUnrsc41FJdpRJuFXy9nr+hQoYYIETi7IxRJtXH&#10;syaj2IuvzfVCwXR3VYuS6GSIUq/RqJszBbXzpmDHwpmqF3D51NGqB/D+BbPQGOihanoOLPRDo+9U&#10;1f9GOh4WEWxV0winmROxP9AL+YRL6WgHVHmMRZP/NKTQsqj2LL7Tke1qq9ZLxrgi284azdOn8Hfx&#10;OjDh5yuICFC0IdCQaT1EuUgDU4EJAcOldluPjvZ2+PIOM0c6BxIq/oFz4e0XCL+5C+DPUC1n/QLw&#10;4tWb1rGHjp9BRNR2lT+RKmJJxIrdEduTVyi1OzLuyS5U10m/nWbI6GyaqTI+7TwC8NOf/RrrvGZj&#10;s6EkSx1RRJAcWheJC6WV+O7mHUrfzSidPlPVOMiUAgKRSgWLN9EFFf6x2nUtTCQEKJI/EZiUUKZG&#10;OzniwtEjePjqa2xKKEZkai0WhyWhac8nyprIhFkKIt2g8j6g3Lr9iHC4rKBy5047rly9q4ZwlOEb&#10;xaZISIvU29zvwYPnePToFdcfUq2cxZ49J3Hu3C1cu/YAt6hObt56hDOf3MDFC/dw7OhFWqjDaGzc&#10;r459+XILWmmH7hJSd6lYBFbapQz5KI3URKVI8lZqhN5ne94CCkMStFKFfO+hpkq6hZbnxedf43B5&#10;nRrxP4fnLZcAl+EfJYeSRlhH2dpjgo4BhhMmQz7uoxq1DaC9mMzzGxXgiy0B/ri1txk39+zCZwTK&#10;6aIsHMtNxcHUeNRsCkPusvnIWjgHSXP9EBfoi6iZ0xVIQsaPQrTXVCTP9aHd8UPhqgVojo1QvY9P&#10;5idjX3K0mjUwcd5MbCNwJHkb6TMdIZMnYeUEvn/yRGyY4Yktvt6IIUi2+szAlpnTEOc3XdmnouAg&#10;VIYQJlQ5ak6fLesJuLVqdPzi0BVYR+sxzdQAM63NsNDdDZvnBSigjCZQXHkHlt/Z/4NeaoIyPcLE&#10;iFZvDCETaiKtTmW0PyveqaXfkzFK3KimnW1RRksmI6/J4EeVE0ajcBQL9yR3pFIhlI93Q8U0Fmpf&#10;T5ROGo0YU13sm++HOoIid4obqlnYdxEOTXNnIMmZCmD6aFT5TVQw2bs8AFW+k1Aw0RmZo2ywgyCp&#10;8puMcumUN9uD4PFQnffS3W2RNYHw4HbpeVw0xRVbdAeh2Xca9i6chXKvcUhwoMKYNgbHVy9C9jgn&#10;VHhRBRGIpVRzJ1cuRCl/Rx7tqAClWJQILY4ARQGG0JAxbrVA0YZ2DFwFFB/vmQgICICffyB8aX18&#10;AuZglnQQJFxGjeGdgYX73/793xQI/v2P/4ncogrEpchYsWVdNTtJqdKXRwajrkZpRSOtTjOBskf1&#10;MJYBqaUH8vMXr9Ux5HHh7GUsoNVJM7Gn1LJDqt0ofJKcgW8et+Prr77Al/cf4Mz2eGQaW/OLEipW&#10;b8NEo0TeVirvhraWp5xRQnke6WCPzw4dQvvnP8Xy8ETYjAuEz+Jw7D92UVUXy1AF0nDtx4HyADdk&#10;Owv7zp2H0MICKs+1A0xrgaLGheW+olJk2dLSTrC8Jlg6VN5l796TfP45rdCX+OTkNezbfQZ7dp3A&#10;uU9vqGO2tb2ggnmMmzy2Og4BJaH9HFm/yu2iXNTYs3/N8nDfS/xdN6moGgmt6vpDmL94HUqrGvHq&#10;m5/hAm8SMk9xBu1lnhYoPIcphMZGO3u46+hjpMz891EvFrQPVd8dq8GDED5zBrYGBuD67p1o2b8X&#10;F6rLcKaYQMlOxn4qlMbNEahevxxFy4OQGeSPlNmzkOjvjXjK/qTZM5G7ZDZKVi5AGRWDjLImAy4d&#10;z03A4ezt2JMUhaoNy5G9bLbKo6QvmoO0BbMR6z8TGz0nIZRQivCYhC2E0tYZkxkTkUB7kUuYlK6c&#10;j5q1S9AQthxNVCY7t4ViV0y4GhqyfMMqFKxdhshZHvCkhZpFCzDXxRYRhMmamR4Yyzu04bAhkAZ8&#10;Az/oi8Ef94Vun74EyiC4Dh2J5YbGyKZlE6CoqS545842NUIa7Zb0w5HxYbN4h5chGrNZELMInEwT&#10;A8LaFNn2lsh3sUOmrTnSaFMENknWxko1pNqZIZeWJI+qIZXqJcfNhmrHkUrHFWUzxqpBmXJcrZFK&#10;+yRKRQZY2h3kTUs0QTVw2780QA1hkOpqqap5RcHUelH9GY9E7ZQxtFkT1HsyedzCCa7KehWOd0U5&#10;IVdPCDcF+eLAUv4fVIFFxkb8bRpl8hZQqEjUINudIBGFog153qOdQPGi/PTz94cvgeJDoHj7z4YX&#10;VYqXbwCc3UajacfOTgwAn3/1LSK3bEciLU5ON6CIQtFMht4dKLtR17gH5RUy/3Elfvc7zYBMMnZs&#10;fko+FuvLOJ3OVBJO2K5viS1jp+DpvRb89Ne/wCd792O9BU+unhWqzWUcE8LjfwgUsTylNvYI5TFO&#10;7NyNL3/2j7h8+znKGg5TqeQgv7QJD1iwr9yWmf/+GlBYsLldFEdDwz7c4roolh8CioRA4ZokRlX+&#10;5TlVy0sqkE9x/NgFWq17aGLh/uTkdbTde4UH918ooGhBIsvrXL4LlJvSYfDCDezYfQSa+Y/fBsmb&#10;KuY36uQaoXaZx5D2NulZ1ViwZAO2J2Xi/pNXuHv7PiLHT0KinpEanDhbGrTxHKbwHIZTobiO0MEw&#10;FixRKEM+JlRY2Iz79sUGby8qFD9c2dGA+0cP4Up9Fc6V5eJUXhqOpidgf9wWNYdO/caVqCFYqtet&#10;QMXqZahcsxC1ocvQtHE1dm8Jw77tG3GgEyYnC5JwKCsWzYmbVEvZ8tBgFNG2lIUsR0PkOtqXVSgl&#10;gPKC5yJnyRzkL52DwuB5KCNEKlbPR3XIQgWSndxv96YQ7NkWht3bNxAoYQooZeErkbdmMaIDvBDE&#10;wjPH0QpznKyw1nOiyqO4mRqj14cfEChUYgTKkI97dwJlCOyHjMQCfelFLJOE01ILUMzN1EDRknuQ&#10;Eeul0MndWubikZkaZQDnks7R4fNpu6X/j1QVS5WxZuBoWgwbGRTcBOmEULqJPhWQicqHpBF46Vym&#10;C3CkOljV+hirdi3ZMl6K1NxYGSLHxRqHqfIqJ7kh3kwHdbRa0s+n0NWGx5baHkKN+9ZPn6B6FufY&#10;WaJyrJuqbSpwtEE9wdxIC9Q8xxuF3FZMoEhSVpKwElrLU2Yp8wW9USYyamKZFaNze4+Hjx5h+nQB&#10;SgACqEr8GZJD8QuYC/exEzDVwwP3HtxXIJDHZ+evIXTDVpU3EbsjCVkBiixV7U5JDSorG+n/pSHb&#10;LtTV70ZeXikOHjoGmZhdHr/6h99jY+ByRBrYotB2FP8YV6Qa8EctWoHPGppQnZGFz8prEW/phDxD&#10;K1RZ2KK8m61RsBCYcFtXQvad1xR0+LrYngqqk2JCJcTMXAGlvYNK4d4LvP72N3j6+c/QQvkvwzzK&#10;HVwLkq5gQZQ2Jm+1TeG21vtP0bDjgBpI+s7dx2/BRBOa9ieSxL1BW3Pv7jO03nuG23efqnFKRJ2c&#10;PHEJNZU7cePqfTwh0G7SPl2iyrhGK/JDIZ8jY520ECInP7mgLM9tfhdNt4Afa4/Sios37+PuoxdI&#10;SitEwNzVhEoVist3oLXtMToePkas72zE6EkVpDVlvKaRW7KVHUJsHOEwcCjv1j0xhLZnaK++VCgf&#10;0gL1ouXxp2IIwKXaatw/fhhXmqpxubIQn9H2nMlNwcnMOBxO3IID2zdh77aN2LMlQi0Pbo/AoYRN&#10;OJK8FSfS43GCiuZkQQbOlmbjk6J01RdnX9IW7I7fpHoQ1xMkjVGhOMDnh6hc9sfxOFtDsZPAkNhB&#10;FbIjcjXXV2NXdAg/g5CKDefnbsAB7rsvbqManKlhs3QYDCFQlmDrnFlY4zERy8e5YQHBst57KpZ7&#10;TobOgL6qkZv08VH9lHr2wcg+A6DXfygsBw2FN+1fAq8tNae2BS0Az1OhicCE6yphKVZBtneOIC/P&#10;1X6EDJcy9ICoGDWCPlWAjFMrwxJoxmgVhchtLMzyugw8rQlChyGjxslnCrhkxPtCgRThJDCSvjj5&#10;1mLBpCaHwCKosqicNL2JTSCj7SfrD6eaMlTDMKhaHUJPPivbjIqI76t2c+ZnaBRIGY8vUc7nEmWd&#10;yx+KUv72Hm0PH8FzuhdmzPRWEPHzn4tZvLB8fAJgYmqB5StX4p/+WTMJ1x/+88+qfcnmrUnIzNE0&#10;ZBOQyFKqi2XunbKyOlRX7+gCSk3NLqQTPo/aH6tjyOP8uRtYYDcOqZYu/FNGodjSlXLQgRJvPLY6&#10;jaEysUfuJC+eCL5uRGjwAhcwdIfKjwFFtkmoHIoCCpUQ7yihtjY4f/SYyk+U1+zBy69/hedf/hx3&#10;27VDPNIWvAOUKwTJuy1nBRYCFJUgPXr2vUAR6Ny4KTmUl+h49AUetD5H663HaLnDoO158uRrvHz5&#10;UzwQxULQ3KUVkbyI5EjuEG537z9Tz29LozR+nigeLVCuc3nvwVMcOX5WTe4lo9rL8JTSLP99MNGG&#10;QOV+x0scJ4gSUwtxkSC71dpBoMj3eY78kHBs1ZcqRwGKJTJ5jpMIkzV2LrDl3XnwR70VTDRAkbv3&#10;Bwj3pYWZF4RTBXm4uW8nLtWV4WJFAc6X5OBcUQY+K0jBmZxknJKZAVO340RanFoX0JzMjscpQuc0&#10;QfJpSS7O8X2fluXhTFEmjmUlqDiSEYeDyds08x1v3aDAcDR1C05nxuKTjFicpKo5mhiFw/EbcYiv&#10;HYmPxFEC52jKZhxNjsYhqpxDCTJAU6SyPAKUiojVyAwOQrT/DKyjdQqZMg6L3J0R6uuJuRPdVWvg&#10;Hh98hF60d/0ZQ3v1VjU9AhTTgUMwebgOtlG5ldiI5ekECpWIFhrvizdAkZq0t0O2aaen0EJGu03W&#10;VbCwStWuVOlq1YGas6fz2KKCZPoNmZdH81maz1NTaxBg2pA2K1I7U87yIGAqlephglEdh3Aq4/NS&#10;vrecKutdoPzVIJh6PHrUjhle3gSKD2ZSmXjN1MT4CVNgaWWL3Lx8/LdqeQJ897Nfqqri5LQ8ZOeV&#10;ECaFhIkGKFKNLM3ty8vrFUjqqUwkSktrkJNbiN/8g2a60r/wUGV8z2JjW9LUlT/KlfR1JjwckaJr&#10;hkwjWxRZuyDbRGyNHWrMbGl1LPnDCRGLN/D4MbvzFlDE8ki7AZ6kqDGjcOPiRezeexyzApdi49Zk&#10;xKfxIr7coubaebeGR0JreboDRQq2JEbPfHYNe/afwG0WSinosl1goplf5z462r9A251naK7ej6z4&#10;AmTG5SEvpRi56aXYu+s4Wm51qDYtLS1PcPP6Q5w4ch6XPruNK+dbcOVCK25cuY/7fH9722u0Sq6G&#10;YNHmZFoJsT37j+H8pdu4RmUjMPxrQJG4fPMe2h6/wJdUZy+/+AUePnmNG60P8LDjGaq3xSPKkHdF&#10;nkNVy2NujURbZyyzcYLFoGEY2rufiiG0PgM/6KXm3pk7diwygpfjZF4Oru+owXlC4Vwp4VCcpYBy&#10;vjANF0uycEGeFwpg0vFpfhpO5wlIUvEJt39ano/zVcW4VFOCc1wXoJzMTcaJnCQcz07EkbTtOJCw&#10;GbtjNqrxZQ8SEqcyYvBJN6ho43TaNs229G04Rqgc5r6HEyNpqSLUcJHVG1chn3Ynbp4PQin/V04e&#10;hZWTxmDFtPFYHzgTE2yt8UEnUESh9KO9G9yzN3Q6gWI8eAhchw7jTc8KhXZ2tDaiFqQtxt8GFLn7&#10;a+ba0axLaOHRHSBvtsk6oxMoChidCVDtJGASMqVpobEJSkypFHitl0qeQwWtSmeU8v0SZTxGOfcp&#10;4+sV/O6yrtmX39HYGOVcVjD+LphICFAkh+Lt44t5QQsxf8FSBM5ZAF//OQTKVAWVC5cuKRDI49K1&#10;m9gYtR05MtSjAsobuyOtYwuLq1FeoQFKndTuECgyJGTznr34839p5u/5+rtfIXT2EoQbEwo2BIep&#10;HcIG6aHC0we7/HjXGKjHP8eOX442hwCRUdmEogKUCjV9xps8ijbeBxUJyaGUS8dAW8KLJyxp+jQ8&#10;ftSG6vo9iIhKRFntbmQV1eDMxdu0PS9x5bbMcfM2UKT5vFIlVCpdQWjcamlX01RIVa7ARaNKJL8h&#10;Y6LcJWQe4/bNdpRlVCIpLBHbVm9DfEQSUjdnIj4yGdsjElGYXo5rVx7g2ZPvcHj3J4gOiUFadCbS&#10;tmSpQasTIpJRmFSCE/vPEjxP0fbgOW5cu4+bDJkeY+eeQxqI3ZbxWn5coYg6kWk8pOeyDMj9yWc3&#10;kZJRguZ9x/GAquXpqy/RkJaNCCORyna0OzbIoNXcTpjMNrWG8aDhGN6nP4bJfDYf98GgD2WgpR5w&#10;MzJCwsJFOEWgXKM6OS8wYZwvycZ5AQrtywUBCp9foGq5RAUi62cIFlEmJ/MzcLo4FxeqS3FV1E1V&#10;Ec4SMgIUgUl3oMi0o9LwbX/CRhxP24pThMaptBicTteEgERC1k/w9SNUKgdFnUj+ZMt61BAmxWuX&#10;IGPZXGz288TqSa6I9JuKSP/pWDfLEwtpf4b17aN6G39IBSZDXfb9mErso54Y2UtjeQyHDoXtsKGY&#10;b2CEPFs7FlwLguJtkKgZ/N6J7q/LdKRqSlJ5rRs8utTIe0LsjoKKHKsTIupYcgyuC1BU8Dr/XvC9&#10;EirJyijl+xRwuH+ZgEW+v/b9JiYoJZTKTTVAqaBqEVC8FyDvhOyvUSgzZ2HOvIUIWrgU8+YvUdZn&#10;mscMLFq8DN9+9xMFAhmyoK6pGVFbElR1saiTd/MnRSU1BEqjsjl1dbtRW7MTqanZuHvv7RzMAqcJ&#10;SLR04smgtLZzRoyLO84XFONyYSnCCJpMQkb67agciGSQRZYREJX/I6AQSjZUWjxJab7eePK4nYXp&#10;Ki5euYenr3+Kex2fK3UiMHmfQnkfUK7c0NSySGK0rmEvLl+9q9a1+Q0p5DJdxs7ag0hYH4/U8GQ0&#10;lzTjzsX7aL36CHuq9iNufRyilkfj4N7T+PL1r3Co6QQS1iYiKYT7b0xDzrY8pHG5NXgztq+LQ31F&#10;Mx49eKEa0d2mBTt/4SZ2NB/CHcLsMtXJuwrl3XyKBiituEllc+P2Y2zanIb1G+IREroVB499ivbn&#10;n6MuPYegt0SOlQMVii3SLeyw1doRXvqm0B84FMP7DlR2Z3DPvmrIAgGKbu8+2DI3CKfzc3GlsggX&#10;y6g2SgUaOYRJZidUMpRakbgooCnOxJncVBxJjUNddDh2J2yjsinG1QYZeKlE1RKdEKB0KpRDqbHY&#10;ExuJ8nXByFoUgEZp/EY7c5LQOEn7012hHE/ejCNUJRIH4yKwnzZn99Z1aIhcjdJ1S5G7PAgJQbMQ&#10;NWsaIrwnIW6hHzbM8sA6v5kYRTsg6uTDHj25/Fj1Qu714Ufo98HHGPZxP+j1GwLDIUNhSah4j9BF&#10;Mq8xuS6lkZcmOqEhhf57Ids7gcLn3YEiE51LbkXN9ifBwqlGZZPgczW1qJmJGnpSpj7Rvk/Uinby&#10;9WJe3yWd0fVZ6nMFJiYEC99nKnMvU8XwfaJIimR/SSCLwpJjcJtslxklyrntfwaUjseY4TcbAUGL&#10;1NCPMgXpuIlT4T52PNLSM/HHP2pax/70V79FTDLvrjJXMVWHQEQLFG1ze83o9jtRXdusVEp1VQNy&#10;sgvws59rpiv9k9id/GosM3JEtqUL0o1M0Ux4PT14DN88eYqXD2kldjVjp99cZBmK3NLA4q9B5H2v&#10;S3RPysqkVsk+3rjb0oJHHdLw7JkCiAz+LMv3woShtTwCEsmlSEj7DdWGg4V5167DOHf+Jm52Ntu/&#10;fPW+qhpuvfMERQklSF+XhMLEAjy48xgPH7zGo7bP0XbjMWpz65EVk4N9zcfx4sW3OLTzNFLXpSMr&#10;ghbh+BW8bP9aAagkrhApa+KQHZmJT49cwt22lwpeZ85eVfMZt/J3yDiyWohoQwZX6g4UbbS0Pcex&#10;U5eRnl1O2/Nb1O84jPiUfOw/fBK1yRnYYGKHDEt7ZNJjZ1rZIYpAmaxnDL2BQzCs32AM7tWP0V8z&#10;2hnv5FK1GjzdE5+W0a6U5uNSZTEulBXiItfPFWpszoXCdJzPT8W5/BQu03CWkDiRsg11EauRHTwP&#10;+1JiqFCKcXtfE67vqsHZ8lycorI5VZSG43lJarT8/fHRalKvRH9P5BIqkpA9TKVyLGmTyqEcTYzG&#10;kQTJpUTikCR8t4XiwNb13G8ddm9eg7rwYBSuXIi0RYHYGjAd4V4TsdF3KqJnz8R6b0/4jxuN/r2k&#10;x/EHamwUGc5Alj0/lA6RPTFYptXoMwBGPA9mg4Zi6kh9RBO4JdZiezQF/XvKoFt0WROBgIQUdi5F&#10;3UgNZjFDZiaUGrZ83kBlKQlayZkIFArNCANzI+5v3JkPYeHne7vsDeFQSlVRYWpJIEgtE5WIqTHD&#10;SC1LGEWyZKGXFrCiWGQCdmnjVUIFWiaKhMeQEBtUKa3S3wHGj4XApMTMGD0eSrUxgRI4fzF858xX&#10;61OoTiZOmvLWMI03Wh4gfPN2pHUqEwkBiSyltawkZGWq0SoBibSQrdmBAm7fuWsP/uNP/6mO8Zvf&#10;/g4bF69DqLHM2ueEEit7bDa2Qn1sAn760+/w3S++w9HKciWzc3UJFLM31cPvxt8FFFoemZc1ycsL&#10;9++0qGEfb0oVrMBBEq4ExxUCQ5ZakIhiUaEUyXuAQosjQDl+/BxOnr6k6VR4jduvtamOguc/u4W8&#10;mHwFlP21+/H6+beqZazkTD5//lO8fPwNOh58TsC8wtOnX+HgjtNIW5+Ogs25uH3pPp51fI3njwmV&#10;C/eRHZWJ9LBU1BU2oe3hK9US9+ixz3DwyBkFlAt/K1Bu3FVz/Fzmd4zeloq4pDysWLMJKZklaLnf&#10;gebcQoQZUSFSoWRYyqjptlhv7YCxujL5+TAM5x1agDKAhUuib2eX/8UzZ+JcXQ3OlxfjUnkRLpQX&#10;KKVyjgrlbF4KzuYkEiIJ+CQzjjYllgU/Gnu2hCF7oT92bA7D3d11uLuvEfcO78Kl+jKcKsnAifwk&#10;nMhLpiVKwUlZUq2cyUtF6apFiPeZghqqjb1b1uFw3AYcpa05KrmS+I04EBuOfdvWY1/UGuzetArN&#10;0avRFLkcFWvmI3exHxLnzMBm32mIIphi5/shadkCrJzpCb0B/dRv+egDDUg+oiqRYSF7f9QbMnnZ&#10;QFq8EbR8RoSJ6eBhGDdcD2tpD/N4jrSq5H0g0cYPA0WeyxzFkljtBAmv1UIWemWHGHm0IVLLI9OB&#10;ZllbItPWBum8plPsbVQk21sj2U4TadyeasfXbayQbWWhanvyrHlcLiUZK2ARxSKKqoQQFHsjikQL&#10;k/81UO63PcT0Wf6YtzhYqRSBiscMb8wLWoAXLzUN0f7rv/8bTbsPYHNcCnKKKpBTUKYgoq3lyZWp&#10;Rkuq1fgnVTJdhoxuX7cDaSmZuHT5ijqGPB4+eIoV47wQb945gpqNMzbpmtEbb8PzllY8utuCmpgY&#10;hA/TR6WJDSo6YSJQ0YYWFt2B8i5Yup5rLQ9Pch6pHzNhIu/6V9De/hJXVb6jTfX8VQNScynWQatW&#10;uqKbQrl+u13FVQLnKgvsLaqbk6cuYv+BU0o5SAc86XksvY0lwZodlY3Mdck4svMYXr/8Dndbn+PU&#10;iUs4c/wSLpy9iUvn7uDWjYeq786BxpNIXpuK7I3puPzZbQWfm7fa8fLJt2jIb0RySAKKEktUjdCT&#10;Z18R1IdVlbXU0qiR7t+BibSc7b5NCxyZZF0mEdu19wTtzmY1KLf0uH75xXfYX1iGUEMqE0sHQsUa&#10;SXaOWMzz6KijB53+kpQd9BZQ+rGQyaDOtkZGKIvbjvM1VbhSU06g5Kkcytl8giBzOyESg1O0JlLo&#10;pcA3R4WgZu1SJPp6EDYpeLCnAbd3VuNKfSmOET6H0rap6Upliow9MZE4nLyN9kiGiIxB9brliPEc&#10;jxzaloawZdi7OQSHYsNwND4Ch7eHYz8VyZ5ogclKNBMkDRuWomrdfBSvCETWQh/EBhAmfh6InjsL&#10;2etXITciFJ6uTmrskw8/lNxJJ1AYH8vo94RKX6ntIVSG8rfLJOpmQ0dgNBXKMiMzWnYHFBG+Agot&#10;PLS1MN2B0hWEhTZB+2ZdalksuxRKAa9VmYRcrtlc/g/ZljKmrx0iHWyx3NEasxneDtbwdLLGZAdL&#10;TLA1xXgbY0yyN8c0Rxt4MOT12dx/sZMt1rjYIsrZDmlq+EobWieNsikzNkUZXYIoHAWWzlBJWUKl&#10;Oyzeje4w6R497j1ow1QvHyxYukJBZe7CpZgweRri4hPw7/+umYTrn/7ld1QmBYhJykBOYTmy8zUN&#10;2qQtigJKp91Rwz3WyGToO1BT24icnLyuAZmkBcrOhn1YYOpE0rqi1EpmtHdEuqUjmpeuRJLPXGQs&#10;WoH94ZuQaEjfRhhoG7L9NaBot737mjYpKwolnxI+0tkNF46cwOP2FyrPcff+S9yjQvjswh3VE1fg&#10;IhD5IcvzLlDEekiDtT17j6t+QDLmyJWrDxQMjuw/o1RF+ppEHNlFoHzxU9y62Y6ELemICY1HyqY0&#10;bOeyrrIZr17/FAeaTiJhVSKyaXmun2shOF7gkuR5OgibuiMKKFlUKtfOt+Dx4y9Qz3OpqpCptAQo&#10;2ilJJX4IKJKUvcLt0t5FejRLPHz8uWqK//DxS+zOLUaYofQwpuUhiLezsPjyrmqpo4OR/QiUXgMV&#10;UAb17Kssz6CPZYa9fviYhdFw6BBELV6AO3uacJGW5YxMjZEdh2NpW5QtESWxn8qhmaqhMXwZypYF&#10;IXHWNByIi8ah5FiUha7EgXipldmCXdHrCILlqAlZghSf6djg7oIMAqAmbBWS/aYjYcYk5FNdlCwN&#10;RBOhso8AOcRjHyRMRJk0b1yBnRuWoCl8MZVMEFVNIPKWzkIKgbJ1jhciAr0xy9URPm5OhIkDhvTt&#10;rcD4cY83o9+rIFBEpcgg1v2oVAZLe5QBA2BMoDgM01FDQqawoBfxXKnank5o/BhQtKpEC5NiAqSY&#10;1l5CC5RCAiqfIEmhEtnsaI8QwmCusy0mOlvBzM4EIx0tMNTBCgMcLTHQxQr9HM3Rl9Hfic/dbDHI&#10;zQ5DXW2g62wNY77HnuuT3Rx4DHusdnRgObBDEmGTy88sN7FEFW1Sucn/I6DcvfdATZMxhzBZGLxa&#10;DVvgQcAcPHREgUAej5+9QHRMgmodm5VXolrEpmbkMWR0thICReYurkNFdSPtTpOaarSktIJQqcMf&#10;/qiB0u/+48/YunYrgkda0P85USLa8eTZI8XICikWjkg0c0KClQuybQgbM1uCwVIBRUFFQNIZ2m1d&#10;rzG0sHkDGaleJkwoR2VM2XIb/um29tjiQqAcPor2jpeqJ6/kUY4ePovM9CLVfP6u1PSwsEknusuS&#10;pFWJWoKFz2UoSEloSmG8Ruhc43bpEHinpV3lUa5z3xuEjbQZab33FKePX0TaBiqO0BQcbTqOl5//&#10;TLWSLc6tQm58AYq25iE9NAl1pbsUUPY3HEf8injkbsrCrQv3FFCkA2GHjLBWfwxpaxORHJaEK7RS&#10;HY9eobHpgFInMqaKwOISQSEg0cJECxgZoEmFgEXAw32vcl1qoq5xP1XNzecy+2OTzGpgbEPgOyGb&#10;VifKxh5TDY1gzrvxyAEjCJMBGNSLIBGoMFQ+5aP+6PdBL2UX7KhUzjbW4HJ1ET6RGQEztuFQEm3I&#10;9jDs3bqWyoT2Y+NK1BMCFSvno2jZXFSvDUbabB8stTbFtqnjULNqKerWLEF58Fxkz/ZCuHQG1B2M&#10;hSY6CB3N/3CqOwoWBKBy1UIUL5XlPOzYQKhsXk2wrMKuiGAFkob181FLmFSFzEPJigBkL/JBQtBM&#10;xC7wQ+gcX+j060toSAK2h0rECkBkXp6PaePE7mhCM+mXqBSBygCCdES/gdCn5TEbMgyTR+hgE62B&#10;ajH7Hnh0D2V3Opda66OgI1ARhcPjiBUq4LY8aztsd3DAbDtLjHIyh5mDIYxsDaFvZ4q+NkYYOMYR&#10;fQnCPgRHb56TnoSJ2cxJGDbZHR+72qEvATxgnCuGjnfFEHcHDBtjD9MJLrAaZQc7AsZ9lDV8XK2w&#10;iiomWaq+bR1ZVlhuBCYmmlqgCn6PCrXktvdEBeGhec20a78K/pYe9+8/xNgp0+FLuzNn/lJM8/LD&#10;nAWL8ZQQkYe0QDl47BQ2RseqqmGxOgIRScamZRbyeblqbl8ize2lurh+J+oZ0vbk08/Oq2PI49VX&#10;P8XqafOxxcCeJ9SOX9oRaXo8ec7jkGE7BgVWziqvUmxKGAgxTalSuoHkh4CihUp3ZaIBimYKDRnp&#10;vox/UIm9I6IJl5NNDXj68gvcv/sMu5sPIW5DLJIjE5AUl66mnrh+7wkuyl3/tiYu3GJhZMG7dq+d&#10;2zWj2Ctlwn1EHTxoe4H9+0/gEt8rrVdFNUiv4yuXW5GxOQuZ65PQkMfPfPIN2p98Sdg8wZ1L91G4&#10;ORcZa5PQWLobr178BAcbjiE1JAXFsUW4fYnqqZWfQ8vznO9rLturlE7O5my00CK1Elx79hxTgzRd&#10;IhBkRLdLtzUQEZjI+CgSAhQ1SNNbIW1kZCKwVsKIgLnWQtDcUXP1VKdk0PJYI8fSGbm2LgjnhTae&#10;kthS1xi6g3QwsPcA9KMyGdCrP4PqRODCQjags8ZnYM+eKE1OxOX6cpyWhmlp0difEIY9W0Owa/Mq&#10;7IhcicaIFagLW4660GVcX4mG8FXImj0LkaOdETN5HLIDZyEjYAbipo9D3IzxSPadii1TRmHTeCck&#10;zpyIoiWBqnl9xeoglK2cQ1j4ozpkLhpCF6J+/QLUrg1SUbeWsAqZw/3mKruTQ6AkzvNC4tJ5mO85&#10;heCQ+XcEKG8sjlaVfER4qCBMJAQoEv0+7oOhfQbyXAyF0dBhcB4xAsGGMraIqOT3KxJtaIGiVS9d&#10;KqYbUIotTdWQCNsIEz8qCBMqkEHOFhjuZIZJAZ5YuHoJJgR6oZ+9CYa722OEuyM+tDWB3hg7OEwf&#10;j4GETC8qmX5uLujv5ozBVCX9CZvBKkwxyN4Iw5xMMMLFFBZjbDCOoPGmTQqmRdpO1VJkY4NKUwve&#10;nLtB4geikt9bluXv7NvjbutduLuOgY/HTPhPnYmJ7hMRtWUr/vGff6dA8K9/+E/kl1RgW1yysjYS&#10;AhZNYlaGLxC7U6d6GNdIY7aGZlTXNKo5fF6++lwdQx6njn2KxTYTkGXDOwzVSZqJDdbpGONcQjpy&#10;vAKxrv8I5BoTClJd3Cm9yuTHMWTYx/8NUEoJkhIqlK18bUd6Bu3HN+ig1L959S7v+tuRFLINhZnF&#10;aHv8GlepQhRQOuMSC+ZVAuTSnYcorm+mPXihkrHXqFikT8/DtpcqMXvqzGXVelbZEL6njftJTU7q&#10;mjhkbEzDuaOX8PrlT/Hi5Xd42voSRVE5yCQkGkp24fPXP8PBxuNIkZkEYwpx73o73/8SLwiaBy3P&#10;kRuTh5RVPE5UBjraXuPi+VvYt/+UGsX+IgEhTeq7A+Uqv6sMviTLd4EiCuXanQcEyHPcbKXS4vol&#10;wqXt8XNUxqUg1MAKWdYu9NuuWMqCMsrQGFZSbTxEh9ZgEPpKkrJnv3eAwm0qmdkDYYsW4FJTJY5n&#10;xuFI6ibsiw9FM9XDjk0raGOClZVpIEh2bV6rms8fTIjC7uhw1KwJpmpZgtLg+cijnUkhSNL8pqFw&#10;vi+KFvqjeDHVCFWN9NOpWbeAymYeYRFIoMxC2XI/lC8P4NKfimU2qtfMpV2ajcrVs5U6KVzmh5zF&#10;s5A034cqcCHc7WwUTGSU+7dg0g0oH/M39SQoJbRAkd8+hCpt5IAhMBk2AvYMfz0DJMn1JTU170Ck&#10;e2iBoo03UJF1je0pklHy7G3h52iF4YRGbyqJD2yMMXPxHCRmxCKMQN6cHAXbKU7wI0ynLw7Ex8bD&#10;4Rc8G9FJm2FFhdfD3ozvc8IgAtqLam9x5Fos3rgaU+fNhMd8b8wOCcKEedNhOs4eowht14kusCa0&#10;vNxsEOXiTKDZadqgWPw4VN4HFFnv8eWT59gRk4aW+v14tOsoztbtxOljx/Ef/6kZpvHVl98gJiFF&#10;NbXPzi1TMBGFolrH8nl+UY2mM6BUFRMoolBKSqtQWlaFf+6EkuRPcmMysFLPHnnmtDXmtji8nL43&#10;NQPPrl7DibJKlAQtQbHreBQY8YQLuRkCE5WY7RbvA4oWJG/AogGKdhoNmZOn1MYWcVQ+JWHheP7i&#10;FVofPsVt3t1z47KQFpmIpupdag4bDUQevhXXaY8u016kEZynzt+kPXitAQr3lR7BFy/exoHDn3Q1&#10;cJP8zH0ql/OnriEnmiqFQCmMLcBR6U18+gpONp9GVXwpcjako7ZohwLKocYTSKDlyd6UibOHz+PW&#10;5fs4x/c3FO5A8voEpK5LRFVmDb764lc4ceI8Tn1ySQFFKZRbmpBBlgQi11oe4uCJz9TAS9JNQIGE&#10;dkcLlAePX+IWAbRjx360tMnIb4/x/OWXKInejjADGeXeFdsc3eBrbA4n3oHNdYygN2AYgTKQIOlL&#10;oIhK0cRA3rX70SpI3x6xDlNdHXG2vhQnpEFaahT2bQ/FLlqRnVErqVBWKFUifW72xUfgkDSPz9yO&#10;k9KXJzkGJ5NjsTcqDPVrlqJ6OZVGcBAaVy7CrtDl2BsZgv1bQrFvyzrs2BhMqMxHJRVI2Sp/lAT7&#10;omSZL2HkRygFKqhUrgpAxapAFBMyBUv9kLuEQFnki02Lg2A4ckSnOvk+UHp+2Ic2pzfXteqkO1B6&#10;EaD9lUoxGjIS1iN0MW6kDtbxOi2QSeQ6IdEdHH8tNC1Yuc7rtoQAT3Syh7uLNT52s0YP2pm+DlaI&#10;2LYJS5f5w9hkAMZOsqdy0ceqjcsQuCwAulQdEVvW0i3EECzz8JGdCfqMoTLhe11meWAb/4e1W9dj&#10;it9kxKRtxgZaz5j0KMycPwNL1i2FD8/xYBeqIaqdybSXUa7OKLTmdzGTFrNS0/r+0ELk3ejx3//I&#10;Qn+pDbjSDtx+hp9evIYn9+6p+XLk8emFy9i0dbuq2dGMfyJDPmrUieROtOpEC5SGxmY1SfrhIyfw&#10;F2lnz8cvf/VPCJ9Nuho58os6IcPEGo1LgvHydgu+/sl3+PblK9xpPoj8sR4oMKYq4YlVrWLF+ggk&#10;/rdAsbFDBb1iMgtIvF8gHj16hPssVK2t7bjBAnZbcg6XbtKqiK15Byg32nDnwSucvtKK9dtTkVlS&#10;i/anX6oGZVqgSGK2adch1QRf22L2GlVN28PXOEF4ZNOqpIUmITUsEambUhAfGo/MiHRsWxWDqoJG&#10;fPH5z3GAlidxRQIKt+YjOyYXaduykRKVjszwFCQu34bibQW4daYFr6hy9uw7gYuXW3CDwJChIrsD&#10;RYaGPHvxJkqqd+A6f4/6TTLXcadCuc73nLt4HVkpeYjfnITaht24TqUiczwnLl2DSBM7ZDqNxgZ7&#10;Z3jwfNlQoRgP14c+gTKIlkdjd94ARexO3x4foz8LZz/aCOOhA9Gcl4zPyjJxmAplfzeg7NzE5Sbp&#10;wLdGA5TMrfikKBUXy3JwOiMBB7dGombFYpQGBaBqPoEwzw9FATORF+CFnNleKKRKqVm3BDtE4fBY&#10;daGLUL6SKoQKRIAiISqlYqXkVjRAKaVCKaJ6yedr6cvnYIn3DPT6WFPd/fcDpbdKRgtE9QcOUyP+&#10;O+rpYD6hm0OgSIvT/w1QKnmjTXR0xmhald6MD2hfBhEom7ZHwi9wMjw8aNu3rMY4T2eERBAGcz3h&#10;TMCEES4L5k/Hus3rMIg2qd8oO77fBr0s9RESG46pc6bC3NEI8YmRWBTkhZi4NZg1dzzCNq0khIIw&#10;wNEaQ8ePwQhaJ+/RtkhzsacCITTMTLoA8m68DyYSPfCbfwEOXFXx5yPXcG/XQXz3xZcKBP/xp7+g&#10;oroB2xPTkVtYrhKymYx0AiUzVzoDVqG4TIZ63KmAokZna9yFrOxctLHQah+XL9xCkKU74qlQyi2c&#10;kWNii9UjTXgn24Vf/epXeNbxEDH+s7HFwELNPaxyKN1szl8FyjtRSZgoyyNL/tFSRV1l54BM3kk2&#10;jhmLO9du8i79OW7xTn5Hxmu916F67Er3/neBcpFq4/bDlzhxqQVbciqxLiGfiuUxf99zlYCVqmO5&#10;2zfwbi+5FWmSLwpFErZ37z1Fx/2XOH/iMqpzalCQUIDc+DzkJRagPLMC1fl1uHT+Nl48+wZHm08i&#10;c1MG8rfmUDGlIm1TKv4/5L0FdB1H2rWbZAKOYyaxbDGDJTMzM8kos8zMlmUxM5uZmdmWxZItyZYl&#10;MycOzWQmA8nwZN/91jktHStKJjPff79/rXu11l7Nre4+VU/vt6q6KmhxIGJWRmBnzDbkXS5CRclj&#10;FBaUY8fOQwoUqiZHC3dyGO7kFiL3zgOk7DyKxf4ROHUlF4UlldXuhNNsQvTSxSysmLsS8ybPRZB/&#10;uGqDUlp2D/P6DsIyK2ds8GyPsQ7u6GRlDyfzlrBoYgwjZqD6H+nKTsShSFnKJ1LL8/4nqmf4BsyE&#10;8kVug/d+RVBOwKVN0TgSshj7183FjqXTsI1Q2bpIwDJdfWV8WprkJ0XgZKg/Ns+ZjqCBfbC6c3ss&#10;9/bASk9XrHZzxjJne8x3tMZMO0tMtbWAr6MVprnaYH47d4SMHIh0v4lImTkGMXQf0eP6KsWO78/w&#10;h6EPISLhTuzkAcqlREwYBv9JY9GltVtVuCPlJ9LEXmp3PuD1iyTU0cpPZP7DX31sABRdbU9dTlvU&#10;bQSr5qawNzZCDyNjrLC1o8OgA5aWqAzXVctVZjAttKkNJpqk2lkG8U9uaQ9/Fyd08bBDXTc7vEeo&#10;/MrGHBPnTMC0OWPh4WWNtesXoN+wLpgydxz6DOmEgSO6Mi+uxMrVfvAPXQVTbyd85GqHj71cCBcr&#10;zFg9H+36d4SlsxldDEP78NUICJwN9zYmmLtgEgaOGYwGTjZo2tkbDTq6wZEgWuDhjHjrVkghOJJ5&#10;Dz8r2UcTl9/57uErPFsYiy9WpaBibSKuZezEn/74nQLB6zdfYeWaAKzbEKo+/guJjFdAkcZtMh8Z&#10;m4q4xE3VQKFDSUnNQHRsLH79W/3HgFSqjAxo7opQczdVGBtsZI319l7I4Vt0ZxjfvPv2IXLIUCxv&#10;ZoaUltLEXldP/l8DRSAiQGGGkPlkAiXZwQmxDs5Y4uGJy4dPoKziGTO+fNBXhGvZt3VN7w1AUq1i&#10;5JYSKJfyMWFRACavicKmA6dw595T3JRqZB5byAwpzeAvXs1TXx4LUKR85Sa3Sd8mUitTdusBCnPL&#10;VKFqUe4d3Ct5hNKiCgWInJvcj04o/zrhxf+TfTGPylfz+fKB4M1S3Cq8p77lOX/uBnbuPIwCXpO4&#10;Eh1MdLpaQHd06x6WhCRhUUAMjtOpFJc9MAh3dOU7+QWlCFoTgnlT5mFT8lY8efIa1+hMp7TtjDXO&#10;rbGcoedghj1tLGxhb2QOsyZGaFavMR0K4aGHycfSDuVX0iaFeu9j1ZLU5JNGaMQM183dmS+LKJyK&#10;lfGKF2P3ill6qExFmt94RNEpRM+YiNAJY7CqZzfM9/TETGbIWXbWmEGrPdPSBH7mJphpboSJJk0w&#10;pRUtvo0lJlKTHKwwwd4WfVo0RS+jJpjdzgUhI7ormMT49EPshP5IJkiSJg5RziRmcn9EMRQK9BmO&#10;eSOGwqRZYwUUcSMylrE0s3+fQNSB4+OqchOBiq78pBooUtOjoPL+R2j6UQOYMuyxZcjTvkULTGd6&#10;jbCX/lHoOAQmLX+pU7EiUGwRY23L4+wQ6uSA6e3cYO9hj1+52uI9Jyu4dPHCshXzsHTJbPgHLEf3&#10;AZ0xevYY9BrRDRPp0sbP8kH/Uf2wNnw92o/sh3ftW+FjKUchmGb7L0Xrvh1h622PdWEr0Z9uZdkq&#10;X/To5475S6ZhEJ9LAzqUZu090bSjJ/+vA+YQZLE2rZBKSKQQEj8nQ6DI8jvfVzzHs7HrUTFqBY6O&#10;nIOCo2cUBOTvRnY+KbZM1egEhcUqkASERCmFMgSKUkCRnu23VwElJjYRe/fvwz/1fZ/8miHV8gmz&#10;sKiVB6nnyQftjDAzO0S7tENUt/6YY8OL78MfvmM3BJtbk4qEAh+yNB/+HwFFD5VkG0ek2Dkjxd4Z&#10;iY6uWGRjjz3hMXj44AUzV5HKYNLjmTTBvyqFrzWBQuBkF93DuaxSzFoXjdHLQzBjfYSCjNTq3CSI&#10;CovvqD5eT565iuKS+woqUqUrjkWciupvVtwL9xXIZHNeqpuzpfr5WiHDriIdfBg+yeDq0m1kEXWL&#10;zkg+CpROnLJknGTC59jxi9iz7wTDsHIFEdGVXHFVxbhZcg/76AZHz1+L6cs34tjZayi8XVEFFJFq&#10;P8N9z568hDPHLuDoYRnjuRKH6EwnurXFCsJkmktrdLawgbORGWyNTGHWuDmafSJAqXYnH0uow/Dg&#10;k3elPconkG4Sm39cX3XAZFS3DpLXL8W5tDAcDV2Bg+ukD5QZ2LxgMsJ9BmKalx36mDRFB+7Xs25d&#10;TLOyw9oOnRA5dABihg5E/LCBiOjbDeljhyF9wkhkTBqD5PGjsaprByxo640pLq4Ybm2NwS0t4deh&#10;NYKHd0cMgSIhT+LkIUieMgQJkwcRJgKUQQidOBhrJ45CnzaedB66wdAFKO+9+/6PgFIFFt6HIVA+&#10;IkQMgdKQ7qzFx41g3bgZvJsbYbSFJV+SdCnWNgQDXQmholUR1yyQNZT6ypcwiraRb2p0vcCFuLli&#10;WrvWsHK3RUOGIZ84WqIV4eDdoz0cmemNpD1Kp9aw7uIJ5z4d0ZzbPrY2g+fAXrDv1xUfudujbhtX&#10;1Pd0RJfxw2HTledq74IxcybB1NkcPtNHEEA9MHrmWHQdNQANGSI1aOeBFu3pSr2csJIhTxJDHg0o&#10;ybxGTYYwUdsI0LeA8pe7T/BmxCqUDJqPQ1OW4rPKxwoE//jXD9iyY48aeycsMpG2SudM/IMi1FQa&#10;uAlQtPITDShSXZx186Y6h/wV5BZjcpse8Ldw4T+XMhRnRJrZI9TMVpWlRFi7IEzaPqjuCggDAYm4&#10;E1W788uAIv2lvC0BiqOCSbKtI1L1QEmgU1nV0hahPr6oYCbK4ZtaHIoM1akB5UoNSTuPbGb0vDvP&#10;MTsgFgPmr0ef2Sux+9RllJY/JCxuMbS5g1PMvNsYiog7kaFIpV2LdF4tIJHC0/xbhATDDym4zeI6&#10;ab5/Q2DDEEta7arjJLMTNAIkKY+RWiPpH6WQQCvIo6sh/A8fO4/DJy4ii2HaJT1QlDvJu4XCyhfY&#10;mLYbvusjEZ6xRzkSFRpxqhselVDJkqFJC5HHey8mlHKVYylB9LpgjLV1x1z3NujXyh4expZwNrWA&#10;FYFiwjdxcwJFanU0dyLlCR8zLKj3Xl00+qCeGgyrGUMeIzVc6TsY17c7TqVF41j4GhzZsAh7Vs5C&#10;xtwJiJ40FBHjByNg+CAs79kdS9q2w/LWbRHSrSfihg7CoXmzcXj+bCSOGIjdMyfjwIIZyJgwCrEy&#10;iFfnjgyLOmBlj64IGjEE8b4+SJw2DjEMc2LG9VHlJ1LDIwWzsZMG8H8NpgYhxHcE/EYOhlHjRvpw&#10;51e6Jva/+kCVlUiZyVtA4T1+SHBWryNMeO8fEyQClI/f/xD1pZHbRw1hWb8p3JqaoJ+5JebbSgtX&#10;qaUkVJj5agNITSmgMDNKU3jpPEk6ZY9jHghxdYZvO0909HaGlacdGtuZoYG9Beo6tUQ9dwfUc3NC&#10;PS9H1CFM6tBV1HF3xLt2Vnjf2VYHk/Ye+MTbBR86WaO+mzWaE0xGbZzRyNUaFq3tYeJhDdtuXjBr&#10;64KmSo5o08kDfu29EGFnp8IdFfJQSQSiJg0eMp8iYZFARb9O9M6fSx/ixYCFuNh9Es76R+Fv+tax&#10;X33zW2wICsP6gFBdVXF0AoLCY7FBxjEmUKRfWSmQTUyRoUYZ6qRTadsQGhaJJ890Q2XI3/bNO+Fj&#10;48EH5oY0a4YdLZ0QbmqHKL4BpRAqhYk3iTBJpL1OsZQyFLoTK2t9Ocp/B5QkhjoS7ohkXoGFiqVr&#10;CbVzxbzWHXHh2GncrWTYIrUiPwMUyfhZdBb5BMrK2M2YQ/We748A3ve9h8+r3EYeISCdLQlUpFvG&#10;XQxLdu04rPqdlQLbXfuO0cWcw+Urecp5FEnnSaqRHMHDTC3f54gzkQJe6SlfanKOHD2HIzxGqqXP&#10;0P1IR9jyrE9duKGAosFE2snkMNS5xrBq7JIA9Jm1DMvDk1ULWHFH8j8MgXIlm7opriVfdYNQTIe1&#10;eMIMTHbwxmQnD7Q3bQVXs1ZwMW+Fls2NYdSgKZp93PDHQGHmqv8r6dKgAWFCfVgPLeo24LoPYFr/&#10;E6RtWImTsRuxl/H9LjqUTfMnIX3ORGxfMgt7li/A5tnTsXWaL7ZOnIjM4SMR370XMgYOwqahdBn9&#10;eiN1yAAkDO2P2IF9EN23N6L69kFov+4IH96HEBmK9Nk+qu1JHIES6yPVx1Igq3Mn0ZP6K6BE0J2s&#10;HjsIrW0tFUyknxNpDfvBe+/j/ff/S6DIfUsfKR81gkW95nBoZISORiaYZGmOcHuG2gxdJOypDSA1&#10;pYajsLJUUFF9o9CpKLgwvAt2csQyd3eM93ZHz9bu8HBzhrmHMxp6uuAjTt/3dMD7rR3wQWsnfOTt&#10;ho+83FHHyw11CJS6bV3xSVsPfOTphPp0HU07eKJRWze06OANIy9nNHe3Q3e6F+eu7WHj7YquHd0x&#10;u4MXIh2ckSzD/go0DEBR5Uj0y4l0h4aA0fTO97TojwfMxcn+U5C7cz8RoKuZKSopV10VyADoUrMj&#10;ZShSGCuS8pMINRi6rvwklSBJT9+GBGl+n5SBb/6gqy7+45//hhWzFmCqMTO+jTtB4YDVTSyQ2rkv&#10;Yl3bIFIKYQmEVEteqKUVL1BAwnUyZAaBIi33RAKZFFLbUMm0lUokek2gaJKaH22aYG3PWNVONZOe&#10;ZWaBlKBAPHxCIOSU0iXc5hueUCE4pCzFUNLXiDRXv3XvGdIPnkEn33noyZBiMl3AJYLkbvlj5TIk&#10;fFFOQnqlp7MopIqL6Eq4TspRLl/JxWGCQeCybcdBnLt4E7f47G+XPETxrfuqJ/xdO49i6xbCZ9cR&#10;Ne7PgQOncPjQWYLlPA4SLpt5rEh16ESQXVYfN0rhLMOue0+RcewKehEmS+I2I2rTPuQRUtqX0QIU&#10;kbSYFcnHkdcJlZv5hM3VG5jSdzBmenXBMDsXeDQzhQuB4kigWPLta1SvKZrUaaQKZaurjOuiAR1J&#10;k4/qK6DItNEHhAu3N2W4IG1SxvTphqPxYdi/di4BQngsno7tK6RLxkU44r8Me5f6IY3uI3m49Pw+&#10;GNsGDsP2fkOwpWdfZHTrgbRePQmWnojp3RUbu7TBuk5eWN+7PSLG9kPqjFFInzUWGbPGIEkKYMdL&#10;Lc9AxE4ciJiJhMnEfojg+rXjBmN4Z29erwyG/q6uBSyB8D6lhTTVoY1eNYHyYR18xOWPFUwJF+XM&#10;6FAI0JafNIF9g+ZozbBwhLGp+qBS+pmV7hDVNzI/Ia0fkpoFtqpZPqVzLK3oFqQa3wZr3dywoLU3&#10;Rnm3RjvCoyVdiWlrZ5h4uaKJpzPqKXC40bW4oiFB0ohq0MZDLTcgMJrT7Ri3dYdZe0/YtHGBC11J&#10;px5t0LurJ8YQNqu4j3SgHW9JMBAoScxbNV2JSKBiuF4DjQabd/58qxK3ukzB/rGz8Ly0VIFASj92&#10;8426ZPk6REQn65rb64EihbLiTqLipXWsHiipW5GRsQ3BgRE4elzKYHRQul/xGJM79cVaC1dEGdlg&#10;A230jKbmuBwRg61+8zCJ9ngD4/REwiRFDxNxJv+ngGKoJFvpwc1B9eC2xMQMGydPwv2Hj5DLcEXC&#10;jSt808uXxzWBIu5FgJIrkLj3HAv45l+74ziGLAvB8sgU5Jfew50KKaDlvjyPhBgS1tzkcQIZGWZD&#10;mvkLYMSVFFDiNPYc0HUfqQPJMdUL/uXL+ar3NqmKlh7ZBEbSEld1B0n4SOgk5xdJuHNBnMdNgclz&#10;nOV+w1eEw2vifHQYMxVJ2/bjVvkDuhBd+YkGFKlmljDupoAmKx+3SyuwY/M2jGrTEb6endCWMGnF&#10;38XJrCWs+dsIUEwbGTPkaaovlK2jB8onql1K848bUQ3RlA6lMTOY9ObWRD6qI1CafvwRAv2mMuxZ&#10;hd2rZmLnilnYJXCRfkrWzlfdM+5ZNAPpE0Ygsg+dR8fOiGrXERFebRDi4Y5gLw8EMPP4t3NHYPe2&#10;iBjSg+AYhOTpowiU0UieNhJpM8eodifSBiV20kBEju+H0LG9EObTBwEEz7ReHdDB0Rp1P3i/quxE&#10;1eIYAOVHEqDwHhVURPr5upTcv676uC4dSn0CpRHsCFzXhk3Rp1kLLGe6lbAl3tKSoc9PQ0UDilQ+&#10;GAJFJGGQcjjMpNE20i+KbmQ/+Vhwg7MTlni6YSYdy6R2bdVY0f3btkYnAqFdh9ZwJzjc2nlQnnDl&#10;1LWNG9wpLxlxkXDpwXVj27WGX1tvzCaAFtPtBDC8kr5opUA52ZyQ4Isk5b8Fynf55TjrMgSHl67H&#10;H3+nq5n55vd/Ug3XpLtH6dZRNWarAZTohDQFFCmQld7ZNm/agY0Mj4qKqquLT+0/gSl2bRHZqjVC&#10;W1hh74gxyEnfhMqiIuRdOI8TgUFI79YHwU1NGfZoQNFBRedU9NAw0I/Awh9PhT7WDJlsJMSprUyF&#10;4jYprE3kNMzKDvPdPXHl5CmU3X+irP81eWPTrUjoYyjpYFramwgs7la+RNqeE2g/bg56zQ/AtJBE&#10;LA2LRd7dh7h974n6klfKRaTcRGp5VGEs9VbBLGEgLuZW6QM1UFda5h6cPH1djSJYWHyfIZQMS6pr&#10;NCfHyFTatQgM5NwicRxSTXwtX9rTPMPFW48xP34bvKatwYptJ7GR4Wc2w5jcYkJRGrtxfw0oUk4j&#10;y6qPWoY+93jtEcvWYrRTa/g4e8H6Y751GzaDnZEFLJu0QEsCxoK/j3EDaSlbXxVIiksRtyLLEuo0&#10;r9sILT5pzPmGaCzr6VDqq+rYd+BuZowM/yXYK83w1/lh/wY6lPXzsGvdfOyh9q3i/MLp2DxtPDLG&#10;EhRDByGxf2/E9u2KqD6dET2gGxJH9kPaxGFImzIcqXqICFBSCJakqSMY4gxRTfCjJw5A6LheCBjZ&#10;DevH9MTCAZ0xmG9uL5uWqPOr96qAIh/8iXRtTKprdkRaVbEqlKU0uIhDkab3uupy6WRKgNIAFrx3&#10;O8LWoWETdGjalO7XHBFMkwnMlAl03rXBpKZqAkXWyYtUWotLr2rSk1pcS3PKTHWEFGljgwi+ICU8&#10;CXF2xWr54M/VCXNau2EO4eLn7Qm/Npy20U/pauZ4umMxIb2C043cX8pJIqQPFgGbfHVMZ5LEaTKv&#10;O4nXnahe5NUgSZIQh9NUaSFbAyjaPjL/zh/z72Kf6wDk7NyDH37Q1czcvlPBcGeNqt2pamrPjKOF&#10;O5FxKYhNykQinYkAJZNxfWrKZsTHpVb1HfuXv/0TwYv84dvUHnE2XrxwF6xzaY1Lm7bjzZsv8fzZ&#10;MxyKiESQc2vV90k1TKpVG1A01QoU/RfKNWGSxAeXQEmtT7xUJ9OpLDTmD7RwKe4/eqrakUj17/Wc&#10;Oz8Cyg2GFBL2SLmD1MDcvvsUS8NT4BuRiakJ2+EycjImLN9At1CI8sevkEPHI2UjAhINAJqkMFag&#10;Im5GprraILqZPLokgkuk+6JZt7+UfUiLXC1sMSwLke+FblU8x54L+Ri4KAhd5gej04JwdPRdhj2n&#10;rqD0Lt1JDkGkP7YKKAISta6I7oyAu5qHOb2Hwc+lHXwcPODYqBlsm1mgZRNjtGxqhFbNBShmMGts&#10;iuYNmqIx3UuTeo05bYTGyqE0RAtKoCJwacwwSDJbg3cZHjDzClT6t/XEjsBVOBS4CAcC5hEohMn6&#10;BdhNlyJDXGxbMA1b5/piy+xJ2OQ7FpkTRzAUGorkCYOROnEIUicNQcL4gUiazOXpIxVMBCoClETf&#10;4UicOkx9URzFUCdwdA+sGdYJc/q2wbj2rhhMl+PFDPiB+nZHBxStGrg2oIhzkXVa03vlWPRA0ZUb&#10;0aFxXu6x+Yf1Ycnn4NCgGezpUFo3aozxRkbYyHQZz/Qr/YzUhEdtqgkUcSja5yfxzLiiJAtmaOnv&#10;lZldF45YI1XlBelMiYBhug9lWg9jPoigZPTHMCsZuM0W4XyRRvAlGsn9orkuSrp5ZNifRDeigSRJ&#10;whw9SDQZgkIDiABFyk9EWq3PW0D59FoBkrz649mtYgUC+dt75AQWLlnNcCdJSYASGKorP5HanWgp&#10;K5EvizOkMyXp3X4bIsJjcejgsaoWts9ffoFpPYZjibEzEq09maHdMbepBQ6FxODl/WeovFWCjeMn&#10;YBHffrFmOkdSU7WBRAuD/mOg2NqpfmrVx4I8JtjCGsu69MLt/GKUlN5XGflqbpkBTHRVyeJarso3&#10;MbnSf0o+yu4+xgUCocfsVXD2XYwZybvRbsIczPcPwRmGF2X3X+A2wxOduxAoyFQHBil8lfXZhIGs&#10;062nixBoyDLPqxPXq2U5XkCiA57mcAREpXRLB64UwtNnLj7uPhY91qVjdPBmLI7ejFt3pAHcXdVh&#10;lJzXECjSFF96zRegSD+yu/n7jbVujbWe3THRsTXcWpjCiYC3pTOxIUysm5ujZXMLWHDanJmmcV26&#10;kI8boFHdBmhCuEjII+GOEkMAVbXMN/kn73yoOmD64J13VQvaWYP74mDoSgJlIfYTJvsJk33UnhV+&#10;2LFoGrbMm4IMv/EMX0YiaRJhoprQD0GiVP3q25dIVwRSdpI6Uw8UzidOHY6kafIB4CC6kz5YN6wL&#10;5vf2xOg2dhjV1hVD2njBg5nrfcJEV7vzPiHxkaoGrgKKuBEDoMhUgCKFtdJy9kOGOR8RKlIoKy6l&#10;Cigq5GlMd9KcIG6ONo2aYFSLFljDt36io7MqS4ljWo1l5ouhVIjDjBlFMEiPairsIXRkvlqEiOwn&#10;U9mH+4sSLS3oJMyZkQkYAiGO51DFAZT6kNaceUZamRMQ4ozi5KthgiJRHIeZFClIUYK4EYGSpQpr&#10;UikpbkjkcSmcpjLPpfDYFMJFpskCEV53GiGia8jGqVyTXAfPoYDCZbUfpwoo9y9mIWmYL37z2WsF&#10;gm+/+zMCI2KxYnWACnc0oKiCWUqWYxPS6Uykz5Ot6kPA9IwtCAmLwC1abO3v5LGLGGfVGiEt3Zih&#10;PXmDTgix98CBpauwZpQPMhYvx65ps7GusRkSjAUWuhuuTRo8DKVtS+K8AkotIHlLBIlOTmqcnwQb&#10;R8zjD34kczMePPmMGbZMNZe/yjDiukjV/hAAXCdTzTFIgevtyhdYFr8Zw9dGIeF8EWbHbkP3yfMw&#10;dsFauoNrqo/assrnKFK9qz0kAO6poT9vlT9CXkk5buQJZHStaW/cJLAEIHQTWczk2XllqhuFkjtP&#10;UXTrPnKLuMzw5bY0jGNIdLv8OfJ4zvSDFzF6eSQsBk3BlNTDcJ29EU4jZ+LApVzcojuR88vXylpX&#10;C5rDEYhJuxaplbp7/wE2TJuF2RbOCPLohhmubeFlbgkXvr3cTM3gSBfnYNwKdkys5sZmaCo93xMi&#10;Vc3umbGkLEGT9I9Sjxnu4199gDrv0gmIG5BMTJdi1bgh4pf64VDQchxmyHOA2i/TtTJ2zmzsWTkT&#10;O5b4YtO8CarLgfQZwymZEiJczpwzFlsXTsTm+eOR7keYSNcEVBL3k6+OI336Y8OIHljYyxuT2tph&#10;bFtH+HTywvAObeHAe3lPCmQJCw0YdT78RBfOECgffViXDqRuFVQUZAgS1fxeWtHymI/kvni/Eu6J&#10;pB1Kc4Z45nRmNnR14lLa1G+MwU2aIKiNNzZ374YIeyk3bI4wW0uGJ60QacnQ3t4OKXRN0Y62CDJq&#10;jkhm8IhW5nQPumk4w5ooTmVgLekDNrYlAcB9JBNHMXyUIUKlj9d0O1vEWJgxb1lxX0KL86niNgiC&#10;WLoZAVi0ubm+LIfLlmYElAXzjNTOCAwIAAJBwphYS3PE8DdPFpjwHHFmJog2MyKEuA/TQzpBEsf/&#10;L62Apdl9lKkxoWVBt8LjeW3JAijZl3qn/HoODgZG4h/6bhrv8a0l4U5gcHRVuKP7fidWTbWuHhMZ&#10;4kjfJ9KRkrSOjY1PxOdffKXO8Ze//xOhywMx1YSUtvFGin0b3qQTVjcywVJzGyyxcIS/rSfjQHeS&#10;jpmdBJVaHkOIGOqngSIP5D8DSgqBImUpafYuWGnaCuvG+OB+xSPVIO2qZDy6B/VRHTOkZO58hjkK&#10;KpIZBQAEjQyWtfnYeXQYMw3dpizElqu3kH6hAO6jp2LUsg2YvyEal/Pu4jwdgaji+Rc4cSkbO4+f&#10;R37lU9y+/1x1PSDlLNLL21WGXNezdYOHlTx4jcuET+aeE0jZtBflj16j6M4jnL9eiGxCJnLbUayM&#10;34H2PgvQdvJSTI3ZisVbjqDd9KVYEJ6K0gefIqeATktBSlctbQgUqdGS0QhLKx/j4vkLmNa6PQJs&#10;3BDh5IUlbm3Qg8/VyYQwMTVlyNMcZo2MYNrYiOFOY+VQmjLcachQR8pQ6jLjaTCRHtw+YWaUcWw+&#10;MoCJSIbbqE+NYwbfsXoejtKlaEA5tE6nA2vmqMZv2xZNxibCY9u8cXr5YMtcH2xdMAE7lkrT/YlV&#10;QEmbPRqJ02XkwP7wH9YVi3p5YVoHR/h2dMbUbt6Y3rsLRnVuDxujFgTKO1VAEalQhmAQsHz8YT18&#10;LF0z8L5kKsuyXQPKr6SamcfoQh6d3gJKw2ZwpEvxatgYfZs0QsyA3sgcNgDR3doiqWd7pPfpiD3D&#10;emOjRXNEESSnJo3BvhEDEGzfCkE2Mi6yE+JaOyG1g6ca1FxGDQw0a45wawuEmLVApHELJNlZY2vH&#10;Nlhr0gRxrnTibg5Y3bgewgmpZHcnVc0cYWyEKEIkoHkzxDra6YdH5bGuDtjSyRtB5kYINm6GcJ4v&#10;1syUL1ZpgGeBKO63o1NbhFkYIdSkKaKtTRBja4Jwo2YKHKr8hOCKIpTirKT/XAuE8bxxcg5CJJVg&#10;EimgVBTzDabvO1aildNnL2PFCn8FEun7RJPARNZpXT0qh5KxVX1dLK1jt+/cXfWF8mdvfoP5A3yw&#10;wa4tL9qLBHTHhmbWSPTqglAbF4SY2pOarrRi0v+CrYrXdPZNBw8NJG+FNvp1hsspDF1SaoFHbYCR&#10;8hOt5ay0ok3hNNzKAb6MLU9u34VHz14pZyJf60rLWflaWBqSiYsQqEjLV5Uhue1m3i0U3HmAI5dy&#10;sCQiBWs3H0DowQvoNn8VZsZloP3o6Zi9JgwJOw6iv880bDt+ATtOXoR7v2HoN2UOMg6cQglDllxC&#10;R/X+xv8p8CqreIXY7UfhMWQSrNv1RmBcJi7m3YPP3JVYFBiF5MPnYd9vHMYHJMNl9FxEnLyJLXQ4&#10;3XznoNeE6Thw8irulr/gNd4mGKV2SgcTQymgEDZ3Kx8hdvVaTDORdg9MkHwOG53c4efsic6m5qpn&#10;dxOGNdJCVlxJ04/roRnfwE0+aYQmzESNP26IRhLmMPxpTOsvHVerzqvpXOq+/0ENqLyDJr96Fz3t&#10;W2LpoG7YsWw6jgYtwUH/BTi0fr5qSbt35SzVzcGWBROxjS5kx4Lx2D6fIJGe1wQo8ye85VAEJsl0&#10;MFIQu4EwWdjdA75tbTG1kzNm9WyN6T3bYlLX9hjazhstmzRVbVBUh0mEgeZCxKF8RDAoiPD+FFA4&#10;/bhOPeVYpAWt9H7/3nsfqGrmD9/TtUGRcpQGPL4ZjzPj/VvVbwJ7AqV1w0YYamKEwJ6dkTZ2MLZO&#10;GoZdE4dh88je2DWmH2Ja80VqZYp9PkNxbIYP9o8bioRubZDY1RtHJgzD/jEDsI86MGoAEtu54cSY&#10;IdjVvRM2NmuMlNbOODNpFDb164xtg7tj+8DuSO/sje09O2JXv244MXoIIdRC9T27q083ZHL9fkIr&#10;kqCKY+i3fVAPxLZ1waaubbG9SzvE0gFF8lpDCYZNHbxwaPQAbndCpEtLRDibI7OzGxLd7JDu4YRw&#10;gmh3Z8LRxQ7hBOA2nntzR+ZrcSwEmIKJHirvvHr6DC+f6D4G/PNf/oGEpM1YuSKgCiCGUBHHIl09&#10;JqVuUWMW67p6lHAnCllZOeoc8nflQi58HDsggFY6xswJAca28DOyQm5CClJG+mBGnUa0b8zoVFJV&#10;FXE1MDR4CFBUIZSK534MlFQBih4ehgD5d0ARpyK1PUn2zthIwPkPG43SotsqVJAyB6mFefzkDfbu&#10;OY7AkFgUlz1UXRtIhpQyDikQLbjN0OfuYwSl7ITzsEnoOmsRwg6fxYGiSkzxj8bAmUuw5cwlOPUY&#10;COeeA7H17BX4rAlBHae2sO/cH7uPXEB5xQuepxJFZQ/UsBtnLhfBe8gU1HXriVHz1uLYjWL0nboY&#10;jT26ImLHEfgFJaDtuFlIuViAddtPYEHiNkxaG4J5/iE4ezUH9yqfIS+3VFfDlFeqCofFVYk7kTIT&#10;HVSKVQvfPDrTBZ16YQOdY6KldGFoTag4IMzREwvcPdDf1gHOTU11bVAIlSZ166MRJSDRJL3gNydg&#10;mso8JVNdFwe6sEcDivSM3+SD9zHI04UZ3hNrBnfBjuXTcThgEQ4LVKTGR773qQIK3cgCHwOgjMcm&#10;TjPnjmNI5KNgkjR9OGImDUTg8G5Y3MMDMzs4YFYXF8zp7YU5fdtiRq92mNC5DQZ5e8K8USOC4R0d&#10;SCTM0Yc62rQO3ZbmTAQmyq18WB91PvhE3+hNK8TVgKIPeQgTU96zAMW2QVO0JnDHmJkjqEsHZIwa&#10;hC3MpDGExfZRfRHSxgFxbZyVK9k1aiAS+nbElmF9ENezHZL6tMf2EX2wwcMa20f2QWx3L2wb2gvx&#10;nTywlZl3Q4vGiHG1w066nM1DeyCpf0ck9++EfTx/sJs10vt2wlECKdyZv6GbIw77DMe2kf2QOZxO&#10;aagMgt4bO8czDfI6tvL4M1PHYEuXtljfrCFiHG1wcMxA7JgwGDvGDSDkBmIvr+HYxME4NWU4Tk8Y&#10;gmC6lR18nnsJseQu3jg8ZQROTB6JeBdb5XQEJFKOohzKb3/zDb79VtcQ7eWrN1i1NhjrqFABSkQC&#10;FV+lCAIllkBJJlDSMneospPEpFSEhEbgxUtdGYzUE21K3o65nt0RaEoXYOaIU76zkZu2GS9KS5F7&#10;+AROrwtEanvGmM0Zy1nYIlVazepDHqn/VvOUgCSBMdxPA0XmCSO9pJGcSPpQkam4F83B6Lo0sGfI&#10;I2GPoxpPJYWZJsXeHXPM7ZDhH4THj1+q6tv7DDt2bjuIaZP9cPz4RTx78ZUKR6TLgpt0EpJJb9IB&#10;FJc+QFHlKxxg2BJ24CRmhiWg36wlmBUYj12X85D99DXWb94JrxHjELfvGC48fIVZUSnozfNm7juJ&#10;fIY2x85ex+Ydh3HwyEVcvFmGNfHbsCxpD66Xv8I5XkvHCX6YwBAq69EbbD2fjWXxW7AmfQ8yTl+D&#10;f9o2TF+1Aak7Dui6VCDo5LugvLw7KCl7hFsEY9Etuite89UsgcotZDMcevzkFVL5G8yxlLIkOsVW&#10;drSytoyxZXhKBwQ5OmKuW2v0cfSA0SdNCYl6SvX41m5Up74CiQBEicuNmQGlj5AmhElj7ifN0uu8&#10;9z5DHQl3RO+iwXvvoj9t+qzubbGopzc2Du+OTfMnqt7c9q2aiX1ShsJwZ+s8cSbiUAQo4wiUsdg8&#10;Zwwy/UYhY/YopM3S9xHr0xcbhnbG4u78/To7YW4PNyzo64XFgzpiwaAOmNm7PcZ3YQjn4ohmdesy&#10;bHmPANE1UNMVxgpcdICp81FdwoOiwxK4qDBIoELVkf3f1xXi1qG7EUmo1+hD+ZaHIQ9ha8Uw0I4h&#10;YbcWxpjFtBrTvi3DHDqIHh0R7emIXQN7IMLDDjF840fYtcLeoX0R09EDqb06YMfIvtjrMwi7x/RX&#10;MNkyrCeiOrlhCzO+bNvSqyP8CZRoZt59I/sjtR/dwYhe2Da6L3YQQvFdvbB1SA86ly6IpgOKopNJ&#10;4TFbR/VHcBcPZIzojd2ThmIHgbJ5dG/EE15JhNiOPl3UOMfxHo5I69MBaTxn0pBuSB/cFbvH0iH1&#10;aoP9EwZiy4BOCHVuia18nnsJtC38XwemjsS24b2w0dJYla2kquhCVzj7zt//+S/85R+6qpnL17JV&#10;+Uk4QRIaEoOQ4BiEh9OZUBFUVFQS4vSDoacSKpmZmxEfn0CXkonf/0n3hfI3f/wLNixcg7XePRFh&#10;7srwhi6l91DkHT2OV69f4dXTFzgZl4Jg97aINicERJa8GAsRL0yTuX4qMNFPVQm0HjpvSQ+ZatjQ&#10;uTCTpNLGi1Io5VpsuGzPB2jPeNWOgLHl/3ZwRmArRyxo3wXF17Px/PnXOHMuG/6E6k66sBNHz2Mn&#10;M7y0Xi2RXt7yde1IpJGZNHrLu1WO68ykaxme9Jk6FyMWrUTmqcs4VVCOpXxWfeYswsad+3HpzmPE&#10;HjqD0Ss2YC1d4M6TV+AfmYykzP0IjcrE3kOXcP/Fr7HnzHV0nzAbs/0jcSK/HJsu5cNnbThWJ2zB&#10;xTtPGPachffA0Wg7YARWh8Uhn9dUQTeVy/93k2AryL+D0tKHqqXt5i17UVBYhgo6oZziSlzOZahz&#10;/xlyrt3EDM922GCpc3IJ8kGbDYFibau+fI20tVYdVPd3dFXdFojD+Ji2X/o+acTMJhBRIKGkBzOp&#10;KhaQiBoyc9bjvh8z5JFqY5GUodSjejpaY27vjljZvwPWDeiIkJG9kDBlCLYSHnuWTcGuRQxrCA+B&#10;iGgL5zf7jUTGzKFKadMHc/8BiBjXCyt6t8YcupK5DHEWECaL+7bGkoHtsGxwRywc0A6z+3bAONp7&#10;L8b8MvLf+/IRoIHTqNIHumb1og8IjQ8IQ9WQTb/OUNWFsh+hkTS9p4uxqNcErXjfzvXqYwTt/1qm&#10;sUg7GzV4eVArU4RZmyOCCrMwQYIdw0ubVoi2t0KwjRmC7SwQ4tRKKdDREvFt3bDR3hyBXB/d1hmH&#10;JgxFSjt3BDRvglgHpm1vVwTamiOJLi+ZoVJ8ezfso8tJbu+BKBcbhDu0QhjPHc0wJa1HB4R60X12&#10;b8+Qqg22E1BpdBmJ3doytHHD/n7dkermhBBLE5waNxx7R/fHTjqYTQO6YOug7jg5ZRR2EB7pdFih&#10;/J+pXi7Y1bszMvt0wi7uu3VAV2xt1xrRxkbMm5a6sEeAIiiRAbikIDV903bMX7wKUdHJiCBUNJiI&#10;NJjI2MXVQGG4ExKG8xcu6dvGAhX3n2J292FY29ITkebOiLTyxHxzJ5xIScPLl89QSZeyrPdArGoh&#10;JcbM1Mqd6KFhKAOgSH25SJbfAskvBIpIhUD8saVqOdWOUJHe8PkDp9jL2D1OmGNsgcSFi/HyuQye&#10;Xom8ohI8ffwKQQFRmOu3DNeuFuAJM640l79+oxC5+WWq13gJJ6S7xVuVz1F4/zluMGwK5XNsR1di&#10;3LYHRhOu2y/mYCZDp0aendB66ET4p+zAtCUbsO3gWZRWvsaNvHKER2cgZfN+FFW8wpKwZNR38ob3&#10;6MlIPXMT8yMyYNGmF7qPnorEXQdxPqcQB05dxJGzVxkuMXwpLEcWYSJjHt++fR9XruQhJWWb+i5o&#10;29Z9OHL0AoornuDmbemZ7RHCFi2Br5GMJEeHxmeTYEOgECbxfEbSTiHawQ6LrGzQwcwSLlb2aFav&#10;oXIcdd6RYTnrqG4fNQlQNGeiqQEzpYy2pwGljlQdEyg9mODn9+uM9UO7IZQwCR7RHcEjuyF2Ul+k&#10;zhhCgIyiK6EjmT0SmyiByabZ0p2jdJjE8MGnJwKHdsDyXnQjnR0xv7MzlvT0xPJ+3lhBmKyiY1ku&#10;QOnfFrP5Jh/TyRsuJi1QXzpKekf6OnkbJjJMhqrBEUdFEEr1sAYUmco2VRgrMKG0Tw7qcZs03lNl&#10;KJ80gM3Hn6Bz48aYSzBLuw/pB0X6E5FamphWFpxviURK3uZSSxJtbsptZoghdCKtzBHJ+QhLU04J&#10;H05DzI0QYm2Grd07INZWqoBloC5LRJgZI9LCFKEWxghrKfubIZxACDc3QZScQ6bM3OEWnOf/DRG1&#10;JJzsrLCzSzvEO9sQbi0R1soc8VyXwhdHuImRql0KtbFAsBXPZ22B8FZmiGcoFMrlCM7H8TrjCcJ4&#10;e2vCkg7M3QGxrvbY17E90pl2pKZHYFIFFNHnX32DwJBI1feJOBQBiiaBSayMW0yYpKRsUU3tRenp&#10;mxAaGv5W37Fnj52Dr5UXb94FCa1cEGLmhAjPLrgYFo3QGTNxKCQcW8ZN4XZmcMJEgCJQ+BFUajoU&#10;/bwGEakzVxKAtJJwiNuqoMIwihkljSGOBhQt/DFUoo01XYoV0giaUP4/P4LmzLadDN8+w73Hz7B/&#10;/3GsWrYBWYSJ9EeSkrxN9XAvPeXv3nUUFy/nqmpkKaiVsYwLmZmlzcqmA8cQvX0vdp+9gb2nb2DC&#10;/FVw6jsU43muw9dv0YXcQDzhcYvOIYswyOdxBUWVWLpiI9K4/u7TrxC+dS+6T5qO/lMXIG7HCew8&#10;cRWrQuKxOjACWQXFqHj0HLfuPFBfTGfRechHjtLMXwYNE3eyZ88xVBJyqQRLYHCs+pjwGUPaY9t3&#10;YhJhus6ECcRCvui2RoK0lyBMRNLZT4yTA+bzWVvzLWxtbAkrY3O0aNCE4NAVwDZgePDxOx+q3u6V&#10;a2GYIOsl9JH2GfXel3FsZMQ9DSjv4BMFFCss6N9VVe9GjOtD9Ub4WBkJsCvCRndB+KguiBnfEwmT&#10;+yHJtz+SpvRH7PheiBrL8HlIe6zp446l3ZywqKsjoeKJVf3aYiW1mjBZM7gD1g7tgpUEyiKu8yNQ&#10;RvLN7di8GRowTPmQ16pzJNUOREIZNfYOpx8TKBLWCHQMa4N0NUKEDqXrS1eAyfslUGScZxOGU871&#10;P8E4S3Ost7NjhpZ2I9J9IjMhQaAky4SM1KjItgRzZlJmeqnOlfUJhIC0L5EP8tRofzw2go5Gqo+l&#10;/YfUxkhti8q0dAJaS1VxBamy3WCdaqBGSVGBagGrZMGwVv6HtEHRfdgXx2tQVb48RuZjef5YAi+e&#10;66SaOt6MUJHaHfV/mL/4P3RtYGQEQh0opV/ZdOYhdR1UFVDkL6/oNpav0ndEHfnTQNGBRHq338l1&#10;CZzPxB/14c6f//FPRK0OxiwTF2Zmd6RZufCfu6rq4fXWbpjT1BLrbdwR6uDJG6ZrEFcgfaBII7b/&#10;EChaOYvaLsvMGOniQCSDcN+aDqWm0uiOkgmcRGagdGakdDsm1KYmWNChB25l5eLlmy9w5MhZ3LiY&#10;r3pKC9wQibjoNGxK340dWw4gL6cUOTklqmxFCkBvECjZuXcZYlSqDwnL7r9EWfkznL2Ui91Hz+F0&#10;diEdzAsUVVLM9LfuPlYwks6vr9Jd3C1/jlOnryOTQHnw6FNUPP0UBfce4cDZ6zh8Ngul956g/MEL&#10;lJQ/QnFZJf+n1OIU4EZukepo+hpVwPPJh4hneUxISJy6vlOnrtB57sFDnq+soIRv8OFYYSHPy5EJ&#10;2krXrJvPTANKNN+y4lCW2NjDjGGLQKRlcxOYNG6uvjqWRm2fvFenyqlICKQN/FVfpu/JSHvvKxk6&#10;FC3kWTigG4IY/0f59EWkTy+qJ9WdUOnCEKgDNg7xpgtpS/fSARsGecO/vxfW9vHAqp6uWE1nsqYv&#10;QcLwZu2Atlg3qCPWDuqE9UM6YsNwOp/h3bB6cGcsG9gBfv07YZCnI2ybNEI9aWBH1QSKuJIqF1KH&#10;8wRKTZiIBDIynMbHhEg9QkS6gWzI+29I4Db76AN4N22EGXzbB9vbIowuIsyoKTOotBHh25ygiaCr&#10;SHa2R5Q4EjMTxHA5hi4lkuGCuI9YZk6pMZEGcGqoUIERJcNSSPmEuJp4nkfakEim1corpN2JSOYl&#10;s4tUHpE8oc83KfytpaFaIqGRTKCo4gUplyQ0NAgkSytc/XlEKYSQEtNHGvNYupxD5btWSOd+0phN&#10;2q8IAAU0bwNFT5QDh45j8dJViIwmUKS9SUSigklVuCO1OymbkZYuXxZvRVraFgQGheDM6bO6E/Dv&#10;1evPMa3PcCw1dUSqtQv/qQuCTZ2wwcwB/k1aIsbYDjEmfAua0WIb86JM5WYEJoSKunmdNIBUreNN&#10;KfGmNGeirdMKc2W6zckF251duV4gJc5HBytVG2TgWpRo5VMJFbH8qS1tCRg7RPNaFvK6EucvweOH&#10;T1QhbcW9x3QkpxDJMOTls69QxpAnJioFpbcf0Jm9RG7BXVV7clOAkidQKaNjKOO0VIVFqluCMukU&#10;u4LQKa2qylXf+3Aq7UWkxzgZ76e45IGSgEFa08qHi4WyfKuC23UuRLpwlKpskSyrHtgk5OL/EHey&#10;dfM+nDp5BZsz92AN4Z6YvEWNTPj06SuEzFmEeQxzpLWwCnUkzOGziaOk+bYMmi2jykVaWWGtgzNa&#10;16+vWro2oq1vXq8+6hMg0gbjI2Yu1Raljm5YjTry9pcWqNRHovekduc9gkQHlHqcb0Sg9HWxxfJh&#10;PRA6vh+iJxAqE3ojhoqd0AuxE3spdxI2qhNCCJOgYe0Jl7YIGNIO6wd6K20Y3Ab+g9pgvUwHt4M/&#10;XcuGoR0ROKIr1Y3OpzvWDOuCZYM7YUaf9gSYFawJlPp0TB+KEyEYdAWsdVQI84kUwMr1EzKfyL0I&#10;aH4lYZCue4MPeC/vU+9xWcBShxCRbi/rcb4e71G6aTD58H1Mae2M6L5dEOTOF1MXb8Q6WSPU1EjB&#10;JM7ZlqCxxNZenRDlYY/41k4MQVrSEbdArI0l1jVpgIx27kj0dEKQlQmCWxojnOGMhC+q8RgzqrQD&#10;EdegayJfrar8QngkclmkAUXblqrlE0JDJ+6jig8II8lPAh6tOKHGsTKfKufQthnMq2MlGpDIQCCj&#10;1zsCgu///DfVU/2q1f6IjIpHaFgMIiN1QJFpTEwK4hNlIK8tSM+UjwE5TdvM7dG4d7dCwUT+rl66&#10;gXGOfLtYMtwxt8X6xuZYbGSHE7OWYIWpLTY0NEWSGV2EFAaay43a8EYIFEogkaaXuliq6sY0aTdS&#10;Q4qeCi6yD6lKmMj5VBjEbWmEiQaUdGnUpgeKQEQkQFFQ4fpoKaCli9oaHIlnT57hPsFy4sQ5pCdv&#10;x7OHb3B0/0mEBcchO+sWTp68jEJmdqn9kSbx0q2ATEXyRbCEQqpGiFPVKvZnpAbdonTzuvYuVeI6&#10;rdm9SJbVF81cJ/C5RejIwOknjl3E0cPnkJy4BSXSypYuSspXPn31NQ4kZ2K2gwfCrZyQSicnnXlr&#10;A6TpgCI9hknVsXzr0RJBTq4YxucpBaofMUM1eP8DyGf7H+rf9rrMWIfAkY8ApStFnd6X9ie/ojiV&#10;Gh4BSkNmTgFKH2a0ZUO7ImhsT0RN7Iu4KQOQwNAmcUpfhji6MEcHlc6ESke6FMJieEdsJFwChrYj&#10;PNqpeVHg8A4IIXxCGSqFjuqBYGrjqJ5YS7AsG9IFU7p7oZt9S9gx5Gn4oQDlPV3Y8w7BwuuX3tek&#10;gFW+IBbnIU3qJaz5kPeqrl9BUaq8f4V3uSwuRQFFubEP6cwIVW5zadQQSzp5I314L2we0we7fAZi&#10;z+BeqhBWykeOjRuKjIFdsHfcQByaPByHfUdg75Ce2N6rA85NHoUQB7qGzp7YPbwPdg7riZ2DumHv&#10;oJ7Y26urgopq0apcBCGiL0vUZJg3FBRqrBPpgFK93XA/lX8k39Ry3C+XHFstBZQnT1/Cf0MwwsJj&#10;EB4Ri9DQmKpwJzo6GfHx6UhIks6oGe5kbMPmzdsRF5uEpMQUNUyp/P3lXz8gLiQGE41sEWnuqDqI&#10;DnVrg8ixE3H//AWs6zsYK1o60eI58uHYKKBoMFFiiKNdpOFN17YsegsofCiaa0kyExsorkSDlA3h&#10;8dNAqYIJ56WRXRqBEkEgznfywq7YWHz2SlxKJTLSdyAiNBGrlvrjwrksbN96AIsXrsHNrGI6lVcq&#10;9BGgSCZXANFL625A5mtCxFC6Ni66Dwi142RaBRduk/Nq0Dp77gauXSvAPQmvyh5h/fow/ibpCiZL&#10;F6/D3t3HUFnxAo+ff4ErBOKi9l2xQZ47710bIaAaKPKBmQBF+3isJYLtHDCNjq/5B1JD8h7q8g0v&#10;QBGAKDcib3w9TFSXAHoZAkUcihTONuSbXIDSg2/qpYO7IHhcb0RPIkCmDUbKDGraQKRNH4SMWUMI&#10;l36IGtcdEWO6qHKV0NFdETyyM4IIF1HwyE5VEpiEjemK8DG9EDK6JwJG9sDqYV2xhGHQxC4e6GJr&#10;AUeGFY0+YpjzLoHC6xGp66QUVD6sq2AicBSgfCQ1QgIfAQrv4QPqV7yfDyhpW1OfDq0+92vAfcw/&#10;+BCjPVwRNrQv1rVzQrKAracnknq0QZBZC4Ram2PfuEHYPWkIAtrYI3NkL6QwJEtnOCbVwjFd3RHs&#10;aYMQLzvsHT8I0T08sZkOLq1/R6R08aKTaaXaeaTJi5Fp/r8GCqdJZnQn+n20/WSbtr021bpNXtpv&#10;zfNcNR3KxUvXsHLVeoRFxCAoJALBIVEq1NHKTwQoifrWsRl0KOnpDHc2huLQ4WP4h8IJ8NXXv8Pi&#10;MdMwz1j6g3BAspsHiuhgnt8qxqPHD3D3Zg7y6HSSXNoipjnjQUOYUElmfCjq4gwu+GdkCBMtRKoK&#10;leRBKadjIAltaiiD0NNcikigI25GoBJk4YiF7m1wNDUVnz19gTt37uP0uevIZsaW8pOkhM1Iit+E&#10;a5dyceTgGZXJ791/gVIpG6F7UBDgOtW3LKcaIH5O2n7avobzEh5pUBFHJGUlBw+cItQ34+aNYhw9&#10;cp6ucYdyTilJWxmKXsPLF18j/3oOlg8YgmXSPYS9gyqM1kCig4quy8E4KZi10dXyRDEBh3D9fA9P&#10;tOW6j/hmriMtSpnpdCCpfntXgUQvyYAaUD6mM5EM2IBQacYM2tXaDHN7t1FAiZrQD4kESurMIUib&#10;MQjpM2WIDBn6oj/iJhI4Pj0QOa4bIgiXsDHd6EA6KylHolf42G7cRwp1dUCRkGf10C6Elg4onWzM&#10;4cIM2fSTevowTCe5XnFT4rRU25L3GAZJKEd9wrBHHJkCityHXh9Rn3BdQ8KkMZ+BVd2PMci6FVZ1&#10;74ikIb0Q0NoOET1aY+fUYdg1qq+q5hWo7B/ZH/smDMHBSUNxYNIwJPT0RnQnV6QN7IRtI+hkPO0Q&#10;1doee0f3w84xfQmWgdgxqo9qc5Iivc8zbFLtPGqkcZXODVQTKAoWKn8QJqYMh0wt39r/l0iihZoA&#10;kfPK/5Fpmry4CZFUOihNCijpGVuxbl2gcighoVHKofwUUMShpKZmIjg4HMWlZQom8lfMBD/Fqxc2&#10;tnJFso0TomirA3v2QdH1a3j19VcozC7Ahn4jEWjMRGzMm68BFLlgBQleaNUN/Iz+J0BJk1oeBQ46&#10;FilLoTOR8EvKWxKteS3WMu+ga+Hr3hZHkjLw5tlnePTkjWpBu3nTHjqAozh64DQO7T6O9MSt6ivk&#10;K9cLcOzERRWCSEMzBQJxHQZg+DkZAkRAJOUlapnnyC0oU32oSBuY4pJKHDp0RrXkPXf2unIludkl&#10;yEzbhXNnruNB5UsdTBhCrRw1BgvNZahLB1VmosYu+iVAsbLCLCdnjOrVBy35nN5950PVDkO9zfVQ&#10;EaBoUqEE95FwQjKgrPuYIJEGYPU5tfjkEwxyd8T8Pm0RMLoHgdL3LaCIUulSkqcOgLgUgYqEP1E+&#10;PRVUBB4imdcUNV7KXnpzvncNoHQmUDzR0coU7i0tYdKosQJCTaAIHAUoHxkApV6duqrgtQ7diCa5&#10;nzqEiYyO2Oj9D2Fe52P0NTbGUjc3BLjYY415MwQTljFtXbB34lCk9e6AsFZmiDQ1Vk3VgxxaIs7L&#10;GdEeTFNWxgiwMcG2gV1xc+F0RDkTPObNESxtPbq0RkwbJyS2d8fm7u2R5u6MFBspp9C9aH+Uzg1U&#10;EyhqHV/Q4kwEJoYRwC/VfwWU33zzO2zYEEZARFdBRMpNRBLuSO1OQkIGEpmppCA2k/BJSUlHXHwi&#10;Pv3yCwUTcSnbEjdhsrkrE6SL+qI31Nwaq9t2Qen5SyikO7l54ixWeHRGhBnflOoGa3cjCijy8Awe&#10;jqyrCRsNKLWtU2UqNaSBRWp0Mgi7NGYknRshTOTBcR9drZHMc1tL7tPSHoHmDpjn2gaHUjPw/Olr&#10;NbB5HjNqQUEpUukE1q8MxIUzV3H61CVCORjJSZvoFLZz+x0U3qpUXQ1IexVV5kE4aGGNFupoywIQ&#10;+WBQ9pHe8aUHfGk6n0snIg3Vyu88Ue5DGq49vP+Kv8EOwuQmvv7iT0hL3oYzpy6jjP/v0sVsvHz5&#10;BW5n5WD1iFFYYGGFSP0HkQnW0kOYVP/pWsUmCFAEMEy0CdLegdulcDaO21ebmWMMXwyTRvpi4OBx&#10;MGpuoj6wk5BHQUUKLt99l5lRK4Sl3tX1ZlZX3uZS7vLBR2gohZ/vvAtXo+aY3NUbK4Z0VkCJ8OmN&#10;+CkDFVDEnShNI1SmDkTyFBlbpy/iCQtVYEuJYxFFiXMhZKIFJpP6IG4yQySfPgyPeiNwVC+sZciz&#10;dFBnjO/kjbYEioeN9IvbQoVsEvbIN0ZyzdLR9CcfStmJVCnLt0cfqGb1Wo90deXzAYY0ojrqfqRh&#10;3wdozHn3BvXha2qKIFs7NXxolFTzmpuqNh6JXm4It5PaMylIbYkYMzPEmlsg0kRqdUw4L21HTJHZ&#10;3hP7e3ZhfjBBlLkJIqlwMwJI2prQVcXIl8JS+0K4q+/caskrtUnL7CJVU2r2NmT+G1XlP5E6r8DD&#10;YJ1esu879+8/xJIlaxEhw4yGxb3lTAQo0pgtiZkkLXULNjHcEaDERMdhz559+Mc//6mA8us/fodl&#10;E2dijpE94q1dkcQEHG7Oh9qpB3b5zYdf2/bY5rcA4a7tEdHcouqipPqqtouvCZTaVHUjsn+NdTVh&#10;ItKAIu5FYJIq0NADReZFqnaITqWqXIVKJyA3WPLN6tEOu6Ji8eDRY3z6+g3ulD9EZEQKYsOSUU5H&#10;Eh4Wi+PHzuHF88+xe+dB1an07bKHKjwRhyGtbG/feaha2KpCXAJEYKK5Eumr5NzlHBU6lZTcpx7g&#10;FgEh3UFmMaRJJTRCg2JV9bWM43P04DmkJmxDafF9OpMdOH70LMofPMfzF58j/+I1rB4yDHMJkzBr&#10;e4LEEemt7NUbR/rf0KqIlWOhW5P2BIlW0r7AEqF8owUYmWG6kRGGu3ph7IgpGDp8Itq16QCTFi1Q&#10;58MP1Yd2IgFMnXc/Ur3f11GZkhmVU2kpW+9dhgYEj4zT05xw6eVkgyVDe2CDlHfQUch4OYlTxaHo&#10;YUJlzGDYQ6iIUn2lQyWGRVPoZKj4SQQQJY4kZqKAhOsIHgFKzPg+iBjbG8FjemP9iG5YOrAjJnT2&#10;Qic7C7Rh6GHHTCswkJonAcon0ms9oVH/IwEgwxtZTyBKGYm0gpVvkaTxmu67nQ8IHYY6H3yAph9+&#10;gFYffYB+zZtiBZ1sJF1dDDN9LN/S0v9IJOERqhqtEQTMzPGmFkiQsgumTWkbosIOpvnEVq0QZmaE&#10;MOMWkG4JkiwtlORDO5F0piQVCqIqoOjT+L9TFVAk3euXa+7zn6oqr4n0efetdXrJvu/cvVuB5cvX&#10;K4gYOhQNKBLuSGO2dCk/kf5PUjKxwT8Qubn5CibyJ8MwTPLqitUMEZKt3ZBsJZ3LOGBVYxOuYwJl&#10;Rt1owRjTWOK56ouq7WZrA4q2r+E69dD0qrlOq+2pCRQdSHTT2qTCnhpKY4gkI7qFESrzbBwRNW8O&#10;Sm5m4/Wrz1FYXIGCvLsoL3uM4KAoXLuaq4Y2PXTwpIKC1ABdZRiUlrkLMg707n3HVTWy9JgmU+kr&#10;VgpzyxgeST+zZy9k4Z70o8L1J09eUVC5e/eJqk0KDoxBRflTHDtynmDfjTu3HyIzdQdC+BLYsXM/&#10;Kioe4Tmv6cbxs1jYuQcWS4Kmw4inM0mysWcYZ8/fRQeUJN6T+hyBEI1igg9khgtoZYFABzoyD3cE&#10;eHvzJdARg9t3RbeuPdGjZy/MnTMD+/ekIS0lGJMmDIC7qzUa1ZOvbmVc4/dVa9QGfHsrMYRoxBCo&#10;GQHTnBnVrVljTO3RDsGTBiGGDiSeSpw2BCkzhiJt1lBVGCvKFNGxZMygphM2BIsU2EoYJLVACix6&#10;kCTKOSgBS+yEPgx/eiOUUFk/shtdUCfItzzd7c3RwaEVXFuaoUVdqe79APXf16kBnUf9D+i23nuP&#10;EHyH03fpQt5jiPYBmnwkDfbe4z29h4aESVNCxIhqSXVt1ACzmfk3Mk1FC0zEgZiaExyEipmFciPx&#10;TKdJJpaINzZDvAkBwW3iFgQoqYRMMvfRgYSAEUmf4E4qAAD/9ElEQVSn6dIfCc8jkjBFgCTpuLbw&#10;5uckecQwgxvmGRURiLRlQ2nbapFhXlP5S85ZyzY5j3IoGzaEK4gYAkWqikUJCdI6VtqdbKU72Yb4&#10;uGSEBIfjyy+/VDCRjwE3x2/GJAsXxunyjYwroiyZMK0YC7bpijALB5UhE014IXywSfLganEm/ycl&#10;JeDqR5CHaiCdI9FBpTapXq0IEcMaKNVYiNvSWjowHHDBEnMbLO3aB+e378Xnr77AoyevUV75BPv3&#10;HUNsNJ8ZIRzF53dbH+aUExAyANjq9aG4dDlXtWaNiU1XbUNOnb6K3buP4unTz5FJSERHp6q2JLJP&#10;cHCscid37j5GUeE9hAbHqYG+rlzKRXRkCh5WvmAodB/ZBbfx6vWXeFT+GKn+QZhLJ7XSjI6D8Msg&#10;1AUiSbZ0I1S8rY1qyCcgCWlmhJVNm2AdY/i4UdIfqw9S58/F0ZhoHIyLQ8D8RRg+sDd//w24fnUX&#10;ym4fQUnxNoZdsbh6OQIH967FbN9ecLc2gln9umjGt7q0hpXaD62auAXl1rgBfNq5IWA8QUJIpM0e&#10;hsy5I5HuN0op028ENvkN04lw0SRgSadjEeciZSsKLL79kTClHxJ8CRjCpgoodCzRBEo4w6iAMT2w&#10;dkRXLBnSFQNcW6K9rQm8rMxg1bQxmn1SF43rEHaEhqjhh7/isoQz7yioSIvexh+8B+NPuJ3rpA8X&#10;aZDXmLBpwfDOo97HmNrSnPBtRQcuQ44SIBYECtN1vEjcB6GRKIWgBElCFUwk3UvBKMFBYIiSRNJS&#10;lUARwLwlAYr+uNrS97+VZPZa1leBppbt2rbaVHNfw/1rnuudZ89eIiQkRjkSgYkhUFRhrL65vRby&#10;hIVFY8eO3fjHP3T1O7/59k9YM2UhFlhKYawjgo3NMa+xMaIHDkdWcAxmNDLD6rrNkGREOhMmCaYm&#10;6qFVXZgB3f5nMnA0nK8JFG25NpBoUo3hCJS3Cov5wKThnAyRmkaXksgQaKWJLea6tsXmDSG4nVeE&#10;568/x+PHr3Du/DX1jdPZM1dQxhBHGr2J+zhw6DSSU7fhxYsvVdeM/v5hqnl8WFg89u45hjt0OPFx&#10;mWoMn9OnruDRo9eqYeHFizd15SeEzKZNexASFEOHsA1nCaI7XH/37kOGOJ8i9+J1BEydg0nmtlhH&#10;J5hi7Uxn5aAa7qUSKGl2dI52dohm4g0wMcYKo+YI9nDA8eXT8eTKbry8lwO/aZPRv09P+Pr6YtCQ&#10;oejeyZtudA0+/fQMHj/YguwbBMuV5Th3ehZOHZuO/KwAbEqajHGD3NDL2wED2rWBRb1PdJmPb37L&#10;jz9ER/PmmNixNfx9BiBl7lik+Q3HprkjsGXBGGxd6IPNC8ZyeRQ2zxmBzbJNAwqhI1PNuUiBbYoU&#10;2E4bQKD0R7weKElcF0/ISFlK9MReiJjQC6HjeyFgbA+sGd0L03p6o5uDGbxbmcCFIYZpg/p0Gx+i&#10;ER1KYwlh6tCN1HkX9QmP5vU+gL15E7R1NEdbB1O0sTeBq2VjOJg0hLNpU9g2/BgdGtfFzBZNEGRs&#10;pL7TSbSSbh2ZpplGpIm7NGuXl1miwIXw0BWG6tKlvEwFKOJABCjKiUhjNYZHyQIWmdeAImmZDkVq&#10;Z6rT97+XykuS1vm/at2u0v+PIWC4rUr6c4lq7vuT4jW/8/z5S1UgK0AxlM6dZOg/BNyKlNRNSEpO&#10;R3BIOHJycxVM5K+ktAKT2/TGGgIlwki+pHTH4SWrkH3oKB5k5WFfQAh2DR+H6OZmpC4fPB+SYR16&#10;KuN80VsX9jOSH8iQ3NLST2yj/BCGpc01ZQiXaoC8vawrS9GVn6ToJY5FwUVKtLmsmuzbOiG4lR3m&#10;0nktHTwMJ3fvxZP7T/Hmq9+q72UqOS+9pmUV3EHZvadqLJ4tW/bi6ePXzJS5CNoYgX17jmIDXcvZ&#10;U1eRn1NGd5OGzPRdiI5KxsNHT1VveLv2HlHHS6HuxSs52LZ1L25kF6juBx7zXBVl95ESGIxpbdpi&#10;Ea8nlA4syc6RrsSB1+5AqNClcFma16/nG3qZcSOE9fbCmdBF+Dx7N3739ATePLuIC+d2w87RFq7u&#10;bnCjvNw8sHrxBNy9vRn3yqKQf5O/59UluHltES6emYHLZ2bi+f1InDnki4g1veA7wANrJo/CgqH9&#10;MLFLO0zo2g6z+3XGqlF9ED51ODIXTcD2pROxdfE4bFk8VmnbUh9sXcLlhWOwed4obCJUNKeSMVsH&#10;k3RKQJJEdyJKnCowoUMhWBKnc5mK57oYhkLRUxj2TO6NSIIleFxXrBvTHQsHdcTods5wbdEQFoRH&#10;q7q/gsn7hMd7dE8fvAOL+r+CXYuP4WXbCL3bmWF4L2uMG+iE8dTUkZ6YOc4Lcye2w4rZfRC6fBSi&#10;5gzF2g6OWG7aAKub10GAEZ8n4RxvbqZatKYzLabSpSQwFIpnehQgKOndhkg5E710L1ZJyzolmck6&#10;ce/V+xumfSX5HyrN1q4f7W+gX7K/ernzfwjUau4jrWTTCI2fUirvlQ7lBQIDI1W4o8FEK4yt/rJY&#10;13dsUko6IqNi8OLlSz1OgEO7DsHHxhPB1m6IMbdDnGs7XIpLwstnT/H69Wvczc7GNt/pCDMmtQmc&#10;RDPJoNUXKTT9T0qiaz7o/xgofGAqNpXj9Ot+EVCkE2D13RGhItXO1o6IsHLGMksHzHHyxMbJ03F6&#10;30E8qHiIV8+/UF8lS1cHRbcr1EiAN64X4h7hILVBSXyuD+4/R0qyuJmrOHXiEsJD4xk2nUBoSCwu&#10;XbyB69fzsffASeQUlauuCe7dfYonz9/g9ZffoLL8IfalZNLaj8UcOzesb0WItGKIaU1HYu9MR2XH&#10;ZTta8VYIbmaClVbGSPHpheLdQfhN5SF899lZvHm6D4WF0YTVDqxdNxfmZqZw83Dn1AxervbYvWUF&#10;ym4RJjkrcOPyfGRdoq7MRfa1eSgtWIon99Yi+6Ivzu2bgeB5AxA4bTh2BsxHOl1P8pLpSFs2DZuW&#10;TsH2FdOwd9V07FszA7tX+mLniolKu1ZOws7lE7B10VgdUBgGbRb3wmmmhEV+hArBIg3fkgmVFLoU&#10;gUqCVCsTJMkzGfJMH6AHSj9KpjqF06UE+fTBqhFdMLOXOwa7maOPUwt0s/kQPZ3qor9XYwzpYISR&#10;3Swwro8Vpo90wtwJLlg4xRXLZ7hjzVwvBC/viMi13ZAU1BcZUcOwM3UyLu5fgYJ963E1aja2T+6B&#10;yO589g4tsbh5IyxvVB8RLYyQbGyGFAEDn6PUZv7/Eigb+cYUoGiFseJOtNqdZCZ6AYrW1WPmpq34&#10;7vvvFUy+++5vCFmwBjPMHRBj48IE7YxAZrDAoaPw6O5dfPX5G+yMjcMUE0tEESapxjZIM2VmlDIK&#10;/QMzlHpYckP6G6har1/+ack+UsAl59BJICItDDVVQ0PCGB1UFExUi1qtXKUaKFVgMQiBdECxgQzm&#10;nmrN7dYOiG/lgEi6Aekrd7a7N9b6TMF+hojF2YUMFR7j8cNnePjwOe5VPFVjIOfm3sbNm0Uopbu4&#10;QHAUFpQSNvnI5joZwP3q1Rxk3ShEZeUzhkIPcOfOQzx58imePX2NopxCbE9Iwerh4zHb3g0reX2x&#10;tm5Is3VBJl1JBh1JJuGSQZhEEBDLWzRC2vAeqDyWgL+8uYDvvzmHZ082o7QkCjl5DGFyNyA7bzMG&#10;DOgKcyZua1sbBZRO7W1x7OBSlBQG0J0sQfaVBci5Oh+FOfNxp3gJKksX41nlUtwvmYdrx2fgzJYl&#10;CJ7RD7v8p+Ng4FzsXe+Hff6zsX/9TBwO8MPhDaI5OMR1e1f7Ys/qKdi9ajIBMxk7l03ANrqULfNH&#10;Yxu1lXBRIZA4ljnDkU6oiKrAMpPTWYORRMBUuRQJfagEcTPcHkMXEzi2M9aMaI2Vo1wRs6AHMtf3&#10;Q7CfE9ZOtcL6mXaIWt4G26N5rsBeCF/ZBnHrOiJpYzekBHPfiN7YFtcPu5MH4dCmETiydTSO75mM&#10;M0fm4vLxpSg8H4DyS+EoOxmBkr2huBi1CNunDEKkmx02NGmI0CbNkGBEh0KQSOGqlt5U2R7D/kRT&#10;MyVDgOggUj1fezrXS9JuDalPVgzyjjb/Vv6p5biq/TV4GKz70T5UbSAxlAJKUFAUIhizGwJFyk80&#10;dyJfF2/avAMbAoJx4cJlBRP5e3DvBaZ2HYJldCYp1k6It3LCBmML7Js+B6fjU7F1Yygu8VyrjOlc&#10;mkmBlDUyTQQq1bAwlFz8fw+Ut/VLgaIrpP1PgELXwgwrNSWpdCry4aE075dxlMPsXLC8lTNmWrti&#10;bhfG9PMW4VjmVhRey8ZdhoYPH76ku/tKlaU8ePASz55/jicEhejps09xn6HSY84/e/2lCmse0IkU&#10;8Nh98t3UvCVY2LUPpjHMWitfcTu4I14+IeBzT7FxQKqNPYHixGuxR6iRMdbZm+ICM/d3T07iz99c&#10;xOsXu3CnJAKF+RuQl7MW164vRVbOBhw+GAUHG1vY2TnD2sYGTZs2wYjh3nQiG3CnaD0htgi3cheg&#10;NH8uyksW4n7ZYjy+uxivH6xE5a15yL9KqBxehIOxU5C2eAj2rZ+BgwTIoY2ESNBcHAtdgJMhfA4b&#10;5yuwHPKfiQPr6VjWTsX+dVOxj4DZvWwidiz2wY6FDIXmjyFUBCyjsUXvXEQZfsPpWBgOzR2OtDnD&#10;kKKHiih5NuVH2Phx3axBCJ/YjaFWB2xd1x/H4ofhSEJP7I/pgANxHbE7ui12x7bHgeQuOLplAA5u&#10;GoSdiX2wJ7k/9qcN5fIoHBaA7ByLU3t9cHrvOJzaNwFnDk/FuWMzOZ2Bc0dm4MLx2bhyfBHyzq7F&#10;vRuheJ2bgBenInElaDqiu7phef16iGpmzDTENMOXlpTDSbsUKSdJ0oBCl5IoNTw10q5ONdP4z+sX&#10;AeV/qH8HFPkqWV+GoiuU1YCidVWgASUzcycyMrYSPKFM9A/1OJG+T65hnK03Amm3U22c+bZ2RBRP&#10;GuvZAasdvLDcoTXi2vdAWAsrElvsH/+xVBtLM3s9LERSTaYuWCgpD4IXJ1Nd4WrNB/1jyfgib0nW&#10;GYQ7OukIXE1ibV4HmXR91bEOKpS0T6F0BbUCISlH4XGyzJAiiaCRed2+8o0MoWrDDG3njji6ho12&#10;rlhI9zKdrsGvbWesHz0RCWs2IiMmCcd3H8TN89eYGXOQdy0HBTfyVBP5a2cu4+yhE9idlImEVQFY&#10;7+OLOZ17wdfeFQv4PzcSWPGO7qomTdyR1s2ldHEphbCZhEs433qh3g64sysMP3x1HV+92EMQRONW&#10;wUYU5KxRyr2xHFeuzENObjhCgxeieVMjODi6oiXvo3mTxli6aBDu3g7G3VsrcP/Ocjy6t5SOcyEe&#10;3llALcST8sV4SqhUFM/FZ09D8KQ0CFf3T8fOoEHYtHwo3clUHKQzOUSIHAlaiOMhi5VD2bVyCmEy&#10;A0cJmqMCnA0zcYjLApVdSydg5+Kx2L6QTmXBKJ04v1UKcPXaQthIge6m+aOQOW8EMhkiCWDS/QbQ&#10;ufRG3LTOBEs3uqQRyN07E7eOzcLF7YNwfmcvnN/VE6e2d8NZTs/t6YWze3vg1J4+DFOH4MLh0Tix&#10;ewSO7xqDswcm4OxBAmS/D07tH8vfw4cAmYiLJ3xx9fR0XD3piysnpuAydekodYzLx6fg5tk5uHNz&#10;A16WpuDl9WScXD4Ogbam8G/YGNEtZIgLK8JEVwCbYGKKBAIlxZRhurRNMci0mmR/Q+nWG6R5ceHa&#10;thovYk0KJpQuT+jzBiX5yzD/VX1xTBker5VvGh5bG0gMVQUUgYlIa3uiC3c2qxoegUpUdAJSk9Pw&#10;h9//QcHkD3/+O8LXRGCGmTPibDyYuF0RZWaFMD6g9c3MEMXQJtrSHuGcT2TIIzBJEZhQKQZA0W5c&#10;k6qDZyymaypc/QB/SgKPmjdVszlwbUCpqXTCQ6CiAebtRm96Z8P9dGUuurIVcS/KyXA/KQhNJkCk&#10;bCXd1hmZzPwZDm4qFNxI1+JP0CwkeGfRRcx39cY89/ZY2LozlnXsg5Wd+2N5+95Y4N4JC906Y4G9&#10;FwHiovqOCbEloOhGUh1dkGpP2RJahJQUDiuY2NghnU4lXcIvPucAx5a4uz8SP3xzHa+e7URFSSTu&#10;FG5ASd5qFN1cQXitxM1rCwmUOQy9YuEzbgAaN24GBydXGBmZw87KDJtS5uDB3UA8rlyF10/X4cWD&#10;FXhKqDwmVB7fXYBHd+bhQdlchjx0LQXz6FSW4272PFzZPwq7Qrpix/r+2Bfgg33rfHFowywChe4k&#10;kGEQncnhwDlcpmsJnosjG2YQKNOxfw1dysoJ2LXcB9sXj1basWSM0k5NS8dxeRyBM4awGUENReac&#10;/kib1Ytg6Y49q/rgVMQgXE0fioK9o5B7aACu7euFqwf74dqxwTh3oC/VmxDoh6sn+iPrzEDkXhiO&#10;oivjUVEwGwVXpuL0/pG4cHQ8Lh71wfnD4wiWsZz64NKJ8YT9FNw4NxU3zlOcXj89mWCZiGunJind&#10;OD0VWef8kHV5McrzQvDp7SQ8OhmO3ZMGYZ1RMwQ3bswXKeFBt5zIsDLewoxpyALptQFFAGGQNkW6&#10;0EPyhZQXWnKdQZr+CZio/MWwK435TdyDlj9+DJQfHy+SYwyP+yVSQAkMrP4YsCZQZCpuZcOGYJw9&#10;Vd33yZOnn8Gvvw+WW7ohxcodCWaOWNvQBAmt2yG9bVeEN5ULZ6JnmCP18j8FFM2dqDYqUs0mBbS8&#10;MN36t+FRm/5PAKX6B9SB45cApWb1cpK4Fn1haCpDEMnkUpaRYeuCNBtXpBAMqXQuKfYeiOa6CIYt&#10;kVSEtRvCW7kiggCJtfVQcE6gEgloOU6ch7QnySRE0m0EVtLXjK7rRnFFEups5nr5Nml18+Y4ttwX&#10;P/z6Kl492kyHEYqyfH+GLCtRnL2ULmgxcq4swvXLc3H9+hKcOR2Ktm2cYc5n7eDohCaNm6BbR1dc&#10;vRCGpw+C8emLjXj5ZA2eVhImdCWP787Hg9I5qLw9mzCZjYeEypO7i/C8gk7m1iyU3hiPyutTkLNv&#10;GM4kD8SR8MF0KcMpH+wPmIyDG2cooAhcjgbOYvgzHQfW+mLfGjoXTvevnozdy8dTE7BnxQTsXjEe&#10;e1b6EDSEyOIR2LJwKLYuHEC30ouA6YUj/v1xJnwICnZORumRKSg8OAz5h/sg60AnXD/SGVnHe+Lm&#10;qf64foqgOTEI16ibZ4cQJITO5RG4dX00bt8Yh8rC6bhXOAeXjo/BhSM+eo3DRU4vH59AZzIZ18/6&#10;Iuv8NCUFljO+BMnkKt08PQXZsu3SLNy4OBeF15fjeVkifnd3L0q3+COupxtWNaqHaFMTpgspQ7SA&#10;jAYorWJrZuT/t4Ei+2vn/DmgSCGryDBv/Tu98+LFK1WGEhoaqxyKFMZKdbFqe5ImHwJuVUAJCAjB&#10;ndK7epwA2ZfzMMOjBzaKQ6EbCTN3xCIzGxxdvhqnVq3DnKamCDHRtYxN5A0lcr42oNSm6pt6Gx6G&#10;qgIF4VHzpn4pUCTuVLGnflkDhkgDSrUM3QszskDFQFWhkiaGI6k2PE5aqfJ41Y5FziENzbheeotL&#10;JSikFWuita6nfoGE7KtGUeS+KVaUte5c6fI/5Jwy3KqtfDEsje5km5Tl2COINjqmV0f8tuQQvnq1&#10;C3eK/HE3bxVKc5cSJgtQeGMucq/MRdYFP1y5MBNZN9ZiU8ZytLQwgg3BZG9vj6ZNGmLSuJ6oLEvG&#10;q6fB+OpNKF48XomHBMlDcSWlftTsKj3k8qPShXhWsQzPKhegLGcCHhZNxoPccSi/PBa3j42lWxiH&#10;8ynDcDFlEq6kzcXx8Gk4GjqFboWQ2UBgrB2LHatGYsvSIQxfemHHssGEyDBCZAhdyzDsXTsSBzeM&#10;pkbgRNg4FO/2Q+62scjZOhK39o1G2ZExuHtuIkrOjUHOsX4oONMbBRd6Ie9iP+RfGsxMPoRuZAhu&#10;nhvOdSO4boSCSeHVESi+znPcGMnr9kFZ7lTcvDCBABGIjFfTK5xePTVRBxBKYCJguapciQ4k1wkS&#10;URYBk31+OrIuEigEds6NxSjMonPLCcKru+n4vGgz9tNlrW7ZAhEtmmEz01G6pGWDdK9z5lxnAJSq&#10;zK2laU6r88Db6dlw/6rjqB/ljxr7/JRqHvdLRIeiA4rmTrSPAcWdCFAyMnYgVmp8EtLx7e90fZ/8&#10;7R//QlJIEnwt3RFl7oQwo5bYPWQUyjZtxZP8ItwvzEf+lq3YNmAIIhjyqPYnBEry/6eBottWtQ/X&#10;ZagaF93XzLKs/ofqNo/78BzpLaVQVQq0pTxGuyaZynZZJ+L5+f8FJroxiOiIBEiyneeQoUAiaaNX&#10;Wpri9s4I/Pmrc7h7O4QhzgqUZi/B7ey5KMqaifxrM5Arb08m+isXZuDm9QCsWeGDFs0aw8XRjVCx&#10;QfOm9RFAt/DySRo+e64DysN7C1F+azoqSmcRIm/rIaHyuJSwKVuIRxXz8bySIdGduShlBn1YOAH3&#10;ro1AxcVRKDk5ELePjsCTS0vw5OIqPDq3AhUnV+Pe8dXI28W3+V66pk1TcDKiJy4l0k2kDMW11GG4&#10;sWkksrePRsmhybh/ZhpdyDjcOjoUlZfHoPT0IBQd641bJ/ugiK6j+NJIFF8ZyRCG0LgyBDmXByvl&#10;Xh6CvMvDkHeJ7kXBZKQeJiNwO2s0Sm+O5XPywa2bk7ivgGICQ56xuHpyAp0NYXJmst6ZTCdwpv8k&#10;UK6rkGiK2if70mzkXJ2D/BsL6VQE6Gvw/EEqvn50CDlJ/thga4YwhkCb+FunM51r6f4/BYo4+bdU&#10;lW+q9b8OlGcMeTYSKJHS/iQmRY27k8gwR2sdm5GxDWGh0WogdO3v9ZtfY8GIaVjIcCfZrjWimDE2&#10;uHjiRHg4PpP2Jy9f4EhUHAJdvRDZ3EzdbLI5Hw6VqqY/Booq+PmRZL1OKbTlaQbLhvrRjck6AY2B&#10;tB/IUNU1QDrVBhTV3yxlCJR0cQUqs1erpkNRQLGy577SkZPsow+ZxO7qgaEgo8Ag23X/V66rqrNt&#10;nkd3bj1QeJyMUSTHqAJjXscmWycE0p2kjemLv7+5jDcvtqIkfwXK8hbyzTsftwiTwuvTkH91GrIv&#10;8k17wRdXLolDCcW4Mb3QonkzeHp6wMqqFWwsjbF/x1p8/Vkqvnq9kb/latwtnoq7RVNRcXsmw5yZ&#10;tUJFwp/7ank2npTPw9PyuXh42xcPiiagItcH964PRcnZfnh4nfMXxyDvcH+UnNA5mOKjzNQnfPD4&#10;ylQ8JijKTvQnfPrg9pE+3Kcvbp/qhYKjXVF4rAtyDrXDjQNtUEr3cefKAJRe6o87VwfiDqFQkkX3&#10;cn0MCq+NRsHV0QToSORdGY4CQq2ITqSIy4VXR3E6ivuNpjPh/80eizLCpCR7HIoY+hRdp9PJnsHn&#10;NJHhz2gFE3Ed2QKJC4SKlJ1wXW1AuXFmErLOTkT2ucl0QlMJsekE1Gxey3y6wyUozF6J8uIIfPP4&#10;OG5tCcQGO0KleVOmDalxJEwY+iQyDJK8kCZpX0uTEuoowEga1qm6eUT1dlWBwWNrQkHyURq3i7SC&#10;VVn34/2Y9moojXn1bfFFaSgzbb3+vAyv3nn67AUCgulQogmUuFTEJWUiWQpiBSgpm1VXjyHBESgq&#10;qh4I/eqVHEz26oV1dCiJVu6IY3y/rIUFUmbMxKOSIjwuuY2wMZOwqF4LPhwm/hoXbwgSbd2PoKDE&#10;h6uXfFQlFtFw3U9J9qupmjDR/WDVP5L6oQygUtOdvO1QZLmmK5Hlt6XtJ0DSgcZw/59WNVz06+R/&#10;M/yRqkeRLCfT+Ug5TbJpK/ibm6L8UBx++O4aHtyJQEnOQtzJno0ywuTW9ekoIkwKrsoblon/AjPD&#10;1bk4dy4YHTu6w5zxuKeXTM3Ro5M7yopT8ftfJxImq+g2/FBWMAkVt6ah8vYsagahoQNLTVVBpmQ6&#10;HhAmD0um4cmdWXh2zw/PyqbjWckUPC4cj3tZw1FycQDKLgxAwfHuyDvWDflUwQlC41RH3DrbmdMO&#10;yD/ZDgWnOqHofHel2xd74fal3rh7bTDu3RyJOzeG8/6G02GMUEC4lUWXQajcvumjJPNF18dSY6pU&#10;fKNat7LoTHLG6SVQYdgjIRvDOHFcN86Nw5WTPshlCHOTILl5zlcB5vppgclENRXJOtHNs5OQrVfu&#10;+SnIF6gQQvmESuG1BSi4vpiOZTlD0Wj89tlxXI1eguVGDVS/sfJSkxdmgv5LY/XirJE2a1d1elZQ&#10;Ydo3zGdKAhJtn5rbDPQjWNQqG+YlpmdK5lNNtfW6/KoatglQNuqBIsOMqnGLZSD0ZJ1DiY+Vj93i&#10;8MWXv1EwkY8BUyJS4GPhipCW7nwgLoi1cECQhT32+s5A9IQpSJk+G9tGTERwc/lHTPwkl+HN1gSK&#10;1OgI3URVMGFYZAgJAYrh8s/pfwoUycTVEKld1a5FJ63Xt7ehokFC50Cql39ePwUUrT2DOBopN8m0&#10;cURgk2bYQnfy/evz+PTZNlSUBNGRzOYbeBpKbsxA8dWpKLjiq4AiLVuvneeb9MYy7Ny+Cra25rCx&#10;sYObmydaNG2GebMH4+s3O/D5K388ZQhTwVCnvNgXlYSEuJBKvUupTdVAmUmYCFSmKT0smYH7t6cw&#10;o07hy8YXTygJh+7njMT97OEozxqC8huDUXZtAO5kDcC97MEovzlI6U4W12ePQHneaFQUjMU9Tu8S&#10;AGXZ45n5x6M0b4JSCZc1kGgqJRxkffENuiBKAHL7poBHNy8SEJXmCFh8cCdvEu7mT8Y9ujGpxbpX&#10;PBeXT4zRu5SpShpQDEGSdXaK0s2z3E8PlBxxKXSCeed9CZYZfP5z+fwX0iUuRu7V5SgvicFnZbuw&#10;fWI/+DdswDRriUyp7RGHIl8fK0etT5OqwaZWCFtTTCNSoEpoaPnKMI+pMEiAIoWw2n76fWuqJjje&#10;VvX6t4FS7VA0KaAEyceBsSlVQFEhjx4o4WEx2LVzH/72D13fJ7/55g9YMn42/IwdEd3SGQlUrKUj&#10;43hHBNg4Y52Zo+o/JNbGjZnCkTdmgwRjkpew0C6+JlAkdkzRlyZrpdG60mWdpLpNgCJTQ3D8lP5T&#10;oFSHPrKeD87AfWgu499JQhtdeKMDiw4ub4NE5tW4KXJ/+nW1SQNKlaTMRVyOhD36+QzCRNqhrDBr&#10;gdt7wvHNF0eRxcT6pCIYedemoujKJJRm6YCSd2ky35JShjIV185NQl7OBsRGLqQrMYaLizucHN1h&#10;ZtwE2zYtxrffZOD5w0XMVHMY5swgVBju6IHycyDR5h9Sj/R6yHUKKHQr9wiViuLJuF88BQ+o+4WT&#10;lB4UTcIjcTTc9qCY66jKoolKFVQ515dznzsFE3TK53zeZIJkMkO7SUpluRN/UgIVcR8yLSWEBCq6&#10;ZQGPQGWMAoqCSaEv/5f8v6l0VotRmjsbN85O0AFD71AMQSKQkfWi7HNTFEhE4lCUS6EjzOc++Rdm&#10;Iv/SXD7/eci5MAfZlxbRBSXi2blEhLlZIZxhp5SniDNRvbPp06WARDXRJ1S0tKqFO1p6NcxLWn5S&#10;eUp7iRsAREv7Ml9zfw0a6YwoNGhUw6M2oDCdSpmoevEbAEXKUILD4hRMYhLSEU+gpEjr2LRthEom&#10;1q8LRE52gYKJ/Emz8HFte2ONuSviWzkx3HFGuLk9wk1ssL65BcJNHRDN5XhjwsHMHkkmjPsNYCLS&#10;qq206qr/vwBFOQ1OdY3q9OtqkQYS2V/7/zWBkmnriBAjU4R0b4PfPjqDR5XJOHOMDuB+IHKvMSFf&#10;ZqahS7nNkCeXYY44lNzLU3GFGST7RgAWzR0LYyNjeHi0gbODGzxcLHD5wkYCJUG5E7H+EuLcL6Xb&#10;YJjzsGwOwaADh6Eelkn1sdT66MDyY6DIftMJJl8Fk4e3p+IhIVVZzDBKr/t0QpXMxJXM0KKKAsKH&#10;ulc4BXe5LCpjhhcpJ5FHWFCl+QQGVcZ1st5QGlDeXs9jCA9NJdm1AYXnLyL0eL9P7i5B0Y3phMqk&#10;/w4onM/n+vzzDH0uzCZM5uLmRT/knvMjVJbhTcU2nPWfipWN6/E3lbZQzB/6NFkFEKZdXfrUL/9C&#10;oNRsOSt6O/1TBtv/U6Bk0IHLvrpyFB1MFFCk2jg8Ig5x8alISEpHEoGSmrYJGRmbEZ+QrL4ufvXq&#10;MwUT8Sg7Mg5gsrUXghniJLVyQDBB4tfABMcmz0J8h55Y/lEzxMmYOxYWtFzMzCa8cMJBwhmpExei&#10;6QpwdFLwUBdTDYSakm4P5JNvmWrrNFCoAliDfd/axnk5Rn0FKpnYQLraFN2PpAFF1mk1P7qGbobi&#10;w9Nv05WPvA0PTRpYquFiCB5u1++nhUXV23SwMZSs0wqFdeUwDHkk7JEuCaztsKJJUxxZNwf//C4H&#10;t4oDcOrASLwoD0TJzbl8I/JtfMMXd3JmouAyE/kl2u+rMxjyTMfliyEYMbgnLPi7tGndBg78/327&#10;OaKsOBjffB6Mx/fm4sGdWagkSCpLCZUywuGuHzNZte5LYaxAowZQlAgRkQYdAVPlbUJDJPAQqXU6&#10;SWilRLjcowQgEnrIvLgFWb5DwCgpsBAYAg2ZKulgIyrlepEhWO7kcl72K5B9CRUtVGL4JEARsJTl&#10;jidQJhNwhJoA79Y0POZ9PbnDZ3llCqEyXoHlBkEiQJHC1xyBCMGhpIeJIVBke7aCzTTuM5MAmoWb&#10;VM55QuXCIl5XKJ5mJSOiqyuC6FIy+duqSgQpFDXM+DWkcx1Mu5KWZZ1Buq6Ch/o6/u11VWKYkkJA&#10;pErjTE4NlarKPJnWDPTWdr3SLGUb8wTzd5qJLV2Urh8hBZSISAFKCkOddCSniEPJxKbNWxAbl4Ct&#10;23bgL3/5qwLKb//0F6ybvQazzJ0RRlpF8Z/Fe3dB+KAReHD8NI5tDEVIm64MgaRDJXNeADOpqirm&#10;zVPiQnQg0S3rXIgOKjWhYCjlUPSqWqeaLdfuWjSgSJWcACWVsan28HUP+38TKLXrx0Cp1r8Fiozu&#10;Z2KK1TZmeHqFv893l5GbtQQndw/Co6KVqMhbTIhMRNE1Zq6b01DIDJF1biIdynQUZC3GqROB6NjW&#10;HXbWDmjn5Q0bPh8/31747EUiXj1aQaDMU3p4dw7BQljc8cMjqbm5K+L68nlcR8dCsNQGFEMHUw2U&#10;n1YVUPQSiAhMtG0aVEQyL2AxhIihagUKp3cLuF2AQomzUcoVp6IrmC3j/J288QTKVDomcU1S/jMd&#10;T/kM7t+eh6zz43D11Fh9eYkhQKTMRFduUlNV7oUOJecCQUIJVAQoeecXIufscjwvScelqHlY1aw+&#10;06ulSrepFvL769JrbRKgiBvR0nRt0Pi5bcl0FSlm/B81YKGA8W+AoilZ+oaWpiCUFM7K1/gSAlUB&#10;JT4hle4kgzCR0QE3Eyhb6VyicPHSFQUT+btdXI6pHfphKUOZKGaoUEsHHPb1w7OrN/Di4QM8Ky9H&#10;4ZYdSGvTDYnNGPsx3EkxFVvEzEppYY2Sfp22XBs0flayX8199SDRljWwKIejf8hqqn4Ymf4YKAIO&#10;nXQgUeP6VElAw2ktcJCpQESG5tBgokGj5va3j6kGhiZdmKODSQadiEit1xq62dhCRpzbPKkf/v6b&#10;G/jyzR4UX5uPCwcH4072PDwpWUGHMoFQmYBb131ReJVvygtM4Bf4pi9cq3pbc7JtCTfn1vD28IST&#10;jSViwqfh689T8KRyEUOeBXjG6RNOH9+bT5jMV1NNjwgUkQDmkcCG0sDyI7dSAzC1rdPAoi0LRLR1&#10;GlQEMLU6lp+Ai4Qwmsq5jwBFIHKHLkQDy538CQoiAhMNLPekbIfh2QMJzUqmMXSbjhf3F+N2ti8u&#10;nxypD3/ediQ/pezzAhMp0GW4eXE28i7RmVycQ3fCkOfcXOSc4XlvBOF5fhpie3kgpFkT1Yq2Oo1W&#10;v+C0ZZEGhqplcSzMQ2q93o1rxxiu09J/bUDRgeRtmKTQNOhUDZIq8RzS+l33RbWlWk6hW3nnxctX&#10;iIxOQEJiGt1Jpur3JCNzK+fTEBYeiSdPnymY/OMHYGf6TsxyaqtGn4u1cUBoS3vMbemAc5u34esv&#10;vmRCfIiAMROxhmFQqjHjO1V2wpszhIg2X0PykdR/Uk5Sm2TcVQlvqpb1QBFpP4J6uOqHkOnbQEnn&#10;2/9tV8JMrAeJTjbIUJle11itJiAMgaKBRJMGFCn7MDzeECSaNKci89JDv0hts+Z6aSXLH3CtRVPc&#10;3h+C739/EZ8+Scbta7Nx8fBAgmU6PnuwAUVXJymgFBMmUuOTd1naUTATFa7Dtk3LYNvSEp6ubeDu&#10;5AJPF2scObge33ydjGcPFuN55RL+lov1IljuLVQyhIpOdDJ8g4sMgVJThnCpTYZwEdWEiaE0oGih&#10;UU24aDKEiQIK5zWgaConPMr1UCkvmKgXXcqtSXhY6ksJVHx5f7Pw8uEShowTVM1PDiFRG0BqyhAo&#10;eZf9VG1P/qX5BBKdyjkpS1lE17IUD2/H4mbqSqwxawYZnDxNysn0sPgRUAwcR23rlHPRH6etl6l2&#10;HuVuanUoOngYAkUAo/bV76NCHIY6Im2d1NDqumWwRaK5Pd55SaBExyTq3YmUn4g72YGoqFikZ2zC&#10;X/76NwWUL775E5ZOmQc/cxkb1xnxtg4I5wUst3HGjU1bcWHvAWQfOI6EsVOwrhlvSpraM4PLl4wa&#10;NFSBaw1noun/DlB0+q+AQkAIJESqNavElJyvAgqP1SSjFKqWsVLVqwHFSvYVAHHKeQUSAYY6v5xX&#10;pjWBYoPNDo6IaNYCcT098O2jI8qdvHkSh9Ks2bTkQ/n2G4+vnwWhLJvhDYFSeGUS34LTVS3PtbPM&#10;PMUBiAqbDksTEwKlLZ2KPQb0aoOS4nT85qt4vHi0FM8fLCNIDKGi0+N74lgWKOeiJFD5GaD8nHsx&#10;XP5PgKI5FQ0uhuHQW6oFKFJ+IiCRQtdyqqKYkloduhUNKHcLfHCvaDzDnMl6qEzB/dLJdGxzFWiv&#10;nR6La6fG68tIDAHy47BHgKLgc2EGfws/hqDzkUeHcuPUNB1Qzi+gFqH4xjq8KdiGlCGdEdS8KV0K&#10;041Kmz8FFJ1kXkktC0z0FRwCETnmPwCKtGIXaVBR4GC6TpZwRvYVoAh0pNyFIZk6To4X6HB9AiOR&#10;jUbWupAnKjpRwSQtfYuSDOYVGhSFyxevKpjI3+2yh5jWqT+W03kk2rlChhqNs7BDnLM3kgcMxywH&#10;F2zs0hOpXfsgtEUrJBrzAmiJ0g3DmrfKTPTSA0aDzVttUfSqKnNR234Mi9rW1VTVD1JDurIRQ2jo&#10;VBMs1WUonBrARJyGrnm8vWoOL1DKoHtLIgAiTcwQxnArVmBC8EozeWk7kkmgRJqaIdrYnI7DUbV2&#10;Va1vbRgq8bmqLhuYCDbx/26ScMdOQh9ek7UVtnA+yKQ5jvpPxN++OYXXTxmmVISg+PpMxvbDmdgH&#10;4fNH63AvXwoTx6OATqX42jQm2um4dm4i7t2JxaJ5o2FhYg4vt7aw4/+Z6zsQnz+ny/w8As8fL8eT&#10;+0vwuHKpmurmCRPKEC5P7i3C4/IFb4U/SneoMgHMHMJEQqK5CjgaWAwhUxtMDGUIlNoA81PraoZG&#10;Mi2npNZIVM7w516Rryov0VTBZZHARcKeiuKJdCoT8aBE3MpEahI+e7yQ26fj0pEhyD47ETlS06MK&#10;aH2o8WqdKPe8FMxORh5hkn+BYL84A4WXZqLoymxknZiI68cmIPfsLO4zj7/ZPO63FC9vJeJSwjys&#10;NG6GTRZ88chLTjryUmmTgFGFoDUkX7vrC1Y1IAgstNBFoKEtyznUefSuQ8IVmU9vyXTHc0sZSCLX&#10;yVf0ylUzzap+f2S9QIbKNLVFkqW01iZMuC3e0hFxxjaIN7ZUn9gEMT39CCgyimBsXAr81wfi8aPH&#10;CiZ//+e/kJm4FZPsvBDaSkYzc0Uyw54YZpwAXtxaAiSED0F6Lgsl0RJMeDMMe+QG3wLDzwFFGsj8&#10;LwJFkZrHyHxNmIh+DBRmanEM1E8BRTU447FJBMa6pkZYbWSOA6PGYSV/qOCmZurLYTkmjD9AtHtr&#10;pHfohmB509CpbBbYECzxMjqAowtieZ5M/s8t0ryeEEkjTGLNzRHcohk2upjh2ZUE/Pb1LjyuiMD9&#10;MoY4V6YzUQ/HhaO98bpyBZ6U0qJfHofcSz58O05UYMkjdO7fS8akcb3Ris/Sw7k1XOyYIMLn4I+/&#10;2YvPXgbi+aP/GVAeUY/vSijE9f9DoBhKg0dt62oDiswLVGoDikgrfK0JlAo6mEo6l3tFE3iMTxVQ&#10;HpVNwvOKWfj0wRI6jjG4cnwEYSAAmaSDyc8ARWBy+9oc5J2birN7h+DaMR+GO/ICYOhzdi7BtJDu&#10;xR8PbiQgtqd8rmLM9CYvO0mb/x4oktl/KVDEgah1nMqyBhRx2Lr+niV/8NxMp4mSnpn/kpkvpS+g&#10;dDmGEmcSKl26enVCuK07whqbI8qI6bPPQAl5XjPkSaoKd6Srx6joOKSmpuNPf9Z19fjV17/H6ikL&#10;MKeVG+Jt3PiPXBBOgPhLTUePvthIkMSYy1eycqN2yDTjRZrobuatlnQKHHo3ogeFzKtlWrOq/Wqo&#10;CigSFumrjjMIBAGFBhND1YSJqCrcERuoTZUd5P/QQKJ3IbqCV5mvLpwVkGSKW5D1KkSpLniVH0Og&#10;IuuF3DHWTkjr0x+bZtLanzmLKJ+J2OjsiTgeE0HiL2RYt33uPFyOjMEMI5JdqsStbLChcQusaGGJ&#10;rNX+pH1rbGxuwv/Da6A7CWluhEhnd2we2BtbpvXCPz8/jlcPE5kpA/HkTgBKCIvs80Nx9lB3xuTz&#10;CJVVuHVjAnIujqbNHoPcy2Nw/85K3CtLQv9eXnCkU3IluLzcbHBsfwC+/3YHgRKgvi5+ykzz5P5S&#10;TnXSwPKMll+TDirV5SoaWB5TT8rnK2lg0cIiDSYiLfQRMGjztckQIDWlAaWmNLCINKciQNGgYQiT&#10;KpBQyrnogSIORYBy//YEBZPHd0S+dCmL8Kh0Di4fH6xzJnqI5ND9aTU+eRemKOVfmKbcSdHlWfx9&#10;5uLacR8c29YH10/IcdOQdVagMpthkfTZuwyPy9Jw0n8y1ho34kuJaVNcioQXBIKSHgZVIkBU2YeA&#10;Qw8U1U2IhCOyXpwL95OpApIeSiqsIYgEJqo8RM7NZYGJTGXUTF1Iz7Qv5+D6RHnxqfPYI9akFZY1&#10;NcW1kHCkDh2DlXWMENGU7nnEGB1QYmKTFEzEnaSmbUFgUChOnTmtmtnLn3SQvKjvOKyzcufb1BWB&#10;hIVf/WZY7t4O2YlpWOLqjeUNjBCjAMKMSXop+8TldLVODwYFBWZ6cSUGwPh3MgSKtEcRaGRImQdB&#10;URMmIg0iumUpk5E+JCSMMASJTHWqdiXyoHXbtP1kXbVL4XZxNOphVzsUUZI8cAJIvrEJaeWIi+sD&#10;8Lq0FC9evMD9vHxkBYYiUP6fdwdUbNmCJ8UFjNcLcTUlDWndeiKc93dg5FhcCIvC09x87Fu9Dsnd&#10;+iCaCSqe/zfc3QsHli5H1qYE5O3diL/+9hge3Qtjwl+Lp6XrUXpDgDIE5w53w52cqfjq2XpmkGkE&#10;yWgm3MHIvzYKb16EoigvGh287elOPGFH19OxrT1KC/ny+DYdn3+6kQ6F7uY+XYgeJoZAeU7IiGoD&#10;iqF+CiiGUBGHolPtINFUG0hqyhAmNVVV5kJpbkSTIUxkWRcOMdwpIlRuMfQpGs/jxtOhTOZ1TqJb&#10;mYAnd6fh9YMFBPUoXDo61AAoWvXxj4FSzFDn1lU/nNo9BCd29iVQxiJLNd+fhutnZuCmNHS7uIgA&#10;i8LdEyHwdzNHrKWFLq1JPhKoMKMLGKSqNslEvkzmegJE50Z02wQsCiic6qCiBwpl6GwUUHiMci0C&#10;FAEV/4fu/+hejqJkGoUQCWWY72KYrhMEUi05ZeizxtwON9I2oWLvYUQ5tUVks1YIdXQzAAodSjpD&#10;nvj4ZKz334g75bq+T6Qx25F9p+Hr2AFBLZ0QzYuN92yLa/6BuHX0JB6WlOD81i04t3QlovjWi2lm&#10;wovljcmN8IYNW9JJtbFqiyJQ4bLmVKqkQh7d1HD920ARh9JK71C0ffTwkGWBgEi/TnfMj4EiUs2T&#10;5dz6sEcKR8WJyD5qfzmPHihV4Q6hob4clgJcLqczjIliCBPUtIWKLaUTpBCCZj5DmsKLl/GbP33P&#10;t9kprPRshzA+jw2WdjiwZh2+/PQ1Pvvq17i6dx82uHkj1MwW+6fNwtPiInz+1dd4fqsMF1asQ5gZ&#10;Y9c2HfB4+y4C6g5dQDa+fH4Cnz7LxL2SDbiTtwzP76zH3Vw/JswhuHCkG0OdUfj62Vo6lRnq031Z&#10;V5o3Hr/7dTwunQskTFqhjYcX7KwsMXZEV3z92WH8/jfxePpwOR4RFk/uLyJIdBD5eaAY1gDpCmxV&#10;oa0GFL1jqc2hVK+T8pbqEEikwebfAeXfQUeAUh0O/TxQqh3LZEJEA8oEBZT7twUm45UeMgR6fo/X&#10;e3s2Lh4ZiGsnR9OpECjnCRO9ci/ItzyTkX9RgDJdwaTgwlTsT++CiwcG4/rxMbh5WkA0jb/ZdFXr&#10;IwW0RVfW4FFePDJ9uyPIpJkurTGDJ9IhSBmHNHjTdfAu+UtqV8SN6GCRRucg3WEIQMRJqJelOA7J&#10;fwoUlLz8FFBkWV6OfCkyLUt+TWTeSFJ5g8tM7yl00wmMRIKdPHFo1hzsHjMea2kaUph+tzp4I7N9&#10;L0QMGoWUcXTfTO/xPG8coaOqjaNiEpGcnIFMAiUyPAoxMXH47bffKqD84W//RMS6CEwzk2piO0Tx&#10;QoKsHbFrHhPS7RJ89umneFpZjl2LFmN9czPEG0sjMl1MJx8PpRoA5d85FNlmCJxatxEAWphUFS7p&#10;95FyGCVZp4GJUiDTQ8Sw/ESTLEuII8DQXEg1UDR3IvAQoPCB0x2ltOIPwP8T3MwSYQ4e2DJgINa3&#10;MEMcry+ax8X16INbB4/gHHV+y3asc/JAonTzIG+HaTPwvLQMzyoeIm3JCsw34RvAyhlLXVrj+uEj&#10;+MOf/oBLx47Bz5qwMrWBP+9hk998fP74KV48K8Tnr4/g4d0YvnnXERRL8LJyI9+s85F7cQQuH+uG&#10;66f74YvHy/HsLq32zeE8V3dUltK1fBGOfbuWwN7KmEDx5NQSq5aMxu+/3ovPnjF0qiQw6FCeP2ZY&#10;80hAIss8z8NleCpAebAMLyhDqGjSwUUHmB+5lnJdexWBRDVQNPeilbVU1xRp+2jHaHD5T6W5FB1g&#10;ZuDBbflokeFQLUDR1lXe0sFEJGGPQOWeVCUXjSNMCJXbE/GkbAZeVixEzoVRuHB4IMOWcXSH4wmS&#10;iQwvdcq/NBkFl6ZS03Enaz6uHxuNPcleuHZ0GG4IUE4RKHQoOeem8dgZCii555egojACV9LnYpVJ&#10;PYQxL62n2w+h64hnGhD3nMB0GdzMFOvqNlBhcLyxjFBojaDGpgho3ByhDKEFFgnMD9F8+YY0MaJa&#10;qOOkwDWWeSGyhSnCW5gjRvIn07qMyxzFl240/5/qCI1pXToA22jCcHj5Onz76BEupqTAny/LSCO+&#10;0G1dkeHaDiGMVlY2NSITmH9sZfgWAcqLV4iMikdSUjpSUzIQGBCEY0eO4Z8//KCA8ujJK8wdPAHL&#10;WrkiwdYFCVaOCOBNrnT3xt0rV/Drz9/wAV7AdDsn3iAzO2kl7uT/BlC086sCXln3HwBF50R0MJH9&#10;fgwUsYhCfp6HUEiiZUy2d0eQaxvsW7wcBTt3YZmHNzbwh4ngD5ncpiMiuvfGfG5PHDoaMa6tkWzj&#10;gAhrO2wZNQohw0cgaepM7PdbgFAHN9W6OL5Dd2QlpWFzUCDOJiZho0cbxtJ83vIjTpiI25dO41HF&#10;Obx+voeZNBJl+StQkruIFjyImUIS+HC+NbsSKj3xhs7i5b05KM8fQ5cyAM/uz8bnn4UiOXYqrM2b&#10;q/YnLU2bY2vGKnz/7X68eLSO8FipF6FBCUhePF6hpOb/LwBFU23A+Heqditc5vQhoSLS4KG1iDUs&#10;nJXyk0pxKFRFsdT4TOQz9OF0jALK/VsT1DdJ0oK2PH8qw56BdChj6Uw0oExSMCmUL7wJlOIrM1GR&#10;uxgndvTBwYyOBMtwAmV0FVB0ZSnTOZ1HoCxC6c0AVFwIx8rWltg6bCROLl6FE7MWIJxhdFDjFghn&#10;GsocOBS7x/ogtX0nbKjflC7WFjsGj0J4p65I6NSFULFEKF9uiW3aIZL7pHfrjUSmseCGLZDi0RbJ&#10;nbsjtk0nJDh6IMrIHBvMzBHduj3W0zAEGxNajEKk3+LVDGPORiXgm6++QMnZs8jsPZgwsqTjsWc+&#10;tEOihR3DJLp6+aaP69Y1tcA7z1+8RHhErAJKYkIK1q/1x62iYgUT+Tt64CR8bL0RwHAnyd4FiYRK&#10;sCnf0n0H4EpMLBLpVC7zuKhOPREnVcXiTsRSiUVT0mV6rcm9yvicKmhwXYaEGpQCg+yjX/8WMPTr&#10;lfRAyaR9y6CNMwSJBhZZL/to/0ekwUTnMKqhoSTXJddAcIjN1LarY4S+co2GDoXWLoqZfHOHnihh&#10;qPji7h08efgIFafP4eDEyQg2MUcY/38In0W0rQfCrV3Us8sgdFNs7BFBrZdC2FaMUe2cEWfvjCS6&#10;vig7V0S26YxlnA9r3QkRdi5IsXdFnI0zIrp2QdTCiXh67wDePN9Kx7ERMrzFrey5eFa+nm/Opcqh&#10;nDvUGVdP9MbnBMLLirkMiUahNGc4Ht2biudPNiI0YBxsLEwY9rjArpURzp+Oxl/+uBdvXgQQInQn&#10;D3VQEYCIO3n5hMt6oLxkSCQSqLwd9hjqx0B5pA93JMR5ooeLIVCq9ePQSFNtwPg5aXASSbcLD/Qw&#10;EWlO5W2QaBLHIu1TBCxSMzQZd3LHUiO5LC5FvoiejEelM+lU5qi+am+cHkmY+BAqNYBymUC5ytAr&#10;bzH2p3XGsa3dcPXIULqUkQx7fAiUqQQJQ56zM3DzzFy6lfkMe1bgcWEigiZ1R9ri+fjL6ze4nL4J&#10;C1u0xPqGpljDF3nF+XN4np+NwO49Mf/D+mro37MRMfjq1i3sWbgYixu0wNKPGyN15Bi8uXEDeTx+&#10;o7MbVtVrho3tO6L8xDHcPXIE691aw7+RMZYzj+Zt2ob8HTuxjucPb2qpamlDWzri4PLVKDpzBlFT&#10;p2M+Qx5x2RJepUl/0ZxPMucLr5ElZnzSHGu69JIuIF8gNCwaiYlpiI1JQFR4NH79lW4g9D989zcE&#10;rw7BdEsPxFu5IJWWJ5GZI8LEFoG0RGuYsZZzPtqrGxJdvPmmt9XFdhLHCeUIlHTGZJL5DWt7/lug&#10;pMlx/8tAUeGQXCO3aWUoUlqeZGKFjQRo5NgJePz4AX79zTc4lZqBtW4eKpZMJQwSCZBUG0KBoJDB&#10;uDIIj0xZZ0uwECLqefJcqVyX5uSGBGsnOhUHtX+0hQNiJeZ1cEU6Q6qlFqbYts4Xv3l1mEDJQHHu&#10;MhTenI3bOcykd9Yyrl/DRDwGF492xdWTffC6chFDntm4mz8adwtG4l6JD6G3ARtWj4K1mSmc7OzR&#10;sa0TKsv34g/fbMGrJ2vw4skKTtcqCUg0d1LlUOhMRD8uR/l5oDxWVck6mPy3QNHgUBs8apO2vxyr&#10;epMzcCgaUDSo1ASLhED3CgkVqR3Kn4RS+SJZ+m4pGIWHDHke3JrCY3zx7N5c3M3zZYg5XAEl7+Jk&#10;wmQKQTIFRVelC4npKLnhh9tX/bAzsR1O7eqFK4cH/wRQ5tDpzKFLmY+yrGBc2hmA7JMH8dmbN3Q4&#10;uYjtPRSL6hpj75wl+OzJU7x+9hQHlq/B4rrNEe7dBSUXLuE3v/kNrtEpr2nF8LmhCc5Fx+DbX3+N&#10;8utZWOfZFisbGCN92nS8fPoQLyruIW20DxbXaYSgjj1QdiMH33zxBtvmzGfoRIdtxpehtQ0WGzOk&#10;79YP4e0703kzD0napVtKtHZDAKEzk5BZ4OyFo2GR+O2rT3W93oeFxSiHEhIcjh3bd+Ff+oHQKx+/&#10;xIzBY7HCyoMnckcarU2ypSMijK3gT6sULdVLjKNizOwRxzAgjW9k6e8jjpZfRqTPMNeVIEv1lCpE&#10;lSpfqX2RzG1mybCIy1KjwuU0gQPBkcwbkJqhTAIoU5xOK27jMZkERaKMj8ztqoSaGTFdgUNCEF11&#10;sqoeVlCxQYaUfiuIEQb6sCudx2SQqjKV9amqtFy63ROA8Xy8TukgWlyW9DQn81L4qitfcSBUHPl/&#10;paqN67jvRtq/TeMn4/b5swwrLuJQUDCWMBxMIMFTaBmTCYo4OpNYV0+k8wdNZ0iU6uGFFFcPJDq5&#10;ItnRDSkERpqTO9IJlFQHcSSMRTlNpUVNI4DSuZzG/dY62qD4cBg+e5rJzJ6AghsLCBM/lBAoj0tX&#10;4vV9fxRfm4Qrx3rj7IHOeM5M/Owu7XbhaGaEkSgtGIEH99ZhxcIhaGXaAg7WVhg2sD3evDrEhJSI&#10;T5/5U+vx2XN/vdYx0a7h/1pFoIhrEfdCsDxYrvT0/jI8MYCKFvqopvr6lrQaUJ5S0jWkQEM3rW6r&#10;8rZk/Y9VfUztoZG2rElBRWqP5CvpO1x3RwAjXSrMVNIgooOKAGZG1bqKIgGK1Pj40t3Jx4UT9ECh&#10;08seyedJl3J7CqEyjc99Np/zQoJjIsMb+XZKPneYrGBSfE36opmO8py5yDoxFjvjW+Ps7t64dGAI&#10;Xcoo3DgxnkDxJVCmIuuMQGWWXtI51moUX4jCxnlTcfX4aaSvWY/Vbu2xvIkNwvuOwPm9+3Hj2Emk&#10;jJuMDcYMlTv1w9mMzSjNz8f+kHD4u7QhVByxZ70/igrycHn/IUR07IUQKzeG5ytxh/sVnr+Aw3MW&#10;Ezx8UY335fJFgrcEF8MjEWRqgximY0n/CUzv0VyOkoJbmohAhlLLGxrDr5E5Fjp5Y+sqf3zx4JHi&#10;hfzpgBIajbjYZGzwD0ROTvVA6BcuZGG8ewf4WzjSqrsxZqJFl0ZsTOCxHbtgLa1WrJE4Elv1ppXC&#10;nHhm8FBm0DBbR8S1YMbjMVJ3rRyDZUvGdyYINzZHPGmnql4l8zKDSs1KeBMjRPCCE4wtsIkOZzNv&#10;QjqZkWrfaG4LbWpCiyUOgpZL3t5SG0NwJRAmcRbmnCdY+L+lUCpDD41EzieIY+K50ukc0hhmpBF0&#10;GTxPQgtzhmnmalsGY0G5FtXFopybgEniOaR9iPq2xpr3IcfyXqT8JJHHxHKfzB59sb5zNyxt2wnb&#10;xk1CBB2c/AgyxEU4QTTbwhLD6AhGWVhguq0NZtnZYYaVFWZZW2OBoxNWEy6B7l4I82yDEA9PBLm5&#10;IczFTZW5JLh5It7VDaFOzoga3B2vbm2DDMD16kks8q74ofjGTNy+yTfwraV4RaDcujaNQOmHk3va&#10;4Skz1suKWcwYI5kxhtHRDMH9u2uxfMEQ2FgawcnWCvP9huKbLw/g68+i8MWrYIY9gQTJBj1Q1hMo&#10;4lRWEygClVVV87qQaAWe6kOffw8UXc2PQOPHVco/lraPtp92vG5ZwKJzMrU6GuleQQGFYQ6lYFID&#10;KNUORQcTHVDErUx/CyjSXP9O3kSCRDqyHoOSm6PoSMYw5KFLoZN5UjIbT0vn4W72dD77KQroxZze&#10;uj6NmoHb/D3uFyzA5UODsSPWFRf39cOlgxLySBnKBAJligKKVB/f1LdJyaYKri9B0YUgzO3eFmFD&#10;x2OZszfW0g1Em7lgQbOWiBg5DjFjJ2Fmo2Z0tM5Yw3y2ol1H7GC4M4v5Rgr+g5iWpxoTFitWYWWv&#10;/ljWhAaAQFlgZoeti5YhfNx4LOZ+kRZOWGlqhdCRY7F3rT/m8iUshcEq7beUweQYijOPBzQ2wcJG&#10;Rjy/FSKGj8G1jO348v4zXTUw//76Z0Y0f/iXDiihIVEKKkGBYXj9+lP8/e//xHd/+xc2J23BVBsP&#10;hFvwrUkbFc7MtISZ7cjq1cjftgWLaH82mjLTM9ZKZCaKYQZeUb8pUgcNw8X1G7CQNxFlJG933QDe&#10;65qZIJhv6Qt+C7GssRlCm0l1rlw4Q6jGzbCO4DgxaQpWNG1BQppjkzTqEkDxwfmTllsGDEEoM7EU&#10;Gm0WN8FwJYquJZruIbNDJwQ3N+X+hIONDTIJqQQ6iCATuh7vjtxGUImjYdiyxcpejQUcQRgF8eHF&#10;03FtImxUKCUQoiIYJoUzbhXrl2llp7TJ1pnXRVjymqP5g0mz5Bj+KCGUdDAVwmtL5A8g3+4E8/rX&#10;t26NeUMGwNXOGg0+/Ai2TZvCoVkT2DVqCLcWzdHF1hYDCJVRhIYPYTLG1QWjnR3h6+gIP4JlPjWH&#10;y8NMmiF63kh88WwPCnNX48tn8Si8NgdFkmgJlHuFi/Cycr3qRzbrzGCc3t9RdZH44t5MZorhKM0Z&#10;gsKcQagoW43FfgPgYGUORxveR+BsfPf74/jq0wgFlM9fBv0sUF49FcdSvawcy/8yUMStaKHTfwuU&#10;6tDnp4FS5VJUyFMNFHEpd/PG4n7RZDyhQ3l0ezbu5c1E6c2p3O6LkqypuH1jKoEyFXcYkj4oXMhQ&#10;pw92xrnjysGBDHlG4MbxsT8NlHPU1YUoz4tC+MgeWGxqizgHL2Q4ejINujIsdsVGezesZ2gcJWE4&#10;02QSFcK8GEZXGykvPTpbGSo3wMQcG+l+/bl/JNOmDBcczmmImxdWOzgiiO47hcfFMC8FOHkwb7ZH&#10;IEP5BL4I4+hGYlu5YkkzC8xmHlrVugN2LVmJxwW38Nc/fE9GAL//4w/4818Ik7/8gD9+90/8nlJj&#10;GwcHRWDtmg1IScnAn7nH99//Fa8+/TVW+87DIksXUsod0eZ2ODh0NB4fPIDXd0tpeytw/8plXFq6&#10;ClHMdPEESwzDoZ1jJyJn9x5UMG5LnjYL6R160VmYKxjFdu6t+kx5evkaAvoMQZCtJzNtK2Z0G2y0&#10;dUDs6DGoOHUKK7t0wzpxJ3zLx5hYYmFTI8SO8UHJ7v1Y4uiBVQ1aINnICjFGLRlXNkF8r4G4nZSG&#10;JYTEqnpN6TpMEceQbMnHTRDeqScKY5MUjVcSdlJ3n8DQatGHn2DLsOE4Pm8B/D5siNjmlthq7YgE&#10;PsBZ736EzSNGIpXXOPdX9RnCtcJmnjuW9zi/blPsneqHqM7dCUgjuheCiEoiFKNbWitwSlnScl73&#10;3oAAHDmwB23atkfjek1gQSdlYmwMCxNTuDs6o5N3W7TxbI0OVFeGQp08PdDRwxU9PFzQ18sdA1q7&#10;oa+nMzzMm2BP5kp89norygrX4IsnMShibC5AKcmeQ1s+D8/K1+B+4XzkXRiO84e7Iv/ycDy5M42J&#10;fxihM4hAGYxHFf6YP6MP7FqawqalGdKSVuKv3x/Dm5fBCihfvhaobFRAef1MQp61SgISkQYSTS9F&#10;Dxn+ECSPy6U9ioClGihVYNGHOxocRIbw0OYNJeu1fQ33r82h1KZHd5nZKQ0ojxj6PKFrMwSKIVS0&#10;3uMMgSIORfqmFaDIkBu3bozgdJiCyr3C8XQqvqgs5DH50wmUKfwtpuBuLqFUwFA0i88+m7BnSLo3&#10;pS2OZHbElUMDVZVx1kkfajxunp5MoPhCanmyzs7gy0D3FXLOpXl4mBeJzDkjMbOhETaYOiKAYNnQ&#10;nE7BmHmFrj+YUUM4X+LhTGvRfImF0WGHUtF2DLGpCHnB2zgj2tZNKd7WFYlcn2BDx8G0HE2QxNox&#10;T9raI5ruO4D5Y3ljc6zhi96fUUIAo45llk7YNn8xHjBq+f3XX+OP3/5RuZE//wDcf/AG98s/x++/&#10;/YfqieD7v/4L3/+dDqWy8gGmTJ6hdOLEafztb//AP/8GFNy8Dd/O/REg5Sd2HoiX3tkc3bF12VI8&#10;f/wAn3/1axzbvgNL3LwRKd+fEBiRpOeNqBh89vARXj17hef5RdgzbgrW1m+BBM+OeLbrIL6sfIhH&#10;z5/haUExrizbgCA6GKnJKImMwavbt/Hw2RNUZGXh8qp1yj1EkKrFcUl4nJ2P5xWPUHz8JA5PnI5V&#10;dRoj3a0d8taF4MG5y3hWWoasrdtxfKYfAulw4u2ccHzuQuTs2oOn+cU4FRqFLf2GYEPDpohxdsce&#10;OqHCfTtRfv0S0idMRSyvXYZN3dGhB9JGjUbuwT24umU7YgYMU7UtGwmuBBdvRPQfhrIz57F73Tps&#10;cPdArJS5UEmtrBBPB5RM8EaQ6P7tOjExZeP0mdOwJhyNGjWHhbkFzAiUVpx605V09PJGay9Cxbs9&#10;OoratEW7tt5oT3Vq64Ue7dtwP0d08HLC7aJdePwoFuVFa/D54yjCZBalC3luZc1mZliCh0ULUHR5&#10;tCpDuXl2IDOM1FYwIxAoZcWjGKoEYer4TrA2N2bYY4o9O4Pw/Z8OESiBePM8UDmUXwIULeQRh/JL&#10;gFIbGAyBUQ2Lav2/CZTHdCuaDGFSO1DGEyJj1KBgBVeGUINQdG2Igoq4lju5E+gmfFGWzX2pu3kM&#10;pYrpoEoX4QF/j4KLk7El2g2nd/TA1UODfhYoN07P1EHlzGyeNwyH09dibqcuWNimFxZ26Il5DKvn&#10;tG6PmS6emMAX2BS+cCcz7U3iy8uXbn1iy5YY2cIYYxgJjCGIppi0xBTOT+GLdBJfaDP4AlzBsHsl&#10;nf8qvlhXcv85FmaYZdkSK13dkdBnMLb5TMah6X44OWMxYsdOwQvmSfn7x7+Ah49e4dvv/oK/Msz5&#10;7NNvcevuC3z61Xf4ni5F+mD7+z+Ad373u29x/fpN7NyxG4WFxbQy/wCZgm2pO+DL2C3K1gPptu60&#10;Rm5Y1sJcNcp6VlLCH6kCh0IiMbsZ3YAqwLRHKDNTyMAhTAzl+M3X3+BAbCIWtJDyDVusb26FuJET&#10;8aLiPt58+y3O7juABfYMp0ztsLGxMYJ798Xd28X48g9/QBGBsr5Td/jz3PKd0LZ5i5kwK/HpN7/D&#10;zQtXENatL/zrN1MjE+6buwjPyyvx+ouvaDWzkDB8FAlrrBrhnWLY9frJY7x89Tke5BZj04hxWNug&#10;GRLbdMHdXfvwFcH26eefo+TEWSS36YpgPvg9Q4bhwcnTePPiFT598SlKj51EIt3Imk8a4rjvNDy4&#10;cgUvnr/C07JSZIVHIMbOkQ7GXLksGclP2uFIaJc0dQb++M2vkbFlCz75pAGMmhvB0twcxi1awIbw&#10;8fLwgLenJ9p6t0GHNu0IkPZKHdt2IFA6cF0b9OzUCW3dXTFxXG+6k6O4W7oRd0vW4VMCpfjaLGoa&#10;7uT48b5ncspMdGsBSrMm4eKRnrh4tCcT/nA8KJmMsrzRBMAcPHsUiTFDvWFLoLg7WuLaxST85Y+E&#10;/OtwBZMvXlWHPJ8y5Pn0+Tp89kI31cAiIU9VexXC5Lm0pq0kTGpAxFDPKgQOunBFy/Ay//SegEOk&#10;C2F+LG274XG17adTzX2e3pN1UqPkhydc/6x8Dp7KchVQBDA6qNQW8mgORTqzLro+iq5vCPIvDUTB&#10;5YEMOQfSsQxXYwHdvjEeRVfG4Na1MbjJkPPItvaEwjC8LFuMywcHYHuMK84y7LlycDCyCJRswiT7&#10;9EQFFDWE6ZmpPG4aQx/pv5ZQYdhz6cwiFOUfwHe//T2++/Uf8ZvPf4svXn6FL0XPP+X/zMOFg6eY&#10;j45gS1Q0difEYVtMFDIjIrAvKRWHUzKxKzIekfOXYO3o8UhYsBRhs2ZjfpcuWNOpMyL69kX8qOGI&#10;mTIe+8MDcXPbFuRu3opbO3cjOzkN16ITEb+Av/GDJ/jur//An777O56/+Brf/vEf+PZPP+Crb/6K&#10;sspXeEGw/PFPdC0Eyvd/oUNR+OFfSUkpysp0ze1fv/kaS6bMwbxWtEh8c6fYuCCRTmEjrf/R6bOR&#10;OGkq1vYfjr3T5iLYyglxZlaqViOQYcO2CRNxNjUNp9O34HxkLNYwTEhv5UhnYIH4PsNRzrf7paPH&#10;kLVjDxZxfRStVQjBEdS9B0pvXMGdgkLkHDqCBQRCjECqlROC+w7G47w8PLtXyfNuJWnNEWtigY18&#10;6/t37IbK3DxmuE9xZvsuTG9hiVhm7iAjS6zp1gN3ivPw5vM3OJ66CXNkG8OztS1aImr8ZHxOoHz5&#10;+RdIkuo3Xnsy7ePC5sZIpLP5+rMv8eLVp1g3fhJBaolowmsB3wJ74+Pw9W9/h8IbN7CUb48Qug/5&#10;KDBRYlS+NaSKeVnj5jifkIg/f/cHzFm4EB/W+QQteay5qZkCi4uTM7wY5ni39kJbqr23N0Gig4oC&#10;Ct1K53bt0KdbN3i7OCAydC6+/uIgCrOX4l6ZP11BhAKKFP6Vyfg7Un18fboCyv1CWuZzw3H1RF9c&#10;OdGLb93JzFgz8Pr5Ujy+H4lxw9vBnu6kjYc1ivM3469/OkiQhKuQ56eAIvppoCz+hUDRgeOXgOF/&#10;Kvl/oueV4mz0/48SmNQGFNWR9s8ARYbcKLhGh3J5GB3HIOSc74uci30Ik2GE9ij+FmMZag5FDl3h&#10;gU0eOJjZmvNDUXJlAg6mtcWh9Ha4tH8Arh8Zpmp8sk9JDc+knwTKzQt+uHBqAa5czMQ/GU/8mTHG&#10;b37/L/z6D8Bvvv0n/vJ3MBP/gHsVnzH0+AzFxeXIzcnHmVNnkJ2diz/8/nv85U//wIuHnyLnej5y&#10;rmXhxaNn+ObLLxGxZAky58/D0TXLcdR/FfZtXIMb+7bj2ubN2Ll6LQ6uD8CB1esQ7zsTscv88ftv&#10;/og//Pnv+PPffsAfvvsBv/vjv5j+/46vfvs33H/0OZ69+C3++B0dCq/pu7/8gHf++te/4re//RaX&#10;Ll3Bmze69ifZ13Mwv+9wrGbsltLKmTBxRCJjL/n4L4KZ3J9OJLClCwIsHVUP92l0EakEjrSijfNu&#10;h5UMjZY7eCKha18V26Vze4IZM4ZrO6xv1xVzXL2wafRExLq2UR2zxBm3QkaffogeOxbzO3TGYbqO&#10;OLc2DCHsEGftgvjufZA8cQrW9xuEo4tWINSe9ow2L9asFfYOH4vj/oEI952BUxtCEOvWQRX0RvJa&#10;t44YjeMhwUhbsgyXQyIQxpgynqAJMm6Jg3MW4nRcAg6GR+PQ0jVYYyxtVByxqokpTi5fjXOpGTi/&#10;Yxcyps5GoJE1knjPKxhnXk/PZOI4gKs7d2ANM38EQSK1QNJjldQAxRMwq2wcUH7hPF6/fo4OfBvU&#10;r9uQIYY1zEzMYGJkjNYengxz2ii1pxPpSIciQNGmHRj6dOvUAd07dkBbT3s6iVQ6iE3IuToX9+8G&#10;4hWdhs6hSAHgDMbrMzk/HeW5fnjOt2L+xdEESj+c2d+FCX8gvni+EJ+9XIry0kCMHdoWNmYt0JZA&#10;KS3egT//YT8+fxX2k0DRJEARmGghj+jZLwSKwOSXAOXntmnn+KXH19xfuRSGPdUweRsohmUpAhOt&#10;2liG35BBwwqu0qFcGobc84MIgd4MTXryOQ9giDmU7mQECi8OxqVDnZAWZkJgDML93Km4dnigqt05&#10;trkzLh8YiKxjI3Dz5LgqoKi+VKTquAooDHvEoZz3w8XTC3DiWDR+9/tv8N3f/onnb77Dszd/wYs3&#10;f8arN9/j17/7Jyoe/xa3y79A+f0vcfr8TWzfdRAnzlxB5cPXqLz/CteuFmPnriN48vQ1Xr78Avfu&#10;PcAy5pP1I0ciceoEZPhNR/L8mUheuQTxCxcjkqHO6uGjETDKB35d+2BnQjp+YKjzN+rZi1/jKfWH&#10;70Gg/I1g+wdefvYt132Dr379V/z+T//kNjqUH374Ac+ePWfYk4V//esH/IkBUVJoFOY4t0OYuRPS&#10;CQrp3yPRygFJzDCJzDjJnJfGLVJtmmwhreVskSDg4L5xFq0QzTd9nLUzYpgJk+g0pJpXmufG8hh/&#10;ZuhwzocJZKztkSIZkRk5ivutam6qCmODzKwRy8ybJNXDBIq0IF3P/7letjGkiOb/kw+l5OvIJCmd&#10;dnDBWh4fYCP/wwkZ0jiMEIx38sQaXtdK/o9IdwKK9yGZX7paiHJrh+UWDljCbdHSPJ4wlOMSqPT2&#10;XbGS59rYuiPi2nRGjFSNS43O/0PdX8BVlbXv/7jPhN1iICAdSohgYDcoiIVgJ9jdqAgCBnZ3YIsd&#10;lHSDICDY3a0zTvc81++61zkH0XGe+Pw+3+//9/c11+w8e+9z2Pd7Xfdaa69tY49VHV3hy3MFtGyN&#10;JfaOhJqp5mEqfmfpOehftRZWuHvim+ePcT4xBrVq1UZ9fi9T5qx1ateBCfNVSXOaERrNCJPSQGmh&#10;0p9maNXcGW1cmqO5oz28erWnuzjFIAlBZgIDoDgY968vUQMqXYiXVgVpYRC3Mkrl6zdyJjDtGYa4&#10;E26IPNwOpw82x4PrY3Dz6hhkpc1UQLFgytPCyQrF+fvxwzvpJRuirT8JUj1mn94nVEq7Em39SYkz&#10;UTDRNBvrgFJaOpDoWnk+Dvz/iT4GhG5Z9Kn9da5It79yKJ8Ayg3pll8q5dG5FBnlTQa4lpeG5TGl&#10;yY73ovPrwcDvTqB0RcqZDkg90xGZ0a7IjnGjuuDcXgcc3GCJK6mDcCVlKI5uac5UxIHpTie6E0+k&#10;nfIiTPoroEgdSsoZXdozDClnhxMmI5nuyJsKxyCBDuXYYf5NXjxSLbOPXvyC249+xN1HP+A+9fqr&#10;f+Le45+QX/QS9x78hNT0ImzbuQ+RsUnIyC7A5eK7SEnKxa5dh5GSmMUC5RXCt4ZjYJuu8O/miZX9&#10;B2DdsGEI9PHB8M6dMdTNA8ETp2PjwlCM7e2DtoyrtKQ0kGV4/up7FF66j4Ki+wTZb3j26keV9tx9&#10;+Aa37rzB85cEzNe/4hu6lzJ//Pkn9jBvysrKUe4kr6AQM4eMwjTzJlhn1hgbGVhqNDKmNhuYAm2U&#10;JmIGlLRmrGNwbxDIECprOZW+G/KeVhm5bB2DTJqDN3A/CbRN1EZCQdyMPAuwTo5pphk/ZJ0ASqUL&#10;5mqd6lDD1EGaojcQCOt5DevpLuQYApGNXL+VaY2MfCbNY+ukeZnHW83PrbWQZwsIBcJrPaGyip9Z&#10;w2sXtyPXJS8a32BGt6RvylSNIOT6lUzl1tNBSL8Y2baC6ckaHm+tjEjF7XLeTXQd6ywJQmky5vUv&#10;5rlWmfL7Gpvyu/Dzcmx+54mVquBsSAh/yT8RGBqIsl+Wg4m+MUwMGtCd6MPezg4uzVsQJM20+hAo&#10;Mgp9q+ZO6NK+HZzsGiLAfxRtZxRLzJnM48fg+qVATcqT5Ke6dwtMpB5FplmxLFGZBl3LGYu4490Q&#10;fbQjDu+0R6H0nSgahZSESfDuqXEoLZva4FrxIfz4zb8Gik7KnRAk96WDGyXu5O71af+rQPlXgCi9&#10;TaY6YPzd/v8JUDR9Ukq38HBKXckhULLeAyU3aQAyz/dFaqQHA787kk93QdKJtkg43ppQaYcMupW0&#10;s21xcldDJB5rizsXRiHzbC/sWm6DUzvFnbgh9VRvpJ3uVwoo/XkcAuXMEIJlKJIJFR1QMqLG0rVM&#10;RsS+ubhz57IK6qdv/sT9l7/h1qPvcfP+O7z8+neu+w3F19/i6Ys/sGP3Ubi6u2PEaD+ELA3DlWu3&#10;aBKysHjJKsyZuxCXL91EfFQ8hnftgYCePgjp3R9Tu7ph/vDhiNixExfSsnGl8Bod688InBeE1i3a&#10;4eHjZ/jln6D7+A1v3vyCJy9+UKnOo2ff4WsC5cHTdygsfoSXr35XaY+ozJu3bzF15iycOxeLq9dv&#10;YtXKVZjh1hOBlk7YaO2sUpkNTHfWU1JPIp1dpHOYPMYsMBHJA0IbGGQCCw1ABAqaOgXpZCbv7FBj&#10;Lah1ms+USCCh1ml6qKqXY0lrCeflHFKvofkcAcV5NfjLR1LbZF6AQMDojqkcDmEkwy/K8zeyXe2j&#10;1XrZl1CSqVSoChAEUHIMAchG2Sbg4/cV6K0npMSZSQc32Uf2F6CsEaAYm2CVfn1MMWmAy3FR+OOP&#10;P9CzpxcqVahCV2IC4/qGaGBgqNKc0kARR6KTAMXRzpapTgu4d+oCZ8eGOHZ0Mb55fQAFGeNxIZml&#10;aT5dw/UQ5CSMUgCRlKc4c5wCSuZ53qiRvXE9bzTSonvi3OG2OLTNXj0sKG/ui+PNKg7FskEdtGpq&#10;QaAcwPfvwpnqCFA0Hdt0rTxP74rmU/PwhA7l0a1ZeHhjmtKD61PVSPCiu9cmK30KKCVS/Uc0et9y&#10;895h6PQpMHy8j4BCp5L9LhMYWt25IjAZj/tXuY9A5BOpjq4/ig4o4koEKFJnUpw1THWnL0wfgnw6&#10;jYspAwmU/siM64u0mB4M+u5IPNOFMGmD80daECAuSDvZGknHW+Lc/ia4mNATt3JG4OjWJti32hbn&#10;D3ZB8vEeSCFQUgmUVMJE+qAIUNI4zZDXcnzsUGJGIyV2EiL2T0NhQQp+IlBefgc8oSt59OpXpj/f&#10;K6C8+OpP3H74A168/AOrV21F27Zt0bSZE4YPH4GLF4uRnVmEzIxL2LZtLwrzb+DN86+RHpOIGf0G&#10;YVwndwSOmYAXjx8rI6H79+uvwFz/UEyYMAs//vgrXr3+Gq/e/IDHz77B9z/RrRBiT179jBdMuWSa&#10;k3cXN26+wdfv/lStPWXkxj9w8AjCVqzBrLnzMW6YL4K7e2ExgbLahIEoffctGEgiBpUE5mYGlASw&#10;AgElPWE3ESryBKI4F9UXQysBi2YcSmlaZtAycMVhyGc2EkJqKp8XWFDickRqXmCihYjqrUpJb1z1&#10;eLWaStd4HouBL2DQgUKuUaAnx91CIG5l+qXZJvv8VXIsAcr7dTwfncomQlTgofmeAkuN1on7Ecjw&#10;utby+63l56Xb/qKadeDfqgXePL6L63fvwMqiEWrWqA0zQqeBvgGXLdGyhbTi0I18AihNHZ1gZ2ON&#10;vh7d4UEb2qVTc1wukqEF1hImvshhmnOjYB6BEqyajOUhNGnp0QElJ34QEk57slQdgguJ/XH6QBsc&#10;3u6IIzua4EKKF86dGIp+PZxgZVyH6ZQxLheG44evw/Hsk0ARmMwnTOhQBCbysCEB8uC6BiT/DVDu&#10;XplUov+3QCmtkv0+AoqCSvFYAkVTCft3QJF+KDp3ogPKpQw6E8KkII1u7++AQoeScLwtgeJC99EM&#10;SUddcP5QU+VYbuYMRsKxztgcaojTu1ojMaI70k/3IUSYMp31Ua07ItVs/HdAiR6D1POTcerIdJyP&#10;OYjvf/0nXrP0f/Y18OobGTD+N9x/+h0evvgZ9578hOfPf8UCQqBmjRqoUrU8Bg7sj6JLV5EYn4lL&#10;hTdx8PAJFF+7hx9+0DxSc57LU72HY2vYWnzz7jv89vufePzoDW5cf4ynT77FrFkhOHxYupD8kzD5&#10;Gt/+8BtyLt7EnQdfEWK/49mbX/Hw+Y9KhcVPkJp2Fbduv8bX3/6GMs+ePkNw8DLMnR+M4NAwhM0P&#10;wazmXTG3vg38axmrnrDBhpaUBUIZoEuMrLG4viVC9c2x2MAES2jl1zCYJHAlgNeJs2BQbmTQbSKQ&#10;NpnYESS2BAPBZMj1hgSKpEYGmqlUZMqwkWt4ntXSWqSCl2kMXY3My2PUOjhtZgqjecGWDPbM8wnM&#10;CDnpAbta6lTENUgaIs6G17te4MR9pG5HUilJw0TSYU65EEJIRqLXDeeokTxVbKVGp5cxXmUA6S0C&#10;FoJDtm/hNWwmoBSwBFIEkXxmC9OqmTX0sXHMaPVH23c4AjWq1Ub9eoaqQ5tR/fp0HE3QyqWVBiaE&#10;itShuHCqq4htbGsPJwd7zJs1HZ6uXTB2VB+8enoS1wvmIzdlNPLSxuL+FQb97aW80UcroMhzI0UZ&#10;Y7VAGYKkM30UVIqzRuH8CTdEbHPG7tUNOe+Kvdu6o3sHc9iY1oO9TV3kZm+hxd33AVAk5RGgPNE6&#10;k8eEyYOb0wgNAYKu9aSUZJm6f3Wi0l1KBxJdyiPv+RGIlHYqpaHxKQkwdOcT6dbresTq9lHpjBYm&#10;t4q5XjclRD6WDibvO7VpnIlUwOpadS5laoCik0All3DOivNSQEmJkqeL3ZB4vD2B0gpR+5wQvc8R&#10;UXsdkRvbDcXJfbFzmQmObLRH4pFuSD3WE5lnvJFxlo7k7AAkn/JREqAIWNLP/bUOJS2aKU/MJESe&#10;mI7TJzbimx9/VEB5+pUGKK+++ZNpzxu8fPcrHjz7ETdvv8GkiTNRrVpl9OrthvC9O/Hw4UNcLr6B&#10;Bw+eIjI2HnmXruFC/mVER8chISoBIbODsHfrPuzccQAe7v3QvJkrrK1c0L1bf0ybGoCbtx5BRjD5&#10;k/r+p38SHA9w8+4bwuQ3BbSnr+mUCJ+bd94ijUApuvyILuYdyhQWXEKHTt3g4eENb59hGOI1CL5t&#10;XDG9VVdMadYG45xaYIJza0x1aY9pLu0w2akVJjZ2wSSH5hhn2QgTGdgTCAl/c3sE2TghoGFjzLWw&#10;xWxTO8wzb4o5Zk5YYN0MgUyfAs3tsJCACOb2IMJmXn1zzNIzwpw6xphDoEyv2wAzZawVAzPMphbR&#10;nSxhAC8iXBYRKKEM4lDCYjEhEcY0RnoGzq9viml6BpjI4J2mVx/TatXH1Jr1uVwPkyiZTuHyVK6f&#10;XKMuJlTVw5Ra+pjBz8yqro85tQwwr04DzKvdgMv1MYv7yrr5dU05NaTqI5Cgm8v9RQv0jbGwnimC&#10;ZFrXEIEERpB0cdY3woja9bF36VIS/3dMmDgV1XguM8JGgNKgvgGaOTmjBdMdAYlUzDZ1ctK6lKYq&#10;3TFjatS3Z0+E79iKji5NsWb5LHz94iiKsycrmIgk5bl/dRFL0LHIjNEM5CMwEV1IGIoEWutzh7oQ&#10;OEORHe+DkztcsHWxNfZvdsbWNW3RyrEGHKyNmVoZIC9Hmo0PKqA8vS8tPOJOAvCIzuTxbW2aI6/V&#10;uDGZYNCU/O9Fl0DdY1CXlgpyLUh048wKQKRTmmbAaoGAzGvAUFol9R2lgCJTkQ4opberc3H5pjgR&#10;XtMtLUz+c6Bomot1UCkNFI1DGagqZHMSvFUdSlqMhwJKCl1KyqkuiDvSmkBpipPbGiJmvxPu5AxA&#10;1B5n7FpqjIRDHZDKVCftRF9knPZB+pn+dCT9CRNNpzadU0k7K83HH1fKjkXKufGIOTkFRw4uxfNX&#10;z/E1043Hb6nXv+PRi5/wzU9/4vvfgBt3X+NS8UMMGjgCVSqXx7ET4fj512/xkp85dy4aM2fMgY/P&#10;ADgxlg1NGkKP93DY8jWIjYzHyaPnsH7ddlT8oiaqVW4AQwM7lCtXC2Fh61Wh+Ouvf+Db736h8/id&#10;MHmFB0++U6nO87e/MuX6gzD7AXcffqtSngePvsG9B69Q5pdff8PjF2/w5Mkb3Ln/jNblPp7fe0zb&#10;/gwv7z/kTXUbT27fw4t7j7j8AM/u3MPj67fx8OpN3C4oxoNLl7ExaCnaWjRG9yatMdytF8b3G4pJ&#10;A8didN/RGO4+Ar6efhjTyxcTew3HHK9RGN6sHbZMnIFtU+dihe9krB4/E4cXr8LuhUuwbpo/dtAt&#10;bZs+Byv7D8QSaeIaNJgahJU+PlhBrR40EKsHDkSYlxd2Tp6KuA2bkbx1BzJ27UPm7oNI27kf5zds&#10;R/TazYhcvQnRazYjfv1WagsiV67DwYBg7J8XhH2zFmD7pJnYOHoStoybil2TZyN8+jxs47WtGzUe&#10;ywePwuoRo7k8DdvGT8EGv7FYOWgEQjz6IKBzNwS5ejA99MAMl5YYbd0QU7q48iZMwz3+bs2atUJt&#10;PX1YWlir5mITowYKKAomaqpp5WlOkEjFrLNDYxjp62PNyhU4duQQOrZ0RlLsdrx8uAuFmeORlzoG&#10;F9PH42reHNy6NB+X0icgPWqAGtgnL2kk8lM0lbSpkd6IiXAnWHriQvxAnN3bAduW2mLTEivsXNMJ&#10;7u2MYW5QE726ueDlsyj88G4PHt8lSO4uxOM7C6j5/JvPJUg03ervMcW5Qydym0C5KynFZQZvMQNU&#10;VDRaDZEgunPJD7cLmUowcOW1pSVSkOBUXq1RQHDI6zXUazbePxmsm1dQoW5LBzQBGKUDSWmVhs0t&#10;7ntLruGq1J0IbAQo7yEiFbGiTwGl5GXu2padoqyhTHk0zkRSnQuJPgomWfH9CJNeBAmBEkmgnHNH&#10;0okuiD7YGpHhzQgQQ6Qca4tLcT2wNbguTm93RsLhToRJL6TLi8GoVIJE9N6ZDP4IKBSBIsNBpkul&#10;bOQEJEbOwIFwf1y/dQXfMVt59vU/8fTNH7hGiFy5/QKPXv2EKzdf4srVJxjtNx72DjaIionAP/Ej&#10;vv76JcaNG4cyZcooV1ynjiHqM6uoXasBJk6agdu3HiAjNYcOKBoNzRxgbGgLB4fWqMeCdD1j5Y8/&#10;gR9/+k1J+phI/cmLt7/gGWHy+OVPKuW6S4dy98E3ePT4Rzx+8j2u33yKMjIQtby5WNKrb5kz/cx5&#10;WafW83/SZPUbbY+0Rev+fcczfP39ryC81L+8S7dg69wV+mZN4TNiJqYGbcKo+evhM3UFvCeugNeY&#10;pfAatwxDxy/DPP/16NnFG+vCNmH/3rNYu+kodhxKQGLOXRw6m4mIqFyci8/Djs27sWHpMixfuBBr&#10;gxdh85IQbAhZhA2hodhMF7BhcSjWcf2pg/vx4vFD/CZd9eQ6+cV//pEz/E/+/cEfQ6Rblnb1P+VL&#10;yT/5TrKdlk70J7/87z9zR677J7/892+/w9tnb/Gb/Diy+rvv8O7pa/z8+i2eXLuFOwWX8ebeQxSl&#10;pyNixy48v615y+LZM5GoVbMOjAxNYcGUqr5+fU4t6EicSzq0ybxU0ErHNkl37GxsmIZYIi0lAVs2&#10;b0L/vt2YapxmcK9Bbuo4VSGbT4hczZvFgJyHqxemq8F8Us71U84kL3EUHQntM4ESd8yTIOnCUrQP&#10;U6De2LXWGasDTLHCvyl6tjeBqV4lzBjXH7/9mIKvX23G/ZuEyG2pL6FkPJTrswiSmUxzphEkTFUI&#10;BHEf9y8LPEaxIBmOW/JGPeqmVrp11/NHEA4EC4NcdK1wFK9XF8il3AFBUnqIRhmvRAJe1/lM1X1Q&#10;OveicySlpUuF7gjQivxwlyARCdhu8/gieepadFM5Et1TxhrJdQhoZP5Kjjz39L4yVudMsgmT9Li+&#10;SInpyVSyO2KPdUHCSVfER3RC7KH2OEl4hEyqhJwz3XFqix0OrLZE/KGOSDraDWn8/VVTsYzQdsJb&#10;ozMDFUxKA0VaeVLODOP8SK73Q0bkaIJlAlLPz8LRQzORnZOEH6RilqnOC0Ll1Xd/cv43OpVfcfHS&#10;M26/gcOHjmHbtg24ejUXP/zwnHfhjwjfvRPly1VCy5atYMb7sCYdeO1axujdcwBSUxhrR05i1Yp1&#10;cHZuCXNmFPa2LqhXxxQnj0fh++9/xw+M898YIw9ojV4SXl/x/I9e/KgqYyXdufXgKzqXr3Dnztco&#10;vvIE+YV3UebX3/+J51/9jhfvRL/izfd/4B0D62sG2DsG17uf/8STNz9w/W/4gQfnanzz6+8KPi/e&#10;/YZ3XPHw2fdo6zoSFWo3Qa8RCzBl6X6MX3oI/efsQI/xa+E6Yim6DA+Fx/BFGDZ+KQYPn4PQZXuw&#10;fOMJLFwVgV2nC7Dt1EXMXHYQ4wJ2YPfxDISErseigCAqkFqAZYTHsuBgLNEqNGgRggMWYtnixczh&#10;0vD69Tf45ts/8JjkfMQv+zW/zw8/kurPv8PL1z/ie36Xb2kT33zzK77/hQz/FZBnnb765p94ze8v&#10;vf8eP/8eT158j7ff/EH9yZzwB+QX3cOV60/wM5nyFT9w/nwqfqEV/J2/24OHz/Hk6Uucj4tDUnIi&#10;/4j/xG9//IHZs+ehRvXa/CNZwdjIFEb1jTS9YwkPR+lyz6mARSRjuzbnsoWJMfr19sTNa5cxZeI4&#10;LJjjh3evYlCUOw85SaNxkSlOQcakEqBcyZmm0h2pM0mP7k83MlItp5zth/jjPXE6vAvVEckEyqm9&#10;XbE2yBzB0+zg3toQJjUrYP604Ux3kvHi0Ro6kLl4cGse4eWPx3QnD67OZMDK8zlS78HgvcSSn8F+&#10;u2CEgoeMB6LTtVwZwWwwrucNwU1Zlz+cgCA05Elf6lq+BO771hSdBCS69+fohmqUAC8NFQGKOBbR&#10;XQHIR7oj7kS2E1q3CkbyGgkIARjnb/L4Ot2Qc2gHTvpg/FhKYHI5R+NM/g4omQn9kJ3ojbToXjh3&#10;sB1/z5aI2t+aQGmHE9udsH+VFc7tdMbGBTURE96KbqUbMvl3yeTfIuOM1qGcEP0XQIkej5TY6Th1&#10;dAbi4o6wwP9T1Z/cfvAdLl1/qlp6pEI2J/8RTp9JZSEWhefPH+DalTxcKkzFq5d3UFhwQaXWjrzP&#10;Gja0hx5TeL2axnByao0RdN49e/YjbNoRNjawNHeAjZUz6ugZI+58mqrA/eb7nxkn/6QLeYPrN17j&#10;5Zs/Vd3Js9e/KLCIQ7l972vcIVTuPXhHvUWZn2k/nrxloP0AvP7+n5z+E18RKG9Z0r9mSf/g9fd4&#10;8e1vIBDxNUEib+r57k/uTyv0kqRkfOItP+MzPBD6Vt0wZFIYxgftVEDxmbUd7mNXo8vQUHQaFISu&#10;A+ej51B/hK45hNVbTiN43VGEbD6D7afysGhrLFYfSEPwlkjsP5WNJUvWITgwFPPnzldQWR66GGHB&#10;IVgWskRpafASLFkUisD5AdgXvh+PHrzAO4HCo++YvhGAr37Ha+rZ0x/x4qXkgbxW+Y5f/65I+5Yg&#10;efU1bRyJ//IrwvHtP/lDETb8PtLGfvXWWzqvJxoVPGYe+yN++uUPbN60F/GxKfgnf4+f+P2/evkd&#10;z38QRcXF+OU3/iYv36Jrp+6oU0sfxg3MVaWsNBvb2dqisb0DHOzs4cj0RsBib2uHJlzXxN4e9fRq&#10;YXHQQhTmXUDvHm50aP745vVR5NGVSIuONBsXZk7CldyZqh7lSvZU5MRJ/wWWfpE+yIrlDRk1kIAR&#10;h9Ib5/ZJhWxbnDnQCeeP9cT25fYImtIQHq2NFFBmjh+Ib95E49Hd5XQj8/DwtgYoj27MZilPZ0KY&#10;SKoiD9Tdpru4JaU6ofGxrl4YpKSBikggM4JTOhVxAdQHIOE2VWdByTtzRAoqEvgCIi1URAKxW4SS&#10;SJe6SMuNar3h/E3CSu0nMKFuiTu6OJwi+Hi863IdWl3jeQQcIoGKvINHxjqRqVrOGqZaeDQwIaC1&#10;6Y6CSpI3XeIAFKRJnVUfnAx3wcmdTXFmTwsc29oYUXtcsGlhHewINUT8gQ5MdTyQG9UfWee8kX5a&#10;3ElfJB/zQgqBIinPe5i8T3lSzw7n+lEKKOmRfkiJHoekmImIOjkVxyNW4c27b/D87e+8Hx/i8s3n&#10;DOxfmO68RW7hExw/maRGCriYl4nc7CRkpkXi7u2LePHkDoIWLkDz5i1gb+8IfaYz4lCMTRqioZ0j&#10;zC0bwcLKFvaOTWHXqDnvU1sY1rdCVmY+fv75D/wiTwTy3290R1/RPLwR4/HVHwoq4lKkDuXxM4Ll&#10;/ls8ePQ13rFALyNPDj7/lqU0SfGSidrrH/8EP4uvCJOnpMrTr35S0HjHUv1b+h/OSkagcrq3dCfi&#10;Vn7kMWYFbEXjlkMxbt5G+C7YTKAcgNeMjXDzW4GOQ0LQaeAidPLxZ+oTgvUH4rFky0nMWXkAK/ed&#10;x87ofMxYexw7oi5hT0wRHUoyFgSEYumyMMyftwBBgQTKUi6H0p0QLEuY9iyhMwlj6rOIKdHi4FD+&#10;iBfwTvK7R9/yS35PWNAevhXX8aNyUA+f0akQOF8RFl+JM+F3luciXhEwz17/jBdvfqWD+af6fs/f&#10;/IiC4kdITruG9Oy7uJD3hHnsC/XE5YYNuzBjKgO66BZ+/I7AvfscB/YfwYsXr/Ab4Zydkw8jI0vU&#10;qW3IP44JDPUbwNTYFI1sGsLGmmkNIWLXiPkqweLAeUdbezTm1MTQAFFnTiHi4D506eCCzJSdeP5o&#10;M/JS/XiDj2a68x4oV/Nm43L2FOQmyGhfLPmY5sj7YJJO+yD+hBdiI1iS7uuOo9vaYd8mJ5aoXXB8&#10;Z3ssm90EXZrVgRlTnoG92tGVHMTTBysJFH/O++P+jTlMI6bTGdCdXBrHkp6pCoFwM49BKu+q0cLj&#10;irxeIkenAUrF2f0pH4KOjuWCJoCv5sjj/eII3jfNSl2FSAcU9RIu2ZdQ0QHlfUpCSAgoSrkP3fJN&#10;BQ+mXZy/kUfXlFtavF6BlPYaZCrDORapdxjLy7zoSAiTi2k+yE/rrypjr1/0I1CGqbqTj4GSRohk&#10;xvdV6wQ62ef74hxdyqmdzXB8myNObG2CzYH1cHyjA+L3d0TW6T64EElwnCJITvQmTPoooKSe8KH7&#10;GILMqKH/IVDGIf7sFBwKX4j7j+/jHVOEh0+/Ue76Wxb4eUVPkJX3AMmpxcoVz583C5fyMpCbFYtb&#10;17Px7s0DnD11DO7uPdDEsRnTGRPUqmEEK2u64pZt4ejsgk5d3eHesy8Lv0aoVKEOHOxd8PTpG+EI&#10;IfIjbt55ytSHwc5/NCwah8K4kubj+4yrxy9+wPWbz1Bw6Q6+lfFQ5MniZ7RSL79n6c0LFqC8Ztrz&#10;/Otf8Jju5B1JJQDRVkGo5wpef/M9viWJdFUR8i/8cDy69JiAuSE74T1uCUYu2AXv6RvRzTcMXQaF&#10;ouuAYHTwmo2Bk1Zgxc4Y+C8/iMmLdmJPZD4OJ99AwLZITFi8H/NXH8feiGQEB4VhxfJVCFgYhGBq&#10;NeERRpAsDQlR0xVLlmBVGPdZJmO5zMHOXXvw9dc/M8Vh2sIv+jVdyEuC4omAhPnfnfsvufy9esz6&#10;HVMaef7g2WsCk9ueESDvSEWBidSeP339A+6SuA+f/oznr//EpWsvmfrcx/f8bbbvOIThQ0dj1fK1&#10;uHPzPtJSMnDm9Dn88suv+P2Pf2L5qjUoU+Yf+PLLCqhQrgJq1qilKmUtzMyZApnBxsISVuYWsObU&#10;lpCxZypkqF8PzZs2QQHdyYzJkzHQqxue3D+Nu9cW86b3owQo4wiUySrluUyo5KeNox2XSlgfjc72&#10;RwJtdWxEb0Qf6oGz4W44tq0DdqxsjB2rCZU9XbB9RTd0IlAs9avBuZE+kmJD8ObJOp5nnkp57l5l&#10;OnVpElOVCQxmP+UyrrH0vsYAvCrv/M0iODIJDq2KMnw+WL6c1Z9AGcgg5v45DFwGrVIWxeUr4hCy&#10;tWKAy1QFOKeyTV4DqgaH1g4QLeO2ahzHcAUQ0XXCTUZLKy0511Ue5xqPc53XKxKQXOGyDmoyX0xw&#10;FGUOVpIBqPJTfQiPfgSFF9fJ9Y3QAkXSnfdASY/zQnJUT7o/DwLcE9mxTDPPdEfM/rY4vsUJJzY7&#10;ImK9HU5va4r4g52RcVoqYwUiPZEY0QOJR3si+bgX0k73J0yGKKiknR3I9Ef6okj3e80Dghqg+CKN&#10;QEmOHoPEqLFIjJyGU4cDkJIUiUtXbuE27+PHz97iDe/1t4zbW3e/RnRMGsaMGYu+fXrAf+ZE5GfH&#10;4fa1LLx4fBWXL+UwvRkG+8ZNYNDAArX0GsDcgs64WSt07+mFoaPGomXrTjAwtELFCnro2KYrXj1/&#10;i7PnkuDpMZxpuisGDJiAzVv34+Xbb/GG2crTlz/h1Vd/4gmd/8Mn3+Pm7VfIzb+N1zQgZX4iMG4+&#10;fIfbT9/h5be/K+chjoQw0lTIUs/ffYcLBTewfddxjJkwHx59fOE3cSFWbAjHxp2HsO9YFOYGroXX&#10;4KnYuOcsBk9ejsEzt2Logp3oMXY5ug4mUJjydO7vj2HT1yFsZxz8Vx2Fn/9mbD5xAasOpmLO2hMI&#10;2ByDJdvOY/eRBCxdugYhQYsJiwVMeRZh7YrVWBG2HCuWLlNavmQpVi4Nw+qVK0jmuVi+PAxf0Xp8&#10;RZfy5Ol3ePXmF2XDbtBZ/ECa//L7P/Ez88Gv3v2CO/fe4MbtF7jP7S/e/Ezy/glh8A90YW/obOQ5&#10;hXff/4av6WQev/gV1+++5R/zMS3fr9i15zgmTZyFadNm0q2sw/r163DxYj4/DTx69BC+vr5oLOmM&#10;nZ0CSO1aeqhcsRLhUh7ly5ZDuS++xD/KlMHn//gMlcpXgF7Vamp54ADewFmZ6OvhiaWLpuC7t1G4&#10;mj9P41DSfJGfIUCZwpJ0LtOD2ZAxULLihxIm/XlD+jAH91ZjlcYc9lTu5MzurjhBoGxf4YQ1IdbY&#10;u94Fu9f3hFtbIxjWLI+2zcyRm7Earx+vxf3rC1TFrADlesF4XL04moGrKeEvSxBmDKIG44qAIaM/&#10;LrFkL0zph/xkLzWV5SJKTdMJlwyCh5L5onQp1bk+U2CkOY5GMq9RMQNcbeM+l7N5DupKjtTNSPr0&#10;kQRwvC7lOgQS/OzlDyQgG6I9pkBQAxXZ9xJTlsLUgSiQ9IW6mOyNvCQZdsBLSfbPTxlEwAhQ+qtm&#10;d1FWIn/j2L6IPe6GM/vb4/TeNoja1xqRe9oQJk1xdnsznNvZgsutEH+4C1JP9iBAPJB01B2JR9wJ&#10;Fk/VSzZDXAvTnRRt1/sUOkpJgeR5nvRIAiVyJCVvEvRFUtRoJNGlJEZPRUbcYrqU5WjZqiOcmrnC&#10;xaUrunsMxNr1+1BYdA/JyRnw9RuFmTMnY8aU0ciIP42iC3G4dSULr57dxvZtG+Dg5ARzG3vo1TWG&#10;KVMegUi7Lu5o26kb7B2ao1FDJ1StVBOdmrbC2tAVGDJkPKpUaoBa1axRuZIZLK1aoPjaHVXoPmYh&#10;/fgZgfaOWQrj5fHjH5GXf4eF9HcEyi+/4dHLd3j73S8KHhJYb7/7GQXX7uEUyee/aC26eo6AbZNu&#10;qNegGeoat0A90zYwtO4Es0adYWjeEg0dO8PIoikmzQjGuYR8DJ+2Al4TVqH/jM3o7rsMbkOXwHXw&#10;InQZMA/j5u/Ait1JmLn0MIbOWI/AzVEI2HgOO88U43DSIyzacBZrNhzEsX2HcGDLZqwMDMKSoGCs&#10;Xb0W61evw7pVq7F6+QqELV6C5YuXYrlyKLOxKCgIDx88x2s6jvsPv1b53jPasSvXHiun8uPPTM++&#10;o/t6+wth8xPB8iu+oSshTxU4f2I+8/CZPD35DV5xH7IHr7/+CdfvvEHR9RcovvqUsPkN+w6cwZTJ&#10;czBvXgAmT56IgIAFPOdrHkFad85gCZ3TkSNHsH7deqzhtQYGLMS8uf6YNmUqRo0cid69e6FNm9Zw&#10;buoEZ+cmkLf3Va1UkceciKNHDsG9awfER2/FN6+Po4AAyUkaqaCSr+pQprLknsu0ZzZymQZlxg1l&#10;iemD5DP9kMwbNp5AiTrogdN7XHGWQDm1oxP2rXPBhpCG2LLUgVDphR4dTWFQoxy8PVvj4e2DeHJ3&#10;OR5cD8Dd6/OY+swhxMbhSp6fJkVhIErAF6T2VypM9VYQuZjUVyk3oTcDsQ8KCBVRPkt7mcp+Oin4&#10;pHFewJI+kBqklcyXUoaIMBIXROmgUlpXmXbpgKK7NvlssUCJKuJ8EZ3HpTRK5uWYXBYoXskeRnh4&#10;EyI+6rvIVMGEyiVMss73Up+7kjMSuUkDPwBKTvJAXKBSInspoByiK4nY3ATHNzfDtkWmiCFYYsJb&#10;I5qgiaNDST7ujoSI7nQnnB7uzuWeqpdsVpQmzRGIqGd5tM3IHwMljUBJjmLKQ4eSEDWGgJiNhJh1&#10;qlt99ZrGMDAQp2GMatWNYGvbjPfhdDr5BYg8exIp8eeQHHMchdmxuF6cjudPbiIjPQkuvOfsmjRH&#10;PQNz1K9vhrYd3NCsdUc4ECCOji6wtnRAlfLVMKx7T6yaMQ+DvIahWhWm7fqNoVeT6XrDlrh266GK&#10;l4dPvsWLV78zrn7Hc7qUBw+/R2bWVTr610x5fvsDd5+8Rm7RbRw5EYfAxRvQb9Ak2Dl3h0WjjjCx&#10;bk9otEXDxq5o5OQKu2bMx9r0g4vrUDRtPxguHYegU/cRsLFvi0WL1+BkdCr6jw0kQBaix5gV6DZi&#10;qQJKtyEhcB04H8NnbMCijWcxLXQ/JgbuwZpDpGvAdkxbfhQB685hysSVyN4TjWvr9uDa+i24uiMc&#10;0Tt24uCe3QjfsQt7OL9z6zbs2LIVWzduwsZ167Bs6WIsZhpUdOmGeojpMb8wszLlUqTmWVp+Xr35&#10;Fe++/adyKz8Rs5KHyo8jDz+JQ3ny8htcu/mUzuUVHj//linQL/jq21+YEv2Ca3fe0tLdVWA6xt9I&#10;HEpQYDAmTpxAl7IevxLKv/76K1avXo0QpmR79uzBlClTMG7MGMyZNRuLQ0KZwi1C0MIABMybgwX+&#10;BCBvgKWhi7Bg7jS4de2I0JBgrFkZhkHe7nhw5wye3d+s0pwLCaO0dSgTmR4w3cmZy/x/JrITfZFx&#10;fjCSme7En+jDdEfkhXP73XGcIDm5XdQR+9e4YH2wDZbPNcam0E7o08USBtXLYohXJzy9fxSPbi3F&#10;vavzcFtaem7OZTo1BpeyR6g0RAI2P4UQ0YkwyZPxPwgSnQQosr60dHAR6CiwaMdkLUiRYNa4Ax2k&#10;SiR1GZJGURqwyBv7CIWP12Vp3I0GGFqHI8uEQaEch+e4qAY94jmZ0lwUyHEqEBKg5CYKRDRTAcmF&#10;hL7Iie+N7Dh+F37ucvZIXstQBZQSESZ5qYO57wCmPT0I7Q6I3NsOERuaYoFvBUTubI3YvW1xgqCJ&#10;3d8Baad6KKDEH+5GwLipYQsy6U4yIyXN0TzHU7q3rBpb9pymHiXtnEBFRr8nUM5KyuOLlNjxyMve&#10;gEFDPFGRLsLCvBGsrO1hZmaLLz6viFYubXDsSARyszOQmRKL9PhTyM+Mxs0rmXj35iEK8nPQ26sv&#10;mjRvA3Mrae0xgEurTnBp1wVOLdqycGsDCys71KpRB6unzETk0tXo284NNarXh5VFM9Sv5wBrm5a4&#10;cuOB6j7ygPElDuXB4+9x9/473Lv/LbIv3MDVG/dRprD4Glp08IK5XQdUqW2Hf1QwQ6WadqhepzFM&#10;rdvBoZk77Jq6wbG5O2lGe0TQ2DX1QCOCxcS+Mxq36osu7iPRobMXAoKYiqzfjp5DpsNtSADcRiyG&#10;2zC6Ey1QPIYFwWf8coyavR6TQ3YhZGskDiXewNqIdMxZdwIzF+xG7Joo3J2yEUlGbZHdwAUxjTog&#10;fUEoLqclIyUhDnExsYg5F4kzJ07i2OEjOLhvH/aG78HaNWuRlZWP775lyvbtn/j2e0JCnnd4/A2/&#10;+Ds8evo93clvamBdGXXqmx9+w9tvpQ7lW9x79BX1NZ6/+V71rxF38vbbH/Hs1Q949wNTmec/I7/o&#10;Ab765necPJ2IiRNm0hGFYNy4sXQjh1UX5bdvv8LAgQPh5+eHY8ePY8/uPdhC4G2iVmudSqD/XATO&#10;mYVgpmgrQxZh48rlCA6YAZ9+vVi6nMPsGVPhP8sP376Nw71rS5CfJi/Z9mVeP45AmUSgzEZR1lwU&#10;ZsxEZvwoBZTUqAEESm+cP+qJuKO9cZbpTsTW9ji8sTUiNrXBvlXNCZJGWDbLCGGznNG7kxnqVf0c&#10;Q7074/nD43hwYzFuFs3GjeKZqlL2ysWxyE2Veg9JEQaooNOV5DpXkhPXs0QX4nspqJSWzsGUKIWu&#10;RiSQYaD/nfJTZSBojQrT5eVadDd0NqKSdUyjBED5BIdOAox8OYZcp0Aivg9BwGvVAkOmUlEsEMmJ&#10;F4DIuvdAEZhkxvZULqUwXZqQh5ekPTqg5BIoApoLXE471wspTGnOH+hKoFTCwZUOdChtsWupmRYo&#10;nhqgHOqmHErGaTqgqIF0KVJnMhAJx73pJr1U+iPP8vwVKHQpkWOQfJZQOTcWKdETUJC7FouCJxAo&#10;VWFhZgMrq0YwM7VGpYrV0M21G0ICA5kqB2L3tnWIOX0AqeeP4lJuAu7fvoSkhBgsCFyINh1cYU83&#10;Ympig+YtO6B5G6ZQBIqTc2uYW9rC1MgUO1lYHh46Ad52LWBsaA5ra6nMtYWldQtcuX5Pdd26/4gQ&#10;efidqr+5fvMVbtx8jczsaygouokymbkFMHfqSkB0g1XjrnQk7WDRsAOsG7WHVcO2sG/SBc4tuqNd&#10;Zx84u3jQNnVFkxYesLLvhLomzWDftDvadOqHbj0GIjBkFRYt24y+I/zRfUQweo5bgV7jV8F9xBJ0&#10;HxYCb8Jk5KyNmLBwB/pPXIah01Zjf1QxthzLwbYTFxF5qhBXQiJwvmYrFJYxw/MKdsj8zAjZHgPw&#10;Ji0dVy8XIz8/H7m5ucjMzERKSjKio2NxjoDZuWsXEhJTGNjSTPwDHhEiMijMvfvSLfgr3H/8Fk/o&#10;PF68/h4yspS4lK+Z5n334++qj8l3P/1JgHC/Jy9w4+5D2rsH/Mwrgud30KyoUb2lAjvieCRBMglB&#10;TMNGjvLFucgofPfdD0hISICpqSn69euHY8eOESi7sHs7ndTWLXRSG7B+zWpsWLUCa8OWYANBEr59&#10;CyJPHOV8CObOnICstAz4jRiJg+Er8MPbs7iaN5fWe4RqMr6YOoEQmaacSWHGDBRkTEdWnC8DYRgy&#10;ogcjkc5ERlNPONoH0XQoUndyeEMrHFzrggOrm2PbYgeEzTTB4mlO8GjTAEa1ysGnV0uV8jy4vhQ3&#10;L83FtfypBAtVMJ6BM4SBywBKpdVP8GIAMkClFD/vgaxYd07fKyfOg+pB0PR8r0StkuhikmSYxD5a&#10;9aXbEr2HlEgCW4GLEmdTIq3T0Uk5j4+USyBophqQKJjE9UJ2DK/rvCch4UmH1F85lOy4PlwWeHA7&#10;53VOReYFKOnRPQgQnovwUBWz8dIPRZqNOU9dTB7E8wxAdmw/Bj6PHdkH4cussTPEFCfl0YZFDRC3&#10;vxNSjjHVOeKKuENuSDzqofqjZBImGTJ0AZ1J/JHeSCRUsqKHEygEyRkWDGeGIFUGWooiTKL9CJTR&#10;BMpoAmUMU59xyEoPwt69i1CnTl0YGphoemDXN0ClSpXh49UPfbt7wtutG2b6DcLmJfNxYNMynNm7&#10;CQlnjmD75vXYvGkzevbxgbWdM9MeU9g6OKFZy7YESzs4N2+NBqaNYFnXFFNtmmNuLRt0q2wIW1N7&#10;2DVyQd16tnQwLVB0+b7qMXuHMXX/CQvr5z/hMVOe+09/wOUbz9QDhGXSMi6oHq7G1i4wNHNGXUMH&#10;1K7XCHXqWqFOPWsYGtnD1KwJLKybw9DEAVVrmaJufRtap2bc3wnGFk1hbu0M9x7eWBSyHDPmhqLf&#10;iFl0I/PRczShMjoIPUYEwHM4052py+E7YxVmh+xE2KaT8JsahuWbT2H5llPYczwLyefycazPDKTW&#10;aYOi8ta4Xs4CRTUaIcm5I/LWbkTUyeM4ceokYmJilGJjYxEfl6CC+fjxY2r+B0Lixx//wO+/EQLf&#10;/YqvvvpBPTUpTb5qmLqf/sBX777HjVuPcOnqHcTEp2PP/mNYs2EnZvuHYsSoafDsNQy9+gxX84uC&#10;V2DfviO4mFeMly++wqGDJzBhwiSmNqEYNdIXGzdsxpHDEfD29lbdnD179sS2bduwbQtBwnRo49q1&#10;WLlsKVYslTqfUIQGLkAI053QwACsY4qzNGguli9ZiNPHT2DYQJbGecfw9bMDKEifzFJypKp8vZg2&#10;kSCZTqDMoGuZikJOswmUdHnr/7lB6j0vsYfpUA55Inqfu0p1Dq1vhf2rm2H/yqbYFtoYy2eaImiC&#10;PVxb6MOsbiX0cXfGrSu78OjmCtzIn62AcqNwigKKlNIyTmpeko82CKX0ZgARJp8GigcDzbNEFxI1&#10;0sCkNFBKSQuR0tIB5WNo6CTwKK0SN8JrzKa7yIqVa6RietARdEN2dHeCwqOkYlnGM8mI6amAIlOB&#10;S3ZcXzVNj/ZkEHuoYR8EJtIfRTq1iaRSViRuJfs84RDTh8Hvwd/eE8lH3LAt0BgHVthiB8GSeKgr&#10;kiPc6F468e/hiuTjnsiO6o9MwkSe6Uk53g9JR72QcXYwgTKCxxj6aaBE+TGdlbqU0UiJGUd3Pov3&#10;93q0atkUNWroMQ0xgD7h0sDQCL09e6J9s5bo1rI1Rnv1wCzfwQiY5IeNwfOwfdUy+M+coRo0evXu&#10;BwNjS9SoWQ/16zdAA2NzmJlbw8TEEhXLVYP+F9XhWbEufMpUReMy5VGjQi1Ur1qf93UVfs4Ol689&#10;wPc/QlUjPHj6LZ6++RWPXv2My7de4EL+HaRnXkWZgoJiuHsORv9B4+AzcCz6DRgD7wF+8Ok/Ev0H&#10;jkL/ASMxcJAv87fRGDDYD14+DLa+g9DXeygGDB2DISPGw9dvIhYGhmLrlh1Ys24LAsM2YfbirfBf&#10;vovaDv9lWxHAafBqpjmrdyNkxQ5s3H4U2/YQJAejsC38FLbsOYnoY/FIXbIDRX7zcGvAWNwY4Is7&#10;Q3iDj52B0wsCsWnZMqxatZa03aK0e1c4jkYcw+lTp3Dm9EnEnY/DjWu3ce/eUzoTilN5avLOnce4&#10;cvUuEpOymY5EYdfuIwhdvBbzF4RhDgE4c1Yw/OctxTJed0iIrF+mNI/rZs8KhP/cIKxcsQE7d+yn&#10;9mF52EosW7IMUydPw7Ahw9Glc1dUrlJNAcWAf+C27dqjT5++KgUa7TcakydNwkz+UefOngV/pjzz&#10;587BfP85an7e7OmYM3MqRo8ahdEj+uHVs1g8u78eF5JHs4TUOJS8VP4GdCYClbyUycqp5MT7IeGk&#10;l2p+lNadqAMedCcUgSIO5eA6F6Y7TbF3hRMdiiNWzjZHwNhGcG1eFyZ1KiqgXCvciuf31xIic3C9&#10;YBpuFEgr0li6k6GESX+6E5aiqkT3VPpXQLkQLy6FENHC5N8BRVINnUoDRcAhU51KwySHqYnovRMR&#10;1yQgISQIkfQoBnmUO8U045wrMgmUDDoVSZEkpUqNdOeyp4JJmuxLRyLLOneSes6dhRq/E7+3Bije&#10;yIxj8MdrJE8cZ0Qz3SFMkk51IxR6I+/cAGz0N8WexQ2xM9SUgCFECJRopj6xB7si5QRTQ6almWd8&#10;kH7Ku6Q/ShZTHYFJmozYpgWKvDxdAxRp6ZHhIEfRofgiUfqlxE1GXs5G3n/LMW3qNEyfNgOzZ/L+&#10;mTcPYdJ9gvfjGmrbmpUI37IBh3Zuw8kD4TgVcYgF3mFEME7WrduEVWs3YcvWXVi/fjOWLFmOBfOD&#10;MHfOAh6P9+WMudg2JwB7ps/BqrnzMGrUGHj08mZG0h49Ge/PX79T3Ue++vZ31Z/rHd3Kk9c/4Ort&#10;J7h976UawqDMixevCYHtWBq2DivWbEHQstWYs3Ax/BeGYn7QEorzgYsxNyBEsxy4BHPnL8LseYGY&#10;HRCEOQGc9w/A9Jn+mDZ9NiZOmY6x0+fDb/oijJwagGGTZ2HIxKkYNnE6RjA/8500F74TZ2Pk+BkY&#10;NWEmhvpNRv9hY+E1eCSGDB6F6SPHI3CUH0JHDsXikcOxdNgIBAwYiqmDh8CX80OH+2Lg4GEE3HAM&#10;4/ywEb4YMdIPvqPHYMzYCZg0aRbGTZqHkWNnYygdhg+B5DN4HPoPGYN+A33R12c4vAWQPOeQYeN5&#10;nLEYMGg04TmaQB2JvgMGo2e/AfDo463U3bMf3Dz6onsPL7h26w3X7r3h1t0Dnbp0RZu27eHSug2a&#10;Nm+BRnaNYdnQFiZmlnR1Jqhv1AAGpiYwsbJiGmkFSztb2Do2RmPnJmjq0pw2symaODvBpXkztGrR&#10;Apbm5gic74tffozBrasLkJMyvBRQ5KXnGneSmzxJzYtDiYlgIEQOZrrTRwElijA5F+6G41vbK6CE&#10;Eya7ljpga4gDVs+xpENxYMpjBGO9cvB0bYzs1OV49WgDbhVqUp6reRNx5cJolubSIsISWUrnfwMU&#10;kcCkBCqfAMqFRELgI5V2JqWBIirtQkrDQyOmK4SIzIsbyYim66DSCIu0yO4l0/SzXaiuJUCRtE0g&#10;Ig/2CVh0kof9ZKqAwmnSWVnnqaCSTclTxuk8lyiTSovqgcTTbog92hGJx7rj9JaOGNO9PNbPMcPu&#10;pWZIPNgFKUe7IVZ6KNOhZJ3jb3jOm86kDxIjetOd0PGdHUSgyFiyGnciryUVoKRHycOBApORvIbh&#10;1AgkESoJUjF7fixyMoIRcXgF5s+fx5R7ETMCiq530dJQLFm+DCtWrcTqtWuotWq6YtUqhK1cibA1&#10;a5RWrl+P9Vu3YdP2ndi6cw927N6L7SIWzLt27UU4nfjRA0dwjo771PGTiDh1BuERJ7Bl31HsOngc&#10;p6LicComESeok3EpOBGXhhOxyTgenchtyVi94QDK/P7Hn/jmux+RlJaFMVOnY+Icf0ycO59TQmJh&#10;CGYSJrMIktmLlmJO0FLMJFimzF2ISbMDMHneAkwLCMT0BUGYTsDMJO1m0klMX7gEUwNXYAqnk7g8&#10;dp4/JswPwETuM35OICbw2BMIoUnzAzGN55geFIppCxZixrwATPVfgAmzZ2LirCmYOG0axhNQEwiq&#10;KXKuBQGYvXAR5gYF81qCeU5ew2xe66x5mDBzDsZOm4MxU/wxetoCAm0BRk1jmjVpDjUbwyZMx5Cx&#10;U+A9Yiz6DCVYhvlRo9B7yAguj0QfzvcdrlFvwspz4BD0EPUfjB4+g+HuPYgaiO6EjXu/fvBgitNz&#10;wAD0HTwYPsOGwZuQ86G8+VnvQcPg6dMfHgN84N7fG51790KnXj3RpXdPdOjRDW27uVJd0cHdjZDq&#10;ji5dXOFg1xCnjq3A7z+dwuWCychJHsISchiB4qccyqXM6Sw1p/AmH4+LnF5IHI24Y31Ui0ECp9EE&#10;ytk9bji9szOObW6HA2tdsGtZY+b1DbEp0A6r51ph0eTG8GxvDMOaZeHe2QFZKWF4/ZhAuTSXMJmC&#10;KwTK1byxKM4agXzt07b/vwTKhyDRKFvSL3UtGpiII8mgFEjOaYCSTknKk36uK52LuzqmXL8avpFK&#10;Ot1NSeZ1gFHjxXKaTKCI0mN6KZiIMnhekQBFUiMBSvSRdojc3wl7w5wx2q0cgnxrMu1piNSj3VW6&#10;cy68rUp5cmMGqIcEE494Ip5pqTzPkxs9HJmR4kwGKZhI83E6AfMeKCMIE3n6WAOUJNUvZRRyM+fh&#10;3NmV6Ny5AxxZGDm3bAHHNi1h38YFti2bwY4FlXWz5jBzbALTxo4w5VTmzViQmVMWTTSyatIE1s5N&#10;0Yj72rIwFDVsxkKtRRtYu7SBQ6vWaNy6LWxdWvI4TWHiwO1N28Cc8+ZNm8HUuTmMlVxg0bw1LJq2&#10;gnXTdjC3b4My33z7PY6ejsF0ug5D28YwsG+CWg3tUdncBtWsbFHDxh41lexQxdwKlUwtuM1STatY&#10;WKOqpQ2qcirzlbm9mqU1alg3QnWrRtyf67lcwcwc5U01qmJlg0pmFvwct/E4sn9tWwfUbeSA2jxH&#10;TauGqMbPVefxalnbQN+hMfTtG6MGP1fVwoLXYYP6jo4w4I9S194etRrZoTqvT661mlyjJc/L+arW&#10;XLa201w/j13HTvZ3KpnWamSP6nQUoqrWDfkZXg/PV5nzFXlN5XiNX5qYoZypKSrSPehUydICFczN&#10;+J0obitraIjP69bFl7XrooKBESrQmZQ3Mka5BkaUISqaGvP7mqCyhRl/HxP+LuaoZ9sQejaWMKBr&#10;sWziBGOer1VrB9y+dRTv3uzC5exxDDAZPGko7b4vClImoiBtMoNzPG33aDXNTx6HBObjcRF9eaP2&#10;RgzTnTM7u+LUto44tqmtqozducSBMGmItfNsEDbHAoumO8OjHZ1TrbJo3dQM2Wmr8ObZOtwumo1r&#10;udNwNXcSinNG41KWvJFwsKaUjuvLIBZXIK06mvRGIPJBmvOB5NUSWmh8KtUpBZW/7PeRKykNFElr&#10;RLoUR+dMRJmR75VBQIjSz7pSbsjmdhmRPpPTpFOEyUdKOUOgnPUoUcoZWcdUKUp6xBJgVGasVNpK&#10;XRIBw6lKk3gd8uBlQkQPHFrhjHlDy2NPqA0yTngiOrwT4d5WdW7LiezHNMcD8Ye6Eyo9kB01BDkx&#10;dCfSue2UD5LktaTnBvJ7iGMRyQj44k40DkVeACYVtCnRviwApiIrbT3ad3BB9fr6MGrUiDHDuLBh&#10;TFry/uI9VoWOuColUzVvzRilQxZVsbJkfFgwLqxQ05Yx2rAhZcN1XC/78lg1bG1Ry45xyGn1hrKP&#10;HepKL1unZqjd2Al6TZxR06GJUi0HLlN1HZuiQbPWaNimK8p89e0P6DFiHIycWvKkdqhm54jKDPAq&#10;DLhqdg6oxmCuxECtaNMQlXgBlfklZFqlkS2q8KRqnXa9TrKtAr9IeV5oZc6X54V+yfnyNvxyhEAV&#10;XnBVrSrzoivz2BV5jEo8XmWuq2LHfdR+PD6Dr4odz9nIhvsQTvwxKlhbqmllrpNjVeF1ViV4qjo4&#10;8po4z/SjKq9brr06f4yajs6owR+jJr98NW6rYe+IGty/mgO/H1WJP67m/DwPz1u1cWNU4fqK2vNX&#10;dSB0qEq2/ONxWsWe18l9q/G6KvM7VbQgKC0sCUkCl9+zAv9o5fgHrmBjzuuwQc3G/OM4NERNOxvo&#10;8Rj6Dnaox2MYM/0xk+vTr4fBg7vhu2/i8eLJOlxKJzQIFHnx9sdAyTzvh4xYX+TG+6mSTYBy/lBP&#10;VXdyekdnnNjSAUc3tsH+Vc2wI9SOQLEiUCyxbI45QmY1U0Ax0a8Me+s6SDy/GC+frKVDmY0bF2fg&#10;Wt5kBZTLuYRK5jBVZ6CaWVVQS5qhcSI6mORJS87/FaDQLUgQU6XrTHROJZOpTGmoZNJppJ7uwqB1&#10;JVDooAiUrE8AJfHkX6EiMEmlc8mkE8k530cBJYNuRSeptJW0R97FI28XKEgejNi9neA/rBy2Bpoi&#10;/UQ3RO6me9nTnqkNU6STPZGg+qPQPZ3gd4wdTuANQtKJfqoyXQOUQf8BUEYjNX4Crl7ajilTh6O6&#10;QV06BWfUc3Tgvc17sbHcp+/vVSXedx+KMSeSbbz/qjfmZ/n56lrVpHup1cRRTdU8XVBNFtx6PI9M&#10;a9Lt1KWTqe3cDHWbtlDS57JB85YwolOxbtsFZS4UX4WFay+YdnLHFwRHBd7gFWiXyjG4KzC4yjO4&#10;Zb4cA6g8A0ymXzCIyjLQROVEDCydyjbSLJfnBWu2a7dxuQIDqbQqNubxuV6O8QUD7Qva/i/teQx7&#10;HpvTctxell9e1n8u27XnUp/htIK9HcrzOOUY/BVo6coTBOUceL28bpmW5XaRWmfLffldRBXsub/s&#10;I9emuz45Lr+fHLsCJddWgT9+BV5HRV6PqIJMHQhMR0KM20QVG2oAJ4SvqEBijnJWFoQnwdLIEhVt&#10;CRk7a1RzbESwNCLRG6IeP1efxzfiH68Br0fPoA6WLpsI/JGCZ/eWMef3pTuRjlRDGLR0C8kTmO5M&#10;YvCNUzBJjxnF9WNUC09cRB/EHOiBc3u64fT2zji+qR2OrG+NfSubYscSO2wOIlDmW2C5vxVWLGgP&#10;zw5mBEpVWJvUQNTphXj+cA2uF8xUQLmRPw1F2aNxJXcMrl8UJyR1D5q+GpoAZypTypV8EiiJf9Oq&#10;o9XHMMlJ6KWmuYnvIVJaOoci0sBEwNLjA2URKB9L3EkWU6Hc8wQD055Mzgs4kk8LRLoRJjq9h4oG&#10;LJIyiaPRAoVSLUB0LKoylsBJlP1PSSUuXcppd5zd1R6zh1TCunnGSD3uirM7XXB+X0dknOJ2uhMB&#10;SuIRQjhqIDJLw4RT6eD2KaAkcz5Z5pnuyAvU02Wc2dhxBMp6hO8NRR1jfdTj/VrHmQVjExZwBErl&#10;xnTYvD+VCJCPVYn3n6iKoz0qcR9RFa7X3c9Vub4q59W0CSHj1ITHZuHM2KoqkGEBqAGLI2pxmx6B&#10;I6rtROffpCkMm7VCmcTsXDT0HIDqTVsTAJpA+5IX+gUD8UsJSAasRu8D+3OWtF/yYr5ggIk+l/V/&#10;I/lMWQarSCBSngEqYPhCwMEvoZOARAFF9pdtDOqyvBYdFErmeYwvCQiN7PCFLAt4CBPRF1z/Odd9&#10;ppVu/gt+p7ICGZK4LMms5rXXpZPApYJO3F+BhdcjfyD54XV/LPXH4DUK5avwu1QiUCqbW6ASU7IK&#10;AhORNecJlMoKKLST/INXo1vR47RuE3vo8w9m6NSYaSadio0xoqLWA79G4+G1AMgbAXPimXJQGqCM&#10;x0W6lJyEsSwhRyLx7FBa75G8qfsj5nAvpjsCFDecZLpzZENrHFrrgr204dsX22FDoCUdijVWzG2I&#10;dUHd4NHGHJaGtWBuUA2H903H0/urcPXidKY7U3GrcAau5o3H5QujcbNgLArTBWpSp6Hr4/EhUD6p&#10;/6NA0TgTnXQpz98BRdKdPHnbH11KutSdEAQaoGigIvM6fQyUDHEhdGd5Cf0UUJIJk0TCI4GfSzjh&#10;iqSjrjh/pAtij7gyzeyK8b0rY52/LZIiCJQdzRC7pzXiD3ZR9Siqc9upvsiPHarSHGmVE6Ak053I&#10;3zAtcjAlrTyahwQ/Bkq6vEBdgEKXUnAhCJnZu9DEhe6Bbljfma6chZQApYqCyl9BUiLt/atbFtdS&#10;jbFXWnKfi4upJs6HBZ6oGoFSjRCprpbp8LWqyXPXEjlRdC/1nJujzNX7D2Hq1gufWUsQsQSXYGcq&#10;8TkD7AvqSwbNl4SJBLyCSWmgMNg0yxpAfAwTtZ7SOQAJWnE3nzeyViAqy2PIcZS435c8t5Kcl0H9&#10;Bd2OwK0cQSJOpLxAhPNyXQII0ee8PoHIl3QpIgFMiWRfnQQonCqQKAnc6Eh4nvI8npIWJmodz60R&#10;Uy1+x0q8PoFIZe5Xmdcoqsr56lxXibmppn7FUiMCpiIdSiUtUCTtqaJkrexpnSZ2BEpjGJH4dfi5&#10;Fm0dcffOOfz8TQTuXZ6DS2mjGECDkB03mIHmi4vJ4wiU8chOoPWNHIaEM4N4kw1VN2XMIU9Vf3Ju&#10;txtObG6Pw9KZbVVT7AlzxNbgRkx5bFQ9ysZFLkx53NC6iSEsG9SGFR3Kji3j8fA2gZI/kwCZjftX&#10;5+LmpSmqYvZmwTjIGCEXGFDvgSI9YzXORKcPOrSJ/leAwm1aaVItjTQVsv8pUFyZ6jAtk89xnzQC&#10;JfGkG+GhSW90APlYpYFyIa4vUxofnqu3qsSNP+FGuSLuWGecP9wRUQfb0a30xq7lXdHG5h9YNKUx&#10;Eg51RfTuFojb2xpx+9szFe2getRmnfVGzrkB6t3GqdJ8LC9NJ1yk2T8jeighIsMYCFSkt6wAZagW&#10;KEx5lEORgauZ8qbMQHHxHgwd5YOKBoYwaObMdIUpD6FS7VNpjqzTqrLcv9p7uAqXP4aJRvI5O5UC&#10;6YBSQ4DCQrgq46YGC0JRdbqY6pzWpEOqRenRsdRxbooyuVeu4suGjfCPhgxeBlhJkPPEZXnw0mD4&#10;UhyJLDPABCBfECwlkKH+QftferlEpY4hMCm97j8S95fPikvSOaYSoHxCAqGyLPk/FD+vE39QjSPh&#10;NTW0VhCTZUl5BCiStpVtaKMRr7esrTX3teZ2GyWBS2UlwoSfF0dSlqlOWQtzlJdKWwEKf4vKTHUq&#10;O4gN1agKVZ2lSG3aSgP+kYz5R6hrYgrfkb3xwzfJ+ObNXtwqmoOitOEMnP7IOk+XQociDwLKi70y&#10;40Yg6dxAOpT+vOEH0zJ7IfZgD0SHd6fN7oKTm9viyNrm2L+iCXYz3dkR3BDbAhvRqThhydwOaE93&#10;YmVTH9aWRmhoVQehQf1xvXgprhEmty4vwP1r83Hr0jQCZYxyKNdzfVVvUqlHkbSn9PM7OunA8Cl4&#10;fEql95epDihK8ZyncuKYbvwLZUkla8x7SWrzoaQfSlcU8JgXxeVI3xNCIlkBg3A51+MD6QCjWSaM&#10;tCmP1J/kJ/kgj2lf2jl3Aqkr4o/TlRzrgii6k/PHuiHq1GD4DnVE7WplMMzHHHGHu9KdSMrTDrH7&#10;2yBmb1vEc11OpHRuI0iOMw2iEo/3UUCRv6MApbRDSac7EbikSLOytPzE0KVEj1Mj4afETUJx/jqs&#10;WTcH5evWZvohQc3gVkBxUKmLxn1o3EaJK/mEqlB/AQpBoUt/SrsRAcyH+3FZQUfqXQQommmZmPR0&#10;lDE2USmFpBACEwnivwOKuJOPwaGDzD90sPhY2mPI8QREOsfzmeyv3fYvxWP8HVA+BZUv/wITET//&#10;MVB4THFjunX/EigCE7oMkQYm74EiaY6mopjSzn8KKFJxVsvRFnWdHBRQGohVNNTHktBJ+Ocvafjq&#10;5Q7cKJiJovQRfwFKjnoYcDhSeAMmqNHTfVT/E+lqHynNxds7/wUo2xdZY1eIPTaFdIGnmy0amBnA&#10;jqWKhbkM+qSHGVPdUZgbSqD44+61hXh0ayFuFk5hyuOHm/ljcKdwHPJTpB7lQ6DoAl9JC4OPwfF3&#10;Kr2/TP9PACUzsjunbriU3JdA4fGkQjdSwPEhSOSF5jrJckZUT04/Bkp/FKZId3upL5E6l66II1Ti&#10;IqTidhTClvaEiXU11DOsjW5djBC5vyeid7VCbHhbgp7TfW3V+LLS/V5GbpNXkiaKjveFjIeSSZjo&#10;gCJNxyrlYUr7V6Aw5YmZiNS4iSi6GIbomE1oYGeBipZmdAp2BAshQAf+Pp35vwsUBTaqTGxGBsqY&#10;mDG4BSSfTltKpAXEZ5QAQYFEq5K6FO0+JZ8ptU7cj5IWLMqt6KT73MefLS0GvgBE6kC+kFSHUhAh&#10;BJQIAgUUO0JHVBooAg6dtGBRaZh2WoGw0qU8JVBR0rgTAYqARVSB1yhpkLQyVRag2FgxxdGoBCj8&#10;nAKKFipSh1KDf3g9J3sCxV5Vyupx/9pGtRFxaCl+/T4ST++vVJWjhSnDGCjeyIobgqz4kUx1mAIR&#10;KGkxtMGRgxRQ4mTsk0N0J/ukUtAVx5nuHNvQCofXNFNACV/mgJ0hNghf6YLZU9rDyLwOTPk97eiK&#10;zM1NCRUDjBzeFgmxMhj1IsIkBPdvLMD1i5NQlOOL63kywPM4yFAD8rxNXpLUpWiAUtqhfAyMf6eS&#10;FEe7rIOK6GNgycOH2ed7fKDSMJF5eXn5p4CSe94DhfLskDzASBhkERClAZIZ3YvqTYj0KrW+pwKJ&#10;TlkxPZFzvrcCitSlZDCVSiFUEk50Vq4m6awfho9qi6rGtVDfxgRtO5jg1L7+BEpLupTmOLerBaHS&#10;mkDpjrRTfdVASwlHPBRQUk97awZboqRSNuWsZqAlzfiy74GiWnok7Yn2Q2rseKSdH4/ctHnIz9uF&#10;Tj3a4AuDeqgpaYhq6SkFEMaXmurWMT5lnUrfOS9QUHUoWjDoQCGpjAZGH0JDgKKDlEizL7exYKwh&#10;rUVULc6XOa+AYvpfAUXVoXwElL/u835dSeWtbpt2+1/Wldr2STH4BRx/cSUCE7VegGXPoBeAlILJ&#10;3wClNFj+DijleD0KJI2sNNO/AcoHDsXKEpW4n0BE0hwFEzqTGk52pLmdqkOpzz9cNXMzODS3ReHF&#10;w/jm9SGVdlzPnYaLSYORHtWXQBn8t0CJP9FP1Z9EhndTzcVHN9KdrHPBwVXO2LvcEXvoUPaGOWD7&#10;ajd0dmOqZVYfFrzxGvH3MjMzhoVVfQwc2BTbtvbBzcsBePlwOW5fnotLWaNRkDkC15juPCieiKvZ&#10;wyGjmglQdE8P//8HUHr8V0CRqSgz+j1UBCgiSXsKkjUuJe2sO5JOuxIm3XDm0FD4DOiA6ib1YOhg&#10;TVgbY/+WAYRJe8TsaIrInc3VGCmJR2QIA6Y5ApQIDyQc5TUwbc2OGaZa6lLODlRASdG+5/ivQPFV&#10;LiX1PNMeKitxCq5f2Ynpc33xRT09BrIDU+lGChAlQKEEAOI0/lugSP1KZepjoKh95L4VqX3/Diim&#10;JnQdEuCaupNPguIjlTiSj8ULls/LcXTSOZPS+8hUuRTduk+oBDi6ZUodkwAoffwS8UdQzkXgIt/n&#10;EyppRZKpwIXHUpWz/KykQBW0Kk8JTHT1JsqlaPUBUCiV9uiAomSlgFKlsSbNqS4wUe7EAXWcRY1V&#10;/4Gqxobw8nHDm1cJePF4K4pyZ+JW0UxcTGY+TaBkxg6EPFGcHc8UKIHWN3owb+QBiD+lGZ0tjg4l&#10;MtwVp7Z3RMRGad1pgf0rnRG+1A47Fltj38YumDWtC+qa1UTthpawJFAa8rtbWplS9TF+fAcsDm6G&#10;i5nT8O7FRty8NIMwGYn8jGG4nOOHx9dn0DH5qedgZOiBPAJAp9KQEGmeIhbJsgCjlKSitkTailuB&#10;ilYXBCJamIjeD48g/U4+BIqSwCSG8BARKPIQoE5Sf5IZ2Y0g8cClpJ5MeTwIF4IhStP0K5LnceQB&#10;P6lslaksZ0nHNVGMpp+Lpo+LAEz63hAq/P5SKazqUk50xfmjbjh3xA/uPVxQw9wI9eTva1oXMye3&#10;xfmDHojarhnJLTq8DZKOSKsQHc3RHkiWd/Uw/ZHBltIJEkldk2X0tjMyVoq8PF37oKAARUFlGFIJ&#10;ldRoAiV2LNLoUtLjJuPapTUI3x+CmqYGqGYrwS0AkJYeLVSUk6CjYCqkA0pVBy7zPtdVyApwdNCQ&#10;5mLZt2oTaTp24DzF+0UkTciyTuCk218DFi1QtFJ1KOczCRQLEwYrg0sb+Jq6kv+5BAS6Y5XWp/b9&#10;O+ng8bFjkessfa2l9RcAcflLB4106+S7qf1lqgMKf2hN3xaBiY1G/IyqiBWAcFmg8heHQkCVuJTS&#10;QJH0R1Iebb2JcidULf6x6jDdqePkiDoODiivVx3+80bjt18zUJQfiKzk8Xh4J4BByRsqyot5M9Me&#10;QiUrbigyCZVU3oQybmzc0T6IP+KJ8we6Iyq8Kx1KBwKlFQ6sba6ai/eE2mL3SkesCesBO2cDVDDS&#10;gyH/4BZMsxo5EijWpjC3qIfAgL5YEtQEaXFj8ebJehRdGI88eclV+jDcujQZL+8HMPWRCmEvXhNT&#10;Hh1ACA0dQD4NFAKjtEo1K79vHXoPkI+lg8mngJIjIlCkKfi9SgOlG4Hihotx7riULGmPOwripemY&#10;MFCd0noigyCRXq8ygn12nDyvJPMaZTPF0fQMFpgQWKLz7nRm4piYqhBWiZLynO6Ns0cnoGlLC1Qj&#10;oGuzsKjBVNKxiR4idvbF+fB2OLWpiapPkSeSk9UIbt3VoNUZ53yoAarZWPqiqKZjNcasTpL+aKAi&#10;Us/8SNoTI31RJvDvNQUFWQuRnrYZjq2aoKyxKao3YcrTRNywxl2U1KVoHYXMl3YXJdKuU+AR8R6t&#10;TIB8SgKX90DRqPrHQIkToFiaqspYCTRNC8/7ACwtCXIlblfBW2qbTjoIyH7KCWiPKyq9X8mxtCq9&#10;TW3n8T8FFLk2Jd216qSuR9c/5v25Pj7+vwKKuJJPAUVgIutKOrjxmkT/NVD4h6vNaR3+0aTHbE0D&#10;PRw8uAJ//JaC9OTJyEwap14JmpfMGyqqDwOAeTuhknl+EFMfKakGECh0JhE9lTuJ3d8NkXu60KFo&#10;gbKGMAlzxM5ge+xf2xkjhjihCvP7Wvx+8qiCBW+qRrweS0szmLI0XRo6GKuXtaGVHo3n95fjQhqd&#10;UOIA5KePxOObc/HmURCuXJBma3EoApX38NANmvR/Hig6/adAkQ5tbsiP1wClINED+XIcwkRAopN0&#10;oc+O43cqear674Eijxrk0VVJiifN1Emnu/DvMRj7906AiZ0hqttYojaDqY6tPWrUr47FC/m3Odgd&#10;xzbYM+1piZQIV6Y90rmtO1JO9iGMvAgRDUwEKgITGbntXwNlBIEyWnVuSz0/Cenx01FcuANDfPvi&#10;s7p1GNjSV0oHFI1D0bgUjSNRKY92nXImlEx16xRMeH/+90DRSHrcahxKRjrKmBurIPtXKYguECXI&#10;/xKkEqC8KE1QayTbVauMWq/5XMn+nNdBRqeS4wlAKE2LjrTiaOBS+rOlz6OT5nzvj6fWy7F0+3Be&#10;jlOyj1wDYSKSXrwKKFynA4pyJFJvoq07UamOdlsJUAQmWql6FJHAharI/QUoUoeiA4rUguvxD1fX&#10;iX9Q8wawaGSKixcj8OvP0Yhh3pyTPJGuIJRBOIC5M0vDKHkYrR9v/gG8kVmi8UZMPN4L8RE9aKvd&#10;mZ/Tdu/ugpPb2uPIBhfsJ1B2L3PA3rBm2BjaDra2VVHV3IR2vCmMGjsqoNjwu1tZWcLIqA6CAryx&#10;Z1tPlnbT8fjOYmQmDkZmwgBcplN5/XARXt5bgKLM4WqAIoGHDho6iHwIkvdAyUvurZTLlEOkg0hp&#10;fQokurqTT+k/BYq4k5yY7goohYmESpIHLspnlTN5/zyOTgKUi8n9mXr5ECz9eC7NowaadEcDlIzo&#10;bjy3B6+bwJGeulRO+hRMnt4TFQ3rQM/eDnUY0HX5ty1nWBe9+zkhJsIHxzc1xrntLZB82BXxlHIo&#10;J3vT4fRmytpbASVVDQOpGRbyvbjM1Eekg0qyjOwmvaTjxtOhTFJQuVa4DstWTkUFgzqaVp7GmrqT&#10;0kBR87z/lbTrPgkUBRJKoKLg8l5V6b6qSo9cJ+ngpgFJ6dYfHVD0nB2llYdAMTHSBOUnAlWn90DR&#10;BG8JAGQbA/9LXlTpz8t2tZ7SQaJk/38HFE7Veh5Tgeijz/5vA+V95ex7h/IfAYWfkc5t0lv2PwGK&#10;ojin9Zrwj2qiDw/Pjnj7Oh1fvd6PiH0euHbRn0EcikuZQ5BBO55w2h3pMXQpMdIBSrprC0w8EHew&#10;G2L2udGddMWZnZ1wfEtbHF7fAvtXCVAaY9/KFlgd1ApNnPRRpYER6js6wYTnFqBYN3ZAw4YNYUB3&#10;NHt6D5w97otbxYG4ey0AafEDkJ04CLeLZuLb58vw6PosXEzVjNtakOpdAo3/LwNF6lDk2R1JeQr+&#10;DVDSpQJWmoZTZIzbQQosnwZKdy1UpDOdO+HjjbMnx8HW2UQ94FqHAVfX0YYFBQskuv0GNjWxd5OX&#10;Gmv2zNamiJfBlg52IVTckHS8J+KP0WFGeCqgZNCZaAau/k+AMpLOZCz/TvKa0olMUUNw/MQK1LFu&#10;gCoNLRUk/gKUT+jTDkWnD2GiRNBUoaQu5WOgfPwskLZStoFqCi4JvlLSpRQSjAoSpYKyZJvsK5//&#10;dyp1XPlMaX1qP3FMalspfbxcer0GNprPqHm5Pu061XlNxG3vJSkPxeDXScChU+n1H28TqRpzuhPN&#10;Q4sfpTzcrrrbs9TQAaUW/zh6nNbhD1+FJdmcuSPxx685uHtzDY7s6Y67lxfg6Z0guoKRyIpjanOi&#10;K9Iie9Hy9qE76YO4Yx6I5U0Zvb8LovZSezoTKB1xdFNLpjtOTHekhccJ+6ida1wxYHArVKQFr8v0&#10;zYAgMWPqY83z2zAdM2pQGxPHuSIpbibuXQvC1fwpSIomDNJG4cntQHz/YjmK1YDN/dXrM2QAaDV0&#10;418AolHJuLFKslxKSb1L9Cmg6KChS3Peg+R96lMiwkKezSmtEqDEMOhj3HDhvBsupfRAUaonilP7&#10;0K1oWnl0aY0GKDK2idSpMB1i6lMor9hIG6xadKTLfbbqmauFigKVDM7UTYElP3UYVq70Qk2TmqjN&#10;v7EeHadeE3GejZn6OKCCfnWMGdkU5/Z64ORmJ8Tt7cD0tCviDndB8lEP9VqNJBYOKacIlHOS6sgo&#10;+DJotY96WFAqaaUpubSSpY+K9EeJH6cBSvx4XEifi9T0TWjcpgnKm5iiuoCB9/xfgKJbp5VKgwQU&#10;BEol2c75ipyvyPujtNRnCZJKdC2VFFwELNrUR9yKSEFG6mU00gDFzPhvgSLBWTqIPyjltVLbSwPh&#10;71TqOH/Rf7rfv1Kpz+uuSTrPiXQu5AN9Aij/jcSlKJiIM/kXQBFJs570FVD9BWxsoGdaHxFHVwHI&#10;wZWCEBwN98C9K/Px/P4iFGeO5g3tjdhjnVg6eSBdAaU3geKOqANdcC68I87u7oBzuzri9I52iNjY&#10;HPtXN8Eupjp7VjTFvhVO2L2mM6ZO7oaaprWhZ2eJuna2MOVN0rBJI9jYMuUxroMRw9shOWEO7l8P&#10;xIVk5uhxPijOnYxvX67G89vzkcGgK8qU11QMVF3QL6b0oz4NlQ+B8pHoZP4ToHwsqUuRpmHRfwYU&#10;N6orcuNcCUHpP9KDQPFCEa87W1pvtEARgOjAkh5NYEfR9cT3w6X0IQTnQFxMlNRHHgzUdKLTOaGM&#10;GFfuT1jx7zN9eidU5W9Yh7+nwERa8AQo9ZyboCrjycGxNg4ynTyz1QVxu9ogfp8rEg7K8JDuhIq8&#10;t6cX0x0BitSfaFKeRDoWAYq8t+evQBlOoPiVACWNQElNnIqi4p0YMsYbn9erh+qMxQ/6n+gky6Uk&#10;EBHJg65SV6iZ//DBXZEOKJ+qT9FJWn90rkX0SaAoN6JVSZBqt8u6klJfq/8pUNTxP1r3gT7xmX+l&#10;0o8C6ECi6zj3IUgIQu7/HwGlVP+Tj/WfA4Wpkcwzz67Kz5QzNIBtUytcvnIav/2SgLysuYg67o2b&#10;hXPw6uFi3MybytJyBPPwTur5k4yoUkChOzm9qy1O7WhLmLTHqe3tcGxzS+xb1QS7lzphL4FyaJW0&#10;9nRAqH8f1LOqj2rWphqgsARp6GQLq4YWMDatiyGDWiI5fjbdySwCZRRy03yZ7szFj2/WIZ/BlR7j&#10;iZv5friWM5yBJuOsygDOn4bKXyBSWh8ARSo3paL2r0D5K2BKOxTt/H8EFDcUpXkqoFxK6YOCJKYx&#10;hGPWeS8FE6mE1VXEClBSI3uo9EegUsC0R+ApwyjogCIpliiTx0+N6kqgjMWokS1Q1cgAdRlUeo7S&#10;9dxO04JH96nXiH/vupUxbby8SbAPzvNvlbC3KxIO0BEe6a6akKX5WAcU6Yuiej4f66sZzuAsHQvX&#10;/xUooz8ASjLTnsL8DVi/JQCVGzC95b36d0CRvidqG1WREBGQlJepPdN3tSxP1mulgKJ5OlmT9ujq&#10;VgQuWqn1TJvEnfw7oEhria55tnTA/q20QfyB/s1+AiFJST7Y9vF+AoPSy6Wl27e0uP6zhlZKJfto&#10;9/8LUNRUCxSdBBS6ehOtvmRu+mUjS5XiSL3KX5qP/wOgyDgV0mO2Iv941fgHrVC/LoaO6o1v3mXg&#10;7ZujSEuciNTY4SjKnoK7dCmPLgfgavZ43sxeOBXeEgknurMU80L88R6IOeiKU8zNj29thZPb2iod&#10;2ywDUjehM3HEwdXtsH5eCy73xY61k2Db0g5VrIxRjzeKOJRGzgSKjTnMLeoroMRGTkG2vPcnYyzP&#10;PxlvH6/B87uhOBfRFjkEwdMb03H74ljVWzSfcNBBpTRc/k4lsNHCpLR0HeNEfwXJX4Eiy9mcZn8C&#10;KCWKlZRHA5RLaYRJqjiUvshPkP4ldDsEiEBDKmKlElbmxaVI2iNQkWluPL9jkuaVHHJONQaMFigZ&#10;ApTILrjE32rk8JYKKPUEKAywWk6NmO7YU3ao7dgQNSyMYWevh33r+iHtUG/E7u6M8/u6qldrKKBo&#10;HUraWc1jFAnH+ffVAiVFHq0gVEoDRcZHSY+Vl37RmcRplBAzHrkZoYiN3QgLZ8aUiZEGGlqIlIgw&#10;qch7VfcMmmqp1EKlRIwJ1bGTBY8GLO/dywdw0oLkvwKKCnblREoF67+SNmg/0L/Z7y9AKeUmSvYr&#10;DZSPt+k+p5VyTnI83b66fbT7fwCURrKshUhpfQIoX9hY4HNK5nV1J/8ToMjTxhV4fTLkQTUjfWzZ&#10;Gow//8jDs6e7ERc9EhkJIxjQE3GJQf3g8kJcuzCZTmUcEuhQ9m1wQKK86+VED8QfdUf0/s44sa0N&#10;TmzV6PiWVgoq0tKzcr4L2jSugoF9G8N3tCfMnaxRs5E56jd2oEOxgw1dklVDc5ia18egAS1w8qgf&#10;Yk55q1ed3iigO3m9FVdyp+L4vqYoyhqI1/fm427+RBQIUAgQ9cKuUvoUSHT6T4Gi04cw+V8GSrQn&#10;gaDpfyIuRUb1L8rQDMatcyqS+shTxtIjVhyKuCJVEawFStb57gzuLvzeozF2TDtUMdSnQ7ElUBqi&#10;lrM89OlAh9IQes5WquK9hkFNDO/XCKlHBiGaQInaS6gcoFM5LH1SeiigSD2KpDoigcqngcKUKHIY&#10;gSKvGR1XApQkAiUrcR6yM3agaYcm+KxB/X8DFBsCRTO+jw4k4lYq8jMydIc8u6agQqCoFk/u9z8H&#10;Ck+mC0SV7kiQlgrYvxX3l4cFVXrB+TI2lmpeHhTUrSuR9jMlFaRaqQf0ZBsDUSTLso9u/5LjMXg/&#10;10r32dL7ySBNcp4v5XgfS7u/+gyXv+A1q/4l/EFLQ0KBhK5EQPIlUwNxKF+IS6F0kKnAz4rK8bvq&#10;JGDRwUUqauXBK2nGUz0YBSw8TzWWXpWszGHCAM/JjgB+T8fNK8sRT6DkZY1HQfZYph1+KMydgmuX&#10;ZuLyhTG4cXEUTu51xrHdzZF8hlBh2pPIHDwyvDMiNjQnRJri8PpmOLapDWL29cKUMS6oXOszVDeq&#10;orqES7OxqpTl9Zhy2og3hS2/p6m5EXp4OiHiwEicPNQTl3Jm4OH1xXj3bDUSz/VG5NG2uFs0Di/v&#10;zMfNiwRK6lA6FN2LtbRv+5M382nhUdq1vH81qbwW40N9svv+3zqU99KB5VMpj06S8mREdkJ+Yndc&#10;yeytKmWLmPIUJjHVkWEj5alj5VQINaY18vbBwjR5XYhmqEvZpsaojdZ07ZemYjXcJae50mM2ppsC&#10;ysV0PwQG9UeFenVQi7FSV1yJU2OV/ug3seG0oQKKno0xnJ3r4szOQYgPl2EN2iNmb0c1wlvcQV7r&#10;GRnKQMZFke4AMkZKHySd6EvHQqio1p4BSOC8dGi8mDpWPYKRcV664I+hxiExdhwLolkozNsND6+u&#10;+MyAf28HQoPXVEUVZEy3WYDJfVjRgfesnRWqNuKyQESWeR9UoiOR0Q4rSYrDQq8inbT0Gi/PNK4i&#10;11d0sCdUpMlZ4CKVtwTUR1ApEb//hw5FgpFk+sA5/DvxM6WBoiQAKLVOjcYm4v7KmXC+dKDLEAJq&#10;DBZrphicqvFT+EPogCYwKaM9XmkwKDhQpa9F9L8BlM+tzTXuROa1+pLbROX5WQUVXo+SFiQ6p1KJ&#10;ObQARf6oJU3GDGTpKfuFQV24enbEm1eZaoT73Kz5yEiZjKuFc3E5fwaK6A4u5tCp5E2hW/FDQfoA&#10;QmUYgeKM/ZvsEXfEVb2aIeGIO12JC/asaITw5fY4sLopzhzoD+8BzihfvzLq2JtBjzdXbd4EtXkd&#10;9RrbwJg3hY0Ahd/bytoUXd3ssW/nUOzZ3B5XLs5hurNODfB0+lBHJDOwHl6djGe3/HGrYBLkbXoC&#10;EemTUhooOqfynwJFt+3/BFDEoWRFd0FhsgeuZvX5ACjykJ+ARN4OKFPNi754PVI3lCKd26SiVjq8&#10;aUeB43kyY7oryTl1QEkhUPIy/LB8pS8q1q+nhvWUAbPqNLVHXaYd9Zn6CFjq8nc3cnKAjV097Fvr&#10;g+SDPXB2e2tEESoyRKQ4lZyo/kg9qQFJ/FHNkAYKKCdlJDdvJFGxXCdPnBdlTSRQ6GTPj0KaFiji&#10;UFLjJ+Pype0YP3kIylStjCp2ZgSFBQEh3RVYoPH6ZHyeCpZmKGvWABWtzQgYOmgHFoQCEMaZjDL4&#10;eQN9/KN+bXxhWAefGdXH52amdDX2BEgTxoi4E4HKfwsUBqXq3CYORYFFHr57H7CqGZbrPqiMZUAp&#10;eFACDdWczM9LPYyCCfeRgP5SCw0V3KpSVCttgCtxH9kuQBFKyjkUJHTXoINFKTjIMdR1qHNpocVr&#10;0p1PwUp3bu3+mnNKL1gNUHTpjABGwUWgopXUn3yh1Ze24p5KAaWUylrKmCgyUpu4FU0pISWDwESa&#10;8wQo1XnsL+pUhX/gWADFePksHEnxU3Dr+lK8eLIGLx+vwdcvN+Hty/V4el/eOTyXASqvwPTB1QuD&#10;cXCrPTYEGyDmYCdcjB2ghhfcu8oOW4LNcHBNU2xf6wk753qobEIrToDU5g0l/V5q8WaoSxnzemy4&#10;bMsbycLSBJ0622H/rlHYtNIFxbmz6E42Ij9tHM4c7oyCjCHqWZ6nt+bQqUwmUIaWgOQ9VN4DpQQq&#10;dCv/Cig66ZxKabeiA8unASODOzEFUoGtAciF2A+VE0sARPHaCZQrmb20QOmLgkSmLyVAEWj0UhKo&#10;iFMpTBuonJd6S6IaGU6e55HWJU0/lPdAcWNa5IrcdF+sWOWHSgb60NM5FGdb1HMmuFmyV7OwZlpb&#10;DzXq14B+3X9g7cIuSDzgiVPbWuLsjjY4vb0Vzh/kcaIHquZj6eQmvZ8TjvXisgCFqQ+dS9zx3kiL&#10;oYvKGKte+CYPiGbG+ZUAJTlGUzl75dJqrAwbDyMTPZg2MUcFcwPllvUIgKqWpqjDe1efbql+IxNU&#10;a2iMinTIlQmSCgRGGcP6qGGmj07d22Lw0D4YOrIf3Hu7ooGNCcrUrcV9ZThUBzVKYWUHDVAq8l7+&#10;oHJWlkVMfz5dKauCUwOQD4KZP550NtM1F2u2a1pUPgh8kcCAwStPAZeVwZtsGOQyFq2MMSLrJLBV&#10;cIsEDrJeA4wvZB8eo+T8XP8Zp3KNAocPPi9gE4DJZzlVMOM+GkklraRK/NxHQNENSyB5ohrnhN9D&#10;Oq2VAIXTL2WesPhS0jArC5TjZyrwOCXOpJRKpzwyrcxjVWVAK6BQVXie6tYWqKJfDYciVhIoebh/&#10;Zy3u3lmJX389jD9/P4Q/fzmEP345iN9/DscfP+3GT29W43bhOOQl98KlzL64ljMIx3c5YYV/TYLE&#10;FnkxPszFXbE5xAR7ljsgeH5b1Derjtp0SPV47jr8W9WmpBStTsdVny5LORR7a5iYNkD79nY4vHcC&#10;tqxuoxzKy/urkBY7HAlnPXHt4mgCZTYeX5vNa5iAouwhhIYOKAMUVJTSvZU0QCEsSgHlr/rvgPJX&#10;qFDne/wFJDrp6lAKkjxQnN7zb4GigYomBZJXkRZlyGtXpaJW80KxC6rJ+H3HNnkIMUc1HTNNoXKZ&#10;8qxc7YfKAhT+tvIb64kzcXZADStrNGDBM3xIF4wb1hJThjbG4TXuOC8PcW5piXM72+LE5hZIO0Gg&#10;RfZXvZ5LA0VcSjJdS/zxnkhhSnQ5ZxyKL4wjTEYqoGTFjyZQxqphDFJjpD5lDAouBCL23CLMn9ED&#10;K0J80XdQN9SwbECwmcLWxYHp2TiEzBuAsFA/+IzoiYqmBizgGuMfhImJnTHmzx5MFzWR99Ao7A4b&#10;iZ0r6MACh6FdpyYoS9cij6TIGMuV7WWc5UZKGlfCdfzupetXSoDyARAkgLXLqj5FglSWKZkXmJRj&#10;IKtH/km6L3kDS6DLAEWSgojEJWicAoPTiqW7haYE/8JaglR6pRJM8lkVsNzP0hKfUV9ISS+lPo9d&#10;ju5BruEzlvqf0ZZ9xm2fWZjhSwa3GgyJxFTn5z4qjdICRiqYPuc+8r3+QUnHvTINjPCZmRk/Z6cc&#10;kDgUeZpY5Y4kuVSYqkGUeDOU4/n+YWqCf5gY4QtjWkEDPY0d5HI5XkMFfj/lbggcGYRaDVRdShqg&#10;MO1hHi2D31Ri6lTB3BAVDWrBrKE+0jP34FemO69fbsWvvxzGt9/swtPHK3CtyB/ptLcZiYOQnzlC&#10;9VLN4A2ded6NJVQPWnRPWvlBDJqe2Blmzj++BfKi++LE1ubYFmKJEQPNUN2wKuo6anpu1qErqWVj&#10;CVMnWzRqYQ9r5vZWLK3s7a3QwLgemjUzx+E9E7F9TTtcL5yHB9dC1NAI0lv2VuFEPLgyk5rO+XG8&#10;sYepl6dLBzepeyhRxgAleaF5Qal0R1TI5UtpBA6nOv23QMklREQ6oOQy7ZGxTkQfAkVSEwZ7XDdN&#10;/5M0wqQEKF5qOEfVtZ6SAaM0A0970KX0VnUokvrIVPdeIM1wkxqgSEWwDCeZpfqhuCIvfTRWrB6N&#10;ygxIqUPRYzCpVp6mLMGN9NGipRWObx+HY+t74cCyjji1vqNq5TnJFFVciuhi7ECknupDiHiqnrPn&#10;I2TqiQTpDc2UNv6kJy5nymDhk5GbIjAZoVKf7MTRyEoYj3Rp7SFQkmPHICdlFnKTF2LNwnbYFeqJ&#10;oLle0Leqg3L6NdCqbUPsXjEE+5e6IWJtf8yY0ANVGtRBeXNTVDepjQVz+uPQmiHYFdgeO+a3wE5/&#10;al5r7FvaA5uW+cHWmam/uTHKN3ZkjLwHiq4vi06SDmkdSroKOCnZFTgEKKVUkt5QapnSjBsi9QTM&#10;qxqRSvX08UX9Wiirr4cvDfhFaPfK6tdEBa6rYlwbVU3r8uJJRZP6DCxjBinPZ8XAlXMY10E1M0PU&#10;MDZENVGDeihvVIfwMVUpQ3mWqtWtjVHPygh1rExQ09IA1Uxro6ypqQYqvA5Nl3hrVLJ3UED6jOc2&#10;sjNF++6t4NmvCzz6dkTLzk1R07g+yujVUHUjMjB2BVv+EPb8IaRWW8GQLsfMCJWNDWDF0qaHV1eM&#10;8uuOkb6uGDi0K9q4tUBNi3q0iXrqGBXsZcxY5qtWtJmyzGCtqJWM4SmVsFXpBqqzpBg+diBG+bph&#10;65YpBEgMvnm7H18RKG+fb8WjO2EM6Jm4lDMKKdEeiDrSGif2OGHvBhvsWGWmpsfDHZlPt0RyJNMd&#10;lvRFST7YGWKE9fPrIeO4Jw6sbIzZox1haFET1azMUJ8ORa+hOQysjDFnxkBsXjMe06d6w8qyPpo0&#10;NkPH9k3g2NgI4Zv8sHtdJ1zNn4vCzEk4xxKzMGMM4TITD6/PxP3LU9RAS1eyhqOIAPk7XaJb0Ygp&#10;RCmAFBE0hanyygkNZHRA0UFFQPJ3YMmjLsZrJKPXa9RDwSQvTsaL1c7HiwQoXQmfbriUSoeS6k4R&#10;KGl0TMneTGWYzsTTgahndnzoUHpDXvIlYBG3IkARXUz0VvDRPCD44UOJmQRKSlRX5GeNJVDGoqKh&#10;EWowLiS1qCmpJf/e5evroWNrCxxb0x/7FzXDnsDG2BvijJidbji7rRUiNjbBufB2uBg3CEmERtzR&#10;Hvx7uylFR3RD3IkeSDrbh47QD7cuTWUKKqnOCGTJwOWpo1GYPQWXc2ejOGcuQTIb8ZFMe2K5Ln0e&#10;C5WW2BHogk0hvWDhYEAHVQu9PRpj3zJ37OW1HFvpgeljOqE647GMXk107NoUe9cMxd7gtti5sBl2&#10;BjbB7oCm2BPggh0LmmP/yt7wHd4OZRk3Ze0cNP1WJG5UAczYo2vRSFIhSYF0Dwf+C6DonIluWQeU&#10;iizlKzFYPm9QH84dmmHM+L4YP8YT48b0wIRxnpg4xh1Tx3tg9pRe8J/ZD/NmeNOSeWO2/3B06uuK&#10;L0wJFkLGsU0jBAaMRKj/YAT7D6FtH46J04aiDoPhC9LewN4CU6YOxJJ5gxA6rz8WLxqEoMARcOzQ&#10;HJ+ZGqncriyvQ9rNy5qbEV710auPC9Yu8cO+9ROwd8UI7AkbyqDxRWjAYLTt7IDPjfToTuxR1clR&#10;QU3GlpXBuT8zNSO99TFocDesWzKWP7YvDq4ZhH0rGbxhPgzuEQic0wf2LQmt+jVRzsZctehUtibQ&#10;SgGlgi0hyN9SpRtMnxow5ZozaySOH5qF774+hm/f7sGdawtxo2gWLqSORHrcAKRLz02WwNmJ0jt1&#10;CO5emoh7RZNxu2Airub44gIDLSeBNzeDJyVSWjM8kH7SDUETKmLDggY4u70Nti1rT2h1UPm7vGJB&#10;z9oM5pb1sHHxYBzfNgILp7rD3KAK7OiSBvfvguZODbBrwygcC+9DmE1HcvRQJJ714Y08XQHlbvFU&#10;3Pt/CRQBR2nX8r8FFB1U5MnixBNtFVCky31uvNungcLfVzq26aAikn4nSWe6ESri/nh9ks5JJW2i&#10;AEjTU7Y0ULKZUglQcgncJUwNKhoJUOgCWfDpekKXI1C6tLPBoRVe2BfkQqA0xbb59oja7orIHa2x&#10;f3VDxB3qjJyofnQl3RBLxZ8krGKl1Wkk/96T8PAqnSF1PW8CneF4Tifj6sVpuH5pLu5cCcTdq4vx&#10;6NZKPL67HnnZCxAXOR5FWUHYt64bNvg3xq6wPnB2MUPlelXRr0cT7NcC5fjKHpgysh306ExqNqiN&#10;aeM9sT+sF8IXtsBeXueBUBfsX9IKu3jdOwK4LrQDwhZ6EUD1UK6hQMPhL0BRr7Fh7EmmINs/qENR&#10;FZpalQDlI0laoV4vQZVraIHP61bHpCkDsH/DOOxb7oPw5X1wcLUXDq3qg0Mre+Hwqp5c9uSyB+WJ&#10;I5tHYuyEXihnSCdDN+PVtwWObRuDIyu47/IeOLLWB1tJf3MHAqeuHhyaWmPHstE4tLQX9oV25g/Q&#10;Hfs3jkKHbs1Qhp+XHoBSDyKpSLUGdTFyZHcc3jKGdtMbB5Z0wd6FrbBnQQuEh7TF0XX9sGvdSHT2&#10;cEZZgkOcTVmmLJXEaTFNKVe/HkaN7I1D68dxfzfsW+iCvUHNEB7YDLtJ8F1BtIK8xhWLBsDGsQGd&#10;lgEB0hCVCIwK/C0qybG0kmbiWtInwcEGDWzMEBo0Ek9u7cCdomCcjfDAlrUWWLNMD2uWVMHWNfWZ&#10;ejShhe2Nu5en49XDEO4bgFtFs3G9YBZu5M/A1Qtj1cu3LvKmv5Dsw1RIM7LY2b2tsXhqdV6XHTYF&#10;NcSGZb1g50R3Z2aC2oSchVVdbAjywpH1Xpg7rgMMan6OhubVMNHXA62bGfA6huL8aeklOwlRx7x4&#10;jgl4dH2euo7bRVO0QBlPqI2kBR+C4oxB/wYoGqjowKKDiEw/BRkdWHQSkJSkN5yXPiQy6ppOpYEi&#10;kvFP0s52YqrTXSMCpTBFYCKS1IfHT2Sao3UoIuklm5c0QFXCiksRqEh9igzTUCQVtEx9NA8Javqh&#10;ZGmBksWUKiWqC/KYikyd4UEn24AwoTvh31r+3jVYuJU3qE2gNCRQ+hIozbFnoRO2+DdC9A43nA/v&#10;gN3LLZB83BWZ56S+RNIpH/Xs1u1LApLpeHZrLl7d88fTGzNYoEwkYCbwtx+Di2m+yEvz43QcruYK&#10;cELx8tF6vH62GZcLgnDpQhD2bOiO1bOsWQD2QpfOVihftQx6dSXcwgiORc1xirE4aWhr6BnVgJ2j&#10;GTYG+eBQSHuE040cXtwBhxZ7YPciNxwOcyNgWuJgqBRSA2Bqx9TfQqohGr8HSimwSJ8VaUSR5Q+A&#10;IqnN+1aaT+s9UGjvrJhmMKjnzR6Avcs1pNsX3FpdyIFgXlBwC06b0fI5YX8IrV+QIyJW98TkcZ1Q&#10;qX5VVNKvjQF9muHoWi9ua8nPO+PA4rbYGOINU5v6/OPoo2kLG2wL7o8DBMK+YEcepynCV/RGmw6E&#10;iImRevtgRWs6JwNDePbqgP3rRjFv7UwI0LIF8nj8IfcEtSAMmvPzLohY447NK4fBvrklgaSPyrwR&#10;5BmIL/UN4NKO17puAvYTXHsDSHZ+fu8iKtCJcGnCaySYFrUhrHxoBTvis7rVCBI6EiUNUOS1GZVt&#10;rbVAsUFtuicDKwMcDPfHm/tbEBPRl0FviV0bbXAmoiUyE3rh8a3p+P7NCnz1YjWePVhO9xKIa4X+&#10;dDABuFkcRLAE4iZTkmu5mjf7FWSOIlhk4KVeDKjeiFjvhK0LTbE9yIZurAuGDmmNCryx9axMYdWw&#10;LtYHEihrvOA/viPq1SyDhmYVMXdSL7RtVherlnohI2EK0uJ8kXhuMG/sWXhwZY4aYEmAokl5NEC5&#10;kjUEl/9LoOigImmPJv350KV8CiilHcrfAUWX7siTxZLyCEykQvZCnCsupegcyr8CigxbIL1l+yio&#10;yHuOpbJWhnoskJHuVYvPh0DJjHZFGtOe/Oyx6D/YGZXoUKQzW03eP/KqFHmjQUXDuujWyU7rUHjv&#10;8R7avsBJpRTx4R44vMEOKSe7IiuyJwqTBuMOHagGJHPw/PYcVQGeGuWBiJ32WL+4HpbOr4olc6ti&#10;0czKWDS9MoJnVMfyefWxIZTg2NIOqXGjcO/GYjy+vRpHd/bC0qnGOLiyOwb1c0LV6mXQ17UhjhAo&#10;B3ktJ1f0IFBaoaZ+dbRq2RB7l3rjEFOcfUHy6tq+8GpnglaWVZlKs2Bf2gEHCZsdSwfAtqk5yhgb&#10;Q8Zy/gtQlN6nPiUpj2qp+QRAPlmHIlCROgcLM1Q3qotFc/rRffRQtmo/87gDIa0IEhdOWygA7A9p&#10;wmUJSEdeeHdMG9cFVfWrogqBMoRAObm2N4PehS6A+y5ug01L+sOsoSGBUg8tWlhge0hvgqYlwoMZ&#10;2AoonmjZjgRmylOdX6KcuTnq2ZhiZfAIHKUL2ktHcZDHO7xIcw3hnO7h9YTzjypwOUynMm6UK8oz&#10;pZKeq5WllaZ+XUwZ1xdHVnlhP/fbG8TrFSAFtSJYBE4EEqG3l8c6vsIVq8QKGtfEl5ZmKs2p1MhC&#10;wUTexSO9YiWnruvMvJruxNy6Hs4eDWSpsgxJUYORneKH64UzcPfaPHz3ahO+fbkJD24uwdXCAFwv&#10;IkAIkZuc3rgUqFEhlT8f1y/OwdW8GbiSO5159AQUX/BDbtIQRB10w5oAE2xdYMPSpROWLOiFWiY1&#10;UJnpaEMHAUovRNAxzqFD0a/1GayMyiFoRi/07myGxYG08qkz6I5G4mL6BPVunhsFk3Ht4jhVat6/&#10;PBV3mH7JGLNXsoYSKINRnD5IOZXSbuVTQJEK2ffq/wFQSkOktHRpj0qFqL8C5X3ao1p2pJ/IeUl3&#10;NEARhyIVssUq7ZGpF48ldSJMGbUwEUnKI8MWyJAFUp+SyhRSUiBJdfKZ/og07wWSZ3x4XiozuivS&#10;Y7sjP2sivPozXeY9o+pPCBRxJ/LK2fL6evB0dcBhFnp7AxgPjImt81uhi21ZbAjogLSTnsiiI8qO&#10;6gN5uvl67kj+bVlApHgj8khbHNruiGN7GuPoLlsCwgHH9zjh8DZH7NvQELtXW2Lv2kbYvcKG7sII&#10;iwmXQLrTA1va4NbFeciK9kPIpPoIX9IB033boHrlMujnZosIgmR/YAtEhHlg6rBWqF6rAjy6OuLQ&#10;croo3usHWIAundMFxoblUaPyFwid0hlHl7sy5WmPzaH9YNHYAGVMDFDOUd7KycyEUinPB/Uo/yFQ&#10;Slp5tMsllbKEyhdW5qhppo/guX0JlG4MWqYHofwRQwUkDGROwxc354WRgiGSMjhg7xo3TBrdFZVY&#10;uldl2jPKpwXOru+rSv9dBMH+pe2waZkPTBoynaD7cWlhinDa+CPM7fYuYl5H1xO+3BMt2lrjS37J&#10;Wo50TUw9XNrZYv+awXQkbdR++xn8yiURUAeC2xFGBIoqMVpgz9JOWBc8GA1sTVFBXtDF72HWmCkI&#10;1x3hD3lI9uV3Ocic8vRqNxxf1QmHl7XHvkVt1ef3L2qFfasHokkrG+VypCORxplogCK9FWWoAmlG&#10;rGVtgsaNG+DInpl48WArntxdhaf3VuPxnZX4+uUWfPV8My7l+jM/DsTtKyG4fTkENy8FEziB1EJq&#10;AdOeBbip1bW8eUpXLs7C5fzpuHPZH5cvTMHm5Y0R4FcNu4ObY+eq/kwVG6BsvZpwcDRgKtQTR9f0&#10;xuyxBErNsjDXL4uQWR4Y3tsGC2a0Q1bKNFr54epp53tXZ+NqwXgCZSzt9njlUCTtuZY7mjAZplSc&#10;Tqj8LVDeO5P3YHmvf+dQSkPl74EiEqBoQKJTTqwrA99Vte4odyJ1KAKUJKkPkc5sHwJFut/npwxU&#10;89ItP/G0dK3nsaTeRkb6173gjC4yj5I6lPTYHsjPnILBw1xQ0aiOauGpycASoNSiK62gXwu9uzVm&#10;+u6JPfObsJR3xo5gV1jX/gKDelrxO/giXyqCz3ki8Ux3REe0pxtpjH2bG+JEuDPB5sYUaAAd6XDc&#10;yBuB2/njcJdu8UbeBF7rCCSd7MUCpCtiD7oieh9T8DWNsHyuPo4IVPJm4tiWznSqLbBsuivqVfkc&#10;3q4E00oPFo4tcIQF8eShLqhR/QsM6NmU0OuF3SwoDy/thll+rWFgVgN1Daph0cROOEqnGx7amtlC&#10;H1ja6xMompYe1ZIqhqIEKB+6lX8LlJJKWW3F7Hug0KFYW6KGmQGCF/jgyLoehAZTnqUtsS+UJTqd&#10;xL4QF42Cm+Lgspb8Aq1xevsAOgFPlOfNXtNYH6MHuOAMgaLSEgLlwLJ2WBfaF0aW9VC+fm20aG6K&#10;fWF9cIjBHV4KKM3bWOJz4/qq81ZlIz0M8m6FY2v6KSch+4UzsA4t74htCztjy2xXHF7ZDQeWtMQe&#10;lhg76DLC1w5Fy/Z2+LxuLVRqoI/OXZ2wd/UQQrElYUQXxOs/uLobAic2x0QfC+xZ4o6IlW7KpYjT&#10;2csUwrVHU5SpX4u/hQBF+9pRLVCkgk6ePtWjc2rW1AKbV43Ed6+P4M3TnXh4aw3ePt+OZ/fXqnEt&#10;ruQvoEMJI1BCmeYsIkCCcC1/Ia4V0LEQKDeoW3QvIh1YrhfMw2U6lusF/nQ+QXQRC7B/Y1ssmmSI&#10;xXPbwblZfZStVhbO9vWwbVEvHF/njTlj28Ow1ucwqf0ZlhAo04Y4YJqvPRLO+SH9vC8e3WCqlT8Z&#10;l/PGMk8fjRuEyr3iybTk03Alx5cgEYfy74Ai0rmSvwfK39Wh/D1QGNTUfw+UvuocUl/yMVAk7SmQ&#10;4QoIFlmW53mSTrupnrLiaj4GitShpEZ1R176ZIzwa4dKxvXUCHwCFPXeakl5DPTQp7sjDob1wM75&#10;LEAJlO2Lu6GhUQU0samC2CPDkHKiC45ud0BURAeeZzAuZ40kuCfjBVOe1/f88fzuXDylbhZPwtX8&#10;ibh3bQ4e3gjAk1uL8Pr+ErqRmUwJRyH1TB/EH/PAyXBCZKUzks4O5u8yGpsCHLFyTmdY16uIgW7W&#10;OEpHvZfuP2JlT4wd2AxVq5TBCK8WOLTMA7sCnLldKmsFKHqob1QVi6d3IRA749BSxk+oNywa6eNz&#10;UwuUs/tfAIqus5iuolZXhyIq39Ac1QkU/7mDcGDjMOZknswd3VXaIlbvgKpDaYGDS9oQCt2xc4kH&#10;tq8YjL79OqK8oT5qmxti7KCWOLmmDwHQAruD6ArC2mMVA8DIsi7/OHWZ61nws315HA0oFLRW9iYM&#10;bFDOzFANvVfPvB7mTeyOY2GuDHhnVYF6aEUHrAvsiNZ2VdDashK2L3IlodvzGM2xi+fat7Yveng2&#10;QTkpxdu4YPTQrji4nKmXuCyp8V7WGvMmN0W9Ov9A1bJlMK5/E5xY31NVbombkpyzF9O1fxjUQkU7&#10;DUzeA0VTQSdvCKxh0QBNmphiz6YJ+OHtKTy9vxMvHu3A0wcbcT7SD1nJU5VbuX1lMW+gEKY4dCcF&#10;dCeUAOVaAVMdSiBy+9LCEt2irglUcmZx23wGfTAeM23KihrNv4U3ptCN2DfSg7NVBWzw70igemLO&#10;6LZowJTHqOY/sJRAWTm7PaYMMcOZAz7IjB+D+9cW4EreRLofqfgbzVJynALKgytT1XJxusahXM54&#10;Xzn7KbDoHIpOOnjoAPKx/g4oeYSJrpVHwKKBiw4qUm/irvQeKrpWnh64nCZ9UET8HM8hlaw6oHxY&#10;j6KROBVZn8x0RFyKDLCkYKIkfWHkQcXuSIt2Vw5l1Oj2qEygyBPGNRgL8vfW470oDqUfC5pDAhR/&#10;O95vTbElpAtszSuhdvUy2LjMjTBpivPH2uNy9khczWbqmu2Hoiw6l7ThKEgfwd9/PAuWaYRKgIJJ&#10;cuwAxJ7ph5RYbs+YQLc4HU+uBeLxlYX87aehMH0qkiN9ERFO8CZNwNGNdODz26OpSWWMcrfCseWd&#10;mNpo6i9H+jihaqUyGO3VjCmQOx1KU7pyD0we7gIDk+qoZ1AZi2f3xtFNQ3Fkw1CsDR2uOr+JeZAW&#10;nb8DiU7/dR1KaaDIk4qVeSILJ3M0bWYIF1s9TPayxKElblqYNMORZW1xcJUnurbQh4lhReibVmWq&#10;Uws1+TkZZGjysLY4sYYOReo5SgHF0KIu/zi14eJizpSnN0Eh9R/N6X5csH9VH7SSSllzI1RvaAlD&#10;KyOsoUuKWNxekxYx6I+t644RA+xQmXmkUd3PsXhyW1K3E2HQCrulbmVtT/Tzbqoqle1cWmDckM44&#10;stSd10Fw0eVErOqK3h6mqFKvGn/kuujVhX+YDb1xcFFLhAe44PBqb3j1ccHnhgQfHcnHKY/UoYhD&#10;qUZoNqVDiTkRjK9fHMXDO9vx/PEOxBAm52P8cP/mct40y3DrsgCFDuUTQLkm9Sf587TuRFwKnQth&#10;Upw7E3eKA/DizlLm4XPVy7pe3FiEZ5dD8bB4IwNkKTYv6YMt81tid0gHzPFtBcOqZWBYrQwWT3PF&#10;zlBXzBhsiPB1XZAR54fbxf4ovjCexx2LK/8fA8qnHMr/FlDypBKW8yr1kQ5vkfIMjzQZ6was9oQ8&#10;IJjFlCeT8xczJmPM+M50tvXU8I+1Gstb8zSj8VXQ18OA3i3oBnrhoNQJ8p5dNacFzA3KwNa6Oo7u&#10;G4lrF8bhjrw7OnMUitJGERIjSpQvSh+JtPODkB43ELcJlit54xF3tg9OHHBFxK72OLClFU7v7Yrc&#10;pPG4emEu7jJNvns1FEmxY5AZNxbndndTQ1i4NdbDhF7WOMHC9UBQE0Ss6YWh/RxRrWIZTBrYAseX&#10;837nNR4J88CkES2UQ6lDt960iQk6tjVFu1amcOa9W8PSjO5EGmxs/hOglOp6/ynpwMJ56QErQFEP&#10;7ymwyBCIDGwzE1XBWbZKBXjTYh2jtTooqQ4DNyKsHXaGecHAuDrK1KlBCBijipWZ6hZetX4NTB/V&#10;kUChQ2Eg72aqcYBACQvwgIFlbVQyrI12LibYv6wPDjCQhaZSP7OHTqJpSzNUYelf3coKljaG2Bbc&#10;F4fphPYSYvuoiLW90MfTAeVqVkT9BlURNJml9LIudBg8Dh3GQW73GdAMZfVrQN/agj8oSw6W4uKC&#10;9lPH17vDs7s507K6qGNSF+6dzAiRngjnZ8MXMp1a1Z8OpznK1KsN9eyOFihVba1VHxT1/IxzI5US&#10;ChRjz4bixeMDeP5gJ3IzFuD4oQG4emkR7l4LI0hoY4uX4mbREioUN7n+wzqUebhRIOnNXFxlinOl&#10;0B/Xi+YTPv54+2wF3j1djvvFc3ArZyouRo5A5tFhuHBqAq7EM1VKDkHakaHYv9oV02lrDat8BuPq&#10;/0DI1I7Yzd/Df7gh1hPWMgDy9cJZKMwmTPJG80b1ZcozGg+vTMED2vHruX64nDmc9lw0lMEwWI01&#10;q4HIAE5FApUBH6Q3f6ePoSIqSCR0qPxELosSCBgtUOSVojoJUFTv2BKQvAfKBaY8hSkeDFSRJ8Ei&#10;PWX7MR3qQyBIU7AX4UDAEC55AhVJfRJ8mF4RLlQut2XJi7/OuSNTetJGa3rJ5jLtktdpZBIslzIn&#10;Ycb0XqhmWId/Y6a1Trao1sgCVeiYy1X/El6uNtg8twXWTDXC0omGCJvthHXLvJEUz7S2OIy/60z1&#10;QrX8jJF0JOJMfFGYKQ+C+hIqfqpjYUH6WLrGYUg8642LqX5Ma/l3z52MtJjBSI0chBN7XXFoR0cc&#10;3eOG6OOEePYsFOX68zNjcXqnOzYHtMGAtkaY0scGx1Z05D3bhPdsLwzsaY+qApTBLHQJlF3zCZRl&#10;rkx5WqC+SR0Y2zugnpUp9MzrolJ9PVSVtI5xLg+7lud9XQKUv9F/BZSSZ2G0Ki+9U6Vjly0Dh8tV&#10;WNp7ezoyJ/MgABh4DN5DS9tg6+I+dBx6KGNQD1W4Xw0erwY/W92gOmb6dVa10HtoDTVA6Yhl87uh&#10;nllNlOfxOrQyp330wsHgltgT2IRAccHusD5o0twE1S1NUMvKEo6NTRC+pC8OLW6tYCJQOULX08Pd&#10;AV/oVYK+SQ0snCJ5YTe6D2lCdsGhdV7w9nZCOX06EKsGmDiss+ozszeYDohwO76uG0YPdkT1epVR&#10;y7AGendrhIh13tgl30va6NcORufujVUdirzUSweUapyvye8nQBGHUoM3Wdu21jh1dAG+e3sSLx/t&#10;wrH9g3EhfQ4e3FylQKKBCV3GpcUUXUphEJ2Jpg5Fk/KIO5lLpzIHly/Oxq2rgXj3egO+ebUOL+8u&#10;xf2L/ojd2xvb/J2wbXZLbJnRDttndcaeed1wNKwfzm7ux2vvhymD26AO0zebumWxdGZXpqCdsHCM&#10;MVbOtUfSGYJC3lrIG/pyzihcyRpBiPgSJpNwr0j6QowkROhOSgFFnMllAYsWJP9bQCkBSwLdSwlQ&#10;3oPl74AidSg557ugINmdMBFpWnny470Iht4aoEjnNiqXLkUjbzUVqIhyz3sjO6oX0k4zvTndjWCR&#10;J5g9CCK6lXhPDVCyJ2L+3L6oXFtPjc72hQELP6O6aNm1FebNH4nT+2Yidkc/nNzQGllnBuFeYQge&#10;3tqAYv5t8zOn04FMUL9zfgZhkj5aAUOUnzamRHkpItk2BvI+6/Mn+fukj+e2cciK9+O10OGe9MaJ&#10;fe44vrcnzh0dhIz4SYTddBzf3g3bg9rBz80EM72s6FA60Yk0wYEVPeHTnQU5XfuUEa1Uz9k9C5oR&#10;LK4YP7gZ6tStDn0LM9RloV/HwhC1zIxQ04oxJg6c7qO8dL3/BERK65NA0dSX/BUo6knfUkApJ6OQ&#10;cV0lgqY6t1dmcPn0aKyAsp8luaQxBwmUbbTdxtb18JmJoRohXk/ViNugNok4d5ybyuF0QDlEoCz3&#10;d4O+cU06FH10amVJEBAoIS3oUBorh7KLKZD0BFRAsTBF5/b2OMgS4PDiVqp1Zk9wcxwmMDx7SB1J&#10;ddShOwqcRqCscMWuACfs4HkOr/dCn95O+KxOZehZ6GPC0I5Mc3qpylzpzCb1PpsX94CjA6/7izLo&#10;1b0Zdq4agW2hPemGejMXHoHmHe1RhrZXOsiVdigCFKn9lxd6VTcxQsd2tojYMw3fvjyKguwQ5sPj&#10;cPf6CqY5S3GdN9n1QnlheYhWmpTnan4ANZ+ap1IeSXOu5c3Fg2uL8OJ+GGG0EN89W4urSbOZWrpi&#10;0xRCckEvnFkyCmeXjMO5pRNxevE4HAkeikMh3ji5ehSCx3ii/uf/gEW1f2D59G7YvbQrlk21QugU&#10;cySdJChypiMv1ZdQGElojMCNPD88ujqFLkUcii8h8qFDEaCovina+Y+Boquc/U+BUpjEfeW5mv8A&#10;KO9Tng+BovqhpIo70QDlkozCf57uhJAQoGRroSIORQcXnVtRgIklfKJ6EybuSD7RDamESnpUNwKl&#10;FzJ4jpQoniN9FNZvGIUqdWrhsxq1YGJvjUWh/si/cAp3ivbh5dXNeHd1Kb6/tRBvrzMVLZ6Hy3lz&#10;kJs1EQWZ41AkY98oFzJGPUlcmDFegeNiqgBEAxF5Qf6FJF8FFYFLwhkfnNxPuMWP5PZxCiiitOiR&#10;BMsQnI0YhITIsbieNx8RW7tgd2hbzPaxwPyBZji+rB32KqD0Qm+3RqhGoMwa3Z5A6cH0nU5lRTeM&#10;8LSGs219DBvQAUO922JwvzYYPqgzuvXsgHqM8yr28pQx05qPAKI6tJXSh0DRwUPVmXCe63RPFqsB&#10;kBrKE7jvXUo56fLOfSpyW+VGVqhIoAz1YunOkl45FJb2h5cxMEM8YWheC2UtjNVrO2sw6GrRRukZ&#10;14b/+O4KKLuDNUA5uqIzLWJX1K5TCTVITNcWRkxlPAgUBvRCexxY7ILti3vCvokBqvJ4eqSpe2d7&#10;QqcvDjDNkopdaTo9uLYf3Lo5qGcr6lvUw+IF/XF62xCcWN8LR9Z54uh2P7j3dFGlSxWzeujfm6Tm&#10;Z8IXOTOtceYfoBmOrnNH4PTuqKdXHnXqVYGdbV04UHa29WDbRNItQ5S1kfcY8/trgSK/Q03+dnqO&#10;8lIve9UN3rNbE2xd0Z8uZC0Kc0IJlSBcZal1pYCpjQJKCMERzJsuCMW5C+kUeANSVy7OUymPtPJc&#10;yZ2De5cX4sWdUDy9EYC7TIFidntj8+Q2ODzHC9HLxiI6bBLOLZnK+dmICeP25bMQvWIGzoVNRuTK&#10;acyZZyNgaB8MI4DXTXPHvhA3bJzTBGHTbJBwbChTmCm4kEgbnjycIBiqXIkOKAKXK9kjtBqG4ixN&#10;yiMw0UkDFXEq0uekP5ff9z35WB/XqxQk92PwE0LUe5dC0GgrY3USoGhafTy1z/Do6lHkSeMuCigC&#10;Eh1QCpN6ExLSAbBnyfuLBSpZ8koNKpupkHTLF6dygemQpDwCFenJmnLSHUnHxal0Vw5HvSz9bHek&#10;xwxCemIY2rd1RN06FbFo/gTkxe7F2S3T6XA9cSjUFVGb3HGLAf88fzp+ebwCd/Nn4/rFibh9aSIK&#10;CaTCNIKEbqNAgWSsAogMoKSU6IucBD9kxfkqZcf7KrjEn/bGqQPdkXRuEPJTJ3AboRI3jqAbj/gz&#10;fkiJmUKHsgC7lrfCzqCWCBvbCEtGmuHksrbYG+CIAyt7w72jFaoQKHPHMl1iwb+bDiUirCuGdjHC&#10;mL5NcGLzEOwPc8fexR50tYOwarEf6loaoKKVuaZX+kcA0XW7/3QdyieAouuKL83FHwNFnqHRjCGi&#10;eZZFmsx8B7bBidWa1hAByiF+mc0hPWFkURvlLU2Z8tiogJM2ewHKgknuGoeiA8ryTlg91w12Vszn&#10;6pTHoE6mOBziin10MDuDxKG40CX0QEMHfQWUOuZGcG1LFxPWW3ViU5WqoS2xf00/tG5nqQbv1bds&#10;gD59O2POxO6YPbY9Zk/shFlTeqCRs4V6j0oFU320Zmp1ZG1/7A2RSlkNUPYvcUHERh+MHdEO1epW&#10;QE3mk3UsmSubGKOiiT7KWRnx+3O5VCvPe6DIS9FtUb1BbQzr35quqz3On5qAx3e24lJuCIouClSC&#10;cU1gcjGY8FhEoCxSQLmUPVepmDmxQKWYpdvdqwvxy1eb8PruIty8MB6HVrdD6BAbHJnZD9GLJuJM&#10;MB1J6AQ6lCmIWTEXsSupVXNwfuU8xC6fg1iui1kTgOj1gTi3ahZOh43ijeaF/YFdsD2wLeIjhiE/&#10;aSKDagSDajAKUwYrcEjKI/UoUp+icSfDuV40lBDRuJO/B4rM/98Fiox4rwOKdHC7pAVKZqS8JL3n&#10;By9KF6BkRvfhOt1yX6ZSlMAmsi/STvVW7yNOP9oXBVHDURQ/CnnRw5F+fBiSD83G8plDETZ9AM6s&#10;nY0ToWOwb1ZfHJnTB4fmeGL7tDbYMMERp1d2x9NMOkwZcS2yO3/H4bhfPJW/yzh+77HIU06EYCBI&#10;xH1oNIqp1SikR4+gAxmuUcxQpMcOU0+DnznI7xIzAgVpU5Ap7zuOGYeUaKZRaQtwIWEeVsxxINja&#10;YuNUJ6wcY4mjdPX7Aptgb1hPdG5rhqpV3wNFUp6jYd0wqIMJJno1wdFVXRG+sDF2zW9MM9AWyxf2&#10;RS3T2qhoI4+4/NWh/BUo6t3GBAodw+ciSXW0YBGp1p9SsFHiskBHRnwSu1/eQepSLFGDgeY3sIOy&#10;UtLKs5euIoKA2LjYh4FfRwWvPH0r3ZRr0kbpm+gheKo7v1g35Qp2BzkRBkyTVrhjZ2hvbF3gSSh5&#10;4DCtuQS55IEHQ9pgC0sBK/t66gXgemaG/JFMCBSpCNZU3Epl8MHV3nAhJCo2qI/a/A7y5GUFvYoo&#10;X6sCKtD9VNKvgiqmdVHPkTmlhQkMTGpi/SJvXotU3DZV9TACp0NhHXBowwD06eOE8kyfahGkVQnV&#10;Kg1JegKkksCkFFCqSKUsf59a/LHr0KHUalAHYwa1xJYFbbFlSXvcvbYWxflLkJ+zkCAJJTBCCI5g&#10;FF1YpFUQYTKf8idgOM2Zo+pSvnu9BV89XoxX1+fj5NoOCB1giX3TeuF04EicDByNk0HjcTpkIs4u&#10;noqoZTPpVgiUFf44v3o+4qhYgiVmpT9iVhEsq2dySiezejzOLh9FiA9A9C5fFMb642ryTBQnjkVx&#10;ylBcL3EoU5hu+TEIpB8KoSJ1KRkyr2nt+SD1SaNrSR2oEeeLUwaoEdOKUrxxWSCTyjRIwaMv5cWA&#10;J2ASCZ2/FdMgStIfjTQVtRqoyNgohIpUmkYz5YnqynlXXJF+KCk9cCWlN+d9uI3AONsL6ee8kHam&#10;F9LO0q2c641MeX+0rDvbBxmR/bgsDxFKxexgXKK7KDw/DukRQ5EaPgiJO/gbbfLGkcXdsXdBN+zz&#10;98LpJX6ICuPvvsgPZwJ9EbloNM7J/ELCesFwnFgwELumdMG2Ka2Quqs3HjAlvH9xEB4WjsWVzLHK&#10;mWQSIDISW5a8ED9O3sdEVyIwiRmJ1Khhf1Fa9DDEneyPs4f4fWLFuUxGSuxopJ6fwPslmLAZhQBf&#10;WxxZ1hnb5zhi43Rb7CMgwhc6Yk9YL3RoZYaa1f+BhZM7cJ+uqpXn6Mqe8GlrjKk+TZn+uDPWxOU3&#10;5r3fHksX9EFNiV3G/cfpjZIWJH8FisOngaJ7Mbmu2VhJgMJ1MoaIjHhWvrFUShIURoYY6dOOKY/m&#10;YaRwuo5DSzpgbXA/1DWvq4ahE6BU47mk5tiQF7p4uoemmy9BIFAJXyTP/rTEkbDO/KLdcHBZBxXY&#10;u/mDhAc6ERoMTDoeCwKlppWZqml37WjGlIeuiI5IXI609hxY7YPmLU3pJAxRmxCoQJdS0doUlWy4&#10;zsoElRvKEIky9mdj1GnsgHK1KmFE/2Y4u3kgDvH80hlvnzxKwHMfXt4V28L6o0Ubc3yuXwvVG9mg&#10;mgBFQMXfR+kjoNTk71WbRK9pWBuj+zfHgaXdEDzJAolnJ+LBzXW4mBmAwuxAAmORmmrmCZMcTrPn&#10;oTDLv8SlfPt6G75+tgpXs8ciLrwnFg00x+4pHjgZMJQwGYlTi8bidPAEwmQKIpdOJ1CY6ghQls9T&#10;QBHFrtLovGgN16/h9tWzqGmIXDMJx1f4UsMQs3UUco9PxOX4iXjEtOrVjQV4UDQZ1y6MIhSGojh9&#10;OEWQSPd7BsjldLoTrYoIkKIUupMUHxQxkIspDTz6cV0/BRMNUAiSEkm9yadAIpJtBI50hS8BitSr&#10;9EUe0xSpG7kQ2xs50dIaIy9JZ8oT64YraX2UM7maNgDXM4YRJp5IPeGJjFPeyDw9EJlnhiD77Ejk&#10;RvK7Ro5EzrkRuEDlnBuO7FMjkXJwMGK2Ex60/uEBXbBvbnfsn9sDB+f1xeH5/XF04RCcCh3F39uX&#10;MBlFjcbZIJGf0mkC5fi8YTgxf7j6Gx2a2xubJzrh/KaOeJI3AkWJPemmCLwLdCiESnqsuA8qZphy&#10;HiKBR/K5IaqzmkjmUyKHKsl89FEvREb0Q/r5sWqQpWS6lMv5odi+rg8meJnixCoW0gudsHMenUmA&#10;Dig90ba5MfRqfoYls91UqqMDSr82JpgxtDWOr+uFPYyhXcFOOLyiMxb790Itxmk5qdJo/J8CxdLk&#10;vUMpBRWBiEp5SsFEUiHp6CaQ0Q22Uk7rUCrq18Oo/u1xYk0vBqKU8M44tLQDVgX2+QAo1RnINRl8&#10;RhZ1sWxWLwJFeqDSFUizMD93iM7mcCjdwWI6DekhK31Q+MX3yHMHdCibg3vC3LYOqtNZCFB6uNL6&#10;r+hFAGg6xx1a2hb7VnnD2cUYlc0bqApSaYmpyEDXjbAmQzTW4A9Sy1He9uaEygSPhVUNrA3wxKk1&#10;HrSImmvZLxW0QVIv1B0h/t1R16w6Khsb8voFIgJSqT/6FFCY9tAKClCk8570Utww1wEbg1qwtKcr&#10;obJT/XExY4FSXvp85BMyBVkByqFczl2A4gvzlDv59tVmvL63BBnHBmDRICNsGN2V1noIjs0bhNO8&#10;gc8Ej8e5UMJkCeGwdAZhInUo4lDoTtYs/EDxa4OQuD6YCkIC05/EDVy3bj5dy2xEr5yJyJUTEblq&#10;DM6tH4bEvb4ojpuGZ5cCcOfCZJb4o+g86FBSCRSCo1g5EcJEq6LkQQQE0xwBijZ9uZT0/xT33sFV&#10;bGmWL144GWRxEiAQSCCPB2GEEPLeG5BDyHvvkPcWCQnh5Q0g4b27wPV1q2+5rqrunjczz03ETLw/&#10;XkS/mZ4/3vR669tHR+jeqq7uiemJp4gv8pw86ZSZ32+vtffOnRqASF3GL9/K+K5BtDKB6rv28w9v&#10;Ajjl59dhKuaBMgcTAcsvX1GlvApnhFKZaIDyLS3K11QZ31CBfPXYB58eevKzH/5ABfV3X1/A778g&#10;NB6F4d2kN76YCsb78Wi8HT6L17cT8PLGeby4moRnA/F42BuDu+0hGGvw43X3pgLxwVCZH8YrgnHn&#10;YhRmqs5RCRIccq4JjtnqJMzUSeX3BTyoS8HD2lQ8rLnwE6AITGYrzlOpEDr8PlUahv7UvbRAh/Af&#10;f5mKv/06Uj2I+Juv0pXNEaC8fxKrYPHuYSzePKAqYryajVTxmiB880BCM18+P7sbgSfTUXhNKL55&#10;kowfvq5BB21s9OmNdAlezAcW0ISKdGobkrFOmv1wdJ85TIyWorXMhwrltFIj0s3D//AWJASxIO8N&#10;x7AMYUBHMNZyCpW5HlhnaQIZyXA1bbwWJGpUfC1Q5uZ9BgoVyiKusJixhFZkCacCj58MAbkAKNqK&#10;WjXgypxCEdWhu3kTkiJPEihSh7JfKZQ7tBBtTFIT8WFUFFqFYrB7B7bs3ECgBJKUVCg18vAggVF9&#10;GBNUGpP19HYNBwkWqgVpMaoiLOj3xPJcrvElUExgbG0Fw60bEeRjS+8X9BkozcdxqzMEDvs3Yy1h&#10;KUCRxJcWKRlQWo1KT9UiY73K4+fr7Oxhwt9XGa+F69HNmOoI5n6O8iIcUB3lRrl/qRQe6/ZDWuIp&#10;rFmvj7U7zKFrJ08YEypUKz8HihHPj5l0eCLwUmOOkvZ+qodtV4ENJgcD8RtanS/fl+DT63x8+aYQ&#10;X78rUkD5FVXK739Zi7/9VT1VijQtN1Od9OLvvqtEV4Y9miPsMV4QhYnCKN60Z3mTp6j6k8cN+QRK&#10;nlIoz1qL8IIwedVRSYhcVCEgkXjdU4O3vXUq3vU1zEUtv/M3BRtC5lI5XveV4WFXFu53JeHpFXr4&#10;yWT8+CITv32Xib/5Mgt/+HSBkcxIZaTgj18ySZgcf/NVBn7/MVPFH7mcxO8+nmfEUzkkMOLx158S&#10;8ddfxhNKGgCpFh2qDmneFfWhUSKhhIvUowhkIvHDy2j81atzhMtZfo8lYOIYSfjhxXn88ITgmD2H&#10;b+5JxOG3z7PwYjAInZlW6M2n5K8h0Fs8FDDG6oMw0RDBQisW49WxmKjklIpjqjoOd+uo9hoS8YBW&#10;5mEDFUcdozZZgUQbsxI1hER9Mh7UpxIotI2iDmsIFf6mBcpMRTwhRPBUnMOd4nOYyo/FZF4w+hId&#10;MM37+//8LhPfPQ/F8ztUV28S8cVTKpFH0Xg9G6UszecIV/FKXgTGePMgkopFA5RX96mk7sbg6Syn&#10;/P+/el+B2spwuNkbYKLZW/Uuv0WYaJ6Ud1ZAObJvM0xNlqOl1Jvnw5X3OIHSQaAc3Yb1q3UQ52eF&#10;yQ4P5RSkI2hp5mkYEiiaqo05iDBUP7Q/D5SPWMRSfBEljXqVBoGh4MGpAop8ZwhIFqoTCVWHwpA6&#10;FKkX0TffhAuxrpjtDpivQ7nb7o72qkAYbTXWKBQCS18UCsGyzWYTWosDMEVLcbOWkoz2QoYxGFNA&#10;OaCAMlknHc3EPlGlUMWMNxxHb7UPtlob0fJsh4GFGQK9bakApDctwUM1IUC51hwIG0czrCFQ5FmL&#10;NdLEzdAO2yg2xYAKQgZBMrFlEDLG8rCjyTJkRuzBfUrH4doj6lmk0ZpjCna3qZiG2qNx2MUGS9av&#10;ha79TjXI1Fqqs4VAkX428hSqmb0dDDYZIzv+BCbbffl/yPHtRUepLW+AC/jdr7vwzYdKytUcfHiR&#10;j+8/VOAHKpXvPxbh5f1E/IHq5O//4xX8h79tx73LISj2pdVJD8BYTgiBEsGblTd/TdocUHLxSCmU&#10;PFUB+4Zq5G13zRxQBBY1CiaiTrRAeX+5Ae/7GvHuMr/3c/7lerzurSVMqvG2r57qpRbvBi/i+eV8&#10;POgmuHrj8fRqAt6NnsePT/Lwmxd5+NXzbPz6eQ5++zJPTX/1tAg/PqPSelyGb2by8HGaHn8yER/v&#10;xtNOnMf3j1PxV88y8MvnKfj1mzT8/kMG/vgpQ0Hp958IHVE/b2md3kbh1+9iqXzi8bsvkjWQ+sD9&#10;vM3GD0/T8OneeaqOZLweScLLwUS86EtgEH7dCbjfGouZhmhMXQxFX9oxXMs9RWgE4kFrImabmeQE&#10;xkxTKu43Udk1pfO8EQqMBw0ERAOVRiNVRwOjjp8Zs1QlMwTFDEGijftUJgKTB3WEiQClWgsUAqgq&#10;ibCPx73KOKUip4uiMZ4difGsEIxm+qIz1g7jNS74X6Xfz+tofPlCrAyhMB2q4PHsLkFzN5ywYVCF&#10;SLycEaVCiEjMROHFvUg8v0eVcicGj6hcH92Jxqe3F1GUGwrnrWsw0uBLaFLdVzopoIxQrdxqCcRB&#10;p43YaLYSnZUBmGhyU+p/usMXoad2wIRA8ThogbFWX9WfSyyPNGAYWJpChjyVwci08FAVsXMQ+RlQ&#10;FlTK0r6oYML/PJYztCCZBwqVhvYVh5JIuiyNM1mCz9KHafqh7FOVsm3lAVhnbkSFskPZHQNHqgMe&#10;4NadJugq98NUG4Eilkd6sVbu5T+zF5OtLvSwhwgQTb8Q6cEqD/aNNJ1A90VfbNllorrvr9tihvBA&#10;Zw1QVMISKI0ESlMQrO1os6RnrrInUoGq6TOzlv+rAiApK0P4meyxgrHtTmzY5wjjHZtguVkHHUXe&#10;eNjvp4ZeGK85jtGLLpCxLUZbTqO2JADrt5tguSVtHqGhfTBQQvqhCFAUqKTD3yYjFKec5vF58fil&#10;Kd0J1xgXiw6hsiIAr1824tfftRMohMCjHN5YmXh8Jx4vHyThP/yxAf+eduPH14W4eM4GDZEHcTUt&#10;BLczeGPmRmKiOAF3ynmjV1F6C1jqpNk4F09bi/GyvRKvCZJX3aI4xOIQGpcIDwJEYCHxjkCR6cte&#10;gucyYTNAoPTXqXjD7y97qvCsuxzPL1WqeNVbTuiU4k1/EV71EWCdLI3bY/FI6l46k/GiJxXPe3Pw&#10;rLcAz/vy8aKf9qs3C48vJeMJk/35lWQ86o3D/e5o3O0MY8kYhNlLQXgyGIpXtyLw5XQ0vn8QTygR&#10;ti/T8btXGYRTOr67n4aPkxdoVc7j+WACtxVPS0ar0k0b0nEej9vS8KKDqqST0ZHJyMGb7hK87aGN&#10;a05FX7IrrmZ4oOc8r0NlAu1hBqGRSSVCEMzFg4Y0zAok6nkufxZS6TpDyyNWRxO0PnK+GfcJEjn/&#10;M5WEDi3OLKd3yxIxWRRH6MdgLD8SI0zy4YwA3Er1xs1UL9xIOYPGcFsqQC/8HdXbb79IxN/+shhP&#10;xoPx8k4wnkwF4ikh8ZR25hnPybNpgU0MAaMJzbxoPB4Lx4PRUNwbDcbdsUi8f1mDhNjTMF+3BANV&#10;HphuOkz75oiRi44qj261BsF5jxksNqxFDwE71eKmCn15cNb3uAVMDVcg0M0ad7uDMNqwD5Od7shK&#10;OQk9yw3Mczve63Pg0IJkIUwYApk/rZRV8d8BFCaPDMmvz3VWbzRGVqIbZrr96UWlDmUhUIwJFCs1&#10;mJEoFD0bKwWUS1VUKFQxWqBI1/bx9jMY7gjAMJXLeMtxjAlI5ClixnDDMdLVB+ZWxjCy3gmjbRsR&#10;EyaPZnOfhImonNEG6Z0bQKBsUCPNG9hsx3JzMyzaYITFPEaZLttsAn0bS/UMhp5SFvL8jR02ONti&#10;tZku7Kz1uA0v3O2R53/2Y6jqAG5UkfJ1xzB++RzOeDpg8XoTQoTqZ4HlEbWiv3uXqmMxFtVjbory&#10;DE9Mt/Nm4v94SwaZ6vagNdyD1asX4ejRTZSs5fibH6lW3pfhw8tcwiUHv6HF+bsfSvG//6YOU0y6&#10;dDcz9CW5Y+C8P2/IYEIlDDdZ6g3lRiuwTJedx90q3tw1mXhYn4snTYV40VqGV10EC6Hytodq45JG&#10;kbzv18QXA01UKQTMAMFyhVMV/Dz3/dONDnx1qwtf3+7Gd0OX8M3VTnzobcQHgRFh86SZyqWWJX0V&#10;S+WLKVRJ2Szx83CPiulhUw6VEcHWVUgAleDDjUp8cb2MKkJAlIbHnSl4Qgg9aCVgWmMYUZhpDcds&#10;a5iK+22ReNAeRWDwt/Zz/J6Ih+2peNKRhuedGXjZncsoIEQK8JLxooMA68ibC/mcj2dtOXjRnok7&#10;FdG4nReIhuhjuFkUQ4Bkqyb2+4TIPw+UFFXpOkP7ouyOimTMXkxVcY8AuVOeRCWSiOmSBEwWniNE&#10;YjDMa3M7Kxw3M0NwIy0A6cYQWgAARDtJREFU1857YTDxDAbi3TCQcApdZw+hKtwC396NpiKLp+qQ&#10;ke5D8PZeGB6NBeDheAgejoXi8XgEgwqE00fj4SoejoWpmL0djDs3AzFx0xcTQ2F4/rAM/t6O0F+x&#10;CPU5xzHbRUtTKZZHA5Trjf6wtzbGNnMC5aK0np6EPL0vwxq4HzXHOoOlCPO05Xcv5po9JjrckZJ4&#10;BPrbN1GN2xMany3PPFAWjIci48r+KVBUhezPgqplOePnQFlBq6MZ/V3e2UtImK9HVhKB0qUBitiU&#10;yZZTaK8MgqEFgUJFIcvJe37X7tqOLYRC78UgJps7FYgokQNqgCB5j8n+PbqwN1+J/IhduNPkihGp&#10;paZ0E6B0VfkSKEYw2GEJfSqUeN4oGsszB5QmF1xu8KelMsVqiw3YYm8JV++DOO29D26ejnDz3o/j&#10;nodgsmsr9KkiDAlEVe9B9WImikUqWY3X4tg+Y4x3EXhtJ3Gzih5UmtNqDmGEoMtMPolVGw2x1noX&#10;1jDU/8TQpXVU2yJojWysYcLjKyNQptoEKM4EpgDFD+fC9mL9ej1sXK+DovRj+PJZgXrOQ1p6vvtQ&#10;hv/j79rx735dif/lFzVoSNuLXHdL9Cd54nKiDwaS/DGYHIzB1DBcS4/A7ZxYjOTHYbyYJWMpb+5y&#10;kemU83VZLKGZbLRArzsr8ZaK5a1YHrE6BIoolC8ELlea8X5QogUfrrXhi6ut+HqoFx+vdeKbG5fw&#10;w+3L+P5aD77ubcGrpgo8rS3CwyqCoyQddwqSMZWTgNupUehLDMS1jEjuqxRfD9bhCyqalx2S8IWM&#10;IjxvJ+haMxkZeNaSjmetEml42kK4NFPFtFzgMgRGW6qa97SVU6qPZ+1cvi0bz2VbEu15DJlyu4wX&#10;P48OiXwuS+gwntC+9CR5EGj1+GqsEyMVVB31BG+jKJXPQJF4RNA8VEH1IbBkCDRnL0plLJXIxfME&#10;lJxjAQnVCLcl04mieIxkRxMk0RjKiiREQnEtJQhXLwTgSpIvQeKB/nOn0XvWDZdiTqAn9jjKfHeg&#10;O80Ov3+Xga+eR+PpuCfez4bjyVgQHgwFYvZWAB7c5meC4/5wCGaHQzEzFIx7/C5x90YApq8HYvyG&#10;P6aGo/D4XhG8POgWVi1CbsIhPOjzZB5qgXIQN5oCYLfLCFsJlK5KTzUqmwyINtURCM9DW7Bq6SLE&#10;BcijM950GHsx3e2F1MSjCijyCg1Vh7JQmczDRDNvjXoV6b8CUNbQOuhzOf0tG5CT7E5PJgdERSFy&#10;qtkVrWX+lP7r1BvMBChieUShWOwwQh+BMtV6WlkaAcpkuwdK0o/D2HgNT8wKJAbswV3Ok9HeRPGM&#10;NJ5AZ4U3LHYaw5AWSt/CFAkxxzWVsvNAOYruWh9ssTZRQyEec2MiX83FUF8irrIUHB1IweVL2bBy&#10;plXZtgkmNtuwfudGrN9qDDPG+h2bsclyIwzXLUJy0E486g8myA5Tocj25enMkyjLPgM9C0Ostt6h&#10;eZ5pDih6PB/SwmPKE2xMWBlRCZWmeZD6nrhBPytN45OUlFHB+2BkZgjrHSaoyjyGq43H8HTyLP74&#10;Yzt++4t6/Id/04E/fFeIr59kIu60GfI99uBS/Bl0x3uiO8GPyRtEtRKCKxdCcTU1AjcyWApnx1Kx&#10;xGC04CymSuNxt1JKVSZHXQ6eNNKGtJQyASvwvOsiXtMCfQZKC95JECjvB1vxkcrk09V2DBem0GKd&#10;xe30OAwzRjPiMJJ2DrcvxOBqfBguRwfhUrgfuoI9Ue15hIopBh/7a/HLoU58GqjBu94KgoC2pzkX&#10;z5pphZqzCZIsQiST89IJkXSCIwOPmdCPGvi9iZ+bZJ4so4mnjCet0lkvl7AR5aEBhsBFG1pF8tPQ&#10;qJVX/Pya612jWnhKG/eH1xO0Anm4S3XxaAFQVHDfj2mFnlDBPCBUZqpTMFtDoNDaiK25S0szVZaA&#10;cdqZscJ4FSP553jOY6lGonGdgJe4eoGwJ/D7E/3QG+eN3nOe6KUV6Yl2RWckI5wqO+wY2iKOocBz&#10;Kx4NhOLf/6oMnx6F4NWkH56MBuE+YXLvug/uXtXEnev+mLwWgMmrfpzKZ39M8/vUtSACJQCP71Il&#10;TufB7RSt/epliA6wx4PLvswJh3mgXKNCcdxtSoWih64KXzWI0lDdQUx3+iIjyBG71q9BQ94Z3KMy&#10;uVXpgOkuTySdPQADAkXPwUHTbPwXgKIZpHphHcoCiEiLz/x3WpRlyvYQLPNBC2S7U3V4Wc3vIvcN&#10;CJS8FE9FOFVBKi0j8rBfhTyZaYSVO7fzwOQF4nuga20FSxszKpRAjJGUMh6KDDsgfi439RStgglM&#10;Nq5DRvRe3O2QnrK0G/xd6lDaywiUXWYwpjLQY8Kej3WlJ18IFBd0VHkqW7RmgzFOndqNoY4w3Go4&#10;iVv1LrjNEzlAKW3lYI6lRqvgG3QctRWRKM3zQkmeD4oLwuDhdRgr1izD7i06GKiUJ5Hd1LigN2m/&#10;xngMjWWBMNlhCh2eO3knrBYo0lPWgJbHiErHaDdVyiZDVGZ64E6nj6azHG3PWGcAwoMPQJ9A2b3L&#10;FC0FrjxXB9FRaI3XU4n4d7/rwP/2N234/bfFeMqSx89uMVJdzOm7j6Mt1hMdcf7oSQiiBQrBZUJl&#10;IIVQSQ/H9fRo3MiMUopllDf6OEvNyVIpUSnNq5g89dJHpYilPsEiNuhyHd7T3ogi+Xi9C5+u9+AD&#10;bc3ry038vQZTFVloDfdGndcJNPucQqu3G1q8T6PJ0w3Vp44h29kewbR953ZuYRJF4XeT/fj6eguT&#10;v5QQKKT9ycWs1FcwHtQSGpw+bpDvtBt1LP2lUlN+b8jkVOp/stTnx03ZPE7poEcLxXjcws9teVQq&#10;ApBCTql2FFQ08UKgQhX0ivbqhYSomE4NVMQOveS6E7Qlo/z//+7bZ3g4WI9RqozHTdyfgorsmyHH&#10;Uac51nsEyBRtzB1CROzMZDEhUhCL4dwo3MomwNX5JjxSQzFICyoAuZIUiIHEAPTFEfhxvrh0zgfd&#10;sV7oij6Djggq9fCTaAk7ieaQY2gOduH0BArP7EFZxG78/osSfPeCKmP4FO7f9MTMdW+GH6YGfDDZ&#10;T3vCGO/zxmifF0Yva2JywBeTV2h5CJWnd1NweyABp9yZl2uWw83FAne6fDBS6YxRKvsJWp4rtV4K&#10;KBvN1qC5hOtT+d/m78MNRzDc7IP+Gl+Mtvurx1tuVNlhikA5G7lXPZqinuVhQblKQUUbc3CZ+75m&#10;oeXRNBl/hok0I6u6FC1UBDiEyOeQBwVlJGxpPt4DfU4NWdrnXfAiUPxUc+tNAUqrG+rLfLHW3FC9&#10;ZsLA2ZZAod8iXHbs2YyBuhDVKqNaUOrp57q8kXnBFbobDWBKCGVH78eMGilNLMdeDDOZW7m9LTZU&#10;EISS7iYzpCd4qDFVhgmTWwST9H1pLfOAhZUp1poZ48wpG0wSOKONR6maDhIoxzDQGgErO3MsM9RF&#10;eqIH7g8mYoSkHuv0xwSVTGqSD4w2GMHUdA0uhNphhkAQy3Or5jChxu1XB1HVmGLplk2qBUkLFKXU&#10;CBQJA5udMN6sj+ocDwKPQKkX4PGc9AQhJPAQ1ppSoew0QUfRKUw1Hsb1Cnu05FjSM5/D3/+n2/ib&#10;Hypwq/kwCgL0kX/GDOV+TmiOdEfHWT8CJQS950PRlxyOyylhGJCSMS2KN3qsipsZVBZZVBb5LEmL&#10;kggWlrCVlPa1OUwkJmZ7KV5dqlKtO+8Gm/DN7T78enoIvxi9iuc9dbjfXIr7DcUYzklCS+AZlLns&#10;Rw6tYfwWC8Rs2oBg43U4pbMMPmYmGEiOxY/DffhioJ7r5GKmJh3TUjlJizAr1oHgkJJewCJxvzYN&#10;9y7SPlAByGdpKVGtJfVZTOosTVJLr1+BDJP+MaHyhFB5RjA8p+J50VaI110leNVZrOI57dSrnjIq&#10;rkq8oSp62c3fujRQedaeQ5WTrY5joCgRP354iG9fjGFc+u5wX7PczwwVyL2qFCqQZEyX8VyVaFTI&#10;aOE5pfaGcwhpqQ/JCMX1NNqYFIIjyQ+XE3xU9MV7UYV441KsN3piCJAoDwLEHW3hBHCYK5pCTqKR&#10;hVZ94DHUBLqgOuAoKn0PoMJnL8p99yP2gClGmNC/+5SGNzM+eHjbHXcH3XHvmgAlgDAJIEz8MXbJ&#10;DyM9hMQlOoBLXirktwdDUbRD59DdGIjjbrQlRmtxcO8mDDfyfq46hLGLTqoOpb/GE/a712Otvg5K&#10;c9xUYS9VEzdrmVuNhwiVYyzYCBOq6Fs1tD7dvoiKOIA1VrzH55WI2J4/De07jwmUj1hkOddsPKdK&#10;NM3HDC70l4Cy0oFB6EhzkgzMbGCxHrnJ9GYtMmD1AdxQNcjuqCn2xloLI/qwXdB1lHf+Uh5ZbYeV&#10;7WbKsAjVvf0WYSIWaarbBxkyGtYGfRhToeSfPYTZTgGKE/9JWh6eBGlD32hlhnW0UNJsnHPBh5ZH&#10;Wnk0QBltcUNjqSc2bDPGSkMD+HjYcrtUMNyHPDh4m9sYaInC9t2bsFR3JXIS3Wm1AnGVCkRaiiZa&#10;A5Accwym5qS55Wa4HjLD7cYzqgevgHK85RTaakNgamWCRRYbsZrnTgsU1Q9FYMJzJkAx2WyA6lwP&#10;TFF5yfNKAs2J3lAE+u7DGiMDWG1fh56yMxiX5nEqmJZcS/TUHsF/+U/D+PFjFtoKN6G/YDuu5Tuj&#10;I2Ef2s660PZ44VJSMHqTBSi0HhciCJRIAoWyOyNWTQdTo3AtPYY25CyG8ijNCxIxXswkr5SElh61&#10;Baor/osuabmpxdc3u/FLwuTDYAcetZXjXn0h7lTlMrkyaXni0R3pj4unXJDG65xksx0pvP61fmfw&#10;vLUaP470qz4uE1XpGKUimixL5rpSQZymlMbrLkn8ItoJLSyoUJjQ0rtXAxMNQCQ08zQwUUFF81Oo&#10;SN1IMd4SIAIVBRYC5E1vOd73VymovO4hLAkUUShP5MHIZgFTJvrzzjIp6zDaW42xWoKEtuculcgE&#10;ASLgGM2LmYOHVKhG4FZmOK6lhhAgAbSXvuhnIdOXQAsTR9sZ68E4g87o02iP5P1ABdIadgotoQRI&#10;8Ak0BB1DbQDh4XcUVT6HUel1EOWeB1DiuRfFZ5xQ5O7AsEexpwOinA2R6m2G758l47tnUfhiJoSW&#10;x5tQoSrpJ0gYw31+uNnjjZtdXhhioTvW60+g+GOckLk34IfrzSdxuSUIR12tsE4GJ7fZgEsVnuqe&#10;Gqq2wxgtT0+VN+xZiK7WX4uIYKqWS/KUvxNzglHjjDEWuPIs3bDkSLU9plgIRoTuwxJzYzoSwsRJ&#10;XqPxzwFFRmwjUBRMRJEILAQeWpBoAaIFClfUzlNPG3MZHa4nQNEzN0NBqg+mlELRAuU0geKlFMpq&#10;Kpq1hJAAZaXlVljt2YSrjeEYaz6hgCIJJ0DJvHASa8x0YUaFUnr+xLxCkaEFRnjimos9sN7SGPqE&#10;kt4mE2Qne3OfPOlzQBlrdUdjCYGyxQBrjfXh72GDUdowUQjSC3CYkOtvjsE2681YbrAapRm8eB0+&#10;uCavy+A+ZEjKsyF7YbDJFKbbt+KggyGGWmjj6o9AXtwktqutNhhmVChLRKHw3GlbeVQ/FKlHoWIz&#10;sNkFE/N1qMv3VnUo0tFvmEpssi8U/iyd1pquw04rI1zmhZ5sEFjtpe3Zif4GF/xf/3YA3728gOZs&#10;Q9ys2IbhCjsMlR7BjYITuJrlgStpLCXTQtFPZXI5JYLfY2h7zhIiZwmUWAIlBoOcd41K5UbWOdog&#10;gcp5lrwshalWZqo0rUGPW4rwsqtSdXB73dNIO1TF0rwAd6rzcOdiHhOOUClOx820OAzER6AtzBfN&#10;oZTeeSmq1ef9QBNVSSGmKjMxVJCEm7lxuENoPWqkkmgvxrfXG/HbiW784kYzXrQWqB69miBcajNV&#10;HY8mRLWkqBCoiHp43CitRlkKJE9bc5VCkUpXUSVamKggXN72VSiYyPQFASYg0Va0SkhLTVuCLx5c&#10;78C//eElpX4qrmbw3qOVGSJEhgiQ2/x+nfblanIgBs8H0sL4o5/r9BLgPec80BV7Gh1RhEekK60g&#10;g/alKeQ44eFC9eGiAFLjfwQXfQ+h0vsASj32o8TjAAGyn/DYp6LgtCPy3OyQ67YHeac1cf6oBQId&#10;luMuIfHD83h8+TASM7eoPq5QhVz2we0+H1zv8cAtQmXsahQjDlc7I1mwuuFGkzypfxSDNS643hmN&#10;fS6W0NtiBqP1a1Ff6M7C9TjvH3uM1B1DR5kP9uzZwIJyE3bbGOE6C9Gx1uO08tLYsQ+z3MfV8sOq&#10;Q9tI40HcH4hAcNBeLJL6T0cCw0leOaoJ6dCqIDL3fcG7jf81gEJK2VgpoBSm+eJOR4AqyQUokx2n&#10;UV3oiVVUHPJGPQUU0k5Gmt9pR4XSFEkrckw9FCgJf4fEzSBQdIxWYeNWM1RnnMG9tjMaoBAYY/J8&#10;QYE7TLeugyEVgB6TPj1eKj0FKLQkBMpE22k0FLrCYpsBjEx1Ee1Py3KZlqfpIPdxCCPcXntVKNZv&#10;24jlVDDlOf7quaFrlHpSSTXb5YekMGfobzCAntk6+Lpa4o5SOEdws/oAxqUpvCYYxpZGc0CZazJe&#10;ABTp36K3awfWbzFGS0kgj89DDXwtQ1iKQvH1dsJqws6WEvRKDaUtQXeL/2NHgRVGL53B//3vr+LH&#10;t9loTDfCQMEm3G89gHtNLrhTdxJjFWdwLZulZYqvqmy8mUNVkkGgEB5XM85hkFC5QqhIDKZEETAx&#10;uCFg4W83qGBuZUkdSwKmypjA1dLawURvLsFMXRFmagtwr5a2hdOZ2kImdyETv5AAymPpfR63shMJ&#10;ohJ8Gmil1ajC3dosTHA7o4XnWZJH4grjKe2SdP1/012JH2634Rc3W/Cqo5TKI5uqIJ37JdTKL+BO&#10;RYqKKX6WeXdok8QaqeeSxO40aCzPPweUF3O2Rx4deNTCY6etmiiPZ8RhuioRkxXxPL5INFJN9JSl&#10;4fvn4xityaZt9Mf19BBcTxWIBOAqAXI5jtblrCd6qD66Y6hAogiR6FNoj3JFc9gxNAYfRYNE0FHU&#10;+B1ENa3LRe99qPDejzKv/YQIFYi7EwrdHFDgtpcAEYjsRT4/57s5EyQOyHbdw9iNHNqT3NO7kem6&#10;C2e2LUVumAW+fxyHb57E4Pl0KG1MMO7eCsW0xDCv11gOmptiEXPOFbsIBoc961j4xGCyJxqTl8/i&#10;em8OHA9T/VtsgK6JLkozvXD/ylner7y/uqNQXxqKrdabYCYv9DfSwfmzhzF7PR7TPcG4fy0WlakH&#10;cNppNXpo56+2BVHxhOM41dSS7VuwWmDi9Bkga5QikdeP2jPsoMuprrPDZ8uzmLJ9MeEgoa1L+QlQ&#10;FobAxUGePpSesjKl5LHZoYBSnh2IO51UA3UyGLQMFu2OqkIf9Z5j6fYu70OW4eTE8ljbWuBGC4Ei&#10;A8DQu8mrN6Z7/JGefAorDNdi07b1qEp1U+/BkZ5+0ntvutMd9SXeWLdZD/q7tmPVekNc4AmWeht5&#10;F89Q7WGMt7uhrcwd+3abYo+FHkoTDmOmh6qJ69+mtLt7KQAluZ5YuUEPa0wNCUFKyzYvZYfkuCdb&#10;XVGTfQwbzHRgbrIS9dky+JK7Ul1iu+6Q5JWlQVi92RA6VDBrCBAtUJTtYcgwkPpWO6iSjNBWSqC0&#10;EChUKCONBNKlUHhR6q4yNYCt3SYM1vphoumIskPXqpzRVmSPB2NJ+Dc/1mG88zBKIhejI8UEfZkW&#10;aIgzQlWYHsr9TVHqtwWV4Y5ov+CBm4WESSYVSlYCrufE4UpmNPoFKukszQiSgbQoAiYC/SlUNOeZ&#10;QEyioWxpbmbCEQiT5RkYK03B9MUsgiWfqqMIDxqLVT3Kg8ZSPGwqY0lfQrtRjedtFUx8aSnJpjLh&#10;etzGzaRwVLjuQ29SCBVDtWpN+mqgEV90XcRUYSKuXQjB7cwo3MyIZBKH02LE0U4lYXoeLowqAZzY&#10;IamoFVsmCoq2pTWfoZk+k2ZhqTvppq2h1XmtpqUEDkFYk054XOD/kYDbuREYzuO9VUALkxuOgQu+&#10;qA09juJIN/zNuzv4ZrQXHWcJD9oXbT3IpXOeVCHuVCGutDEn0RpxggrERYGkKdRFgaQ+6AiVyCHU&#10;+B7ERZ8DqGRUeB9EBWFSJnbmtLMCSZ6KfVQg+wmUAyiiSil0dyZUnJB7Yjeyj+9SIEl13Yrzx9Yj&#10;2dUEVee24v1EEL55HInvXp3H48lovJjJwv07haivj8cZqtrNu0ygs9EQizeYwmirCeJ4/Lmp8tpf&#10;X0TH+MJ8lw0Md1qpPmEHD1sjPvwYYgKcEe23HyddHWC0SwZ2t8Vai00w3LAaoQE85gxPxEW5YMdW&#10;Xaw3W40d1huo3mn3d66H/o4tvK9FfQg85IXo2tDARI9TbegTLD+pQ9FWzP5FoIiKmQOKdL1X46Fw&#10;3hquL0CpzA1i0lPeU23cpoyf7PBGeZ43Vm40I1A0MJG39elYbsPuPRa43U4J13oSw3WHFVCmFFBO&#10;Y4WRHpPRFOVUK6JQRiUZqXgEKLUlPli3RV89D7R6owliww4TKD6YlPFXal3oF49hpMUXBVGOyPTf&#10;ifF66cQjbx6kZVJACURSvAtWUBauoe1Ijj2BSaoSeSBKWolkGMihZm9UZJ2iGjqD6W55klnGlDhI&#10;IO3H1CUvJCScwCITfazYuUP1w1kIFKmklcpZA0Jz8zYjdFUEQsazldH0Rwis4Y4gnKF/XmliQAlq&#10;jmt1QRqg8Lfp1hPoKD6MQ446uHU1Cf/2V20sPTzQX7ILl7K34FLeVlwt3I6RSkdVSz9LOL2+kYkv&#10;h6kA2nJwJT8JrVQknbmJ6C3MRE9OKi7lXEBvbhL6qUq6mdAt8UycBHdcTvbHgNQRZEbgVl4MRin/&#10;pypph2pzWMoXYJZW5n5jCR40yRPKdQRFPRVDGW1JDu7S4twpS8dIXiK6o31QctQBXaEeqr/Lm75a&#10;fEkr9IxAusVjGTgXgME4P5b+fkxcP9xMj8DYHFCmSs8rqNwpp1qpSlVAuSfju8jDjs15eExQPGkr&#10;VFNNFOJZhygSaakqw+tLFVQspaqH8GhRAm3XOVynfbmWGsjwx5VkX/QleCiVUcbkTz21Gz38vTz4&#10;JGqDjytoiJXpFJAoJUI7G8H5TMQWRlPYUTSGaEBSF3iYMDmIWr8DqCNQqhVQCBPvQ6jwJfi9D6OA&#10;FifXXeIg8jnNJ1CK3A+hxOsg1Yk9Mo5RlRAkRWdsUBnkiNbzB3C9hLa+xVM9wDfRvhd3+g7g/WwM&#10;nt7LRhsVySkPBxiYG6suEOtstkOfubfacQ90rLZiNRWw3iYWjOt1obPBCGt3WMJIjcRP92BuAt31&#10;VPKcb7zJDAZU0/q2VjBwtIeBrZ16En8VVfjmnRugb2EEg220Q/LyfxaSqywtsXI7Xcfu3ZpWWYEI&#10;tzsPFKVMNEDRd5CGFk1ogLKdCkVZHoJCgPEvAQo/SyvPCq63ggklQDGg1KrKC2bSi7zXAGWKaqUs&#10;14v/rMk8UHR5gCu2bsEeu60Y7oylRXH9rFCoHjIIFB3aAWnlKUs+gdkOqVzSJOMUt11T7At9c9qR&#10;3VbQJQxPu9pipNWftuEQpugnJ2uO8vNxKhtPzLZ74x4VkDQ7ywBM480uGOoKw8mTTPzN69U4uN70&#10;s1PdwbjJZaQlR967I4Cb6HDDBAE20nAUE1Q+8jT0LdqWqf4wXmQbLOLFUv8/z5P2ncYqBCg8R6u2&#10;bcJmKwKlOgQj8tzERQEazwuP9bQboWq0Fg72W3CjQR5GlLFwnQjGo+iqOq06vG2xNEQWS4/J4RR8&#10;8TCb/joPf/U0Bd/fCcerq+542OeG98OReHQpjOsH4NHVHJRcCIINr8M+Wxsc5QV35PnZy+t71MYS&#10;x3dvR5SrM1rTfdFKFdgYy6RJoH1LPI3LaVRwBSzRi86qFqE7hMa9OoFKMR42S4VnK5O2FNMVWVQU&#10;tBQlKbhJWFR4HEbWUTsMUQV9c7lZdZx7TnVyvyYX12h/BuKphhKCMRgvliIIN9LCMVFAOyKd8OaA&#10;oqBClTJdqVEos7VSGZtDoOQrgPwEKC0FeNpWTKVSouJhcwGPNQVjJfG4ns39pYWgJ8kHnec80Bbt&#10;hqbw46gLPoIq/4PIPGGDnDNMYiqSYiqKOiqO5tCjChythIiaKpC4qGiNkPnHNFaHUNEolMOoJ1ga&#10;AwgYPwLGj9bH/xgu+h1DuY8Lij0PoeAMQUKw5HsdQp73UeT6n0SWz1FkEzq1Z0+j8dxRnu8ThPgJ&#10;jFW6qOdt+nMtURa+DN15G/Bp2odAicf5+P0EwUqsoLrXtaaVdmAS00rLs3M6jizI7W2xknm3xtpS&#10;OQR5Rm21nTwOYs2p9A2TsZttYCCdNwUM0s2Cv+lKlYOojt02WLWLhaCNPNfGgp55rGsnlsaR6xM4&#10;ktfM1zXMVwHYagWUufg5UOz3cNt7BCj/TMe2PweUud9WkoLaVh7p4GVsaY7KvCDaA3mN4aF5oBRm&#10;ulMNGENeLL5WeS8NUGztt2KkS4ByCsP1h6ksDuNeXzCSE45jpak+zDYbozz5JKHgoSyPAGeCcKku&#10;8oOu+To1yJGe9XaYWhigscgL97o9MM6EnSBQJuqPYLJRptxunRMBIa/gOEq74ouGMl9soHLQlVep&#10;cv0dO03RXyMq4iRulDsTHLRXNU4EkBOTfB8BcwjDVQdxnSXIaOdp1NFyGVEhrbAixXkOVvCiSpO4&#10;NgQq8qzQyu2bYWG9Hu2VYRhu8KACOkIFdAjXm/0oPwlwo9Vw3LcNt1rCCC2xawRm+2k0lXvDjCWG&#10;Ps+R1BGZbNODvZMBSvPcMDkYjZsE3K2L9rhRaYPrlXaE9wmCLwLNVRHYTQtlvMUcFrxJNm3ZCj1d&#10;XaxbuxrrVizDokWL4L7fBo9ulqE6+Qjyg2xQl3AILReOoYPWsj/bGzfzeaz55zBRno47tDUzdYWq&#10;svb1pUZao0zczkmiZYllIrqj4KQTmqNoF6uyVZf+5y0VVBnZGC5IwpUL4eg7F4j+s4G4nhiC4dQI&#10;TNP6PKhMx+OaLDyozsRMVRruVhAilalUPFQonM5QnahBoprylI0RmEg8nQ8BSx6VE+3WxQsYKY3H&#10;jVyCJD2IIPFGS4wb6sKOoyrUFeWBx1DkcwiFtCTZ7k5IOLQNxZT+VYRDnrstFcohWplDBIZARRsa&#10;mCyMZm6vkdZHQmt76gKPECSHcVEqYaU1h1FOgBT5HEGe7zGkeB3B2TNH4OdKq3HEEXbWFnBx3oV2&#10;WrKpSzm4XuGPnnTa1RQLdGVsRFe6GapidNCeZYLvHoTi5WwqHPatp70xVspX+jrJs2jSsLHKTsDB&#10;sN1DoBAKTPxVAhMq9jUEigzNoR4J2S1jPmuertc0HMiDuYQHc1A932YrVRVcV721QYAi69Ft8LM8&#10;8yb1o5oWHKkzYSxQJj8HisBE938UKFIpu1ISh/NW7toOEwJFFMpUh4dqzVCWR73L2BXLNxirA9UC&#10;ZbkCyrZ5oEgfkdF6Wh7ai3PRh5RCMaNkq85wp0L5DJQxwqU83wdrCJQ11vKSckssZmKGeDtgZiBS&#10;qZSxGnkqWZ5UPqJe2D5S66DqT0ZbT2O8LxweZ3ZgqSETTZ5BEgtGeJ3zt8WDSyFc34UwcWY4qnFx&#10;R7kdGbhJhjIYbnHF9bYIHDq0FYtNpNXKXpUK8qL0PwWK2DoLJvYm9DUm4k53JMYIkol2fwxfiscB&#10;eY2pvi72H7XlMaXgbk8QZnoj8Ox6Oqryo7F2gyH09liqEmat2CrK1s1b1yAhZi9utATjPpd91BuO&#10;ez2huNUWiaI0d9jYmUGXEnjTXntY8OJbUhFu3bYdW8wtYLJ2DZYRKGGeRzE7VIKMCMruaDs0p7ug&#10;PfcoOvOOoK/gFK4V+eJ2UTgmq9Jxty4fT9or8fFqB21IEa6kxKDrbBCKTx9E0Uln1c/lw60uvLnd&#10;if68BAxmxOF65llVMdufGIpq7qvVn4VFWhSm8uLwoCIN9xn3yqTXaYoCyv3qDBXS0iMwUVZHYEIl&#10;8mwOJvNQaS/CwxaCpDoRQyXRGMwJQh/VVleSJ1rOnkJN2BGU+e9FvqcjUtz2IZ7K6eyhPTh7eA+i&#10;D1ghar8FyqlIaqSHqpcdKv2dCIj9hMaR+WgOPULIcKogQ5UiQKHKUTBh1FPt1FKlVAUcQjmtT6nv&#10;AcLKEemnHVEQegJ+h63hetgO+/fbYjeVhDnvT72d22DIAlePlmOD5Xr40iq1VcZgui8Jt5vcWSg4&#10;YLDUGn1FWzHe7oBvHp9De1MQNuzaiLVWzC1CZKWD9PkS5SFQkeRngttI4u9h4lOpCFQEKLz3dHnP&#10;SMgbLVfZblfzFHC47lpREg52Khd1CaTVBMdKlUcUBQx5LY4WLFqgSCWsuIqFVudPgDIXn4EiMPk5&#10;PCS4QRWURAvHRdEMcSBjzFJ+ifUhUNZb7aBSiMRk+xkmP61D3V6Md3kgI/UkllO2reQ/oE6KwMti&#10;M2yoUEa7mWxtbkryj1Dyj3f542z0CSwx1Md6cyPU5pxR/VCk7kNaeWRckfwsPwJKD8sp4Zfb78Ti&#10;LRtgvGENqrLP4PFAKCYIJ3l0e4rbnJCWFVEbVEzTAxFITnah+tGBjsVW2hJbnlQCkSpgC1VAafox&#10;9TKvqU5XgkSeLTpIJcDtNLvibrcPbrZHwevMbiwy0qU6ocSU0oEqSRP0rHOhxluRC7/LAmY7zZB8&#10;3gfV+SGozDiDcqqAvOxQWDluV/VK2+234wIleurZo8hKOonsFB+4uh1WfnmVSFneCKZ7HbFpvzOW&#10;mhtipdkKONlvRiy9+3mWrqH+9ti73xxGm/Sx0twMlkcOwMLZARb837Za78Y2y53YuHED1swplMiA&#10;Exi+nIL08K2oydqLrvKj6Kk8hMtUdVdrT+DqRXmknba1KR0Pusrx5morHraWY7QgjZCIRLmnJJYH&#10;HtYV4XlbJYYJiPfDXXg52IwmwqbnbBh6Y0NQzJK5wMUON5MJvRLamuJ4TBbGYSRH86yLqCBp2blL&#10;VTJ7kfuqzVLN2DLanIyJ+4R25lFbEe635mO2ORf3mrJxtzETIxepfgpC0ZXmSetyAvUxB1ER4Yzi&#10;kD3ID9iJHB8rpLjvwOFNeti8eBEsli+B+ZLF2LV6BQJtzVER7oriQGdkedBiBNrgYtAeVIfYozrY&#10;jlM7qhtH1Ic7qagOtsfFQFtcDHNAFeNimDNqwvehNnI/qiMOUAXtQ+uFUwg5tAPWRoR9pCe27DKF&#10;8e5t0GU+6ErLp9QtMleMmHzGzkzAXSyMeP8YbdCFt6cDGqvCMT2YiGdjSXh9Jwnv76dhgJbcdi+v&#10;/9YNvP7MGbEeAgNRHtyWKAuJVZL08yGgEWDMBXNzDVWMDFGq7NBcQae2I2pDrAy3JeutFCUj22ao&#10;AchkWwIo5r+EqBNt646ARd/RfkHM1auQEQYUCv9KQLHCCloHs1070FIaqbr8TrUex2jLEUxcCkZm&#10;mheWUaGslH+A3m8Vyb1sy0ZY21tgpPs8Zrr9cK/Tneud5smNR3TMaZ50Pay3NMLFAh88uhKlWo7u&#10;dgXhwZUMZKaHYrGZIZbyYi3nccsJWcQLamNjiIZCL5beIXjcx/V6PPDo0hk85OfpyxHISXWB/sbl&#10;WLzBhElPOsvJUx5U6mLMsHn7KpwNd8ClhmAMd4aoQX2v1LvjaksAagu9qUy2YTn3s2IHqU9oLITI&#10;PEwkhPC8OHIBV8uTmpsNsW6jLvQ2rMRqCYJhHc+XvMtopeVmrN5sgNVmnG+2ir/rY7XAhNdkFX2v&#10;yFFDemejA07qPOvs2gadTVQiG0yhu2kdobQWa3nsqpMfb6j1vGk3cLtb6IG3Wu+B1U4bbNhghpXL&#10;lmIFE6wkLwqXW0ORFWOOtvIDuNIsL2Jzwa32k1Q6J3G7WXpQhuF+dyZeDdbhUXcVJqoycCMzDrX+&#10;brhBFfKB9ucBgXI77zx6aW2mGgrw6XYP+tLOotzHFRf27VHgmSpKxpPqbEwXJWI0V57Alf4ekRji&#10;dLQwXjUhK5DUZeNJo2YcF+nB+4TTB80FuEvATNRkYrw6jXEBQxUJGCgIQ1vqGVRF70dJyG6UBO1E&#10;UagVSiJ3ojxmF6pid6PyrCPCXbbAeaM+LGn3nDYawlpvOSL37ULyqd2IP74BFVF7UBdvh4Z4WzQm&#10;cBq3B/WM5vN2hIQ9WpKp3s7boiHBBrWJO1F33hqNF2zRnrkPbRl70ZzGafohXKv2J9z3YjVhHRrs&#10;gS2225QNl7pCsRkS0uqnx2sjNnidkx2MHBx4/XfBYPsGmO4whvPh7apOLiruKPxC98Ji9zqs4j0i&#10;j3Gs5L20xoYJu4fB/FkYGqvzOX4OFNXZUu5BAkVGVNTlPKnQVWpjAVAkNMOQfAaKCub/vwQoUmGr&#10;S0YYOrKwVUDZTqDwYP4yUPiZB7AwlvEELed6Og4CFiYIpV1lUSzGuuNxmzfttdYQ9DXHISTCDcs2&#10;b6QymQMK19XZvg3rd2xEZWE42isD0FbhozqjlReF4cDJfVhiZgwjq40ICXVBcboH0mMOIDl8P85H&#10;u2GfizMWbdrIfTIhmTw6nC6jLVi20QDWezYiKsAW5ZknVY/ahhIP5KYchqfXDhiar8ISwmTFToGQ&#10;nEwqK6qr5fy8dCet02YTNZi1jeNmnHS1hK+XFeWpNfYetoDBJl2lTJbvomrg8avR3xSQfhaiVjhd&#10;OafcdHghl/O8LBdoWzE4le9SYsgNIxZppWzTahtW7rDESivNfJGiOjb0yNa82NyeDOSkwxJHWUxe&#10;7JVUHzrWXIYloWpho/pbx2tkymslQNlqbwfLPXbYRVlsbEx1uHQpTPVWoq8zC50NnihJtUR/yzEM&#10;97lhot8NkwNnMHHZHZOXPHGvLwovrxbieW+5gslYaTLqQ93RHOGNT33NeFhLmOQkYTA1Fm3RvqiP&#10;8GRp74oYqq64fTbouhCjOsXNVudgvID2JCsatzMJkqwo9fDcrcwoBZOXbcV4RSUiIZ+ftRarDnF3&#10;arIwTjs0Uk6IMG6XJeFW2VkM5IWiLcUd5ZGOyAvcjuLw7bgYZ43qRCZ9sjXqUqzQlG6Njrx9KE/Y&#10;i+Ajlti8fDEObzdEkqcdOrNCkOFvg/Jzthi8eAqXSveit9QRl8uc0F+xFwOV+3Clei+uUA1LXKPC&#10;vU6lerXBGYP1Thhs2IubLYcxQNXbV7MffTKkRneAeiB2CYFy4vhh3rtHsNpyG+2Araqc1/ag1rQC&#10;csrrKFZDj8A3EJsgv/H6y5sXdLaYYDELieXbN6s6idUseFfZyYv4pXDarbnvFsR84i8IGURsYShV&#10;IupEgELQyLN0kvwKKAKQufW04xqJMpFuEBJaoEgHNqlHEaCIrZFWonmg0D6J5VGgJAv+fMc2LUQk&#10;5LvEnwHKch6wtHIss7ciXHao9+7scrbBoQOW2O+8Ho57N2G77WZKNyMmEaUX/xnptyJk1LPbgxUW&#10;G6Fnrg/9Tauhu3EV9DavUSPLLyd8RDUI6XXW8wQbrMRivRVYYrACy4xXYdFGEywj4VVyMbFX0PsJ&#10;FJZZWVL5bMBSUz3osLTX37wa+lt0scxMh4qGysJyE5UUj5dJqiNA4QlYJeqKCbvUmnChRF3F41zD&#10;87GGF3eVhR5thAlWb7OAzo5tXG4HVRH3QeLLGJs6XE8qZFXw+09jJ8+JFc+dFRZxHRXc/mLufwXV&#10;hFRiSyuVXHBRWCu4fx3+zxIruX0BySrCQF5RorOHy3M5AeBKARBDBg3WoRrSvAaVfpjnYR3Phxll&#10;pwYo9tjl6ISd3M7aNWuxfPESONttxb3perQ1uKOu2Ba3CJOpm16Yue2F2dv+mL3lh9nrAXhyMwEv&#10;rxVhpikfIwUX0B7tg0rfk3jYQBvCGMpLxjXCpC8+DJ2Rvqj0ckH6EXsUe59AX3YC/vh8GtONRbiW&#10;c1Y9tHiNEBnKikFHpAfaws9guvg8XrQUqlHmNAolC/cJEelkJ53khooTcbMwATeoYm6UxGGwMBLd&#10;GV5UEoepTJxQFkkbEmdLiNigIdMGLTl70JZng46inegq2Yneclt05Nqh+OxuxJ62QAoh0lVwBv2V&#10;7uguOUIl5oah7lMY7nHByKWjKsb6jhGsJxjHMd4vn49j6spJKmZXTF09hslBxpXjjBMYu3wcI73H&#10;uQ0X3LkVjOa6KCxfsgh2vI5hMeG8dyzmWlqkPkMDFNUCw1Cj+6lgovO7WBA9luzrmKzywnXppyUF&#10;72paVknwtbTEa3kPKQvy8+D+5mN+vuY+0Yba59wxzKsXbl8DFLFNmvUEUFrVMq+AmP8quLxMlToh&#10;QAycHH4CFAOGvIdK13LrHFC2Eyjc4TxQuOH5kHna4E4WxjImznL+M4t5wy9l8khpvGQrk08qYC2M&#10;FXWXbtmMRVbmWEHi6nAZkXDqH6WqkRaSxUzyRbQ/i7Zyue30l9L+LbbBXpM8y7czgTlvqRWTmSRf&#10;bs3PnL+U+17J7YgSWMGkElAsYWm9hMm4jCph6c6tVAObGZuUMpAkXs5kXSbb5DGLqtEcCyGikli2&#10;NZfMXHYl7dtyqpblu6hgmOzLZT3+vly2TRgIVJYTEAIhFfMg0YRYQXljwDKqlMVcdjFhtIRJv4wg&#10;WzFnjwQCGi9MuPKzQEL+59Xc3mpZRuYJ8KRSjservDKPXZoKZTmpDF4twKB90+V2pQLXjBd9I2Ft&#10;SVlt7eSEbTx/q1atxrJFS+B+0hkvnrYTKG7oaaIdveGD+xOBeCwjhE2G4el4GJ6PR+HddDYe9Rdg&#10;uCQF7VEBKHE/jIeN8jqOGtzISsBgSiwux4WiM8oPZe4H0RRCdVOUhonybFzKisezgWY87alFT0o4&#10;+hm9CUEodT+A4tN7MVGYiDe0NPeqUpXtGRM7xOlQ/jnczDuHa9kxGKSiGcyOxkB2BC5lBqIp4RTt&#10;jS1KwqhGYu3RkLQXjakOaM6hBSEY+yqdMFDjhCt1thiotcH1Jltcr7NBT5k1WvJ3oznbHp1FTrgs&#10;9XCdLgTGCUzKe4FvuuLO7ZO4O3QKMyOnMTvqjodjtMmjnpoY88KTCW88HvfSxJg3HgwLfD1x94YH&#10;pq+f4jpBuNp/AcYs8LZsWI+8vEwYbNtEINBmUGEIMEQpaAoCJjmvkVgTpSB4j6ySqbIoYpFs1TXW&#10;jDEkla6icjRgUutI4i+IPwcULbjmgSIg4TH8NFioMxaqHNmezPtzQJGCWwGF1kYAsk4LFK064Wfp&#10;HW7KwvjP16H8GXj8xeDGtLGMyS3qYdlOKXGZuIylknA8IToMmWpDFM4ynuSlTGh5idgyJtAKSTie&#10;VPUiMU5l3lLZhgouy22p7UniynYkeWUbc/M1sZ3QYdgQPtbbCBlLzXbV9mUd2b7sR5P8ksiiMnRU&#10;5SqTlbFs53YChRBTx0YQyT61yy1Y509ibpsLQ60rn3nhtcsJCOcvHM/bT24OhlxYdcPJMck8WWbh&#10;cgIc6ULNqbZWXi6qGcG9mXZnl7MTbJwcsWnzJuis0MGKxYtxNvIMXj1tQk+zG25c9sDMWABePYjE&#10;q/uMmWi8nY3BV09S8MPzSjwbLEXPhQgUuB7AFEHx6UYvRgmNy0kR6I4NQkuwJ0rdDqIzzl8Nhi09&#10;Z69lxqE9PgStccGYqS3GjZzzKHR3QdBWM+RzO0+oWj5drlFd7G8QFrdzY3GLKuZWTpx6iLE/PQJ9&#10;qZEESgz60oLREkd7E3IIub67kR9kTVVCkCQ743LBEdyocSUgDqG3di+uNe3HUNtBjHTtx0i3E+5e&#10;PYj7t1ww2rsX/fW70V1pjStNezHcS4gOUnlcO47pG8cJk2O4N3KSUHXDoyl3PL4jLx730sQdLzy7&#10;54UXMz54Meur4vmMr5r/YJLnbtyD67pjZiIAd8fyYEmrrKuzAoWF2di+lwCx3qKsgupJztzS3guS&#10;AxIywLt0CpX7QKOUF4QkMNeT+0y7nszX3i/aUIXggvtDoKBVI1qoyD2k3sogMXefyLrzQJLp3GfN&#10;+p+3Pw8U7luGKNGlCpFWnXWODjAkVNYRKHqEjPF+B4oHC7j5+/1PAAoPTBJWKQDCZTlLewUAHtSf&#10;AIX/rAIA1YDAYhmT43PCLwSKQGcOPLIsQ51o2Q6n80CZ+20prZLEEioamYr9mIfJ/PY/A0Wb5Fqg&#10;SOjwuCUEBksYC4EiF3v+gs/Nmw/tNhfEZ6B8Xu5fAhQFFf6PP/HLC5fh/yLxc6BYONjD7tBBBRRj&#10;UxOsWLECq1csQ311Kt6+aMBgtyfGbvjh4VQIvnh6Du+fxuP940R8fHIeP74rwFcPC3CrLh4VIdKb&#10;9iy+v9GHOzXFGEw9q4DSHh2AvON70RLuhdedVbh3MRuD6THoT4lGd0IwOs8FojbMCzFUoYfWrkCJ&#10;5wm866rF+54aNYTCSOE5WikZWiGOkEri5yRcSY1CS2wAyvxPIYegyjhpj8xTe5DpYY2ikN2EiR1a&#10;M49iqM4fI/V+aMs+SIh4YKTnJIY6D2Oil/ZjkHH1EF5On8anp4F4PuXB78dobfj7AO0LFcm9ITeG&#10;K2aGT2J2zJXn4DSeECRP7nri2YwXXt73VfHqoT9ePwrE2ydBePNYE/L9BX97Qsg8ueeLR9PeuDfJ&#10;6d1C7LGiwl60CCkX4uEWcBpLLExVI4QqfHhdtPeCFigyXxJV3UsyXRhzQNGuI/HngCKwkIYFBQfG&#10;vzpQ5o5HYCJgUeMeMUSViM2RV9AYOttzaosVVGcdvX3/Y0BZxo2rF6vzQLTzFvPAxI6oF6sLUAgJ&#10;SXh1YnhwWghIzANFrIhaTrO8SnYtUPhdQoCyWKsYZHnZJrelIKX2R1vCbUkoCIj9UXDRJLPa/tw+&#10;lsp+eMyqhJBtzCW51Ilok1V7wpfJ/mS7c8v8JOb+j38ufrIuv8vNpL0B5sExtz9tyDzloUUK87Ms&#10;r0qjufXUxV94kzDk5WLrebEt9zrD8dhR7CRY1hka0fKshJmJLkaHavH25UWqE09MD0tyROHrN+fx&#10;8VUiPjw/j69epeOvvy3Dt89zMdoejZGaC3gp3e2bK6g+EtGfHIWO2ECkHrKl8jiEx02lmKnOIUyi&#10;1RAKfcmRuJQYhnqqF6+Nhjiz0QTtCbH40NeCJw1FGMpLwPXMGNySZ4gK4gmUBMInAIVu+xG9xwKe&#10;m41wyswAbuv14L/DDBdO7EZRsANqEpzRnuOCW/Wh6MrxR5CzOfz3rsF4twwydEzFvRunaEdcGS6E&#10;iS/+6kMkvn4Vitczfpx3Bg9GPHF/3J3qgp+pSB5MnKIiOY3ns548D1QiD7zx+qEPXj8OwJunwXj/&#10;IvRzPA9T8fZZKF4RLC8fBjKCuJ4fHs/449O7GvjQ0glQggO8kZAWj0XGesq6qHtgwb2igQWv5Rw0&#10;VP2ETBeGzGNuaQssHQJCJfaCa6+uP5ddeH9o7o2fWh5pxRQVO69kmVcyVfcdl1fTBfHngTJ3TDxm&#10;WUZPKmdpq9fxXjN2doDu9m2w3rsfv/3rP/wPAmUuFs7Tvt9nGQ/2syKYSy4e3EKgSCgQyAmfW/bP&#10;AUULmqVMKAUghob0QvzP2/qctFJJ+1nZyHYVmGQfc7+p9zHPnTDVIsOQylFtQgv5JYE19SWf1Ym6&#10;wHLcNqKSZF8/3/eC4/n5b3O/q5Jp7gZYCIifA0UuuMxXPnpuvjTTyW+qZOL/JjeHjKYlIa8/3cDf&#10;dx0+BCcCZRtt3lo9A+jqrsEea3O8eN6DRw+zMHzNG4/uRDBJ4vALeen2uyR8fJOI777IxK++ylUD&#10;O/27H+rw/YOLGKpORn9mLPqSwtEW5Y9EZysk7bdWDww+aatQTzl3JwShKz4Q3fHByHM7ChfdtfDf&#10;ao6piiJ8NdiNe1XZuJoeRbUTpqL/Qjhao72Qc9wB4VbrEblrE2LttsPFaDVOmOnDn6W9P+dfOLkb&#10;NXEu6Mo9TYsThtzgA9i2cin2GKxAb4UnHt7yx/SVo5i9dQoPaT+eEBKPxo/i4zNP/PrrKPzwIQJf&#10;Pg/FuwchtC4BeDrjjef3ffCMEHl2351A8KAS8ab68KES8aVS88eb54TJq3B88Ybnh1MVL/mZ8e5F&#10;ON4QKq+fhuIt482TQDx76IdffFOPpHO+CiiOvB9Lq4vVO7VF4c5f/7l7QXvPfQbHPxFiN7icgorc&#10;M7Ku9n7guqpVhveBhNwPn++nBTCZA4q2S8NCoCwExz8Vf3JMcwCTVh6xO4acmtD6LDc1Q25hKf7x&#10;/8U/ARQJgYoE/ylNyOefBf8B9b6eue/yhsHFnCehfpPkleD6KjhPhSS0nCyuqwGMBibzwXVU4st2&#10;mDgCJ/ksU+l7IvNke6JSlMWaX1c+awAk8FjGhBOQLNymvKBITRlSKSshcBF5qppjuawK+cx1pUJW&#10;Knm121Yh3/mbaoGRbUsIdLTgUTeBgFKO5fN6ooDk/56/qSQ4T0Lrhed9sexfbiT5XW4mTqXJbsvJ&#10;YzBwslc3q1QeC1j0eN7lWQpDqZDlBd5z9AjsDh7Exm1bsVZXH0ZGhvA8cxDffTOI2buJGLvljWcP&#10;ovHV2/P44VM6vvmC6uR9Ir7/lIa/+joTf/yxBP+G8cW9dFzK80V9tDuqAlwR72CFhH27cK++CG/7&#10;GjFSfAE9tDit0X5ojw1GxtG9sFuyCCdNDXGrIANvOuswXZKGq6mRXC6QasQfHQx5+jbSegNCt5sg&#10;yXkHagNO4XpGApKOOOLoulWItLdCpOM2JB7bhfokF1yvDkNVvDu2LV8MixWLUJN6Eo+HYzA5eAp3&#10;bpzAfVqYh6On8GTSFU+nTuDDM2/86psY/PJTFJVXIL8H493TQKoLX0LAjwqE06c+DD+CwR/vn/nj&#10;ixdc7kUQLWGIBiivw/GBUPnwJhIfXnM7KqIJlki8fR7B5QiaF2F4RTXz/TdVyMkIVk3H643Xoaap&#10;AjaH90Jnh6W6R+R+WM77QSkNuZYMZWWZcxJa1bIwcaXyVnuPiIKeL3g4X6tc51+DK9uRZbldaRHU&#10;hjRarLKVdTX7VK+R4bblmR1ZR/WTkXkS/KyttFXN3VxOhihQLU4SqoWWv1M5rWOhZcQQdbJ2xzZs&#10;ZsH14dNXwD/+418Aija4s78IFQkeoEzlBerq89z3haFeGjb3m6bylSHJLaH9rg0muYBofn3tNiWY&#10;QAvn/UQJLQitTVLKRKDC7c2Hdrm57xrAaUCjqbxlSMuRhLUARJb//JvqcCaxh7J0bllRMT8NUVOi&#10;qj7vWymTnwePfx4knEo9zs9bjbQWSUJgIiWSAEUqZTV1KLuVBDUiUDYTKDaHDmKXgwNM12+Avr4B&#10;DAz06e2D8fvf3MTMVDQmRnzw8lksvv5wHt99SsY3H5PwzYck/OLLVPz4XTb+8Oti/PFXRXg/ex7X&#10;L/qi9qwrCv2OoOCMC8ar8vDiUp2CyRXanO6zgWiPDkTKfkfsW7oEAdstcCUniTapnNYmHleSqEoS&#10;Q6huvFFDcJzfb4MgSzOctduG7GOOqPRxQXeML0Zzk9CfGge/bRsRQbVy/pgdzp/YhUYCpb8sDKd2&#10;WWA9EzY37AAe3ojH9FVv3Lnljnujbng47oonU254fpeqY+Y0Pr0IwO9+kYjffBdPSPgz/AgMf7x7&#10;HsAgQAgPFS+D8MVcfHwdokJA8sXrCBUClI9vo6jeYlV8ensWH17F4N3LKLx7FcVlIqlowvGL70pQ&#10;ezEaq5YtxRqpmC1Nh2eIF1aYb2ai8lrxmso1VCpUkpyh7aMi03mrM1cJqoWKFHIL74H5Ope50NaX&#10;SN8W9YyPtCRx29pQTdcODHv+rkI+y8OBVBksgMSyyDM90k1fHhVR78ti6HH/6xw1BZR0yFODp3G+&#10;eqkd9ycDzcubMU0cbbHIUB9hcTH4f/7hv+Af/uEf/v8BikBEHiiURP6ngCK2Rzsg9nw9jcS/ACha&#10;OIhN+jlQlHKRebLs3Lz/XqAIRFQ/ljmgKDtGa/TTEGs2BxTZNkP1FJabYmHw+P97gCLLqRuT211Y&#10;IStPiRrzJjF3coT1/gPYYUvAmJiqPijrDHXR3p6H3//2KqYnwjE7HULffwHff5mCr+X9v5+oVL5O&#10;xa++y8Jvf8jHH39dgt//Kp8JGoyhttN4cjUNH0ea8Iaq5HFLJW7mMfmTI9GbEEp14YbY3VtwxkQX&#10;ea7HaHPyca+2EFdSYwkaKpIoPzSFeqLw1EGlcHw3GeG0sS6yjjmh3Fue7PVE77lADCZHYLQwHUVe&#10;J+G31QxpJ52RdcYRzec9keyxH6aEScjBHZgZOI+Ht8Nw74YH7g154P6YB55On8HLGS+8feiDd4+9&#10;8PWbYAWU336fgE+vCAsC5iOh8eFVsAotPLTfJT69CVXx4Y1GmWihIkARkEhowfJRwPI2hr9H482L&#10;CHz7TT6GbxfDxEAPOouXIoL/c3J2IhabGGnquXidRQVI0qq+JwwtCNSUeSZd1/WYxBLyeY0MUcDk&#10;V3DgMtK8rCu/O9HycnkFBlEMMp9T6bS21pbb5b2jgnCRJ95lGA15tYuEPpeV0OO9I4+erNpmiUWm&#10;67HIYB1DT8FhERXWIiMDLDYzxor1ZvxuqL5LK44e72uJdbwHTXgvr7Xcik28Zx88fwL5+/u///sF&#10;QOEBKWgIRPgP/QlYeDLmAcEbWsXPv/9ToV1uLkR9aJN5YWitivrM+Mn6MhWYaOfNhQLKgm2okG0w&#10;NIk+V4/y82UWxtw+pWVKICGhBcpyAkWgIf1AFkJlHjZzoa3b+bNAmTuenwBCYKJuNAGTBirSujQP&#10;E5nO2Se1vPy+MLjdhc3GAhQzytCtzk7Y6eQMy527YGhojDVrdGFuYYJ7Mx345Q8dmBoPwZP7LHXf&#10;Upl8kEhUQPnlN2n4zS9y8LtfFhAopfjx21Q8u3sGgy278e3jfPzw+BKmGvJxJeMs+hIjcCk2BHX+&#10;pxG1axOSnHaiOy4Us9WFuFORg8HUaHTGUrlEBaDa7zQyj9gj3t4SqQftkHvyILw3GuHC/t2oC3bH&#10;pbgg9MuA23GESloMQXQO5xxtEG2/HXkeh5HrcwL2eqtwxnYzbjbFYKjDG4PN+/Fk3J/AC8HDCS9O&#10;PfHmAWHyyBcvZ93x1atA/PrbOBXfvg/Hp5eB+ChgmQPJl29DVWghoo2v3oURtHJuJCL5OVoTc0CZ&#10;B8s7AuVdDC3QWbwnVL6jqnv8pB7mG02weukKHDxgi5qGYqzeaKoGK1/HfJIObvqEg3oBHK/5Ot4P&#10;8u4mEykIODXkNTbk9db+bsT1JOSRinW8l/R2bocu7YWevIvKirFzh3rgUHf7FqzZZq6mBju2wojL&#10;mPI3c3tbbGYhZsb1TSU4bxO/W+51ghnvDafjrgiJT0JoIiMhCbEpKUjMyUZyfh5yKitQ392Fy9dv&#10;YGhyEpVNTTDftQtbeKzOriewmwrYweUorBwdUcRl/9s//jf813/4r/gv//k/4/8DWqk6m8vQBOgA&#10;AAAASUVORK5CYII="/>
  <p:tag name="ISPRING_PRESENTER_PHOTO_1" val="PNG|iVBORw0KGgoAAAANSUhEUgAAAoYAAALuCAYAAAAzLddOAAAAAXNSR0IArs4c6QAAAARnQU1BAACx&#10;jwv8YQUAAAAJcEhZcwAAEnQAABJ0Ad5mH3gAAP+lSURBVHhe7P0FdGVZdqaLttsuF7gYEiohMgPF&#10;zMzMzHyko3N0mJmlI2ZmCimYOSMyI5KZs6qy0K6yu93k292jb/frd6//N9dSKCsqKspttz3u83jP&#10;GuMfa/PZWnvtPb85F/0r0J+5V4reMT0cgypY+mRoFZejsDoZ3ap6jC+6cPrqCtfK7hhG5x3wjOpg&#10;86qgNHVCqGiAXN+O3mEThsedcHsNkKk60NZZjbauOvQohbC4DBgc78PWyTW88tYdrsn5QagMYji9&#10;RgxPeuAZssDap4W1Xw/PmA3OYTP0LiVEOgFapQ2o7ChFSXMBytuKUd1ZjnZlE6RmMeRWCbp1nehS&#10;t0OsE0JmkkDv1ME94oLRbUC9oA45FfkoqC5CXUc9/Y8ubJzewuLWMuy9TswuLuDdDz/A57/4OX78&#10;s5/j/U8/xVsfvI8rt25gaGIMje2tqGtphFghga3XAYPdAHufHcfP7ODa7ZuYW1lCa5cAscmJSMlO&#10;Q3VjLQw2A7yjXojk3UjJSUZ6fhq0Vg2GprzoHXFQfnWjqqUI5Q256Fa2wuRWYnjGg6mlIYzM9sFE&#10;919Qlo/EtAQ4eu1458O38Zf/4S/xm3//G3zys09x9vo5zKzNYW5jAZNL0zC7zPfvy8nv5/LN67h+&#10;5wX+P9x86TbOXj6PifkJ9I/14+S5XVy9dRk7p7YxS+d6h3sh10ghlHTC3e/E2vYK3+7ud8HmMGN4&#10;dBCLy/M4ffYUrl6/gjPnTsPlcaKppRlVNdXILyxARVU5xHR+/yDlyy79/rUTuP7CaVy+sY2t0zP0&#10;P+ugNLbR8+3B2IIFg3NG9E5qIDXUoltdhr4JBbzjSlgcXTCau2C2SDA87MTi3ARu3byKDz54D5cu&#10;XcLy8jJmZ2exsLCAiYkpaDUGtLV2oqNNiJbmDtRWN6K1oQ0igRjNdS2Ii4qH32F/+B8N4Dp84Age&#10;/84TeIx04MnnEO4XiuTIBKRGJyM1KhlZ8ZkoSM1HbnIushKykZuUh+KMEpRll6OqoAIlOUWoKCpH&#10;eUkZigqKUFBQiNz8PGRnZyIjIxVZWekoLMxFbWMNBKIOdEuFUGilGBjtxdrmPLYob+YXRzA924/t&#10;3TmcOL1E78Q4ljbcmFm2YmXbjYV1B71LEmgtzdCYmukdaUJXTyUa2wrQ2l5O+V6O0vIcZGQnIJ2U&#10;X5yOTjGVIbsefSO99B65YXQY0EnPI7c4D4kZySgsL0ZdexM6JEII5CIYPTaMzE9ibHEa/dMjcI8P&#10;QKRRIDIlEb4RIYjNSEF+VRmq25tRVFuJkvpqdMjEEKpkPG0UtqGypQ5ljdWoaq2n4xpR3lyLsqYa&#10;tPZ0wtznwNzmMk5eOYelExsw0PvSIhNCbFRB4dCh2yCDkNRllKJV041GhYCrWS5Ak7QdnVoxlA4j&#10;FDY9vdcSZJTmISIlFin5lL+1Jeig48z9JpgHDBDpu1BQn0fK5d+DibVRTK6PwUbfD4GqjW8bWRzA&#10;xpklup8trJ6ch8Wro+9WC4TSFsjpm2G0K6G3yqn8aaAySWH2mjEw0YepMS/G7fRu1dagOSgMAr9g&#10;9ASEQeofjm6/ILT7+qAtyB+CyBB0xoWjPSESbakx6MxLRXdFLiSNpZALaqESNUDZ04yhAQcWFyZw&#10;6vQmzl/YxUn6Dq1vLWBuaQKTc6MYnvDCM+yAw2uFe9BB38gJrO+uYf3kOmap/EysTNG7MwLv1ACm&#10;1mYwv72I/skB6OnZO/vp2qtz2D21Rdc+hdsv3cD7H72N9z58C2+//Ro++eAdfPD6K7h2fBNjOhVE&#10;udmQpKfCUVwAb2kBhsvzMVichYGidIwUZWKsMAOjTLTt95X5SLHzHtYwXWOo4Pc1SM/yUXpw/wDl&#10;I9PgH9D+/gf1qOP+kNjx/Y/Qw9fkx+WnwlvAlIK+/GT05iXBk58EZw59o3PiYcuO43Lk0jrJlZ8I&#10;Z97esp3223PiYM2KgTUzBpaMaC4zS9Oj4cyMg4fe5d6cRHjpugN5yejPTeIazPnf10D2319eOv4f&#10;q95M+h/+nvJk0P/891RvZvzvnf8HlZWAPsrL/6fEfu9R9+Fm9/7AffN19r+k76mPlpn6aV9/ViIp&#10;AV463psRT9vj6dhYODNi4EqPpXNj4UqLgT05Eu7UaHjoG+NhaUo03MnRcCXRdkoflispiu97WI86&#10;9mFxMLR65Xuw16/gkMiAsF5QyAHROaTG8s4ojp+fw9ZZ+hhtDnI4HJy2EHxpoTJ3QqRshETTAhsD&#10;nHE7vEMmaI1iMmjNEIhbCJA6odRLCQIt9LEbxgYZSItLC6m6k4Ohd8QOq0cLg1MOjVUMx4AOvaNm&#10;OEeMsA/pYewjg2IVoVPVhPruSlQJStCmaILc1kMGRAqJuZv2S6Bzq7g09KG3kuEYnOmHlz7wDcIG&#10;MiiFyCrPomt00/2PY4Lgx+Z1YXZ5Ea+/+zZ+/POf4Sc//wU+/9Wv8JNf/hJvvv8+wdUd9A0PcvAT&#10;SsWwuu0wO60EjCO4evsaXnrtFWyfOkX/mw6Z+bmIIThMSk9GZ48QOgsBslaG5s5mNHY0QGfVwkXg&#10;ZOszQazqRElNLnLLUlFQmYWGjgp0K9qhscgJIJUEoULkl+QjNimW4EKErRPbePXt1/Gjn/+EwPBH&#10;uH73BSxsrmBgcgRmtw16MqC9BHhTizNY3d7EzplTPF3aWMPK1jom5qYwPDVMRmYdb5Ox+Nmvf4bb&#10;r9zm8NomakNtSy0kZIDH58axtrPGIbJvpA8zi7M4fmoX2yd2sbq5gVPnzhLw3cLl69ewtLYKhUaN&#10;rLwc1DXWw2LTYXFlApcICq/dOo0zF9axtDVK/68CQmUtlOY2TK04sLTTj9ElK3QuASqak1HbkQb7&#10;YDeBoQIOjwjuPjkcTgV6+4xYICN49+4tfPTRB7h27QrW1ghaZ6cxPb0nh8MJpVINtVoLs8kGu9UF&#10;j8ODPmcvDGo9GmsaUFZYivKiMhTnFyE5LhF+R31x+LlD8D3ig6igUEQFhiLoiB98DhxG4BFfWg5A&#10;wCE/BB4OQMjRYAQdDoTf876IIBCIDglFeWEhRMJOyKg8KFVS6E0aqHVyKNQ90BgUsDlNGCMjPz4/&#10;CteQAzqbiiDDg52zqzh/dQeLa2PoHTQQLJoof704fnqc3qshLGw5CfYtWD3RS45LPzkKGnoPeqC1&#10;tXOotnsV9Bx7MT7dB7tHBxFBTUF5JqISQ5BExqawMhc1rVUEf23o0UogUonRwMCuhpy8KnKqaitQ&#10;09aIGoI4sU7BYXB4YRJOKgNaciwY9MVmpuD5AB/4hAcTJMYjMjUBwXHRSCvM40DYSc5RDV2TXaO6&#10;rQHNBL/tBL8MEhPIKQpPjkF2OeWPRsahc/fSGWxdOMl/o6G7DaVN1agTtaBDTe+yjhw6E8GhQYI2&#10;gsNmJTmZBint64ZAI6J3Ww+dxwo1AWJWeQHC6V2IpY9oWlEG8msK0USw1Ung1yptRBGBYWlTIaQm&#10;EcaWhwhG5wig+iAgp6uDANA75aJ72cTtV6/i4s1TmFgYRO+QjWRH/wjlOz0rBu7bu6sYnRlCFzmz&#10;VfWlEBLs2jo7YC2rhCwsFtrAKJhJ1oBIGPxDoQoIgjwkEAqCaUlYMDpDAtAa4o/GUH/UR/ijLiYI&#10;dfHhqE0MR1VyBGqyktFRWQwtvXMeKjMDFh366bvgMavgMirhMCnhtqmp/BowPzuKTXL8Tp7a4Pc1&#10;tzqFsfkRcqxG6D2apHKygqXji+gb9UBrUsNJ34G5+Sk6ZwXHt9Zw7twpvPPem/j4k/fxEelHn32E&#10;d994FTfJsVseIGewkpyM6EhIkwliinIJDAsIDLPRTyA3mEdASHA2Rnn9KAD8Qxp5hP7/FQwZFP4W&#10;DOP2wJDe0z8Ehu77cNiXS5BwHwr/BQz39P8rYMjkIij0EPjx7QSEfZT3/bnJPP/Ysoe2ezLY8fEE&#10;hgSEVC5cmbFw3AdDDorpMRwQuR4Bdb/VPxIM105OYPvcLKZX+zjwGd09kBla0dBZBImumUcSGQyy&#10;/UyTyx7MrvfTh4l9qFyw9ioIbBqg0HbATmDG4HBojCDIrSPI6SKwaiQIFMHRZ4FnkAx4rxE9SgEB&#10;lYhHDpc2GLi4CYp60K1shs4uIWjTcDB0j5nhGbfARallQMsBUahtg8gggNpFIOVRcjhU2WXcMLDI&#10;YX1XLZq666F1qMmj7oWJIKNN1kpwWICShlK09bRDTh9irc1IxmEAWyd3ceXWTVy7fRt3X38Tpy5c&#10;xMLaGq6+QABGMNJCxoGJwZ7N4yDYWsPLb72KF199BWcvXcHY9AzESgVKq6s4IEpUCgyOj2BuZYH+&#10;v2kY6HcYvJldJphcBsj1ErQI69EoIEPZVkHLDejoaYHBruNAZnKYUF5TgRgyhiWVpRCRUba4bBxI&#10;Z1bmMTg1ChMZAp3dBKVJC4fXgZHpEUwuTPMop6u/j+6V4NxspPMIugloR2dGceWFK/js55/ho598&#10;hNXjq+iSdqGysRId4g5Y3BZ+zL4W15exe/o0geALBHq3cPbiBVy8eoWWb+LOvbu499qrWFhZRoew&#10;C11igu2JAZw4TXl24zQBJMElGWaTiwx9TxXUVgGVEzsBzxgmVuxwDMvoeZSguC4WEn0VvJNyck46&#10;obe0wEMA1OtVExyqMDPlxSsEsB9//D6uXr2MZYL4sbFRDA0NYWJiAgMDgzCZLFCpNLCYbfB6B9Hv&#10;HUCvqxc6jR7dQnJOOrogFAgh7OxGQ10jMtOyEB4agZDAEAT7+cPv0GEceuZZ0nPwP3wMAUf94H/U&#10;H0E+gQSKgTj09CE8/q3HcPjppxAe4IuW+kr0emwYI7Aanx6mPB/FyKSXnBsnBsZd3PGZXBnH0OwA&#10;L39NwlqI1B30Xrmxcnwa8+sj8I6ZYHSIqUx0E0Ca6d0bwolLY1jcdtJ7pkXfuJQcMCeBgAn941oS&#10;gcL6AM5e2cRVgu7LN08TUK6QM6VDVVMpckrSyMnIQmZxOvKr8gjcatAibiUHRIpOmQj1Hc0oratE&#10;QXUpMkpyUdpYxSNxegIvBl8qOzkxRi3yqspwNDQQATERSMrN5JHDMCqDORXFHBwF8h6UN9WRalBF&#10;YMiijwwCKwigIlLiEBgThqyyfDpWAvdoPyaWZzG3tQLboAdNVMayK4tQ3FyFTm0PjxxqyElS07dA&#10;7tSihwBa4dBCYlFCalXRu23m96ch0K4h5yqlIAsJOcnILM1GMUFbRUs5ajsr0SiqRb2wGs09dRwE&#10;zf16TKyOYJ7y2jpo5NvEui64hq2YXh4laB8gUO/F8uYcrty8iHOXTuEapXdfuYNXXnsJG8fXUN1c&#10;jaioYNTmZ8PS2ARbfglMkclwhZIxCCFDFRIDZ3AkbCFhsEaEwR4dAXNUBLThIVASVMsjQiGJDIUo&#10;MphHE9sjgtFCqg4NQk1UOJoSY9GelgRBVjras9LQnJGEpoxktOamQ1iWBzlBvLGrDTZpNzxaOfrM&#10;Wgy4zRgZcGBmepDegylsby9gdXWS3gUXnPS9GCLYW1uYw87qMrbpPTl9fBOv3nsRH3/4Lj4hMPzk&#10;o/fw6t07uHT6BFYmRqFqqENJYABqA/1gzExDf3E+hqhsDBdmETQxMMwkMMzCcEH67+nRUcQsAsHf&#10;198FgY/So8DwH6JHAeAfEjv+UWD4SP0DwXBfDAj39/0hMHSwyBADwywCBhY1JEj4FzD8X+tR1/1n&#10;D4bsGVN+99G3rJfyzENwyADRQ9dxM7Fj6Tx2nJtdn8oDE3MaPKyM3L9Ob1osjxxyOExhUcTfF9v+&#10;KOj7+4iD4eU7x3H1pV1snpnGxJIb9n4l9A7y6uU1EMiqOSSyaOLAFH2c5mwEhm4sbA1xmNw6S0C5&#10;7IXeLoZE2QIJeeg2lxKTs72YXhgmSLFBY1LA6bWS0SR4IcPJwFBtlBAkWnD+6i7uvHIVJy+sk7GU&#10;oUNSR+DUCbVFBL1bDoNHATOBgn3YAAeBIoNDQ6+SDIeUAyGLGnZq2lDdUY782mwU1OaS8UtFEnlr&#10;5WQ0RVohHa+H1NiDNmkrGZQKMp6FqGmrg1RPQOJxYX51BS/cu4d3P/4Y73/yI6xt7xAAerC+s4Ph&#10;yXFUNRLEtbcSyKoJAAYIGK/j/U8/wstvvokXX3kd1154kQzNJvRWKxra2mB22nHy/Dn6v+7hwrVL&#10;BMQuDnu2Xhu0Fg16VGICplYI5QLIdD3QWNQEhXosrC/g0o3LHMoaWhp59LG+pYHylcDXoKFrWGD3&#10;utCjkaO6pQ5VZJCZWLWhVCOFSC5GXUsTCspKkFtciMKKMgjEQnoGHmye3MSbH7zJwfDC9QtQGpS0&#10;v5BHC1lV9NjsGK9qZtXkbHnnzAmcOHMat+/ew1vvvY8PP/0En/7kx3jvow/x8uuvcTA8fvIE+gYH&#10;MDg2TBC5iSvXz+DsheOYXRyiPFDSfdWjTVRB5caElV0y1pteuMdVkBjrUdWRjtaePPRNyjgYKs21&#10;sDjb4R1UwNOngFojgLfXgDt3ruL9D97G+fNnMTU1AY/HDafTicHBQdIQNBodyssrkZ9fiOrqWrS2&#10;tqOhoQkVFVWooXW2zLaJROR0dIv5MenpmYiLi4O/rw+OHTqIo6Qgf3/ERkUhJSEZGcnpyErNRGZy&#10;JqJConHs4BHSM4iLDEJnewP6B+yYnBnABJVlFn0anulF74gNnhELQZ0DAzNecmrsUNkUqO2qQgOB&#10;i4EcpolFL9ZPTmNpe5RH5ltFpZAbWHMNPc5cm8K5GzP0XjkIYsTon1DBPSzH0LQRc2v92D2/hBsv&#10;ncMrb9/CG++9hFv3LpGTMAa1WQa9SwMFpc3dTShvLueqaq0hKOzmZaVN3InKJvq/i3MRl5mMlMJs&#10;FNVXEEwJIDVroKNyaSSHp6GrHQHR4RwIq1pZdLEZRXVVqKQy2C4V8f2lDTW8CplVHbeIBRwOWQQx&#10;q6wAuRVFvCrZ1GunZzrMxZZFWhnqulqQV1OKoqZKdOkk0JGTaCAnUes1Q+nWQ+EiJ9Ik52Codhtg&#10;GiCHc8hDcOeG3KLlVdZphZn0P2SgsK6EO3lV7WU8aqi0SaGlb47MLObLzlErVk4tYHF3luBSjTZJ&#10;I5q76rgz1kp5ZHLqyaE7jdffeZWcnBdw9+U7ePX1l/Hqay9ji4CqoqYMgT6H0ZCdAwc5E7bMQjij&#10;yKsPT8RASCz6gqPhCo6AIyQUtsBAOEND4AoLhSOU1sMYLEbARNKGh0IZGgwF7ZeHh0FBZU4aGw9J&#10;TBwksXHoSUiAMDYWbXRsE51fT8cyNRJYNtC2hsgo1MXGoCklCV1F5HDWlEPRXAOdsBUWcuosciFM&#10;si44dRoM0jdnjhymBdJsfz/B3wRuXTiP9954FZ988C4+Jb3x8ku4cu40thcXYBF1ozgoELnPPA1B&#10;cBCsGQx+GMzlYJAAdZjgcITg8FFANVJE+x4hFh18WIP5ab8Hb0wPA+G+HgWGLKLy+0r5nevt61H3&#10;+4fEjn8UBHrp+r+nvJR/EBjuVx8/CIR/CAztJAaGbg6GCRyy/gUMf6t9qHpYj7ruP2cwdDHgo3M8&#10;9FzdlF8OWremRcOWHgM77Xew6CDtZ/tYyvZxh4H9DpUL9nv7cLhfJb0Ph72UPqxHwSLTo0DwYXEw&#10;ZFXEp64sY3F7mMDPziHQ5JFwIGyX0IdcUQu9UwTvhBHDs1ZMrbCIoZcfv7o7TmDYC+eAhuBFgG5p&#10;PdQEdv3DZswtjWBlawErm/OYW57E9OI4FtamMLUwAveABeOz/bjx4gW8/u6LuHzrNG0zQihr4mAo&#10;1XVwMSi0DWphH9LBPqInGTgkGvvVBIY9BIgyXpVc3lKE2KwIJBfGExgmIyEnFjnlmajrJLhVERjo&#10;hVDaFeiQd6CsuRKljeWoEzSiSy6Brc+Dc1ev4K0PPsDHP/4cpy9cJtiZxMTcHAGsEaXV1Wjv7qJl&#10;PWaXFwgKP8RP//yX+PRnP8Xnv/o1fvyLP8ftl1+Dd3QMjYIO9NLH+fbLd/H2h+/z9n4sysjkGnBD&#10;oVNwkBPSB11lVPIq3oW1BawdX6dzXuLnnL10ET1yGTKys9EtEcPZ6+FRQFY9vHXqBIamxqEy6aE0&#10;srZ7GoJCGeW9Ct0yMcpqq5GUkYbIhDhEkWqa6jnMbp/eJrC4wVOrx4q6VgLLxioOiCxKyaCQRR7d&#10;ZIhZlfNFAtSbd24TCH5MQPg5geFn+PhHP+J696MPcP32TcwvL2JwdBjLGys4Qdc9fmINoxN9vIlA&#10;bUsxCspTUS8oxtiCAxunJzC+7CTQ70KnupxUBseQGGNLBPxDQgKldnIehPS/imGydEEia0S/14R7&#10;927gnXdfx+6JLfT398JsNsJg0MFmYxFCL5RKJVJSUuHnF4DQ0DDEx8dz6Islg5uTk43S0lJUVhAE&#10;NTejvb2dYLEaRUVFKMjPR2pKIuJioxEfF0OwmIqCvHyUFBWjvLQMtdU1qKupR3FhCTLS0hEdHoSc&#10;zER0dzXBalfD5TXCPWSGi2CQyT6057TYBg28fZu+Vws1wXGLtAHVgjIqfx1wjZkwtz2CDXKm3GN6&#10;cryqCFoKyQFqwcJxJ67cXcbVe6s4fmEUgzNagjUW6VJyJ+z8jS3cvHcBt1+5jCt3zmD9xAKVAw85&#10;CgaMEYgzGNU61VS+21ErqCWAK0MVQX+DoAnV9KxLGyqQTMY+LCkGMRlJPAKXU12CRnEH5FYdrOQ8&#10;NIs6cSQ0AFFpiQR9XejRqQj0hKhorudtDXMrSnnbw8zSfGQQZLJq4+K6CpQ0VPGoIWt7KDdp4Bkb&#10;4FXJ40szUFp0BJStvOq5gu6jrqsZMnKEjATXhn4r1B4DZA4N5A4t5HYCXBZJ9NAzprJoobLooLLZ&#10;OzlE4KtFQU0xYunDGE8fyOzyLAg1HXBQXtuHTLD068kBpG8QgaHaLkP/jBtT62PonXBCS+99p7QN&#10;NeQU1tK7b6fyf+fl23jz7dfxCsHg62++jrfffgvvvfceLl48jwaCYZ9nn0ZlYhIMxeWwp+bBFUlw&#10;EBKHviD6WAeGwx4USgqB3dcXnsAAeAiunEF7coSEwBoUDFNgEAyBlAaHwhQaAX1YFHThUQSM0dBF&#10;xkAfHQttVCyU5JDII6MhiYiEKCwcIirHnYGh6AqJQGd4JFpDw9EcHo7GqAjURoWjKioUJWFBKI8M&#10;Q2NaEjpLitFN5Vpe3wgJOT7iyhqoWtrg1euxPj2Fs/TduHb6FC7uHMfW4jyWxkdhE4lQRiCb9vjj&#10;qHruAGQEsXa61mB+NrzZBD9URvopfRRQMdgbIrH0QQ3wlICOi60zuEvj0bZ+ts6X99YfhMEH9c8J&#10;DPvuiy/n/8PA0Ha/+ngfDBkI/l1gyNuTMaNPcMgAgIHWv4Dhnh6EwQf1qOv+swBDFvmj++NgeH8/&#10;W2fgZ6N1JnN6LHRJ4ZDHBkEcfgySSD/IYgKhig+DNjkCuuRwyKL8oY4LgYGOs6ZFEUBGcbhkEUV+&#10;/YxYuNMIDEl/GAyjfgcKmR4Fgg+LgyEDPNZ2kFURs6pk+4ASOkc31NZOiNQNBIcVvEqZtUMcnXNg&#10;asnDYXCKjmfRjMlFN7xjRpjdBJO6FoKVdoIgLY8cbZ9YwfbuMkbGCR7pg7+wPIGV9RnMLo1haWMa&#10;Zy/v4tbdKwSG59A36ibgkdC17HAPG+kjL6IPPoHhkIpgUAPXuB7uCROcYwZYCQ4NXto2YYN91Iwm&#10;ST2SCuIRlRmOhLx45FbmkEGuIsPcjDZFGzoIVrr1Ygh1IrRKO1AvbCJobEQVGSsW8bB4nbj0wjW8&#10;8cH7uH73JQLeHQxOTZJh7UBRdRWkWg0svW5MryzjhVfv4a2PP8Lbn36Cz371S/z0L3+DV99/n6B6&#10;lq7VBovHg2svvYh3PvkYu+S1m9xO2BnUEBzqHRb0jg7QtcewsrOJG/fu0LU+xEc//Rw//c2v8SO6&#10;3gt378JotaGQAKVb0gO72wVXXy+On9rBxeuXeTRvZGqUwHoCm7tbvA3i6bNnsLG9hYmZaQglIqTn&#10;ZCA0OgzpuZk80ji1MMPhj1Ufl9aWIq8sl5Y7eTtD1j6RQSGD1OWtZV7l/Ob7b+Mdyou33/8A7374&#10;Ed567128Tsbz9XfewBsEapdvXIKHQJd1WFlYncPi2iwGxuj56XvQ2F6BTHoWEQm+qGnOo/Lixtru&#10;KJUfNTkYHTC429E/rcTkihkD0yo4BkWwERTavN3Qmpvpf66CQtXKO2ncvnMVb731OrbJuA0MMBCU&#10;Q6PRwOGg+x0e4dXIRUUlyM7O4Z1BKggCq+l5lZWVoaSkBJWVlaitrUUdqbqqioNicXER31daUoiq&#10;inKCRTqnihwFguqGOnZsNYFhNZoaGtFYT1BVXIiU1Hg0EvwoNT3k/LRCpumC0iSCxiGFoU8FE5VT&#10;g1cFnUcJjUtBgCOFzCZBs7wBxa0EnG15kNuEGFv1YnpjACMLTnK+6FqqCnRI8wleGrF5xot7757A&#10;m59ewKmr01TuJbAOyLBEeXfu5ha9I7tYPT4FDwGpwamAWN0OgbQRGgIhg5scJYtkrzmFSoDazlqU&#10;EwSx6HhWaQ4yizORRgY3mj4YCVlJ9PzzeMS4sLIEdR3NkGhVaBMLEZ+RguDYSFSQQyE3aCFUSlHe&#10;WIe0/BwkZqYRXGYiIjUBgXGRCImPRjKBRGljLZoIKsUEknq3HU5yRAapbE6tLcHYa+fRwoI6ymd6&#10;39rlBP1GBeWTCXouI4GgARo3OTpOgrt+B+WjnRw+K8G1A+Z+NzmjEwTIvWjvaUd0Sjiik0NR3VJC&#10;0GfFIuXH4JSL3l8NJOSYCpUtaBXXol1WT/khhrVPxyO5apMYNQ3FqCS47B/y8PZ3n//sJ/iY3uEP&#10;P/4EH3z4MT7+5BNcv3YNzTV1CHz6OdRGJ8KcVwpnag6cobHoD4nFYDB9dP3D4PQJgs3HHx7/wD0F&#10;BMLFFQwnyeG/Jxst2wIIFANDYAnek4mLYDEkHMbgMOgJMvVB4dDRupaJtilDwqAIC4OMJA0Pgzgi&#10;DN2UtoeGoCUkGPUEoLUEpDWBgagjmKwjcKyltIquW05AWkKg2pBEjkxhPtR11TC2tsDWKYBTJIS1&#10;owWSgjw00LWKn3kK+d/+Fmp/+ATkIQFwklPgIlBwktHzUDkZytuLHvIIYv6eBnIJ2khegrfeB+Rh&#10;UJWfSfCUgT5SLx3jyUmFJzeVQCodfXQNlrL1Pjr+YbHr9dN+Jnb9fjqX6WH421PKQ6C4J9Z541Ea&#10;IBh9WP15v3t8H4kBn5tgj8lFgOdmomUW5emjcxggeggM3ew4ko0Ze5Kd8stKxzHZ6Bwr2SALgaEp&#10;MxpGAkCW7gMhh8QHZGNwSGDovB8x5NGhHNb+bA8+WMcE3kmB9CgA/KdQP+lRsPcP0e8BEhMDo/v/&#10;E4t8sbaU/1DttbP7fT0KIv9B7RH/CcSqgHk1L6v6vX9fe21G96KDVgZilDfGxEjIo4PRQ6CnSI6B&#10;MjUO4sQItEUFoyHcD42RAWiODkJHfAS6kqIhTIlGe3womiMC0BbhBzE/Lwy6jCjoMyJgINlI9oxw&#10;2FLD6Pf24LOPftebScBIcOlODEcvpZ5U1mklEq6UCDgIMl2ptO/+Nr6PHcuOS4qg46PRmxLzWzBk&#10;bQZZO0LWoYQBIeuAorIIOCAyOGTVyqzH8tCUBWMEh6Ozdi4GiQwMR2ZscA9pYHSKuVyDaoxMOjG3&#10;MIrZ+RE43fTx1/Wgb8CGxZVJrG3N48S5TZy/ehJnLu1gdXsBFreZ4NKA1Z15rJ+cxdAcARHrFDOo&#10;gm1YBc+kEf2zVgzOO+GZsnMgdE/aYezXEgRWID4vBrHZUcgoz0AlwUmrrAVdmk60yNu52pQCtKs6&#10;0SYToLmnDU3iVlS3s2hIGZpFbXATJK2f3MHJSxcpPQHX0CBq21pR1dQEo8tJUDyLicUFLG5tUp5t&#10;YfXELq6xyOCPPsW9997B/NYGZAY9bP1enL9xHW9+9CFOXLwAjdUCmZ7y1WLE0PQETl+5SOB4B++Q&#10;Ufr5X/0l/upv/ga/+Q9/g3/zN/8Zf/7X/x6vv/s+vEPDaGxthd5sxuDoCBweF+XnKFa31rC2vUbL&#10;wxibHsXGzjqu3biGu3Qfr77+Km6/eBvDEyOoqq/iVdGJ6UkEZ3UQykRoF7WjuqkKFWSka1tqyFiq&#10;eHtCBoQsaji/Ns+h8JW3X8Hd1+/hxu0XcOXGDd7Z5PT5sxxAd8/s8F7Npy+c5D3NBwn4WSR4Ym4I&#10;fcMO3sNTTCBeVpuD5KxQ1LcXUtmwYmGjHwOTOvRPqDG+aMTclp2DYd+Ekoy+lMBZBK2tBVJNLXoU&#10;dTDZerC8Pok7L13Ha6yTD4Hh2NgI1GoVDAYDpqamsLCwyNsY1tcTwDU2o6urm0cQtVot5HI5Ojvp&#10;Wbe10f56DocscsigsLi4GOXleyDY1tqM9rYWtDQ3orWl6Yt1tsy2VVWWITklEYmJMWjrbIbOooJA&#10;3ISOnkYCsBb0EIzIyYHRuGXQeuRQuuSQWbshtQohtZMTompEcXseClqyICDnqneGnue8HcO8d7+W&#10;4LKR3q0Cet9K4J2QEgDO4OX3T+HFt3axdGIAs1v9OHVtFddfOYvLt09gemkAMq2AHJZylNXnopSU&#10;W5mB+q4qAiMhb2PHJDNLIFQLqVw3kfNThaKaIuSU0DPJTkYqGdsigsKK2gpU1lairqUB1c0NqCQl&#10;ZmcgJJbeoaJ8Hk1nwNjS3YkClg85mUgkhyM6LQmhibEcEDNLCa7bmtAq6abf18BAzo9juB9ecnwm&#10;VhYwODdO9+Pk7QXVDgOHwh6DHCq7Djq3kaDaDJPXTO+wBUb6NhgH3QSGLuj7nLAMkMPCrjU+yB0Y&#10;iUaEjIJk5JWk0rvUg6XtCWycmqN3io7tVdH9NqK0LouUTe9tEV+XGzqhMYvI2WggMCxCTX0JRsa8&#10;+OSzD/EX5Ij96s//Ar/81V/gpz/7BT797Ee4dPEyWmsbEHbgKOpi6YOeWwRHchZsIeRtB0fCGxgO&#10;j18oPL6h6A2gD7JfECmAy+VPYOUf9DvaB0Qma4A/LAEB9xVEIlAkmQNC7yuMy0TL+qBg6IKDoSEI&#10;1ISEQEkQpwwNhZzBYmg4xCGhEBJQdgaFQEgw2R0aASGLNNL2DlIrHV95zAcNBKEtkZFoiYkmxZKx&#10;iUUbPd/m0GA0+/uh+cghND77NOqfeAzCI89DS4bKSoaBVXN5MhMxwKKG2akYIu2n/ZnJ6MtKJoOY&#10;DFdOMpz35aJ9bgaDBHYsZetOOp+lbFsvQaWH4NCdm0ZK+UKe++ol9THlpBBoEGTSeUyPAsP+R4Dh&#10;XpXvHuA9LC/B3O+JbX9A7Lh9MGRQ+KA8bD+DQoJJBoQukjM38QswtGbFwZLNREBIMmfHwpBJRjw9&#10;kgx5JMFhFI8Q8ijhA1D4MBh6HgGG3n8Bw0fqUWD4RceO/4e0D4asGQC7VwaFPDKYFkPPlcoFyZIa&#10;C0VkEKTx4egiQJRkJEBO74CuogC21lrMGJWYNaux4DBiw+vALtnikxP92B5xYcGux7C0A+a6Ysjy&#10;EtGTGQlxWihEiQGQJPhCFn8M8lgf6AkaTQR+rMNKL8ubNAZ9DAoZBO6BoDMtikQpHedKDd+DQ1p2&#10;s97OSXQ8VzT69iOGrEMJa1vI2hCyjies+riiKZO3L2Q9lhWmdjR2FXNAtPbJMTBh4lA4seDikcNx&#10;ArXBSTMflsQ5oIKjX8nlJgM1PErHzA7Rx9gDh0uP3n4rZgkWt0+u4NKNMzh35QQW16fRT8fp7RqY&#10;XFqsHJ/D7oUVgodR9E2aeLTQOrQHhqPLbkxvDmFifRgD872wDhsh1HUgpyoTsTlRSCtJ4lDYTnDC&#10;oFCo7UKjpAW1okYutswihgwOu9QidMi6UNtBhpEAsU3SBZXZQPAyTsZmClKdFuUNBBUEhyY3/R8r&#10;y5hdW8Xc+hrGFuZ5hHD9zCncJHC5++7bOHX1CoZmpuEYHCCDdRKvvPsOztA2tcWMxs4OtIq6YPYQ&#10;LK+v4Nz1q/jk5z/DX/+X/4x/91//K371b/8dh0KWvvfpZ5hfXoFYJuVt+NYIRKcXZjjwrR9fx87p&#10;45iYHYezj0CejOjUzCQ2ttb5cDJM3mEv6lvqyPgXIYM+xilZKUinD3N2UTaKqgpQ01KJ5s4mAgwC&#10;sj4bXANOkguTC5M4d/Ucrt6+ip2zO5iam+YRyPGZCXqWHpjsRrio4M4tT2N+ZRqj0/2YXf5t84Dx&#10;2UGMzRAAjjm4MW7uKuNtDJ0DSspPEwandJhZdWJhy4XZDRuG57ToZb2RhyTQ2dsJQqrRLa+EzizA&#10;0JgNx08u4cW7N/ESQTQDQ9YjWU+AzaqRd3d3adtxWK12NDWRA0BQqNXqYDQaYSaYZnAoFos5GDY0&#10;NHAwLCsrRW5uLoqKCnn0kAGgWCREj7gbQtbznNRFz2l/WdDRRjBZipiYSMTGRaCZRZZZ5yGtCJ3S&#10;ZjR2V6FFUotOTcsXcCh3SNGtb4fQ0I4egsMObQvKOgsJDLPRIK2C3iuFg4Cwd8KIvnEDQTEBpb2R&#10;wLCYt7Oc27RRedrA6x+dxwtvnsStN07h9Y9v4r3PX8brH97GyQur9A6q0SauQVVLIcqbCsmxyUFd&#10;ZyVvXzcw24uh+b02jqY+EzQODXp0ErSK6X9pruJRwpziHOSX53Pnoa6ZyjeJgV9BVTlS8rIRkRiP&#10;yOR4As8adCtlBK96dMp6+HpOeTHSinKRUpCDrLIiVLQ2ok0qQo9ezaOF9iEvOXOD9N6OYoTK7Bwb&#10;/mhrGZPkdNiHewlYVZCalJBb1ASHWmgpP3nksM8Iba8ZYrMGXVqCR5MWRoLDXirzg9MjvHOVxqIk&#10;J60MAoLy8YV+bJ1ZwPzGKJUrBzkW2vtgmE3vWTXds5De5W667wY0EUQ3tZWhQ1iHLlELfX8m8dmP&#10;P+Fg+Oe//jUHw5/9/Jf4+JPPcPLEKdSUVyHs+cOoiU+CKiePPuxZMIfTRz8kCq7AMDgICp1+YegN&#10;pg+xXyBcvv6U7snxewrkspMsBGJmf39SAJeJYHFPBIdcobRMgEjgaabt/BiCSFNAMIwkA0Egq5I2&#10;kHQhEdDQ76uDw3iqpXVtaCR0oVHQRcRAExkFCe2ThVMaFkkQGQIBXaOVrtfs50PLfpAQfMqZ/Hwh&#10;fv55dD/3DKTHnoeJjJiDjIWTVSslxZKxIGOTQOl9uRIIYpJiYCcxiDSTTCRLKmszRbCUkUgGMRGW&#10;NIIk2sbWHQSSrpw0Lid9j5w8KvlbsSjlvnoJOJn69uFwH/oeUh/ByMPqzU3i0b2HxYDvYXFopH37&#10;2j+XRXpcBDKsmnhfboJAvo8rkW/jUUKCEQsZYjPJlEn5QIBnpJTBoDaNnlEqPR+SnpaNBIoPRg4f&#10;BYYMSvdAinU62APDB+HwUVD3T6F/AcP/Pf0hMGRlyEH7XeTksPfDQEA4RZyx7bLgwsQQri1M4d7u&#10;Bj65cw1//u5r+BXTe6/jNx+9g7/+7CP89ecf4c8/fQs/euM2Xjq9ga1hO0Y0QphaSqGtyYK8JAFS&#10;4h1ZVjjUGeFQJodCnRQCA5UzG5Uz3jwhlUCQASFLGRRSGXNn0vtL+1y07iBgdPGq5r12iryqOSWa&#10;d2zhYDg8S0aa1E8QxsCwRVTGxzFs66ng4xuySGFzdymHQ6muhUMfg8GFjUEuFkHsHydDN6qHd4zA&#10;ipZZ9NDuIZjrM/OI4drGLE/Hp/oxPTeM46dWcfWF87wqeW5lAgPjHgIIGx9HzD1kweRSPyZW+tE/&#10;bSEjp30ADHsxszWM+d0p9M95ePvCstYipBQlIq00BeVtpRwIJaYedKoFvCq5trsBlYIaVLBewASH&#10;LZJ2Docdii6INBJ0q3s4ILaIO9AsJCCQ0jaVEnXtbahuaUZ7j5hHD+c3CMrOn8OVO7c58K3s7mD1&#10;1AmcuXGNRwxfevtN7F68ACcdO7m0iBdefQUXb92E3mGna7Ie1zIIFVKI1QpMLM7jw89/gr/8m/+I&#10;v/qb/wM//8t/g18RGP763/9HfPrTn2Pj+DavRjYQVLLev4trS7wt3+kLp0mnMDQ+iK4eASrrKtDU&#10;0oAeqRgWmwkmi55DYV5xLkoqC1FaW4SsokykkbebU5qJ4hoCgqZSVDaVo66tmjfGbxe1QqEn4B/v&#10;51FD1vmEdZSRaxRQkcFnEogEaGgleO5qRo+yG2qjDHqrEr1DbPgeN4G9k/c4Z+t9wzaYXUo+hFG7&#10;uBJyfQvlQSecg1L6vy2YWrFgfMmA0QUmMzkkBAEuembaWrqPRgxQOZpfHuJg+AK9ODduXMXm5jrv&#10;lazV7lUj37hxA+fPX4Dd7vwiWqjV6nk1M4sW9vT0QCgU8naFDAxrampQUFCA5ORkZGVl8ipmFh1k&#10;UCiViCHq7kK3sJODooyelUIuhVqlgKRHRFBZhaKSPHoenQS/wxyCzW4NwVg5KtuK0Cyr4+1dDV41&#10;B8MubSs61E3oNhFoEiDW0ntU3lWENnKsDP0yOMd0vI1h37ieHDIrgY8KemczOWA16J9SYOfSKF77&#10;8Bw++PkdfPyrl/HZr9/ER794De989hJee/8mlaldHimbIygaIQjsnyKnyq0ikNJidGkQ0xuTBGKT&#10;mFjdG/fOOeKB2qaDQC5ERWMNskvyEZ+RjJTsDN5JKbekCKkEhPEZqQiKjsTBAB88c/QQfMOD6dhC&#10;ehfkBO6WvaplFX0LRJ1o6RGim8qHzmXjMOgeY+0cJzA0R+/l9Dg848M8asjWXWMDvOczG7KmtrMR&#10;nSoCSYOcAFFBoMg6jSgJBOW8t3IVla+S5jpUdjSjmwCRVUv30fn9VDaZ49ij7oJ7wISNk/NY2Bzj&#10;w1oNTNo5HDIQbBbSN4u2bZ9d5NDIALGutQStgipoDPSM6LfWNpfw4cfv4+e//AV++vOf49PPfowf&#10;/fhzDoYbm9soyi9E0KGjqExKhTQ3H6YsgsNEgpo4ApbYJLjD4+EKI1iKjIcjgCAqgOCPK4Cndkpt&#10;BIAPy+K3B4S/FYO/PVn8QrjMPA2G3TcATh8/OEhs2UayMsAMDIUtKBQWSplYdNFCMGkNCIONtX1k&#10;vaUJEO0EhOaQSFgoNRIsaukcDcGhOjgUypAQgkg6j/bZwsJ5e0hbcBC0x45AdfR5GIN9YCE4tEQG&#10;w0plwBpG9xcSRNcLgimYAJfWTbTdQPuZWJRRHU2KDYeWHChdPEERpWxdw9fpHggizSnxX8hGBvxB&#10;2e/LQRDpZsok0OCAmEJwQcsPiwDyUWD4IAw+qP3q4QfF4OsPgSGrSn8QDJkYFLLUQfvsBAI8Ukgw&#10;Ys6I5UBoIIOrTycwJ6kJBtXMWJMYGOoeAYYPAuL/Cgz39Sio+6fQv4Dh/57+EBiycmSn/faMBHKa&#10;CNKoLJ+06vHOuVP41at38Zt338BfvP8m/uqz9/HZG3fxwct38Prta3jlxmXSFbx86wru3DyHmxd3&#10;cJL4aJFs65RbizGbHKPmHgxo2uEUVsHWWgw3yVqRBl1OHJSp4VCxMpcUCiPBn4W1aSX4MxP0WVkn&#10;F35/9J4R/Nlou522u6j8cnFAjIEn/QEwZBHDmTUvhmasvCqZQSEDQjbANYPD/bEN20TlUJsFHAJZ&#10;NTIbRoNVJbMq5n0oZKmtTw6NsRtyZSe0eglsDjL+ZgINrRh2lx6zi2M4ffE4ds9uYGZpjIOhxWNA&#10;t6KDPvA9ZAwsGF30YJDuzU0G1DashmvcgIE5O4bp90ZXBnkbwypBGY8S5lRnob67hoBQBKPXAJWD&#10;NfxvRkV7BYfCsvZKAsMa1IubOBiyauRGEYGLtBOdCjIoojY+DEdueQk3hoVVFXy5qUsAjdWM1d3j&#10;uMAGjr57h7cxPH31EjbPnMb2hXM4de0Krt57CddfvotTVy7DOzGOkdkZXH3xDq9SZtFGiVZN1zFx&#10;KKzvaIXN24vXP3gfv/lP/xH/9j//Fx4pZPrpb/4Sr737LqbmZtEiaEOnWAhHrwvOPhcGxwjCp0c5&#10;FGpNGjS1N6C8ugTtghaIJd1oI2NaVJKLVCqE6bkpKKrMRW0rA8BK1LSW8aFxmjqrIZA0Q6wScAhX&#10;mWS0LITBocPE/DhmlmfgGfJAa9ESEKroGWqgYL1Km2uQX5KDoopcVNQXoZHys7GDRR6r0NbNekY3&#10;oaG9CpX1hWSIy2gf+91CVDZk0z3kElyXQm1pgXtYhqFZLQZn1HAM9cA+KCFAUpExV/KooWtAhpXN&#10;YaxsjPOq5CvXz/MOAWwMw5WVJSgUMlgsFty9e5fg8CYGBoYgEHQRCEqh1xuh0+l4dbJMJuNwKBAI&#10;eFVyVVUlMjMzER4ezjuosCrlhvpaHhlkcLgPhgwEGSgyGQ069PW64XY7oTeo0T/chzOXyBG4tENl&#10;3IHq9hIU1mehRVbLO0M5xsy8Klmoa0ObsgECXSuHw1YCwiZFLXrovdL1SWDql8M6oOTteZe2+7C8&#10;48HksoneM8qLCSnGlvS49doWPvzlbfzoN6/hkz9/DXffu4IrL57Ay+9cw3s/eQUf/+It0tsEkC/h&#10;0otn4JkgMHLIKXVhYm0cc8cXyHlaweTGHIYXJgjOvNB7LLxTSVFNBW9HeCQoAGFxsYhLS0VSThai&#10;U5LhFx5GUHgYjz9/AI89dwCHAv2Rmp/L3wORmgBOp0EXweF+hHAfCPehcHh+mkcLWRUwgzrbYB+k&#10;VIYqWhuQXJDJB6uu62ricCjUiAn+yAkjddFyG72HdaJ2koDe6xY0ijv5b3gnBnmTh8FJL4anvVgi&#10;8N06vYTeETM5H/SBHNDRd8cKiboNQnkjVo5P4rX3buHyCyfIidWhQ1QLsawFJpsCZpsG27vrHAx/&#10;8tPP8Tk5YR9/8iOCw5/gvfc/xszsPJJSUnDomQPIiopBTXwyBASEPVGJBDspsCWlwx6fBltsMhwx&#10;SbCEhvNha/YUwlMz63AS4A/zQ2JVyFYCRyvBJJONgNDmRwDmE8Bl9SHootRGqeMYQeEx3/vyh53E&#10;2jQ66HgmO4mdy2T3DYbDN4S2B8NJkOggWHQSNDoJBp0h4XCwewum/ZRaQ8hg0D2YGMASKLpp3U1Q&#10;6A4KpHPoNwJ96F6P0v9wDJZgX1r2g8nfD0ZfH+iPHYWO4FHveww6v2PQ+B+DKuAYlHSsLMgHkmA/&#10;SEL9IQ0NIPmjJ8QPPbSNLSsJINUxYdDEECwSMOoSfld6kiGB4CmJYDaJgDWZjFhKLBypBOHpBGNk&#10;YB+UMzMRnpzk3xFry8V7dOYm/p4ehjwmTzbB1wPyEIy5SU5mOMnQO7If1O8CoY0gxELGlEULORQS&#10;3OnSCIhTCYhTwslAh0KVsid1Gv2P6QwM99oamvf1ABjayICz32SRyr3q5D0w3Ne/gOHv658zGLKe&#10;xg4qoyxaaEwmMKOyPEh8MalRYsXtwPpAL5a8Tsz2OjFo0cFFTrBBJoZW1AUd2XyjXIRe+lYNEDf1&#10;kdPcq+vBsFWB2QEjlkatmBvUY8gihEfZBK+8ASPSOpirMyHKCEdnYhDESeQEZsVCnxsPDd2LKoU5&#10;K5FURqOprMZQOY0ieCRHLjkCBtpmJKfGkBIJI8lM4mDIoJD1fGTD1bDZTfarlFm7Q1bNzAa57lbV&#10;obY9H3UkobwGOhvd1LCWVyczQGRgyNZZNNHikUKubyWoqUNNXRHy8lORX5iG3PwUZNJL2txWDYtT&#10;i/nVSS7WacHs0hIUtqFFWAupTgDPiImMjIuMjZ1Xu9lHNHAQjLLOJ54JK5xkCESGTmRVpSMhP4a3&#10;MVTYpHScBX3TvdB5tGgQ1aOwoRBlBEalrRWo6qzlVckMDFkbQy4CwqbuVpQ3VyOtKAuBUeG8jVVC&#10;Zhri0lM4xFn73ASF1/DGh+/hzuuv4AxB4cLWOtZPn8S5Wze4Ns6exuLxbcqzNcrPRV7VzKKFrL2i&#10;wemAwkj3PjzAO6Gwajmzx8U7uXz+67/Az//q3+BjMlBvfvgxbr38KjZO7MLisKOhtRFdPUKYHRao&#10;CUzEVFiYuqUEMaQehYjPWmJ3Wria2+oRlxiJeHrQRRU5qG4sQiszimpWTUsApGmj++gmKNURzA/h&#10;+NlVbJ5awQx5JDMr9CzW5jC7MsurlNlg16wd4/DEEIGpjSC0DjlFGQR+RTCQgXV49dDbZOiSEmh3&#10;VaGmqRhZhSmITAhCAnktucVJKKlJR05JHHJLYlHVnE73UQ2jSwD3iAym3g609uSjui0dUkM9jyY6&#10;BiQEp3acPLeAJYIbFlm+cOk0zpw5xaOFq6vLBHwS3sbw9u3bHAxHRsb4UDQyGb1YBiOPGKpUKg6H&#10;rCq5sbERdXV1vFNKChn8ADLOERERvEq5prqSVxfvg+E+HLJtrH2hnH5roL+PD5MzMTmC9e1V3Hzp&#10;Kk6e3+IRw6K6HOTR/9iubIR91Ii+GSfUHvpdI8Ggoh7tmmYOhgIDOSA6FkFsh1BPKS3LzR38Pds8&#10;M4oz16a51k56Mbao50P47Fwcw6sfXcBHv3oJH//qFdx8/Qy2zs/i2kun8O5PXsbnf/URfvZvP8W7&#10;n7+BO2/fIPCzoZOes8bFOmk50Tc7CM/0EHpnCNzmxjA0T/A2OwaV1cg7ioQnJ+CAzzEEREYimaCw&#10;vLEBZQ31yC4tQWx6GsKTEuATFopn6ZjnCQwikhKRXVaCkrpalDbSe93RAoFCAoXFAA2VTxM5LgwS&#10;WdUvA0IrffgYFLLIoZJ+s7azDRlleaR8VLXXo1UqQIdCiC61GCKdlN5lGQG1HD1mDbQeOzrpQ9lA&#10;gKiyGembtIET50/gJHnPJy5sY/v0Mpa3pnhzharGPEgJDrUWMaqbCmCwS3Hu6hY++snruPHSWTgJ&#10;DLvZSAfqTmjIQdXo5dg9uY3PfvwZPvr4U/z4Jz+j9EcEhz/Gy6+8AZu7D34EU9/85nfgf+gYog77&#10;IfV5X+SRav1CIYyIgzQ6EdLIeMjDY6GNiIE+gj6qTJH0gaVUR7CoIRDTEiDuSxdI0BcczDuh2JgC&#10;9jqmsCpmKwEfEwO/35Xf721j1dJ7Ym0Y99ouOv1C4CKxdb6N9u0d4887xDj8CSx9/WhfAIEgHUv3&#10;YfPd2+aifW56vnaCPg/BoSeEwJTA0BJwBLYgP179bfX1JWD1gfHIERiOHIaeUi05D+pjh6EkyX0O&#10;Q+p3GN2+RyD2PwoxwaKI0m6/I7SNtlMqCfKFPMQfirAgKMKDII8I+B0pSMrIQGhYBDI6GPpYAti4&#10;CJjjIzggWlmEgymdGV0yvgQAbg6DD2u/uvd3tQ92D4qPIcerrvfkIbHznWTwHWTwHz6eRVv2o4QW&#10;Mq5mJlpnnUv0JC2B4R4UhnEw5HDIIocEhfqMqC/AcF8Pg6E9i4Andy+aySD1QTBk+hcw/F39swbD&#10;tBh4C9JpOQnW9Hho48MgSYxGG31XW5MT0UZs0ZGXgY7CHDRTWpedhsq0ZFRnJKM+NwPNBTnoKM2B&#10;qqUKRkED7OJWDOmJybwGrEw6sDxlxZhHBrehDR5NE6ZsXTC25qMtJwKNKcHoyIiEjOyxqjgdEnJs&#10;hKnREBEY9qRFQJIeBVFyOISJIehOCoWEnBkp254cAilJnhK2B4YMClmvZFaVzHoksw4ormENjxay&#10;dlByIxlKURmqW3NR0ZCJho5C8tSboLd3804mrJ0hq05mUUQGhWw7k9ogRG19CTIo0xgU5hUQGFIB&#10;SafMrKwtRHs3m2pOwNtsKfRigsluuq6AD3LNIMY1auC9N0foPgbo+myQa/e4Bf1kgBkYsraFhQ25&#10;yKxMQ5u8mcDRSuDoQP+slwykGkUNBRwMGRTmEaCyyKGUqJu1LWRQ2NDdjPrOJoKTOpQ1VaGkoQK5&#10;ZUWIy0glgxkGfxJrjM/aWDEwfPuTD8kw38bKzhYZqy1cu/siLr90BzMba2QE+zE8N4PlneM8anjq&#10;8iUOhTOrK3S+kYNh7+gQh0zWqL9vbJhXNbPeyG99/DGu3H4Ry9s7lIfjUBkNqG9uQGlVKQxkVBfX&#10;FqEza1HfUovWzmZIlGICaxPcA3bYPCY4PVboTWpU1ZYgkzxfBoXN9L8KZc3Q2lj0lfJtWA+dXUT5&#10;2gqNVQTXEHke25PYPrOChY0pLG7OYH59BjPLU3y4GjasDZseb3ljEX1DHpTVFCEzPxkyTTcfXJmN&#10;Ozm12M+NcjflPeul29RRw8EwnsCQdT5hY1u6h7TkRHTxiGFtWyY6JMWw9YugtLDODqnIKYtGc3cR&#10;LL1ijM1bsXN2Bjun5zA87iAwHMWlq+dw8tQub1+4Qflst1s5+L3wwgt48cWXMDw8yquR5XLW6WSv&#10;Kpm1M2SRw66uLrS2tnI4ZL2Qo6OjERRE4JqQwKOHtTVV6BS0f9HGkC2zlLU9rK+t5h1Q9DoN/cYg&#10;pqbHsLq5jJ0zm7wtJet8klWWguKGHF51bKX8ZWCo7ycHR0+Oh6wODdIaDodt2kbUy6pQSk5Vfn0q&#10;lcs0Km9ZEGsaMDilx+bpYXIiFnH1pRWcuT5N5cmKVYLEK/fW8daPr+PTv3gFL717ATuXF7BzaRHX&#10;Xj6FVz+8iRffuYpLL53BiavbsAyaeHtalUMNXZ8RbOgXgVaCHosGevJMrcNeeKZGeTkV0/+UV1WB&#10;gwQNx0LDCAoJVilPuxRyehb0zna0o6aNnCWCxaySYoQnxuMoAQWDw+LaGnpPapFTUYrC2kpepcyi&#10;hwwQjeT9MijcF4sa9k9PEjS6eY/lipYG5NeUE1Q2ERh2oZGcMtZTmUUP98GQtTG0jfTD2O8mB07I&#10;O7OcuXoeL7/1Mu6+eQcvvn4Ll26cxMr2NExOOX2P8lBMzmFNcwGpEIMTdrz14Yv4ya/ew+VbJ8h5&#10;kaCzpwFiWSs6uhpgsetx5dolvPv+u3j7nffw+U9/gZ98/gtKf4kXX3oFXWIZnjnqj298+3E88diz&#10;OPCDAzjw9cfx/Fe+h8BvPI6EJw4i68Ax5D53DHnPHkbBkwdQScvNvkEQBEdAGBJJikBXcCi6CAiZ&#10;RLQsCwmFgYDRwqp5w6JgC42AJYj1ViaQCw7jw98wULQQ0Jl9AmA6xsSWg0lBMB0NgJHuy+xDIOnL&#10;Io0MKlmUkICQpbTNzntKBxDk7UUbWVW0kwGhrw9c98WWHQT7DgI9ljr35Uvb/I7RNY/B5n+MgPAo&#10;pXTM/baSvA0lwSRfJ8BkHWlYNNFA19PSOQq/o5DS8VwBPpCQ2LLYh+CQwFHERBDJUrbe5XcQ3f6H&#10;IAqgbf4MHg9CTHApCzwGeZAPVKF+0IQFQBseCFV4ANQRgRwYjQSKtpQYONLif1+pDBgSeJWsk2yM&#10;i76F7vvaA8n74Mf3M0NOBj3jt3LxSCRB4P2IIYsO7osBoZlFVsi4mtJYR5IYHmXRkVFlbQn3pSEI&#10;VKeHk3EN4WDIooWaDNpHhprBI4ssMpB8UAwQ9+Awln6X4IJsJLs/3laNxICDwQeDkP3hZRjMDeUm&#10;k1IwnJdyf/l39TD8/V36pwBDNnNHH4NtBkyUlwzS+JAtjwBD1t7tUXoY/v4usV64j9KjgfHR+kef&#10;z+7jAbHhZFgZ2itHVO4IDPdlzkqBOisdyqwMKIgrpASAPXmZEOakQUjLwvwsUja68rLQmZ0OQXoC&#10;enJSoSzOhroiD6qqfGjbyuBQNmHI0YNeqwBmdR2cukaM2DshqEpEQeIxlKYEobWYfq+rFm767imJ&#10;fVqoXHXkxaORymRdYjDqk0IgK02DpbkU5oYi6GuyoavOgrk+D87Woj0wXD0xzmc3YRHBsoZ0dEir&#10;+PA0rEqZQSGbGq+uo4AMeTaKqpNRWJmEps5iGBwiDoOsRzKLHLJOKSxiyKbvYtHD3kEjlOputLbX&#10;QK7sgsHEpg7rRl1jGQpKMpFFoJhTlIaapjIodGKY3GqozGIIFaxdXy2UViGPGg7OOnikkIFh/4yL&#10;QNEL04COz5dc1VnO507uULbyiKF1yITB+QFIzRJkV2ahpKmYA2FBQzHqxE0w9Jsh0kn4cDU1AjbP&#10;az0fz5BVKUsNbAgQGcrqqxAaF4Uj5OUGx0TwmSPmN5YJCm/h/I3LZMh3sXvxDK7fu4vlEztkEN1k&#10;CIewe+kCXnjtVdx7520CyRtY2NyAzdtHMNQDOauWJBi0eT2Q6TUYmBzj1cyXXriFleM7GJqa4bL1&#10;9UPQI0Z+SSHyS/MIAM33O5uwqdTcGJ0awsLqDOZWpsAGD1eQ8dcalGhsqUYueSgV1QUE2+1QGrp5&#10;FMVDz4dFfmfW2Kw2ZijNHQQAdegkcJHpO3j0cHp5GKs7C/Qs2XBBSji8bJBrNqPHEGxuCwfR8rpi&#10;VFABY+0KT1/cwubJBTLCDtj7NHS8jk9tKFULORQm0MewubMSs6sDuHpnF2euLBMUq1Hdks7h0Duh&#10;wuSKFZ4xJXq07D6aqLxosHVmAheurWH9+CTcdL2p2REy4hdw6tQJzM/PYmdnm1frMuhjEcN7917G&#10;+PgkH7iaTY2n0+mhVqthMpk4HHZ3d/POJwwO2fA10THRCAkNQVpaGgdFNjTNflXyfmeT/WhhfV0N&#10;mpsaeFtDp9OOgcFejEwMYWRqAEY7/S/NJcgqTUJpUx46VFSuvCr0zjhgG7Pw9arOEpQLitGmbuLR&#10;wsruYsQXRSImNxjxuSGIzQxEfkUCla1cchoa4RmRkXPmwPmbc7j84jI2zgxi49wIzr2whFc+vITX&#10;Pr6Cy3ePY3F3BIsnxnDu9nGcoLxaPTNP63NwjNmhcqmg8ejRY1agVtSCguYaNCnEUBNcGfp7YRzo&#10;g214mJwmFxrFYoQnpeIwQUtCdjY6WYSV8rWlp4fArQMdrJ2mXo82qRTF9fXILi9HJeWjUK3kMJiY&#10;m4l4+rg1ijp5RFDF2rf2ub5oW8iqk5kGZqYIRr1QE9C3SXtQVF/NB81u6enkcFjV3kDvIeWRQkj5&#10;1gOBRgqZ1cA7nzSKBLwN49aZHbz42ot47b2X8cYHrMf8DZy/so2puT70kFNSVZeLmsZ8tAgqcPzk&#10;PH7yi3fwy19/hKs3T0BDzmlDSwmfu12u6qYyNYYX797mYxe+/8FH+PSzz/HZj36GH/3457h85SZq&#10;mwT44eEg/OBZHzz9XCCeedoPzz55DI9//Wk89qUf4Af/+pt4/I++gaf+5Bt4nnTwj76Go5QGfOW7&#10;iPz2E0h8/ABSniA99hTSHn8amU8dQP6BQyg5eAStR33RRdAmDSBoCAmHmnUiCYvkUUZTRBT0BI4q&#10;/yDI6Didf9gX0hP4GUhG3xCYCABZ5xTerpCJttlpnclGy7ZjBI0EkfajfnAd84eL4NDl4wv3MR8u&#10;1zEGhXuyPSA7Ad6+bH57svsRXBIMss417vviHW0IDO3+/vT796uYCSrVvkehCvSDimBRSakyaG9Z&#10;6nMUPQSETJKjeylTx6Gn0Xn4ADqPko4cgODwM+g69AyEtK2b1sVHn4Pk2EFIfA9DzCKRfkfQQ7Aq&#10;p+uqw4KhiwqFMTYCJvpOm+OiYUkguEqM2auCJkBkYqDI5CQDy8TaLHqykr9Yf1gOEmsTxiKSrDfp&#10;g7Kkx3IoZCBoIDBkQLdfdawhIGRRwX2p6PsnSw6GPJWec1oYVASGDA51mdHQkxgcPgiIHAwz6d75&#10;OIgEFgRRrPqaRShZBIqJzYLBwIp1QNkHQ6ZHAeG+HgS//5X+KcCQicHhF9E0Bods+V/AkMvJeukT&#10;+Dnyc2AryIGlMAemwlwYikkl+TCWF8FUUQJjRTGMpYXQ5WVAT9LlpkKekwxRTjwEebEQlCejpzkH&#10;PW25kHcVwKapg1lVhYrCMMSFPoX4iOdQW5IMh74bwy419MQ9rSWpaCpMRHlqGJICn0FBHDl35DAf&#10;n3JhfcyKMasII2Yh5t0ybBIzcDCcWunlg1kXViURGGbw9oQaWxevQmbtDHu0TTxiWNNG3jmBYWZB&#10;JCobM2Fy9fAq5OFp6+9UJ7MoIuuhzMBQZ5ByOBwm6Ni5P6bh2KSXPtT1KKrMQWV9MVq76qGzyGDm&#10;YCjiEcP2nhoyVK0weOj3De1oELEpsMohoH0yAp5WeSMq2ktQ212FZmk9mnoIdjQdvCp5aGEQbfJW&#10;xOXEIrsqGzXCehQ2lfLhalyTvbzRe3VHHSra2AwOlKEtNRwMtQ4DjC4r/XYX4jOT4RMaQGAYzkHR&#10;4LRgZnUBs2uLmFpmDf+XML22AvvQAFyjwzh9/Sre+vQTvPXJx3jtg/dx+splMvbDdC0xSglAOmUS&#10;ujYZb7OBjxcn1Wlg9rj5MDgaqxUai42AeoDAehAy2ldaVYai8kLe8/jqrSu4cvMSbr54HdduX8bl&#10;m+exuD5LINaNkqoCFJfnEhSmobQ8B92SZsh1XehRtUKibeEDlU8subC8M4zF7UG4RzQQyOh/bsoi&#10;UMuj3xYTwE5ifn0C3QoBcktz0Cps4UMH6S1aCETtZHSrUNVQgSbKMxbdHZ8dIDAdw/icF+u7s1jb&#10;IR2f451PMvITEZUYhMqGfIzOOnHz3mncee0swfQ4RKpq+s00glU5Ns+OEEhPY2TOAuegko614cSF&#10;OZy/uoapeQ/0ZhkHw2sE4gwIp6cncfLkLp/5hIHhzZs38corr2JmZo6DIWtjqFAoeTTRSvnJ2iGy&#10;Noas8wkDQzZ+YVRUFEJDQ3m0kFUtNzXWf9GukIFhR3vrF0PVsH1MrDOKyWSAd8DD2xj2Dbtgcmj2&#10;mj1QmRNqWvksPI4xEx9CSefVUHmsRVl7ISqFZbzzSZumESXtecikd6egkeC9LQcFNSkorU9HE73Y&#10;rIpdZW6Ce1jKB7e+encVJy5PoG9aRU6QEVde3sIbn17DzddPYmbTi+nNAVx4cQfHLy9jbmcCo8tD&#10;GFoaxACVe1aFrHYbUSOi97m1AW1aOTR9bmh6XZA7bJBSvmjcbijsdgK+RhwjKDngH4is8jIOhQwE&#10;G4RCCBQKAj4rZATZrRIJmgkkRVotrRtQ19WB6PQUJJFnK1TLORBqnVSGHRZehczaG7K2hmNLc5TO&#10;EiyOwtLfB7nZiMq2JuTQx6++i/JFJuRQWNxQiVphM5oknWimbY30/lV3tvLoYoOQ3ul+F5Y2l3hV&#10;8uUXzuGFe5dw52U2APsZnDxLeUD/+wg5KUwMBhkU/uVf/xhvv3+H7zPbFTBYFBifGsTV6xfxwUcf&#10;4K2338Ebb76LN99+Hx9/8hN88unn2No+ibziGjznFwufsHR6/9NwyD8RR/2ScfhoLJ47EIZnnvTH&#10;048dxjM/OIjnHjuIw98/iGe//kM8/qXv4gd//E088UffxFNf+hae+dI3cOBPv47n//QbOPzVb8Hv&#10;K99BzDe/j+TvPIYMgsb8p55D2YEjqHz+KOoP+6LNPxjdYRHooechiYiBIpQUEgtlcDRUJG1oLLQh&#10;MQSOYdAGEpwER8IQRGlAGIy0zeIfDltAJBwkO63bCRIdvkEEhQEcDt1cvrS8Fym070MhQR3Tb8HQ&#10;l8txXwwEHwRDLr8AHjlkYGi6D4YapiB/ujd/nu4vK2m7jOBQznRsL2XrEt9DkPkfgSyAthHwSQkA&#10;e44+D9EhgsIjBIVHnieQfB7SowchPPQcug4SQJKEh+iYIwfRw6uv2bk+HERVIQHQhAYSbPsTOAZA&#10;GxkMY0woQWMELIlRsCezwYAT4Eolg50SC2dKHIdI1p7xQZmSfyvWNuxB6ZPDoU3ZA0N9ejTUKWG8&#10;6ljFqo8fkIK2S5MIDFNCoEgLJTD8bdRwL3L4WxlIpvtD2ezDoZMAYB8MWdSQgSHrEMPAqi/rPhxm&#10;JX4BdY+CQqYHwe9/pX8qMGR6EA65HgGGjwK9f6geBXVMjwK4P6R/9PnsPh7Q3wWGrmw23BHZP4I9&#10;V34GHAWZsBZmwUjLJkrNpbmwlOZzWYvzYCNgtBZlwVSQAS3Zd0VhMjpyY1CXFYaKzCAUpfmiJMsf&#10;TRWxaK6JR266DxKinkVU6DPIy4mBySDC5KgDTpMM7Q2FqCpKRFa8P8L8nkRmgj88ZjFunF/BhZ1p&#10;zAzrMdmvwsa0DSeJB7/ofLI/mDWbqmtswcnHNty5MM/nUWZVzFq7EEJlHZq7SlBen4G6tnxorV0c&#10;BFlnEzZ8DRuyhq3vD1ljdsqh0oig1ooxTjB49foZ3Ll7FafPbUFrlKGxvRpCaRuvnlQZe3j7N4m2&#10;nVd3itXNPGIoNXagRVKN3Op0JORGIbUoAYV1ZFgbclHSXIAGcQ3qRdVkbEt51NA2bOFtrGq6ajgY&#10;5lTncDAsai5Dh5rud9rLe0FWtdeSkarhYFhcV8ark1nvZJuXjJzNiCIySsGx4Qglr7SkrhJsXmI2&#10;R3H/xDCBTC8BswMGl4PuT8+jhawDyguvv4abr7yM7XNnea9khdGAktoapBcWoLyh7otx4QRSMV9m&#10;vZ+75DKCQzevQh6bI/BcXcfk4hzUBhWa2ht5G797r9/F2x+8ibfefwMXrp7l0UK1UY7ckgzEJIUj&#10;hwpNm6AeVgKWoTEHrB41lMZOysNGgvoG2AfkmN3wYOPMGKZX3VCa29DQWcjHpvSOsw4Qk7wzRX17&#10;FfIJLtkwNoMTA7yNIQNTdi89Sta+sYvD6OA4XWt3AacubOCl16/h1r2LuH7nApY2ZlDTVIIE8prT&#10;82J4r+Qrt3fw+vvXcPXFLcpbMTkWcWjrKYRrRIq5zV6MLzoxQOVrgsrc0tYQds/OwjtshEItxPTc&#10;GK7fvIL19VWME1ycPn0Sbjc9HwKUK1eu4I033sTKyhpvY9jeLkBnp5C3LWTD2bBp81gHlI6ODj7r&#10;Ca9Kjom+D4YZKC8r4+DH2hUyMGSAyKqSGRgysahhIz0ztp2BIYsYjk4O8V7Jw5MEiKOs44UF3mkH&#10;Bubd8BIEW4Z06KCyW9ych7y6TJQJitGuaUK9lPK1ORPFrbmoF7Ne8w0EW5U8Ms+guH+CnKkhGUbn&#10;DDh9dZqD4dSqBZ2qEnKC6rB2dhgvvnMWt98+i+3Ls9i6SAB9h2CZ8ss8oOUzrYyujGJ2ZwELJ1cx&#10;sDgOKTk5LRo5hBY9ZC4bhPQ/tGvV5BwpoaS8MQ8NQaDSIiI9Cz84fBjHwiOQV8UieT0Ee2oq10aC&#10;PSd0LhePHLJoosRgQBOBclZ5CTJKClAraOURPVZlzOCQVSkzsXUWNdzTJPomJyivRjgcsp7M5c31&#10;XGz+5P2oYUVbPcFgM5rl3WiUEDB2tSGvupyrrqMRErUEBgf71ri4E3Lp+gncuXeBw98Hn7yM1966&#10;wUHxxZcv4me/eh+/+bc/wl/81ad8/43bZ/lUjecunsCt29dx56U7OH/xEnZPnMG581fw9jsf4s23&#10;3sfo2DQS0wpwKDANQfGl8IsuwpHwAhwNL4QPpb4RufAPz4YfQaNfaBJ8A+MREpIKv2MEjc8E4anH&#10;juGpHxzGk999Do9/84f4/ld/gO99+dv47pe+jce+xKDxK3jyj76MH/7rr+DZP/4qDv3J13HsT/8M&#10;AQSOkd99HGnPHEIRgVxVYBhqfUNRdywYdUcDUH8sEC20LiAI7CYgVETEQRuTCH1sInRRCQRhUQSJ&#10;0bCFEfhEJcMdlQh3BIEFHe8MYG0PCRDvD8TN2hQ6CeiYHEwBe+IRQg6FtI9VQfNII8Hkw1D4B8BQ&#10;xxTg/1sRFLJU4+cLFR2jfkBsnXVaUQf7QhPsx1N1AG1jnVlIGr/fleTIIYgPEyAefA7C5wkOSd20&#10;zCQiUBQTKEqOHoH02BF0PvcUBM8/ha7Dz0J8jMCSVU8TfGrDAmGKCYOZHH0zpdZ4ArLYMOgJHvel&#10;I2ljaTk+HLqHpE0gCEyi/QSHegaGqZFQJoVwKUjy+5Ldl4TAkEUNFaytYfpeO8M9OIzgHVEeFB/K&#10;Ji0S5vQoDof2zFgOhY8CQwZa3ozfwuHvViv/fxcMvxhPkpZ5tTIDRALZR4HhH9KjAPAP6VFQx/Qo&#10;gPtD+kefz+7jAf2dEUOmrL3URnljobwy5aUQGKZz+DMVZ5IIFAszoSdYVFE+yuk6PRmxEKXHojMz&#10;Cs0ZBIXJAShIOIas2INIJxDMSzyCokxfZCUfQXaqL2KjDiE5MQRq4p2FhWHMTHlh0InQ2liIjJRg&#10;BPj9EDmZkRjs1+HmtW1cODuPOQLC2Qkztte8OLk9uAeGbBo8FlliYssbp6dw4dYmLt3exrkb61je&#10;GeXwyKqb2eDVUm0z74AiVjVAYWjj23jV8YieDKaBL9u9SlicCpgsSh417Ou34sSpNVy7eQ4bbDBr&#10;p5a3SWPtDFkVpFTTiW5FK4SKJj4VnsrcRcaGDVdhIKNigsreg8rWYuRUpCG/JgulLYU8asjmSWY9&#10;kwsb8smYVEGoJUBQC5Bbk4vkwiSUNpfwTicMDFnE0DHuhoSgilcjk2oFDbxtYXF9ORq6WJs8IxwD&#10;HrSIOhCTloiopFhUtRB09TnRNzbII4pCRQ+qW+vBBgQubapHK4GF3u1A/9Q4FrY2+DA2bKxD1umk&#10;tL4OiVkZqG5p4u0LZ1aXuCaX5gk0JwnKtnDmylVcufMibty9hxdeeQ3X7tziQCiUdGF0agQv3L2J&#10;2/du8R6xrF2hQNyC0uo85BSnobKu8H4V2SBOnFnD2Yub2Dg5R6DloXsVE/xVQqKrR++4CrObLsys&#10;u+AYYnMTt8E5rMbcxhAfGsji0aKjh/VW7sLQVD+mFiewsrmCzd1NzK/Mwd3v4HNeS1RCHjGbmBvA&#10;ytYMLt04hRdevoQXX7uOk+c3Idd1o6I+Hxn5cahqzsXqzhheeecyLt/eIADUorYtg/ItBZ2KMnJC&#10;RHDRPTA4YmMdMjjcOsGqkXWQ0bNibQyv37jMO56Mjg7j7NnTPGLIwPDy5ct47733sbNzAlKpnA9Z&#10;09REzgSBDxvOxu0mAKZlBoYtLS0cBOPi4xARGcEjhiUlxbxXMgM/1gOZRQb32xfyiCEbv7K6io9r&#10;yKbhmySnYGl9AVsn1wiKl+j/msPKiVksnZjG2OoA73witdD/LihFZmUyMiqSkNeYjQZyaprJoart&#10;KUdpWx4qBflokVagQ17Nna25dS+pF0MzBsyuOXDi0gS2zg3DPSqhY4oI3krgHJNi98oMgeEZ3Hzz&#10;NC7f28HWpXnYx3RokZHDoe+Ec9KFiY1pLJ/bxOLpDfTOj0ND5VjqtKPbYkKrRoU2BnxWK4wDg3S/&#10;E5DbnMiuqsWh0DA8cfgo/CIj6d2q4VBoHWAdSPbEIocMDJtEIsRnZyE2Kx11Xe1QOyww93vgGBng&#10;YMgGumbRwGZxFzqVUj7odbOYzcSiJCBksKmjVIWajlYU1FbyuZjFeiUESjHKWmpR3ET5rSNn0mmB&#10;rteBbq0STd0ClJJjxqZvrGxi42I20jtgxuIaa/M5gQtXtvDeR3fxyY9fx+vv3MKLr1zEOx+8SI7U&#10;HfzoZ2/hox+9hjfeuY0Ll09gaXUWy6sL2KB3dG1jE+sbx3H23GW8/8GnBIuvkgNrgk9wAgFgAcJT&#10;auEfVwW/+Cr4xFVSWs2XfePL4BdXhID4QoLHAgRGF8AvIgc+IRk4FpQG36BUHPOPx5EjETh4MAQH&#10;nvXHgWd8ScfwzPefxQ85MH4f3/vTb+J7//rrePxPvoEnaflJSp/+02/g4Ne+A99vP46gb/wAQV/7&#10;LgK/+k2EfO3biPrmD5BI8Jj1xDMoee4Iao4FoMEviKAxAI3P+0JwKBBSf4KPkFjow2L5EDWW0GhY&#10;QyP5/M12esasVzLreOJiPZCD90XQyDujsGFxGBASOBKIupgIUv8+YGhgUOhzFHqCzoelJdjU+Pj8&#10;rhgg+lMa6AvtvmhdF+ALfaAfDA+IrWuDAuh4XyjoN6RHDkNy+BBkBIIs+si28WjkfYkOEzAeehZd&#10;zz8NwYGn0PHsk2h/9gl0Pfc0weNBKPxZlbcPtCzCGBbA2y/uS0lSkDQxZFQfVhwpIQTaJIJJAjjW&#10;nlARH/wFED4IhSxa2JMUtAeHLGrI4XAvarivB8FQk0zAmcKAMwImurY5fa+9IYdD1uaQAcc+GBKM&#10;7INh/z83MMxjY06ywcnZGJNsqCECQ9rOelkzserwRwHeg9qvOuf/8yMV+4UeBXVMjwK4P6R/7PlM&#10;fx8wtBMQMjlYSvlizU2COS8JhvxkGAvSYChKh76IRQbToaJnJ6P9UtomLUyDvCQD6spsaOsLoGoq&#10;hLQxH7K2Qkha8yGoSUN7dRIq84KRkXgQWSn+iI0+wsFQruik790UTpxcwdiYEzJJE/JyohATfYxs&#10;YgnW10dx5/ZJnD41g+kpK8mCrY1+7O6D4fCMDTavAnpHN4cJFgFc2BzC9tkZHD83x407m/5uaHqv&#10;qphNedcoKERZXSaqm/PQKa0hsJDRPgOc/VpY3ArY+tRw9RthY/OeWlRwekz0MZ/Bucu7mJwbhkIr&#10;QmlNHkqqcnlHCZG8jYCrBSJVG69OVpq6yHBK4Bm1ELyMYZr+CbVVgnpBBarby8gwVUBJsKh2StEo&#10;rkFBXQ7ya7NRWJeLvJpsZJalI7cqB+Vt5ajtqkVhYxGPIsqsCnQSSFW0VtM1GtHY3ULLbPqwGtSy&#10;mS1cZhg8VtQL25CSn4nMkjzUCZqhtumhd5rQ1iNAYXUJ8isKUVBVitKGarRLWDRVQrClw8jsJO6+&#10;9QZee/9dyrsz6CFDyAYPbid4XD6+xYeoufvW6zh37Qq2T5/C9Rdv46XXX8Urb79JegOvv/sWrr1w&#10;Hd4hgtP2RpgJVBdXZjFNhl5vUaChtYzyLIOAuhpmh4IA0on51WFcvHEcV2+fwMlLy6QlrJ+cIGMt&#10;Rn1XHhnoYgLrVmjdAtiGZbAMsraYcgwvOjCzOQDvlI3+NwWMbg36Jz0YmOqDnUDeO9KH5a0lgqEN&#10;DIx5oTGzsQmFaBc1kGPQSk5BNzkCFpy8uIbr985j48wCAagVPbo2VLCoWWUi78h09voqzlxdxtSK&#10;k8qYAFJ9PWSGBpjcXbD0iSDXN0KsrEH/qB7HqZB6B00QS1swNuHF1WsXqQCvYXp6GmfOnEF/v5e3&#10;Ibx06RI++ugjPpYhq0Kur28gOGyiZQVcLhcd1887ojAwZFXJFeXlfP7kkJAQpKeno7SUtTGsIyCk&#10;siaXQyIWExh2QdDejjYCyaaGBlRVVPBlh8OGueVZ7Jw9jp3z21jamsUMgckU5fv4shfucRNk5k7U&#10;dZchvy4daaVx5JikIr8hA02SKmj7JLCMqNFO/2N+bTKVx0KI6P/3jOtx4soiNs9NYnl3ECcvT+HM&#10;tRmsnuil69O7NsamuKsmeKrAwJwWO1encO7FZZy+tYSFE4PQs+crKkW7qgkqlxK2USfG1+ewdHob&#10;swT0fQsz0Ho9EBr1aJbLIDabYKB8MQ8Nw0RwKLM6UCsUI6O8Cs8EBuE7zx5EUGIS2uUKOEbHYB8e&#10;gc7j4dXJLGqYQ/nxXFAQ4gpy0aFVQdvvhnHQS6DZC6nZgBwq5/7R4YjLTEVaQQ4fJDsoJpLSBCTm&#10;ZCKvgt6XumrkEjzGE1yy4aAEMjHBopzeMXpG7U2QWfTonWS9qGfgGh2BqdeNDokIlQSGBRX5qG2t&#10;gMXFHJM+DE/ZMbnQi8u3dvD6ezfJqTqPKy/s4tKt4zh3fR037p3Bndcv4dqt05iZHYbdYcIsvZ/M&#10;wWDjYN6+dQdvvvUufvGrv8TpizfpXe6g/y8Jfgm1CM1oQ3BaG4JIAWmtPGUKTG0mNdFyI+1vhF9K&#10;PXyTanEsoRLH4srgE11CKoRPJMFieBZ8QjN4lbRvSAqO+sXhyNEYPHcwAs8+E4gDTwfgIKXPP+WP&#10;p39wGI9/82l872tP4AdfeRyP/el38IMvfR3f/5M/w2OkJ7/0TTz7p9/Cc1/6Ng5+5bvw+dr34Ufw&#10;6Edp+Ne+h6RvPoHcJw6i/IAvqp7zQfWzh9F+zB/dBI9yNgh2GIFHRAT04ZEwRUbDEhMHa3QszLTO&#10;puWzBofDEhQOGxsn0S+Ed3Bhw9+4A0Pg9g+Bi83kwoCQja9IUMjaGPJ2hn6+JB9YCACNx3xhOEZA&#10;50NAx+ULHUEgk5aO2ZfOn0UYj8BAqYmg0BxMgBm0L3/a9lsZaJuZwNAUGABjAF2bAFHHoTMAegJc&#10;Q2AgdJTq6BgGkEq6nz35QErw2P38cxA880N0PvVDCA8cQM/B5yEjuFT4sGF2CDZZT2n6fSVJHuwL&#10;WYgvVGGBBIl7UtxPVfc7vxhYb+kEArpEArq4UKhiQ6CKJ/gjaFQkEgASOHIlhkFOxlnGDHQyradF&#10;QpFCMMmqmwkAVbSuSdsb81CbFAFtYjiXjs4zJEXycecsfPaMmL0xDhl0ZMXzwYe9GfF7EUMmBocE&#10;IIOsajl7r3p56B8odo43LxG9D8lLcLI3w8yevFkEfAQ5fex32Xn3Z6HhUwUS0LhJLpKnKIuUDUde&#10;Omw5KXAS+LDtDjrOTnIW0nZKLXnJPLUT/Jjpt7T0/xrpfzMRbJkptRFksd7grCOOJ5t1YiEozo4l&#10;OI6Cm/KPQxnJlf6QOJwx/RYye+n8/Wnr3BkElekEl/R7/Hy2jcTyl4vO5Z2Y7kMe67jErrvXSYmu&#10;Q3oQJF30TNi1XPSc+ADSrDkAyZ7LpkVks+DQ/0P5aSlIgqUwEab8BGiyY6DJS4C6MAUKyh99dQHM&#10;DWWwNJXD3FgOXWMpLD2NcCkEGNKLMeVQY4Hs4nS/HuPEVhMDWkwMqtBn64JV04DmmiRkJfsiNuJ5&#10;hIccRDKVQZG4GUPDDkxN9GGE7LlS3IISAvSM5BDYjCJcJrv9AjHD9vEJDA5pMUK2en3Vi+2NgT0w&#10;ZD2KWbtABnysqri2JZc88zLeuYRVC7NOJawdITuOjU8olNeSB5+N0toM1LTko0tWzzshuAb0BIVk&#10;oHq1GBh3YHTaS8beA6fXyqdP2zyxiut3LvIqRxP9o2wsvPLafDR1VEKiFoANqbI/tAqbA5bPA0sw&#10;yOZCHZv38mmwGjsrORgKlI3QumTQOGVkyJpQ1lyIwvpc5NfkkIHKQC4RdnFDEaraKsj41SK7MhOJ&#10;9GAK6gpRVF9KaQnvmczmbq0TtqC6oxHVgiYINVJ0KEQoJkPExlwrqqtAfWcLupQitIrbUdNeh7KG&#10;CoJBAaxeO3oJmEbm2BA/Q3AO0v86SIbqNpsO7328+MarBN2TfNBs1saQTbP3yc9/inc+/RgXb14j&#10;4NrFhWuXcP7KBZy+cAbbJ7e4JmbGCIw6kZufhQqCz1a6N1ZVXF1XgMbWYqgN7QQqfTh7aRWXrm/g&#10;+ku7ePXdK7j58ineycQ5pIChl40TV4sWSRHExnrIbfQ/aKsh0FZBbm8jOJBjaMmBkSUXzP1sNoou&#10;OIZMGFschm3ADIlexKfM6x328GFsxgjmbX1GKiM9qGWw3VbKq/3Z4MInLq3hHBnjxRMTGFvpg75X&#10;gpaeCuSTJyMgGBqdt2PzzCRpgiC/D94JDax9bNicbg6HQlkZOkSFGCSHZPf0LAaGTRD1NGFw2IlL&#10;l89hc3MT8/PzZNDPYnBwkM9scvHiRQ6GDBBZu0I2iHVTUxOkUtZZxInh4WE+rA0bx5BVJe+3MQwk&#10;Q5Kamso7ozTW1xMQ9kBFYMlSYWcXOjsEBIOtfJ7k6opKAsUO9Hv7sLK9Rve+ABfdk9zEBkXvQKey&#10;CR3yenIuSsmxyEZBdQqVu0SUNGWhsr0Apc056FQ38Nl6Vs9MwTNp4FBYJ9wDw6FFKy7d28Hle7u4&#10;8douXv/oEl774CxuvrJOWsXuxWE4BjshVBeRE9QA24gInmk5xtbMGF4yQdfLpnusRIeqDp30LERG&#10;CawjHswe38Tq2VOY3t6AY3wEUquZ9mvoudsIIF1Qu93QEPDJbQ4IdUY0SxWIzMzB9w4exdMBwShq&#10;bIGhz0sOxBA5Xi4oLBbIKc9TCgrwpI8PkgjwBGY9FH1uaAe80BN8CtQKJBfk4RAZ8qCYCCSkpyCG&#10;DXkTGoBjZHSPkgH2jwhGYFQoAiJC4BMWhPDEWD7bShWLvNdXo6ypDl0EiVa6pnt0GK6RYXIMCU7t&#10;VnIcxPRtakRrdx1M5MRMzPdhfN6NaQLzc9c3ce/tq7j1yjlsn5vF+qkpXutx5sY6LrzA3qkFeMnZ&#10;czrM2N3Zwquv3MP7772Djz/6kM968pu//k9Y3jmHpKI6PBOWCZ/kFgRmChGc1Y3AjK4/qACm7C74&#10;ZXXAJ6MVR1MacTSpDkcTqnA0rhw+BIrHYkpIhTgWXYBj4blch0MycSggBYf9WYQxHQEh6fD1S8bR&#10;owSOh6Nw5GAknjsQQPDoi6efOoannjqKZ0kHHj+CJ771DL7/tSfx/S8/jh98+TF894+/h+//q6/j&#10;6T/6Bg7+ybdx7EsEjV/6Bvz++M8Q8fVvI+Fb30PWD55EwVPPoOSZAyh95nnerrHBJxCCoAiIQtgM&#10;KQQtlKqDo6ELiYaRZAkhKAklIAmLhCM0io/PaA1ig2oH743XGMx6VAfATBBmJig0EwTaCCbZ4NxM&#10;bNBuE8Gbwc+PQM4HegZ1wQR6DAJJ+mOHYSQ4tNA+a6AfXdcXFjrGwno7ExA+LLZ9X2ZyYszkoJiC&#10;6TdIxgekod/UBgQRUAZDR6nyGAHiwcMQP/sceg48D/nzh6E8fBTqIz5Q0++p6J5UVGZZZxlFgC/k&#10;QQSHD0h6P1WQWLW3jsqzPjwIWpKaxIbXUUWRYplCoCZwVBMwquMIAmNCISGYlNC6jEBSRgDIpEiJ&#10;gpLAT01wokuNgzohkh+vjgvn52rjwqCn443JETDTsZbUSNjSouFIZ7NTxHAw/C0UJqCfgIWvkwaz&#10;Hw1/f5cGcxLRR5DiKYjbE4FL732xgb/ZLDP9bJrCbDYdIusBnYaxwgwMEeCxKQJtdA0zgaOOflue&#10;lgBZOikjCRJa7kmOgyQlnm+T3N+uykuDMj8d0qwkiNLj0U0SEngJU2LQHR+BnsRoKAi29AS69oIU&#10;WLLYMEEEXVnR6Ceg8mZGEhxGcnBl1dWsg4uL8sRJ12AwxwcoJwD6QlkEdPcjlntRPRIDQ9I+GHLd&#10;P++LKB8B9/4g1ftiv+Fi53AopHW6T08am6P4/liTbPrEXHK6MsJhyiLoz6TnzXqp0z3LsiIgzSWn&#10;oCgW2tIUmMmeO9qr4RE1Y0wnwYxdi/leE1YG7VgYsmGWGGpu3InlyV5szA1hd20cWysjWF3qx8pS&#10;LxbnnRgbUsJt7UA72Z+crBCEBh+An+8PERcXiJaWckh7WtBaV4T60myUZyQih8pkfnI4XKYenD21&#10;gIvEEGsbwwSQBowM67G86MHxreE9MNzvNMKqhBkQFlYkIb88HuX16fQxLobK1MGjiLNEkwwQWXRQ&#10;ZxMROPbQOWxaNQ0BhInA0MAn+J+lm986tYjlzRmMzQzCO+LmbbN2zmzg5kuXwabCW9mahaPPAJG8&#10;lUcLdVYZtDYpZPoudCtb0dJdg6auSvRoOsgwEAASILaJ61DRWIjSRgKk7koOhJ2qVrTJGtFAx9cS&#10;NFa2laG4voiAroCMdSkBXxVKmkuQUZ6OaHpQ8UTxqUXpyK7I49XJrVIBqRNson/WEJ6ptKmaj7mW&#10;WZZLv1VJcFlHQFiPiqYqNHY1o15AUGrXkxHawaXbV7jOXj+P1d0NuIe9vMqZDWnDhrg5fu40LL0u&#10;DoZsqr0b917E7ddexomLZyl/VjG3soCx6TF4h/tgc1u5ZKoelFUWIDImDNH0sUinD0BNfTFE0ma4&#10;vGoeVbt97zTuvnYBd145w6tq3/nsNl588zzGFhz0/5ShqiOb8qccGrcAjjEFLEMSqF0dkNqaYR6m&#10;e5k3Y2TFxWfh6NI0UT6VQExA7hiywtRLRt8sBZsNRWNW03N10PP3UBmx07PXQSBp4s9ljIzz2Wtb&#10;uPrSSexeXiEwHOc9Zr0zFihtAjSKSlAvLILB3Y0p+q3j56exeXaCz/bhovux9glhcJIjoKmGXFuH&#10;6UUX1rdG4STngoEhm07x6rUL2NrawsICFWKCwZGREd7j+Ny5c/jwww95lTKLDDL4Y2LzI7OI4ujo&#10;KAdINmTN/nA1MTExvI1hRkYGnyu5qb4BPSIxlHLF74FhfS0988pqerEkmKTntrq9DnOvFVUtlQQz&#10;uSiqzUVORQqS8yMRmxXIexmnFEQguzyOnIosFDVkIr82FT3kbDEovHR3F8unJmi9hcNhBwHz2KoT&#10;V14+gTtvX8CrH13B259dx1ufXsKbH5/Hq++fxI2XVzC/ZSVQ6oCpnz1HMfpmlRwMx1attC6HwiFA&#10;j7kdnbp2NPQ0o5uemXtyFFOba1g4uYPh5QXeI1lLZVDjcaPboOcSUx7JbASKTjeVi17UiyQ4GhmD&#10;bz93CMHJaXR/KgL8Ppi8/bw6WW23IyE3F88SWOc21aPHaYOCrqnsdUNHgNgmlyI+KxPP+BzmM6fE&#10;pSejpIqcqo5m3nkrqyQfselJCIgMwaFAHzznexiHKWW9/6NTEhGblkznp6CEHLJ2uYigW4JOhYTK&#10;pAIyA92LTU/fHBXkeiE5lQosbIxi+fg4JhbpA0ll5szVdSqLG9g+O48Nej+2z87xZjAnLy+Ro9UH&#10;l92A+blJgsK7+PnPPsdf/uYv8B///X/A//nf/wd+/W//E/omlhGaWoKnw3Lhly5ASK4UoXlSSiV7&#10;ypEgOKfnvtgyKVeM4AIJAvNFCMjrJkjshH9WG/zSmuCXWge/5Fr4J1XDL7EKfgmVpAr4k3zj9qKK&#10;rA1jYGwJgmOLEEzrIVEFCCWADIspQFBEJgLCMnik0ScgCT7+BNl+CQSO0Tj4bBgOPBWMZx4PwA+/&#10;54Mnv/08nvzmU3jsa4/jsS9/l/QtPPnlb+LJP/4anvnjr+L5L30Nh7/8dRz98tdw7E+/Cr8vfQUh&#10;X/sW4r7zODJ/+CwKnj2MiueOofagL5qPBqLTPww9QWScQwkUI8lAU7kwRMXCGBUHc3QMrLFk+GJi&#10;YY2MgjkiEuawcJhDw2EMCIEpkIkgjYnDGYEawaHGn4ngikCQDW+j8zlC0HgMZiorZgJDNvQN04MA&#10;+Dsg+AgZCQ4fFINFg18AjASlZroPJoN/EP2WP5Tk9KgPHYWWgFDPopq+AbwNJG/fSOWQibVvVAYc&#10;g9zvyBeS7S9TeVXQPSv9jvJjFAFHIfM/SsDow4fXYZFGWagfZGH+fFxGVTTBYGQQxBGBEEUFQkLQ&#10;KIkPg5QkSwyHMjESquQoaJKjoaJvvJIMtiI6hKes6lpDcKiNZ4N+h8FEMGkhQLQRTLKZKfoITvar&#10;k1nKQPFR1cssfVj7VccPq5+AxptH1yVA3FMiicCL9nkICpl6c1JpPR39eRkEkulwECiaCO602clQ&#10;0X5VQSbEOWmQl+ZCUZ4PWemexIXZpBx05Wagk86TlRdCXlEEUWkeWrJTUE15UJsai3Z6/zsJJgUp&#10;cRAkRaGL4FhMecVgmnXyMaaTk0KA6MomoMthkTkCQhIbXogNOG7NIGcmI5avMzEg/ELZtI116iHI&#10;/AIESY8CQzZ4+m/BkKCUjtlTLMFhHB/KyEnQygdOJ6hlYMrg2U2/Y0uLgomNY5kQyHunq4g5ZFmR&#10;kNL9yorioa5Nh1NYjkFVCyZMYiz2GbE94cHJhVGcWBrDqdUJnD8+izO7cwRoE1ieH8DCVC/W5odw&#10;YnMKJ3ZmsLM7ie3j9P1b9mB0WAmntR06VT1aGnORnECO+NEnEBHhgwYCwrbmcmQkhCLa7yASqXxn&#10;R4aiqSQHXosSx9cmsLUxgbnZPoyNWTA0qMP4qAlbm/fBkPUgZlFBNuwMixCydoM96kbUtubxYWlk&#10;uhZ+DBuvcOX4GObXh7gWiDQHJ21weAkqHTKSHP1jduyeW8Xlm6exdXKZgHCIg+HQhJdgcIFPgXfv&#10;jRcIEC/x8fA8gxbeI9nep4d33E7AYCKQ0sDoYjNhyGD2qDksVrcUIz0/HglE4AnZkUgpjENOVTqq&#10;2kvRKmtAl5qMo4oNWt3Ao4RlTSUEhgRIROQsStgobiIAEqJbJ+JT4bHhaliv5NquJgKYVpS3VBMQ&#10;ViKjNAdxOckIoQIZQw86t7KQILOMz6csVIrQo5USHNRApO7B+qlN3HzlBdx54yVcv3eTQPAyGaXj&#10;MLltdP92PiTN6u42b0/IOpywuZLZINeLW+tYIjEodHrdcPQ64Blwo2+oF/0jfVDpZMgvzkRwmC+S&#10;0mLQJmhAP3kQO0T4F8gAXnvhOG7c2cEtAjIGhvfevsjB8M2Pb9I9TRCUtUFqaiaj3gPPlIbLOaGC&#10;Y4K8i2kNRlZtmNrqJWhw8uhec08V8msyUVyXiw5ZC2RGAn4CQLPLBK1FTeAmglDeAb1dRYDogGPA&#10;iKnlQVx98TSP1Fy6vYvtC2zYlDGsnZ3G5LoX3mkTzP0y6D1iWL0SDEyRYd70YmrVgV4CVQaEOjub&#10;g1oAa68Qw5M6LG/0Y3yKYEXTDrGkGQtLo7hz5wbW19c5GF69ehXj4+M8Enjq1Cl88MEHfBtb3+99&#10;zCCQgeLExATvhMKmxWORRAaCbDo8Boe5uTmoqqpCcyMBLoGhXCrjaXeXEF2CTnS0taO6sgrVFVXQ&#10;abRYWlrA3OoCPXsJsksJ+AgMa9rLqXzlI6s8EQk5e8PPJOSGICkvDHG5oVSGwpBSHA2ZpRPblxYI&#10;AE9i/dwMlPZOVLbnoKYzH7YR1V5Hkhc2cO3eNgE2OU6vbOCV907RszyLe+/t4uKdOcrTPspbD5ZO&#10;9WL5DL1HZ/uxeLIf09v0YVh1wztng3XEhE6tCE3k6Ah1aoI9G1xTI/TcR2Ea9PLIoaHfC5HRAIFG&#10;jVaFgo7XElg6eJtDfd8Ar1J+3McPT/kFIruqmiDWBNsQG35mirc7DGczo8TGolYi5pFCuduJHhs5&#10;AQSJApWCHKkSPE+G/vFnnyK4iUaToJ2/C6xHv8Zq4G1zq5prkVNWiNT8TCRlp/Gp+SISohGVHEdg&#10;mER5Ws1HCGBT9yXnpiEmLR7phZnoknXARd+K/gknRuf6sH5yGtMr/fSeSbnG5t2Yo2/SRV6NvInT&#10;V9Y4KK6dmEL/sBUTo/148c5N/PrXv8Lf/M1/wn/7b/8Vf/u3f4v/+2+Bj37yK4h1bhyOysYzkSUE&#10;dyKE5qsQVqgi8FMgtEDF10NoOaRAubecr9zbV0LLxQoEF8kRXCilbT0IzO1CQGYHqQ3BGa0ITG+C&#10;f0YTfFMb4JtWB5/UWvgkESwSNAbRcjClgYkVCEgo5wpMKKNttB7PqqYL4RNRAJ+wfPhG5CMoqggB&#10;4YXwp/WA8Hz4BRHIBmUQOCbhyLEYHDwcgSNHwuF7NALPH/DHgaeP4JknnsNT33sKP/zOE/jhN76H&#10;p7/6LTzxx3+Gx/7Vl/HDf/WnePZffRVH//Tr8P/KNxH29e8h+ttPIul7B5D55PMofo6gkaCq9qgf&#10;mvyC0BYYysdpFIdFQBpG8BgRDTVBo4aJtutCI6AnWDRFRcMUHc1B0hQVCWN4OHQhBDxBZDAJAFm0&#10;jnVQMQQHkAjsGOgFBH4BfWyWmL8LDNnMLUZ//9+RyY+uRxBoJJnoXnnUklImBoN62m7wDeTzU5sD&#10;gmGg3+DtHKnMsjaOD3d6eVBqn6NQHTtM6REuNrC37Ogh9Bx+jvem7vFhPaUPQcx6VxNISgg4hZR2&#10;+B5Cm99hdAQeRXe4P0QEij1RwZBGB0NOEMiBMIpgMZK2RQTxVEFAqaL9DBB18SEwEhiZkyJhI4By&#10;EhyyqGEvwWEfQQpL98XWH4TER4Eh06PAcIiAiGmQAJGt99+PFHoLMuDOJZjJTYWdoM9OcGfLzYQx&#10;Ox3G/CxYK0rgbKqBvbUBOkqNgmaMkRM3Se99v0mDAbMOg2YD+sgZNdF3Q9fdCadGiQH6bvRb6fui&#10;VULR1YGetmYo2puhaamFvLoMwoIstNK730Qg3U62uIsAWcyq5pPCoE4N58ME7Y8LyeaothL0sbmr&#10;7QwAGSwyaOSz3iTBTYDLOvVYCM5Yr+/f6dRzXyySyDvHMLFIIOXfHmA+AIa0zH7DRnlkp2s68ll7&#10;QTZbTjKBIgFyYiikkX4Qx/rxQaJ1hQmw1mbD0VoCd2cVvIomjNnFWBo2YnnMisk+HWZG7FiZ6cfG&#10;8jhWFkewsjyKza0pbB6fxuIKfXu9Bpj03XBYZZid8hAQTmGXHN/d01NYWfNidFQNp0OA+VkrRgjs&#10;WomTgoOeQ3DAIVSX56K9oQy5BNhpIf6oy0iDvq0Vk/Q93l2axMWTq9hYGcMMXXdu1oMRuq/hIT02&#10;6DvKwdA9pOE9illEkE1vxyCRTW1ndkl4tHB/lhMWLZwkD511bJhbY3A4DKtHiQ5xLZ+onk2NZrDL&#10;sbo9gwvXTvAZIhgMTsyN8Ijh0sYsweAajxreeeUabrx4AQtErTaCEKubrj/j4ZPjs2rjyaVBbgD6&#10;xmyQ6jpRQhmcXhCPtII4pFJaRBDTIqmHhE27ZxFDYZVAYugm6GtFbWcNgWEpShpLKC1DtaAWFgKr&#10;5VOr2Lq0g7mdJbgm+sjwydAiE6CWIDG3pgg51YVk3HKQWpSBWHrgiXmpyK7IR0E1kTcZXKVZzauQ&#10;0wuz+DaTx4Lp1VkeOWRaP7nFwXBufYmPWegkgzy7vkzrK7w3ckFlORo72wl+6YHOTqJvuB96Mpju&#10;ARfv4LG6tYLZpWmo9DLkFaYhlQojg8KBYSdOnVsnEDyLKzfJ6BGEMV29tcWHgnn5nct4g6Dw1Q+u&#10;4sTlRQzNE/0vWNA3Y4BzXAkPweDQsgXjG06uKQKKiU03jxjahtWQmgWoEZQSBKcTHBYQ9FSik42F&#10;aJRDpBSiprUKRTV56Fa2Y2i6Fwtbk7hwa5dg5gx2Ly5j/fQ0Ns7PYmZrkGt02YWZTYIXNube7jBG&#10;563wTmgxMm+Gd1JD+dZJsF8DpameoLGLyp4aa8dZZ5ZBePpV6CHQl9NvrW/O4MWXbhCYLWJ2dhbX&#10;rl3DFEEKixieOHEC77//Pq5fv86HpmGRQQaHbE5k1s6QHWe32/l2Fkmsrq5GRkY6H9w6Ly+Xtzlk&#10;YCjuFv0OGDKx6uOKsjJSOcwER2w6vvnVRRgcBjQLG9Epa4NER8eqW9AhrUWdoBDVbbkoa8xETjk5&#10;LzkRiM0KRVoxGUunGLtXVnD57glsUh4pbZ18gOuC2hQItQ0YWXBg5cQodi5MYfvsOI6fH8Hpq5M4&#10;eZk8yCukq6M4dXMS519cwKWX6TqvrPKUtTU8eXMB21cWsEngOX9yhgDQSsAnRIO4C3WiTjRKuiC1&#10;GAkORzCyPI/BxXlyEiah6+1FJ8Ezg0MRQbXG7SFIHadtekRl5hAYBhGUxJNDxd4vAnyvl5ytNhwJ&#10;DUVifj7vzGKbmuBg2KHToIc+/D1GHRq7OhGTmownn3sGh/19UVHLIsFKaKmMOwc85FTQ8x3ug8Vj&#10;h9qig8KoRkcP5Ud1MfLKC+j8RnJI6Nsz1Q8pvQMFVfkEjwnIKEwhR7UTs2ujfA7kjVOzGKfvkK1f&#10;DY1NBMegFmP0TRogJ3VisQ8zq4PkxJKTsUCO1rgN7j4TdrfX8MtffI7//n/+V/yP//Hf8X//3/8X&#10;iAnxX/7b/8Tl26/RM5HgmdBsHEqog1+OFCGFWgI+HQGfhoCPSbu3zNdpmW0rUiO4lJZLmGi5mGCx&#10;SIFAFkXM60ZQbjcCcwgSs1gkUYBjma3wyWrDsYwWHEtrhl9mC4Ky2xGc3YagzGYEpDciMK0BQRmN&#10;CM5qQWAGHcNgMrkefqQAkn8i3V98DQIoDUmiY+l+A+MqERBbAt+oQvhFFiAgigAyOg+BBLq+YWk4&#10;EhiPQ37ROOQTiaM+YTh6JAjPETA++d1n8P1vPIbvf/V7ePzrP8CTlD711W/jqS9/B0//6Xdx4Evf&#10;xMEvfRVHvvwN+Hz1mwj8s28h9OvfRcx3Hkfi959E6mNPI/uHzyLv6YMofvYg6o/6oJkci46AIHSH&#10;hEESEQEZQaE8MgrKqCioIiPvKwLKsFBowsOgjSAjz9JQMqTBwdCTWDUwiwCaAgniGAQ+BIVcBIYm&#10;gkHzA7IQGJrugyGX7335BdCxDCbZVIUsmkhiv8HAlKDQQFDIopd636NcRlp+WKyDjeEY7WMpScPn&#10;lT4M+WHWZpHpIIHiQciPHYKEAFFIyx2HD6DpuR+i8fkfounQ02j3O0R5cxhdBInCoGMQBfvwKQNF&#10;wf7oDvKBMPAY3y4mSVgEknWKiQyANobyhADJnBAOK0GSgyDRmRLN57ZlqTM5am/9/jY3r96MhTcr&#10;8ZFi7QMf1hdgmLO3v49FwPJTCX7SYSE7aMhLg7EgE5aSPA6DJoI3Z0sjRlVyTBPgjVmN0Ag7YNUq&#10;sLE0h83VJYyRfZsYHcLc9BQmxkbhsNtgIseUtRMfHR3B0MgQPH0emK1mqLVqKBVS6GVi6MUCaDoJ&#10;EtsaoG2pgbQ8Hz0F6egmmyxKj0Z3aiTEBIZKAj1VTgxUufSdpWU2V7CewM+QGQtTVhys9O2w0//j&#10;IIjTZkRBRzLcn3GG9/7eb7vJwZC1QfwtGLLBzhkY7kcMLQTcZromu66epMum36PUSPlpIWjWUypP&#10;DoeKrmurysZodx1mtQKsuhRY6ddiZUCPxTELluZcWF8ZxOS4AypVO6SyVvT2mzAy4cYY2dbpxSEs&#10;b09jZYcc36UB6IwilJSmIb8wkexaG+YWvdgmp/jE2Tmsbw9hatqEwUEFzp4h+3h1AwMEkskEqL5H&#10;n0YB3VNnQyV6Gqtg7mrHqseNl0+ewo/v3cXnb72Gd+7dws76LN2Lh8Cyn1I7RkbNmJiy7YEhG5Ca&#10;VRWziODMSt8XcyAzUGSRQhZFZODIhqQZmWFyYHFjDOu7Mzxa2CokcKjKRHl9HkQEZtOLwxwML14/&#10;Q3B4nOBvBlMLYzxd31nE1RfO46XXbuC1d+7g1IVNeImaDXYFH2y5f8LB2xQyQGSpya3inVLqO8rR&#10;IWng0UO5SQQDbR8leJwkY8GmA9O62GT8EnQqO1BHYFhKUFhYV0Qf/GI0S9oJjgawc+00GdYbZFDP&#10;Yeb4IqwjLnQbpGiSdaCouQJl7TVk4KSQs9lRNEIeVSxtqkABQWMzm1u5q5mgMAMB0ax9VCSyy/JQ&#10;01YHvdPI2xraCfA8I/1Y3d3kMDg2P8OrlJePb4LNk5xbRgawophHT2x9TogVPZBqpHD22fkMIyub&#10;BJRDHrR21qO8Kg+d3S0YHPHwXtyXru3g8o1tnDo/jw0CrrXjQ5SX5F2cmsTVl3Zw9eUTOPfCBpZP&#10;jmFq3YP+WROM/T0wDoo5CJ6+vYyLL2/izJ0VHL82i+Wzo5g/MYKxFQ9M/Uo0iqt5xLCoLh/51bko&#10;qSfYISAsbShFVlkmKR1dyjaCOy9OXd3ES+9cw6lr6xiac2Jui+7l3Ay/1sCcFb1TRg6FZ2+t4sq9&#10;4wQ+g2TstbxntGNICoOrjQx/FYF2HRn3LnI4NNg8OUhg2A9nrwxSRSM09JzXNqZw49YlgkIqPwR6&#10;DAIZIDIw3NnZwXvvvcc7EbBxC9lg1qyjSVVlJR+mhnVWYWDI2hiyXsk1NQwMM8DmSc7OzuK9klua&#10;mjkYyiRSDoYiYTcXA8PSYnIqSkphMZn5cDmLa0t8CB9rr4lXqfeO2GDpVcHglEDn6Kb/SQyVRUCO&#10;QxUBdhqS86ORUkgfLls3jl9cwoXbO1gjL09iaCWnIpnylz502noqNzpMrbixdLwf0yt2eEYlMPe2&#10;o2+8B47hLjhHu9E/p8DYmonKrANr5wdx5vYcrryySdrGhbvbOE/P/zg9E/dUH8GdBE2SblSTA1LQ&#10;UA2xUYPprVVsXz6H3WuXsXnhAoYXF6Gw2dBOYNil0VJ5t8M8OMJV2tKO58Mi8ENfPwKOBJQTELLx&#10;CxPz8vDE4cMEi3VQ08e8d2GOg2GrUsEjlDKzkZ6pDsU1lThIhvSp5w4gNTMDrfRBEhCoMkC0eRzw&#10;jvZjYHyA8nIQQ5NDMNG70yRoRFVjBTkhnRia6cPW2VX6Bo3A5GLjmlIZdskJ+Ppx/gaLBm7xyKB9&#10;UANjrxz90zas00dx8fg4PQsZOV7lEKtaIdN20Lsl4GN6WuxqXL54Gn/zn/4d/vZv/yf+3//z/8U+&#10;e/if/xP4y7/+P7CwfQFxeS34YXA+jqV2wCdHgaBCA4GeAQFFOgQW6mldj0C2TOLLJLYvqIRJi4Bi&#10;DUmNIILFgAIlAvJlCMiTwj9PAv9cMfxyRTiaI6Rrd8MnW4hj2QLaJuQA6Z/TiQBSYI4AwXmdCCmg&#10;7bld8M/uhG9mB/wyBPDPpP0EmEwB6ZTStuAMStMECElrQUgKwWQKgWJSPQITqxGQUMmjkP7xBIyx&#10;BIyx+QT7RQiKz0dwXA7BYwZBYwqOBsXhsG80AgIT4OMbhSOHQvDcM354+vGjeOK7B/CDP/s+Hvva&#10;9/CDr3wbPyBQfOyPv4HH/uhreIL0Q9Kz//preO5PvoEjX/oz+H7pKwj+6tcQ/a3vIOUHrJr6aeQ8&#10;/Qxyn3kGJQcPofqYDxr9A9FCUCaJjYWMpIgjxcRASfCoCAuHkgBRTVCpCQklUNyTgbUf5CDHIosM&#10;7IJgJdlpuyM4iPes5iKYZNvN9BssemikMmxkKQNHfu5elfNe20QGin4EjMfo2KMwMSD0OQITAZ/5&#10;vixHfyszQaHZx4f3wjb67EGilt4HLe3j8jm6N2QPg0YCTTa+ovjoIXQefo4DouDYQbQdeQ6tRw6g&#10;ndJOWhcygPRhnYQOo41AspW2s2M6jj6PLjawd8ARyAgelWH+0EQGQR9N9x0fCgsBoo1FEElWrggu&#10;tm4nSLQnR8ORGv3FkDEPa39YmX0NkHjkMDeBRwp785Lh4p1C0qHJSoKc9snz06CuKICxoQIWAjYT&#10;vdduhQwTLjumB70Y9LBer2SXDTosr62S1tA3MIjegQF4h4fh9PZBqdORg6eib6iHeGICrqFB+oZ6&#10;YO3rJTvvIgfSDKm8B3K5GGqyjSa1FA6tDA6FCFZRO/StNVBVF0FWlgNpSQa68mMhyI1Ge0Y4WlND&#10;0JoYjLb4QAgSg/h0b+LEMMgI1uQpEZCnR0KRQU4JpTqCS3N6LJ/W0M6jgnvVx7wqmeCTLe9FDBNg&#10;I5lJBso3HcGhmoBRRuf2EISLkyMhIWhUEDjLKc8U+cnwtFdh3anERfqOXV0fw3VipPPbE9hZHcIq&#10;AeHCGguQTaCP7Ed9WyVK6grgHLJikI4fWRjA+PIwZrcmML89ibmNUf4NC4s4gmef/x7BIT2bfj0W&#10;yPHd2B3HysYAB8ORETUuXFjA229dx8baBPKy43Hk4BPITSew1chwfnUeH928jr947TX8l08+w//1&#10;m7/Cf/3zP8eP3nkDG4tT6HXpMTJEXDdkgbdfB4Opaw8MNZZODn+scwkDw+XtEWycnMTSFt0kwSED&#10;RVbN3Deqh3uI4G3MioX1UZw4v4LxuT6ICRjqW8tRVJGFhrYK6K1yzK1MEBRu8w4nLGLIqpJZ1JDN&#10;jXzi3CbOXz2B63fO48qtMxwklQYR73jCwI91OumSs6FjCNIMQr7d4FRgaJpVF41h+/wqQQmB0t3z&#10;WDuzhP4Zgps+AxlhJQFcM4obSlBcX4JKAps2KWufRUZ82AnXJKuG28TZO5ewfuE4vHPDULsNYNOH&#10;yWxq6L0WjJBBmlyfwNTGJPqm2YwNaoLDMrpmGYpqSlBQVYTk3BREJsciOjUOyVQouhTdZMj7ORia&#10;PXYOhpdv38DuhbO8KplBoqXXiZbuDpTUVqCuoxktwjaU1ZahtLYUCp0MA6NeeOh8saILlXUlEIpb&#10;+ADPx0+s8THYrt48ifNX1rFJBeLUhTnSLOWrnYCePJHjw9g8P8NhrI9V4Q5Svtna6H9qg3WUIOl4&#10;L7YJBk8SHF59fQc33jpJoLhCeTGJibU+AmsjutSUbwSG5bwKvhQpBYlIzI0nxSG9OAV1gioYPRrM&#10;bU7ghTcu485bV7B8YpIMswXTbGaVrQH+284xLeUhOQ4nhrF7ZR633zqDszcW4RyW8ZlOzH1dBNKt&#10;sHo74R7poTwTEhBZsHFigP4fM0y2LmgNHVDrOrF1fA4v3b3BIW9ycpJ3NGHLer2etztkEUM20DVr&#10;U8gAkEUMa2tr6cMi58f39vbyqmRWvcwGtGYRw7i4uC8GuGYRQwaCrH0hS1m0kKXtrW2oLK/gvZIN&#10;Oj2PGDIwnF6aIudpAnNrk/ResJ76A5hc8vKhnNgUkmw4J+8Eeb+2HlS1FiGVwLBdVo+F4xO4/NJJ&#10;yqdBdMhrIFQTEE4Y0TdponOUBJka9I6q/j/s/Qd0XVd2potWUElVyhIlUhTFDCJngBkEASLnnHNO&#10;JwAn54SccwaIwJyTKCrnVFLlKlW5XC63w7Xb3e1uu932tSv+918LpEolq17b7w2/Me67jxq/1j77&#10;bOyz41rfXGvNOeEhyDu66+Hsqed1aeD3Slj6atBkzEZR0wnk1EahpiOdz3IzFi/14+Zb6zR0+B59&#10;eI1Gz2npldzMZ6nFpEODrp1/Uw2lzYh5Po8rVy9g4cJpnLxyEadv3cD0qVMw9xIkdToaTiqo7K5P&#10;Q9iklVbIIWOviAjsi4jEkaQk2Vu4LzwcpbyejvFRKUNfjxyWrte2Q+92wjM4gEZVG4LCQrBl2zYE&#10;hoYgLScLheUlqGtpgIbH1TXY9SkQKnUKNKkb0aCsRUVDiXQscbFiunBjBRdvnOT17eOz0YdTl2dw&#10;+/XzUiKuqqNP/F6LnMu6dm1Ozm8dmHahqrkAeeXpPIZK6AmUIj+ySIXX3+/GJz/4Dn79q1/g17/5&#10;tYTCX/8W+BX1yZ/8HzB4xuF9OAc7DxQiKE2DoCwLZaOsCMy2yjI4247gHBtLG0LEMkv5Ocf8GZn4&#10;nYBJPQIytAjM0BEk9QRMKlvHdR2fUzuC0tUIpuQwdKYaoVRYVrssg7kuMK2NcNlGyFQgJE2BYFkq&#10;EZqmQli6CuH823BCZ0RSE8IIjaGJ9QhNqGNZI3seg+NFD2Q5QbJUKjiuGMEnCI1U4PE8+Edl8l6n&#10;ExgzEHyE5aE0BEUmwjc0Dl6BUdjtG4k9PhHYvS+UjVMAtguHmM1eeO7pPXjuyV149tFt2PKNzdj8&#10;9Sfx7DcexbP3Exrv+wae+crXsO2+B7Djq18nPN6PXV+9Hz78LuzxTTj89FbEbd+JhO27kLpzL3K9&#10;fFDsG4AK/2DUB4ehLfwAlJEH0BYWgZbAYLQTCnUERBOh0RoWCQvB0RISChdBsjNyP7qpLj6rnaGh&#10;sAcJD+YNj2ZrIKGQ8CclQuuwlI4swUFwEAzFtjIXtL+QH0ROaKevH0HQB7Z93nB5+8p4jm6WTq67&#10;lzNalMIj282/F4AoZPqMjARHHfenDfCDhhJOLdKRJcj3U6kDKcKjKOv27aF2S9V7UXt3o4FA2UQ1&#10;e+9CqximJiiKmIzaEO471Be6sA3pw/xgCPeHaX8QzJTlAIH3EOH5UCgcRwmQlPvYftmb2COcJAg3&#10;Yh5iX7xQFHoJDz2U6EkcSj+BAeEhTNgR8yCbCaD10bwXGfHQl+bJ3jt1RQGauFxfUYzWWtYvrY1Q&#10;qliHqhWob2mGi3Xu9NISRqdm0NU/DHdPP0ysU1o1rJOUar7vIruYHhqbXcZI9YyMoHN0FBbWRYZO&#10;N5RGA1QGHeuGdqg1KnQQFBVNNE5ryqBvqUWPQYVObQsM9SWozo1BfkI4KtIPQV2WAmVBIurYXpUf&#10;D0HpkUBURoWg5ACNkUMBKArzQknoXpSHEsQj/aE4HIr2KOE9Hgk9z9EUcwgmwrSO18oYzVJ4nsce&#10;hjkhGhp+p4o5jCZeyzaua2a730J41OemwlFZSFAugiovBaqCVEza1Lgw24PzhLyTUx4sz/Xg5FI/&#10;pua6MLkgplKNYmZtEnqXFskiMUV+KszdZkxx3bhoU9bHMXVqDJOrI5hZGUGHqRlhBMPNWx9CxH5f&#10;KNqrMTbtxvR8J8an7BgdNWJhzok7L6ziO99+BbdvnUU+wTnAdzcKs5KxMjWCP/vux/i7n/wE//wn&#10;f4pf/umf4x/++Odc9128fed5jJE52hW10NEoF2A4MmpHZXX6BhiKeITCA1k4oYieQgGGJ8+OyjA1&#10;olxYH8T4vEcOOTt72JANWwmGY6y8VzG7PCLnCJZW5yI9NwFpJHkRuNrTZ8PKmQUsn5rH6PSgzBjR&#10;PyrmGvbwcz8W16Zw/uqqVO+wE/Wt5bJXsLgmC/kV6ShvyJfeyWKuoZhn2D3Ci0AIXSCYXLx9Grff&#10;uoGX3n8B526dxtD8gITCihYRVzAHpY1lUFvb0TXWTfpewPrNcxhcGofSoUXP7BDOv3QVp1+4iMkz&#10;8+ie6Uf37AAGFgmEp2dx8vIy1gmep2+uYeH8Avqm+lCtqEFqUQYKqoqgcxhg73VuzJfiiyKCY4vh&#10;ZScbn6HpUZk674U3XsbrH7yLKy/cwsTinBxSNnscPJ8OVNPyKW+skvuKT4tDZmEGmpT1vIY6QmEz&#10;cvg7GbyxRosa62eW8Pydq3j5tZt4/e1buHnnDC7TMnheTKq/JgJBG6B3NKJ73MjzHMDShVGMnexC&#10;54Qext5WaDsb0d5ZB11PI1yTWgyvujB/cQBrNyewcn1c9hgKr2T7oB71HeXILElGbkUmgToPqYXJ&#10;OJEVi+jUoziedkw69nRPuHCGjfaL793Ai+9f4++NY5BwOkm4HFogWIwQbsZ0GFp0YnTZhYkVD7c9&#10;h5sE0u6xDriHFLD3NcNJGPQMtWBgqgMjc3o+cy4aGGaodMWoa86GQl3K82/GhUvLEgzFvELhdCKc&#10;TwQYijiGYt6hAEORM1kMJd8Dw9LS0n8FhsJjWXghx8bGyDmGIiWemHP4bwXDNVrAJwn34zOj0sCZ&#10;XBjG3Mo4ZpYH5bQKYTjN8b05yfdljbC8wBfbyme2uDYbFU0FGJz24PrL5zCzSjBUlcDSpcJFwsyl&#10;28u0nAnyXW2wdTbx/dBw36wkFs2YXDZhbFEPQ3clStpOIKEwFAeT9+Jomjeyq49wfR2WLg3iwkvL&#10;vI9j6OZvCK/kFjMrVIdFppSrVjahRt0MY5cDWhdBzMz3l8/i9PoK1q9dxdzpU7AP9Es4FKFrbAMi&#10;jM0w2ix2OYwswPBRAt7mPXvwxI4dCDl6FG2EctvIMOxjIzAN9KHNakGr2QBzF+uH4SEoNO3Yf+Qw&#10;tu/aBR82uicI4Zl5vA61lWhjJW91W9lgdMLsNNKgbEYDK6Xa5goUV4lMP3FoN1Rj7dw4Lt5k3XF2&#10;CKt8pi89v8Drt4IVLoseVqOnBd2TFkLuFC6/fAqnrs3DRYO1oikPNa3FhE4auTN9cgjZbFVjhvft&#10;j39KS/nXBMPf/kYOIf/yt7/FP/7iN7jz1scobjRhe1gGdh2uIMwZEEAoDCD8fVaBOY4vkIBFQmOO&#10;5fcUmGWCfyb3k2nkvkwIyjYSDE0IFj2MUnrKcLckPBIigzI0XNZyOyEdQnM2hqaDP4VHMYdRDFML&#10;iNxYFsPWYZkahBIQQwiQwamtUnKOo+iFTKqn6u6qRiogsRr+CVXwT6qEP4FRzHn0kfMdCxBABQpF&#10;ERgJysKTet/BJJbU/iR4R8RhX2gs9gVGU8d4f6Owz+cw9nodkDEbd+/wwfZnd+OZTc/h6Uc34+mH&#10;n8ZTDz6JTfc/hse/+g08/qWv48kvfwObv/J1PPfVh6gHseO+r2PP1x6C7/2PIuzhTTj29LM4sXUn&#10;knfsRcYub+Ts9pGZYaq8/VFPcGwODEErYVEpPI4Jh2II2hJOWBTOLwTDDYXATMleRuGQQhAU4W3M&#10;AYQnlpZAITEkLeY0BhEOhXc1QdKP8CjAkKWNMOgiFHr8N+I5OrksoNDm47MBhwQ/J8HzHhh+ViZu&#10;YyI8GikZ4PseIPr7/p5ESB1RtvE327hPIYWUD1q996HVi0DovRdKMZ/Rb8MJpsVrB1pE6sA9z6GJ&#10;atyzTa5TExzVBEeRRUZIOMfoQ/1hDOcxRobAfigcrqOR8Bw7gC5CTmf0ISnPsUNwR3Ed4VB49poJ&#10;SsoDQVAQCttTYqDJSYa+LA/ayiIoK4qgqC5Fc62IAFGCsrJilLKsqq9GXVsz2k1GWDuFk+IYeofG&#10;4OkZgt3TA5XWgJLKGlQ2NBH6TGg305BXt6ON9biNQOgWESRYV+s6PTRMHRty2KBh3aK1GAlDbWhq&#10;rkEbwdDQ0YIORR3q2c7nZR1DaeEJfi7GYGc7xnv06GW7YWgqhLYqB5qKLLTkxaM1J172MCozY9Ga&#10;dJSwG4kawnMNz7OOqidMNx4OQ5MA4SNhqArzR1mQN2oig9HKa6VJjYO5MBOG/Exo87KgL86Do74K&#10;A6zPerRtcBOqVNUFUNfkY6rfgguro+hyqNDUQJg2N6NfOHZMEwxPjrDunUb/zBCqyBRHk6ORWZoN&#10;W58DM1w/cZJAuDbKchhjhMk5QqLNo0PU8XBseeZBvmdbkJuXAIdLjYkpF6amnBjo7cBATzsunp/C&#10;xx/dwRuvXUdtVQHCaEDkZyYTTkfxlz/6Lv75z/8Mv/6Lv8Q//cl/wn/68Nt48/oNrExPwkbQruAx&#10;VJZnw25l+2xvQ15BzAYYCgcTEYLG3q1iQ9eJuVUeFLV6fhynL0/j1KUp+VkEsBbhaHqGbVhcn8CF&#10;66sEvykJdnqrkoBTg9zidCmDjTeKEDbGiyCgUOT1FWFr3KyshTx9VvQMiVh5LmjNbSgoz0Rqfhxy&#10;y1Ll0LFwQBkheQtqFjAo5heJizsw6WGDOYDVy4u4cPscG4U1wlsP6tvrCTOpsnfP1GXB+tXTeO2b&#10;b+DDTz7G6995D1defx6WQTdMPI7pc4tYuLyKqbML6F8clho/NY2Z8/OS2GfPTGH5MhumS0uEnkm0&#10;GloRQ0tKhKkRcwpf++BNnL9xGWMLE3KeodrcIb2U+8YHsXRmFbdevSO9j2++8qIEQ+GIIgJn6xwm&#10;6cBS2VyNesJkXWstyuvK0NBWixZ1AxvHfMTywY3nA6NQ18sew/OX1nHrhSt46dVruEpYvXlnHS+9&#10;fh5neU8cnUp538zdCgKeB2vXpnHu9iKWRYaTM30YJpyZBttQo8uXUrlrYB9RoXfOhKElPqxLIge1&#10;GVoaBZVtRcgoSUJeVTYa2muh4j2pVVUjqzwDx1IPsUyFe8SGc8+v4vm3L+P66+cwf26EQEggJhRa&#10;B9QwdrfCPUYAXeIDO2dB37QRF+/M4+pLCwTDdtlb6BpsvdtT2CTBcHrFhqXTHvSOKFHVmISy6gQ0&#10;tRUQDJtw8QrB8O2XMDY2KsPUCA9k4YQiUuItLy/LoeTXX39dOpkIMBTOJ2VlZXKOoXA+6e7uRmsr&#10;z+2u80lMzAYYiiHlgoKCLwRDIeGVLMBQOJ9YTGYZR3FuYRYWpxnNqnqZ11vE0hPvgsbSIAO+Wzyt&#10;sld9YX0I564vY+X8rJwfK3q8Hb16fp6m0TDK56BVOkqI0Covv3MZF28tEjC7+Z5YsX5+EGevDGF+&#10;1YGJJSN6JhRoNGQiu/YIEsv3Izo3AIdT9iIq3RulLUnonTFi6fIYeqZtaLM1o1LFytPCY3LbCYZ6&#10;1LW3oEmnhMZpIiQ2Iq2Yz4GyBZaeTsyeWuM7cpmV0DIMXV3c3i57C0WvYc/0HNR2Bw4lJuHBZ7bi&#10;S/ffj/sefxyxGRmE/xE4Rodho8yDAzLFnsJkgKWbht/EOA0cK+KSk7CXDduOXTsRFB6KqJhjNHay&#10;UFlXyUZCxetogqvHLp3SRBYZd6+F70AFsgtipWEwPmPH+WtTfO/FnGMrppbtOHlhgO+bHWYCtL1P&#10;hTlC48WXV/m8E9iXe/kOtKNFXyMt7P5RN5ZoePYN0FjxGHH27Cr++v/4S4LhL/EbgqHoM/xn/u8f&#10;fvkbLJ27iaiMGmwLz4H3iVaE3gVB/88pgCD4r3Wv51DA4e8UmGUmEG4oMNtCMNxYH8IyJEuU5k8V&#10;THAUw9CiZzGYZXC26F00ICzXhLAcMc+RgEh4DOV3YQTGIIKgnNso1guA5LbBhMmgLEIjFZjZjoAM&#10;NQFXgQDCYqDsbbzrNS3VDH8qME1IAGQD/BNr4RdfhYCEagQRHENYhojPMaXwisqH97EC+BIYfQiM&#10;PkdzsO9QBrwPpMNXaH8qgZHgGBqPwP1x8AuNhlfAIez2icRu73B4eUewQQvHjh3+2LrZG1ue2oWt&#10;m3Zgy8PPYMuDT+Pprz+JLQ88iWe/vgnP3v84nr3vIWz7khii/gb23P8wfL7+KEIfeQKRjz6Fw48/&#10;jeinnkHc5q1IfXY7Cr18UOHth1pCXXNQCNpCwtBCCFRQaoKhlsBo2H8AloMHCUliHmMETKERMIft&#10;l5JD1cJrWjihiDA3BEIBczZCo8WPsEi5A0PRGUSoIlTK0DwENyvBTQwp22j4iGHlL5KZsCd0Dw5F&#10;D6IAwXu6lwVGx9/UBAQT5DYkljUBAWjn77R7+8ig3VruT6QW1Pp7Qy3mMHqLbC8i88sONO/ahubd&#10;z3F5O1r37JQpBVu8NkqVmPvo68X9ecMQ4s9zDoKFkOg4EC5l3x8G24EwWLnOeSQSjigCNuHRTBhy&#10;56RhpL4Skx0KDKjboK+tQHMx4ae+BsYOFdq5vo0w2Ca+I7w5e7rgINyZ3Z2sC7vh6R1EZ88wnF0D&#10;6DCYUVJVh2a1hozRyzrQg8qmVgmHRk8nwUhEPXATBp3Qsc7WUqIU9ZKJBqfeZUU76zW1nr/L+qyy&#10;tgRJadFITDuM6vpsuLrUmJx2Y2rSjdFBC3rdagy4NYQ0Kya6DZjts+DywhBuLI7gIllh3qFFX1s1&#10;PHXFcBLoHJUFcNUWwdNYCld9Kaxs53UFWdAWZMNUVgBPUy1GTWzXTDo4WX86lK3oMwrHGjP62KZ3&#10;ObVQtVRAq6rF0lw/zpCN1OoKJKcdQaumGiNzvTTCJzF/dpZt4iAUZjXSSrIJhjEoqC5mfWzD3KlZ&#10;zPLv5k9PYHptmNzQh7mVUQyQrbIJtl5ez8Br72YknNgPjZjSNWTBFIGzv5PtubsN8zz/d968jvfe&#10;uQMVeSKScJuREofJoR788MO38Z8/+SH+6jvfw49efwvPr5/FTP8APDToTVolanj+uVmxbA/T0dKc&#10;h8L84xtgWNeWL+MXNqlFoGqVnE8oHE3EMLLoNRRwKIaVByft6BwwYnDCg4W1caydn2MjNi6t89nl&#10;URm3UGQxqWookVkyeoY86CaMCSgUGTsEGDq6TLC4dGg3tLCRrWbZDIWmnlCUjfj0oyiozJBzDQUI&#10;zhPS1i7O48oLZ6REYyucUgYIiBP8vZVLbIApFwGzlDc1q5yNT2slOke7ceuN2/juz36Ab//x9/Hx&#10;z36ID/7oe5i7sCrhsH9xFLMXliUY9vGB6ZrpxcDSEDUIz7iTcGPH4EKvBMTFc3MwEgJOZJ7AifQE&#10;gukwvvXJ9/Cdn/wAb3/rXVx+4SpG58dlj2HncA9hdoLHOIvVC2dw+fZNnL5yUcYy1NpM0qNZxEIU&#10;cg945NCkyWmUYFhWU4TkrAREHgnGgaOhyMpNRouiARa7AUOjfLCWxjC7OISzF2dx9dYyFlcHYHUp&#10;CNElBLsmdI4Tli6N49JLKzh1awar1yexcm0CQytOCYSVmlxUEw4V9gqoXdXo8NTB1KeEvrMVjVoR&#10;wzEHIgxQSX0hNHY1eie6aMk5CcVNMmB4OqFR61Ji8fwkrr12FmcINNL7eMYG57AWakcttB4RUkWL&#10;AREKZ9GBqbVOnL/N431pnvtjpdDHRntKQ3Xweomh5DYMzWixeMqNiXkTHN1NMFproNIQ7nQ1hOIF&#10;vP3Oy4S8cQmGYj6hiGkoho7n5ubw7W9/G2+//bYMaH0vXqEYNv4sGIp8yQIYCwryZU+hAMOEhHgU&#10;FxV9IRiKkDU1VdXS8eQeGJ5aX8PY5ChaVM3IKkhDbgmvEy3S4qp0pOYew6EYXxw5ESDDOwlv/i4a&#10;TnOrY1jn8Yt5sp5BE6ZPDvLzHA2dARlS5eV3ruLV96/j5kvrcnrA2rkh3HxxEdde4Lsmrseykc+1&#10;yB2chOy6o8hriUVeYwzSyg4gLi8I+XWxcAwrsXBxBCPLXdB1daDJ2Io2q4awZobSZiAQGjA4N857&#10;tobOsX6+G428nxpWwnaZ43tobgaDs9Ow89pqXB7Za+igtT+yvIqeqWkUNzWx4T+AR555Bk/v3o0C&#10;XsfuyUlYhwZhHuiDsacbbWYzjTIVjR6C3vgYjRUPCooKERQSjC1bn8GzO7fLnsODR48gJTMFFbXl&#10;UGraYHUbMTTRy/NegIhOMLc8AoujGXpzFab4/Fy9vXEdumhIGN2V6JvskL3Oelctz0WHs7cXcPX1&#10;0zz/MbhHTbD162h0WCSwj4z3YHF5Er19LoyO9eGtt17DP/zd30soFJ7IYhj5n371G/zN3/8jesaX&#10;ERJTjL1HyhGSZkJ4vuffB4afg0IhAYP3JIagQ7itlFiWsvHzxrZBYug5y8htTfxsRBCBMISKKLAS&#10;DgU8it7Gu+L3Ah7vLYfkGhHKbUPz+Dd54jMhkTAZJOFyAyKDMsR8yQ2JnsbgTDUBUs3v2wmVVJaS&#10;3ykkMAantSAsvRXh6Sy5HJzSQGCsJjjWEBpr4E9Y9DtRDp/oUoJisZRPdBG8j+QTFrMRGJUlh6V9&#10;D6TAj/I/mIygQ6kIZBkQmQD/0Dj4hhyHb9AxAuMB7N0Tjt27guScxl3b/bD72X3Y/vROPPPoFjz1&#10;4BPY9MCjcl7jk195UOrpL4sh6gex/b6HsZfQ6Pfg4wihIh95Ekee3IzjBMb4rc8iZftzyN67F8WE&#10;LjGfsSEsEs3h+6GIOAB15GFoRRrBg8egITh2hIZCExYGXTjBkTIRHo3BoQS5IAJdMGzB4XDejeMo&#10;PKUFHFrvSoChAMR/JQGPBFahe3AoAZHfCRi8lwHGIEt/aP2CCIsbEssCFoX0UtyOfyvF3xTZYYQH&#10;tc6foOi7Dx3eewmQIhPMng0HGK89UHnt3tDeXXJdh/CmJlQa+LemYB5zWDCsoYREyhwaCHNwgPze&#10;GBoA59GD6Eo8gZGifMy1NGBJr8WSjTxg0MPU2Ih21o2a5iYY+M6b9Rq4nWwrWZeMz0yhq78fzu4e&#10;OXzcNzyO/pFJtv2j0FldqG1RQ6m3wOzpgdJoRUVTG+pUHdA5O2HtGYCeMKmhOrp60cF9aCQginir&#10;nTILktZjQ4fDQCNUjdyqPByIjcCxlP1yTrGrX08G6cIg227Rm9bRXg27TYGJUReBqQenWLe8eGUV&#10;79w5j3devIAXzy/iiggNszCMczMEORqnp1menWfdPDeIUxMDmOv3YIjQ56Ih69ISNF029LkcsOq0&#10;MOv0cNkccNGY7ul0wkPjs43cYbe348KFBSyfHEF9YyGy8+Lh6jXiJBli9fIShuaH0SKgsCwPSQTP&#10;1KJsmYrX4DJinmC4Qp5au0imIhiO8nxmyCYjo50oL8lAePBehATuxpH9/qhj29PpUmFhwoWzBMhb&#10;F6fx8vPr+NH338Z3Pn4Tek0rIiKCkZIYw+M04Nq5Nbx06SJura1jZXAYI6IDQKeDQdUGA+viRsJw&#10;ZuZxZGYcQV11Ourr7g4lO3rUaFQVobAyUZZiWFkEshaeyGLe4eIpEZpmEKOzhCpC08h0NybFRMnZ&#10;flr83RghhYug1UKOLrPs/VLpWmGwaWC080I69bIhELCo0DSipqkM1Y3FaFRUwuwiMLAyF5k0ErOP&#10;SzAUIWsEAIoel6nlIVy6fRqvvvc8Xv/gBdx4+QKpelJ2uy6em8f8mTnY++1oJpB28LfU/A1Rzp9e&#10;wrvf/QDv//AjvPPDb+HdT76Na2++iJGVaQwuj0swFD2HA0sjn4Jh92wPXKM2mPtoGYzwGNbGsHZl&#10;BT2EpPzqfOw/fgiN7S08htv45E9/ip/8+U/x0Y++xeO7gj4+THqnCa06NdooIxtfAYQCDMUcw6b2&#10;NpQ3VkoHlgZ1E78bZsO3SBC3oKA8F8mZ8UhMj8HxhEM4Hn8YiSmxSMtIRkZWKipoVSjbGwlNSgzz&#10;4Z9d4vGOmmFxtkJtqkG7XcyjVGNitYcN5Sj65qxwjGvRv8R7teaGc0qLVmcFqnR5qFRnoag5GYVN&#10;SajXlbBhr0ZdR6kcShZxDNWWNph4P7rHPBhe6Ef3hBs6dzuUlmY2yDacvDSDiy+uYeniuOwtFEDa&#10;7qiHwloJfVcTr1sH4bADw4t2nL4hIHIJl1+cQ9coK5KuWjbEaowuGHm91HI4WThazJy04czlQVy+&#10;NYWltV6YbA2E4mKcvTCH9z54TQ4li0wmr7zyCs6fPy+dTYQzyre+9S289957cshYgKHoGRQSYCj+&#10;RqxXKmkR3c18InoMRZDr/x0YCqeUe2BoNVtw+vQ6JmcmaBlrUdtcKQ2fgrJ0pGQfQ2xKJEIO7oZ3&#10;yGaEHd6NuLT9ckqEikA9zEpJeNoLCQPnws0VLJ4ep8EzIsOorF2cwsxSDyZmXXx3enDt1hyef3me&#10;12EcC2dcGFnQEeKLCfRpqNJnolqbjgplMnJqjkowNPY0YZZAuXxlCv3ztNb7bRIMxRxDnceOrnFW&#10;ejcv4M67r2L1yllYel0ydZ1joIdWepfM8d07OQ7P2Bj31QeNmxUxK+bOiWneW+Gg4kJeTS1EYOuE&#10;nBwZ6LqT11X2GA4PwkZA1Hk8ssfQ6HbJFI/DhEO1pgMpqSkICAzA5mefwfY9vD5s1CIORSApPRFF&#10;tMgr6kpknvSuATvWzy/gyq1TOHeJ1+R0P269OI93vymc12ZomHowuWzG2IIJnmEV2q0VhFYTLr+6&#10;houvrmOMz7yhSwkDLWerCHPF+qR/2I2FpQkMj/Tg7Nk1/PxPfopf/+JXBMPfSjCUw8i//DW++b0f&#10;o0XngdeBDEJOLcKy7ISxfy8YWghZd3sD7/YMBt2FQjFPUWwTmOtAcJ5TQuI9Bcp9WqX8ua1/jgkB&#10;BMGAPP5dvhUR+XZC30bvouhVlD2McqiaZS5/UyjPitB8G8IKeNwEyVD+nfibMH4Xyv2FETiFwrMM&#10;UpGZBq4nNObqEZbP9QUChPX8Gy1EuJ2wnHaEExbDs9UIF3MeM9r498oNcTkktQkBwkEmpYnLDQhK&#10;rpe9jD6ERe/ouzEbRbzGI3lULgJk+J1cKgcBR3MQdCQDgQTHgINp8I9IgE/oCTks7eW/4QDj7X8A&#10;Pn774e0dAa+9wdizm7BIPfusFzY/vRubNm3DU49txZZHtmDro5ux5YHHseWr38CWL92PrdSzX/oa&#10;tn31q9hx/33wfvDrCHrsMUQ+9RQOb9mC41u3IU54UO/ci5y9vij0DkAloayOz2VDUABaQ0OgDguH&#10;JpKwSFBUBgZBFRAsexqtkQdhj4gkHIbALrKwCKeVu/MVLQS3z0uAoY1QKCTA8NNh5btAaLwrkw9L&#10;H8KfL2HQN5gijPoGShkJiRaCqZAIEn5PJgF3n5EIHr4RQHxjWcSI1Pt5cx+UKCmxTsaOvLudNYTn&#10;QFlEwPEg7pfq2LsHWp99hEVC48H9sEVHw8F3uLOwEP31jehrVcBYVYuGrFzUZudCQSPcpu3AgJvt&#10;RH8fBvoH4CbQ9Q6OYGx6DlNLKxifJwxNzsPdPwadvQsaq+j9I/TZO/keu6G2eWDsGoCxexDtzi6o&#10;HJ1otbvR5hBhsFxQuSi3g7DoYD1IY9fB+tApQm01Ir08Gyeyo1FYk024VGFwuktGM7F3atHcKqJa&#10;1MPJusDh7ECXR4fVk6M4vTaBdbb3i1O9OLU4gqtn53GVdc+F0zM4e2oK587MsK6fxtrJKSzO0EAe&#10;6obNrEO7mgBl0EFPOO7Q6KA1mmC0OSkHbE4rOnQtKKvIJpRqcZFGbv+gHYUlqagj48yviFHXVbZx&#10;k1CYVcioKkSsSJxRlg8RLzm3ogBa8srSmXmcubqMUxcXMDbbCRcZZJht8ADZpq66AKlxR1GQGYcm&#10;Lg92G3F2ZQSv3lrH9969gb/+6fv4s59+iJ/95EO8/vJ1tDRW4NCBMOTlpsFlN2BxchiL4yOYG+hH&#10;L4/dpdHAxjayQ0Fmam+GivVwdXUO6moyYbc2YnhQtwGGU6ROvb0VxaTF0toMtGjYuFoaZb5iW1c7&#10;L7oD0yt9GF8glU+yweJNGJrsRPegTeYtFUPCA2NiWKgPjk4rWtubUNdSzUa0CjWN5QTBclSxrKgr&#10;RmlNAfLLsmRaNYOL+57s4v56YfFo5NxCAYaufhMbAzZaY7T4ebOFs8mL79zEqx+8iGuvXMLC2VmM&#10;iOFfwuEgCd/UbYKJQDo0JxL1O6XDibnbhpuv38ar33wTp29dxtk71/DCB2/g/EvXMXl6AVNnFuQc&#10;QwGJYo5h38Igy364SeHmfgMcw3ZMrk9g7eoqf2ec4NmKQ7w5aYWZPKYJfPD9j/HjP/spPiZwXrh1&#10;CZZuO0rqK5CSn4W8imIU1VSiUa3AiLCkaFHlVxTx3AoJwM18QbQEbyfsXTY0qRoJhAk4kRKDrMI0&#10;lFTnoZQQml+cjoy8JCSmxSIuKQrpOfGoqM1Hu76R11hD0G7ng6ngvpplOjZjtwoDcy4MzPNlIiiW&#10;K3PR7mkgHPLerDhhGlKg0VyCMkUaMquOI73iGKrU+ehw8W9pGHgIfcOL/RggJHtGCXyjfOHnBzHN&#10;l2nuDIHtwixOXT+Jc8+v4NSNBRmWRjibaN2NaDKU0qJrJCy0S+k6G+Ae12Dp8hDO3p7EySvi5Wel&#10;osvmfarB6JKR19SMnkkVX+pSwqISZ64M4pW31wgFS7A4aDzUZ+McwfD9D1/HGMGlt7dX9hiePUvA&#10;sVhkAOuPP/4YH374oexNrK2tlcPIYj6h8EoWPYYDAwNyWYChmGMoHE/Cw8Nlz6H4LLKbCBC855Es&#10;wLCpgb9Nq1jEMSwpLJZeyaKXcmFpAX2Dvaz8nDDQ+CivyUdmfgKyCk7w/h3B/ihfhB30QnR8OLJL&#10;UlDXVk7oN8h5sUu8fudvrBIGZ+AeMPKeNRHo66Ay1tJgKEWTsggaAn73kAZzK26cvjSI5XOdmFm3&#10;wTXGl7e7FCpPESvJIrQ581GjTeN9TGYlWYWhJRdWrs5i/tw0gdyDVqMSLXo1DB6LnMuyfu0MzvH5&#10;nFlfhI1WsLWvE86hPgL/KC3YOb5HCwStKWi7ulkxu6G0u2DsHUDXxCQsff1oNZhQoxCZXvQEs2H0&#10;TU7yb8f5/Rj3P42BaULpJCGMz/ns6jIrwmX0ERqV7SrkFdKYOnoYwRFh8A8JQuj+METFHkVCWhyS&#10;M04gvyQNreoqeGjxzyx048btZbz29ll860cv4Ad//Are/+5VvPL+adx5exWnr43wt7UweeowRqPj&#10;4p1FrF6bRNekSRpGLboqvm8V0ti0OrUYmejD9OwoXnntDv7bf/sb/PrXvyIU/lo6nwink//1i9/i&#10;8p23kVaqxtbgNOyJrkdQphlBOc5/BYUbYPhFcGjn9hsOKaK8p8C7CroLhUJBBMNAbicUQPlLCTC8&#10;u30ulcft87g/QmFwHmFSrBeAKYCTChJgyO1Ccu2EwrvKdxAKNxQq/058vwGoG5C4AYrhLCP5dxGE&#10;x/ACGyKoSFGKz3lmbkNIlDLcHcIW0hIkOwilYv6jCoHpCviLYen0NgRlKKT801qkh7VPfK2M2xgQ&#10;Vw1/EYrnRAUCuRx4ohIBVGAcFVsuUwj6Rxcj4Fg+fI/kYN/BTOzbn0alUsnwjhQS8xkT4SOcYPYn&#10;YV/kCewNjcbOgMPY7rMfO/ZFYJccng7Atq3eeGbTLgIjofHRZ/DQAw/jwa/cj4e+dB8eJyxu+soD&#10;ePorX8dWljvuE8PTj8D7G4/B/6HHcGDTZsQ8sw3xzxEYd+1G5h5C4+49KPb2Rek+b1T6CGgMQlv4&#10;fqilx3QItKGh0IWGbfQuRkTAEBxyN8xOKEzBwXJY2hAQRAgLlplXxLLOPxBa0TNI6QQcSiAk2PGz&#10;CLRt8AuiQu6WAYTIjbmQ0nlGzIkUQ9b+IqQOwZNAar4rC4HOEkTQYynSCdrEsgi/E+jDvyGgCgik&#10;xHoZRPyu7ARCAbi24ACZglAArpngKEP3cFlHaQjBHfsjoDt+DIakRBjSUqFITETNsSiUHD2Ksrg4&#10;NOfmQFddDQONcg3rTWuHFt1ON6ZGJ7Awsyg1M72IyWnCztgMhocnWW9PYXRiFlMLJzEwNQPH0Ajb&#10;K7bZGgNqdUY0mqxoMgkD10EQdELltKOdcKhwGNFm06Kj00gZoLCrZTKL3MpMNGpq2F65ML7E+mm8&#10;E0bCoIi5a2I90NJeD0VHPZZWJ7BESBsgqzidGrYZTswvjeLkKtu2lUnMsY2fISxOLIjeuhGyDOu3&#10;sWFyiQsKnY6GvoH1tQkqk4VsZJNqF8tGHTmnGikZCejQK7Byeg46swJpufHQWVVYv3ASJ88tE/Rc&#10;ZIIKJOXnIq2AUFhahPSCLOl8aibsrp6ZxcVrJ3ksI+ju08NkaWGbZ8XYUBesehVsGiXmRvrw0rVz&#10;+NFHb+PPfvxt/OUnH+HPv/c+/urHH+H7ZJsXrp7DJLfJy0rFkUORqKosQXe3C7PT45gaG8IEwbDb&#10;ZpNQaFTTyG5rgVajgNmigl5fD7u9CadOduH2rekNMFw9Oyd7/pTaBpTxYpfX593NPJKPejUbONLr&#10;5Eo/plcHMTQt5oPZINLeCQ2Oe2SPoc1jIqyYYeYNbFE1seEsQ2FZHnKK0pFN4MkpJHSSdusVVVAb&#10;Wwl/VgzN9vJmDrGiH0TXiEN6IxdVZ8JM8JlZG5OTNUWv1dgybxZBsHe6Bw7CqNatgcqmhoY3X+sm&#10;0Tt4ol0WDMwOs/FzopxQWtlWS/iYxvz5FfRMj8DKCzx/cR1X37iD1Ru8gITD6bNLmLt4UvYcDvPh&#10;6OND0TnVCcugBU5C6eTpKULNCmYJkHqeX1JeGqJTYtGqV+LsjUt46Z1XZcaT4bkxOYcruTALCXkE&#10;umKCXWUZ8spL+eAYUc0XJy5V5JUugoXXyNXrQmtHG4rKS5CcyZsYewQJ6XEorMyT18ZgV0FrIfAZ&#10;6gnQJYTGIzgcE8oG9RivZTIBOx8NbVVo6xBpBJugNDfx+NrZYDvRNS7ml9UT+gph6ldj6twgZi8O&#10;wT1loCVWiar2bBQ0JqC0LQ3azmaM8EFYvjyN83fWce21yzh/+yzmaEmNLvP685os0aK6dOcCAftF&#10;vPzBbTnHcFyEMZqyEvbaUK3KQ7OxlACjR/ecFc4JHV/cBooP2ogC/QtGeCaUqNdlIqcmCjXtqbAP&#10;0ypZJjSdNMLcW837WCqHl2+9vIBX3zoDh6cFlTXpOEvYefe9V+Qcw76+PhnHUECamGMooE+AoRhO&#10;FhAohpFFDMMSSgwfC+cTAY8aWkfCKUWA4MFDB2WuZAGGIhNKeWmZzHQiQtYIMBSQKMBQBLguKSqW&#10;2U9crJxOrZ/CyZVVWoI0HDpZYbW3yMw06VlxyClIQm5hEjJyYgnzyWhWVsoJw+PzAzh1aQlX75zF&#10;RVp2s6sjNLRa+HxnIDknCrGpkTiRth/Hk/fjcGwgohNCkVl4DI2qXDi6Rcw+F98BO7qnlLAOsvLt&#10;L4d+oByaPkJiZwmabYVosZXBMsB7fGoEa9cIZHfn2pY1VUjjyNhpRu9kPzpHuuHod0NLq9vS4+E7&#10;0oNOAYYLCwS8CYJgLzS09tXuTt63bpgGhuAYGYHO7UGtUo1sXqcsql5JkGclrrXb5NCxpbsLPbw3&#10;I3PTEgqXzqxjYXUJk/PTrBeGaTj2wmCzoL61GYV8F7ILcpBFwymHxlVOQTJqGgrQpi6Dkc9rz2AH&#10;Ll6fwTsfXccnf/oOfvLn7+Obn7yIF945g9tvncL1VxaxeEZM1TBhetmB+VPd6Js28blvhMpchWZN&#10;GesswnxVthyVsPPcT64t4Adi4vW//KPsKQR+C+F6IuYY/u3/+iVmT9/GwdRGbAnJw57YFgRkmiSo&#10;bUDg//u6B4Of1x/aVvYmfk5ftK3QF20bUkAREIMFWArAvNsTKT6L9eL70EIhFyIK3YiU4nK+E+EC&#10;LAmhYllILIcRIEMFfOaYCKRaBGZpeG06pPwz2qXEslgfyNIvXQXfVAUCUlrhn9wMv6QmqQAuC4l1&#10;/nJdI3wThOrhT2j0i91IIegVVUIVy+V90RvLQvvkuhJ4R+XC60gm9hxMwW6C456IZOyNSCAsEhiD&#10;T2B3wDHs9IvCLp/DeHZHIDZv8cKTm3biqSe3Y9Pj2/DkQ09j80ObseWhp7DlwU3Y8vXHsOVrj+CZ&#10;+x7Ec/c9jJ0PPIJdDzyIXV8jOBIgAx8S8xofxaEnnkD05qcQJ4ann9uO3F17UOTljQrCW31QKJpD&#10;I9BKSFSFRaAjcj86CIpq1i/KkLBPpSIwqgiPKv5Nu38wOlh2EDw1+/yg9fYjJPrDSHA0iDmOlMjG&#10;YgoQ8RV/1zO5oQ3Q2+g5FOUGKJr9vQmBdzPIEAjvyc51It2gnesd/DsngdBFCHQRCsXnz2aWEXIQ&#10;LO0hBMdQwmJoMMzhBN3IUJiPHIItJhqW2Gi0HzmIFq6rjghFSVgYCnmuxZGRKD10BEWHjqImIQVN&#10;mbnoKKuBo0WNHi3bZKsbo119mBsYxcr4DE5Nz2FldgHLi0sYpVHpHhqUcwvrdQbU0whtIRgK5zcx&#10;31lHY1XXxTqJYKiUYKiBUmQ/8mih6dSitr1GOko2dNShi0bx+PI4BmcH4RpyyelkwqmjoaMJjR2N&#10;WDwlQuXRuB/xSP8HV58Ng5N9rKdHME1OmFyeItsM8e964BkZkHOpxeiIpX9Izr8WqUNbeWxKAmsH&#10;P3dYCYdmgqGJx93Ktj8rhRDagjEao42qOqTkJ8PB3184vSinmin07cguKUFaXjFyi8pYBxYgMy8D&#10;1XVlhFUnzl1YwFWC4exMNzxsy20WBSZGenDt/Dqev3QWH772Ev76p5/gH/7zX+J//tWf429+/lP8&#10;5MP38NbVy7jJund5fAy9hGhVSwNORB/FsWOHUF1dAaNJD4fdCjOP02zUQ9/RDhXbuLqyClSUFHOb&#10;UtQ3lqK1tQj9fSq8+Pw0Pnh3dQMMT19c4kWblz1/Yt5feX2+zDRSSEirby/nxbJi7vQYplYHZBBZ&#10;R7egcbWcayjmGQqwFBWxxcmGnjdQpRWu63WoaawiFJWhhg2VGF4Ww8nD031YPb+Ic9fXsXppUbpv&#10;jy4MoH+ykw1nG0oIpSJO4RTJee3qMobm+9BuV6KAx5RemoYkNsLxuXGIy01AclEKSpvLoKcFIXpH&#10;BudGJMCVNVfRmiiGqduG/vlRaoIWhh4dHgtWrp/H+ZeuYYYUv3L9LC69dgNnX7yMmfNLGDo5hq7p&#10;bgmG1iEbhgmmCzxWAUpd472ysY0hwGUUZ7Ox7ZG5cyeWpmDusqG4rhwpBZlILc6BwtjB8xnlw9cN&#10;DW9Gdm4ejvHFKqwoIBQ60T3UjUZlk4TC2ORYQsExWg5ZhOYaWii8kQRucY1FjEiD8BIqTcGJ1CME&#10;xEM4kXyYOoKUrFgUV+bInqk6dSXaTI0w9/BvRsywDepg7lNjaMmDlZszhMN+NvyNKFNlSjCs1xfA&#10;PNAmhyGvvHYKd96/hpc+vIWXPngBL75/B9dfv44zt87K+ZvCuef6q1fw7vffxNvffQ0XXlhH75SD&#10;QN6MBm0JwTAfFj5Q42s9GFrxyB7K3gUbXBMaGPsa+QJXo0GfjcLGGGRWHkJ6eSQqlAkw9lRhhHDY&#10;OyMAvxTttmKIeYZrZwdkj2F1XSZOn5nE+58ZShZxDM+cOSPD1YheQgGFIvuJGFYWPYZieFhkNBEO&#10;J+JvxHrhwSziG4rwNIcPH0YEK+9EWr7CGeWLwFBIxDEUPYbF3JcAQ/GbwunFyhespa0RJeX5yMgm&#10;EBakoLw6B028B0arAsO0Vtf5HokYnq/zOn7w3TdluUQDQ6R0zCtPQ1r+CYJhNGJSDvCeCjCMwMHj&#10;fjgQ7YPopGBkFR2lMZCKmRUnZk85ZQxD51gDLMM1MI/w+RithXWsER3dNajRFqKaBoB9yISTfJem&#10;1yZZETYgnc9SVlkOypsr5TNbQUOpsaMFLQY1YdEJE+HQOtAr5xZqCX8tZjPUnk5WuF3Q9fRJMLSI&#10;3lZWgJW8NseSUtgAh+DA8VgaNzWoVynRotWg3WKGyeOGvadTZvTpGSVQdglnMj10FgNc/J3Ofv5O&#10;pxt6q3DcaUGjgs+EUc3vzBjnuzaz2EN1YXGlBzfvLOOdj6/j+3/8Bn7487fx1nduSOelCy/M4YW3&#10;1vD86ys4fWUEU4s2GpLtMNAA0dhqoRchjpwbhpQIl1XfXAGzTcvK9jT+/C//FL/57a/xm9/8hjXd&#10;hkfyv/z6t/jxf/qvrB/mERxbiR37S+Gb3C572jaGd/81kP179VkgvKc/tN0Xwd6/Z1sJf3clYDBI&#10;SPQs3lsvwdD1OTCkClxSAgjvleECDCkBhqFiuFrMa8zemLcYlKUjEGo3linhKCMk1onQOyHCASZd&#10;DX9Cop+M3ahAYJoSAUIinuOn61sRJNIHJtTB70QNfE9UU2IOYy38E2rhF1cj1/vF1XIbrosrJ0QW&#10;w+d4AXyi8+En4jNG58H/aA78j2Qj4HDGhuQQdSJ8w2LhGxIt5zLu8zmIPbtDsWdHEPY8548dz+zD&#10;9qd2Y/uTO/Dso1uxlcC4+RtP4CkC4hNffQCPfeU+PP2Vr+EZllu/8lVs+/JXsf3LXyYwfg2+938D&#10;wd94BJGPPokjm7Yg+umtSN6xB+m79iJnzz7kefki38sPhYS+Cr9A1AQGozEkHC0ESEVoJJRhkQTF&#10;jWFqJWFQxW3aKU1gCLSUjrBpCA77tPfRRDjcUBAlhpEJkQEsPx1a9pM9iWK+o4RAyiHlA6eARf97&#10;wCgAkfAXFEhADCQYCjj8fbn5Oy6h4CBqIx+2nXIdOAjX4SOwHjgEveg15blo9h+EimoOj0Qjz6me&#10;qg6JRE3EYVSEHUZ5xBHUHIlDS1w6lGl5UOcUw1hSDWdtM9zNCrgUrIeUSijaFAQrMdrXjXaXB61m&#10;wparU6boNPT00mDtkXMM2912qF1GQqFOgqHSSbghf9Rr6mgEl6DN2ALnoJ1GcC9ZRUyVcaBnok9K&#10;OKKayCbLZ+YhkmsMT/XB4NDC7GYb22tH30Q/xhcnCIbT6J9ivdfjIEM4yRSdsLLNMfcNylBeAlYF&#10;tCoEtLJeFOF2tKI0m9DarkR+aYGMOCKcUEXEkYKqQnQOd0tn1c6hXhrVrchgm5JdwDaTYKbUqGCl&#10;oT5DML16/RTefOsm3njzKi5emMH4mA0eVwfmJofwzbdfxV/97Cf457/9G/zif/wX/Pe/+FN85/03&#10;cf3cOuYIsM4OFVQ1BECVAhZtBxprKhEbdRipqQlQKpqh4bG1NdejqaYa9ZWVKCeQFqSnIz3uBAHy&#10;CGJjDyMl5SjKyhIxMqzG228s4zsfn90AQxF0+gpBQIyHC+/i2tZSFFZlyGHdZl01BmY8Mhbb2FIv&#10;K38edL8RfaNOOR5+5fkzWFqfkmBoJHwJj0OT3cDKv0POybLyhrp5A4Yn+7F6bgm3XrmKd78l8gWz&#10;kb++KnsFRY+hCJxs6dbxRheycauWn889fwoDsz2oUpYjJisGxzOjEZ9PICxJRUZ5loTD7KpcGW/w&#10;ysvXsXxxFTrCp8h/LNLc6T1mwtEElq+cIQh5UKaoR+/cGK6/dQfnXryKs3euyLA185dWMLo2jWGe&#10;f89sL8HQClO/WS7PnpnD4gVC48IIDB4DEnOTcSwlho2mBjOrs5hdm4NnqAs13Hd2WQGyywvQNzmM&#10;V997GzdeugOr04ETCfE4HH0YRZWFsHXaCHxuNKubkVWYjeMJx2ltJKGajVm9ghClrEZNSzGtjlKo&#10;RGo4DUG9LodQyftRns5tY3AoOhQHjgbLHsS8snRkV6Qhq1xAcj6tr2Z0TlgwuOjGzNlBLFwZg2tS&#10;jyLCRkLxQRS3pEgHlKFlB86+sCgn8F96+RRWry1g9uwkVgnjV1+9jBtv3MC1V67g0p3zuPbqJTbS&#10;r+G9H7yJ59+6gvGTfVDZCBxtuWg2VBBe7Jg7P4yeeZuc29i3yBdu3gLbcBtaLEUoVySipCUOxc0n&#10;kFYWiaSiEJS1xcM50oThJT2ts2a+kLU833w4PI3Qm6vR1FqAs+dm8M1vvimdT0QP4b2h5HtgKLyS&#10;f/CDH8ig16JXsIggV0AAFNlORHgb4aAihp0FNOZkZ+PgwYMyV7KYYyh6EL8IDMVwsgDDwvwCOcfQ&#10;aXfgHH9zaGgIrYpWVFaXobaBhk5bLXTGNri6DJiY6cNpGhDP37mEV996Hu9881V8+L238fEP38Xz&#10;hOpOPk81rSVoJMB3WJpkwGaDUwGdvQXt5nq0aErRpi1jRVNHo6CVlZeeADSMtcv9G9dnrAnW4TqY&#10;hmoJh42wjSsk6Be1ZPBaxqBOU4XJlTGcuXEa7uFOtOjbWFkqobK0o7ypCsn5GcitLKLBVEdIbEK1&#10;so1Qr0UbLV6R9k6AocpNw6y7l78zCuf4JH+Tz83wCMyd3Sjh9dgfHYMT6Rl8LtthoRUvegqHZqZl&#10;KcDQzMpUzKsVgayrGmpQUsXrxAqp3aSjcSPqBjNEQHeFpo2wSAv5yipuv3QBt18+QyDk8itreOuD&#10;K3jjwyu4/QafST6bK5dF+CUXxlfdWL8+ivPPT2HpXC+NUx2sPYRBF4G5i/sb5jXq10Jva0UDIb22&#10;sQx2VtAvvnwbf/d3/11mOfnVL34pew0FGP7jL3+FV9//AYoaLPA9Wox90fUIyTQgjBAlhni/CMr+&#10;o/SHYO8eTH5eX7TtZ8HwHgh+VgIIw4rcUr8HhtT+Io/UZ0HxUzjMs1FibqOQaQMSswyffpbBvbPu&#10;ivAYmicywIgYjh3wJyAGpBMUCY33ehYDMzRc3871agSntcrMMCK4twjkHZjUjGCRLSatBUFcH5ws&#10;gn83I5TbhaSJeY21XCcyxVQhRCihQs5pDIouvKt8GdBbgKJQcFQOIo7lIfRIJoIikwiJMdjnG4U9&#10;ew9g545QKkg6vuzZFYjd232xfasXtm3ZhW1Pb8eOLTuw4+nnCJBb8dzjm7HtsSfx7ENPYOs3HsOz&#10;9z+CZ772ELZ8+QGp5+57EDu+9iB2P/AgvAiNvg8+juCHn8DhJzbj+DPPImXnHuTs80Whjz/K/IMI&#10;jEGo9AtANZfrAkPRFBiGNsKjisDVEbEfusgDMBLGTAcOyNSCJsKYgTCpJyjqCG6GoGAYKRNlJjCa&#10;CXU2rpfgRzkDAuAKEHEWhXPMvaHkjRzUAgrvgaHY7p5ETMZOHk+XfzA6AyhCamdQGDxB4egO2w83&#10;ZeNxWvwJi8GRcIYfgi2MxxjK42NpiTzKY42C6VAMdPuPQx1xlBB8BIqwo2gKOYyqwEjUhh5CHddX&#10;Rh5BUeRhZB89hvgjUcgnLIlhWUNXj5xnKFJzmvv6CYTdULPtVDlsUNiMBEEjDVeWLh3a7GooqQYN&#10;26DWctlj2G5TyfZZxAQUcg150DXWI3sOewl/C+uzOH1pFVNL43D1ibrKCK1dJ9vu4blRTK/OYWRh&#10;Evb+TqjtFulU1+5yQtfVSyj1QOnYgEMBhioxlGy1STjs4HYiq1l5fQ15qUT6EGSW5KCxvZn14yim&#10;Ts7B1u1BeUMdkrIyUVpVhc6+LqyfXcVLr97Ex99+Ex99/Co++eQd/PjHb+H9d69hfXUQna52LE4P&#10;41vvvI6//uOf4L/+/Kf4wQfv4NKpZfR32mHVq2Fmfaqsr0IL69pOhxW9nS401VUjMS4GlWVFsJsN&#10;MBAc6yvKUJaTg+yEBMSxDYw7vB/HIkMRHuyDyAhfJCUdQn1DBmZmDHjv7ZP47rfPbIDhpRtn8Orb&#10;t2VMQZG7WCSqF3EEc8tTUdlSCGuvFuPL/QTDPvTfnWM4S6BbOUcwYinS2SlETLK2Opat0JjaoTVr&#10;ZO+h8EYWWU9OE9puvXwNb3zwMt7jxbjxymXMrI3L3kLRazh5chjuISsa2qvQSDAcnOnG2VvrMrtJ&#10;K4+ntLkElYoKVKqrUK9vgNKqQoWiitBYjflzC3j7u+/hIkFP9Bi2GJTQ8sabe+zomRzA0qXTcI33&#10;I7euTD5gZ164jAsEyYVLaxhZnSLEjEhP5aHlMfTM0EoYsEDXrYdnshNzZ0Wu2lU2UGO0PkxIyElE&#10;RHQkyglyovt5+dxJGbZGQyiubKlFaUMVRuYmCYZv4frtW1C0qxB5IBLRJ46hRKT30aug0CoIiUVI&#10;ziRkxkUhuyiDDxitJzMbdG09wbwEdW2FBMUSVDXlo6I+BzXNRVQxcoqScTgmDOGH/AmVB5FekIjU&#10;ogScyDxKQEwmGDahf96J6TMDmD47gJE1PuieWqRVRiOlIgoFjYloNpfyPM3So3Xp8gQm1voJaWao&#10;Ha18QTWEkQGcvLwkewqvC0h8/QrB8FV8/Efv4Z3vvcrrMSfT6JW35sqewyFCqOgxNPTTqNAXoc5Q&#10;TCAsQ5OpAI3GfFS3p6FKnSodJ3JF6JXCEGRVHUKHswQjSwaMr1gwvsRrbq2gMVENu7sVelMDzp2f&#10;wwcfvIHx8bFPewxFYGsBhgIUBRj+8Ic/lAAo4E/0Fgo1NjZKkFtcXJQezMIhJTMzE5GRkQgJDUFc&#10;XNwfHEr+bI9hSVGR7DEUv+l2u1Fdy2evsQZOjw3DY72YnBnE8toUrt06gzuvXJPxJl97+w7B8DW8&#10;8/HrePPDl3D68rLsARYxOUXA9v4JJ06em5Lha+bWhuXc3anlbszzHqwQrteoc1fGcYpgeOrqECZW&#10;beieUsEx1gzzUCMMA40wDbbynjbyXmYiLi8GeTU5tJLtOHtThG86g9lTwilrie/sJNoMKqQWZCKL&#10;Fm0JgS0xL5vKRUpxsXQsqVQoZc5khdMth5INfQMSDm28fu6RUXSNjhMOuzbijun0cPb2Y2BqEvOn&#10;1vnsn8Xo/ByhrAfOvm7ZayjSPIoMJwIE9VYjz9kCi8cOi9vGZ18twVAYkSKCwfhMDwZFBIBxC2aX&#10;unDtxWVcubPE4+8llHbA0N2EDneNdGbqmzWga7xDhjyydNUTCuugd9bD3qtC94iBv6FCC+uOupYy&#10;VNeXom+wC9/9/rfwi1/8n3JuoSRC/hP9hv/jH/8ZK5fuIDanGfuOliIwUYHwHAsiCtzwz/r/vMdw&#10;Y/7gv9YXbfuHYO/fo88D4b3ewc9CYTjhL0IAIJclBLIUQHiAOljc+TtYFD2Hd3sP5bBynug53Ji3&#10;KDypQ7Itcu6icIQJFEPvmUYEZQlI3PCOFp7VAbJnUbcRhkeG0xG9jSIzjOhd3Oh1FMG7RepAGVIn&#10;TYEQEZ8xU0iF4PQNBWUoNwJ+ZytYtiFUeEtnNCMyswURLEOTRSDv2o3wOgmVCImrQGAsgTGmXC7v&#10;T6zBQcLkfkKkSBfoHZqIXX7R2Ol9lDqC3T6HsMvnAHbti8Qu7zAZyNvLNwI+Afvh7R/J5VB4eRMe&#10;9/ljj1cAvPYEYtcOHzy3dTc2P7kNmx7dgoceeByPfu0RPPLVB/EIIfGxrz2MTSy3fPk+bPvKA9jz&#10;wEPweegx+D/4GCIIiwee3ILDT21B9OZtOPHsDiQ9txv5Xr4o8iY4+gWimlDWQFBsDouQAb4VBEYV&#10;P6sJh+rQMLSHhKDjrjTBopdRgKLI5BIKG9fZueyQEjEahYNJINcTBkOC4aTc3MbJ79xSgVKegECC&#10;YTDBMARdASHoFiIIdgWG8zMB0T8MTu9gOKjOgEj0hBwkPHIdQdHJ752BEQTPCEJoJOwhh2AnANrD&#10;j/K3D8PIzyZCoomfdSxbQw6gKigSGfzbYwFByEhOg1rHtrq7HzpPr+wpFFCosInc74RA1iGaTivb&#10;ZBfrJQ+NVzNaCYEiZmsj28p6QmGLoZnGcBOatE0ExHaYuI0YRhb+BtZeEUjbTADsRB9B0TXghnvQ&#10;A0e/C1qHCLNlJ0D20bCex+zpZQwtTEEnAIt1YrPJCAWBUCUiNrBuVFgdBEYb2kyEQaMJahrWarZF&#10;am5X2dyA5JxMpOVnorimFLYeJ8bmpzA8Pc460IbCqko5QqjWKnHm4im8+8Fr+Pb33sZH33oV7757&#10;Ex99dBs//MFr+MH3XsGVSzPodWkwyTrs6qlVXFtfwemZSQy6CaVNtWiqr4DdosNAr5tAaMJwjwcj&#10;A73o4XGXFxcgKe44aipKJBQ2VpYjOz4e6VFRyKDyYmKRlxiD1JiDOEQoPHzID0UlcXA46rC6asdr&#10;r0zh299a2wDDG3cu4e0PX5XlHAFoYNwDnU0p5/yVNxagVV+PzhG7hMPJ5QHMrAxJDyDhJCIgsprQ&#10;VlbHhqYslxBTjtaOFqgNamgtGtlbKFLhXSeMvfbOi3j7o9fwwus3sHh6hiBoQ/9UF+ZOTcoYPv1T&#10;ndA4lVDT8h8lnJx9/hQuvngOU/xuaHkY/YRIMcQrZB90wMbG0Npvw6WXLuO9H3yIMzfP86ap0OHQ&#10;Y2JlBoO0BAQYToqJ97zIGRWFKGqsgosPiOhJ7Jlh4zfeQ5AawdjqNNeJQMF9Egy1XTq4RVieCws4&#10;/8I5LF3kPvosSMiOR9DhQKQXp6NntAsLa/OYW59HN0FB7zKhw6ZD75hIfbMET28nEtOSsM/HG4ei&#10;DiIjNw1l1aUoKM1HXMoJHIo+hANH+ZLkJaPD2AI9r7nRoUK7keCrq0arpoLXNo9wmIvaliKZizq/&#10;LA0nUg4jOmE/0nPjUFKXi/zqDKSXJKBWXYKuCYvsKZw81YfBRSecE1rCWgHSq46hTJ2GBkMhX7oq&#10;OEUw5VM9WLw0LsFQDD836KpQqSrlC9DMz3zgFvqxdGEO50VA8bev441vvUQA54P78lloXC1o0JbC&#10;M2bE+Kq4hsJ7rBnFbRnIrktAYXMKKlTpEg5bzPl8ybMlHJa2nkB+fTQKGmIIl8UEQxPmzvA6n+mE&#10;u68VWmMluvo64O5qx4WLC3jv/dfkXMG+vj688MILco6hGB4WoCiGkgUYih5DkfZOxCYU8wyFh7IA&#10;x6WlJQmGIoRNRkbG74HhH+oxFJ/FHMNS7ufeHMP19XUZK7GyugKq9jZMzYzh5NocllamceY8Yeb6&#10;GZYn5bozF1bxylsvyGf86gsX5FxDkdpNpneztslA7SKMzbnrwkN5TAbGnl3rw9LpISzwno3O2jA0&#10;IfKGm3hNejB7pgujJwmHs1rCoRrGASX0fXxHCM/lylLkVGUhPi8R1cpajC1O4sz181LrV87Izy06&#10;BTJL81Dd1git0wqFSY8alRK5vF6pPL+syioUNjUhr6kZeQ1NyG9sRkFzKwoJ1yUCktUd0jrW8Tpo&#10;bQ45fGLu9KCXsC4A0T04IC1ia5dblp393egZYt3Aykr2EurFsHObtKCFV76I21nfVoP61koaR5nS&#10;szst/xjqmnO4r3ZMnPTQUPDANaKBqa8FRhHiaMGC3hk99F1sBIwF0DmrWKnX0uKvJXQTDIeNrK9a&#10;UNlQgKKyTDnUPz45jD//iz+RKCjiF4p/wiv5n375a/zsL/8b7ANzhIZaeB+rQkiaBpGEn7B8gmHm&#10;//3A8PfnEv4OBO8ty55CAYUEwAgBhne1v6QTB0q7cJCKvAeNYlvxd9zXZxUq9i9+R0CiGKomJPoT&#10;DP0yjLIMzBaOOyJ2owBDAz8bpQd1EIFRLG+sF9sa4J8hAFGDwPS7PYsyjA5hMUuLIDGXUfYqiniM&#10;Yr0GoSITjAixQ5gMJTiGZ9PYzlYjIlOBMMKi8JYW6QQD4+sQInJTJ9QjMK6GsFiHiKR6qhY+R/Kx&#10;NzIDO4MTsT0wDruCEuAVHAevoBjsCYzG7sAoeIUcx77wGOwLicbe0GPYGxKFPcGHsTv4EL+n/AmS&#10;fgRJ30jsJETu8AnHDq8QPLcrAFu27cNTBMZNW3bjmS078ewTW7HtiWew9ZGnsEWkE7zvYWy9/2E8&#10;y3Lb1x7C9vsewq77H8HeBx6D1wMPwv/rjyDkoccR+fjTcpg6dss2JG7bhYzte1Hg5Ycy32BUBoai&#10;ngBYT7hroBoJgCJ+o4LrtBGR0IdGwkCQNFKmUBF6JxTm8DBYWNrCwuHgsiucMBcWAjfrQY9UELqC&#10;CYkEUhclSo/sMQxFF+Xm73p8+Z13IFz7AtFNoOsNIDD6BcHjI4CSEBnEz8GR/JtIeIL3wxUSSeBk&#10;KUTI7qS6CYld4cfgiIyGdn8UGg4cQ+HR46grIeQ4O+HoGyYY9kAtvJEddjTotajXd0go9EzSGF0a&#10;R//iGMyDTrRY1fxOtD8NUNtVMPUY2ZYoUa2qQW17new0MhAGrYRD0VHUqG1BaUOFHOLNqyyEyixC&#10;p7lZH5qhcYh51262dTNYvHgW8+fPsO0bkFBYq9Wg2WKTcCim2YhSDHc3G4xo1uvRSkNZwWUV4bCi&#10;qQHHkuJxgu19naKJ9fgkjd8JOLo6odRqUVjKNig7E04ezwsvXcV3vvcOvvWd1/Hyqxdw+/lV3Lm9&#10;ivfeuYpPvvcqXhNpP8c8WOXfr06OwyXSjpaWoDAtBXkZKWhsqMb4+BBmZ8bhpuE90OuBzWKQ3tOp&#10;KQlIio9BdVkRmqrKUZKZgbK0VLQUFsBYW4t+nQa9JjGUX42ygkQU5MayPa3C7JyZ7aUJF8878f57&#10;sxtgeObSGqHwMq4+fx7nr67j1KWTmFvljSAg6l208o2NsuydcBMIezG+0Cvjszl6DWjV1hEK81Fa&#10;W0RoyZXz6KqbqtCkakJrO2HH2iGHka/cuoBX3r6D269dl/vvn+iCa3DDAWWC0CeGlAfnemDp1ZP4&#10;teif6cIyG9ALd87i9vu3cfWNa1i7uY6pM9OwjzjYQLTC3GuRThLL3N/1125hbHkSVYpaGLusOHWd&#10;MMdGWgBi58Qg2ixaZPLYEguzCCfVMp5Qk5ENrFMnU+UN8cEb5r5EyA8BhkoCWodHQ+gZl2C4cuUk&#10;nIM2pBQkIPioP+KzT0Bv12B+bQYTbIAHp4fkfAVrt40PuUs2jLWNtQgODcbTT2/Cszu2Ii45Fpl5&#10;6YgnFB6PP4bgiCCEHghGfikbM+Eu3lqCBkUp6hWFaFAWora1QHqJF1Wlorw+S8JhcVUGEjOOyTmH&#10;eaWptFQKaTFV81q0Y2DOjUlC3sQ6AWOFoDWug9pTJ8Gw2VYC66gCrvEO2IfVMqTN4qURrFybIkgO&#10;oXfWzoZXyQe/Ho36agmJzfo6CeqdYw5ex2EC4Tm8/8M35HBy57hFhgkZWeqWcfS6pswwDaqgdNWi&#10;zVFNcKnlS13Da1hFq6+QL1oe6rQZvPZxyKs7hrzaaAmGk2t2CYbDc8KZqRkdhnKY7Y3o6tXhxs1T&#10;eO+91zE8zOPr7ZVgKOb7CYcSAWoCDH/0ox992mMo5g2KXMltbW3Sk1kEwRahbQQoChA8duwYDh85&#10;LFPiiR7D4sIi2TsowPCzUCgynwgwrCgr44vnkjAqfi8rJwvqDgVmaVWunV7ECg2CU2eXsXpqAZ20&#10;EDV6FabmxuWzfo1GlphLOzDRDbd4ptwa3tcKGbxdhK8RoQlEXM71y9NYPjuMtQvjmFzshK2zDQ1t&#10;ObRCyzGz2o3li0OYP9eP2fN8Rpc9rBi1Mph1SVsJIb4KDZomOZ82tTBTGiUrF9dx+to5iHBNYh5s&#10;ZUsd0opyUadqpWHTw2d4EM6hId67blaiWmRX1iCpqBTH8/JxLCsHB1PTEZ6QhLDYWBxPz0BKfiFS&#10;+F0mITJNzLusrkVVSzNqFW2oUyrkckltFQoqy5BTWoicojwUlBejiBarWE7OTcWJzASZRvJ4Siyi&#10;U46zjMbx5KM4dDwUfmE72NBuwvEkNnKaYrgJhLN3g7Nbh5SwDCvhmdbznWzm+1qIem0uLH1NNMT4&#10;3vJaiDzvngF+z+e0rqkYaekn0NJah+dvX8Pf//1/lz2Fv/216CcERPELfn7zox+hrM2KvQfzEJqi&#10;wJFCB8IFYGXbCTNfPBfwP1KfHSYOyXd9KvH5D333+/riHsMvUkSxRwLh5/VZKAynJBDmc195/Dsq&#10;JJf75rUR+mzYnU8l52b+2yTTB4p5i7IXcaMH0T9DK0vxeSPv9MZ39/JPB4ssMFIi48vGfEaROjCM&#10;wCh6FUMylIREkSpQIRWSQmBMakIwITEkvgb+MeXYd6QQuyMIh6Gp2BmSCq/wVPhEJsN3fwr8DqZS&#10;KfA9lIJ9kfHw+pz2hBMmQ2Op49hNgNwjFBotJSDSixB5T/sIk/sIj17eYdi9Nxg7d/hh53Pe2PHM&#10;Hmx/eheBcRu2PLwFT319EzY98DieuO8b2PTlB/Hklx9g+QCe/vL9srdx51cfxj4Rr/HrjyLwwScI&#10;jptw4MnNOLzpaRzbvBWJ23cjS8xt3OeLYh9/VBLSGghligiRf/ooVOHhaCcMaiPCoI8kMEaGS6cS&#10;O0vPwYPoPkwdJMwRHD1hYYTFSDhDwgl0BMjgMHSFsPQLhIcQ2El1+4Wgh78hMsG4fQIIjGL4mesC&#10;w9BLKOwOCCMEhhEsRcn9BhIW/SLQ5R2KHt9w9AQcQFeomK94HG2HotGSkg6X1oihoXGY3D1s0y2o&#10;J2yVs26p17XznffIjGVi/r9wEhXTvYz9dgIb6x9dswRAx5AdQwuD6JroRJtZgfLWCtR11JMhrGy3&#10;eqRTqgDD9OIcHE6IxsG4Y6hqa5Jhu0w0ZpVWE9QOK2wD/WwzT2L5ymWywCI0HjeqtR38HQMULjdM&#10;Q8Oy17Bea0CzyPlsEZmkzIRMtoP8vqq5CRFRh5GUlQ6bh+0lwbC7v5dtmQ0qjRYVlWxTykswNNqF&#10;t999Ed/57tv46ONXcPPGSZw9NYbrlxfwygun8OFb1/Duq5dw/dyi7C28tLwEV0cH8uLjkXqcMJ2T&#10;ARdhcHl5DgOD3Whvb0V9XSVKivNRXlaM49FHkJ6cgKpitvlVZdA21KKH57E+MIBX1lbx+mmynnAq&#10;JctNDVuxvNCNc+eGcf58L5aW9ZieasKli7YNMBRDO2LId3C8Bwur0zh7ZQ3rF5dlInungCRTk4RD&#10;o6eDjY0VA9NuGUamf9IDo7sDLZo6VDSWIb+CDYjwOCzNJciUo66lRg4xiyDXK2cWcfbyuvQOGprq&#10;hb3XJMFweK5PzjEc5v48o3Y4ebCd404ZYHr05BBmzvF47pzBpVcv4/xLF/iQzMHQZ5JDyMLpxDPW&#10;yb/hsc+NECrtKG4ok04npwiGM2ywu8b70Grq4ANTh9SSXKRRFYTHZkJhjbqRjWMjG0lSN/9+7uwC&#10;5i8sSacTtasdjcYm9M70YP36KqZPTcIxaEFhXS6i048gMf8EFPomTC6MYXx+lFDYh66RLp6XA7Yu&#10;G4FYj4KSfOzz2YtHH30IW7dtQXJ6EorLCpGakYQjxw7CP9gHsYlRUOv4oPL3zE4F2kQvYVMOYTud&#10;jXAqckvjkVMSJ5drmgvkfMPsokSk5sQQErPQ1F5Oq4jwRlAbWeoiKHfJ3rv+eTthzYiOrnq02Eth&#10;G1NgaNWO/gVaYBN6DCzYCYQCInvRPc1rPmmmLLSW9NC42wjS9ahRlaKuvQJNuhooLbwWUy6cvrGM&#10;87fXCIoD6J918zd7eA8scI0Z5BzD0fUuTJzpxeTpboyvu+AgjBp7a6HtrIDSXkw4TCMcxqO4OR7t&#10;jlLZYzi2ZEEPgbWzn5aepQ56Ux3sLhWu3ziF999/Q84XFD2Gwiv5woUL0Ol0cmhXDCX/+Mc/xvz8&#10;vHQwET2GRUVFaGlpkb2MIm2ex+ORQ8sCDKOjo2XIGuF8IsCwrKREAuG9OIbCI1mAogDDsuJSGc7G&#10;w5deeCWbLSbkFeTCYNISCBdxmfB18coZnLu4hqnZUXRolaiqKYOr04H1c6u4cvsizl8/jVm+hD0j&#10;brSbWvl+0ACoyYWZBsfkkughFBl9BjG90ouTZ0dkSsp2Wm+5RTFoUhdxmy6sXZ3G6pVpzJ0TTlSd&#10;fC4VqFBVoLCpFI2GNtk73qhVIFfMb2muJTD1Y2ZtAf1Tw9DYDShrrEZqQTa/L4WxU4QhGmGFOQZj&#10;d48Ew4K6JkK6cExSo0y5oVKFCmUKhewxLKqtR2ZxCdII0TEpqYgjLCZkZxH4cqROpKchKuEEjsTF&#10;4FhiHOJosSbyOU9MT+a2CYjLiJdzcqOSohGdGovYtBOIJbwdT4lC5NFA7AvaBq+gLUjIPASFuQqO&#10;4Xa+9zxOPrsttnJUdGSjqC0VOfWxSCk7hJyaGFbmpRIMx+fdmFnuwfRiD1zdOtQ2FCEzKwFms5YG&#10;xZv453/+RwmGv/nlrzYAkXXdP5IMr738HjIrO7DvcAnC09pxRACRACwBPf8/DobhBMNIAYKfUziv&#10;gVAYtxEKFfsR+xO/SwXzGET4nQ2JMDqfk1hH6Pu3SECkiM0o5iYGZorUgWJeouhFJAzy8+cVJLWR&#10;HUY4wAgFZ+t4vzayv4hwOgIUgwUwiviLBMSQ1DaEJLdIJ5egxHoEJdTC93g5vI4UYM+BHOw5mAXv&#10;Q1nwo/wPZyLgcDb8j2YhICoL+w4QDj8nL8Lj7sgU7BFe0dReqSTsjUi8q/i7iiNIniB0xsArjBAZ&#10;eBS7/A5i575I7PSKxK69Ydi1KwQ7tgdhxzZ/PLfVB89u2Yutm/fgmad2ynSCzzz+nMwM8/QDm7CZ&#10;2nL/49h836PY/NVH8cxXv0E9gC1fvR/PybmND8P7QYLjo0/KoeqjTz+H2Od2I2mnFzKFU8zuPcj3&#10;2otyPz/UBwejJTQErUFB6CAwGiIjYdpPRYTDFrkf9oiDsIr5hAREB+Xisj1QDBeHwhUQAo+APi67&#10;uez2D777ORydgREUwTBovywlFPpHSHX6hhIMCZM+oVwOh4PbGkIOoSn8INRZuei3ODA0Mk646kKj&#10;zogKGpv1ug5YBtmOnJrHyo3TOHl9HQuXl+W0LxGupkLFtolcYegxoW+2DzNnZgh1o7AO2Pm3TShp&#10;LmObr4J9yA1rv5MQ144iwlOynEaThWadBta+XvKDByqCm9Jm47660TU9hZGVVdY9k9B0daLBZECt&#10;gRDINsA2Ns62tJt1rhnNJpOcg6hg2W61yggN5fW1OHoiBnklBfD0uGXcW7fHBZVahTq2KSXF5ait&#10;qcTi0gS+9e238K1vvYHXX7uCi+dnsTzfj5PkoLMrY3iZbd5LbDdOL07g5Pgo1icnMUAIbS0vQ3lO&#10;NtqbGzE80IOJiWF0dLDez05HwonjyEhLQUEu6+X4WBTlZKGVv+XUqLE40IfbqyfxzvlzeO/cWby+&#10;toxryyM4v9iPq2cn8OpL63jjtTXcvj2J9TUzJsbrsbjYtgGG1Y3lKK8tkt7DOl5Ei1sPreiOdXSg&#10;WfQINhaiuC4PtcpyUjIBsbNd9h6OLw0S6gYwSHjqJVTaeuxo6mhGflUhsgmHhZUFMp6hCGUjUuON&#10;zw7TynfA3m3ig9ABOwFPDCWLeYaj3I/omeqb7cLI8oBU13SnjCs4tDyE+UuLOHPnnCzto05UqWpQ&#10;r2lAg7aRD1ST7DrWOPUo5TmIHsOFcycxMDsi5xqWt9TKcDLNehUhyiphsW96CLZ+l/w713AnQWea&#10;0HMOt955AaeePy2HqxsMjXCNOmTP5czpSYKrA/UdVUgrTkRsZhSthFL0j3ZjdHYIAxO98Ax54OQ+&#10;bZ1WOZcqOz8DgUG+2Lp1M3z9vJBfmIOKqlIkJccjOMwfvgFcV5SJIcLt2tlpahzDEza4etrh7tfI&#10;wONaK0GlLZ9gmEZYzERpTQYKK9hQ8hjKCakqYz2P30CrqXMDCmftBDwjZZBDcObhNmh769E9r0fX&#10;nB667kZ0uOvhGOmgZeRE35xdhppxjOjgHNXDPWaSw8paTxuvWQnPtwK16jICcZZMm6clmLhHLBhe&#10;6MHk6hDGlvslGIq0bJMEzdVb01i5OYXZCwMSDN0TalgHG2Hur4e+u5pwWMCXKwcN+hwCeQ2PV0fg&#10;1NBIaIOnTwGbuwUGcwPMtjZcY4Xw/gdvyN4/MXQsnE+uX78uw9WIbCfCI/knP/mJHDIW8CegUAwl&#10;i+XhYWEFnZc9jcIZRfQmHj9+HEePHpVgmJOTI8FP9BaqlSoZy1A4ntzrNSwvLZWp8bo7u+RQssls&#10;RG19NQaGenHp6jmC4XkJiONTgzBZdSikwRGfFIuK6jL0Dfdg6TQrtXNLBMMpgqFIIt9AwE8n6Keh&#10;QVkJi0eLkVmR8q0bQ9MOPj9WmFwtaOsoR1GZMAIKMTztwerlOaxdWcTE2givoxki7V0hjbCajiYY&#10;e8QcGlZuFgOqaQUXs/LT2EUgaDGtwcL3lZVkfSXfx1JazPmyQtQTqEVeUpHyrrS5jfe1GVVqLVTu&#10;jXk0mq4e6YRi4DZaVogibletQomyhiZEJyUj+MAhHE9NIfClIT4rg2CYKoEwJjVJxuYSoRta1LT4&#10;WdbQGBOe0YW1xcirLkRRfSnKGytQWl9G0EzG/qgQBO33wonUgzKeo61fLXN863pa0GqvQkFrKtJr&#10;WOnVxiCp7CCOZQchOisQmeVHobZU8ppZsLQ2iMWVEXi69bw/RSgqzqbVO4o/+dkf4Td3h5B//QuW&#10;dx1P/sv/+CeML1/CkbQa+ERVICJDi0NFnQRD90avGCHoi+DtP1L/UWB4bxj5s7o31/Dzuvf9vb+9&#10;t697+/40FA71Rb2AQhL4/o26F7hbpgTMFIC4oXvr/rA2HF3EXEaZ8SVXZIERDjECFkWgbg1CCYih&#10;aQTEVAWCBRyKgNzJTdLbed/xMnhFFWFfVCF8juXDLyof/lIiV3ShlO+RXClvyufT5TzsO5ony98p&#10;F16HcuBFqPQ6knVX6VL7hA6mbQBleCJ2h8RhL+VFeQfHwCcgBt4B0fD2PwavgKPw8jss5zvu3BeO&#10;nbtDsZPwuHNHIHY8dxceNxMen9qLzY8/i02PbMZjX38cj97/KB776sN47CsP4bEviV7HhwiQD2Pr&#10;A49j2wOPYud9D2LvfQ/A+4EHEPzwozi06WmceOZZZO3xQqG3Lyr8/VETGIT6QMJicDgUlDIkApqQ&#10;/dCHH4Ax8hCMYQdgIiQKYHSEHYSDQOfgOkcI4ZGyB3L9XXWFH0VnyGF4Qg7CE3iA0HiAABkBl3+Y&#10;lJ2QaPELRzsBsoH7MZdUYKKnF8NjEzB4OtkubIChrosGH43ri6/eoK4QDtfZ7m9EDVG7DKhU04A3&#10;iDBejo3IIWSCiVOTcI93oc2mRj7rgbK2atYlNm7jQjv/pr5dgWLCW0F9DVQEQRPrN+FconY60Ua4&#10;Uzpd0Pf2wTI0AiPbGk13J9ocNgmGbfzONTUNw8Ag14ntbRIMlQRDE+tTkQa0iIZ3HNv1sqoS2FgH&#10;G42sU5WtaKyrRSsNbEOHXjqHXL68jg8+eAVvvn4TN66tY13EVuwywaxtgkXTiNFuG8ZZrzt17TC1&#10;tqBTq0OXTg8L2ydFdRV0ilbYTHq2V03ISk9BfMwxJNMoL8jKQi7r5PSEOBTQWG9gXTxks+Da0hze&#10;u3IRH125hHdPr+PO3BTWR5w4xbbl5sVpvPP6Obz12iru3JnElUsezM22YmKybgMMmxQNqKgtlYAo&#10;wspUNJQgozAFeWWEkJocFNXmoqShQDqGNGmr0aKvhdahJNgZabk7JdyNLYh4ZiOyx6xWUYf0oiyk&#10;56fLVG9KbQssvDlWt0ECp8aiRKuuAW0EL41dKecaji4OYvTkoATC4aV+DMz3SCi0DVsJaVZ4+BuT&#10;Z6Yxd5kPwekpwkwnmg0tqFRUyVJ0Hd8DQwGDIoahAEPhgCLit3lG+zB/dgWXX7qJ5996UerCC1ew&#10;eP4kt536NNzN6efPYenySTgIn63WNhi6dYQXEjob5q5xriOIpZcm4khSBBvCNJ6XHsNThKB5fk8w&#10;FEGr9TYdG8Y6FJcVIDWNEBlzlDAYh7KKYgmHR6IOwi/AG4eORkKtacHy2qTMg3z99irmlnsIm0Y5&#10;rLh2YUKmJOwaYqPXWoD88iRkF8chrzSZcJgm4UHvaEPPJK8foXB40SNT1Ilh4qElB69TF3rmjbCP&#10;K+GYUELlqZJOIWKOoamPIDZBEBw3wD4s5nMppcRn25AGreZq1KhLCc5qXjtxbflgEthM3R3y8+hS&#10;H6/dlITDznERFsiJwZMe6ewyvOpB/6IN3TM6mPobCRk13HcdLAMNhMNKvoylVBksfQ2ESiWBoAnW&#10;nkaCoRK9hFKrcIIxN+PK1VW89/5GgGvRY/jyyy/L4WThaSzA8Pvf/z7+6I/+6PfAUHgmi/mGAiSv&#10;Xr0qvZebm2ms5OfLzCcCDJOSEpFLMBSBrEVvYYe6/dMg16IHcQMMy2TvYR8rLtHz6HQ5YCKALa8s&#10;4MLlM5ieG4fe1EEQLEFeAS1RVgoHDx9AbPwJGarJxfegk5WSu99BwLegjQZMWV0h3ysCVEkKLcwC&#10;Qj3hzqWEyJ9s7VTByGusMTURDGkE8J2zdmql0SXeDfeoS1rDaWU5yOW72mLSwDncL4eH9W4n300V&#10;civ4DhMQNXYjwUmHqtZ6vruVLJtRXCtiftGYUneg3bYxibq0SUmjSc3nwcWKsFcCoQhXIyTA0MzP&#10;ps5u6FkxijmGqXlsPCP2IzYtFUm0XjOKC5FVWoyskkIUVpWjVdsup1CI+IVmMZ9Rp2KF3IiK1kqZ&#10;srKytRp1ynrUqxp4rDnYfywEx5MOoE1Xgx4aF+4RPVrM5chvSkZWXTxym5NQps1Bo6Mc1YY85Dad&#10;QHwJfz83lIbncbSqWQm7FbA6WZ8QtguL09DcUoNbN6/g7//ubyUMyqCFv9zoLvz1b36LH//8r9Dh&#10;GCIAFMD3eDUiMg04WNiJsFzCUDYhiHD4RfD2H6n/KDC81wv4+/J8of6/DoY5ImOMWUo4rwTdc2L5&#10;Qlnu6ncwKbyiw/IthEPzBiDeTQkYKvJHZwlA7JAOLUEyX3QLApIa4B1XjT3Rpdh9rJhlCfay3Hes&#10;AN4irZ9I73e8RMqX3/keKyU4lsrST5TRZfyugs/MPZVTXMf9iViL+/h3nyqG+z1eKPftRYDcS3jc&#10;d0AE8iYsUj4RafALF0qlUuATnox9ofESGvcEHpcOMrsJjHv8jmGv71Hs9TmMPd6HsVuE3vGOxM69&#10;YTJe45ZnfbB5qzc2b9mLp57ejac27cCTj2/D448+g8cf3oyHv/bohkPMV7+OJ7/6ILZQwova6+uP&#10;wl+kE3z4SUQ+sgkHH92E2KeeRcLT25H8zE6kb9uN3J37ULjXD1X+IagNDEVjcARaCYTKyAPQRh7Z&#10;8EKOOAozYdAcdhQWyiZ1BNbQQ7AREG3Bh2ENPgALAdIcFAFTYAS0lCJ4P1qORsNZ34iJvn4Mjo6y&#10;XelGM+v1RoMe3dMTMhHFrXdfxJk757FweQkTZ6bQOz8IrRgaNqrYjmlg7rdibG0cK9dXCZKz0j9A&#10;12UkFFZ+Coa2ITfXWaC0mVGtUtEYbkYrf0fj8UBpt0vHkharnb9tl1lXFE4a2iLjiscFpahXzRa0&#10;sv5zTE7BOjomew1VhMlWQqHCyLa1q0uGpMspzEVaZgqqa8vRpmhEU0M1TLoODPd24/TyMt588RV8&#10;76MP8aPvfYgP3n0Ft2+ew4UzC1iY7INN24pKslJO4nFU52WiriAHZRnpKErh/rKy0cq2SM22qrW8&#10;HI1lZWiurUIt6/qashKYWO8PdrrhJMBWsu3LiItHWsxxVLJ+HnPacZ1g+P7Vi/j+8zfw1tpJrHns&#10;6NfWYdSpwMqUC9fOj+KFG9N44flx3Lzeh/PnLFg/pd0Aw/KaUuSLIdZa/qjopm2pZMNVIhszcxdp&#10;tdsAnVMt5xl22NqgMjfKoWXhlNKkqUVjRw2URoVM7aJz6NFM2BGpXlKyk5Gem4TckkwUlhMwK3JR&#10;VJWDysYSNlT5KKnPR2VLiYRDEZZm5vQEhhb70DkpgNACY5+B9C7iFynRZG5Be5cW7plujPJhmD49&#10;SwjqZ4PpkbIPsPFyG1GtrCPMWOTcwuGFca53E5yGCH6jmFpbwNrVczJN2NlbF7F+7SxmTs3LxNbm&#10;Hpucj2AfdsEyaOOD14pyVSUqFGUyXI7S1gy9R4U2Uz3yqtMRk3EQiVnRaG0nPIx4ZMobAQIdZjUb&#10;9VJkFWSihGBYV1+FOjbOFZUl8nMKQVGA4YHDESgsycY4ofLydULh86dw6foiuvo1hMocNqrlEg4v&#10;3lyU6QgNDgJDVSqSs49KOKxqzIdSVyszaUys9MpMJAIOB+YcGF/rohXFz2s8l5E2XrcqqDsroXBV&#10;8LqqCNVa6Xxi7lcQ1lQ85w6+QGLuoUZKBL5u0Iv4kAqMLHZj+dI04XmAvzOI1SvCe2uMkD1ByD5L&#10;uD6NybVhOUfRxn1ahtXonDFJMOydozEwRKOAQGgfbiZ0Klg20oprgn2oDd2T7VL2gWbZYzjOfUzP&#10;d8Jib4FCXYkLF5bx7ruvy2Fhkd5O9BgKOLwHhvd6DIX3sZhHeC9cTVlpKbr4wt68eVMOQwswFMPM&#10;AgzFPMPkZD6TubmyR/CzYCig8F64mooyGklcHuwfwNrqGvr6e9BF6Fk6OY+5xSkYLVpk56bhcNR+&#10;HDt+BPGJJxB1/BiOxR5DVX0lOgc86BrshJOVU/ewBxaPAc3tddLgSsiIRlJWDHIJgCIos0Jfw21N&#10;mJjvI1RZkVOQiLScBL6DhWhsb4DWqYHapkFhQymi0uJwnBVQfh2tR1ZezsEBWtse1CjakEEwFj2D&#10;ZY01fCcVKG2oQSahrbiuBuUE5yxWKlWtCmgcfE5ZAVa0tqNGpYOusw/au0Co7+2XnskmgriVyxbC&#10;oY1w3M1KsYbX6HhyCo4RrOOzMmn8iZGBEtlTKMCwhlasxqSTc2yk44lWiWpFLSvjMhTxnRfLIpRO&#10;K5VTkY39MeEoqMqUQfP7p0RlW4mCxmQklkQhpfI4Sjuyoe6lMTKmgrq7BlW6bOQ2xiGzKgrZZTGo&#10;bshCQ2shrfRMGlw0mnLjYbXq8PHH7+NXv/gX/FYMIYtOQ9FVyH//8s+/xjsf/RBF9Vp4H85hQ1+L&#10;0Awj9ud7CBuEnyzhfUsY+wJ4+4/UfxQYflHPoIDDexD4Rfp9MBT75DWhgvOtCMyzSMnUfV8gma7v&#10;Luz97yQ8m0PvwaEAvXv63HYb34sexnvaWCdiLEYWinSA3E8BAbGA6wmIoaInUfQgZumlQ0tQRrv0&#10;fvZOrMfe2CrsPFaGHQIOCXp7Y8qpMnjFVsKb8omroqp/F0fxrvxjRVkL3xN18IvdkG+ckIi5uCGf&#10;+JrPqAq+8YTHExV8xgRgFsM3qgj+RwsRcJTG1eE8BB7MR8DBHAQcyIHfgWz4RGbBOzIN+yJS4RWR&#10;gr0hCdgdHIe9QSewOzAGuwNisCsgGrv8j2KH32E8R0h8zucAtR87fA/IjDDbvcPx7N4QPLOb0Ehw&#10;3PTsPmymntm6D1sIjpsf24qnHt6ETQRGEeB765cfwravfAPbv/QN7Pnaw/C67xF4ffUh7PvaN+Bz&#10;/8Pwv/8RRD6xGYeeegbHt+1A0u69SPP2QalfMOoDwtEYGImmQEJe0H60BR1Aqz+hLyASaq5r52dN&#10;0EF0hByAOjQc7cFhVASUweFoDuU2Cclwsn7tJWS5e3tg6O5Cs9VMw9CIwcU5XHvzDu5881WcfYlg&#10;eGUBgyeH4JroJhM40GzWoLqjBW02lXRKXb91CktXlqWPgG3IiSp1rUybJ6DQOdoFx4gIg9OFRr0e&#10;RU00/HU6tDvdULEeFA4lTYTCRhrKTRYH5SQkWgmJVrQRrJqsNgmG5pFRtqWjckRFQaCs12rRoGFb&#10;aTGjrrF2Y5pYSb6c86dUNKC/x4XrF8/ih9/6Jv7zz/8E//zf/wd+9U//C3/7X/4C3/7obVy/fAor&#10;ixOYHmG7wjqrujAHaWw/ck6cQFFyMsozMqUKE5JQlJiE8vQM1LBtaywvg1XbgamhAZxfPYmXr1/D&#10;G7efx9LEJCry8hF36DBOHOQ9KSvF6clRvH3lIj559UWC4XVcHRmAW0x3ai3BiL0V80NmLM84cP5U&#10;L56/MYIXXxjB9WudOH/BsgGGxRWFyCvORlVdOdoNChgdOjh7zASTESyfIwisT8ieQTPBTGMnABIQ&#10;ddIppZmVfTkbnkJUijh8qgaoze1QmdT8XI0MUvCJ5GgcjT2EQ8cjcfTEQZxIFbH3MlBUncsGrIgN&#10;WrkEw96pToytjqBnuoswIcLFiOjmGrR72lFLAC3myRQR0hoIiMZ+M/rm+zHHYxPWgghC3TPdC2M3&#10;HywCqoOANr0+h/7ZIR6rAU26NhQQ1rLLCQ4iIwupPreyGGnFuUjiMQolF2Qgt0rEUGwmCNYgr7YQ&#10;meVZSC5MZkN8DIkFhDFFKVoMdWxQi5BWkoDYtKMo53bObsvGkCEBoE3bjOSMRETFHEZOXgZa2Fgq&#10;RPy7qjI2XBlITIlDbHw04pKOQ9nehNPnFvH8ixdw685ZnLs8C525FqlZh5FVdByuXjXXzeDcpRkM&#10;jJhQ25SD9JwjKCiJQ2tHOaweBYZm7Fi6wPt0aQzjK50YXnJg7vwAr8uYdDSp1majTJWKRksBjIN8&#10;EeesGFhwENL0fMnaZOaMzkkTr6cDngkzOjy0qKw1hMMWjJ3sxSp//9T1BRng/PSNJemRLIaPRU/h&#10;C+9cxzvffwPXXruAwaVumAfbCRitcE8ZMbBk52+Z0D2j5f7b0Tenw4AYzp5q573SYXTJxnvkIWw6&#10;MTRnxjiPaZ3nsLBCQDHW82UrxOmz83jnnY0eQwF6IlzNq6++CrPZ/Okcw8+CoQhVI4aMBSCKuYW3&#10;bt2SUCnmHIrvYmNjfw8MRY+himCokWAoHFAa0cyKo6GuDuXCMiMoDg4MYHVVZD3pg9Ntx/DoAAHR&#10;hTpahCcSjiNifxgOHz1IMBT39QQSUhKgNWkxv0qAXJnF8NQwJhcm5FQDnbVjIy92dhzhMBYZBcmo&#10;V1ZA71BgdKYHpy8t8m/GZUrEY/GHEJ8Wi9zSHDTwOVEY1ChprMKhpFgEHTmA4+mpaNFpYSfAtbLC&#10;q2rlOVZXISU/B0m5WcirLJM9iALgkvJyUUg4zCMIVytUEDHDRBDZ0mYlylpUaHd10RLuJRQOwTQw&#10;zPs4DNvgCJysCB0DQ4TPYT5ns9I7uYDXLCaN8JaVgfTCPB5fEbIIowmZaTiaEIsEVpCVBFIRz1Al&#10;j1m8ayJ1Fa+3opr1g5r1gwJZJek4Eh+JNl29dMLxDJmQU5WAFEJhavlx5NYnsbIuhX2snYaGgXVB&#10;PSrVBMD6OBTUxRGoc9GmqkJ9s+iFT+G7xgqUBujgUDf+6I9/hN/89pf45S9+gd/8SqTC2yDDv/+f&#10;v8DV228jqaANPkdK4B/XgpBME8LzCGGZBLRMK4KzCWLZXwBv/w6JXMuf6gu+/7yCCH5CEv6Eo4cQ&#10;ge/fDYZ34fB/B4ZfpE/h8O7fbswx/H0wDBJ5nAUcEsoCCYKflXQo+XeD4b2eQyrr3nd3P39W98CQ&#10;2wuYFArLs0owDP8UDvm3PDbZg0g4FGAYJELjpGukh7NPYjP2Eux2Hq/C9uhK7Dpeib0EQK/4OuyL&#10;ryc4NsInoQm+lE/8xrJPQjP87sqXkuviWzbEZW/KL7mVaoFvyj2JdY3wS6qDvwjgnSCgsopwWYWg&#10;2GqEsAyOrkBwVBkCj5Yg4EgR/AiMfgRG38P3lC/lcygX3gez4LU/A3vC07A7PBU7CIs7gmOldobG&#10;bTjFhMVhW+BxPBt4DNsCorCdei6Ay35HsCMwimB5DLsIk9u9wrBtRwB2Uru2+WLXM17YuXkXdj29&#10;Ezse34bnHtmMZ76xCU/d9yieIiA++dWvY9OXv4anCY/Pfv1h7HnkSXhv2owDm59D3NZdSHh2L5K3&#10;eSH1uX1I3+GNnN1+yN/jj8K9gSjZF4Ry7xBU+IWg0i8I1f6hqA0MR3VQOCoFGGZmwd7SCpuB7RAh&#10;TOtxop51RrNRy3ZiEjffegGvfedNXH3jOhYJfb3zA9IjWd/rQL2+Hbl1FdKJ1ENYXLl2CievrWBi&#10;XQwn00imAS5GVzyj3eic2Jg25h7uk44mBXW1qFQp0cH2o93TKcN0CSBsNNsJpk6WhEMrQdFqQTMB&#10;sNnulNsIg9lEg1njckuPZDEKU9PCtqKtifVPNhJT49lmVcFqN8DhNOLmtfP4s59+gt/+n/8Lv/3n&#10;f8Kv/9f/xN//t7/Bn/z0B3jv7Vdw8dwKZicHMT7YhSG2JyIeYSHr1UIa3XXZWVBXlKONRndFWjry&#10;2W4VJiSgJicXGrZz8yMjePfll/DJxx/hO++8hTdu3cQc6+rsxERE+vriWBUhB4wAAP/0SURBVFgo&#10;DC0NePH8aXz/zVfww9dfwvX5KXS3NaAtNwV9phbMDlowP2rFEBljckyLi+e78fKLY7h4wY65+dYN&#10;MKxtqERVbRnqm6phsGkwMtWPpVMigf0c5gmFI3M9ELEMm3U1MsuGzqOBfZA306WRMYRqVbVo1LBR&#10;1bag3dIhA0eKXsOyujKkZCZh/5EIhB4MYmN3mA1JFmpbK7idAjpnB4zcl3Bw6Rx3oWumW84f1PXo&#10;oe3WwzHmgm3Ewc8GKJ1qknwrGk3NqNOLlGsd8Ex5MLw6jJkLs4SQPlS31yCnNg9N+mYMzA6iZ6oX&#10;rcY2HEvlS+OzA894bedL4odn9+3F5j278cS25/DY1i3Y5u2F8GNH2ahmE3IrCI/FKK4vk/Oj8thI&#10;J+UlsiGOIkgmEQ55nTqquD4LCVmxSMtNkg42Q3wAZ5cmYHebUF5VjIOHwhEv3Marq1FSUoqMjDSk&#10;pMcjKzcVaZkJSEqNgdWhwfnLJ3Hx6kmWixidcqG4PBHxyeES/vSWeoyM27C00o9FQprd2YyK6mSU&#10;lMcTIKsxTKBbONWDtasjWLlCAFlzY/pUJ1avjeLUzXE+yCLWXTzKlWnSQ7h3ziizk3TP2eCcMNAC&#10;M/IaWtA96+CL54J70gpDXwfhQIfeWTfmT49gdm0Iw7MejC314NKddZy5eRL9Mx6+bJ24+OIZvP/J&#10;23j14xcJoovoW+gktKt5z7TomTVvhBmZM8gYdGMrhKolK7qn9OibMmB61YPVi2NYuzSOtYvjOHt1&#10;WoJh/5gJSk0lGlqKsX5mHm8TDEV6OwF6Agxff/11OcfQ5XLho48+ws9+9jOcPHny0wDXYu6gmGd4&#10;r8dQZEARXsqlpaXSG1mA4b05hrWVFehQKmDQdEDd1oqmxnqputpqFBbkoaqqAn19PQTDk7CIoYja&#10;KlTVVKKyuhwpqUmIjTtOxSDqeBQiD0QQEsORkZOBrv5uTC/OYHBimNYwr9VoP9UHs8uEutZalFQX&#10;0WhKQ1FlARSswNz9FozM9GLp9CxEwnWNRS1zZ8cm8/lprKahZoKj2w2d3YLsshLsp2WZmJONBrUK&#10;bXqd9A5u5jlUEw7zeU5phQWIy8xEVEoyDsTHIzYrSw6h1HVo0MGKzU3rUt/Tx3elHlk1dawQHTAP&#10;jcMzucDnYZ73bwLmviFa8X3QExgNVLuck9iCDF7H2NREAmAyn/1MZBMOM/jeJKQlwT80ELt89iCd&#10;60WPocVtRROhNr88Bzl875s76qGztaOFZXTSIUQcDZTZjpbPTsPgUiImaz8SCo4gvSwGWZWsaDVF&#10;sA4o0c3nVOOoQ2lDKrJKj/McaVVXpKGwSPQUZiCH71RRSQ5aaKlfvX4Jf/O3f41fgVDI/4iH+JXM&#10;k/xb/Nlf/Xf0jK7jUEojgk60IFLE3ssm+Aiv2iwCWBZBTcr2ryQ9b/+NEtsHiLA31L/lb+95+35W&#10;AgS/SF8Ihnn8mzy7DCkjdC/EjPAw/rw2vI9FaJrf1xdtGy7g8O4+Pw1VQ33R0PC/V/f29W+RBE6R&#10;hYUwGF5g57E5eMzi/BwEQ3G+4ty5T34fkiuGmTfmIcqYiQRD/7QO+KWqCYAt2BVdi+1R1djJcs+J&#10;JoJhK/YlKuCTrIRPkpKw10bxc9LGOt9kFfxSVAQ+6u7nDXF7yp/7Ffv+rDYyvxAOJSA2EA7r4U8A&#10;DaAC46jYWgQcIyxGVRIIy+F/vIIS5e9LDmFT3iII+5FCeBEadxMSd0WmY1cEQZHLXgcIjoRH8Xl7&#10;WDJ2hKdwOVV+3hkhlpOxW0o4ysTDK/wE9gYdw14RnifgMPYFHIKX3374+ETC1yscXruDsfs5f2x/&#10;Zh+2bd6Npx59Fk8+/Awef3ATHnngCTx6/xOExkew/SuPYPd9T2DvA0/Ci9r3deqBx+Hz9cfh9/Un&#10;4P/gEwh46EmEPLwJBx59CseeFDmp9yJuhxdyIw5CW0GoMxhk/SvgSmHWoV6rgsqiZfswiJtvPI/X&#10;v/0mLr58DaMrU7AOEeTcRijdFlRplEguLUBOdQksA24sXFzB0uUVzJyeRv8s23wyQrO+BSKEnMhm&#10;MjA9ggGR1aTLxvorj3BYJTOq6Hp6uD+PBMJmm1MOJYvlBosdDeKz0wOlq5sQ2QM9DekOmwMqvQGN&#10;bS2o5j6KS/ORm5+JTNY/onNNZHwzWnVYWZnH9771If6RIPgP//U/469//sf44x98F2+88gLOnV7E&#10;4tw4xkZ6YbVooGith7K5FlVFOciKi0LO8UNozE6FoboUplqyFtugtuJCNLKeVbBud3R04Mz8PN68&#10;fQsvXrmAc0vzODk1huGuTuQQKkPJMklRRzFC0H7nzk185+1X8dKl03BrWlGaHofmslyMyBzMdrhs&#10;LVArCuB01GBpyYyz5xyEQiWGRys3wFDEZmtsqUMtwVBjUmF0RuR5PcmGahrDczyBHh3ajHWoVhSj&#10;zdxEKLTJOU+GLj1UVhVaeBMEHNa01bCxamRjpUCrrg31bXUEnDzEJEQj4lAYYhKj5TC1vZvAMN7F&#10;G+eBZ9iJHlJ+z1SXBEEBgW12pQRB0TPYOd1NgPHAMmQjtYthZbUcVm4wNcDQb4Bnmg3vYh9sw3bk&#10;NxTgSNoRJOQlyDzKIsahcF/fG7IPX3vsfnz5kfvwyDNP4eGnn8YDjz+OLz/4IB58ahN8I8KQkpcr&#10;52Nl8WaXkvzbrVoZIFPr1BEGhcNJKrIrMlCtLEOjtgYlDflIzjnBczuK/NJsOYdy4eSUdEYQYUvE&#10;8OLx2CgUFRUgMzODIJGI3IIMFPPG5BAKsgmUDo8eK6emML88jMFROx+sKsSnRCAuOQwVtal8APN5&#10;X3JhczRi9dQAFpe7oWwvIDzGEBqrCB9OmSLs4p0ZLF8awNhJ0v7Zbpx5fpJwOAJdVy2KW0RA6yKZ&#10;t3hwyUaQ7pRg2DVr5XVzEgidBHKbBEQHocwzZcPgcg9mz41jRHjBEk4bNeUYmvPg6ivn5BCytU/H&#10;BtuI+fPTeOnD23jzu6/i2luXMHV2lECvoAVWRRBthHNMjc4pDSHTQCvQBDc/2wYV6J82YuncAK6+&#10;uIzrL6/h0vOLuHRrEeMLTnT2d6BdX4WmtjKsrM/ijbde+UIwtNOa++Y3v4mf//zn0jlEgKEYLhbA&#10;V1JSIoeeRY+h+FsBhmVlZUhKSkJUVJQERLFdTUUZ2hVtEPkjRdnc1ID6uhpUcn12dgZhshjdrEBO&#10;nlyCzqBFQlICAoL84ePnjaCQIALhUcQnxSEq+gj2+XjJ78oJjQIMRSw/Maza2q6A1UMgHuomKFmg&#10;0LahpZ2QRkBs5rsi5h8OTXVLjc8PSU/mkZlB5BJ0UrJT+A6JVJJ2AmY3PIP96KAlm1FUiDgxB6Wm&#10;WoaNEYCoNBqgoPUtPmeWFOMwgXA/Lc3k/HxUtLaiQ0yu7uyCyItsHRySaZ7yGpqQTTis6tDB0DtC&#10;o2wSNgKi1tMrc4NWtKlQ0tyKKqWKQFqByOOxiEpKlmCYnJXK40tDKpWWmyGDt/qFBuDp57YgOiFG&#10;nruLlrDaoKKBWIIiGlitNKAUuhYUV+ch/EggIo8Fo0ldDWevCRWNhTiYEIKo1HDEZO5HdGokUgui&#10;UdqUgQZVIUrr05FZdBzp+VHIK41DblES8vLTUV5RhCZWrEazFqPjQ/jkJz/AP/3inwiGAgt/i1/8&#10;9hf4NZd+8Zvf4ls/+BmN1nGEn6hFEIEgMstCMCTwUEGip/D/D4a/p/87gKHQBhjapEJyue0XgmE7&#10;vOKasfOYAMMa7D5ej71xLdhHCPRNUX8qH0KftwBESix//rvPS+z3XymNf5vSQjVzmyZCJgExoRGB&#10;Cc0IjG9CQByXY+sRcLyOAFgDv+NV8P2c/GJELunfSa6PrYTwqvY6nI89h3Jl6R1VBN/oYngfE+CY&#10;T4As4DIVVYg9h3Ox91A2vA5lUhnwPpQOn4Op8N6fBJ/IRCoB3pEn4Bsei+ADcQjZH4+g8OPwD46C&#10;j/9B7PPdz3otEnu9wrBzpz+2bt2HzZv34OnHnsXmb2zB1oefxbZHn5N67tGteOprj1GP4qmvPIpN&#10;BMcnv/IQNn/5G9jx5Qew92uPEBwfgd8jTyE3OgbdBjMGOjvR2tYs5yjXdiih8dihcZppCA7i8ss3&#10;8MJ7rxD6VmEZdEPp0EPhNBDULChVNiO2IAtpbKvF/MHZc0sEw1XMnpmRoWtEXENbn43t1xiGZkXK&#10;3UlMLE3C3GlFYl4q0vh7MqtJT6/M+CRgsMlsR6vNJTOcNFmsEhg1hEGVzU1YdUDv6IRKZ4RCyTbN&#10;48bIUD/UKhrieVkyVExrawO0OjUsFj2uXTqPP/2jT/DnP/kx3rrzAi6snsTJmSn0djqgbW/htrVo&#10;qK9EGY+/pDgPhTnpyEqMQSaZoS4rBV2qZiz3uHF9fhpX5qYx39sFV4cKmvo6OLUazAwNYn1uBqvT&#10;49QoVmcnMMW2ITMxHiFsh7IT4jA91Is3X7iBW+fX0cdrV83zLkqJQUtlPjw0ztuVlSgtiucxxMBs&#10;KsHcnBbnzjtw6rQJq+uaDTBsVjSikeRa31ILRUcrGyurzGk8MNEle/N0ThXaSZc6t5JA6MDI0jAG&#10;5vph6TNDaVGghlBYIiaXt1RJMBRQKCQbQFbaYr7dYZLwkZhDKKzMg8mlx+BUHyaWRwmeA6R6EfKE&#10;oEnwE1DYYGyS8KdytcMkgk1386FwqD4FRrG+o6sDtlEbeuZ7pAQYiqwox7NjcCQlSnoqiziHwnXd&#10;/0AgHnjiG/jSg1/GfY8/jAeefFIC4ZPPbUfQoYN8MItR2dyEDN7gY8lxyKssgghWPTAzLNPqaBwa&#10;nmM1KloEFNYShlvRrKtDfnkmjsYeRNSJQ6htrsQEt5+ZH5c9F1HRh5CQGIvikg0HlBPxxwiF2ais&#10;KUJhSSbKqnLQyQZxjQ/z3NIgbLy2RRXJOHB0H47FBSC78BjKapJQ05AKs7UWcwsuglIvDOYKXtNk&#10;dA8ocOriAM4QAJcu9NFSMqB3Woeli/248OIsFlmKgMANhnwZA65nVo+hZbsMKSOgsHfBgaGVTvRx&#10;v+5JM+HbxGUPxk8NYnilD54JG+rahTfrCVS1FWDh7BiuvHwGziETQbkYTQY+pCNWrN84iTcIhq98&#10;6w5Wby5JMMxvTENVe64MTuwYVaJrUoPuKYL2UBulxOiSHWdvTOKld87j9htnsX55ErMrtO4mjOgb&#10;McDuVkCtrSMMz+H1N1/+QjAUgas//PBD/Nmf/RnOnTv3aazCe2AovJFv376N6elpCYYiyHVySrJ0&#10;PhEBrsV21eVlsqfwHhi2NDfyha2VYJiZmY5iWmpdXR4Jhu5OF7JyMiUUbtm6Gc/t2IbQiBAcjjqM&#10;sIhQVqD7cJTLLcoWmB0WViLtKCgv4rOfI+HOYBd5rw0y+HuTisYTLTirx0wI7Mfk4hDBsEcON5+5&#10;so6F9TnUttRI6CqsKOa++Kx7XOgbH0X36AgNsFacIBgKABRxBIWaeA5qs0kCYl5FOSKjowlxSagi&#10;FApPZFt/v8yLLNThdMu8nxUKNXLrGpBRWYO8+hZUqrSo0xhRqdCguLEFOVyfWVqJ/JpaRKekwis4&#10;FEcJ1UnZ6TTyYnE8IVaGpRG9hTEJbGBC/PHMjmf5ThxDs4q/azXK1I/FIrBsWQ4q6sv4/ufjRGo0&#10;fEL2IjDSRw6pp+cn4siJCIQc8SPMBuNI4n7EZUbJXO0tumoYnQrWGUqYKUcXDY0hK8Yn+2jdTuDM&#10;2VVcv3FJPic//OR7+Lv/+bf45W9/SSD85V0wFFgI/I9/+Cdcef4NGnQEtmMVCE5UIiL7s2B4Dwr/&#10;nwCG/1pftO1/JBj+IX0WCH/3e18Mhvd0Dw6F/l+C4Ykm7DhWI7UntoFQ2PYp3N3bRuge9AkYvLdO&#10;6LOQeE+f/f534ndp3HcqldLKfTXDN0mk/2tDUGIrghJaCIitCCSoClD0E3MXpWrvqg6+Yk6jnOtY&#10;C39+Fj2O/nF18ImpgE90OfaJuYuiZzG2iusJknGVcr0vv/fnst8JfpbbCKeaYoJlEQG0EP7H8uB3&#10;NBv+h7PgdziDJQ26QykIPJKGICrgUDL89yfCNyJOAqNf+An4hB3HvqCj2E1Y3O2zH7u9BTAehK/f&#10;Efj5H6VY+oqc1GHYsysYu8Vw9XN+2P6sL3Zt2YN9W3bAZ8t2PEMwfO6RJ1CcmY3p0TGMjY+REZQ4&#10;QTDKa6yDob+X9ZOTdVUPli6dxalbV9A9PQKFXU9o0xPiLGhzmJHXVIejWWlIKs4l4BkxfWZRDieL&#10;KWUiQ1n3ZDcGZ4fJF1MEwzGML7GNXV+Q2UjS+TfppYWs/4xQu1gPmm2obtehQtWBanU7jWA1mg0G&#10;tvFWtOqNqG1VoVWthYXQaDRYYNIZcOXsGXz09ps4tTgHraIF7S1NsBi00tnEYtTi+SuX8INvfoC3&#10;X3gBs4OD6LPb0M/zMmnVaGmsQlNTNZoaa9DM8zCynWhrrEVrVTn0DTWYcljx4soiPr51Dd97+QV8&#10;m7p9eg1jbkJlUwM6KKdBh5FuN1ZnxvH8xVN49dZlzI4NIiPpBAK8dyDu6H4YVE0Y5fna2M6UEwpz&#10;k6JRxbKN/FGan4TEuHDEHvdHfV0qpqf0uHFjCC++NIaXXhnBnZcGNsCwhCBU01iNZmUTWrhDpa4V&#10;WqsaemcHDO4OQlI7rD169E17SORsyNYmpHqmuqFxaVDZVoXi+mLUqerl/EIxnKwwKKEyqKA1aeQ+&#10;s/IzcOT4QUQnHZV5ge2EtrHFYdL8EHrGO2Em5bfZFHKYuFpTi1pdvVS9oRGV7dUobiuT6wUYijiG&#10;xgFaBQRD95QbjnGHBEMFwTGvPh8JeYkyAroAQxENPSrlOB7fvglfuv9L+NJDX8P9TzyBTdt3ICDy&#10;gOx9Eb0sZQ312B8ThW3euxAatV8OKdv7XOifHkL3eI/MwyjS7qgsbTxWvQzE3dReK+dQhh0KRmZB&#10;GuHOBHeXHXmF2Th8OALJqfHIyk7lciSCw3yRW5iM6roiVNbmE3zqMT3fh2u31nHx2iIbOxMKyxIQ&#10;fmg3ogmGucVH0aLOg81Vj6FRHcanTBid0MPmrILJVo45Qt7lWxNYudAL94gS7Q4e72ArVq4M4eJL&#10;c5g65YGlv5mw3SChUHgIi947+5iGYGjBwLJbehELMOyetctyZLWPUEj47GtHWVse4nOPIIvHZOlp&#10;x1lC3+L5SRnCJqU4DiUtBWg21qNnphO33r2B1777Mi6/fg62ER2ya5NQ2pZOS69NgqFjWAHXqIgr&#10;1YbOCS2m1ztx9aVFvPHNq7j12mmMzbthdrfA0atA77Aent4OaI3NWD+zgDfe/OIeQzHP8IMPPsBf&#10;/uVf4sqVKzIkTVZWplRxUZHsMfwsGFZVVSElNUXGMRROKAIiq8pKPwVDMaTRyhdc9BrWVFdyPxko&#10;KixAZ6dbguEALcTmVhoPrJAiD4TDy9sLfgG+CAoJlGVgcACSCUgNTfVoaG1EcWUpEjNSCFAnkJmf&#10;icqGSglJNc3VKCIoid703pFumdx9YV2kTiLc8zk7eXYJ86tzBMc2JGemID4tGUWV5dCYDPAM9KFv&#10;YlzCX2p+HnIJsAISyxsbJBy20JoUcJhTXorQo0eQkJ0tPYr7p6bRy2soHEncQyOsfDtRr9Ejr6Ye&#10;h5PT4L3/MEKi4xCVKuJ88f4WliO1qAzpReUEtGwcSUhi4xAJf74v2YTunKICHIo+isijBxDLyijq&#10;xDEEhAdh254deG73dhwkIBeU8jmvr0Yh4TiThmFaXhoyCjKQlptGGExASk4SsorTpZNbVVM5aloq&#10;UK+ukfOWTZ06Gev0zJVVvPjmLXz0vXfw3U++iR/99Nv4yR9/F3/88x/gZ3/yCf7opz/ET/7oB1J/&#10;8Zc/x7/86p/wL7/8J4LhL/CL3/xyo6fwt7+Rjsk//4v/TGN0DTGZjdh3mNcnpYNgSPDI2YCz/6eA&#10;4b9H/5FgGEgo/7xENpXPAuHvfu8PgaEAXaENOBTDyn8IDAXE7TnRiO1HqyUY7iMkessh5N+B4b3t&#10;PguF99YL/T78/WH5phEu0wUcskwlZKZsDEv7iaHnJAUlShUCaZwE8rMf4dA/Xsxl3OhZlMtc5xPf&#10;AN/4RgJi48ZyXD3XEyDjCI3xBEgxNJ3QgMBk/k1CPXyFkwzXi2UJknIb8bmaqkJAfCUC4irgF1MM&#10;/+giiqAYlScVHJOPkNh8WQZG51E5VDb2HUyB98EkeB9IxL79CVI+kUnwi0yD/4FUBBxkuT8F/hEJ&#10;bE8T4R8eD7/QOPgEb4Tj8Qs8gpDggwgMDMNTm57Blqe3oLysHPML85hYmEWH3YyEglwks75U0whv&#10;dzplKK3uqSkM8HtDjwdNZi2B0AS1x4ZGsx5ZddU4lpOBZEKeyqHH1OkFrN04KyOMiIQXwilVgOHQ&#10;7Aj6JgcxPDeBqZMzsIi2mYZ2DuvNFr0eCotNjooUsB4UTnliXW2bElUNjahje9LMdTqtARMjE7h6&#10;/jLW55exNjOHH7z/Pv7rn/wMH7z4AlYIt0MuFzotJth0Gpg07TiztIhvvvYaXrhwAWNdXRil5sdG&#10;0Otxwmxoh81qgFk46dFwHh8ZxPhQH8a7O7E40Itby4v46NoVfO/OLXzz+Rt4+8YVnJ+fRqdegyYe&#10;d3luNurKC2FgW7I4MYCXb5zH26/cwPhwFwpzEmWau5jDwShh/dpII7wiPxUZ8UeQEr0fmSzTThzE&#10;4UgvRITuREpiGJyOety8MYF3313FW2/P4/U3pgmHwxtgGJsUg6yCLJTXlcuUdpWN5bxA1QS9Glrs&#10;DbKXTAyfilR1JkJR/yyt9bOzUj2TPVATIqsIh2IIWcwvFJ7JGpsWRocR7h4XukRiap1yY75hVCQb&#10;zLj/i73/gI4ru+584fW+tb5v/MYa2bLUUqszm5nIOeecc85AAaiESqhCVQEoxELOOedAgiAB5swm&#10;u8lushM7R0ndklqSZfnZHntsWVb6f3sfsFoQRaWZcXpruNaf9+LWrVs3n9/ZZwexfWNzDUwtRugs&#10;GkgJuhgAc5X5yKsqEMqQZhFkpCKhKAmJxcnIIThkH0O2Hqpb1EKGTgP0HXSSCQy5vjEnpc4qzxZ+&#10;hg29fJNpkFWagwPOh/Bfv/wF/OlXvoTH9j0LFx9fxKdnIqe0BKkECKEEDU8d2o8/+coX8ciex+AZ&#10;4ouSKqLz7mZqVLvQ1NtEUFhFN7IKjb11aB9ugam5GglpUXDzcUJ4bBAqqbEvqyhERHQwvAgM4xMi&#10;kZAYSTDiBhf3QyJ6UqosQLksl+CuClPzvTh9fgVXbhzHyrFh4VOYRSDGlS9MjcXoGtRicMyIiWkL&#10;pmYtBIcE5z0EWe0EiyNaIX0DXSt1AjLKQkTi35GlJkwebRd+ffUEYi20Tte0CXW9cjo/1EPpVqJz&#10;xiISUXfPNaJrtgmDK3RjrnQJQNS2ypAtT0Z4egCSCyOhsVRgYq0f8yfGhLUwLidcgGEuR4Mqc6jX&#10;VYWlMwu4du8yzt85jZ45K13DFJRWZ4rgE/YxZEA1d1airlsm6t72TJixdKIf555bwerWGJ1HGXJK&#10;Ygi0M2C0lMPcIIOKOgE8lPzbLIasl+gB/f73vy9yGzIYJiTEC3GgCfsYnjt3DqP0grGBYWxsLLx9&#10;vBEUHCTAsDA3Byq5TPgYMhgq5FIBh+xjyBbD9PRUNDZaMD09KYJP2M/QVGtEhbQckdGR8PT2gLOb&#10;M+yd7HDwyEH4B/giOTWJAJ/u24wUxCbFIjw6nBSKWOogZBdkicj/ZAIlnnb1t2NtcxGT88No7qhD&#10;XTO9KMb70T3QiULqmASGBcHdxwNBoSHILy6Cob4OnfQiMjU3IYv+LiAgLFdV0Xmj509aCQkdg9Kg&#10;RwIBraOXF5KyctDQ3ikCR1r7+gkSmyGtNiCjuAzB8clwDgzBU/bO+LMn9+DPnngWj+47iCcPOWCP&#10;nTP2O7tjv5ML9hx2wJMHDuEpkquPH93v6XR8uQiOCIOHjw+8A/zg5ecHZw83OLu7IZD2NY06W3La&#10;LyOdL66bzGXyuIZy91AvhiaHMLsyi80zx3H26llcfeEKrjx/GTdeuo6bd6/jpXsv4LV37+Leu68I&#10;vfHuq3jx7k3cffUWXrxzE9eeu4QLF87g9JkTwlo4PTOOuXl+oV3BD3/0ffz0Zzu+hT/HL/EzgsIf&#10;//RfSD/HK299hOqGAbiE5mGvdx5c4vXCWrg7obWtdN1uILTpYUD328Tr/x8w/N36XwbD7CZ4ZLO1&#10;81dgyOLgk98GhnuCy/G4b9EOGBJ8MRjuZ+uggDmtmO4WLztM37eJ//5DdSCetsdT2s4B+m0h/i0C&#10;wkNCBJ5CtCxSjkNsvaSpbf5wNPspKmk9Wh4hF/u7P6wShyJlBIU7ATKHIyphFyWHfYwCRzgAhq2P&#10;EVIxfySKFEmAGUXQGFUuZBcpIRAtg11EKezDigkSd0DRLiQfDgSNDgSPjiSH8AIhrjfNVsbDgRk4&#10;TPB4yD8Vh/1ScNgnBXbeBI8+GSSaenN0dTIBYgJ1Hklu8SINz2HnKBxyCcVhj0Ba7o9Hn9mPp/cf&#10;QoVSiZGZSQyRGqjDnVpWivCcLJTW1EBe2wBJtRGapmaCQivUjfWQ1GgJCKshq69BkU6F5LIiROdl&#10;IiIzEYo6LYaXJzG/tYrJtRmRco4rnrT0tVEn2CqmHQRQXUN9UBv1OwFzBFjq2lrUtXdAQ3CoMprR&#10;PzaO46dPYXltHT3UAe/pbMf40ABOrh/F67dfwg8++ibuXL6GW2fP47O33sZff/gh3r15A7fPnsHq&#10;+Dha2L3JQMxD773B9jasT09jhrNp1NViuLMDc+OjGOhuR1dbE3o6WtBQb4LRQG1hhxXHV5ewNjWO&#10;o2MjOEUwfJbmT4wOYmWgGxPtzTArKpCTEIVIf+qIe7shPNAT2Wkx6LaaceHUCp6/toWlhUE0Naih&#10;15XBoC1DY50K3W0mWscIPXFcQUYMMhNDkRDhjZgIT6QmBUCrzsXcbCuuXZ3DrVvzuP7cGM5f6MHW&#10;dst9i2FRHpIyU5BCBJ6Wm0YNSwKScpOQI6GGTJaH9JJkRGeEIakgDhV6CaqbdcJayGP6o0sjaBtq&#10;E8WrNXSRDI01BHwmAYe1LbWiXrCFSN9kMaJQUgBXXxdqYJwRn0Hb0pRDrpehXM2RvgVIK88QSiIY&#10;jCcYjCtMpBsgDjEk/ju9IhMF6iIx1Cyrl6GytpJumAooG5UwshWRxHDIeQ25XA4Hn7QOWUUgTHBs&#10;KJ6134+9DofhHRxMx5iJ1Jx8xKSmwDecPrM7jD/96pfwf/23/4ovfv0r2GN/AEFx4dSQElz1W9Hc&#10;1wxDM/UyTHIYWwmOx9uokW5BfilbT+hiERhm5rAzagJCwgPg7umAmNgQZGTFk+JQVJoGjaGE4E8K&#10;XU05auqkdG6qMb3Qg4vX1nH20jLGpq0EC0b0j9ZibpWg4UQfgYIRvQNaTM81YHG1FYOj1WhqkxA4&#10;5kGijKIb3RVhSY5IyPOF3JSJFvbrG9YKfz6eCithP/V8CArVTYUEhnICwTbMnx7B9MkBTG72Y3Z7&#10;mJbRQ9IiRaokFpHZAUgpiaLtldA5tGD93ByGF7vogS1ALIFhenkyPayldK1SkS3LRP9SH869dAqX&#10;Xz2Hrhk6J+p0+q0yEXzSOWUUUKhtKkIN7XfTgIZA24C+iVoMTDWguUdHnQTqMSZ5E+yEQ67JJqjI&#10;how6BnOLY7j5wjUCw2FR2o4tgNepJ8a1kk0mE1544QVhMeTlSnrZMBTGx8cR9KUIkGQfw+HhYZGu&#10;hoeSGQw9vTxFWTyufMJgqKisoAdJI+BQVaWAUiETVkOGQrYYWix1GKMHtqOrHRZ6SbVYm9FJPTtF&#10;lZzgMAL2jvZ4+tmnxFCyi6sTAoL9CQjjEJcSTx2hWIRGhSEyLhKJaQlIzUohOMwQqaHYn7d7sFNU&#10;AxqZ6oNMLRFuHJ197eJZYbCMjo+Fj78/QRfBYVgY8kqKIa/WCfjjqUJPPWmSykgvVPqbVaqQIyQm&#10;Bvbu7giLiUNxhQwKgsFimQJxGVnU4QmDk08ADrp4EATa4yvP7MMXH3sKf/rIY/jio0/hS489gy8/&#10;tgdffvxpfI2A8fE9+/DkvgNwcPVAMnWkpMoqVNH5UqhVUBKQqhiqaX+qaR9qGyzo6uul+5Q6O88R&#10;5L3yMl596w28/s5beOuDd/HOR+/R9B28+cHbePujt/HaO6/i1iu3BBiev3ZO6OzVM9i+uIWNrXXM&#10;Ls3Q/T+IxuZ6GM01qFIrIakoEwFdeflZpEzkF2RDV63C9ukT+N4PPsNPf87ehb/Ez3/5S/yE5n9K&#10;0x/+7f+gDshlpBTp4BhSBOcoJdwJRASAkX4FhnVCu4HQpocB3W+Tw0O+//vEFkv+7udwmNEsoM8G&#10;hLujkx+Uc/oOCP4h4nJ3D4NAGwA+KAGED+hhoPe/Sw8DQxsUiimJfQltw8g2CSik5Zz4mqFwp9we&#10;V1Sphj1JWAxDKkTgCYPhPgZDug8YDG3gthsI/1DtBsfPAZJ0MEGPA6SD8fTb93Uwjj6LfUC8Hfpt&#10;1sH74vkDBIz7CQ73R1Zhf0QV9jHEclAMB71EKrAvQoYDBIyHoqpofRZBJH0mRPNsnWS4PELQaBcn&#10;Fyl7nBKUcIpXwiFGCqeYSjjaZKsvHV0B51gpXOKktGyn9rRjZCkBYzEcCSLtCSDtgvPgGJwP5+AC&#10;UiGcAvPgFJADJ/9sOPhlwtGXOqU+6XAgYHT0SiOAjIdDUBwOeAbj6wcd4R8dB11dPQZnJjA8N03t&#10;cz/yqHMelZODXKUaVfXNqDDUQmaqhaHtPhgaNCildjhfVYEijZTaHjX9rUS6JA/Fmgq0j/dilt6j&#10;85vL6J0aQlOflaCvAWZrvZi20Xu2pdOKUurQB0WFI6OwAJZ2grThIbR2d2OIoPD2i7fxve99Fx/T&#10;O+o2dT6vUsfz5ZvX8O1338E///Cv8BPSzZPbuHr0GD595TW8c+0aXtjcxK1Tp7AxM41aeh+atSo0&#10;03uqkQC0jt6NdRqVEFsTu6mD3NnSgB5rIwY621BbQ+9rzt6gkGKNzsPx+VksE4gOWczoJvjt0CrQ&#10;rldCW5aL5IgAeDrsg8uhp+FOUx/Pw4iP8aNtVGDz2BheuHEC6+tDmF/sxvJyPzaPj+PU9gy2T8zg&#10;2NooJkZa0WpRo56NZcQvVuK3/h4zFubacfrUKK5emcHVqwSk5/pw8mQrNjYbd8CwQikTcMj1TVMJ&#10;DKNSohGdHotYApqk/AQk5MYhMS8W+fJsumjlomB1fXcdOsbaYR1qRV1HHcxtZhhbdoCQrYUstVED&#10;mUouEv5WKMoJovLhF+qHfXb7EBAZgPyKfMiqpSirKhVBIkXakp1hY3kuAUq6sBYyKKbQfGxBAiJz&#10;YpBWkSGGlxkG5Ra5CEJhOFSzP2KXWdRR5lJ5+hYDQRLXQzQJv8d0apDD4yOp0YxCQkY60vLy6e9E&#10;OHl7Ya+9Hb7y5BP40y9/CX/++KN4ZM+TeOLgXhzxdEJ0WhxKq8oJCo1iOFlpUkBLJ5nrJvfS8cs1&#10;pYhJDkdKFoE0NVQJSTHwD/SCh6cjUtNiIZUXQltdjvomukE6q9FoVUNnLEOVrgDamhL0Ddfh+PYk&#10;Tl9YxNrxESyu9WNlox9HtwYxTjDYZC1HR7cCswtNGOX0L11S1BLg1TbnQ1dL50IVh9zKCBQq4wjY&#10;i9E2ohM+fQyFPG0cVKG2Ryb8DNlq2DCkxch6hwDDuVPDokoJVysZWG4X6WaktUUo1edCYSlDE0Hq&#10;5PoAtq6tiZJ7yUWxiC+IQgkBYjkdQ6Y0HemVaahu12FkbQDTJ7iWpYbgPR3V1gpYxwziN1WWfAGF&#10;DKstQ7Rvg1o0ditR01QOZU0BcssI/pN9CAwjoNLnE0AXi6F2thg+T2DIVj+OQubk1rsthjYw5FJ5&#10;KpVKBPkwGHLKGgZDm8VQLpejsLCQwDFBWAw5AMVmMZRXlENPDzHDYZVS/vlwcl5eNgFIoRhKHqfe&#10;nrW9FeY6E5paGtHb3yOCURKT6aXnZI/Hn3xM6MCh/QRy3khKS0YsQWFQWBC86O8QdiwmMOQSiTkF&#10;1LkpzaV7QIOJ2TEcO7mK8dkhqPVyAiwVgRXX1zQik+sOp6chPIrLJwaSghAeHYNY2u+0vFzkUS+7&#10;hF6oEgLignIJcgga0/PzEZ2SDDd/XxxycoaTuxc8/ei7QaHwCgyGi48/Dji54ICzG8md5IH9JJ46&#10;evrDP4wjjbNoH0tRJKkkqJQSoGtgMNbSfg1g/dhxnDl/ES/evYtbL72E52/fxs1bt4R42Suvv467&#10;r74qgJCnL778Mq69cBNXbj6HC9euYOvcKbq31+i+noS1x4qGNotIBl9FL0D2uyyVl6CospCOhysx&#10;5SIrPwPJWclISk1EXEIswiMjEBgcBB8fX7qGfgiPCEYSQXh1tRqXr1zE3/393wkwZGshg+G//OLn&#10;+Bm937752Y/QN3UUoalSOIeWwTPZCHdOCZPMwLWT0PpIClsLa4UeBm4Pwt/v0v8MGLL4uw8DQwcS&#10;7+NvBcOHAOBv0392MGTr4e8EQ7q2u8GQoZDFQ7w8fMzRyM8EcooaGfYTVO2PVmM/g1gMQyFbDRn4&#10;GNj+MB0m4HtQAgLjCQoFGOrp7x0djGM4pM9jf122390t3h/erwd1kPc3UkVgqCRxkMx9mGSgpe/t&#10;iOc1BIUcIa2CfZwKDglcY3qnzrQ9QaJjPC0TUyWJoJHWcU1QwzNFB++UargnaAgQ5XCOlpEIHiPL&#10;4Uig6BDGKoVzOCm0BE6hxXAiSHQKYuUTKBIkEig6BmTD3i8LdgFpcAhOwbOeIXjS0QNxuQVo6OoS&#10;1sKxhVn00LtVotEgOisbiYUlqKyph6K2Eco6C3TNzVDUGZGnlKBEVwkttcHWkU700vuSYVBqUgkw&#10;5ACUzol+DC9MoYs6klzMorHbivqORtTSO8baT5361gbkFucjKDwERVIJugjCBqnD393fi6PHVvHJ&#10;Nz/EP//j3+K733wXL10/h5euncYHr72A773/Jv764w/w4UsvYm1oGBsjo7iwuIj1/j6cGB3G+ZVF&#10;TPZ1QUWQZyHYG+xqRVdLPToaatGk10IvK0eVhDr0pKqKYjTVaNBDHV1VRSmS4yKQmRwHa70Ja9Pj&#10;mO7tQHVxDmRp8dDRu69WUYzitBiE+znD03kvPF32wc/7COJjfVBZmY7ebgNBIO3D+VlqK9sxPG7G&#10;5EwjTm6N4srVZVy5soIzp2axujSA+alOHF0exrntBdy6uYVX757D3Ze2cfniLLY4gPV4G1bXGrC4&#10;ZMTyimkHDHloKLMgF4WVpcgoykZQbCh8I/0RlhSO+LwE5FRmEwwqROCJdbhFQGFVnZJgjq2JaSJH&#10;GfsZStTlorIBl7zKLM6iFzwtoxNTRCeFlVOUi9CYUOyzJ/r1dUF8VqKw5qlMVZATcFVb9dC2Vou0&#10;NGwZzOLchQyJBIeh6eFwj/REeFakAEi2GDIc8pTBsKpBJYJXGgebYGo3iyFkmVFOUJuAtIJ0lMpK&#10;qfGpRKGkFOm5uYhOTIKzhze++sQT+LNHHsEXv/IV/PnXHsHThw/hqUMH8LW9T+Orex7HPqdD8CVi&#10;5+S8mnqtGE5W11URcNagfaAJmhoZcovSSNlIzUyihstPlLvz8nFBdm4iFKpCVGkKoCIQ1BmLUVMn&#10;gd5chromubAOLh8dxKnz87hwdRUXCcDO08XcOjeN2WWrGE6u0qahqVWC0QkTunqrCBTL6CYvQfdQ&#10;FSYX6zCz1oqBmVq6Llp0TxoxtEC9kmmzgMIWthwOawQc8lT4GhJc9i02CXVwOpnpeowe7RKQOLs9&#10;gqHVToJHA0zdGnRNNmNxawKbtE9K2u+gJB8C9kTI6srpvEtRoMkjaE9GSnmKWKZpUQqoLNRkQtMs&#10;gaG9Aor6XGgaC8HBJzy8XUeQW9cho04EwXajBOZWAqLaEpQpUlGmTEFdswyNrdTTalRjaXUKN25e&#10;ITAbE0PDnOD6xo0bwr/QBobf+973xHKtVisCSthqaANDBsmJiYnPwTAxMZGgwkeAIa9bRPeBVFIG&#10;naoK1WwBU8hEAAqnrMnLy0F5eRm6ujrEUDIHn+joQWc4ZKuhmnqHXBQ9JS1J5DD08vGAm6ebSF8T&#10;FBIoqqAcsTskopWdXOwRGOKH5NR4JNNDX1iSC0uTGYsrswRaJ7G8NotaC937+iq0dTSjvsGMgqJ8&#10;2nYKwU8E7bM/bcMdds4ucPb0hFdAAII5CIRANy41BYE0HxIdjeDISILAIIJBP/iHhCImIRnJ6Vko&#10;LKuge6+Wes096B4cQc/wBAYmZjEyu4Sp5aOYWz2OoyfP4uyla3j+xVfw2hvv4s13P8Trb76D1++9&#10;jVdfu4c33nwb77zzHl5//Q1cvHSFXj6nsLC4jNGxCfQPDKGzqwctrW2otzTCUGOCrtoAY20d/a4B&#10;WpKCzhf7HCZnpRHcxiGezgMnwI+ID0NIVBBBqS8CYwIQGO2PkLgg8VlCOnVKSXEc/UzXNSY+HmER&#10;UfD29YOzqxM8vFwRFxdDnYYGvPrqK/jpz34qho852ISB8GcEh//8s5/j9uvv0furH66hBdS4VcKf&#10;QMgzs4UAbAcMj6QSGKaytfBfFwzZKvgb2vU5f9cGhg/CH8Phg8ts+j9g+PvBkIeTeUh2b3A59oZW&#10;CGsbD+3ui2YA0wodiNUJ2QDuD5EN+v4QPez7f6zYynggmvaXgHB/FMFsDAMqHR9t/0i84b54nkTH&#10;zLJP0MEx8X5daS4dmMS1pVnVn09dkg3wSjPSs1GHAJJPugkeyTq4xanhStDoEqOAc5ScAFFK4vrT&#10;BIo2RUjouSqFE4GjUwTBYngRnMJIoYVwCM3FkZB0POMWigPeIShWadE3Se+fyVF6/0ygZ2wIcr1O&#10;ZE8IjE9EgVJLbU0DVJxDkN4b5fROrKxRorGvGQsnF3HmxmmcuHIck+uT0LWYBBhK9Ar6jh76pnrh&#10;s6hvqoPZylC4YzW0DnSgsb0RMrUcGXlZImPC+MwEpuj3Bwd7sLW5hu984x38w19/Fx+/9SJunj+K&#10;66eX8cKFY3j12hm8du0cjk+OoatGj7lOag+sreij+RlrCxYGutFi0qAsLw1WSw1mRukd21KLVq5M&#10;pVPCqCiDtqKIwLFQTDuN1RhssUCSkw4/VweE+rhDVVmC+bEBzI3QO7RaDisxUZdRidYaKXTSXPo8&#10;C0ZdMRqJwdpaNRgarMPsQjs2Nwdx8eI0Ll6ZIY6wYniyGlMLddg+O4wLl2dw9twUAd8QFhY6cWx9&#10;CC++sI1Pv/kyvvnRS/jut1/Fm/cuYONYL8ZGa6iNq6H1zJhfqMHSinkHDGU6NZQGHTXQNQSHJQhN&#10;iEBwQiiyy3OhMCtFWpq2ESu6pgka+iy0TI7E/AQExPkjOiMKeZV5qDJT49qgh6mFoMysAddEzSrM&#10;QVllOSqVUsjVCshUBFHUKAaEB8Aj0ANBMUEolpeI71i6G2Dpb0QdbZ/hkK2CDIdsOWT/wqCUEOqh&#10;uCIgKRBpFZkoqymDqnnH15ABkaGS6xu3T3SISihsMSzTShAQGwD3AA/kEIlr6WJVm40oqaxEaHQM&#10;ntizD//fP/1T/MkXv4gvf/3reHTP03jq4AE8Sfras0/hS08+iscOPAN7byck5RO4EPhyvkZOz6Oq&#10;pd8kOJbI8+lmSxTBNQHU+B84tBdPPfM4wYE3ikrSRaLmvMIYFJXFQ07AVG0uJiiUoX+kHqsbwzhz&#10;cRHb5+Zw4vS0mGdIXD7Wh85+HdSGHBjM+ejorsLAsB5tnQRNLTtg2Eugt36yB+dvEPFfncLyqQHM&#10;bHQKH0MGsMb+KrQMaYSPHwMhi4d1Wyf0aCZIM/UooGnlc8jRYHTDTdYKq2HzqAlVTRK6BlIML3Vj&#10;9ews5k+OI19BD26yD/KqslDVKKPvGCCtqxRgGFsYi2x5GvI5rYgyFcW6bEjNedTLow6DOgHmLik6&#10;xg3CclisTobCmEMPbAUGpxuxSDfu2Dz9bpcWxqZyAhcC4H4zWtprRPDJteuXCAzHRZTx1atXhcWQ&#10;K5/wcPLzzz8vfAw56bVerxfpathqyGDIlVHYkjg9PS2GkvPz84XFkMGQh5J5vZKCfMjKJSIiebeP&#10;IaesSSMoKyzMF3kMZ2en0drWAqVKAZWmCtpqjchpWFCYJ+bZelgqKRFWLYbCwOAABAT5w8fPm+RD&#10;f1MnK5yB0Z8A0RepGYmoMetEBZWNEys0HYFKK0c+PS9V9JzwNnPz8xBLIBQaStAXGknbCINvYDD8&#10;QkIEADIUJtLLNC0nR9zPWgLlxrY2WLu70TM0RC8+6imub+D0mQu4eeslvEaQ9/b738Cn3/uhCMT4&#10;8NPv4/1vfSb0wSffw/sffYI33v4AL9x+GecvXMXxzW1MTc5hYGCEoLwdTQ3N6OroQjdtn6FPKlMg&#10;N68ACdTBCo+g/QsMIVDzhpubJ1xdPRAcHIriMh4eV4sIba6fnE3HF51EMEjvl6TMRIJEVhISMuMQ&#10;lxaFiOQQhJNiMqOpY5mBQmmheD+k56UjhYAyOSMVUXGxcPf2hr2DHTwJxHNyMsX1+fZ3PsUvBBT+&#10;UoDhv/xyBw7/+u/+AasnLyKlWI/93mkiItQ/2wqPTCs1ks2/DoYppn9VMHzouqTdn/82MPxd+j9g&#10;+PvBkH0N2V9P+OqRhN/evyIYHo7b0e5lD/v+b9Pu7+2W2GZstYBDAYU0zzBol1DzgGhZ/M6xCyik&#10;c7FTFWaXOOcjiadudF490+vgl90I/5wm+GTQOaZ13JP0cE+shlu8Bi6xajjHVMEpRg6nWBmJpzvz&#10;zjbFSEkVcIpmSeAUVUxgmImnXMLgEpYAbQMBzBynJhvDyNwYescHYCCgyyorRWhSMjLKylFeXQNp&#10;DbXf9M5QmtXonezB8YvruP7KJVy+fQazR8dQ11EDSXUF8pWlqDSqoKjVQ2mi7xFkcu14I8GXsaWO&#10;tm1Ec2+LKDIwPjOGjt52tHVbMTE1isnpEXq/N2N6rBvPXzqBt+9exZ2rJ3BlexYnVgdw+tg4AeIK&#10;zh2dQ1dtNczSUrRXq9FC+9VB7+jRJgu6CUh1siIUZSWgvdEgStx1WKrRTgw02GTCTHcLloa6sETQ&#10;tzTYhWMj/Vjs74C+vBiJYf5IjAhEWX46GoxV6Gs1Y6bfivWpPswPtWKkswZjvXVYnevGue0ZXL5I&#10;+3JuFmcvEPRdmMDZi2M4f3kcp871Y+V4ExaO1WPrYi+uvjCDUxeGMUsswAGr7V1VGBmpxaWLS/j4&#10;o9v4BumjD57H8zfWsTDfjJFhAsopA71HjdTZN2Ft3bIDhlPLC5hYnEP/xCgUBjXiefiGCLiGdnR0&#10;eQzDi8NoHWlFVUMV0kpTEZEegfC0MGRKMmAgAOud7BXBGexjyJDXPtgBc2stSjk3YoUEsioFqgg+&#10;q4nUNTVaEaEZnhAOz2AvxGUmiNQ2RqsJ5m4i/Z46AYYcZMJgmE60nCXLEVbD6LxYRGRFITY/HjnK&#10;HOFjKDFKkFPF/gn5IvCErYb13RZYehoIaI0iWtrOwx5RiVEoImI3WupgamighiYbT+07gP/CUPjo&#10;ozjo6AB3fx/4RYQhODYGofFxCE+KQ3JeJgrpOCp1clRWc75GOibO2agsIojOpkYrHjFJnM8wEA4u&#10;dvj641/FvoN7kJ2bKoaQZbSfpRXJKJenEBhmEBgWocEqx9hMM7bOzWD7/CxOnpkWw8knz8xg5dgQ&#10;+kao11NbSOuno9qYh/rGMlg75HSBlbA0lUKtT0NVdQoa2iQYmiHK3+zG0na/yGHIKWs4+peHbbnC&#10;CMOgDQ55ymBoGVRB38HD8UWQ1RcQZGehRJ8BuaWYQLtCVC/hlDYT6wNY2Jqg7TQgTRKP+MJolBtL&#10;UN2mpu9Xo8xYitTKNKTLqRHX5KJIm4uS6hxap0AEn2RWRgkw5LQ5bDWMzHRHVKYXncd0tPSpsUQ9&#10;nk06/smlLlh7CVi76SUwXIv2nho0txmwenRWgCFHFnPtYwZD9jFki6HBYBBg+IMf/EAsYwsi10pO&#10;Tk76HAzZkjg3NycCUxgMGQY5KpnhkC2LkuIiMZTMUMhiiyGDYWlJEW2Heq8FeSKPIQ8ls49bfmGu&#10;sBLmUK8zJp6rbSRBQ/c1+x6yNZGtfOx36OntTpDkLoJTvH294O3nSfNusHM4BHvnQwIOSyQFBPrN&#10;GBrtRVevFVUaGUrKCgkydQJCh0dHhCVuaHgMM7OL1Itbx+qxDaxtbuLoyZM4ceYMzly6hAsExTde&#10;fBF3793DG++99yu9+x7eevt9vP3OB3jt3tu4fuMWtk5fwPj0PPqGJ9DS0QeTpZU6Sw3QGOogVahR&#10;XFKBjKw8JKUwYKciMyMHmZk5iIqMRjCBX05mNtRVKmg0OpHPq7xCirz8QqSlZyCOevvBBK9e3r5w&#10;dHSBl48fHaMElpYGkc/QyD7G9NzHpsbQsxgpoJBT2GQU0P2Tn4Lk3EREpIUgMj1UuK5klWUivzKf&#10;VICMwgyCxxTE0/kOi46Eo5srDtkdomvphSp6t1y/fg3/+I//KIaPGQoFGP6Ch5KBD77xCax9U/CL&#10;K8YetxTYhUnhRTDlmtYCBwJDuwfBkBrI3TC3G9r+UP02MLRB327x+rbPed62/MGhY1ugie3v3fo/&#10;YPiHDSUfitwBw31hlZ8PJf+rgeGuoWWb2MfwYXrY9x/2WyyGQBsc2qDwoUrQwyGRywL+CgpdCABd&#10;08xwIwB0y/h1uaTVwiPDAt/sZvjlNBMYWuDOwEjn0o2+70Ln0DlOQ1LDMU4lhp8d4wkUE3aGoN0S&#10;VQSPVXCNV5LkBJE2SJTALjQLTxAYesemw8ydy7ERAYRjCxOYWpnGIAGbobkB6SXUuc6md06pBMVV&#10;cihMGnSPd2Pz4jFcf/kCrr10BuunZtE1XAeVqVykosuWFkBGEKZprIXJ2oLqRmr3W5pQ194CfaMZ&#10;VSY1zNZarJ9YxeXnLlIbewKjk0Po6G5FvcWAal0l2hp02FwaxvPnVnBtax5njo/g+EovLp+Zw+mj&#10;ExjtJMCUFkFBAFeZlQJFThoalFL00zvNwqnHSjJRkh2PNosGS8RCy2M9OLM8icurs7ixsYTnN1dx&#10;8+QqbhxfxqXFaWwQHE53tqDbUoNajRT6qjI0mJSYGrJie32KfnOS9mcQZzbGcOXMPG5cXsVz19Zw&#10;5eoKTmyPYe14L1Y3OrF9bhAXr41j+0IvFo+ZsbplwZmrfbh4YwwbpzoxMKpFK7XzTa3laO+swvqx&#10;fty7dwHvv3sDd17cxuntcczPNWJ4SEftazk6OkowPqHGxvHmHTAcX5jFwsYqFjfXYGq1ID47GdHp&#10;8aKkzMmrW1g9u4b28Q4Ua0sQnR2NaIKzPFmuyGM4MNOPkYURugBKRKVEISU/Dc09Legf6xfj+mZL&#10;vXBMl9KFZn9DTvirrlEL3yE3Pzf4BvuKgJdyTQV0VoNIYq1u1gqLIdcq5mFjzmnIOQw5lU2KJA0R&#10;ORGIKYhFpiwT8UXx8Ir1gnMINUYxPiJQpUBRCFW9Wgwpl2vL4RPqjcCIAEQSHMq1SpETrrC8DM5e&#10;nnjkiSew98gRhERFUSOVB229CbXtzWjt76YbeBBTq/NY3T6KoblRkfBaYVSKbRZw/deiFCSlRyE8&#10;JhA+ge44bH8Ajz7+CHz9PaEzyGFppgZUUwCFKhuq6lyo9FkExvkCDtt6tJhd7sQyXay1zSG6cYcx&#10;v9qDdgIklT4HhRLan7xAZOUFI78oFEp1CnoHdOIil8sJSjI9kVkQiAp1EjpGq4W1cGylRQSfcPQv&#10;W+i6pkwiTQ1HJlvHqkV0cu+iRcChoauCoDAfpYYMgu5Igm5/5NNv1PZp0TndiC4CV65/3Dtjhdxc&#10;Suc5ErlV6XRt5ASOXKaQ4EmSgISSOIL0TAGMleYSyOtLCTBLCAzTkS2LEUPJ6oYCFFbFwTNiPyLT&#10;XOnhLaKXgQVrW8NYOj6AnpE6WNqq0NihpvNSjYbWKjS06HB0c05Em3JUMoMh10lmOOTAEwZDHkpm&#10;MLQNL3P+wgfBcGFhQZTE4+CTlJRkUfmEh5IZEstLikXwCQ8lszj4hIeSi4sKaBvJKCFAZDAcGOgj&#10;aCtGWESIqHYSHBoIdw9Xus4+Igo5vzCPgDEbmdnpiIqJQGh4sLAY+gX4iSknwPYP9BEKDvFHQnIs&#10;XU8pwd8Ajh1fE4ETx08cpfl1PHfzOt565228+/57+Ojjb+I73/0+/vKH/w/++m/+O/76b/8Bf/k3&#10;f4PPfvgjfPt7f4lPv/d9fPr9H+A9Wu/le2/iPJ2bhdV19A2NElhzFHUTaoz1kCvYAlmC+KQMOoZ4&#10;+AaEw87ZG0/vc8CjT/I9ux+PP7EfX/va0/jq157CE0/txcFDDoiPT0FuDgftxCEoKFgkCa+vr0dj&#10;Y/PnQ8aVUjmycwgmk1MRHhEFHz9/HLF3gJ2dI1IJGOubLWjqaIKp0bQDhikxiEyIQHx6HFJyEgUU&#10;puVRR5RerNEZEYjNjkRqUTJyyrOQTUovySBoTKF3C30vMRbBkWGwd3Giztc++Pl5o7bWhLfeeotf&#10;Y/jZLzhBzU75OwbDf/rpL3H39begMnfAISQHT7un4HBoJVyTuKbuff9Cgi8GQzuCEmEt/Fe0GO4G&#10;Qpt4ff6Mv8PztuW2gBgb/AmfQ9JuILTp/4Dh7wJDvQBDEdwRofwcDDnZ9b8uGP5mUApHKT9MD/s+&#10;b9u2P7vF1sDPwZDWsYGgzUK5W44CDA1wovPhTJ0ehkJ3gkKPTAuds1+XK507DzqPPrmt8M1rgRef&#10;VzrfrgyUtA1nOo9OtK+OsSQCRKd4rZBLkhbuSTp4JFcTIBIcxhEcktg/0SVGBtfYStiH5hEYhsMv&#10;IRumjm409XajoasFQzMjWCRYWj55FO1DfcijTnpkcopIxVUgLSWgM+PY2WU8d/csXnjtDC49fxRL&#10;G0MYnGxCK7WTEm0pcqnzWFxFbSK167r6WmhqzaIIgKGJ4VGNyupKYpoagqhjuH3nGq7dOIe5hVF6&#10;N2pRXJyB0qI0WIxSbK4M4YWLK7h6agrbGwNYp7Z5e2MYPS1aSAuSICOuKU6JQ1l6ErSlBWipVqK7&#10;Xo8aeSEUtI1Sen+11iqwtTqGO1dO4N0XLuD1Sydx6yTt/7E5XD06i+eOzuHM1DDWB7txYXUOVwhW&#10;54e70d5QjbGBFlw+u4LnrxzHha1ZXD23iOevLuOlFzbwHE1PneLRpQECwi4MUfvd0inB6LQeW+e6&#10;cepiDzZON2Ftm9vURqycaMLMci16BhXo7JWhp18t2OHY5iDeevsigeF13Hr+OM6dmcEJWjYzbUFL&#10;cwn0+hQMDiqxvX0/j+HowiSm1uYwfXQBNdY6JFEvPqUwXYR9L59aweblE2J8X9+iR7GyEKXqQpja&#10;9CI59dTKOFr7WpBGJ45LeCVlJiG3OBdlUokYy9fX1ggYZP+ikkoOQqkkSFKLaXJ6Mrz8PBEQQgBU&#10;nA2pSQEN/YaagIrBMFORizxtIdRWLbTt1SiuKUVWVTYy5JlIr8gQKW0yK7PgnxAAO387OPjbwynA&#10;EWGpoZDqK6CpV4n99YvyQVBMAMISglFBANrY1QylQU3LIuAR6Ee/XQipVoM6ays6R/pE5vU2umCD&#10;BINzxxeFxlfYsbVHWCHZf7G2ow5NXfUEcVICuBRExIfAzccZew49JSKUTQ0a1LfqoK+rpOPPpe1n&#10;oUKdCpkug+YJhFUpqK4vQm1rBapqcsTfCn029ARVeaURCIk4hKh4BwJPD+QUBRBQZqCjT4lWThpN&#10;cNjSLkOTVUbbL4KlQ4ah2QaMLDahl/0Lh7Vo6FWI/IE8pNw8rEL3jBEjq00Y27CiY8YEVXMRpHW5&#10;SKuIhl+iM2Lygwi+S9G/2IHxYwOiCkpttwbqxnKkS2IQXxCKEi1njKceUl0Z8pVpIoK5UJMFeV0p&#10;lA3lMPVqUTdQDWVjKfKUiVA1FMJM+9s6pCap0NAjhbGliM5/JZpoeVtvFfpHCVa5NF8H9Q4HaN+7&#10;6Kbv0GNorA2b24vYOnUMfX196Onp+bWhZLYQ8lAxDyUzIDKwpBMQsh8hB5awj6HNYmgDQ17OFkNv&#10;b2+kp6eLkng8lMy5DFm78xhmZqYLH8MW6kT00ouMS+EFhwbB08eTAM8PQQSHnLcwIzNNfFZWXgqp&#10;nCBTT+fAUks9tDaMTYxiZW0ZmyeP03GcJADcwtnzZ3D56kXcfukFvM/Z8T/7Dr793W/jm598E++8&#10;9w7eIMh5/4OP8PY77+Huy6/h0uXrOHrsBKZnFjA2Pk0P+AiaWzpgrm2EvoZehNV0P2qp4yVXIa+w&#10;FInJ6QR/MQSk4bSvQbB38sQhezfY0dTJ1Y+mPrBz8IK9oy+cXAhwPcPg6R1OfwfgwCEPPPbEITzy&#10;tWfx2FMH6HNvxCemISsnn2A2BWUV1LumHn9zawvM9PJVEkwXFBUSAKYhMjqKtuMNZxdngrb9tB1O&#10;AO6CxLRE4dvLncHiyiKkUycwMTMeSVnxiM+IFUPIcWmR1BhEIjIlXLimJOcnI6s0C1klWUil90pS&#10;VqLIfxiVECkCeRzdHXHoyH7EJ0Tj6MY6/u7v/xY/+ek/45e//Blh4U/xLz/7iRhK5mjk2fVtJBZR&#10;4xtSgH1BhXBL1lHjSHDBlkGCQLvketjdBzcb0B1JqBWypZthMbT9r2o3EP4+2aKQH5SwHN6HROfM&#10;FrhktRLwNf0GAP6xehgUsh6EQqHfALcd2SWZf0MOdI4Z+Hgqzvf95QLAH5Bt3QclwNAGhyQGQBYn&#10;tN4NhzsJrnfg0SHZhCOJNXQd2VpHUBWjwr5wBfaGy0UZvJ1SeKrPh2RZwncvcsdv70ExhB1OMPwG&#10;tO2GRJt4HfHbD4g/2w15v28bDxNvx7YfLNv3H/wtliN1gJzoPDjR+XBJq4dbOp2vjAYxfVCuGZwK&#10;qO5zUPTMahBw6JpWCxeCbSf6TSf6PZZzYjWck3bkkqyHW4oe7ikEhvRssfXQOU4Jp1iFmLrFK3Ew&#10;MA8HfFKQWq6DnDqUHGlsbm8mQGxD12g/geExLFCn2ETv2mTqTEbHRcNkqcbC2jCuEhjdfHkDV24t&#10;4uh2L1Y3e7B9YRJLx/qp/TXATG0sl9ctV0kg1chQXVdDMlBbbkb7QDPaBizoG2/GucuLuH5jAy8S&#10;ZF69vompqS7UmmWQSzNhbVHhGn3+yp1NXLowjrXVNhzf6MPKQifqOa8ydWLL0hNRSW2CSVqBvsZa&#10;dDcaMdbbgvW5IcyNtKO3VY+eZg3Wpjvx8rXjeOf2Kdy5sIrrm9O4tjGFGyfm8eL2Cp5bn8dZ4oqr&#10;xxZx6/wJXN1ex5mNeVw5s4ZbVzdx8+oGLp6ax6kTI7hyeQbPP7+Mkyf7MDNbi6m5WsyvNGB8Ro/+&#10;MQWGp9SYWjRgdsWIhaMmkpnOSz1WjjdidrkOA2MaalvVGJ4wYnqhidrTYdy4dQx3XtrGc9eOYuvE&#10;BOZm2oSWF7uwtNCOkyeGcPni9H2L4co0RpcmMTQ/BkOLmSi8AHnSQli6mzB7fA5Hzx/DyulVtAyy&#10;qVYLhakS9V0mjC2NYGJ5jEhdi4CoQHgGeiIqiZ3Gk5CUlooiSQkqq2QoKi9BRn428koKRDBKlU4F&#10;hVohGlR23PcP9EdcejzKdARzBIZaOsmlBHYMf4XVpTD21qF+qAGVFhnytbRv2jwRvWxor0HTUDN0&#10;rdWorKlEgbIAyUXJyCzLEGllyrVliEonyIoPQFphMkoIEpu6GzE8OwpLexPSC7Lpd1NE/jdVTQ3d&#10;ZM3US2mAxqKH0kxg19WEzrEeYTmtbqqBspYTSWuFD+Po0hjm1qcI1logkRcjOjEcbr5O2HfkGYTH&#10;BQgwrGvRQGcuR4Uqi27cdNjAkKf55dEoqODcfWnIKAhGco4/ypRJBIbFyC0NR2jkISSkuhJgR4ko&#10;ZO4ljBHc9Qyq0dGrpJvDgqn5JnQMaAgMpQTpZsxTb2JypRW1neWQ1tBvGdOha6FjHqrCwEIdxo+2&#10;Yni9GbX9ClQ1F0JiykBUri/8k12RJU+EZcCAqc1hTB4fQuOQmb4rRZE6HREZPojPDyEgLCZYVKO6&#10;VYqy6izIzIWo69FCT4CqbJDA1KNBw1CN+LugKglSYzadK7p51+hBOz+K01encPLSGFY2uzA2W4dO&#10;2vfGNhn1fqrQ1V9D2vEv7O63YIwe3ONbiwRTGyLlTH9/v4BCtg5y1RP2KeQ0NRx8wkPKNjDkBNe7&#10;wZAthpzHkINPbGDo5eUlgk/KCGoYDG1DyexjWEEwmJ+XI3wMJZJSEZXc398rgk3Yj7BcWi4CUAaH&#10;qfe2voJTZ7YJ9C7h1osv4JXXXsbrb7yGj7/5ET79zif47PvfFSlUvv3dT/HJt7+Fb336LXzjWx8T&#10;AL6NN99+Q4Dh2+++gxfvvETweAJ9A/1obG4WQRwNjXRfE/SVlJYjKYWuQVQsQkIi6VkJg59fMHx8&#10;gwjqfOHo5A43d1+4uDGUecLVzQtePoG0Xjj8g6Lg6sHlrTghtyP2H3TGEUcvOLr4wcMrlNahbYYl&#10;IywyDcE0DQhKEKB42M4L+w654LCDO3wDQhAeHSde2Bq9AT0Dg+jo6kRDUyM0XJ+5tATp9MLkiGFn&#10;VxcCUQccPHwITz79NPYe2g8nD2d6HsKRXZQtLIY51AFMyU5Gel4qdSLjEJsahcjEMIQlBiEqhQAx&#10;MxYp+SnCxzCrOAuZhZxWKoUAM546SpEICPWHk5sDHa8DCovycPHyBfzjP/8PkdT6l1wI7xc/wS9+&#10;+VP85Be/xIef/gDtg9MITCnH4bBiOMcr4JtlhlsGgWGaDU52wR+J4fA/PBjeh0MGQwGH/8ZgaIO8&#10;B7UbCG369wfDHesdp6N5EAz3RahEAAdb33Zb2h4GhgfZQncfxhjEGMjYyrgb5n6fdsPgbj1sXdtv&#10;PSiGwt1gaFv3QShk7YAh53WsJcD73WDozj6FmWyJ5XNqA8OG3wKGpN8Chi4PgCEPLXOFFoeQXBRo&#10;GqBr66L2uhEt/d1oH+lFQ1crxpdmsHnhFIZnJpFbkI/c/CwMjXbi0nWCmNdP4ebdVRw71YXOQTmG&#10;Jmtw7uo0rhAwrRI8DU42UxtYj77RNswsjWKD4GtjexkbpxeweXae1qHO+fEBbJ4axNbpUVy6Oo+b&#10;LxCA3dzEOfp8bKwBw4NGXLwwgbt313D16jg2T/RgZaUdQ3010MiyUZRK7XR2GppUSoy1tWBhuBcT&#10;vVZsLI3jjTtX8ObdqwRzC1iaaMexhR7cOLeIt18iMLxM2zsxhSsbE7ixNY87Z9fx8tljuLW1gpfO&#10;Hcer18/g5efO4PmLmzh7Yg4njlIbSeuf2pzAxloPNgmCz5wdwsbxTiwuWwQQDk9Qe7rAMGjCyLQK&#10;rT0FqGtNx+RCNZY3LAIMZ1fMwprYNaBAc0c5mtrK0T9iwPJ6F05sjwo/xfnZDjQ3yqHT5KHWVIb+&#10;XiNObo7i+tVlPH9zbQcMZzcWBRRahzoFFBUqSpEvK4LRWit8DOc254U4LyDXIWQwbOipw9zGLGkO&#10;tUTnIfFhcPVzg3eQDzUEUcjKz0Mlp//QKFFQVoT4tESkZKWioLQQpZVlqJRXikTBCUnxwknfP8wP&#10;udICaJuqUW01oozA0JaapmGYyH+qHZo2HSrq6Ht1UuGH2DvXhzk64WPr4xiY60fPVLdIodM21Ir6&#10;zloUKQoQTFBYTFOutNJJZD++OIb5YwvoGOpCYWUxopITEJ2ajIjEBFGzkU3YpeoK6Bpr0DHaQ+qm&#10;eQOdkxJIdOXCf3F8dQKLW0tYPblIVN6FcvosJMof9m6Hsc9uD2KSwwjmdKhtVkNtLINESVBIYCjT&#10;pQvrIKtUkUANXygSswi6MrwFJNZZK2Ht00CiSERyhgfyS0JQbc6i39BibqURfSMq1BPo1TYV0IU3&#10;Y3apBd1DWjr/ZWjuVWBmvY3AkEue5aNQGY3CqhiCuSy0jlCvgb7PYNgxQ+BG4KixlqKsJh0pknAU&#10;ajMI6tTonm3BOPXE2GLYPdsKc5caEn02kovDCRDT6G8VWoaNMLTJUVGTR1CoIeC0ClDMr0pDgSoD&#10;xboslGizkFYShaKqZHr4azCz1oGNsyM4dXkS2xfHcfbKNDboQR0YMwpfSq2ROiEtCrqBNWjvNhEY&#10;NhAY9tBNvIwz57ZEVPLQ0BA9zDeFGAw5CvnMmTP47ne/K8CQaydz8AkHmPBwMqe34YTYi4uLIpUN&#10;J7jm/IYMhp6ensLHkC2GNh9D21AyRyTnZGUSYMYLMGRrIVc+OXPuNG48/xzuvfk6Pvz4g8/Bj4Hv&#10;g4/eF5D33gfvEui9hTsvv4RLVy5iaYXuj6F+tHGty5ZG4afIgSocXMLznBtxaoY6ZXR82mqdCDYJ&#10;Dg0TwRwZmdn0dxICAkMF7NnZuwg5OXvCzz8YkdEJiE9IRUxsEiKj4hEUzNHLgQSMHPwSTiBJIBWb&#10;LIaNDxx2xuNPH8Cz+x0JEt0I3nzh7hFKz100/AJi4UeA6B8YJyAxJCwJ/sEx8PQJgau7H4GlH7z9&#10;g5BK+2O2NKBvaBi9/X1osbai2qBHGYF1ZlYWomNj4OXtBQcnRwLLI9i7fx/2kA47HqHnwl4EnDEc&#10;cqm/3JIc5JBS85IRkxopSuQFRvoiMjkCCdkJSC+kzhKBYWYhqSBDgGRccixCo0Pg5u0Ke+cjIvq/&#10;ts6IewTiPyEY5DJ4P+e6yDTlf//005/j+ouvQ1rdCKeQLBwKKYJPhh5+WfViSI2tKDtA8p8LDG3D&#10;x7sth//WYPgg0P0ucdJqhrv/kGAYXvU5GPJwrC1w47eBoQ3aGOZsw8+2ZQ/qQfj7XXrY923g94eI&#10;QfFBKGT9NjB8qB4yvMxDzuyP6JpiIhis2YFDkjP7LP6BYMjRzAf88+EWVYQKcwfM3YPQNDVQ+2xF&#10;19gAmnraRMm64+e3Mb4whRJJEZTU/q4dn8Kd187hxddO4OR5djeSQ1WTiJZuCbYuDNOzvYyt8yNY&#10;Okqwc24SL712Fu99dBvvfnwbL927gAvXVnDy7DiObg9g7UQX1jbbsbrRhg0O2Lw0jedfWMet28dw&#10;8uQgxscMOEHrvPDCDC5fGcbJrT4sLlDbaq2CsiwVJemxUORnYqy1SVQhWRkfIDBsxfmTy3jv3vP4&#10;8M1beOHaJrbWR3H59BzeePEU7t06iZtn5rG10IeTcz0Eh1N4+cJRvHV1G69f2cKt02s4uTCCmUEr&#10;hrvrMTXSgqPL/dg+TmC6Pih+f2GxAatrLVg/1orV9UaCQhU6essI+MrQPSxBe38RQWEatOYY9AxX&#10;4OhWC06e66KpFZPzJrT3SlFTz6nRstFJXLG42on1jX461lH09RggKU1AbnYYyksTYaguxMRYE05v&#10;T+Lq5cUdMJw7voTuiX7om02Q1VQJCMosyyFIrEbfTD/GVsaFrMNtaOxrENVP+qjhXjyxiGWi3/HF&#10;CahMGiRmJMPdzwtOnm4IjghHTlG+AEMeQmYwjEmKQ0pmKnIKc1BSXgK5Uiac+YNCg+Ad6I3kgjTh&#10;G2ggMKw0ygk0CiGrlaNhsAltk20w9dWiutMg1DDQiJ7ZXgwuDaFtvB2tQy3oHO/A8OIQhucHUddh&#10;RmlVEbJK02EhSJxencTk8gRG5oYxtjCO3vE+GBqNyKB9iaD9CowKRyztv0RdSUBcJ4aRZxggCQyl&#10;BgWKOF1Ngxa9032YP7Eg6jKyxbBvpAMVyhIERfjCycNOKD03EY1tRpibVHQzl6BSnQWlPg9qUx5U&#10;xlxozHReqrnqSjg1jO7ILgmHsakMfeNmtPVrUVQZjawCPwLrWILAfIzNGOgBoOPrl8JQlwGdKZ2g&#10;SkdgSOdgWANdXQ60dAMMzpgxtdqCrgm9sBpqGvKgtxajc1KPEQLD/vlamHsroW0rQVVzEcpN2ahq&#10;KkXHtEUkuGYw7JlrxQj1VrhmctNgDbTNFWIIucpSiob+alpmQE27QlgPm4dqBBjyfFxeKAISCFpi&#10;3RCdGYCodD/kSGIIwGswMtuM6SUrwW0b5patWCBQHJ1uoGMrp05DDLILI1EmTRNJvy3NGjS2smWq&#10;BRsnlqjHdFL4GA4MDPyaxVCtVuP06dMCDHkoubGxUQSfMPDxcDInxGYwXFpagk6nE0mR2ceQ/Qs9&#10;PD0QExMjaiVzuhqOSraBIVsNuVZyMnUYiosLhMVwdHRYWAbZKvjavVfx4p3bwlK1sXkM84tzGB4d&#10;EpDHaWwYADkYhcGPo5jZNzE7l0A5I1WU04tPjEUibZv9EqsNOgyNDGNkbBRVahXBTjBc3Nzg5OKK&#10;4JAwEYnMYOjnHyJg0NOL9p0UFET3anwKUtOy7isbUTGJtG64sCT60/rBoVGIpGVBodE4cMQFjz6+&#10;F3v2OYjhZBd39pEkyCK5uNNvkng42cc3kiAxGr6BkXD3DoKHdyDcvPxIvohNTIauxoSOnl50dnf9&#10;msUwLSOdjisBoWFhtE13HLG3w/6DBKL79uLp/c/gq49/Fc8cekaknpHS81WulCC/LE/4FkYlhSMg&#10;wgdege4IjQ+mzlkiciU5yC7NQnpBOtLz0ujdEYfI+AgR9X/E6TDB5xGC/ATMzkwIi+y/cAk8Eg8n&#10;79Q8AX74N/+A+aOnkJBTif3eKTgYUgzvNAM8U43C54obzB0g+c8FhiwH0udwSHoY6P2xehgUsv4Y&#10;MHwY1Nn0Hx0Mf7/F8Fcgx0DIvomsh0Edazf4/T497Pu7wW+3HvzcZkF8EApZvxUMM+l8PSCPrAah&#10;z8GQrYdsRSQwdKfz6ZJkFHAo9EeAoXMMnWffHHjElEBW1w1j5wAUtdQ207uxptlCbXMzusf6ML02&#10;i4GpQcjVErS0mXDu8iruvnEGV56fx+CkGtX1KVAbEzAwWYXTl4dw9dYsjm13YP1kG557cRHvf/MK&#10;3v/GNbz+9jk8d2uVwLKb2ptmbJ7uwZlLg/R3M9Y3W3GcvnOGwPLa9VmCQx6RIr6htnSNwOvm8xO4&#10;/twITtGy1ZV29HfpoKnMhDQ3CTXlhZjr7cDG5ChG2xvR3ViDs5uLePO15/D6y1dw5uQMFqZp25sT&#10;uHVtHXeeO4qrW9PYmO3CMVp+5fg0Xr96Au/fPIOXL27g1MIQeiwaqCQZMGmL0N5chbHBWkyNNWB6&#10;zILJCTMmOFJ43iyg8NjxFozPaNHckQetMQYVqgAoqkMJCiPpvESgoT0bq5vNOHN5EGevDBEvNBMY&#10;ymCsz6d2NR/d1HavHuvD6XNTuHhhAQtzHWi0SNHSqEQP8ZS1WYV2qxozU61iWFmA4QiBnaW7GRXV&#10;cki01DAqSpFalIFKvZwgo5tga0RYDtliyGlrWEMLgyKBNOcX6psaEKHnta0Wgpx8+IVTg+NFkBAS&#10;iLScDBRXlIr8QQyGkXFRSEpPRhY1llxXloeTo2Kj4Bvsh6i0WMhrlKhpMUJVp4bMpICyvop6GbUC&#10;Di1DzWgcbUHDCM33N8DcYaKbTIE8ea7IqahtUKO23SQSUPOwcYE0F5U6CeoJEkeJzjuG2lHXVosW&#10;on2WvqEGxXLO3UgNEe23rFoFncWA1sEOYUEdmB1BTWstbbsYJSqJSJzdPzsgoJDPx/jCMLoH2yCl&#10;z4Ij/eHq4wSvADc63hy0dtXB1Mj1oksJCgtoWoCqmjwoDbkiLQtH4OoJtrS1RaJGcN94Hd30FtS3&#10;yZFTEob80iCoDamoa87H0IQW82sWtFFvQV+XCk1NEvUapJiYM6F3VEUPTTakuiR6yCToJQico57R&#10;8nYvBuY4v6FaTAcX6mEd0aDaWopKUxaKtSmQ0w3TTjA6Sj2J/vlWmq9Hz3Qrxlb70U83TvtoHeq6&#10;1FDWFkPbWI6mfj1tz4T6bg11DpT0eS26JxtQachDULw3DnvtxV7nJ+EZ6gifMEdEp/rSjawRSbyH&#10;xurRS6DZ1qlCo1UmrIRFknikZQcjrzgWMlUuaqgTUFOrhFYvQ12DHvNLk9g8eUwMI/f29oq0NDYf&#10;QxsYcoLr27dvi6FjDo5gayEDYHNzs/BJXF9fF4EqJQSG/JkAQw8PREREiATXlWWlwr+QwdCW4Jp9&#10;DHNz6ZxKKwgw6wUcGmuN1POqFq4QJXQ/s9WbxW4RLJ7PKcxFdkEO3dcVQmxNKyopRl5BPrJyspCZ&#10;nYWcvBzxdwn/rlYDa3sbBoaoF02QFU6dKQ9Pbzg5u4qULwyDUTEJSE7NRHpGjpjGERDGxCUTZKbR&#10;slyC4QIxTUhMQ0RkLAFhJEIICsPCY8SyrOwCWh5HsOkJZxdv+Ppy5HAo3AkOXVz94eISQL8VSOck&#10;CM7OBI0ufvQZL/eFs6sXreMFR0c3MXxdWlaBpuZW1HFAmUEvjpGPKy4hjvYnUfgasuWQU/Q4ODnh&#10;AKd+2vMkvvTIl/Dok18XcMeJ7jnhfXZBpkjxxDkMPf0Ihj3tEBDlhxSCxRJZIQor8pCenybS2cQl&#10;RyM8lofGfXHY7qAYRq4oL8WVyxfxz//8Y1EL+aeEg/9yv+rJz4gMP/jk+2junYB3VCb2eibBLqxc&#10;OMg7JWjvR2gS8DGQ3Ae//yxguDta+d8LDB/mX8h6GNTZ9B8RDHf7GDIc8vyBqF/5HD4oG8h9Doac&#10;XHoXzO3WbvD7fXrY93fD4G7Z1rf9/SAM7tYfA4ae2Y3wyuHzyOeU17sPhTxN/Z8HQxcCw4MBefCK&#10;K4Wsvhs17X2orDEgT1qOCq0SarMW2rpqGJuNaOqgdr5Zi7mlPty+u41X3tjGuatjwp+uiYCob1SK&#10;jdNWXCR4Y23S/PqJRly8NoI7r63g1p0lgsJ5gsoxzC7WYXrBhNMX+nD5xii2znVi+3yX+PvcZQLD&#10;G1O48fwsjp9ox+CgHJNTWly81I8bN8dx+fIEtk8OEaiZoZNlQVuagS6TGiuD3Vge6kZztQL1xElb&#10;azN4+95NvHznIpbmqb3tNWNjbRCXzszi9rU1vHBpBVe2Z3CRYJEjnt+6uY17l49he45g1KpHa00F&#10;zOpCGFR50CgyoVJmQK/LQl1tAZoai9BP+zUxpcMKtf1bpzqxstFA7X4JaizxkCh9kC9xRrHUXcyb&#10;GtIwMVuNlWON2DrTg8XVJurEywiyK0RGk75BzvLRh6vX1/DirS1cOb+EdTrPWxvjOHlsAqPEU831&#10;crSQGszlO2DIUFjdZES5TobiKomwGLKfIVvKGAZHlkbF8Gn3ZA9ah1tF6pqOsQ7IjErhi2iy1mFi&#10;aQZTK/PoGOyFQq9DVFICgZIHfIL8EZMcL6qqpOdmIiImAsERoQiPCkdKWjI1lNnCghIcEYzwhAgU&#10;SYugq+dcRAQkZmqs61RQNRLQtBkEHDaOtMDcUwupWYbsiiykFKcgPi8eKQVJKCQ4zCrLQHhyKAKi&#10;fRCdHkHAlw6lUUFAaEZNkwEKg1zkWeTKLJVaLsdXAU1ttfA5tPZ3oJpgUc1VW+6rXCdFTkU+AXOl&#10;CDzhcyBS+BAUDk71orO/hUAwH54EhI7uRxAaEwSlroKAyEwQx86w9L2GSlQZuP50MtSmAnSypY0g&#10;cGi6Ucg230ZUrzLmI78sAtKqeBjqMmFuzMHwpA5zq3Vo7yuDyhAHqTqCtl+IyQUjBgka661FqNDE&#10;QVmTSo2hFCtbPbh0a0nAYf9srRCnseFAkEpTtvD/Y2maJASDdeiba0H3VDM6xhsJDK0EkT3om+2g&#10;Y20iGDQQEMthbFMKMGwhuDN3qKBvkdL5oF4fqUCRBq9wZ+x3eQZPHvoqDrk+AxffAwiIdEG1qQw9&#10;/WYCwwaCQi1qzARE1XkEgtmoVNLDUF2IJqsWg6PU2aB7rae/FV0E7SPj/Vhem6fe0rIIPOns7BRR&#10;ybah5OrqalEj+Tvf+Y6omdzW1ibAkH0MObCEo5IZIk+cOCHWLy0tJTBMRhAngPb0RHBIMHIzMz4P&#10;PmGroW0ouagwHwX5edDpNOju7hSVTmRKKaKoU+Ph6wU/6sTE0T2dlpUu3CQYFhkKoxNiRPm7uIR4&#10;AUpJBKhsTbOBIIOUgtPiEITK6DfZSshBHI3NTWIoOZ9+V6R+iWPrWzhiYhOQlJyOzKw8grJKFBSV&#10;ITklE9ExicJCyIEmaek5wmKYmJwhrIgMjbHxyWKYOSubfre0EimpWfD1DyHo9EdwcDRBXrgAQycn&#10;X5IPASFPvWFv704QyH6KPsJn0YGA0M7BBQcP2RPoudHzmgVDjRkSOo5EgmwGwWyC6+TUFMQlJojj&#10;5GAU/oz9hh2cHfH0Pg5keQJ7D+9DWFQosvKzkZ2fhfScNAF8PoGeOGi/H4cc9sM3xAvJOYn0sitA&#10;QXmu8ENMTI9HUlocnXuCZm9X7Nn7FHz9PNHRYcUH77+LX/xix0Io4PCXXAbvF/j7H/8UV269gjI1&#10;gUJwKg4H5sAxSiFysrlSo+ZCDZ1rGoHWfehjABQQmEjgkmAmkDB/DoY83f03r8+5B20Ax8D32/Sw&#10;BNYPky3ZNc//PjC0aTcYckm8h0EdRyD/hh4Awv8ZMHwYvLEY7H6bGPwYCI8kMrCZfgMKWbweb+fX&#10;gJN/0waGu+GQxCDomsnHuSPxN8mFoJHXYTi0SzSQCKLiGPqq7kOhQswzGNqCTWxgaEsa/TDZQM42&#10;jPy/ayj5YbJth+HPZhVk7V7+4Gc2ILQjiGP90RbD7PsWw0xalwNReBg5rVZYDF3pXDIcspzofDpy&#10;ByuRQFCAoYHgkX0POZ1NlYBCl/iqHcXK4BBagNB0ORQEhvrWblTq9ciRFCG/slgYZio0Emjrq2Bp&#10;q6Z2gsFmEi+9egK3X1nH2ctDWDxWh6klLZY2zDh1qROnL/dg+2IXTp5txRbpzIUuXLw6iOeeJwC7&#10;PYtLV0ewst6AxZU6nCUQvPrcGMHjMEFhL9Y3W7C60YwT213Y2GzH6LgGXV0SjIxU4fhmK65dH8Ot&#10;Wys4f24SQz166CozUC3JwHRXI46N9WGoyYzq8gIoCjMxNdCOey9fx3vv3MKJ4xOYHGvB9uY4QdcC&#10;bl5ewuu3t/HyzU3cvryGl587gVeuHse5pUGMtFJ716TBZF8dRnupbW5Roam+Ao0WCSz1xaiv45Gq&#10;UgwMyTE9q8fa0QbaXyuOn2rFxFwVOgcKoTGFo7DShd6TztSJdoOmJg6dfRKCQz1BYYMIVOnurxIR&#10;yQPDNejp09O2WvHCrU28+vI53L5xAhfPLODq+VUcXRoWpfJU0mwC1FxolTk7YMhWMRb7FzIc5hGc&#10;ZZXnoaJahoZegheCoMn1KQFFtd11MLTVECiYBCylFmWK4Wf2E5hZW8Lo3Iwo9M/1XKOocXSnl7i7&#10;nxciE6KF1TA9hxqwpDhqJMIQEh6CSALFOGpQY6jRDYsORWZeuiiPVaIohURVjgJZAbIrc1GkKRF+&#10;hUo6oTnKfJE2JyQ5BHE5cUglOGQgTCtKQXhSCFwDnODoYwf/SG/EpkUgvyJPlN0rV0uQRw0OV2bh&#10;Ci2VRP0MiG10gXlouX2wE+paHYFOKTLLclEgL0GpulyIE21y+pu2kXZhRW0dtBLINaO+pQZJGXE4&#10;4nwA9q6HkJIVTzCnE2BYYyEgbaXvNclQKk9FTmmUsBaOzRP8DBvR2MkPA/WGulToGTULy6FUm4Ey&#10;RQIBVQ5tJx+W1iLMLNWJBJYd/RIodNEolQXC3JSJ2ZVazK3Vo2eE4NmURseTgPq2Mqyf6sdlAsOl&#10;E73omTDBOlRN17ecrlMucqRxyJMnoZIAlH0I28bq0DZqITWic6IVvTOdGJij3g/1gLonCMT7DASB&#10;MmgbK6Gj41DVS1CmzUa+PI2AOREZZbEITvDBfudn8MShr+OJg1/DYZdn4RvmiuikAJioBzI+1Y71&#10;YyNYWumjHlAb3agWjEy2UO9mBJeub+DVN27gw2+8jo+/9Q7e+/ANvP3ePdx761XcfOE6Nk8cF0mV&#10;OcE1g6EtApmtgNvb2/j0009x584d8TmDIQ8js68hWxDZwsjwyMPKkrIyYUkMDg4WwScMiDkZaSJd&#10;jQ0M1SqlSFfDYJiTkwUV/d3X1yOii9layG4QSelJ4j5mC2F+KUFQGkFafDTC6T4OCg8iaPQnMIsV&#10;VUty8nIFEFZUVqJSJhVQyDDI1kGGQ5WGy83VwFRLLxt6XlQaNX2uFsmjS8vKUVRM+5yaSc9GkrAY&#10;FhWXIzevGIlJ6cKvMDI6XsBgEkEhQ+Ju8fcyMnNJeYiKThBgyEPS4eGxCAiIvG8h9BFAyHJwdN8B&#10;Qyd3YSXkQBYWWwv3HTiMAwftBKiq1DqEhIZj/4ED8PLxpt9KJKAtEMdaWFwk4JfhkMHYx88PTm4u&#10;Qt6BvmK0gOtHRxA8h0WHEBR64YjTITyx5zHsO/ws/MN9kJafjCLqaOWUZFJnMh0ZOalIy0xCaEQQ&#10;DtsdwONPPkrHHYaVlUX89Y9+KKDwF/QfexZyipp//tkv8NmP/g5Lm+eos6iEnX8K7EKK4EQg4E6N&#10;pjs1cM7UUDqz5e0+sNnA0C6BoIX0IBgeittZxrLBoVMqgRnJBncPE8Pe7u3/rnV43gaFvN2HweBu&#10;/ToYPhzqHpaW5l8TDB8Ke7bP7lsKDycYhR66Lsm2LRsUin3YDYb3ZQPDB8Vpa3gqwJCA5jfBUPFr&#10;YLgvgkvK7YChgL9dUcoP6ncB3IN62Lp/jHZvywaADH02IHxQu+HwfwYMf20IeRcYcieKk18/CIYO&#10;8RphfWcwdL0Phmw1dEvS0HOmpk6YRqSvceI6zCG5CEymtlxVC0m1CcVVVcKXn3MDVzdoqd1twtTq&#10;EJZPjOLcZa4CNofzV6ewfX4A6ydbRI6+qUU1ppe1WNmsxfqWBRunGnH6ohUXrnQT/HVi67SVALEH&#10;12+OEyBO4ez5Ppwh3aD52y+xFXEQx05aMTqlRf+IAr0DMljbS9DQlEcQVoTxcZ3wM7x2bQqvvHyc&#10;4G4Gw93VaNQTqFUVYLhJj5HmGpgriiDNTkZBUhQsxA8Xz6wTGN4mkFzCYH8dBnqNGOk34ezJMbx5&#10;9wzeIgh78co6Xri4hufPLOH88hCOTlixtTSAS1uzOHtiCqdPjGN1uQfzBG6jI0b092swMV6DuQUT&#10;5hdNmJ03YHZBj7kVA6YW1OgfLYPBEotShQcKKpyRXWxP7ZE/GlpzMT1vxNJaEyZmTOgb1JCqMThC&#10;DNBOjEFt+Zkz03jjlQt4942reP3Oedy4vIGxgWZIS9NRUZyKOkMlettrdsCQAy3M7RYRhctwWCAv&#10;FulqsukFzRY7BsKZjVnhb1jdYkCJVoIidSkKCLayGLo0HKXcInIRdY8NYWBqEh2DQ1BRY5dZkINI&#10;bjhjOaltGgrLikQqm7zCXIQTHDo5O8DV3QUBQZzzjfPCJSC3MFuUzIrPjEcq7UdcTgKCOZVFbjxs&#10;dZMD4gMQmRZOYEoNcHmWCDApqSpCQWUOMgqSkZARjXhSYlaMGJ5ih/Y0Umx6DKJTo4RzO9dpbqKe&#10;QPdoF5p7mqFvNECmVxDwFBBsZqFIWQZ1vQ76ZqNQXVe9iEhmWK6mG6W6Xi38CwMj/EQ0sqOHHXKL&#10;MwkKa9HUbkI99QysvSZU10mQnheGxMwA4W/IVT44b5/WXAK1sZDgUYHu4Vq62PTwlCegRJYAjSET&#10;OlMmgWExgWE9FtYtsPaUQGNMQEVVGEFnGhaPWrB5phu9oxz9TLAii0KVPg3jC004eWGSQL0THUMG&#10;1FrlqNBlIVvCEB2JXGkyKg0FBHsyVDcrCRo1qOusEfWfm/sa0ETHZ6EOgJH2X1VbQd8tgESTj3JN&#10;Ic0XQmEsg6aevtuogL5JgcrqEhRKCaQr8wnmS6C3aNDabRGRYqfPr+POK1fw/od38NHHd/DBhy/h&#10;3Q9v4/1v3MW3vvMmvvP9d2n6Dj765psEhffw5tuv4bV7L9PDfAsXLl3A2vr6Q8GQo5K3trZ+DQx3&#10;chWmCDC0+RhygIoAQ4lEgCEDIaerCQsLExZDGxjyULJGXSWSXNvS1VRWlguL4dTMJF0PrXCJ0NTo&#10;YKgzotpsEBH3XGM8kV0j6D4XLhO5mdTRSUBEJN3zEQRCcfEEVPFiPiQsHEEhoYiIiiZYixVJoTMy&#10;M4WljS1vbF3MyskReQGzc3LB/oMBQaEEap70vQgBeYVFElqnENEx9AwEhiEwKEwMG4dHxApY5GFj&#10;hj9eFkHLwsKi4esTCG8vf4SGUmcqOBIBfmHw9AiAC4OhoxeBoSdN3eBg7yqmLs4ecOZoZ/pdRwdX&#10;7HlmP555eh/CQqMgl1fB09sHX/rKX+DpZ/eIlDSx8XECDhl+GXpZDMSRMVFw8/SAO8nHn1P8hNDx&#10;sJ+kOw4fOYhn9z2NJ595DI898VU89ezjwg0jLTcZJZUFBN3U+aBnkMsHZmSnEIS648mnvo5n9jyJ&#10;4pJ83HzuKn7y43/asRYyGJK4BN6Pf/4LvP3Rp3TfzyIoqRD7PBNwMLAAThGciLcGronUWCZSY3kf&#10;Ch8Ewx04/JV10Pb57mWfQ9wfCYb894OyrWvbnnMagR7pYTC4W/9ZwNDxvuWPoY8thQyFB+MMD12X&#10;9WtWQ9tv/hFgyEPMNihkSDp8P10Ng+H+COXnQ8k8v5/uif+oYMiybWs3+D0IhDb9W4IhRyUzFDol&#10;6sRwsivBoW0o2TVRAzcCQ7YW2kdJcSi4EPt9kmEfmILwjCKkl0pQplairr0BPWNdmF0bw9alVTx3&#10;dxsvvLqFF1/exLUbCwR5Izi+1Y6l9XosrpswMafEyHQlppdUWDpmwLHtepy+1EYA2U2A2IljW01Y&#10;Pd6Ak2eonbgxjqs3J3CNoPC5WzO4eG0Mp873Y/loE4bHtRgYIabpkwoorLfkoaurEsvLzdS+TOH6&#10;tTmcOjGI2QkLOptkmOw1Y77fgv76KuiL05EbFYisyECkhvujOC0WM8QO77/7Im7fOoW2VjXKS+NR&#10;WhCF9iYp1he6cPb4GI7NdWFxrBWLQ004Nt6GC+ujuLY1hyun53GJtHlshKCwDWNjdRgdJQieqsfy&#10;Sgs2Nq0CDAdH5OjsKUZnfwmGJmQYnKhAU2cGVMYwAYeZhXbEUx7Q1yRidFyN5VUC7WkzevtUGBio&#10;pm3WordXT21ZNaYmWvD8tWN49/WreOe1K7i4vUjHWQ1JfgqUkhz0Ws1YmxvaAUO2EmobDAIMOQCF&#10;o3LTqMeemJ+KPFm+ACK2GLLlUNesRwbBVyzDFm0oV1ZM31egVCWHts6M1r5eDM/OYWhmlmBnEC2d&#10;VgJELXKK84VvIVtY2NoiU8qEU74rNSzP7t+Dg4cPwNXVhRrLSGRkpSIonBouH2fEZMQRpKbBNzYA&#10;RwIcEZAcgoTCFAGE2ZJMIQZD9idkv8Iqo5xAi0CX9lNOAFtYno3s0kyR/mIHDKlRTqFGtiid1lWK&#10;9DWNnI/QrECxsljURM6nY+IhdVWdjoCpAQ0EjaY29rerR1N/805VlVYjFNWVBAZp8Av1EhZD9jEs&#10;Ks9DR18T6lv0MDYoaT+qUKZIR2isK613BJGJnvR3Kl1YDbqGzBiZacX4fDsmFzsFKCZnByO7KJzg&#10;ORbSqkSRqmZ0ugbjswa0dBUJS6GhPhUWa+7nYDg0QdeutRRSdSLKlfFo7q4iOGxF94iZoFABBUFg&#10;roSH2yMQmR6AhNxIZJYlIbcygzoB2ShRMfBJIK+REfCpYbLWwtLVgNb+JjT31gl1jbZiYLobkysj&#10;OHP9BG4Q7N1+4zncfecFvPjmTdx55w5eevsu6Q5ee/8VvPHhq3jjg7t45+NX8c1vv4VPvvsWvvHJ&#10;63j/o7t4691beOXedVx//oxISTM+3SeGj60dTahrMMFUaxS+d2PjE5ile+lhYMhDySdPnvwcDHmo&#10;mVPScHLrLIItXofT2TAYcsRyeXm5iEoODAwUFkMOPinIzv48KtmgJbjm8m1VCpSVFiM9PVUkuO7o&#10;aKOe2yxq6k1Q031c12yBQlslyrsl033KKZjKZOXiM4ZFHlr2CwjC3n0H8Od//mV85ZGv4ulnnsXe&#10;/QewZ+8+Apu9OHDwEA4dthNBJn4BAQSMofD19xepXo7Y2xM02cPRyQX2ji60/n4Comfh7OKBUII8&#10;rkqSk1skpuxLyFZAL+8AeIuIZIJeEqer8SIQ9PbxE0Do6eFH8oW/f+hOqhtv9in0J/DzFXDo4uxF&#10;cidAdCEgdIOri5eYOhEc2h1xwtNP7cWTT+yh7wfTOSmjjpwH/uRP/wRf+epXsffAPri4uyIwOEgM&#10;nbNfpb7GIFQqKSMA5pyKQXD3cIejsxMd3xEcOLQfjz/5mLD+PfH01/HI176Mv3jkizjicgCJGXTf&#10;qySQcflJeSnKqIeemBoHO/uD+Bqt5+h0BM1N9fjwvXfwi59xJPJOSmseSuYSeP/4k5/i2q1XIdc3&#10;wzk4DU84x2CfL4FhpAau8dSwEeA5Jphhn8CQtwvc2KK1CwwfBEGe2uZZAuRItr8fJga/3WBo28Zu&#10;8ToPQqFLOpfqezgQ2vSfBgxp+YNgeCi+5qHr7pbtezv6w8FQDDXT5/YEMsLCxtVFYjX3fQzl2BMi&#10;xbNhMjHPwSf/UcGQh6lt87y9h8Hgbv2bgmGSQUChDQxdOLk1+xcmaeEcr/rcx/BweDn2+mXjq0cC&#10;8bVDXnALi0USvaNVtXqCwl5Mr45j48wiLj6/gedf2yIwPE5geBTXbs7j8nOTpDGcuzyA46daMLOk&#10;wdBkOcZmZZhb1WLthBkbpyw4ea4VW+es2NhuxMpGHcGhBWcu9uPG7VncuruMm7cXcOHKGLbP9mNt&#10;w0ptjQEjEzr0DSrQ3FqEVmsphoa02Dzei5s3lnD61DCaG0ohL4+DqiIJ88P1BHIjmO4woTItChGu&#10;BxHhZocIT0fE+HuikRjitZev4N6rl9HfVQOZJAkqaSoMVZmwVBeixViGBm0hjPIcmKit7auXY3O2&#10;F6dWhrE42YEZAsaBPhOGB2sFGC4s0LFs9OHEyV6sHW3eAcNhOdo6C9DUnoOeoTICw0p0DhbC0pYq&#10;gk8kSj8UlfhCUhEMozkd3T0y9A+o0dOrwvR0A7a26Pi3pnB0fQgrS724cGoWNy6t4crZJazND6Cn&#10;1QSztgJmTQW6if9mRjp3wDC3slAEnTAIcf4+tgCy1ZATXScThJVXV4iI5I7xLmia9MhRFiG+IBUx&#10;1LtPLMhAZnkhAVoxJOoq1LZZ0TUyis7hEVh7u9HY1iwaTG48U7kyRFwU4lLiUVhSKPLCxSbEwMXN&#10;GUeOHKLGyAGR4aFIz0gGV4t49tAeuPm7E/jlIacyDyGpBDbZsfTbyQRuRSJ5NecsZP/C6LQIhCUE&#10;IY8gsZkArp/21UoAZyIaltJBF8uLxJAyWw5tkY/KGjnMBHimVgPkBjpmgmD+LbYUKkxqMbxe22H5&#10;lTrrhLWwdcgKK4ktY3kE0AFhPsJ53t3XWVg7OFK5pbOWAE4OjUki8hhmFkUhJScYMSk+wirYO0o9&#10;oWODWDs5Jqac0V1fL0F8uj8y8kJRLkuExpAlchD1jahFqpoGaz5MjRnQ16UIOOwfUwpg7BlSE0CW&#10;ELCkoqIqCTUNJWKImi2QypoilCozkCdJRqEsAzJDGaqb1LB0m9A62ITuiQ4Mzg5gdHEMs8cWsHFu&#10;E5duXcULr7+I1z98Ba+895LQm994De9++qbQR997Dx9//328+v4dAsSruPrSRZy7eQFbV07h6Nnj&#10;WN1axcKxOcwsj2NgrJN6aZ30MHaKpNV9g41o76YORIcRTVYD6hp1MNaqoTeqYDBpRZLoUkkpakwm&#10;6vXMYmV17aFgyJHGDIaffPIJ7t69KyqjcEoaBkOugMIwePbsWRGgwvMVFdTZSUsVlU9sJfGK8nIF&#10;GLK10KSvRrVOI8CQayUzGBYV5cNqbcHc/Cz6RwZgbqxDuUKK4MhQeAZ4IzQmQoAh1wHWGquF2HIY&#10;GBhM8HdYgOGf/cWXBRDa2TsJ4LNzcBRQ+NTTBIv7Dorh2PCoCASHhsLZ1VWAIX/O6x467IBn9x0S&#10;cMhDuTzM6+0bKFLVcBAKDxEzLPr5hYjlnp4EgASJPn5BAgB9/Wjem4NtfOHmRi9mV2/qfHnT1Afu&#10;7n7wcOfPAkg078GfudN6HnCndV0IRHkY2cHeBfv3HcZTBIdsSYyNjScQ9cHXHvs6Hn3sMTyzdw8d&#10;37M0/yj27NsLdy8P4WMpofPKQ+MKpQqlZRKkpKbCy9eb1qF1H/86Hnvi63j8qa/jq1//Cr7wxf9b&#10;aN/hPQiPJfikZ0hBL6lyWQly8jMInr0ERH710b9AULAvZqbH8Vff/wy//MXP8POfcQE8thbuDCf/&#10;4K//O2ZXTyIxpxIHveLwlGsCDvgXwSVaB/dEauASGQwJHD4HQ8uvgaFtKNk2fMyfOd6HwIfJBoEP&#10;04Ng+DD9Ghyy7gPiw2Bwt/6zgKE4rw/R71uX/7Zt90EoZP1OiyF9/jkYxhNUsbUwqkoA4TPBlXgm&#10;pPI+HP7HBkOb+G/bdh8Ghax/azC0BZ/saAcK2WpoCz4RVVAS1XCKKsOj9oH4s71O1FGLQHppCTR1&#10;BjR1N6CfwGh2fQCb56eFT/yV2/M4f2UcCysNmFkg8Ntqo78HCfwIoJa0GBgv/xwOZ5bV1G4asLpJ&#10;6203EDw24thWIwGjBVvnu3D5xriAywtXuZbwEGkA5y4N4+TpHswt1YmhZEtjLhoaC9Dfp8LGsW7c&#10;eG4Ra6ud0ChTkJ7ojtLsEAy0VOHs8gBOTHXCRGyR4OeIaC8HhLs7IMLbFfKybJw9tYTbN7cwPdaC&#10;0f5anDw6hPX5Dox2G1CvLYA0LwqVOdGok+divE2P08vDOHt0HHOjrei26ghE5Zidaaf2bJwgbpTA&#10;sB/LK62YnSdIm6vB+KQGA0MydA9K0D9aQedAhp6RUrT25KChPY3a+XjIleGokIZAJo+ErjoF5tpc&#10;tHfIsLbWheeeW8f160dF3sbNjVGszvdgeqQZk0NNmKP2eXq4A73EOtXUES/PT4OsOGsHDLMkeZ9b&#10;yWziKFz2s4vPTUJqcSaU1Hiz1UzXYoLCokOhppwALQ3h6QmIzExCXmUZcivYTFyFCo0GJQolSQoJ&#10;NfSc4NqmvOJ84WfEUcmcyiMrJwOBwYHUEDlRg+SM4KAAJBM4Bgb54pn9TwurYWlVGfRNNajQyyCp&#10;rkS+vICgsAg8dJxXkY30ohT4R/nCzv0QwuJDCMaUBKXNaO60oJ5oWG1WCf9ChkNOg5FGUJtRnI5C&#10;eb6wFOo5aXeNVFgdCwmIK/W0jMi5rqNRWAxZXA7P3G5GfZcFbcPtoj50c3cjNWL58A/zhp3LQbj6&#10;OBIAFwoY6h1pJTCtFUPJAxPNmFnpEck4S+VpyC6OQceACQtHB+mzJoLYRsyt9cPcLEdSZhCy8sOh&#10;UGcSNJXB2qmAtUuK5g4JgUkuVIYk6iGE03ZCYWykG6OtDO19apipl2NulNDNosHkfLuAzdnVPkwt&#10;9mF0rgcTiwNY3Z4TIPf6R6/gg8/ew4ff/xDf+MuP8cmPvo3v/M1n+OxvfyD06Y8+w7d++G2CwHdw&#10;74NXcPuN5+l713D59gWcv3kGF54/ixMXN9A12gF1rRKVugq6BhmIzUpEWFIkQuJCEBwTgIBIbwRF&#10;eCMyPgDpWTEoLElBsSSNjq0IBrMc9U1akZqgpb0WzVYCaZMGVSoZZDKpiDyenp7B6urqQ8GQ8xhy&#10;YIkNDHkdGxjm5+WJ4WO2FrIfIq+/Gww5lyEHonC6GhsY1rKVq1orIpMZDDMy0lBYmC8qn8zOzdA1&#10;HYSyWoXQ2DA8ue8puHq7ITknDUVSuq+lZShXVtLnVSIKP4G2HRoWISyC+/YfFJDo5ORK93QwwsIj&#10;4e5BoPMEl557RpSPCyCQDAuPIJgLIMDzI/Fwq4+AOR5GdnB0xf4DRwgQD+CZZw8SNNKz4ukLrm4S&#10;HBIp0tSwldDVjaCPIJD9CTkZdnh4FPx8gwj4vMQQMQ8L7wwX8zCxN7w8/IX1kPMfensxHHp9Ljd3&#10;TzGU7M5BKASHPJzMgOjm5gkXdzeRq3Dfgf2wd3SgffUQeQufePopfOWrj+DLjzwCJ7b+EyDmFxSJ&#10;snkyuRIclHLY3o4A76v4+uOP4mtffwT/9Qv/Bf/X/+f/whf+7E/w9N7H4ebjhLjEcGTnsW9hIkIi&#10;AgmQ9xJgfwGPPvplxESHU893BX//d39Db65f4mf3wfAnRIY//ukv8fo7H9NzPwqfiEzsc4/DPp90&#10;HAmRwDVOD88kauwIxJwS6gkOSYkEOWy546ATgkb7eIKJeCNBAueyI6igKcOiDdg+lw3iSDYIfJhs&#10;YHiEfvdhUGgTr8MS30uh/aPtPgwGd8sGhs40fRjQsXYDoXvGjtzug+CDgPiw77P+V8HQ5lNoCzgR&#10;66bS8T6wHouBkNezgeGvhpX/WDDk/aFtJNLvijrFOuyNVApr4VNBFXiatCdUhr3/wcHQVq7Ptoy3&#10;+zAoZP2vgSEt+2PAkNM9pfwqybVQgk7IPkoBuwgZOLG1V6oGAekKOIUk4WknL/jHJaBQUUlthgYN&#10;HbXoHmmitqkNy5v92Lo0jjNXxnDyDLVXkwaMTVVj81QnbtyewfmrA1hcN2NkSoHhyUoMT3FGDiW1&#10;n/odODxRh+Onm4RlceV4PVY2LLR+A4bGNWjrrkBDSzFaO8qwvN6MMxeGcPS4FcOjajGUbDSlo6uz&#10;Esc3enD3zgZOHO9HtSoNqbHEHVmBaDOW4hSB1PNbCxhrqYY8Kw7FiRHIoPdSapg/FMQTGyujuHR2&#10;CbMTrdhcG8Tbr13AnRsbOHN0BF0WGUrTgqHIjcVgoxobE124fmIO17YXsUywaW1QwKgvEda8W7c2&#10;cfnyAtbXuzExacb0rIlkEJHJo5NqTMzSdFqFkWkFuoZK0NyVi6ZO4oTWNJjrM1BnyYbJnEVgmAq1&#10;JpngsACTkxYcYxYg8BwdbsBAHzGMoQzqinRYaioEGK7NDWOg3YKcpGi4H9kLT/t9O2CYnJeBzJI8&#10;SNQyFMklKFVJCQ7LCRZLkE7QmFqWg/TyPFI+CrlodK0euuZayM06ZEiKEJVG8FiUR7CVj9CEWDj7&#10;ecE90J8AIRIZRVkoou3kl+WjVFYKjVEDFTWgnLaitJJzGRLoFeQgPCIE3j7uwpeIHc0jokPh6uUC&#10;RzcHpGSnEASZwKXsdPV6SLVSlFSVioAShr241Gg4ejiIHGfegZ4iR1pdSz30DUaCVClKlWUoqCxE&#10;fkUBHWcmUvNTkFWSQceajwptGamEjr2IpqWQ6mQEixoYCYAtBISNXU1o7GY1w9JBf9O8daANHUOd&#10;aO+xIrcgEw7Oh/HkM1+Ff5AHXSAtpuYGRYLm8ekemnahf7gZfUPNaO+uQ2lFFgpL0+hmrYalmYBU&#10;XQhdjQS1jUqo9cXIK4qnbcZCqswkUColaOKyNmZ6IBrRN2pGL6lnxIi+iTrMUm9g89w0Ljx3FBdv&#10;HMO121u48+ZlvPONO/j4szfx/iev4b1PXscHn76F9751D+9+8hY+/v438dH3voU3v/EuXnzzLp5/&#10;7TZB3wu4fvcGrr+8o8u3r+LM9bNY2pilB3AQ3UNtsBDA1VvNBLRWDE4PYGCqH0pjFZILUpCUl0JA&#10;GAXfCH/YExwfJEg+6LIfhz3244jbPrgHOCAq0Y+AOB7F0jQ6Nk5NIyPwVaGeVNeghEpTjIysaLoX&#10;Ugj6ZKinXuXa6gIWFmZFhDFbBK9fv069n+dEXWQNdT4YDDkq+fXXXxfpbGxDyRyEshsMOdk1+xhm&#10;ZmaK4BP2M4yLi0VRbg4UlRJUq5XQa6qg1SgJDOl+KSlAWnoiJOXF6OntoId0BI10P8Ulx+Cg00F8&#10;/dmvi2PNqywQHYlcuq9KuUMlL0FoXBjikxNFNRCO2nV1d8eeZ/fC2dkN0TFxIuWMf2CoiPg9eNBO&#10;WAUZ/NwJ6HhYOCiYYC80UuQsdPf0IxDzgaOzh0huvf+gA57acwhff2KfyEvI8/sOOuKIgzvsnT1p&#10;6iGSWR92cIMrbY99EHn42IMg0oGHhe2daX+8fkNuJE9Pb7jT1J2AkMV/exGcenlxQnBezut5EKi6&#10;E4C6isjuoOAgxMRE07mME0PznAKIoXv/fq67/DU8QoB46PARYWWUEhwyuAcGBhAo7yMwfARf/LM/&#10;xZ9/6b8S8D6K0PAA5OSlIzI6hI7bic6XHcHwM/jqV/8Cf/qFP8Gf/Ml/wdNPP0mAL8GLL97CP/7T&#10;j/HPP/kX/AuB4Y//maY/B370d/+E9c3zyCrWEBjm4pBnOg77sH+hEi7UaLoSoDjGGEg1cEuuhyuB&#10;oXOC+b5McIilBjZKAzuCBEf+m9a3jzeQOPchwQhBikPSzpAoQwvDFUc3OyUTvNBnPM+g5kSyAdyR&#10;FAsO0+eH78PhzjD1jlXMWUAgASFtk7fhnGqrQtEkIPHzesn3gXEHkhh8domWu9DvuvAQ9P2haKd0&#10;hkYOwqD9o3k3kjtvl5a50765pTf/hmzD2Dvf32WJJMh6UAI2SAweDF+2xND8924YEdq1rm393yYH&#10;km29XxOBycMkAJFA0BaRzHJK5d/n7REkxRHwxWhwMFqNA1Eqof0RHICiFNofqf61KGSGQltew4dp&#10;NyT+a4v35bfJtg7vE+dd3J2ce7eckjhfJ4FcigluHF1MoCfSzzxEnnQOvQgMPRkM0xkkzQSFfC55&#10;Gw8oZUfOBIcuyTq4JelFYBfXIHcigD0cJoN7vAJe8eUIy5QgOjsP0VmZyKkoFj78+iYdtSUGtA/U&#10;E+y1YnqxHUvHugjs+nHhyhQuX58VPobnL4/h7MVhzC3Xon9ELhI8zy0bMTlfTe2hArNLOswvV2Nm&#10;UUdtbRVGxpUYndBg5WgT5hYsUGuT6X3rhvQMTxQUBqO5qRRra+3ULgxiZaURnZ2l1Jako7tbinVa&#10;fvbMKI6tdaO+Oht5Ca4oS/VDozIHc51m3Lu0iWvr01giDhisryZIrMVcTytOLAzj+rkV3Ly0jjOb&#10;kzi/NYOXX9jGGy+dxcvXN0VaGllWFFqrinByohsvnFzGS+eO4YVzRzE/3AazrgytTVXYPjmFV145&#10;gxs3V3ByawBLy82YWajF1HwNBseqMERgOLlQQ1CoQd+4HK29hai1ZhGj5KC5mzN7lKBngM9BDbQ6&#10;rgDmgsx0X5QWRUIuTYFBV4CGugq00W/ppNTuFaWgQS/F9KBVgGFXcw3KcpORFR+K4tTYHTCMzUhC&#10;elEuNfRaSPVVKCNALFRIkCMtEcPECQUZCEuPR0hqDOLyM5CnrICqwQx9awPKdFVIKaYLn5GCqPRk&#10;eAQH4FnHw9jvbA+fsACkFWaiREmwSZJX001hqUFrVwsarA2ob6lDI21Da9AgOy8TIeGB8PRxQ0CQ&#10;L6Jjw0WlAyd3R0TGhUOmIVhorUcNfV+hk9P2OGpZggJqlH1DfWHncgSefh6IIepV0D7VW5ugq6uB&#10;nI6Ho5s5ypkjkfMr8oXFkP0OCyrzhMWxWJEPRU0l9I0amFqMMPMQsrVOiOdtMrUQbRNZcw7Etv42&#10;KLUKAbCHOd2G3T4Cgki0dXI5t14CwVYxVKrRs69ULioVBaiukaNCVkDwlwy5qhhVDKXyPJG/j8Fx&#10;cLQVnezPx2Hs1PtYXh+lh2MdL75yAffee56A70W8+807ePdbL+Jtmn/v07v4+Hv38M3vvylA8OPP&#10;3hD66Ltv4rV3CfjuXMKlm6epJ3YSx8+s4diZoyKR6PjSNLpGe1HbZqFjNtKDahR+hQ0MvYNt6J3s&#10;o3VG0T1Mx9BhhokeZK2Z4M2koHNANyqB4eTKJOo6LHSvlEOiqUA2dSCS81MRmhQGrzBPuAU5wz3I&#10;kToIDgSGR5CWF43aVhUBphqVqjyUK3Ig1xZAW0MwrsxGUloQvHwPISsnjnpxVWhpNmN5aRaLBIbs&#10;P8i5DLnCCaerseUxPH78OL797W9/DoYMHpyqZjcYclQyRyhLpVKxPDQsVPgZxsREoiAnC7LyUuhU&#10;CgGHapUcSurRMhiyOwODYXcP9bTGBiGpLCb4OoyvPfVVPHP4GYTTtc6S5CKRoDguO4FeenkokBUh&#10;KDoY/qEBiE+MFwElXCqOffKCgkORm0cgWVQmoog55yBDoJf3DgCyGAbZT5CHhr18AsTfbu4+cHbx&#10;EsPIjgL+3PHMPjt87bE9+NJXHsef/cXX8eWvPYUnnj6Ap/ceoQ7KQdIh7D+8Y1Xk4WWxDdedcnlu&#10;7t4CBIVFcJcYBt3cOCKZwc/9PhwyGLK871sSd9Zl+GPAjomNEZZXThHEFWc4wThHf3MQUGhoKA4d&#10;OgR7B3s617FQKun+UamQkZEq0s0cOLhHgF9omB+k1Lnr6GzE8EgvFPRu8fJ2wde+/mX8tz//r/jC&#10;F/4L/uLL/w1f/OKfwsHBjq69Ce+++zZ+/OOf4O/++z+S/gH/8I8/xk9++gt8+tkP0dY9ivCEAniE&#10;ZMM1sACuwRI4R8ipwVLBOVYL+wgVSQ03gj5vgjF3gjxXalhdCCIcIpU4Qus6J1QTNFLDF68nWNQK&#10;OScZ4ZFWBy9qQD0IRlwITFzYikJy4nXZmsLgxpYuaiDtaHqEti9E8HaEoI+Hpw/FGsXULpHBicCU&#10;LY8EfmKe1nEm2HOhKUOfI01ZTvf/fqjoN4XVMI3hrpmArhmODJYEhU40dSa5EuQxHLrdn7rysvvi&#10;z1k7MPkrie8LiyH9xoOi33Qk6GM43ok25uP5Fcj9u4IhQRADkUMCAdP/C8HQ9rltn/73gaHljwBD&#10;uk6pPE/PDQecJHM0Mkf87zxPzjFqAkMpPGIKEZVVgqT8fGSU5qNCJ4WmXoWaZi0aOmrQ3leL3qF6&#10;9LPhY9xMENSAze1+gsIxavcmsXVmAAMjGhgI3ioUEVDr49EzKMX4DIHhRBXGCA6HRqVobc+FqTYF&#10;5ro0tBPszRFQTUyaoKxKoHeuPzSaVLS3ydDfp8HUpJkgsA3Lyw0YGlKio6MMg4MqameasLbajkna&#10;j0Y9tU15wdAWR6HTUIqV/ka8fHYd37pzDR/dvor3X7iMd1+4hLdvnscr107i3q3TeOvlC7h78yRe&#10;unFCzL/+wimcXhnGQIMKprIM9NVIcYEg8s7ZY7hxcglbCyPobzWggbhjfqodVy6tUId3E2fPTRAU&#10;tmB8wkDnREfHqSUwVGGMjnlq0YjxeT26hipQZ81BQ2cuOobLCRQVBM4aWp+jlxvpfFRSWxiG+HgX&#10;REc5IJ0AVylLh6W2HC0cNCrLha4iF7UaCZqMCnQT81gtOuEv2WbSYLyjcQcMA2LCkJCdCnW9Aao6&#10;PUpUlciqKEI+wWERzScVZyMgMRKe0UHwjY9AdE4aSqurYGxvhpoAsUBJ6+RnIz4nAwGxkbDzdIOT&#10;ryciiTw5mKPKpBaVUTg1jLHZBIvVAoPFAHWNCuYGE5rbG2Gqr0EhAWZEZCj8ArwRTI1raFQIPHzd&#10;4Rvsi7TcNGFtZDg0N5mhMCggq5Yhg8DTzuUwNdp2iEqIQkZuuvD5MlrMqK43Cjjk35YTTApLo7wE&#10;+ZJslCqo91IthbZWiaauenQOW9E20IzGjnoCmFoCWD39nhpK6uHIdDJUqCtExYZygkvOfVhB81y/&#10;1cPLTRT0d3KxR1JqHMx0jI0tJpGPb2isgy5WB4FiN5bXpnD63AbWN+YJ+noxuziMpbUJnDq3jkt0&#10;c738+nN4451beJOA7r0P7+KDj1/G2+/fwWtv3sRLr1zGzTsXSBdx7fYZnL12HMfPLmLlxBSWjk+I&#10;+R0tYX1rHlPLw+gcbEZDuxG1LXo61xqojRwcpEFdO8E1QZeMzl+BrBj5Ug48IShu0hPoEfxaTSJJ&#10;uHWAh7g70EPnpXe0DW19TQTHBpitbK3sxTT1nloHrFCaVFAYuTNB94qSwKw4DaGJQXAPdoKz/xE4&#10;+R2Cg9c+5EkSMTTN26lBdnGCAEWJMgs6E4FEaSK8Aw7D0eUZFJakobHZQA9sowDDleUFkcdwcHBQ&#10;DCMzHDIYVlVVYWNj47eCIfsVsn8hgyFbHBkM8+kFxWDIw8nh4WHIz86EVFICbRWdG5KqSgYF+ziW&#10;clRyKioqS9HZZcXAYI+wDO/Z/xQe3/sYXHxdEJVGnaTsRISnRCIkMRwZJVkoUpQgLD4czh70eUwU&#10;JBXUIZKUISs7F8UlZZAr6DxJpMjOKRARx8kpGSKSmEvY8VAwWw0ZCHkomKuXcCAJ5x5ksHMhqOOE&#10;0w7OXgIO2VL45H3r4R4Cxb0HHPD0s4fxyKPP4MuPPInHn9ovchByAAmX0XMlIPTy8SfIY/mRuGb0&#10;r8Tg504AaxP/vWM1tOlX63JUN1tdY2NjkZiYIKyF4eHhBIhJYsieA4N4mpycJKK/OVJcJquk5RqU&#10;V5Qgjd1PIoMQExeKagPn6hrCUXouNk+soKHRTMfuib/4yn/Dn33pCwIQOWr5K4/8BV03P5E+6KOP&#10;PsB///t/wA//6m/wo7/+G/yP//FP+FsCxOs3X4RcbYZfaBq8w7PhG1UGr/AKuIRJ4BojhXucAi7R&#10;crhEKeGVoINjmBz2oZVwCKuAU0Ql7MPLcCS0FI6RMmrclASKchwisNwfUIJDIeW0XAG3OA08E6sJ&#10;Kg3wTTXAK0kPD/rbg/72oAbYJYktjDoxfGkb2jtMcMMS1sI4MzXoRhwm8bx9AkEWDyPfH9K25yFt&#10;jpp+yBCu0G8FQ5ulzwaGNJ+5UzJPlM27bxnk8nlOAhofEEPgQ/Tg0DLL9tu7h4/ZAmoDuX9XMOS6&#10;vgQp9jyETEC/Gwr/UDC0/f3vqQeB0Cb+7EEo/PcAQ2E13AWGrgIMTfQcUEcrjjphkcVwj8pBSgnn&#10;AS4R+Y5LVFwoIh8STQGMTVVo6tChs4/akyECnhkLFgnYjm5249iJXpw8PYi1jU70DChhrMtGuSwc&#10;pRVBAhLbukvRNyzHxLQaIwRFrW150OhioNLEEBxmoH+gijrzBnp3y6izqcep08N47voS5ueahNWw&#10;t1eJhQUL5ubMGBvTYnxcj+mpWoyN1qDDKkW7pQRddcUYbVPg6Fgzzi8N4ubmHG5vr+KNq2cEFL55&#10;4zxevXIKd65s4i7nKCQQfPWF03iVIJHnTywOYrK7FpPUBreqS9BYmYe1wVZRCo/B8MTcIAY7TOjv&#10;NOH8mQVcv7ougkQGBw2otxTRezEdxtpMWDvLRBT19IIRE/MGjM7o0N4vQWtvCfonCAgJjntG5QTY&#10;BI9TZqwd68T8UquIRq6vL4FcngylPF3URR7sM6O3Qw91eQ7K85OgrswlMJXB2qCDTlmM8oJUqMpy&#10;0aJX7oChW7APQpOioTTroCDlykqRISlAEZevInjLV7E/YQaC0+PgS+v5J8cimXoACoI5Fb3IS3RK&#10;ZEvLkFlejMSCHIRx6a/sdJQTjHFS6LpOghGiUgM1+NWN1TA0GlCprRBRwoUV+ahp0KO1qwm1FhMK&#10;inKpUQ0TVkMvaiDYCujk4Qg3XzckZCSgkkBVR/toaKyhqVbUUnX3cUVQiD8yslKQmBKPpAxOeVGG&#10;Kj2XizNCa9SiXC5BIR1TXnEOTXNRWVUGhbYSVdUERbXUiyF4qjarqGGppM8qIJGXooTguLAsHwVl&#10;eSiuIIAiUNYRZFpa6gTMNjZb6ALqoK1Wo45AtJ8AYu3YIi5fO4tX793Gx996C9/+3vv43g8/wg9+&#10;9Al+9Lffo+m38e3PPsSn3/1ApGi5decyLl49Sb2jVWycnMfxrQVsn10V04WVMQGXbV21qG+phqlB&#10;A41JBpm2hACVHjRFHgplOSghSZR0PfQSKKolyC/PQEpOPDIKkuizfFq/AlXUAHOC756JHgK6VroO&#10;OgJCTkVTTlBYDSuBZOeYFc19Fpja9DC26lDXWo22fguGZzglThsa6UZv7rVgaLYfk6vjaB9ug45u&#10;KplRhlxpLko1xSgjJeXHwyeCgMT3IA65PwOPwMOQVGVhfLETjV1aZBXHESimQGOm80m9mMSMYNi7&#10;P43oOF/oqAfV2mFGd08rVtcWSEtiGJlL4rG1kMVDyQoFPbRHjwofw9dee42AoU+UvcvMyEBuTo5I&#10;as1gyGKLIYNKdna2ABo/Pz8CkzAU7AJDthrawLCsrJDWTUMl3dPtHS3CapiVm4oDdntxxOUIAqMC&#10;BBhGpkYhIjVaKKuMrgPdU/F0j9q7OND9Gyjy+YnchSo1DDUmkZ+QE1aHhkXR56EICY0UPoI8hOzh&#10;6Sfk6xcMrnvM6WZ4KJijjd08fATYObp4wd7Jk+QFOycPHLZ3E0PHDIs8/8y+I3j08Wfx2JP78Ox+&#10;HqZ2whE7ZzEMzcPRHgR1vn6B90UAukve3gx9Pvdh0Ef8zfPib28f+Pj6CR/IHfkJi2F0dLSAQ4ZC&#10;BsD4+HhxDTjHJA/1cxAQB/GkpiYjNzeLjl8ClVpG0xKC4xSU0jnr6LJg/dgMtk6t4sTJNXR1Wwmk&#10;U+mceNKxu9G+eRLcHsHhwwfFNo4dW6dr/k1897PP8J3vfg//z9/8nRhK/v73f4j5hVWkZRXB1TsS&#10;zt5xsPdOxhGvNDztFIdnXONw0CedlIn9Xuk44J2Bw745sAvIhWt4CfwSKhGUokBAsgJ+yUr4pagQ&#10;kKJGSJoGUdk1SCisR1y+GRFpOgTGyuEfLUVgHE3jZPCJlcI7Vga3GAbNcthHSOEQrcLhqCociKzC&#10;3ggl9oQpCESoYY+kRj1KDzsCQ6dEgjoCQk6d45TMYrC5P0/QtVsPHUa+LxcCRpZzOn2fwY0AyZEh&#10;KfNX4MfDymwt5OluIHQmPehjuDM0TeL5+5/v1m5I5f3iXIUMhzaQ+3cFQwIUB85dyEEnMZodGKRr&#10;8MeA4YMwxrKt82+lh+0D6w8BQpv+rcHQmTpCznFa6mCV40hgOvyT8lBVZ6G2xCyGj3UNVVDR+76G&#10;IKW1pwZdg7UYHGvAxFwL1jb7cPbSJM5fmsL2mRFcuDKNsxfHsbjaimECNx4qrdImQqqMQbUxDR29&#10;FZic1mF23ij88DgZdGd3Odo6ykRU7vBINebmG3Hu/Dhu3V7D6VOj6OrkjBPh0GlTMDKiE3A4P19P&#10;wNggLIndXQqYjbmw1hVhbqgG20sduMoJqzcmsTHRgWOjXbi2sYg3njuHD+5cw/uk126exbWzKzi3&#10;OYvLp5Zw5fQSTh+bxESPBYMtesx0W9CiKoWOoKvPrMTqSBtOzA7g6FQvJvobMUfbvXppDae2pqgN&#10;M0CpTKF3aCiKioOh0Sahs1eGiRkj5pctmFowY2hCI+pGD0yo0DlELFSXDKkmCs103OPTtcQf3Vjf&#10;6KX3ZD+WljoxPFyLoYFaLMx2YWm+B8MD9aiqyEFpbgJaaqtwamMW1y9uYnl2EH3txDVGFRq0sh0w&#10;dAn0gn9MKCr0VaisUSO7shhZpFxFGcqIHisIhgp1MqRWFCCuKAvBaQmkRPq8HLJaPSQG/g7nNCwh&#10;qJQgo4Tz3ilh6WlB60i7yP3HCbGrm4lWGcAIDuU1cmSXZSOrhBpnXSWMBIuNLewXoBRwmJQSh+AI&#10;LpflgUMOB/HUgadw2OUwgiKDEJ8eL4aF5Vo5sgoyxfBxfGIMKRYhYUHwJ0iMSogjaMwjIJERFFYg&#10;pzALqQSOCWlxSKbGO68kW0Q/siTyYqgNClhaTege6ET/SB9GJoepFzMmNDE7joXVeRw7eRQXr13A&#10;7Zdv4e7rd/DuR+/hnQ/ex9sfvIv3Pn4PH3zzfXz86Yf46JP38cG33sH7BH5vf/gaXn3rRdy9R98h&#10;WHz+znWcv3oKG9srWFyfRs9QK4z1KtqHfOQUJSG7KJEgNFP4IhbRtFCSgaLyLNrPbOTTfF5ZBsFg&#10;Hso1pcI/kvM3JubGIzkvAbm0Xn5FNmIz2d/PS1SAYR9MXb1WlALsGunE9PokBgnsGnrqoGtUQ9+s&#10;QXN/A7on2khWtI80o2WgDpZuIyzt1egabcLwfDc6hpthHWhA3xTdbAv9GJrvg3WYr2sNpARzmZI0&#10;KOukaOirhZZ6gzmVGYjPjURKQTTdC7mo69BgZKEDtVYl8itTad8LYGiQoViWDp9QBzh47UGBJBUN&#10;VoPIA9nT3yYqnyyvLorAEwY/thayGPpkMpkod/cbYJiZKcCQrYpsLWQwtFqtAgw5vyFbC3koOSEh&#10;FoW5nK6mTAwjszRqrpXMYFiEnNwMyOT0omlvFnBYQB0KNy9neAR4ICg6SIBhdHosojPiEJuVgMzS&#10;bDGUnJSdLKqjePv5Ij45CYWl1GtTqainW4vCkjK4eHjjyT3sI/gMnt57kMDOUcDdITuCNxeCMN8Q&#10;BIZEIyouFcHhcfDyC6XvcKJoXzi78dSfIM+HwJAth54EhAyIJJrff8gFe/c74eARNzgQODIQMhge&#10;POSAQ0ec6HtuBHgEhb4cgOP/a/ISYLgzZCwshPQ3Ryrz394EhrxOQEAQnTvaPzp/DIYMhOxXGBIS&#10;IiK9OQ0QDykztLPVkKvNZGWlI5XeFcn0PPM5rZSWCjBMz4xHZnY8KqR5qKX7f3DYSi/zHtRRZ7OE&#10;Op15+Zm0Pld2SSKY9xPWQqPRgJdeuo0f/eiH+N73v4e//Ksf4h/+4R/w93//93jvvQ/Rau2icxZP&#10;YB6Ag45BePpwAPY7R8HeJxFBCYVIzFMhpVBLz4cSkWkyJOfrkV5sRKGiEXJjNzQNg9A0jkBRN4w8&#10;RQtSi4zIq2yAtnYErd0r1HldonfUDO3HEHSaHoLfblTIWlAqbaEObhOySi1IyDEgLFUDvyQ13GMV&#10;sAuvwL7gUjzjX4I9geU0ZVXg2UAZ9gUpcDCMAVKLIwQDdrEMNAY4xBMg3QclGzCJKUES+xR+LgGG&#10;dQRx1OgTJHHj70KNujPJKYPmqcG3AZPwXSSJoBO2HN6XzceQ/RNdU3f8FN1oynJln8P7FsdfU3qT&#10;CH6x+VEKP0iG1/sg9+8Jho4EKPa7hpEZChkG/1fBkLUb3P619bDfZzEUPgiGfO4ehELWvzYYOt8H&#10;Q05Xw4munQjG7aPkOBCYh0P+8UgsrMDg3DTmj89gfmMCU6t9GJhqxvCsFUNTLRibacPUfCe1gz04&#10;dWECN26v4txFWn/JiguXp/Hi3Q2cIbBbWm3D4Kge7V0ydHQrMDZlwvrxLupM9uHUmT6cuzCE02cH&#10;sbZuFfn7xsZrMDikxcCghv6upQ5jI2ZnLBjop7aOLYY9VZibtWB5qQVHj3bg6HonZqbr0dJcBrk0&#10;Fg0EhyvTFpxe78XFzTGcXxvBcIsOg406nFoYw3sEhN9972W8e/carp5ewdxoG7qatBjtqRfzPG3S&#10;V8CsLIJVT/BWnI6y5AgocxOhl6TDKM1BvaYEzSYZxgebsLLYh0GCN4UijdovfxQUcHRxHLU9FZiZ&#10;rcPEtBFDYzoxtDwwqsbguAYD4ypRHjen2BMlsmA0tUt2huJPDWHr7BgBYh/GJxsIgOuwuNCNrZNT&#10;WKB2vKVRKZJZ65SFmB3vxK3r23j/zdt4/aUrePH6GZw/sYKNhfEdMPSKCBAWwzKNTMBhnrxMgGFa&#10;WR7ylBJIzVpI63TIV1cgS1aKuIIshKYnIqk4F8VaBSpqtAIMM6hBzZNy8Iqceghcm7dbgCHn/1PV&#10;qyEzygki6Dd0FaisrkRJVYlIilyiKIZUXQ6NjqtBKCBTVIhh5ZTMZPgF+9KL3g5P7HtCaL/Dfjh6&#10;OCIiMRIZeRlIyUpGakYyMjK5AkQCYuKiEREdgWgCw7QcBqqd2rZl1CBx0Et9cy31NtrRN9xDvZU+&#10;ovAxrB5fxNnL23jh7nXce+c1vPPh2/ch7yN88zvfEOL5jz75UMzzlNd59Y3XcevOS7jyHMHelQs4&#10;eeYklo8uYWZxCqPTQxiZ6qebf4Aov0eUzmvusKCGIE3BFrz7lspa6kmpDRWQKPLoIicjOSuKgDYB&#10;Etl9MCxPR0VVPsqrCGBpWkZTmb4cOouKel+cP7IYSUT/rLxyghNqaOOyYhAY60fL4qEyKdFIvZZO&#10;ug4Ty2NYoJ4NQ13nWCua+ugaDTWid6qdoLCVoLABrUN1QtaheoJAK8YWewjoetDSV4emHrNYt2+6&#10;E12T7WgbaUGNVY9C2q/MynQYrFr0THeICiqWHqNInt1KN3zPRPN9NdJ+VxAYpqGcwFBeXYiY1AA4&#10;+eyFf4QzHWfefTA0CzBcWV/A0vKCsBiyjyFbC2/duiWGiRk+lpaWBBjeu3dPWBRLSkqEnxuDIVsV&#10;GQzZz5DBcicqOQ1cK5mthikpSSjOz/08+MSgVYngEzGUTB2b3LxMAYat1kZhMVSqpQinzpNviA8C&#10;owIRmRotoJAVn50kEsJnUmcjOTeF7r1YgkNvBIeFIpPrMSuUMNVbUFQmIYBzxhf+/Mv4//3fX8Bf&#10;fO0xPPrEjoWPh4V5eNiB4NDDO0hAoX9wJLx8QgQYMjQ6ufqS/GkdH9g7+cCBANHRhZ4Prl7iStBI&#10;80ccd4DRwckTjgSH9g6uOMTwedCBZCd8Dd09feDJ4EcA6M6BJZ4MgPf9DO/7G9oCTnZAcceCyNbC&#10;0NBwAYUM2CzbPOcpZH9CBkThayihDmJGOpLpmeRnMyU1HvEJUXRe0wgMi1EqyaFnPI2UCqk8Dy1W&#10;evkNd8FQo0EmdeBi4yIQRh1DthhyUFpYWLBIHXTv3mv4/vc/w1/+8Af4qx/9Ff7qhz8U98C5c+ch&#10;V6jh7RuMoDBqlNLYZaQaWnMvGtrH0Te2jInFExie2UBT1yQMln7oartR2zqM7uFFjM1vYmp5m56R&#10;beoAzaNEXo+I+ELEp5ahvMKEOgLHtoZhDLVPY6J7HpOdcxhtn8Fw5yyG6e+Brjl0tk2jqXECBtMQ&#10;qnR9KFd10/PYTp0mgszSZiSUWBGd34jANBM8YtVwipTDIUwOuzAZDoVU4kiIDEfCFDgSroBDtIak&#10;vi8NHGO0cCAgcKQGf0cMj9R4E5BxxKgrNdiu1GCLxpzkSNoBQ1YDXNMbCAAJoO4PO7NcCQhZDIbi&#10;7/vL3NJ25CKGptmySMCYSX+TXLNaPvdJdExrgANBoV3yH2YxZLDdDYK7IYYhh5d9DoMs/h6LAPBh&#10;EmDI0ckEhwyILGEx3AWGNhgUgCggkZNcc81kBfZFsDXx10HwQVC0aTe07dbudXbrYev+79BuMOTz&#10;9tugkOWYaPgcDl05upjg0O13wKEHRyKT3AgKHwqGnL+QJf6me02AIQeg7IChQ6wKDlGV2OOdBDv/&#10;aJSoNVg+uYKzzx3HuRvHcPLSPOaO9mBsoQ0D1BYMTjRhdqkbx7ZGcf7qPG6/vEnv/C7UWooxu9CC&#10;l1/bwvO36XunRsTw6NxiK06dncDNW1w04QReunMUd+4ew4svreHqtRlsHO8REDgzWy+gsLGpGJaG&#10;QurY70Qdn9oewvlz4yLIZHtrECfYSknznLtwYb7pczC0NpRgdbYRp4724tKJcZzfGMc0tZVtxC7L&#10;Y11449ZFvP/qDVw8sYgRgkATQZ6iNA1mmrbVE2PoJChMDUNJRhSq6P3GtZbLM2NQkBiEjGjqPIc4&#10;Iyc5CCppFno6ajA0WE9tTz6yMgORmREghn+t1ko6DgsdTxOGRnRoailBa4cEvYNVxC0EvWMa4oYk&#10;lEiDYajPREtnBSbnGnCOgPrKjWUsr/VQ26VEV7cOa6sDdPzj6O81Q6PKh5l4Y3KkDZfPrePFG6dx&#10;jwD31duXcOfGObx47SxeIgkwjKMXcXpJDkqp8ZPVqMV0J+gkU0x5OFnVaESFUY38qgqCgBIkFOUg&#10;hsAsTVKIIpUMWTyMnJslfA2LlexkaoKuyQi5uQrFqhKklqQjnuAlnqg5W5KNjJIMJOUlISadGti0&#10;aCRSA5uRTQScm4kcapSzctIFGIZGh8LDz0MM4XFEqJ2rnQDDsNgwZOSmoVJZgdp6o/A9Gh8fw+jo&#10;KJ3IYepVTGJ+ZQVrmxtE0Vs4dX4bV29ewcv37uLtD97Cux+9TdM3CfDexIefvItvffYRPvnsG3jr&#10;/Tfxxrv3hFXwyo3LuHD1PJ3sswR9J7C6sSIsh0Pjg7B2taK2sY4a/DroavSiMoZcLUdBaS4y81LF&#10;cDUPTfePdhIg9tGFq4ehTi2AUG2Qoa5Z//8n76/f5MySPE/0zvPsvTPTPdU1VZWVmUpxMLMCpGBm&#10;ZvAAZ6Zwj/DwYGZmJikkhZillJScWZVZzF3Q3dPTuzu79z77L3yv2Qm5KkqVtds9Pb2/7A/2vK+/&#10;/jKc8zGzY2YEi/TQl0aI/gdFepvuoRYYbHIojbUwtjRCYaiERFEkAEptqYfaRsvMHNklhb5VBZmp&#10;HuVNxeBKLrkVuQRcBJBGGapk5Sjm2tHqGpGKhxNVT62OY+v6KoHdsMhhyJZBloHZTowt9wswHFro&#10;Qv+sk4CvHSP00c6SNrd2MIPVK9MYpPU6CfaGF3oxsT6C+b1pjK4MQetQoaCxgN6LKrSO2DEw30PQ&#10;2IfZnXFMbgxjfmcC48u9GJ6n7UeboaXrajJUERjWinGHkYl+CIpyQ3ZJPCwOJWk+LRgc68T41CCu&#10;Hu6TFrgnoHBmZkZEJH/22Wci/QwHM6ytrYkE1z/96U8xOzsLqVQq3MUuMGRr4YMHD0TwiqskHoML&#10;u0IZWBrral4Hn9gtRljM+tdRybV1lcL12dXtxMTkCLQGpajtG5sai+TsJKSSBphekoWscgIeAkMO&#10;vOEqPaWSMmTkZ8PLj64rLAR5dEyFRoPO3j6Ymm1IycjGaTcP/M2338a7J8+KoBGWo6ARb7h5BQq3&#10;sH8QQV1IJMEeQ1+MmIrxhQR+LishAyBbDlkYEgNDGBJjjv4j4bGFwVzFJJTWCwyFh6evED//IIK4&#10;YHj7cMqZo3Q6AQEcCRwmAJGhkCU0NJyWhYrchhyQwpbDzMxspKenC7jme+kCxNAwHs8YLCyI/BwY&#10;0jMyMuhexyC/IEtAYXxiDAqLsqFUNUBnkFFj14KpmX6sb07j+o0t7O2vodVhRQZ986FhnPPRm87R&#10;nWA1WFh4Bwf78fTpYzx79gTXrh1gY2MNm5vU2WxswOlsF8E9NTXcGQyQlr2Pg5tPcO/J57j39FOS&#10;D3Hn0QvqiK6jpXOIFDEb5BobWjro+1zl7/omNvevY+sKweHWNVjtvSgoqEVuTjmKsspRmkYQm10N&#10;fZkcrXV6OKq1sNC8vkyKlgYjunVtGLQNYLxjGpO9ixjrX8Jo/ypGBjYwOrxNysU+ugZ20DGwi9bu&#10;Tfp+F6CyzpKSPEsd6BQp46PU1g6hUNKDjHICvVQlQlIUCEqSITBBjsBEJQKT1QhMI2gkuPFPIUnl&#10;WrRW6oyN8Es3wD+bAJIDZnicI3XeR7B05A4OJ6iLrOxDBIEd/w4hqOOglsBXUCcCXNgdzctJOBBG&#10;WCRfuY2Pu5pdwv/zthylzfIaClkICkUE8zFAFHD4BhQy4Lhgh62lLih07UMIJ63+OnkFh38inKbl&#10;lSv5+BhDl5WQy+G5EYyzuNLVHLcSMny5xvDx/NctPy687deJa7t/jrig77h83bFYjq/Pv49bD98U&#10;tpy64JCthpx6RtQ+Zjh8QxgcGQTflONQGMQ1krnqiQBEDrj603yGAdk6BGfJ8V5YGsJSstFKSvX1&#10;+/t48vF1vP/pNTx8uYPLt2ZICevF0FQL+sea6Xscw93HW3j8Yg8ffn4dl6+Oo4egaHWjm+DvNj7/&#10;/i08fraFG7fnCRAX8fLDA3xI+3vweB3379Pvl7t4n6DyKoHfOoERu48ZDmdmLejsqkd7Rx3GxnUC&#10;BBkCGQxv3ZzC4fUJ3Ls7j08+Jjgi+GQ4XF1xCnfy2rIDN6+O4v2Hy/joyQ7ev7OO61sTGGrT07dt&#10;x+HOAm5fWcECF7JgI422BlZNtQBDm6YWDSVpKM++hPqSVGgkBRjvtmB9uhcD1FdWFcQhJyUEjTVZ&#10;6HaqMDfdgYF+E/VPBZBTf9jSUo/JiWYcXjs6x5VVp6hg4mirEpA7NWvG0nor1rYJSDuroLPkwt5e&#10;gWZnNSZmm4lTFnD34Sqm551QaUthtdVjesqJ4SFOx9YIu02KrfUJvHh2iB//4AW++uwxnnPsw+Yc&#10;lib6sDk/hhu7K0dgWFpXgUppHaQGFbSksctNGlQrOcE1AUZjNSQEg5yaRseBKfRflUqKwgYOQS9G&#10;RhlHZZYSoEiQU16MpLxMJFPHmFlSQL/zkVWZQ+tkiWjV+Jx4kgRR6i6DYCYxOwEJmXFIz09FAS2r&#10;JNCslVSivrEWMkWDGBdobDYQSBnEuMK2njaCp270jfZRYz6H7cs7ePDkAb7/1ffw61//Gr/73e/w&#10;29/+Fn/729/jt3/4e/zhv/wj/v5/+Sf89u9+j1/89lf4yS9/ih/87Ef44gefC/D78PMP8OTFIzx4&#10;dg/3n96lTuQOvahrmJqfRmdfl6iPa2w2wWy3oNlhI/DTokHRKCq4JKUnIykjGWk5GcgsyEYR3YvK&#10;+koUVxeiVspj/hrQ3m/H+v4iDm5vY3l7RkT59o93iMCQhY1JbF1dwsruNJZ3JuljGcMUAVrfeCuc&#10;/Xq09Wqgb5GgTlkAqb6UOpFa6B1yaFtlUDYfDeItl9K9r8pCZlkmgUkhalTVkBobCRiboLQSPLap&#10;0UYaCcPg8uV5rF1dhMGphtQkAZfAY6vh0Hw3/T8g4HB4sQuDC51iOrbSi8XdUWxcn8HS5XF00Efc&#10;3KtF50QLprdGsX5rGU4612JZEYqlhdB1EPxMtaOPwXB1CMsHc1i7voCNG0uYoN89k1yP20jnVU/X&#10;Uy3GGKblRyMk2h1xacEijU1XnwUjE12YmO4TYwx3djnB9baAQgb+Dz74QIAhRxwzGK6srAhr0c9+&#10;9jPxP1upvg4M2eLoKonHMHPx0kXq9HOFxZDHGJp0agGGNh6TSnCoVslE2TUOlLC3WNDb1wkNfQOF&#10;pblIyUmh805DSkEqUovo2bsshnUlKKkvQ2l9OS4lxeGd0yfxzplTiI67hLKaGnqHGUI6IFVpkZCa&#10;gbMEaG+dOI0TZzxw8qwPTp/3wxn3AJzzDCQJEtPzNPXwCYUPQV5g6EWCxRj4+EXC2zcSXj4XxLyv&#10;f9TRNCBa/B8QxOtxehq6t6Gcjoatg3FHwS00z9HNIWERItG2m7snzp53w3kCVXea9/MLEDDIUMiW&#10;QoZBhkIxT9uwBTElJU2MK2RLIbuOL8Wym5f2H83/pQh3Pj+b6upqAY9RUReQmppM68fS/oKQmHyJ&#10;AK6UANCElbUZ3L67jwePruHRkxu4fecAw6RwNTTWCKthZVUJKui7ksrqYTIZBBjOz8+ip6cLtfTs&#10;eOyiRFIDSW0dSotLUV/XgJGhcdy8eZ86kC/w9PmnuP/4Q2oon+Pe4/dx6+4jzC6sQaE10zdci6IS&#10;+qbMLZhbXsf23lWsb+1je/cAe5dvYGhwAooGUnhzy5ASdglhJ70Qe9YP2d7hKPWLQhnd/yLPEBT6&#10;RqAsNBbVUUmou5SO+sR8NKQSRKaXoSGrEtL8eijLqP2s1qFV34sexyQB4womhjcwMbKNcZKxkR2M&#10;jV6md/4Kaflb1AksQKkleFUPoV7eh9qmXtQ09aGyqR/lDQSs1R30/jXjYqYOMSQXsgwII+F60AEE&#10;Qf5ZRoIik0i145dDks2QwOlxOggAOOq57UgY3oRLloTdzyRBQgi6ypwILW/HhfJOcO670BKCTAFq&#10;BBA8z9DHIEYAx5ZABr7jQMjC671el7fl/18BogsOXRAjwJCtXP83gqEHwbQL4r4OyPj3cXg7/p9L&#10;3gRCl7i2++eI69jH5euOxXJ83671/hIc/iUwZKvhm/J1UMjytWBI+wwRkfh/BMNgjkwutpKCUo/3&#10;ghORUlyCmbVpvPjsLj7+8hY+/t4hHr3YwPaVIYzNNMPZo0Zrh0LUzH/4bB8vP7mBDz49xIsPrxAA&#10;LuDhk0189sVtfPr5LTx5totDTv58Z4W+60Pcf7iFhaUebKwPYG9vFKurPZiYsGJ21o6trR7s7vVj&#10;camF2hIVQZVWpH5h6+DNG5Ov3MadmJm2Y2GuDc/oOD/6wV18/tnV19B4984MPni+iU8/3MNLgtZ7&#10;h4vYXx9Bn1OHdqsCdmMTNLJy1FVmo7wwEVXFSWiqyoauoRhymhamRKAo5QKK06JQlZ+A0R4LHt7Y&#10;wAHBpUlditrSJLRSP7gw04mlxV7odZXU51D/16nGwkIHLu+P4/2n2wSyS6J2cn+fHB3tbPlU0bX0&#10;4fDWBK7dHEPvoJQYpZTuZR2M9jICbR029gewuN4NRwf1YbJcaI2VcDgVMFnqYbPLsLQwiI9e3sb3&#10;P32IT1/cxv3DTaxMDaDPYUSHSSmikqcH2o/AsKiyhKCmGkqTFvauNpjabGjSKwUsljZUE4DUQqKT&#10;Q27VoUYtRTGtm16Sj0sERjHpSYjPoo6SNPrY9BRciL+EiFjqfBPjEZeRiCTqQDNKsgkS85BbwS7P&#10;QtQr69HIpfT0ctjarBiZHMLK5jIOru3j6vXL9BJcxb0Ht4W17uMvPsJnX32Gr372FX72tz/Dz3/7&#10;c/zk1z8R4/t++Ztf4Je//gWBwU9EkuPnz5+LJMiPHj/F4Y1b2NzdI7omjX1mCiPT4xiZGaf5cQxN&#10;EKiM9MLR2wYz3QiOPrZ12uDsc6Kt24FGAoOi6jLq0CvQRPNc0k9p1IjauE1qOQoJhFNz0pGQkSQi&#10;pnncWWZBJv3XCLVZCbNDj5Yu0lgGWzCzMoLdw1VcvbuN/Zsb2LgyT0LARNPVvWkM08sxSEQ/OO0g&#10;aUP/pB3doxZ0DRtg65IJKJSo6J4R/attDQR+tahSlKConu5lXS4K6/IISgpFacA6dQ0a9fVQ2eQw&#10;ttOzJNAanOsmIFzC1o1l4QLmEnj5tVnQtMjRN91JywYxtz2OybUhYSVkYShkGacPbnC+DS0DOjQa&#10;K1BvLIepmz62tX5M745BapMguzYdilYpumY60LfQi1463uBSP+Z2p7Byla6Vjju6NChA1ETw2GSo&#10;Q2VjAVJzYxB2yRPRCf6oqs9Ge68B41OdmOcqKVy1pr+dIGASm5trmJubw/LysnAlf/rpp+jq6hKu&#10;5MXFRfz+9wT9v/iFmP9LYMjJr10l8RgMWfLzcwQYKqUNMGpVAgzt9JybrUZhNWQYaZJKRMJtB30P&#10;bDFkC3VOcTYyCjNIAUohZefIaphTkS8shiVsMWQwTI7DW++9i//wN38Nd19vpGRloqaxEXqrlRSM&#10;dtQ0SBEVm0BQ6IbvvncO77zngffOeBMIBsPdO0QAoZtX8GtIdMGhjz8DYQQ8CU48vMLFPAMi//b0&#10;jiBgvECgyIB4BIahYQx4l0TeRK6QkpKaKcroJSanIeZSLAICQ0SeQa604u3tCx8fPwGHgYFH1kN2&#10;IfPYQnYhi1Q1BIlc1YUjkXlcYUREhIBDjlJmQOToY7YWcroazm3IKWt4zCEHodTUVKGsvASNTXVo&#10;abVgemZUWAhv3NrD3ftX8fT9O3hCytm16/vY2l4VgUdXr+3ROlukNS8Q3A/CZrOK+tWcfJyzF5SR&#10;Isr1rRvrG1CYVwCDRo+NtU08e/oSLz/4VIDglWu3cPXwNgHofdy4eQcTk7Oi3nRGZj7S03k8pJk6&#10;mTVs71zG2vomdSy7uH5wiKXZRbSZbJCVVSEj6AJiT3sgi+C9wjsMNV6hqHUPQg2BfKWHHyrpOZV5&#10;+KOI/i9yC0CBRzBy3YOR4xGEbM9Q5NDzyfWNQnF4MmqTC6DIr4G6qAGqoiboKtRobrCiVd6GXtMg&#10;xpzTmOiax2TvMsZJRnuWMNq7gtG+dWF9HOhZR2f7Cr2n0/SejkCnH4PWOguZeQbV6mHk13cjraoN&#10;8eUtuJBrREiGFn5JSnjHyeEZK4cXTb3jZfBNUMAvWQX/VA3807UIyTMjKM9EgGciGLMitNSOiPI2&#10;4V7k9DxsVQonaIwgIAsn0DtyNRJoMChyyh6WN6CQkyqzuJa9Bj2GyVeWQ5Y/gsxfAMOvA8C/JP+d&#10;YHgc0FwQxvNvQtib4vr/XyOu4x6XrzsWy/H/XZbW4zB4XP4SGH6d8P8hRTwe8U/lnw+GFno3LHBL&#10;KMd7IbGoVEpx7e4OvvrpU3z547t4+ek+rt2exORCM1q7GmG2U9tqqcXQGLXTD/cICu/gxUeH+N6X&#10;9wgGb+LFBwck1/D59+7ik89u4/qNJVIkBwn6prG+MYaBIQt6urXo6FDCYCiHWl2Izk4Z9Rmt9C33&#10;UrvRj82tDmpLOum7HyMgHML+3oCwCk6Om9Fiq4NGWYjV5W58TkD6kx/fIzg8wMsXm3jyZAUff7yH&#10;jz/cxeN7K7h7uIDbB/M42KZjczBolxkaRSUqSlNRVUbKcHUG6mhaX5ICWUU6mspSkZ8YgjySgvQI&#10;9Lap8fDOJh7eXiOlUAe7qRrjdP7rqwMCDHt69WhvV2GYli0udOHy3jiePt7G3VsLGOzXEBQ2YGrS&#10;Qm3iEB7TuT15uopb92YwQOBrb6tCZ38TLG3VsDhq0NGnRCvdBzNdH1sMdcYqUsIV6OziusldBL4E&#10;3B/fF27kyxt0PbODWBztwSzB4HRfG/psBrQblUdgGJ+aiNTsNFTUVUJHHaO22QiJsgn5BIyZJXlI&#10;K8oR7uaKJtKyJVXIrihBakEOErLSkZTLruACZBTkIa+iFBUNdVDqNGjpcGJgYhiTKzOY31rC8u4q&#10;1vY3sHl1m16Qq7j96DaefPAEn335KUHez/F3//h7/MM//gF/+Pvf4nd/+M2R/MNv8cvf/kK4d7/8&#10;6Zf48IsPcefxHexd3yNNg13GBFbUYXR2tqPFbhcw0NPTg97eflisNtQ3EsQSKOSWlKCErk2q4yge&#10;O9oIOloJCjmNDaeeUZpVaCYw7KYbxGBc1SQR115OACwnMLB1OqCxGtDc0QozQUJ5fRUSs1IRlxKP&#10;oMgg+Ib40PWnQ2WSQ29TwWCn/bXrCTzNGJruwsLmuIDB7WuLBInLuHxrDSsETgOTDrQPmNDWp4Nz&#10;QI/e8WYMzzIcNsPeLYemmTpUOQeWJCO3MokAOxGJeTGIzYpGWjF10ASGpU0E9QSFtapqgsdaNBkl&#10;BIYyAkMNusZbMb0xgp1bq1jan4a1W4ecynTE51xErbpCuJQX96YENLLLd2ylj2DwSIYXO2DukhMQ&#10;ltExMglE01CjLYKxU46uKboPfVoUNJLGpCqGc7IVQ/SS9y/2CYvhAE1HV4cwxVFQ21PoJeDjMnwy&#10;cyNBbB4SswlcIs4j8MI5FJenwO5UYmy6nYBwgJ7pAEbHumC3GzBJ7w/nMWRrIFsH2WLIwSdsMdRo&#10;NGI5W4h/9atfif8Z/r4ODDndDY8xLC4uFlDIIMOuySZJrbAYMhhygmsGQ5c7mXMYstWQ3cnNNhP0&#10;JjVq6itRQAqOCwyT8lOQUpgurIZ5pPAIqyHn/MxOxzlvD/znd96Ch78PKQ8JyCBAqm5oEGCot9A7&#10;VCNBeEwsTp7zxHfeOU+A6C5A0NM3TEAhA6IHyet5gkNPnyMA9PAKeyVHcOjmSeuxeNB6tJwtir7+&#10;bBUME25kLo+XmpZFMJSL9IwcmuYQIKaCK7AEBoWSBAsw9PLygbu7F86fp3M55wY//wCEhYUT/HHy&#10;60hhOUxKShZpaRgMw8PZ1cxRz/7Cjcwu5rLSUmGZFXkNy8tFhRpOMM5wPj4+Rs9slhrsVZIVzM5N&#10;oH+ggxr5diwuT+LmravU6N3Hx5+8wEcfP8eDh3cIDvfF+mwl5AjnmBi2hAbRMwwn2KxAX2831EoV&#10;cjOzYdaZcOP6TTx/9pIa9+e4ceM2geZN2sd1kQz98PAmxkYnUVNdj/S0HOTm0PtssGJhfgVraxtY&#10;WiIFiuDwLq13jQBx1NkJdVkF0n2DkHHWC+X0HJr8IiAlgG8iCJQRDDZ5+kPmHXgktJ4y8AI0YReh&#10;DI+BLCQSDQERkPiFo46eR7FXEMro+Zb6hqPAizoOemb59Kzy/GKQ7R2NoqAkSOIKocisgjK/DooC&#10;CZRF9XQOCuiqtTDUGWFussGm6ECbnr41O32zPaTwsat6ZBv9gxtwdi+RsjsDtXWC2rVxat/GUK8Z&#10;QbWsj9qtLnp/25BNHX0GdfDJBIMJOQbEZusRna1FRKaaQFKBkCwVwnI1CCdIDC3gChcMAM0iFc/R&#10;vE3MH5cQMZbtCA5ZXHD4J1D4ylp4XI67lXnetfw4GH5d4AnLvxYM3fl3mvHP3MnHIew4vLmWHxcX&#10;qL0pru3+OfJ123/dsY6LCwhd9+5NKGT5S2DI0zeFxwy+hsCvE3rG/1dgGJinxenoAnjGJFPf4cCz&#10;j28RGD7ER58f4PDuFKYXm+HorofBVgGTTQKtqU4UOdg7WMT7H9zC+x9ex/OXB7hzbxXbu2PYuzwl&#10;4PAXv/oIj57sY3zCid4+M/r6LWhzqqnPp37OUA2ZNB9yWR4pjnUYHNRida1dJIm+eWucALEXO7vd&#10;2Nvtw/JSKybGDZgYs8BqriZlMhImQwX2dobx5PGacCfvbPfg8pVBPH22KmonPyIwfHCbYOzuJj55&#10;fgMfP7+Fh/f2sL0xCadDA7ulAW22RqibCtBQngpDUyGchjrY1JWwKEuhlRZietSOxw+28OThJtYW&#10;OjE6YMTokBmzMx10XpPY2BrFFPV/kxMOAYt3bi3jwxdXcHV/DDZrNZotlVhb7SKFd4PaRzrP++xW&#10;n8EMQXbfkAI9A3LI9XkoqriE6sY0SNUFMFprodSUknBFFC31qU5SxtnKOo7NtXEsTHaLqOQemxpj&#10;HcQdDhOapTWoz89AaXr8ERgmpiXiUmIs0nOIfKX1UFDH2KCSoloqIUiqQy11kkqzDi297RicmSDY&#10;W8D8xioWtzYIcLYIeo7G8t16cA+Pnj/DR599ih///Gf45e9+g5//4Zf42e9/gZ/85ifC0sdWPx7D&#10;95Nf/hg/+OlX+PCzD/D4/Ye4++AWDq7vY2d/E8tri5iaG8fI5DB6h3pE3sPW7lbhTmYrY1VjFXKL&#10;85CemYboi9G4EBkp3Fj1dfWwNdvR3dMHZ3s3deZWuhYdjC3UmHY60TNKGvn8FCaXZjFCnVL7YCf0&#10;LUZqRLUCDLnKiXOgE01aOeoUjQIk2Yra0u3E+MI0XeuGmNarmxCVdAmR8VFivGNUfCSkmgY4euyk&#10;vcupAS6ERFFOkKnH7NoQplcGCRKN9FuLkdlOAmQ+h15Y25V07BooTJVi2szQNWKCo48gRJ6N9MJI&#10;xKRQpxvrjsAYd3iEnoJbyBmExAcgqyIDFfJyVJKUS0tRRcdr0BOUN0uFNdDWa8IIaSPzO+NYvjKF&#10;wfkOgsEyAZRx2dG0XalYZ2p9VIDj8uUZYT2cWOsXYMjjDMtl2cgou4Ss8jiCwkIYSBNpHTGiedCA&#10;Km0JsutSoWqXoZe0nN6FHnTNdqGPoHBkdRjDK0NiDOLQQj/ahlqhbVGjrLEEMWmRdM+8CHTeQeRF&#10;b2j01RgabcHoRBu6CB71hgZIJMUEF1no7mjBJr1n8/NzAvx4jCHDIQefcFQyjyv827/9W/zmN78R&#10;4w3/RWCYmw15o0SMMTRolEcBKBajSHLNASgyWQPqG2pEyhoGQ5NVj7qmGhSWFyC9gMAw9wgME/OS&#10;6Z5mkOKUh4KaYhTXlqKW9puYzvkMwxEaFYlAAijvwECk5eRAruUKN/SemCzUQZfA0y8Y757ywFvv&#10;uuHUOV8CwSCcdQ/EGXd/YUEUQEgw4QLDP1oMwwQk8u/zHsE450bbnQsQU3fPULgTUJ5394W3TxC4&#10;VF5sfIpIk5OXT/e2uBwFhcUEi5wqJ15YBJNTUpGVlSOqlCTTtxQZFQU/P3/4+vohKJjgzz9QWBMZ&#10;Dl0WQx5X6OfPpfrOEUyep/1cEgE+HHzCUMh5JTs7uzA0NCLyTPb19YoE1Xa7FTq9CnUSAu3CTJSV&#10;58NAWurM7JiAw08+fYkXL5/g8MYBdvY2sLwyj4GBXlRVVdDzo/sZ6I/4hEv0TBsJiIagUSmRS+fe&#10;3tqOOwSDjx8+wb279wkKr1Mjf0Ca9j5B4aEAw5HhMZSXV9H5pxLEUuNt4cHf8/QuzZNGTd/44hIO&#10;dvZw98p1zPUNQFdSgTR3H+STNASEQR10AUp6Rko3X2i9AqDzCYSe7rHaOwAqEr1fGPQEg1paV+Uf&#10;CqV/CFQBoVAHhkNLz0EeHIFazwCUn/dGJT3jKgLEEnre2Se9kXnCGzlnAuhYBNln/ZB6zh+p5wOQ&#10;Ts862z8KOUGXkBdKCmF4CvIj0lB0MRuVScWoy6qErKQRpgYjWrRtaNF3oJmkwz6CHuc0+rsXhfS2&#10;z6PLPo+O5gW0WeZgN03DbJyCwTCJJkU/qho6UFBlR1aZhb57M5JLrbhYZEVUgQURuUaEEkAGcX7H&#10;DA2CMmmaqUdgFi+jabZJAAiDmQBEEuGmFkKwR7+Pjy90QeLxZX8JDMW6x4DwfxQYuqVwGiEd3His&#10;YSqvQ5JufA1fDGjH4e04mB1f5+vkOPj9X8nXbf91x2I5vo1r2b/UlfwmFLL8i8FQQOEfwZDrJftm&#10;ygkMcxGWnovBuTF88uVDfPb9m7j9cB7zq61o65bAaCuF2V4Nu1MGg7UB1hYVOM/vgydX8fyDm3jw&#10;aBtLK73o6dNjYspBv3fwy19/gvdfXMfkdAfaO/XopH6ivVOHHupTu3v0pHjq0NujoymXUm2gtkJF&#10;3zzXHp7AlSv92CUwXFpsQXdXI6yWMgwP6tFqb0Be9gXUVKWgl7abn2sVCbCdbTXo75cLC+P7z9YJ&#10;Fhdw/WAa167M4PqVedy7tYn3n17F40eXScl0QKcqg0lbDquuEm1mCRZGW3FzZwoPry3jyvoIRugc&#10;uX7yddr+8vYIKXFGOJolkEtzYTbVELhO4epV9oj1YZH60OtXZ2n/uwIMtzcHoFHkQaXIxdJCOx49&#10;XMVtHmt5cxrPX2zh3sOlVxHbdtQrs5CeS21JVTxqmzLRIM+nb7oQVnsjhkbsdK/M1ObWQauuhkFd&#10;A5u+AbqmcjSV5UBSSNyXm4qixGgkBHkjxs/9CAyraqrR0NQIs60ZY1OT2OGG9M5tXL9zS8DewxfP&#10;8OLzT/DB9z7Dl7/4GX71D3+Pv//f/jf80//v/8A//n//9yP5b/8N//C//BP+8F//C377d3/Ab37/&#10;O4K/n+Hlpx/i5v3bOLhJDfThPtb31rG8tYSZ5Wn0DHejtYtOergLozNDpE20wGQ3QGVUoE5ejdzS&#10;HOSUZCO7NJs633Sk5qcirTCdfucgOYuDUiIRHBGM0IgQkjDExsWhgAf7qzVo7exE98gwBiYnCGDX&#10;sLq3iaXtNYK0ecyszWGSjm90mFFUW4K0Ato3CZfr6ehvR1uPA7Z2G/RWI91kCUanx+k+3MGTl8/o&#10;Gi7T+SkRGcc5FiNxITYKFXUV6B/rRedgK0FlNcFcCIqq0zA41Ybt63MEgpMYJjDTtTbA3qvB0JwT&#10;RieX8ytCeUMmKhuzUd2UI2olT5BG0dqtQGldAmLTvBEScwbBF88hKOacSOkSGu+LlIJYlDcVoUZZ&#10;jrKGQhTX5aGJI5ZJU2nU1UJjk6NtwIa+yQ7MbdL1k1Zi6dSgpD4HqcVxyKlKR5OxRoxX7CYtha2G&#10;K1dmj8CQhH9zZHJhbToBTzwajeXon3VgemsAk5v9MPYokULLy1SFaJ9yon22Q4ChfaQZPfPdwmI4&#10;uEBwOduD7vFO2LoJ6I1NSM1Lgqf/OZw9/12EhHkQYCRCKuMxZEWolWQhKSUIEZEeBBunCfSj0N7e&#10;TMC3JCw56+vroiQeWww5+IRdyexidrmSOQBBJLguLkFdTS16urpx9/YdPLz/ACNDw1ArVCgqKEDs&#10;xYuIjLggwFBaT/dA0QSdUgoLAaGVlAAtgaCaREHKkIwUI5OR3iVHM1pIpCoZCioKkE3QmpqbhEup&#10;MUjMjaOONAt51flC8quKUEX7ragl6CktRHj0Bbxz+j18+923ERAWguySQnpH1DC22iFRKhCTkCJc&#10;yt986z2cdvPBGQ8/MT3rcTTekOHQzStUiDsDIVsMCQZ9AjllTawQT98LfyYePmE47xVI6wfD2z8M&#10;weFRiIyJx8X4JBSVVqCyqkZ88/WNDMBNUCq0dM0a6HR6Eg1UKgUaGkgxrCoXLnhOU+NL4ONJgBQX&#10;x5Hd8YgmSAsKCoC3tycCAvwILDPENly2jscAsoVPo1HB6WyjRpvea7rmxsZ6ZGSm4FIcu7lDkJh4&#10;UQSkmMxaEeRz/fAKPvjwfSGPn9wnULxGGv8GVklZtDYbSRlMQUhoAAFshrAiLi8vQq/XoiAvj/ZP&#10;jfKNm3j8+Cnu3XtADS6B4eUDHBxcFaUR2Wo4ODgoXN4pBMKFBMfNzTYRnMTWZ06izjIxPoHNlVWs&#10;EyjKc0kRoOdR4ekPBUGexjcIOi9fGAiYdd4+MBAcvilGAkUDiZ5BkcRI2xj8g6EhUZMioPINhpL+&#10;l9N/CgJLOf1mkXoHoYG2byBwrKPnVkvQWEXPv8I9AKUEiGVugSin3+yuzj3jjTRSJhLfOofUkx7I&#10;dPNDLm1f4BeBXJJsvyjUxudCkVUFc7kc9hodrNV6EgOaa01obbTBqXKiy0AKnWUAJqUTNiMp1I5J&#10;tHfMwEFAaXNMU8c9DZNtCkr9MCqbOkhJtCCzohmp5TYklHCibxNBox5hOXpEEByE5ZlwgabRJXZE&#10;lhJM5JoI9KwEeK9cxlwZg4NXCOw43yCDiwtaWHheRNEec3EeB8Tj8icQ+Up4G45KZiAU0cgkDIRu&#10;yRoxz9HI55JUQngZgyL/z/DI23AkswsoXduzeGfRfzm0nADYi+ZZPDMNr+f/NcL7/OcKn9ubwhHY&#10;DMJvCt9bFxgKEfD3x3vrut+ue/7nwpHNBIP0PI9LSGGzyFsYSv+zhNHvSFIgAjMacSY8GfFFJVje&#10;X8JHX97Ho+eb2NjpQkdfPfTNBVCb8qC3VUBtrqJ+1gBHhxEDQ23Y2JrFvfuX6bvdw8xUN7W7HDii&#10;xeGtFfz4Zy/wvR8+wuLaAIwtDdTPGtEzYhXlYkfGWzBF/c/ImA2tbY1QKvOh0xZidaUDdzjI5OoI&#10;9rZ7MDrI1r0K9HXJMDVqgVFThrxMUtIqUjDSb8DspB1jQwZ0ORtpqsH6Uht2t3tx5fIQDgnErh5O&#10;Y3t/jKC1hxTOWVwncTpkqKtORndbE/Y3h3B5awR3rs7j5aM9/Ojz+/jw2WVaPozhXi2m6ZhTYxaY&#10;9KUoL72EtBQ/FBdGi9yFNw/nsb7ah72dEVJqN8T4wnt3ljBHfa69uYba42IsLraL3ISXL0/gwYN1&#10;PHmyjWfPdvHo0SbWNvugM5eiqi4JkqZ0NMqzqV3PhsFUje5ePe2nWwSfaNWVUMnL0axthKy6EOVZ&#10;CShOjUM1QaG0NA+NxTnIiArFRb9XtZKfPX8fLz54ic++94Ww9P3iN7/GL3/7G/zt3/8BP/3bX+FH&#10;v/o5fkjyAwK9r375C3zvZz/Hh19+hQcvPsDNR49x4+ED7F6/hrXdbUwvzqOftPj27i40O1qgMenQ&#10;oGxEDSeK5qTZinoxFk+qJTBSSVArq6L5BnrgOgIiOnmrCo3qOlQRzRbVFCKnPAfZ1PFmlGYQEKUg&#10;OT8ZqYWpyC3PR0ZeFhLTkxAew1YTTvtxCj4BpGVnZaFOIUdzZwf6p8YJ0MbRNz5EkDiC4Zlx9Iz1&#10;oYXgT2XR0DGKEZ0Sg5CLoSKilKGQgdXZ2ybGFxaUF6NnqI+0nrt4/vFL7FzdoeupJyCMQFjMBTp+&#10;MnRWrmU4BXuniWA2BRdTgwn6ijG92ktgOIvLt5ewTzJBL9XoYicGZhyoVuQTKF1Acl4ESmpT6ZqL&#10;0UYv0PC0A45eFVTmEjRqclGvyiVozEBuWSzSCy7SdScREJZAZW0SIFjeWIgKaQHqSWtp1FeLms8c&#10;sezob8bgTA9mNyYEIEoJBEsbclEhKxSWQ7lFApm5TgSEDBPUiajkV4EoqwdzmN0ag61Hi9ZBAybW&#10;erF8ZYKgsA/tExZITGUokudA4ZCia7YT7aTJOSfa0DntxPTOOIYW+9E53gbHQDOs9OE3KGuQmZ+C&#10;sKhABAZ7wT/ADdHR/sghqCosjEdcvD98/d+Gh9e3CApP4EKkN8romQ8OdhIQLovxg2wRdIEhWwzZ&#10;lcwWQ3YlvwZDiUSAYX2dBD3dPQIMHz14iNHhEeFuPALDSwIMc3OyIJXUQCNvhJ6es/UVGBq0CujU&#10;MgGGSg4+sXHaA7oWZyvk9F95bZkYZxibFoOIuBDEZ10iMExHfg1BYU0B8qoKUFpTipqGWgGHFy5G&#10;4pvf/Q7+P//pr/DumVMIigwXQy50NquQ4qpq+AaF4T+/dQLvnnbHqfM+OHnOW4wtPM/uYYIDd4JC&#10;D4ZCAsI3wdAv+BKBX9SfiZdfJAFiOEkYrRuBwPBoRERxqpsIxCWmIDcvX0BhrYS+tepaFBeV0z0p&#10;FLkJL13iOsvRSOWcofSNVVVVoqamjp5JFc3XoaSkGLkE1my98/HxElDILt66uhoRJCKR1BLwca7D&#10;eAGGDIUj1Cb0sttXoyCoS6P1I3Dx0gWkpiWIqGUuhTcyOoDLV3bw7P1HePHyKZ48fYA7d2/g4aO7&#10;Yjo5NQpJfTWSk+NQUVmGsbERej9WYTTqBbzy2NObN2/i4cNHuH//IcHgXYLBWyQ3RdoithoODAyg&#10;pLhYWDw55yWXVuShCZzuiN+n+YUFUjgWsLu1jY3pWTTm5CH9nCcqPfyhJjDUE+TpPY/AUO/lA7On&#10;H4n/n4iFgNxMYqJ5Iy+jeQuBoJEg0ECi8/YXovViuPSnfdE+fWm5TwC0vJyA0UBwpyXR0PNTeYdB&#10;Qe+BnGBR5RcOOUF/o1cQ6kiJqDnvi4qzXig764nS054oOeWBwlOeyD/tjYIz/ihxD0W5TyTK/WJQ&#10;6nMRJTwNuoiyEFIuIxJRHpWKspgMSFJLIM2rg76aFCFFCzoNXeix9KPXNoy+ljH0OibQTdDobJmk&#10;jrcfSk0/ZJoBNGkGqR0fRJ1qCCWN3SiUdIpE4CllFkRmqxGYKkcIQ2NxCwEFW/qc4MTZbFF0JaLm&#10;qQtcXJBy3JLF4xTZLX3cNc3zYZyX8dhyhkfehi1l/xZg6IIzhjmGwv/HgiGBfhgPLTgOhoVGhGY1&#10;wjOG+ubaGmxeX8f7n93E1VvTGJ4ghdOSB5WRYMVWArWlhKYSgkULuKCBRtcIg1FK36EFq0tjWFkc&#10;hc0qF0aDoVEbnr44wMdf3MHS5iDxQS1sXUr0jTVjYJRzGzajb9CM1nY57acU9fXpkDVlYXrcjIO9&#10;Iexv92Fxphm9nY1ob60lODNhhmBMLS9AfmY41LICAYYDPRr00D6G+tQYJZka0QtAHB3VYf/KMF58&#10;tI9rN2awuTuEvf1RMTZRry6BsikbSzOt+ODpDgkHq+ziw6dXcHVnEo/vruPW1VlMDpsw2K2k41Of&#10;S+emlOfCbCwXbuIRgtH11R4RCDMzZcf4qBlztL+N9V5qk0h5I1BtaanDykqXgMKDgymCwh08f/8K&#10;Hj/aweH1BUzPtkFnKoFMlQeNoQQ6I/Uv+jJYrXXUD+qwsTZKcDyFseEW9BGjdNv1UFQXIychCgVc&#10;krSuFA69XCS2tsolUFUVH4Hhz37xc/yEgPCHP/0JvveDrwiAPsTdxw+xsbeDqeUFDE1PCLgapOnQ&#10;7AyGZmbRPzmFjqFhtJMG3jU8BGu7kx68HmU1lUjOykDkpRjExMciLTcTOSUEd0SjuSW51GmWoFZa&#10;A5muSUAgj8uT65ugNMqga1YLSKyWVqC0tog60DyU1hMJEzzWqGpRJa8iCKoQ6W4qm6oJmGpQIakk&#10;QMwk4AikDtQTASHBiEmMQ1pBPmpkUhjb7ARaHWJsIZfIa+vrFOMLzU6rsBiaOT+jsk64BhOyE0mj&#10;UWFwYgDjc2Mi2CSnOB/NtI9rtw8FGC6sL9A1FCPiUjhCokOQlJlEYKgjoBugjl6OzKJ4FFQkQ89h&#10;5/TyLO/SQ7m5gHsvSHu4s4w1erD9063IJ00jJtUfidmhKK5OgURRAIWBNalqAsJCAYVqCz3cdvpo&#10;WmpRLcshgMxAvboUzfSwB6a70DnSStenhsxUiwZdBRq0VQIM2WJo6zZheK4PY4uDIsVNDp0TgyFH&#10;NBvbVTB10HYEhmw1bBsi7WvKKVLXMCTyeEN2LS/ujmP92gz27i5jfncELUM6NFkqUSzLgswuQTN9&#10;kM7JNrSNO9AybEMPAeLoyiDMXQaRSqdeU03gX4HUnCRExoYhMMQbgUFe8PM7Cy/vE3DzeAsent+B&#10;j/9bCAh6B3EJfsjMikRZeTrUpBwwGC4tzmKBOmsXGHJZPNcYQ+7M2Y38y1/+UqQt4aCH4sIiEYzQ&#10;19MrwPAxQcLE2Dg0qiMwjIuNRRSBYTa9o1JJtQBDg5qUCKMWFqNGgCFbDdlaqFI2wdlmQ/9AF8zN&#10;RsgIGLkaDj//6MRw+IZ5IDQ2EAk5ccgsSUc6SWpBGr0zOQIMJdJ6+gZi8I3vfBv/7t//T/gP3/wb&#10;fOfUCQRFXUARJ9e2WOgdM+NSUjreOnEWb588L1zJrvGFHgQEDIGeLL4sbAl8BYYB0QSFFwkq/7Lw&#10;/z6cBJskIDQKoRcuEkySQhMZg+SUdBSXlCLm0iX4+PmJqGQeW3j+/DkEBvriYuwFxFyMIEgPFWUf&#10;2QWfnp4pAFFG3xVbBtPTUwUUsiQkxAkrY3OzhcAvE97eHoiLuyish2zZm5qaEHBopPucm58pKhtl&#10;ZacKa2ER3S8GwzFS3hgMnz57iI8/eYkPP3ou4PCjj1+I+YOre8JqmJefBYVSJqyFe9RGmc1GgrxS&#10;AX2cu/LBg0ekST8hjfq5sB7evXtPgOHBwYGwDkpIgcjISKdrYZA1CUWDLYVsNVxcXKJGeA1X9y9j&#10;Y2YOkoxsJJ9xR5VnADRBEQRsBIcEewYfgjtPbzQTGNrot01MX817BaCZAM/s4ftarASBJvrfSFOj&#10;l68Q/m2m9SwEhWaCwiOh7XjqHQoTiZHeAwNBoc4rWIjWJ4TAMQRqhkQCTnZra7wDoaJjSEmhaDjt&#10;AckZT0jO+kBKikWjZyjq3UNQKyQU1W5BqHALQNl5gsZzfig65498kuzTfsg+E4g8j3CUBMSiNiIV&#10;tTGZqIjOQNWlHNQlEjhm10BZKIW+SgddtQk6iQ2GhjaYpB0wyDrpu+ml76yPvs0BKNR9kMi6IFEP&#10;oFozinzZEFIk/bhY1Yuoip4/AxsGmNeAwtaoY2DosgwetxByhDQn7X4NhQyd9N+/FRh60W8XyDEQ&#10;emTQfklcgPimHAe//x75Oihk4Xv1dfJ/JxgGk4SJxNacx5CeFf/O0yE4UwL/xGzU6TXYv72N2082&#10;MbfSBpujAgpNBtQEhpxWxWirgrFZghanhtrIUqSlX0JUdAAySdlus2vp21vByGAL6mqyCW7qcXhz&#10;CR98cgM7V6ZgstXD7GgSpVVHJlvRP2yBs5OAxt4AM0Gj2VyFZksVQZ0ey/MObK11CjDsckrQ3y3D&#10;6qKToNEKeUM2CrIjYKJ+c3qM2vhuFSk9Egz2MhQaMT1qwGCPDC3WSkxMmElZ3aL+Zw8PH6ziYH8c&#10;C1MOmLWlaKHjXdkexvc/OcSnL6/i2YMtPLi5ihuXZwkUL+PBrWXMEYiO9FH/YihDaVE09NpizM/y&#10;eMIeAYNTE82YnW7B6LARrfY6dHVw9HA7tUdt1Ndx+6nElSvjwlL4/vt71Ace4gkBKOcnnJvtEC50&#10;tb4IJjpXR3sDSSNaWxvQbJXAQn38UL8VS/N9mBxzYmywVVQ3kVUXIY365PTYcNQWZ8GqbsBwJ51n&#10;hw0drsonLU5+eK1C7G0OWFrt0FvNqKbGv7CqDAWknZfX1xJASVGrUKBRr4fWxjWIHQRDNmisFsgN&#10;elQ31iOzIA8x1EmERIYTPEWJaN0aAjgJkWgNwZxEXgephqFQTQ/YIMq1MTyUS4oJjmpI+6wjoKsk&#10;uMpFcl4S0ovSUVhTgBol7UMjQa2azoMgsbyJtmmsQBXts0JSgdwiAs/i3KNUMpkpCIqOQDB1wJdS&#10;k9FEnT2DIQOiydEMnd0gxhay1bBvop/gtgMygxwpeakEsFmihvPI9DBMdguKKkohJXBY3lzF9Ts3&#10;0DnQidTcVETQDQ27GEYQGoOSmiK6DilBbgMdqxJKelkM9GA4kITB8ODuCm4/2xVguHtrEVNrfZCb&#10;KtGoLaFzUKN9QI+uIRP6x20YnCSqpxe3a1iLXtJuhumF6WXTt6ORYLEUmuZ6kQ9wam2IoK8fXaMO&#10;tA1aYO3SQtcih9auIFjUoLnLKCyGPePtKKzNQUxaKMFougBB53CzcCG3DpjhoG15LOLC7qQAwpnN&#10;UTG/fm0B1x5vY+NwDlMb/bCQxlOpykWZPBsKey1aBo1on2iFY7SFpk70THaIcnpsJaxVVonk2ml5&#10;CQiK8CPAOQP/QA8EkJw9dwLfffuvcOLkX8Pb522CDg8kpwYhO/cCauoySLJQ31AIvb5RRCbPztJ5&#10;UYe9urr6GgxdUcmc35DTFLFsb28LMCwqKIS0kRqOvn4Bhk8ePaaPbxpatVqAYUJcPKIjI5GZkYqm&#10;uirhSjZqCGhegSFDoVJWj8aGGgGGbfS+dHc70UTLKqpKUC0pR0FZLoIu+OCk23dw2usdhMT44WIq&#10;gVRKJCLiwxAdH4207HRkF+QgICwI/+Ebf4X/17/7d/if/uqv8Nff/Q7eOXuO4DAalQ1N1NA5kF9a&#10;hfMEE2+fdIMbdfiucYVefheE5Y8tgAyCPHW5ivk3w58LEN8U/+BLpCTF0joxAg79Q6IQHBaNEK67&#10;HBEtAlDy6F6dPX8e//E//Se8884JgjkvJCfHE6TJ0dXtgFxRRwAZh3PnT+Ibf/NXOHPmDMFeAior&#10;SYFRKwX0FRXlIzMzXUQKGww6sYxT1Jw48Q7iSTGUShvpeXUIMGQLn8msQ34BwVZKvMhtWEzKIie/&#10;VmtkwiLIwSbsRv7qB1/ge9//VFgOGQoZFO8/uC3ySnLCbLPZgN3dbVEiz0ptFYMhu4kZDF1Q+MEH&#10;H9E78wHB4RMx1pRra/PwA3Y587vCYMjznACdl/P7xMIWw/3tHSyPTaKKADrlrAdqfAnKgi/A6B9K&#10;oMaWvwABhhZvgj5vPxKe+hIU+sJOv3lq9fCG2c0LZoJuswdNPdnCSOJFy718YPH0JaH510LLeDlt&#10;ayEQNXsSMNLUSFMWA4GkjgBQ5+EPrQfNi9/+BJAElx4+MLl7w0DHNHkxXAYTVLLbOwhahkcGSwJN&#10;A4+B9A+D1jcEKp8gKOhaZJ5BaDgfgJrTvqh4zwvl73qj8j0flJ3yQcFJT+SR5J70RsG5QJR4RKCS&#10;wLEqKAk1YWmQROagMSYfDXElaMyoRV16DaR5TVBXEjw22On76kSTvAd16mFUGWaRXNsLdwKyd2Ma&#10;cCpOjjMJSgFp3hlG4QJm6yGDnXAzE8zwMhcIsoXwQnkXIis5JyMn5j6q6MJwKIQtif9mYHgEewx9&#10;AgrTWXR/BoQueRP0/nvknwuGXweFLP92YGgmICQYLDoCw+A8M0Ky1fCML0Z4eiGMnU5cvr2BrYMJ&#10;9AwpoNJmQaZKhdacj84+GRzdUpgJ5JSaaiSlRuPcubfxrW/+e3icfwcKSSmu7S5hbXkERn0t7LZG&#10;7F+ewtPnV3D52hycXTq0dqgJCttEwGLfoBWtTiXaOlQYHW8hZZGtbwR/Y1aCQ50AwY3ldoIjBcZH&#10;tFineXYZSyWZKM2PFoEj12n/V3bGMDvRguF+HSaGDQRzVsxPNqO1uQZWUwVWljrx0csDvHy6h521&#10;QUwMWNBll2KWoPLp/TV8+ektPLu/jbvXlwgK5/Di0T4+fXEd928uY32xW7iSdaoCZKT6o7I8Fv0E&#10;oDtbg2IcIe97dbkL05M2tLc1ortTjqXFDiwtdZCiXU39j4IU22V8zql7nmxjf28cA/1G6AlqZdI8&#10;asvSoNYVwtZah45uart7lXA6pbBYatHYmIfaqkw01OVCWp8Pg6oaTrMKcgLDovR4AYVtJiXmR3uw&#10;tcjBbMSAetkRGOYWFiIzNxcZJIVlZahpbECjUoFqatRL62pQImGLFZdfU6NBp4XSaoXJ2Q6Dow1S&#10;gsRqOdfnlaGwuoKgKQsxyQmIirtEgJZKQEknTwfiyF+ZXg6pTkYQJoXaoiSQUdNyGe27HMW1BbQP&#10;gipjE5o01MFX5SIpNwHJ+YkoqMknKOQye00iHYtEU4sadR1KG8tQ1lBGcFhFEHskPN6Pk197Bfri&#10;rLc7/CKCUVhZAp3FAFOLBVUNtcgvy0dZXTn0NgM6BtrRzlHK3a0ihU5qbgoKyvPFOEKtWS/GGNY0&#10;1gp38tTCDEGtVFS/iIy/gOjEaFE3t4jOr15dDYVJQlAmE2MJ9Y4G9E/bMbc9iC2CK4bCjWszAgy5&#10;NJyDXkAXOM5vDGB9fwI3H27i8QekdXzMyUB3SePawK1HGzi4vSTqDHMqmz4Cx5EFeonWh2nai66x&#10;VvRNEZgR6LX0mui5aGHvMcM5aMfAdDdNbcgpT0dUCsFXeQpkZnrR2WxOGs/4aj/md8ewcjCN5SvT&#10;BIZjmNkaFrJI58PSOd4MLV1Lvb4UtZpCKGw1In1N+1gzSQucDIYEp11j7eggbaSFxxNyQvOqPIRH&#10;BcCdoPC9UwRQZ75LYPFdnD79XQQGuyEjKxoqdTna6KM20QvcJMtDfSOXTePqGDkEfvUCDOdmpwgM&#10;516DIVc+4ShXPb13Losh56/c29uDhDr7wvwCKGRyDA0MCjB8SlAwNzNLYKgRYJjEiZkjo5CemoLG&#10;mkoBhmadCjaTDmaDGmpFIxRSiQBDrUYuwJCthtk5qQSxIYhPikZ6dgIuEQDGJISQ4pOAOnkZvc8E&#10;lCaG91oUlReQglJAygorSRdxxuM8vvPuu/jPb7+Nv/7OW/j2ydM45+OHuLRM1DWpUFhaQ+AWjffO&#10;ehEgHqWn8faPJOg7AkKGO4Y9n8BoAkWGQ/7vCAwZFo9bCV3iJ4SgkPbh7X9BJMbm6in+QeHwDQhB&#10;OoFhYVEJvOg83D09CPAKYKZvZGCwG1s7S7h+Yxszc4P0bBTIzEqEh9dZnDx1QriOuc40WwzZUsdu&#10;XB6TyC5kni8tLRLjDt9557uIjLwgALKvr4cAf5qgaxzNNrMAu/TMZKRnJCEvP0NYDRXKRmExvHKw&#10;KyyEP/7JVwIMeZzho8f3hBWRwZAr0XBVGg5guXJlH9evX6UG0ISSkiLxXrC7+BEpA0+ePBNw+P77&#10;LwQYssXw8uXLYrwqA6RSqRQBMlxeka2IDIdsOWSlY6B/EKsLi5juH0JZYjJSCO5qAiKgDo2BPvCC&#10;sNrpCLrUBHYmXz+YfX1fi8WHxU9MjZ5eBGoeMLiT8JTuM4vR25NgzgtWHwZELxjpPxazJwEk/bZ4&#10;MyTSvtnKKOQI/njewG7s1+IjpkYCT5ObO8GnxzHQpP8JFsV6tD1D4pH4w0AAqyd41dP+2C3OsGkg&#10;ONS6+UN11gfy095QECDKT5Oc94aU3suGM16oP+ODhrO+JP6oP0sw6RaKJs9IyLyi0eRzETX+MSjz&#10;iUZFwEVUhyehKiYLOZFZiAvPRnqWHDXaMSRXd+KbgSX4TkQN3r3YiBMk70TXEyAqjiDuVWUSUd+Y&#10;4YvmzyfzbwNBEEe/tiJcVOrgusjsnj6ehuXfFgxd0CfAkM+TxGU5fFO+DvT+khwHSpfw8q8Dw68D&#10;wL8k/2ZgmE8gSHAYLsCQ9p9rQGCmHKfCMhCXX4H+2TFcvbOBxfUutHfXQypLRl1jHOzOSqztcFEH&#10;J1raFaikdt4/6By1Fd/AiXe/gegIP7QYZLh1ZQ33b2xicaYHIwRgqysD2Ls8jdX1IQwOUx841IyJ&#10;6U6MTXWgo4faIEs9mluk1F514uBgBtevzmBnfQAzE80EhV0Ecr2YGtXRbyO2VjswPqSHtC4D5QUX&#10;MdJnxIfPruCzl4e4eXWWYLAFC9OtBJTtpBwOoa9TBaU0FwPdGpFu5sFNTh1lQqtRgh67HBsLPXj2&#10;YAPPH23j8uYY1qlPXp7pomkflqZJIR6xCevi+KAB9TVJSIxzR2KCO/VVSRga1GBjrZtAbwg723S+&#10;U81wENwN9KmwtzskwNBoLMPoqImU3MvU9x1imzjA2SZFVUUy9WcXCTKTUFubCoO5DC0OibAw9g9o&#10;0cbjLeWFKC6IRXb6BeRnRqOyJAV6ZRVmhjow0G5BT6sBy9MDIsH1T773Ai8fH2Ks3wG78RUYSlUq&#10;VEnqkV9aKtK7NCgUwgKoNBlRr1GjjiBRiEqJKrkc9VotFBYLgZoJNbS8gkCyStqEvIoyJGZlICYl&#10;EQnpqSisKkETgSCnhGFhq5yMHjxX51BRh2NwaAlk9KLmr4RIVqarh65ZCZVJisrGUuRUZNLxawm2&#10;dOgcbUfvZDfah9vQ0meDoZ2o3yil49eiVlGHOlkNQWE5SqqKkZ6XLsYdRlyKRFp+pshHyAEB+dRZ&#10;X0y8RMsjEJcahwZlAzoHOsSYQnYft/c5Ud1YRWCZjNxijiBVQi2SWjfBSB2avb2VILMQkbERAg45&#10;OXd+dQ5kxgZobFK6J7XQttA1EBiaOqToGqebT1rHwEyrsBJOr/cLKOTgk5Y+LSaWujBIL2HnkAkj&#10;M23YvT6Hu0938eTDq3j+2SGefnRAkHgdj15eweHDDewTVG5cncYKaTirV2ZEqbrheb4nzeigF9BK&#10;2hSPL2Q3ctdoG/qnumjeiIJqapyzIpBdkYLE/ChklMejWl1EgGfA0EKnkK4JOxx0HpzIunfaISqg&#10;6J0E7apClMtyIDVXorlXRRBogq1PI5Jd2+ijsveb0UzHszq5dqMBzu5mWFv1KCMw9PQ5g7PuJwgo&#10;3sLJk9+Br9955OYmE/RJ0N6hwfRsO1bWBsQYiYEho8jSrlCWCouhTteE3t42TE+PC2vOcTDklEQ8&#10;NozBkKOSOck1103mMYYFefmQS2UYHhwSYPjsyVPMz85Bp9ESNOYLMIwmMOQSaw2kyHDgyXEw1Cib&#10;hMVQzkmVjRoBhi12M/ILMhAZFYSsnETSdOvQQu/tIN3jhTVqBG9v4v7T6/TsruPw/mVs7q1jZnGG&#10;tNpRdPR2QqnXorSqCv6hYfjWiffw1ulzeM/dC+7+QfQepSM2OUuA2xnqmDlfYVB47CsoZOg7gkIe&#10;S+gbeFGAIVsRGQx5nKHLmvhnQhDJwoDJ4kv7DyT45LJ759y8ERefjOzsfIK4UCQmJWJouB+3bl/F&#10;4Y09XD5YxZWrK7h5h7TTK8sYm+ihxr0WMfTdcKBJUlKCsBCy65gDP1zC1kEOQAkNDcbZs6dx4UK4&#10;AMbR0WFq5BYwMzNFINYi0gDxuEIew8jTsvJCaLRyDA71YHtnXVgJv/zqcwGIt+8ciujkW7evi8CU&#10;Tk4nVVUmwPDy5T0BhgyoBQX5oj727u6ucB2zO5kDUI7GGt4R7wePVeW0OQyDbC0sJIWY0+nwdlzb&#10;mZUNi9mC1uZWashJEWvrQCk9nzSfQFSFxEBBz0UdHAWlXxiUvqEERL7Q+hFc+RNo+fPUD0Y/giwS&#10;va8PdASGGoI1tbs7NOfdoffwJBAjOPTyJEDzgpnAkAHxT6GQgNGbtqVlOg8v2obgkkDPJfz7T8WT&#10;ANAdJgGFtD2DJh1DT6CodaPjefB2fC4+0NI7p6d1jF7eQkxs1SRAZLd3i28QWujdsHkQ1J4nGD1D&#10;65z1EFZIM1shCTKP3OL+sHoGw+IRROccAqtXOJq9LsDsTcDsGw6VdzjdmzDI6D2uo/cw0yMcge/4&#10;IzQgFaWSdqRVt+PtiEqcIxBkKGNAOxkrxdkEJYGaWgAiWxJPxx9ZE0/T/F8HlOJvgsvx7fAaAskm&#10;sfx8kloIgx5DGoOcL0EdQyGDnRfnKHwFdS4wFDCX8goME1UEnLS9SFujFRDKVksXHDIoHgdDT/5N&#10;wCbAT0ChFm587ONAKKyIR/Nvwt//mbwJhSy8/OvA8J9jKWQJIPkTMCTQc0HgPw8MeRsXGNK+joMh&#10;QaELDNlqGJyrR0C6FO8GJSOjqh6zW4s4vLeJJa4/PNAItSYdjU0JGBhR4NmHmzi8M4/2HmqPS5NJ&#10;ST2NwCA3ZKTFwKStx87yBD5+dhM//PwRXjy6gt2NUcxOHaVyGR9vxfBIC0bHnSLn7eCoAy1tGmqP&#10;q6A11FIbxgmux3D75jIeEMSxFfBgdxS769T3jukxP2Wm/bH1zoTGmlQCw0uYHrHjk+fX8PkHN3D7&#10;6gIWp9txbX8St67P4D71t5MjzTCoStDXoRKWwMP9GXQ7FDCpKgislJgdb8H+5iC2Vwcw0ElAZm2A&#10;zVAHi7YK9ZXpqC1LpvXlBKB6NNaRkpnkiaio95CeSt+jJh9jowaRcHtjvRsT4ybqa6owPWUVEcgM&#10;hq2tEmxu9uPLL6kve7ZLy7rgcDSKFD0adSlBoly4ki22Klisla+isuk8HNSPERg21GZBLS+DkyB2&#10;fLBF5C68d3UTd66s4+HNXXz6/C5++cOP8ftffokPnt5Ej9OIVmIzAYZaahzlBHtcoaGEOrA6uUxE&#10;TPIYvVJJHcob6lFSV4vcynJklZehkDrgaoJHlipat06tRBmtk5KXg9CL0YhMjEVRTSVUZi20Np0A&#10;wkZtE0EiXZBBSiBFJ22RiXJtnSNOATIqqxRqM48zVMLSphf5AJv0EgIuJVr77Ric7cf48igB1gRm&#10;t2cwtj6OjolOghc9NHZ6OUxySOS1KKsrQ355noDD7JIcgkYJKiXVSMlKQ2gUNVIRIaKsnk+wD1Jz&#10;UqHQy9HSyZHR3cJ9zMEnbDFMzEgQQMgBKNUNtN/aCpSTcOULdh8nEzzmV2VDSzfcSRqMpVMNI4GU&#10;tUsBS5cc1u6jqbK5GvW6YjTqS0nK0KArJaCupPUVIm8hS8egUQSezJOWc4O0j8P767h2d0XITQLC&#10;6/dWcePRJm4/3cGtJzu48WRXyMH9DWzfWCTQ7IK910BQKhPjC9mVzFZDa6eB7rUEJfV5KGvMo+NX&#10;EeTRvSmNQ1F9JnRtTTB3qaBuaYDSJoGimV7obrWAwp6pVoJvOVR2Ca3XiNZBPZwjRmEttPaoCAY1&#10;MLfzNathdmphaFbBaFWR5qJAfVMF4pMicd7zBNy93oOv/zlcigtFJRcRt2nQQefV0aWhD9yO5dU+&#10;zC92EBw6MMH5Ea0S1NblEXTUoa+vA7OzU6/BkBOYMxj29/e/thiyG/kf/uEfRMRpY0MD8nNzxRhD&#10;Dji5xRGqDx9hdnoGegJDhsa42DhciIhAbOxF1FWWivGFHHjiciXrNXTNcgJ9tUyAocWsIy3OCgUp&#10;H7W1JfThGbG2PoXDW5t48v51fPDJPXzyxSN89uUzfELy4RdP8OLj9/Hg6QPcfnAH124dYmF1Bc6e&#10;XmTkFeDtM+fx7ffO0tQDJ857w807BO7eHHF8lKvwCOJiBAC+hj4CQN9AhsUjEHxT/gwKXdu8tiCy&#10;dTGa4DOSnkcgzrn7ICwiGrFxSQiPiEJ1bQ2mZ8Zw49Y+bt3Zw/buHLb3ZnDr7ibuPiDQekCwuz0P&#10;nZ4TQyejpLRQRB2z1ZATV+fRd5+VlY78/Fzk5GQhMjICfn4+AiAZDBkIuXzd3NyMqCKj1SlRUJiD&#10;ZFLOKio5Kl0Co0mD7p52LBBQMwy+//yxsBbevXdTRCazLC3PiYTjdZIqeg4tWFtbEWMM+Rh8XE5h&#10;xK7g5eUVaky36Z0hQJ+ZIxgcE+NSWZngyPV8UhC4ZjbnYeTqLJyIm4NuuKJLTlYOCnIKUFVcjlqS&#10;srRs5F+4iIoLsagLu4iGkEhIgy+gISAUdT7+kPv6Qu3vD21QoBCNnz/UPrTM2xtqgi8VwZvS3QMq&#10;AjU1wZvqvBvUbm5HUEeQpnNjayG7mr0J7Ni9zCDmRdDGQMdQ+Ed5bYEk4W1M9Jvl6Pcfl7nAjy2G&#10;erYqerGw5ZAtg7ycwJTXfSUWAshmeiea3XxgP++DFpZzvmhxI6HtW+jc7CQ2gkQbrdPmHUxTAsRz&#10;tL5HMP0fTNsGwupOUEngqKP3ml3YSv9wFLkFIeRb7ogOSkWttAtZdR3wSlXBhwCMIcwFcAxvDGgM&#10;agyJZ+IVAuAY5N67JMU7MQ14O1KCd6LqxZQh8VthVfhmSAW+GUxCU/79TnQDTtL6R6B5BH0sDJEi&#10;RQ0t4/2epv0L+KTp2cQ/rsu1lPlc3hS2YLoAkC2FDIaufb8WsfxI2M3M67ogTwDgq99vgp9r2XFx&#10;bfOm8D1zwSsDMMuboPjaFf8KChn8GAK5wolIVP4KDAUQuqyJXyu8PUnhUWUTl4SQsCs5vNhO0ozg&#10;PC7P2AD36GzIbW3Yv30Fdx5t48o1UgiXregfqEffQAPBnAYPny3ig08vY3m9n9qdbKSkXoBaWY2F&#10;2UE8uXcZP/z0MX7z448IVl4QHD7EncNlDPWZ0NWhRl+vCT29XOrOhLZ2A/U1UthbNWin332DNowR&#10;MC4t9uP6wTwe3d0gwJvG4owTM2NWmlqxMt+CnbVuAiQ96iqSUF+Rhgna7nB/DsszPegi0Oul/mxh&#10;yknrDQhhq9/KTCcB1Sge3FzD4zubuL43i63lYazN92Nhsh3Ls+0Y6tZD3VQoxEyg2lidheRYP6SS&#10;tJolWJmjvmySOMFUiox0PwJhX9RLkmEnoOvukmKgX4V2Zz1aW2roGtrw8MEKFhacGBzUkWK7gM8+&#10;O8TNm6xcO6hd68P+3iTB5JCQkREztcdJyM0NI+U8S8BhV4cCw/1GAuJWgtd2On4frlG7/v69K3hx&#10;7yruH2zi0Y1dfPL0Nr76+DF+8OlT3L62gS6HHq3WVwmuuUyXQmdAtZSrelSjtFZCMNiIgqpq5BIo&#10;5lVXI6usDLFZmbiURZp+SQmKqROuoYZYotVAolEho7QYF5LiERZ3EdllRZDpNdDZTQRBCjEmsEHX&#10;ABXBg5qAT02wp2XLVq8ZXfQwncMtMDt1UJkaCQwJtPqa4eixQN0sQ0VTMSplpahVV4ocfZ1jbZjb&#10;mcYC0f3Y5hjs9GA1dhUBUCMa1HWokVagTELnV1UkAK+0thRJ6UkIjQyHh68n/EMCEJcci1iSqNhI&#10;xCREU4edJoIKuAqL1qIRYyHT89NE1PPFpDjExF9ETlEeSqo5IjUHiZnUmWQnoUFTg/YRG0aW6KWa&#10;sMPeT3DRI4N9QIWWQTWsvQo0mcpRqchFlSIPFdIcFNWlEqRlEcRJhGuYI5fnNwYxSw9762AaV24t&#10;CbcyQ+ICLedl21dnsHl1WgSxsNXw4P4aDh9v4TrBIsPh6pVZ9JOmYyJQY8BWWhi8myA3NaCeXlKJ&#10;ukIErIwv92NqYwDGDhkBX52YNvCA2KYsepaFkFtJ6+hWom+mFaPLXa+u6QgEnSMmek5GOAgMHQN6&#10;Alt6jqQdqcyNBPEKUi5kaJJXo7AkA3GJ4QgO9ySYOYu4pHBUSwrRSh/y2FQ35paGMTbRhtY2GWwE&#10;pGwpnJi2YWq25RUYcp3iPCiVteglUHCBIbsAnz59KkricV7CfwkYssXQoNMLN3N8XBwiX4GhpKpc&#10;gKFFT8+K4PA4GHJEMo8x1BPEiAAUUhiGBpzY3V3E/QcHeEja7JP3rwp59vI6nn90Gy8+uoMnz2/i&#10;zsNb2L68hemFGQyODaOlvZ2+Lz2SCDJOe/jhlLs/zngG4bRnAE5SB3yaOlmOQOagEteYQh5H6OUb&#10;RRINb7+L8PFnt/HROMM35WvBkCDSN4DHGDIYMiQyGNJ+fYJx3sOXtPRwRFyIIe31EmrqqjE82k1g&#10;uIP9gyUMkhbd3W+gZ9KO+aVeWraAO/f2CA7nqPHtw8jooBhPyEnCGf54LCGnsGErbFpaMi5e5HrU&#10;0cK9yylqFhfnxXjA1dVl0vgHYKD7nMFVky5GEBgWQaWWinQ17CaemZ3A1jZp+we7r4UthmwtHBzq&#10;FeXyOOl4d08nOFn2ysqSGGNYXFwoLMb8XpjNFmi1egLXJiEymZwazKOKLJxjkaOqOYqZ6zpz/lOu&#10;4OJPcBcYGIhAvwAE+wYjOiwSyRfjkRmbgOyYSyiKikVpeDTKCQprwqJQR/euITwS8pBQqIJDoA4h&#10;CQ6Cyj8QKr9AqBkQfUm8GRT9CBJ9oSTgU5xzh0LAoSdU5zygPusOvRtbDdkiR2Dl6UtwReLF0c6+&#10;wlJnJCDTn/eEgcTI64pxiwyQBJIkJmHRO/otlvE+aHsOeOGpa1+u/Yl1aXuLmzesBHHNJAx8rQR6&#10;LA6StrMkBIgOOmeWVjrflvMesJ/zhO2sF5rPElCSWM8SNLr5ERz6k/ii1dNfQKaVrltP97HivD9i&#10;T3gj5UI2ahs7kV3fCf9sPQHNEdgw4LC4YIenR3DGVjyDWBaUS9DD6xMweRNwnY2X4b2YerwbWYe3&#10;L9TiuxE1Ysq/XWDI4Ccsg8fEZWV0geGpOBlOxcrEPIOka50/5jn8ozD4saXQBYcugDufSv8f+88F&#10;dTx1rSv+I+H1WI67oF37eVPeBMLXcszlzfJ1cMhgyPLaYvjKWsgw+D8CDDmZdXDh0ThDlqBsNXyS&#10;ahCUUgIbe2rev4OHT7dJeR6l77YPB1e7Sdl0UttvxK37Y/jeDw9x694iNPoKVNdkU/vchy8+fYh/&#10;+ruf4H/9+5/i//inX+IPv/gEn728gdvXF7E834O15QGCoFFqA1pIwaNvWl4JvUmKyZl+bGzNYJrA&#10;Z3yiA4sLDIYLuEl8MNhjgFVfhVECpL31XpIeXNkawMSAgZS+JNSVpKGN9mFW1kBWnQdtYxmc1I85&#10;TPUiMXVTdQbM8jJM9VmxTyB4bXMKVzYmaT8TuEzH3FoZw/yEE0M9Wigb8lCYFYk6TnKtrEBR9kX4&#10;eXwb6QmB6GyRCci8T4C3stwGhTyD+pdMzBKsrq22i/rMzdYy1NbEUh+WLErgbW3S9YxbqH3rAge9&#10;PHq0Tr+b0durwTqxAUclP3q4jZ3tMbGsuioeuRzIWhBF/V86OlqbsLbYi8vbE1ilezPcY8bsWDvu&#10;Xl3DkxvbuL4+g5s7C3j/zj4+fnIDzwjK58Y60WxoQHvrq+CTKmo8pRo9mjQ6FFXVILuklKCwBoXV&#10;NSgmDbuYGtx8gsNLmZkIIk07hgCxpLERMotFgGFhbTWiU5MRnhCL9KJ8gjQtjA4bFCY1qhU1ImBE&#10;16qDvddG8MKWLbUAQ0uXgcCqVcBeC2kCCkM9jC0q9I46BRhyhG0t3eRqRRnKpMWokJWIqh6tBINd&#10;c11oGW2BtLkJEl0tFBYpFPTC1MmrUCurFPWKs4oyCPyiEB4TDt9gP3gFeCMhLREa6ph6BrthbbUg&#10;LSeFICYAIReCCBYvilQ6cp1MWBPDoiMQEsVjyei6cjNRXFGCIurIGArj0mNF1C27Xhm2OKVLLwEO&#10;Q2HHuAFdk2Z0T1nROW7G8CIR+5UJEZHM7mROVzNIwq5kHju4fnkSq7tjAgI3aH501onWbrXIazg2&#10;R50z7X+W3dCvprwPTn0zONuGHoK3saU+EYCibZFDQaDGQMjTJn0dquieVUqLYCaNa3KVwXBQgB5D&#10;oWPIAL2zCVVKglZ5Duq0RQSH1cI6yNfDZfEcBG5qglher21Ij14eIEvL9C1NqJXTM6nPR01jCcqq&#10;cpGeHYfQC94EK6cRFumNJNIGq+ryYXWoMEya1SR94JPz3RgctREA1kCrLxEDZYdGDegf0sHZQeev&#10;KkZVdbawGPb3Uec/Ny3AkCOTHz9+LMCQrUL/EjBcnF+AyWBEcWEhEuMSRFRyHIFhQ02FAEN2JTMc&#10;usCQxxlKm+ogqasUcNjT04bZKbr3U/1YXR4jjW4Yo6Ot6CVN1tmpQRvd2y5OttrHEXJGVNaVIz0n&#10;DeHRYSJK3oeAwysggBSTILx9xh1nvYLgFUjQFxAlgPC8VwiB4BEUMhCKfIUciezDIOeCw0sEhzxm&#10;8Osg8M/FNzCGQPAonc0fA1Ki4U7H9vQOQngEwVtsoqiE0tDUQGBIWvHBMpbXhuladOgbMtFzspBY&#10;adkgbt3dItnFtcMtbG6tweFoERAYFhZC+wpFSAjtMzxUBJ4wGHI6G3Y1c1UiBjiGQp4y3LHVLyU1&#10;AcEhfiIARSavJ1hUo81pJ3DsF5bBjc0VIWvrS6Ik3uzcpIhIrqmtEGX1mprqIZdLxfhGTo/Dx8vN&#10;zREJtmtr6wgCqe0gBVdDbVp3d494hzhynccZXr88m2ZVAAD/9ElEQVR+Hbdu3cL+/r5IUcPuZImk&#10;TiRHLy4oRlZyFrJSMpDJkpSCLLpPeQSJuReikRd6AaUE07WJKZCmpEF26RKUFy9CGUMSHQN1FLuc&#10;L0AWEgZFcBiUIeFQBodDFRQGVUAwFASLcm8fyAkUZQRnUoJDOcGWkiBNTXCmIUhTn/eChv5jYfev&#10;jkBLTyLGDNJ6RlrvCPCOINIFiCxWgj+OlG4mGLQRnAmh+WZe/mqd41DoAkO2EgooZCB0yTmCQoLQ&#10;P0LhERhaTrvDcsYDVoZEN1846J1qJwhkMHTS8VrpeC2cw9HLHyXveSDppC/So3Kp7WxGUkULAnKM&#10;r61br61cr6YMN8KNm64X4MO/g/M5qfJRBRae+hAcuiUp4c4gl0gAGC8XU/7NrmiXBfBICAZJXK5j&#10;hjzXb3ZJi/UZCvl/Bkde/xVAHhcBl8kkKbQPgkF3OgcWBkMBjQR5DG6c69CXQJbleN5Dhr2vsyb+&#10;S4Vh+S/BoQsQX9/TV3DIkOeyGjIQ/o8BQ5NwJwcXGOGXqYBnYiXcozOoX+nCzcdXce/xOil0Q9Qu&#10;E6gdduPylQ5s7bTi/pNpfPb9K7hNYKg1lIngiK2NMXz1/Sf4u998gX/6ww8IDn+EX/34BZ5wMMeN&#10;ZXzw/Bo+45J5L25gZ3ce7Z0mSGUVaG03YntvCVcIdoZG2uEkthgZduBgfw7X9mZhN0uojc/AYJcO&#10;m4t0/OVO7K31Y4za6iqucZyfApu2ES16Gew6KTqbtRhwmNCmpXajJgcV1H/lXwpCZVo0ZMVpaCrJ&#10;QGVuAgozLkJSkQOLToJ2O21rrIG0NlvUTK4pTRXWwvSEYIT5n0BVUQJ01E8yHB4SA9y6MSXAr81R&#10;g8Pr4/j4oz1Rw5kh0WopgUxKx2lMJkklyRBjBldXu4V7mINMioqiqU0rEUDI6Wru3F7Fzs4IAWcH&#10;umldSW0K8nLCYDVUYmO5D3ubYwIMx/qbMdRtxlR/K5aHOzHT24L1yT5c35jBNZLlyV60EiSzzIx1&#10;HIFhSQ01pHKlAMPi6lqkFXD+wApUNFLnr1K9chnLkVpcDL+YaERlpBNIkBZODWpRvQRxmRkIT4xH&#10;akEuGrRKWDoc0Lc207yUtq8TlkLHgAPtw+2w0ENlCx/X89W2Kl9ZDdvQOUrb2BQwOzTCYsiQyNZC&#10;hhultUlYC7ncG4uC5x1S1JhrUaYshYJgkS2Pbf02aCxyGOxq2kcr7U+DsrpSxCcTsESGIiwqXOSW&#10;G58Zw7VbV7G8sYTymlLquL1w6vwJAYeO7lYhiRmJcPPxQGBYEOKSE0TanbzSAhRXFiM5KxGxqRdR&#10;Up8LTWs9eqbsmN7sx/zeICY3utEzzVBoEdI/Z8fG4QwefXIdH/3wIT758WM8/ewmrtxdwcreGKYI&#10;8NhiuLQ1jM0rU8JS2NKlQr2yEHJ9ucjXNEcgOL7YidH5dgzPOdE31QInw5mDAIZrGGvLRW7DakUp&#10;3W/6TcDK940TYOdXZSKrNFm4kTtGrKKiCVsFWdgKyFMeP8hwWNKYSQCeLeCQr2njxgIm6djNvWph&#10;YWzp12B43ilqORsIDMvp+rMKEpCaHUtA6APvgDNw83oHgaFuSMuKQSV9LCYC985BM8G+jaYmdBNw&#10;tBOY6o3lMJjp+gY1BIVaONrrodGVob4xF5L6AlgsKkyM8wDceerUZwUYPnr0SLiS/6UWw+XFJVhM&#10;ZpRy/rqERALDSMQTGDbVcRZ4OUz0zjIc8hhDo04p8hhy8ElZab4AxOHhHkyN9aDDYYBRWw+Vohz1&#10;klwUF8eLiOpLcT6ITfRHbEIAwiO9COLO490z7+Ab3/5r/NXf/I0IOvnuqVM47eEtrISeARfgFxoL&#10;bw4OIUB0uXrZ+ifS0Xgfpab5U4shu5IvvbIA/ql8PRgyCMa/kjiSWAQQHPpyzWW/cAQHRxHAJaK+&#10;gRQEpwPjk93Y3JnExs4Yltf7sHN5HFdvzOHgcA6376/j0dPLuP9oH/cfXhXjADkFTWJSPM67nRUp&#10;bjgwxcPDDVHRF1BQkCfcu0NDA/SMSGMlKGSrIQegcK5Cs0WP1PREBIX4Io2mlZUlkCsaXtelHhjs&#10;EdZDTixuNGmFhVBBgM5jE7mGtUzegDpJjQBChkMG0KMUOg2w2Wzo66PvZZwa29l54VK+du1QBJ+4&#10;hiJwLsz3339f5Dzkijo8xpDd0E1N1N5V0nPPK0NJbhFyuXxgUhpS4xKRTNCXQKAX6xeAtNBwFCUm&#10;ojY7G42pKZClpkKZkQZddhZMeaQIUfvZIqQIjoIStBFstpPY0jNgTUyGKTYe+oux0EYSRAaGoskn&#10;ADKCdalXAJrcfdFAoNZAcNhEICY77wk5wZmCYE5NMKcl+GLRe/gRKPoLEYBI4OdKmWMnIGNhOBPz&#10;nj4EhV6wEuBZaF8mAksGwzcthi438h8th14Ehx409UALQ+FZNxIPtPHxzrrDeOocLLQOi+GUm3BF&#10;OwkQ2+h67CQagtm8t84g7Wwgsi4VIiNfg5hCM/wJmP7MqkUgwu5PBhuGHRf4CFgksGKLYXAeV9iw&#10;EVgSBBEceTGQEai5hH+ztdEFTgxRR67gI1cyT//URcy//1zehEKWswSOpwkizxCAniUoPZIjUGQ4&#10;FID4yhIoAM5l4XsFhSxvWhzf/P+4uNZ7U1xjHl3XeBwQXZB4HA5FVDdDXuEfc0P+DwHDInoe9CxD&#10;8gkMM2TwjC+HJ4Fhg8GA9f0F3Huwggf3J3H3Tj8ODpwEid149GQcX3y5hY8/38GVa6OwcLk3az1u&#10;HS7jxz94it/96hP88kfP8eufvMSPvsdu5CXcJfD52U+f43e//Rw//dnHePLsBkGgE3X1RaSQW7C2&#10;MYv1zTl099pgb1ETdDVjZ3OKwHAOjuZGlBfFCWteB5fL61RgfrwFvQ41ijMvoTAtFiZFHUY6WzAz&#10;2E3Q1IH+Fgv6THIMGZrgkFCfmhCJrCAPZIZ4IinADaXJMWgozYJRUQOnVYl24hgHl8WzNhIg1kNN&#10;zCKry0N1cTIqixKhkZYQMCagvjIN89OtePJ4RdRsHuhXYHOjS5Td4xrNL55v4trVUUxNmmBrLodS&#10;kYX6+lRq33JEguu6uhSUlcUiJzsMuTnhaHcqsLc7IcCQ09jcvjWPjbVeGHQlyM0OEWC4uzGC9aV+&#10;9HfoYTNIIK/LR2lmLKoy49FYkA6brBodeinsxGh2jQS9rTosTfXicH/xFRgSDHLqjHol3TDStlPz&#10;C5BVUorSxkYBhhUyGSoJDjPKyxEcH4/4/FyUK+QCDhML8xGcEIu47EyCx0YY2uzg3IEKsx4KiwZG&#10;pxH2XjuBzFHQiJHHBLYoBeix9c/SpUf3hJOApxddQ62ixrDWyhUmMlFUmyssX6Z2LZp7TNC3UeNt&#10;JODRVCKlOhXJlSkoaMqHuceAyTW6qatjcPbb0UbHmV2bwMLmDIanBmFuMaFKUkVQV4Jm6mx2rpAm&#10;8ug2FtcWCBTL4OnvDjfvsyiuKMT00hSGJgcRl3oJJ86dhE+wHy5cikJyZgrBYYaIaOZxhqm5yShr&#10;zEetpggySyXs/SqMLDsJDLswsNCCgXk7gaEZnZNmAsYR3PvgAJ/+9Cl+9NtPBBzu3V4SoMeQNUqw&#10;trIzKsYUMhjqmutQ3USda6uUPrJJXL+3hoWtIbFuz5hVgGHvlE1Y8MydBNgEaapm6jDp3rCFtUSS&#10;LyKR00mDScq9hDTSWjjBdd+UAzO0n97pFmEtZNc3RxwrmmvEdRRKUlHAL6A0i0CwFgt749i6SWC2&#10;M4zWAb1wI48udGBkliC8V0/vSxnSc+NwMZ7Hyb1DUPg2giM8kFeYBKma6243EmTrMTjpEOMoOY0P&#10;136ukqSjuCwGVbWJpDUWQaWl+1ifTFCYhZq6TDQ2lVAHr8UYQcT8/Iyw6jAYPnz4EB9++KHIV/cv&#10;AcPV5RU0W6woo3c6OTEJUZFRAgw5wTWDIaerEXBIYGLSq0Quw8aGahQWZKOpoRaTE4MYGXBCSVpq&#10;YW486kgj1GoqSHMrJxjJRkFxHLJyogkSSfmI9MTp8+/g7ZNv4VvvfBvfeecdnDh7lqDQE2c9fODh&#10;H05AGAW/kEvwDnRFDUcSAHIaGnYjM9jF0O+YV0DIlsJYAro4Mc7wXwuG7E729g2Fp2cgvAgccvOK&#10;6b7Xw2BqwsCwDevbo9g7mMTa9gBWNnuxuTck4PDqjUUcXF8mTX8fB1d3MTo6JNzHJ0+egK+ft7AS&#10;lpeXwGjUiUTWPK5wYnKMnlUfBgf7Cb64FF4zAb9BjBGMjgmHn78nLsVeQHLKJRH1XVScR6BKz8So&#10;oedPSgsBpJHm7dRY9/S0Y3RsEBubq7h8eQf7+zsi+ITl4OAyrl49EJHpbAW8fv2Q3odb2N3dp/dm&#10;iQB1mDR0h0hNw6USGR5V1K4xSLJrWYwtzKHnWJAvSuvlpuUiNz0HWalZSE1OQzIpE/FcSjEoGGHe&#10;PoihaQ6BYUVuDuryc9CQnwdlaTGMNdVoJbgc5MAoux0z9hbM2h2Yb3FgsbUNi9ZmzOgNmCAIHZMp&#10;MCRpRB+1vb3llegprURXQRmcOQVwZJDCeSEKmvBIqILCoQgIEXWYZfS8ZAR6ChIlQaTaO1DkMGTL&#10;nInA0OU+tnkTHPrw1Jd++8BKUGjx8IDpvBtBIY8vPHI9u1zKAg5pnWZ3L9hI7ASlLSStBKVOBsEz&#10;BIckDIbNZ9zgoGMZ3jsL7Xtn0EoA2OYXCBPBoZlA00Fg6PAJQjOf5zlP5Hz3DHLovS5IrkQag2Gx&#10;FaElLa8tWgyDAkI44IGmLjhkwOF1GBq5FnMQQSG7lF3Ww0CaZ2D0IVhi9zJPxW8hR5DE0MSg6BoD&#10;yDDogilhlWRQewWDrnVYhNXwa+TcK2EgZDBkSHwvTnZMpDhJUyHxMpyKl+NUglwAJcs5tla+cj0L&#10;6yGd9/Fxh38ir0BQiGt8I0/pGgQYHrMcHodDFxiysBXWFYTC99ZlNXwTDDkt0BEIvikuMOSUQX+U&#10;EHqGIcUW2p6TXRsRkCmHF4FhdE4FMUMDeoYduHY4hWdPZvH40Sju3e3Hi5fT+OL76/jqR7t4+TH1&#10;ZyutsNo4FYsaNw4X8MkHh/jhFw/w7P4OHt3dxP1bq5ifcmJ+toPa8RXcv7dF7c4KJqd7RRk9maoa&#10;nT12zC+NY2VtGoMEizzusLPDiIXZPlzbn8f4sB0NNVnCxVuUdQHSmnR02qWw6WqRGR9Oyl4wijMS&#10;IasqhcOgxXhPJ8a72rFIoLjT14b1DjuGVNSHVZfCXlWCThlBZLMea6O9uLW3gjsH69haGsY0B8T0&#10;WdDr1KLNIkOPQ4eBDhNBowJ6NtaUJsOgLMXshA0P7i3g2dM1rK44sUicwNbCp09W8fz9DbpGHnLT&#10;h63NblzeHyKlth9LS53Ulrago0Mqgk6MxgoUF8VAoy7BxLhdjDfc2xvD1StjuH51CoPUp9dUxMNq&#10;PALDrZVBDHQaYCIuKM68iHDvkwh3ewcpId6oTI9FTU4iqrMToK4tIjh24mB7DjurE0dgWFpRjXIC&#10;wmoCwcr6ehRWVSOvsgolXGKssQmlTVKU0DS7pgaJ1HhmVVaihBrA5KJChCbEIyI1CQX1tdA4qMGl&#10;RryeOlddazOcg13oHu9F52gXgaET1i4LNHa1sBgq6AZqWjhAw4CO0VaMsB98miuOWNCkqUYWQU1F&#10;QyEsHTqRyHmIwLFnsp1gUkoAk4eY7GhEkRRLi2DpNmBwvg9T62PCLc259GY2xrF/l8fhXcblm1tY&#10;3p5Hex9pBisTePTynpC13WWU1hbDgzQBv3AfaMxKgsYtDE0MEAgmwt3nPHwCvQkMwxGXEovMvAzk&#10;FGWJ/4oq2WVeC4muCFxTuFqTD11nE5wTZvQsONAz14r2CYK4+TZs3FrEg09u4qOfvI8vf/0JPvjB&#10;E6weTKOlV4e2fh3GCbY2Lk/gyo15rG4NCzCsIuDtn3DgwfMDPKNtt67NoHPYRHBVCWuHDL3jVgxM&#10;29BD0256QXonW0XqGo5MbtTVEFTnIKciBZmlCSiuz4DB2YThhXYBeZyXcIReuM5xCy1vhLqlFlIT&#10;j+PMQ6UsAwW18WLaM2XFwu4wFndH6fm0izrPs6tDmCPpo49OpqpEYlqkcBv7Bp1ByAUPZOVdgoKe&#10;X7NDBVu7Bp0DVnQOWiHV0brZkQiPo441wRspWX4oKLmAakkC5JpsaIxFaCLtiEvjNZGW1WrXYYLA&#10;cHaGLT+zIqL0/v37ol4yWww5kGBiYkKkq2Ew5Px1jfT+5ufloIlAZ2x0mLSom6ShPcLa6jJpphaU&#10;lhQhkRSbizHRSE9JhqKx7jUUinGGJq0AQ7YY1tWWoyA/SyS6Hhujd6/XCrWqDFXVaXRs6sj71Ogb&#10;1GOY7uHweDO6+wwwWiUor8oSuRtPu53Cf/ibv8L/+z/+e/zn775DsMhg6ItzHn4E0cHw8iNA9Oc8&#10;hSwEa36cioaBMJoAkYCRLYT+R2MLGRQZ9rxfuZqPAlPYyuhyEV8S4hd0ZFEUcCiCTwgqXwstD6b9&#10;E4h6+ITg5BlPnKGOOy2NgKgoD4VldF3WBiys9WFhowcdQ6Rw2EroXavF0IyF3lEn1vbpHb25hhu3&#10;L2NucQpJKQlw93RDXl6ugC1+HstLi6QJr2F6ahxmup+Sulpx3zMz0wmyEpCSFIeEhCgEB3vh0qUw&#10;ArJk+i9eTEtL8qGUS9Hd5cTc9ATWVxepkVyhBm8fj+7fpYbzDq4dXMUVAr79/T1huVyhdZZXFrC4&#10;xCXtJgWQjo6OEJz2EYhSx0Dwl0vKQiKBXFwcKTEXLyIqKkqMKwwODhbTsLAwUec5IyMD6alpBIRH&#10;kp6cihSCwsTYeMTFXMSFkFAEE3BFhYQhM5kUqLw8VBcWoaGsjKQcGlJIHAYjRjs6Md03gKkeapNI&#10;Zml+cWAYW2OT2BYygZ3xKeyOT2NraBQrPf0kA1ju6sN8O3UELU6MajToo3PvqK5CZ1UVnEWk1GZk&#10;Qh11EfW+gWjyISgMioDaPwxKmlcToHFlFTtBWQu7j90I7rw4AbcXrJ6eAgwtbDUk5cTuyUEiR2MN&#10;2c1sp/kWDjLx9IadtmkhOGQrYevpc2g9dRZtp8/DfvIcLCfPQHfiDLQEh43vnoIlIAh79VLsSWRo&#10;C40hOA0Ukc3sWrZ7BqHptCfS3zqHsovZKMqTISFPg6hCMyJKOFH1EZC4LIYiWIJhhADx+HIX1Bz/&#10;LYSg8sgqZoG/sJAdWckYjI6DIQOUSH3zCqJc//O8sOARaImIZF6X1mE5bj08Ln+ER81RNPMrtzRb&#10;EzmSmoNkOD8jp995O0qCExcbaFkT3os9khOXGoVwFPYpAY4ynCF45P158D5fCc97ph1ZPz3peCy8&#10;zIOPmaiGRzLNJ2vhxaBLkMjiRev60LX60bUFZFsQlEP3Jp3zC9oQVngEgwyFR5ZDBkR6BoVcopDW&#10;40TV4n8uO0jLxT1nIGxBmNjGLiD+yBLJMM+AyHkMm0UJRP+UBgTElyK9lHMQN8Lu1NH32EnAN4Z7&#10;t0cFHH7y0RJ+9IN9/PBHB6RcTqCtsw5mewXBnQLTMw6sr/WLYJGbB4vY35zA0kw3+qjv7yEZG25F&#10;T5cZRlJetfoGNHPASS+1uQOtGJ0meFqfxtzSGLoIFK02apepn9/YmMLG+gTanWpUlqegsigejVWZ&#10;cJgaoKotRHpMMDLiIlCWk4bC9ERUFeSgt8WK/fk53FuawzOS56sL+HBjFZ/ubuEzUkR/cPsQz6jN&#10;uTw7hrvby3h2cx/XtuawvTKM7eVR9LTpoFNUY3a8C7sEV5MDLWgzNxCIVmLQqcT6YgceP17Gp59Q&#10;+7XXj8EBBUGsVbiUHz9axq3b05hdsGNloxOPn23i44+v40c/fIKPPrpGkDhAyrGa+p4yAsNo6uMy&#10;0dWlEC7mOWKNq9fGcfv2HF03td0djejpVlJbOUPt5hbu3VjFOvGVrqkYiRFeiPA4gfRwfzTmZ0BV&#10;no/qrCRo60oxNdCO6eFONLvS1RRRo1ZKMFgpkaCKYLCMILGohhp0Hl/Y0CigkKe5dXXIJijMJUDM&#10;Ik37QnIyguKpoS/IRaOJtPtOBxSk6cusBrQM9qCbAMs51IGWPodwJbf2OwhcrFBaFZCbpQIQTfTg&#10;20d4vN0QJhfo4uklUNHNLK+nToKmHcMtmFgZwvLeLAZmuyHRViExLxbR6VFIKU4mCK2DqVMvxh32&#10;z3WjY5yONdyMwYUebNxYwv0Pb+DRh7dx7d4Ohqa7sHllCR988QRPP7qP3evraFTXIijSD2GXSNOl&#10;F2v78ibaulpxkTov7wBPBIb5IzruAqJEbeQIIRy0UikphbVdDZ2jHg2mMjSay6HtlKJljDSFOQe6&#10;553oX+7G7JUJHDzdw/1PbuPFD57hi199gufff4j57XHoHVJY2mUYm2/H9tVpAsNZbO6Pwt6phNJU&#10;ixkCsKcf38KLz+9i53AOzgE9ahV5kOq5w25C14hBRDX3TzswttRDMEzQtzYkAlE6R+2w9eigaq6F&#10;wloFe5+K7p+dwHAIC3ujWKTjTG30opfgz97HwUBV0NjKobQUoUaRjnqCNT5G30QzQaGTzrEL82uj&#10;WN2ewczyMGwODb03aQiL8kZQmBsuxPggtygBKoJSKwG/1sSlDysgJ+2sUVOJwupMpOReQnpBHKoa&#10;MqBvLkULNQ6d/VKMTBowOWeDne6l3lgFvaEene0WTI4NvgZDDj5hMGSLIVsKGQzHx8dfgyG7Cpua&#10;GgnmjoPhDQLDh9TorMBusxJ4FCI+7hJioiORkZZEYCh5bTF0jTFkayGnrKkmDTGXGg0pwePwMF37&#10;Qj96+42klcowOmHBNGl7fM7LG13Y2BvC+s4I5lf60DtkhVxLClV1sVAmfIMCcOLUSXzzO9/F29Sp&#10;nqRO1c3TXwSBcIQwl61jF7Ivu4kDGAYvEQCylZDFZQ3kAJMjiGQwdAWccK5CtgS65CjX4atxiIGv&#10;3NO0jku86P9zXiE4cY7L7nmIqORmWwu6RUqdWrR0abBIDdDyDl3HpBbmjioY2yvhHFGSwqXHwFwL&#10;BqccpBS0QWuQ4yJ9B6npycIKx9G/k5PT6OrogNVCbQABNYN1eGgwfL294eXpgaAgX8TS95OWFksQ&#10;FouSknSCeR5nVAaptArNZj262+ldHu7H3NQYlhemsbY8i/ERgqyxYQz396HN1gq9WgeDTgcNPSt2&#10;L5dXFKOwkCOiM2nfqSLimCu1RBIA+vsHwNvHRwSWBAUFISQ0REQjR0ZGCjDkef6PATGelIaEeIJX&#10;gkiWZPaOEDDGRkfj4gVaPyAAXu7uCPbzR0p8IorzC1BRUIyGyhrIauthVmvR1dKGPmenkMGObowQ&#10;GI73D2FqkN6PkQksjk5iZXIW6zML2J5fxu7SGvZXNrC/vI6dxRWszcxjeWIam1MT2KRrXhvqx3Jn&#10;ByZMJvSR4mPJzkF9KHVoBG/FZ9yR9/ZJFBO0VZ3xgPQ8J9EmOPPiQBAGPS/YPDwFGHKOQ5HfkBQU&#10;81lP6M96QMuBLzQ1nnaDlZab6LflvDsctF6Hmyfa6V3touUd9K5YCARV33kH0rdOoO6dk6g48R7s&#10;sQl41NGDuy0daL2YBNlZbxjd/dDmG0KAGYyq755DytvuKE8qRUGBCnG5OlwoMONCsR0hbCF8ZSV8&#10;DXuvwPDPln+NsIv0CAz/VBj8jsOfC/h46rKouf47ypV4FOByfDtXsMifiHA9/2UR0c5i3OJRtPNp&#10;gr6zbCVM5PGLPJaRwbER711kMGwScHg6jgNfZH/iDn9T3JNVcOfxlLQPHkfplkC/6TgeSQSPKVp4&#10;pxIYvhKfNALDzD+CYWRBG6KL2hFZ0kEw7jy653RfwwgKw0o4VU0LAopsCCgh4fudx2JDCEsBwR9J&#10;UB5baV9ZHel/FoZDBvFwgsfwXDpegoQ4oJiYQQat2SAihQeHzJiZtmF0RIX1jWY8fTKFr77cx+df&#10;7GHvSj9Gp4wYoDZleNyMUerDRoctmKI+a31hEFuLI1ic7KFvpxlDxAsTg23oaNXD3qymtrgdM/ND&#10;mJjtF3DY3m/H2OwgFlYnMTTaA1uLntpoM2bnBsV4xJnZXtiam6BsLIK2ifocfSMkhWnIjg1DTVEm&#10;FLXlqCzMoflcjJJC+vzwOn7+6CF+ef8efvvkEX739DH+8Owp/tsXn+F3L57h+3cOcW9jCU8PtvHh&#10;vWu4tjmHnZVxXKZpZ6sONWVZaGtWYXVuACszPVie7sA09QlTAwasLrbhwUO2GK5ifEwHpSIDDoJj&#10;hsSntOz+oyWMTZmoT5Rhaa0LT57sEhg+FpVO5okR5HJq47JDqd12R01NEoEhlxFsonuiI+W4DWu0&#10;zepqJ/VVDprvwb27q3j0YEsE4kwN2dBUmYlkAsPS5GhY6ssx7rBg0KqDWVKJHpMaK8Rra3NjGCVA&#10;FGCYU1CAwtIyka6G4bC8TiJcyiU0X0RaMFsMy2VyFDc1oYCWpZOGHJ2WBn92r6SnoUJBgNPTCX17&#10;K+TNRuicdnRODKNvZoSA0AlLZzNBIT3ckS4BiHqHHtoWDXT0AukdWrQNEfwtD2GapHesDXo7J8Ku&#10;QXOXAT3jTsyxBrE/S/DXjLyaTESmhJJ2kgalTYbuyQ500DaWHnohBywEpFbYqANnGVsdwK3nV/Hy&#10;+09w+dYGukdasXGFtIDvPcWjl7dx+eYmbB0mxKVFIzYlEn1j3dja34DOohHjDf1DfBEaGUwgGIGg&#10;iEB4+FKn7nMOQeGBqGmsRB9BKOcqtA9o0NyvgYPmu+cd6FxwYmi9FwtcTu7RNg5fHODmy0M8/t4j&#10;fPrzD/H403sEuwNQWOrQpC1D17CZgHUSV28tCDjkgBO2Fl65vY4PCSI//P4DEY3cPmhAg6ZIiNpa&#10;iVbOcD6gI/g2YXC2HQs749i5uYK922vYOlzC3NYodfCktQwZCNKtGJpvxQS9MLPbg1i+MoqlKyOY&#10;Wu+i/4wE6NSxtdfB0lEHhbmIALEEhtY6UZmlY8hIUO3Ewjp11lvTGBzvRFVdHsIjOdDkFKJj/VFZ&#10;mwMzPY/OXjNMzVLUy0shkRdDRiDfoCojTbIIdYoyAl4JWntUGJ+zEmi20T6dWN7sJMDqxAidY1ev&#10;Fu0dBtKE2jBN7xAnuObAAbYYcvUKHiM2MzPzGgw5j+F/+S//RUCjVErvJ4GhtKnhNRg+fvSANMdV&#10;tDlaUFFeIoJOoiIJTlITX4Oha5whWwtdlU8qyouQnZWKhvoq0uzasb45junZDozT/dzYHsDewRjB&#10;YB+9L4PYvTpOz20G12+TtnttFlv0ji2uT5I22wdbmxn5JbkICA3EidOn8d0TJ/H2yTPCgujmxVVh&#10;OPDkggA6DhZh169fUIJwI/9pFPIREB65mo+gkANLGAg50EQA4SsoPALHo7GLb4KhT8hFnHTzo3XD&#10;UFcvpQZkgxrqHUzO92GUrm91dwQ7pMHObrSjb1KHlt4GOAYVpDwoYO2WQ83DDppKkJ2XjNTMBJgs&#10;BgHuo6Pj9EzMyMvJERHJ8fHR1Iil0fPIRWZGuqhvnJmRTICQgby8VKSnxyI3NxHV1fmv4VDWWA15&#10;Uy3kjTU0rSFAl8Cok4p5hbSWwF2Lng6uYtCH/r4e9A90i0ooVqsJarVKjDXkdDTlFeV0nAJkZmaL&#10;Si2RkdG4cOECwsLDEBISggACPF9fX2E5dEEkWxLZopiYkIikuHgkxRIkXoolKIxBDEFhFIFjgI8v&#10;zp06DS83dyTGxqGCg/Syc1FdWo7GWn6XtGi1koJjonbI0oxOhxMD3b0Y6R/E+MAQRvsGMEaQODk0&#10;gpmRccyNTWJ+YgoLBNSzYxPUARL8EkgOtHdiyNmG8c52jLe3ocdogK2+DsayEujy8yFPTkFdZBRK&#10;/QKQfeY8MgnS8gnWKk+dhUrAoY9wC7d4EBh6eaGZhMHQ6OYB/anz0Jw4Cy3Bns7dGyqCP/V756A+&#10;cQ7KE6dhOOeGdt8A9PkFoo/ezz7vAHS5+cBK8MlA2Rl1CW0EhC1JKVhSqfHVxhYeDI3CFJ+EaoJT&#10;2RkCT29Olu2H/G++h4xTAajJrEFegRoxDIZsaeK6yezGPAaBAgR5+q8EQxaXK9UFei45sngd/e9a&#10;xuvwMraIuf5zAeVxYbh0je/7PxWCTc90tkLyWEcGT16uhRtBHoMiWwh5epbHKr4ST7YQviEcXHOe&#10;wZLXZ8siQeSZOCnOxysFHHokETgSjLLVUFgOj8GhbzqP+zMiutgpJJKg0OU+DmdrYaEdoeI+0vXm&#10;0z3KpfV5DCcBZTjBYGSRHZHFNgL4ZkTQ8wrPtyAk14yQHLZAWoQbn7dlwI/IIRiNq0VwbBGk2mb0&#10;DhKwdZISM2AS+fUk9QkwWnKws9eBjz/ZxEcfb+Hg+giuHFKfvkHwN2mnb1gDm1WCZkMd+hw6DHeY&#10;0UUQ6NDL0GFWortZJ4JDBogjruyt4sr+GhYWxtDWZYahmfrAbptwKc8ujJOS24rWNiPBkhNb27PY&#10;25vD/GwPetupn7TKYZRXoSDxAopSLooKIKM9bXA2GwgYVdian8YvPv0E/+sPf4Dfv3iO377/FD+8&#10;eQOfX7mMv//wJX7/0Qv87PljfHr3EJ/cv4GXd6/h6ua8yA14eHkFg93NqCxOh7SuiI5nwPbqKB7d&#10;WSdoHMXYgB6TY0bcvjONhw8W0NkhQVnpBepr0rAwb8f162O4S8tX1jvRT9A4Pd8mwPD737+Lly+v&#10;kNJtR2VlPLVZp0iJfRd1dUnUR6oxNKSlftCEpcVW6qdUpKRzmjcFlpc7cffOMu7cWsHqQi86qE/W&#10;y0pglpZjwKrC5Zlh3N2Yx1Jfu4DDK/MT+PTRLfz48+f4yfc/PALDlMwsZFGDU1RRgQpO6SCpRylJ&#10;EcNhI0etqlCj1qBcqUQmrRNFUBhADWkwNaTZVRUEgq0EYj2QWY1oNGmhbrXCTA22qdMOjU0PtU0L&#10;a5cNbYNOAsRWNNMN1NMLoGpWiGomnL6mrZ+0hrlegi1q6Nu1MLep0T7ElT6oMyZg7JvuRJ2mEpey&#10;oxCSEIAyWTGBZzfWr69gYW9WWAub+0wwdmph6iLodCrQPmbD1s1FvP/5Paztz6G5Q4cFgsynH93D&#10;4f19rOzMomOAk1bnIKsolcCwC0vr85CpmwQYBoT6UefrQyAYAK8AD+pMvRF5KRyZ+ekw2nSYWOzH&#10;yGInemda0c1JoZe6MLo5gOHNIcwdTGP7/iYOnl3B5Ud7OHhyBQ8/f4CXP36O2x/cwMhSH7QOKSqk&#10;edC11GOco6YOpnDj3oqY7lxfwPPP7uCLn7wvwHD7+qwAQ32LBDp7HTTUQZvaGqG11aJOTQBmqqX7&#10;qscg3ZOp1RGC6TGRAHtqbUBEL/fPtBAYtmFo0YHRlXZMbRIg7vQSGNKLOEPPq4s6NkclTM4aqKzF&#10;BABslZQRxGnR0q1FBwH38BRd64hDRCGHXfDCWY+3hBuZM9h391vRR8+LrYWSJmok1BVwdBswOtOF&#10;gUknnP1mWJwqGFvlcPSqMTJrwfSSnQDRQhqfWVgNRye5IDo1KvQujI/T+c2M00dzNMaQ4ZDhj6OS&#10;ed5gMLwGw3/8x38U4w/lchmKCvNeg+Gtm4d49PA+trc26EN0opreVU5TE0GAkJoSL8CQrYUuqyEH&#10;nrwJhvWSKvoAOzE3P4CBQRucHSpMzbThKoHgzbsLuHZrGlduTuLg1gzuPFrF7Yer9G5R48VphW6v&#10;4PKNVcyujMDZY0NNQyWi47jCySn857fewlvvnMBJ6mzPenCFmLAj4As+gsM/B8Mj2ON1XGMLXdHG&#10;f/z/CBqF/AWLoX94HM55sbKTCL3Biq2tXRxcu0wN9TrW96ZEaqSDO/PYuDqMrlENKXAV9G5wwvZG&#10;mDtlsNO3Zafv02hRwNFOmjA9I044zpHAFwmkzpw6hbfe+ha8vd0JADPhaLVjgNqG/j5SQLraqOEy&#10;Q6ttovWLUENQKJWVQ62hd7iukKAyEQW5ySjOT0VpURqqyrNRR+uUl2ShkJbXVhXDbtWjv6cDQ4N9&#10;wm28Rc+WxxZytDGXvDs4uEbzB9je3qXGco0082nqoHrR0tIi3hlOW1NeXi7cy5y7kPMYMiAyMEZH&#10;R5PCkIrMV5JOAJYSn4DES3GIjriAAG8fnCYIcztzFonU9kmqa+j8GGKlBLEqWEVybBtsFivsNO10&#10;Elx307X3EsiStLfRd+Cge9DSihabXaxjNhLU0rZymUyMjeXqPXXV1agsKYSEQLC2pAhlmZnIp/PM&#10;p3e3ks7LXF2FDpkUNprKMjJRFhyCUi9vVLt7QubmCe15DxjOnhfWQgZDFiuBoZ6gT08gaDzvjdbQ&#10;C3BEXRSBLdXfeQf175wRKXSsfv5oJen08Ue/TyB6PP3Q4eaLNs8AjMQl4YHVjufDo3g6NY3v7e/j&#10;b6nzvMvpoLJzUHjOHUVvv4eKt0+h+JvvIP0bbyPfJxr1hTJkF6kRlatFeJH1lSvzWHLlV2Ao5F8J&#10;hq6gFp53wSGLCwqP/8fCv1375Pnj2xwXhsivA0a2Frqg0OWKPvqPLZFH06NxjkcuYpfLmEHRJV8H&#10;hiLi+hgYspyO/VMwdEEhC1sPWdiSeCRquMcr4EbCVkc+j2C6xogSB8GeDeF5FkQQ3IUW0L3IJKBM&#10;UcIvRYHANCWCMpUIyVKJMncR+ToEZSjgm9wIv2QZLdcL93FEkQUXSwgeszQIiK3ChfhiKPUEeb09&#10;aLZrRLLpvl4DCoouoKAkmJQ4KR4+WsQnn17Bg0cruHFnAXPUX3b0UHtia4KVoNCml8Cmov5NUoaa&#10;nBSSVMjL8qCspH1Xl2K4swU3r2xjd2MJ89PUPvU0Q61roLZIiYnpAayszmJsgr6zTuqL+uxYI+X8&#10;5q0NHB6uYGNpCP0Ea/KafKRG+qEiOxEzQ524urWMreVZTA/14urGCn7+ycf4NUHg925cw6dXL+PJ&#10;+oqQX798hv/5x1/i7776DD96+RjPbx/QtgtYnR3C6vwgdtenCf4cAgrrKnJg0tdha30ML58f4GBv&#10;EgM9KupHlHQ+k3jxfENEIRv1BbAYimAyllAbKsfGdp8wOEzMttB9UWBk1ELt2dRRGbz9cZHsuqQk&#10;Bjk5oaQE52JkRE+A3Iq93X48vr+IrbVuONsksFrK0dkuxcpSDy7Tsfc3x7G1OEAQO4lnN7bw5Moq&#10;Pjjcxs2VSYza9egm6D4g0P788S38/PMX+MMvvjoCw7gk0v6zskTlEwbDyvpGkceQXckVcoWAQp5m&#10;VdELQA2THzWgIfGkVZNWXqmkDrXTSTBIHR91rnXUudZqFQSUdcipLkFedREk2kboHEYBh7YeOyxd&#10;Vsgtckh0ElQrq1HaxBG11AG1adDaa4GtyyhAkat39HIN3sl2GKkzKqzLRWJ+LJIK41GhKBNjCzvH&#10;CXrmejAw3yNKtLUMmtE2wuXabOjjPGy7Y7j59DJW92fgJLhZ3pvGg5c3CRQX0DXsgHPADpVFCrmx&#10;EcOcRHt+BFrSJFJzknAhNhwBYb6Iio9AYkY8SmuKYSAgbO91YGZ5AquX5wi+hjGy3I3BhS6MrA9g&#10;io43d20Om/c2sP94D7sPd7B1hwCRwPABgeGT7z/GtSeXMbk+gk463yZDJepUhTA7pZhY6CCQmMPe&#10;jXncfrqLL376jMDwGZ58fCjS1OjsEhHAobJUCauhVF+KankeMssSkF4Uj9yKVBHJzWMMDQ4lAWEn&#10;FnfHCay70TNB92PaTvfKRiBrpfNtweQGAc92LybWnLD3SwkIS6C0FENhLiRYrRSu6w66n4YWKSRK&#10;+lhp30UVmQi+4A1P3/eEG7mwNAVGa5PIQu8g8JYqy9EoL0UbPZv5tWHsXF3A5sEcxheowehUQdtc&#10;D3u3jGCRtLppI3rH1ATkGvSN0HRId5Qqpd+GiclezM1OYHFhVlgI2X3M7uI3wfC3v/0t/ut//a8i&#10;YlmpUKCY0yVJGwUY3rxxnbSze9jZ3kRvTxfqaqpx6WI0QkODkJocD7WsUVgKXeMMXRHJ7Equqjxy&#10;JTc11pL22Y3FxRGRXLWxqRByZTHGplpw5fq0yMd1eHceN+nDfPJyB+9/tI/bj5exf2MCG5eH6PoJ&#10;Gkk5uXprHbsHq+inxqi2oQqRdB6nzp7Ft985ie++54aT5/zg5hV25Crm8Ya+POYw6pVECjfyn8Hf&#10;GyJS1Ij0NEcpar4ODN39InDyvB8pOzEoLqlEm7MDI2NDWFidwNoup0uaouc1ibmNXti6pVBbK+h7&#10;lUJhrRRR8MP0Ta1uT1EjNo/FlWlqnNtJky0Xrtj33juJb33zm/ibb/xHvPP2twi0wqDXqTA9NYbV&#10;lXlMTY5Q49hFDZwJJpMSZrOcjk/fMGn+UlkZSovZdc/jS5UEk80YGebC8q3o67HCZiWAp05Ao6pD&#10;EwE2j0fkMn7V1ZVQ0HO3WCwiurijgwCUQHCALXQjk5iZXhBWUQ5KYYDc2toibXpZKBs8JpLL4Mnl&#10;cmQSfLHFMJ2U3uS4eCFsFeSxhRcjIxHkHwDPc+fx7lvfxal3T+AStYE1FZWi1KJep4PRYCQIbkUb&#10;gV+ztRkWs1ks4/80tA4Hu3DUc30jR1RTG0tQV1ZehpLSEhQVF6GgsAD5BfnIpylXZCnMy0MxwWsp&#10;T3NykUNtdEpMNIrT09Frs2FtnDqQrg7Y5aTI5GVDnhgPeWQENIHBouSdyc0DzQSGdm9vIRZ3d+jO&#10;nIOBQNBBUDhTWo7leuqQSUGoPkcgGRaF0fxCTFKb3uwfCAtBXidBYTtBZBtHLNN8T0w87juc+NX1&#10;Q/zhxXP8/fe+wO++/zle3rqJZVIOWkqKoboYh0oC08R//w0kfOMEysLT0FiuQ0YRQSGBYUixDcEl&#10;BIYEKC44fA2Dx+W/Ewxf/0/igkCX8Da8X/7vzfVZ+PdfAkMWl5XxuLhg8E9EWAk50IUh8UjYiuia&#10;/6MlkaGSwY7HC36NpBAkkvzRpczishRq4U3b+tDxeGwhz/My/o9dzecTlHiXczyGV+M74ZV4J7oO&#10;5xPl8E/XIDzbiEi6noTSVqTXdCGxgmAxW4OQtCYEJNXBP7EGgUm19LsOPnGV8IgpxfnIIpy/UAz3&#10;6HJ4x0sQmK6gbVQIJWAMjedSuLWQKQ1QqpT0LVdhcqob8wt9aGwkrsgPpu+9GNevTeDli11cvTqF&#10;8Qk7tQNSagPq0Nmqwki3BdP9bZjotGGgWYc2dRN6zVp06BTQ1pRDWl6M0S4HHt+6hltXd7G9sShS&#10;bBmoDdHoad2BNswvTmBmjtqYoXb0EhhyoMrWDinuBwShE/St6OtRV5KBrEshqCHlc6y7BXurPEZw&#10;DpMD3dicm8Jnjx/iy8cP8NntQ3zv7i0x/fzODfzyg/fxg2cP8ZiOvTM/iamBDvS1WdDZokMr8UNH&#10;ixa9TiNMagkUDaVQNZVibqoTNw8XSUHtpvZMg8lJM27dmqJ7QDxAfcPkmAHOlhpqQ/JhNpWhv1+L&#10;7l416hoykJIeiLzcCGpLarC/N4pHXPlsb4QUXZOAP06GPT5uxPZWL/23hPcfruDRbeprV7owPW5G&#10;F4FhP0H3EjHA3evL+OjpVXzy9Bo+eXgVj/eXcDA/hNlOCzoIxA3VhQIOR1qNmOppofswcgSGFxny&#10;qMHJLS5GeW2tyGtYQVpwJWnXDIUseTW1iMrIgM+FC/CMCEcMzRcRONbrdVC1NEOi16Bc0SjAsJg6&#10;09jcDESnJyKznDpqAi2D0wJ9m4mmZli77WgySVGnlQgpaihCVhntr4oaOFODKOvmoI6hbdAmopHN&#10;nXrICT4qCQarGDyMvB1p1cpS5NZmiamqRYbOiVYCxC6MrvRidmdUyByB2hqByfL+tACl9avzuPH4&#10;CkYXBqC1K9DaZ0UHD24db8fc5jTB2Sja+x1ooA4ouygdsakxKKrOh5FegMHJPuo4V7G+z1a9ddrP&#10;PvbvrmJhf4IgaxjTexNYuj6P5VsruEwweoVk694Wdu6xO5kg5XsPhdXw8v1dzO1MYWJ1iGBZS/c6&#10;FxKCw/Z+PVZ3R7F1dRr3X1zGl794jk9++FBUPOFk2JVN2aigD42loCqJ4D0TJXVpyK9OR0rBRSTk&#10;RCO1IB7ZZanILk+DyakW7uSJlT5081hEjm4aN8AxrKapnu5TG5b2B7F0eQAdBGcMhFJDnphaOiQY&#10;I1AdnumAwliLS6nh8Aw4DU//0wiO8MKlhBCU0fNSamthsDTC3qaGWl8rwNDmUGGSx3hensbu9QXs&#10;0scxsdhFwK8UYypbSTvqIhDsGlHC0ddI8ClD95ACXX10Xt0a+shtGCcwZIshRyVPT9NzoU787t27&#10;Agy5Uz8Ohv/0T/8kchyqqFFygeHoyNBrMNzb3Raux3pJLS4SkIUEByAlKf51nWSXMBjyGEMtwWFt&#10;TRny8zIhl0kwOtqLzc0ZAlY7dd4JiEsIRJO8EOPTDpHWZedgnMBvFk8/3MEHn1/BZz+4jntPl7C6&#10;043ZlVas7w4QHM7hJkfbPb6GK9e2Sat1ICs3G989cQrf+PYJfPddN5w674/zXqEiXc2fgiELg+FR&#10;8muXuP77IxQejTkMCGGrIwei/DkY+oZcxGl3f5x288Z5dx/ExiWguLQAtjYdRmd6MEEKFruUWSno&#10;HjWjjxUKgmCu2FOnLhHW34W1caxtzqKnvx3FZQWiBJ47gcd7772D8+dPw43k9Ol3CBYD0N7ejN2d&#10;dRFE0kXXzPWnG+oroVTWiZREQ0NtmJ3rg4W+76REarCrMzE0YKFtJnBI787hdQLv60u4TWB968YG&#10;drdnCTB7oFZLkZubJdzWbOnj4BK2ALL7OC0tgyQdhQUlBPakuBpNouQdgyNXQOGayjzl0ni9vb1C&#10;GgnYEhMTEEUQyC5jtg76eXnDx9MTnufdhJXw5Dvv4lt/8zf47re+hfCQEBQXFonchxzZXEVKMwMm&#10;A6BMJhMu7TJStHNycpCaliqqq2RlZyGTJDUjTSxLSk1BCk1TM9LFsvSsDGTTO8GQmJOVjbzsbJQU&#10;FKKUjpNK13chNATlBMNTI4O4fnkXa4tz6O9og5XaW1NxPgypiTDFxMAaEgq7rz+BoYcIJmEwNLu5&#10;QXvqLDTnPdEacwmXCaSfjk9gTq2FPTsXwzUS3Ovtw22G2+gYGAjuunyDRC7D1vO+0J52g9TNHePl&#10;Vfh0cwu/+fAD/P7HP8Svf/gVfvbV9/GDD17gI44O7+lFW14hUt869f9n7z+j48iy/F5UGo1mpk11&#10;l6En4T0I7x3hvffee5uwCSRMwnvvvTcEQBIkQO/JYpkuX12ufWtk7sy7siONrrT09OX//ueAqGaz&#10;2DOa0eguvbX0Ya+IjIyMiIw4cfZv73P23nB7QxNxbuHITq2Gb3Q5rEJKCYa1BENCYexhMMQfhMO/&#10;LxgKr+MLv30RDsXno+/E9ld5C18Ff0fyKlg8AsmjfYS3UMChBD4CoPAaHibzFkPZYn+x72H0tARE&#10;IS/C4HMRUdYiobcQsW5MkBTwJ7yJ4vtDKDyMxD5K5yMTgHO7nJ9IiDTiflruOTjhmILjDkk455oG&#10;A7cMmFKsPXLgG1ODmOwORGW1UQc3ISSlCl7RhbgQkQOPqBz4xBYgJFWBoGQFvGOL4BjI37rGQtch&#10;HPqOUTC/kABLfnbxjENcQh7hppaGXTryspNojE/g4Noa1E1FiItxQVFeKDZX+nBrfxHD/dwvMwyJ&#10;CX4oyI5GZ1M5ZgbasDbRjxubS7i3s4an13YJYrdxc2MFncpKFKcmYrizBR8+e4j3336I2zeuYGS8&#10;G0pVKYpKs9DYXI3hsV5MzQ5jdLxHpq+pbyyjPlGgo4vvfk0uspPFXEJfxPq7IjXCH+rqYkwPdmN6&#10;pA/dahXmhvvxPvXIN+8+wy/fe4afvfMUH929jTt817ZEidPGOpRkpiApMlhKXloCinOTkZYQhKyU&#10;CDRUFUCtLEZ1SSZSYvzR2lCMibEmAl8ZpRhzc0042B/D3VvT2L3YS2irRW1lPN8PX+SkByA/NwzZ&#10;OSFISvFDYpI3EuPdUZATTICs4r2cxr3bi7h3ax4ba108bg1mJ+tweXcA7z7dwEOC4YOb87h/Yw7P&#10;Hq4TnkcxMqDEQHcV1uZ7sb8zg73NCWxO96GnhtyTlyClmZxTFBeM4oRQlBIQKzLi0MJ+WYKhEy1j&#10;Ny8vBNA6FTVdEzKyDnMYFhQimeIfGwcrdw+cd3WFGUUMJYcmJxMYi5BaXISkwjzE5mQiPi8TiYU5&#10;SKZiTREKQFGI0voqNPW1on2kG429LWjoaeZnQkJ7HfJrCgiWmTxGGqIzBBz6Ia0wETUt5agjsIkI&#10;4+bBRig7qlBUl4/KFgV6ZrowvjGGocU+tI/RYlAXI0ORgrKmAjmncOXqDDauL8gcfLPbIxhf78X8&#10;RVFfeAzT68MSEkXgh6qzEtkEmcqmUvRNdmJ+awpb+6sS+GZXp9Dc3SjzIFaoyjAwwWOsz2Btdxkb&#10;l1exurOEqaVxDE53S+CcvThOAB3BLBXY3JVZLOwvYfXGKpa4HN8kKO4SFO9s4+5H93Ht7QPpQZzY&#10;4INb7sfgXBeUbSVIyY9AfkWijDaeXu3B/v11vP3xDbkUaW3SCsLhE24P3zB7hCV4IFcRL6OUh2Za&#10;0T/djnKCWXR6GJLz4niseATF+hDy0jC62IPB2XaCoRItbGD1vcXfgmH3VC3GV9rkcHJdZz5/F0gJ&#10;Qm0rrY3hakwt96GutRwhPJaNiynhQhc6xmdh72aOiGg/RMb6yWHjvKJEFCsykJIRgeBwN9Q1FmN0&#10;poP3rRmDk2rCRJ28VjkfUkg3z99bIMGwuZdAyGX7YDFauorRzHvRLqYVDLZhbJxgODUmE1qLGrci&#10;KbEAw8nJSTnHUGwX6WqEx1DkqCspLkZUZDhhLlt6DHeoqMRQsvAYDg70ERLSCRH2sLO1go/Pocew&#10;trJMQqHwGApvoQDD/BwaHqkJhMN4lCuKCKXdtDoXCTBdSE2LgJ2DEQKCXVBdm0NA6sPWpQmC4QSu&#10;iZfz2QYevbuOR++tYe/mOEGrCt1DCswud2DvxiJu0Wq7ff8qdi5toofwmpaVAzvnCziloYfTGoYy&#10;4fUR7P2+/M3ewlcLwZFLAYXGhEIjiq4JAf+8HXQNz0Nbx5BAZ0g48UaNSoGFtUmC7AAKytIhkpe3&#10;D6jYFgelMSXmxIp3RkzxaO2qQ2UNO/zECDi7OcDc/LzMYWhJ4I6LjZSpfrKzE1Ffr8D6+hxu3LiM&#10;paUpxESHwcRYD9ZWpjISOT8/lc+1CUvLQxgaaSTsi9yRnkhK9EZpSRyUNeloZ3sYHKjF3GwnpRsr&#10;S0NYpQE3PNRFAMuGv7+vBMSkpEQJZAUFBTxuAQGtmKBWgNjYeAQEBCJYQFlgIIKCghAVFSmHkgW0&#10;iWFlAXMiol1EJ//Zn/wp/uk//iP80z/6I/z4Bz/AiTePUd7Cm6/9GK//8DW5fvyNN+U8QyMDQ5iZ&#10;m+O8uRksrCxhQ4PZ1t4ODk6OcHR2kksHLp1cnOHs6iKDWwQgivQ40TTCYwmOIiG3uB4R2S2uKTw8&#10;jMsQRIVFISY8GuGBYQgLDIWLozOcHB1RzP+2vsJ+aHUF0xNj6Ologbq8CLVsr8UEw1xeR7GJCapN&#10;TFFPEZHJKkKugMMSTR2knDyNNG4bzc/H+1ub+HBvD/cXl/Bsg4boxW3M0+AqsDBHroYmRK5C6S3U&#10;MUI520rKqTPIs7HDdHUVPqDB9auffoovP/sEX3/5Bb748Cf4/N4d7A0OQBUZA9fXT8PpuC4S/RIR&#10;GVUEj+gKOMYqCYT1sIgmCFK+BcIjkBNQ9zIg/gER+x7B3YtyBHovizjHy/KiV1EA3t/kLRRytM/f&#10;JmJfAXzCO3gEgQIMX/58BIoC6l4WkavxaP1lODxKz3MEjt9+/5IcQqYYmhaexhzouaVD3zkZ1u7p&#10;cPHJhq1LAjT0vWBgHoiQ+BKU1PWiUj1I3TuOpt4p6oxZtA7NoXt8FX1Tm2jonkZBVSd1RAMC44oQ&#10;mVCG1IwqlBXXo6mmBa219ehuqsPK5ADu7W/h7sFFzNLoy0kLQmNNBi4uD+LiyhC62yoQG+2F3Kxo&#10;qFXFGKauXSAfXJwdwft39/H1u4/w+ZN7+OmTB3jnxlVsUgf0NaowPzoowfCj957i4b3rmJ0fRldP&#10;I1rbaqGoyIOikoYm2aKPuqOhuQKFJWlIzQxHclowUuP9CXOErXAvpEf4Ij8pEpUF6YTDUnQ1q9DF&#10;657o7cS9y5fw/u3beHhpF1cWFzDd043mqgrUFBcgNToCHva2cLY2Q5D3BSRFhaGyOBMt9eyjOusx&#10;0tWIrgbqufJ8ZMcHIzcpBK11eQRANZbmCb7L7bh2eQiP7sxjZ60HPW0FvG9paKxKR2l+NMqK4lBV&#10;ngJldRbamqkL67NQUxaPdnUuVhfacfPqJK5fGeN6M0YHqFPGldi/PIx3Hq/inviOvHNrbxJP7i7j&#10;6b01XNuZwBQN+X7e736yU0ddITqUBejlsq0iE11VOeir5baKbLQpsqAuyUBVNq8hL/H5ULK3D7zZ&#10;eYZERUmPYWLm4VBynEj1kJIKZ3aoJuyYTGiNOj8viSfqJSewc0nIz0McFawIQEkuIgyWF8uUNSJC&#10;ubarBfU9rQS7JkKdChUtdWgapIU+3ovG/haUNJYjm5SdWirS4sQinDcyW5GJtsFmDM8PYmFnDouX&#10;FjC2MorGwSbUdCnRMNCIxoF6jK8NY3lvjiA4RygbxtTmiITC3btr2L6zRDCcwMz2kATDRTG0e3kK&#10;M1sjPFYvusbUcj5eeWMhatsrCay1MuJ5gVS9dnkJ29c3sUlrR8jSzjzWr7ATpgVU31GLItJ2Dq8x&#10;PjuWEJvAl6cBMxcnMLczjYW9BYLhHGauLGD5YJWgOI/+RV7b1gwu3tnF9ffv4PKjPSxdXUTvXDcB&#10;TYk+Ql33hBoVTQQSgqEYUhaRwOu8/v37axhf7JAQ6B/pBPdAS6TmhxO0VNjcm8G9Z3t477N7ePD+&#10;TYwvDfLaclFaVyBrJYtchpGpIXzBlQTHVjT3V8sAlKaBMtR1F0jpGK/BxGonpta7oe5XoLBanD8L&#10;rf0VaOouQ1ZxAsL4Qjl6WML+ghXsXS1hYknF7ngeUXG0cIqT0d6tREePEqUVWQiJ8ICnjw1KytOg&#10;FlVBOhSoacrjfSuGukdBCCyT0tTDz72FaOkvRLOAw+dg2NZXRuhQoJVGQXefGkPDvRAl8YRnsK+v&#10;TyYkfvfdd+VQ8lG6miMwfPToEUpKfgeGwmO4fXETN28cSI/h0GA/gSUdDnyxrSzN4XHBWYKhsqL0&#10;O2BYmJ8lg07SaRGKeskjI73Y2uKznRtCXV0JYSIYsXGByCtIQlNzOQZG1VjeGMLVGwu4eW8F95+s&#10;4sHbfFkfL2N7j9c+UgFVE+8rLcfJmW7sX9/Gw0d3cPXaHmaplJUNagSERELH0BynNY1lkutXg97f&#10;Vb4LhgYiKMXKCYbnraCrZwQjY1NEREWgu7+DgLuB0akhRCeGI5z/sWuY78TGFBa356TxJAw2BTuS&#10;rPwU+Ad5EYIIQ7Yi5YstLCzOw83NiUCXj9HRbqzzdzdvbeHZs9u4fXsPPT0tcHG2w/G3fgQNjRP8&#10;jSlSUiLR06vCNt+dnUs05GZFipl0mcj1wgV9ODieg5+fGUEvDF2d5ZhgBzsx3sLn3sT20CIroaRn&#10;pCAjMxUFhbkyqbaoyNLU1ERRy9J4WTRwEwh/cXGxlDgkC4M2JUXCmb2DvfT4if1F9RPhefyzP/sz&#10;/OBP/0x6BcV8Qj0tbRjp6cHC9DyM9Q0kEIqhZI0zZ/hfjuMHhMcfvvYajp84jrPnzkFTUxPa2trQ&#10;0dGBsbGxjH52IhyKaGgBnmIpAmG8aIgLEBRA6O/vLz2ewmMpSvSJUn0hfsGIDIlAeFAYArz8YWNp&#10;DWcnZzSo6nHl8i62Ntd5L0bR292BVqUCdYTxQj8PZLNtFxL8RM3lOp6/lvAqpMrAAMX8LwknTiGZ&#10;20dKi/H+tav4OQ2tr569g2/efgfvXb6MLvb5sVpaBMiTKNfSkbkMldr87TltxBOSixwcsd3RgU+p&#10;PH/+yUf45tPP8NnHH+PBwQGmm9Wopm6IsbKBzQ9PwEPXGgnB6QiOLoFbdBXsY1WwiW2AZVQDrF70&#10;FL4IbC8B4B+SfwgwFNvFb448ii+C3avkRfj7m+XQK3jkKTxMpSO8kb+DwiMwlN+Jff4GOfIKHgKg&#10;8CaWcr2U28r4vUhRIyDxcNuLcj6wXIppYAlMffNh6pUBM9dk2Lkl0riNgp6uC77/A22cPGmKqPhc&#10;dI/MYXmb/eWVW5jfuITJpQ0MzyxhYnEDU8sXubzI5Q6m57YJLx3ISqLxlVSE6qwyNOSWoreiAn00&#10;tGfa67E7PYTd2WFM9zahXpGGAfYd29TpQqYHW2RwxnBfI5ZnCYtL47iyOoMbW4t4/9YePrp7gA9u&#10;XcOHdw5wb3sN6wTCrtoq9DTUYHd5HneuXcL9G3s0jqYxwb6mk+fLz0tFRkYCGpuqpVOht68JLa1V&#10;UDUWoaGJ11iWhtyUMET5uyLGzxm5CWEo529KspIJd7mEszL0qusx09eL4dZW1JBtksT7yfcyOigA&#10;2ckJyE5JgoeLI2zNTeHuYIsgL3cUZMajRVWCvlYlmgiElTnJqM1NQzH70PqiVMyTVy4tD8iKK+uL&#10;bbi5N4a71yYxQR3byr5uYbQRV9dGJbgVZUYinjo0IykYjcpc9HeUoqEyAbWKOHSqczA9XIPFCRWm&#10;hirR156HLnUmZsdqsL/djysrXZgfrMF4twJzI7VYnRYpc7qwMtOJ0Z5awmoGaqmvB6ivdmZ7cY2A&#10;fmW+D3M9KgzUF2OoqQyL/WqsjLZhbqj5EAwDeANE8EkkO1AZfJKRiZi0dEQREkVaGjd2og6+fnDj&#10;fgH8HMbtolZyPC10AYaJBblIKy2SwSciIlkEnlS3qwmHKmRXliA2JxWRGYlIKc5BbXcTemaGCIc9&#10;qCFlFzeUI6NcpMOJRhjBUASkjCwMYYWAtnVjE1fuX8bFWxcxtj4u4TCf4BOTG42C2hzpIdy+TRCk&#10;rO2zUe9NY/1gDqv705i+OIjJzX6Mkcznd8ZkEMr05hBah+tQ1pCPgppMZCmSkFIYj6SCOORWZkgP&#10;5eTKGBYuzmKeMCcAcffmRblsZiP2j/aBufN5mDmacGmKxJxYKswOnnMZy1cWCYKzmNqewhSBcPlg&#10;DWMbk2ge7cDo2iSB8BpuffQAlx9fxQL3rSVMiUTd1W0KDM13S3irUhNKqpJR0ZCN4dlmrF4aRUtf&#10;BSKTvQiFVnLYuJPXf+fpZbz/+QNC4X28+9kD3Hp6DYMEDjEMX9FYQvCqk55X9yAn5FWmo2eiBS0D&#10;NehggxGl+gQUVrfnooUNbGK1CzObfWgbVqK2tUBGIFc05CAm1R+2budh6WjMpTkCo3wRERcEnyB3&#10;xKdFoaVDiZGJTiyvj2J6oQdVtfnwD3aBb4Cj9CCWVmXIfIwl1akSDNsGKgiCAg5LoRbDyAPFaB0o&#10;+hYM27jeNVyFjr4qGcjS1qlCbz8b9diQBMPe3l6ZxFpEJYuhZJHg+ggMxVCyyG9YWloih5IFGPb1&#10;dkvlKXLfbW6sYXhoQKaxsbe1gbmZKdz4ghfmZKKmvOTbeYYi8ETAoQg+EWCYkhwnayWPjPTg4sVF&#10;rK/PEHq65Py4qJhA+AW4ITTcG/HJofL/Ty/0Yu/6Im7cXsFNWm0Pnmzh7fd3sXt1jABdSus1GCnp&#10;Yey8qrCyOo8DXtvVg32sbW+jqa0TF3yCcErDAOe0CCHfgby/j7waDM9bi+hla+jpm+D8eQvE8Z3u&#10;H+7H6tYawbwVzh7OcPV2RV1zHfrH+9Ez1kODoRJpBalIykrg/42Gk6sDzrODtLG1hqWVOSFTC7a2&#10;5oTzLCzzHbpzbxtPnrKT//ghwfAKn18zvL3ccOzNH+ON139AkNRnR873p58d55UZ3Ly9ijt3V7Gz&#10;MyqLwmdk+MHX14SQZIrMTLb7zlLMz3Vhge/KzEwXpmcGMDY+QLBsg5pGqKimImouF9GyF1HKdSql&#10;hL3i4iIZrZ5EABQQmEooFHP4BKSJ+sgCEkVezM7OTum9E6lrzExMYGVmARtzCzja2skglMjQMLi7&#10;uMrP5wlWepraBMO38Gd/8mf4/ve/jzfffBNnz56VYCiG1QUcGhDGRLSzgD4xB1NfXx9nCJRv8Xen&#10;T5+Grq4uDA0N5VL8TkdXB0ZGRjJq+rypGWwtCVgWbK8m5jAm6Pn7+mNsZFRG2l/c2pBg2NfTia6G&#10;airmNBT6uiPjvCnyRWoa/UMgFAEoNbyOcp5DgGGGji4UHl5YbWvFh4S7n330Eb7+8GP86pPP8faV&#10;PXTm5iHFxBQZZzWh0NRF1TlNKLV0UUpIzNTQRFtIKN5ZWsJX9+7is8eP8Pm77+HDJ8+wM7eIovAI&#10;+Onqw+mt07D+0RkE2XgjLiIPAVGlcImqkvkLbWIaYU0w/L3gk1eA398qz8Huf1RehsIjEd+9OCz9&#10;atA7lKN9XpRX7Xcoz72BBD+zMDG/UaTSOQTC34NC8T3XX5ZXAaIQAXwCBI+gUJQXlCUGuf6yWPF/&#10;WfG8IljEOqgYNn5ZsPNMgbNbHGwt/KB5whg/+uNjMNWxRHZ2CRZWtnD30TMatG/j0tUDrG/vYnFt&#10;A/Mr65jk851b3sDG9h6WpleQH5sO7/OOCLV0RaqzN7Jc3JHv5oYc9gv53s4oC/VBWbg/CkJ9kRPq&#10;iSqCUlthOjpKs9GhyENvvQLjXQ1YHKEROdGP3ZkR7C9M4cYiDUouH6wv4d1LF3GPILjU2YbuijL0&#10;kC+Wh/qxx20HmyuYGepEt1qJ8oJMRIX4INzfCwUEvXplKTrblOgX01RGWrG8NPBt8El2YgiyYgKg&#10;Ks5Ch6oc1WSS0rwMLvPQWFGK+pJiZERFwc/REaZ8h/VOnYKZoT7ffSfEU7fEhIcgJTYaqZQwXxp3&#10;vq5Ijw9EUXoMEgI8kODjhorEGIw3VvG/jOGrJ/v45tl1PLk6j/2NATwkm9zaHUG7Mg1VOeFYHW3G&#10;ne0ZTBHQitMi4O9qyeM6o6IgkUCdiJIMf+QkeqA0Kwgt1UkYbi/ERG8ZBtry0FQZB3V1PAZaczHS&#10;ko9ugqZakYDmymR01pOP2sowO9KEVbLBDAF1pL0a030NvI4xPLq2gAd7c7hMOJykvu1vKMbSoBo3&#10;tqfx4NrKIRhGxMQiktZ0jBhGJhjGpqYhPDEJAdzuFxsHn6ho+EbHIIjWdjD3EXkMxfxCAYZJhSLY&#10;pFDmMcxXVsqIZJGyRs41zE6DX1wkPCODeJwwxOWlobKtTnoMu6b60Tzcgar2OoJhLo8bCu9wL+SU&#10;Z2F0cRiLO/OY2ZrG7MUZLF1ZwszOLHrn+lDeVom4wjgeK0oGmghPoZChxS70zrRieLlbeglHSNAC&#10;CsfWxBy6QSxdnpTeQkVTHlKL4pBRmojkAj7MvBiZG7GQoFnfXSPnGQpp6qlHx3Ar5jansXNjC70T&#10;XQiOC4CJvRH0rXRg72mDwuocXusAVvcIhdsCCmcwsTWFiR1C6sEGeueHoGitIQgP4urTG7j/+VPs&#10;PbuB6d055Nbmwi/eBwkFsYRVNmCZWkYlPYZF1Smoa8tH/2Q9GrtKkJQTjOhUX5SrMrF4cURGKn/8&#10;9dt48sEtQiItp6tLaB9SI0eRLsGwsVuFVDYsmwvmiCGItA3VyyTYYp6hqN2s7CwgvPP/9pShf0aN&#10;4fk2+V1DhwJVTfkIS/CBmb0u9M00CIam8A31QFp+MrL5YselRKK4Ihejk90YHu9A31AT1O0KwmAy&#10;LnjZwMtP1EcOQR7vr4DCupYCOSzdPSqCiQiFvcUE8BJCaSnaxPDxc6+hAMO+8Vr0DNeirYvX2c71&#10;fkL1+PDvgeGRx7C0tFRu/9nPfibB8MmTJ1AoyhAXG4WC/Fw5lCyUpwBDAYgjw4OHYGj3OzAsyM74&#10;FgxFZLIIOhF1kvPYbkU0cmJCNIoIi6LyycbGLNbWaKGyE1OU5cPF1R4m59lhEKLcPBzgF+iG/JJU&#10;wnIHYW8F12+t4c79Lbz34QHefm8PmzROinhPXC5YwMPTXubf6+zqxOLKMi7tX8PK1jay8ktgYGqD&#10;Y6f0XgK8v698Fwz1RdobcwrB0NjEAhaW1oiNS8DQ6ChmFhZQXl0FS8KzmY0VIhP4nuRlI4WgHBIb&#10;Do8gL3gFeiE6Pho+/r5wc3eDnaODBJuzZ0/B08sJbW01OLixig8/volPPrtNMLyPO3cuy/QSYt6m&#10;oYEOjh/7McGMAJOfSsu+Hut8f2/cWsJNyt27Kzg4mMHkZAPKy2MJ5x5UWoFcT0BHeynGx9R8DiPY&#10;2V3Clb0tKSurc+juaUVJaT7BMA+lonpNeTGXRQTVIhQU8J2nMSuGjYXXUAzpimsWHj0Bgx0dHdLI&#10;EJHLonqOyE8oYNDN2Rk+hKg49n/J8Qkyp6FIW2NraYXzRsbQ0dDAW2++hddff13CnoA+LSoTDW4/&#10;ceKEXAowDAoKlJ5A4S0U3/+I+3+PMCm8k9/73vekCM/jm2+9iXOaGtLbqEfAMjIwhrGhCQz0DGEt&#10;ai8T2nYubuPB/buyTU9PTcgcj73qWjTlZyDf5wLSjI2Qr6uHan0j1BIKRdJqEZGs4DFLuV3t6YUt&#10;VT0+3ruCXxEKf/XFl/g55Vc//Qof3X2Are5eNIeFo8TwPIpPnUP5iZOo0dSSgSzlJucxlpSMu8Mj&#10;uDk1jU0ub29cxLs37+HK7CLyfQPh+OPjsHvtOFzPGiHKPRIxUQXwjiqDowDDaBWlCXaRjbCNbpTp&#10;U/6nAPEPgN6r5FX7Hon4/lXBKi/Li57JI3k1FAr5HRQKsQgX+x7C4svfifQvL8uLcHgEi2L7EfQJ&#10;GDQPrYBFWCUsuBTrvychFbANr4NdeC3swqrgEFwMB/9sOHsnwdUlHOaG9jj+vWP48T/+M1ywsEdL&#10;fTP2rh3g0ZOnePDwIfbZb16+egm7l3Zxcfsi39FNfr+Pa/vXMd83gowLfvA5Z4BoPXOkGFkiy8QM&#10;WcaGyDTSQ6qxLpJN9ZB03giJ5iaIMzVCGo3HdBsLpNlZIc2JOsLFDulsrwVhASiLCkNdYhzaMlPR&#10;nZeJvvxsTNdUYL21GStNDZhR1mC6VonlthZcoTG0PzuNK9OTBJkudCsrUJQUi3BPvmeujoj280Rq&#10;ZDAKaXRWFaWju7kCK4Sfm3tLWJnpQ2NlHuEvE8OtdZge7MA4DcsWVRWUJfkoy05HXkI8Yvz84GJh&#10;AcOzZ2CgcRbOtlbsE0KgrFRgsLcLqwuzGOxsR3xoCPwu2CM6+AISQrwQaG+BaP6vKvaPax1qPNtc&#10;xM8fXMNntwi4qyO4PNuOWxeHcHmhA02l8Siinu1R5mK2uw7DTRWozklEqLsDYgiYdSXU5dkhKE3z&#10;R0VWMNTs//qbsjHWWYwJMsEw+aC9Jgn1pRGE3DB0kRl6lOlorUhCV10G1qZacP/aIt65exGPr68T&#10;RuewsziEWQLiEvvQ3aUeXL84inuXZrA13YGeujx0KvMw1VeHjbneQzCMTUhCDK1pkcdQDCVHEgqD&#10;CIS+Eewg4+IJbQIIk2VUsvAgBicnyaHkuJwcJD73GIrgk6TCXERlpSCQCtUrMoRAyBsXG4GwlATE&#10;5aYTFvNQ1qREQ38rOif7CYcDUPWqJRj6RPvB0dteDtG2j7RhZGkYfTO9GOJSeAuHV0bQMdWFyo5q&#10;pFWk8Vwi4CQbtV3lqGgpJJBmobq9iMdtIBx2UjokFI4Kj5gEw3FZ8SOPsBKfG4b8mnQoCTSdvEkd&#10;o2pUtypQ3lSMqdVxzKxPQlFfguyyDIJLE5Z3FzAyP4jkvHhYuZlD+7wG3AKc5fzE4fl+zBJgJ9cn&#10;MLk1g1H+dmRjEgt7a1CPdCCtPIf/twXb967g9sePcOXt6xjh/0kqToZnlAfC00NQ1liA7okWmaRa&#10;AFwF4bC0NlXmKWzuVRASC6Unb4wN6srtFbz76V08/fA2Du5vY+dgWSb/buUDF6BaSauoSl1OIIyA&#10;qb0B/KM9oeqoQMuAEqrOUig7ilDZkkdAzkZVaz4auhWo5z0UybYLK9MRnRIIU1tdaBmfhKGFFtx8&#10;HRGXFoXc0iwJhvGpUchjo21sqURdYymXCijrqZDL0uEb6AxndwtCgwPSCe6K2gx0E/SGCJ89hD4B&#10;hSIFSiuhsHW4jEJAfA6Gwns4MKlC31g92npE2oNa9A50YuIPzDEsKSmRnh4Bhn/xF38hwbC8XIGE&#10;+FjCXL4cOhZzDMVQ8hEYijQ2jvZ23w4lF7AjqFYUf5uy5ggMxRzDzIzkb8FQeAw3N2exvj7Lc/ej&#10;qCgbltbnoaV1Dl4+7vD284C13Xk4uVohMyeBMNuN3cuLhMMNPHi8i3feP8DdB9voG1QRpiyho38G&#10;588bwpcdUCH/R1tPN/pHxpFdUILzlo44fuZ/LRjqi6or5tawtnWELSWEIFBWUYVKpQph0bEwNDWD&#10;hp4BdIxMYG5jAxsXZ1g42MLK2Q5u/L9BoaGI4n6RUTGEXC+ZE9DM3Bg5ualUIrN4l//38y/u4ouv&#10;7uKDD+/g0qUlOfRbWJiFwEAfXLjghNiYMDQ2VqCvvx6z851URHO4d38N9+6tEiSXCIdTWFpqJbQV&#10;EOzCEBRohYAAS6SlBqCluQQLC0O4dGUN1w4uUlntYIOdcF9/O2FQREWmIys7Bbl5h3WVRWBJYmIC&#10;oqKi5LzCI++duG4xpCyAUOTJXCAYj42OoZHglCum09AYTqRxnElDOY19n8hnKKBQeA3F0tzEFPqE&#10;rdMnT+LYm2/iFGFQU0MTZ0+fwcnjJwl1Rgj0C0AC+9AYHksEl4i5hsZm56Gpo42Tp0/hjWNv4Y3j&#10;b+Gs5jmYcLutoz0ceb9dXNzg6ekNLy9fORTt7+8ng2Tu3buDx48esG1vYmV5HuMjAxhoVkHN/5rv&#10;6Yo0AwMU8ppqCZQij6GYXyg8hgIMFYS7/rAI3B8cxpc3buCnT5/ipx9/jJ9/+Q2++fin+OrZe/jw&#10;0hXs1KjQ6uqJSi1dVJ89i6pzGqhhe1AQVHtCwjCRk4/m5FTkB4eiu7QC+3MruDI2g+qwaLi+cQou&#10;b56Dv6EtYnzjES7mF0Yd5i+0i6qHfZQajhGNsItp+g4Y/p3h8A9A3qvkVfu+eAyxzxHsvQoKhbwI&#10;hEfyaigUw9EvzCEUoEcAfPHz0TYBjKLU38ti9hwKhRxtE7Wij4BQiCWh0DKc33H5e1BIEbBoF1YL&#10;e4oAQ/ugIjj5Z8HFIx5ONr4w1TyP43/8I5z9s9eQEhiERfapon74o0cPcf/ubVy/voe9vR1sb2+w&#10;rW3wHd6h0cZ3mYZJe4kCMfrnEX5KBxn6ZsjUNkQB20exvh5KCIUFJjrIMtBChoEecmh85dA4KTA2&#10;5dIYmWyXSWyH4VqaiOT3MSZGUpLZJ+fwvcwghGWzjy52vwCFjxcqfX1Q6e+P+shIdKanYaioEFM1&#10;1Zipr8VYvRId5I76nExUpiVBkZSI8pREVBMwK7OSCVZJ6KwrwebcAG7szuOy0M1d9RhuUWJ+iEb5&#10;WC/WZsYwOzaA/rYmNFeXo0lRhiqROio2AWl8ZxV5+Rgd6McBDSnhZHj2+BHeffwY8+PjiGXf4e1i&#10;i0BPW/g4WcDdVBfhdpYoCw9GD43pudoKzNWVYaKmAJO1+ZhpKcbqkBITbSVoKIhGWaI/ajIj0ass&#10;xEC9Ag2FmYj3c0cB9c4MuWimpwqzvZXYnGzC/moPri53Yb6/AgONWegmHww1Z2G0LQ/9jRm4NNeG&#10;66v9mOuvRk99NtanW/Hs9gae3FwnEA5iZaIDy2PtGG2vRn9rCZYn1TggGP7kwRYeEiBn+uvQUJaK&#10;2pJE9LB/lWAYFR+HqKQExKenIiUnG7F8AKG0rkMIgeHPh40j0zMIfIkEReFFjOQ6FUNGGoEvEzFU&#10;pIkFOQhLTcCF0ADY+XjA0d9LgmFEerIMRsksL0JOVSnyasqgaK6R3sLe2UE0DbYSDHPgHOQKCxdz&#10;hCWFo66jlqBEZTnbj+GlIfTN9aNltBV1vXVQEETyanORXMzrzY9ECsk7tSwOBXXpaBlRYmChBWOr&#10;3VJGVwiIi+2Etn6C4RRGl/tQqMxEekk86jorMLbcj/VrCxhd6keJKg/JBXHoERnLt2bR2FOPLMJO&#10;ESm6hzd1ZGEA5Y0lcPZzJBhqIiDGD+q+Rh5zGFMEwUk2uqnNGULsJGUac5dWpFc0u7KA4MqGeHkN&#10;+8/uYvfhPrpn+pFQmIgANoz4/BgU1GahqV/MN2xB17gaDQS1clEXkSLm+g1y+xIf4tU7a7j77IrM&#10;b3jt7gZWdiYxszqIvok2QmQlwY5gU5VHyUdUSjjO2xvhAiGtoqEI9R3lKKnLkjWQ86qTUNqQiZr2&#10;QlQ05SK3IhGxmUHwj3Sl8jeAhuEb0Lc4C/sLZgiO8kZOSSqyCglK6bzfWXxZ2NA7+d8HRtsxuzSC&#10;ueURdPU3IyUzFs4eNrB1MkFsSrDMeTc80yrnSfZO1qFtqJzgW8alSLhdiub+wyCU5r5CtA3wf041&#10;YHC8GT2DaoiI157+LozRQhwZGZYeHeExfPbs2bfpasS8w2+++UaCoaiIUllZgcS4GJQQDIcH+rB7&#10;cQO3bx7gEgFxcmwEeQRDBztrWJqbwtPNGXnsQKrKRERyPkXkMBRgmIkCgkVGRiLi48JRXJyDqSlC&#10;yOVlbO8sYH5hBLV1pXD3coSuvgacaCF6+3rAih2CnpGoAGOLzLxUQm07dmkc3H1wFQ+eXsedh1ex&#10;sDqByLgQnNY8Rfg7CS0qbAs7B3gGBCMyIQUBVKxGFg5487Qe9E3sYCDS1Ijo4+dyFI18BH4iElnI&#10;i5HKv9vnUIzEvua/EyOx3dwRZlbOsLJ1gYUV4dDBDU5uPnC+QIVhYQ8NHRMZDPPmCQ2cOKMNTV0j&#10;nt8c1g5OcPXwgo+vP6IJhplZ2Qih1WzDzjw0zB+9/Wo8fnoVn/70Pj7/8gE+/OQWHj25Kuf7FNJ6&#10;z8lJRSnvdRX7gfqGSqhpXHT11GCanZpI+/Pg0TruPVjDAdevXZ/A3rURLK+1oaExnec8T/g8CXt7&#10;fcTE+KJRXSnTU6xvzvPZbGD30jrm5ieQx+cXGSXANRTpGUlITaPBSws+LCyEUMg27u/L45yHjo4W&#10;zMxM4ePjzeupxOrqMq5du4rd3R0sLi6it6tb5hsUOQlFnsF4AqKroxNsLCwlGApItBMl8iysYEjF&#10;d/IEn+mxEzAiiNnxeydHZ/j5+iGWBnYyjer4+AREx8YiMCgYzm5uvGd2sLa2gSWPYWFlBTsHB1wQ&#10;VVeoBAODgni9YYiKjEJkeAR8vLxl5PPk1ATee/8dtvWHuHJ5B5try5ifHMNkVwsaqQizCO8ZBN4S&#10;Kl5RL7mayxo539AQ5Xr6KON1Nrp7Yjw3H6vqVqwPDePRwXV8/cmn+OjJ23hCKHy0sISrDWoMh0ZB&#10;bWkr5xjWaumhUkMHhWc0oOQ2tacPCu3sEUfDocwrALMVtbjU2o326AQEsr04v6mBIEt3RAenIzCq&#10;GC7RCoKgyKHXAIfoRjhGEQyjDxMuH0UmHwHid+CPIip0vCyH3wm4e0mO6vu+LK/c90gO9zmCyCNP&#10;3otyCIeHw8mH2w5Lwx1B3otyCIe/D4FHIn4rfieAUCzFELMEvJfEIlTA3qEI8LMUFUgoL4Kf9BY+&#10;l+8cg+eyDKyGfbiAwwrYB+TB2TcF7u6RcDRjv3FSB6f/+Iew5bNtLC3FPtv944f38fjBPdy/dVPm&#10;gL3IfnODfeje/h5u376Bp/xunQZUSSj1/1tnEPnWOeTrmqBE2wCVIgemAQ0JYz1UURSGeig3MkSl&#10;8XmUEwarjc1QaXQeFVwqCIlFxiYoMD2PgvPnkc/tRcbmKDG1QDaNmWy211y+Rzlsu3lc5ptwPzNz&#10;5JlbIdfKFsVObii94IkCby8UEhwVwUGojYlCQ0I8mlKSoE5PQV1yPGqSY9BWlInpllpsj/dhc6wH&#10;c91qzHapsSrmjU+N4mBrFXevXsb9/Wu4IyplXd3D9Z1tHOxcxN2Da3j/6WN89fkn+M0vvsYzGmS3&#10;9q9in+/eQGc7ooIC4elkAy9CoaedGQJszZDh54nGlDh0sO/pySSYpkRRIjGYm4jxigxM1xMCK9L5&#10;vkahLj2CUBuH/toSjLfUQJmdjNRgb7QpinB1aRz3d6fxzvUF/PTxRXzz7mV8TKP56lIHhptzMd5R&#10;hO35Flxa7sTmLCHw1io+f3YN+xuj6KrPlTLRW4Nh6v3O+gI5h3GkoxpdqkL0Nxfzd7189xfw6ds8&#10;7uNdXF0bwgD1dTV5pKYw7hAMwxPiEJ4Yhzje0LSCfGQWF8llSn4B0oq4XlwsK58EJyYR/IJh630B&#10;Nl6u8IgIRkRGMhLyswiIGQhOIhgE+sDayw0uQb7wZ4csAlPSqXxF4mtRKi+7qgj5taVQ9TYR+AYJ&#10;c+3IJXw5BzrDjDfYLzoQZaTnztFOjK2MY2JtnIDYBxF0UtlegZKmYuTX5SEiM4yWqCu8Yt0QlOKF&#10;PGWyhMLJzR5Mb/XK0m+D863onmxE30wbZrfYgfLP1/JGCU+hmNe3dGkaq3tz6J1qQ25lGuE3hPBX&#10;hqm1KUyuisiseuRXZ8uyff0zIkCjHiGJQbD1sCVEpvB3PfL6hIxT6c8QKKc2prG4u4K1q5s85wLP&#10;Vc/f12BoaRrrNy5j/so6AVeNxKIkRImceDUEwGYRJVyHrokmtI80EgwrUUZYzFMQ4AiyvWNNuHht&#10;Hjcf7cj5hdcfXMTqLgF0vkuWqhPJpyvY4Aors5CvyEJ2cQYiE8Ngbk8ldcECWcW0pnjPCqvTkV4c&#10;LcFQQGFDrwJVzXzOBREEXVd4h1A5+VvDjeIf4YIE3o+swnhUsWHllqQgsyABTWxcy5siZx+tpw8e&#10;4v1PnuLhs9sYnuxHoSIfvsGeuODtgOTsaFkZRlxj/3QzWgYr0dRXAlFarblf1L8WQ975aOoRw8il&#10;6B6pkhHMo1PtGB4X5eea0dnNl2B0hGB4KJcvX8bbb7/9bfCJGF4WYHg0x7CivAyJsVEoKcjFUF83&#10;Lq6v4Pb1a7h6aRszE6MooGVpb20Oc1NDuLs5IpdtV0BhVVkBqkUEfVE2igsyUZgnwDABcXGhBJkc&#10;gsI4rlxdw86lRawKq3OsAwUlaQgK9YBfkAe8aARZEI7OaGlAU08XlnZWiE6MRiv/w/LGIq7epLV5&#10;/zrWdlb5XmXgtL4WTmidI4Ab4pS2PsUI+udtYePiBVMC2yltE+gY2xIO7WFAyDuSl+HQxOIw0fWL&#10;QPiiHMHhiyK3EwxNLJwg8iOKKGgNHTNeu6kUsa6lbwltfTNo65lBU8cUuqJSirEVrKwIRnZOspKI&#10;qCssooBj2CGLCO/yijwqkQm8/+FNfPjpbcodPHxymWA3hpS0CLi52xEifVFVXYa+/k5CoRL5hUmo&#10;VGZgYKSW96kL+zdmce/hqiwNtXcwSrDux+IqIWW8CgXF4QgItIe9gxHc3KyRmBiJMra3hsZqtLbV&#10;o0vUZW9rRFp6Is/jj9i4CGTTYE1OoYEbEgAvLw+Esu8KDw+VcyLPnTsLAyoyke5GoSjF5uY67ty5&#10;hRs3DmRapPV1gubcnDRISotL4O/jCwd7e1gTDEWya1dHRwmA9nYiObY1NDS0cPr0Odja2iM4mAZx&#10;RJSEwsQEGsbJqVKSksT8xmj4EhjdBQTymP7+gfD1C5BLkWonJEREJkfKeZDCwykqyfhxv9LSYly+&#10;cgkff/oR3nn3Ca4f7MmUNaszk5jta4cqNQ5pVueRLaqbULFWU/FWGhrIIBQhlVSyQkEXm1mi0NEF&#10;ZYT76tgEbI6M4cN793FzdR0jNTTIU9nfRMehyc0d9WbWaBAl7vj8a2golJzUQLWuMRotbFFmeB5Z&#10;OvootbRHd1gs5rOL0B4ciQju5/KWNoLt/RAemgXvyGI4x1bANp5gGNsgxf6FVDV/XzAU8mrYewkI&#10;j+TvsO+LQHgkL8Od9PT9ATD8QyJ+J0Hw+XkEGIpt34G6v0Fe9Aq+CInf3ZfnE2AYUQfbkFLY+GbA&#10;xTsOns6BsNU3h+4Pj+PsP/0B/OwdMd7Ti4d3buPpwwd4co9gePM29q9ew8XdS7goPGX377B/5XcE&#10;xrHmZqTYOyHkrdNIPK6JUi22L00aD+zHVDRKag11UWvEpZGYxqAPpai+Y2CCOrY9pajNTakj7FUb&#10;GqOKUsnvqvTZvnTMUaNLcNQzkjW8xbJclwYNpYr7VOgbo5gGagH3LTKyQvF5O6QTMNPPmyHL0hJ5&#10;NrbSWCmgZNvZIdPaGhl2tsh1dUaRtyeUsRFQkU/Umcloy89GN+FrsK4G8z2dBMQp3Lh4kaB0gKe3&#10;b/N/3sB7D+/giw/elemYvvjJu/jJo3uYHOhBb3Mjhjpb0VBZhtToSCRHBCEnPgylqbGooXHWwz5p&#10;UaToaqnDuooGZ00JtmrLsNdcg8utNdigMbzYWIqJ6nxMqoox2VSOaVG5pa0WpcnssyICMNJUi4OV&#10;Sbx/cx2/fPcAv/3gBn79k2v4koB4Y6Ub49TdF2ea8eDaDK5tDmGRDHCVfe+7d3dwdWMMfc0lBMES&#10;rEy0YpVsszzejJXxdox3KdGoSEO/mn3JSh/u7c3g2e3VQ6/hPg1swuJASxGqC6IOwTAyPhYh/JOB&#10;YnJlciIyiwoIGRUopCVdWF0tJZNWRXR6Bvxjo6VX0CXYT84fjCUQivmEAv6islLhHh4EB1KzyGMY&#10;QmpPLsqXUPgiGGaU56GCN6ljglbmeBfKmhXwivKBsZ0J7L3skVWWhe7xbhmRLOYY9s32ymANAYUF&#10;qnyCZA7iCmLhm+AF33h3BCYfguHISgfmdgcxu92PUZJ0x1idnEen6q6QIDi1PkzA68D4ygA29hel&#10;t3BidVDCYmJeFALivJBBhS/OvbA9h/HlEVS3lhMaM9HYW4e2YTVKVEW8F5mytN/I0gihcEJCoQDC&#10;+Z1FnmMWY8uTWNhZ4Tm2ea5pdIz2oGd6BINLU+iaHEA5rYPcmlyUNBRC1VONxr5qNA8qeb0NhFiR&#10;fqYVzT1VKCbIZRTGoKoxH9Mr/RIOt/cXJBSOzvH/ESZbeqv5fSFyy1KQU5pKMOTzyEtEYKQPwdAI&#10;ZnYG8I/0QEpuNPKrUlGqykRTfwXaRpS8L6WobilAcW0673kcylU58rytfTXyuI0EcWVTCcp4rSK5&#10;dRUb8qX9dXzz60/xF//2z/Gv/+pf4me/+Smu372Cli6Ce10ZCsoIVxU8TnctZteGMbs+hI7hOpQ3&#10;ZfNe5hIQy9ExUon2oXKIOYfNfcVo5bJjsAIDE42Ymidsz/Sho6uZQkgcHf4WDF/2GL4IhmIYpIzK&#10;MykuGsX5OegnVG6sLOI6rcG93YsSDPOzM34PDPMIhgIKj8CwpDBLyu+DYS6WliYIhqvY3l3AFtvF&#10;7uUlrBKOB4bbUckXPyo+EuctzeWQ4BsnjuPNk8dgZG6MgFA/FIuoZj77i3sXMbcyh2S+L1rGBjit&#10;qwsdWsJahmY4oWGIE5qGMDS3hwnBUMvQSiai1hd5CgmA/5BgaGohSu85PwdDe+gQAgUMamgTAvUs&#10;JCiKKiyGJjYwMrWFobE1jNgRm5qKYA1bmIpoZl09wpAVwSUCMexwc3LTMLcwjEdPr+KzLx9KMHzv&#10;w+u4dXcTza1VsHMwxclTr8Hc0hhZ2Wloa2+CorwAcQlBKCpNRmdvFbr6KjA1q6YyGsbe/jguX2OH&#10;Ryjs6KHlO1OHyZkm1KpyERziynMbEu6MYGN7Hrb25nB0soSPLw3EYF/Cozf38UNGZgoKCtlPxEfB&#10;0/MCHB0dCGyBhLVoeFNR2NnZyJyW4j+0tbXg+vV9Gh1P2I7uyQo7Ag5FQnUxvJyRli6B0MyU5+PS&#10;lWAsEl872TvAxdkV9lSuxlRSJnyePj5+iI8XuQ2TpJcwPi6BEHsIh+npYkg7WcJhWFi49LrG8fuY&#10;mFi5HhUVI5cixY5MZxMTgyCRLSI4GF1dnXjvvXfw+Ref4b3338bdO7zGK7vYmJ/BGIG4Oj4Caeam&#10;yKFyLtM3oMKlQjYSOQwPlbJYCq9NCSWTUJdISbZ1xGSNCu9uX8JqRzcUwWFIJTiWWFqj6rwlFbgZ&#10;mqisWwzOQy2UN6Gvlsq53sQS1SYWKOP3ZWwjVTauqHXyQpX9BYSf0YfXWWOEO4cQdDPgEV4I55hK&#10;2MXV/v8NGAp4e1mO4PAI7gQUin1fhr+/Sf4hwFB6Cl+WV+wnhp0tQ6phE1oNq4BC2PulwcMnDh6O&#10;vjA+oY1T/+R7MHjjODKj4nBpfQPPnjyWUxQe3r2D2zdu4mD/AFeu7eP6vTu4//QR297buHV5F1Vk&#10;gCBtA8Sd1EK+NuFOl+1KUw913FZLo7hKVwuVupqo1ue6jjbKtbRpTPA7AYSiTKOegazFraKhUmtg&#10;TFA0IRASGmmA1tIgVtJIFumRhNTpcH+CoYr71LL9VesJiDQnVFqjxsQOBXrGyCNAimo/2QTTbC09&#10;ucwljOayvWfROEqjcZSgr4dwHU3EmRkhzd4KGU72SHN2QCqhMd3DA7mBgSiLi4cqIwvN+YUYVNVi&#10;qr0Zq0N92J4cw/rwAOa629BaVozOSgWGGmrRX1sl95vtasHGaC+uzo3j5vIMHm8u4IPLG3hvaxFP&#10;Fydwf7wP90e68Xi8F09nBvGU/eTDuSHco9xZoE6b7MVwvQKqvGREezoiLdgHA3WVPCZ/szOL375/&#10;C//s/Rv48v4WPiXEXZlpwWy3Are2RvD+vU3c2B7H/HAjtmZ6cH1zistuzJBVLi324dmNVbx3ZxOP&#10;ry3i8vwABpvKUEU93ladhbl+FVbHW7h/F64TKu9dncfjGyu4tDqELvLEIRjGRSE4IhS+7Dj9Q4II&#10;inFIyMxAopibk5lNZZaH1PwCJGbnICEvR+YoFKBXUFclU9OIYJOqtibkKysQyQ7ZOypUihhaFjkO&#10;j6qhpFMBp5Wys85LISDmo66nAW1jnYQ+FUJTQ6FnqQcjOyOkFKRgiDdu8/oGYWuOUNWN8lZCJf9Q&#10;ZmU6JQP5dYSVMna6xexA80NQVJ+GsbUuzF8aIqT1oXdaTShUoLQhi0BSLIFQgKEQ4SW8dGcDK1dm&#10;CSoqZFekIiI1EN4RbohMi0BFUwUmVsawyHN3jrUirypLVl5pGWxE61Az2obaMMKHOrY8RgAdlWC4&#10;dHmZsopRQkR9dxMG50axffMydm/vYXpjEV0Tg2ge6uZ/bkKZuopgXIFGPpzGfiVq2ktlUEx9D8+7&#10;SgA8WJBJobuG66XXMLOI1ogoxTbbgYnFHrnsHmlA+0CthENVW6kEQyFlyjwUVWYjISMSARGe8Ap2&#10;QXCsj0w9I/IlivJ4PVOi0gkBVxGDbEW8rGhRqc6T9ZAXt0axsDmCyaVeTC70oYWAl0fgjOPz6ehv&#10;xMdfvIN/8x//Jf76v/1bCYf3n97E4HgPSqsK0dSuwvisSPi8gCs32Wgf7mL3+jJ6JwkCjVmoactH&#10;13gtxpfaZGWNoZlGdI9Vo2OIoNpfjj6C8TTPObs4IgNPBBgODQ/JBNdCRLoaAYZijqGISu7p6cHX&#10;X38t09UIMFSUlSI1MU6CYU9HK1YWZnHt8o4Ew1m+4CIK2d7GAhbnjeBBMMynISOA8AgOhbewSEzi&#10;zxEl2uKonINRUJDB8w1Ib+E6YXBtYwoHN7Zw//E+Dm7tEmZGkF2QBUtba/zwjdfxgx+/jlPnNHFW&#10;WxPahjqwdXJATBKvqbIU+aVFcPP3wUl2lie1BBiawdDCHgYEQuEx1KcVLOcASnE4nB9o7iyXEhJ/&#10;D/r+fmAogPColN631VF4LhPCohxq5u8EMAowPBIzMzvY2rrC2dmLMOUBS0sLOQwrwCqMhmC1shib&#10;NOCevnONYPhAyieiYs+DHZRX5sLIRAs/fuN70NA4Q0hzl168yKgQSgBUDaUYHFFDSaOkqZkG0Fwz&#10;Ll8VFWXGMD1fh0plNAZHy7F/g4bXYhfyC+JhY2MATe3jOHbiNfzgB3+M733vn+D4yR/D0EgHdvYC&#10;Et2lt1CAYXhEMJz4DOzsrKXXMJoGcGpqssyBWFZWgubmJllW7/Hjh3j33WcSDEV5ReGBFhHwq6ur&#10;iCDEiVJ/BgRiO2truDm5wN3FDW4UF2c3QqcT74m19KQKuMuggklLy5BwKCBPgKLwFortAg6PvIep&#10;qcIAyZJLsU3sn5BwCJUiYbaIpPb39UMcwXFxYR5fffWFBEPhMXx4/zbuXL+Gjblp9LD/LSEMp5oY&#10;IY9QqKBirOBSZWKCegJrvfF5KbWEuTpzghyfZy4NkkxTK0zml+Lp9ALmK2pQ5uaBdCrwclML1Jpa&#10;oong10yl3W5ojk5jfqYibhQeQwMzNJhYo9HCAXVsh+VGtiimQZFnYI7wU/oI0LFG1IVI+Punwz2s&#10;iGBI4yCuDjZxDbB9DoevAkMhR3MNf1/+3wXDI2/gi3IEcS+CnTiG2PZ3kf9ZMPyDEl71HTELqoBl&#10;YBms/fLgEZyNAP9EeNh6QfP7x/DGP/pj2OvzWVZU4ea1a3j65BHu37uLWwIKZZDJPt9BGkd3b+Ph&#10;k4d479kTbM/OINM/CIEnzyHzjB6qDC2h1DWFUkOfYKhPANRG6bkzKDx7Egr2f+VaWig9q4FyTR0C&#10;nj4aCHAN2rpsQ/poZDurF7BIQ6OWMKikYVx3jhCoye1aYj9DNBIMmwiGjTriM/fVMoaK8KjSNScs&#10;0jhh26zSIZwSIiv4m3JKGSG1jNcih61NzFEihqR1dJGqp4M0A32kGhkgyUAX8QZ6iDc0RDzhMZqG&#10;UzTfj2i2+1gaRkm2tkixt0eWmwuK+f5VBIegMiwE9bGxaE1OQVtqKlpTkjFUWIiFBiW2uppxdawP&#10;d+bHaWQt4cubl/DL+wf45Z2r+GZ/B19sr+LT1Xl8uDqLjy8u4dPdFXy+t4lPr23h0cY8BqtLUZYQ&#10;gTBnG2SH+qOHbDXeUI3dkTb87NEe/vzdG/jqLsGQ4HZvdRBXqf/f5/rXzw7w0f1d3N2dxdVF8tJY&#10;BwG2DmvDajy8NIcP72zhA8r9nRkZ4KIuSUNtThx6lPkYb63EeFslJjtqsDrRgSurI3hwbRmPbq5j&#10;ba7nEAwDw4IQGhmKkPBQ+AT4wc3TA84e7rCilW1qI4a4XOHNmxOVlIz0ogIUEAAFCDb2dUI90C1F&#10;rNd1taKkvgbppaK2ch4yyoqQW1WOrPISOdwcm52GiPQ4QmA0YnISkF9bRDBSQ03YSi5MgpmzGcxd&#10;zJFXmYeZDSrhawSt5WE09dcjV5mNlNJkCYYCCstbS1DYkIvc2jQCYjQUzTmY2uojGA5jbKULHWMq&#10;KDuKCYbZsvTc+Mog5rcnsXx5FlvXVwhtq9JbWMxjxedESDD0i/GEe8gFJOQmooMPZW5rmqA3KKGw&#10;qDZPeg9bBtTom+rD2NIYhgmHo4TDeYLQxRvbXC7K5N15lYVoG+7ieXZx/fFtnnOToDqCluEe1Pc2&#10;o1LUim4qlR7DnKo03qd4pBJwyxpyeNxuXLrF6yMcjsy2o45QW8H/2dBRhrH5ToJht9zeO9aIHsqg&#10;KMU33sT9ygiPRdyvUkp9ewWBsYLbiuX2NgLoyEIHBmab5TBydJY/vCLsERx/QQ4l51Um8Tdl6J9o&#10;ltI3riYINqBSVYi0nFjEpoSii//9CAz/43/91/jql59icX1GegsFFM6vTuPOowO8/8kTfPjF23j3&#10;04e48/QKJpb7ZOBLY6+CYKjCyHwbxhfbMUIIGJgiqI4pCbo16B1twMRsN+YFcBOke/q6MTg0IEvi&#10;CRFgKJT11NSU9Bh2d3fjyy+/hKiVLOYYKmuqkJmahFIaI93tLVii0hRQKOBwYWZSAqMTAcHazATe&#10;Hq4oYHusKS/6Fg4FFBbkpiEvWyjxBAmGmZmJMtXK5sVZCYZiKFl4D2/du0xY4TNfmoSiugwOrk74&#10;0Ztv4LXX38QZgt8Zkc7k9Gm8dfIUNHR1CF1mMLIwxzkDAxw7p4Vz7BSNLOygZ2oNAzN7GFs6cinA&#10;0A5Glk4ERsKdgD6KIeFQgqHp7yqf/H3BUEKfFHGsQxHbDcScRpOj7+xhZGoHE16XCa/HggDg7OwJ&#10;P78whIRFIzIyAhcuCE+ZDRKTYgh3CgyPtuDS1Rm885N9fP7VQ3zy+QNcubaClLRYaGifJsS9gRMn&#10;jkOX98La2oqgaYWIyGC0tNVhaKQdVTW5BMwsTE4348ZtWq9vr2N1sx01qjgMjZXj3qMVXDuYQ29/&#10;LUJDL8DA6CzeOvZD/On3/gh/8if/GG+8+QMYGevC2sYMrm4OEj7z2OeEhgXK6xQeQh8fLwJYIurq&#10;lOjv70VfXw+hfxyXL++y/TzG+++/y/b1Nj755BP84he/kG1LlNATQ7knjp2AgZ6enF/o5uQsPYYe&#10;F9zhTEgUYOjg4Ejw9EFKSqpMrp2fL5Jm50hAFDCYSQNbiNgmlgIIxXpubr5MxJ2Tk/ftdrFMT0+X&#10;qXUC/QNQkJcvPZq//OXP8dlPP8Xbzx7h8aN7eHjnJtZmptCUn40cdxckU9kVsV1VUtFVCaVrbIx6&#10;Q4IhRWVkKj2AdYRDlakNqoytUWhgga7gKCzmlqArLAbF561RoGeIagNT1OoZSRBs1jdFq8F5dJpY&#10;yqUok6cmGDYbW6GZBkyDmQOURnYo17dCFpV25ClDBBvaI8ozDgHBOXAPLyUYVhMGVYdgSPmbwPBV&#10;8iooFPId0BNyBG0vy99l31fIi5Aotz0/xovb/zb5BwHDVwCglZCI6u+IRUg5wbAI9gG58A3JgZ9H&#10;FOwMbHHqn/xQegyjfPwwNz6Ou4S/+/fv4g6XNwmG1/cPsH9wIMFw/9Z1PHjMtnbzAL011Qi3sELY&#10;ibMoJAzW0hCoI5jVEciUWgQyGsSFBMMyPW3UmBqjgu9L4Wl+PqspwbFJRx9qTV2ouW+ztgEaKSr+&#10;tuYcoZKgWX1aD7XnuI3HbtAiPPL7JgGF/E29BoX71msJcKTBw7ZWq2VIMZDnr+O6EKUmj8fPtWy7&#10;tWzvtQS+Krb9UgKigMQiA0MU0HAq5LtRZGqGXH6XzfdDeNEzKJkEynRuS9LTR7y2jqw/nml6Hrnm&#10;lii2s0eRrT3yaATmmlugkGxU5GiHMi9nKEN9oE6MwGBhBhbqy3GxqwlX+lpxMNCJ6z3tuNamxn5H&#10;Mx5ODuLD9Xl8ubeFn9/aw+f7u9jqpS6sVqCJ+qiH7DTTpMKCWoVdssRnVzfxmwfX8Mu7l/AZeeju&#10;XD92h9S4weXdtXE82p7HPeqlPTLJSncDgbIMMwS+q7M9eHBxCk8vz2NvrpewmYO67Fj00lBf6WnE&#10;Ulc9ZjvrpCz0N2FtohNX18dxW9SW3pw4BENHF0f4BfginHDo5e0JU/PzOKejjdePHcef/OAHeO3Y&#10;MSouS/gGEx7jYxCScCgRqYnIKClAWb2ogaxGU28nmvu70dDdjsaeDq73oHWwX36XrSgmgKUjLDka&#10;QfFhCEoMJTymopYX1j7ahryqXFwIvgD3YDfUtFZh+dIi5rZn0TrcTIgqRnJJIhKL4yUUVnbwJg7X&#10;oaZbAUUrFXpjFjomVFg7mMbiFeHF6+Qx6wiqpahsKSYMdRPO5rB5sILd25vYu78j17sn2pBaJAJs&#10;ghGVHorgRMJSmAcCYgNRUE24GO8g7E0TZtpQqMyVomyrlvMf+6f7pddwen0a63x4V+5excTKFPKr&#10;ChGZEoO69gZsXL2Ie+8+xpU7B5i7uIKx1Rn0zw4RpJtlJZeE/GhEZwYjIU/ci0jpuRuaa8PSziiG&#10;RX3jgWq0D9bIaOS1yxPYujaDjb0pzG8OYmimRVZEOVqK/Zp7KqHuFhVGyqW3cWSODY4QKUBPrI8v&#10;d8uyeBllMXAPtYFTgDn8ol0QluSJiBRvpORGILMoBukF0chTJENJeK2oLYCiJh8llYTWmT4Jfb/9&#10;Vz/HX/77f45nHzxC/yiP2d+K1YuLePD2bYLje/jpzz7CT3/xIT744ikevnedgD1KoOb19VdxWY26&#10;tiLUthaiobNE5mnsGKzk9RIOh1UY5jNZWBnHzPwE+gZ6MTA4IPMWCjAUUclHYFhRUYGuri58/vnn&#10;EgxFGpumxnrkZKRCUVzwLRhe2dnCwd4luS6A0cXBFraWZvD1ckNhzu/AUMw1PPIWCjjMyUlGbGwo&#10;FTutxNZaCYZiGFmIAMNrN7awubOIMTE1oEYBVw83guGblGOEQl3oGJhAjx2Mho4eTmlq4jSt53O0&#10;lHXZGembWRP47GFq7QIzG1euO0goFHBoaO7IfWwJh84ykljIPyQYylJ50jN4WH9ZAKEEQSp4cXwh&#10;EhKNbdgP8HziWoysYGnlCDc3P/j5h8rqIa6uzrC1s0RJaR46ulRobC7B5Gwb7jzYwAef3MaTZ9cw&#10;OdMrh3ePHXsTp0+fkvP6NAnNJiamsLC0QExMJNTNKj7ndjSpq1BekYmxCTXu3FvD+x9exvblftQ1&#10;JmBwVIG7Dxbx8PEWru4vQFmbD1sHY8Lmj/CjH/8p3njj+zincYIAaElIs4aDkw3i4iMlGAqPpp29&#10;tax4ExkZJufq9fZ2sw2xfb0AhmKY9ssvf4pvvvkav/3tb+X0BNG2xBQGWytrGXVsqG8gg05cHHkv&#10;CIde7jSgnVx5Thc4u7jxvoQgOzuX51CguLgUBQU0jAl+AvrEdiHisxCxLrYLKBQQebTtaLsoqSfA&#10;MJQGuaq2Du+/9y7+/M9/i59++TmevfMYz54+xNsP72F9dgrKtCSkE3yT2WeX6hsT1M7LqGRR7UQM&#10;I6vYFlXiMxWfUs8EjQaWaGE7qxSeP1sXNDt5oNbKCYWa+tLrohKeQR1DtHF/CYKExHZjM7RSgQpp&#10;MTKH2tAc9QIM9KwICNaoMrRBjrYZos6ZIMjICRFeSQgKL4J7ZAWcYg6HkQ/BsB52cSoCn5BXg+DL&#10;8iooFPJ7kHckz6HrO/J32fcPiIA7uf789+IaXoa/v0n+IcDQKowQ+AqxDq9+SapgG1kJm+BC9vPZ&#10;1O9pcLPxhf4bmjj5j78PvdePoTQjGzcP9vH02dt8v+7xvbstS4sKj/mNWzexf/MGbt69iadP7uNg&#10;ax3FERFwe+skoigKglutLtsaQUylQ2OEfV728VMoYBtUOdihjYZjBd/zrBMnUXz6LPfTRRPhsJmA&#10;10IRywa2t1oNPVSe0UX5KW0oTmij6qze4ZQFTT3CH+GQMFmvqUNY1EGDhEkjignBkUYPQfAQFimE&#10;SSnievhZyWMrJSCKyj80ioxpHJnQMCIoVhsYU2g8cXs535dyGj/lNHoUXJbpm6CU3xXqGiBfm2Cr&#10;a4gSGlnFBkZyu9gmRGzLI+BmaJxFtoE2skz0kGKiiyRzfaTZEiTd7JFPA7X4ghPK3FyhcHOB0scT&#10;A6kJWFQUYUNVg53WRux0qLHT2YrNtmastapxqZsgOTRI6cft4T78ZGkGX+ys4uvLa/hgdQp73U1Y&#10;qCvFnKoM01yudqiw3t2IzR4eZ6AN8+xHR6ivlztqcJ36+tHmJC6Pt6MlLwlVyeEYrinEldFerHWr&#10;sdzZgIXOeky2KjHWVoOp3gbMjrRifrLzEAyNjPVk5+lDi9rLxwN2pGCRvPasliZeP34cP37rOM7q&#10;6MDCwR72nm6wcHWEtrkxThvqwtjOCq6BvghNikNqYS6KlJWoVNejvquNECCqjIwQosbRMTKAuo4W&#10;VDYrkaXIQ0RaNHxj/GU5PCX/RE17NVIKkhCXFUOAaMLS7gKGFwdQ1VaO3OpMZFSkoaJNgY6pVgyt&#10;9GFsYxB9BKYhka9wsxdzu8NYuTaJqa1+jK/2yLl6dQQk4S28eGNNioDBaw8vSVnYmUYNjx1JIIzP&#10;ieJ1JCApX/yHZEJSBMKTwwiolRia78Ps1qScXyjAsFiUlRnpwMDMAGY25rCwvYTdW5dx9f4+Ooa7&#10;CM4RcPF1R3pRDoZmx3Ht/k3KLezcvIqdW1ewureOgbkBlDUUyXyKKQVRvGcEFAFKBN2esXoJe6I2&#10;sqq9WAKUAL+L+7NSJgl3g9PNmFrpwcxaH0bnCXyLnXKb2K9vogHdhOKRuVZMiAim2RZ5TPGd8Bi2&#10;DFYhuyKO/9sHAXGuCIhxgV+UMzxD7eAZZAvvUEckZIagoj4f43O0QrZmsHttDddubeP2w30ZaPLk&#10;vQeEwsfYIRB30KoZHOvH1MIY9m7s4t2PHks4vPf0Ou49O8Du9VWML/WzLdTScKiSw9l55ckyWXdI&#10;HOGsKolQWIuuISX6xxsxMtmOiZl+TM+NYWZuClPTk3JOoQDDozmGs7Oz3w4lf/rppxIMRVBKS7Ma&#10;+dmZKMrLRm9nG3bZmYnAEyFiWLlKUQIPNyc5nBzAZySGkgUYCqkoyfsWDEUQSm5uKsLD/ZFCyO8n&#10;+Irgk6v767i4My+HkkXN46XVSfQNdqCAUOl8wQVvnTqJN0+cIhjqQZcK1dDEAga0WvXZIZla2sjS&#10;d9ZO7oQ9ApesY+wE0+dgqGtiLdPIGBDGBBweQaEYSn7VHMPfB8DDKOXvyu9DoZDf/eZQBASKSisv&#10;i4GxNa/fFsbCg2lkKecYCjg0IBgYmxhDU/Mc+wwr9Pa34dLeCoZGRZBIIza2R3Hr7ha2L82jpraU&#10;wOSAk6dOEQ5PQEtLBzq6ejA0NIa+gYGsCpKWloLa2iqZZiY5OYKgqJDw994He9jbn0DPQDHaunJl&#10;lPJPPtrHvQcXMb/Qh9S0SBgaaeHEKTGErAUraxOZW/K8mSGsbc1l8ElScpwEw8PqLDZISoqXlVE6&#10;O9vR0dEmK6UMDw/iyZNH+OCD9/Hzn3+Df/7P/5mEwn/zb/4N3n//fVn/WF9XF+fOnIERwdDe2kZC&#10;oYerK9zd3AnL7gRSBy49EBsTj6Kikm/BUKwL76EARAF/YnkkYrv4/mUR24UIMExKTEJ4aBgG+vrx&#10;9ddfEVh/ja+++RKffvYhPv7oPfzk2RPMifycfj6INdBHlp6+nPtXRWUmwFCkqKln2zv0FpoeelB0&#10;TdBM0G80tJBzuxpMrVFPKaOSrdEhEOqfR6sQKv1mAqKax3lRWqgcmw3N5H71BhZoIBCqDO1QqW+F&#10;1LNGCDphgGhbf4T4pcAnrATucXVwimuEfZxIT0PQiyHURSsJfP/jYHi473flZVAU8nvg97fJc0B7&#10;WV4FdUL+Lvu+Sl7+jYDCfwgwfBEIbSJqYBephANh3Ca8FHZBuezT89jfJcFazw4a3zuGU//kB/C0&#10;ssVYbz/uiWCTx49x685t3Lp9S4Lh7du3cfvuHcLifbz97lO89/ZDjLeoEWdtjQDCX9opDbYVEXBi&#10;gPKTWig5oYHck+eQfPIU8tg3LOXlYK+6Cg2ubkh4400UnDlHQDNAHeGwhbAmoLDxLNsm4VJJKScI&#10;ttIw6XRwQw3BrOgkj0/oquJ5VBraaNQSEKmDRvaraho2TRSVtmirwmuoS5DkPryeurNiXwGIulDx&#10;XMJLKaLqG/QNoaJRriLsCUCtE/vS8KkS6zxWPaFQxf5ayTZfSbAUUi3+H6Gxnm29wdgcjSbm/N5I&#10;7iPmS4r5kXU8v9JARF7rQ0EpoGQZaiNZXwspRvpIMSQk8r1MF15HnjuLcJljaoJc8/PIszJHgYMN&#10;ipxpoBEYG8JC0JOUiJHsLMwUFWFZocBmdSWuNNTiNrnp0UA33h7pw73eNuy3N2C3SYnNBgGXDbjS&#10;1YqbY724PzOCa0MdWGwsx2RtIdY7a3FluI3r1HEJoVBnxWO+uZow2UiYbME6j7XU1YzJdhUGmiqh&#10;rsxDdWkGutqqDsHQ3MIEtuw8fXw9ER0bibCIUAKiJ5WdK2ydHGFpZwtLe1tYi9JOrk6wcLGHvpUZ&#10;Tutr46SeFjRMDGBobQ7rC864QEj0jxbl2BKRWVKI6uYmQkEPOgmGHcP96CStNnSpCYc58I3yQ2Bc&#10;INczoWgoRU5FNpILElBUmy+HbUsJT0UqEahSitaxJoxvjmB5fx4bt1aw+2AdazfmsH5rDivXhadw&#10;lHA4hNntISzsjhK+2tHYW4PeqXZcubdNKNvEyuV5bF1fw+7tLQl7NaJmY1YkEnJjeA1pPH8Gqpor&#10;UFxbjJCEIESlh8t9pjfGMXdxSs43rOtUonWwFT0TPZhcmcby7iqu3tvHzvVLqGiohp0H74+TLaEn&#10;CgpVNXrHhghrIwTLHkLmGFavrBFK53mMRgJhNqpbRMqWCrQN1qB1QCSCriPENcqlSFUjchi29lcS&#10;9Nok5AkvW01zPkGQxL8zghX+V1FbeWqlm6DYg9n1bl5XO0bm1YRGwuJUvcyFKMrc9U01oXuC0N5T&#10;JtPWRGf6yWjkkAQqtcxA5JQmoLqpQM41nN8Ywa2He3j0zi0ZefzJl+8R+N7H2z95REi8jBt397Gy&#10;uQiVWonK2nKUiOHzHoLdVJ+UnpE2TK+MYIJw3zvRhsaeasJvKfKr0hCbHoygaDcERDojvTASTV1l&#10;6OT/F7WVhcdwbKoH41NDmJgaxcTkhJxTKODwKCpZRIseRSV/9tlnUpELYGxl51WQkyWjkkXwyaWL&#10;G3IYWXgNhcdQgKEXLTcxnBwc4I2S/CyoqnmPq0rlUPJR4ElZcQ4VeTpiYkKQlZWEkZFuwuBFXDvY&#10;kAEo129ynXA4syDmQrahkL91dHPGG8ePSTDUoeVpaesEJ1dPWNg44LyVHZzcRS3ySLh5B8rIYxFc&#10;omtsK5d6hC49gqGYa2govYcER0vnw/mF/wvAUCyF11Asj7yGrwJDXcKDCD7R0ztPEDSS0cna7BxP&#10;nT4NDY1z8KYRubQ8g6fPbmJxZRDT852ExFncuLWF+cUR5Bdk0dj0lsEZBuwUz54ViZ9P4fjxkzh5&#10;6jRBUVtClbe3F5ycHWBhYcR77k9Ya8aDR9u4c38Vswtq1DWkYXKmAddvLeDRExp2+8tQ1hXzN7xn&#10;hpq44O4IN3cHwuF56OhpwJmAmELLPFEkvo0IhruHqxz6FoEm+fk5BDPhwRP5DTPYlmiRf/G5lF/9&#10;6hf4V//qX+Jf/+t/jX/37/6drL8t0sTo8Dp1tXVgZmoqI5IvOLvC0+0CPN094OpyQeYcFFHFYti4&#10;rKwcCkWFhMOSkrJvAfFFEdvEd0KO9hfLFyU/P19WZYmPjcXk+AR+/rNv8BuC4Tc//xpffPkpPvv0&#10;A+kxHGpvRbKzM6J5jTk6+qgxskAlFXYllVGVkSGqDY1QqqmNMl5/hfCSUJnVG5pTsZkdTvrXM0WF&#10;UIYaVJxUti0EvjZ9M3RQYbYQDJskEApA/J008TgNbOP13E9lKDyGVijVtUDsCX0EnjNFlIuoQ50D&#10;7+gKXEhogGOcGg4EQ1uCoQ2B5f+A4eHnvy8YWr8kNgRC2+ci1u0Ihw5RNbAPL4FzcC78Q7LhfSEK&#10;JqeNceKPvg/9N08iPSoGawuLePjgAe48eIibhEEBh0dgKHIWPnx4H++8/QjXdzbRyHclmu9w3Gkt&#10;FLN9VWvroew0gfD1k8h66zSSjp9F2FvHUUhjb6+tBU9HR9EeHsE2cRIZfOcrRNsUQKipfyg0RCoJ&#10;cgWEvzK2p+GQSEzFJKCMMJb11im2TSM5z7BJDCmfIfCd0YGav1PLoWv+9pweKgiFSj1DVJzVQg1B&#10;U8njqXWMoObvhDSK3wshBCrPaaOecNbA/VW8FuU5Hf6G24QXkudq0jOS68KDWSfAkv+vkUCp5vvS&#10;xGsSv6snLDbS6Grgu3X4HbeLubz6PB4BsJzLYj0d5OloI5+GbwGl0NAQxfx/ZTSoSynFBMo8AYp8&#10;H9O0tZCspYVswnS+uRkKLS1kWp788+YoNrdEtb0Tmjw80BcSgsl4Ql1qMpayM7CUk4nF3GwsFeVj&#10;vbwMmzVVuNLaiNt9nbje24qdlloCoxJbLUosNygwVpaNoeIsLDZUYru7CdsDHbhIWafumutswIi6&#10;Cr0NZWhRFqC+Ohd93bWHYOh6wVEOvwQE+SJflAVTFCM1Kw2JYoiCBJtBCyBZNIzERERzWzy/i0xJ&#10;gFuAD4wJlJomhjihp4kzhrrQPm8EQxtzWBIenQiXgTHRiOP+qQU5yCotQH5lMcobqpBbkYfg+GB4&#10;hXlJL6GoeJKUl4DgxAB4hLnCLcgRgQm+Mp2LeqgeM7sTBMElzIl8hOv9GFzuxMByO6YJg0JGVzsw&#10;zM8Ll0exdm1GJoxWdVVhdGmAYCiGjlcxQkgZXujH1PoYBud6JXwm5sVKOBRgWFyXD1WnCso2JeHW&#10;F85+DkgtSuSx2mV1k5nNCbQNtaCpt0mC4dTqNLaubeP6w5uYJyQlZiVD00hXgqFHkB9C42OQzIeY&#10;TlBJJYRUqqsxNDcoA1sEsDb2VMnhVQGFoj5y++AhGA4Q4AQcdo3UShCsVueiqikHxTUpyCyOkl62&#10;njEVFrYGpcyu9/L8fYTUASzt9GJmvZ1AqJTSMVzB34qciOmE2mI5lNw+WivnGaYUhfOeh6Fc1Gce&#10;qcPM6oCMer56Zx0H9y/i8nXC9/Y8ljdnsb23Jj2CV67vcH0Du1e3sbg2jwqlAnHJMYhNjkShIpuA&#10;mIecojTkl9HyGGrG0HQXesbbaAzUoKQ2h886FP4RAgrdEBLribT8KIKhAkNTzRiZaScYtmNotAOD&#10;I10YHhVlz0bk0LGAw0uXLsm5hCJSVAwlizyGAgxFHkMxxNzW2izBUAwZD/R04vL2pgTDnc01zE9P&#10;SDD09nCDq6MdQtnWSwuyUV+j+BYMRfCJGEYWgCjAMCEhnBCRgfHxXuxf38LetTXpMbx5ewdXr28S&#10;hIZ5rT2oVlXBN9BfpqrRMzKBt18wAkKi4BcUBksbR4KhPTx8A+HlHww7V29oG1vhtLYpTmia4LiG&#10;EU6yo9OgkhXDySIq2cTKRc4xfDEi+R8KDKU8T1cj4PBo6PhVYKgvopHNHWBqaotz5/QJddo4ww74&#10;DBWC8PqJodmd3Q188NEjbG5PUcZx/9Eu7j3YwxCfX2KiiLCNJeCkyWHWCxc8ZDoXXVrvAhJPnxYl&#10;5ERdYX25fvr0MVhbmyAvLxkbfNfuPdgkaI6jo7sELe0FmJ5tw+27G3j46AqNhl5ERAbQqDWCf4A7&#10;3C7YEzRPS4+hGL4Wia1zcjPkNYSGBsqhbwcHe7jRMHB3Z/sL8EMO28q1a3tyiPZnP/sav/nNrwiF&#10;/x/8+3//7/Fv/+2/xfb2NsHWB9qaWjA3PQ97G1tZ/cTL3R0+Hp7w8fKSwSfu7p6EzmjpFaysrGbb&#10;rJKwdyQvAt/RtvLySrmfEPEbIVVVNVKqq5WEx2KkpaYiKyMTq8sr+MXPf4bf/rNf4+e//Bm++dkX&#10;+Pyzj3D74CqaKhSIsjBHPJWjGPZSGYtJ+SLVhz4UhhQDQ5To6qGUSquQ9znnnBZyTmsin0qxjEqz&#10;klJyShPVYhhO24hgaIp2tsU2KkQBhs0SDI3QTCgQSyEicEBFpVgnPC2GlqjSozJjWw55UxNB+jaI&#10;9IpGUGQ+PONr4JrYJMHQMbYJdgRDW0Lh/wHDw8/fguEL8wX/NrET4PcHxEZAIkWsO0RUwUUM5Ydk&#10;wTcgFc7W3jj32mm89o/+GJZiSLe2Fvt7e3hw/z7u3L2PW8/BUEChGEq+d++uDEj5ydtPMN/Xgwwa&#10;VuGnzyGHRkSN4XlUaRGACJi5x86i1tIeLX4hqAsKlQEZ766v4aOLW+gTZXN1dZFw7DiyT51F0Ylz&#10;UBw/h+rT2nKYN/vYaUS99mPkEYRWaSQdNKhRyf4y6dgplIlhZjGf8IwumiitPG+bCHwi+JWzDyoi&#10;oFabmKKL76Mo/1h48gxKj59BA/tSETDVomOCZho6TTRoG9i2K0UOToJkI8GsltBXdYYwqaFNCBRD&#10;1GL+o4BIMSSth3r+twYd4Z00IPyJ4Bd97sPfctnE96pJj4BKIGwWcMh9GvhuCVHyu0ruV8bfKwiR&#10;5YTNSr4nNXxP6miwiXezzsQSSiNzGm1mqBS5HU3NUWNpjRoLK1SYmqGI58gjxOYJaNbUJYTro5RQ&#10;KgLKRLaBUsKmgiBZaWmFGkK4ys0N9exXW6l/+mKi0E/m6IuPwlBqHEYyEzGcnYTR3BQsVpZgr70J&#10;lzuasDfYhcvD3dgd7sLGQBuWetWY623EVHc9JnsbsDbXfwiGAcHe8PK9gPDIYBRRQdbU16CsSgFF&#10;TQXqW9Ro7+tGGxtHY2cblK1NqG1To6KxDin52fCJCCEAesDC2R6mDtYwsrGQ3kM9CxPomJnA0MoK&#10;5o62hCU7CYvCo+Yd5ofwlEgEEQw9Qz3hHyM+hyIqg6CSH4e4nCh+54ew1CA5jFzfp5TDx8Or/WgY&#10;VKKwIRPJpVHIqU1Gy7gSw2sdGFpqpfBPUpHMXhxBhboQhcps9E13YmN/BQs7M2gdakJ9t1J6/gTs&#10;iRQ0Agijed604iSUqApQ1VyFsvoyWbfZI/QCAuOoZCozMb4yLD2H7SOtEgzFUPLixSVcunlFShsJ&#10;3Dc8ABqGOrJChKuvqG/si+DYKMJPHhSEh/bhTnSNdaJBRAj116F1sA59U2pCoVJ6B4UIz1nPqAq9&#10;4/VyWFjMwSuvz0BOWYwsjZeriJP7CS+h8BjObw5gZq0bsxvdmN8Sy3aMLTZieK4OI/MqQlkVn1k2&#10;iqoTkE+p7y6V6WoEGBar0uWcv6XdMWzfWMClG8syJc7s2iD6xltQXJGN+JQIBEV4Iz03UQaZLK7P&#10;4taDA9x9dBtXDi6hvrkOEbFhSEiLkVAoJCMvSSbEbutrwOBkF+G0GYqGIiTmxvDZu+FCgAPB0B0R&#10;SX4yHY+YGzmx0Inx+S4M8bn0DKjR1duC3n7C4cigrEohZHd3V1Y4WV5efiUYtrYIMMyUYChKFwkw&#10;FMPIm6tLMiq5sqwY3u6ucLK3QZC/pww+UVYUy6Hk8uJc6S0UgSeF+RlyKDkxMUKC4Qgh5+IO78+V&#10;ZTnHUAwlCzCcWxrDyHgf74EKCSlJcKV15+7jh6jYJLh5+MGcQKjBDkKXsOgqKlhc8IKptROhkJa7&#10;pjHO6ZrjDAHxODuut87o4Qw7Mx0CmahnfFih5HdQ+A8GhhIKnZ9HJDvLhNfCa/gqMBQRyTb2HvD0&#10;DJJRyRoahjh5SoCcIYyMTBEYGIjV1UWC4RNcoxFx4/YG3vvgDpeXUMf27ufHdzgsXAZUHAZhCNhO&#10;gBeB6sIFkULGGZaWNjCiotFhB6hHJXLe1AjBQV7o6WnAzVvrePh4Gzs09sYmGilN2Lk0jdt3trG0&#10;MoHUtDiCoSHs7M1hYqqHkyffgK2dhQRDEXwiopIFIKZnpMhUNSKK2tra8nlia0+ZpkYMIf+zf/Yb&#10;fPPNV3IY+a/+6t9T/krOMxQlF0VNZT0dXTg5OMpgEz8vb/h5U7j09fGVHkORl1BEEgtP4BHcHcHe&#10;i8B3JAL8amponD2Xo89KZR3q6uqhUjUQHhXIzsqGorQM66tr+Pjjj/D111/K4BMxlPz+e29jc2UR&#10;xWmpiDQ2RQbbWQXvYz2VT62ByPtmiHwtDRTRWFHZ2aLX1wd1jo5IPaeBmLdOIJ8Q2ep8Ad0uHlCb&#10;UTFRITZQ6bYamsko5DYDM7QSElsIhEJany+FqAmGjcJrSGVXT+OhUtcMOTRwAo9rI9TcFWG+8fAi&#10;GLrEK+GYqIZ9fAvhsFmCoR2h0Caq+jncvQoCXyXfhUIh/wcMn4sYPqYIKLQOrTyEw7BKXIgohmdg&#10;OtxcI2CqZYFjf/xjvPHHfwovByfMjI/hxvUDCYJ37tzn8vkQ8s1bUh4+uI93CYXv3L+LtrIShBB8&#10;ok6cQYkOQYcGQ4W2NqHwFMHFCBOxqbjd2YcH0/N4urWFrx89xNf372FveAjDObnoCQ2D2smNxooR&#10;8t86gzKCofBc5xHQ4tkeS2moXe7qxP2JCVR6eiPq5DlknSNcndND9Skd1J3QQuNZPagIi6UEwqzj&#10;p5F28jT6+E5v5eWgyckRacePI/3Hb6LslAbqtATIEegIifU0aJVnCJLHT6Ho1GnU0bARUn5WExWU&#10;ShpUIoG7jJimiOHtekKhiu98HSFPLOsJfI3CM8jt9TSy6vW4P++H2Ca8h2KoWkg9AU4MX9fwGCKF&#10;Tw3XxXC7iqDaqGeKRl1TvmNiGPx5Oh6Crpj/K+Y91hMUxTxgMVwtUkKp+O7VUcSc4CpCdNkZTRQe&#10;P4k8QnbeyZMoOHsOhQTdQp4jn5LLe1nA/1VgbIwCEyMUk71KrMxQ7WqPJj8PtAQFoCcmEt1xURjM&#10;Sscg+8WRkjxMUv9N1ZRhtqEKS+31WO1txpXpgUMwDI4MQnBEIBV8KFKzklGoKIRCqUBtkwoqgmB9&#10;ezNUbc1QNjeiTFWD0rpqFBAck/OyEJEcj1Ba5QHR4fAICYCLvzds3V1gZGsBDWMDihH0Lc9LWDxP&#10;cLRzd4SDtzNCEkIRnR6NqLQo6SnMqchCXWc1BmZ7MLU+it6pDjQNqFDfWw31kAodUy1oGasnFGYj&#10;Ji8E4Zl+SCyJQONwJcY2uzG2RrBY78by3gR6p1sQmxVG4AuV9Y+Fp09AnUg3I8BQJKueWB2RHkQx&#10;VCy8humlKTL6uKaVnbq68nBouzwT0ZkRMsn12PKQHE7um+oh4LVjdHEUa5c3JBTOrs8jt6wQDh78&#10;31bn4eztDs8gf7j5eSM4OhpFVRXoGunD3NYC+qf7ZCm9uo7KQzCcbJRewbK6dFQ15qClRwSO1Eoo&#10;nFjqxNhCOzqHlXJIuaIhS4Li6HwbYbCX5+UxN4QIL2En5ja7CIcdhEN+v9GCqTU1Bmdq0dRThPyK&#10;GMRk+vC/JMpSeHVdJbI83uBsK9b2prCwPSKTZde1lkhYC4nxhI2zKcxsDGFpb4KY5Aj0DHVg/9YV&#10;fPzTD/HTbz7D0/eeoGewm1AYj+TMeBoShShXFiG7MBWpOfGoblRIOKxpKacRISrp+BMML8Az2AWB&#10;0Z6ISjkcvm7vr8HUUjelF0PjbegkFLR21KO9swWDQ/2YmZmRsrOzI9OIiBQiR3kMxRxDka5GDCW3&#10;NDchj41eDCUfgaEYRl5fXsD0+AjKSwplxRMxx9DX0xU5aUnfJrgWYHjkMRRzDQUYJiVFSTAcHGyX&#10;aWou761Ij6EAxB2KAMPRiX60dDajrFKBtKxMZOTkISY+hWBlhh+9cRKvvXkcx2mtmtnYwcreGRq0&#10;Ht86qwsjC0d4B/O9iUiEo4c/dEysCIgGOM2OQ8vAErrCi2dCYDNx+BYMXwWFQl4NhUJegkLKUbqa&#10;8xSxFNv+EBiKBNc2du6Ii0uTIhJca/AaTYwtoM0Oz9bWjs+nF+++/4AAdw2P397HoycHmJwaRERk&#10;mMztJzyEImGzyN8nvIehoaHwFmBFaBTDr+7u3nBwcIWDvSsuuHnA1dkZ/r6eBKgC6TW8c28DN28v&#10;EchHMTPXidn5HqyujWN0rBsZtIjtHSxw/rw+tHXOQE9fE3YOlvDydoOLqwO8fdwRHOLP5xhHSZDz&#10;GUXAi/AeimTXi4vz0lMo5haKiN//+//+S/z1X/8n/If/8B9kZHJVVRUMjQxhYmQML09PWd4uJCAQ&#10;QQTBQF9f+dnH208mpRbgK7yAtbWq78Ce2CaATyyP1o8A8Ejq6xvR2KiGWt2C5uZWblNBUVaGBlU9&#10;5mfnpBIXkdOPnjzEg4dU4jf3MdLfg4TgIEQYGiOf7aqGQKfSNyMYmqLCwJDK4hzSz55GM42hy6XF&#10;2CoqRIu/P6qc3TAel4jrhNa1xDS0WjugWihE6SEkEBpboc3wMAq5jRAopJ2Kr42K8BAQhRfxPNRs&#10;s40mtqhiO8nWNEKEliniXAMRGphEKMmHU0It7BNbYBffBofYFthHN8Au6v+A4dHnIzB8VUTxH5Ij&#10;CHyVCCC0CqmQYhtaDs/IErh7J8LSzB1nXtPEm3/0A2i+cRwZiQnYu3IJt27dxM2bN3Hv7kPcuX0X&#10;d24REm/cxF2C4ZMHD/DBO2/j2uY6iqIi4UUoSTqjhSodMfVAD+UCDE8JD6I+eiPjcNDVh0/3r+Mr&#10;Gu6iBvdvPvwAX96/j0+3d/B2bz8WUjNQb2mLXIKhgr8Z8AnCdGIKxjKzsFCnxDvbG3h7cw0NCXFI&#10;tbRCnokZ8s/qIPfHJ1Dww2NQvHkWxSc1kUkoTD13DhnG+lgozMWTgW50hgQh7tgxxPzwh8gkrJYQ&#10;Hitp6CjZV4lo54qTWsjj9RcSQntc3TDs6QOVsYmMoi49c056P0U6nXrCnkqAn/D+8f9VinKQGhpo&#10;MGC7P39ebhNSqyP2F/MTCZAEQxVBrkEMKxP0Gmg0NxDkBJR+K4TAJsKgWkzVoDQLL6YmgZL7NdCg&#10;Eyl5pLBPFQE5zTxGK99jkUNUTWkSSeZ5DJXm4RC3mCMphtCVAhz5HtYYnSewG6CYxyji/yikMVjI&#10;/5Cto4k8AwIjje0CU1MUW1ig0Jz31cIceTYi0b0tytycUOl1AVUB3qgjAzYnRqI/L+05GMaEIIRQ&#10;GJ4QjujkGKTkpCKnJBcVdVUoU5YjszAbcWmiZF4ykvhdcn46knLTEU+IjM+iAs3NRGyGCNqIR3Bc&#10;BLxC/WDv5QQTewsYUwnb8ORO7Kw9gr0RGBsE/+gAGeRRXFuA2rZq9E52YXp9TA73Xr67g4PHV7m8&#10;iI2DZUwSEgcXetA93YaW4XoU1wswDENySSRya5LQPFKN0ZUODC+1Y1IMp+5Nom1EBf8Ywlm4k/Qa&#10;Dsz1SBDsIWx2jLXI+YUiGGX58jw6R1tQUJMjh5GbelWyFF5zn5rA1kc464G6txEDhLmVS0tYvbIi&#10;8yt2jnbJ+YVb+9u4uL+L3vEBRCTGwJbKyJFwGBAWjBAqRp9AfwSFhyCnoABNHWJYdQCDPJa6p46w&#10;VoV2Am9tWxFyy+ORVhgBRX0mOkdqZRTywuYgLl6dxsW9abk+Pt+OgfEGjM61YnhGjc7BanQN1XC9&#10;iWDYJaFw8SKV5qU+rF3pl4A4vtSE7vEqqDpzkFkaioBYByQQqkVuRzHPUERttw4JDyqVU1cFcitS&#10;EJ7IZ+dpBhNbHWiZnIaZvRF8Qt1Rq67C1VuX8MnXH+EX//wX+O2/+jU+/OkH6BvrRWp2MrIKUiUU&#10;CjjMLU5HSnYccorTUE3ALqnKRXJOHGLSwtiOItjGwhCTEiG9kBXKQnQNNGFqkQA434/hsXZCYa2s&#10;jCESIQ8RDEWwifAYHoGh8BgeBZ8IBS7AUMw9VDc1SDAUHsOhvt+BoQg8mRwdkmAog0+sLeHvcwHZ&#10;z8HwKF2NCDoRUFhcmCXBMDmZUF+UhYGBNqyuT2Hv2jqhcEVGKIsE16sbM9w+J4e8W9tbUddQj6oa&#10;JSKi4ghVRvj+a29QXsdrbxzDaVp32gbGeJ0d2+snzsHWxQN5JVWoaWxFRl4xnDz8cIad7iktY+gY&#10;WVNsoWd0BIf2MCC8vRiV/LeD4XehUIj0Fj4XmbuQ24TXUF8OHdtQrJ8PI1viJDvV8xb2iE9IR05u&#10;KTy9gghf52FPwNVhR6RHUKiuqSK4HeD+w5uEltu4dHkTFZVlsLTk70+ekUPOXl7eshKInx+NJbcL&#10;cCb82dnbw86ORqKDC1yc3eHrHYCY6DiEhYYgmEZVpign1aXCwtIgVtaGeZ9HMD3Tg4EhNXr4TjY2&#10;VhMMkxAQ4CWDTmxtzWWaGl9fD57HE2ZmNEgNtOX8aU8vNwmq5eWlBLYKhEeEICUlCVeoHAUQikjk&#10;3/zm1/irv/oP+H/+n/8sh5Hv3r1L2Evj9RvCxtoagQEBMkI4NIR9ZWAQgvwDZCoZAbciYbVIMSOG&#10;hetVjVDVNaJWKeCP71UdDWsVpV4NFeGvvp7rDWo0EAIbG5sPpamZQNiKlha2/bZOtLd3cb2Nv1Wh&#10;tbkFI8MjbPNL2Nu/iuu3bsjqLHts1511dYihoouj4irmfa4yNEWtvomcGF9FkCugEks6cRJKF2fs&#10;N6vx7vw0rnR1YZPnfjw6jk+n57CamQMFgVAoUqHAhJewg+DfTjAUQ8ltBMEOgqGQNiq/Nh67nedp&#10;JRy2GVlAbWyJSl0TZLLdxrCdJvhGITA0A25RpXBObIRDggDDVtjHqZ97DGthG13zHO5eBYEvyndh&#10;8EishLwAhP+gYHgkL0CdBcHLMpLfvyQW4SLZ9XfFkr/5johjCHm+j4hQNg+vhDWBT4hVBMHuBTna&#10;/qKI4BJbKZWEwUq5FJ/F3EKrkMpDKOTSKbQMgWH58HKLhImGJY7/yVt465/8EHaEiNZ6Fe7fu4Nb&#10;twUY3sD9u/dx7/Y93Lt1B3duEg4pzx4/xU8ePcFcNw1/vqt+7MOyNQhGhKDqM2IoWJ8Apo1Mwlqx&#10;lQO6k9NxY2YWnz16hK8//Am++fAj/JzyOSHzZncPhqLjUWVuhQway2UEqOX0HNzrHcC7G+t49+pl&#10;fPHsET56cAdb7Esn2aeMZeWg0cUdBSc0kEMwLHzjNBRsn+VWNlC4uqAmJBDb7S14Z3kRfRkZiCUI&#10;hR8/gUQCYO7Js8/zJ2pzSSjk57QTZ1BqaoaFlDRcLChCm6c33w8C1GkNVHEphpfr9QiGBL160a9p&#10;aqHg2AmCowY6bOzR7eBEINZGBeGyju+VSlsT9bpc6hMO+U4IMBRzb8U8RZXwQBL6ZD5GkZqH90xA&#10;X5PYfk4HTed0oRZCCGwS8ty7qRLD2PxezWULwbFFTxhm5hSxNEELwU8MZzfKuZKESyE8p8g32iA8&#10;jiKARgyVGxpBSWO2iv1ClZEYSTBApTGf23kTKPg5V0sT2ZQsbS3kEG5zuF8G/0eKrg4yzxujyNbq&#10;EAxDEyIRlhSFqNRYAl4CEqnoU0iNxTVCqZcghrDo6e+J4OhgRIschBkxiM9JQjL3SaEiTcnP5HoG&#10;JR1xWYk8VgQhRABgMAKjwhAcG4GgmGD4R/khNDEIGcXJqO+swch8H5Z2ZnH59hb2H1zG3v3L2L6x&#10;hbU9UVJuSQaKLF2axczmOMZWhjBIwBMJqatai1DZki8rd3ROqGQ95JGlTsxsDWJ9f0YGnkSk+cMp&#10;wBKJ+ZFQdlaie4pgNd+D3plOrO4t4PqTPWzfXMcMgbSLcNgxrMbE8jAml0YwtTSO+fUZrO0uY+PK&#10;BjavbmHn+i7hdQ6tAx1o7FYTvJZ43dewvreNpq5W/s9QuHhfQBCVTkh4sFREQUEBVFI+iIuLRgnh&#10;Q9VSjckFQt5CPxo6KlDbUkhgi0VCTjCyFDFo6C3n/+zGBoFw/84qbtxdx+buBEamWtAzVIuO3kpC&#10;VDVaCXX1LXlo43JkuoHXTNhda8eSAMPdfl7TIEGxE+PLzegcr0QtwTCvOgoRqe6Izw1BYW0Gtwkw&#10;VPAeVhKKc2T96OjMMHiFucLU0QAmjvqEe0u2DX+U1OYTOJfx2S8+w6//4jf4zV/+Fr8iGL790dto&#10;7Gog8EWjuCIXlXUlcplVkIKENCqIcG9EJ4QgM194oQld/K60Kh9lVUUoKs2DorKEIKWglKGtQyXz&#10;2Y2MtqOpqQIqVQXaWhsxPj4ivYVijuERGM7Pz6O0tFSmqxFgKIJPxNzDxgaVrG4iAHB0sE9CoQhA&#10;EVVPxOeK0iJ4XyCIONgiPMQPuRkp3wFDMZws5hhm8x0QHkNR+WRoqJNwMiUjk2/e3sXuZbaLrVlc&#10;v7GD+w9uYG19Cd09nYSkGjmfTp8v60la02+9dQqnz2pCi52NHjtkDb7QP3zrOH701gkYs5NMTM9C&#10;U1s775sKAaGRsj7xG8e1pcdOz5BQaCTm/x0GhxgILx7XDWXamt+Xl0HxSF6GQiFyCPl54Mnv9hFp&#10;aWx4Dkue1xz6FA1auD/40QkcO6UJB2dPpKTnIZaA6OzqBScnN2jQyn6LHWdoeASf2yiWV1axtLxC&#10;sGmXJd7EHMJTtMYN2EnZ2jpAlH8T8wxDQsR7EcJjuEqPoghKMTIygbW1HSErQM7Xc3R0JOQ5Izo2&#10;DIqKArS0KTE6LryFQzxXG2pqi5GRnog49iuJCdFIS01EakoC0gn6+XlZyMpMRTTfxwB/L3jQUHNy&#10;siWcuslgmOqackTHhEOprMazZ0/x61//Cj//+c8Jhr/BX//1X+O//Jf/IqPchTHiH+APC1rZXt5e&#10;CA8PkxIWFoqI8HCEEmDFULq3tx9iYuJkTkIxd7ChvhlNhH2xbKhvYZts5ec2KQ2N/NzUKqVJ3QZ1&#10;c7uUo/WW1k4aQ91o7+iRXsNmdQs62zsIwjRspyaxyfZ/g8AqAgSurK+jKT8fMZbWSGfHX0apNqFS&#10;MBGVTkRFCSOUEt6Tz5xFFveZr6vF53dv4YtHD/HpnXv46vZdvLe4gv7YRORq6FLh6UGtY4JWDQN0&#10;Eg47Dc2g1tVHKxVJu4GhBMI2Kh6RrqbTyBQtPHabUHjct1RbHylUfNFsW9F+cfALy4VrdDVcCIWO&#10;cS1wEPMLYxtlmhrbmDoCYt0rYU+IiFyW0ctc/xb4Yrj+CrGMJgi+JN8BxCPgexEIn8t34O+5fLvP&#10;i98LoIv6rlgQ4F4lr/L2vTwsfCQ2kYdiTcizCq+QItaPtr8o1pGEQJGGJrICdpEKuRT7igooZkHl&#10;sAkuhwth0ytCQeMlBV62vtB/XQun//h1aP7gGJLDo7HMti0r/Ny8zrZ0C/fZnh7euY8Hdx4SEB/g&#10;3t0H+ODd93Hv8lU00eAJ0dBC7IlTKOJSeMtUhK0mtpNaDUOUEGySCE/ZdvYYra7Ex/fu4qsPP8AX&#10;H36Mzz74GPuLy2iIiUWumRWK2X6yCYZFWkZoDwjHCo2oZ1ev4LP3n+HTj97DTz97Hx88uoN3r13C&#10;jcEBDMfEs20ZIO/Hp1B8XBN9noG4VF1H46Yb1yYm8c7uFXx0/RYuDoygOSMLVf5BKLO1Q5G2DgpP&#10;8Txnz6Dg3DlkaWggkddY7eaByzTEbvb2ozUyBgnntJFy7BQUov2LIWUx9Ev4UnKpYL+d9qM3UEYD&#10;ay0xFctxSSgmtOWxz1MRoOp1zqFB+yzqdLRlJRcR2CLm3lbxd1UE6ApKOftAxclTh3MU+VlEVtdp&#10;ichpAX/ahEMdNND4rtc0RM1ZPVSeInCLQBsJh7pyrmSrrpjzS2OM19UsvJmE0kZd3cNhbMJsI2FT&#10;Lb7jNch5wLzeJva5jXxnVQTdOn1dLnW55Ln1tSlaqNA6B4UQHS2U8zgl/I0Yks4l+OaJe8fzSDCM&#10;SotBdDqhMDOekCKALxVpBekoqCxEgSIfUVSQHgEe8BYev+hAOQwsfhOfJfZNl2CYyk43nYo1rZCQ&#10;mJ8qq5dklmTJ2rACOANjaF1HeRMqw9DcV4fFnQlcf3wJt59dxc2nV3Dp9iYm10blPEBlewXU/SqM&#10;LPbLpNRzF8cxvSkqjfTLoBL1QA1ESTf1QCXBh0Cx0EZpx+R6HzYOZuUcw5zKJL4cTohMD0BWRRrq&#10;e5USDocW+yQQ3nh6VS7XrixganUEA9NdXI5ig0p/9+Airt25gv27e9i9sYt1wuHw7IjMTZjD+1FE&#10;YB5fmiIY7hOYNiUYRiXHwTPQBz7B/ggKCUBIaJCMyPTyckdsTCQqCNhdAy1Y257F9NIQCitSERzj&#10;Bv9IRyTmBqO6NR89kw2Y2x7GpVtLuHl/A3vXF9E/Uo/iciq8klhUqwRI0NohELYSinuHazA22yTB&#10;cG69Ays7fVi7PIBVighAmVpt5X1pkHBY087nUxKG0GRvxGYfwmF1WzHqOitQqBTfJXB7JALjvOER&#10;5gL/GC9klaagbbCJoLmERx88wFe//Rq/+r9+LeWbP/8Zrj+8jtLaEsJjKHKK01FWLXIeFiK/NBNR&#10;8cFw9rCFk7sNIuKC5DYBjtX1CiiqipGTx3aSmoCQsEAEBHkjle2vvbOOYNhBMKxEZWURWlsaMD09&#10;IZW0CEARcwwFAC4tLcmhZAGGH3/8sZxjKIaSj8CwurxUeghF0ImIRhbDykJE8Ikfn4ebsz2iwoOQ&#10;l5ks09QIOBRy5DEUy5wcUZkiFhUVhZiYYDtcHJNAKMBQAOLW9jz2rm7g8pVNDI/0o7yiVCZ+NjOz&#10;wI/fOA4dvqyu7IiiaCknpqQjKi4RDi5u0BLQeE4LOoQhn8AQlNcoCfnNSMvJJbTZ8ztDwt7h0O4h&#10;FP6+l/B/Fgxl0AlFzDUUn8W5DE1tpYdQ10CUxjOCho4xztGCff3YWXzvh8ehxc4pKjYFOflliEtM&#10;h62do4ws/t73X4MuO5Wg4FBk5+QhJzefcBckt504eQba7GC02XkZECosLKzg6nqB70U4DaV4ApZI&#10;ku0BK2sbaOno4tSp0zh7RhPHj50kUB+TeQ8tLE0QGOSJ9Mw4WV2lp68Zza1KJKdE87cOcHNxQHhY&#10;EIEwEVkZqcjNyUBZKSG/sgyVfB6FBTmIpKHm6GiDC+7OMlI5LT1JgqHIXyjmFf6Lf/HP8atf/YrL&#10;f4H/+l//q5Sf/exnaGlpkfMgnZyc5PC3KFEnahcf1TAWkCjyOfr6+sv/I/IQiqHkF8FQQOERGKqb&#10;2lHfQFgkHB4BogDCIyhsbumQYNja1iXhsLWFkNjajh4qwb7+XoLhBDZ2tmUE6b07d3Fxbh6VCYly&#10;fmGmmJBuaPgcDA9zGNYIMCS4RdMIiefnkYoKfPrgPn71ycf49Sef4pfvvIs70zNoDApFqhhO0xXJ&#10;rM3Qqm1MEd5BKiUqmN+Bocm3YNjB47VQkbSK4S09YxRQiSVpGyLK2u1wfmFoLlxiquH8HAxl4MkR&#10;GMb+7wOGf6v8PcHQkvK/DgzF8iUw5GdRG9kqtBL2lAthlfAKKYGPewxs9e2h8WencOqPfgxrLT7b&#10;GhUOrlyREcc3b92Qia0fEAwf3L6POzfu4fat+zS+n+Idysb4JLI8fRBy+ixSz55DmaYWoYigQaBS&#10;E+7UeqaoZLtJOsXvz5thlH3yRzdv4hcffoivP/gIHz1+G2t9Q8iwd0DkibPIJ0TmHjuDzOMaSGUb&#10;qwqNwMXxcXzyztv4/NMP8NnH7+HLD9/Bk8sXsVRH/e7jh2ItfQmGuW+cRo9HAO519eFzXv/PHj/G&#10;l0+f4efvfYiPaeg8Wt/EQW8f5rKyobK2RdabbyLv1CmorKzRExiADhpzc2UKvL+6hg+2tjFSVIpM&#10;K1ski0APQmMB+zrFWR1UsR0XndJCBoEx7rU3UW1rjxt1DbjdoEYe36fk1wmLBE2ltiYh7xyBUJcg&#10;xndOh+8fjaVS9u11JmbodvVAA43/wpOnUcV+TcV3RORhrBXD1gTsBgHXBEDhKRRBNhVn9VF+Thcl&#10;x89AQfis1+Rx+X61sC8WBlgbj60mlDcR8hoIpioBpOJYIohGpA8ikDawHxUBMUJEkIwASLFvgx73&#10;JRQKUREMa7QIyYTCGn096WGsZF8hg2Wos0SdahHMI8EwPjtRSmJeCoEujXCXgYyiTBRWFUFRq0B2&#10;URbCYkMIPh5wD7wArzBPAkTwIRxmJxFs0pBESed+2YpcZJVlc5lNsMhCTHoMoTAQfoTC4Dgfbk/C&#10;8HwnLt9Zw8MP9nHwaAdLu5Pon25HeVOxTDgdlRGCpPwYFNVmSw9h14QafTMt6J1qQcdYPVqHlWgZ&#10;qkZDrwLdhKnJ9V7pMRRwuHR5HAu747LEnH/MBfjFXkCKKAfXWYn2sWaMrgzK9DXCY7h+bQmL29MY&#10;WxwgADWif6oLO/sbEgiv37+Grb0NjC+Mo32wA/kVBUgiMMdlJiK7LA99kzzOnUMwbOvvQlZxHgKp&#10;hFw8XOHr74PAQD9CoQc8PC5IMFTWlWNsuh87V1cwuzKC3NIEOHqZwiPYChklUegYrcXoUgevfwxX&#10;767i4M4qZha7kZUXCQ9fCwSHO6K0MhnqjhIMTdRjdLoJI1ONGJ6qx8RiM9YvD2L3+gQ294YPvYVL&#10;akyutmCcMrLUxPtWwfubDr8YF3jxWAl54RIOa9qoRJuLUdaQj4zSZMRmRSCtOBGKxiJ5PzavreLh&#10;T+7h7Y+f4sOvPpJw+It/+St8+ZuvsH2wg1w+b/F8M2kIVNQWo7lTxWusk0EoKVlx8Am6ADcfB0QQ&#10;FAUc5hZnII6GhrevFyyszXFW4wwMDHUQHOKDpuZqgmEXwbCKCj6fCrUOU5MT0mMowFBEJYsh46Pg&#10;k46ODnzwwQf4y7/8y+cJrhtQmJuN2qpyTIwMYnVxDkN93ehsVUswFNsDed4LBIqYyGAJhmJuoYBD&#10;sTwCQ+ExFGAoyuIplWWYnx+VwQ4SBq/RmNiYxtRMP5V1Hzq71MjNyyAQecughjNnzsDU7DwiIqOg&#10;rK1Db98AOnp6UVFTQziMg4e/PxzcLsDhAo0CAkc6AbmhtZH3rBWxySkws7aHrpEF9IxEuhgbLm0l&#10;IAqIMzITUcT/42D4Kvk2IlnAIY9pYGzL81gSBI24NIc2O3tDU2vpJXR194OjKw0Fn2DpMSwtr0Vx&#10;WRV8/YJgbHwep6ks3iIg6tLqdCH0iVx+IphEV8+QsKfHpYGMNj53TlPCn6gl7ODgLL1sAibF3LzA&#10;wGDpLTzLfX78o7fwp3/yQ/zpn34PP/zhD/l7LbhdcISHpxMh2x7ePuLd4r1ztOZvxJC2Fbw83RBE&#10;gywo0FdCYEpy/HOJkxIa4g9XPu+gYD8JhSLxdUJCNLa2Nthu/i/KX+DP//zPZd7C/+9/+2/SYyiM&#10;jaKiItg72Es4FMAfx2cnahfHUAQkRkRE8PqDERAQKOdPityDIrCksaFFgqFYCigUQCikWd3xe1D4&#10;otdQQOGLYCiko70HnR3d6KeyGxjsk2C4fnELd+7fk3PAFgZE/kJ/hPE+5xLcRLUTpbEZVMbm7OxN&#10;ZGefS8WTxg6/0j8Aaz3d+Omzp/jsJ+/i859QAb/zDm7OzqE5OlbmVyvW1JPpalr1RA5Dk0NvBY/x&#10;XTA04WfuRyXSSiisIRjkUKHG65gg2s4Lwb5xcA/NgXNsDZzim+EQ23wIhqLiiQRDFcHw1VAo5H9r&#10;MIwk3P0PyqvA8A/Jt9D3dwRD28hyuTzyGtoRDoW30D1UAY+APLjbB8HwpAGOEQpP/fHrCHL2wsrk&#10;LB7TQLh37w4Oru/Lqie3b97Areu3sH/tJu7cvod333kPD2/cQg/bcyABI5zveAHf30otbcKHHpoI&#10;La0EFpFPsIrQkkUYElVB9miof3qwL+Hww1t38Nn9R9gfn0KhsxviTmqiiNBVSvjJPqmFmOPnCIzO&#10;mKYB9gEh9fMP3mPbfAc/eXQHqwPdUAT4I0WLbfuUNqHJAHlvnkORjimGUzJxb2YWXxIMxXD11x9+&#10;zLb8Lj48uI599rVTaRmoNrdE6muvo4jXNRQYhJv19Xh7ehrvbW7gy3v38AWNqxsLS5ivq8dIagaa&#10;XDxQomEg4bD0nD4KNfRQIIJjTC3QHhWDJwTkZ5PTKKJBHPXGW0g7dgwl7OcFJDfTMGswNEPpWW3k&#10;HD+LzNPnoGY/uF9Zg7GoWOQS2HLfPIXqMwQ0wmMdDWWRm7Feg5819FFH+KsiJCuNLdFm7ybvZ/4b&#10;x1HLeywSfIsh6BYdfRpiomKMNhq1xTMg4FGE97GK5ysjxBa9yWs6dhwqTUK7nr70LgpRaxM+dV8E&#10;QzFPUlPOlRRzJOv4btfwHGKOcZ2eEWrZd9fymUswTCIQChFQmFqYTsDLQGZxFoqqi1HdWIVqkV6m&#10;JAfRSZGEAH8ExbFDSgpDNMEwJiNeDj+nEyRF1Y+SuhIU1hQgrzKHwEgwiPCUnsKoVMIeIUfZVozF&#10;nVFcf3wRt9+5hOVL42jur0FBdRoScmmNpwcjJMkXwQk+CE32kUPCKUURKKpLR017kRxuFWAoImtF&#10;AMXgfCs2DmaweGlMwuHsxSHMbA2jorkAwYmeBEM35Cuz0Nhfh5bhRukxFPMLj6qfLO3MYHJlGO1D&#10;TRie68WdJ9clFC5tzUPd1YCcMv4Pwm9kcpSEwozibCjqK9Ez3o/t65cJlmvoGx+CsrkecamJsHWx&#10;l2AYFBwAX0KIqA0bJeY3VRRhYKQN6ztzWCWMipJ2JcpUmX6mSp2LwbkWzG0NYHVvAjsH3OfiCOqb&#10;C+HlbwUzm3MICLXn5wL0DikxtdCGqUUx55DQPFBJeFXj8s0pXLk1g4XNLowuNGJkvgETKy2E5jZM&#10;ExTHVprRNlyB6MwAdhwOCE3yQXJhFErr8yQcCs9haX0B8quz0NCjlN7aS7e2cOvpAZ589BD3372H&#10;xx88wac//xzf/PnP8cnPPiMUr/P+5MIn3AfxbAvCIzhK+B2bGURnf4vMa5iWkwCvAFf4hXggPjUS&#10;kfFB8PS9IBOoHzt5At9/7fuEBg2CoR/q2c56+1pQX18hPT7NajGUPCbnF4o8hsJjKMBQlCkTeQyF&#10;V0cAofAYHlU+EWXvlJUKOXR85C0Uya7HhvrRUFv9LRjGRoUQDFNQVsjnWZQj5SiPoQhCEfkLBRiK&#10;Ie2VlRnsXFqWkcliCHl8sget7UpKLRqaKmUQhKenKwwN9aFPKywsIoyGQC3GJsblEGBLexuy83MR&#10;FhVBMPTh/fCV81BjkhKkR76d92p8bgy1TfXwpBI/R2WuQcV8TtuUYgZtfSvpQXwVFAp5FQAeVTZ5&#10;WQ69hodRyWIfPSMbaOmbQdfAHO5eQXC54CehMCQiHjHxaUhMyUZaZgFyCxQoUShRUa2ScJOZlUNQ&#10;84UOOxExZGzGzlh4Ei2tbWBMANRiR3bylIBCLWhoakk4PMtOUoPWskhXI8DywgV3GZgSHBwiE0WL&#10;ABQDfVO88fpxfP/7rxEqT8tk1Ta2Fjh+8g384Af/lOB9XM4bDAigoRnkC/cLzrC3s4KTox0/+8kh&#10;ZQGInu6ucHV2gAO/E/WTRaJr4TGMJxSWlBZIxfif/tN/kGAoho7/83/+z/jv//2/4z/+x/8oozMF&#10;CFpZWcHd3V1CYEJ8/CEcxsZKOIyICOd1B8thcVHrWOQkFMEmAgrVTWLo+HeeQgGFQl41jHwEhC9L&#10;Z0cvujt7MdA/gMFBvlMTY1haW8X+9eu4sbeHkSY1EqiMI6hkivQJaGJ+oYm5LHsnkgQrqGDKTa3Q&#10;FhSO3ZY2fLC/j19+/ik++egDfET58sOf4L1rV7FcT0POLwDlVG7VYl4T20K7gZnMF9ciwdBQguDv&#10;wJDrQsQ2I3PpMco4q484fXNEOfshwDcBbiG5cIqrhePvgeFhxZNDMPzD8wf/twVDMS/wJc+gkFd5&#10;EYW8CgDFMPCr5Fvo+zuC4e+gkMuwCjhIb2E5PIILccEzBXambtB87Rx+/I++D703zqIgOQM3L+3h&#10;2ZPHbOM3ZaqmW7du4Ob1g8Pgkzv38OzpM3z0/k9wsLmF0ugYeB0/hZiTp1HGPkkphkCFV0pLV3qU&#10;ReSviJgVAQ+Nnt6429eHezTkl9gvr7Z34d7CCmFtCNU0LjNoPIg5giJ3ZhkNkCSCUp6DC5Za2/Dh&#10;3Tv4nEbLVx+8i3duHxAWG5BsY42oY2dQyn0bDK1QdEoXMa8dR6aFDRaaGvHpw3v4+qef4otPP8HH&#10;T5/g2tw8utOzUMo+SMwnTHntDRSwz2l1dcc1VQO+OjjA148f4Yt3nuGz997Bp28/xae3buHZ7Dxm&#10;U7NRc94WOW+cQd4JbTQ5eWKc92qpvArX+P59ffsOPr56Fd2ZWShxckEZ+7oSglsZ+71qDV2UE/By&#10;T2ki5ZQG0mgw9SUk4r2pGawoypFOqIv9/uvI/OFxKE5qcH8dQp/wGuqgioZbCe9LjoBGe3espOag&#10;w80Lqa8T8th3inmPIk1OE6WZENjEvrOeotIWXj8t/l4LDXwPu2zseQ1ayPrBa1CcOEV41CNI6qCN&#10;EC+WauFd1DuEwloxpGygL6cESDgkfIoobpUIhuG6FD5fCYbJ+cmEwmRCYQpSi4TnL40AlIa8ilyU&#10;15WitrkaSnUlSmuKkFeeiewy8X0qkvOSCYWxEpoESJYoS1DZVI7imnx+n8Lv2ZFmhiFbkUIgLJX1&#10;coVXbPvmPG492yGcrcravQXVKdwvCIn5EUgqiER8bhjCCYQBcW6yOkdsdiDyqpMIe7kyaKJ1mJZ5&#10;XznK1TnomqiXYLh2bZoANCCHYifXB+Q8xOjMQESkB0hvYcc4LfkBlVzOXZzExv6yBMOt/RVsXlsm&#10;TPVj4eI0bj8+wPLFBdRQ4YfHh8A71AcB0YEIT+S15aaisLqEIKdE22An91/FxPIsBqdG0TM6QHgu&#10;gDMVkpevp5xjGBsbjcTEOBQV5kvP0uziMC5eWsD23uL/j72/gI4sy+58Yc+MoakgK1EpZmZmZmZm&#10;phCEFKFQKAQhZmamzFQyp5KpMrOyqKvb3e32mNr2PI/h+Xv2eNxg+r+9j1JZ2dWqdrdn5nsej7XW&#10;Xvcq4lLce+45v7MR2xdmMLfWhxH6/b3jMkwsdRBojWLj4hTWCZbH59WQyHIREu0C/3B7FFYmYnCS&#10;wHamhURJ52tEW181lF3lmFxqIyicw8a5EQxOcaSzjH6PCtNrasxsdmNpZ1DI+Ioa1coCxGQFITIj&#10;gJbBKKjJQC3XWO6VonVQAfWoStyfMzc2CQovCzC88+wWbjy8gZuPbuHZN1/g0+9/hvc/fY7l0yvU&#10;HkrgE+4Ld19n5JVmYWiiD30jXWhoriXQqYeirRFFFXlIzU5ARHwoXLydYGphTAP9Mbz97ts4duI4&#10;wYS10ORIG6pp0KS21lhFg6oMvT1dmJwguCIo5LJ47GPIpmTWGLIpuaWlRYAi+xhyuho2JbPGkNPS&#10;jA72iTQ1S3PTmBgZFOlqVAoZQgJ8RR7DN8GwqjRfLBkMOSqZhWsksymZwXB9fR6nd1awsjYlNIUd&#10;nTLU1BWhniZAqjYpmghks3NS4U6TAhdXR2Rmp6OtoxUjY0Po7O5AKbWLkKhQuHoRsFmbw9bZDkEE&#10;wnmcR7FDhq6hVgwxbPa2EWCn0fdOOE6dxlENFkNoaJtB19D2FRz+LOz9MmDI37GP4T4YGpjYQ5tm&#10;4lZ2bsjJL0NCchacXX0IEIPg5hEgINGNOnYPnyD4BoQjMDQKJWXUJ8iVNNlpoAlQLEzMrITp3IjA&#10;QZc6GQ1NXWic1IUOzfgZBk9SB3r48FF84xtv4atf/ToB3lt45513RWBKaGiEAKviIpqUFFcS3MXA&#10;yNCcvj8kzMkODjZwpPulraNBx3iHwNtAlO1MpncrLDQYVpbm0NbSgI21JQFhFPJys5GSnCg09Xa2&#10;1jAzNYa5uTG8fT0QFk4TmNR49PR24vvf/x7+23/7K5HQmtvPj3/8Y/z93/+90D5z+woODoK1NcEy&#10;gWF0dPRrMNzXGO6bktlnkmshs38hRxy/CYZvagvbWrt+RjvIsq8hfBMK+XsGw+7uPgzQwDQ4OEBt&#10;aRgLywvYObuDS6dOob+uHgkE4Ik0OHCCYC53x9pCBsN6un8Mhs0u3pjMzMO9qRl8eusmvvXsfXz0&#10;8jk++uRDfJOWv0UD5AfbWzhdL0WPbxDkhhbC34lzGbZygmvWDO6D4SsgZDBUm5qhk8C+w9wWtbRd&#10;Fg0qiTTBiPWMQFBgKtwii+GWIodLigrOBIWuyWxG/tcHhr+Uj+G/ZjCMqYF9RDXcoyTwi6qEX3AB&#10;fNyTYK5tBY2vHsHbv/IbsDeyRI+yFY/v3MHjh/cFGF65cgnXr1/FjevXcefOPdy7/xDPnz3Ds/v3&#10;sNQ/gBgra0Qc0yDg0UAda7oIDBk0WnT0hDaZI2o5JQtDkooAbKGwWASNVAcEoiY4DEP5xZgpKkeb&#10;XxgkHDHP6Y2MLVFDgJhHMCX1Dca57n48PXMWtzc38fDcDt6/fAFL7Srhs5h6QouA1BSN+hxBbISU&#10;QyeQQP3LUGUlXty4im99+iG+/elHeHb3NmYJMIs8fJBE+2TSxLJSUw9FGtoEpDrojkvE+ZFRPLt+&#10;Dd/84DlevngfL99/jPevXcN6axtaqU8rpwlR3iEtlJ4wRndILC7SO/hi6xQ+vHoN//nlB/iA4PXu&#10;+gYu9Q7gdI0UXd4BKCFwrSDY4xKULa6eUAaGoiUuAWf7evHy7DlcpHe32scPWQSPuYe1UPLeSUgI&#10;HqVaeqgjKT2miYz3jhEk66GT+tH73TRO0fuaeVwThRqakLJmkDV+DHcEfkptHXo/dQnQdVFBfWPp&#10;SQ30e/viWmkF2l2o/6Y+s+zwMfGcWqhfaCMAFc+LIFBhSCBoZAipiSGUVlYEh3RfCQBZK6nSN0Er&#10;Qb6K7m0rCz1rAYZJ+YnIq8pCZhnNqAuTCBDTRXqRvEoCodpCgsNySJVVBIe1kKokkLZWo1ZZiUpZ&#10;OUFkFhKy4pFVwsmXc5FdlkEAlYx8Ol5ZA5uW04SWcIogaOH0MNYujOPy/XUhp67NioTLRXWpyC6P&#10;R35NKjLLCaZKYmg9BWWybEhaCoRmUNZVAeVANTrGpFD0VaJcno24nCCCwwKsEUydubn8yow8hsn1&#10;AajHFPRdCQpq09A63IzuqQ7hZ9jQWUvnbMPU+qgIQuHAl53rm1g7t4CFbYKIhWH0jHSiRFKI4Gh/&#10;+BH0RCRFCjBMK8xEaX0F/X4ZGtuboOzhoJU+dA71onukH/LWZsSlJMCL4NDX10ekxOAUGZ3qNkxP&#10;D2N1naCPzjE524PRqVbMrvZiZrVLQOHUSic2zo/jNNd73h4mUFChtaeG7nkJlJ1V6BtrwuLmIEGh&#10;iuBPQecjgGotRL0yj7bvw8VbnH+QQIogcWK5DTPrnLammyCvD8tnh4QsnB5Ex6gMSYVRcPK3gHuo&#10;HT37KBTXc/LrWows9oua0ttX10RN6av3LxIMXsfuk1skt3Hn/bt4+PIJvvn9b+P+80doH1AjJj0e&#10;nsGecPNxQmCEL5rbZWjtakYauxDEBqFaWi7K5nX0qlBDE4dYupfObk4wMjHG2++8DT1qsFxxJy8/&#10;k2CDfQvLBBh2qlUYHhrA2OioCDzZT3DNvoScrqaSOofW1lY8o46MB3YGRLmcIDQvRwSfMBhymhoW&#10;Nimz9lApb9jzMXRzRnICAU5+ltAUMhSysKaQNYb76WpyclLomDU4fXoVZ8+vY3Z+mAZoGrR7FAR/&#10;MUhNj0IzTYQGhjpQS9cdFR2MOAJODqyRK6To6FJB2dqE/OJcBEUEIiDUH6ExoQiLC0NiZiLK+beq&#10;aqDqaaTnqybpRIOyHtkEpkER4TCn2fFhmol+g2ayx04aQ8fAGnrGe4DIEcQMdSKSmP7nAJU9+Nv3&#10;SXTZ2+6ViAAWEjYh6xuzBtJRAKKekS1OaBoLTWF1rRzhUYn0nY3wMdSgzvuohh4OHdXCW++dwFvv&#10;shyHqTkNGJGxKCVALCwqQ2hYJBxopm5CHeQx6uy+9vV3CeyOQJM6vxMnTkKHOihtGkzee++IAD6G&#10;RD19A1ExJD09U+T/4+TQebnFBHfJcHX1ehWYYgwLCzORlJqXZmZm9F75ityIEeGhcLC3oWO9S3II&#10;Tg52tG80MtJTER4WAns7G9rfEOZmnOfQno7hCnsHa4K5IAL9ZZGa5q/+6v8nopG5yslPfvIT7grx&#10;+7//+8JFgbWFHAQTEhKChPh4ZGTQJJigkH0MGQ7j4mJFyp2oqBhhRmZtIaecaVWpCQIZBPdgsL2t&#10;Gx3tPUL2IfBNYX/CfdmHQgZIdUcP+vuGMDw8LGR8YgwLi/M4e+Y0tufmoMgmACZgy6HOnaORm0y4&#10;dJetEBkNwFKOUuQ6yIERGMwrxFijDKenZ/DswX385rc/w7M79D5vbeHR4iJuq7vQ7x8KJe3LOd/Y&#10;jKymdTYbvwZDAoE29l8yNqIlDR70fyMN2iU0YGfpWSKZ2lKUdxRBSYaISHZNIxgkMHRKpCWBHpuP&#10;HZLke2CY0PwaAH8ROQgKWX4eGH5R3gTCX0heASVDIaeUsSYwPMhkbBVTJ8QyuhbWr0DRLr7xQDD8&#10;MmEI3AdBx3gpnEgc34DBN+VnwZD2oX2do2vgFVmF4KgK6k9z4OUUAc2va+DYr72Lk28dQZR/CBam&#10;pvHhi2d48vi+iGy/evWyWHJC693bd3H/wUN88vIlbp+/gMaMLEQZGCKNJnkVNMHjoAyudcyg0abP&#10;ZkojtHAABLUD9mmtp0lKg4MzKm3sUGBhjTJ7J8h8AtEZEoUun2DILGxFXj72x5MamKHayBr90cnY&#10;qG/CfL0Mw5VVGKurwaXREWwqW1Dt5omMo5qQUD8k1+fyc9YoYs2crSNWmxV4TgD58ZNHeH7/Ll7u&#10;7mK5oxO5dM6koydQwulq9IxRRdecSYBVYGUHdXExHly6iE8+eIaPPnqJZ08eYm18DBWh4UihbfO1&#10;jFF83AAlBIaVtm4YyCvCg/VNfI/Gl89evsC3aSL12cMH+HDnLK7Re9rlF4Iiur7ykzpooONPpWZi&#10;t38Qjzc28PjcOXxy7x4enKZ3tbMbM4Vl6A6MgtLSGXU02S8/fALV2rTUN0Ih3b8qFy8sVNbhk7Vt&#10;nG5QIMfQDNFf+ToKDx8RmkEl3WsV3XsZgS5rBNmMnUvfFelqYy41FR8ODWMwKhqZx46jlH6vgo6p&#10;IDBkOGzR1SP4M4CcxttSbS3I7e0wGBCAZht7SOj7JoJCtgQIKKRrYmmj5y3AMCYznKAwBanFSeBk&#10;z4kk0enhyCpNRREBXkV9ASTyUtQqyglEKgiKJFB2N0LZJaPPK5BXno3I5HDEZUQhOTeW9iOoq8+H&#10;RFGE4roM1KloJrHC0cAT2LlFMLa7hIt3V3Hmxjy4RFtxXRpyKhKEzxvDXIO6Ai0DdUIYCtmXkKVr&#10;UobBBRVUQzVCi+gWaoWUonBhTj51fRHb1xawcn5SaAw5MpmDVPh4rDGsa6dBrJ4GfE6Y3dNA5+0Q&#10;0c4Mhqevrgtzcs84zfS75ARiTaiUliEuLRpB0UEIiePAmTDEZSXRdeYTEEvQ0CaHrEOJpk4V6pob&#10;IW2h/1sVKKkqQ3BYMLy8PYSPYXR0BEpLiiBtqIKsqRyVkhzkFsYivyQOkoYMgoFGjMwqCQ7bCfAG&#10;sHJmWOQmnFntw/iCGhOLnZha6qb1DgxNq9DWRyDRW4WW7go6by7d/yyMzauwcW6U9uE0N31Y2SEI&#10;JFjkpNdztFw5x0A+Ju5/96QS8blhMHXRgZWHAcJT/AnMs9E+rCBwnBZaVNamsly+ewHX7l/Bmaun&#10;RWT2rcd38MG3aIb26UtsX9xBYXUJQaEXPII84RXgIeCwrLoICgLnrPw0BIb5IZ6AukFRi55BNbpJ&#10;GprrkJmTgcDgIAGHFtaWtO6PrOxUNNJ9lRJINjXVoKe7naBwWGgMGQq5VjJXomAAXF9fF1HJb4Ih&#10;A6OiSSbAkKOP2ZTMULi+vPAzYOhJYMgaw30w3IfDN/MYcuWTgoJ0kRZlZ2cdFy5tYX5x9DUYZufG&#10;ISUtAnXSYhFRLakpRir9Vk6hIlPUobOnFcNj9AynhtDV34F6+k11cgkkBL1V0grUyKohU0nR1qtA&#10;71gbRuf6oB5QorqxnCZi1aio5WwAaXD29IYWvbzv0Izz3aM6OKHFvoB2BIBOBH8Mgk57gSTsO7gv&#10;r4JL2DeRoZABUp+AUs/IRsCjAEoux0dQqaVvBW0DC/gERAhzMWsKT9Jgz0DIcuS4Dt4jMHz7kAa+&#10;+o0j+I2vvUeAdwK61JmaU2fv6OSO4NBIkaInMjIObu7e4ru3CQy/9vV3CAANRVoaP79AAYJubh7C&#10;hBwYuJf8mv3zWFjzxmlwXF2oLXlxUm1/8f7siQ9BmosIBGGfvijqBF2cXaCtpYmvf/WrOHrkMNzp&#10;+6TEBCQSxPl6E1hS2zLQ04O1pQVcaSLi7u4EW3tLEXhy+fJ5/PVf/z9CfvCDPxAJrRkMWThhOucv&#10;ZDDkyR1HIbOmMD09HclJ1D8mJAjhgBSuipKQkCTMyJyvkPMRsqbwczj85cCQ/9+HQwbDnu5+9PX1&#10;Y2BgQIDhIoEha8FnurshofMn02BRRIOLlDr2vSok1lCYWot1rrZQbWSJCktHVBBolwQEo40g/vrm&#10;Nj588ADrBJvtefnoSklDX3g01HTvmw3NIRdgaIY2OibDX7up6Z62kNYZDPegkCs/mECqZ4JCbRNk&#10;GNogwd4b4b6x8AnLhkdCNVzSlXBMbSEYbH4FhvI9MCSgc/zfAQxZ3tQYEsAdBIacbuY1GNLyfz0Y&#10;/rS2kLdzovO6RlXDh8AwNKIEIT4p8LYJgB6D4X/6BkwIXkpz87FzehvPnz/Fgwe3BRCytvDaNRL2&#10;Mbx5Cw8fPsbHT98XE4giatsRx48jl+ChhiYfzdTOVGzSZDBk/zWu/mFoTHDIyZ334FBhbY96KxtI&#10;zG1QR5PaZidPdLj7o83RjWDQBA3sN8dBGjqGqNIhyPQKwFBcKlrColDt7Y9q/wAMZOdiPCsPtQ4u&#10;KOLACn2CT2qPCmqbVdTeFJ6+OEMTsIdLi1ikCdwavRt3Vmni3tWLeh9/5GsaCPDkGse1BqbIPKqB&#10;fALV/rIyPLl4AZ89e4pPCQ4ZKJf7+pDv4YkUTT1UUB9Yo2dOYGiANALQUu8ArBBsfnj3Dj778AN8&#10;6+OXeEL3aq1Djc6EZNRY2aPsBEGzlj7qLK0xnpqG26Nj+OjqVXq/7uNbHJn97H18ev0G7o5NYjar&#10;CO3OPgSGBig/dhJKuj/jMfFYKa/CVnMr7s4u4XtXb+HawCjkdD/KLG1QTZNniZYOuB40u3VwdHOd&#10;jg5qTUxQShO2KidHrEmq8Z3tLUwXFCFdRxfph4+hiq6Jy/0p6X5zQnoZPatyPV2Rnqadxt2VnDy0&#10;0X0sonZRSbDJuRE5lQ77DXca0jtPSwGGQfG+IuijrLEQpQ0FKKjOQlJeLDIJ8PIr0lFSk4PKBhpA&#10;5SUEh6WQtdGg3CuDqluGqoYSZBQkIzwhCHEEk9klySiry0WFNJ+Ok4rUwkhUynMwtqwm6JgWULh5&#10;mU2V1MnR/+rRRuRWJSK9OAbVyiJwDsKhhU7hL9g92UxgWCXgkE3IA3MqjK0S8BEYsonZxEkDHmE2&#10;wqTM2sLzd9ZFuhoGw9HlHnRNKAkyK5FRTtBbkoikwjgBhs19stdaQ45KZihU9ckJ9iQCDLuGOtDe&#10;p0JxdQEBbyT8IgOow/NFFA38qYUZ4CCb4toy1DQ3QNrahJomqYBDZWcrmttbBPiwb6G7uwsNhq4I&#10;DvKHrx+XHbSEo4sRfANtkZUXTrCQg76ReowT2M3Q71ogkGMwXNwexNRKD2bW+rB+bpKgbEYks+Zq&#10;KEq6H41tXCKPfUDTUFyTJLSHA5NNaO+XEDw2i0oonPR6bqMXM5u9WDwzhNXzDIaTdG/VSMwPh7Gj&#10;Fqw8DQkSOSKaTfz9AgpZVs8viMCcaw8uY+faaXQOq+m8KuxcvYBPf+vbePrxCwxOj8EvIhD6Vobw&#10;pnsTHhcG3yBvFJUXiGoo5ZJSpGQmIiohAuk5qSgsy0NNQzWaVDIoWqjdSCoRnxiHuARqZ1mpKK8o&#10;EP56SpKOdjn6+zoxPjaE6ekp4WM4OjqKDZqNPXz4EFtbWyKPIYPhvo/hvimZwZBNyexTyGDIOQxZ&#10;3gRDTleTEBtOYJgtgk724VCUwivMQgnBYRldL0t7e5MAwyvXzmBuYRR97DvZKUNZRRZKyzOhaquj&#10;z1R07bUEiWVoJpDs6W/fK+k33ovRiT4M0Hp7j5LaRqNwUWiipbKTJxL1kLfVonNIianlITRx7e7s&#10;aBRW5qBnhKCipx2F5aUE3YEiD+JX3j5MclyYlxn0OJrY2NwRljTDtbB1JSAksXaBmRWbjD+vgWwo&#10;wNBOaAcZChkIjUwdoalrgRPaZrSNPaJiU5GVWwIrWxehITxMoqFpCE0dYxGlzNHKJ+j/wwSKZtTx&#10;W1raQUvbAEePacKC1sPCY5CSmoWEpHRq+yEEjXYEiEawMLdGcHAokpJSRDoaD64t7OlFEOhKwMj5&#10;B51hbW0LfQLIQ4cO0TF14eDgSAAYQtAVR1DGgR6cKoZTxEQJDZ2fXwCMjYxx+NBhvPPWOzDQ10cw&#10;3aNMAsyQoGDY2dhCW1MTejRbdrSzF+8g+yla25ojvyCbJhOPCQJ/JEzJf/7nf4Yf/eiH+Id/+AcC&#10;xb/GVerYuUaxI3W6ERHhwoTM2sL0tDRRtYUhkf0LQ8NCBRhyeiI2I7PGkMGQg07YlHwQGL4JgV8m&#10;+8DY1dm/F4DS1S0q/ExOT2B5eRFrC7PorKkVA1qath6qqCNvIIhrNCKoIxhkkRlZiKCQOkMLVBnb&#10;IJ+AMZEGvlLfUGz3DeHBqTPoK6tAuo0d8swsUGtmDRU9U6UuDfbahugwJDAkaaGB/7VPIUOiwZ62&#10;UEXCtWPrqE3k6ZgjndpTojNNoP0T4RORD9fEGjhnHAyGe7D3rxsMf2r7fc3hzwk+YU0hw6EAQ/7s&#10;S0zJXya/FBjGfw6FLE50bufoOnhEShAQRWAYko8g52i4G7vA8GsncPzXvg5PewcM9vTgzt1bePz0&#10;AW7fuYEbBIU3b94gMLyGazeu49atXZGi5vndexhukCPBwhKR776HMnqHGglQWkg4kIH91VoNDUUb&#10;YK1hq4ExAaKJSNXSQm2o2dIWCuoPmi3tobSwRwst5aaWosKI9KQWmvh42jqoJxBpsXVCi7Mnqmib&#10;fGpvedSGax1c0eYbgAY6joT6vCbWTLLJ+iS1dQLFFg5YycrBdFEpynz8UBcRjSVpI840KdEWGCai&#10;mOUEhE36pqikfUQ6GoJM1kI+3zmDJxfO49GlSwSJl7HV3YNC6n9SjmmhxtBSJIwuOaaH5GM6SKff&#10;MF4nxcd37uA7H70k0HuO22dOQ0l9QSrBcDb9lmo6VzVdYyn1Pw30Pi7WS4W28NMXz/AJVyr6+GP8&#10;1pOn2J2YRk9sMqQ0SasmmCw8dBwtji7YqarBp6sb+OzSVfzm7Xv43UfP8M2L1wkOx7BTL8d8QiIU&#10;ZlZooHO00P2Vs8mX+rORyEhMZmdhpqoCu9OT+N27t3GOJouy0HBU2jnR+2yFSvoN5XSeRoLwCuon&#10;Ug4fRhqB4QD1Y3d6BzBCE8JcAses946ijEC1hkRGoKikc8m19PbA0CfSDcX1eUKLxuZETvpc01wu&#10;0pUUS7JRXp+PalkxQWEZGlsrRXUMhkMGxfSCeITG+sEv3B3RycHIKEwgOCQIy2a/vACkFUWhmaBu&#10;+ewozt5aFObjjUsEO1dmsHJuHO1DDSiqTUe+JA1N3XUYmu8msBvC+Gof2kdkAgw54KR1qF7kK+QI&#10;ZE5Vk5BHg4+bNqw89IRJuWdKiZ1bKyJdzcRaP/pn26Hsr0e5PA8JBbHIq8lCfYcEA/OsReNKKONC&#10;hmZ70NRZDwn9Nq7QMTDRLfIYsnBQAAfg5JTlIr+yQGgKq5tqRVRyQk4KwWwOyqTVIl3NyOwEZpbn&#10;MTk/DVlTIw1knCbDGTY21nB0sIW5uT4NqCfh6mGK1IxQNLeWYmSqGaPTCjpXhwDDxa1erJ8lMNwa&#10;wCgnsp5rJ0gcFmDI5e+4LvL4Yge6CARbeipF/eOCqjgC8RTklkUhpzQSCnWpMEszFM5u9GB2i03J&#10;IwSF4681hnG5oXTfDOET7SyCT/ieL+1MCyBkrSHnjmRT8o1HVzG5PI6UfPqtRVmYXp3H7ScPcPba&#10;ZQHCFk62OK6vhfDESKTnpiElKxl1dI8am6WihjKDYEFpngDDxLR4AsUkAY5NtG+7WiWWLa0Euyo5&#10;2jqaCLjk6OlppoGwDUND3RgbJUCeomcxPS3Maawp5DyGm5ubr8GQgZDBkDWHewmu99LVsF8hgyED&#10;4QoNpiwt9FxCCAzdnexFHkMuibcfkbwflcwl8RgOKzjIiAND1M3Y3l7GpctnMD7ZL3wKVW31qKcJ&#10;kaq9DhPTXZiZG9jLwTjehQlOjD7Ujl6CRbmyGiUVXHM8HtFJIYghScqKRWlNvnDNqJQWI6ckFbVN&#10;5UJjqFDXITjGG75h7mjrbcLk4ij6x/pQVV+DyPg4GBJkvf2eJr7+zgmCNx0COzPoGlm/AkSOYGb4&#10;s4aOgRU0afZ7QssMJ2ng1tLlHIr0uSGLjYBEBkTWPh7VMIKxGQ3sKTkiT6GRqY2Av2MnDQQU6hqY&#10;w5g+M6VO3sTcTqy7ufsgIiqeYDAadvYu0KMOy5QGBW/vQMTEJRHwp9IyWSzjYpKEDx4DlCcBIQeh&#10;HGKge4eDSd7C228fwtGjJ0T6GzY1Hzt2DLq6uiJ/IE+uoqLDkJqWSHCWKjR1wcFhsLG1h7aWNk7Q&#10;tlrUQTMIMhjGxcTCxckFRgYEtCc1YWZiCi93D3h7ucPSylQErTQ01uK3//N38eMf/5BA8K9E7sJ/&#10;/Md/FMLtaGpqkqA0VGgn2WTMSa5ZGAwZEBkMI6ljZhMz+xgWFlK/WFv/Pw0MOYchS2/P0F4ASg9N&#10;LsZHsbBE/ebGMlZnp9CYS/fT3hG5+kZoMDEXKScaWDNAACen/2X0fyMNtHU6Jqg1sES5kQ1STxoh&#10;h9rJTFU9bo5OYSCrAAU0+JVzqg0TKwI+c6hpMO2iQb6H/QhJWo1N3gBDWn8DDBUEjRI9E+TqWSDD&#10;whVJHhEICU6DV1QRXJPr4JT5CgwJ7NiMvAeG7EPIUPivGwzf9G8Unwk4/BIwZJ9CWu6blIU5mf4/&#10;CAC/TP5HwdCFwNAzqgbBkRUI9k2Hu5knbI+aQO/X3oXhu8eQk5QstIWP33+Auw93cXP3Gm7euIZb&#10;DIbXaf3WbTx+9ATffPEhbp3aQT1N4iLpPU05fgI19C6xtrCV4VCPI171CVIYVAwEGLa9EgbENhML&#10;tNEkg31P26ifUBlaQWloTpBmDBmnutHVJsjTJfggofajom0ZHhtpeylJo6UDmkja7VygIJhs0Nnz&#10;r2ujbeWcE1BDCw0EPXI2WVvZIZf6pgI+V2g0JlOy0ebmjRodapu6BJIaugRhOqig/3tCwnC9Q43r&#10;g0OYa5RhTqHE5ZFxnFG1o87VA3nHNUU1lhqaFJVxEImGPgqpX1tpbsE3b93Cxw/v4uNH93B7cx0K&#10;ev/jqe/JOnYC9dTv8TtXQqCbSv2NLCIKV+cW8OnT9/HZx5/gk/ef4dG5ixirqKF3zR4FrC08rIWs&#10;rx5CKUHlUGIyduk6fuvuQ3z//Rf4nQ8+wu+9/wF+8+ouXsws4mxJOd0PAmRNfVHLvFrLAD1efjhV&#10;WYWH1E+9PHsa37x7E9998hAvL13BVTrWtlSGoahYlBHcZX/9EKTUDzTZO0NC/aIiIhLbrW34cHML&#10;q/UNqHHzRD4Bej71v0XvvAfJUQ0CRE1U0lKAoV+UO0ob8zEw24Wp9WEMzXVB3lmL4joCHxLW/knk&#10;xZC2VKBBVY6apkICxkyCwHhEJgUJKPQKdEJEQgBSWdNYFI+s4jiU1mUI8Js/NUQwOI31i5NCc8Ua&#10;rPlTg5hY7UbrQD3qVGWQqavROdYiNFeTa4MEqDR7HpGjqUciALFrQoGxFYK2zX6Roia/JhnOgWYw&#10;ddakpTkqFXnCjMxgOL05RNuoRJ6+AoLOfSBcu7SEc3dOi8AKBqDBuR4ouqQCghvba6AeVmFkZgAz&#10;K5OYX58RcDgyNyJyGI4vTojchSzq4W4U1ZQiITtV5G9U9XRgbWcLZ69cwKnzZ9Dd24WU1CQ4OTmI&#10;SFVrK3M4OloiJNQdZRVp6O5rxPh0KyZmVBifVWJutQNLW3R9O0PCX5B9DhkKh2ZaRRWUuY0BURN5&#10;Dw4HMbbQhoEphTApl9YlIzbNCz6hVgiItENBZaz4nOGxb0JO97ND3G8Gw9XzE1D0ShCTHQzXYBsk&#10;5keIe758dkaAIWtQuRwhawsv3z+PC7tnCUCV8I8KQAaB4fDMOGbXltA3PoISgi8HT1domegjPCkS&#10;VXUVAgRbO1sEGDYo6oXmkAGxur5SfM9aQwbFypoygsIGAkKGQRUtG0nqCRLr0N2jwOBgO4FgF8Y5&#10;C/7UuDAlj4yMCI0hgyEvOfhEpVIJEzIP6C9evKCBWPUaDDldDZuRl+YIdAkOWUTwCZslnewQFR6E&#10;ssIcAYZvpqthMGSprCwUOQw7OhRYWZnB5tYSBofUkCsIfOUVqKjKgZQmS509jegfVGFwuI0G7xFh&#10;bh4aU6Of/pfKy5GcHgnvACfYOJvAycMKwdG+AgbL62hgrshEVHIIMvIT0dwpJakXZQKdvS2RV56O&#10;wcluaotTGJ4agaJNidTsPDh7BODICQP8xteP4t0j2gR+pgIQNWh5jAb/w8f1xOfvHCYAO6qH944Z&#10;0PZGwkfxmKaJ0BKyryLDIUMjf8fRzxxY4u0XCg0tQxwnKOT0Nfs5DTmFjQHBAye/5iUHmbi4eSEs&#10;IlaIh5c/7Gmm7+HhR//HIJwkKjoBaRk0cckvQWlpuQAojkB2cXGFMQHHMepYv/a1b+CrX/0G3n33&#10;PRw5cgw6Ohy1rAVNTQ2CQy2aSBnB1s5SlLYLDw8RASGenp4i7Q2DobamFkyNjOFCs34fL294E3hy&#10;+TpdGoQYDl2cnAUw+vl6w8LSBI40kenr78Sf//mf4G//9r/R8k9FpRPWFrIZ+bvf/S5kMpk4B6ep&#10;SSMYzM3NFWDIUJiVlSXAkLWF4eFhtJ6E8vJKAYZcAo9L2rEZ+ctMyfvQ96Z8EQo7u/rQ1d2PgX6a&#10;FPQNU7tnKFzAxtYaTVDWMEp9S1F0FFLpHpTSoNQkwM4UjaamkJuZQWFmDoUxDcZGZlCZ2KDJ2AaN&#10;Zs4o1rdCIU0GeuLTsVolhToiHlWvBmUu6dVFYNhrYIY+BkN6PmpjHugZDM1/BgxbuNqDoRGqaADO&#10;obaTae2BFJ9YhIZkwSumBK4p9XtgmLIPhpy7UPYK9PbB8BeHw4OgkOV/FRjyOffh8PPPOYDlZ8HQ&#10;LmHv831z8p7m8OA8hl8mvywY7otDHFc/2QNDn5hahEZWwt89ATaa9H7/+hFo/oevwYMAq1upxN27&#10;t/CIwPDe4zvYvXMdu7duCI3hVQLDu/ce4KOXH+PlwyeY7+1HKr2jYceOo0BXjyYanBePwc+QwFCX&#10;nj3BmrGBEJWhoYBCbhcsnIiZ/dU6qE2qjazQoW9BQGlKEEj7ElC2GulR+9GlbfXQTu2sjcBOSdu1&#10;mNpCZeWANmtHqM0d0WlujzZjS5EQmrWUaj6/PkfoGqKBALRazxgVdNxSmvhUEnw22rmh1dUXCjoG&#10;1yDmFC/ykxxxawwptetO3wBMpmWiLzkVJe6eqAwMwlhRKeYLSqEkOKpkc7C2gaizzEErBQSItTT5&#10;XZM14dwojbm93Tg7P0XQN4OenFxkUvvPOaaBBtaU0ntYra+PDA1NyMMicWNhCZ8yZD9/iU+fvI87&#10;m6fRmpKJZC1j5FPfzGCY984xpBw6iiIbOwyUlOKjm7v4/kcf47c//hTfffQ+HtI+m7Jm9ASEoFhD&#10;B9WaBjTJMxbQKndwwWR2Dq6PjeKT3ev4zgdP8en7j/Hd99/HN6/dwO4wjT8JKQSehsg9dAytTq5Y&#10;zMzFuSYldsfG8enFS/gune/e7DyWJXUYTUxBm6sXqnXod9MkPZ+kQkN7DwxDkwJQWJeNlv49E6tq&#10;QIYaZSlKpXkoJ6kgqZYVEhiWo6oxDzmlCYjPCEFEkj9C43xosPNCbGowfZ5E2xVAoZaIurtzm4PY&#10;JlA7c2MRcww0y50EHz0EoCrhW9gx3EgAWk0iQduQnM5NAyxBKUv/DHWuwzIRXawaaBD5C1kLyL6D&#10;HQSKhTWp8Ai2homDBkwdNYVmcmptAJuXF7BwZlzUS5a2V6BEmksAOoid3W1cf3oZlx6cwcq5WQzN&#10;d4lI3DoCXbm6Fl2jrUJ7OLk4QjL2Sms4iYXNBRF9u7S9jOVTq9i6eAprZzfROz6AQkkZuDQg+xcu&#10;bK3g1MUdbBAgdvd3Iyk1ETb2ltDV14SNrQWSU6LQSvC5uESAt07gSkAsledgYo7AjKDwzKUxEVm8&#10;fKpfRB4zGLIMTqsEIA7PttJ6i9AkDhAY947L0donQWVjBpJz/OAVYgYXXyOCQ3sCRW/kV8SitjkX&#10;ncNSoUFc3B7A3NYA3etKJBAQBsZ7oqg+U0wENi8vYfYUQfASQfEmzaQInK/cv4D1C+uolFXBl8Cw&#10;XFqJ0YVx9E8OExj3orFNQc8/BoZ2JvAM8UEhgRRLRV25gL/8klwUV1CbkddB2lSHRgLFimqChPJC&#10;FDEcSkpRXUswSdBYyjkzK3JRJy1Be3sDDd7UDgY7MTE+JMBwcpKu7RUYPnz4UGgOGQxZY7gPhpzP&#10;sL299WfAcHF26jUcvgZDR1tEhNJvomdXW7UHhQyH1RUFKCncA8Mq+i319RXClDw7O4q5+TH09KkE&#10;GHJEcnYuTX5yY1Bclora+kJ6tvWYnu0T2kOOPp9bGkbPoBLlklxEJwbBw9+Ono8NIhMDkVuWhsLq&#10;LKTlxyMwykvAYlZxEmoVJQSEKXAPtKPPPSBrlWBsjiZQCyPoHuoSibBzi8phaeuMr719FF9/9ziO&#10;0Cz08HF9AkA9vENA+PYhTXz97eN47yhBlp65iGg+osE+gwSHmsY4SWDIIMhmZW2CBfE5AaUhQQRr&#10;BDmpNZuMdajT1jeypO0soaNvvgeJr0BRl5ZaNMO2tLInaAtHJEFgZFS88DOMiU2Ct08AnJ094EXA&#10;GBIcIYCQNYZF1BkXFpaIKGRO8+JEs1hTMwsYUgfLpmQ9PT0hBjRw6OvrEChqEiQep22M4eBA98/F&#10;mY7rDCsrAlTqjA31DWBrbQMvAkIfLy8Cfmf6TB961MlZWlgQEPoiMiJC+ChaWZsR7Hlgfn6WYPC/&#10;CTPyf/kvf0TLvyYo/LHQHD5//pyurxBubpxrkSZDBIMMhgyEbF5mQExMTEIQASqbtVkTWlFRTWDY&#10;gIYGufAvZCBsFVD4y4JhN/3fQ1DYix429QxOYGx4EtPTc1jf2sDO+dM4RXDYLq1FugeBGAFxFQ36&#10;HIUsJzBsIihsJihUmlpAaWKBFhqg2y0c0EiDc4OBDSp0zFCqZQqFsy/6w+KgcPBEvbEV2iwdaNA3&#10;IxgkMDQyRTcNvJ0EfR082NM59iqemNL6HiAIH0Ma6NnEV0FgmGVojVR7X8QHJMM/ohAesdUEhjI4&#10;pavgkKL8HPBem5FZ/nVrDB0ICkWU9E/t+/PBUPga/v8BDPc1hRyEwsJg6BZdg8CYakREFcPPOQxm&#10;hw1w7D98BSd+5auI8fHH0uw0nhI8PHr6AI+e3CdIvIlbN6+LWskcePL4McHFJ9/EfQKL9ooKhOsZ&#10;IPrwYVQSlCnp2bfRJEGAob6eAMMWYzYlGxDYGYh2wqLWJxE+aixm6KQ2paZ+ooOjXWlfbjcdBJPt&#10;tH87vaM9NIFTG5qKusAcBc/aRq7N3U59jZr6nk5qj+30frO06urupV8xNBaJn9lXscXMGjWaXM2D&#10;ANLMBkoLW2r7llDS8TjPIieQ5tJxtdr61M7NUE0TnDJ6NzhqOYcAtsUvCL1BYWilCa2UYFJGEMlg&#10;WEPbVxFMKqkPmykuRUd6OspCgtCRl4vz3V0Yz8tDEd2T3MPHIaMJVTNNmiT0e0ro/Rgg+Hy8toGP&#10;btzGo4tX8PGtu3i8cRrqpAykaRujkPrqquMcUayHlHePIIH9B+Pj8eT8OXz/5Qf4/sef4MPbd7A9&#10;PAZlXCLK6T7mvnuM3mFzOpcZiqlvLiRYlnh4YbS6GruntvHxs6f4+INn+PjxIzzeOYvlRjkaPXxR&#10;oKGF3PeOo8XZDduV1XixvILv7BKAPnuG33n5Er959x5ebG7jfv8QNguK0eHigbJjmpBoGaHPy28P&#10;DHOqiGiLElCtrICaAEnWWYdaVaXQpDEgFtdmoaAyDXXNpagkSExIpxkzAWFKTgTyy5NR1ZAHVXcN&#10;+seVWNwcws6VBZy/voxTV2aFtrCfQEc1UIvmnmqCMQka2stQ21JMUkLrFWjqkghpaK+CjKCypa9B&#10;CP9fXJeF/Gp6OA25qGoqIiDMQHZZEsLivOHoYQpLJz2Y2GgiKjkAfeOtWD83h6UzUxic7RTXLiFZ&#10;OD2Jqw/PYffZZZy/s4mRhU46fh0dL5+grgT9E62YWOzD9MoQ5tenMLc2jaWteYwREPQMd0OmaoS0&#10;WYrOgU5ML81gmzrp+bUlqHrViM9OFZrDTtpuamUG4/MTqCcQ8gv2gbWjJawdzJGQGoPeQRW2Tk8R&#10;FA6jtaMSqVlBKKqIw9CEjM7Vi52r07h8ewWrZ0boGvoxT1A9S8uBqRb0TTSje1SOdoLJjkEpZHT/&#10;SuvSCQqz0dxVga7BKtTK05BXEoGMvGCk54QgtziGriMfg+PN9DtasbDei3ECzdrmAsRnBSKOzs+m&#10;9rVLC1gjMJzfmcHU5gSWzy3i8oOLOL97jp7bIJLyUxFOUFutqMHI4jhB9TqmN+YwTKBUXF8Gaw9b&#10;mLtawTvcDx5BXrB2pf8dLODk7YzgyGBR3aS4JB9l5UUoKS1AKQmXJpPUlIso5JraMhQWZyC/MA3V&#10;NUVo65BB3UXg26fG+ASD4RjGx8eEKZmjkTldzfb2tkhwve9j+F//63/dA8M2lfAx5FrJ7GO4rzHc&#10;FwbD0AA/uDnZIzIsEJVleaitZk1hHuprSggM2ccwnSRDrMukBIaqBnTT9XR2NaGpuRrSxjKUlGWi&#10;qCSNrjkZuRzRX5iAWmkB2tR7puW5pSHMUluaWuzH0KQaUmUZkuhdCU/wRQS104ySRORypZlcDm7y&#10;grOvNezcTWmSxUCfgsBoN9i4GiA1L4omWJ0Ym+9HW28zZMoGyBRNBNalsHV0wSF6kb9+6LgAQoZD&#10;E0sn2Np5EER5wj+QSzMmw5Fm0gyJ776nCQ2aterqWdFkhcDKyA6Gxg4Ee9Y4oWGCYyItjgmBnwV0&#10;DWlCY8BAyNpFWv6UMFRa4CTNYE9qG8GYYNLNw0doCtMzcpGXW4T4uGS4u3nDwsIGOjQT19PlvIVW&#10;oiZyNAFkRvqeJjEnuwApyRkEj+FwdHSFKQ0WDIZaWlpiaUgAYkCDjw4NDFyz2NHRUUQKW1lZwdjY&#10;iLY3Jrh0FPlCfXy8YGPD2kxD8bmrq5NIMs/CLh0WFuYEeJm4f/8+fvzjHwlN4Z/+6Z+KhNacv/Av&#10;//L/Fi4K7MvIPowcVJKRkSVqIGdnMxzmiAhqhtzQ0HDhM8mR1BWVtaitk0He1IJmAkMlp6pRcY5C&#10;ji7m1DScgoaDSn460GRPuAQewWMHQWRHBy070EmDz8joGKZGprC6uIHF5VVsn9vB5euXsbU8j9bS&#10;ImTa2SOfBroauqdSYTY2RrMp1001g5IGtTZzW1HDmAdM9jVUmNrQ4GKGGg1dKAgGu+w90EFA2EID&#10;Dmt4uAar0Aiy6ZgGPTUB4t7gTuv6xkIr1EIDu1JAoQHUdK5GXUMUURvItHBBkkcYQoLS4U5g5Bwv&#10;g0uSApzQ2oHEPlkBe/r/TTkI/n6eCEj7OfIm+L0Jg2/K/ve/kLzyK3xTOPiE4U+kqGEoZBPyKzPy&#10;QXJQWpovk4MB8Gdlz5+wBk6czoZrI8c2iMATzyiCwrgKRASnwdPGEwbv0ITxP/4atLlyR3k1Ll28&#10;gBcfvMCzZ+/jEbX/e7du4dqly7hx/YZ4H148e46PPvoQ6/NzyCcICj92BHknNSDnABOCOjYjq+g9&#10;ZK1fi5EutQGCNIJHnkB0Cig0FP9/Lvz/K6HvPtco0vY02WDZB8r9715vw4D5z0gHidiejtPGmkch&#10;vM5tda+9sqhYy8haT21dVJ3QQTX1RXUEgRyYJTe1hoLeEZWlPb079H7Qe1KjZYjKE7qopAmPwskd&#10;6sBQSJxdUUATUQlNFsfSMjCekIJaE2uUUp+q0LeEytwa9WamqKKJ6AT1E3cnpnC2bwgjNQ041TmA&#10;O6MzmMkvQ5W1M6rofavWIPDUMRQpaVK0ddCbnYWPLpzFZ3dv4eM7t/DJ7V1sDA6jxM0L+QSCZYc1&#10;0USA3UzXLdHQQTFNetP4mWRm4R6B4IfvP8XLFy/w/ME9bA4NQR4ZTQBsiXItPVSQVNNksSUsFOvq&#10;drzYvY5vfvgC3/z4Q3zr+TO8uHQJN4aGMZmaiTqaYJYd1xH3ZjomcQ8My+XUSRMcyrukGF7oJ4Br&#10;RKWsWPjdscmYNYFF1RnCv7BGXozckiTkl6VA3lqF4Sk2g47i1MV5XLixiuv3tnHl9gY2zxOcTbeg&#10;XJaF+JwgRKb6IJGghTV7WWVxyCyNQ15VCgFfDiTNRUIqZAUob8wXWjwGRF6mFMQgKM4TPhHO8Ity&#10;g1eYEzyC7eHqYwkLez3Yu5vAK8AO2SUJNIh2YP3sLNbOz2GaAIzBko/HpfQu3DmFKw/PYPXCNNoI&#10;rjhSuqopT8DW5FIfZteGMbc+SmA7I/IYclk8rpfMueXySnMRlRSJhLQENNDgPL82L/wJ2/o6CQxT&#10;4B8ZIGpL1zXXo6VTicyCDBGh6xPojqSMWLR1K3H63DLOX1pCs6oCweGO8A2yQk5RBDp6KzG72ont&#10;i5M4d32ezj2CtZ1xEXTCZuTO4UYBg619BNZdVZDQNedVJKBIkiL+n1hS49zVKZw6P4ats6NYPz2K&#10;lc1hLK0PYnqhCxOzHRieaMHUvBpDBIlltekIT/IUz4E1sCsX5rBwdgaL5+exdHYem1c2cPHuBbqH&#10;ayhtqEB8brKoi13dXEugOCTAcGlnldrJHhg6+buSuMA1wAMWzlY4rHMUv/rOr+Oto29By1ALHl5u&#10;CI8IQmxchEjlwjVsExKiRD658opCEYksqS0WGkOFshbtajkNjs0YHOrBxOQwpmf28hhy8Mk+GJ46&#10;dUpoDPfzGLLGkLU9nBC7KC9bpKuZmRjF9vrKazPyvsaQwdCVwDAi1F+AYZ2kmJa5YllRSsCSm4LC&#10;vFQBi/KGSnS0NqKHnl9zM9d0LkVtPV9rtjAl5xUkIjY+EEGhzgiP9BAaxM5eGd33Hkwv92FqqVcs&#10;h6fb0dRRhfSCaERnBCG1MBrZ5Yn0HiQgMZsrCrnAwklXwGBCZgji0oJg5axH0OiGlm4OTuoXQSqZ&#10;dF2FxQWQyhqRmZsPe1dPvHdcW6SzOXRMD3ZO3ggJjUdUdBLS0vNQUd2AlIx8Uerua28dwXvHdIUW&#10;Uc+Q6yE7wNjUEfqGdtDWZc22JfSNrQkWuTQeC/sissn5Z4X9EFmjyGCoRZ0Wm5Y5Opn9DhkMCwtK&#10;kUzAF0GwaGfrBAOaxR+mGfZhglhNghNzmu37+gYiJjoBWZl5yM7KR2JiiqiCwmZczh/IIGhEA4k+&#10;zcY50TUvbW1thcbQ0sqSgFGfwFFfaBLZxMwpbTjHIaeo4Qo0np7uCAz0F1BobmEm9uU2w1VN2J+Q&#10;8xZysAnnLuQ/jmwfGxsjKPQTQTKs4eT6x2wCz6V7zZCYmpKO+PhEAYcMilVVElRW1aGuXk5gqPoX&#10;gSFDIQsDobqrE739fZicmsba/Bq2107j1M45XN29hYuXL2CWJjt1qclIt7JBMUFhHUk9QZyMBshm&#10;Y2M00cCopGehIjCUGVmK5NNSjjSmQVBKz4Cd15W03mXtih4bZ3QYWtFgbUZLBkMarAkOOcikk6SL&#10;nm83wSSX4noTDFlTxClsOHigQNcM6TYeSPRhn8ssuBOsOCcoCAyb4UTCYGhHYMjyvzsYso/h69yF&#10;DH8cYJLQ+KVyEAB+mRwEgQcJg6HTG2Boz2AYXQffqCpExZQiyDMa9jTp0/y1r0Pj174CdwtbjPYO&#10;4An1kdzuHz96jPu372D36nXcJCi8c+eO6E/ff/IUjx/cRz/1n+GWZgh55xso0Twp0pwwFO6DoYre&#10;ORWBYRu9iwIMqV0cDIZvCH9H2wit4gFg+EU5CAQPErE9gekXwZJlHwz5ukW6FgJDTs7NWkEFtfdm&#10;mjyx8LvC6XN4nd+NBurP6rUNhS9fHcFVM02+62ztCbTMUE3vnMLVQ+T7VFjYoUGH3iW9V/vTRFVq&#10;bYMu6r8m84uhiktBvrM3WuPSsFndiOn0fMgdvVFHE272FazjaH5NfRSZW2KpqhpPlhZxbWYS58eG&#10;8WhzAzv9Q2gMDEe5hgEqGQxpwq4kMJTSbyjhRNbmZhivqBDVXj6hZ/riwUM8u3EDmz09qPTwRuax&#10;kwKCa+k+ldA9KLazQ29ZEW6d3sLLp4/x2ccf4TOaJNym8XS8tAI1Dq4oZCAmaOVIbv6NAgybCAQr&#10;mkpFneLxlWFI2yRIK0xAeHIQ/CNcEZHoJ3wN+8ZUGJhoh7q/CZ0DTZiY78X2hXlcurWBa3dP4eqd&#10;TZy9ukig0wdVdzVKalMRXT7MAgAA//RJREFUm+WPwDgXRKb5EGCEIzmfZtt5YQRUIUjMDRcDZEl9&#10;FqoVRQIGpW2VUPU3onNUCWWvVGhWQhJ94RZsB9dAW7gE2oilnasR7NyMERrjhbKaLPRPtNG1LOLS&#10;7jbO3iQwvbQotI7FddnoGGkWfnRrF2cxutyN2haG0Bwo6Bon6f+V05NY2p4gMBzD/Poklrfncf76&#10;DrbOrwutYWNLA8pry1BQQYNysxRdg11QdbWivrkBSTmpBIaBiE6NFabUekUdsgozERkfKhI7cw6/&#10;lc05UV93Zr4PSamBsLbXREy8B8okSWhU5mFkRomNc2xKXsQmASELRySzlrClR4ImdQXq6ZoZCqtk&#10;2WK9f1KJTYLcK3c2cOv+Ju4/PY3HLy7h/pMLuLa7ha2dGYIUeq50b0qr0tHaKUHPIP1fn4nwBE+C&#10;8mSMEbTM0W8fWRnEzPYk3Z8VnL21g52bOxhdHEVKUbrQGCYVpCG1OBNljZVQ9rWibUgNWacCWeW5&#10;CIgNpufDzzUdYYmRsHa1w1HdYzh08j1o6GnA1NwIbu5O8A/whr+/F/x9veDj4w5Pb1eCxTAUctJw&#10;YUYug6ypmgZHBYZHu2lwHMHc/CQWFrkc3l66GjYlMwgyGHLwSXNzs+jYeFDn4BOufFKYS4BeXYH5&#10;6Qmc3lwTQScMhbxsbZYjxN8Xrg62iAjxFz6F+0BYU1WIsuIs5GUlIj8nWcBiU2MV1G0ydBMYdnbJ&#10;hcZQqapFa7uUALGIOmNfODhyyh0teqZ6cPUwR3Z+DHqH5OgdVaB7WEbvjAJD05zEXAEpTUbSiqKF&#10;tjYxL5TafgJKqX3ypCYoxg2OXqaISvZFal44fMMcERjpJvx6p5aGoeiQIjwmGN6+nkjNSENuYQki&#10;4pJg4+iOd4/oCJ9D1vZ5egYjKCiK7m0qqmtlkCnaEU3rbCY+Sh0N5yzUM7CCiZmTECMTRwGJRqZ2&#10;e2Ji+4a8+uwLYm7lKI7HPodsbjakjpXFxs4ZoSERSEvNEtrA15CYmA5fnwACPoJR2s7AgE3HJNRR&#10;W9Lg5UPfxUTHCxhjky0HfbAplzWD2traOH78uABDBkYnJyehObS1tYGdnTW8vT1F1DJDoLm5KW2n&#10;J8DQw4MmkQSLrEU0NjESPoMc3fu7v/u7r8GQzcd//3d/J/7/1re+haamJri7uwtAZS0hgyFDIUMg&#10;C8Mh10VOTk4VmkROU1MtkULaoEAT10YmKPx5YLgfcfy5dKKDRN1J33e0Q9XWSm1/BCurq9jZPEvt&#10;dwfnzl/CpStXsETvQZe8AYVBgcgwtUC5OYEhJ7MmiGsyocHOmNOAGKCB7q2SBi72HSw6qSek8KQO&#10;yrX0BSQ2caCJmQN6rJzQRc+4g+CxiwZLHqzVBIasLewi6dH/aTDkgBMGQ/Yv5AL91brGyDOwEGbk&#10;BL84BIbnwSOuEa6Jza8SWisFBP5bAsPXGsF/BgpZDgLAL5ODIPAgERpDgkInNjvHSuFI4k6gyNHI&#10;0eGF8HcMgfUJYxz5lV+DztfeRmpoNLaWVsSkmS0rt3dv4/bNW7h5jcDw1i3cuX8Pzz94ITRON86f&#10;Q2N+Hvw1TiD20LuiLrKCoKqNwILNubxsJTBsI+H/Gfr+vwbDNyHwc9nze9wXURKOgEpJk58WYzMC&#10;ORJq70oCIIUBgSJ93kzvjILaObtH8FJKcFinYySiqZuof+I8ofWm5vROWaPd3hUt9H4paOLUYkBQ&#10;SNsraFJWT5OyOksbyF29UWHrgkILB9Q5+6A3NBadPsEidVTlCT3ICPJYa19NE+oqOt4E9XmrtXXo&#10;zclBW1oatpSt2GlpR3dkHIGdKaqPcZ1lQ6hovZmut5p+e629I1YktXi6uomby2s4PzuPp+fO4WL/&#10;AKTefiISu1JTF7V0/wtOnkQGvbNtWem4tbmKz94nMOTcjA8f4uL4BOThUcim31p4QgdVJw1Qelwb&#10;5dQ3CzBkTWGFvASqAQV6JtUorMlBcJwvjGx1oGt+DPYepsgojBMwOLnQj5nlYUwvDWB5awIXb2zg&#10;+r3TuHJ7C6cIvCYXu9CsrkRuaRziMvwRk0kXWhaNKkUualoKUFTLdZkjRHqaotoMYUpuH6LBd1yJ&#10;rrEWISMLPUKae+pR1pBHQBmD4ARvAYe2NHg6eJrB3c8aUQkErAQ+Q5Md2L64iAs3N3Hu+jrWCVY3&#10;Li6gY5hzJGajkX0e57owttILrrlcoywU0jfVgtWdcWzR9qxpnN8Yx/TyCIHtJFZPL4GDUBgM2b+r&#10;o6+doK9eSK28FqWSUpTVVyC3PB9pBRkokpRA1ipDW08riioLkJwZD6miBrPLkzh9dhWrG1NoVlUh&#10;PMoNPv5WBGxpaGotQkNznshluHxqEBdvrhCMTgmt4TBdZ1t/HeQd5a+AMEcAIX/G0Mj1lO8+u4AH&#10;Ly7jCcn7H16j5VXcuH0GG6emoWyrRXR8AMGKFfwCnVBenYkuAu6y2kzEpQehWl4gNKkccDK6PCi0&#10;hedun8Xl+5exem4VjR2NBPOxiEqPQ2hSBPxighAYH0L/x77WIsblJCGS/6dlIf3+fALj+MxEuAV6&#10;wsLREqY2prC1t0IwQRjnj0tMikViQozQHIZHEEzHhiI6JoQgORgVVXk0MDaIqN7FpQlhRp6dm8D6&#10;xgrm5qhdTRIwb24Kn8J9MFQqlQeCIecx5EonZ7bWRQ7D/ZQ1e2DoA2cHG4QH+0HCIF9TIsBw34yc&#10;w1V8spOExpDBkE3JajVNhDrlIn8hVz5ZWZsUaWp8/R1gYHQU1na68Pazg7uXJaLivNHSUYkOek6t&#10;BPUtXQSXQ1L0jLFPaA1yqxIQk+GHiFRvgsMQlEuzhV9uYXUKAbsHTTB8kEDgmJAZjOiUAPquCKOz&#10;fQSaalFj2pxm9NY0AwyNjEZCaia9A6nC7PsbXz+Cr7/LQRvmMDW1hb2DO2Lpu1pps6hxHBOfJiKW&#10;OThFR9/yNRiamDnDzMIFxmacLJvAbx8Kad3E3OFAMTazI+Ft9sSEAIW1hrx0dHCBr3eA8C0MDY2i&#10;552K1JRMoRVkUMzNKRRawvDwaAGFJzV0YEidtLOLu8hPyP58JSUlAhD9/f1FdLKDg4NIbM3/c4qY&#10;+Ph4gjZOQl5A2xahtLQYqanJ9L0vzMxMRCYA9kdkbaGdPQGkvS1SUlJE5Zy/+Iu/EFrCH/2Qo5LZ&#10;v/AnYn13dxcFBQUE1l4iJQ4DIfsQsvmYgXAfEDnnIgNsQUGRSGxdU9uIhsZmKLg28j8Dhm9WN9kT&#10;tdAaMhjKFU1oblFihtr65tY2ttdOCTC8fPka1tZW0dokQ21WBrJcXJBF4FZJYFhrbC6iDpWiXqs5&#10;JFp6wkzV5uyBQa7mQNskHzuJBE5JQYOhlMC80cwaTUYEhwT1DIZsMmYw7BIDtgnJQWDIKUn2wJCF&#10;kx1z3dssYzskuwQhJjgJgVFF8EqQwz25Ba4pXALvFRi+gsN/E2D4ynwswC9RJoTXD5KDAPDL5CAI&#10;/DJxjqsj4aUUrgSK3lEShEaUItI/Ax6m7jB/Rwcn/sNvwIEmBKrqeuxS+/ng+Qvhm81geO/OXeyy&#10;KfnWTdx5cB8fffIxnj58hIWBIZp00KTy2DFkaWhASkDVwn59rwBv39+P/QP3P/v/EgxZhP/hlwhD&#10;4R447tULZhcJjrBn4dx+KmrTnBdQlJyjZQttq6LraiXAa2HtOsFYi6EpTaJsoDKxhJLer1YGQ3bT&#10;4P/pnVHRJLeFjq80MhBVRKT0/ihsHKEgMJRaOUNq4YhGmkTLqK+soYlUrYY+mnXomPTeyQkOa2n/&#10;ZjdPKHz8UGrngEIre/REJ2E+uwj9QZEiBRWX0VNo828isKX3TkbvJkcZz2XnY6tRgaHicnTmFeF8&#10;Xz8utqnR6h+MUpoE1lJfIKXfVk6AX0wT5aHCfNxbW8IH1y/j5Y2b+Nat27gxPglZYAgyNbRQQmBY&#10;eVwXJUe0kHvsVfBJfZtEgGFrvwJdo20oIjCMSQ+DX7gbXHyt4O5vg8SMUDS2VGCEfahWRzG7MoLF&#10;jTGcvbJKcLiJ9Z1pjMx0EByVExQmICrRG1E0+OVVJ4p0NexnqB5pFNo6rnIiaS4UMDi9PoiZjSFM&#10;LHNC515MLdPAe3oK0yuDqFeWIa88GVnFCUjNixaBLh6BdvAKcaTrCYOiXULg1o2NnVlsnJsTfoI9&#10;oy1oHZAJsGwblKNSXigqe3CuPvapU481EaAW7pmRhxowtqCmcw1gYXOM9u/HwEQnDcQETEujBGyd&#10;GCJQGZoaEH6GKdnJyC6igau6GHmleQIGC2md693y973D3egf70N9kwThsUFISo9Ga4cMk7ODGJ/s&#10;RgPd48ycSCSlBqBelgsVAbSyoxQ9I1LMrffg7NUFLGxwdZNWYeJmTaGsvUxID133wtYQTl2ew7X7&#10;2wIK7z2/iHvPSB6fx/XdbWydmcPgKAGsrAyJKeGwsjOEruExGJlpIjDEFZm5ccgqjEV6fhRae+uF&#10;uX1ybQRz21PYuXUK1x5fxdmbZ9E52onQhFA4+DrANcQd3pHe8I32hWe4JxwDnOAe6oHQ5DBEZcYQ&#10;JCYgNjte1JHOr6JBuq4c6YWZCIkJhVegF2LiIlFQmIPyimIUFuWKWrY5OenIzklDekYifHxd4eRi&#10;Sf8nYWikE2sbszQ4jkDaIKFBVYHllQXMz8+LyGTOX8jpaTjR9RfBkGfFKhpYGQyry0swNTYsNIb7&#10;lU9Y9sHQyd4aoUE+qKHr3QdDBsHCvBTkZCYIczKDIoNhq7Ieba0NaGuTYoHaxI1bZ3Hx8iZaWmvh&#10;4m4Jbb1D8PSxRk5+HFLpnUnPjoC0KZ/ub5UoWcjpgzi1UMdgrYgWr27OQUFNIpILQggMg+ieJQrw&#10;b2wrpUkGHSM/FEk5wQTvAYhNC6L2n0qQ2SzaY3VdhQDDdw+/B3NrWwSERiI0OhH2NDM9QTNRjlY+&#10;QXLsmC60tI1gQZ1UWFQ8SsolKCypFDkKOVG2FsEjgyCLibkTLG3cYUqd2D4ccvoakQuRPjsIDE0t&#10;91LX7Im9yGNoTsJLOzsnODm6CROyGYEi5zt0dfZEcFA44mKTkJSYhkSS8LC9hNZmJlYwJjgxIcgx&#10;pVk5m5ITExNEoEcOzaJzaFlUVITy8nJRs3gvyXUofZeFwsI8seTSk+xLyOltOMDEzc1FZARwdnak&#10;dWcCRj/hk8pakx/96EfCp/CHBIMsHJHM9ZG5DB77F3IJPNYIFhfT83hlQt6HwtTUdAGG/D9HWrMp&#10;mf0LG2XK12ZkXv4yYMjSomqDtLEB7eoOav/rWF1bw+T4DM6cOof79x9idnoahWmpyOK8iTSA5NCA&#10;JTG1pIHFlAYPMzTRfZOTVGjvVVMYjo7DRZkCC3SNtb4BqHDzwHhGNuZzC9FJ0M75BxupfXDkKEcj&#10;d9OA00MDZRcNbAIK2ZwkwNBUDNYMhjxgKmngVNCgWkuwWEgDVZqZIxLcwxEVlgH/mDJ4EfR5pKjg&#10;lqr6tweGHHzyhqaQoZADal5rEb8gBwHgl8lBAPhlwkDI4kLiEVML/8gqhIUWItglCrbHTaH3q4eg&#10;86tvIcHTH6vUhp4/fIynj5/gFsHgTQKCu3fu4PbdO7hx9zYePH0iwPD89mlIM3MQZ2yGKJpElGrp&#10;QqajBzWD2puQR6J+AxZ/ITDUM3wNcrwtT0BY3gS8f6l8Dqs/K2xmZgBlGG0neBNmZjY9GxsL30SG&#10;RwZfFgZHDq7h9Dvt1M7ZnYIrjXTQe9ZJE94OnjiZ0pLuTyt9xpH6KhNTNNO2IjKbo64ZQBk+CRxb&#10;LeyhpH5UVCGivq2BQZPeM6UB5we1oPNbolVkDLBEnYkFSun9KtAxQJ4WwSWBZJd7ANSOHgICawna&#10;uHZxG/1erjzTyGJmhW4COnVoBModXFHq5AZ1XCJmsnKhEMnE6foJXmW0bYWuLqppcj2SnYlT7Sos&#10;KBWYVyixOzWH28Oj6AiPQi5NzksJBiUErhx8UqZtvAeGdS1VkKvr0TuhxtBsLw1izeBkuzJVNaob&#10;CgiGEpBbkoh6eTF6hlpIVOgaVGJivh9rp2exfmYG/WOtaGihzpSgMDTWg6DSAWkF4VD114JL4c1s&#10;9hNwyAjUcpFREoP61lIMz3dicrUfY0s9GF3oxszqkNDcnbq0JOCwqUOCDAKZkposcOBLaS0NFqVJ&#10;IhBGqa59DaZnLi1jfmMU6sEmlNfvBan0T3cIkzT7LWaWJSK7IgUlDdmobS0RtZkZTovr0tFA/6sH&#10;ZcIUreppQKNKQmDYL3wNeTDmYJSFjRlIZFXwC/VDYESAAMT0/HRkESQWExjWymsEGKo6m9E50AZZ&#10;cy3iksIRHOaN3PwUtHVwp98AeXM5yqsykJ4VjsLSeMiURWgh+Ouj+zK72oPl7RE6dzva++pEkAgD&#10;A5uSOTJ54/wUbj89tweDJLx+/cEpXLmziQtXVjBNz6KhqRzxdN6wSLrOUG94eDvCztEClrbGsHMy&#10;g4OLGYIiXJGWGyXu1fwm5zZcws6NbVy+fxHXHl3D/NYCsstyYOpoDg0TDVi4WcKNQDAgLhCB8UEE&#10;h17wIEAMI/CMzY5DXE48orNi4RfFfqSxKCDYkjTV0n0pofuUgsJiAmgSzkUXEhaIiPAgpKQQrJTm&#10;Iy8/A/Z0fXaOpiivzCPwGseZs6vo7FYiMSkGFZXFmJwcE1D4JhieP38eNTU1r8Hwj//4j1/lMVSi&#10;OD8HkopSUflkc3VJaAr3wbBD1YyIkEC4ONgi0M9TaAyltaXChMxwWFyQjqL8NBF8wkEpzXIJVM11&#10;UChq0N3TjMtXt/HoyQ2cOrMoTMnOruY4cfIbBIimqJRkC/Bns71UkQtlVxmBYRVaaNnSU472QQm6&#10;RurQPlyLlv4q1KpyCRDpPtSmChNzc1clPXMCDi4PWRqDmFRfRKcG0oQoBoqOetEWW9ppoHSyx298&#10;7SvQoM6bS+a50ADg5OoPIwI2LQ4cIejTphebwdCAYMuWOo74pHSUVtRQewjEoSOa0NQxgQF1TBxI&#10;omvIZmV7GNIsdg8UCfwsGBZdYU5waGbpJJJmi8TZtM6wyDkN9/Ma8pKTWZtRh8iVUOztnAkMXQkI&#10;bUXdZC1NfeFjaEodLNdA1qeZMwejGFGHacGJsmkfU+rEDAk2tLU5GnnPl5Dhb197yL6BXOmGcwdy&#10;mTxTU1MBfhxwwuZi1hKamhrR/54EifGIigoXpmUXFydhSmYfxL6+Pnz/+98XJmQ2HbOmcL8+Mk8s&#10;+Hsuccc5Chn8iopKhLDJmLWGbF4OCgoB+xiy3yGX8WMwZG2hTN4iTMlv+hjuyz4g7kEi+xPumZG5&#10;7B0Doaq1nY4hh6S2RvgZLiwtYn5xAXOzS7h27SZefvASY4ODSCIozHD3RD4983IzGxpQLNFI91NG&#10;gxWL1MQMZTQIZ9E97IqJxZPpWTxeWsKZ7h5stLXiyfwCrnX1oic0ChU0AHEgiooGqm56Ln0kDIbd&#10;hntg2E2DnwBDGmDUNPgxGLazhoQGxCZqU1X0rPKMLJBi6454/wSER+fBJ7YCngRxbq9rIyvh+Cr4&#10;5JcBw4PA7xeRg2DwTTkQAL9Mfg4Yvqk1ZHnzszflIAD8MjkIADkqmSOUvyhudP+c6fgchOIbV4fQ&#10;qAqE+KbBz9oPFu9o49iv/BotT6A+pwi75y/jxeOnQkt4+fJl4Ve4e3sXN0h2H9zD+x+8wCcff4K5&#10;gREk2rki8qgmMo5popbaEZtf27S10UVwx+DH0kmf8/+dr/7/aVA7GA7Ffq8AUggDG8lPBagcIHzM&#10;/X1++jyfy0FA2M7XQZAmtI98HhZaf/29wSuhfob/7zCkbYW82pZETeC4v+ykti+EJk0MlyKpN/VB&#10;LSTNBJ17+RxZ6HN6V1qpX1PRe9lKAKgiAGStIwMkV4fh79T0nZogseOV1r6Z3UFoYsa+fbXUTzbQ&#10;e9cs8j9aQEHnbKbf00L3o1VHX0Ray+n95newxdYRjdwX0PGKaQJX5+gClZuXqKii4ghvOoecnmGN&#10;rh4a7GzQGRGKzoRY1IcEoYagciSnAKtllegJDkOVnjEqT2ijjvrqKg3a3tRmDwwrZSUiuXP7QDO6&#10;x9rRM9aGntFWjM70COCTcYRyI6ceKUG1tAgFZRkoleSgo68J43N9GCOY5G3ySpMRk+IPNz9LeATa&#10;IKcsDoNzrSKH4eRaDxQ91cKUzD5WZQRpbYONaOmrFylrWvsbMLnUT3A0QYNgP3pHVQRjhcgvT0WD&#10;qgLdI0qoB5posG1E56CCztsjoPDC9Q2sbE+id4xL0+3BI/sqssZwYEYNRXcdCmtp1l9Ng2NjjgDD&#10;akW+gEKGVFVvDUZmOzE0rRb7l9XmY2xuAGcJAs5e3cK5a9s4dXGdgLEeQVGBcPd3R1AkAU58OMFy&#10;jgBCNjN39LUJf8J2gprq2mKER/khJNwbhSWZAgw5mrW6Jp++y0UZgW0JR3PXZULdW4vhKZWIRJ5e&#10;7kFHvxTVshyCg1gRdcxRyWtnJ3Dl7iZ2n5zFnffPi+XlOxtCe7hyagL9wy0or85FZKw/nN2sCQCc&#10;EBEdjGQCtdSMeCSnxQqJSwpBaKQ7sgrj0TOsxOqZWZy+uoGzN0+TnMGZ62fQN9GP0IRwaBhp4qjB&#10;UVh72sAv1g8RaZFCghKCEJIUipjsWCTkJb7SGMYhNDEM4cnRyKJ7UqOoQ52iHmU1ZSgoykVqeiK8&#10;fd1hYKQDYyM9uLo6ICo6hOAvSmgM4xPDRb3h0zsrAg6rJIWIiQ1DtaQM4xMjmJiYEIEBHHzCPoYX&#10;L14UGiAGQ85r+Ed/9Eevg084XQ2D4chAr4hKZt/CfTBUtyoRGRoEZ3sb+Pu4oZrT6bwCw/KSbAGE&#10;pUWZAhJZk6iQVQswbFHW0fm7cHP3nNAYTk73gSufeHpzTeF36Z7vgWFLmwT1siLUybOhUBejiyBw&#10;cEpOky0FSTP6aX2AliydY1LIu0ppQlZCE7F6kVZI1VtJkFhIcJiGlLxQRCZRG4r1JsjOEfk1B0Z7&#10;ERQSgK++9Q28degwTtAs05RmmNb2HqJ6iY4h+/vZwJjzDVLnYUADuSkBWlhknADD4LAYHCUgMKQX&#10;39bRU4Afaw85IvmElrGIQtajTkmPOi0GRQ5AYWFgZDC0IFi0IhhgLSFDIZuTWUwJVNiMzHBoY+0g&#10;IoxtbfY0hgyFLNraBjh69CQOvXMU77xzGEePaEBXxxCG1HEa0vf6NLvV1NQRCa7Zp5CDT7y82Kwb&#10;KfIJsnh4eIhch5qamiL4xNbWiuDPEfYOdgSCfgRs+airqxFLrpri4uosglHCwkKxRJDE0esMgv/4&#10;j//wSnP4E7H8zne+I/wLOfAkIiJCgCDDH4Mhm425dB/nX7S3dxIRyaxN5GonNTV1PwOGb0LhF4Vh&#10;cB8MW1RsduZ9VNTO6Vh1tZidnxNVKG7u3qJ2/Qjf/Oa38Nu/9duYGx5Bio8/sp3dUGJlj1qOoqRB&#10;Zx8KOcE1ax5KaIBJpsGjISQMV8fH8N17d/Hp7k18ePUKvn39Jrbbu1Dv4YN8eg5VJ3VEpCOXv+p6&#10;pTHcB0MBhzRA8ZIHRwbDDhpoGAwbqV2V0vPKoIlFvIMfooNSEBxbAs84CTwI7FyTlK/B0ClFSWC4&#10;F4DyvxoM9+UgKGQ5EAC/TH4BMPzn5CAA/DI5EAwJAjltzRfFNbEJzrSPc5QEAfG1COcSeO6x8Dah&#10;ids3NHD8V34dnsZWGGvrxtPb9/Hs8RNhOr5CYMjL27dv49ad27j98D6ePn+GD568jyFqvzH6Zkg4&#10;pIFCAoQmgq42grrWkyfRRfC0D2Jd9I520+ddr8Dti/ILgeEr+aIm8ovCx3u97RfOsy+fw+Dn8qbp&#10;+k3ZA8EvCAEdaxR/nry+BlrfB8N9f9tmYwZD1jQyGP60byNH+rPsVYYhYS0lB3nRZExNgNhJEyvW&#10;2LebEATSu9VMEy/WKLboEVjqmJKYiIAvLkPJGs82grwWLYJCTT3hG6k0s4KC+l0ZTeqk9E7KrGzR&#10;YuOINgsbtFN/wO+sQk8f9bq6kJkTSLq5Qu7mhgpbG5Ra2aHFNwgDIZFoc3ZHLUFnzXEt1J/QpQmj&#10;DpSW9ntgmFGcjLyKDJRIckXi3dqmMshbJQL8uvrkaGmvgay5HJL6fCRnRCIk2gexyaGoqC1AYwtr&#10;FYuQlBmJgAhXOHmaw8pJH17BtiipSRNAyKXYOHdho7oMJfUZIvgkvzoFVU0FIjKZA1DqWkqF3yKn&#10;+Whqq0YBAWFmQZxY1jWVCA0hS2u3FL0jLZhfGxEm7K1z8+geakZhVTqSsyNQ1ViA3sk2zG6OYuXs&#10;DKbWhtA21CSqqigIwjpG5VCPyIQZuWeiWfjrnb68hLWdGaGh5NrQQ1PdBIRbuHL7LC4RCOxc2RLm&#10;5Yr6UmQUpiI9P1lEHtc11RIUjwg/wom5EYxPDwrTcVpGLAKDXJFN0MTl0zq7mwiQUpFFMCVvrsDo&#10;BIH3gAxNqlL0j8jpGG2YWenB4GQLGlpKkF0Sh4yiKKEtZE0hawZvPjqDq/e2hBn5wq1VURGFobG9&#10;j6BTXorC0nSkZsYiJj4MUQRVCUnRyC/KfpUvkDWVBPTFGYhNDERpVSaBRhdOXVrB9uU1LJ9ZoPs1&#10;jfHlcQKTBniH+kDD4CS0LbThHuqKuBwCzOIUJOQnICI9ArH0f1IBlxhMQiJ9lphPgJiThLiMBOFv&#10;WdlYDUWHgp6XEuWVJUjPSIKHpws0Th7B4ffewknNYwQS+vD0ckZ8fARBcwWWV6ewsTUvyuKlpscK&#10;U3N7hxIzM3RvJ8YxODgoTMoPHz7ElStXXoMhp1vYB0NOV1NSkCfAcLi/R4DhvsaQ1xkMWWPoZGcN&#10;P283VJXno6GuTIAgB5swFDIkshmZP983JXd1NWNldQJnz68KH0N+pnIFTYQKkgjAfZCRHYX2znoM&#10;0WSqiyYu7CLA5Qm5TOHYfKtIRq4eqhNJx3unmuhdUKJ/plmscxJyhsYBgsbOkVooOkvp/mUSYEcj&#10;IJI6e3tdeAY6EWhL0Dfcg6SURLzz3nv4j//p1/HW4eMwMLXeq3piYgd9zkVISzMzO5iYcTJqc+hT&#10;J+FPs8KyqhokJGcQ0NnA3TsA8clZNFnIQVBoHJzc/EVEs6OLL2wIMrmSij4BJqen0SZAYGBkP0aG&#10;Rn0ja1ENRYc6Mc5ryNpHLQJUro9sQLNXEwIUa2t7ONi7CO0hRyCzGFMHpkUd27FjNOEgKDx8+ASO&#10;0zrL0cMa9DkNasc1CB6P4t1336XvD4uoZCdnJwQFBQlNHpuZLS0JfmmGzxHIDg62CA4OREpKMkFa&#10;NTo7OyCTNRDQ5SMmJgp2NFPmnIhsauZSdz/827/FP/3TP+HvfvITYUbmdTYjc3QmaybZjLx3rmjh&#10;X8iaw+hoNl+zVtJCSGBgkEhqzZVO6uqkvzQYsgmZNYfNyjbap4X2VaCktFz4GO7SgP37P/gD/OEf&#10;/xH+9E//HH/xF3+JP/+//gRrk1NI9/JFJkFhOYF4vbE15IYWIom1zNhUwJqEALtI3xipNGDW0/Wf&#10;Hh3BZ48f4Psff4jf+eQj/OaDh5iUKZFv64iM946hSltfDEhtBHmcf27flMw+hkLoWfKSwZDhsYO1&#10;FPQM62lQy6NnnUJtLMY1iEA5A75x5XBPrCcwbP53MHwlBwHgl8kXoZDly8DQka7DmYNOYiQE5NUI&#10;C8mGn10QnDQtYPDr70D3K+8gOTACFzbP4OMPXuLJo8ciV+GNa9dxZ/c27hAY3ntwHw+fPsHzZ89x&#10;+9xlyDMKEH1MD2nvHhdl51QENmwybn8DDBmuOmnZrbsHiF+ENLHNQYBHENlN331ROnUNDpTX+/E2&#10;fE6+Flo/SN48z+dyMLQeBJG/CBi+KQx8AgwNGQhfBWPRMVoIMlmESZpE5Fyk7fYhcU+buLdkYNvL&#10;92iGLtYe0jvF2r02epfbDEwJbOmd0yWhd6ydwLPDZM8nkwG7neBQRfeInw+brVla6b1sp/5VQX1T&#10;q7kV2qi/b6Xn00r3QuSeNDRAs4kplFbWaLa2QYOZOWpNLKGwdUKbgzOU5hZCs8iVZaTUB9cdPwkF&#10;9eECDKNTQhGfFo44El5nyMsqTEQOAWOFJFtoCptaKiGpy0c8fR8U4YPQGD8kpkfSfmEIjvSEm68N&#10;bF2MRQoZF29LJGdFEGhVYnqjT5iS2cewfVgqIoELJCnIKosXaTvCkgkyM4NRqywRsDe3OowGZTkK&#10;K9JQJc0Xfo38v6SxEOW1OZA2lxGwyjCzPChMyLyslRfTdQciMslfpNRhGFw9N4sLt7dx5voa5rbH&#10;wRVVBuY6MLLURQDUjQkCsSmCwpUzY7i4uykCVzjdTVldHjr6FZhdHcP2hRVcvHlGwOHpSxsYmxtG&#10;52A7ZK1S1MiroGhrFEA4SkDI2kIFfZ6VmwT/QHfExge/DlZolJUhNMxDwGIzgfRFNn+fnxOpZDhS&#10;uG+UYGFCSZAnRXVjHvIYlJWFWD49iluPd4SWkDWGZ64uiPJ4XEdZ0VkpchkWVqVCrqzEwEg7JmYG&#10;0DvQgSqhqctBaXkRyir3pKg0lwCGq1FE0rOswsI6gc7VTSydnkfveDeU3c2QdzSJoJrQ2FCRh5B9&#10;DBkEc6qyUUgThszyDAGJLAyFKUXJQtJK0pBRkkXPMxPZdB4GQ2VnCz2nDrS2KyFtqEFGZjKcXexh&#10;aKALbZ0T0NXXgJePMyoqCzEy1o1TZ5YxOKwWEcp5BWk0gDZjcWkGywR0HJHMpj4ujccaQq7vyWCo&#10;UChw9+5d/OEf/qHIY6juaBdgyD6GQ33drzWF7GfI0tnWsgeGtlbw8XIV6Woa68uFfyHDIEMhw6Gk&#10;kiY89DnnMeR0NePjvThzZkmUvauszqNnWCMSWbOMTVB7murE8hpNRNbHMDnbRQAnQ89oA/rGZaKO&#10;tay9GFWyDOFr2DZUi86xBgGFwwutmF7rxORKO/omG9AxJKFtKujZc2L5DITFe8HEVgemdnqITY0W&#10;ScLzC/MIAo3xH3/9K/jK2+9B18iSANBWaAxZGAyNCRyMTQnkjAnaqEPx9g+i97gOmTmFMLWwhZOr&#10;N2IS0lFcVoOS8lrkFpQjO6+c2i77puYiNJLacFA0vPzC4eoRJLSLbELmVDUMi5p6JqJcHouGFmv6&#10;9KGpZUDArydMx0bUwbGZ2JpAxtHBFZ4evvDzDYaPtz/c3X3g4uwhwJG1iybUMerQvlqauqJcHucs&#10;1NLWxpEjNIkgODxx4gTs7e0FFLKwjyGnqzEzMxXBJnl5OWhpacbw8CAGBvpQVlaCuLgYYWI2NORc&#10;iPooLi4ULgh///d/J3wKGQxZW8h///W//gm1sWVwRROGQk5cHRMTL4JLWGvI2kJ7e0dYWXEUtAMi&#10;o6JRXV0jwPCX1RiylnAfDJsUKgGFUjpOcUmZSFXz2be/hR/++If42x/9ED/8u7/H3/zNf8df/Mmf&#10;YHtyBpnu3kine1VBz6CBnkGTvplIvSFnMKSBpULbEEU04FS5emCovAK7mxt4+fC+KP7//U8/xWcP&#10;HmG+oweV9AwyT5xEGfuRERSyLxXnKtzz/doDQ45MZg0hF9QXgyJrOmgAUhpZiDJ4mfTME82dEOUR&#10;jsDwbHgmVME1pfHfwfANOQgAv0x+GTB0iGmAC+3jHVuL4OgK+HsnwcXICeZva0L7P30VtvQe1ZVU&#10;4PbN2/j040/ExPn69eu4deMm7hEYso/hw0eP8OHHH+Hl02dYH55CvmcI4t7VRP57J1FP7yIDToeO&#10;Ljq0tAgGCbYIRFgYsP5PAENxXmFK3hM2K38xAlrAHomKjs3v0J7swSHXk+6gY+/LT+9rLAK6GA73&#10;NPIkBHNq6qs5ZZSaJ2gEhQzh7cb0W0zofhMgdvF1UF/O23EeUfaVZBhto98rfCLpcw6qaaX9WrX1&#10;0EYiNI20Xyvt38YJxS0s0Wlpg07qd9tp8t5qZikAV0Sb6+lBqakJ+UlNKOg6BRiGx/sjjgAgKSsa&#10;MckhiCX4S82JRkZeHPKLk4T5s1FRRoCRgei4QIRE+SGClhFx/tQxeMEnyAUB4e4IiHBDcJQnMgvj&#10;oO6XY259kABtHItnRjC13isAcXq9Hy19tSipzxTawvTiWLFsH5QJk/DC+qgAP1VXvdAEsoaQzdQM&#10;iQyGDIpdgwRuK0NY2hwXkdL8OQepcK5FNjUzGHIuQwbDc7c2sXVlma5hStRQZjAcXewUcDi5Ste0&#10;NYTTlxdFNDPnMmTfSlWPDOqBZozPDxAcrgqN4ezqBAEjdeYEf2W1xUJzWFiRh1pZFWoaK1FeXYjc&#10;wjRExQYK4Zx3HL3K5dLS6N7aOxjD1sFImJPPXljCqZ1pzCx2o6tfSr9VAnlbGeqbCSAaclEtyxNB&#10;MWwyZjBkk/HSq0jlrhEZquW5InI1MtmbnlkoGprKMD1P93pzFlOzI1C0NKKgOBdxiVHw9nOnQd6T&#10;rikEoRG+yMiKQU9/M9a2ZgjCx6HokqGAYCezmBOH5yK7OAfJ2clIyklGdEY0siuzUNJQjGJpEfIk&#10;uUgmEGQtYUZZOoFiOlJLUgkO+Tny/nsBOcU1pSK1Tw4dS1JbSWBcB0lNBWLjIuHsaAdTUwOYWxiJ&#10;yGR5Uy3B8xC2Ti0SZPWKHIb9gx1YXpnDxiY9t6W512A4MzMjNIY8A94HQ9b2MBi+fPkSXZ0dKC3M&#10;F2A42Nv1WlPIvoYs+2DoyGDo4YwKglgGQAZBln1zMq8zFPJ33WoFVlemcfbsiqiRHJ8QLOBweraf&#10;nu8EuAze4IgKfYPNGJ3oeAWGcvRPMOxzypoGkYRc1l6C7tFGAkKO/G+iiZKSJk092LgwhvmtbnSP&#10;1aJtoJLgsEYAZFl9uoge53fKxZdgzsse0fERKCoppGcZA216eb/x3jEcOqYlyuLpG9sKzaExgaER&#10;5xqkWZ8ObcNg6BsYguq6BmTnF0GXoO2Elr5IM+PmGYDAkGgEhsYgPCqFjsvtNw0x8RlITM1DSnqB&#10;AMVI+iwkPEFoF1m8/EJE+Twf/zBRSs8/gCaLwREIDo1EUGAYQkMiERkRi6jIOJG6Zj8ieT8qOT+v&#10;WKSx4SUnu06IT0FsTIKohsL1h9m/kLV3DITsT2hubi7W2bTMfoCubq4EabYEgATLjVKMjAzRpGES&#10;PT1d4EjlkJAgkd9QR0dL+Bi2tqqEuZj9ClkYDveF/Q47OzuFCZmDW3KycwQQsv8gg19Odh68vX3h&#10;4uIGP/9AYVrmEnj8nQDEXxIMGQp5KZMrhW8hgyGbkienp/CDP/pD/OQf/g4/+smP8ZN//Cf8NYHh&#10;X/7pn+L8wiLyvQOQaWiOSgMLNOqZQ6FnhmYDhkMCQ1qWs2+QnQvmi8pwiyZQn969je9/81N891uf&#10;4Xvf/Ay/9fJj3Dt1HvM0QZC7uKKC2katjgGaSFpJ9qOSeZDZE/aDoiUNinuwaCHyvXHy3+QTNFGx&#10;cEakdzT8InLhliiBa2oT3P8dDF/LQQD4ZfLLgKFTnBweCXL40XpQRCk8HCNgftwEOr/6Ngy+8g6i&#10;vf0wMzqBBw8f4/mL57h95zZu3ryJ3Zu3cOfWLh7eu48nNEn68KMPsXvpKtpKapBg4oS0I/qoOK4H&#10;mZYhWrS00U6ipkmamqFBAA1BEkEHQ+H/nmBIkPQFEf6IhuxP+NPy2q+Q1tnHtoPW20n4HoggFpJ9&#10;WG4nyGsjkGuje8Jl+/aiolljSNfyWva3JXikJZ9bwCEfn2GQofBVUIzacM+XUy1M3Xr07hmgm+Ct&#10;m0GV9hV+k/ye0r6smWzXJQjl49ExuDqRcAGgSV87wyF9LzSYr34rV6XhCkf9lrboNLXYSwhO52nV&#10;1ab7po0uOh/7Z7bRsQQYMtzFE7xk5CUiOTMKiWKdoTAFWXnxBDwJKChJRmxiAPyCXRAWHYCE1EjE&#10;EUDGJIUgmYAyIz8eeaWpKCJ4VHXXYfv8Aq7cZTBbEabk9YtTuHh3HTs3lgkWJ9E93oyusT3pnVRh&#10;6fQETl1YFFpDhkoGQjYdt3TWiSVHIPN636hKVJRgTSGnqeHgGDY3MzC29jYIX8TxxQGsnp3H2Rub&#10;OH11Hed3TxEcrmL+1ATBYe9rMJzdHBT+eztXl4XGcPXMtPA17BxSQtYmod/RiMHJLozM9EHZKUN+&#10;eRZBbyrS8uhepEYRQEciOSOWICwLNfWlqG+sQO2rJMgzc4M4R1CpaK4kAPKCrb0hrG31UVqeITRL&#10;80v9GJ1qRc+gHPLWcpTXZaG0JkNAbrO6Gpd21/Hxdx7i4s019NG9aumuRkNLMUpr0xGd6gtXPzN4&#10;h9ggLjUQdY0lQmM4ONKF/qFOdPa00TXlwMPbGRraR2Firk9wSINqqBcSkkPR3asgkByAskOKuLRI&#10;+EZ4IzguGJH8e7KTkFmQjhICvAJJASrl5aiQsQtAEf2fJ4AwvTQF+TUE45JssZ6QG0cQGYNU2i+7&#10;NIdgNQlegZ6wsreEj58H0jOSRVRyWnoSDfgEqgFeIlVNRVWRiEReWZvGzrk1nD2/TvdsAxcunsLZ&#10;c9tYWp4VpmQGQ85BNzc3J3wM98GQ/cLYZ+YHP/gBPvzwQ/R0qVFWlC8qnwz0dL4BhsvYWlt+DYYO&#10;tpbw9nAiEKSJBsEf5zDkYBM2KXPwCWsPGQzZnNzfo8KZMyt0fSsif2F4hA+SUyNEupqevmaC8Crk&#10;FyUiMycKUlkRhsdaMTbdhimagExTGxuaakHvGJuMFRieb6O21yG05wPzLZjbHqB2OYW5zU6CwgqC&#10;9CKoh9nXt0ZojEtrM0WN8jy6556BBENOVkjPTEN5VQV8AgKgQR3pW4dP4N2jOtAkWNjXGApTsqk1&#10;QaEBdA1NCfzCIannpNgFdAw3Akna790jOHbSgLZhUDTEUQ19kbBalwDAwtqFoDEYYVFJAgqj49IF&#10;IGbmEMwVVQtNY2lFHV2HFJWSRhGZy2lbONlzWWmVkNKSShQXlSMzIxdc3SQqKh4RYTGIiUkUkcn7&#10;wMjCcJiemi1yB2YTmHEZurw8AtOUFAK2cPj5+Qog5P+Li6gdpaYK+CsoyEN7uwrDI/QujQ1C2dKE&#10;rKw0eHq5wcKCq6how9fHS0wo2N2A/Qs54IRNyLzO5uSPP/5YtCX/AH+k0nHLyyuE/yBDX309m6VL&#10;EBAQBA8Pb0SER4n/GQwZHP9HwbBe2ijAkAGRo5H/4v/+C/zdP/4Dfvz3f4d/pH75b3/0I/zNX/4l&#10;bmxsoSwwFLnGlqim59yoa4omEoWhGZqMOerRFBUn9UVt1UcDI/je1Wv43tPH+N4nH+GbBADf/ugT&#10;/N5n38FvPf4AL5bWsUz3uNnOCTI2X5F0vNJeMAB+Doamr+rZMjCyVsMCCgLQMh1DxB3XRRS1kTC/&#10;eHhHFsA1sZbAkIDwFRS6/DsYHgiAXy4/DYWcr9CRPmcQ/CIgcmUZ7yQ5ghPqERKWDzcbPxi+o4nj&#10;v/JrMH3nKMoysnHjylU8f/kh7rEZ+RZB4e4ubhMU3r6xi8cPH4lAvefvP8OpuQWUhMYiVssUhRpG&#10;kFJ/0KSpD8Xxk2jVOEkAuAeG+3DDgPW/LRjSNXNkL2vUGOKE0Dq3fdbe8ZJdJoSZ9w1587t9bZ+A&#10;uley/z/LHkATWP0UFO79FnENBGesUeSckK8DZAj6BGwS8In9+DvahqVdn++/HoEh3cNX96FFSwct&#10;OgRwBJBq2latR9/Td50ElmxyZnNzmybtR8DI33fR593G9G7TNvzceuk6+03MX1kH6Fmw8DOmSXS7&#10;thba6Nj8GwQYBof7Ij07gTr6ApRV0uCfm4iohCAkZUQhuygZqTkxiEoKRDRJSmY0DU5xyKTtcwuT&#10;CRhTBUDWyksIotoxOqvG3AZB0fUVnLu5jM3LMyL45PztVdx4cgbXH53BxTsb2L6ygPntUVHfeHZz&#10;GPNboyLKeWC8Q/g2NnfUoXOgGT3DKvSOtGJkuhuTC+yDOIL1M3NY25rE1FwvmlslKJPkIL8sVfg6&#10;tvbIhI/g4CSnjumkQbkDE8sjWNmZxxzvszaEydUBTKz0YuHUCEHqNNYvzNK1jNH3nLKmT8BlTVMx&#10;8itSUVKTTYMzQVJFJhKzYgjEGJ7iCIRTkJZF96yygOCvnmCrhWBwCOub9Hu3ZnDx8jouXlnDzHwv&#10;GptKkVcYT/ctAvLmMixx9PXWODZPT2F7Zw4zS4P0WxWorM9HcVUWxmd78PD5Ndx/chmzSwOokuYS&#10;qEchrzgeFQSQhRXJCI/xgG+wLcKjPVFcmokOdRNUrQSvBZkCwOLio0R9WI2Th+HiZovI6EAEBnvQ&#10;4OaF7JxYVBHkpRLQO3pYwdBKG5aOJvAKckVIjD/9Rn7u6SgsJ8hqqEC1vAoVUtYE5iGnIoMkHXnV&#10;aSiszUB2ZSJiMoNFzd+I+CCEx4cgOMof7j5OBBhGMLU0JCi2hLuHM6xtzBEeHkL3oxbDk730uwmQ&#10;lydw7uIWzl86hYuXTpOcwc7ZLZw6tYaV5TlMT41jbGQUw4NDWFpYFB0bR9dJqqqhVDSLDu/3f/f3&#10;8BF1hL3dnQIM2ceQS+KxlvCLpuSosGA42lnD080RdVXFaGmqgbSmBHUEhmxKZo0h+xvW15ehsbFS&#10;+Beurc2IiGTW/mZmxyAi2gvpWRGiTnJcoh98A2yQkx9DQF6H2YUeLKz2i+oz66fGsEiTj6mVbowR&#10;EI6vqDG5ThONFXpP1tqxfH4EW1cnMbPZjXYCQml7IeSdZQSG7I8ow8xKH7bOzWGM2kN8WijMbQzh&#10;7OqAEoLs0spKuHr54OhJXXz1neM4esJApJgxYs0hiSEBnpa2AfSoQ2NNXgnBWlExAaVfMI4d14Im&#10;fWdsYglTM2vhd6hHnYUmdXyHqVM5dFwT753QIUi0gpWdO+wcfODg7Ac/f/rtESmIjElFeFQigsNi&#10;acIRQZAaCr/AMASGhMOfAMY/IBgBgUEIDGLtnhccOErZyo7OZSXOZ25hQ23BAfYOLiJ/oYurJy09&#10;RBk9N1cvArEQxMTGITE5SYBwfkEOygn2a6orIZfWo6G2BmUlBPN1Veju6aA2MoK+3g6UFuciyN8L&#10;xgY6OHn8KAyoc8xIScMutZG/JMDimsgcbMJRyfzH5fA4t2F6eroAT86dKJHUiIhjBkAueceBKP7+&#10;gfD09EZiYrL4jL9njSGD4z4YcuUThkOOSn4zEvlNaSU4VNH3TbR9PcE0n4OTZKvVXSKVzn//7/9d&#10;aDH5+v72b+laf0xg+P/837i4tIQiH19k6ZmgmiCwQd9MpL/g6ESuk1ytqYNybX2offwxk1eAubp6&#10;rA8O4NaFc/j0ww/w2cuXeHTlOq7Mr+Gquh9nCkrQ7+mPFhMbdJL0m9rSAGFBspfomgeMvYhOGuwI&#10;PjldB2s66mnQKKJBI9HEGmFOAfScU+EeVQrnBIIWAkHHpOY9IRjkqif/EnkTIH8eSP48CPxFxTb+&#10;l4O9g+SL+Qz3P39dB5kAz4HOw/KzQMhST9eyV//YKb4ergSgrnFyuMQ30X1tovsph2OiHE50DudE&#10;NtcTGEZX04StHOF+CXA2sIXRO8dw+D/+KpzNLDDRP4Qn9x/j8aOnuHLjJq7fuoVbu3eon7yDO7cf&#10;4P59BsPn+JjgcIT6zxhTCySe0IWU2lY7gxmBhYCKV8I+hl3UFhggekj4/25qAwwj/yMijnuAdBIQ&#10;sfD659sa/tQ2+7IPUF8UAUxfkH1wZBPyT4Pkngh4o98pIqZpm58xO5MIkKPvhbmZ3pMuYwJHoVFk&#10;wPxpOXh/gjne/xXU7V/vmwExb/6OfeFtP4dkPs7P/r5fVNg1YP9YbwpPAFj7uC+vwTAxJRq5Baki&#10;ija3KBXJBEHRCdTBR3mKgv5cuquiniBIVQelijpngoXqukJIpJykuYKArg2b5+dw+vICti/N4tTl&#10;WSy+SlPDJmTWGO7cXMLle1u4+eQsrj44jfO7G9i4OCcAcWS+G4r2WtQryqFU1wso7B9rF6A4NNkp&#10;Ip/7RtsEKHIk9Cku33aawGF+AG2dDUjLjUNCWgTyS9MhkZWhkkCGNXwZBUmoa5FgdGEQsxsTmNkY&#10;xdKZCXFOFgbD1XMzIqcfQ+MsB6v0NSKzKF7kTUzMikQxgWcOATBDYXRKuADDTLpXxQQQbArtUDcL&#10;E+jwaKfQFJ6/uIa7Dy7g3sOLuHB5GSvrBKMzavQPyTFF4Hz67Cy9tBt4/PwqXn5yD88+uoMru6fE&#10;72tsqcIKAezjZ9dx7tIKlG0SJBEUhNEzSEoLQVlVBmoa8ggS4wjsQpGRHY28/FRIakpRUVkkonnd&#10;3B3h6GQLfQNtAgWa3UcHIys7GZFRgbCx0qPB2gKh4Z40uPsgiJYh0X7idyVmxiAmORwRccEkIcjI&#10;IegvyiZAzEVVHUekl6KwMgu5BETFNZkop+vIl6QiPiOYjuGNZJpIlFTkoKGpigCYIy3LUFySh8jI&#10;YLgRiFlZmSIhIRrTs2O4dO00zl7cxNbpJVy6Quvnt2iQXsPi4jRGR/oxMzWK5YVpzM9MYXxsTIDh&#10;4vyCAMPrV68RJEjQ3KQQJpIf/P4f4JOPPiYw7BKm5F8MDB1QU1EIRWMVaqsKUUOAz1DIwhpDhsKm&#10;Jgl6elqwvT2P+w+vCp9CjkZOTA4WwnkLQ8PdEBBMx6rPxfwSgdzpCQL/AQyOKtA7JBNaw7mNfowv&#10;qjE034aR5XZMEBzOnOrD4rlBAYWjS63oGKlFQ0cxmnsq0TveJOpk8+Tq4s0NoSEvJBh39bIjiDNA&#10;LN3D2gYpTRbyYePkJuolv3VIg0COS8mxqd4eeno8KdCnNmCKkLAolJZVo6xcIsrW6egaic85vQwL&#10;+x0amVtDnwYJE2s7GJnZ4NARLRw6qiOSYevR4KOtZwUDI3uCSUfo6llAR8cMmlrGOHnSEBoa+tDW&#10;NoQ+QYsep6Ohmak+zUw5cbUJHdOYoNPI2IyEy+exmNFnZvSduVgaUgerT1BqaGAGHToORzGbW1rB&#10;0dkRfgE+SE1LEHW26+slUMgbUS+pRmFBnvChVbU2YXi4G82KOqSnxMLCVA86msdgQDNgdxdXyBua&#10;8OGHH+Fv/uZv8JMf/1jA1361E05wvbCwgLi4WGHCZi0l58dk+GMfQ658EhsbD1dXd/j6+iE1NU3k&#10;L2SYY60hg2G9tOkXBkNlc5uAQhnBpLReLo7PgSyTk9P43ve+J/Ir8nWxRvPHP/47cb1/+Wd/gu3x&#10;ceS4uBEYGkLCYEj3SS6gkOHQVFQ4KD2hiUojE1Ta2CPP3gl5/v6Y7GjHkxvX8fDKFUyp2iFPy4Eq&#10;LAZqTx80c61kYwJDErU+Q+FPgyEPFntaDFMaiEyhJGiQ6Oginz5PNLdHmGsI/IKz4BlTQRDTIMDw&#10;IND7ZeX/RDC0ja8RYMiJq13pM1euN01g6MS/VYChjNYb4ZLQAC8S/5hq6tOLEeIRDtsTxtD92jvQ&#10;+ca7SAiLxPbaJl48+wAPCAA5wv36rRu4des2bt28izt3HuI+AeP7BIV3rl5GM/UfIdRuUo5pQsaa&#10;tlcw+EUw7KF2wFD4bwEMv0wYDPch6SCoY3lTy7f3nrDp92ehkOXA/dmcS991MiDy/wdc+0HC2+5f&#10;25u/6V8q+8d6U/aCW74AhoEhXgQJ/qICRVpmHIFhCrIIqMJj/eEV7IiIRH9UNRahZ4SgbKZX+IKp&#10;exSQK6vR0SPH5EIfdq6siLJ4HDHLkbTTa70YmGkRg+HYcqdIWzMw2yqCPtiUfOb6Mq7cP02geAqn&#10;rxE8nZkSYKTqakAvLTlVzuCEGt2cN5FgsK1HhpLqbKQQCGUXJaF3UImtM/M4c34Zs4tDKK/JF1rO&#10;SJLU3ARkEdym5SUSGCajjCCxY6gVbQSbajrW0ukpbBHAMhRuXV4U0cvD85zehgB0vhf1SpqNJfjC&#10;PcABcRlhKKvLR25pGoFTtDC9MhiyOTm3MB3ShioCZSlkBENcMo1NjOOTXVhcGRbm4olpNS176f9+&#10;WvZgY5ug6OoK7j48h0++fR+//Xsf4Qd/8h18+7dfYGNnTgDx+ukZXN89TdDbh6raXKTQNSSlhhB0&#10;pROYVxFwEHQMNqNnUIG+QXZil6CuvhKVVcVITomDn783waEzXDgtTEwoXaNE1CTOzqVnGuJBcBaM&#10;krIM1DeWQUHXq+5vQe+ImpYqSLg+Mk0SvP3d4URw6UpAFxjii5y8NJQRPOUWpSGH7ik/i7qmUlQ3&#10;FhI0JyE9L55gpQwj4z04f2kL9x7cwL37N3D9xiVMT4/SwN2A0pJ8tKqasLOzgdv3ruACbbe0PImZ&#10;2RF0datosKxAfl4GcrPT0E7bLc9PY2VxHpM0MA72Dwgw5Ci7a1euoq6mFk0yuYi2YzBkR+venq7X&#10;wScMhmw+3vcx/BkwpHtTVZYHubSCQJLNz7miRjKDIZuVOXdhM9eH7m/D2bNrePz0JtY2ptDaXi+0&#10;rYUlycjOi0V8YiCSU4PQ0VWH7TPTWN8ag7q7lgA+FeWSNAyOK0XS8omlTmFK5mhkhsPZ0wNYvjiC&#10;idUOjCyq0DlGky0CQ2VPFYbpPeFyh1xR6PTFRRGFXyUtRCq9mw7ONnDzckF+SREq6+oRGZ+EEzrG&#10;+NpbR0XaGdYWmps7EaiZ4MQJHREpHBoWLaCwqroeScnpQpvIYMgJqc3M91LN6BIUWFg5IDA4kmA3&#10;TpS7O0xgqE0QqG9oC01dCxJLnNQyJ/AjWBRiQWJOIEfgZ2gJE0OCQDqfsYG5yFtobmIFCwsrWFrZ&#10;CLGwZG0hp7WxFOv8mZW1LaxZbAhI6Zo0T+ri6NETOPTuIbzz7js4rnEMRib6NLFwEtrm5KQExMVG&#10;iWjkyOhwVFWVoq1VgaL8dIQGecHdyRpR4UEoys2GnNrHysoafud3fk+Yjtm/kMvgsTmZ1zl/YW9v&#10;r/AvTEpKFJHJlZWVwseQwZBN25yextGR09SEITsrV2gL2dQsoPAVGO5D4T8Hhs30vYK2ZWlsUAgw&#10;ZJP0mTNn8Wd/9mcCCjkohrWGf//3/yQqsvzR7/w2JlpVSLGyRq6eMWrp2XGwSZOJxWswbCSortbS&#10;FQmuOTI509AEaVa2aEpLx53VVdycX4YiORNJZvbIJqisIHCv1zNBCz0zNQtNIhgMu9jk9AYY8mDZ&#10;Rtu16hpCrknHJ8mh4yfZuiLSK0qUwfOMrYJrgkyYkP9HNIX78n8iGNodAIbOCawllBMY7kGhc6IU&#10;bgl18I2vRwjd80i6917WPjB6RwMav/o1WOvoQ1EjxZ0bu/jo5ce4f+8hbty8gZsCDG9hd/cO9ceP&#10;8ej9Z3j85BGWx8dQEBCIoHeOIPuEtigF9+9guCcHQd2bwuC3H5jybwkM3zynAENHF0sSC7i4WyMs&#10;0hcZBFbZhcmISwkjKAwQGqKW7gYCwxaoe5vQ3ilHW2cjOml9bmUvbcwtAp3zN1ZFibkZgkIGwb5p&#10;pYBCTlnTO9UsKqA0cYmwERnGl3tw6uoSbjw+h3sfXMXd51dx9c5ZbJ9fwsr2tNAKsgmZwVDdrxCa&#10;tKTMCHgSrHkFOqJCkoultXGcv7yOsxdXMTrdK9LnpGbHIrs4DSWSfJTXFUGqrEXnMEHPUDtK6gpI&#10;8jG2OIgduubzt7Zw7uYWZtbHIFfXoZpARyIvRUJWBFz9belcjgSBMSKFTzGBEENmUlYsEtKjEZUU&#10;iuT0WAKycoKFRjTIKlBD5+PEx0WlqWiQF9F9qsHwmBJrmyMEsNM4fW4K5y7O4+yFOZw6O43ts1O4&#10;cecUnry8jhffvCPyMrLmdWVrApevb2JlYxyjk2qMiKAGgspT07TfIv3elVeySrKGuYUx9A90ESDW&#10;Ib+ArjMjDfHxcUhPTxbmts6uVgLDGmTn0PUnhqGY7k+7upGurRtjMwOYWhjF9CLB13gv6hqraZIQ&#10;DHNLI5zQOEID9VHY2VkiM5P9BAuRkZWIxJRIZOTEoaQyC1V0b4o4QKU8G8pWKWbpWNdvnadZ6T08&#10;eXoX9x/cxM2bF3HxwiksLkxjYW4Cly6fxsPHNwUY9vaqaLAlqI/ioBBzmBnrwtvDGfJ6CdaX5rC+&#10;soSJsTH0dvfQvvOi4DubkmslNWiUNuDKpcv4g9/7fQGG7GPIeQzZx3AfDBkIDwJDDwLDytJcyOj5&#10;VZfn0XqOqHjCSa65fnJLSz2UyjoMDnbg4sUtut7r2D49j4mpHgyPdhD8NaBJWUFwTW1MVihSEDEY&#10;zi5QO6zmJOZhdI/C0NxWjokFNWbpnWA47JsmmJ9txuRGN1YvTWBxZ5DeDzXah+sgbS9B60CdqN99&#10;7voqrt4+jalFrrpTLdq/XFmD+KQoOLs7wC/YHzmFhQSI5XBw8xal7g4d1YWePkfsOkCHYPEE5ywk&#10;QAsNjxYaQ67rm5qWTbBoJrSGbNZlczJr+nQJDlxcfGjSkIGY2FRRAeUIHZPT0xibOREo2sPQ1AEG&#10;XFfZmDWH7M/oIM5lbuYIS3NHWJFYmtnB0pSAz9SW/iextBVwaGpmTtdiSkBqRNdoSNdgTNegT9eo&#10;iSNHj+O9w0dx5L0TOHLoGMkRvPuNt/DWN76GI4ffw7Hj74kE1pzU2tvbS0Qm2zvYwt3DDUXU3mX1&#10;VchIjERcuD86FPXYWp7HrWtX8OjhQ3zr29/FX/+3v+FuTmjkGAzZpPzDH/4tPvroIzQ0NAgw5Cor&#10;ZWVlAg45qTVDG5uRg4KC4eHhifi4vcTWDHKcpqaxUS7AkOskczk89iHcT259EBSytCjbhTmZlwyG&#10;bEqWyZrw8OFj4e/Imswf//hH+PGPfoR/+ifgr//qr/DNF8/RUlyCGD1DFBO8SY0sITe2JDCkJYGh&#10;3MgEcgLDRvpeyuBIz7aKoL7E0h4NgSE4196JMy3taAqNRq6xNYr0TCEhMGxkMCSgVxtYoJuAvptg&#10;83MwJBGDBQ1wvB2BYQNBYSlJJkF/spM/ovyTEBxVDC8CGrd/B8P/ITC0j6/7EjDch0L6jNMB0Xac&#10;uzAsuhzBfqmw1bWF1lcOkbyNMA9vLE5O4/H9R3j+/gvcv/twz69w99be8s49PHr8FM9ffiDejWau&#10;JGRmgdjDJ1ClawwVpy36dzAUchDUsXAwhwj4oHUBgAyF/0bAcP+a9kWAobGZNokWrOwMEBHji9Kq&#10;HNTISlFZX4DCqkywvx0HdrT2cnWPBnT3KzE+2y98/c5f2xAD2Ob5WYwvdqJ3UikgkNNxcOTl2EoX&#10;ZrYGMLJEHeZgPaQdZUJUg1KMEhxuXlnA9SfncJ/g6MmHt3Hv6TUBhwyFDIS8ZC0a+xwWVWYiNjkY&#10;kfH+kNQXYmKmj+CJYOvSOpY3p9HR2yzMnVKlBO19KnT0t2J4msBncZKO1UGQFy9S8jS114mayBvn&#10;FrC+s4C+sQ4UVeUiPT8R6bnxCIrwgleAkzBNl9cUoKaxnKCzCPmlmUjLiRe+dB5+TvDxdxGVTeqk&#10;ZSgqSUdKagTiE4MREOyEwpJEDI4osUP35c6D00IuXVvC+vYIwUMXAZ9KRCQPjrVgbnUAN+6fwe7D&#10;C1g9NYWNMzMEfMv0u9ZwfXeHZnk38PjZTbz85AGef3gPT1/cps9u4t6jq9i9dxHXrp/D1vaqSPGS&#10;kZlCA1oKsrLSUVlVTgNSM5oUUuTm8YAfivBwX4LDcBSXZkNSWyaiquvlNaisLUdOfgZCwgJgZm6E&#10;d9/5Bt5+++t4662vwcTUUJjz8guyEEnH8A/yhk+gOw0MvohPiUBSRgxyitLEferoVWKC7vnM/AjB&#10;Ek0QCMonJgexvDyNRXoOMzM0kbi0jafP7ohAkwZZJeLiw+DqagNtnaPQ0TqGAF93dLQqsLW+hNWl&#10;eYwOj6BL3SnAkOt+ckfHPoYMh+d2zuL3fud3hSmZo5KL8nJeg+H2+oqAwi8Dw6rSvJ8CQ9YYsjAY&#10;qlRSAYYDA+24fPkU3n9+W+QxXF2fwjq1NY5K7ulTCEDkHIYcmTy/NEjQqEJZZSqy86IRl+iL1Mxg&#10;grpiUdGGzcnDC+0ipye/D8vnR3Hq+hxmNnuh7KPn0FZM70/zXkLzO5xgfZXarRwVNJlhTfrgWCdk&#10;ilrEJkbB3MaC2qAP0rJzEZuUDiNzGxw6rg0NDQMCNhuCPTOcPKkHEzMrhIVFCx9DBsO0tBwCMxPh&#10;Y8iaQmOOXqaBwYgAMCgoEsmpeQgKixO5C4/SsTg3Ikc7i5Q4lo4wsXCCEYEiwyLXWjal/81IzGkb&#10;M4JBYzqOIUGmoa4JiTG0NPVw/PhJvPcewd677+EQy6HDOPzeUbE8cuQYTpw4KVLVGOjow4Sgxcac&#10;Jqm2dgj09kZ6YhzqqyugUsjQ2qKArFEqTL4ckOLt5Y4CDsbJy0QyQWFlVhI2poZx/cwmLp3ewv3b&#10;d/AHv//H+Ic9l0KhNWS/QgZENilfuHABXB85MjJCLFmysrJF5DFrC9mnkP0LOfiES+OxGZm1hZyq&#10;hoGOwZDL4XEwCZe84/J3LAdBIQsDobqjR/gZ1tbsBbZ0dHTiN3/zu0JbuB81zX6Q/PcXf/pneHDt&#10;Gipj4hF+XAsSczs0EtwpTKygoGe3D4ZNJEpOJ2NojiYCPSmBXgVBX4OTB0YT0zEUmwy5qw8k9Cwl&#10;BI6NRqZoIchsI8jjvGmd1FZEvWQCQ06ZsQ+GLPw9l+LiqghF2kZIN7ZBsnsYIoMzERxTDu/4ergn&#10;yuFKAPfvYPgvBMM4BsO9cndslt8Dw0YBhU4MhQlSuCfUEYTXICSuChGRBfBzi4DxEQMc/0/UPx/T&#10;QFV+AW5evoqH9x9id/cuAeE9UfHk/p07uEvvwb17D6gPe46PPvwQp2iynRUQgKCjx5BLk0c5tRuO&#10;XP13MNyTg6COpZXux+dguGdW/jL54r5in//dwNDGwUTU1XV2s0BKRhSUBE7s18faOk76zLkB5e3V&#10;aO9vxOQCAeGpWVy+dRo37p0X0cczBDaq3jpRf5i1Hh0jUnRPykia0DfTQgDYKaRrogny7irUqIpQ&#10;385w2IChhU4snZ3EuZvruPvkKm49uIj5tTG098rF+TnghGszTy8NCX9DHiClzRWQK6ug6pCis1eB&#10;sakeDI53oa27mb5XEAxySbs5zK7SAL40RcfpIbCrJJAJglegGxIzY1FRX4SWLhl6Rtqh6GhAXlkW&#10;UnMTkZgRS0AYhezCFEgayiFX1aGptV4AZx7BXyrBZVhsAOzdLAVMe3rbIzLaD/6BznByNYOdoyEc&#10;XYyQWxCLheU+3L63B4UXriwKX8PBkSZhauwfbsLoVBuGJ1qxdmoSu4/O4+VnD3D70UVsnZ3H/PIw&#10;5paGhYbw1t3zePj0Bp59cA8vPnqAj7/5FJ989hwffvKEPnuAJ0/v4dbuNfT0qhEVFUbwF0aDW4ao&#10;AqFo5oCUbETHUmceFYjY2BCSYMTGh4oUNhEEelFxXL4vQAQ2sGbmyJFD+LVf/Y/41V/9T/jKb/w6&#10;AZsmvLxdERhMg7GfuxA7F2vYOFnBlX6/T7AHwumexKdGIiMvCcV0LzmIqbg0CwVFBKjVBehQyzEy&#10;2kVwOI6Ll7dx5/5VbG4vEJwWIz6Bry0Ibm528PJwQnpqAvq627G+Mo/lhVkMDQyis0MtTMkMhpyo&#10;lX0M62vrcPbMDn73P/8OPvzg5SuNYQ5BXpEoiXdqY/W1OZl9DbkkHlc+4XQ1bEquLssXYMhmZAZD&#10;jkhmMGRTcmtrg4BDBkM2JT99dhvXbpwhOFzB2sY0evtbhHa4oipbaA07uqQiZU13nwz1DYUoKeP0&#10;L17wD7YjcPNBfXMhBqdahDZ9lKCQXSwWd0YEGM5u9REUFqGW3ovxpW7sXF0iMDyFhY0xlHH0d2ka&#10;1H3NIk/l8FivqJns7OkCbSN9+ASFUHvNgoOrF45r0kBxnHP3WcHQyFIEn7CpmE3JxSWVAgxT0rK/&#10;AIaWwqxsZGKN8MgEJKXmwtMnWCS21mLAY9gzt4cuwYiusSV0jK1wkr8jANESia45AbY5tAkCNQge&#10;jh7WxDtvH8Y7Xz+EQ2+9h2MEgMcPHcUxAsITtK5DkKjP5fwMTeHKlUT8g5CVko66Cgn6VO0YblNj&#10;socmfKNjOLe8jN1zO3h66yYe7d7E7pVLBPhLaGtpQUxEODyd7JFIzzM/NgJZIb6QZiVjQFqFnvpq&#10;qOqqsTQ9je9997cItv7+dSQy+xqyqfbP//zPRbRyfEI8YmKiBRRmZmQgKSlJ+BVy6hxOZu3nF0jv&#10;VIzQIrI/IPsWSqWNAgxZOBKZoe/zesifA+IXhYGwnZbsa8hR26yBnJ6exe///g9eXx9rC/+WoJX/&#10;/q8f/BHOLCwgzy8IifRs6y0c0GxmD7mxhZBmcythSmbhIv/tptZoI3CTE9Q3UBuQmtlB6egBua0T&#10;Gs1s0EjAyLkLlQSH7QSGHQQEHHWpps84Z2GHIae8oIGNQGDPSZ4GDNpWRe2jms6fp2WMNCtXxHtG&#10;ITQ0G36xVfAgMHRLYDAksDsA6v6nCEHgQXIQ7LH84tvuwdwvIm/C4Jty0LZ29Pk++O1D4ZcLRx6/&#10;CYUNAgqdkwgOkxgMGbwJCtmMHCehvroCIf6p8HEIgN7bGgSGX4W7hTX6qX98+vCxAMBr127g1s3b&#10;eEBg+ODuHdy/R4B4/4FI6fXR82eY7upCiLExwg8dEXkpW3mCwFHBBCFvghlLt6GhAEJOl8Lr4rP/&#10;CWC4d4yfI3QuPidDKZ/zzWvblzdB5p+Tg2DwTfnFTcmv0tzQNR4EhPty0L68DwfyiLKAtL5/bW/6&#10;9u3LPhB+Lrz9T8PbPy8Mop/v9zlo7n/2Rfl8XwGGsYlBCArzgI+/ExJTwwUYMoyNzXYLIJTICeSU&#10;ZeifUOHMZTZx7Qgw5FyC/Hl+RTLSiqKQXhyJmpZ8kcRXPd5AICgXMMhwOEgDYdeEAs19NahrK0G1&#10;spDgsBzK/nr0z7Zj8dQ4zl/fwplLqyLQhANP+Bo2duZxgT4/d3VDaCj5MwbERkUlSiqyUFSWAQkN&#10;0Axvnf2tGBjrwfTyBJa25jEw0YcaWQ2SMtPg7usNYytT6JvpwczOFC4+jgiLC0JGQSpySjKRnJWI&#10;qKQoAqUwxCRHID03Cfml2SglqGEoLCDYYehJy0kQARruPg6wsjWAk4s5waEd3D1t4OJmBlcPM4SE&#10;u6BSki5MyDdubwhN4cb2KIZGm9HeKUFPfwNmF3uwc3EBj55dwTe/+z6+8zsv8Xv/5dv46NuPsLwx&#10;SdBbL+C3Vd2AnoEWDI93YnVjBqcJUq7d5MCWm3j45C4eERQ+enwXd+7eRH9/D4KCAkQiYE7YW11d&#10;hYqKMkRFh8HLxw3+/l6IjAxEXHw4YuPCCAb94BvoJUDPw8tV+CQ60WBra20FUyNDmBgbwsqS7pUT&#10;AZunG3x8PAQcRkWHIoyOExIeIJZRBJfxSRHUdiKRnhVHUJyCIrqnDIipadEoo2VXVxOmpvpEIMfF&#10;S1vYOb+O8al+1NSVoLQ8V/hqlpfno6gwG9VVpehWqzAzOYLFuWkBhur2DiwvLr0GQ9YWsp/h9uYW&#10;fvu3vo8Xz56jS90hfAwZDLkk3pmt9dfm5H0wDA/2h721Bdxd7IWP4b7GkOGQzcj7GsO2tka0t8uE&#10;j+H6+izuEsju3rmIC5c2MDTSgdz8JASFuMHXzwFJKWECDllz2DugQD8HTpHI5MXgaOXAUEdEJ3gT&#10;HBagf1KJ0YUO4WKxfmkap67NYmq9B1WKXOFmsboziUu7mwSHq+IdiEsNpTYXi56hVkzNDWF6bhjq&#10;HhWS0hMIzHRhamONAPaDc/cWqWc0tQwFFLKc0NCBEQFEUEikiEiW1DQgKTkDugRxnIyaoZC/Z1Dk&#10;gJPYBE5Lkw0be3ccP6lP0GcGfWNz6BIcnCSQPM7aP219fJ1A72vvHsHXCPy+9hZB4LvH8O67R0UF&#10;k5PHNaFD5zWk7cz0jOBhbY9wdx9kRsWhJo/uUZ0MgwSAM70D2JyitrC6id2d83h28w4+vXsfn925&#10;h8927+LTG7t4fukSHpzexqmJccz1dKFfpUQTtenspGT4uTjD0cwEEe7OKIgIQnGoH+riw9CUGou6&#10;lHjU52VhbWYKf/wHP8A//sM/Co0cm4+50gmD4W/+5m8S/LeK+svx8fHClJyQkCByKHL5O2sbW9jY&#10;2FGb90VcXLyAOPYvfBMMFQrla20gg98/B4ZtvC3BoZwrkOSyWboGV65cw5/92Z8LEOQE3GxSZq0m&#10;+xh+97NvY5DOkWLvghyGOksntFk5o4kgncFQaWEDmZExWiytITcxg4K1hvTcG3VM0EiwLifYV1o5&#10;QGFmCxVBYwdBfTvBYDuBpJo1hEZ75e9EOhpOx8FRyAQBnD5jz3/KmD43g1LfDKUa+sjQNEWagx+i&#10;fBLgH8b+hdVwjdsHwwOA7n+WHAB6LAfB3kHbsRy0rV3C55q+X0R+YTAkORgCDxanBKkAwn1xSmiA&#10;C/sWJnGKmhq4x9fCm5Z+MRWIiS5CoFskPC1cofW192DwzhFk0MRle3UVL55/gLsMhtdv4gYntCYw&#10;vHf3Nh4/eoAnTx7jkw9f4tGN61Dk5cPjnUNIoH0bdOh5k6h19mDrNRBSG2DZ1xTy+r7mbg/e3oS8&#10;/3myf7435V8LGB4EgF8mB+2vZjDk3yPAkO45f8bfHQCGLG9e/79EGAr3ftMe9L2pgfznRIBhamY0&#10;QiK84OBiCp9AJ9TKirG4MSbqEZfUZCCzKJYAsASTS704e3UNpy4sY3SuF2V1OQiKcYdbsA2i0v1Q&#10;LstC54QMXZMytI/WomOsAe1jjVATIHZPN6NjXIbmgVo0dleivCkP+bXpKKjLQB0BYg/nMtyaxM7l&#10;NayemsEMa8wIAll4nTWYXYNKYVrmAbN3UCXKz7FfWw8B4djMEA2earT3EERNcfLrRbFkMAyPiYaN&#10;gwOMzE1gaWcFexdbOLrZw83HhX43gVJyDGISo+Ef4gcnVzuYWxnD0EQXzq62osRcVm4KwU46DfIp&#10;yMxJRBIBUGR0AMIjfUTCYy6Nxtoj9jlrVlVieKwFy2tDuHx9BVdurODcpRlsnBpDZ49UyNkLCwR2&#10;F/DiIxoMv/0E3/ntDwkMP8J//sNv4enLO5icHyDwrYBUXkZSjgpJHopKswi0clBRXUwQIoFSJUdH&#10;Zyu6+zowOTWCufkpGqCaERsbhbCwMJGTrbi4CLm52TTYBcCbwNDX1x1pqfHIy89EaVkBSSGKSwuQ&#10;nZOBtLQU5GQTzOUXECSVQ15bh0ZJFWQ1VbRejSYSeR0t6yVQyaVoVcqgam6EXFoDSWUJysvyUV7B&#10;zvkEWVX5BHf5kFTnQ9ZQht7OJsxM9GBqvAtjw+0YHe1ENz2npuYa+r4SzYpatKoaCQaVdDwJpDUV&#10;6FQpMD06KMCQA0/aVK2vNYZsSmZtIZuT11ZWBRiyxpCDTypKilBbVY7p8RFcOncG589s4/TmmjAn&#10;MxiGBfnB1sIUrk62KC/OEcEnHJXMAShF+anCz5A1hqwtZDjkqOTJyX5cuXYGd+5dEdpOjkBPpgmU&#10;X4AzvHztERHljYIi2o/aAKcmWl4axuVLa9g5u0AQ2YqM7Ai4epnRYOqA3LI4UeqQg7BOXZsXkfoj&#10;ix1C0z4834GVnQmsnJ7Axrm9QCSfYGd4BzoLV4b+YTX+X/beAjCv60zz35nd2dK0TRyzJIuZ0bZk&#10;kGSBLWZmZmZmtMhilszMzMxsJ3HSFKYcbBq0YyfP/zlHVuK6Trfdmf1vZ6dun9zvu98l3XvPeX/n&#10;Pee87/BYN3oHu1BUXgAb+2VQUCOAGZpA28AEynLmr64cOyi8gD/80SvSM7jC0eVPwFB4EgU0CjBU&#10;IyDMV1SVIWuCwqLh5OyOWbMV8f3v/xj/+oOX8EMuf/i9H3L5EmbOmAnF+UrQIoQY6BthoeViONo7&#10;wpuGKTKI5ZjvTX1RCXoamjHeuQYb+wawd3AM+4fGsHdgBDu6B7B9Tf9T9WF33zD29o9gW1cvJhta&#10;0EnoWkP1ZOegPTUVtTRgpcGByA8IQC7fz7RAlkN3D3ja2RE4DWHKv93F3AgxjsuQ7mKLugg/DOWn&#10;opuNjLaCbBzftQOf/eFDCYWie/YPf/iD7EIWn0U2CBEv0d7eHr6+vggJDpZp96ysrKChocV7ow1D&#10;3ldbW3sEBATJ/MjT4wtFV3JhIRu5JWV/ExgKb6GAQxGqRgT3rqioxtWr1wmDU7EVBRQKia7uR4++&#10;wBlCcmZoBNzUdBGjZogy40WoIhiWEvQKtfSQx+vMXqCCQl0DmRIvS0WLwGgoPYPZKtooIAwWUgV8&#10;F0TarUYNAxolAYVTWU7qCX5CtfwuvISVQjRc02AowtVUsLFRsEATsWwoBKjow9fSESvtA7HMNZ5A&#10;mEWIEWPgCmH1XKzC/1C9APSEXgR7L9pO6EXb/v2A4TdQOA2GFr65MOP9tfTOgDW1zCsN9rznLg5B&#10;WGZiC4N5mpj737+P5QbGaBA5448dxcVLV3CQMLj/4KEpMOQ6AYbnzhEKr13B1TNnsK5rDcJtlsLx&#10;x68gkg25IgWC4AICy98LGPIdfF4v2k7oRUDzbXoRDD6r/5tg+EKp8TmIbZ+TWP/C7V+gfzcYmlnp&#10;QFtfAQrKL8HYXINGKFKCYXtvLQ2ZHwKjXFFck46+iWZ0DTagtC5XZhnxDHaS+Vxt3SxlDuTm/nIM&#10;bGpBU38xSlvTqAyUrc6Wqminoe3I4+ccFDdnIrUkBmGpfvCNcZXLnMpktPfVSyic9gqKmchibGFW&#10;YSJikoMRHOUpU/WJWH9iVrTwnoyv7ceGzaMYWz8kU9O197Tw2oewaedGrNu6Fv1jA8jOz4fDylWE&#10;QxNY2SyCrcMyCYFL7ETWlmVwdHXEcgKDoZkB1DRVMGPWj/H9H34H+sba8A/yRkJyNFIz4hEdFyyh&#10;0N3LEb4Bq+R4wogoXzkTeWSsA1u2D2PbThq7A5M4eGQ99h2akFC4frMIaN1IkM3Emt46nL94CFeu&#10;n8DFq0dx9uJhnLkkxAJ85Ti27VmP2uYSpGURtNIjkZgSgbAoPwKpH7z9XOHj704o8UFwaCDCCHTh&#10;kQTGhChkEtyEh1DAYEZGhvSGiGwhjY0NBJxyGqwSGqdiFBXkyAkpOQQwsb61rRmdXR1Ys2YNGuvr&#10;kZfJ31PSUVVQguaSEnSUlaK3phrjq1uxqa8PWwcHsaGnB+t6ezDR1Yn+pka0V1ehuaoUDdXFaKgq&#10;REOFEKGKGuXzWDfYgeGuRjSW5yA3ORwRQe7wdKNB9nKWMQMrSnIovhsFWchKikN6fAzPn8d9OjA2&#10;2I/mhkZUV1bJMYYXzp2XIWqExzCFICLWvXrvvoxj2NrMxkpcNDJTkyQY7tmxFbu3b5FdyqI7uaKk&#10;EE72y2FioAvrhaZIig2THsPpcDWiKzk6wl+CoZiRLOCwpqZIaoAwtmPnejlhRszKL6vIlqnxiksz&#10;kE94F7mTc/ISEBMfgLqafGxY18vW+3YC5TrZGHB2XQQN/dkwt9GUebAbu4oxuaMX2w+Po2usDvVd&#10;ReidbEV5Yw5ScqMIh31sAFXD1mkRTBbqyQlP+cUEHjFhqKdV5k0OjQ6Hmq4OXpo9DwoqGlAhFIrw&#10;M/qGpgRDHXznOz/EzDkKcHzqMRSzkn39gjBPQQWz5yhJMBTewlmz5kNf3xgREbGwXrwUM156BYrz&#10;FGCoYwArHsvWahHcbB0R5u2LpIhItNfVY4Tgt3NyHU7s2o1LBw/jKmH92v6DuLRrL05vIESPT+Lo&#10;CIGwtQObKtl4Ee8U4bHIywfFPE6prx9KfPzkssjTB5lOK5FutwJZDk7IdXJCNuEv09YWmVwWsmHX&#10;nBiP+qQEJHp6YqWFGcxUlWGlpYoI5+UoC/NBA8vhKO//5Yk1OD7Sib3Da/DWravAl1/gyeOpMYUi&#10;PI3wForlyMiIBEEx7ELEMQwJCcFKfhbp9tQJRAaGBN+Fi7lOTEyJQlJSCstX5p94C8vKKv5mj6GA&#10;Qzm+MDYJbW0dePPNnxBcv5LXJbyZIp/zF3Ks4RfYtXkrQleshIuiBpI1TVBhtBgV2qZyjGEuYS9l&#10;niIyFZRQbGyGNB19RMxWQMTLc5CkqIYswmG5+SLk8xlmzldGKdc1EBwbVAmDNDDC4Ipgt9NgKGBw&#10;On2WCFMzDYblBMwsRXVEzFeDv4YJvK1d4fA0TI2lH+HFL1/G2fu/AYZ/i/6ewdDyW8DQwi8bi3yz&#10;sJxLe+90OBAMna3dsFDdFAu+y0bad/4VYa5u2Dw2hiuXLsqA1rsJhPtYFg8fPoKTJ4/j5KnjuHTp&#10;Au7cvI4Te/agKiEJPmxUBLMOyCAQlnJZr0Qg/DsBw79FLwKab9OLYPBZ/QMM/1RPwVAbBiaqBCEV&#10;QpOFBEMxO1akmxPZFxIyg1HdkofW3nIUVadzXYSM8+cT6gS/yJUy93FDTwn61jfJGG213XkobEpC&#10;QUMySloyuUxFUVM6yttyCIf5BMZs5NenEQ5jEZLsg8AETyTkhqOgIgNFlZnIyI+XyitNlRJgKL6L&#10;ECmhMT4Ij/OlsS3FyHgPJtcPUkPoJnx09K5GV387OvuFl7EPk5snsWXXVgyOjiEuKRX2jk78+1bA&#10;2W0lDbUTYXCZhMQVzg5Yar8MRuY0qkZ60NBWhaa2GgFwFXILMpFXmCVDtQSHeUso9PZbiai4AJka&#10;TaRJGxhaTSAclTmQRdzCXXtHse/gBHbuHcKWHT0YW9uMuqZcmSVjcLgNR47twN79G2WonU3bqO3j&#10;WL91FKPr+tGwuhpZBcJLGInUzGgCYhzSMuPkpAPhHWxe3YCu7nb0DfTyvIMYGhnE+MQI1q9fi40b&#10;N2D79u0yG4jI6PDqq6/h9ddfx09+8gbeeusN3H/1NluQh2gUBzA42ItDhw7g1u2bNE5vyAkcIpdm&#10;eWEp/Ny9EbjKA7Eu7khxc0euXwCqYuLQkZOPwfIqrG1oxvrmNmzpIBz09GPP4DB2jo1gx+QIdq4d&#10;wZ71Y9i3YQz7qQMbR3Fw0xg2CzhcXYOu6gJU5NDIJkQgKSoIJVnJ6GyowmBnKxrLilCZm43SzAy0&#10;EkjXdq/BhtER9Pf2obe7B+vXrsO5M2flrOTc7BzpMezr6ZVexNMnT0mPYWLsN13J00A41NeN/u5O&#10;FOZmwdFuGSxMDGG3bDEhMgx5WXy3UgRMTsUxFHCYw3Vi4onwGFZXF8qYhiLcT2dXExsAPbz3bXyO&#10;7Vi7fgAbNw9j3YYBOSGlp68JeQVJCApYibycOGza0I+jx7Zh/aZe5BbGYdkKY2gYzsLylSYy1/Va&#10;guHWQ6MY2LBapops7q2EW4A9ljmZo3ukFb18V0RkACNLHSxebo6I2ABU1xfyXaqUYJhVmAMTK0t8&#10;94cvY9b8BVBS1ybgmcDY2EKOH/zu936MWXMUCTceEgyTUzLh4xuEOXOVMJMQIbqRlZTVMWPGXCy2&#10;skFkWDRsrKxhYWiCcJ8A1BQUY019IyY7u7F9YAR7RydwaHI9dg+NYP/oOA4R/g5zeWBwCHvW9GBL&#10;UzOGC4vQEpdACGSdERCEWk9vVBKu8pbZIp2Amb5wEbIW21DWcpltvQQFtnYod16JOm7bFhyC3shI&#10;DEZHYzwpCRtzsrG3ugbHOrswWlSIGAd7LFZWhqHiHLgvtURveR4ODazG9rp87GFD8lR/Aw72NODE&#10;pmG8+/PXWbsJ79tnctyeiAsoAOznP/85Ghoa4O7uBn8/P4SFhcng1mJ2srq6OtRYmZqamctUeG58&#10;/8X4wumg1n/iLSyv/JvAUMxIFuMLU0TooNQsTBKsf//7d+QMZBFCR3g0RYgaIdG9PMD77mJmBTcl&#10;bWToWKBU2xylGsYoUNdFJo16wsw5yKdB6/P2QSchO8vIDAEvzUSKmi4a7Zwx4Mtyy+eZqUgwJAC0&#10;qOqgWU1TQmET/0YBhg2EP5EOT4ChgEKZV1UYICktlLOBkaaghnBFTfjrLYT3ch+scInGYoKKRUAB&#10;TAMIXn6FsPAXyxdA3X+EXgB6Qt82KeVF+nsGw2ehUEDiFBjmSDC09s+GbUA2HHzSaLNisdTYFnqv&#10;KGP+f/sBzPhMKzOzcPLgAVy+fFF6C3fs3SsDWx85ehSnz53CuQtncPnKJVwjOG5iOY20XQFPPs/4&#10;BZooUNFEKRuOtWxg1Cop/12A4fT5/1TivH+uFwHNt+lFMPis/m+C4TSwPSuxvpZ10fOa3uev0b8b&#10;DGMTgxAu8t9GeCIy3h/JmRHIKIhFen60BMO0fAJQYyZyyhKQmheFvPIUOSElLisEaUXRsgtscFMb&#10;etY2oq6nAFVdOahozyIMpkkgzKlJRF5dMoEwC1WdBIP2PNR0FaOyvRApxTEIT/OXWTRE13R8eqgE&#10;P5FaT8TJE6E6souS5IQTEbJDgGNjWwU2bB7B5m0T6OlvQ1dPq/QWNrTWIocQF06Dn5CegLLaMjS1&#10;NyOvqBSehJvFS5di0RKbKU/hiuVSy2lobB0cYL18GUwszWFibgIzaqG1BSIiQ5FflINEEaYl3A8+&#10;/i4ICPZAEoGwrCqH5yZ8bBnE/oMbCYIbCIQT2L1vAlu2D2Drjn4Zs3BotAE19ZlISQ9DaXkWRse7&#10;sX4jYWW0C31D7ZhYN4ituzZg/9Hd1F5s37MV6zaPylzGm7aOETY3yTGFZy+cwP3Xb+MnP32A3/z2&#10;V3jnvXfwttC7v8f777+Dd999B++88zY+pHH56CPRXfYIX3zxWHZLfSXjoz2kEfotjh09hO41nQTD&#10;ftxkK1J4T6TBfPwEb7z6BlrrmuC23An2hubwoaHx0zOAr64+go3NEbN4KVLsnZDr5oWygFACQDL6&#10;swsxVlaJkepqjNRVY7y5HuvbW7CF8LqtpwMbeP83tjdgtK4Ma5trsKmzAes6mjHa1oiBploMNddh&#10;bRchc6APGwmCEx3tGGlt5bou7JmYwMGt27Bvx07s28n7s3sPLpw9h0MEw3rCQnV5BSbHxiUsiu7l&#10;psZ65GbwfUtPQ1tzI8aG+qXnUEBiW3MDcjJSCYZLYW1lDldneyTHh8usJ2J8oYBDkStZpMkrJARW&#10;VRHA6krRIOIrZicjNjaUoFhIOGxGR1cDuntbMDTcicm1fdi2fQL7CPpbCfl1DUVwdV0KR8eFBMxY&#10;DA228vcRPvd2pGSG8R1Tg9VSbZafBGzfP4Yt+4YxsqlDqqgmHcaLNGBurS2HTazbMoz80nQ5Uz48&#10;OgBFZZno5zszONKNkclhrO5ugzPh5ns/fgmvzFWEAit64TE0NbWSgPijH83AvHlKMh1dLJ+VCFnj&#10;7RMoM5+8MnOeBEPRrfzSS7PhYO+IIN9AmOkawIEwUUFwWVNSgaFqPp+GFoxW1aIjKw/1CWzw+Qci&#10;x8ML6StXId3ZGdmrViHfxRWFXOY5rkAWy1L2sqUoXmGPsmXWqHeyR7uHC+HFDd1+nugL9sNYdDgm&#10;46IwHhOB9fFx2MMGweX2Vrw6MoSfrZ/EW5MTeGNiHG9uXId/270LN9dNYE1qEnwJ9UsV58HF3AC5&#10;UQE4RTj/6ZGtuDrRgau8x9sb8rGe8HxqxyQ+evsXEgy/+GIqBIzoUhaew0uXLsk0eGIcbnh4uARD&#10;4TF0c3ODoqIiVGgoLCwXyskn3oQuEfBaBLUWYCjC1BSx8VRSUk4g/CZmoQC/vwyGYoJKHcGyiKAZ&#10;i9zcQhw+dJTllOWTYChmI4trE+AqupNv37yF2sIS2BICvRZoI1vPCgVqRgRDI5kbWYBh/Kw5KDUw&#10;xrbUDJxZ3Y59peVo8wnCAAH/EJ/dNjacmvlcBRgW8T1oUdWiNNFIYyHBkBJGX8QtnPYYyq7kpx5D&#10;kcO1XEMbKYqqCFHRhq/xUng6BsHWLQ4L/bJgHjgNhkX/AMPn9CIA/DZZeX8zxnAaDM28s2Euxhf6&#10;ZsLWLwMOnilwco6EhYYFlL87Awr//H24Wi7GSFsHrl04T/i7jIPHjmHnvn3YtW8/DrGRf+biWVy6&#10;fglXrl7C+RMnMFjfADdtXfjOU0Y6n2epqjYq2KBsWEAgVFb5uwVDcV0v0ouA5tv0Ihh8Vv/VxhiK&#10;DCjTy+nPz36XYNjYVon61nKU1eQhJYcQFOsNz5BViEwJQkFNBoprMhGTGoDASFdEJfsivzoVJQ1Z&#10;SC0UE03yMSnG0O3uR9tItRxTWNWZJyFQQGF+fQqSiyOQWRn3dKxhKWq7i1HdWYSqjiKUNOc8hUNf&#10;BCW4wS9qJYJi3RAc446wOBFs2xehUV4yPqGIU9i6ph6jG/qxfe96DE30yNRqjW3VyCvJQkxSFHyD&#10;fODu6w7/kAC4+3jC1tEe1stsYbnYhmC4BJq6OpirpAB1bU3oGRnAbOEiWCyygbH5QlgsFOm7zGBm&#10;aowlS6xlRoTQ8BCEhAXBN8ATrj4r5QSU6uYSGYx6z6F1OHB4HeFtGNt3DUkoFOMHB4ab0by6lCCY&#10;jkICbWZ2LJJSIrC6rR6Hj+zF2XMncObccVy4fAa3797A6z95Fb/49c/xm3d+i9+/9zbe/oCw99G7&#10;+ID6wyfv48PP/oA/fvah8H08J/G/x/gSX02JBmZa/D++ePwVnjz9/OiLR3jw4AHGRyfQ3NiMbVu2&#10;4De/+iW+lPD4RG7z81/+Cp1NrfBd6gAPfTPEmy1EkrEFEg34Wc8EsbrGiNIxQriOPqJokOJNLZDM&#10;yimd9y/X1hbZ9pTzChQQAgp9PFDg5Y58d1eU+Xghz3Uliri+zN8blcGBqAgNRoGvD3K8vVAdHYXV&#10;mRnoLynGUFUVRhsFPNLIDw3g0IaNOLR5M/au30hI3Ilju/fj4I7dWDc0ivUj49ixaQsO7N2NHdu3&#10;YmJ0BH3tXRjq6sFIXz/GBwcxQQ33daODcJiTlgTPVU5wWmYDD0dbgiEbEJHBiAsPRHxkEJLjRKib&#10;ODn5JTMjBQV52RIywwL84Mvrj+e2lWX5MtNGU1MFystyUJSfhrrKPAz3ryaIdqChrhCe3itgtVAP&#10;VhY6SCDQjQysxt6da9HdXYfoGD84rVqMotIkHDy0EUdObMZGNiKG17UjKskHC7RehpG5msx4s33X&#10;BBtAQxidXINtOyZw4OA2HD+2T75De/btxPDEMDz9ffDS7Nl4aeZszJw9H0ts7ODk4ApNNW1877s/&#10;gCorgpXOrnJMm/BUubp54kcvzcSs2QpQUdfGrHkLoMgKX6SgcyXYqc6cixW6BBD/UFR7BqHIwR05&#10;9iuRs8IZ6SxHseZWCDc0QvKiRUi3sUbOsiXIX26NgmWLUWpPCFy1HO3eTljDsjIU4o7daeE4UhCP&#10;a81FuNVVgQsthbjQVowH42341ZYh/JQNoJ+u7cev2Bh6i2XqZztH8Mu9hEE2ln66azMe7NuKs2sH&#10;MViajUzPFXDTnA8/nQUo8nPA3o4y/ObIZrx3eDN+uWsMN8c7sb4mnwawFHcun8bjRx+zLDwkED4h&#10;dH0mGz+ffvo5tm7dLsPRBAWGyGVYWISMW+jo6IRZhK3Zs+cRrs1lmBpfXz+kpmUhKzsfWTkFyMkv&#10;lgGtS8qrUUogLKuspxq+1rMwON11XE1YrKquR2lZBbKzcySI1lbV4LW79/DVk6mg1jJHMpfin/Ac&#10;Hty1B/HefnBU0kIglaFljHwNAxRrGUowzCPUJy5QQ7yGFjoio3Bpci1e3bUbp4ZGcGXdRtzduAUH&#10;CaP5LL9pc5RRrqSONk1dtKppTXkK1aY8hUK1lABBMVtSGEhhKKeNWeECRUTOUYA/z++z3BPOblGw&#10;JqSISRGmfgQYkZkjoETmRbbw4/LfIZFO70WwN/379Pdp2Ht2m2lZcP2LZEYQfF7mBEOLF0mmoKP4&#10;2fwpvInln233HyLhHcwmFFIyLE0+rMV6z1xY894u9cmGnVcq73s8Fpo4QflHczH3X36IBT98BYlh&#10;kTi0Zx+uX72Ks+fPybzIO/fslhlPThAE791/DZcvX8WdGzdwdNs25Pr5wmXOHETOV0KuChsBfA/E&#10;sxb5cWtZB7wI1P4WMBThbaahbWq7P99mWs8eV2gaAp/d5pvfps7779E0+AgwEtBVuUBZ6k9gied6&#10;Ftj+Gk3v/82+U4GiX7Ttt93jF12v0PT9FJ/FduJ+1Yku5ue2m/59+ljfPIMXn0/+pvz0uNymgWVe&#10;LOV3vg9CEgzFjMeWzhqU1eXLDB8B0V6ITgtFRnEScipSEJcRijDCYlictwTElIIoqbSiGDT3VWLj&#10;/mEMbe5A80CFBEMxyUSMKxRwKLqRk4rCJRiKCSirR2rQ2F9OOCxBTVcJylrzkF4Wj8hMf7iH28HO&#10;0xIOXgux0mcx3P2Ww9VzGZatMMNyRys5AL9/bA0N6QQGx7tkcGYBhWU1BYhKCIOHnxsLkCNcPF3h&#10;G+gHL0KIm7cn4pKSkZSWhvjkJMKhDX7w8g/xnR9+Dz98+SXMoFFVYiWppWsIPQNTGgSCoYkJzE1N&#10;ZSDdFQ72cOfxvHzd4MRjh8b4y1zMOw9twOEThJIj67Dv4CT27J/A2g1r0NpehoKiFDnusLG5XHqX&#10;xLKqugSbNq/FT956DR988A4+/uQP+OyzT/D5w89oEB7iiyeP8fjLL/H4qy/x6MvH+OzJ53j45CEe&#10;fvmQ3wmAX01h4J//j2BIqnte/D8ekwrFUsRx++jjT3H9+k2MDo2hm+B0+OBBvPvO76VheiJmbXK7&#10;n/z8F+hoaEHgMgcE6psj03QRco0skGtgjlw9U2TpmiCd0JCibYBkIS1KUx/JGnqIUVJFDF/aeF0d&#10;JJuaINnMDAnGJogzMEK8oTEitLQRqa2DSB0dBPLlDNXSQ4SeIaIMTRFvuQhxCxcjaelypNo7It3F&#10;BTle3igODkVlTCzKYxJQHBOPytQM1NE4V9NIt9EwC/U0NGG4swP9HW3oaWnGcFsXJrv7sYnguH1i&#10;AjvXrsWm4SFM9vVgTX0tyrMyUJqegpr8TDSVF6C+OBe1BdmoLcpBQ0kh6koLUVtegqqyYlQUFCA9&#10;Nhbejo5YbKgPJ5uFCPZxQ0JsKBIJlRGh3vBwsYWH81KEB7ohKU6Eu/GD9VITLFpsCCtLHayy5z1M&#10;j8VATxMmJrpRzcZXFhtfvX2NOHVyN06c3oltu0exbnMvSipEdxEbJISenoEmbNkxhu07J3Hw8Fap&#10;7dvWEn770dwkPFQsO5SnvxfBTg0vz5yDmYS65Usc4OLoBm2C4Y++90OoKKpgpcNKxETHyRApIqah&#10;8BDOm6cMBQVVzJ6rBGMzS3j7+MB64ULM/s53sUxRDeUufmjzCEbFMifkscFUsNyWALgMWYsXoo6w&#10;v4aNpd6IIPRTo3GhWJccgZ158ThVm4OLLUU415CD66uL8Ou1q/HTkXr827om/HLDarzG8n+L5f/B&#10;ZBPe2tCBO0ONuMO/9bXxDlwbqMOdtW34xd5J/PrwFtzftQ5nCI1rClKR7GoLfzNNBOopIXu5KfoS&#10;AnGwMR+XOipxvrEQ59lYO9JYgqGiDKzvasZbr93me/05y9MXLA9fSQ/6k8df4p133sPIyJgMXu3v&#10;HyjjEwqJ7mIBhjN5H0XmFQGGIuuJ2C49Q4zLnQbDEhSIDCZl02D4DRT+ZTDkthWVSMtIJ4RGo7+7&#10;B79keRMF9AuRleUrQuvDzyUg/vxnP0fv6jb4L7ODM59RhIoOcnVNUcRGWYm2kZyVnKetj2g+22Bl&#10;dVQEBOHE+AR+evY87h07jntiZvfOvRhNz0Eit02Zr4xabt+mY4AmAsGzYCigUKj+6WQUsb5WwCGN&#10;v0jqn0swDJuvCB99C3is8MMK91jZjWzpm0OQIywFEMYEFP5fAMMX6UVQKPR3D4Y+WVQOwTBPguFC&#10;nk/mRSYwOhEMHR3DYaRhiQX/Ogtz/uUH0FdSQ1leIU4dPyE94CdOncR+guGefXslIB4/fhxXr91g&#10;nX8DNy5dxFrWkTFLl8LtlVcQz+dZsEAEa+YzJnxUKCsTXP79YPgNkAhYeboNGxvPbyf0/zcYPu81&#10;m/bKTX+X4MZz/T2B4bP3U27Le/n8NtN69ljf7Pct5xNQSE1B4BQYNohtn0Lh12CYlBGFqoYiVNQX&#10;Iiw+AIEx3kgrpDGuy0VeVRpi0oKQkh2JtNxoJOdEICYjCMHxnkjKi0DbUC3W7RnAmolGNPSWfg2G&#10;YqKJmHBS2JiGhAJCZkUsWoYq0buhdQoO+ypQ110mu5PzarlNfjg8I2nUgmhkk72QWRyNgopk5Jck&#10;ITk9ArHJoaioK8Lw2l6MbRzEmoEWGbuwltAlwDA5Mx7uvq6wc7bDKk8XBNBwpWalo7q+Dl29fTS0&#10;A1x2IyUzFYuWLoaatjpmK8zFK7NnQU1TC6aEE31DE+jo6MHE0AjGRsYwMDCAFY2lo5MIWm0LKxtL&#10;BEb4oGekDYdO7sKx0ztw+Nhmadz3H9qIvoFm1NQVoLWtCmvXD+LYiQO4eOkUDh3ejREa9IOH9uD3&#10;b/+awPY5nnz1SBot4et7/NVjPBShKr54JJcPCYn8lcbiS4Kf0GPqCfXV06XQ9G9fESgJgc9JeAoF&#10;GIp/wnP4zrvv4+TJ0xgdnsDG9ZtkppBPPv6jNExiq0f8z91799FSVYPQ5Q6IMLBEgbEVSgmIZYTC&#10;UhomEUOtmHBYrG+GQn7P1zRCjpoOcmi4slW1kKOpi3xCYKGJBbINjAmQ+sjWN0GOngkytA2RpKGL&#10;KFZIfgQYMfg5QccQWaYLkWm2kEBpiOAFGgjhcYI1dBCipYtQXQMEG5jAm0s3/u5hZA4vPicPi8Xw&#10;W7QMfouXIXj5CkTRgMe4uSLO0xM5bEUXEoLKE1NQlZaO2oxMdJaUoq+6CgO11eivqcZYYz02dq3G&#10;5u52bOnpwNbeTmzv78GuoX5sHxnErskx7F2/FrvGxzHW3o767Bwk+HojKSgA6dEhyE6ORl56PPL5&#10;zmWnRCEx0h8RQW7wWLUU1ov0sXChPuztLLGUcGhmoApnOyukJoahs6MWq9sqZfaUXbvX4sL5Qzh3&#10;npX5gQ1SIqC5yOYjxp5u5+/rNw9hG8Hw+Mm9mFw3gJzcFHh7rCJwsuFiYQwPLze4e7tj8bIlUOR9&#10;femHM2FmbIlFFjaYO2Mu/sc//Q8ozJ7P8zshIToeMVHxWEzI+953fogZL8/Gyz+aiTlzFOHg4AIf&#10;bz/oE9Zn/fP/xNLZKihevgqdLv5ocXDFYGAQ9hUW4HBFMfaX5uF4XRnOt9fheH0xjlTlSTi73d+A&#10;B+Or8fONXXh9vInwV4Gfrm/Bg6Fq3OzKx4PhCvxqYwveHK/Bnd5i3GNdIODw7mgD7ow24f5EKx6s&#10;78DPtg/id4c342eHN+HY4GoMFKUj3dUO3vqqCOG9LLRbiDVB7hiOD8REUiiGw73R778KQ1z2xgRj&#10;TWYCjmwYw4e//5V48/ElG1XiDWebS3Ylv/nmW2hubpUzjafBUHgMRQo8J6eVmD17rgy8bWxi+nX8&#10;wmkwzM4t/BoMS0QGE0LfXwuGIpB1WXklEpOSkJaain27duPjPz7NyMIyL8DwczYQRZfyrevXkZUQ&#10;j1Wsg9yVNZCgaYhCPXOWQROUsyyJlHhpopzMV0Koti7qomNwbN1GvHXlKt6g7p89h6t79qMjMRWh&#10;KpoInzEbFWy8rdY3RiO/vwgMGzS1aagJh5RYLzyI5TQy6QrzEaKoCl8Ta3g4BsHePR7WfgSZgAJY&#10;BhCeBBgGEgoDy/4E8v539LeC4Yu6h82fgcH/TGBoIcCQsL3IN48iGPrkY5F3LpZ7ZcLVOw2OtgHQ&#10;mm+A2f/yQ8z6n9+HveViOQb1AhsDJ0+exKEjh7GPQCjg8PDRIzhx8gTOXryEO3dv4/yxo6hJTYO3&#10;lg7r3tlImauIYkVlVCoRCpWUUb7gPw4MnwUVue/fDRhOQZsAtGmY+3sHw79Fzx7rWaB8of5aMBQD&#10;3MVYprbeBlQ1FaOgOgvlTYVyGZESAK8QZ6TmRKGiIRflDTnIKIkjvPlKMGwdoKHd3o3edS1oHqyQ&#10;UCgkuo3FUoBhYmGYHGfYOSHSgPWie10zVossKX2VqF1TKruT08vi4BfnguBEd5Q1ZWNwbZucGT08&#10;3omxdT1yIL7wata1VvA6igmJhE8apqqGEgmHJVUFhL4kRMRGIDwmAgmpiSivqcTQ2CgN7BZqE9Zu&#10;XI+ewV7UNdcitygHUfGRCAwN5PaRiE1MgKuHOxaoqECDL6yuri6MjIxgbWMNe4cVWGRtBT1jHQKn&#10;L0ZppI+d2YcTZ/bg0NGtOHhkK0GwH+2ddRgd68bZc0dZIK/hpz97Az9563WcOXMCW7Zu4PqTeP+D&#10;t6c8GY8/x2cPP8Uj4RV88kh6Cb8gCD7h8xD64itCIGFN6BE/CwkT9yI95g7P63kw/P3b78rgp1s2&#10;bcPpU2fx29/8Fk8ePZ6iQv77+LNHOHv6LCoycxBM6Io1tES+jjHKtIxQTlXQOFUQBMs1DLnOECX8&#10;XqphIPOtlqvooYRwWKwmgu3qokBTT854S5ytOBVUV0MfedwuRUmTrVU1xPK3OGHwaKRSxUB6bSMk&#10;KWshVY0GjwYsmYYvjr9FK6sjmpAYrm2AAB7Ti59d1LWxkrKdrwL7+cpw5gvuRkPmpa0DL339qXGR&#10;xhbwN7WkuDQxQ/gia8Tb2iHdZRXyvX1QGRqKhtgYNCbEoS01GT3ZmRjMz8NQUSH6iwowUl2JjW2t&#10;2NXTjV3da7C+oRGbmpqwubUVm7rasLGnHZsG12D7eB92Tg5g8/AajHU1oq22EBUFKSjO4buXn4ai&#10;jHikRAYgLSYEJXkpWNNRh5HhDuzcMYmzZw7g5tVTuH7jNI6e3M0KfQsbGTvk53MXj/Cd2omNW8ax&#10;ZftabN+1gQ2OMnh5u8BIXwtz58zArJk/hr6BDpYSCh0cHaDFv3/GjFnQ4L3R0zLAgnnKUFVQxiLe&#10;h0Aff2QkpyMxNhkW5gtl6JmXfzSLx5gPfYKGt1cgnOxXQWOeGtS++zJsCYb5lnbocvbGqE8gLvB+&#10;/G7LWkJdD26wjrgz2IJ7w6txob0c59tKCXhteGtjB14bb8DdkSpc6srDhY4svLG2Fr/Z2oZfrKvH&#10;uzva8fHeXvx2QxPeGCzDT0ar8astbfj5pnY8WLcaN4fqeKwSnGwpxgFqXWUGqiO8kbDcEjEWhogz&#10;1EGhtQXa3Z3Q5+eGLj8XrAl0w0CQB8HVA72BnmgN8kFvVipuHz2EJx9/SBJk8+rxI9mVLP6JMbei&#10;a02MEwwIIBQGT3kKhUQ4GhHUWnQj/+u//kjmb/bx8ZOTTp4Fw9yCUhSWVD71Fv5tYFhQWIS4uDgU&#10;FxXh+uUrcuyvuLbPHz2UPQUiwPUT6uyJk4jw9MJKPUM2joyQqcuGmLYJSkVZ1DWWwaZj5y9ADGGu&#10;3N0Tu9f04Pqx43iNUHjr0iXcvngRN46dwMb6JuSIRt68BchSUEUjn3UTy5ucjfwij+FTiXA2lTQy&#10;RWoqLK/zEKisCT8re3i5RcLOIwk2/rkEwykoNA8onZL/n4Pe36r/smDok0vlQORDtvKbimFoJbqV&#10;vbLg6J0JD95zO0tXaM3UxI//6TtQfWUuogNCsH3jZpk7XngI9x48IHWQgHhcQOG5s7h04xquXb+K&#10;LeOjSHB1gacC3xkqR0xaUSK8UFWEwiraPOFRexZWpvW3gOEUePA3wuD0fmJy04u2ffa4QtPQ8uw2&#10;3/z27wdDMbZvKrD0FPhNA920JLjxt78vMBR/91/3tz97rGkw/FY4/KvBMHAlkjOj0Uzw6p/oRPdY&#10;G1r76pGUG4MlKy2weIUxIuJ9UV6fi9rVBMaaNOk1jM0MQk17IQZZuY/v6EHneL0EQuE1rOspll3H&#10;Ylay6EYWXcvD2zqx5cg4Bja3o4NGpJlQ2dBbIcca5telIyzVF2EpPqhtL8bk1n5MbOpF31Ar1m0a&#10;wNrNQ2jvaUBlQxEKKrJlWrucEjExJY0wWypT363ubkH96nrUtTRIVTfWob61GX0jI1i3ZTPhcpAw&#10;WYWa5hoZ47Crv5P7tKKtezX/9mbEJsfCzMIU6prqUFFVgZm5OZbb28FuhT1MzEzkbOWgUF+s2zhK&#10;I74bR4/vllkw1vQ0ydh2La01OHrsAH7165/hl7/6Gd56603cuXMLhw8fxvYdW3D5ynm8++7b+Oyz&#10;j6X++PEf8NEnH+FT0Z0svQZTnjsBhUS2KfAT676kaNuehcGvJbYn+D0v0X38+LEYeTj1+7vvfyBz&#10;ZR45dBRvPPiJDIfB0+CpzcS7732IXdt2IiMsEv5GFkjQN0cBgU2kzpLps6gqAl4FQa9YhQBIlch0&#10;WTROytqoUNUhHGqiiC9ZEQ1PrpIaMgknRTREuYS+5LkqiJmlJLM3rF7phhpbRwmA0XOUkKqihXRK&#10;xGHL4zoxfipTjet4rCwdA2TzehINTGX3s6+GNgFRC540Vv4ExVBtfYRzfZQ2pWuAcD0jhOkZI4wG&#10;NJSAFMTj+fLlF/JjwQmgMQ3R0UOogT7CqFg+49TFi5BhsxTp1kuQbG2N1GW2yHBwRJ6rKyr9/VHt&#10;F4DGkHC0xcajIyUFLSlJaEpPQktmCtrz0tFTmof+yiIM8R0YX12DTb1ifGQP1Y0N3W1Y30OYHOjC&#10;xlGC5OZxnD6yBzfEZKKr53DnxlmZbk8E0D5+fA/fnz04cHCnzDEtxhIeovbu34GBwW4CTRY8XB1h&#10;ZmyA+bNn4JVXfgR1NWUsX7oEK+zs4OrkjCDfIMRHxSE1IQXpyanIJNgkE3rSk1MQFx0Pu2V2UFJS&#10;wWxCobq6DuzsnQmG/jAzWog5P5gF9e/OxJIfz0eGwUJ0O3thfXAIbrbW47dbR3GjrwbnWDYfrOvA&#10;6+vacK2/Eld7ygiJtbg/WoP7w5V4fawarw2X41ZvPl4dLMHrA8W405GD+53ZuNOShgulETiW7Y+D&#10;GX44UhSOfQXh2JIdhOF4d3SHrkKTvxMKXKyRYGuCSAtdRBpqItvMGPVLl2GNkwOGvNwxHuKLvhBv&#10;9EX6Yyw+FCMxwegM9UFzWADGKkvw8+vXWGA+54v/iP//TE6uEu+6iF948OARGazaj89UhKERn8X4&#10;QpGeTnQdz5w5i2D4QxncWngTxSxk2Y1M5eQVIa+wDEWlVRIMywl8fwsYpqVnICY2Fg119fjJG2+y&#10;UcYGH6FQgKHo7n7yxRf44rPPsXfLNvguXw43vtMJRpbIZZkpZIOsVNMAxSwboms4kWWteLkttlZU&#10;4O6hI3jj6g28dv0G7lD3b9/BqwTgq7v2YjOvtdrWGdksq9UsD/XTYPh0NrKAQrGUHkRKeAoFFJZp&#10;qHEfFYTNmwc/7uO3xAUeXnFY6pWChf6EmYAiwiABza8YJr5cUs9C3v+O/quOMVzo/Q0YWvLeCi32&#10;zcNyfl/lk4lV9qEwV1sEle/Pw4z//j0ZNL6+rBLHDh2W+cDFmMI9TyU8h6dPn5ZZTm7cvYUjh/ej&#10;Lj8X3kaG8GajJ5UwWLqAAMGGef3TbCc1aoSE/wAwnNb0Po18r4T+0jbT36eh5dltvvnt3w+G9fI9&#10;n4K36W5lob9bMFRTe+a+P31OylMpCl+kZ4/1LBi+SH81GPqHuiNMBGkuSkZHfxN6xjtQ01Ymu5Qt&#10;7Q2xfJWlHGOYXZSAgspUOekkNNFbqrAuDd2TTXKcYc+6ZgmGIixNbXcRGvpKJRCKCSiN/WXYcGAI&#10;u05twNDWTrSP1UswnPYaVrQVILkoGhGp/qgifG7ZO4Ht+yYxMrlGpuATMzQHxkRsxSbUt1VKMAyO&#10;9oOLjyMiE0NQ01KJnuE1hMA+brsB67duJPh1o7iyHDVNTRienEBVQ40ckxUQ7k/ILUHvaCf6xrrR&#10;M9Ip0+glZMTBy8cNC62tYGBkgCXLlmCV6yqscHSAto4WlJTnIzDED8NjvRIOm1urkJxK4xIXhhLC&#10;wdZtG2RX8R//+AF+97vf4Kc//SnB8C6OsTV/hAX29dfv4cMPP8Cnn36Mjz/5Iz7g548/+RSfibhl&#10;wmPAZyHh8EsaDALb5yS/Tx8+wcf88PFDMZ7wKQwKie3kttQXX+Ihd3j0hdCXUk94DAGEj0mIYv3v&#10;fvc2zpw9j3PnLuB3IkQGjyG618ij0mj+9jdvY93QBBI9feCva4R4GpFCXeEd1Ec5jZFMoaWpj0p+&#10;L+P3EkJZqRqBkEZDQGElIaOUlU0pjU65pg63ITiqa3E7XWQpaiButhICfzwHxYuWY2duEcYJKxkm&#10;5giZPR/JNHI5PH7WAk3kq3Ifgl6Jti5KdXRRQtDL1zNFqo4xQoTngsePs1iIGBMLhPFaYmgsE7hv&#10;CpWqbYBUQmGyjhFSuH0q4TBFm9+5Po7XIbrEAuYpwW+eInznzkOgohIiWUnE8TrjCZxxNIwxLFzR&#10;BM9wLsP5PZbXEKerjzhCcqIAVLOFiDQxRbChIWWACDYYkpbZIM3BFmnOdshyc0RhoC8qwkNQHRnB&#10;ZRjKo8JRFheFovholKUnorWkAAMNtVjf0YYto/3Yun4IO7dMYP/Ojdi7YwO2bhjD4QM7cfrEIZw7&#10;fQynTx7B8aMHsH/3dgyu6UBpXg7C/H3g5rgCfm6uiAwIQFFWFta0rMakCB20aTP2bN2OtaMjWN3Y&#10;hAxCYWxkFKLDIxHoFwgzU3MozF8ALU1d2BPQ7eycoKqkhX/9b9/DvH/+Psy+8zKS9CzQ6uCCYX8/&#10;XGgsx8829eHmaANVh3/bPYC3tq3B7ZFaXOoqxNnmTJyqS8HZumRcZUPwalM6ThEAD+YEYEOUA9YG&#10;L8O6IBus812MtR5WWO+5CJv9l2NTiAMmQ5wwHOqMDj9bVK9ajDw7C8Qv1EGEiQaSzfmuWVmiizC7&#10;ycULG909sSM8FEcKMrGnnOWtIg+by3MwWZCKzpQotGUkYktXG37/xussFI/wlQTDqRnJT1gW3nvv&#10;D1i3boMEPuExFN3H02AoPovJJiKns/AYmplbyHUiXmEugTAntxB5+cXILyqX4wuFt7Ci+hsgLK9q&#10;lJqemSwkoFBI5EcWYChmN8fHxskQS7/99W9Y7gQY8hpZCL8UvQVfPMZHvMa1fYNYZWgCD8JbioE5&#10;8nVNWI4MWK4MUaiujTQFFWSywdTq7YvjHR24tXc/bp48g3uEwQd37+P1O/dw5/xFvHb8FK6NrcNk&#10;bBJK9E1RoqYDkeJOQKAEQ6r2qeppHOooGbZGQ53nU0Oy8gKWFSX4EkwDHHzh7pOIJT7pBEOCEsHQ&#10;7N8BhgIChZ5f9yLYm952+vv/DhiaCxB8Ti8GNeopGApwFFA4LfH9eb1w/79F3gVYJGck5/CcIkQN&#10;4ZBa4peHlUEFcPNMwTILN2jN0GDZ/BEUvj8DfivdMdY/yLrhjOxGlmMLn4Lh4SNHcPbsWdy8cUNO&#10;bNy+aRKprCtcFyxA8My5bLATXAiGYqxpkzKhQICAutCfwsqU+Lvw/n3925QH6y+C4dPthadQQOG3&#10;egz/5LjT8Pdtx5367d8lXoecDawuZup+Gxj+6W9/jb4BQ7HfN13Vz28nJGb7Tt27P9XzkDet6fsz&#10;9TdMAd/z20zr+WM9D4PP6s/BkPty+WdgKFJuBUV4EbACUdFIoOsi8OTFwsnHDosdTeEe6IDopAAk&#10;pIfK8DVifGFQnIecgCJmJfetb5WzkrsmG6S3cCoszVTGk+LmDKk1axux9eg4th9fi+FtXXKMoQBC&#10;Mc5QLJv6q5BXm4HgBD9kFCdi464xmXpv76HNGF/Xg+7BVjlJpn51Oeqo4uoc+IS4Y5nzYixzFPmP&#10;vVBSXSw9fxu2bcLO/buxeedWtHZ1oKSqCp19Pcgtzue2y7itNxraqzEw0YmByS6s7mVF3lSEuPQI&#10;QrK3nGji4eUKvwAfhIQFw8fPG5ra6lBSmS9/y8pNQVRsCBydl2PZ8oXw8nZF6+pG3Ll7E59/9okM&#10;VPub3/wWv/jFL2WC/GPHREqis/jVr/4Nn3/+KfWJhMNPP/+MRoHg9uSbrmIBh0LCkSfGCn5O+vvk&#10;IcGP20jvoFjHDT4T6z8nNH72SMLlh38UHshP8cmnn8kZmB9++DE++vgzQuon/P0zXtt9HDx0BDdv&#10;3sbH3E5MUCEv0mBSPPGbD36GjvpWRDuskt62RBqRMn1jVOoIGBRQOKUqfi4l+BXwRSqigREQWCpm&#10;uHH7UgJeBYGxSqTn4otXQOVxXbqSBpIIkT6vzEPVKk9cGRzBgYZG5NPg+82aj3jCXjbBrlCk8+L2&#10;JQSzci1tqSICXaaqLuJVtOE1S0GOO+xJTEInjXm0CMq8QItgSajUMEQulUOgTeUx0rg+W02fwGmI&#10;fB0TZGobIo7nSeb+WWYWSNE3QqTSAiSwckxaoM7tNaTHMovXKbJIpPPvyOTfm8q/MUFBFbEKGgie&#10;tQAh81UQzFZ3EFvbEbzOeD0DJBoaIcHAALH6uogx1EOUsSGijHhtXB9qYAg/PX246+jAQUsDDro6&#10;cDc2QdDiJYhd4YAYFyfE+7khOyoYxUkxKE6JQ0FyLIrTEtFcVoTuxjoMd7Vj3UAPtowMYcvwACa7&#10;OjHY3ITBpkaMrl6NLQMD2De5Fid27MDZPXtxatcuHNq6BVsmxjDY2YmW6irUlZWiuaYGNaVlCAsM&#10;xCJzS5gaGMHS2AymhqaY+9I8vPTPP8Ds//YdmP/gFaSYWqPGzhGr3VbhQEUO3toxiDsb23GcILi3&#10;Pg1bS2KwLjsIk6k+WJvkhfXxHtgQ44p1hL1x3yUY81yMMY+FGPO2xrjXYky6L8J6l0XYtGoRtrpa&#10;Y7uXLTb7OmCdnxP6PWzR6LgQaRbaiDXVQoypBlLN2CBZaIGuRTbY4eiOgy6+2L7KA8eSE3CrvQFn&#10;B1Zjd3c91jWVYqS2AI05CWgsyMBxlvkPf/tb4S6XL/cT2ZX8pYSwt976GZqaWiQYRkZGy25i4SkU&#10;EnC4bJktZs4U6f1exqJF1jI3sghmLcAwv0CkOCyT3chifKHwFlbWNKK0op6ASCCsaZaqIgQKVfO3&#10;aTCs5efKymokJiYjMyNTxuH8+I8fyWua/veVKJCPn+BXb/4MbeVVWKakDD++e6lisglVzgZQBd/t&#10;MgJhOt/HRL6DxdZL0RwQjCYCZ0dxGfauXY+75y/h7P5DWNvehZHSKmzMK8FIWDQqjC1QyH1q2AiS&#10;3kEBhDQ6YhaykIBCYTiFt7BSW2RQUUXE/HlwIRgGLLJFmHcMVvmlYIl/DiwJhV9POBHdyIFT3cnP&#10;Qt7/Sl+DnPjuz32pbwPDb9M0ID6rF0Hht+svwCElYHA65/G35T1+0X5/kwiG1oRQMaZQeA2FForc&#10;yN6ZtLv5cFwRDmN1Kyh+Zzbm/Y9/hd58VeQmp2HPth0ydNfhI4dx8OgR2Y18gJ8FGJ45cwa3b93E&#10;tavnMdbVihCbxfBVZF03X1k24OtZ3zUuUCMYqqGRoNAgPIYEphcB2Z+v+8+p572BzwLhX6vpfZ7V&#10;8789P6nlWdVQz8Lc/0ov+jtetN3fqmcB8NskwXA5K+WVrJx9Q91kuJrcinTEZUbAzs0GZsv0YO++&#10;GMFRHohK8kdYvDcCY92RmBuOmvYiOfmkc6wePWubsXqkWnYfCyicloBEMRGlf9NqCYaiK1l4DCva&#10;8mX3sZiVLGYnNw/UorSlEGHJQYhND0f38GoZkmbHnnVobquUXd0iZE1capj0bKbkxyMwxg8OXnaw&#10;tDPDInsrxKTForq1DqMbJzG5dQNGNkyiY6AXpXW1aF7TieKacniGeCEqNRxN3TVo7ef63mpUtOQj&#10;ISccXqGr4OrjBBcvZ3j4uiIwzJ8AGIHwyBBYLDSDrp4GlixbCFvbRTA00oK+gSaXuggK9sO27Zvw&#10;7nu/Z2X/pQTD3/729/j5z3+JG9fv4Mjhk7hx4xY++ugPU0aABuExjYCAQmEaxFBAAYYC/j579CWB&#10;7zE+pj55+ER+/uThY/nb56RC8bvwIH74yef44KNP8f6Hn/C8H8jJJe9/8CFB8GP8gfoNz//2O+/h&#10;gw8/4vV8hJu37sg8mj/96c/x+VPvozivuIBPP3mMyxeuoyKrECGLliFG3wT5eiao1DdFrY4xarWN&#10;UaM5lWu1QlNfpsjKI1CJ3KzFqt90Kctk7ISpIhq1tBkzkUojm0zwi5mjiMC5ivBUUEFbTCLu796L&#10;44PDKHTzhMdcJQTPVUbsXBWkKarL9F2lGjyWJqFwAdfx98T5GgidrwYv7p/m4Iidzc3Y1dCEWDMr&#10;BMxTQbwyIU6FUKlugGKRAozXkKeqQyil1HWRr2WIdFaIKaIrzdkF3cGhqHJyQjIBNoWwmE4ozBVd&#10;4wTTchphkXKsRNuAEunFCIpKakicp4awGYqI4TUmElajCcZRNLRJwniLWG9cJtG4JlIxrBhiCMvR&#10;/BxOBbJF5kU5zJuPpa/Mgt2c+XBR1oAX/1YHJSWsUFOCmx7B19gA7gTLlfzspKsFFyMD+Cy0QtgK&#10;eyS4uSLN2xu5QYEoi4hEWXgkKiKjUEuoEWpNzUBfYTHGa2qxvqkZ60QsyDZCY18fdgwPY8/4OPav&#10;W4dt/DzQ1ITa/EKUZWQhn7CSGhEDPydPuNusgJfVEsQvdUBncDSGo2LRx4bR3up8/OLAWtzb2oNt&#10;tSloDXdGY7A92kKd0BuxCmv87dHptgTdrovR62SFPntz9NuaYmC5GSbcl2GDtz12+K/E/kBXHAxw&#10;xQF/F+zydsYWr5UYd3dCp70Nyq2MkWyoSbDmfTTUQrG5KXoJajtXuOHkKn/KD7tXukswvNvdgovr&#10;erF/bTfWEQ67GwtRIVIvVhbiwsnj+PjDqUlV4j9fPZ18IsqcaBSJbCViprHw3om4hAL+xGcxzlAE&#10;tBaTT+bPV5QxDDPE/eF9yszKmwLDoj8Fw2mPYUV10xQU1rZIIJTeQv72bFey8DyKWIh1tXUyS88X&#10;j8R1TdUFUx/IhSzTN85cQG5kLBxpxEP5bmaK8bxibCHLXjnLXqmWPnJZ3kR2E9GgCuM75K6qBT+L&#10;xWjPKcCVvQdk6sFUVy9EmFghzXQhyswXoVzXEMUsl5U0Ts+CoZiBXMd3VYChGIMlu5G1NZGjpoyA&#10;OXOwghDqtdgRvl4xcPBLh7U/AUbAYEAZl0JTYGgmJqA8A37/K03Dnfz+Xx0MeR2LCIaWImcyZeOb&#10;A1vPLLh6pmOJpRc0Z+tgJhttCt/9AZZbLEJXUyvOnjyF8+fOy67jw8ePYe/hgxIMjx47hgsXLuDW&#10;9Ws4fXgvKpPj4KmjjXAlFWSxHmtg3VjPZSPrrkY23JvE+6D67V3J/6/oH2D4jV4Egs9LgqGRhZaE&#10;Q59gF+k1E2CYX5Upw9bYOJvDcrkBwXEpQmO8EJ3ij9jMYORWJqOlrwpdY41oHaxCc38FmgbKZZex&#10;6EYWUCi6kUW4GjHOsGO8Dmv39mPDgWG0jdYiqzIRSYVRyK1Jld3IrUMNWD3UgoLaPORVZMqZvxu3&#10;j6F3sBUZufHw9HfCMgcreHApZk5HJAcjPCmE1+gLZ19HLHW2QUhcCOpEMGWCYe/YIKGwBz2jQ+gb&#10;H5PLJrae4jLjEZ8VhbqOctR3laKagFrTXoDUokh4hq7ASq/lcPdzhk+IB3yDPaWH0MXDGTYEQlNz&#10;Ayy2NqNMsHSZBezsF8PeYSmNRjauXb+Ezz//WAaSFknw33/vD/j5z36JM6cvYO+eQ7h75z4++eRj&#10;6b0QQac//5zbffYQnz18JL1+H3z0Gd754I/43bsf4Ne/f496V37+PY/z9vsf4v0/fiL13tPlN98/&#10;xnsEwvf/8Ed8/PFn+IzQKI77KY8vxhGKz2+//S4uXLwsu5IFRD4S10BDJMBQ2KX33vkYh/YcRVpY&#10;HPyMrWTcwjIjC1TpmqBO1xh1Ag5pnCoJTqVizCANSZE2KxiLhSjSIggSEEsJhWLmYylBKnPWPKQS&#10;gArU+SIuWoIauxXItF6OVMdVGK9twJ3jp3By0zZUxyTAX88MgcraCCUYJhD+MpTUka2oiny2ZnNE&#10;K3eOEiLmqcNzliINII1WeBjObd6I8xs3IYHg4PLKPO6rimQlXeSoiIkuhFUdQp3OVLy3DCXCGoEy&#10;Yq4C4nnN/TFx2FFehtWhwUgU4xLnLUA8wTRTQR1lBMtqLWNUahpJ70wV4bBcQ4fXooHImfMQLcK4&#10;2CxHo+NKpPIcEXMUkErjnMW/WczKziQsZvIas1iAs8V94L6pWrpIoCK1xSxrPTku0otQ7cNWezDv&#10;ZTCNcRgNcayRIRLMzBBHRZuaINzIGEEG+gjmeuFx9NHWga+OLgINjBBubI4QfSMEEBKCdPQRyGWI&#10;niEiTc2RZL0UWSsckevmjiJ/P5QSgioJkk1JyejOzcN4ZQ3GhKpqZeDqTSJlXWsXJhs7MFjRgKHi&#10;KqwrrsTxhjacrm/G4cpynOlswlt71uO1naM4vqYS21k/bC5Kwq7SNOwvzcCWlAgM+Lmgx8UOgy72&#10;GFu1Amup9S6OBENHbPIhCAZ7Y1+ID/b4e2KntxvWr3JE20ILlOjy3mmoI4P3IM1ID9kWbJAsIWCy&#10;AbBtlSdOuPjjjJM3jtm7Y7vDShyIjsT11XW4MNmHE9vHsW9jP0bE2OOybLQ01+DOLeG1f0ggFEMl&#10;pjyGgro+/vgTHD58FFlZOTJ2oUhvl5OTJ+FPAJvwGjo4OMl0ePr6hvDy8pHp78QYw4zMXAmGhcXl&#10;cnzh9IxkAYei+1iAoYTCulZU1zZOQaHwKBIMZTcyP4tzJRJARTeyyDL0pQgRxXL4RAwhEQN9v/wK&#10;H739Hvas24xIZ3e4EQyj+W7lEQzFZC8JhWLWP9cVspwVcF2hvjnSdc0RzLLnJxo9oVG4OLYBW6sa&#10;EMnyG8ntEvleZrA8FSgsQCUBQADht4KhhiYbdxoEUXWkqyjAa9ZM2CprwnOpK9w9Y2BHMFwsxhYK&#10;ECQUTsHhP8Dw3yUBht5FWMRjiS5la99c2BEOXf3y4OmeBisDByj96wL8+J/+BaozX0FkQCC2bdiE&#10;Kxcv4dTp01OewqOHsXP/Xuw/fAgnT53CjRs3cOPyJeykDYx3WsF3aT4SWDcVsAFcq6aFOkJiPdXA&#10;hneDypTqCC3fdHVqfD1G8Hkw+c+qf4DhN3oRCD4vCYYiH6unv7OMYZiUHYOc8nRUNBPuWksQlxUu&#10;PYb2q6zgG7oKsWmBclayCHDd2F2ONeNN6BpvQMtAJZr6y+W4QtGFLLyEIsC1mHgixhgKT+KatU3o&#10;Wd+C8rZcmStZBLYWoWrE5JOedR2Y3DWBgfV96JvowoYdY9iwbRQ1DUWISw6V4yBdve3hTXgNjPRC&#10;aGKg9PxFiN+ifGDnZodVNE7ZpbnoHOyRHsPtB/bg+IWz2LZ/HwbXjqNzaA2ySrIkVJY15aJrtJ7X&#10;X4+BDa1o7itBQm4QIpP8kZYXj5ySVEQlhMBx5TKYWxlDz1ATGppK0NNXgZGRBuzsLOHqugKBQT7o&#10;H+jGb377bzQ/jwlaNEas9D/55CF+9cvf4fgxFl6C4euvvUnj9DEePvxcgqPQhx+J/K0fE/A+xtuE&#10;wt++Qyj83Xv4zdvv44M/foo/fvpQegb/QOATy4ePgYe0IWJcoexWFuLzkwPXaVimll9CJOUXXcjC&#10;i/jmT36Kc+cvYvuOXRIMP+Fv0kPJY8jlw6/w1hu/xsTgeoS5+cJb3xSpNCqlXFYKTyHBsJaq1jaU&#10;Y5SyCTXJNDJ11jYY8w9AmakZUlkQRJquYjU95C/QRCrBMFNpAaotLXE4Lx+XurpwdE03Do2O4+rx&#10;E3j99h3cungFu0fXoju/FGvi09HhH44OVz/kEUJjXpmD2FdmI094DY0skUIDGMHriVq2HJ2lJbjK&#10;ivD87j3I8wuEBys731nKBDc1xMxYgMTZCkiaMx+pCspInU8gnDEHfj98CR4/fhnRBK2N3P/c2DCG&#10;c7MRZ2AAP54r5KXZiJ+pgDwlLVQRDKs0KRraam19lKtpc70aAmfM4n0xxVoa9z15eShfugyhc+Yi&#10;hfcjh9vkS2mhmGAq7lMpl0U05nkE53QBh4TQVDNLlDi6INXSGgGK6ghRFN5FdSTRSGcSGvOMTZFr&#10;YoYc3tMMYxOk8XuqsRnCWCEEs7Am8vxJfDZRNPihBN4wSnSlJxDaY7kuitcQJbyZPFc0QTHCwAR+&#10;vCZ3QoYnjX+ovgmhcyESFy9Dhp0z8pw9UO4TjPqwWDTFpKAhOhltsanoiUvB2pQs/p3F2F9cip2l&#10;hdhVW4KDLZU40FiOk+31OLG6Fhc6GnG1swUXG6pxoigXx7IzcDIrA6czM3AmPR2nU5JxKiMVZ7LT&#10;cDYrDSeS4nEgIgzb/H3QZ2+LfAJh5IwZiOT7kqKhhSILK1QvW4pup5UER3fsdnTH4eVuOGnnjkPL&#10;VmKrrSM2+3rjSH4GDrbX4ejGYZzctQ6bJ3rR3lqD8fEh/OIXv5DZQ8TY2UciPiAbak8IXr/61W8w&#10;yvdPzD4WEJidnSshUSyFBCCK8DWLFtlg+XI7OTGlqKhEwqGYeFJYVIaikoqvwXB6VrIAw6+hkKqp&#10;bZrqRiYQCm9hfV2zBMO0tEwkJSRjy6bNeP/d96Sn8AuCq4BCEXxexBP9tzfeQif38120HN7zVQl1&#10;hEABhXy+ZYTCEk0dvlPafMcIhqosb1omyNUyQ6yKLiLYaGvwCsCxhtVYl5KNGJbFBL4fxdpGfB81&#10;UMryWKtGCBCD/l8AhrV8v6bBsEiT76TCbLjOnIEV3N/L0RcrPWOx1DcTVoGEMgKhaWCZXP4DDF+8&#10;718tgqGNVyGsvfKx2DuX9zgPTn758PUvhNeqJJiq22Du9+dg5ne/BwtdHdSUlOLogYNyNvLR48em&#10;xhYeOoAd+/bILmUR6PrOnTs4e+wYOosK4G+oB2/WU+l8l8rYSKhkXVCrqIw6RSUCIpfKymigakWQ&#10;66fgMg2FTZpaL4ST/4z6Bxh+oxeB4POSYOgX4obwuACkZMciozBJegwrW4rRN9mJ1QP1iEz2x3In&#10;CyxZYQInLxuEJflIOCxtzJZdySJUjYTDwcopKGzPlTEMp4NcC1gUYwzFGMSGvjIUNKQhpyZZhqkR&#10;ULh6uA4TO4ewfu8kxrePYGzzIDbunED/aCcKyzIkGEYRWgMjPOEf7g7vUBeEJgRQgYhMCUVMeiTc&#10;gtyw0ncVwhIjUVhVSijcjYu3ruHynZvYf+IYwXCMwDmA8qYy6THMq0pFJ8FwbHsX+tY3orG3AEkF&#10;wcgkrNa2FaO1pxZpuXFYYmcBJdVZmDHrB3h55vehoPgSlJReIiAqY7GNGULD/LFz1xZ8+tmHEgqF&#10;l2LKK/gE7737Ac6euYiTJ84REn+DzwmFogv54cMv8OjRY3z2+SM5MeQh9Sm/i4kmnwiPH5di3KEY&#10;ZyiWnwiv4ucPZbfwe3/4EG+//wF+9857hMi38cvf/Bavv/ET3L33Kq5cvY4TJ09jz979mFy7HgOD&#10;w+js6kZbeycGh0bkOMPPH4kIiQRMguFjguHHH3+JK5fuoqmqBV42K+BDMMsytkSZjgkNkqGEwyp+&#10;LuVnAUAJBK4YVigjYWE4X9+AVlc3RMxXQqaaLrL5e47wUCxQ5nc1lJiZYkNyEm5MjOP+oYN449pV&#10;3Ll5ExcvX8GNm7dx+/J1XDt0Aje37cGVgXGsjUtFoclCxLPyip09H4WGxhgPi8aekhpsruA7Ut8I&#10;kQXl9sXzuH7qNNa2tqMpOhGNPmFodwtClZUt0mnkIl6aIfdPV+f1EryE5yVSTw9ZTg7Yt6YD1/fu&#10;wFhlKdKXLoX/PCX4Ex5DfzwLKbMWoFhVj9KVretcgmXqy3MQ8YOXEDBnHvKWL8ORhnpc6+tDq68f&#10;QhSUEDlPEakLVJEtWuQ8T6mGDip4XiExQSdXQxuphLM4LssdnLC9sAR9kbGIIjQGzlZGEs+TzWsW&#10;EFygY4BCqkDXAHlUjq4RMnQJePMXIIHHqrFzQomNLUGAADhPDSkqOshS57Z8Rtl8PlmE2SwdI2Tq&#10;GSODEJjCZQyB3X+uMjz4d7jPmAf3l8WkG3XCJuGSf2ekhgEB2RJhuqYI1SNkCHDkM0in8qxsULhk&#10;OdIXcZ2VGfJWLEOJkx0avN3Q4uOBjgAf9IYEYjgsBGsjIrAlNgZ7EhNxOC0dxwlaJ6gzhOjzhQW4&#10;SCN1sSAfZwnkp7IycTApGZMBQeh29US3hw8G/IMxGsjjUFv8Q7CHwHqIDYUTTt44RR1Z4Yat9k4Y&#10;c3bGutAArM9Jx541LTi6fgTbxnoxPrgGp04ewXvvvS+94EJfiHL45AuWucd47bUHaGlZLbuM09Iy&#10;JAyKpYBDMY5Q5D8WwChiF3p6eiOREFdcXIacnHw5xrCYUFhcUiknnkwHtxYS4wura1pQQyislWr+&#10;Gg6rq+vR2EBg5DIlJR1FPI/I6S0mmQgwfER6FQGtvyDIijA1ty9dRX5MIpz1TBFAMExRZkODUFgh&#10;wXBqbG8x36MiVR0UEgbLtUz5OxsRBMQUXRM5+3g8MoENLB+kKGkjm4004fWuIgTWE8KbCHxiooGY&#10;hTwNhjIV2DNgKFLiFWiqIY5g6DzzFTiYWMHbLRiOnnGw9s36GgzNAsq/AcOAEqnn4e8vaRru5Pf/&#10;6h5DCYaiS1nMRM6DM+XtnQPnpaHQmWeMOd+fBaUZM+HqYIuR/n6cOHoMhw8dlvmQRffxHhGq5vBB&#10;HD91CpcuX8LNGzexd8tWpHq6w01JgeV/LjKVRapDXZTNUUAN6/AaJSXUisYC6+p6AYas06dnvf4D&#10;DKc0nR5OSHx/FvK+2X9K1UIqU1D4/w8Y/m3HelYC/OSko78gCYbRyWFIzIyRYWAqG0vQ0F6JNcOt&#10;WE9I6x1rQ0ltDtz8V8BsiS6snUzg6G0Nz1AHOc6wqadcet66xhrQMVKL+u5ilDRloLAuBXk1Sajt&#10;KsT4jm4MbemQHsXariJUtedTBfxcgtbBGvRvaCcQ9mFw/Rq0DTSid6IDA+vWoLK5GDGpIfALc0VA&#10;lAeSRIDtvBiEJPoiKN4XoYkBCEsOlOMSwxJDuI7wGBeC2ExWjkPdOHX1HK6+ehvbDu1G93g/Ooa7&#10;sHpwNVIKExCU6E04TZLQWtmZjZTSUCQVBqCoNg7VLZloWVOC7OJ4LHe0gKLKy4TC70BFfRa0dRVg&#10;aKwOfQMN2NhYISklni23Q4S8T8RIJt5NMX5wKj3d229/gNcf/BS//e17+Oijz+U4QrkF/yNmHoux&#10;g8Lr9ymXf/jkM7z7wUeyC/k3v38P773/R/zud+/irbd+gZu37uHcuUvYsH4LJiY2EPLG0N3dj7a2&#10;LrQ0t6GhoQlVVTXSwyEMnegamw7BIWZdim6sPXv24Z133sETgutUEG1I8Pzgg8+xc+tepITFwsPI&#10;EhEEw0IDCxoUY9SJ7mI9Q1To6CNtgRpCZs2D5yuzEcV122g0H2zYgpG4FITQAEUra8tYhKLrVngN&#10;81W0kKakhkJrGwxmZeHkhg24d+kyXrv7mszAIqLyv3rnPt64cQeXt+/FwYZ2NDp6okDbBNk8jpgI&#10;UrnQGptSMnF7ciNeO3AEd2hU71y+jHs3uO/1W7h64hSu7T2IO1t24+bABDYn0OBrEXh+OIOGUQ2l&#10;5oswGBqNHTTq2+ubsG9gAFf2H8CN48dxYvNWdKRkI9fRDSnm1sgytOTfKLydSkh7aT6SZ8xFBivQ&#10;dB5HxIELMzBGJaHlVP8QbnPftthE+KhrwYP3xOtHLyNi5iykKyrSWGuiRlsbVVoEPRrfZN63SB4j&#10;lNBc7eWLi/2j2FJciSgDc3gTRGMUVZFFcMzhtoXcp1JfQIAOSrR0kU8YKDS0gN9LcxFvYIINhJT+&#10;+CTE6xkh6JU5squ6hCBYRCgXcSXL+MwEwIt4dyWE+TwtY8QpaSJgphJyrZYjz9oeoQQKz5fmIVHD&#10;COncJ15BlduoEp7VEU84TeIzTxSex/nqiCK0BsxVgpeYwc1KL4hQEaZGYNElZOsbIlPfAGnaOkjl&#10;ftn8Xrl4MWqXLEOj7Qq0O7twaY+G5XZotnVA6wpHDLp7Y8I/ADvj4rEnJQ27CZB70jOwJy0T+9Ky&#10;cJDP40hiFo7GpOJAYAwO+0bgUlgCrkQk4XxwLPZ5BWKUcDzs7IbRkDCszczAzsZ6bGhvwvaJQbz2&#10;6g020D6agkHhVf9CdNeyrD36AufPX0RpabnsRhbl49luZNGtLMqNAMW4uETE8NmmpmUjO6cQ+fkl&#10;KCmtQpHIdiLiF4rxhQTCaYku4+oqMeu4ATWERDHRpLamAfVsxFRX18hg2uXlFTx2OpflvMZ7gGg8&#10;sgyKnMgisoCoAz5jw+/wrj2II5R68B1I5HPNEs+fz1J4DKv5bKu5rkqbz1lDj89cB5W6fCfZACjW&#10;M+G7IMI8GaCaQF9jZC7LbBWfZY22rsx5LGFQigZSimCoofVUAhy5ZMOmiu9i1gJ1hM6bj1X8bL/Q&#10;AQ6rQmDrmwbrwHyCYRksAythQQkvoZkARX9ClB8hx+8p6P0tIhBaEjCFpgFRir+9CAaf1YvA8EVh&#10;aYT+vWD4bRD4LCROS4a2IfD9mby4Xujpd0ueX8jKk2DIv0eErRGTe1yDc+HunYglFi5Y8LIqfvRP&#10;34M+oSI3PQV7du+RUS5EyrsjhMH9B/ZjH8HwCL+fOX8JNwiFd6/fwCDfOzEERXgLo1mPibHSZXyu&#10;VYoCAlWkvpmZKjQdtuSvEAFF5Nl+Xi/c9v+gXgg93zJWUoZ+UZ/aR4Be9VN4k8Cn9qeqVed9IXjV&#10;s85r5Hb1vE/CmyqDgVMVhGmRTq+Kn2tVFvCYYqlEOJxSlYoiKpXFUsSIVOY6QreaigTDmgU8ljKv&#10;lfdbeOplNAAupz8LCY/+9GxucV6xn7jWWg1ek2jcsZFXry4gXjzDBQT66dR+BFhKHH86B/TUOkIk&#10;/4YGSowtlZOOnqqeDYbp8z8rCYZldYUSCNv7mjE42SNzEU9uGULvaDtaumtQVp+HyKQA+IS5wDeC&#10;ilwF/2hXJOSEoa6zGJ0jdRjc0IaB9a0Er0qUt2Qhn9CVW5WAms4CDBMK+9a3SGgUYFjTWYg6gldz&#10;fzXWTDTztzb0TLaiaU0lalYXY3V/LYGzCikFMfCLciOErpSBtvOq06XissMRnOCDMK4LSxFgKBSK&#10;6PRoRKVFIYhwmJSbiqENYzh97Tw27d+G3rWDaBvqRGVbJYIJlLZeNnCLWIHIbD8kFIcgpTwMBc3x&#10;aOjKRF17Ourbc5BTQljyWw7rZQYsqMsRFeOL+MQgJCSFISIyEJ7eLiivLMGNW1dpiL7Ak6/Y8pdj&#10;hmiMWNu/9vpbOHzkJE6fuYSr12/j7mtv4N7rb+L67Xs4c+Eyjp06i83bd2F83Ub0D4+hq3cAbV09&#10;aG7tkJ6GutomlJdVI5cGKpWAFBoi8ruGIcAvGL7eAfD09IOHuw88PLzg7i7k+VQe8PX1/zqzQ0VF&#10;FS5cuCQN0Vcitd5XU0AqwPDXv/4Ak0PrEOPhD08amhjR9aRvTkNkilLxghECGiytUC5maZqZIczE&#10;FJmurtjb0YU3Dx7BOhrMCCMrwoMKQuYoI46wkzVXFUUExVx1HYSxAkq1s0NvWRlO7jmAe9fv4NbV&#10;67jFyuverTs4tf8wekuqUOEeQLiwQJaCNsGSoEQV6BmjxskVkwUlOLdxG+7TuN+9dh03rlzD6/df&#10;xYObt/E6113dshNHW7rRHxwpB+VH/HgW0giXVdZ22J5djDsbt+I+r/XembN4ned+/cZt3Dl3GZd2&#10;HsCp8Q04vmYAOwvL0eywCumsPEVu2VIdQ3QRbtZGRmMtIaadADHR0IhLO3bh7uHjmGxoQTrvdSTv&#10;TayhCIujw3MqI48VRTErArEUXtNkQlM0jXSEqQW6M7JxZwchuKsXyctpcF+ZBx8CXjwrmBQW2nRW&#10;2rkLVJArU1ap87saElW14fHKfOTw2o5292JHYyPyCFmBcxWQwgJcqKVPcDAgiBqiXt+UIEB4kIHI&#10;jZC9QAeRM5QQuUAbPWFx2JBZhEwCoh+fUaLIVqOuh0wFNWSysso3IIQYiUaBMXIIJEmE5BgxE3ue&#10;MuL1jZFhtRghrFj95ikgmefN1NRFtrY+MginGQSIZGV1pLJSSxEwzIotTUsHcYTisHmKiGclmMDP&#10;ObynBQSZCstFfDZLUL1kKWoIkrU21KKlaOC1rV68Ah2LVmC1qTXaja3Rb2WLEa7b7OyFfX7h2OYZ&#10;iAlnT/S7eKLbLxAD8QnoyuKzIRzeuHQGn3/+RzbMpnIOi38sknj/vQ+xg89NTDQJCgr5GgwFEIrP&#10;03Aofo8jGMYnpCItneU/V8xGLv1TMGR5fBYMZYxCSowllFBYy881dQTDBtTV1aGpqQkFBQVISkpi&#10;Y64Lv/3lL8VV4csvHuGzTx/ic1YWoiy+/e4HWDswjICltnDjO5PO+1RAECwmEJbzeVZTVQT5YlWW&#10;C95n4TksJ0CKSSWl3DZXjP3lMxOTw+q5rk5HD7VsaEgJz4+AP8LBVOzCPwdDYYxqaSQq+L6lKqkj&#10;aJ4KVhFIba1dYOsagaX+mbAKIkh9DYblhELCW6AIW5MH8/8AMPwTOORvL4LBZ/X3CoZCX8Pgs/o2&#10;MPQmFPoWwcorB8skGGZhlVskLPRtMOf7s/HyP38PthZWWN3QgCMCCk+dlmB49MghGSP38NFjOH76&#10;HM5duoK7rBOvnDyNWjZyvFiug8SwGj7XYgmGhAahF4ChCFnyIvh6kV4EhUIv2vb/pJ6Hwil9Cxiy&#10;7no2pdxfAkMBcbUCusT4SwGGAqy4nQDDMoKekEgjKOGQ9Xy1qgKqVBWpBWxYTamC21TyOJWEzCp1&#10;dVSzzFXz/NVsfNWwrNXwmqYlymCdlDbBTwcNWrpyWcV6s5LPppzXUMFrKeexKtgwr6R9Eeeq4bpa&#10;CaX8W8Q5+LfXcJ9aPvcaPt9qPl8BilNgOPW3NNG+CDCcVgPr7XpqClSnYPVrMOzob0Hn4GoMbxjA&#10;5NYR9I11YnVfA0rr8lHekI9SgmF6YQJS82KQTzArrCWgVaXIZWt/FYY2tmPj3iGs39OPPhHLsCNf&#10;gqHwGNatKZJQ2DHKSpTrqzsKJBg291eiZ22r9BZ2jTehoacC5c35qFpdJKGwoqUAYUl+cPJZBo8Q&#10;JyTmRsp1JQ05SM6PRtBTMAwnGIYSWkMSAwmGUYjPjod/TBBW+bkhqzQXG/dswc5je3ltm3ieNciu&#10;zGLBc8ZSt4VwD1uBsDRvpJZHorAlBZVdGahuS0ZxbTSKa+KQXx6HmCQfhEa5ILcoBqUVKSgoTkJq&#10;RhQhMQChEQHoG+jGr3/7b7Kyf/xEdA1N5S7+/OFjnDl7EfUEvOJiwl1+KXILS2QS/rSsfCSkZCAu&#10;KY3HiIW3fzBWEuycXDwoTziudIMjQcDJ0UVqxQpn2Nk6YqWzK1YSlJydXKScHMU2lNNKuLi4yi4w&#10;AYQi3ZeI0yYAUaT7GhkZwy9/+WvZfSWC4jzBVIYVkfjk3p230FYn8rI6wV1DD7E0BqUGFqgRKbho&#10;oGotzDHg7Y1tWVnYWlGGyZoqbO3pxFVWSr+4fg2HxiZRERmHcFMCkp4JUjT0kUYwTH1FESkKqgiZ&#10;rywnTlTExeEYIfiNW/dki/a127fx6s1b2DYygVRPX/ip8dxKWsiYp45iZR3kKBEyFNV5PfrI4d88&#10;WlWHi4eO4A7B8MrFK7h/91XufxsXDx7CCI11nV8Y8iyXIFFRFUnzVZCsqEE4MURvSDRO9Qzi9sHD&#10;eP3KFdy7SiC9fpO6hdcuX8e9k2dxc8ce7K6uQ8kSO0TNUkDCXEWUm1piPDQC51tb8OaObbjFVvmt&#10;UycJllfw1q1buMrK+NDkJA729WIn78lIdBRqFi1EkbYGcth6zNdm4bdZgu6gIHQnJKI9PQP7hobw&#10;+plzuMD70MKKO8p6KSK09SQ8JrDAxrw8Gwkvz0L6zPlIJ5CJgODeM+bAceY8lASE4OLmzTg1MYaq&#10;wEB48xp9X3qF4DeH91uZMK6CMjGrWl0fhbyP+byHyXPV4PP9mYhS1ceWvDJc6h5FnQcbU/w9nrCY&#10;R9DIVyHAEwRyCXQFhDkBmvl8D9JFiCAlTYQosIJxdscoYSljsQ28Z81Dkog7qW2AQj7vIkJjMQG+&#10;SNcI+QS/DFZuCUqqiCHkCk9r6FwlJIgGwsy5iJw9H3F8H1IFWHK7LFZ+mZQASzEEIF1chxinynNn&#10;E0rz+C4UUCUEnnpdE3QvWo41i5ZhNZ9znaUNyhYtQeEyW2Q7OaMqNgrrutpx4fhRvHrrJj58/305&#10;AeXxo6/w05/+Aj09fXI2sgBD4SkUXckiXI1QUlKKDCUjw9bExCEhUWQ7yf0aDAUQ/iUwFFA4DYZ1&#10;dVMxC8WygYa8vr6e0JnO4ydi9+6d+OMfRWQC0Sp7jEcPRfxSEaoKeP3Bm2gsLYezgQk8aDhyjMxQ&#10;rDPlAS5T1UOpyCzExlbmHCWkzFZAuohlyIpdDO/IUOH94z0S8ULL1GhY+BwaCe0yzR0lvIGNPGYT&#10;n7UcX0gjNe1BFFAoP/P+1/D+l/HdSGJjIVBBHe76VnCw9YadRwxs/LMIhAQaCW8VcuLJNBiaBxB2&#10;RCaU/4Jg+K16Fgin9S1guJB/61QKvCw4BOTAxS8Vy5d7Q0tBD//6Tz+A4o9my1ilWzaux+nzF3Di&#10;zBnZjXz40AEuj+DoyVM4de4iLrPBfJ916qEtW5Dg6gaXGbMQzYZZHstYKctgBaFQeAafBcNpUKr/&#10;G8Dw70XT1/6nejEYPr/ddHfxi8BQAp3alJdPjMsVwaZFnEIxeaucwFgmRBgTKieoVWhwPaGtjEsR&#10;GL5UQ4RyU0Ehl0JFmmKyphZKWBbL2JAuY90nIm+IsGwlrHdFD5EI+1ZOIKygKmkTKqhyLT25TzEb&#10;diVUqQ7319Li9iIsHK+HMCigU8QerWYZriF4fgOGBMan40anNDVkQIwnfRYMpdfwaeNA3hvWA2Lc&#10;sQTDoQ39hLsBjBEK14x2EPhykVwQj6zyNMJYMWo7ylFUn4vsMgGDmXLiiVBZUw46R+qx9eAYdh9f&#10;j13H12Ltrl60DrASbUhDSWM6AbAc3ZONclncmIHC+jSUt+agfaQOQ5u7JBzWd5ehpCkbxfXZqGkv&#10;QWM3K+K6LIQQ/lwD7REc740cQll1W7FcL8AwINYTYclTHsOgBD8ExvkiMNYPkWJCSkoE3EPEBJVw&#10;7lOLyZ3r0b9+iOetQHhaGFYFOcEnxk2OcxRp++p7i1DVlY308jDC5UpEJDkgNd+fUJyM8jqCYkUC&#10;SqqSkF8cg9TMEEREeyEk3APJaXHYvnMrPhLpt/hvagIIq30Bhp8/xu49hxASwkrVZgUMDC2gzZa9&#10;oYklTGnUFtnYwdbBBfaOrrBe5oCFNsths8wRy+1d4EAQWrXSHa6uXvD08IWPtz98fQLh7x8Cf79g&#10;+PkGcl0AvDz9KF/CoJ+EQeEdDA0NlxLrVhEWhRfkEIHqD3/4SMZK4xXyf1PjFz/6+BFOHjuPwtRc&#10;uJouhAcNTKK2EcoNLVGjb45cviwFunpoW+WCg1WVuLtzOx6cPYlXr1zA67dv4Cf37uDW+fM4tGkz&#10;DvQP4WBTG7Zn5KN1qSPS5ygjgZAVThDwZwFoSkrFlf2H8daNO1Ndyteu4gHBctfwGFJWecCHRkl0&#10;bRap6UtDmEfjlDZPBREExCDet/zAEOzfsBGv37mD+/dexWuvvo5brAj3TK5FDu9NiK4pIpW1kKmq&#10;jQJNA6QqahJGFJBsZEWQCsPmji5cP30Kt6/dwO1bU8e4cu48to+OoyuvCKVevogj3Ah4SZizAJks&#10;lDUrnLA5Lw+XJ8bx4NIF/OTubTy4fwcPXr2HN1+7h5/duYUHPObpgX5MJCSgkq36rAVKyFwwH2Wm&#10;RhgOCcap1a24vX0bbrASv3XmNP9mwuiF8zjNdTu7urG3tgGbCYntfFYlBqasBPRRy3el09aJ6zxR&#10;ygZAvrcvRggYt04cx42D+zFYWoLkpcsRo2sg0wqKGIyJrygQ8LSQPV8dyTP4d89WRjjh3OtHc5Bo&#10;sgiHWzrx+ra9GErJQZSmEQJfVkT8bBXkEiZKVEVlJSonMfOVwKdhgEw1A0TxHorxiW1B4bjQ3YfW&#10;kHB4zFFApKIakgkZWRoiFJABSnWNUaFvJpdZNEAxBPNQwksEn2kVGzjtfFeTdQwQPluR0KiObMKn&#10;gErRBVokoFLHiM9MH1mEGuGtTBONAh4jSwwpYOMgg59z+D7IcZ9sbBTyPRVj73J5bjE7PJrPLcpq&#10;EZJcXJATEYk1BLKbl6/gkRjD++gL3LlzX4JaYGCwHGM4PfFElI1pMBRDLkRsw0j+npScgUw23nLz&#10;ir8GQyHhORQwWFH5TXaTP4HC2iZ5nimPYaMEw8rKSp4nGXl8jy7xHRJxTKemTItxhlywHH726AnO&#10;nz2P7Og4OLKs+NMI5BK4S1gWxUSTYuE9Jyjn83mUEBQLtA2RpqqJ0JdmImTGbESxkZBHGKwwNEcl&#10;n18970sD398mGh8pgnczt2/hM2vicnoCyhQkPguGGoRPTcK7GoK49DZfxgZoIOy9E2AdkC3hz1yC&#10;27NgSBgMJGD9Awz/VNMw+Ky+DQz9CYaiG9knC6t4nx1WRsBI1xqzvj8HP/7vP8BCfVNUlRTj6NFD&#10;OMN36PCJEzLbyX42Vg8dOYYjJ07h5NkLcojOtbPnMNTQBD9zK7j9cAZSWV5EkoJKPvtaPt+GBepy&#10;VrKEw6eeMKH/amA4PW7weTCsosoIheVUFeGuWp33iRAmvOxVBK9yAmIJYUxE3MgX0mKDmsAmlrla&#10;GqzbNJHxVGlcn6ajgzQ9XaTr6yFDjHOnPc1+qixd3a8l1/H3HH195BoYUIZTkxENTZBjYCyXecbG&#10;KDRmnWnIekHfgLApJjjqoIh1RpkYhkTIFHAoPH8NBD4B/tNQOKUFhMMFfwaGfwaHlATD8W2jGN0y&#10;jJ6JNYS9EiTlxyMxLxYFtTlo6q1F21ATGntqUNFaJAFNjC0UKfGEKlvzsOPIJPaf3oyD57Zg2+Ex&#10;9BAEq9vzUNWWi9bBSnSO1UlvYVpJNOJyglFQl8p1DRjZ2k1grOL3dORUJiO/JoPnKETl6iJk8zzC&#10;YyjgMCk3CkU1BFJCYVpBrOxWDiIsRqQGIzItRHoMA2J94BPpBb9oX+4ngnAHwydCfA5HQm4yghND&#10;sTJwFZz8HLivH7IrU9A+Sjjd0oHutQ1oHSojtMYhKs0ZgdFLEZvugpLaOFQ1paCiLgFFFVHIKQhF&#10;enYwYhO8EZ8UhNqGCpw9f0bONBb/JBRy+ZjU9eEfP8P4xEbY2blAW9sYaup6Upqs2PUMLLBwkS0c&#10;HN1ha7cKS5c5Y9lyZ/l9pYs3XAiEAgrd3Lxld7GAQD/fIARIMAySn8U6by8/eFF+flPdxkIiv6sY&#10;QO/o6ISVq1xlN7KI3/bpJ5/LMDlfilnTAgx5oe+99zG2b9qFRP8IONOweNPwptFIVxpZopZgKCoU&#10;kbC/mMAzHBePs6OjuHfyGO5fu4z7d2/iLsHojdfv47WbhMSLXLd7H042tGH1CnckEFQSCGaxSmrI&#10;WLgEm2vq8fqxU7h24Ah2Dg0TCIdxef8+nFq/GVXBEYQcY5nhREx0qeR9KmIllqWgjhgCQSh/Kw0O&#10;x4kt2/CGSPd1567sTr5JwDzGdUUBoQjifY2k4RSpvwrU9bnUQxyhJ4LHCja2QEtuHk6zIr157Zoc&#10;h3Pr1i2cPnoMLaVliLRbgQBtghBBJJnnzWYlmqmuixTekzKnlehKScGRrVtw49JF3CEQX79+Vf7t&#10;d69cwt6RYbTHx6OEoJbDQprHCjdz3nyCjy7aXF2xs6IcN3ZsxxuXL+HetSu4dfUyXiUQv8XreJOV&#10;+KvbduBQZQ26CPgiRFChGluKfF92xaTgfGMbzvYP4vTmTbhy8jhev3UDr9+4irO7dmJbays2FpVg&#10;Ii4RTfbOyBRjOuepIp1GPUeZkGdmjeLFdiiyX4mmiFhc2rAZbx49iX1tPSh09kA8z5GkxL9TibCh&#10;ypYq/95S3rtcfk+eq4rwWQsQMJeAx/symJGDV7fvxHhhEYIIoz6zlBA8UxERfL6JBMc87lfG90bM&#10;wk4nUESyMRAwRxEx3HcoPgV7yqtQbOsI35nzETZbCakSAA0kwBcSYgQUivGU6ar8G9S0ESO8Yjxm&#10;jfVyNCy1Q5amLpJ5zBzRJcZ9i/ibGFcpcnBnUSni2fP8Pjr6cDNiZUq4O3P4CB5+KgK8f4QTNJyi&#10;6zgwMEhCoPg8HcNQjCsUSwGMwrsuA1+nZiEru0CCoQhq/ayncDp49fTM46kxhVNQKGYgCyAUamxs&#10;Qm1tLYqKigifKWhpacGDB6/Jbu4nn3+Gx6wzxOxpUWe8+/4fsG3jFkS6uMORlXMwK/hCAxOUimEd&#10;fJeLVHSQT+gXsTbrWW+sDY3EaGgUsswtEUXQK1i0BINs/IywgVRtYI5y3scarm9i2W0hGDZ/DYZs&#10;oAkw5PFFWjwBhlOp8Wg8aWhr2MgoZBmIZuMikM/Gb4kzXNwisMIvWYKheQBhiRBj7lsKM4KbuciV&#10;TDC0CirCQgGIzwLfX6v/7GA4nT7veU3D4LP6NjAkVC/yycYK/2y4+afDZrEHFszUwEv/9EMsmDEP&#10;waJhODyIE6eP4+SFc9h/9Ah2s+7cd+ggDh07hkPHT+L0+Uu4deMWDm/djvzQMKziexTERkM+6zOR&#10;fKB2AZ+36DJUUP4aDEUX49TkCsLUc9D1l/R8loxpvWjb/5N6FvS+0YvBUEys+QaEeR8IUCJu54s8&#10;hmWqC6QqBBgSCms0NVCtpYUKNtiKCXx5/JyhzcartiaSdLWRoMfGsLYWIliOQtRU4a+qAj8ufQmO&#10;PhoUgdGb8tFUhzePKdb783sA9w/U0eJSC4FC/BzE4wkF036EEv6C9fQRrKOHEIJjOKExgvAYTcXw&#10;e4KOLpIIhymEwhxCaKG28CgSDtnQaxSB7MU9egqHYvb5tKZhUOhPIVEVDdxWdJ1LMBQhYjpH2lHR&#10;UoaEnDjEZrHSKU8jqGWjobsaqwcb0T7czCUrxfYSZJbGE7w84Ba8Ahklsdi0bxj7Tm3C4QvbsfvE&#10;OgxtaiNIlqCuq1CCoZCYkBKd6Qff6JXIqoiXYCg8hhWr85FeGoeMsgQCYhbKWwtQ1pyPjNJEgmcw&#10;otODkZIfg5zSJKQQEENiPeEV4oSwZH/EZIbxWiMQnhqE4AR/6TH0CHMnIHojMC5QzlR29nWC2XIL&#10;aJlrQdVEBUtdrXnsZLT010owFRlbRrd2YnLnGoxtacXwhhrUd6SioikBjZ3ZaGzPRE1zEqoaE1BW&#10;HYuSijikZYYgNSMcgyM9eO3BfdmFLIDwyVdfPR30Dvz2d++ho7MPixbZwYAgaGhoCT09M2hpGUk4&#10;FN8XsZJ3dvYkELrBycmDQOgDVzdfVsbeEgqF3CkxjlB4B6fXCcmxhVLehEg3rnOHi4sbHBwcsWTJ&#10;ctjYLJVdy6ILTYTqEIPwxT8xC/KxvM6v8JvfvIuJgQlErvLCSnVtBLA1mUUIqyRI1fJaxZg1ASop&#10;NEiFS+3RT0DYRzi8ffkiHrz+Ku7fv4s3HrwuJ4OcIODs7ujBSEoWik1tEP+KInKVtRGvoIKy5Suw&#10;v74JVwiBExX1yA8IQkl4GHZ1dOLqhi0YSs5EnuUymRavksawRqT/4jnzCHYJhMMsy+UYyS/GncNH&#10;cYcwdWr/AezbvB2XjhzF1f0H0ZKQjHCCTqSAIkJDlgIBcQFba4TDaIJhuJkl1hQW4/KRI3iVQHj3&#10;1m3cvX0L57h/S0EhgiwXwZd/eyLPmc1rLuJ+Ili2+B6ja4g0guOG7m5cPX0ar929g2tXr+I6Ie/s&#10;kcNo5/4xCxcijBVuylwllBBeRMy4LFaU2Wzd1fn7YcvqVlw8fADnT5/A6VMncP3Cebx2+TLuEEz3&#10;tbWjPSQcOWYLCVXaSJ9NsJyvgWGfYJxp6cCdXXvw4Mpl3Lx+GVevX8JdAvmrN67h1TOn8eq+vbja&#10;N4hu30D+rdqIfmUe0vh3CHjYmZKNq71DuDQ6iXPrN+Jnoguc1/36qbPYz/dyd0UdNsano8vJE00W&#10;S6diUKqIOHm6yNAwRDzf0wh9Y2SudMX2tjY8oPHZ2t6OJAcneMxXIRwqwv/lOYh6ZT6yCZPCs5XF&#10;hkXcPBUEEgq9eC+iTMyxrqQC54ZHUB8YAvd5ivAmTEbzuWYQ6PJ5HpHVQ3oMCZFivGK6Fis93sNC&#10;KxtMxCZhe0Y2yvk+h4subL5LFQQmEWOylM+1VEPAqDGK9C2RycZMGI/hpWeEXALe6QMH8NlHH8ns&#10;Q+s3bJTp7UTDSXgIBRROTzwRy2kwFJ72yMgYOfFEgGFe/lS2EwGG055CAYRi5vHXegqF02AoJoKJ&#10;7CpNTc2orq5Gbm6u7EoeZbn59a9/KaMWPPz4Y3z28UdsUD7Ew0dfyGsc6OiC3+JlcObfGMJKutjQ&#10;DGV6xqzohdeQ94ognCEA3GopTvKcd4YnMJKWiUqW8aHkNJxqasOerHxUmFghj2WmXFFdgmHzMx5D&#10;IQmGBMLnwbCOxrOaUF6gqoMINrACdM3hb+sFF49Y2AekE/xyYOpfAFMJbAIOCXUEQyExU3lhwBTM&#10;/c0SYPgUDr+Gwr8jMJyGw/9jYOibj0X+In5hJlb6Z8HTJwkLjVdg9vfn4OV/+h6M+HzyMjKwa9d2&#10;HD9zAsfPnsF+MRP5wH4ZnubwyZM4zIbPeTbM71y7iY3dvQhZtAgrXnkFCbMV5ISTGpbLBgJiM8Gw&#10;Zq7Cn4ChACPRdfj/Chh+2+STvwUMKxZMjemT4/lYNkQmoHJdXRRTebpTHsBYfR2CmjYCDXXhq68L&#10;D0Kds6Ya7FQWYImyAsxmvQLTebNgMn82jBXmwFBhLvT5XWf2y9CbNxOGinNgojIXZioKMFdRhLmq&#10;kAIs1BbAUkMZC9VVYEMgteH5bQinNryWZVwuI1ja8Tdn/uZJEPQjIIYQGMX1pBBQc/m9lA3kWjHG&#10;mDa9is9FTECZ8hzyHhD+pp6X+nNwKCaliPGHUxNuJBg2dtejuL4QKQVJKKwVAZ8rkFedhaT8OJQ0&#10;5qN3bSfW7R7D8OZerB6oQ9XqAjnxxDvciftEonu8ERv2DGL/6U3Yf2YTt+2TYw27xuvRNlyNBkJi&#10;fi2NdyormqBlBMEYCYZi4kl2ZRLic8OQVhKHgnqC4epC5NVMTTARnsGotCDEZoQgLj0EQZEEPXcb&#10;rHBfjOiMMMJrKreLRHhKEBWMkMQA+EV7wSvcDb5RXBISHX1WwGS5CdRM1WG01BDRWZFoHeC5x1vR&#10;Nlgrg1tXt+agZnUOWnuLsWakFD1j5eifqELXUCnqV6ehuCoSBeVhyMj1RU5hKFLSg5CdF4fd+7bJ&#10;fMeia1bkJRZw+MVjMfHkCa5evUvDkwtTQtLChXawt3eFnd1KQpsDLCyXwth4odTSpY78fRksuc7a&#10;eoXU4sUEO+vl3NYW1jQWixculd8dVqyEvZ0T7JY7wM7WQX4W6xwdVxIwV0lZWy+BsYkpj20iu87E&#10;oHsRK/FLgqDQ4yeiM1mk2nuMK5dvorqgXMZNc1FSR6SqFvL1TVCuZ4J6A0sZ7FkMfC/UMyVg6SLL&#10;0QUbWttw9yLB8N5dwtVt/Pytn+LGhYvoqq5Bpqcvki1tkKpmgGzhvSOoickcFTbLsSU7DxOZechZ&#10;sQpB+kaIW7QYLTTgO0ursSE5CzXW9sgSY5xoxOp1DAiHuiicLyZksPCucMWBuiZcWrsJ65vbUBgR&#10;jcqEVOwmFN3fdwgbi8sQQ9iOV6BB5X4izI6AhjwqVccUKYuWYlNDM+4cO4FrrEhP7N2Hy8dP4KaA&#10;nY41iFm8BD6EGTGurkSd+/L6C9UMkcG/PZSQkmSzDONNrbh55izevHsPb9y7j7vXruHswQOoSkyC&#10;NyvvKFa6otuzjAa3UksH+WxdZugZIJStOxGU++Senbhx5SJuEupuX7+CVwlqBycnUR0egURzS8Tz&#10;/qbOV0cO71sml8Vmi1EjZvHW1uLS8SO4dfsGLt8kkN69gTu3eYxzZ3BycgLrC1leFlkjiecVHjcR&#10;zLvEzAqb07JwaXgMPzt5Gr+4eYMweVWe9+7lS3jj7Hm8tf8wTtS1oNsrCA0LlxPCeW4akHKCxVaC&#10;+iFCzr62ThweH8fVQ4fwBq/3zJ496OdzrggKR4WrNwpt7JBGQEtTUCWIayBxtiIi5yojjM8g3MQC&#10;+d5+2Ns/gMvbd2BNTg682fp1m7cA/nOUEEkATppHkOffnc3txbjEiNnzEclj+c6ch7yldvIarg+N&#10;ocU/GAFzCJTcN1NZC2IsZam6vgwrVEyAL9E247MSubS14aGphzy+V+fZCHj46Sd48OAB6hsaERQ0&#10;1Y087SEUgCi6k4WEF1HMVhaKFxlRCFhifKGAwumxhdNgOO0xFFBYV98y5SV8VvWNcibylOdQxC8U&#10;IJqJ02xUfERQ/ZKNyCcPP5fX9uTxE1km7925h5L0TLgZGiNQc2pmeImhKUrZKCnR1kcRQTiLYBgv&#10;vMKmVhjPzMWdLdtxc/tOnF23Dnd37sK9TVuwLp1AS5gUmXqK+DzrCNrTXcbPS4ChkByQT+NTRcNQ&#10;o6nL8qaOQDasAkwWwcveBw4ecVgekIWFwQQkAuBU6juCnIS6IphTFn5F/C6Wz0Hff5BeBIVCLwLD&#10;FwPgt4kA9yzk/UfqWSB8gayEp9C3CAv9CrHYNweOQXlw9c+A/XJ/6KuYYM53Z2Dud38MxyVL0dba&#10;hKMnDuPk+dM4ePwo9h0+JMFwH8ul8BYeP3OedcI9XD97AQ1sLHgQmnznzCPka6GSdWot1ahI488y&#10;JmalyoDWBKLp7lQxjOB/Dwynup//b00+eREA/rV6NnzN82AoJqVUER4rNDRZ/rRkV3GOAEIdHcQK&#10;z56WOjy01eCsqwZ7Q23Y6GthsZCRNix0NWCiow5LE30ss7GCrZ01LBeaQFNPHcoaC6DC/VT4uyql&#10;xm3V9DSh/Mw6VbFOVxMalKaOBrSeSkdHE7pc6mqqQo/gaKypAitehw2vy45Q6M7z+3OfSF1tpBAK&#10;c6hCTR2UsGFYQXtUI6ShNTUekfaqmvevWjQU+D6IYOfTs5UFIH4NhmFJIYSwMKQXp6JjuA1dY+3S&#10;YxiWHITyliKs3TWKHUc3Y2RLn0whV9maLzOfpIkJGY1ZMlyNgMOJ7d3YfmQcmw8MS69h52gtVg9V&#10;ydnIhfWpiEz3g2uQrQRDMcZQhKpJIlhGpgcguSgaefWZKGzIJiQmIDJNzDT2Q7hQgi8Co9yw0nMJ&#10;bOyMYGNvwnMnoH5NFbIr0hAiJ5/4P+1S9iYYusIn0h1eEW4E0ZWwcrTC4pWL4ENorFhdKr2f5S0F&#10;iM8OhXfoCjh7LoKtswmWOOnDK3gJIpNckVMageKaeOSVhiM9z1cqLtkVcUmesiu5vDILp88ewyef&#10;fULYmkpvJ/4JOPzjR59g584D8PUNg56eBUHPCc5Onljp7AknR3cJg+Zm1jA2soKmhgE0aOj09cxg&#10;abEE1ovsCIO2sF3mgBX2zoRARyylAV5CMHRycJFycFglJSamOIvxiKtcpJydVxIyF0NXVx/mFpbS&#10;CIowHWKc1RMCoQjfIbq5xZW+/4dPsH/vISSHxsCZIOVKYx1NiBPjl8p1jQiG5jLjSY2uGXK1jREk&#10;JnQstce6pha8fuUq3rr/qpxA8ovXHxC2zqIoNgE+huYIXCAARVca7iJCXTaNVK6OLursHFDO/ZPE&#10;WEDCXzRf2mzLxWhz9UGvRwAa+feJMWSVwgWurSONWhkrMzExonGZE3bkFGJTYQmKxZhKgms071Nn&#10;UjpOdPVgU1YeMnRNCFaqBFldGZi6UtMQIvdyFq+9xNYJB1rbcXnLNowTEBsysjFYXYcL23bg+PAI&#10;Krx8EcFzp/LvLyLoCBgupgQYioDRRW4eODQ8inunz+LGqVM4e+gILh49jksHDqI9O4ctNgKgghJS&#10;5imhiIWrkJVLPltzaWxhBrJll+fvgwPr1+I+we7e3ZuE6tu4d+USJtvbkOTgCF8W0GieP0eF51LR&#10;kx64JFUdhOkRykNCsHvDWty4eQ3XCIe3X72DmzevYO/mDahPS0bSUr6vNADJKrzvyppInL8A6WLA&#10;8nJ79BA2ru7cjTevXyeQXsG1W9d4/tt4XcSR3L4b63OLUcaGSqaGIdIIdem8f/lGZlifko47BI2f&#10;nj2Lt7jv6zeu48Htm3jj9i3cIODcPUBQ3bgVO4rKUc5GRRqfUyafU6qSBsr4HLv5LgwXl2JjWwfO&#10;79+PuzzO1r5eVMXFocjTG/l8DzL5XiUpqCNRZrxRRjLfiVhefwzLQ5imPuoCwnBxYj1+cvAohnMK&#10;4Mu/z/l//AD+331JxpsUjY48nk8EVS/SMEbKAh348Vg+bFTUpqXj/pUreMiyefPmTUJdhRyDK7yG&#10;z4Kh+CyWYr3wFooQT6lcNw2FYkxhmchyQgkolKFpCIUiTqGAwv8VGFbwvAIMxVJko3j0SASyfowv&#10;PvsUX4ixhoRCse7S+QvICI+CC6E2guUi39AERWz1l+oaoIxlUXS1J/HehLIMBqhrozIoFMcn1+L1&#10;s+fw5uXLXJ7G+Q3r0BwagXDRkBGeVQ09GgJRjoRH8Bs18D43qGlDegwJhfWEQjGGqk4MaNcioPNZ&#10;+Cppw89qOTycAmHrmQCbwFxYBhfBJGgKDAUUWorxhAIKKQGF/wDD5/QCGDTzzIM5Ne01lN3IPvmw&#10;8cmGC8HbwzsFNuYrofKyCmb+93+F5rz5iAkLxvoNEzh3kQ1BAYZHj8gu5Kmu5MM4fOI0zl64jNs3&#10;buPghq3I9Q6Ax3wlhM9VQDGBr4r1bx2NfqPiFBQ2igkIT8FQes64zT/A8Fmpo5JlqJzwVEK7lWug&#10;h1RDfcQb6SFURwueGqqwU54PK9X5MNVSgr6uKrQIiJo6qtDU14CGgQZU9NRgsswKNi4rYO/rCqtV&#10;dlCzNMAcguMcEy6p2cb6mPVUrxjpSs0y1nsqfcyh5hE65xlofSNDTczVUcE8LWXM11yABZrKUNdW&#10;hS7B0kxLBTZaqrTlmvAjwIaLrmZKOCdy9YVzxwDF/F4ixyWKIPlaKGUdUE6bV8V3o1a8H089iF+D&#10;oV+EF9KLUtDS24iRTYNY3deIxNwYxGVFoaWnFpv2TWLj3kl0DDXJyR9iRrKYeNLcW0kgbELf2hbU&#10;dhSirrOQUFmHsW1dX4OhmHQiYhkWN6YjNjsQrsG2SC4MR9twrQRD4S0MT/WTYJhdk4aMimSui0Qo&#10;gVCMIwyJ80JAhCu8ghzh6LIYy1eYwcF1MZLyY2U3d+XqEqQSEkXImsB4AiTlF+1JKCQwBa5gxbaE&#10;WgqvKE+klaagoq0EKdxezHY2WKgGdcPZUNd/BcpaL0FR/ftQ0voRDCwVYe9ihpAYF+QUR6C6MRkt&#10;XTnIKwpFBNf5Bzmhpq4Id+/fxBes6KfyHgsknPr3+9+/h7b2PgKgE3QJhkuWrMSKFa5wsF9JmHOD&#10;ra0z4W85LC1tCI4mBERLbmMHN1dveHsHwcvLX04yEeFpwkKjEBIcIcPUTI0tDJS/C4nPYp2Yiezt&#10;7StD1YhuZCMjU57DDo2NzfjZz37x9Kqm/pFhJRj+4le/x8TIWoTxnM7qunKweZoY6K5thAptAxkz&#10;TaTBqyYcCq9OtKo26vxDcHxsEm9cvIRbZ87h4pFjuHfuEm4ePYWR8lokWtshVFETOap6EKE1Smig&#10;ymmMirW0UWpojAJdY+Tx+IUGZsjX53EJoaWGFqg3s0G1nqkcGyVCawgwrGdLp5KwVEJIqtC3QONy&#10;B1QQ8NIJ1NFaxgjmObIIJW38+9vcvZGlpS+zspTzha9m60iMqykWXcNcli+xxWRaFgbTs5BOmA4x&#10;W4x0JzcM5RdhV30DWvwCkUCDm8H9yzRFKjxjFh4DpNFQpxCU1kTHyW7ws+u3YKS2AZ3FZdjc1YuL&#10;W3dgY3UtcpbZIoatzBQFRRSwUBWqKqOQlUiqloYcD9IcF4PTWzfjzvmzuHzmJG5eOIsHBMM9w4PI&#10;8/BAICvZWPG3ahqjWtOE95+QS6j1Yustxc0VuyYn8CrB7N69u3jw4FXcv3UD20aHkO7tBW9WZOGK&#10;ysjTMkCOeIYs4Gms8CKobAfuy+u8c+4cbt2+jiu3ruPOndu4cPgoJmoakGu/ilBJGJinjsx5ysgg&#10;qMXRkAhwGyfYXdy1h1B4DfcJhlcvXpCzye9euoLbR0/g3OQGDKdmIsPAlECsRpjVkhNPOjwDcLSt&#10;E7f3H8SrFy7iVe775v27uMa/+9K+fbiycTMO1zejxzsE+YTDRMJoKhsDTQ7O6OV7PpKYhpGsfOzr&#10;6sOrNHpv0ujtXNOHUv9gpPN55xov5L01QYZoNLARUkJoEt3JiXxPfAi3weZWGG5swG9++hN8+If3&#10;cfjwIaSnZ8ixtwIABQgKMJyeiSwmnUx7C8W67GyRF7lUegqfBcLp/MfPeguFGp7X065kEbYmPz9f&#10;diMPDAzIjCwiKsCXrC+kt/DRQ0LiE/zxww+xf9cuRLiy4btADdG8F2KmdwnLQDnBUIRNEuNmY3mf&#10;AuapIkiMAY6KwYktW/GTm7fwGoHzwfWrfL82oTYiEiE08rF8lmIcpgBD0VU81V08LS1+n5qdLCah&#10;1MkxVDTyejQY/D1ithJ81PThv9SZ9VEYlnkmwTqIMBMyDYZlEgytCGYSBiUYis//m2MM/wq9CAqF&#10;/jOC4bSm4XChdx4cAvPgE1YAV9cYwsZizPnODLzyL9+FFYGkuqwIR44ewLnLZ3Hk5FEcOHxQTjwR&#10;HsMDR47KkGeXLl/HxdMX0FNRhzCzRfB6ZQ6SFZRRynqlSulp+jvhFRJQKCRi9LF+kBKAJRoJz0HX&#10;X9L/y2BYxfpUzBAuIECJLuNIfS346qrDlfC1SlcDjvy+VF8bFgaa0Ke0TXWgTs0nIM7nd11rcxjZ&#10;WcPUaRkWutPO+7jCxMUeCpbGeMlIBzPMjfCyqQFeMtHHjwmBPzLWlUvx/WUhU0PMMDPCK9xulpkh&#10;ZYCZZvqYYapH6fKzLuZwOceYoEjQVDTRhgqPoWOgDUNel6WeNpbqasOR9mcVG3vu6urw01RHhDYb&#10;3ro6SNbVRaaART3Wm/r6KKOtrxTOFNYHItD9VEPh6eQT31B3VDWXYWLzMIbX9aGxoxq5ZWmoaipG&#10;z+hqTG4dxMDaLtS3l6Po6axkAYUD69vRO9mClr4KwmISEvNCkFEajfo1RegYqZFjC4W3sKo9T4Jh&#10;fG4wXIKWIyzFCy0DVTJMTWpxzJTHkMv0ymQklcQhOjsMwUm+8I/xgH+kK3xCV8I70BHuXrZw81oO&#10;v7BVSCmIR3NfHbon2uUEmbgctri5zcoAB7l09reFvacNlrhawivSAxGZ4UgiEEZmhGLJSksoaM3A&#10;j+f+C340558wY+4/45U5/4w5Sv8TWkZzsdzJDJGJPqjg3zlC6N2xbxDb9vSgsTUbQaFOcHRehPqG&#10;cvzilz+XHkIBhsJhKMbxCY/cvXs/QWpqPgFtEUxMbAiIq+TM5KU2tjLsjJDtMkIrtXSJPRxXrJSA&#10;FxOdgLjYZESExyA8LBqxMYmIj0vmuiS5jIyI/fo3IfFZrBNGTQycF+E4RNiaJUuWSVAUYWreeec9&#10;8Yilx1AueY0Pv/gKN2+/iub6VvgRVj0JaPFilqiRBY2RMSr5XcRDqyWciPhpeWpsORlbYiI9B7e2&#10;7sTlnXsw0tiC1rxi7OwZwp29R3C8dxTlzt6IUdRG3gIaJMJVNSsOGcOJL2QVAalKwCYBsNbAHLXG&#10;FoRBM9TomKFR3wp13L5OQxcNhLpGSgbcpZGsJmxU8lqKtQyRQ6UoE1JnqxEmjJGiLuBNH/kGJjLj&#10;SjENYBkLtnCXl/PchQqqyFHiknBXYbsCaRaLEczt/QiMEbqmyFpmj46QcFQ7OEk4yWMFKVL/1dIY&#10;izFzGaJrjfv2RsTgQMNqDGUUINXeBbFLHNEQlYh9LR3YVVGLBhd3pLMyySUclrCiKVXnkgUxjZ9z&#10;LSyxNjcPFzesx4HxUYy2tmJdZwcu7dmNS1u3oC02Vqawi+d1iqwrFWoGqCCMp9Ko+/NvKQ0Nxvk9&#10;u/DGzRu4TsC7eeEC7l++jIPr1iLf1wc+iipyooaYdFCqqoN8EUqG9y5s3gLEmi7GZHkdbhw/hdde&#10;vY/b9+/h7t27OMHnVx+XikB1Q4TMUSMQ66JMna1JDUPeB12E8jmkO6/C2tY2XD99RqYwvHnlKm5f&#10;uYbLx09jx9A4WtOzkWyzHOEKfBYEwywlDekxrFjuhI2llbi69wDevHkbrxIK79+7g7s3r+EnhMS7&#10;BMZDvJfdXiHII9AlzFFBIlupq1e5YQ/3uzwyiVf3HcaDsxcIPndwT8wiP3Me5/jenR0YxfGqRowF&#10;hKOAzyiPjQcxE7qQjY14QqIfoTjOfgX2EKQ/ev9t/PLffsYyMMRyEQwxIUt4BAUMCgBMSEj6eiay&#10;KDvT3sTc3KmxhYVF5XLCiQDD6S5kIeEtFGAowlA1NK6W8Ub/RGyMiZnJIuB8RkYGcnJysHfvXnz4&#10;oQhTw/L3+BEefvap9Bw++eIhr/EXGOntgedia6xaoIJ4NS0UskEiQldUstIu4TsoAr6nqesjzYTl&#10;JCgc2zu6cffsebx57z6uX7lCcL+KK0cOYrK6CoV2TnwftJDDd79WlCe1KQj8eiyhKFe8b1Nx00S4&#10;GpZPLTWWSx1ksVETNGsefLRN4WtHUHUNxVKvVCwOIsSEFP8vwPDFUPcfoRdBodB/VjB8dpzhIu9c&#10;uAYXwS84D/bL/KAxVxuz/vuPoPCjl+C2wg4D/Z04e+EkTl84hUPHDuHQoQM4IMYXHjyIo8dOTIWp&#10;IRge2L4HeSExcGcZDJ01H3ksUxV8njIIswRDAYULpqSuNjUzXZ2SwwrYGCcQvAi+XqT/l8FQhIAp&#10;1jdEsoEeG2HqcNRaAGtNBVhoKsJCSwVWepowJ4jpG+tAlSCoaKgJBULaTG1VKBHibP094JkQAdtA&#10;byz0cIaBky20bG0w38IEL3O/lwiBAgR/zM8CCoWmgNCAQGgogfAVC2PMpOYsNMMsK1P5+WULI/zY&#10;wgCvWBrxuz5mmutJzaXmmxtigYkBAVEfGoRDbS1N6GmowlhDBRYayliiqQInbQ146Gkh0ECHtk8H&#10;ifp6yBKznA1NUKovsivp0vaILmYR5P5puJqIhGC0djdgw44JGdy6Z6QNbb0Nctk/0SGzn3QONqG9&#10;vx6NayoJglXoW7saw5u60D5Ui/LmbGSXxyM6ww+xWQEyVE1Tb6mUmI1cTqCSYEhwXBW4VMKhCHDd&#10;u75NjjGMzgxCYmEUUisSkVAUg+icMIQk+8FHQCEh0DvEGT7BK+Hlt4KyR0iEO7LLUuXYx/V7xrFm&#10;vE2OM1zkZA6rFcawWWWBFV5L4Bm+EiEEzPC0EB4zEsEpgXAjZC53WwRrR1NYO5jCzFoThmZKMLVS&#10;wUquj+VxSqqzsGawEeOb1mDb3mEcPL4Wh06sRUd3KQKCneDkbI2BwTV49/13ZWX/mFQ4BYhf4dPP&#10;n2DPniNYtcoXqqoGsLCwlR5Da2s7AqI9bMX4QMre3gnOjq5wdfEgxPlLyEtKTJMAGBUZJyFRgGF0&#10;FI0X4U+sE5/FUnx/dp0weMKwCYkB9gIOhWdkP43wJ598+vU1iuv7khf6wR8/w+Gjp5CdlgVXqyXw&#10;ICwl65ugwtQKlQTEaj2RYUHEQRNhL0xQRgNebm6DsZgUHG5ux0hBGVJWeiDUahkao5NwqK0PJ1f3&#10;ocbBHYkKmihQ1EIjAUu0RmtZ2Op0tFErvIA6BmjSMkK9piGa9M3QrGdBCDRHi445mgiGzdyniS9o&#10;o9ZU/LUG4fEQxo2g1GhkiUp9c5RomaKM25frWKGI15atpkc4MJLp56p4DjFYWMwiE2NESggK+QSu&#10;HDVCm6EZEnn8ZMJoIs8llGJghrKldigxXyjjwZWwgqzR0iekshVFiC0idIh8tSINXd0qH+RZOyKM&#10;oByubYacJc7oj0jC2vg0tKxwQT4NuIhPVUWDW8m/uYKttWxWzJVW1liflIZdVbVYTRhJXuUiNVpa&#10;hhP9AxgWHiwWzjTCajnvS7myHo9jQEDTQZS+AdpTUnFl9y6c2LYNA4SOfgL58S3bcGHrNrTGxiGM&#10;15dJIKzTM0cd720571cugTJ6vgpyeY17m9fg3vEzuHPlOq4S7O7cuIlzhLb2lGxE8l5GzNFAlqIO&#10;zys8rLqEbyMEL9CAr74x2guKcOHQITwgoN29chOvXrmFCwePo5uAFL7cEavmqSB8rpgJzWOIFH38&#10;HEfALPbww6bOblw+xfPeuYNbd27hzu3rhMzTWN/Uggo3H2QbLkSm6DYnDCfwWvNNLdASEILdLe24&#10;c+goXhOByF99Tcb3e3DvNbxx+Sru7T6I8519GAyMRI6uIQp12OLle5vH9zdOWRP+fN+yvLxxZt8e&#10;PPz0Q9y5d5OQVoOVK53l+FsBgSJW4TQUinIjciKL9QIYxaQUkQLv2fiFAg6F53C6G3naWyig8NvA&#10;UMQxLC+vZBlMQWFhIS4Q5mU38ldf4YtHD/Ho4WcyZI0AxDu3b6GqqBB2unpwpzFPZbkrFmAo4s7x&#10;WRbz2QrvdZ21Pbr8w3CwuQP3jxzHT67fxF0+SzHD/ubVy3jt8gXc3LUTG7LyUGFpg3w+wzo+iwY2&#10;Gv4MDAn/fwKGmmpstGkhRUkRfrMU4K1vAS97d9ivCoO1d5ocX2geWgzjIDET+c/BUISp+QcYPqdn&#10;gPBrPTP5ZGqMYSFsfPLgSTD09k2DlbEj5nx/Pmb+j3+F/oIFiAkPwtat63Dp6jmcPn8KJ06dwOHD&#10;bFiJMDWHD+P4ydO4cPEqLl24ivUDY4hxWAXXWYpIYKOglM/8GzBURv2CZ8FQ9WswFEMKmlVYX/+X&#10;BEP1r8FQhKkRToxy3pcsQwOE6uvAUXMBzDXnwkh3AYyN1WGgrw5tQpaSqiLmqMzHK+oKeElDCTN1&#10;1Sk1qC80h3NYIPyS4uAZGw2LVc5QsjDFPBNDykh2H79CoJxJGJxJOJxpoofZBMJZBEMh8Xk24XAO&#10;4XC2pQnmWJljloUZYZFgyPU/MtXHj8308ZIQ933FlMcgLM4lNM4zM8Z8E2MoGRtC2UgPaga60DbS&#10;ga6hNgx4bSbayrAk5C7VUoWTigJ8+Q5EEhBT9PVlqJwC2k4RK1F0oZfzvZBgmJmfhI6+RmzZPYF1&#10;26bS4K3urUfHYDNae+vQ3F0jZyaLdHWtvTVoH6hD73gr1YK6jmLkEOhSCiMRlxOElJJIVHfmoXW4&#10;Eg19Jahak4uS1gzk1ycjNi8Q9n6LYetpiarOAozu7EXZ6jzE5YYhgWCYXBqDuLwIRGeFICDOE+6E&#10;MFeCoEegM9y87eG4cgncPR0QGOqFjIIUwmorOgZakFGcAs8wdzj42mI5gdAp0A6haYFIKU+QXsgo&#10;gmZ4ZijB0B/BBM6E3Ejk/X/svQWcZcd17vtyc29iEg3PNOOhZoZpmmlmZmY8zdynGaeHUQMaMVqS&#10;hUOShkHSiMEc2cmLkzhObMeWLfb3vlWnz6jV6rGlxL4vvtf9m2/22ftsOrV3Vf1rVa1VY03om2hB&#10;93A9mrtK0N5XgaltPep3Hbl/D25/aB/28/dt2WPCbXdvx2NP34EDh2ZRUJiCktIcttgex29++2vI&#10;FHPmwNFiMfwdfvGL3+Lw4XsREBBFMHSHr284oVA8hTcrKLSAYUxMovIulpAz0k28GAZraxrRUG/k&#10;skltKy0xg6DZUliO4mKxEJq7v0pKytWgeotXZXx8IkEzU1VQb7/9Hd4ToZU3J/roQ7PF8O//8V9x&#10;110PoIwV8WZCV5qdBg0EgiGdWPC81LRbJlZOo87uyqI36h6AQY8ATITHYi4pCz2hm1CpJ1SwQu4M&#10;i8Cu/GJ8s74F8+HR6LRzwqCtC0HPgDkXrZpvc5agNyNLrs+xspvjcfMEry0Cgqz0ZH3GWY8thKst&#10;so9FhL0ZbpNgvTNad0y4umPM1Q1TBLZprTcmdV68Pw8u3QlFekpnDvRJKBtzkoG2LBwdxVmB0EYo&#10;HeA5xMIkg/lVGB7Cj8nTB8NuEkhYxkXKXLEaXoOtJw2Bk+dsJ2B2uhIsea9t0r3MyrbF2YAOXtfk&#10;HYQJ/40YcffFIM83Qo3KGDAWLiNstQ3xd0/5BWJPUjJ2Z2ShOzgU5Vo9ymT8WEwCbi2vxs70TFbk&#10;geiXe+O5hxwEMN1gJCi2evjhdsL7Y7Nz2ELIaExKRXtmDu4eGcfFQ0dwe1Mr6nguI+FBYt6NMT2G&#10;mJYdBOIGQu58ViGuHL4Trz32NJ48ehfu3XuQUPktvPzo03h4eBbNHsEoW8VKxMWbsO6BfhsXdPL4&#10;gvW2yGYaHOgdwKsnnsGPX3sbr18iVF58Ca+euYJbTRPI9wpA/I3rULleHGY06OE71OXkhuINjigk&#10;cO/uG8Clkyfxxhuv4zXpAifknf7WkxivrEeZhy8qCesSJNvEtOsgjNezkqn39oYpNw/f2rcPrxGm&#10;Xn/tNVwVsHztdTWu84H57dhZVYve0AgYNTr06gmhbMR0s2FQwYqtSLpei4vw8pnT+JB588UXX0Br&#10;exuio6PZWEpEYWERYbCSUFitwFDyTGFhCZfVaGJatrV2ol3C1HQOoLt7CH19IxgYGCMciuOJBK6W&#10;EDTzmJ7exvy1HTOz27CFDSXRHD/PEhSlG1nAUOZelvGFW7duxXe+Y86HH3/8Id4nFH7w4XtsoH1C&#10;WHwfp5lGzcXFCLe2U2DbyvdMTWvId2yQn/v5Lkig6+mN0dibU4KH+kfxDCHg4mNP4m1C4be//Rbe&#10;euUlvHXuDL5PWLi6/xAOZeXDxHdhlHlqku+j2UpolupG5jsmYw1lfOGUMxtu1Cjf14pV65BBwM8I&#10;YHrFF2BjSg38szoIg70LMQsHIXMjmz2HCW0imSNZfTZ7Ev8pJHMoL55HeTkgtGh5ALyezOFilupz&#10;QPd75EvQE/mJ1/Li79R5Fs6Vye+oAIKgv3gs8ztzQOtORGa0oUDGF8aVwsPJDzf/zxuw+m9vQGRA&#10;IMZNAwTBp/E8wf/MhXN47txZnDh2QsWlfeq4OKNcxKtvvIXzz57Glu5eZLEcLLZig9CO5Y8tgYdg&#10;OE4glEDH5llORPZ89gQ6gpES37kZET8vJzMAfupxPMMy0nycGQr/szLD5ee13L7X02LQ+1RO5rGT&#10;S8XfruQgntgOrBsc2IC3xahMV8d8IKFoulleN7Ksz6A26XUI0LtCo7GHliAXtCkEQRGhCAgNgk4s&#10;c4QuB28dbAlo69zNYwCdCXNuG4PgER6KsNQk2BHWbnS243d6bPBwh62vO9Z5aczdwD56rPeVsYQ6&#10;WPl4YC2hUGBxpbc7YdATawK9sZagqaBQupdFBEzV5bxgXVwTQHgMNIPjamo9160DfLCB31tTdgRI&#10;Oy8dHD1c4ah3gqPWAY4OVvCys8JG/vYECZfD31mhN6BBK5MNuKKLadFLKTAcmujEzgMzuO+R21S3&#10;sXQZt/TUoHO4BQNTXRic6cHotkFM7BzGxLYBzHI5v3cMk9v60TXcoDyUxbGktrsI3ZON2HJoGFtv&#10;5/f7+zCyuwN9W5rQPduI2v5ibM4NQWRmIEZ29uLupw9j9tA4jCN1aDbVoL6/DDU8R0VbPrIqkpGY&#10;E4PY1AgkZUYjOk68dn0QGuqH0PBAJKTEIrc4ExkFqUjIjENGaTqKmwpR3FKAyu4ytM+0oW9HL7rm&#10;29FMOKzprUBZexFya9KRWZ6AqrYC/q52TO/sw9zuQeyQGVzunsc9jx3C3dRdj96qgne39FSgc7AO&#10;h2/fiZ27p1BVXcRKoo8F8uss7D/AR7/7ABIy2hKm5u///qcYGZmDwS0QWkJVQGAUoTAO4WFmIBQw&#10;jCBAieOIhJqRwNUyltBi/ROLYWNDq5IZDOsIhdXKoij7FRWWKgBcLAFECW6dnp6BiIhINdD+8GEJ&#10;j/FPZiD8iODKJRlWBd5+9ZXvYn52O7IlTA6BIM9ej2ZHD2YOwpart+o+lq7kMYLiMH9Dn8YLRked&#10;Cv/Syu9aWOG0OOm41KDdzQMD/v7YyetOe3hhkJlQoGyWYCVdwhIuY44V0mLNE/ZEWwh+IvM+mmvr&#10;iyWAOM19l0rAc4bgJrJsE4eVcZ5nqSYIOQKNMvezfB5j5Shm83G2lMYNbhhnxhhhi2mQUCkakpaT&#10;i3hzEfIIICOEuRG9O8GZIsQMEAAHHDQYcJRI9no10H/EIqaLzJU84uLMcxGSWeGaZCyHuwRk1sJI&#10;YGvm9Tsk7EpAKMb8AjDqQSjnvQnAytjMMcJ5m40rmliBz8SlYCw5HZW+fsjlPuU+/phhxf9AazeO&#10;FFeix8NfBfWWeIAmPQGXQN9p44hmexdsJURKYOpTO/ZiurIBrWnZ2N85hHP7b8fJqR0YYoOlbgMh&#10;WufH9PRQ8SN7mY5lVjZoDd6IE9t34a2njuPiQ4/h/j0HceL+b+GtM5fxyOwOtIREIWe1LRo2OKOb&#10;UNgroW4IMyWE0jLC9hHTMF559hl87zuEyldewfdfexMXHnkKo7znHEJhCe9RgoibPLwxSEBv4XtT&#10;xvSqC9uIw8MmvHT6ORVS6GWC4YsvvIjH73sAkzI2cGM4qvQEZ60ZDHt1bJzwd5ey4itx98Suzg78&#10;4OWr+Pd/+YmaV7aSACgW9PT0dNWlXFrKhifhUCyHAob5eUUqb8mUk23iNd/OMqNriGBoIhiOEgzH&#10;MThIMByW7mEzGE5Nyfzk25XF0AKFi8FQupHF21m8ke+8807mw380g+EnBENC4fssNz745GPlpfzI&#10;vfeiksAftd4GJdIFzPdazXXN56G6ydkY6RRHLjbOhkM2wxSTgtG8EoL3IJ577DG8dOUil4/gni1z&#10;uIMwfk9TG6ZZxsh402G+C2N8/y2SLuRppv0M35cZgqG58icsOMvsDU4oXrEWaTZapG5MQUxSOQLT&#10;W+CTTeDKJpApCFwAw+tpEcz9KfTHBsOlQGjRZwDvD+gz3cML1kAzEPZTvI6sZ/J7kbKuyrW7EZjR&#10;gRCZ6SS1BYWZzYgLSYPLelfc/Ndfgc3KtchPS8eh/ftw+rnTuHDxsgpL8/Qzz+Dpp07i5MnncPzZ&#10;MzjPhs+rr7/GvHEf2jKzkLLOCvU2bOixkTTGfKiCWFNqhhMFhp+FvMVaCoQWWY6z7DPL8lGWS4//&#10;srLcy1Itt+/1dH0wFMeaJbIzB3iWeYsFBocliLWTDYZlGjuCUB/L/3qWKbks78NYR3nrdHBzF8ub&#10;AfrgAGzKSEVFcyPq2lpRXleNouoy5FQUISIzCc7kkvU6J9gZNHAiNGr9feAduRGrXR3xFat1WKVx&#10;xkonJ6zROmGl1hq3aK1wo6sVvu5ihZUEtpV6Z9ysdcY3NI74ms4FNxL6Vikw9FZAeIObBl/Xc7vO&#10;lftwP70GN/HebvEkLCpwdMPaAG+ske5narW3AesWtMGXgEgg1Yb4whAWACdvPTRiQeQ1gwmzm8Wj&#10;WatBNiGxzNUZtay3mvlZgeHIdA+275vC7fftx62370C3qQV55Wkob8hHYzdb0zILymAjesbbMDDR&#10;DtNUJ3pGmlUImeLaTJQ356KhtwwDs63KC3nfvVuw/egERnd2oW+2CR3jNeiZalTWxGixGGYEoH+2&#10;DXc9fgi779yCgbkOtBEO63mOyvZC1f2rHEeSQxAn4woJhnGJ4QjjD/P1c4eGienJH+wf6o3o5Cjk&#10;VeSiqbcBbQTZ9vFW9Mx1om87C/itnWibNaKTAGgca0LreDPq+quQXycQmYWO0QbM7BnE/jvncOS+&#10;7bjt/h2445EDBMODuPORfdh2cAwVjdkoqEjB0Ggb+gdbYWytxe13HMLPfvbPTLmPCIYfUh+rsYXv&#10;vvsBXnrpLcJajepGFo/ksLA4c6iaSC4jzaFmBA4tYChOJlIxyThCsRQ2NhhhbOlQFsOa6kbCotli&#10;KNbC64GhjJGSINfSXRYeHqm6yp5++jh++cv/UFZM8UZWVkPC6y9//lscf/I5tNe3IdE/DKmunih3&#10;9kSnM4FQ44sprS8mCCbidDJKKBwgqMgYww5nCZnhhmaZro6fByUAtpsPerQGdEhLQ8bXMWOLV/GE&#10;gjlWQKyIlgNDsQpeAz9+PysgyYrKAoiLNct9FgPhYk3xO5HMMSnjEcU6MiXbl5HMBGEBSTlGAaPE&#10;eqLGqVFC24gAoTKlu/AzoZLbJwkhU4TfKU8vTBA8xrg+SkCTAbsjPI9o1MksGQ8p0Dnn7oZJHaGR&#10;lW6vjQ06razRYWuLfvEG07gpK1evVsLpEGy4/6ATW6xyLCFggs9jQuutQKvJygmdBh80G7wJTTqU&#10;sqIv5XVbvPwxHhGHyY2beR5PdBNGBwnyMiZNuh/7bJ1gZAXR5x+C/QVlGE/KQoHGG6l8doU6X8xk&#10;luBIaQNGAjap7txhwv40n7NYYgd5jno7R4zHJuDZ+e04vmM3ZtlAqYtLw/a2Ppy74wGc3nkrJpOz&#10;Uc2GgpFQ2CeewfKOEJSrWCn1bI7Fk9t24I1jJ3DlxEk89cADuPzkMbzy2HHsa+pUluaCNevRaOuI&#10;PoLdAKG7jc+jjIVnc0Q47puexLcvXsB3CYWvv/oKXnvpJZx86CEMFpcgm+9PEe+vjYX4AIFbupPb&#10;CFPFtg4o9/bFg1u34t/e+SF++N23sWP7DjW0QmYBKiwsZAOqRIFhZWWl6jqWoRcChpK3JN8JGHZ1&#10;9iso7OkZVlNZChQODU3CZJpig28G4+NbFBgqTc8rGLR0I4vziXgjj4yMqfGKMtuJjAUTAPzwAzYi&#10;P3pfgeEHLDM++Pgj/MPf/wMObN2OnNBwxBIMK/kcu5j+4lDTz/d0QLrL+VnGGBrZSGgmMFZrPJGn&#10;cUd9TALu4e+7fOxp3LttKzoJEpVefmj3DkAb35N2K0fCIN9tec8XaWoBDC3OJ9MLFsN+5t2i1VZI&#10;d/JAWkQmNidVEQyNy4KhLz8vp+Vg7o+pPyswzBzgueQaPSpWoR/lm90LX2Ux7EJQegfCBAzTm5AS&#10;Wwo/TYg5duHffA0+LF96W9vw+COP4NzZ83ju9Fk8eeIEHuO79ORTJ3DsxLM4dfYcrrz8Mq5cvoR9&#10;M9PI9vFFyqrVMNrL1G0uysv0y4Dh9SVWvP+adXA5LYbBxVpu3+vpS4GhzH1MyRzIYw5iLWRjyMme&#10;5TfrLDbeOwiGpa5mhw0/5gud1hUu7lrYEfQMG4OxKTsDtR1t6BsbJS9NoHd0iGzUitSyAmjJJbc4&#10;WsPeTYvIpDhklxcjLicdjr4e+NqGNbjZwQarXRyhI0D6xoRCH+lHELTB/1h7A9a6ucDGx0NplUGH&#10;rxEmv2ZwVbB3g8EFXyUs/o0j97VZj7+2WUeYdMCN/N48VtE8RnGlnwfB0AurCJSryUUbAjywXqyT&#10;3jpsoFyCfLAxNRZx+ekIiIuEvcEJLryu3uAMT60DfF1sEepkizhXB2RoHFBAyFVg2Ggsg2m8E1t2&#10;jcE02YWalhLkV6SjrD4PxVRlS5Ea09czRjia6CAUGglMuYS2jUjO3Yyq1gIVE/D2b+7D3Y/fitu+&#10;uRs7j05hfFcPBra0Eg5bMLy9C50TDUzIaERlBKN9tB63PbwPhx7cjdEd/WgdbkBTXzUqW4uQVZ6C&#10;iKQQhEX7IyUrFhm5iUhJj0VMfKSKC+QX6AU//tjw6FBCWy7aBlrROdqObt5b/5Ze9G3tQdt0KxrG&#10;GlA/WgvjtBEtE83o39GHsb3DGNnVj6Ft3by/Aey9aw6HH9iJw4TCI1wefXgP7n3iEA7euw2jW7tQ&#10;1ZKH6uZ8NLWWoamlHINDXXj2ueN4V02D9wk+ZOtf5keWv5///Fd44olTiI/Pgj0rXIPBX4GhCmId&#10;nWQOM7MpHlFRMYiNTVIBqvPzS1R3cV1tE2GwRUGhVFDLgaF4KBcXmR1NFksshuJsEh1tHkslFovX&#10;X38TH334MT5eGFsofwKG//7TX+Ge2x5AaXo+4t38WMl4o0nnhwFtIKEwgPIjIHphVOetAj1LPMIe&#10;F09sCY/FdEi0chgYMvhhyisIM9QowWSQcNRtZWu2FhKw1OB2gpq5O1gAbwkYcts1KCQQitRYF7Xv&#10;Z3U9MPwMFPJ4melBlvKdBPadoeSzLCcdCI38borwNSPnI4zJvhYL4rhYEXnf47zfMcLbKGWxsshn&#10;0WjA3/EAAP/0SURBVDhbkmMsPMZ1vCZbk5MEGhk3qbqu+ZvMXXUyZou/RctrsNU1wUJHJjcfYWEl&#10;0xVN6AiMeoKfgYBJCBNnnCHe2zBhalyAmvc67kToJASMSDxFatTdH0OeAarbetAnBJ0ePujgsT0E&#10;xl5xyLEWyyShkBrl8QKnwyw0e+ycCF5Oauq6SoJFMZ9jqZ0e6TdboZLvZpebePcS7HmtAe4jjj/y&#10;e4cIWUZ7PnOfAGzLyCZUpqPC0w8ptq5oCY/DvuoWPD00he2peWhnA6KT9yvT6A3w+l08R5OkeUoa&#10;Tm3ZhrOHjmB7eyfGahpwdGQCLxx9AN8iZPWGRKqYhQ1W9uji7+5l+hv5/KoJ5qNpaTh3+Ah+xApP&#10;xjc+fv99eOPiZbzy9Ansbm5BMZ9D4QZ7wg+BWm9gw0SPFl6zlBViTVAInjhwAO/+80/w+itXCXRD&#10;yEjLZGOqCNXVMgZXhlyUXwND6U4uKChWDbPmpja0t3UrMBQo7O0dUWBogUKLxdAChhaL4cz01mse&#10;yRKuxuJ40tLSyuUoXnjhBeY/Nh4/+gjvvfcufvv+e2xOAu9/9AG+/dbbmOjuQQIbHMlWDqgj0HUz&#10;/fv5HvbyPepnukgcw14CXoeDFkamdbPeB7l2ziglBN/KY8/edRfuGhxGc1gk8pUVlg0PGXIhjYyF&#10;/LFY0pVsAUPzmENn7ivjTO2Qv84WmTp/pG3Ow6aUWgRcBwzl83JaDub+mPpzAkN/BYb9hEILGAoQ&#10;8rvMbvgTCkPS2hCR0YqE9EZsCkmH0xodvvH/fB3rvrECSVHR2D2/DWeeeRZnzsi8yM/iKYLhkyqw&#10;teg4Tp45gxeuXsWzzCMjjY1IJPjlrduAHmlgsjyZWG/2Rv6vg+GfRothcLGW2/d6+jJgKGMJJW6j&#10;+TPrKUcxYsgQCmcMEQIlRmG2xhUbCXAeWhc4611hSzBb66aBPaHLKyYKmzPTlcVweHIcXUN9KKot&#10;J8skwtpLj6+sXwm9vw8qmxtgmp0ky3QiOHEzvmq1Et+wXg1NgDeyq4tQ39eCgsZS6Dd64ys2K2AI&#10;D0BSSR6SivIQkBSrwtR8jYD2dZ0z/sbZDl+lbuTnlbyXmwhtawirq6X72d8TVn5eWMnPq/3csMKd&#10;MOnhynUNbAiGVuKcQgBcrXeAvZ8B4enxvE4WghIisMHNGbaernCkXCkd19109vB0tUGQqx0idHZm&#10;MCypyERNYyFqm4tRXJWF3NIU5JWlorAqE2UNhKLuav7YXoxvG8Iwl93DLKBrshCTGoq0gljUd5Rh&#10;15FZHLhrmzloNAFsdFsvxnb0YmrvAOZuHaFGMbilAyXNWUjM30QQrMehB/bgjkcPYmKXCU39Najr&#10;JPw05CG1IB6RiSGIS4tEUUUOiivykJYZj00xYYgh8cYnRSMpLY7QmICqpnIMTPRhaG4ApvkBDMz3&#10;oXWiBbVDNagdrkETYbRlqkWpe2s3Bnb2Y2TvIKZ5P9tvn8G+u7dg62GZ3WUMtz20Cw8cuw33EG6n&#10;98gML1Woay9CG4G1oaUUDbzWtu0z+N7331behb/73cfmcDUSNJrs9Xfv/CPm5nYRXpNUN7Kvb5iy&#10;Fqak5iAxMU3NfyxxB2V8oXyW6eykUjKPKWxRkgqq1djJZTvq61pQVVmP8jKzA4pZlWqwvEUyeF6s&#10;hgKGcXGJKnTNwYOH8ZOf/Is8WgWGljGGH38IfP+td7BzagdyIgnbej+UEgpbCYNDWn/Cjw9MhJFe&#10;Rx0rbAl264yadXboI5jcQ0DdT5hscSRUOBNY+PumCI9TYuGSLitWZhJEc4KVtERcnxYroFjPWBkt&#10;BcNr0Cf7LEChyAKJn5FUZDz3UoljyrRUdJRA3wSPn5RzcP+lmiToTFEzss7jZJuK58aKd4rnUtYU&#10;goaszxAWpwkbU/wsFekYK1BxZBlzksCgLHAJL5NsWU4RCqdceW5Z/4zEs8uOgMcC2ZmFMVujU9x/&#10;mvuKx/WkXI9pJGMipzVuZrjlvQi8jtsTjAhxI4SwMSc3pqmnCjQ+ofdlevsq55shN352pwzebOl6&#10;qKnszJYhnlfBpQAp74H33ifj+OwIeXxGAwTBbp6jlxV/r45Lwv+AdFmqcY08jseKJ7cE5+5kodvK&#10;e2ollDRr3FHn7IZyGy3BxRO9vhHYkZiNiZDN6ObxMg3ekIuHgtN+Qkkbf9ckGz531Tdjb3k1agJD&#10;Uekfgr6EdNzT2ocHmjoxx0ZSJ/fr4T33Mt07eL2GDbaoZqE+m5GJZ3fsxKkDB7Gtsxt95VW4d34H&#10;Ltx+D+5s74HRJxCV1g5o47MeIGj3at1g5LnKed+tMbE4dded+NmPf4QTTz+FFoJkdmYu808Fampq&#10;CILibMLGVBFhkPlGnE+KikqVtV6gsLOjF50Sw5BgaOlGFjAUKBRr4diYxCmU8YU7MDu7E7Nz2xUY&#10;XrMWLoDhwMAQOjo6VZiad955ZyEffoTf/vZdvPfBe2pKyl+/+2tcZOXewuvHMR2ybZzRKGDI3zLI&#10;d2+Q78sQIXhIa8Cw1p2w6IZupnWnzgu1BPBKPpeZ7Hzc1dmDvaXVMDKPVjG/9vGZqPmS+b0ZBKVB&#10;ZJEZCpUXqgJDadQ4Y5jvaJ0EHrd2Qpa3xC8sQkRyPQGmbVkwlPXltBzM/TH15wKG/gTDwKwBcwBr&#10;AqEEsRZHHV85N/cJSOtAWGorNme0IDmjAcHum7D+Gxtww//8Bjz5LrTV1+Ob992PSxcuqukcT5x8&#10;BsekG/mZk3jyxEk8cfwEzl44jxeuXMZ9Bw+iKjYWSeusVKgpGY4yzuc4xcbTlwHDxXC2WDPioELg&#10;Mu8j4wBl+3/dgrj0OhYtt+/19HkoFC0PhuJsIrP7yD6ylPde5j6WsbX9OvHS1SFFwtDonaB1c4Gt&#10;mys2iLcxgWslP9v4ekDj74us4iJ09veivLYKwZvCoAvywSrC1NfWrYR/eAga2o3oGR5A22AP4vNS&#10;scJpA7667mZ4hPmrqXm7x3pR392IwNiNWOm8AREpMWg19aJtuB+5tZVwDg7AVxxt8BUnG3zNxR6r&#10;PHTwTYpBbFEOQlITYCddxXoXOAV7w2NzGByCfWAb6AH7EG/YBHriZgKejGG09Tdgnbs4xdhhA5de&#10;mwIQkhwFbYgn7Ly0cPAxwJlA6SLy1UHj7Qot93MzOMKL51Bg2NRajvLqbGTlxSE1JwaZBQnILkpE&#10;EcGwrb8e/ePtME13Y2imB0NTXQoMKxoLkE6Aky7n+vYytPbVwthbg6K6LORVpqG2tRTtww0Ynu/C&#10;9G4Txrb3o81Uh9yqVCTlR5Ooq7D3zm04+s0DGJlnQjcXIp9QmlqYxNZqOMJiApGaG4/W7iYYmaDZ&#10;TOSwyGDExkchMycFiWnxSM9N5oOoxejcMCZ3shDf0o/m4UYUGPOR3ZiFos5CVA9VonGS55g2ooNg&#10;2jzZDONUE3q2dmBwO0FxSxspvhRGUzV23T6N+58+TFic471Xo7GH2/sq2TqoQ0VNLqpqCnDg1l34&#10;2c/+ian2CSWziPxOWeQ++OB3uPrSG6itNSI4OBoeHsGQQNYyzV1WdgFSUjKVs0lCQgri48QbOQ1Z&#10;rLRkXKF4I8sYJwFDS1dyS/On3ckyzlB5HytVqwrNIhknJXPAyvR3EuRaxhred98D+MUvfiWPVoGh&#10;/EkonQ95j+efuwJTxxBSAyKQofNBFaGwzdVbefuKharDxhWNGxxQQ8ksFvmrrTG4cRNOjU7ifkJr&#10;AyucBokfR9iY0vtgi9YbW1zdVXetdCHLco5AIfAlBchSMBRnlGtgSPiwQKGES/gcFIpYoc3KvtfR&#10;DM+p5oWUrjHKcr7FknPP8DuxUi4e3yiAKWFxpIKU5Swr4jlCoUg+yxhJ8Y6eUtAoYuXKfZU3JwuV&#10;SSc57vOadnUiYBJytLyuhvdAWBRtIUyKA861+5Z7ILxJSJFx3qO09McIsOPcJtMCiqYJcLMab96H&#10;J8Zd3DGu88A0oVBC6pg9qAliApo8n/K0431NM40FcMcJniaeW4J9Txn8MeMZTICTkEF+XPfjdkId&#10;03iU96NCC0mByd88wELTxGcoMfQGdGIhJkjyebfbs8HgSPizI9C5eqnp8wYJpSaeZ4CAKtYt6U4e&#10;9AnAfEwS2jx9UcV7rOI708hzjLORtCs5G1vCozEdEIJJDzZECD6drBBk1pR6/v65xGQ81NmLPdX1&#10;qAmNQr53APrS8vCoTOFHqBwNiUKnQJKTlvcnYOgOI1Vl8EBXahquPP443vn2Wzh86FaUFJeiMLsI&#10;NZU1zEPSoCpDYUEBsrPN84tL/hHnLclz3V396CIUdnb0KWuhBQwt1kKBQrPjyXbV+NuyZTe2zBMO&#10;Z8xjCy1wKHEMOwm0XV09ePTRR1WcQnFOU9PfyYwnH76PD373Cf71X/8VTzz0TZSyMRfPxkCRCkmj&#10;JcRrCYNajBkMamyrOEGNMI0kjaXBJtMH9rp5w8g0HY+Mxu7MfMxsTkQTj69baY1+Ww1MNtJNbH6v&#10;LPnCLIFCc54QL2VpQIg1fJDvetk6G6SzQZLux0Z3fDnCU5vgl9ZOMDRD31/AcHn9YTA061Mw7EJQ&#10;ajuBoBVxac3ISK+Fl3MAVv/tLVj5tZsRHRKOHXNzOH3qFMHveTxLMDx+4pSaE/nJk8fxFLefeO5Z&#10;XL36Aq5ePIddwyakML+nrliNJjaYTGxcThAKt9gRgv4IYLh4TKGU5+bz/HmBoVgKr4GhHEfJusDh&#10;CMv0Pr0e1R4GJHrq4eXpDDtqvacLNvhqscpHj5vcnLHaQwNHbw9kFBWio68HOUX5cCQwWukcsNLJ&#10;Givt1yM6MZa80o6WrhZUG2uRUZpL6NLiJpsV8Aj1RV1HPbpGulDfWYfgmFCsdFiLyGQ2sEcHMDg9&#10;hsrWJuhDg/C3duvxv+zW4RvONrDydUdyeSGaCY9FTbXQBfthndYB7uH+iMlLQ1DyJnhGByO6MAOB&#10;KdFY6+5IoHWBe2QAtGE+cAzQwcFPA49IX/jGBEETaCD0usDOTQtbdw2s+Xm93h62Hi7Q+rtB66Mj&#10;IC6MMWzvrEFdYxEKSlORU0C4KE1DWU0OGtrKSb9GjBG4RAMTHegba0NTF6GEYCgqrslGQWUGUvNi&#10;4bfRHRpPOwSFeyEjPxEl/C6/Kl3BY3VLMVoIjpUEwKziBJQ35mJu7yiO3r8XPaMtSMqORkRcCALC&#10;feEf5o2YpEg0tNZgdts05rbPoK2zGYkpsYhNiEJhcS5yi7IRy0TNL89Bp6kDHcNtqOV9ZdVkIrZw&#10;M5IrE1HcxUrBVIWakVrUjzegebpFAWKzWBGp5tE65DWkIr4gHLU9xdh37zzuffIguidqkVMZi+r2&#10;PN5bvXI+Ka7IQEtrNVtvT+Ldd3+lCnuxwklgaxW/8KOPcfz4aWRkFCAqKkEFtI6NS0NmFqEwLZvg&#10;lo3MjFykpWYhPjZZhanJyy1SlZJIwLBF5mht7VISi2FTI6G1rkXBoSWWYSUrOanQZHyUuWIr43mk&#10;sstFamo6enr6cO7cRfz6179VXcnyJzEM5X5/8fNf44lHnkJTWT2SfUKQQfCo1/mik/DR62SAcb0j&#10;GgiEzYSXUmt7lLAiKWLFPpNfiCsHD+Ox8Sm0hoajxJYVuQow7MTKxQ1zrh6EKXeCEEU4mHMhXLFi&#10;EqibJ3QoILQUMMyMAmlSOVngzwKK19NSGBR9tsIzS847x/Nt+QKS65rh7LNafA1Zv3ZuuX+59+to&#10;2oUFzoImXVkgubCAWrRNZD6HWZIekj6W81u6+sR6qbqwBQ6pSQLXtKOev83Ac5g9rydczV3gZskx&#10;5kpeJF2D5sDFYg1acL7hs5ggwE04Uc4GbpP4lGLl1amxlQKDAr5i8ZRucbH+yjUm+Tyn9F6Y0nkp&#10;C+Yo72FUgaUvRvnOSHidId7foIOMk3TFkFi6eMygzPHr7oshD18M+wQRZHxh5HvSxgaEySsIc0Fh&#10;mPLyI1SKVdMFvbyu0doJzazM+n0CMRYRgzb/MJTxukU8ptk/HNPx6ZglWA55BKCD8NNrT4AiJPdS&#10;NTxHic4NW5sa8cbZMyoYuMxTnJOVi8qSKjTWNjIf1asu5OLiYjbSUlQweJkysqqyVlnoBQp7JH5h&#10;z9BnupEtlkLpRv4cHBIM52a3K0uhxTt5cNCkxhf29w/izJkzzHsf48MPP2R+/DUbj+/h408+VnOq&#10;v/PO32H75DRygsOQS9Cto8RhqIfviUmnhYnPY5jPQgLES8BdsQT18zkOMD3EStsv0QOYlsNegejk&#10;+9Erww+YxuOExykHNjgsVvGF90sk8yTPidWcUDgplSOfWb+dE+rX2yDjljVIdfZEVngGkpJrEZbW&#10;ioAsws8CDC7W4u7jz2gB3BTILZrz+L8qy3mXajkwXDpHskW/Dwyvgd4iuFsq8Tz2Tu1cptv4evoU&#10;CkXm6/UjiN+FpLZhU6oRmbkd2BSeBb21G776P/4G1jevRl1pGb553724dP48LrAcl1iFAoZPnzyB&#10;J44/rbqQT587h7ffeB3PPPIw2rOzkGJlg+K1G9QUeJN8/hJ+Zis1aW2OYfipV/KXh68/hqTcX6rl&#10;9vuyWhYMpWG8UAZaJN73atgE33vJB1L3qMa9lHfMa31ubLx6uiHeUwd3QqGNgKGPBqt8XXGjpyu+&#10;rnPEzRoHOHp5IC0/j/DXiazCXNhqHbHO1Q43266FAyGxpLoEtU01yC/NQ2F1EUoaSuHq44qvrf0a&#10;fMk1deSHtt4mNHXWIiE7Hu5BbkgW41ZHI9nKBGN/J9w2BuIrVquxhjC6QmMPe3935DdUoXtSelU7&#10;sDE+EmudNiA0Phx1XY2Iz0uCJwEws7oQ5R11cCb4WXk4YFNWHLJrChCdFcPPm5FTk4fMykwk5CUg&#10;NDoc8ekpiM1IhjbIG1+3XoXVGjvoQn247gU7w8IYw7qGQpRWZBK4UlBWmYUartc3l8DYVY2+kVaM&#10;zfVjYn4AI7O96B1tVWAo4xBrW8tQSaAsr8tHak4cwqIDCIXeSEzdhLKqAlQ3liK/LF19V1yVTZKu&#10;gbG7hp8zeUweRqa7ceSePdi+bwLN/C6vJBuVtaVo7WxCv6kbc4TCvQd2Yfe+HZiYGkFzawNq6ivR&#10;1FKPzLx0RMZuREpuEqpaKlHC+0grSUZsfjRii6KR1ZCBiv5y1A5Xo26sHg0TjWiaakbTRBMax+pQ&#10;Z6pGDb8vbM5gwqeie6oJe+5mAX/rMIobU5BVvhlNfaXoHqlDxwCBtjYPo2O9eOXVF1m4f4RPPv4E&#10;Hy/EBZS///j1e7jnnm+q8YSxsQTCTAJwViHyC0qRnVNIcMtHdpZ51pKE+GQ1vlCcSaTrWKBwKRiK&#10;xVDAUKyGdbXNqrvZAoYChTI+SpbSnZzPCk66kMVauHPnbvzd3/1IwaBlbKE4n3zwwUf48Y/+EYcP&#10;HEVFJitH9yDkObujydVTeT12sXKXGRaG/YOxMy0L23i/PfFJ6Od5jw4P49XHH8eztx2BKT8f+QSK&#10;/LVWqJZAqpZWqlgoWIFJeJlZwoKyzrHiXwyGloz6ZcFwscXRouUKG5FUenNfQLLfYlD7FNh4Tyww&#10;ZCnrKggs71mB3CItPmaaWmwxlO7kxbpmSVyka8cyLaSQWhxSRMEZ72+CYK7GRYpU+rLSJ8SJJpQI&#10;fdQ4jxcJGIolSNL309kuFroRmc5TYkHieVT3u4u5+3x8QdKlrsCU+yonBe4njjoK+DVuvE+Cor1Y&#10;JvUERU+MKy9mnbJIDrNCMvH8Jh4nUxKKtXFY5055YszgrZbiNd1HkByW4OYe/hjk9fpYuA/y2kM6&#10;A3oIrTVrrNFoYw7Z0sh9Kwg7pXbi0KKHUWJHuniiy44QZEdA4v1IWBeZ2aZwrTXK3T1xB2HwR6++&#10;jJdeuILunh6kp2WioqiSYNiEurq6z4ChNKJkfG59XZOCwv4+Ewb6h6mRZcFQJOMLJye3KjCUruS5&#10;LTuUN7JYCgUKxXIo3cgSD3Fe5hR/4w3ljfyb3/wG//Ef/4H33vutGnryPkHx5Zdegqm1A2mE50KC&#10;equGv41p168hYOtcmDb26GMlrsImMY16CI1DfBYSgH6IUoAowzpsXdHHNBqR58PzTDHNpmXYhLxX&#10;Dmy4UVMisciL5ZxpLlaUMYKCjG3tIDiUMR+nrLFCss4fyZGZiEmuQ3BaB0GGQPNnBoa+19FSKDSD&#10;2pcDQ4HCxVPa/X6J1bCPcE1lm68XwN8SwGPD09oRn2HkO1gHP0ME7G6ywTf+6m/hzmfW396BE088&#10;gecvX8GFC5fwzLPmruTjYi088RROydjCF2U2oqu4a9s2FPn6IfGmm1HD8njQjuUJy+JZNrDm+Q4s&#10;ZzFcDrD+1FqunF5uvy+rZcHQke/6Eql4hU4Ul5InJC+obSzXx7UsS9z0qPU0IMlLB2+xFLo7YpW3&#10;C1b4uuAmL/EAdlGew65+5q7k9t5uZBXlwcrVHjdYrcLX190CQ4AXGtsaUV1XgajYCOSU5KChs57w&#10;p8dXVv0v+Id5EQwr0NxRjUYqsyQN3hs9kZ6finpjHXqGe9HQ1QJDiC++ZrsG6z1csVacRAI8UFBX&#10;jq7RPrT0tiImNRZOvL/YtM0wEjITsmNhCNQhjxBY01UHTYAOdu52SC3iebmeWZaK5MJE1HRWorK1&#10;FKmFycgvzyecGtHUYyQopsLawxm2/J2habEISo6Gna/BDIb5hUnIIUkKGAoktrRXormNP4Jq761T&#10;cCghbaQ7WbqVjdzW2FGFlm62tnvq0DXQDCMToaKuCEXlOaioLibAlaGc1JyYEYPQKH/ECyySWo28&#10;2ab2KjR1VGJ4qlt5Qt/5wAFs2z2FiekR7N2/C/fcfyfuvPsoDh7ej9ktUxgZYyu+vwud3W1oNjag&#10;tr6KYJiG8OgQkm80iqoLVLia6MwoROduRlp1Ckq7SlBD+BMwFGthI4GwabJZOaTUmqpQ1U+o7S4h&#10;ZeerruSh+XZM7x9EdWcuwlM8kVYcgTZTJTqGqmHsqUR1fQF27ZnDj370Q2V9E29f8qGKXyh6551/&#10;xOzcDkRExLLiyUFZeR1FCC4huBXKrCSlykIo4WmSktKRkZGLirIaBYMiAcTFYGhs6VRwKJZDgUNL&#10;8OuqqjoFhTU1dUoCh8VFpWrKL1m///4H8bOf/ZsCQ7Ol0GwxfO+99/H6a29jdHACOZtTkO7uj3JX&#10;L2UtFAcEmXu2nYXKfEwCHu/uw8Vde3Hq1kM4dcdduPTE4/jO81fw/LGncdeWWexsbMbOohLsJUDO&#10;h0QSCAwYJVTKOD8JqDtLbXEyQ+F/HQzNxy7VcoWNaLl9r6fFcGeRgsIFybrlnn/fsYuhcLGWgqFF&#10;i8FQ7bdEyvrH36K6P/hZxmuKh7eMqVSBvwXkFqBQZHaAMR9raRGLLHAoS4vVyGIZnRZgFPF3KhEE&#10;xatbOeWItYnr4sSzxdVA6fmcCKYEQAWohBUZVzpKKByh1FLgkBrmsTIdoXh1W6yREwRLiY05TJiR&#10;WV1GCDgDvKdBps2o3g0jbp7o13qoOZdr1tqibJUVSlbboGytPcrXOaKOIFi1xh6Nax3RYeWKAQcD&#10;hpzcCKCeCgzzCTVVvgF4dPcu/ON3v4NjTz2B8soKxMcmoTSX8FdVr5xPLF3JyclJaiYUGYbR1GTu&#10;Rl4Mhou7kS0OJxZZwFCNM1QwuE11IwsgiuVQ4hd2d/eykXgffvov/4LfEQwFCs1g+B4++uRj/PJX&#10;v8KxJ59EfX4RklwMKHd2Q6/Bl9AnMK3BgNYZfc4ym4wtgdmFDTfCsp0jBgyEQa2bink5xHTsddCi&#10;l2A4zPw7RWCf5bnMz8lcScqAe4umCAsz1DThYNzOTsW5GyY8tFo5IH/FeqRscEKqdzgSNuciMqme&#10;YEj4EYD6MwNDP25fVvLdEn1ZMFz6/WeOXSJ/SoEhoVAFAuf1AjL7EZDaic1ZXcjI7kBiXBl0dp64&#10;5a++jlV/ewPiwsKxe34e508/hytXruDs2fM4ecpsMTx24hiePv4Uzpw7i7fffAuvXryA2aZmpFjb&#10;IuOGm2Fcb4MRAX+RjSMbAQSi/wZQKFqunF5uvy+rz0OhaPmuZHE2GafUNqaNyheyTcMGl0GLRoJh&#10;uqcewV5aWBG8Vng64xYvZ6z01WMlgXG1wRW6AD/klhQrMEzLz8ZqRyv8r5Vfx00bVmJjdDh6BrtR&#10;XJYHg4cLUnMS0GlqRdBmX9y4/qsI3uRLcKxAdWMRappKUFiVg9DoQGQWpqKS4NdKSJPuZ0OID25w&#10;WAsbbw1sCYe6QG8U1JSgfZAs0NGIrIJ0+Aa7k38S0UPuSkyLgtbTHsW1hWjqboRboBZOHnYEUxni&#10;V4m4jEhExAeqCDNFtdkIjw1QIf7aeo3oHetDfnUhHL21sCEQx5dkK9kHeprBMC8/EcUEq9r6QrQS&#10;2tq7atHWVaPU2lOLrsEmBYZiNewf4w0SDMXCp9RZg87+FgyN9KCjuxlNxhrUkppLy1gAp8XBJ8gD&#10;em9XLt2xKWEjSqpyFTW399ZjbLYPd9x/APc/ehT7bt2O7du3YNu2eezYuQ1jEyMwtjUhMzsNyakJ&#10;yMpJR0VVKQv8EmTnZWBTXCTcfXQIJnRmFqUjvTgVSTI7SmUaSjuKUWeqRd1IrRpjWD9aj8bxRqX6&#10;YQJVPx9QbxnquGwc4EMhQPZONaNrvB451XEISdCTuMPQ1FeMxu4i1BoL1DjM++6/HT/96U8WUBBg&#10;GQ8yFz744BNcvPgSjK292LQpAdnZBOPaJlSyQiotq0KRBKQuMc95nJtdwJZiFiGxUHkiSzeWeUwh&#10;gZtLWTfDYTc/mwFR4FDAUeCwtoZgKzNoNDRdm/NV1sVaODQ0jPPnL7IS+rWyElrAUCQzoJw9cwHN&#10;NS1I8o9Ets4PDVpfDOkoRwM61tujhZXEaHAE7m9qxQu33oa3TzyD715+Hm++cAVvvCxTol3Bi8+e&#10;xOtPP4U37rsfV+a24rasPJgktA1hcIpgKS3WOXuCoUAmIWMpGKquzi8BhtLdqgZALxULgeW0FOCu&#10;p8Vgt1i/DwyVpVH2Wdh3saVwsYVQoMsCX2YA+3S/pbLA4GKAk6WMg5ExMZJeln3NUKfBzFI4XHS8&#10;OBdI+kt3kgUGLbqWPvI7mK6iOZW+PJejjgUoIY7HTtlrua+kvXiOS0BysVjKfpRcWyNONK5shZun&#10;UBrnMxSNURJUXDTCZySBvuW+ZP8JcaIgYA5Rw1odRnUGjMk0iQY3DBEO+wg7TbZOqFxrjeJbVqOC&#10;gNjt5oup8GiMBIShmQDUxfdUwifJWFgTwXCYYNjJRkkZK8KmsAg8ffgQfvjGazhwYB/LjFTEbopH&#10;cSbzLxtoVZVmxxMJW5OcnKy6kqVR1cx3XcCwr5eNz55B1ZVsCVNjGVsoQDgxMa+g0BKqRsGhil1o&#10;jmEomhifUUM5JB+ePPkMfvvb3yqnE4HCd999l/lRupE/wT/9609x9PBh5EbHIZFpXi3OO+JUpHfH&#10;iF7A0JEwyN9ka4surQZDPn5oZjoWr1qFqvUb0MTKf9jTj+nmiW4+5yFKLMvKG59wLhWkjDUdc7Q3&#10;V4iqMpTJ8ZlHuJxydODz4vPhMzbaOCN3pRXSHd2QtTEJCbHFCE9qREhGP3wzPwuE/zeD4WLJMWIJ&#10;VF3Ey31PBYoUGC7MCrMQ1zAgRabAGyAYtmFzaBac1mhw0//4G2jWW6OupBQP3XMXrlw4j/Pnzqtu&#10;5KePnaRO4MTJ40qXLl/C26+9jnPfegzdmdlIWbuOeWU9eq3tVZkxQ+iZlJlO2JD4tPvYPCbQUkYu&#10;Baw/tSzXXazl9vuy+jwUiq4HhvZ8582SbeMqDzB/uDipxlirhwH5hMMoQqC9hzPB0Ilg6KQ8ftf4&#10;GJTDh9bPBzlFRWjr6UJybjpuslmNv1l1A2w0DkjNTYVpbFCBobefHln5KegebkMswczKdRVCNnuT&#10;eypR21KMivp8VDUVI7s4BUXkoYKyHNS21qC8qRIeG31wo9NaWHu5wI5g6Bnqg0KCobGrGXX8vqKq&#10;AFGbA1FI3untb0JiShi0blaoqCkgKBoRER0Ev1B3FJDn6lpKEc3vw6L9eM08lBIMQzd5I118N3oa&#10;0TPcoYBS66OFrcEB6eW5SKsshE2AxWJYkEiYK0AHIU/AsNlYjmaCkHQn15JwG4ylaO+rV6FseoZb&#10;0TbQZF72NaGMJy4sz0Z+USbPk4WSUv7oagnYXITc/Aw1LnBzbDj8Aj2g0TsgPCoAeUXJqCaE9g62&#10;4PDtu/DAw7dh154tBKsWQlUmEhJiERYWCi8vd+hYUHr7eiIhKQYlZYXIIRRGijeQhwarNtwMF9J9&#10;XEYsMkrTkFWZgRJjIWoGqtAwUq/AUCyGNRI8e6QOjaMNChhrBypQ28/fOFyLdsJg20gNOrhvC7dX&#10;dWQjq2ITcqtiUNWWjbLGDBRUJGOAv/fy5TOEwN+qMUMfi7VQHDo+BH7xi3fxyCNPo6SkGolJTIMS&#10;Xq/eqMCworIWZeWVTA9zyBmxGspsJwKJ0n0s3pAWOFwKhhY4NKtT7d9Q36ymu5NwGCIZzyTBesXL&#10;cvfuvXjnnR+rMY8iZS386BN8+MFH+Nef/gwP3PcgynL4sugI086eaNH4quDGY47uGJBpzaydYJRA&#10;yZExOEIYPX7bXbh65jxeef55vPDiFbz15qv4wZuv4Tvnz+Klu+/FY31DmNgYiT5Xd8KJHnOOWmxh&#10;RWcBwznp0iB0/JfBkBn+C4vX+aJaDHYWieOGRbJuGbOn7nPhfkWLrW6LvZJl3IpY1cRyoyT3L1C1&#10;oMXXUiCprrEAbmLps/wOVv6q8OO1zfvKb5N0lLGPn4Kh8ozmusXjVNJ+3o7pT5k9UBedk9rC63wq&#10;grtYd/nMJh30rEh4rgUJ4IuzgsCGgKGyLspvINSJl/UE70u6YsxWTfM9KO9u3qs4sUjQ2DFKpbWA&#10;oasOw0wX6UI2abUYN+gJQTJmzhU9TLNejcRPdELVBjtUrLdBm84Nt2bk4mRnP/YlZ6HT1aDC85h0&#10;3hh0ZUOEGnJ2Rxt/bzXTuS8pBeceehAvX76A4RETC8jNSIxLRllWCeoq6tgIE+t6pbIaysxAEttQ&#10;LOzGlnYFhAKGljGGS8HQAoVLwVDC1Uj38fxCl/LoyKRyOpFwNZfZoPqYhYRMhSddyTLLifQ0SFfy&#10;D975O8xNTSHBNxhJvP86+S16XwKzQLOLAsM2ZwfU2dmjw90Nh/PzcCAvG41uetQwPQcCAnA0Jx/7&#10;4lMg8yr3WTtgTKyBfKaqQUEolPdlXMIlubBi5FKGRMypPCfdaw4KHGUcawvzfOYt65HJBmJBTA4S&#10;EssQltKMjTkmAo3pzw4MlxtfKPpjg6FAX6A43Cz3PRWY0fU5MJQxhqG8l7RiE+IT6uCti8Lar67H&#10;uq/eiAgvNoKGBnGG8PfCpYs4fVq6kJ/DseOnVLia02eew9mzp3H1xRfx0sVLeGjfftSERyB91Ro0&#10;WtvBxLwjY0inbfm8mYfG+e4sHVMo+V+Vwwvr/7u0uPyxaLn9vqyWBUO+15bGvEVShkoekCgRErPT&#10;oglngqHEMtS4MJ/pUOqpR7yXAa6eGqwkFAoYrvP3UIGiV2udofH1Rk6x2WKYmp+Fm2zX4oYNq+Ae&#10;4I2SqhLV49nUXIOc/FTUNpSgd6QduWWp0HjbEtZ0qDcWK0nEl/LGQtS1szyqK1TD4crqS1HWVAGv&#10;iADc5LQeGzwcYevuDJ/wAJTUlqKxtR7llQVoaChDYkIYigiG3T31SEoKhYFgWFWdx7KqG0Ul6cgp&#10;SEJjc6nyG4mKCURYpBfBkSxTlYGwKE9+n4AOHttDsKxpKEZIhD88A9wIoEXIriYY+urMYJiZHYvS&#10;8kw0t5SRSHMIYOkk0mRk5sQiMTUCaVkxKCrLRH1TOdp7mmGa6MfE7DA6+1pRUJKtHEI2hgdiU3Q4&#10;0tITUUqAa2mpR1dPG7p6W3lcFQExGgaSuJunC6LjNvJ82WhqrcKW7WO4/e79mN8+hdS0ZOhI7458&#10;WHb2tnBwtIPBXY+IyDDeTx7KKkoQE7cZ7h46rLdbjRtW/i2c3eyRkB2HnMpsFNTloqy9BPWDtWga&#10;a0LDaCPBUKyG1QoSG8cauK0WVf2lqBJP5PE6dEw1onW0Bs2mCqWWIQJxbyEqjJmEQiZyKc9dGI/Z&#10;+WG88+Pv4Xf4WI0vVPMjE7zEMvejH/0j9uy5lVBL6MvIYYUj1jwjl40Lkq6selZKVciV7uQs/hZ+&#10;NhL2BAzb2gh+rZ0LIhRyW3t7Nzraexa+F1jsZJq2qa4vAULzzArtymqYn1+I4qIS3H70DvzsX38q&#10;j1T98fbwwce/w/sffIzvfPtH2DG3B3kx6Uhw8UKBEytVVkhjem9WIAaMOOrUeKUmAkGj1h3dUbHY&#10;PzSKs08ew8vPv4iXX34Zb7z1Bt585WWcfOB+HGjvwmh8MowEQhlDNkOgVPEJxQpFoJhjJSVS6wpo&#10;zDCmnDW43QwsUlFxP35v1meh0AyGst/nC5ZrYkFgtoAtiNe4di05VnTt2p+VtC7V9E4L+1jGF8r0&#10;fZZ9pGC5ds+W8y3sbx4v+HlAVMcKEC7a16LFYGiROo/sd+0a5t+m7o3XthRu4tms0oQSy51F6hxy&#10;rKQn03XOgWlJKYBV2z9NIzXGUvZb2HeL2p/nUCKAEkhlOS3ibzCniXQtm3+nOKmo++Z5lEWTUmMY&#10;5fdzKWAowChQKEsF30wT6e4eoUz8DRIeZUTjqj53s/XewXMMefqh29MXjXoPlPO+e9ngeLSzD6/u&#10;OYjDheVoIrzKnMgmrczj7YExVw/0852t2+CIEgHcqmq8fOIYLj13ivmiBZvjYpCemoEKNsbq2HCq&#10;q61lo6oeVYTDnOwcNTtQDfOkNLr6+kzo75OxhRK/cBjmafDGCYZTLGxnMT5BOJyUbmSZ9US6kj+d&#10;Em92Zh5zcwKH27n/mALDbdu2Q+aIlvGFEsNQ5kf++COWGx/+Dh+xkfbKi1fRz3ycYPBANoG+hb9n&#10;iL9LQgWZNM4YoLpZWTU4OKBBq8FdDQ24sncP7mxvwxih9jB/x/mZWTxU14BBdy90EwyHpeuQ6T/J&#10;56qGIciYKnkOLuIg5qRgUd4nieE2Qo3zmYjDUM06W6SssEK6RxCy4gsQm1qLsPQ2hOUMEWgkmDVF&#10;GFysZaGQ8iWsia5B3e8BQ8s0d19Ey0GhaDkwFH0ODLltuXGHyks4swe+BDmlRWAocLdUavsCTMpc&#10;x2I1XAyEFsm+QRKvMIvX5j5yrwKigek9iM3rR1pOBzaFZkGzTo/Vf30T7G5aifykZBzdtw/Pn7uA&#10;Kxcu4dTJZ3D8xDM4QZ08dUpB4eXLF/HqK6/g/ImT2NnZg3I3T5StXI/uDQR9W+ZxO+ZPCU5vYwFD&#10;B+ZjAUMnlgGfyrxtOcl3S7XcfqLl9v1U5muZy7Hr6bOgZzl26fbra1kwpNS48CWaZH5YLJU/yBmj&#10;jmYw7HXTooFAmOfhgkAyioMHodDNQTmhrPfWYaWrA1y83JFbXISO/h4k5aXjJrs1uNl+LXwjg1HZ&#10;UgfT1AjaetvQ2F6Plu4m9I52oJIg6BHsAkOAA0rqclBam4+EzBiCYDE6hlpRXFOIqMRIBWXlBEPf&#10;yACsdNkAK4M9rMk2flEBqGipRF1LFfIKUlFRkYOCghTyRC7LmhpCYjAM+g2orMrD1PQAWtuq0dZR&#10;g96BZjS2lJLJAhC52Qd1TYUoq85E2GZvpOdEo6GlBA3N0rNZgOSUKGyKCUEFoTO/phh2PgtgKAcn&#10;JocTCDNQUJSMvEIJKB1BIPOB3s0O7p5OiOSPz8pJQW19JfoHutHT20GILOFJ4xAcEoDQUN5AZChi&#10;CW65eZloMTZgaLgPw2N9hEMjKqqLVJDqTTEbEZ+0SXU59w60k7JN2LF7DgOmXgTxPGvWrYKdoy20&#10;eg0CgvwRFR2FjKw0gmsJ0jPT4OXjCVt7K6yzWwkrp9XwD/NESl4isirSzWDYxh88VI+26XY0jTej&#10;cqCSqlCWw8bxetSPVaOspxDlfUVom2lE91wL2qfr0TxWiRaqeagCraYq1HcXorIxC1l5hOLSNBw6&#10;vBs//+W/ErYEt2TOE6hPv3n3A5w7e0kNYBfP49ycQtXtK57GltiE6nNDC8or2JrILURuvjyQRrQR&#10;/to7CH+fE6Gwo0uFvRC1twswtisYNBrb1FIqINkmgXoljmFzYxOeeuIJ/Po/fsn7kiA6rIR4fx/w&#10;Jt/jfxfOv4rB9lGkBUQhk2BYKzNmsDIaZ+EyqtFjTGNAr53Md2tAE2Gv1sMbI5U1OPnNR/DGCy+q&#10;cS1vvPEmrl66jCOsCBs2x6PW4IU2Ry0mCIbmeZAtgPepLKC2WJZCwVJAWLYve7yA0sJ+y+l6x1qu&#10;s3ifpbJ0tcg+S49dKgugLdVi6LNouf2up+WOFy27L0FqcVe3Rcvuy3MsTgdZXltnmloKVwtMX+8c&#10;y0kgdLHE4ikWKEsIiMVSwcd5DWVF5D7SvTzK3yHTBsoMMx229mjnfWyJjMathcXYlleIwaRU7Kpt&#10;wIWDt+HNBx7GgfJaVNi5oIWw2+ck4xdl6kADegiLFevtkEfAOTIwgNfOPIenH/4mqsrLmRdT2WDK&#10;ZxnF/F9ZQSAsR11NLcpKSpFJuBKPZPH4b2vtUc4mMq6wt3fUPL5wUMBwDMMjkxgdm8bY+AzBUOBw&#10;Ts12oiyFc9sxRxicnRUwnFfOJuKR3NPTg7vuugs//vGPCYUfqB6G9377Lj7+8CN88v7v8Ntf/Aan&#10;Hn0Czdm5yNDpUa7RoV1mcXHVm8FQ4qq5OqOXyyZHR5Q5O2I3ofeNhx/FxXvuw4mDh3Hx7ntw9fY7&#10;cKSiEkamhziQDPE5iDe5stwyPQXwlz4PWR9mhS0himQ+8G57FxQTLBLX2CHRJwKJcYXYnNGEsKxO&#10;bMzuU+CzHABeT8sB4DXL4RItd/x1tQQILVoOCq+n5Y73IRT6ZHRfk6/Md7wAhgGU6g5ekKwvBcDr&#10;yZ9QGLww24kXr+ElAMnrBaV2IDmvF/Hx5QhyC4P9N9Zh7V9/DZr1Vuisb8TjD34Tz1+4gvPPncOx&#10;p4/j2DGZF/kE4fAEzvDdfvGFK3jp6st46r770ZORhVJrJ7SxYTTM5bQNywEbgpEtwYfl2oS9HfO3&#10;gOHnJfMlL9Vy+4m+zL4WzfC9nSF4zfKdm2Wet5TDy+ka5C2xbn4RLQeFX0Sq4URJI2mYv2eY+W1Q&#10;z7LI4Iw6N0ekEAz9PZ3hpLeBDdlng5cLbnG2g4OnHlnFBWgf7EVCbiq+YbcKNxAMg5M2o66vA00D&#10;XcpRJK+qGNWttegYbodxsBGB0d7wCtOhtLEIeWW5iIwPR1VTlRrjl1OWA58wXxTUFqPCWA3vcD+s&#10;dlyLDXo7bDBYw2+zH2o7qskiJUhIjUB+UQrr/Sp0Cfx11yM5IRTuBjtyQBGmZgYVFHZyu/RwtrRX&#10;KIthVIwfGo0lKKnMQEiUJ9LJNHXNhSjlekVVFgrzE5GZGYvqJt47QdXOb6ErOSLSFylpm9DSWoFh&#10;Uu7IeAc6uqsJZDHwD9QTxlywOToUWVkphL4MFBXnISs7DdExEQgJ9YefvyeXAdgYFqQklsOMzGSU&#10;lRcRCEtQVJKH/MJsZJOyUzMSkcPl4HAvgXAee/bvwPz2WbS2N8EvwAer1ggY2sHH31tZBwuK8gms&#10;xaTlXF5PrIUG2NhtgN7bBRs3ByA1LwEZxanIkW7k5iJUdVWiabgRLRNG1I82EgqrCIHlaqxhw1id&#10;mgmlvJf31VcM41QDumab0TnTBON4LZpGKmAcroJRxiV2F6GmOQ+5RYmqO/34ycfw/oe/WcBBgI1/&#10;/OpX7ymHjj27D6hZSWR6Oxk3aHYeEceRNiUZPyiT9Eu3ch6hUBxSGhqNywChWR1sDVpioYkEEgUO&#10;LZAoSxngLpAo3WHSlTwzNY1Xrl5lBfS+mqD/w48/VlD4/ifAv/7sN3j4myfQUNaCBEMgsp090KT3&#10;QR+BbswglgodxrVuKkhxr4s7Ggl7jV7+mG1owuWnn8Y7BMLvvPYGXr/6El5ha/bWsUkUePuimJVP&#10;v4QzMXgTUP4ChtfAaZn9rqfljhddb98vA4Zy3/LbLGl9LV0WgaF8/tK/748AhjJ7jDindNg4KDDc&#10;HpuAE3yvzh24Fc/dehDn770Pb596Bm89fQy3dfWiVGtA7qr1qFy9Dl0ExCG+q932GpSss0WJ3h33&#10;TE3ijfNncOuuHcjNzkJOTo4ZCqurWA6VooIqLS5BTlY2UpKT1ZhcGarR1TmgAlqbZzsZU04ngwTD&#10;IdO4AkOBwvGJWQWFkxKnUGIWyphC6T4mGG6d34GtWwUQt6jxhYODg6zMj+MXv/iFAsNf/1ocT+Qz&#10;wfCjT/Dj772Do7v2oDw2HllskFUz7xmZPgNOGuWwM8RKqs/FCd18VhVW1si2tsYU7/v1x5/C989e&#10;xA8vX8HfXbqIc0ePYjQ5DVW2jmi1dfgsGDJfXg8MR3ktGVso3uTGDYTqFWvVrDbJ/puRmFCCqMwm&#10;hGZ1LIAh4Wk5ULuO/vzAsFfB4GL9scAwcAEMvbMIn9n9CMzpQ0RmF5Ky2hEm1kIrA1b99dex/n99&#10;A7HBodgxNYMzx0/iEp/xsyefJRieuAaGJ0+exIUL5/DKS1dx+dxFHOa7Vh4YgjzmBxkbPi7eyIRC&#10;BYYLYwt/HxgqcFui5fYT/Z8EhtK7YYFCWReP/VH+HimTTFoX9Oic0aJzRJG3DvG+bvBzd4YrwdDG&#10;wxm3uFjD1kOL6MwUVLY2IjY3DTc6rsMNDuv5XJMJhp3IKC+GT2Qo/KjEnBQVt7B9yIiY9EhEJYWg&#10;tq0KqQUZ8IsIRFljJbpH+xCdFgcnLw1yq4tQ3ibOJ164wXYVVrtaYZ3eCj5knNrOWpTU5iMk0g+Z&#10;OQlkhFp0dTdwWY2Y6ADo3WxRV19EduskW5GvCpLQ2lmtnIijE4IRkxCEptZSlFSkY+MmL6TlxqJe&#10;ZrcrTiSLpKG8PBulFdmob60mR+XD2ldvBsP0jGjleDI3b8Jd9+zHkaMs8HawsOxrVNPASWDnqupi&#10;ZOekISY2ChFRoQgK9oO3txu8fdwREOCNoCBfbiMk+nnBx9dDfS8WxHDuG0pYDI8Kw+aYSERsCkNC&#10;UjwhtJHXm8bO3dsxOT2B+sZaePt64eYVN8PKZgOB1A+JyQkKCssqSpGVk4n4xDhEbY5EYLAvwjYF&#10;Iq8kQ8UEKm8qQRmhsL6nBo2DDWgcESeTBsJgLWpMdcpqKPEMxWIoqhnibxooRf1IFVrGatA6Ucdl&#10;NRq43ThMsOwv5cMoIKXnqtiOfYNGvPnWy0TCDxV0yd97H36CN9/8Lu668z401LUgO0u6phqujVWS&#10;WRRUN7AaL9iFlpZ2BYaFRWVMy3q0tnURAHv5gPuXUZ8CP6loRBY4FCCUpazLZ+lGlrGF4nxy2+Ej&#10;+Psf/Vh5QX7yu9/hgw8/xAef/A6/JR1+7zv/gF3bDqEgKR+xjh7Ic3BDu8EP/TovjLFSHXU1WwwH&#10;HWU2Cj2MzjqMbI7DY6zwXj12HC88dQwnHnwQZx9/At8+fxHf2rkXtYGhKNxgiyE3b0y7+bIQ+AsY&#10;XgOnZfa7npY7XvRf35dioawK0IUC12Id/DJguKz+i2AoGnPldq2ecOeEJplO0TcA9/K9fv6++/G9&#10;c2fxgxdfwA9l+MLZs3h09170p2WgyuCpQKjR2pFA6Yx2VohlVg58F4PxKIHw6ulTGGFrPjk5Ebn5&#10;uaiurUFVXS3zXTnKy0pQXFiEzPQMpKakQMI89XSLs4lJzY3c1TWkwNA8N/I4TMMTGBmd+gwUftZa&#10;uANbCIXbt+1SYDg2NqHy5tzcHF566SV88L6MKZSuZBlj+Gt8Ig21Dz7ApXMXMNHVjRxW7OmsmKqY&#10;fq2EuAGC2jDBcMDFGV1O9qgnFBavpwjQ01U1ePHJp5kmV/HWlefx7Reu4NjhQ+hJTkEJn63RbonF&#10;8PeA4Tj3k/iYg3bOqFu5Htk3r0e6kxdSghJY3lYQDI0IyexACEFGxsctC2rX0Z8bGFq6kj+jBbj7&#10;L4EhFUAotMyRHJDTi9CcHsTl9yExrRk+njHYcJMNbvmrr0C71hr1ZeV44C5xOrmAs8+dIwyexDFK&#10;vJFPnDyF06fN3civXH0RZ556GuMs9zOYp/JWrEHnejs+b+ZDOyfVjTzFMk3KtUm7/x5gaCmDlspS&#10;NlvW//8AQxXOyd4BY45ObJTJrEGO6NQ6od7LHUXkmHgvPXw9XaDxdMZarR026J3gJj2jaYkITNyM&#10;VVpH3OhsC/+kGGTVVcE/PhZrXV1go9fCKywYhdWlaB/oQHZJJlJyE1DRVI5NaTEwBHkiv74UbSPd&#10;2JiyCba8Rh7XS9troQ/zwc3O67HWYE/ZwScmGLXd9Sggg3kGGRAZF4KG5gp0cFtTcxk2RnhB526L&#10;Sn7f3lWHgBA3BIW6qwk5xGE2Lmkj4pJDlcWwsDQFGyM9kVOUjJbOKqRlbEJqWiT5KluNNaxrq0Fy&#10;UQZW834UGDYbKzC7xQyFDz96B3bumcDwWBt27JrA/lu3YMvWMRaUPaisKkFs3CYEBvnBi1Do7qlX&#10;4/18/TwVDPoTEH18PLhNz+/due6DgOAAglwAbzYYIRuD+TkQHp5uhMRNyC8kTNXVEEprlUXQwOPW&#10;bVirupE38fv0zFTVfZybn4PM7Axk52bxmDzlpRwpfeJ1RRibG0LrQLPqRi5qyEdlZwUah81gKFBY&#10;O1y/AIbmruTmyUY0jNYQDisUHNZSTSPVCg6NhMTmoTKCYQnqOotQWpuJ8uocwuss/vEnP2JK/U55&#10;Fcrfr9/7iJn1qopfJt3HBfklyrtRBqAPDowoQJR182wKYt3rZPrVoaS0EvUNLQoAO7sIgD0Dy0jm&#10;a5UZGPqVBBIFBi1LCyiKtVAsH2JFfILQ9vN/+3e5RfMgd0KhdCX/5rcf4PmLL6O/YxgpoQlIsDOg&#10;yF6PTr0P+l0MCgpHBASdDRiQmS0ctGh10mF7ShZO79qLJ7bvwnRNPXp5nVuHhnHlvofw7O59GEtI&#10;RcUGO/Ry3ymtBwsBGRP4WTi7HmRZCgRL4WDZvuzxLAAt+y2n6x1ruc7ifZbqzw0Mv4zM4yL5mYWf&#10;pcBV4zHl/F8QDGUg99LCVfTHAEMFh1oJ2qxB4wYbNeuJdCE/umsP3jp3Dt995WV8743X8PrzV/DK&#10;M8/h3NG78CRB7baiSgz7BKN5vT2abRxRxXN3xsbjqYP78dxjj6C1uR7JKUkoLi1BNaGwur4O1TUS&#10;95P5vaISRfmFyMvJU3lHzYvczYZcz7CCw2tgaJpQYCjdyAKGFigUqXGFzPMS3Hp+607s2LFbdSNL&#10;/EIZ4nH06FHVjSwOar+TYNYfS3DrX+G37/8GP/v5v+OBe+9FW3k5sn38kWFlr6Yx63IwB7Ee0TA9&#10;XJzQZm+DqjVWaPXwxXxRCR7YMo+XnzmNt196GW+99iq+89oruPD4t7C3tQ3N/kGQeaa/MBjymY/b&#10;a9Bv64yKW9Yi9eYNSNH4Izk8A/GpNQjPbENQVheCCGQBOQSopZD2e/RnB4aqi5dwuEgWZ5Q/Fhj6&#10;Z3cjOLcHUbndSC7sQWxSFQyuQVj5tyux9is3YpNvIKZGRnD8ySdw5fJlNQWegsKTz+DkM8/iudNn&#10;cPHSRbzw/GVcvXQJ3zx4BA1xSUhea6U8+Hv5Dk2I1zGh8L8nGJrLn6WylM2Wcsiy3bL+RbRc2fT7&#10;tBQMlXhN8VIe5T0POTuiT8P856ZDg7cXCnzcEeOlQ6C3Vs0G4mhwhqOnBi7+ntAE+2GDpxYrCYuO&#10;wb7wjNsMh0A/rHB1xmqNCxx4fFRqEoGuDMm5qYjLiEdqcSa8NwXB3keL+MJ0FLVWwyduIxz8Dchu&#10;LENuczm0kTyvrwtsA/RY4+YA980BZBqJlpIPVx8NPALcUF5fhJ4hmWGlHuExQfAKNKC6idzSUQ2t&#10;hz08/FxRVpWDhpYyJCSHIyE1HPXNRar3MyTcA/ml6WgjRG6KDUJYuJdyWGk0VqGe14nNT8FKXleB&#10;YWt7NXbtmcZ9DxzCvfcfJBTyoq1lmJrpx/y2UfQPtqGjswmNTTVIzyB1EvD8/X3h5eUBrdZVOYz4&#10;B/iqbe7uBjg42MLGxgoOjvbQuenh6eMNDy9P6AwGte5MqnbVauDm4Y7QsFDEJcTzByQiPDJMwWMy&#10;E7S4tEhZCQUgU9NTkJGVrrqVZaxhcmo8AsK8UUZK3rZvFj2jnYjJjERoQhBSy1JQP1SP1qk21ZUs&#10;VkPpShY4rBupU3MnKweUgTIUtufw4WShsqdIwaFYD43DMsaQcNlTipLqTNQ1leLu+27Dv/27zD38&#10;KRi++/5HePPN72DH9j0KDMvLqhUQDpvGMcJKZWhw9Jr1UCQOJgKGEr6mxdiB3r4hBYc9vYPLaEAB&#10;YV/fgJJ8Fhi0fJalrIulUGIYyvys4gX529++r+5Ngm7LnCdyp++++x6eO34OLRUtSPQJR6qtFuV2&#10;WnRrPNHnILMraFmpaDDkxKWTm5rmTCwy8yx8DlbUYL6gFNV+bP24eaE7Pgn3dvfhmYkZHC0sV84A&#10;g6xktug8lefqYrj6fZBlKRAshYNl+7LH/wUM/3MihKnCUwq+Rb9Tfsv/32AoXcki6Tod1OgJQk6o&#10;s3NCTdBG3MF36+VTz6pxrW+9TjAkDH33yov40XPn8dad9+N4jwlbwmJRt9oa9awUa2W6uIwsHLvt&#10;EL51z+2orihBpkx231DPVjAbhbU1CgzraqvVONza6hqUl5Yrz35LV7KMMTSPMzR3JZsIhpbxhdez&#10;Fs5v3aXAcOeOPWqMoeRHAcNvfetb+PnPf44PP/i0G/mf//kn+Lef/wzf+f73sGfHNjTk5KLELwiF&#10;hMJ6qp95Tyz2o1qx2Duh2daK2+2xJTkN59gIe5Og8L2rL+HNl1/Fa6++gtdeuYrvvvg8Lj9wH47U&#10;N6HXzfOLgyHTeczOFX22rihZsQHxN1sjQR+MhMgcxKY3IiyrA4EChrkD8KeWBbXr6C9g+KmUkwrB&#10;MJBgGJbThZjcDqTmtWFzdD6cbd1x0/+8EdY3r0JWQiL27NqJkyePKwCUKfCOnZQp8J7FKULhufMX&#10;lCfy1Reu4Mrp09g7YEKO3gPJN62AkfnGJHlc8rLqQjbn9T8Ehl8G9r7Mvhb9eYGh+f7G7R0UHJqY&#10;/7pYNnV4eKDOyw25HlokeesRTgj0JyS687OTuwaOhEZrLz3Wctstbq642U2DNZ5uWO3hhlvIQys1&#10;rrAR5gkNgp4Q6bExAIEJUXAJ9cZaN2f4xEcgIjcZDiFeWOutwWZCY3hBCtb56bHKywXr/bS4RW8H&#10;13AfFBDaUstzYe/pjA0aa2SV5aB7pAvG/lZEJkfAL8oPVcYK1LVVw9HNFu6BWhTXsPHbXIrYlHDE&#10;EQyrm4qQUSDc5I7solS0tNcgaKMnvP21KCzJhLG7Ac29TYjOS8YKCxhWVOUqAHzwm7fhoYePKijM&#10;yolh4VqE9k4ZF5eCgsJMNDXXoqSkEJs3R8HHx0sBoZaAFxDgh7i4GMTGbuZnf7iw1WtnZwNHJ0fY&#10;Ozhh/QZrWFnbwo4PwJYv7Zo169R2vcEd/oHBSElNR1lFueo2FvBraW1GY3MDqmoqkZmdThBMVGBY&#10;xGvLPvmFOQiNCkBC+mYMT/ejbaAFAdE+sPewYeIHot5Uj/FbJzCwewiN480o7SlH1WD1gndyHYyT&#10;LchqzIBHrAGh6f6Ew2zCZAWMY7Wo7ytSYNjcX46iigyYRnvw/NWLhK5fK5cOgS7Rh598gnfe+Qds&#10;nd+pxhfKzCQCgxLLTODQAoiyFECUMYa1dU1MwzY1jnApFAoo9vWblPqZ+WUgu8RDk6VYIywwKGBo&#10;HuTepwL0yvjC3Xv24Z/+6V9U0G35k9iKAoUfcf3HP/oJ7j5yD6pyyhGj90O2HcHP2R39Gi/l3SkW&#10;wwmdB4Zd3TDgaECvswFtBMZmwmK7pw/lh1bPQDVJv1Fip4VG4EBGDrZFxGDK3Q9TLh6EKYOa6WQL&#10;K/qlcLUYuP6zspxrqRYDjqWb9MvIUjjJ5z90reXAabEE5ixj/pZCnkXLHfcn0wIYfmEtcw4LGEqX&#10;i4oHxsJTJNAhUhXSAhhadM0rmccpcb9RHj/M40UmRwfCIc+n05mDYLt5oJtAU0NAMoZtwgPzO/DW&#10;2fP4/utv4GVWiK8QEN+UGSCO3InbmtoxFLKJ7ybf4XV2qF5ngxqC5f6mZpy68yj2zE4gLSkO+Qvd&#10;yAKHVYTCyqpK1NfVoL62DhVl5VQF82ML8ytBsF+cTixgOK48khd3JVscTywWQ4FDyzjDmdmt2DK3&#10;TXUjS36UeZIvXryIf//3f8c//MM/qPlsL148j1dffRk/+MH3cIGfp00mNKSlo9jdC2VWjirU0wjz&#10;3jDToJ9p18X0aWGl3s08eVtxOZ7bthOX738QF588hrcIh2+9JrB8FW9cOI+3n3oSz4pHdORm1S0/&#10;wmcxLt7kfI9nqOXAUJ6bgGHrBnvk3LwOCRs0SPSNQVxMCaLSWxCeRxDK6ye89cH3OhbD5eZJFi0G&#10;Qf/cIZ7HBH9ZXwqL1HLnFS133uWg7npaDgpFy+17PTC0eB0HLpKsW75brOWgUDyc/XjujQVDCM3u&#10;UlbYaEJ3UloNDLpQrLphPW74n1+DnvVhbUUpHn74QTx35lmcvXReAeGTx0/gaTYGnn32NC5duowr&#10;1MvPP49v3XU3Gtk4T9tgi4I1VujlOyPe/9PiaSzWwgW4EnibsfvDAPdlJOcU2BR9ETj8VF8O9r6M&#10;pEz6vCQc0wL0LZEFDMdZrsln2WapA2RdYn4OE2T7ZDiHqyuM5Js6Ny3KCYD5fp5IJCiGEAoNemfY&#10;65xhTcBb5+mKlZ4uWCmzo3jqlW7hMV91tsdXnezxNRcH3KRxwk0u9rjZ1Q4rPZyxyp3HeLhiNY9d&#10;5akhBHpgBde/qrXD1/UOWOmjw1p/N6zgOdcTFAOSo9lgSyRouuIWh/UIiAtTVsTCxnKEJEYgIDYU&#10;NR11KKovgYOHA1x9NSioLUBNW6Wa6SS7JA1NndXILU1DcJQ3CitluuNaBEX4wM3HFcWVuegcakUz&#10;OUosmRsIqgoMW1orFRjecdde3H3vAXT11qG6LhcDQ0b09DWhsIhQVpyNmtpyZBHUwsPD4O3tpbRx&#10;YyjS09NQXFzElnoGgoOD4MjCzc7ejvDngA1W1rC2tYUTK0y9mxsMbu7QaHX8bIC3ry9i4uLYoq9F&#10;d2+3AkHxQJZuY7EO1tazdV9ZhpS0ZCQmx6vuZoHD3PwsxCZHITkrDlVNpUgtSIZ7qB7+m7yVxbB9&#10;qh1Th6cxdnAC/bsGleWwtKcMZb3laJpoRsccW281KdBEuCA0zR+5jeko7ypEVW+RAsOWwTLUdZao&#10;aft27ZvH373zfTU+yAKF8vfBxx/j7be/p2Y7KCutUs4m42PTal2AUCTdyhYwbCYQ1tU3K2uhjC2U&#10;LmMLEFqgsH9gWGlgcFhBock0opYChjL3qiwFCkUyxlDmSpY4hvc/8BB+/otfqXuT25OZ8MRi+Jvf&#10;foTXXnoTO6e2I3dzKiLs9Ciy16l5awc1EgvOTYGhiRp0MWDAyQ39Lu7o1bqjx+ClHEv6DT4YJAAO&#10;efpjwN0XA7KNxw06aDEs4REcdNhGOJx31v0FDP8Chl8IDIfZYJQxhoP8XrqSO3iOdoLQ7spaPHfb&#10;nXiDFeKrFy7g6sUL+PYrr+DY3fditr4J7RHRqNd6oHKdLRqt7NFAmGz29MaR9g48ces+jHe3IyMl&#10;gWCYh6rqKpZXtSqwdVVlBRtuVaiWINfFJQoMJeTT4MCoAkPxRBb1908wb1FfAgynJmcxMjKm4FDi&#10;iJ46dQqv8J4vXbqEp556Ag899ACefPJxnD93Bo88cB+GW4yoiY5BiYsetTYy6J0NNOY9cQAbZJp0&#10;E5rbmUadrPS7vf3RExWN3sxsbGN+P/etx/HKufM48dCDuHN2Bkd7erC/tAITAcHMx8yPhEIBQwkf&#10;JOGPlgNDmZ1IZjxpIBimr7ZBjJMHYkOSsSmhEmEEmNDcAQRQ/2kwFC2AodL/tWDYj+DcQWwkGMbm&#10;dCAxswFRm3LgYuuGlV9dgXU3rUBcZDjmZ6fw1LEncfrCGTx3/gyePnlKgeEp5gGZ+eSFKy/gNTYI&#10;rpw5i/3TMyjxCUA2oVAaRX1iMbS2xYStwJrA26cWvpnf43zyn9H/CWAosuQJWcq6lJNSB8hnAUOx&#10;Gg44O6JHHMBcndGhcUELAbHWTYdiTwNSCYlRnjr4e2jh4aWDK2HNzsMJVu7Oqmt5rcChhw4rBBC5&#10;XEmYXOPtRgDUKsviCoLlCg+K6yt4nluoGwmKX9U54n862+JvNfa4QeIo+rrhZsLiNwihG/zcYBfg&#10;iRtcbPAV2zWw8tLCNz4cntGhsPc3wCHIgE05SQhPj8UarQ0cfLRIKkhT0+SlFKQivSQD5c1lyChO&#10;Q0RiGEExG4VVhdD7auGgt0VGURpa+pvR1GdEHPe38taawVDcm8cne7Fz9yQOHdmOyZlejE124cjR&#10;ndizbxZjE30sJPsIMB0oLS1WHn+5uYS0oiJUVVWx9d2E8vJyAmI6YdGbUGgPvV6P0LCN2LR5ExKS&#10;Egl7WcgvKkAhATI7NxubYzYjZONGgmAmOro6ef0JZSXcHLsZgSEBSE1PRltHK++tA5lZ6YiNj1bj&#10;C8WiWFSaj8z8FAWGMSmRCIj0wcaEQCZEFur769C/vV+B4cztc5i9Ywu6t/WipLsMFf1V6Nrag/aZ&#10;NsSXxsIj2g0JJdEo7ShARXcxKnsK1BjD5oFSlLcIVVfg4cfux3/8+pfmWUSYVhYw/A1B8dy5S8pK&#10;KE4nMqWWBLuV6bEEEMekUqEEEAUMBQgbm1qV04nFWvh5IBxhpTRKGBxVUDg8bF5a4FA+i8R6KBWb&#10;zNwgkHjx0hWC60fq3mRc4YcyIwuXP//5u3j26efQ39CJBN8wRFg5odJZz0rHoKbUGnU1qLlYTRp3&#10;mAh8Jo0XBrjd5OEHk5cfBvlZZpeYMHhjxjMQ0wTDUR4/wArZxEpt3JYg5KgnGOr/YjGU/f4Chp8D&#10;QwGVMe43ws+iYRa8I2yVi8VQxhgO8f3rIhwOEILuMrYrh6f75rfiti3z+OaRI3jl9Gk8vGcf6glI&#10;uTxXjYsO9TxfK+GmmffQFRiMu/r6cf/2eXTUVKAwKwOlLJdqqqqVhVC6jmsEEqsrUV5aphxQ5DsZ&#10;oyvT3/UvWAzN0+B9eTAcG51UeVOshQcPHiYIPoRjx47hzJkzOH/+LE6cOIYnnngMx596HPsIc328&#10;h6rAUJRK+B0bV4wSDMdkrC/TYVirVXMl97hIuBoN6pnWEq4mm/mqNnIzHprfjosPPoQDpmHUR29G&#10;hacXjATjfoMbhvnuSreipLfEMpRnsywYEhr7mG4V622RzPIg2j0I0ZtzEJ5Sh9CsbgTlDZpjB2b3&#10;fmkwtACXgj8BQosWAaFFy51X9PvO+0W0HBSKltv3TwmGvhl9qgs6LLMD8XntSEithL9XFOxW22Hl&#10;39wAra09Gmsr8cTjD+MsofDspXM4efoZPHHsOJ4Sa+FzBMVnTuPFi1fw5osv49jDj6CzpAKp6+1R&#10;vNZWefIPitPR+nUYF891ATeHT7t7/wKGn5XsL0tzHjAvxUpoKessFsMRSsYaChyKZGrKHldHAqIz&#10;Gt21qPA2II/QlurnjhgCXwghzcvTBXpCnMZbB0dvPcHNAGs/T6yj1i9oNbevIPDdQqC8mRIgvEXg&#10;kbqJkPgNg4vSDTzfKn8PrAn2xipfd+5LcDS44iatI27SOOBmagUhcjWvt8ZLQ5m7na0Ig+sJdF+1&#10;X4PVekfow/zhvTkEXhH+8IkKRFBsmAqF4x7qhfCkKGoTNmhtsdJ+FULiQpBbnY/C+lJsTNmMDQRV&#10;BYbieSyhavoGmtW4wonpHkzN9mFmbhD9g0YYW1mQdjap2IRVVTI+pxGdnZ3o6upCc3Ozmk0gISEB&#10;Gwl6zkxkRyZuVFQUW+3VaG1vu6aunm4MmoZgbGtV4wo9vb0UNLZ1tBM+x3kPzdgUHYnQ8BBU8DoT&#10;U+MYHjUpS6GAYnUtIbSlES1tjWhorUJGXhKCIn2xMS6IUJgN41ATuqdZ4G8fwMi+UUwemcb83dsw&#10;eXgGjWPNaJvtQO+OftQO1SAiJwyBKf4oaMlGdR8L695S1EjQ6+EK1PcUoqAmDX3DHbj0/Hl8pKY5&#10;Uf/wsXmIIf75Z/+G++//pgpCLdZCsQ7K7AcCh5PiySgVCiXbBRolaLWxtVNZCwUKP+02NgPhNSg0&#10;iaPPmIJCsUSILHBosRZKpSbjCyWG4fbtO/HDvxPHGOk6NofR+YBUKFbD//f//Vfcc9u9qMosQox7&#10;AFJcPNBACOzVerASMnsjCxj2c9nLyqnLUafAcMI/FCZvPwwR+IYcNKy49Jh388VWN2/MatwwR8kc&#10;uvM8xqy/gKGA31/AcHkwFE/Ya2BIKJRYemMEnwm9ASN6d1ZyLjDy/TFtisVwagaao2NRH5+IWWOb&#10;Clvz1I7daI/ajBI+4xadAd0G6X7Wo8HGAb0hG3F3Ty8Ojw7DWF6MioI8VJWWoo7w10gwbKipRZ04&#10;n1SWK2uhxDFsrG9Qjlwyy0nPgleywOF/xmI4MT6twHBiYgo7d+7GoUOHVBzDJ598EpcuXVDx5+6/&#10;/17cunc3Zju70JuVh0p3H1SzUdXpILPBuEE5f8nMMITlQZ2WeVCDYQOBWVkrdCglOFd6+eJgcxtO&#10;MC22STxGD0+UsuLt1LGhRsA2Md2H5Vk5STByCVZurvyWguEY33GJe5i3ej3ibV0QE7AJm+NLEJbR&#10;jOCcHmXlk/AqZjAkUH1BeFNaBGAKAK8DhaLlzita7ryLYe4PaSkQWrTcvn8qMPTL6IV3Or9L7UR4&#10;JqEw24jwiCxoHTyw4ca1WH/DjYgKDsDc9BhOnzmJC1cuKIvhsWdOKjAUb+TTp8/izLNn8NqVq3j1&#10;4vO4Z/+tKN0cj8Sb1qDO2hGDLLNH7BwIhVYENVuK0LYEDGc+B2n/ef25g+GM5Rh+FjC05AmZ2Uok&#10;28RaKA1X6dUwOVGO9ly3x6CzPRtq9mjTOqDBzQXVBDuZJaXI0x0ZhMNYwmKElw7BPm7wITDq/Nxg&#10;7yWAqMd6AuBaAuEKgxNu1jvjpqVgyH1uJBjeQN3Ec6wgdK4M8MKqQG9+JiDKZwKidFGvJnCu5v5r&#10;CJmrCYHrAgigwQRQfzfc4u6CmwUstfZYaXBW15Ru7nUeLtjg5gwrXn+93gFWbk5w9DHAyZ/ncLXG&#10;TQRDB8KlL+ExYHMwnP0NWOVi86nFsKGpBDIVXmd3HVWD1o4KFBSlQGIZpqZFIys7GekZSUhLS1KB&#10;YwsKCpCdnYWUlBREREQgODgYPj4+sOdLo2XLV6yKpuEhTE4TjAb7lPWvp4/AOTPFZTciN0XAxt4G&#10;EZvCCYotGBkbVtAnIWpy87O53yQOHNxPkBxQXsliLezoaie89mJ03KS8cpIzYuG30RNZJWnoHG1F&#10;33Q3+uZ60b+tHwM7BzFyYAzTR2cxfdscmidaCYctarxhfGkCvGI8EZoRgvKuEgWFZZ2FqO4tQV1v&#10;IYobU5FZGo8tOyfwg3dkthOoWU5k+aGZEfHtH/wAO3bsUXEKxbnE0o0scDgtg9X5WQBRrIYChh0L&#10;MQrFWrjYSigw+CkQSuw0Gfg+rqbVku4pWVrgULqTBQxlkLt4VQogymT9//LTn8ljvGYpfJ//vfv+&#10;J3jjje9h6+RWpG6MwWatD4q8QmA0eKnu4BGBQzXTAisgVsxNVvZosWGm8t+IO7IKcCApFUNOOvSt&#10;t8Mgv5vVumGb3oMQqCNAyXRvGkKVwJQW84TEv4Ah9/sLGH4ODJdzPhE4VJ7JfF8EDDucXFW3cKWd&#10;E6rZYCl2dUOBmyc6ElLwIPPEQ8wvI9EJaCQ8NfNe+rV6ApQbmu2cMRgagUMtRsy3sQEroa1yc1CW&#10;X4DyIubrkjJUl5ajkqBYIr0V3C5g2NTYpPKOeCV3dvTzs4zflXA1YjUc/1JgKDOfTE3NYGZmTlkN&#10;d+zYgSNHjhAG78fjj39LdSXv2rUDwyz7hipq0B6bhHInA3+HDN/wUEMylPOXdK3rtEpDLD8HXZxY&#10;GTmjlaoh6NWwQTeemI7thWXo2RRDSOZ2eyf0uLhwX1cFhqPShcz8OeOiVc9lOTAc5X5NVlZIWbES&#10;0Q6uiNkYh6iUcoRmtyNQupAJhhKQWeLv+eb0XgO2PwRvSosgbDkYXKzlzita7rxLge73aTEMLtZy&#10;+/7JwDCzH/5Zg8piGJ3bjcSsJvh6R8NulQOsv7ECLuvWoywvG3ffdQRnzj+DMxfP4NSZZ/D0yePK&#10;I/kZ8cI/cx5Xzl/Gt196DReePom5/iEke/kh/eZ1MNq5wMS8MMa8OE0onHFYHgxn5ftlYe3L688Z&#10;DGXfWZZXAoeyLhAoYzNFMrWnSD4LFJrlgFHe+6iDHcaoYScbDDjboNPVBs2utmjUOKBR74JmdwNq&#10;fLxQ4OeFDEJcEpdRgT4I9PeGG9ddCGD2hDkbQuAawtoKBYY6ZQU0WwsNBEMDvkFQvIH73EzIvMXH&#10;Azf7uOMm6mZfT6zyp7hcwf2ke1q6n1f7eWCljx6r/AxYHyzgaOC6O1Z4u2ONQCT3XcV91y9YL9e7&#10;a7Ce0LjBQ0MwdOU6wdHNkUsHrNZa8zs7OPiKQ40Gdh7OsNY7msFQ5kcuK88kCCYSwBKRnRuNtIxI&#10;ZGRGo7g4HfWNZahvqEBmlkBgGMLDwxEQEABPT0/4+vqq7uPAoEAFhhqNKzw83FU38+zcDHbt2aks&#10;fwJ0An87WEjKMjp2swpkHRW9CcbWVgWAErZGwtM0G5tx+51Hcfe9d6njBBRLy4sxMNTPY02ExnE0&#10;tNYgJNIf/uFeaOyqwdzeSZjmCV1zPRjc2o/+7QMw7TZh/ABBa88w4a8auU05hMFQuIQ4U46IK4xC&#10;bV8FKntKUNFdiNr+MlS0ZiG7NBo5pYm47a79+Nd/+xcV/sUChh8RDMVq+NIrbyiIa2w0Km/kiQmz&#10;hXCWFYaCQ1Yik5OzBDuCISs2CU3T2dVPKDbxNxHylJVQoJAVkUkqImqEv4EaoUZHJwiGk0ryWeBQ&#10;LBNDQya0t3coi+Hw8AiOnzyJn/3yF+Z7432JQVMA8Re/eh8Xzr+A/rY+xHgFINbFDZXeQegmGJoI&#10;eMNaAysUHSsfPVoIhuXrbVHHSmpnShaeHRrD421d6GFl1LKGGYJwOC5jCDUEQFY6WwSAWOELGEyx&#10;ApoWKFwMhqygFKhRW7j+RSXHfV6EtutIpnWTzC76Y4Hh9eBQhX/5veJ+fwAMlz9ueSmwWyrLd9f7&#10;XrT4eKbLF9aS804R3j4tXM1geE0EEpEZDKXFvQCGfAYWCBnjOURiLRzj9s+Eq3HhdywnBAzHDe4Y&#10;0pm7kxslWDOhsJmNlmoXA1vn3phLzsDBwlJMhG9GO9/XJis79PI4GfrQScAyBUdid2klZiqr0F3C&#10;fJyZgZKsLJRk56CEkFjORmxZbh6KuV7MZVVZOZoaGlXjShprbR296OiUWKES05ANtf5RjJjYIBue&#10;UnlXwFBC1ggUTkpvAPP2lOTvue2Y3bJNTYW3a+cebNmylXl4FJNTUzhw4AAOHjyIXTu4z/g4BqR3&#10;paYWfTm5aA2LQCWBrJ2NrhGtJwb4eYDv+ZDAnYZQqMYaatFtY4seVlBdrhp0CAQz//b4BGEgOByd&#10;BIRmplcv00Os/mP8PMr3dkKshTx+mnl0UtaZ5grU+SzHKHkuJj6D6nXrEL9iFaJc3bE5MhURaTUI&#10;zekiGA6qafB8CDY+Ako5hKcvCG9KAmALEPaZqfGWkZxHzv2HptkTWabaWwp2y2kpEFq03L4Chr78&#10;nRYtBcM/LIFAi7qobrN4HhmnuTGrE8kFXUhl+nq6BmDd11dh/Vdvho9Gg56OVjz11LcIhadx8uyz&#10;OPbMCTx1/LiaAu/06XM4f+4inr94BW88fxVP3HkPOgqLscnKVs1U080G0Qif46hMe0dQmya8TBFk&#10;rolAOKOgUKBsGRF+PicFcZ+XgKAsFRjKWEbLunzP99Oiz1z/M3KkpKz4rJYtg36PljvHFO/bXCbx&#10;Pq+J12N5tVQzLK9m1DFOzBcyHZ45T5inxjN/tkChaISQPcJ0HXG05bothgiGvQKHztbMu7bMl47o&#10;12nQLt7L3l4o9/JAISExw88b8VS4rxcCCYq+/h7wIOy5emphJ3AmljtZEtAE1NZy+1rCm4xDXE2o&#10;W0WgXMH9VyproTch0NMMfdxHrIs3EwzFgniLN0HSS4vVPP8tvgRKgUovnoP7y76rvQmEPIcV911P&#10;SJTxjzaydNPAxkeLDe5OhFZXOHDpRBl8dfD2N8DXzw0BPKcCw/YOtqqrWKCWJqGiMl1J1hsaiwgi&#10;rdi7dw6HDu1GR3szQkODYWBhbjAY4O7uDjc3N3h5iSOKNzy93FUIG/FSLikuYot6iiC4HXPzswoO&#10;R8dHCHajqis5PiER/gGBSE5J47VqUF1bSyDNQXxiAjq7u3DXPXfjgYfux9jEKIFV5kku4udhHj/E&#10;79uQlB4Pg59WjTEcnx/Cvjt2YGz7IIa29mF4x5AZDuf7MLSDBf5MJ0paCpCQvxkuAXa40fErcA1x&#10;QFFLJhoGK1HdU4QGUwXqBwiGTZnIzN+EprZyPHf2GH7z3n8QuD4keH2ivJI/JhV+8NHHOHnyDNra&#10;e9S4QbH2ifVgcmqOMLwNW7ftMnczycD00UllIezqGUR33zD6BsfRPzShlgOmyWsaHJ7E0Mg0TKMz&#10;GJYKaUFiiVTd0hNTC2MOh1mptaG6uhq7du3CW99+G7/++D3zFH0CryTD3xEMf/nL9/D4t55GXWEF&#10;4t19kK5xQ7XOA/0asVRo0CdexzII3dYZpVaOyFhtjVKdJ3ZX1OOFQ3fhxMwO9IRGodzaUU171+/A&#10;ykdaXazoJZr9FlZis2reXJl5Q0LVaDDPz1v4vWiOmVkk276oLMf+V7Qc1F1P1wPD5bT02D+1LPe2&#10;WNfgl0tZX1p4qv34bBbvs1RLj7kmgUJKQNACgOZC1QKHn+rT73kMr2fpillqobIAooLCBSkwFLkS&#10;GLUapVGtABFBh++RBFjvIRT28H0V9cpYWO9AFsKe6CD4dPC97ZVg7Fpv9Gv9YPKLwHxaDvZU1WNH&#10;UwvGGxsw3NKEoTY22NpbMdDRhoEWI/objBhq7cJo3yAmRseUlW90jI2vCQlJM6us/HNTW7Fteht2&#10;ze7Cdr7/W2a2YWZ6KxuiWxUIThMCp+d3YGbrTsxS89t2Ytf23dizYw+GTSNsPDeiqbmZDbgBDPT0&#10;oImwWpaRjer0bLTl5mMwLRW9oaEK9LrZsOqnJC8OMu9I2KhhNr767F35HcGBlX/LWit0Ms06uN1I&#10;gOxmWvQyHQb13hhmo03mN5c5yqeZLjJ3taWLzJLW4n0p81SP2jkw71Jc72XlV7x6FRLX2yDRPwJR&#10;sfkITW9ASE6PClETSDAMzB5SFi8/fvYjtIkE0CwAuBTcLFoOAK8ngUK/vKFPJYAo2xau9xktHGMB&#10;ut8He19K2TxHdu81+VJLLYeLQXGxBdGshViFWV1U5zX5Ul7pRmzMaEJWvhFJUVnQrHHCzX/1FVjf&#10;sAop0XHYs3snTp95FhdfvIynzjyDJ0+dxJPHTuDkiedw9twlXH7+RVx9SZxOTuP2uTlUhIUhceVq&#10;GNdvwKjkP+bxEVt7jLEBYcmnS/P04jy7WNcagYs0SRhabHG0aMzaWlkexct50tpGLSUcjew77Uyg&#10;pKaczMcuLzOsLdVy93U9WXoslmrGWX639GJIkG+z5Jqy7XqS7ycosQSKxh35eUEyb7Jo2NGODahF&#10;cjZrkNsHuW7RgJM9Ol1c0MS6sF6rQ7VejzI3AwoJi1lenkglHCb6e2MzAXEjYS+IIBfg6QQ/T2f4&#10;Esq8vLVw9zFAoyyLelgJJBL81hLw1nt7UO5Yx8+r+J04q0g3tHQ73+ipwc2ESumStugGdw1u8NDh&#10;Ju4rFsO1BEU51zp3Hda7m6HQjtsdKRfuo+F53Lx08PHWI5jgGUmAjPFzRzyXyZQCQ9NII4aGGzAz&#10;14mdu03Yur2freFuwk0vDh7aiocfvhMPPng7Bvo7EBQk4Whc4ETClm5ja2srFbfQzV2vwtd4e3si&#10;MjIMlZXlbGmPYppwKBbCrp5ONDY3qjASJWWlyGILPjklFUnJqUhMSkZcfIIab5iemY6mlmYWultx&#10;2+1HMD45hpy8bBSXFvDzCM/TzvVMBIT4IiDMByW1BdhzeBsO37cPU7sJjtsHMLprGCZC4uC2AQxy&#10;vXPciJyaVIQm+sHKsBI3O/wNvKNcUdmRj8ahctT2l6DRVIGGgVKU1KUitzAOQ6PteOX15/ERoUug&#10;EOr/3xESP8G//PTnOHLbPYTCNuVUIpZDAUKBQZkNQcBQ1gUUBQzFyaSzexA9/aMKCi0aHJ5SEiC8&#10;BoVjhMlFzisWMJRYhdK1PDgoHs7NaGlpwZ133okf/cPfQ7BVwNDiGPPh+8CPf/wvOHL4DuQnpSLB&#10;4IU8jSeqXVnhsgLqZYXUw4qmR6bB8wtGp38oKj380J2Qivt4H29+6xjOHroTI+m5KGalU7bBHg1S&#10;Sa23xhALCrF+/QUM/7RaDHPX7vPPEAwXazEcWuZLtsDhsKtMc6cjKLlhSOTqARPfWXGAGtB4oI+w&#10;2OuiZ8PGHUMEoyGdDwYIhyafUGxJzMCBilrcamzFkcEBHBoZxqHJCRyZncbRLfO4bW4eh6e34AjB&#10;7rZdu3HbgQO47dBh3LrvAA4eOIgjB4/grsO3494jd+L+w3fhrv1Hcfetd+Cug3fgzsN34vbb7sLh&#10;g0fZOBbdjsPMV0eO3IHbqLtvo44cxfa5Lejt6kZPZxdGBvph4tJYUYHqtAzUpaSjPTMHfXFx6GFj&#10;uF3iFTJf9fN9HeC7JRIwFOthp60TBtiA69UQBu2cIFZUGUtZT8lc0S02zuiyJ0y7umPC2cC8qMcM&#10;G22q65jPQNLZMp5TgSHPPWrvuGARcUYby+ucW1YikddJ2RiPTQnFCEpvJBQSDAlmZjAcJOAIkH0K&#10;ZwJ+f0wwlPOIpdAChdfOsXC9z2jhGAvQ/XcCQ7O6qE/B0C+rA34Ew5gc1ju5jYgOTID9DRuw4v/5&#10;KjzYGG+srMGDD9ynwheduXgWT58mFJ48jqcIhs+cOoOz5y/j8otX8fLLV3HysUcwXFONdD7HnHXr&#10;0U9IE4uXTOc2TCgcl7A08pz5bJfm6cV5drEWA6FFFjBcqilKYhGKlVC8ny1dyaLFwbEXw+RnJd+x&#10;rFiipff6+2SJNbhU/1kwFC0HhhY4VGC4AIOLNcTtS9VHKO5i+rWzzDWysduodUWtTsv61E1ZEYt9&#10;vJDv540cKsvPE1n+bkgPcEdKoCcSQrwQE+qLQF8DIdEALaHNmdDm4OkGBx4rIGdFoFvr7opVejYs&#10;dI64kbpB57AgR9zE5c1aR3zN1Q43uIqDiiNW6JyxmlrL7Ru0zrDjZ0c3LVwJinrCoBeXfjzvRl83&#10;xBJc04P9kBvkh0J+LuV9VhBkF8CwgTDSjO07+3Hw8BQOHZnGkaNzuP2ObXj4kSN48sl7cc89B9He&#10;XougYF/YO9hg9eqVWLt2DZydHeDr663C1HgwMYKDA5CQEKfiHTaz5d5sbEJ9Y51yJpGg1QVFBSgq&#10;KUZBYRHS0jOxaVM0Noax5bppM/IK8hUUNjbLcS2qG1mOlziGAoamkQGepxRBMj9zsA9Sc5MwMN6N&#10;o/fdioP37MH0nlGM7RpSYCga3mlSFsNBQm5ubSr8o92x2vVGrNN+AxFp/qjrLUF9XwnqeopRTzis&#10;7shDfnkcSivTsPfWLYSu7xG2PhI7IWX2Sv7oo9/hO9/9IbZs2YWGxlY1ZlAsDgKCMneqBL21gOEU&#10;KyOBRglN09E1gN6BsSVWwikFg9eAcJwgSY1K9xWB8BoUTpjBUCRxDBsaGgiIg2oOzZ//8heEwk8U&#10;GH68QIa//s1HuPLi65gYnUZyaBRSWZFWuPmigRVun6sefVIJaT2wbVMcHmlqxVPD47h/cBSP8r4v&#10;PfQofnDhCl587Cns6+xGb2IyejZGoN/LFwOuOvTbsGBgITXHikvmR5aB7jNOMu7wL2D4x9RimLt2&#10;n3+GYKi2U5Z1ZUGkxniPAoYWjYpli+A3StiR8C2jBMMxibOpJQhy+xC3DYqlkBrSsEFDMOpxckOH&#10;qxu6vQIwGLEJQwlJ6IpLQEdSCroyMlTX7UB+IQaLy2Eqr8FQVS0GahvQ39CEvsZmmDq6MdLZg/Hu&#10;Psz0mTDfP4JtzKO7TFPYNzaPg7M7cWjrbhzasQ+37TmI2/YdxNF9h3D7/iO4/cAR3HngMB4gFH7z&#10;6J24Y+8+7JmZw/4tW3A74fOO7Tuwe9CE0ao6dKRnozU2AV0bw9Dl5Y0uVy3zoEYBoVgMB/i530mc&#10;QhzRynd4W0w8bs3MwkBAEArXrkeplQ16vP0xGrgRnQTBtvUyMF5P8JPxhIRDNvSuB4bSlSwWpnEu&#10;TdxWv24d0m66Cck8T9rmVEQllyMoo3l5MBTnkQU4E2j7o4OhHMNzCyBaznsNBhdr4RgL0P13BcOA&#10;a2pHSIYRiTltSE+uQJA2CFZ/ewtW/dVXEO7ph+nhMTx76iQuX7qI06efxYnnTqrxhU8fP45Tz5zG&#10;2YuX8fxLL+GFFy7j7n17UBEZiYQ169WYUvE+HycUjtoSYFgWy5jfPzYYThCOLJpcsAaOE7rGbG0x&#10;ZmNNQJQxjf/3geFyEjgccLBlI8+e5ZFYEB3Q5uKIFo0ZEhsMWtS7G1Dn7Y5aLzdUe+hQSSgr9XZD&#10;oa8Hcvy9kEwQi+UyIsALwQGe8Pf3hC+XvoHe8CJMGnwIjJ5aOLi7wNbDeVnZuLnAjgDp6KHhvjpo&#10;ub/eXQN3ypvXDOT1QnmNyABvbOa9JBA6U3g/ud6eKPf1Qa2PN5q8vdHq6YUO94Wu5LaOYlQTnMoq&#10;EghxmRgarsWefSbcc99OPPzoQTzy6G2ExN3o7m5QfdCrVt2MlZS3r7sad1hbW43o6E3KWihjEDMy&#10;0pCbm40iFZ6mQDmOiCQGYWl5GcorK9iSykNsfCKioqKxOToWSSmpCgpn5mZVV7JYFeWY3LxsfpfA&#10;44oIjHVISI6DF68bnxKLps56NfOJgOHe27cTDEcwtnNQQeHkvnFM7p/AKLeZtvYgsyIRbqGkboev&#10;wsFnLdIrYtE2XI16QmFtV6GCwqKGZGQXR8PYUYHHn74f//7LfyFyfYyPCYdiLZS/3/z2fZxji04G&#10;pze3tH/GWihgKBKroaVrWbqZxemkvbPvGhgKEMpSrISfAcKJLRibnMfYIq9mcWARRxbp+pLu5K4u&#10;mSO5AfPz83j11VfV1Fsff/KRGl/40ccfK9vmP//br/DQw4+jpa4F8d6ByNH78OUMgNHFE90OGnTa&#10;uaCbFcP22GScHBrD2/c9iO8eO04gvIzvXnke33v5Zbx+8RIuP/4YTh68FSfnt+GbzUYcSknHLAFx&#10;gpXZrAJDVkyEzFknPcHuL2D4x9RimLt2n3+OYMhtFn32O4KMeCZTZjB0ISzquJ0iCE64GjBJAJyg&#10;xmVWEDZoTHzfhvieSderGh/rqEOLtROqN9ihwsYeZbxGDpfZds7IdnBBLt/NPO6Xw0ZQtps3Mt3Z&#10;OvZig9LLD0nefkjzD2LrPQQZBK7soDC2miOQHxyFoo2bUbEpEdVxqahOzEBlUgaqUrJQlZaF6rRs&#10;1BD0LDISPLvKK9FZVo724hL0VlTBVF2D0cpqmAqK0RabiArmwQIBOk9Coc6AHjao1G8QERIHuS6g&#10;2GTjgEY+t8MlJTg5NordxWyw+vhgOCYW9zU0476qehVTtHm1DUz2GlZsGuVsMk2oVGC4kLYWMFTj&#10;PLkcFQsT03jQyQmVa9Yi6ZbVSNJ5ITU2C5EEw0CCYWBeL8HQDIUBYikU/QnBUBxc1DE8twCiOi91&#10;DQYXa+EYC9D9dwVDUVBGJ6GwDZHpzUjKaMLmjWnQrHbGhr++EY43rkJOTBKO7D2AS+cvKDA8QzA8&#10;9cwJHDtxXOnUc2dw4coVXH3lKk6fOo7pjnZk6HTIWmeFDuaLEb4fFigcEQveQj5UeXFJnrZsX6rF&#10;QGiRBQwFBgWWromwM2Jng1EBQ66rpd3/nWA47MzvlsjkYI0h+w0YpAYcbNBP9XLfLp6j08kOHfzc&#10;7uKETq0L874ruqlOnQatBh0aPfSoIZyVEdpkbubcIB+kB/simcukYB8kbwxEwkZ/bObn8EBPhAZ6&#10;IDDQfVkF8fuQQC9sJExG8hzRPEc0QTPaxxNJhMu0QB9kBfkhL8gfZQG+qPT1QjW/a/T0ZLlELvDw&#10;RJ9O4hvr1JztCgxn59sJK1Vobs1CRXU8lYBmYw5hpggDQ3UElTZMTEpomjKEhfvBVeugqLa4JA8N&#10;jTIPaSlCQwOg0TohLCwIeflZKCjM4TJbzW+sAlQT7szzHuepWIbJqamIIximZ2QhIzObgJmN/sEB&#10;HDl6G7bv3IGevl4VnsYCluWVJUjLTEZAkC9Cw4NQUlkI09Qg9hzejkN37VVgOLN3FCM7BjCy04Tp&#10;A5OYPTit4LBvpgOpJdHQBthgjcvX4LdJi7ou/raZFjT1laChuxBVbdnIr0pAXlkCRia6mDEv4P0P&#10;f6OgUJBQwFCWP5UwNQ88jBZjpwo/I1ZBy5hCAcTpGZlPVTwX5zE+MaPC0Mh+MshdxhVauo8t1kIL&#10;EFqgcHxqK8YJghYotICheDyOj0+io6NTgaEMcH/nnXcgAws/+eRjNb7w/Y8+VuFq3v7Bj7F9xz4U&#10;Z+YjWueJfI0HWy/eaHPQo8tei05bV7TYOqPb0x87c4vxMM974b778L0XnsdbV6/idYLhW6+/jh+8&#10;/iq+d+4c3nr0UTw5OIT9yekY10sXFmHwL2D4J9VimLt2n3+GYCjhIVSIiMWSfXmPUwtgKFIWREet&#10;0oSTjufUK024GBQkjjhpYXLUqKVA4ohG4m/KTD06GO2d1dRytfwd9Vyv4XFVVAXfy3LCYyEBKtve&#10;FZmOFN/TdL63aTxHGs+b5uqGNF4jzdkN6VSGkxv3IUhqvJChZaHqbEAMj43hOWJ5b7G8t3ieO4Hb&#10;E3hcis4dWR6+yGaDKdPDC3lcFhI+iwmh5W5eKHd1RyX3q+W12iQCAK8vYwuHFBy6oN/FleJn5qtm&#10;3n8FK9mdxYX49oP349TOnTjKRvKpbdvx8sEjeMTYgW69FxpWbFCW1Umed5znUnEL+bwtYCjd9eZQ&#10;QfzM5zQiYKiXeamdULpuPeLXWCGBDcWkuByEJlXAL6MFAXl9CCCEBRIGAyxhZhbATSQQ98cGQ8u5&#10;ZKlA8c8MDIMyuhfUpYAwWEFhJ8LS2xCf3ojEhHIEGSJg85XVsP6bGxCm80BHdR2+9cA38eLlK7hy&#10;4SLOnT6DZ06dwPHjAoYn8IzMjfz8Zbx09QU8fv+9aM3KRIadPaodnNAjDQkbWwxZWcNkbYMxwtFn&#10;8qIlLy9ocZ5drMVAaNEEoWkxEFpAaYJQI04YYzKWkFAzqeF7JpBF6PtiYLi85JjlJOMZl0qNa1wi&#10;Ocd/BzAccrTGoMN6pQFHwiHV72iFAe7fR0jsJjj28DrS5TzE+x2lTC7OGGA69mhd0WHQoEHnjFp3&#10;HWq93VFNriqnSvy9UEqAKwrwQb6/N7IJeRkBBDwRITAl6LNK8vdAKr9L537ZhMM8Hpfn64kCQmeJ&#10;lzvKfFgO+XiglstmTwNa3XRoM2jRq9NjSM/yVKtTvTbjfD9kmIICw117+3HwyBgOHBrB3NZWQksl&#10;WjsExhKRV7AJaelhBLgoZOfEISV1M+EuBZVVhYSjOuWtnJgUDVu79XBgIsXGRaGktECpoDAXaRmp&#10;qis4JS0JGVkZyMrJVnAoYJiekcl9ipGbJ/sWYXR8DPfcd69yPNl/6wE1PlFC2eTzPIkp8QiLCEHw&#10;xgACZjK6Bzqxff889h/dpcBw5+EtGNnah6GtvQoMZ26dwpYjBKy9Y+iebEZ8zkbog+2wQXMjYrOC&#10;MTTbiuldPegaqUazzJXcXYBCgmFZdTr2HZzH9374Jj7++ANJHnxC6vpIwdfv8N3v/UABYF2DUXUj&#10;y+cdO/desxQKJMpn2W4BQ4lb2N1rUhZDGVu4nKVwMRhOTs1fC3cjg+JF0o0sIWsaVaiNDjz++OP4&#10;2c9+ho8+/BDK24R/H3xijmP44qtvY6BvGKkRsUjUeKKCUNjjEcBK1A0DLm7octASDF1Qz0q21t0H&#10;XUkpuGN6Ci+cOoU3CIYvvyTjW17Ct197GVdPncSdI8OYy87FeNBG9LL1Nk4YlO7kWfEaZmE1x8p4&#10;Cyuo5UBtOc3zuD8FGM5RlkJRIMgCWcuBnmgpNKljLPD1BfVFz3sN2JZIti+7/59In51PdUHSAud3&#10;X1QqZM0iMJzi7xA4VIC4RGLJEmi55rlMCRReEwsjCxyO8B2aEGshNUmQmtJ6KOuhSKyJyqIo32nc&#10;MMnW7SgLNbG2SYXZSYnXcqfWHZ0GL7SxQdSq9UIL3/86vvM1PKaSx5YS7soIVFUErHKCn0UVBMFK&#10;kasXP3swz7BwJtTlEQRFOcwruVzm8xyFGncUc59i3l+JnvsZPFFKlel5HCv/Kq2bGs9bT4Bs4rXa&#10;uG8376dHhmLwPk3MPya2ysUTeYC/26RnS93NA01Mj3xba4xmZuBFQsH3nz2Jl771MN566im8fM+9&#10;2FdaiWobZzSsssGQvYaFuBYzhM1pV3N+lPQUMLRYCgUcTLZSoTlhmJWQ0XoDMlesRBJBNzkwCjGx&#10;OdiYVgu/zFZCYB/8CV8WybrPf3bmky+g5c57PS0OlG3xThYw9MroVVoMiRZoXKprMLhY1wND8TJe&#10;GoJGlN4N/wUFUIFpnQglIIYQDgUINxIQw7N6EJvdxTqzEQlRefCx98bKv/oqHL+xEvmxiTi4bSee&#10;O3YSl89fUFbDs88+h5PHnsYpwuEzzz2D586dxUuvvIyXrlzC3okxlAQFIM/GDi12BAo+72FCkVgK&#10;xSN5fAEKLSFaFkOhaHGe/UMS2JskBI5xOWi1ASYHW8wQHGQ5YG+NcULhriA/bCVsjHDbuB2hSrqU&#10;BbgIPaPW1iwLxEmEwMaleAzL97I+7cSygtA3wWMs4CafZfssIUkAT5xYzPMqfwqPFlng0zK+UZZj&#10;Vlbmay8jdS7mA8u5lzrHCEAuBsNxZ0LxNUlD6vMAKFoOFgUCex3Wsl5cf0191BC/U13MTLsBe+ZX&#10;wqacd8yJz27h/AMuMiWmE7q1zujSu6LdTYt2gTaRlxvlhSYvTzR4uqPO2xO1fp6oXlAVValgzx3l&#10;PmJ1lCXXBS4JgtJt3cBlM9XqQbmzHHIzoEOvQY/GmY1RwinTyMQ0lwkHxth4HGfamZ2F7M1gOD1n&#10;xNYdXdh7YAi33TGJo3dOYc/+QczMtaOrpwxFJQlITtmIpOQw5Bckobq2ABVV4imcg8LiDERFh8Dg&#10;5oqAAG8UFmWjrr4KpWWF/JynYhAWlRSo6e0klqHMciJeyUXFJQoKyyuquF8JiktKMTUzjUe+9Sie&#10;eOpJPPjNh3Dw8K0qdqGA5cawIERE8R4IiNW1FRieGMKeQzsJhftw8M7dmN0zjt7JdmUdFMcTsRZu&#10;PTqvupTbRuoQkeoHF98NsHO7BTkVcZglDG+h+kar0dSVj2aqqj4NTa2leOSxe/Gzn/8zzO4m5rF7&#10;H3/yieqqfYHgJLBXW9esnEoEALfLRPoLYLht+271WayGYxL8lvuqGU4GzI4nFkuhBQQ/04VsAUOJ&#10;mTZpjoVoAUPpRpYZT5qbW/h5ApcvX8ZvfvMbfPTRhwRW6UAmGPJmf0syPHvuebQ1MN0CwpHuylYC&#10;K7xBgqEa2M/Krp+A2MvKzcjKstjeGRX+gdjb24Mrx47h26+8hDdfe9Wsl1/EMUJ6f24Omv0CMODp&#10;yxYRW40Kfgg218BQsyyoXU//u8FQwd4yWgpN6hj5znLcF9AXBkNqueOX2+9PqWlWIstpucrievoy&#10;YCgg+PvAcFxaqSIC0jDha4jQNOjgwgJLi3EC1oTOHWOuejX+0AKGqquZQCTTwEl3bB/fSYHDbgFD&#10;AlkrYazJgS1xqsnJgBZnA4yEsmaCXb2DKxq4bwvf/0buZ5bHIsl2NzQyn9TyOlW8nyqe16JaDYGP&#10;x9Yz79TzWg0EPosaeb8t3G7kdgnY3c7f0Mlr9hIQxXmmz0m6c13528TRxlVNgScWwz4NW+48bwO3&#10;5bOy6s9Kw+UHH8TfXb6C71y8gO9fvoQrXJ8tKkUF779uDStrNuzGeB7pkpf8KOlqsdIqKOQzlbFo&#10;w9LtyPTvd3VG/brVSF25CvGubkgMjUVUXD5C0uvhk9lOAOsjGC1AISFP1v9bgqEcS6gT2PvfDYZi&#10;ObxmMeS6WAs3LoBhqFgKCYYRPD5ewDCpClG+cdCvdcXqv/oK/Gwd0VVdg0fvvReXzp7DpYuXcP7M&#10;OTx74qQCw+eePcVy+wwuXbmIV1kGnzv2FMbq6pDDfCHjTNs22BLYBAgJYYRCiWEo+mOAoXnWD8Ia&#10;oWiUEDVga8X86IRtft6YdNOgy3od6wxb7Azxx37WwZM6F9WlPGLDRoyMOxTIEosdgUKW03zXpgmZ&#10;AmizGpbJPJd0UY/a2aiuaRm3KOtTBKMpAsokP4/zHLJU4LgEDCfteA2C55g178vWRjnEiBbD3mIJ&#10;cF4L+yVguAgaLVJd5ryXic9AIdOU+jJgOOBogz4HK6WBRZLvhgiGgw4y7MMGw/x9IwKFTMdRLof5&#10;vZxziNcbdHFg/nRCv0ZitLqgT6dBv16Lfp0OPTqWIVzvJKR3eOjQTrW5i7Ro5bMRGQ2uaHHTKRkN&#10;/I7HdvC4Li57CYJ9bBT2u7qwEerC8lLiyAr88j2i5LkLHMuzk7STpawrMJycaUZPfym6+0oUEN77&#10;wDYC4hSOHJ3B/LY+dPdUEfbyUd9QhPaOakgQ7PrGYpSUZSInLwnRsaGIiAwiPMZxnyo0t9QT/GR8&#10;YJYaV9jQJFPujWHfgX04dOQwwWeKxzcSHitQUVmtADGvoBDDoyO49/77FBzKcvfeXWqavIjIjfAj&#10;dCanJijnk+7eDsxsncLBO/bj6H0HsevgFgxMd8E4WI/2sWYVqkbAcPsd2zC1fwItg9UIjDXA1n0F&#10;tP5WqGvPxZ7bxrHz4DDGZprQxd/e3l2A5rY89JuacfnFM8ob+RMC14cffaK8faWr9t3fvIunCE+t&#10;bR38nUYVh1Ag0AKDAobifCJL6UoWj2RLIOuhhXA0YikUEFRdxtRSKJyY3qbA0AKEMsXe9NSc8kiW&#10;+ZGNxlbs27cPP/jBD/AJYdUicT4Ra+G///I3ePThJ1CVW4ZE9wDkOLOyc/XEoMEXJlZ4JlZQ4vE5&#10;7OajYhoW2dijXGZV6O3Dy8dP4Icvv4LvvPwyvvvqq/gOIfjhfftRERKCQu7XK1YaFw0zHoGIBY+K&#10;J7gAQ8uB2vX0vxsMl8LR79P/6WC4GIwtkkDhy1UY15cUtp/CpOoaXpAFTixaFgZlyQpPgHCMkvGF&#10;w9zWQxlZ6TVbWcNobY9uPk+TzqAcUEbFekjoGid0jRH0Rgh3Jqa1xADs437d/CzdtJ2ESIGyBsJl&#10;la0Tqu1ZcBIoO7mtg6DWRrBqc2Rlx3zQzu1m6QlxXKfauC6SY1oIgs0EyiYXLZc8r5b7SHcg76Wd&#10;x7cS+tp4Pxa1EyS7eEwPl9e8/+15f7ymOJj08r0cYCU+KEv+1gGNFNj8noDbzn0beK0aX29MV1fg&#10;xcefwveuPI+3X3ge3776Ak6zoTxbU4MaNy9UrtqAjnVSwTAN+ewmlD4LhWItFDCXbmTpuupmJVi5&#10;5hYkrl2jwlfFRyQhPKGIgNMI76wueOeaoetTa+FfwPBzUMjfGLygEB4bwn0FDEMFENM7EZ7ehUhu&#10;S8xiozy6EL6OfrD76mpY/Y+vIik4GPtmZ3HumZN44coVXLp0BaefPYPjTx/DqRPH1FjDy4TCV159&#10;Ca+8cAUPHbwVjfHxSF9nhao1G9CznpDB5Rjzx58KDMcIaiMCK2It9NBjf2QoJggg9atuRIvVKmwJ&#10;9sGtcZGYIphId+sIYcdka41BGysMESaHuDTZEeB4HoGsSb53854GbPMyYEbH8sHFHnPuGszqWUZy&#10;fZZAM61n+eAqUEYw4fcThKYpnnuSSyV+HrOzwrD1epg2rKXWEEY3qH2WAz6BG1kKEJrBUNLns+Ao&#10;3wsQiib5vQCxgkLmkVHqel3J19MQ71O0OMSNwKWJ6TMkUGjPvLoAhsPO1gtQ+CkcmsPfmCFxiGk3&#10;xHSTPCuSQPf93NYvcRMJ2X1ULwFSLI19/K6Px/QS9GRe516Wo72yTR3jxPOZLYJmEKQI2SJlJV2Q&#10;BQgtkm3Spa7AcMvWLlTVJCMjMwR9g+XYf+sIduzqx9x8N0bHWzA6ZiTsDGLf/lnC3QzhcQrz202E&#10;nTYCXgly8xMJhZuQnZOE8grpRs5HCiEuLiFadSGXlBXDNDKEvfv34NZDBwmJE2hqblFQWFVdi/yC&#10;IuTlF2BgaFB1IR9gppBxhhLQOr8gF0EhAQiPClUOKC2tjdzei537thMKj+D2+w9heLoP9V1VaOqr&#10;QQfBcGC+T3UlCxhOc9nQXwrfSBfYGm5GQKQG3cNVOHB0EvsOj2Hn3n5Mzbbwd5ehq6cYW7eP4jvf&#10;f50g+CE++IgibYnVUP7+6af/jNuO3o7GphYCci/TZUoBocCgZSlQKJKxh+J4IjEMZTky9ul4wsUQ&#10;uBQKRVPTW69BoUyxJ2AoAa6NxjbCYRfuZavzJz/5iQJC+ZP7k0/vEWJ/+KN/xP7dtyI3OhWJrt4o&#10;pVo13iog8AgrrxFWcIOs0Aa1bujRe6KWFdlgbCKO8d6/c+IU3njmObxIQHzt9Fl8j4XXsUNH0BEd&#10;zwrWRc1rO8mKeI4F0RYWSFv4ws3x5RMthbTfp7+A4adabr8/pZa731lquQrji2rx+MGlYLgUCGUs&#10;ocCgxeFEZkEZcHAgPBEIWdHV8b1qJwx2sRFitHdCmz0LR8LYqM4b4yKtF+GQDRuxLvJ6Aoa9BK9O&#10;vp9tVJ21g7LatXv5oYrveR4r1Bo7J0Ij4ZHX7eQ70sH3o5ug1uOoJXyyZa2kM4vHSLe0eAe3sxHU&#10;oSUkctlKOGzXEPr0bmyFe7Ag1qmYih0EOiWCaCfVxXOLZbCfadpLOOuxc0A3K3JZ9trYoc/WHv3c&#10;3k+Q62MLvp/pIBZDAdZe/yBsKy7CsX17VGSAH778Gt546UW89upVXH72BB7YsY3fl6KPv62Dv1PN&#10;dMLjFZQzLZTHN9NPwtOIZUnSXMYbmlhJtNtbo3T1TUi2skK8Twjio9IRlliGgCwjvHN6roGhAjeB&#10;wlzZJnD4eVBbDgpFi8HvD2m5815P/x3AMCCrD+K1LQqmQqiN3BZOMAwTMEzrRCTBcDOPT0pvQ0xw&#10;GlxWOGLdX30drjeuRF12Nh656w5cvnBWhak5e+4Cnn3mNE6dPIVnnjmBs2dP43kC4Ruvv4qLp05i&#10;BxvqhZ7eyFuzHm02fNbMB+PWdio8zZ8CDMdZlgvQmQRQCEbSZXyU9feI3hlNa2/mO2qPHRFBuDUh&#10;CtPeMjc3IYNQMuIk08cRbAiE/YRDJYJc57pV6CHITRL8dgf5YO7/Y+8twOw4znT/e+9CwCgeZmZm&#10;DTOzmHFGw8zMzCRmyTJJMopli2XLFCfOwt17l3Kzu8luYJPYcfL+36/OnNFoNHKsJF74P57neafP&#10;6a7uru7TXfWrr+r7ysmG77wZ+jyc+dkWzTbmaHNgWUlQbCEkNlgSnCyMWEYY87nldU5LPrfbsNwS&#10;iCQQ1QskEgwbzYwU9M3VDBwyX9rvquvY0FB1f2vHITZL97JsJ3zNgCGBSGD3ccBQ3QfZb64seV+4&#10;vYb5rDU31EAhr3E2EGolVsVqwngN8yXT8c3MwCKgSEn8RBmzKJbFagWOApECnhSvR4npRTMBuimN&#10;RZDPCq9J4zQkFl6DB8BwNhSKZHiCzBk9A4brNkQR5FxQVLIGw6M1hMJi5OStxKYtiSoAdm9fPSYn&#10;ewhtndi9rxsHDg9iag/Bq0Mzn3Ju/lbs2LkBa9dlIi0tATGxEYiMCkN4RBiiY6PUzCUyXlDC0GzZ&#10;tpXwuEF1I2/YuJlAuULFNdyRtVN5JEsamQVFuqGDQoPg5eNBwIxF1q7tKrh1c1sDRqeGceTUQew+&#10;PIYdBZuwcmsa8muyVFeygKF0IUtXsgDiutxUOPgZw9RpMSKSPNHYlY/Jg60Y39uEsal6dPcWorJq&#10;PaqqN+Ol04fxw3/+O4Van/3618paKDOdSFfyRx9/B+0dnQoMZRo78ToWCBQolC5lAUPtUkLYSDey&#10;gKHMatLYPI+TySxpobClvU8TULdVA4VdnfzO80hw65ycPAWIFy9exM9+9jM15lH+ZIShWAx/9NOf&#10;49r1O6gtq0OCdwgSzAl+9l4otnVHrY0zH1aZKcEW9db2rLhYsVnYIJ/r+zNW4/LgCC5NErQbCcxV&#10;NTjRN4jrz7+Iy3v2oXflOpTYu3J/gqERgZAVdjcfoi4WIp18WDvZOpsP1B6lr7uS72u+dF+l5suD&#10;aL4K41GSOJYyYF0+S6UkFZQUKNpCZbYEBmeAkBIY1KqWx6hiC7bM0ACFBvrYzmeq0s8Ph7duwTE2&#10;Gms8vLFFl9sIXtIVWyfha6yc0WAhFZMN99eEfCknkOUbmiHLwATrluiinPv1JKWi0DdAWVzW6Rnw&#10;WTcjHBIQmadi5reUz4h0QUug93JCplj4RKVUIQErh/kqYB5L7WyRT4DbxUI0nxBbSlCssLUjZBIK&#10;ee3FPI6olBV3Kd+LMqqS90XAr5QVURGvrcBAD4X6uijRM0QZK/cyHlta+eU8boUVwZASMGwMCsPh&#10;omLcOH4UH5y7jO/dvoePP/wA73/nfdy9dQ3XTr+Ic3192L1ijZq9SDyPW60I2TyXWAobmB8FhoRC&#10;CX6sAJHrawiGeSa8DwTDRK6P8wlCVES6cjzxTM8nABKuCF5aMFRzJCswJDARgOZqPigUzQa/36X5&#10;jvso/VeyGGqthn6UWAsfAkN+j03Iha9dMAy+uQwGf/o0lrPM7Sgvw+XXzuLG9bdw/tIF5WRy7txF&#10;luWXqHO4fPUSbt66gfffvYszx46iZMUqJBuZYgMbNtL4EXiTmTu+KjAUJ5NGK3MFMuJd2+PhgkPx&#10;UWh2tUONvQX6g32wJzES+1Ji0L/cGw3WfH8IaU22lhjwdsOQryf6vdwUULbas6GltxQFSxdyuwXG&#10;CZTdbg5otjPHiL8Hut0dCDYGaLFnXcDPHS62aLQRwBRrI+FkjjodbTBIoBxwd0IrgbKWz3K9qQZw&#10;5oKN1glFgFA7tlC+NxkbcTltTeR73EYgVF3elIytbGJasepJl6+y9BHG5mouFCoR+B6QWm+EOivC&#10;G0FQptKrsjRAjTUBUeCXdaZoBgx53hp1Pqbn51qWC2pMMFWrQNBEQWEVlzVW3M51mv34HMwAH4Fa&#10;jRGU4SMsc3mNzTJWUO4P8y3d9E0m4qykz2dHn2WFxiooUukojfc4P7PMkFmtNGDYW6ocTRISvVFa&#10;vh79g9Wob9yF9MxgRES5EuIS0NRcTOCpQXXtLtQ35WOUwHXg8AB27+3F5O4+TEyJR24doUnGDGYg&#10;c0UqgS8N8YnS1RyGxOT4aQ/lBASHhhIcY5XTSXr6ChXgWkLWBIYEIyQslCDoDXcPd9g52MHR2VF1&#10;I6dnSuDrnaioKsXAMAF17xiOvXgEY/uGsXJjKhJXx6CkIRd1vRWo7SEYDjegZ3cnOpjPlA3RsHbX&#10;h7WbDlLXhqJ7pBJ7jnTwGI0YHq8jiBWgtGwD6huy8d4HN/GLX/6Ud+W3+HwavGQavF/+8lds6d0g&#10;6FUjK5uA1tCixhEKGAoMaoFQ1mnBULqQZXyhpG1q0UDh7K7juZZCBYUd/QoMtdZCLRjW1PDeZueg&#10;t7cPH3/8scqXZqq+3+LXzKZYDP/xh/+CMy+9hvzN2Yhz9EWquSNyHbxRYeeh6T4mDDYQCpsdnNUk&#10;7PksPPKt7dCflIYXeV0TWTnICgrFJlaodZlr8ErPIC4PjGBq7SZUObizJcLWnYEZulkJdvMB6uKD&#10;3M0K9786GM4Hb6K50KT2+f85GD5K81UYj9LjgGEjC2Al7qMFQpn1pE66Sfj8lBkZI9/IENkGRthm&#10;a4PeNSvx4YG9+GjfPnSnJGONnj626Zsgz9hCeSBXW9iz4LZRFkOZL1a6aGWu72ym2bTMAOsIhy1x&#10;iTheUob2zFVI4++xgsfO4XNayDwXs9AsYmFazApDuq7L+XvL+EQ1RlGOReUx31mEulxCV7GjI3Ks&#10;rbHFkHnkdRZL1681IZL5l2OU8rilvA8yo4iogvegkhWPLIt5jBw9PezSp7jMIxgW8jglXF/GQrmS&#10;+VFzJFvbEgx5P/jeDbOhfLypGS+OTuLq2Tfw0Tvv4u6dm7j8xqu4dOIoLg8N4/Dm7Whw8UAtn/dm&#10;K5tZYCjdRYRCAUNDVh5UA9PIeMYcXvMa3aWI47sXHRCNiOiV8I3fRtgqhOuKKjhniuexFr4ITV93&#10;JT8MhmkVSj6UH4/px3MHpBIQVVdyIUKTihCVUoLYmG1wM3KB3p88C8unliJ1eTAODA/hLqHw1u3r&#10;eP38m3jjwnm8/qZMf3cFly5f0owvvHEN79y6jmNjo9gSHKLCCm1jo0Ys440EenHAmA2G8r79scCw&#10;he9ko7VY7w0IfHro8nTB/qRotHo6osXLCZMJ4dibFot9GfGYiA5GA6EuX2cxGh2scCAuAs+vTMWL&#10;q9JxIiMFU1FhaHKWmKPm6PZx5fZwDAV4otPDEXuigjBMsKyzNkU7oXN4uReGqHY3OzTY8RkmUD0k&#10;axN0ONsSLiVsFRtVBktRqrcEtUZ6fMYNKFnqo5aqMyJcEmxl/KCAYRPBqJFQpLqNLc0IgqyvbFlO&#10;29mg094arcyjdHlLN3KdmabbVyBQzXIyS+J9LMBXS9B7QObiWCK/kaEmLYFXVMc8V2vB0Eof1TZM&#10;a6WxFD4AhpRYCcVSW6uAT7rzCYZicSQIChgqOOR1CxjKepECTIE7Qp9opteGZY+2m7yZx1PWVwKr&#10;ug+mhELeGwFCcYCR5f1nyIxgqJF8VmBYU5+FnTkZWLU2Ejt2ZaCuMZcAk4/4JH/4Blhhw+Z4lFZs&#10;RjHhqbx6K/oGa3D0xDAOHunH0Ggjevpr0TfQSPipUF7KmStSsIYF/LbtW1T3r4wLLC4tUpIQNOKd&#10;nMRCf+XqVSpUTXhEFCKjYgihMfDzXw5rW3uYswJxcXOBj783/PkgJafFo6A4B22dTRia6MPB5/bj&#10;ADVCMExaHY+I5CCUNeWisa+cqkTnaDN6JztR3VaByMRAeCy3R3i8N0pqtmFkqpFQ2Iz+kRpCcTk6&#10;eyp5bVsJZJX4hx/8HX756aeqe/bXpC2xGIr+/h/+Hw4cPIacXF7DtmzU1bdw3yF0dA9o5k3lspMg&#10;JZI5VRuaO3hfZVxhC+9nGyHwQSDUSoHgHKlJ+ts7lWQO1o6OLuV4Il3JR44cw9/8zf8lrGo8keVv&#10;ml/xf/7mHzA5OIkNMSlIsHDAGlageQTCKmtn1Fo7od7akS0zZ7WssXVEvrEZKztWZi5uqAsIRDkr&#10;pp324p1JoHTzRl9KJvau2Yix+FSmd0G5rhlbXdbo5HG7TcXh5D7MzQd6j5akl1A2X0Ks9Lr4wH8V&#10;6uQLMFddbHXNl3Y+qHuk1XG+tL9D7bxO2VdbqM895hdpdmUwW/OlfZRUwcClAJ+A3xfN+Ty3Ypkp&#10;lKgHu5KlkNKM4WnmZ4FDgcJaSsbRlBNcCvkMNvkGYWLtRhwsq8AbY2P47huv4YMzp3GgpgbFEZHI&#10;IQTlEATzDMxRasR9CYLi0VvO4xYZGiFb1xBrFyxD4pMLkWlujfHcfFzbdwAHq+uxztMP8TqGWK1H&#10;8DQwRgFbw6XMWzErjVJLc2W1E0As4TNcwOc5j+C0lSC5Ud8AnWywHmFjrNjXH6mLlmCLAaFSIJLX&#10;WUUIrOIxJFZZKSucYlMjlLJSKSeAlRJ2i1l55/CcW5bpo9LVC2UuntjOddv0dFHEfUvYyteM/zHn&#10;PbFmPjRjGbOdXLHTxw87YhMwUFOPj9++hnPHj6F+x1YUsDFdHhKOCncfwqkDqvkeNpjYstXPe8/f&#10;r4nXJl2O9YToOpEhK0OCdJWZLbbomyGd9y/W2RfBgSkIjFgHv4RsuKeWwIXw5ZxZw+X9GUjEauj+&#10;CDCcN6SMaBb4zWgW1IlmoIzHmZkCb0UNPFfUzgS6fhRwavf9Qth7hGZDolba+ZG/jDwpgUJfLRQq&#10;VcI3tQr+3BaQmIekVaVIz8xHmHcsnBaZYOn/+DO4GxL8cwtx9oUXcfvWTVx5+ypeffMNNdPJ6+fP&#10;4fyFi7h8UTM38nv33sWl115FU04uMmwdsJrPtXQj1/C5EeARANJYxjTvaivLDBVuhsu576RG98fe&#10;fZGUM4iVOZpspLFmzAbMYnT4uGA8Pgz17nao9bDHSEIoOkJ90B3pj5GYYDagDJCluxDNHk7YmxSL&#10;3YnROJSRhGOrMzARH4XxuEgMExCnEqNwIC0G+5IisJfHO56RgNEQX4KlBXr93HAgMRJ7EwmO4X4Y&#10;DvNDFyG01ZkNPxuCC9M0ORBYuewiVHa626vPNVZGKNBdgHLjpWxoGqGRwFVptAxFy55FCVWqs4D3&#10;TAetApVm+mhimipjXYIvYdHOHD0E0iFvF/TyePK9iZBar0BPT4FeNY9fa0dAo2qZjxprAp2NMWot&#10;CYHmeqiU81obocPJCq32YmXVRZWJDuq5XTOGkOcUC6hAIrdVyz6mOkpVzI90KdczLzL/cqOcm+DX&#10;aM1GNPMr3dgyzlGcYGSsp4JHgUNliRSr4jRAChxSDUwnkCjrRLKunvArwwLEkUhZFafVqOBQlhoo&#10;fEiyjRJLrALDptYi5OSvxorVkVi7IYGf16OkfBtS0oMRFumCrTtTUVW3DXVNWegfrsbRk0N4+ZW9&#10;2HeoG/XNucgrXI/tWauwdh2BLzkKySmx2LhpLQoKc1BYnIfK6nJ093ap8DPSVSzT4m3eoh1fuFp1&#10;I2/fka26Z7fvyEJwcBh8/AIIjiuxeesmFZ4mNT0RRaV5BNFeHDzOcx/fg6kju9E30Yvo1Ej4RXii&#10;uH4XOkZq0T5ch9aBejT31aOoNh8r1ichfW0csgrWoXOwGhN72zA4Vo/eoWpCbi1hrAyl5VnYs3cY&#10;//zjf8Jn09ClnE64/OxzCVPz1+jrH8GOnblqKjyZWF8gUICwvatffe7h9u6+Yd7PLtQ3yYwm4oHc&#10;qj4/Fhh29KKrswfd3b3o6elToWrKWGlWV9fijTfO4V//9d8gwwsFCCV/kk+B2I8++B66GtqR7h+G&#10;BFNbbDCzUYPiZUqxWgJig6UzXxIHFQNNxhqWsTIUK4k4lch4wxI7J+ziPjtZ+eYxTZFMPebujXpn&#10;D5SZ2KBcjw+cEVtbPHY3KyUtGArYzA+Aj9LXYDhX/9lgqK1MtGD4RXqw8vkiMNQUUDJ+R+BQC4YN&#10;1lZK5SamKqjqeMYqvD0wjPdeegkfX7mMv7h9E9+5dhXXXjyFs8ODOF5ejcHkNFQ5uRPA+MwSeip4&#10;v8oIWPmEsGwDE2zn+o2EpfzwKJzs7MbH587jtcm9yE1IRTzTpy7Vx+olOiptMfcVMCyzJhAynzIf&#10;cYGpObYTHNct00Pqs4uwxsgI+7KzcX14DB0ZK5FpZMKKWh/b9QmXxqaoZMtePPzKeYxiFsjFLHRL&#10;xRLJ/fL1DLCTx1n9zCKsI5T2JWXgaFYuCtzdsU5XDzsInQVUlbGxqvTFoUtiGe4i2G3l+7SG71WS&#10;jSOq12zC3RdeVtez0c8PqcznBl5nHiFZIgw0svHXam5HUJAwIaYKDBsJhnVULSWfBQxLja2xno26&#10;VDbqol2DEBSSgeVRG+GXmEvgKSOkVRMMawmGNapLWcEfQUxZ56ZhcLYeAkKtpgHuAT0CDAX4Zo41&#10;PV/yfwcwnLEWUgKF6ntKCYKT85G+qgSJcZvhZekF028shP7/+jYi3HzR29iKS2+ex80bN3GJz/cr&#10;b7yOs2z8KDC8eAHX3rqJu7clRM0tHN+zGztj4pDCRtMWPWOUEQwlmHWDoT711YFhE9/TRoJhLaEi&#10;X38xWtwdMBwdhEpngq2HLXqjAlDjaY9aLwf0EBCLCUFZ+gRDT0dMJURiJDoU+9ISMEFA7AjywRC/&#10;j8RGYiwuAiORyzES4Y89CWE4lBrDY9vxfdHh0h77EiJwKD0WewiHe5LCMREdiP7lHmj3ckR/oCfG&#10;IwPUukMp0dibEI7e5e7o9nNFX6AHen2c0Gwv+TZBmxPLURdrNNmaoMJwCUr0FqLCYDHKeS3VhDaB&#10;vnoCXr2VodqnxYHvCtPKvtXcJvBWw2WVuS4bibp8rwmBhL46B94Te0KaLfe1J3jZEZ64Xw9hedjf&#10;Fd2utgoWK4yWEhB5HFNdwqVmKbAoeamc3lbHeyZWxBqCbC1htcxwmSa0jbJGClTyHAoMeQ6BPAFE&#10;/i4KDLlegR8BvkHGWvJ3UhBIiFNWx2kJMDZwm0iNAZ0NftTs8YVz9RAY9g40YOeu1YiI8mah4Y7E&#10;5FCs35iM9BXhWLkmEhU1W9HeXUwVYHi8HoePD+DkC2MYm2pWFsRtO9MQE+eLwGBXyhMZmYnIzdup&#10;prBraKpDc2sTevt70NTShPzCAjXDycbNm5XTiVgMN27aStBqw/jEHtVVK/Mnp6ZloK6hDo3NDVgr&#10;zizJMcgtyMLwWB+OnjqowHDy8G70Tw4gLiOWYOiDkoZ89E21onu8hVBYh7bBFjT1NKKpowYdfQ0Y&#10;3dON3Yf7MLq7BT0ExMGxBgyONKCmPh9lFbvw6usv4Gf//hNCl+AWFHSJ/v0Xn6mJzSur6rFt+y4U&#10;FVcoq17nNBSKBAgFDMWKKCAoVkItFIr1sKn14XGFokeBYUdHt4LCTlYK0o0sHskS5Pr27bv47LNf&#10;z4Ch/Ek38s+Zx8sX3kbpzgIkuPgg1dwWW1lplBAKq6kaS0c+KA5sGQoY2vJhsubDaYt6W26zc0QV&#10;K+gqW2fU2LioOWrFQijhNsTLssrajq0ZJ7SxMtLELLQmGN63FnawcJofAB+lr8Fwrv6zwVBVMF9S&#10;cyugxwFD1Z0sFkN+L2GFJ44eXbEJuNDbj+9dvIRP7t7Gh7ev4/1b1/HRzWt4/83XcefQERzJzkeT&#10;fwgq+CxXWNqpLuRKHk8CQ7cFBGPPuk04VV2HF3v7cPvMGfzl7VvKiWpfWyfq16xHcVCoCj8jcw6L&#10;80mZpRUqbW1QyvwU8jfP4/F2mltjIz9nEO62eXrgdHs7Pjl9GuN5BciwskXiomXIXLAY2wiIhYZG&#10;yvNPxiwWEcokHEQpP+/S0cWWRUuQ+cQziP3mE1hFODuYX4w7u/ehMSkZqct0kPTEk9jw7AKUEA4r&#10;DSQmoRTo1igzt0Ihz5NNZRLiyqIS8NbYFA4Wl2ODgzM2Mn/5Mr+5DRt4Vo4KCpvZiFPjgvjsNhsL&#10;GLIyo2qpJr6n9Wa2yNM3J9SaId3CCXHeEQgOX4nA2C3wT86DZ7pmfKHWYvgfCYai2cfTzoAyVw/t&#10;Ow122u+/r9wJdfNB4HyaDYb3VakBw+QiRKTxGRFroV8yLBaYQfd/fAs2C3SxNXUlju89qAJaX792&#10;TYGggKFYDaU7+Rx188YtfPj+R3j73AX0VlUjw8UV6csMsEvfFNUGhDY2WCRUS6MCw+luP3n3/ohg&#10;2GIl3bjifGKMvGWL0OrphIPp8egJ8UFfuD9GCWUNBLF6T4Ih15UTjvIJP+2+bpiMj0BvaAAmCYUD&#10;EUFo9SfQJUZhIikWA5FBaCJEtfs6YzIuBPsSI1BpY4wdS5/gu2yEoXBfQmEYRqKWYziS5yEEDoYR&#10;poO9MBYbhL3JkUqHMuKwPy0aw+F+Ks2RzHgcSo5An58LOj3tMMl9DsYRTgmhfYTVMsPFyF/ypILC&#10;DkdL9DHv7a7WrN8M0UQo7HC1QYuzJeoIfCVGBEizZQQ/Qji/V9sRBJ3YsHJjGua9jp8rbAzQ5GJJ&#10;maPNzRojIZ6YYn7luPW8jkrTZQREwiAlkCmWwjorQw1oGixChTHhUL4TDisJgRL/sITQWGGqh17e&#10;6xZ7C8Ik4dREj2UkQc2a5aZYca3Z0CPsSVxEgcFWB+bJ3loDhyxXxcKoNA2Gyoo4DYZiTRSroYyf&#10;fEBzgFCrh8BwYKgNK1YlwNxSF0t1noSJ2VK4e9ogKSUE27My0NxegK6+Ui7zFCAOjNRinHA1OEr4&#10;6ipGQ0seATIK0bG+iE8MwY6d6wh4hSivlJiFOZD5jssqSvm9DCVlpcq5JCUtDcsDg9Ucydt3ZKsg&#10;0aIdO7MUGOayMB4ZG1FAuX3nZkJqMkrKCzCxexgnXjyC/Sf2KzAc5PeElUnw5QNWUJ2DvskO9E91&#10;oXWgEQNT/cqqePyFQ3j+zFE89/JB7Dk8iH7CYN8wr2FPO7p6alBQtBU1dcV45951fPr5Z3JLNFDI&#10;f59/DvzoRz/BseOnVDeySMLUdEx3HwsUylKAUKyG0q0s3ccChQKHGijsQnPb/bGEszUvGBI621ih&#10;STeyWAsLC4sVGI6OjuO73/1EeSN//rmGCuW/jDH8fz/8MU4efg6bUlch3t4dqwlxOaxEq+xcUc+K&#10;pI5gJ6FqJEZcpbGp8pKUUCDNbm5ocHYlCBIQrezRYuuKLkdPdNi58YEXS6NERLdDB6Gxx9oRXRb3&#10;LYUaYNJofgB8lL4Gw7n6zwZDrTVQgd8jK5r59SgwlNkSpIBqZGGl6U7WOKDUU9WEoRIDI2wX65q9&#10;E4azsnD77Fl8cOsG7t2+gffeuY17N1iRnjiBY02t6EpbhXIXX1RYuRAK7VnwW6DE2AyVBMPeqDi8&#10;WteEj18+jb+4fg3fv3cXH9y5iQ9u3sDt8xdw9ehxPF/fhMbIWOTw+RVP51LmQaCwhM9jsQ1b/d4+&#10;6E5MxoDEU123FqNFBbhx4hj+6u2reHFgEHmxcVjv6IL1pubYSDDcvJgVj4EBAdEEpRJ8mO9SMbfl&#10;EHZ3ED7XsjJfxXdkV1AIXuR7/MHpsxjMzsEKGzskL9HF6kWLsWPxEhQtZQUiVkPmo4rPUzkBsZCQ&#10;utnQEnnO3jiSlYfelExsYwOtSDXixInMAU1smDXzHrQYms8BQzM1zrCWauB7Wklw3L7MBJk6Zsh0&#10;8ERiUCKCI9chMGEH/FML4KUcTQQMq+FCKVCbBrGvEgxlppPZs58IFH6VYKg9xgPi+eeDwPmkBUOt&#10;PNMr4EWo9k4pRVBKIRIzipCWsA0+NgHQ+9NF0P2TbyPQzgUtpVW4/NqbuHf3HVy9ehVvnj+noFBZ&#10;Cy9dxMXLl3DzJsHwvQ9w5ugxlK5aQ4BnA0Wf7wd/3wZD/rZ6xmjW10eTocFXBoatBMM6cxOI80nu&#10;0oVo83DEqbUZOLYyBQczEnBkVTJGY0MwFkNFB6HagQ07KyN0LycExoai3c8Tg4TCnhB/tAZ4Egpj&#10;MJkci/6I5agnkLV6OxIMgzFB2BMgzNJ5WlnlBAJ3J4RikPV393J3dAV7oDvYE90hXhiOC8R4Qgjh&#10;0h9dBLHuUC8MSJdzzHLsS43CQYLhVFQAxrjvPkLnsbQYHKcmggmuBLEivWfR5+WII4TaI4TL0VAf&#10;tHvaYjDQHbsJl+Pcr8nZAvn6z6LcQhfdPixLCJo9zEdHgBs6l7uhJ9ATrT4OBEVCs7M5r5sA5WqB&#10;/iB3DIZ48D7ZEvb0UWa6FBWES4HMIoOFqLE2QDvBsplQWWq6BKUmS1BnR3izNeW5CIUE1lLjZaiz&#10;McW+mFAFh9Xm+qqrWbqXm21ZhhIKGymBPYHDZjvWnW5O6HDh+29rpYFBsSQS5lSX8ywwlAa5Gsso&#10;Fkhun625QKjVQ2BYVV0G/wAvPPXMt/DEE3+GhYufgKm5DsIjfbF5Wzoqa3aipmEnyqs3o6JmGz9n&#10;oaktHx09xRgaq8Pu/R2EozLkFW5Adu56VNXko7K6AFu3bUAsWw3h0ZFIyUjH1p07eIwqqgbRhD9r&#10;ewe4y3iaXbkYHp8iYLYjicCYkJqGTrb89x7cj47eTmTn78Sm7RtQ21SN3Qcn8NzpY9h3fD9G90+i&#10;c6gXoWyx2LrbY/3O9WgbbMbQXsLacCuG9gzhwHMH8dxLJ/D86eM4cGwC/WNt6BtqwuhUO8amOlFd&#10;m4sdWWvR3lmP//N//xLaOZGla1b02We/xT/8wz9hYHBUdSOX8EVvIPB1SvcxgVCgUDu+UMYWioWw&#10;sqZRweF9KOymvjwYtnf0qvGFMrawoaFJjS2sqqrBqVMvMC8/0DicCA3y79PPfoN///Rz/OVf/V+M&#10;9I4gLSgSSbYu2ErAK2HB1ODgjiZZEg5rCXZFrISKTFnosFJs8/fnSxaLtoDlbAHa82GVVoYtegiT&#10;XQTJVhtHtiRlejJrgos1OljRqGnuCJcChp0skDrYKulgpT8/AD5KX4PhXP1ng6F2TKHWIqipfO7H&#10;KvwifREYSiu3weo+GGrD1tTzeiVsyzZ9A6zhedo3bsCtM2fx8e27+M69e/jog/dw+fVXMVLfgDyC&#10;3zY+x7lmDqi2dGFBaE/gIdARvrL1jFDg4ILRzdvwxsQEPnjrCj4iGN66fQ3vEg4/vH2Hxz2D55pa&#10;UBUWhe3GVsgnGIoHciHhqYS/YbG1DeqXB+Jw9i5cGBzEW0cOE1JP4+O338L3797CzddexUvDo9hb&#10;Wo6+lWtQ6uaJzct0kMPKutxEvKIlWLUdj0dQdXRFb1w8BlevwUjWLuyrb8QtQuF3rr6FV/fsRS/L&#10;usGt29EWE4civltFenpQU9bxntSamrJysEQF35ESvodFBMDB6Hg0+wWqWV2qbR3RYO2gZoVp5/cO&#10;eSf5O7fyt5oPDGu5rVjfFOsX6SFV3wIrPJYjKSIDQXGbsDxxF/zSigiGBLLM+13ICvwUOImX8v11&#10;szUvFIrmgpfoEWDonFo+A4Yi7bFnA6FWc/f9zwRDr/QyQqFG8tk7qRDhvI+ZK4qQGLoSLrr20Pkf&#10;T8L0yYVIDY7Anv5hvHPjFt65cweXr1zGmxfO47Vzb+ICofDylSuqa/nmndt8Vm9jb18fNvA5zDRi&#10;A8PYAtXGfF8MNWDYpCdgaPiVgaFYkuoIBGKJEqeSWjsL7EuKwoHkGIxGBGIqPpwAF4FDqXGYJCBW&#10;EnJKrPTR5e+KoQh/NLjaoSfIF62+7qh2tlMWxOHYMMJkKPpDfNQYwr2J4RgN90c1980zWKSWo5EB&#10;OEiYGyOodRP+ugh/7YFuaFnuiv7oAIwnhaE7zBtlhLJKNyv0Rfqhh1zSTmjr8nfGZEwgdhM4h0O9&#10;MRbmgwOJoZgg8FUSvsoIaiNBnjhKiNwbH4IhwmZPgIva5xDXyX7tXvZ8jyUcjwGvk4CZGIYJAVWe&#10;uz/KHyME2cEoP3QGuqLRywa1rnzHPK14fe4EWFc0uVujxtZIOZfIsoSAmMfjVVrpocfPCb08X629&#10;idre5mGHVg97BcYFJgRXo6Wod7AgpAah28sJdbZ8d6lGccIhMGotfwKF0s3f5mKPPh/Cs4czmu01&#10;YKjC3ExbDLVgKFCouqC5XuIozlatBBmfBYOz9RAYpqSkwNLSHN/81jfwzLNPw8TUAO5sMUTFBCEt&#10;IwrbdmRiV94qQt9KagUKStajpGKTgsTewUocONKLfQd70N1Xjeq6XMKWgGE+snK2Ij45AX6BLJDS&#10;U1FcXkaY7EELgScxNR0mbB3by2DrnAL0D48jv7gMYVHR2LRtO6b27cf4nklU1VcTDLOQlbcDLZ1N&#10;OHB0L068fBSTB6fQ3NOO0roqhCfEwJg3LoIPck1bDYFxDL3jvegYIlh1NaF7oBN9Iz0YGOtG/2gH&#10;IbSDx+/jOVt4bauxcfNKHDi4Gz/+8T8pLPz0159rxu19/lt8RgB7//3vKM/izVsIyLVNaCHsicVQ&#10;unxbZ0kAUOt0MrsbubGlk4B4vytZC4UzXshzJMfu6uL2ljbVjZyfX6i6ke/efRc/+Yl4TIslUzyS&#10;Zfkb/NtPf4Erl6+jprASyd7BWGHvjhw7N1QSEBtENmyNWNpDQnHkmZshn63DEidHjK/IwAt5ORhI&#10;SEIuK6McAyM+iHboJEB2M323tcgO3VY26DInFLJCFXWz0OlmBdbFQqmTz43AoQb25oPA+TQ/GHYJ&#10;BM4Vz/U4khiLX1YaCJyr+Y87H8wp8T7MlYK8eTTf/jPbeY7/CM3kcfq7gkj5zLyoSkbE/LRKSAcu&#10;5xfTzlKLEmGSmj3ryWwwlIJqJtA1IbTFRsLNWGHLMl1sYwNxH8uGj85dxPcJhu/duI6P7t7BxZde&#10;RnN2LjLsnLFS15Kg5IIaczZwCIbVJtZsnZti5zIjrNU1QK7/cnTuysb5l07h3ru3ce3GVbxz9yZu&#10;vfUWjgwMoHbFSmyWaet0TZBrSIAjXJXwGRCLYT7zlO/ojO70TAJkM268/BL+8p07+Jj6SHTrBj6+&#10;8hbunDiJlxsaUekfgM26eijifasyt2Er3wZlhMMcfRNUuXpi99oNeJ3v653jJ/Hua6/ju4TTj995&#10;B+9cuYq7r76Od587hVcbm9AZHoFCIxkYz4KZ90u8i6WrXbqVa8xtUWlmx4adK2rYQKvg+1fDfEqI&#10;GpkDuZUSS6F4qaopDXktLXw3Jbh1PQFTPB1rmKaAYLh2iQGSjWyQ7huCuKiVWB63FcuT8+AngJNJ&#10;4CLUSRxDATOxEqpp8dIeDYZa695czQtfcyTHF80Gv/nOMVsyDZ52KrzfV9pjzNbjgKFXeoUKVSMw&#10;6J5eCrf0YnimFsE/KR9xGUVYvSIfER7RsH5SD/r/6wk48DnLXrMRLx89iQ/eeRfX3n4bFy5ewBvn&#10;zyk4FEh8m8/m21z/zvvv4vrVS2guyEOilSVWscEjsTFrjQj7fKaa9WTWD4pgODe4vNa6r/FMnvZO&#10;Vu+orJ8fBOdKOZ+wXmjkUjyTK030+VwTEFxs0e7pRLCxQK0D33UywUiIP/oCPFBOkCojfLV6OqA7&#10;wA21TiwDPAksHgQcV3s0ctkTRBgkWB5bmYQDKVEYCfNDr78bAcoEBXoLUWNniomoQJxYlayshu3+&#10;LmgLckMfgayPYDYYF4iJ1EgC4nIFheUuFmr9QOxyNPs7EUYtMRGznPAagQ5vBzQ4mSvr4RTTVDF/&#10;JSZLMMFzTkT4EchsUetoijZvewwEe6I/2J3yQAvXF5gsZl1piHHudzg9BrtTIjDA4wqAjiQEYyyZ&#10;oBgXgN5Ib3QEu6AjxBWjiYEYjPVjnp143bZocrVSauXnfOOFyDV4Bu08Vzevqd6Zv4W7DYaZN4Fo&#10;6abOJxgWmC5Dlb2pGkvZ6c3r4T1sdKR4r2utNZAuqjQzZPmijxYXO3R5uaBV7q8dy4lpaJTg2pVG&#10;egoQFUwKFJqzLDLWZzlpqNZJKCLxOC/VX8aGo5EabygOgRKqR2I6NpoSDNU6acBPeyVbsjBavHgx&#10;FixYAEM+fM7OTggJC0RwsB8Cg72Qmh6JTVtSsWlrKrZnpSO/aD0KitcRENepbuaRiUb0D9WivasM&#10;FdXZqKjKQW19EUorC7F24wYkpCRje3Y2uvv7FfB19PRzXTr0WaBZsAW8eVs2Glo6sGl7FqITEgmd&#10;ldh78BCBrhd5xfnYvmsbdhVmqdlODh7fh2MvHMXQnlFUNtUjjxVKfEYaDPlCufh6IqcsD30TA2gb&#10;aEddRz0KqooUWIpkfuXO/hZM7u3H7v2DzHslVq5Ows6szXjz3Kv491/8TEGXTH0nfwJfP/35L/HK&#10;q2+isKgM6zduU97IrQRAseqJhVA0GwwFArXdyFow1MDh/dlOtFD4KDBsnwZDme2kvLwSBQVFGB4e&#10;xV//9d+osDnyJxZDrfPJD374Ixw/cgo7V21GiqsP1tu7IcfKgS+uLR8ce9TyczELmp0GJtior4eN&#10;bDXkujjjUHYW3u7pxZ4tW5Fr54hdYnGwlbGE9gQnW/RaimzQZ6VZdkv3MSsbAcMeVlLdfG66qD9W&#10;V/JcGPt9NJ8V8FGab/9HaT6oe5Rmg9hsPU7ar0pzzztjYeT9/7LSdjtr9agp8ZpY6MwGwxmLISst&#10;sRo28JnKMzZD9fIgvNzSilsnT+Hyc8/jzMGDePuVV/DWiy9hpLQcq21dsU7PAuU2MiWjgwLDGlMb&#10;lBOEcg0EfPSwls9qXlw8Tk1O4N7N63jnNmGOFe6N8xcwUFWFjb7+SNE3xvqlfPa5T6mJJcq4v8Qg&#10;zOWzsJWVao6XlwLIg719eJeV9gd3b+NdguG7N67hw6tXcZFl1948NnjtHbF+yVK+U5asQAlwpoRU&#10;Y0vs1DVCLhtWTZGxOMhG7ttHj+O712/gLz76Dj58/wO8f/cdfHzrNm6cOoXnamvQEhqOPIJhhaER&#10;gU/GYhLsuKxnnuplfCDfQYnVKABdy/tVx99LzWjCeybTEt6PZUcg4D4ChgKNEtxWwLCacJ/Pa12j&#10;Y4IEc0ekBEQiKno1/OK3wy+1AD6ZhB4CoauA2qwA11owFKvhfKD2KM2FwC/SfPs/UoS4r0KPM8bQ&#10;WwuGGRLWpoTXUAzvlHwEJeUiOS0fq1OyEGgfAJNvLIDJt55GiIsn2qvrcfHVN3Dn5i1cuHBBdR+L&#10;tVDGFb7F5+vmjRu4efMm3r13F2efP4mClSsQb2SATQT7cjaeZIhBsyEBjXWyQKFMKTcDhA9InI/u&#10;WxK17+l8EPhITUcQEG9YZWmiKiR8i43E5tRHod4Swgnh1N5KeQZL12uFdHsSZFrdbFFjz/fc2QbN&#10;rg6EQ2fUOduizcsNE9EhOJwai6mYYHR4OKCNacT5osRwKeptTZWH8lFuH49cjkbCU5OvIyaSw7A/&#10;Mw6TBLTxpFCl/kg/9Ef5YV9GLLeHoy3AFQ3u1hjluoNpUej0dUK1vQmGCH1TBMkKSzbcjBZiLNQH&#10;g4EeKDZfhnzTRQomBeSq7I0JswQoZ74jJotQQTAcDvfBmAApobCbnzvDvBWIjiSGYDQ5BMOEwb4Y&#10;H/REe2MyIwK7VxJ2Y5me6Tr9nNDqbac+l1jpYNvSbykIHQonTPKaegJdsTsxFIdWxGM4MgDVjuYo&#10;4j2U5RjzO0SA7fR1QTPvZa2DOUpNmX+DZSpUTbGxDrJ1F/D6+LsSvuscrVBmbsD1uix39FBmqIti&#10;vaWoIBxq4yvK/NZlBjoqJqXMYtPH36LFyVbFnpRg5MophWWylNEChHXiAc3fXH5/Cd2jwPDZZxdi&#10;MQs6ExY6dnYOcHd3h7+/zH9sS1kjJi6EUJSGVWsSsHFzCnIL1qG4bDMhcAcqa3agsGQD163lui0o&#10;Kd+hLIYNTWUoLi/Ahm1bsHH7dtQ0NWFq/wEcOv4cOvsGERGbiGeX6sLA1BLpq9YR3Iqxct1GrNuy&#10;Be29vZg6cID71GNr9nZs2L4eOcW70DnQgb1HduPwc4fQOz5IMGxAaW09UlatxTJCjR5bPRnrVytL&#10;YlN3K+o7m1DX3kTobEJ5TQVqm2owOMZj7x3GwEgHduVtUV7UtXUV+Oij96fnHYaCLRnCJxbDv/v7&#10;H2BsfDe279ilLIb1hD6BQulKlvGEIhlnKEuBROk61kLhXIuh1lL4RdZCkVgi29t5nLoGFBWVqPGF&#10;J048h3/+5x8pxxP5044xFEeZ73/yfzDQOYgVYQlItHbFVls3FFo5qm6uKt5fCeKbz+UWIxOsNzbG&#10;WhY8BQH+eL62Ft85dhzPV9WiyDsAm1mJ5OgYo2ypEWpZgbbznnaxsuk1t1ZgKOphRSXdyLLUSkBj&#10;fgB8lL4Gw9+V9qvS3PP+PmA4V1oonA8MNd0h98FQBbsmGDZKmBY+R2V8tmp9AjG2eTuGduWjeet2&#10;VG7YgN2NTXhtbAIH2DDa6eKNrcYsDK2dVGB2aehIgGuZt7uIz+hWPWNstXFASXQcXhwexrsXL+CD&#10;a2/jE0LY3TfOYTffo82+fkhZpoethMMycxtNIGo+i+LwUWJlgx3M01pC2UonZzRk7cL1N87j43v3&#10;8P69d/DuTVbgb7yBscoq5AUFY5WuHjbrStgZtsLlWIRCmXklx8gc2/m+bGMjqzgqFnsbGnGXYPr9&#10;D7+jxpG9/957uH7uHKYaG1GZkIAcBzbG9AUMpRuHhTTVQNBrYN6a+e42mVijge+txCKUeyXBqhUY&#10;Mk3TNBSKdbCJ61tNrdDKc0voGgWG5hrP6Z16Rlilb4Fkey8khcQjLG49/BKz4ZdWTDCshMeKKrhM&#10;h6WROZJl7JwGDGv4/Wsw1EqNLeT98SYYemWUwodgGEC4jkktRFpKDtIj18Ld2AH6f/pNWDyzEBtS&#10;M/DcgSO4efVtXLl0Ga+89irOvv6acjyRbuQbbDC8e+cu7t29i1vXrmK8ox3rlvsj2UAPWXyuaqz4&#10;rvC3bZGgzJQsJSTRw1Ao+uOAocwEIo5i9aYaMBSoEKtUlYkh4UMH5ZQARxWhpYpQU2tJwLAmUEgo&#10;F2sTTTeogxWaXexUV3SdvTW6fd0IZ37o8XZBvXSPUnVW4pG7VI2na3Nm3eLrihYXG5SKd6+dCQbE&#10;6pcYjsEIscg5Y4TgtEccUAiLhwlW4qjS7GmvoK7L3wW744MxGR2IUaY/kBSO3QQ7DRguwtBydwWH&#10;dQ6mhFcTwpcjughxtfwuqneSxiWhy85IdSX3B3mgM9hdWQt7pQs5zAu90X4YTQ3FcHIwl4TE9FDs&#10;Xh2NfevisCcjEuPxgegOckWbnyNGYvxR5WSKTYv/HF3LXbA/PQpDPFY3wVDGSx7fkIYja5LQL1ZM&#10;P2cMRvpjfyqPlRKFUV6ndM3XODJPhotQSPATi20V72se4bDR3R69Qd5ocndAsYUh8o2XsdzRI6Qb&#10;sRFIEeQr+ftUiAjxZdxWzbK3x8cNe2PCMBDowzLPmL8jfzv+vmJtFGcjCYsjS/leRyiU7mgFhros&#10;6Ez5UFmxgLSxsYM9W8T29k4wZEvWzs4GqWkJ2LJ1PZJ5AQmkdwlpI+Fs2rvKUVa5HSlpIUjLDMX2&#10;rJUq7ItYC6tqCrFlx0ZkrFmDHbm5aOvpwd7DR3Dw2El09Q8hhK3qJxYswVIDE8QmpWP1hi1YtX4T&#10;ygkrk/v3Y2RqCkUVpdiStQ3rtq5DXmkuuoe6MHFgjHC4Bz2jg4S/LjR392HFhm1YpG+Kby9cirCE&#10;eNR3tKB7pB8Dk6OYOnwAk3v3YXRyAnsP7cOhE/sxOtFPoC1GakY8EmWQ7OQYfvjDH6qxe9J1rICL&#10;C5kn+cMPv6uCVQsYFhSWqW7kbglNIzEMCYQChVow1FoM50KhaPYYwxkA7Bx4AAhnJJbI5jYVu1Ac&#10;T2oJv5cvX8WvfvmpAlfxSBbJ368//Q3ev/sd1BfXItEzGKmWLthp48aHyZWVpx2qjC1QKVYMHz7k&#10;cfFoTkpCfUoq+gjr5yem8FdvXMC5kQk0pq9U8Qs3ikVlKR8eHVZWrHDbjEwJRtMgaG2rupUFLHpY&#10;MWslzijzA+Cj9DUY/q60X5Xmnvc/Agy1zifieCKSOZJbqFpDM5Tqs8Vuboc8F09scfXESgdnrCCc&#10;VadlYm9+ESY2bUepqzdb9VaoIBSKN3K9rR0a+CxK12qxkRlyDMxQ4OCGxtgUPN/WiTPjEzhFQLxw&#10;8CjeP/0azo9NojYxkY0ic2QT3qqt7ZWjRzX3l/F8VXb2yLeyxloDA6Swkm3LycfHb9/E33z8PXz3&#10;/ffxyQfv4+rLL6N67RokGhkiZcECNTNKpbXMhWyhVCqAyeNmE3RXGBgj08Yezdt24K3Tr+B7732I&#10;W9dv4b133sUbp55Hxbr1PI+FCt6db2zKFjwrZAE+XosEppYwM62EzRaqiWCokcYa2MK0LdxHwLCB&#10;4CDTXzXx/dSCocCBgKFMpVXKCn4TG9+ZBhZIdwtEUmQqy8fN8EnOh29mKbwJhe4rqqfBUONQIfJO&#10;EzCsJcB9DYZazQZD74wyBGSUIJRQmLGiHJmJWYj1jYfFAj0s/V9/AidjQ1QXluDq+Yv83W/g9ddf&#10;x0tnTuOls2dw5tVXFBjeZkNBnocP33kHF/lsVW7ZhAS+L2m6y1Qw8ho2nCRIcSt/Ywls3cbf9WEg&#10;1OoPB0OZW1gzb7A8VxqHBpmqTQBRKwUTsiR01FsZoMnGhO+3xNrT5/son/ns2pijyYGNPb73AiFi&#10;pRr090Snmx2BUMbCCYAQOo10UWEkcf30CJjGBBldFOotQrHxUjQ5WynrYpOTBH83Rhv37Q/wwBCh&#10;SAuRMjZPA3bm6CFM7Y8PwQtrkvHyujTsiQpEmSmhiXA17O+OI0mROJgUNjMecW9CKD8vVyAoXcwF&#10;xovUsWTbRHQA+sRymBiq1BrojtZgNwxK1zE1tSoKBzYmYGpNNAZTg9Af74/ecG+0+Dui2ccewzEB&#10;qHQ2w7pFf47OIDccXZeEwWhf1HsSgCO8MZUWiaH4IAzGEmQJinsIjjKOcSo5XONoQ4itdbZErvES&#10;FQpoT1IU2gPceUzWuSG+2J0SrZyAekK80RPohf4QPwyF+aPb21XNay0Wxgre42prQh/hvEliNob6&#10;42BKLGT2mgITHZTwvgvwN9hZ8t6zDKEabHk/rc2U97OsU2BozodQupPN+IBZsoC0Y4vXkgWwjo4+&#10;nJ1dkZmZjrXrViE0LBBuHjbw9XfAqrXxaGkvg8RAXLshHhkrI7B95yoUFm8jHGYjr2Ab1mxYhdUb&#10;N6K0uhpDLKwPHj+hLIYChuEx8Xhy4RIs1jFCeGwSVq7fjO278tAzNIT9R4+qpYDhjtwsguFa5Jbk&#10;oK23Fb0j3RieGib0jWFUgG/PAazbloMFOqb45rNLsTwyCjWtzRjZO4U9Rw/i2EvP4/Srr+GF0y/j&#10;+PMnMDo1gtKKQqxel4HImGBs3LQGr712Fr/4xS8gPcifkwgFDUU/+enP8TrBSWYvKSgsVU4nYi3s&#10;6h5QYKiFQpFYC7VQeL/7WCyF0oWs8Uqe3X0sUPhIMJSxig1NKCkpQ2lpOXp7+/HRRx8rcJW/6QXh&#10;8Lf4yb/+HJdeu4zc9VmIcfDBKltP5Ni6odrGBY2sqGpYAVbx9xxNTsXZmhq83teHN8bHcJmQ/t6b&#10;5/HXt+/inVdex/M9A5jKLcL4mk0YS0jlg+aPOj1DtLCSkwHuXaxAuywJgZbWaoxa9wwYSviaueD3&#10;u/Q1GP6utF+V5p739wHDuRWTcjwxfxgMVVBr6a5gZaMFQxlD1yjiMyQBmCsNJY6gPXKsnbHVwoGN&#10;EwdsEicp30B0xCSjOyyOrXlXlBFuaghKdWI5U3EQbVjJWLH1SzBkGZLF4xS4+qAhMQ0VyenIT0hG&#10;x9YsnO0dwRt9g2hOScNmXqfMkCKWwiqWeRWscEsJWaXMSw7BbAPBcD0bxXtqm/Dx5eu4/sY5vPL8&#10;C7h16RLefvk06tatQyqBcOXSZSjitVQxHzK9XhmvXeZilnmU82wdFRiusLVHT04e7rx6Dt+5+x5u&#10;XL2OO29fx+WXTqNp63ak8zo2ytzJfKfEGthGsGshtAocthCCBQzbBA5NNBJLoHQVCxi2Ms9iNVRg&#10;yOf4YTCU4Lma6fjWLFiMdMJ3hlcYEqIzEJy4Bb5pRfBZQdBZWT0DhjI/ssbTVsCw+mswnCOZK1mm&#10;wRMw9MssQ2B6CaJSi5DJZVLoevhZ+0H/z5+BydNPIDbQF5NDw7hL+Hvr6lWcfeUVPPfiCzj10ot4&#10;+ZWzaqyhAsM77+DDW7dxqH8AG0NCEaOjh/VsLBQSDGUeXIlZKNbCNiXCm8mssYUP6I8AhnwfZG5h&#10;LRjWCZwSDJWFUI1VM0CtiZHa1mRhhGYCWythsImw16DmAtYEa1ahVgiHMs9vtRnTET46Xe3V9HeN&#10;VtwuYxeZppmfZdlgoQHKeontZ0GgppTjha0Z4ZJ54HclS7GKGaDCeBkqTQmTcl5HprHnsVytlOPJ&#10;iYxYnFqRgNFgLzbWlqKUYNjpaoPdkQE4mhaF3QRDgcHdMUHKsriHIChexSVmSxUYjkf6YTzKH/0E&#10;Q+muli7sluVscBL6uqMIpbF+GE0PweEtydi9Nhadsd5oDXVFZ4gbOoI0y5H45SixN8DGZd9CB4Hy&#10;+IYUDBAMa9x5H0I90BPlhyZ/Z372UuMYxdmm0dtBdZULGA5F+qPWxRJZBovQ4uOMw6uSCZZBaJaY&#10;ieG+GEuKwO70WBxYmYQjq1OwPz1eOQb1B3ihxdkOlbyXlfwdGl1s0elLoCU07pUg46mx6CZIFpnL&#10;LCymaHd3RK+POzplLCihss/XHU0EyxrCYYO9lQYMbWxsYGVlBWM+gFYEQxsbB+izAF26RA9OTq5I&#10;ZGs7ISEenp4eMCHZ6+o/Aw9vWxSVbFcxEKtqc7BlWwayc9ZTG5C1awO27ViPdZvWYntODpo7ujG1&#10;/5CyFu4/chydfUOIik/Gs4t1sHiZEUKjE7Fu8zYUV1RjYt8+HDh2DK3d3QTKKmQX5GHt5nXYkZ+N&#10;upYGNHY2oXOwB6P79uLwqRdx6ORL2LSzQIHhEwt14RcWiYqGBgzv2Y3JQ/ux/8RxHDpxApN796Cj&#10;pwv5JXnIXJlKKJR5nINRVJyPO3du47cqBIziLQWF8vePP/h/2H/gMPLyi9X0dmIplFAyAm5a5xNt&#10;d7JYCwUKtd7IWkuhBgq7CYT3u4+1UNjeNfgAELaJ2vm5vRu1dQ3KWijeyJOTu/G///ffTOdKY82U&#10;PwnE/YN/+Bcc33cc62IzEG3hjI227ii0IRhaOaLF1okvpxVyWQF3RETihcoK3Dv1HD5mwfTJjev4&#10;mNf9vfffx4cspN4lJH7y6pv4y+dewDXme09iOmolTAIrOQEHgcFONhZE4p0sYWu0cCizoMwPgI/S&#10;12D4u9J+VZp73q8WDEVS2YjYeuV5BQxl2cznqcGIrVpDAhaBsMLWFeX2bqhy9kQxn9sCCcwuHvWO&#10;MvWbHap0TBRINrISFLCsIRTVmLFi4LNYSqDaucwY2whS6whIqyzskGllhx0+gehmQ2cvG5y1EeHY&#10;QqDK5Tmr+QzXsbyrZVmn5jRm/rMNjbDdyBg57p7YU16DiwePYayxBY2FhTg0MIC7L7+MoexsbHNy&#10;wmamldiHJaxQi/kcVRJSi3icQhkzycbYOmNz7PD0UTOvvEcwvH72Dbxw6CiuvHwGd868gsnSCmxl&#10;ubrV2ARV3KeZ71C7uY0GBI15j82sZ8BQWQ6VBVEjjcVQI+lWlmnwFBiaWCuAbBLnEwWGpsjT10P6&#10;UwuRQKhO9YtETOwKBCTtINyUwGdlFbxX1WrAkMCjBUPpRvZSYPj1GMPZEq9kAUMf3iN/wmFIehli&#10;CYbJcVmI8EmEs74dlv3Jt+FkZIBtqzNx5vnn8f477+LSxYs4c/YsTjx3EqdeeBGnz55R4w1v3biJ&#10;e7fv4L3rN9BVUIRUNioSFy1BtrGxarQ0CBjycyvVpkR4E/Fdnfv+/bHAcLbFUIGhCWGPDTt5nsRh&#10;QeblFY/VFktjSqaZM+Q+XEdgqzXWQRuBsJHfZb5j6Y4UL9lGK76jpgZs0BkoEJTtLYRCrZq5rkmW&#10;3LfZVt5tpplWPc9TK9PNmeoTUPVQrr8UZXpLCKq6yvJYa23I8sEcXV4O2BMdiOdXJuJEWgx6vR1R&#10;QTAsM1pMmNRDqxPrFw/CKYFLQsa0u9ugX0CLQNbI/cvNl6HG1hA9vs5o97JDF2FwODYQI1RbgAua&#10;/QhP4Z7oifZBH+HwwPoE7FsXj944P3SFeyjwG40PxFhCECaTQ1n/6mKr7hPoJBie3JSGkbhAtMg4&#10;w3BvtId4ol1C3RAKh+OClAd2pROvIdgTY/HBGIoKYBlogS06T3FphSNrUrE7LRZ90cvRHupDSHXh&#10;Of0wyevcmxmPvogA1Lnboc3TCTU2ElNVDxUEw3ZvZwxHLMeelGgFkAczE9ATRkAlKDe5iQOOLyE4&#10;GCNhyzERE4rdcRHoW878eTmj289dA4YWllYwZYEiYwxFRnwA9fUN8dRTT0NPzxB29g4ERGeVZtHi&#10;Bfj2t/+M6XSwacsqDI20YXi0XcUCFCjMK9iOXTkys4nMhrITtU2tGBybwvieAwTD53D4xPPo6B1E&#10;WHQ8lugawYwQGp2Yip25BahrbsGeQ4dw6PhJTOw9gPb+QeSXVyJtzXqs35GFsrpGlNU3or6zBwdO&#10;voxXLl7H8Rdfx5YdRVi0zBRPPqsD36AwFFVWo6mrByV1ddien4eNO3dgzaYNyFyzGkkpSYiOjkRU&#10;VASBN57QNYEf/OAH+OyzT1WoGmEuGcUnPbXf+8v/rcLQbM9ixdLQys/D6OgeIuxpuoUF7OS7AF9t&#10;QzsBuUVp9nzI951NNA4q2jGJ0g0tlkcVD3FanR0atbZ3obq+TgUDr62txbk33sS//vjfmMfP8Rmp&#10;8DNmUvTLz36jZjvprOtAgksAUoxtkGMpg3Bd2cKyR72NdJnZKDAsc3ZDa1wCjjU34xYLp0/eu4t3&#10;797Cnds38cF77+CTd9/Fd1iIvU94f72yHq3uASqGlnQlt7MSUmFqBOrM7we2nq1eSxlvKF3MGuj7&#10;Io9iCUEzFwrVPvOkfVw9DgB2sBUu0qThy8l1Go/lh4+hjdf4ZdROYPny0gCadp7KNp5fu+7Lagbu&#10;5pFKw/stMCjzOM+XRvRwZfNoaUPTPCCeY3aX8qOkBcb76wQUrVgRMG+2jmhledBsbUeAtEG9uQRo&#10;nh5fp8baWcxYHUX13L+G96vcxBxFfFZzjMzUeEOJAbeBELWV70COkycKXT2Qa2eLnQS/POkC5rNa&#10;zXPW8BxVVjYsSG1QbM0GlKU5ttvaoTAkCpUJqdjs6491nqwQtmzBG12d2Ju9E6Xe3thJKC0k2Fba&#10;2KGUx5H5lUXFlraEQztsNjBDdVAEXq5rwpsDwxgqKEZ+Sirat23Fm4MDeIXvYIWfP7ZKuBtegziV&#10;iGd3G69TJCDYNkfiXKJ1MGmmpOu5geV0g1gQCdYt5vaEQt5HHquOz1UlK3sJBRTPxnIsG4rx4WwM&#10;p2xDYGYxfAiDXjLbCAFNeQanEpDmgNt/NQnIacPUaD2b54Le4+qRYChzJYv4Wdu97p5aDt/MWgSu&#10;boRvaiWCk8sQl1qI6LBVcDNxgcm3FkH/z55ElLs3umsbcOn111XZep4Q+MKLL+PlF07j1TOv45Wz&#10;r+FNNsJv3bqD99+9h5N79/LZSEasjg7WLdVBmSGByEjjaS5DBqQBIOVvhzwHLIc0M588rPlgb750&#10;ovnSthEABdQE3mT2DZk3WAGdKeGLENYslj6CYgsBsYWfWyyM0Cr7yGeua+U+zQKSTN/AfUVq7mHp&#10;jjbSUfMaCwQqEBSYlGPKd2sew4bPti2vz47PP0FSu11ZFM2NZmCzkZ/rTfR5LF1UG8gUdMZoIAz1&#10;e7vgQFQIjiZEYiLIF+2O1tDOYay6rplXtT8/1zNPWtAUyQwkMj2djI+UcZJV8t3RQnkI1ztrVCdy&#10;sUILgbM9wFUB4560SIwnhGIgwk+NE9yTHIGjqxLVeMgKBzPs0H0arT5O2CthcbhthMA3GBmAgfAA&#10;9Ib6qlllppJlWxSGCHCT8WHYmxyNsZhg1DhZYePiJ1BkY0zYDMPB1ck4tDYVHSHeyLc1Qh1BdSgx&#10;DAPxIajwsMEOAnCewRLk6C1GoYkuis311fzWco6OIE/0Rvhj38oEjCSGo8bLHuW8ttbl7hiKDcZo&#10;ciT2rIjj9kSMJzGfcSHYnRo9DYYsbE1YuBrzQTRl4SNwaGBghKV8UEV6LGAM2EqWz8uWLcEzzzzB&#10;dYuQnpGA3v4m7N0/iKaWMhSV7ERu/lbs2LkZO7O2orKmBv0jE4S8gxjbvR/7Dh/H/iMn0NrVh6Dw&#10;aOiyZe3pF4hV6zejpLIGPYPDBMfncPKl0zh26kVMHjyC6qZ2rNi4FWu2ZaGwqh5F1Y2oIWwdeu4V&#10;vHb5Fk6+fA5bd5Zgsa4pnnh2Gdx9l2PTjmxs2ZWLxJWrsDwqCn7hwYhMjENieiqSU5ORnp6utGHd&#10;erz00kv4+c9/rrppP//tb0D2wq9Ihb/69W/x9s07ygIoYCjWQC0Yap1HtJY/+V5T36agsLqu9SEo&#10;FLUS+LTWRQFDiYEoFsjZQKhVS1snSqoq1AwxHe0duMuWpXgjSxeyQKuE4P4V8/kvP/4pLp5/CyU7&#10;ihFr64FME1sUWTujzt6NlZ6tqvgqZVo8IwvkmFkh29EZVZkr8CJh+INbMjfnbdyVmSY+uIf3bl3H&#10;mX17sae4HAMpK1Ft7arGOkkrtYPPhoBhFyuvR4HhbCjUQp4mJMyDMCb6GgxnSwNvXxUYiiSN1lI4&#10;33bRfAD4KP0hYPhF6iRoiTqsbVlBWKtxiM0CgTy+hGmRZQOvQdsd3STb+L2Oz6SMGRRHkiICpMSA&#10;22HIwpnP/U5TaSxZ8/k3RbahIQp5zysJg2I1FInFTsCwxMoK+ZaESZ5jJfffbOeCNXyHVjMPuT6+&#10;6MvMQFNkOAodHZDHc6muY56vjGColYSDkviDOSZWqPT0R3/GKrSnr8ROvwAkc3tOwHL0r1mL4ZUr&#10;UeriosJDVfK5k+sSIGxn3tsosQx+ERjKWENlLZwGwyYzO1bItmgw4X3hseosCMvURjbqY5aaINLB&#10;FzGRKxGWuhMBamxhLcFQuorvA9dcEPuvJm0+/7PAUD77ZNbAL7MOPskVCEspRVJKPiICUmCnY6VC&#10;1Fg+swTr41NxaGwSN65cUmB47vybePnl0zh7+lW8/sqbePWVN3Dh4mWWu3eZ5i2MtLZina834hY8&#10;i206umo6w2Y2xqXbWKCwjXWkgGG76kZ+PNibL53ooXTmXE6DoQBUHWFvBqwIY2LRayWwtZiboI1q&#10;NpMuZQONjPWVBApbTAl7BMQmSgNh05IxiSYGCvZmrIT8rAVFZT0kIIrFsc1S8sP9eQ4FhFQbwbGd&#10;4KjAVdbzfPVUHY9bS8hrJVAOeDhj0MsFXc52aCYs1nO/BtlfXY/RzDkVXHI/mWFEAFFNQ2dFEQpl&#10;DGSNWCllaWWiVE1VcVuljQnKrAxQZsl9CIot3g5ocrdVYXpqnfmOEhoHQr3VDC+l1gZsgC5Gi6c9&#10;RqOWK6eSQcJgP8Guy98d7T6u6A/ywWRcGPYnyzzS0TiUFq+6e8eig3lMa2xd+jRK7cywNy0Wh9ek&#10;4sCKRAzHh6KBx28N8sAgoXCQYFrr64gsMx3kGi5Fts4C5BIQ84yXocGdZWmQF6rdbNQ+oykRKn2N&#10;jwMqXK3RRaAdTYnEIAFzMCkUwynh6I8LRg8hsoP7KTA0Y2FizILmPhiaw8jYRFkIjdh60dc3mpYh&#10;0xhh8eJnsWjRkwgJ9SPEVOHo8Un0D7Yoh5Pc/G3YsHE1sndtJ0R1Y/eBI5jcdwjDE3uw5+BRBYf1&#10;LR1YHhoJM2t75Z2clVfEde1MsxsHjp7A8edfxvN8kQ6fegntfSNYuzUbKzdtR05pDfIr6lHV3MNt&#10;r+GNq3dw6swF7NhVhmX65nhqkS5cvPyQKlPtUTGEv+i0VGzYuQ3FBK3SqkoFW1u3EjRXr0FeTi5u&#10;3LiBzz7TzHby+W8+V8Al1rgf//Tf8fzLZ1FYUon8onLCXbcCQ5F0+2q7hWUpFkIBQlFdo3QjPxiz&#10;UJNWA4TKWkgo1IKheDd3dT6oto5ulFSU817mYc/u3fibv/7f+Hy6n1vAUMHhb36Lv/27H+DooRPY&#10;mLRadSOvNXNQYFht44h6GwfU8f5Ws6Iqs7BDLiuxjQSclc6u2NfWio9uvI3vffQ+Pv7oA3zy8Ye4&#10;+/YVTDY1YVdIBLJtXFFiLJPzEyb4LEhrVYEhK68vAsP7gHcfrubCmOhrMJwtDbj98cGQFcn0MWfS&#10;8r7Pn/Y+9H0ZfVVg2E5g06qNMNdCmBJPZoEdLRjOjFNkem33dCMBT+YbrrOSWQjslNdxASEpj8qV&#10;JZ/PfN5r8SIu5zGrmbaC11zDxpLAoYBiGcGwiMfL47Z8e1fkO7oj39kDOc4u2EFYzXNwRI6NNXLV&#10;ccxQTjis4FLGK2rGLIpseHw7FBhL0GwnVHr4odDDB1vsHLGGoLuR58l3cUWZmztB1A4lhqx4CAEC&#10;ex181zqn1UYw1HYdz3QhM41Wc8GwwcQa9UZWrCy5nvdIQtUU81rX6hkjxsAC0W7BiI5ZjdC0bASs&#10;KPsaDKf1WGCYXglPgqF3ahX8k8sQlVaK5MQshHnFwXKRkepG9ubvX5NbhHMvv4J3bt7A9RvX8Mrr&#10;r+Kl0y8rS+G5Ny8qa+H16zeU48mrz7+Aii1bkWJlibRFi1BoKDBH6OCylb/rbDBU77NA3DygJ5oL&#10;e4+T9iEwJCzJeD8BQ7HKtRDYWqkWgSsBRYKbWAQFsAQCpTtZLIYtVDM/KwCjBMwUnMmS6QXKBPJa&#10;rc1noFArZSGk2iwkj0wvMEnJth4nW6VWwqNYJJuMDTSWyWnIk3GLMmZRji+wKDAq1kaBTdV9zfXa&#10;c2jzIunEmikQrOBQgHBaykmGEkBUsEiJE0y5uR5KTXUIhwaotjVVU+eVWxmi2EJPzeIiU+fVyIww&#10;lkxnQXglNLZ5O6HDxxmdhDNZSjeuCuvj5oCeAA+MhC/HVGwo9oq1MyYU/YHekJiR2XoLUe1khUMr&#10;ktQ4w6mUaOzLiMcegqJY/kbEgSYtBiNJ4egO8eF52VC1MmLD1FA5mNQ6W6MjwB3VrjZo5HlHBAAJ&#10;k03L3RQoDhICR5LD0RLkiUovO9RLFzWhUCyJ5Y7mGjDUgKDpDBhqrYYmrBDFmmjOQl/gUT5bsCW6&#10;ZOlCPPnUN+DIjJeUZePQkXGMjnehvrEMuXnbkLkiFTuztqN/aJhgeBgjk3vRNzyOqf2HsffQMdQ0&#10;tiI8JhEOrh6IjEtCTmGp6l4Wy+LuA8dw5ORLePHsmzj6/Fl0DU5i3bZcZG7YQTCsQ0FlEyqbunHk&#10;+dcfBEMWgMsMzOAXHI6MteuRsW4DNmRlobi2Bj2jQxjbO4WWrg7kFeRj3bp1yEjPQENdPb7/iWaK&#10;Ofn7jVgNuRTo+j9//wOM796H3IISZTXUAJ1MezfMz5qxgQJ9An8Cg5U1zcpq+GD38WxnEw0QamdJ&#10;kSn0xIFFupO7ugiJs9TR2YMyQmwF9crZs/jXH/0Yv/71b5g/Td4ktxKu5pPv/SUGOgeQERSDODNn&#10;bLZ0QZGlEypYOdVZO6LGwh7lJjYoMbNRMyfssLZB9vIgvDQwjL+6cxuf3HsHH9y5gw/v3sadSxex&#10;m2C4yd0H63TNUGFsp8Y6SUU1HwjOlQI7PidaKNRC11wYE30NhrOlgbY/Nhi28p2WrijNcdkS57pH&#10;pRXNB4CP0lcFhhIsu5WSY4kk3qEKbcPjzwZDBYe8d+J8IUvZVs/96gloEvevxsKGsKaBRAlkXcEG&#10;UqUtv1vbEgolzI0lKo3MUENorCHQCRxWUJpp8tiQItQVyjzjbGCV2Tsjn0CXx2Pn8xnJZ4O5mI3l&#10;Kj43YpmrYf5qmPdanl/GO9bwXSslGJaZ8VwObiyYPVFGlVKFdk4olmPK+ElCRLUhj6FvokCwi3nR&#10;ql1AkEDwkOQ3nQcM63m+eiOK+9Xx+Sln3nKMjLFCwNDMHjE+UYiKW4+Q9ByCYfnXYDitxwLDjCqC&#10;YTXBsALBaWVISCtGfPgGeFn5wvBbi6H3508i2jcAA60deOvCRdy9cwsXr17CS6+cxstnz+DV197A&#10;hQuXcOnyZbz77rt458ZNHGD9uCE0HJn8HbfoS7gRPv/8bVv0CVnSYJgGQ/UO89mT8X/zgZ5oLuwp&#10;4JsnneihdPOAoTh8VFsYoMZy2hlErGfGuijTW4wKFbZGT3U1S1ewAJtYBJWVj6oXYBNIEwkQCozJ&#10;On7udrRRUtZBgU2xAgqwcbsAW7MpwZNgVycBm410FdANuDmh31Vm/JExybqoN9RDs3RpC0QKAHIp&#10;lkTZR7Y3EPhaLeWaeGyCnxxPC6xaqfOpPPFc3LdWxkla8BjcpvJtbqispmrJe6FEaKxhGnGEqZvu&#10;fq63YxnAZRXBsYbrqm1MUMF7Jl3SVQS1Kn6XafAkaHUjeanB0Qp1thYETZY/tuZoIiS28dq6vFzR&#10;7uGIZmdb1PK+yFhB6VIelykIqf5QP0wkhGM/wXA4NgRdId4YjArEVGo09hMYewM80ebljEZXNoyZ&#10;jxpnKwxx+1h8GGEyBkfWpWH/qkRMpccooDywOgm7M+KU5bDO1wmtIV4YT41Cf+RyNbZRgaEAoSEL&#10;O1kKAAoIai2HGmuiqQJFaxas4sG8dOkifPvbf6ocUbZuX43xyR4MDrcREndh9Zo0BIf4Y8OGdRga&#10;GVUWw6Hx3egdGlOWQ1FjWxcyVq+Hz/JQFbZmZ26h6nKe3HsU43uO4ODRF/HC6XM4eOI02vsmsGrT&#10;LoLeTuSXN6G4ug1VTb3KYvj6ldsKDLdnl2KpvjlMrRwQn5KB7bn52JFfiPLGRgzunsLeY4cxODGK&#10;XQV5WL12DTIzM7Fm9WrsnpzCv/zLv6hu5Bk4pH76i09x970P0dTWSejMJ9z1KJDTgqFI24WstRZW&#10;VDepcYayTistFIraBfhmgWE3j9fbN6zAcDYUitrau9QsMc2tLbh165ayaIq3tIDhpwRCLvDZr36N&#10;29fvoiqvDInuAUgyscdOG1c+FM586BxZAdopVRISBQyLWPHt4u/Xu2o93p7ai++8cQ5vHj+Bk7t3&#10;49Xjx3Hr1ddwqqcPBQGh2KRrjkpjW0KOreo+nguB80sDWzMgxWemnZWodv1sfQ2Gs6UBtq8KDLVw&#10;OF+a2ZoPAB+lrwoMtd2lqnIkpGklYCiSANDKgkipmUJkoLzE3eJ9lGnlZKxeLZf1hL16Ap7M4iOe&#10;+bXWdiy0CYxWYtWzYKXGQpn3uVotWUjzeKJKHrOCz3KFCUGRDaoqHqPaxoFiA8vSirJQsQHLTSSU&#10;BytQnrfWwkydV6QdD1nP963e0l7TOBMHMDu+k/YuqLZ1ZqHvzMrFDrXGrCSmAVBA8EEw5HVPW4y0&#10;UkGt5fO8FkNWNqY8HrfJNHhFhMIteoZIZkM5wsoV0YGJiIjfiqD0AoJh1ddgOK3HAUPPzEp48t4F&#10;iNNJZjmSpRvZNw02S6yh+ydPw3KRHjZnrsSx/ftZZt/AHTa2z7Gx/fJrr6ig1m+eu4A3z2tmPHn/&#10;vXt4681z6C6rRKKVLdboGSGfIFgv8M+GQivBUDzP5d1VYCjPCetded6V88cc0JsP9hTwzZNO9FC6&#10;R4BhJcGwxckabS62ainrSg2XoNxYR31uIhT1ujuhx8We7xwhSrpnZ6la4h0KQMo2iZVHeOwlBPVz&#10;nw4Ha7TLmEIbXtu0tU+sf43TYFhjoINqg2WqG3vExx1DBCcByTpCoXQjCwxK93WrdG9PfxZLoqiF&#10;x2hXEE1QFYgk+M0FQ2VBpOoJjgK4kl9Zyvc66WKW79Tsa6oy5nexNnJ/rZWx0YbvP8FZrIrK4ihL&#10;glkjoU+8qMvlHnA5001NIGzgdUjcQYkzWMm8qXiR1lzH66iW/BBoVbxBHkeCWQvs1RMgWwiOrYS/&#10;eldbVDgwvSPLQR/e/xAf5YHc7u2CVk8ntV+FnRm6g70xkRiOgyuTCI8Jyup4aFWyklgfJwiVIgFF&#10;Acb9KxKxOzUGgxEB98FQuo61FkNzwoAZZSlOKSxopQtZZEG4MGErfdGiBfj2E3/GNIbYuGkl+gdb&#10;0dpejU2bVyMwyBt2/NHT0lIIi6Oq61jGFw6MTioHFJF4JW8ncPkHh8M3MAzbsvMIhpMYmzqMkYmD&#10;2L3/BI6ePIvJA8+hvm0QK9ZnKTDMK9OAYWVjDw6efAWvX76NkwRIsRgKGBqxwI1PzUB+aQXT1aJz&#10;eBh7jh3F4NQ49y1GQmoyIqIiERMTjW3btuHVs6/gV7+SsXv3wVAshj/6yc9w9vVzKORxsgmt0o0s&#10;YCiWQq0E9sQyKGAolkIZXyhgqLUWasFQC4daMJTjdBMIeygBQ+lO7ub6nu5BpY72XtTXN6OwuBiD&#10;g4P4+OOPVTeyQKHkUAuGP/3Xf8crL7yCnSs2IM7WDZlmDsi1dUWVnQvq7V35sDpSfIhsXVBp5YgS&#10;VnL5LIR2b9yKS8zDawM8d14Bardsw0RdAy4dPIw3uK45LhlZhqxAjWwgc7FK1/Gjuo8f1H2o0gKX&#10;aDaIafXHAUMBuYelycNcuJs/7Www1KZ5cL/7mg8AlVhgz9X8ADhHkk6l1cKdWPU0mg19X0bzgp4C&#10;Qw1symet1fBRUlNriXg8sU5opP3+oP6oYMj9mnkfRAKEMsZOYzm0UmqhJICzWA41MChWQy4lALBM&#10;Mm9ljgZ+F8n8y3U8Tj0hr4Fll5KFjbLmVXObEu+DQKFYGGvU52lrn6QRQOSzrCDL3I6FvzX3ITDy&#10;/NJtLN6i1RYiM6Zjq5wVqoBhLder8zKdgGGjBQtznrfObHrWEr57dVYSOsqWebNHA8FRoFDmNlbX&#10;LHBIIOwQKKQ03smPAkMCAvM/A4Z8fgUI63nfZMaUah43R4JaL9NDnKElIhx8ERmWibDkbARmFMM/&#10;swpemTWqW1QLXKK5IKaVFsJma750X6XknJLHGTAUqJP1Cu4elPZ6voy+zJR4WjD0Ihh6Z1YgKKMM&#10;yasIhgnbsdwxDOZPGimLoZ+DCxoqKvDmG6+qmUxu3r2J81cv45Vzb+D1i+dx4dIlzYwnb7+Fe4TG&#10;s0eOonL1BiTpm2GbjiHKCIQNBgQ3fUKNkYSnkd99Fhjy2Wris9dMEPpdoKfV3HQzaQUE50oLhlYa&#10;MGyyZ9nm4YCJyECMhvmpafBk2rYOL0d0+7qg08tJxRcck7FywX7odLbluyShbXQVDEoQ7GozAz77&#10;RsrKVmnC9QSubjcHDPq4oZdLgcM2W5YpBCWtVVEATqyOVWKVJIh1ONlgKtgXo34eKm0t1wkYSpd2&#10;naEuGgmCYmWUpUg5yBCu2giGzdLdLOu4FBCU46suZl6nLEXSDa2smzynsnRyWSMAyGuR9Nouc7F2&#10;Vhvp8DOPqfKqya84toilUVlYldWR6QlmzRLgW6yG6j7oqzQSgLpGzkPwk4DSMvWgihUpYEgolG3a&#10;z7XMWzmPVc57WEmgrCBYVvC45fxcyuNKgOtinq/U2hhVhETpnm4gwIvKmbaEUF/twDKGv1kPmazD&#10;3x3NPs4KFvv5e7b5u6GZv+NgTCD2pscRICPQF+qHMenWTpp2PlGeyHwYDQmH8lljNbRU4wr19PSx&#10;ePFSLFy4GEuWLKOW4Nlnn4Gu3lL4B3gjJ3crunubUF1bhGTSphXp2YQXl5KSjAGCoTibiJVQwFDG&#10;GQokipdyUXk1/ILD4Obtj607c9E7OI7x3UcUGI7vPoZ9h17AyO6jqGroRsbancggHOaWNqGwsg3l&#10;9T3Yf/zMjPNJdl4ldFgILtEzQXBENLILi1FG2OkdH0fP2ChyCYWxqUmIiItBeGQEoqKiUFNdjXvv&#10;vKugUCR/4pUs4/f+6Uf/Sjg9hO3ZuSgqqyLsdSkrn1gJBfRmg590HUtXssChLAUU50KhFgyVpVCA&#10;cGAUvf0jCgz7ZNkzhL5eglpnP+rrWlBcXK66kU+cOIG//du/xa9//WsFhpI3AUN+xT/8n3/E7qFJ&#10;rI1MRryFEzZYOqOQYFhDNQgcinXC2pktGSeCoQMfFnsUW9ujMyoee7bsRHvmamzy8sUW30A0rliH&#10;Y1X1eKWxDUOpK/hQ2aPOeDoszQPw92jNhrH5Qe6+/hhgOBvaZmv29gfB7w/To6BwXuh7hDSBak3V&#10;Z+0x5gO9R2k+oPujiXnRhqK5H/pifjj8Y4Kh7CszfojUeDpCjtY7V1kO+V17Di0YKjiUcYaEwwZL&#10;QhG/izRQeP/7zHoCn2ZKufsSgKvlsRUY8thKTCPA2EQYbeCzL+lkfQ3hT7x8Z8SCW6tqVqgzcMi0&#10;GjjUSnMcGf/YZGlD2THvdqz8rHk9hD+eX3UPa699Ro8GQ5FA4WxpupApHlPiOm5bpo+URXqIMrVH&#10;uEcIIqLXITQtH4EryjSznWRUazQNXAqSpiFstrRANlfzpf0qNV8eBAK/bNpHyUNrDfwS8srQxDAM&#10;X1GK1JVFiAlZCWdDJ+j9+WJYLNRDWkwsdrOuuXb9Cm7fvYG3b13Dxbev4rULmmnwLl6+hCtvXcWd&#10;O7dw+9oV7G3vxHb/UKzQMUWxEZ8xQmGTPoHGyBjS0/KQxZDPkzz3Kui1wN0fIIlXOFutVDOfZYEn&#10;sYIJ2PT6uOJAUiT2p0RhjPAwEOaDkcgA7E2OUOtGIwLQ4mGHqaggHCFIjAZ6o9XRCuUGEj9wqfIW&#10;7vFwxFCAJ7q8nFEnY/IILDIl3qC/B0aWe6FHps+zlYadscZaR3BSFksuy3iccuNlaCMY9nu7ot3F&#10;RkFWqd5iFbam2nCZsjKqrmJKdWET6Bq5r7IKcp2yEnIpnsw14s3MbeKx3O1spzygZeykgKCcTyyF&#10;omoeQ9LKelEtIVQ8qutkf25TYyUFXgUO+VkBJe+ZwLTqbjYnOBKum8QBhutlnGY1gViWtcyvBA6f&#10;Kwka/pCYFzUTCVXDe1LF44sVsYLHlwDWAogCjBK3UICxnvdeuqlr7SVagilKCaNlvN+1MvcyYbHe&#10;iY1cwqpsE+ujWBWLLAnYno4YCPdHu68rKrit2d0eA8u971sMDQyNVWgaHR09LF2qqyDw6aefxTPP&#10;LMCTTz6Fb37z2/jWt56gvoVFixbC3cMFq9dkoLKqCJ3dDQSZAkTyIdHRXQQdQmNqagpGxiYVGI5O&#10;7UPP4KiCQ/kscFhSWQu/oDA4uHpi/ZYd6Bu6D4YTe47hwJGXMLb3OGqa+5C+ZjsyCYb55S1fCIZP&#10;L9SFh28AcopL0dzdqyyGhdVVCI2Lhl9IEMJjoxUYSkzGocEh/OAf/lEuX4GXOJ4IGH5KAPvuX/w1&#10;uvuHFBiWV9UpT2Kx9s0GQy34iYWwvqlzBgrluxYIJb02pE1H9+C8YDgwOIb+/lH0940oj+SK8lrk&#10;5hagqaVZxbv6yU9+ovIo7Pop6VAmZvnlv3+GD26/j/aqZqT5hSHVwgFbLB1RYu1CGBQolKU4oRAO&#10;rTRwWGXtgDIbzbipasJ4vpsX1pnbYLO1Ewo8l6MjIR171m/GQEw86myc2NKyeiww1AKYQJlAXq+l&#10;lZIW1GbrazD8Ggy1kn1ng6F44Ip3rkgFbBYxf7PPJRVkA88nFkJlJWQ+a3lPRXXcVkdYfECyjvvN&#10;lYqFSGn21YCdSHk/T3+WbdXmEqzXFFWUgGEFK2eRfFbjC2dJHUMskjzefSunzBFthVaCYQvBsEXA&#10;kN811yMWQFbM6loFFqc1DYRfCgz5jMs5tWC4ZakB4gUMrVwQ4hODsPjNCMkoRsCKSoLhNBT+FwVD&#10;ZQmco/nyIHqstPPoccDQM60MvmkliF5RgqTkHQh0i4D5s0ZY+idPwtPaEaU5eTjz0gu4+84N3Lxz&#10;HVeuv6UshjI/8pvUVULhzVs38P577+DSq2fQvH0nVrLcXrvAEJUEwwYDVsqsg1uNjPj7G/J5MHkA&#10;DOVZEav4VwWG0n0rQCXj6wQM+/zdcDAtBv3hvugO8UJPmLeK7TcuM4LEhxAUfdHu54wDyVE4uSIJ&#10;B+IjMEI4LNZfjPylz6Dfxw3HUmLxHLcdTInGCOFDnC/aPRzULCYT4QEKJpvtLVCst4jP7VIFUy38&#10;Lta2MkJhvswPbEX4c7JSXbVFPHbe0mdRsOxZFOksVBCnxgkSosQ7Wbp+BeoEHCv0l6htbQQlCYXT&#10;bGeODhc7ntMLowG8HrFYEjolKLcaW8i0AqhyLImpqMZUEq4qjXRQaUhJiByeT8Er02ktnAKGYjXU&#10;di9rxGNNW17l2NqxixLMW+YhniuJGzlXEjuygb+1Nh6kBKwXVfN30kJitYjQqGY5kW52EUFbglRL&#10;t3QVt8lnNabRylRZH6X7WtZXME+lFgZo4j3pZCOgQU1JqLFOynEUGGq6io0IgzoqduETTzyp5k9+&#10;9tlFCgyfeELA8Al8+9tPqrRubm5IT09GUXEe2tob0Nffhrr6ckRFhyowNDDQQ2ZGJsYmd6vYhQKC&#10;AobaeIbijCIOJ64EFEs7JzUdXt/wBNOJtfAQ9h06hedefB2HTp5BU+cwUldvRcb6nSiqaiMYtqCi&#10;oXteMHyGhaGXXyBKa+rQMzKGxu5urN2+DYHR4YhNSUT66pWE10hCayqOHTuGf1dhan6Dzz79lGCo&#10;iWL475/+Gucvv4XK2gZkEdCq65sVFIrzicCeFgi1n7VgKBLr4XxQ2NVL6OuR8YnzWwz7qaHBcTW+&#10;sLKiDnm5hehi3t955x3V1S1/qhuZUCjLf/3RT/DGi6+hcFM2Elx8kWluhx0WLJwIgXUSroZSYChL&#10;WUfVylgpW3u2FOxR5eSOSoJhiaMniqxdUcgKpMrFB23+wWj19FXjsqRymg8AHyUthAn09bAi7LOy&#10;Rr+1TJf3MNR9DYZfg6FWsq8CIzkfK8D2ecBQLIdzz6VxSNF0n9ZLlzABqZqVqYI5HvcBMb0W+rSS&#10;dQJ784HhTBqul+3VIqbVgmElf/cKSkLNSBd03YwkT9yX1yLSBJ/W5FfUamGjJOMmlUc11zWZa6BY&#10;xg02T0NhKxtljwOGdXzGBY6lC7zEwAwblhgiapE+ohy8ERKYhNCkHQhaUQ6/FTWqG/m/Khh+Edj9&#10;oZrvfJ7iaTwfBM4jL4JhcGY5ElaWIDJiDZzNXaH7zQVY8iffRnxwGMb6B3D16gXcunMNV69dwkVC&#10;oYwxfINQKDOdXL92DffuvYt3797EiakJ7IyIRupSI2xbTHAw5HNgKGBoxGdAn8+CISWf74OhWAw1&#10;nvjzw97jaD4wbOFxmwRApDuYQCRdxrsTw9ET6oX2YA90hXujN9ofneFeaAtyR1eIp9q2PzUKB1Ki&#10;FPztjQlBof4iAt1C7I4IVFB4KDUaB2SmjoxYNcdxh78LugPcMBEdiN1RQWrsYh5BTxw6xLq4JyoY&#10;42H+aPOwR50D6wV/V5V2IMgLDc5WyupYb8/8cr9WB0vVhS0wKRY56cYuJ8gV8vzF5BABtDamaxe5&#10;2aHLywmDBMMeT2c0O/IdIzTK2D/p5q7kvnLtojqBQukCpxpt+c7x+E3iYCLWRJ5nxrlG0nKpsRRq&#10;YFABpdZCyPUChGI5lPXaqUHnqpEQOK/4m4jqCY+aEEICmhoJJIo1UU1pZ8VySiyt/P2UlZHf6ynt&#10;dvksUxpWGhN0KemyljQimbKw3dVBzXpSb80yT/bn+RQYylzJErdw4cIlCgBN+RCGhUcgKSkFCQlJ&#10;CA+PhI+PP4HQA8HBoUhOTsbGTeuRk7sTxSW5ympYVp6PyMhgGJNILXixK1aswvDIhBpjKDAoXsnS&#10;lSyexzLGcMW6TSpcjYmlrYpjODA6han9R6e9kl/Gmdcu49SZc2jrHUPKqs3I3LATZXWdCgxljOF8&#10;YPgsW8oBoRGobW5D5+Cwcj5Zt2M7tuRkoaS6AoVlJUhJS1XjCy9duoRPf/krNbZQLIZkLhXH8Ec/&#10;+TkOHTvJYxYir6iUwNemoFCshrPBcLbziVgLRVowlPWSVsBQHFW6+0YfCYYKDnuHlcVQwLC2pgml&#10;JRXYvXsP/uqv/krlTf5k7KOAoeTz7//2H7FncApr4zIRZ++JNQTDbPFAtnTij62BQZGAoUBivUjG&#10;HNo5oNzCGlWExAYXTzS7+vJBIBSacZt0QTu4qTA3Ml2ZVMzzAeCj1MEKSgBKxukJ5Akc9lh8bTGc&#10;ra/B8GHJvo8NhiJulzmEJdamdKXKwP0aYxZqPI4COpZBWmm7eWfEvAowCuyJ5oKhfJ6BQsKm0gNw&#10;KE4olEqv6ZaWpeyrBcNaPncy/k/ATayBqluc74OCQqZp5PFV4W9qoq5fwFBrLdSAIb9PQ+HvBEPu&#10;r/LN+1FsYIo1i/URukAP0e6BCAnLREhaDpavqiQY1v3XBkMeWzuOcLbmy4PocdLOXPMsPQ4Y+qZV&#10;IHxlFeJT8+HnEQ3TRcbQ+cbTsNIxwM4NG/HyqVO4ffsart24jItXzuHc5Qt4k0D45rlzqq65ffMm&#10;3rv3Di6+/ipaS4qRbueElYTCIj0r/obye0vXsRGfA33VRdmgwFC6lVnGTIPhV9mV3GZlrhw9BGrE&#10;YaLN0wGTBMOJ5DAMxC3HYEIQ+qmWUHfU+TsSEL0xkhCMsYQQDejFBGFvbCjBcAmKDZcoSNwr3rME&#10;u6HY5diTHo3B6AC0+Dqhi+nHYwKxJz4UzS42KDRYjA53BxxIiMDzq1NwJC0Ok3EhmIgLVlbLI5nx&#10;hNQwDIX7YSTCH/sTI3AiIwGHEiJxOD4Cw8s9UWttzEbRErVsd7NHp7s9WgmE4jks1kaJP1jjYI42&#10;dzs1z7KAn3gWiyNNKfcTlRssU8coYn4kLE2ToyX6fd3QR3WKt6/RMgWR4lSjnGvEQsnfSguBzbZ8&#10;r63NlHWx3HAZqphWjTkkGCoR3JQD0WNKygmN9/S0eJx6rhdrosxFL+CnBUaRbFfrLUVMI7An+4k1&#10;kseqMpL4jSYKNGV7ow3LLaZX+0geud+0xdAIhkbGyjooSk5OxcTEJC5cuMiH+jJOnz6D8fEJ1Nc3&#10;IDt7F7KysrjcgS1bN6iYhZs2r+FyFXx83QmG+rCxsUJ6ega6ewdmLITidSxgKN/rmjtVuJpFywxg&#10;wMJMLIay7eCx53Hg6CkcO3Uap1+7gBMvvY6O/nEkr9yowLC8gWBY1azC1ew/cXoaDN9EVl6FxmK4&#10;WHcaDFtR39bBtFXILStFW183xvZMobO3B5u3bkFDQwO+/8n38ZvPfzMzxlD0i1/9Cj/45x9jaGwS&#10;m7dnoai0krDXOQ2FD44bFDCcPb5QHE/ku0Ch1gFF0ggYfpHFULqSe7itWyySLV2qK7mmuh6vvvoq&#10;fvzjH6t8fU4JHspMJ8wyvv/dv0RHTSuS/SMRb+OK9WY2yLGwQ4WlI39owiABsYbLGTC0dUG9HZf2&#10;zppJ/3nPpbu4w8kLXXaeaCUctvM47QTDZls7tFgS9iytCVgPA+CjNdtx44vHG34Nhl+DoVay71ww&#10;lJh+AoYqsDPXCVQpsKK055N4bzINXDMlgKgcMCg11o7Pn4I982nNgj4tFIoU+LGinJtGvss2LRhW&#10;GbOFzmMqD2aqalryuYHPfqOcn0uNRzLfLYE1YxbOrOwF5DShZphvptfAHAtrbq9nmaumGZP7ra5V&#10;oFDrfKJxHvpSYMhrkK5rAcMCguGqRfoIXqCPaM8whEatRmhGAYLWVMNvZf3XYDhLMv3ffBCokUCj&#10;BhxlnuSAtHLErChHdNw2OFh6YfGfP4Nl33gCQe6eaKiuxpUrl/DuvTu4fv0KLl+9gHMXz6su5DfP&#10;vYkrrEPv3r6NOzdv4OTBfchOS0WsnhE2LTVlJa2JF9vKZ6JFPQsyvk2CRxMS+b2Nv7eAoTz/XykY&#10;WhMMrfnMmxuiysIIvYS3QwSyvRkxGCYADiYGYyApWAOGfo4YiA/EvhVxCvaq7E1V8Oap6CA+f4tR&#10;bLwMk5GBGA72Qa2zFbrDfTAcH4y2QDdUu1mjO9gDE/EEx6QINLnaMP1S9Pi4YF9COMbF2SUyABOx&#10;wZhKCMMY4bA31AfdQZ6q+3qSMCmweDQjHsfS43GCGgvzR52dKUp4HHGI2R8XjkNJker8TS7WqHPk&#10;e+dui14eYzyGx1vugUbmS7a1utqijeogTIpVUSyJ2cueRr4Rj+Vhj/GI5RgK8kazs7UGGHltFYRJ&#10;6WKuoAQKVVgfSiyLYmEs4/YivUUKJKvN9TETH5HQ9UAX8vRSwd+05n4WCczNBAtXnzXdzAJyDQT6&#10;RmuWfTyOjFesMSHwMp1MZVjHdLJO7T+9bLViGWcs3eEs8/iM1VACjgKEddy30Zx1pvV0uBoTFn7S&#10;/futb31DOZZs3LgBZ8+exl/99V/g5z//CX70o3/Gxx9/hGPHjqCoqAB1dTXq8yuvnMHuPeOob6hG&#10;WXkR1q9fjfj4GCQlJSAnJ5tA1Ke6kQUGB8f2oKt/FG3dQ9i0LQ9efqF4li1bI3NrrNm4Ff2jk9hP&#10;MNx75DmlI4TDfUdfQGPHADLWbsPGHYWEvQEUVTZjV1EN076IM29exfEXX8XO/FIYsNX11IKl8Fke&#10;oix9FbUNqKxrRGt3D6b27cWJ50+hf3AABUWFOHHyFH78rz/BZwQt+fvs1wQvfvzVp7/G1Wt3UN/U&#10;ge1Z+SitqFcgKKAnMKi1GAr0KWshQbCeMNfQ2q3U2Naj1NTO7TKDSScBsnsQ7QKF4lxCEBT1EAr7&#10;CIf9AyPo6R1Eb+8Q4bCP4N2EosJSdHb24MbN28yfxloofxJ0W779209+wVbnJZRuyUWiqz9Sreyx&#10;gxAncQorLO1Y4Unkd1c023mgwc4dBQTmXH2+/F4BGAmPRYurJwr0ZMyCLR8OO3QTGvvsXNFpKd1c&#10;ViwgLNFha40Own0nC6L5AO6LNBfctN9/X3Wby3R7Vg/NqvK7pGBuGgznAuLsNHM1N/3sY35ZPQCP&#10;v0PzAaBIvJPFitBsaKJimol3cTvvhZrBRCy6Ks2jpfFEFgDlfbOyUfpjzXyihcjfW4Sz+Y6rBdK5&#10;mi+tWNhU2BZ+ni0ZbycSi51WYlGb7RSiBUDt59nbFGDN2V9UQ5BTks8ERo2V8cHjiiQPDfztpBt5&#10;Nrw1zYG7GXGbGkc5S6rrkNu+LBjWC2QyL5V8XrYt0UPaYkNEGNohPiAZ0QnbEbGiDCErquGfUQuv&#10;aQgTr2QlgSR+nw+mNOPwHga4P4q0gMbPcp75zv9VS87tnSaqgHd6Ge+NxgtZk7capmHeksvgnVqO&#10;8IwSZKwuRHhIBkwXm+Op//mnMF6wBGszM3H40EHcIvjdvHkTVy5cxFuXL+HihXO4fPmyMq5cvfo2&#10;7r17D+/fuo2B2hqsdvdA2hId5BuwYmf53MJ3vNXQmEtjNBtJ2BV+nvYg1jQm5ZknOIr38CzAm625&#10;3sfa/efT7O0zYGhrqRxBVDw/SyOMEIZeXJeOAxLOhBA3mURoSwxFe6A76n0dMCBWwLQodIcQjN1Y&#10;tvg5YyjEFyXmesg3XoL+IC/0B3qh2tEcvRE+6I/yU/MOtzBdb5iPAsPhCH+UWukTwiS9J/YT5uRY&#10;MquInG8qOQKtTF9mz/z6yhRvyzEYFYAOAqaMbxwI8cAIYXGc62rsjZG99Nto97TDodQoHM2Mw76U&#10;CIzE+KM/3FtZLY+sTcapLSswwWPLMdr8XTBJ+Dy+Ohkn16bgyIoEBbilFrrIN1yIDubjEK9xIiYA&#10;3Txfq4eNmpe5nXBbxjwX6TxD2CMUmklIHj30ezthgvegydkCu5iXnGVPInvJt1BosAA11oZqhhVx&#10;rpHYjzI7i3QzN/GzWGplqcYlSjevdGFLCBxLQ1Sa8tj8LrEkVTc2AVPGRWrVZMN6wo6NXP5usr2B&#10;x5Lu9TYHKzZcDdQ5ZB/l3MNzq/Pz95a5r2sMeWwjiT+pWSeNDhlSIM+EAkNDYwPoG+jiqaeexDPP&#10;PIXQ0GBUVVfg2PHDuHiRD/iVC3jt9TMYGx9CNdf39nbj1VfP4r333sXt2zf58J/D+fNv4vTplxQw&#10;7tu3B0ePHsapF19SYwzF4aSjZwS1jV0oqWjE1p2FCAiJxRJ9UxiZ3e9KFiCc2H8U4/uO4MDxF/j9&#10;ebT3jWHVpiys316A2pY+lNW2o7yujdD4PF5+/SKOPn8G23OLocsC89vPLFRjDHMKilFFKKxtbEHP&#10;wCAOHj6C4ydPoLu3B7X1dTh3/iJ++SsZVyhXrwHD3xK8fvazX+LYyZdRXFaL7NwSFZ9QuoO1XcOP&#10;C4atEpNQQtAQCrumoXA+MOzpHUBHRxdqaupQUlKGkdFxfPjxJ8wf88X8STalG1nmZ/m7v/snnDr0&#10;HHamrUWcrSvSzayxw9ycYGitYq7VWTvxIXFQFsNKa2dkG1miwNYZ46kr8XJ2IfpCo5BnKK0rsaoQ&#10;AJm+x8ZxBhzaLcxVt0IrWxD/VcBQ0y09HURbrZfQMg+mm6u5kKcFvdl50n6frbnpZx/zy2o+AHyU&#10;5gKhVqoyEGhQXUxSOZg/Fhjel1g1Nfv8/w0M50KhSAuGD4jHmAtwj9YXg6H2u+q+nee4kof5wFA0&#10;G+7uS2NNfEjc9mXBsM5ILAjmKCdErFu0DHGLDBBu6oqYwHREJGQhbEU5AlfUwC+9hvCjgbGvwbAS&#10;ngoKHwRDj4wKuKu8SZzHanimlMMvtQzRmUXIXLELQd5RMHpaH0v+9Ntwt7JFaX4+XnzpRdy8ewfX&#10;b9zC5fOX8faVKwoMpQv5InX9xk0VAePSq6+iYcdOrLS1x9plMh6Ov5+EqJkGQ62UEwqfNYHCuVD3&#10;KM0GwtngN59mb9eCocxGInAiYCiA0ePpiH0xoRiPCFCAJ8A0EOqDVm9H1LuzoRnqhdGYQHT6i+OC&#10;FSHKET1+rig0Wopc/YVqTOBEdBB6Aj0U4A1E+isgHCLcCeBJ17B4OZdaGiBHf4EaS7gvORJtvs5q&#10;PuLxhBClziAP1HnYcumO0fhgAl4gusO80cX1/aGeGObn0QhfVNoYYseib6LNww77eeyphGDmz5/n&#10;88dwXACm0qMxlUHITY/CMI/bG+mHnnAfTBIe92fGYn9GLA4QJsVCWWlnhALjxej0dcRBBYbLef2e&#10;2MP9DqdEYh/TdPCai3WeRZXJMgWGDdZGGAv0xIH4UAwsd0O9ExtqNgaE/wUoNV2KamsDVJnrK89q&#10;NV2ftQkqxRHETDNvswCgONwU6y9R3dmlJjrKklrM+1litAzlPIeMeayU9PyN6mU8ozidWGhCAWmc&#10;XAzVug6CoYy/lPBAAoySVkCzSQJqU2121mixkrKKxzAVpyMBQj4D0vDgsp1l9AwYyhzI3/rWnytZ&#10;caeIiFCsW7dGWQgFBisqS7Bp8zokJyeo9dXVlRgZGVIQuH//Xg0InjqJF144hSNHDilAfOFlzZzH&#10;4nRSXd+OvKJq5BZWEdwqERmXBn0TK+ibWmHF2g0YYJo9h09idM8hDE8dIPidUlZBmflk1cYsrNwg&#10;4wRbFRjWt/URGk/hpdcuaMAwr0SB4beeXggPv+UKDGsamlWA6uHxCRw9fgL7Dx5Ea3sbBoYG8dF3&#10;viuXraBL9OvPxev3t/iHf/wnBYK78koVHIqlUDs38uOAodZaKGAo1sIvAsPeviGC9gBaWtpQUVGl&#10;4PDkyVP4+x/+UAOF/Cf6lHQocPjhB9/HQHs/VofGIc7KCassbJDFCr/Qgi0EW0e2TJz4csqUOmbY&#10;pm+ODYbmqAgIxpnKOny8+yAObtyCbALh1qX6KNRna8WSLSBLO8KDFWQ8SwcrNQUs5mYPQd+XkRaO&#10;tKA1G5h+H83udpaZVb7scSXNbMjTgt7sfbXfZ2tu+tnH/LKaC39fpLlAOFtaMJSlwJsW7r4MGKrt&#10;lNbqqKyH3G++tKL54OtRmhf2Hkdfg+Es/XHAsNHKCiU8b/qTCxC+QA/hNl6ICl2B0OQsBGaWwW9F&#10;NbxngeDXYPgwGHo+AIa8N8ybd0qZCmodv6IIqclb4WrtjaXfWAjDJxYgISQcY6xPJEbhtdu3cfnq&#10;27hw7iKuXr6My5cuKIuhxC189717qiv50OgotsfEIJVAuE1Puv0s0Mxlm0CgsSw1aqFaTf5jwVDF&#10;9qPEqULGz4k1qsPFFh0e9mh0tCLoWKHZzVbjAOLA59DTjjDnhjZ32c5yhWnbXe1QZLgUBQaLMBzi&#10;i2MyDjCd0EUoa/ZxRDdh7nBmPA5lxGlC3kQuRwWBKkdvITp9nFUX8VhsEIYJYhOJoRghBMrnvjBf&#10;9VmsiCPxhE0CpoDhQLi3AsMRfq8geG1f9A2CoS2BNABdAS7oXO6MwUhfjCWHYDQlHLtXxODA2iTs&#10;XUEATA7HQAzThXihLdAVbctdlDONeGFXO5ggz3Ah2rztsUfywWOMRPgRXMMOiwOIAAD/9ElEQVRx&#10;KDUSh5iPYQJvlZkOKglvlYTDJt6T3VEBOE7A3JsQit3SBS7Tz8k8ygTpduaryspAjb+U7uZ23q9G&#10;O3PU2/FeOlkrz+tamY+ZAFhsqkNgJgDamqip9XYRQHcu/jbyCdwFVL7OQgWMEky7Qay8hExxohE1&#10;8Jidbg5qfKUWNsXLvN3ZBs0y+wrTd7s6odPRDi3W4gQnM+owD/IMTKvVctoreeHCZ/HUU0/gySe/&#10;BT29ZQgI8MXKlZnYtm0Ldu3KwvbtW5GSkgg3Nxe1XVdXRzmYODs7wsPDDd7entzHjzAZprqRZd/i&#10;4kIMj42rKfDauvuxLbsQawl4AoWVtW1ISFmjwFDH0Azpq9bNWAzH9h5WOnjiRRw6KTOfjCFz3Tbl&#10;mZxTXIu80npUN3Vh8sAJvPDKOQWGWQVlMCLYPL1YB75BYcgvLkNdUytaO3swsYfQeuw4JqYmVQgY&#10;sRz+8If/LJetAUP++5z6Nenw3fc+UoGqcwvK1dhBrWfx43Yla6FQay3s7BshGI7MC4Z9/eKAMoDG&#10;xmYFhp2d3bj61jX8+y9+OZNH6eaWXu9fkQzfunQD1btKkeoRgFRC4GZbZxTY2KPY0hZl5ppxhuU2&#10;rthubIWNZjbY7OiK1hWrcWlsAn/z6us4UlTCfeyRtmAJNi7W5YNqiVojvvRcthIUO40t0GthjV5L&#10;6weA78tKC0da0JoNTL+XBAyp2VAo0DZv2lnSppsLerPzpP0+W3PTzz7ml9V8APgozQbB2dJCnAYK&#10;xeon6R8HDDXpFFxOT6/1RfvMB1+P0ryw9zj6Ggxn6Q8HQ3WNBMN8NgISn1qIsGUmiHINRkTkWgSn&#10;5BAKCT0rCHoSqkZE4PkaDOeAIaXpRq6Am4wtZN68mcYvtQSh6SWIT89BZEgqLHSsseTPn4WdjhGy&#10;1m3ES6eex41bt3D5+nWcu3gJb7z5Ji5z+dbVyyzH38LN27fw0Xc+wuXzb6KluAhpzs7I1DNEIX/j&#10;BiNztBIMVUDr/0QwVHBoyfXiiGAhwxIk6LI+JEC18to1N4DMglIj07tRNdbGGqAhMEogbIlZKLOg&#10;SBzDCoERU12MhvjhxbXpeHnzShxdkYAqB1MFlGPRhL7YYAwGe6PT1wXFZrrIWvwkmgmcEvrmyKok&#10;ZbkTCOwj8I3FB2Nvmkz7RuBKjcK4hMohpPUS6AbDvDBECRyKxVDgqYsAOsFztHk7KDAcTwjCnowo&#10;TGVG4/DGVBxan4yhxGD0EPb6ov2Vx3Wzv5OCQ7GCyphJAcNsvafR6G6FUabpDfHAeNxy7E0KVefq&#10;X+6OQarO1pjXuwylRovRyGubivTHoZRIpgtTQDnA43UHuGKU+R0M9kSVtSEKDMXRxl4TrifUD0Mh&#10;PpiKC1XOO+Jc0xXgDukm7+ZyNGq5GhfZRCCvdWSZQEgXEK+0MkIeAbGUQNrgwPLQVab/NFIe23X2&#10;5ujwdEQbIb2CUFlotAR1MguKl/NM2J8ed4KhiwPaHAiLhMMGcVIx14wx1IxFNNaA4bPPPg1DQ324&#10;ujojJiaKQLgV1dVVBJUKZGdnqynkfH19lIOKjEF8+umnCZJPKT355JN44gkJZfMttVywYAGsra2x&#10;auVKtHV0oYvgU1BaiQ1bdmHHrhLVndzRM4rk9HVYrGeCJXwxUlesQe+QQOQJTE57Jh89dRpHTpxW&#10;aVet34mVMvNJUS1yCmtQXtOCockDOP7iKwogZYyhsYUNlhoYIzQyDqWVNWhsJdh19RIM9+EIwXBs&#10;YhztnR1s1V3BZ4RA6UYW4NJa5H7xq0/xyqtvoqC4SoGhFgYFDrVQ+DhgqB1bqKyF/aMEwkeDYX//&#10;kALD6upaTE7uxsff/R4++1z8kDV/Cl6Z1x//6Bd46fhpbE9dhzhrF2RY2GOnnTPKqFJLexQaW6PG&#10;3h1DUSkYTV+DgXWbMJi1Cye7uvDO2bP4HluwL/b2ojwxCTk+AShw9kSlvRvqLZ3QYs6HjoAoU3L1&#10;mFqh2/T+mL7HkRaOtKA1G5j+MGkcWrTQNn+a+5oLeaK5edJ+n6256Wcf88tqPgB8lLQgOFcCgLLU&#10;gtsMFH5pMOT1WVgxrUhrKXz07CfzwdejNC/sPY6+BsNZ+sPBsJm/scywslPfCAkLliHS2A6xfrEI&#10;j9mIoNQC+GSWwZ1g6LaiWgOHhLGvwfALwJDbvDKq4JdejsC0IkSmFyEmbjM87QOg96QuDJ9eimBX&#10;T3Q1NOLyhQu4e+8eLr79Nt68dBlvnD+Pi5cu4grL2qtvXVFDrT744D08f+ggcjPSEcdnaKOhCarM&#10;CFW6JuhkHdjBdRLUWistFP5HgmGHpQwh0gKiOEUQNIw1nrfS/Sndy5pZTGTeYE1sPon518C0Ev9P&#10;xsaprmhur6YGAzzxXGYSTm/IVI4i1famKCCk1DqYK3iptTVDtY2xsi7uWPBtBZz7E8JxYo1mrN8Q&#10;IatBuqyDPDARF6IsiUMR/qo7uz/YSwFT73JXJQG1Cks9ZC3VgKF0LTfLvoS9ScLcZEoYdmfGYN+a&#10;BExmRKMnyg8dAm3hPsohRqCwP8offdxvgKp1Mke2zlOod7EgeHqje7kL9iSHYX9aBLr8ndHsYYN+&#10;7tfIdGUEwwL9Z3k9RhhiXofDvRWwDnLZE+TGPPvgQEoEAdALRSbSzb4AXQRiCR6+JzFM452dFIE9&#10;TDOVHE6QDcU487yHELw/PUY54Mh4TOlmF+/sIxlx6A30QImFnlK9Ixv/7nYaBxvCdbu3E/Pgh+FQ&#10;X2XdLTLXQaOrDQYJoAKYYqFtcxaPbVs0O1ij0cZShbWRGVjKDXUoXVQa6mnAULyIQ0KCsH79WuU0&#10;UsyWTWlpKdLT0hEUFARHRycYGpiocDY6OjrQ1dXFsmXLsHTpUiWZDUVg8Rvf+Ab+9E//FAYGBkjj&#10;vjV1jYS4BmzNykVuYSW6+sax58BJ9A/vUWD4zFIDLGTLKyVzNeFpRIWrEe05eBxHTr6k5kzu7B3D&#10;xi252Lg1HyUVzQoOC0vr0DkwPj0O8TlsyylSTiy6RmaIiEtCWVUtmtu70N7dh/HdGouhgOHw6Aje&#10;//ADBVqfkQo/VV6+mnF8//pvP8eRoyfV2EItGAoEChhKd/K8YEgYnA8MtdZC5XQi1kIBQ16fFgpn&#10;g+HAoCyHFRjW1TXg2LET+Nu/+3v8mmAo3dvav88//y3+/m//CftH9mJ1SCyija2wksqxdkSlnQvK&#10;LR344Fmj3tUPxzdm4RrPf3vvAdw8eRLvnHsT33vnDj6+extXz7yEA+1tOFBRhb07cjCSmIkenxB0&#10;2nqg3dQeHQKH4h1qaErQIyCyIn8ciWVP4KjTjKDFSvZBaNJORzd73ZfTbGiTwnO+NLOlSa/VlwdD&#10;0Xxpv6zEI3s+AHyUtCA4V7PBUPtdq3beY+22R0m7j/Iup7TWw/nSih4Er/m9kbWaF/YeR/OCIQGJ&#10;93s+PZz2i8Bw2oI2I37nbzIX4B6tOWBoLFD4eGDYyGM08Pl/CODmAJ5GfzgYtrBRXGNqja0sSxOW&#10;GCLWxhOxgSkIi9uK5QQbH4HCTGoFIey/IhhS853/q5bXI8DQI53bCIX+vHdhGQWIS89HeEgmbPRs&#10;seTPnoG1jgky4xJxcHIKN65dxzvvvYdL167h/NWrOH/5Ei5duYxLFwmHVy7h9q0bePf2Dezt7cam&#10;4EAk6+gii2VrnbElmnUM0UUwnA2F/yFgaMbt4qHKz1ow7LQyR7slPxMSZIy5wKGEzZHZPiRen/KI&#10;JQiqWUIknI4sTfU1gbEJkTK7iATIVrOYEAx7PJ1wIC5czYoyGRGAeltT1Y1aaqqr8eyV4NFMJ5/z&#10;dZ9Fs6M1DiVFKevi/tRodPq7ocTKAHXOlmjxskeTiw3qnSwJP9ZocbXVeBMT/qTruNPbHuUEoNyl&#10;T3K9Nbq9HQifrCe4foig10dQ6wj1xGBcEPYQEDVdyWEYIAxKPEbpPp4kpI3GBhNIAwhUlsg1eBaN&#10;LpYYIkD2BbnjQHoUphJD0Oplhwau7ycEyvkrLHSRq/M0Kqz0lINKp68TOv2c0B/mib4QD+wm5B1b&#10;GY8Bppfu6exlz6CD8CZd6XsSw5WVsJ8aiPZX4yfHmF4gVvIozj5DMcvVUllNeV+OrkrEcIQfKu1N&#10;UE4YFRDsIRgLKA+G+WI34froykQFkd1cX2JtiDaB5ejlanxolT1/Y3exKDoQbG0gczerINn83SpN&#10;DJTKDHQ1YLhydTq2bd+MvLwcbNmyCUlJiQgOCYYlKxSZBUWAcJmEltE3gQVhwYyFnp6enpKRsbHm&#10;u76+sh4+++yzcHFxwerVqwlZ+SqQdWlVHSFpWAWuFtjr7p9AUtpaLFxmiMUszBLTVxKm+jEyuR8T&#10;ew9jct8RBYh7Dz6n0m7elo91m3JQXN6EnIJqbN6ejwYC2hQBUsYlbs7KV2FvFukYwCcgGLvyixQY&#10;dvUNYmhsAvsPHMLQyDDOvHIW//iDf7w/bu/Tz5XjiUyT/Mn3/xpDw+PYkV2Iiuom1YUsQCggOFsC&#10;hAKNotlAKA4nWqeTh6yFA2PoIQiqMDXT0oLh4NAYurp6VTdyU1MLLl26gp/+9Kcz8Qunp3DGv//s&#10;U3x07xO0VTQh3SsImZaO2GbhgApHN1QTDKusnFBm7oByGxcMxqfhdHUDbh48hE+uXsHHd27hvXdu&#10;4eOP38cHd2/hHguv986cxa2pvTi8dRcf8ih0OfmgwYAvob45uk2t0Gki8QjnsRpOg99cPZROKy0o&#10;snK+D12PB4ezgU1beM6X7lHS7v9VSJ1DrpGS79IVpA1P8+V0Hwb/IzQfFIra+VvLXMkCYhJYVwGZ&#10;ufmDQPcFuj/P8u+WgKGcT+3H77PPOZ/m7i96FBiKxFqnBUP1nZoLcI/WfTAUEKw2NEYVNRsG55Ps&#10;K+fRzHSikRbcZG5jFWZnDuBpND8YqjA9szR7m7p2HlfNlcxj1BtZotLYGhuXmSBRzwrJnmGIjViN&#10;0PgsNbev/8oaeKyogSthxy2DsKeFstmaDW2/r+Y77qM03/6P0HxQ97jQOt8xBAx9UjVgKFAo4Wkk&#10;rbeMx0wtQWBaIRLWlCA2ZTu83cNh+JQeFvzJt+Fp44ja4hK8/NxzuHv7rnI6ufTW27hw5QouXL2E&#10;K1cv48rlK3iLZe8H797FxVfOoCl7J1L4zK/R00eeHgFLxhbqGVGGLM80XchSrkkZp4XCxwHD+aSF&#10;vi+jdguWrcojldBIyXRyat5imbvXRI8QaMDn24ifNVPE1RsRBE0MeR5j5agoEpiUsYoSJFrGKMq8&#10;yCIJQC1d0srRwlxjedSOiZNQL7JOwsVMhi/HnoQwZRGUrtNiMx0Um+gQ+gQimW7aGlljaaxUbcm8&#10;WBFQbWWsnQnPyaUNAdbaCLVc1+jEd47w1uRhjSonczQR2nrDvRUI9oZ6o4vgJB7QbT4Cc67oCXBH&#10;X6An6uwIXWJp4z59Aa4YYXoZXyjOJz3LXZnWWYFhn78LGh3NkLP0CQWIA4Hu6CIUilVRwLA32B2H&#10;Mgh0KREKJnfpPYMdS55Es6sNjqTHKXgTmBNnm3pCbJ2PPeE1EBOE0H4CoXhzD8t3GQ9JiO1Y7oYR&#10;sZxG+hMKjVHA+9PLfEgIHxmTuTs5AifWp+EgoXIfQbI7WCawMEAzr1EcfoZjAlX3/KG0OOyJD0e3&#10;vwfKxaHF2gQ9vu7YHRWC8bDlKuC1AkMJNbNlywZERkbA2dkJRkYEtsWL1fzIixYsgy4BztjIAiZs&#10;5ZiZWar5lA2n51aW6fRkKdPpGRgYw8fHD5mZK7F163bk5BWiprFVBbQemTiA/YefVxLYS0xdgwWE&#10;zUXLjJCcsYogNYjRif0YnzqIyT2HsXsfwfDASQwM78H2rGJkZG7Bhk252Ly1ADtzStFMcBMwFIvh&#10;ll2F0CcYPr1omXI+ETCU8YUChoOjYwS+EUzt2Y3rN2/gpz//mQItscUJHMrfT3/2C1y89BYqKmuR&#10;V1ih4hJqprF70FI4Fwy1FsLZ4Wm03cjasYUKCgfHCYNj84JhR2cv6uqbUF5eicHBYbz//oeagNu/&#10;FY8Y4PPPNF3J//LDn+Ls828gb20Wkh28sdnBEwW2rqiyc1bT3VVbOnDpjGIuCx08UBEahdGCQlx5&#10;4RS+e+8uvvOdD/Cd736AT773IT5+5zbePnUKJ+ob0ZOYgUY3fzRZOaNe3xLtRhIaRmYseURXskAQ&#10;K7m5mjct1aOFy+n9NDD1GGDI/bT734fLx7PkaSHuq5A6h1ybyh8L2f/OYMjts2FMAG4uAD5KjwOG&#10;knZmP36fDYHz6aH9qa8ODC0eAkPRf2UwrNQzQ76uOdYQDONM7RHnG4Po6A0ITshBEAHIP1Mb2Fos&#10;YgSlPxDUHqn5jvsozbf/IzQf1P2hYCj7S3xCn1nWwhkwzJR7VoYImf5uRT7CI1bB3twNS7+xAPpP&#10;L0J8aDiGentw+eJ53LnzDm7cuI3LV95mHXIZFy6dx6Url3Dj+g1C4T28f/MmTo6PIjsqApl8jrbr&#10;GqJMX+N53KHmRTacGVv4nwmG0oWsupHngGGDCSGPcNhoaqQk30X1xvpc6vNdZp4tWY4RKgUSmwiP&#10;NYa6aDDnPgRFCZMiVkaRWBNViBVrvjP8LGFU6gTyCHsyRlHG3rW62aGeICkwKGPoKs0kTqAAIYGS&#10;x9RYLLkvVWuhj3or5otA2DStRsJmvcCjuR5qrAiTBKMyCx3kmSxGiaUeKgl9lYTISgKkOHdU2/G9&#10;tuP7y/M32IssCJ0GqDTVUcDZ4WlHYHRRlsN+mfFFwuQQAKeiAjApsOZhi2LDRaixMcTgLDDs9HdC&#10;N/cToJQxj+Ick0WA3LnoSTQ4mONgcpRyzBGrXjWhscyR5Y2nLUYSQ1R3dxehsJXAKFbEqdQINf6x&#10;ypn1IGGvJ8QLpTzeLoNFyotb5q+WrueR+GDVDd0d5kUA9kEL85FlskgdezAmQAUZn5Iu66QoTCWE&#10;E1y9UWFriipe80AI4TeR62NCMRIaoAHDktICNZ3dkiWL8M1v/jn1DfzZn/05vv3tp7BksS5B0QKm&#10;JtYwMrSgzGHEAkng0NzcUoGhnp6BmmPZy4vAsnkriopKUFxcirqGZjXGUOZIHhrfh6l9x2fAMCFl&#10;NZ5dYqCshtKVLF2te/YfIwwex+FjL+DEqTPUKwTFw8gtqERaxiYkpqxDKpcS7qZrYFx5Lkt38o68&#10;EhiaWeHZpXpq/uWSimr0Do6gb2gUAyNjaG5pxZFjR/EXf/WX+OzXEvRFA4UaOPwt/u7vf4BDh49j&#10;V04ByiobVKBqCUwtVkOBQulOng8MZwOhdB/P7kKebS3sHZpQc0H3ExD7BjWAKN3J4pFc39CC4pJy&#10;VFZW48SJ5/D3zIv8/fa3v2bmuJRQOlz+7d/8EJP9e7E6IhXRJg7Ybk/at3NVU93V2Tmx5SQzm7io&#10;buUsc1usYOVRnpqG03v24KNbN/HRByykqPfeu4urb7yGwcpKZAeGYjv3Kza3R7WxjbIYdpnZos/K&#10;jjD2iG5kgSBWcnM1b1pKwFAr+T7fvl+kuXEMFYTNk+6LNBfm/phS55A8UfL9vysYarp3td255o8F&#10;haLHAsNHaC4QajVf2q8SDLWwp4VDkQpaPb1+Psl+/xlgWM9jlOiYYutiI6TrmiHO1gOxQUmITNiG&#10;wOR8LCfo+GcQDCVMze8Dhn9o2kdpvv3/g+VFOJwXDDMqEbyqEjGrShCbvB3eXpEwXmyCxd94Ei6W&#10;NsjdsQPPP3cC79yV2IW3ce3tm7h86SouXriEi4TFy5cu4s6tu/jko+/g2utvoKekGKsdHLGOUJiv&#10;Q6Ax0EBgu4k4mRj94WBozrTzwN7jSEGhFSVWv1lgKJJ16rM580mo67K3RrsNn2emk67nDglvRlBr&#10;JuS2mGqsjNpj1Bnp8R00RDOP0WolUTBM1BzD1ca6qBN4JCjKbCESRkUTIJpwZst3TyyKlkYqtqIa&#10;wygWS5kqUOaR5jmaeb5GAUqma6ZaZGlhxLxyH35utJTQLYREwp/EEKyyMmRdSQiUeIBybCsT1PPc&#10;KvC0TDXHvCgRRAUuGwicsr84lYjlsI5w1cClqMPTHgMBbugnuLW7WBNedXhcI3R7OSiQbPOyQ4vE&#10;PCSY7UkIxVAwQY5wmq+3AIU6CxUMjwX7YoQwVsvjN3nYYTDCH7tTI7E3M5ZwGIqOEE8FdhL/UWaf&#10;kS5lCdkzIGF2CIZlBNEs/WfR7GWPA2kxGI0LQnuQGzqYpsnPEZ0hHmhb7opdZktQbGeEPvGsJji2&#10;B7qhlDDcLGGB/N1QKbPAOFuhL1jGbvqgN8gb41HB98EwMMgXTzz9zWknkifxP//n/8STTzwDXR0j&#10;mBhbEQCtYKhvDkMDM2UhNGVhZ8HK2pgFk56ePnR19REREYX8/ELk5uareHw9fYMKCrsHxCt3DGOE&#10;POlOFjCMT16FpxfpYqGOgcb5hMAkVkKBw+PPncbpV85TFzE8th/5RTVYt2EXVq/LwhpqV34FBgma&#10;h06+pAJh5xRXKueTJWyJhUbFq/iFw+NTCgy7+wdQV9+Al8+cxj/9yz+TtTTBrGXMnnTTiiPK+x98&#10;jO6eAWTvylczmAgAzu5GfhQYtsyCQgHC2VCoHVuorIUEw/5hinAoYKgZZzisYhjW1jXxnhWpbuQr&#10;V97Cz372CzVN3+fKVMgfh3mUGVreu/MxGstakOAVhkhDa2TZuqHKxokPsB1qre1QZWaDaisCnj3B&#10;0MwamUassDJX4PLxY/ir9+7h+x9/hE+++x1858N7uPrqWTTvzMIKKwdsNbVFpZUz6oyt0WpEGDS3&#10;IRja3Lf0zZVAECu5uZo3LTVznOn9NDD15S2Gv2+A69maDXJ/bKlzyLVR8v2/KxhqoVC6dAW8xIKo&#10;7e79Mno8MNQC6LRlcvoY2nVz9fD+Xy0YaiXAp7UezgXBuZL0/1lgWKRrirWLDJHMhnu823JEh6Uj&#10;JHkH/FMLEUAI85GYfGmEIQEyGWM4G9C0mgNNSlw/MxZxluZNK5p7zC/SfPs/SvPtL5ov7aM0Z1/l&#10;dUwQfJTFMGxNNWJWFiIkaiXsrDyx9NuLoP/MAsSGhKCnow2XLp3D3bt38NZb13D18tu4eP4yLp+/&#10;qMLUiEfyvTvv4uP3PsBze/YiLykJGfy9tom1kPVps4FmOEyLssTp8ff9w8CwzZzlCJ+3uZoPAOeT&#10;imM4DYYCcLPBUPtZYE+sgf3O9hjyIhDZWynAk/QCh03GBqjX11EWxGbCW4OyKGqsi3JsrWOLjEmU&#10;cYvVhstQw20SIkcCNDfZ8B0SSJOYewQ2CcYsYxrl+HJeOb4CT7GwKqCWvHHJfdq4T6vklVDXzPvZ&#10;YEJx2UhIbLIhiBLwVIw/if1HqSDShNVGuUYeX2nWNbcRHjvs+M5aMw9WhsyTAYpNFqPSUk85udTY&#10;EhrtCYp2zJstywYLXrty6rBUwa1FMj5R4iBK6JxeP2eUWYj1U+Zj1ldA3OVCeHSwVPEKZezk7oQw&#10;HFqRoBxg6r1Zn7tboYn7C+xJd/JkSrjy1pY5p8Uru9zOGLsMF6qA4GIx7Ccw1hNIu0I9VTBvSS+W&#10;wxyet9zJTEGhxGyUMZXljsxbkBe6Q31R4WiBSp6/m0DYQ3UHemE0OkgDhqOjg8jK3oa4+CgVbsbf&#10;3x9Lly7DU08thJ6uMYyMBACtYGpsCxMTgUSNxdCMhZ0WDM3NxYFFYh9uQHp6prIcdnT1qjmSW7v6&#10;0Nk7iok9R7F7/4kZMHxqoQ4WLjVA2sq1GBiZxIHDz2Fi9yFM7T2iIFGgsKi0jkC4Q3Uj5xbUII+q&#10;qGnD+J4jOPbCWZx46VUUlNfCzNoBywxNEB6ToELVDIyME9y6UdPQhOaWNlxgK+7nv/j5DBhqxxn+&#10;7Oe/wuUr11Q3clZ2npr7WEBQG6ZGAeA0FD4EhtPdxrOBcDYUzlgLhycJhpMYmIZDAcPuviEFhg2N&#10;rSgsLEZ3dy/eY0Ei4x5/K8QqZkLm7/PPfouf/9uv8MqLbyBrbRai7f2QbOqAQmcv1Nk6s3VjSzC0&#10;YSvLka0WR9Q6uhEMrbDO3BoDW3fg3pmz+OTmDbx17nWce+UM3rn2Fm69/jpGisuw1cULu8wlKLYb&#10;X2i2Msxs0U2olDmO/1hgqEkvXcC/3xhD2V+bF/kuDi0zQPYlpYW4r0LqHHKNlHz/7wqGAmAChWri&#10;ft7rrxIMxSI5M46R32V/OddsGJytufuL1PRyXM6nPxQMtekF+P5rgaEmrXZqPQWGXBaysb5qiSGS&#10;2MhL8AtHeNQKBKVmwy+9hFAoQa01YCgw5PU1GCo9DIb303pnViB8TRUi0nbBb3kizPRtsegbz8DK&#10;wBBr09Oxb+8krl2/irffJhBevIxL56g3CYXnCYWXL+HGtbfx4b0Pce/6LQzU1CHV0RlpS3WRraOP&#10;qmX6aJGxhSwnmsSpg6Dwnw2GotkWQwVjBCTlTEIgrDPSRaXuYgV0Qx4uGPRyUV7JZfpLCFgEP+7X&#10;RMjr4HGGnBzQZc13h5DYYKTpalZjF7kUkGsST2bVHazpYpa4iQKEEuRZjldtpq8JAC0iwIl3tLIS&#10;EgwVFFJiaVXifh0EPVE707fyfjbzfgoY1hnz/GZ6PL4+YYxAxnUCgipeI5dixRTgbJF8UTJGUjvO&#10;spnbBA6bVDe1Bv7KJZC1pT6qLSgZ22gtFknub8f3m/Ap6ZoJkxLPsGFa7R52GAryRLurDSrNCavK&#10;kkk4lfMTfqULvcrSADU8xoAEEA/3QYOnHcHNDGUOpgQ2c9S4WamYjeKVfXhlAp7fkK7C2IjFMMdg&#10;oZr/eSTSX1kTZb++cF8cWBGHg0zbE+qNXIJhBcFwmPsfyIxXVsnJ1GjszUzAQPRylMh4Skdz9IX5&#10;ETgDMEwo3JcSowHDN147jWNHD+DA/ilMjY9hx/btcLR3wtNPasBQxhaamlrDzNQGhoZmMOIDbMJC&#10;SsBQLIfLlukSEE0QFhaOVavWIDIyGrGxCaiqqScYjSkwbO0cVN7IYjXsGZhUXskyJd4iXSNkrF6v&#10;LGpHjr+oxhd2940qy52MJUzJ3IDI2HSs35KHprZBVNV3ob65D6OTh3Hyxddw7LmzKKqog6WtC5bp&#10;myAkMgbllTXo6ulDkwSNrqzG0NAIvve97xO6NN3ICgyFuwhe/++f/xVHjp1Cdm4hCksqFPzN9T7W&#10;SmBQupkFHuubOpmf3gfGFc61FgoYChSKegfHlXOLSIWoUd7IQ4TWdpSVV+LQkcP4h3/8RzUv8ueq&#10;u1vMhZo8/vMP/w2HJw5jbWgSEsycsFLfCiXWrqi3ceGDyZfU2olyRp29C6od3JBjaY8CNy8cLSnH&#10;By+8iDf27kd3ZQXqcnPx/OgIbj93Cmfau1CxPBxZJjZsEbmgnft3WthTtuggWHbwtxUY65krAkC3&#10;bJsj7XYBOfneRegRzaxTMp8WP8v630fTx5oLf1+kuTD3hXoMa6YWdh8+hgDsXJmrQl8DxpKG+3K9&#10;3Of5AO4/WgKHrbyeGVicJ41Wc6FQ9PhdyQ97Pqvu65njPGhVnKtm5lXmGH6UGqcln8VDeD6YqyVU&#10;iTTftZ7L5qrbWLNNA4VfJC2AaryheS5KC4IK4kQCgFz/MBTOlgb6ZuaFNiEoUzKPrlgI5ZgtBIVm&#10;wqDyVFbXz4rD0Bg5S/WwZpkxEq1cEeUfj+DojQjMKIIfAUccKQTmvBQIUbPhSNavqFWaDX4zmpX2&#10;y2i+Y8yXTmkWiP0xpZn/+MvJh2DoK1ZCgqErv7sxXzIWM2BVFaJWliEqYRtcHPyx7MmlWPjNp+Dp&#10;4oKSggK89OILuHvnjnIwefPNN3Hh/EWcP38e5y+cx1vXr+Hee/fw8Qcf4srLZ1C7Zh1S9AmUCxej&#10;1IAQRDUbaUCwTbyPKdWtPEu/j1dyK5/xuZoPAB8tns+Kz6GZMWoMlhGcjNDlaKOmbis3WIodT/45&#10;ivUWo9vTEc1OVijQX6TiDxboLUS58TKUcpuA3mSAN4Y8XZSTSgNBTaCxWSx+lACndAnXcluLNc9F&#10;CSiJBBDFktfr6YQ+H1e0OlqrmTsEPAXoBCjVeEZzlp/TapXjEhgFOjttWMYy/y0CnjxHFSGzhkDb&#10;SHis4fnEeUasns0iAU2qRUTQFOujHEO6w1so8bJWUMzrEakp6wifIsl3K+9JMz+rcZQEZE33uMiU&#10;0MdroWT+4Ua5nzbmXLJ84LrG6XUybZ2ont/r+b3JzpLX7Yr/j72zgK/rutL9vGkbJzFIFtMVXV0Q&#10;sywLTDJbZksyMzNbzGxmO44pcRKHHI4ZJTM72BSmOO28ttO0TZrEge99ax8d+fr6ypAmnfRN9PPn&#10;A/cw7P0/a+219qqUBFRGh6KI2y8kOC4jSBaGBqM2KRpbenbGM1kD8PLYbKzv0hHLCJWLg3yQJ8ch&#10;+STjQlXbyYr4MKzt1hEbCXllsRYsCvFGUVSI6h/6sb5dsWtwb+wdMRjPjR6qEowvs3AfhMt1XOex&#10;fl2xfUAPPDG0rwaGJ4+9gf2vv4BXX3oWe3Ztx8xp0wiGEWj7qBM8Pfzg729EUKBZyZ9fpxoYBiOQ&#10;BZPBEAgPDy/V3rB//4EYPXosunTphh49ehIMS1WvJzUr1igwFCDcsGU3IekxAt9YOLn5wMXDoFzJ&#10;tSvXKShcuWZzc5LpsRNnKTDsQTCUvpJrV29FftlyFJSvIBjuwfMvHcAzz7+uutmzhMXCzcuA1M7d&#10;sGDhYlRW1SgXsnSBt3s3oeu3v2t2H+tgKLkBf/aL32L9pm2YOGUmFi7JV9ZCkT0c6lZCWzCUwBO9&#10;jWFLbmQdDMWFbAuGkqZm1WqxGFbwOEtUxPSf/vzfyqL5hUQkkwh1y+avfvFf2FK7HsM7dMOwgFBM&#10;9DVhmSmSD1Y0H7ZoFASJKzkcRWaOE5AXmCJQ2CEduybPwCslFVg7fRZm9cnE5O49UTd5Cl6rqsVr&#10;RWWo6toHC4LD+JBGo4ayBUNJkCwgpgNfswTMWOnZS/9dn65nZSu6bV19mW9AjkCtJd0BbnfRg6XT&#10;cQyGLS1rC4b6/O8SGNrL0XKibwYM71Tztpqm/xEwtFUZK0lbINSlw502fQsMbcHvXroFhprEiqeD&#10;oQZ4TWB4H7oNDAMsrLxY4BMMxeqpbVODBpV2SM0LQYFfAGa6e2OUVzCGRHREry5Z6NxnGjoNk95O&#10;tAjbBA41MCy8Aww7EApF9kCn6zaYu4ceaH2C2LchRwDYkgQKOw5bhngOY7ILENcEyV1HFKBv9mL0&#10;6DVGBZ24P9Ie3u3d0bd3Hyyvq8fhg4dw8fwFHDtyFAcOHFBAePjoERw+cRyNF87hyo1ruMzhC1u3&#10;Yl6PXsh288IMLx9I2qMy1p2SwFq3EDrS1wPDO+UYAFsSocvE94WwJYElAoUb05LwWNcU1MSGYoHB&#10;HcUEiM2ECYkaFpiQPHr5KgI4CEsDvbGEy2xMT1ISi1i+vw8KCGcCZQKK+f5eWOxDYCNQLY9lXUMI&#10;KiMEFSgAJKyFsWzvEI0VHWNVEu25Xs7IDfRS7t8KAlS1he8GgaqKECt5FwXiVNodCX6xcFrgSwCT&#10;+xMoLCUkisu7RM5JwFBc12J5JBBWK/krt3R1EKGT29JdybrFVDtuLSJbtqvAUgCV+1dR2AKs3L90&#10;LWcv6WbOkUoVGN6uilDWtbGRWBkXjaowi5ZwmirgvooJonXxUdiaQTAc3B97BvRFXVwklvD8lvHY&#10;8nhc+TyOfJMBCwO0rvRUW0oCpaQDkiTXcn8qY6y8tlFYnRqHVby+a3mPquPCsCTIC/lmf9QmRHB+&#10;HNZx/uaMVA0Mjx99CS88twMb1tYib8kC9OqRAV9vH7R+pB083QUMJfjEjOAgMwIDxH0cpOTHr1VP&#10;Tx+V0iY2Nl65kQUMExOT0bVrdxV8Iv0kS1RyZe0alZNQrIYCiDmjJsMnwAQffhULGFbUriA8bUFe&#10;YYWKDJYu6RYuLcGkafPRf8goTJq5GPVrt6ku8aRrvM3bnsaLrxzGsy++iaX5FQiNjIerpwGJHdMw&#10;e848FBaVYPHSpaisrsKbbx7AX/7yN2V9++yzz/HZTS134ac3v8TFK28R9GoxdsJU7rNAuZBFtnAo&#10;0sFQh0ORWAzvFwxXr9uE9Ru2KDAUKFwr7R9XrEJ+QRFWrFqlMuR//MnfNTD8Sv6XbvC+wqeffYkb&#10;V95FxYJCDIlMxqjgCMymCi2xCgrLCHbFEjhCOCwzRfGFjOHLGoXCqERUdeqJyoy+mJuQgjHWKIyR&#10;XlLSumDj6Al4evJMrOramzAZw5dBoDACy42hlBX1RjOnxZ18J9R9D4a2+h4Mm2HufykYitvaVrau&#10;438IDFne2oOhXAsNGHideL3LOT/PLxDTPXwx0s+M7Pgu6NdrNLpkzkTq0CVIJewki8XwezB0KHEl&#10;S1d48ZLUWlzsw4uQPKIQ3XJy0WPgLHRMGYgALxNcWznDEmDE9ClTsffpZ1TuwrOnz+DIocOaxZBQ&#10;KB0nNJw5jXOXL+Hq9Ss4efgA6hcvxsiIKGS3d8MiA8FAPRO8j01gWGXwR6WffzMQ/k+DYTVhpFRc&#10;w4SsLekdsLtPN+wd3Bcbu3ZEeYxFWZWeHTkIT48YoFKkSD69LX26qF47VndKRHmkCbv7dSfA9MWm&#10;zskK+hZ6tMdiTxc+p57KZSxpZqQLt5XJMQpSqqXXjqYUNlXRViwz+2GpyRfz/N0x28sJ83y4bpCP&#10;CkSRtnmF0j6xCTYF3nQXuFjvVNtF/iaJucUKuYLwuTE1ESvjI1EkLmZZh5AoECgWwhoJ2mmyFIql&#10;VLYnEjAUK6WWq1GCXjRro7IkUgKEcr3E7VwpwMft3CEbGLRVmcB3k/TxKosJNWFWVIXyfee9KJPl&#10;zCyHuA+xKEoPJas7xGNr1zSs4bCQwLjE11MlpS7g+eRTRYTnZYTzpQTDPEnvI3kiJT2QuKubUgKp&#10;HmyoxQR4WXYZr6ssL304S+R3rrjdeZ0l+EeB4eFDz2D74/VYMG8iemakwd/PCw/94Ad49JG28HDz&#10;RYC/CcZgK0IoY7DWxlAikyVFjZubB/z4cIsbecaMWSpVTVhYBMEwA+WVtdi64wlC0npCFAGqdq3q&#10;yUQSXY+bPAdR8SmIiO2AnNHjUVBaiSW5JRg9bipmzl2CtRu2Yev2p1VPKVkjJ2PyrCWoW/MY5i0t&#10;VV3jbd2+F/tePYzn9u1HbmEVwiMT4U4wTEhOxdx5C5QLedbsOahbXo9Ll67g008/w2ef3sTfP/4E&#10;f//0cwVeH/71Y7z25mHMX5SLSVNnYVl+yR0WQ91qaAuGzVZEm6jke4HhmnWbm8FQJPkLa+uWIy+/&#10;UPXj/PNf/Ae++PILfN4EhV8KGHLkT//9Nxx87RDm5kzCwJAYTDbHYmlYHMrD4lFJOCwnGFYZw/ig&#10;hvNrKpIPWgRKJem1KRzLCIiLqDnB4ZgRGIppQaFYHJ2I6k7d+ZL3QU1MMkoCuS63sTw4FCt4f5eH&#10;WFBPKKwLkUjiO6HuezC01fdg2Axz34Oh0jcHhiaCobiRNVeynK9cC7n+6nd+vBVzuJhgOMUrACP5&#10;sZid3Bv9+01E50FzkEIwTPkeDO8qiUqW9oUJEq3Na9SRUNh5ZAG6DlmA1O5jYDWnwPURN3i1dUFK&#10;XCJKi4px4M39OHfmLBpOnsLRo0dx6NAhHDt2DKcaG3D+wgVcunIZly9dwEtP78GsgYMwwNsPY1w8&#10;sMyPsMb7WxtoVFAocFhu0PRdAEOxtokkirgu3IxdPTpjl6QuSU/CCkJcdVIEtvbtgqeHD8CuYX3x&#10;+NBeKlee9FIi2jm4J7b06owXRw3Fa+OH45lhmaiLj8Bs17aY5dIGpWHBeLxXFzxOkKxJisSG7qkq&#10;Z+HmXp20Lt3M/siVnlCCPChCpCSqTolTvXksNfqo5NiLfN2wzOCBvABv1SZR4E113xdIoOF0AY89&#10;n8AjACq5E1cnRSvrpeRSlLQ5sqyso1sG5XzF8iewKEEyWiLvJhjkUIdEaXcpACrS2yEqBcs1cwyA&#10;Lcm2T2K9j+IqE9/nEJZnsgy3qZYxhyh3dDGBVSRu53ICu8Bkrp838vx91Xgp1xE3dbnVCBVcQ+gu&#10;k/aRhPIScUUT+KTdplwvuW7LDJ7I9fdSKjRpUeGyniyzrGm+LKPA8PXXt+PFF7dg44ZyTJ6YhVBu&#10;+KEf/Dta/bAVXNp7qkjkQBZSwfyClSAT6RpPCzrRwFDcyEOGDMPs2XPRr19/1e6wW7ceKvhk5569&#10;WE0gqqhdQzhcjaq6dahZvgHjCYZxHTohJjEVI8dNQn5xBRYsLlA9j4g17ulnX1auYrEyZo2chLFT&#10;5qFm1RYFhqItjz+DF185pCyGywoqERYZDxd3H8QkdMCixUuVxXDWnLmqx5Nf/eo3+OKLL/ExofBT&#10;wqEktf78C+DXv/k9tj6+G1Omz8HseYtRwGNwBIPKOmgDhfK7gGPFg4Dh+i3NYKgPq6prUVRcilde&#10;ew1//stfIKlzbn7xuYJCSW/9CY/5pz/5JR5f9xhGd+2H/gYrZlniUGCNJwDGEASjUWG08qGy8OG1&#10;8OUI4ZdEACuLYCwj5OURFAutMSgkHOYSDpcQDMXVXEqwrOD8IoMJpT6Em0C+hLy3y5X7WHrL4ND8&#10;vSv53voeDJth7n8pGOoBL7oUxHH4j4JhVUBTG0POswXDarU9CbAxsbA3qmTJEwwhyOIH4+CUfujd&#10;fxLSCYapWUvRUYEhIYgSGPseDG9X0rA8DqVfZAJiTh7SR+Sj+8g89BgyB0kpg+HraUHrf28Lk3cg&#10;svoPwub1G1Q/yI2nGpQbWcBQdPz4cZw+fRoXL17EBcJh44nj2FJbjay4OAz28MVslseFPgQ1wmGN&#10;gdDXBIYVBEAV7MXh/zQYlgdp7eryDV6oCg3BY91SsSY5FosDPFEUzg+SjlHY3KezSsgs0bJ13RKx&#10;PrMzNmZ2UalUNvbtjG0DMlT7tCeH9cOTQ/qgrkMUZrq1wRwPJ9QnReHpLK1Lt/U9U7FtYHc8kZ2J&#10;3dn9VMLmsoRQ1ZtHfhSf96RwZZF8ZuQgbB9IjugYjXxCYy5BpjYhHGtSE7A8MUrBj0DMUsKiwJC4&#10;oiXStzY2TCXMXtlBrJLxqIzkRxRhUaKcVVtGAUBpd6jgT1JREZwEmHju0gWgBpGERS4vLmQJECry&#10;90ahnxffQX/VS0y99BRjJBgaxWp4C/ZuQZ9A4O0SiFQR4HaSJiIVQZpkWpWB4iqnyriP4gDCnYHw&#10;a5Boa8Iex8VdXWNhGcFlKgiWcl7KyinnGdJ07Dw3vctCiSDXo7Glbae0m5T2j9W819JuUiyskl9S&#10;2kuWGA0aGD777Go0Nj6P69cOY+f21ejTOx2tW/8IP/j3f4eTkzO8pNcTPtgSeBJMCDTwK0cHQ2lf&#10;GBoajlGjxigw7Natu/pd2hiuWLUOTz/3EjZs3U4YXK+gsLpeG44aNx1hMUkIi07AiLETlStZkltL&#10;ZLLkMJR0NWINFDAcOGwMcsZOR9WKTViUX4llRbVNruRD2PvCG82u5Lbt3REeHa+COcorqrBg0WKV&#10;v/DDD/8qp4mPPvq7Sv0ifzdvfon33vsJaupXKzeytC8UMLQHQmlPKLIFQ4FCDQwJkPcJhms3bG0G&#10;wg0bZXyzipYuK6/EERY2n31+U1kMP7v5GW4SEP/+5Vf42yef49rlt1CXW44hMakY4BGMOSHRKDBF&#10;82EO5QMVjrIgCx9kIwpZiMzz8sEkZxdMdHbDHN9AfmmFqgCVqtA41HBYFxrLFyGcD1KEsjKW+RJk&#10;CIWrQ8JQzwpHgjrq+FDWEQolskwA7A6w+x4MbfQ9GOr6Hgy/eTDU4PB2MKwMMKKUYFjE+UsMQZju&#10;448xQVYMCuuAvqkDkJE5CamD5yKNoKNZDAk+lMCYgKFtQImA2/9mMNSVRDBM4TXqOiIXfUctQeaQ&#10;WUjq0BfuTga0/kFrxJrDMWvSFDz71NNoOHESJ44dVy5kCTgRKDxx4oQCw8sXL+H82XM48cabqJ43&#10;F30JeCO9DCgyRaHCjyDh7Y9aX39U+zeBIZ9LeZb/p8FQYEQsZgJBy3w9FHBtSE1CaZgRk50eVv3r&#10;Lk+PU92qSXqURaEEtC4J2DgwA2v6pGkpUnqnYVOfTljXI0V187Y9MwMrUuMw06udcgnXdIhUffiu&#10;6JygevFYI8sP6Iod2X2VNg3opnrlkGTPdZ3isbk/fxvWG7uH9cVj/buhLoX1WIcI1ZXc86OHYPfg&#10;3sr1vMjXHYv83FETE4YVHaJRnxipLJzSTnFjtxRs69sFG7omK/e1nkxbrGe5BMF8yaVIiBJL2hJu&#10;ZzG3I1YzmSdWR4EtcU0v9XTFAtc2mNv2ERR6e6i2mCsIZRKFLUE79lAoagkMHV3/crEeU3LPagl5&#10;KqJcIs3NLAc4ra+vWRODeK/E2hmMWquZQ6NaRvJK1oeZUU3YE9iVtECSN7Ka82Uo1lEJ4CmjdOun&#10;Sk/UtKysI9NqPscVGJaXz8CBAztx4/phNDa8jMcfX4nJk0cR+Ix45NGH8dBDD6O9s7uKUA7wD1b5&#10;C8VK6OTUHu3buyIhIQkzZ87G1KnTERcXD3d3L/Trl4k16zbiqef2YfPju1QeQ3Ehr9+8S7UxFDD0&#10;J5B48muqV//BhKhNKip55xPPNucyFDCU1DajJ8zEyAmzkFdar4JPZPjYjmcVGMoyYjGMjkuGk6sn&#10;ImLiMW/+QixctAR5+QV4Y/+bkD6Hb978QgWffCERHfz76OPPsP/AESxYnIepM+aq9oUl5TXN7Qft&#10;ZQuIulXRYZ/ITT2diPRUNbrFUIBQXMhbH9uh8iaKVVMCUK5ev46P//53dVwCiJ98QUDk+H//5WPs&#10;2/sypg8di8Gh8SoaeYkphnQfw8pBwDCMkBfGB9iEpSxQZnv7YC4rjooOKViT0RvFkQlY4mdCaXAo&#10;K/Qw1LACqQ7hOK97LYd1wWYCISGQWh4kya0JKuph5QPMB0QATIEc5y8XYGLFVM8KSoc/W9nDny5H&#10;y/5DUcn30C0Q+3pqKdLY0bItgeGDqIaVviMocyRHkCa67XdeW60/ZdNt636Tsoe0/wl9HTDUYU7v&#10;0cQWEr+uHIGhLoE6W2mgyPezCQR1CLRfTi1rA4batIjr+rMi4LtbGGzFPILhJIJHDj8Q+0Z3Qo8u&#10;Q9G5/1SkDVuoQEcHQ7EaCvx1zC4hBBU5BDVHUNeSHK0v6pBT7EAaeLaku21Pl/3+dTlaViyi9yst&#10;hY+k81mmUvv0GrEM/YcvRJduw2E1JsD1UQ94tnPDgO69sLKqBm+8/CrONFkLjxw5gtfffEMFnzQ2&#10;NCogvHTuPC6cPosnN27EhC5d0If14DTeuxIpfwmGy/1YphoCUdcEgBJlLrBfw6H+0SjSofBBwNC2&#10;f2RH8HEvVUhUrbhRg/1RGcqyTSxuSdGoIHxVE7YqE8M1iyHhriQxDMt7JGOTgCEBT9KiSHdr63uk&#10;an3/dknC5l7pWJEWh4UBnlhErUiJxWrJnZcez2XTVZ/Atd2SUJ4WjeXdO6ou4FZwm8VJoSpB8/p+&#10;nVVXcNsG9VT5+zZzekPvTthOMHyC0+K+rk+OxjxfF+RZDFjZMQ7LO8agnlrbLVlZGveOGKSsjruH&#10;9EE9oXFNWiIe790VW7unoSLCpEBQJG3qxLK4sVuqCsCo5jmXh/PDy88Di31clYVNLGtiWVzq5oxS&#10;g7eyGtY1XTt7KBRp7uFbgCjT1YQ4RynLbO93s2zuo+39rRAoFGsht9UMkWo5fkxQeveEtuP203db&#10;Vv9NgeHwnK54fFu1shj+5AN++Vw+jJde3o2p00YiLMKIhx95CK0eegQebj4EQ6NKcC09nbRq1YoQ&#10;6IGMjB7KWjhq1GiYzVYFi71698XqtRvw1LMv3gGGAnvDR09RwSfOHr7o0qMPalesVT2eSP5CsRzK&#10;+LMv7tcgcvxMDB83A8uKa5vh0B4MI2OS8GhbF1gjojCFgDp9xixUVFXj2o3rKujkyy+/ah7K3+9+&#10;90c89fRzmDN/CWbNXaTaFz4oGIql0NZaKHAocgSG6zY+poBw46bHsEUsqLUrUFxShmekt5Pf/lbB&#10;qxyZgKG0LRT9+lf/F7s27MC4jIEYJL2dGKOQb44h+Yez4gnljQxDqdHKL59gLGUBNJfDwvgkPDV2&#10;Ep6bNAPVKd2wwFdSWgj0hWOFFFAhVj5QVtRRtUYzCyLCECVd4NURKrQHzUh9D4a2crTs92D4P6cH&#10;A0NjM8jpYKh6M2ma94/o2wPD21XdpEqBRb73+cZQzDIEY7xPIIZZYtErsQe6dR+OToNmIi2HoDOi&#10;UMHh7WBY+j0Y2ipbjqEYSUOXIXnQfPQYNg/9Bk1FanJfBHmFwPlHbWExBGHWxEl4aucunDpyDBcI&#10;gCePn8Bx6Rf52FEVdNLY0KCg8MbFyzj+xgHUL1mKUdGxGOrmzTLZpPqyricYrvALVGBYy2evRu4/&#10;nwWJMLeFwv8pMKyzsrywitXcoNyKG9M74Pmh/fHU4D4qsERSnmzslYa9owZjR1Zf7B7RH7uHZ2Jd&#10;73TVh++qroTBvp2xsWcaVnVKwKYMAiJhq8AcgJKwYKzr1EHl6quXHkN6pBAGk1FKACzqEIbqrglY&#10;2StVwWZph3DUdolXXbuJFVESN4vWEkBlWJEShfJkgiNBtDTWihleTsi1+ivoXENAXc19bOnXRbWD&#10;3Dm0Nx4bKHDZQ7nAt/fPwHMjB2PP0L7KtS1u8qXBvlhJaBXXt1gi9+YM4HhfPNarE+oTIrG6Yyye&#10;HtAbr+QMxpY0gmwIPyj9fVR0cg0BqsbBtRRJPVpl1KBOJNMCc46W1Zexl+3v9wJDae/4TUqBYUyU&#10;P/Jyp+LUyRfw05+cxo8/aMD1t45g38uPY+KUbJh4c6U3lDaSvsbdV7UrlOl/+7d/g6+vH7KyclRv&#10;J336ZirXcps2TujZqw9Wrl6PPQTDTdt2qgTX4hZet0nGN2HYiIlw9w5EaycPpHbpjsraldi953kF&#10;hes2Pq4sh5KKRlLbjBo/A9ljpmFJYbUCQ0lXI8EnL7x8sNmVLGDYxklcyXEYN36igsPNW7fiD3/6&#10;o5yigkJ9KN7kG2+9r7qkmzF7gXIjF5VWEfxqHUKhyBEYihtZpFsOxY0scgSGa9dvwabN25Q7WfpI&#10;lh5PxN196PBR/PmvmqtbopHFlawCTz4H3n3rJ1hVXIesxK7ICozEQks8Sq1x/PoIV1BYTuX6B2Mx&#10;C6/Zvv6Y6OmHgpR0HCwow6nKeqwZkIUZLJDme/JrMMDCioUgSCCst4RhhTUcy02hhBsCobIWamAo&#10;qjXyoeNDLaB1C+7+d4Pht6V/Nhjar6vL0bItyRGofROydU3bytGyDwqG4iYWd7HAnG45tIe8r6N/&#10;BhgKENY0qUqilY0RyONH3kyDEWP9gjE4Ihk9UjPRtc8YpBNu0kbkIW1ksUpXI+qYQwgiAHXMKSMM&#10;FTuELEfQ1mJ+wxZ0OxDeS9o+ZD1bsLPf5t1ku54uhwDoQBKMk5Rdoh3L0FykD12IvsPmom/mBCSE&#10;p8K7tQecf/AwUmLiUFNegsNvvI6Lp8/iog0Yqkjk041oOHVK9Yv89sUreHH3U5g7NBtDWSaP9TIQ&#10;Pswo8QlCvYHlIect978FhtUBRjWUgJT/aTBUqV8IhGVGg0rRUhdlxdZuqdgiEclRZiwyeivoenFc&#10;FvYSoPaMGKDAa233jgr21nTpgK29u2BzdwIcgXBD52SsT09Sbf6qoyxqfG2nJKwgNEr3b2t7p6pu&#10;36o7x2M14XLLkB5K1Z3iVD+/GzI7q36CxU0t82RctDQyGHNN3qghjJbF8x3wbY+8CCPWE0g3EhZF&#10;WwmDGwipApHFSazruL0dQ3qpHH6PZXbDum7JKqhlrq8rFgd7Yx3P8ZkRA1Xy6Od4bjIu/RjvGNgD&#10;uwb0wJ6BvfH0oD7YwnOSNnxFBENxv4rx5G5gKO5g/f78S4Khj1c7ZA/riWf3bsT77x/Hz3/RgJ//&#10;sgFvv3sU23YsJ2hlIzTUiocfboNHqEcfbY1WrR7BD3/4Q5gIGpMmTVGu5OTkFNW/soBhr159CYbr&#10;8OTeF1TKmtoVG1RE8tqNOxQYDs2ZAFdPfzxKmEvr2gNVdasUDG7cslOB4Y7de/HUs6+q5cdMnIWs&#10;0VMhaWoECkuq16g8hhJ4ImCouZI7wsnFE6GRMcgZPlKlrHlx30v469/+2gyF8ifjn3z2BU6cPI28&#10;/GLlRs4tKCXw1aOi2jEUiu5mMRQwtG1f6AgMV6/dpNzIAqNV1fVYlluoElxf4Ffm3z7+WCW2/lza&#10;GH5+U1kOP/roc5w5fh4FUxdhYGgyxptiURjREdVhhEN/M3K9/LDI0xczXN0xujXvH5Xj7oPinplo&#10;WL8ZV3c8ia2TZ2CaORIT5MvV04AlLKgkyrHGbMXy0HCstFACioQIAUNxJ9sC3O1w978bDG0Lbl2O&#10;lntQ/bPBsJbzHcnRsi3JEah9E9J7W7GXo2UfCAz5oWPb+4kA3b8SGOpQWBPA+xRo5X7CsTTIiumE&#10;jTEGEwZGp6Nr58Ho3G88UrMXInVkvgLDtOEFSinDC5E8vIQiGHKoJ7W21Z3gVqzmOwIy+3VFGujd&#10;uQ1tv3fKERi2tG3bfdvKFgh1OYJARxIwTCQkyzF2zMpDRvZSZA6dg54Z2Qj3j4THj5wIh+0wtE9v&#10;bN+8AY3HjuISwfBsQ6NqY3i0yVp44tRJ5Up+59oNXDjRgHWVdchJSkWWhx/BPQQFvE+lPoFYTgjU&#10;3MgBzWBYy3m13xEwlITPqt/jUBMkJYtKCxPsi2JzAJYEeGGBvzvKYixY1TmRcBevXMJ1qTEqoXJF&#10;XKgKNJGgkHVpCViRGIm1HeOxPiUe1eFmVIYasUolro7BylRCnrice6ZiebckZR1c0TMFGwd2w9Yh&#10;PVV7w+1ZfZTFcA3hUfoLriNAPj6sN/aMHqRc19JN3GODe2B1RjLmBXthSRivqxwPj2tFRges7ZOu&#10;+gxeGh2MvDgL1vRNxw5uU4B0WagW+TzH4IpJLo9gQaCnsmSK63lzZlcVRCPDTf26YANhUwJfymNZ&#10;R/L46+LCkSfRvLw2Eq0s7fEcXUvR/xdg2K71Q4iJNKKsdB7OnXuZUHgSv/n9WfzHrxpw9a3D2Pvc&#10;dsLfBPgbggmDDysodHZ2gYuLu2pfKG7kKVOmITw8Ej/60UNwcnJBnz79FBg+8czzhDgBw/UqGnnN&#10;hu3KlZw1YhLcvAPR1tUTXXv1Iyyuw/ZdzyiL4YbNOxQkPvnMy8r1LKltlMWQYFhUsRIVdesJjDtV&#10;ryfPPP8acouqEJ+YBld3X1jCIpGVPVwljr5w8RI+ufkpPm9qVyheZAHDv338GV57/QDmzluEydNm&#10;I7+oHFW1ElSy0iEUihyBoQChLRRKG0M96MSRxVACTyS5dWVVHQqLSvHU03vxy1/9Bp9/8YXKXyh/&#10;YjWU/Na/+88P8cre1zB14Bj08A/HZFM8CsM7osIcjVx3P8x3dkMhK83K+ESUJHREQWpnlPYdgB0L&#10;l+Hys8/jndfexJ7CUsxN7YLRfoEY7+6Fme6eWObtq/pXrTFZlMVwudFC2NOgcEWTVjbpdrj7Hgwd&#10;ydGyD6J/OhjyN0dytGxLcgRq34QcQaHI0bIPAoblBMMyXhfbru6+KX2bYCiWwjvAMCiU5xGOxUEW&#10;TCV4jOJH4oC4zujSZShSMyciJXsBkkfkKVdyuoDhCIIhxzuOIJCN0MBQh7LbdSfUtQRljtcX3bkN&#10;BYJq37dLX0e2p0NdS9u23betbIFQlyMIdCQNDOU4ypCeU4Dew5ehR79JSIzJQEB7f4JhG4T5GDB3&#10;8iS8/PwzON9wEudONaLhuBZ8Im0Mj54gIB4/hnNnz+JdguEbz76IBROmIoP3aoxXIBYS4kt4vyp9&#10;g7Hcn+UKgVDAUNoXChDWqXlSttxevvxPgKFYviSoosYkbVi1vIASoVtg9EOu5LsL8kKu2UD5Y3Gw&#10;DxYFeVIERoMb5vu4YpHBA6VWAlCUVfV9vDwmDKtiI1lfBakI2LpIK2o5ry4hEqvSE1CbEoOypHAU&#10;xptRnMB1UqNQ3yUR24f0xu7sTGX1W0t4lDaHhfGWZjh8csxg7B41EM9OyFJWwQVmHywO88fyrkmq&#10;j2DpE3jDgK5YRYCU9otl1Jp+nbBlYAZWdU/GYqsB84M9laa4t8YSk69qFymBM9L1nByDwKVEWq/v&#10;na6ipSWZt7J2JkWpgBWRBKaIW1mulePryffXDgyliZZ9W0Tbdoj2sv1dAk9UMu2gADWUqOXqpuAU&#10;tb8moPumpMDwkYd/BE8PZwwlsT//wkZ88PPj+PmvjhEOG/Hb/7qAazeOYutjq9GrZw8CoRPh74dq&#10;6OnphZ49e2LevPkYOXKUikb+wQ8eQrt2Tujdpy8haB127XkGm7ZsJzxJDsP1WL3+MdSt2oiskRMU&#10;GLZz8USfzEGoW7EGO3Y/o9LHbNq6k2C4l2C4D+s2blepbbJGTcbiZWUoIRhKZPOa9duwe88L2P3U&#10;88gtLEdSh3R4ePkhNCIaY8aOw46du/GrX/1apYD59DMtb+Fnn2vtDP/zv/6EnbufxrQZczBh8kyC&#10;YQWhcBWq61Y7hEKRQKEMBQz1lDWSCLtW2hau3EDY3ai6vVu5dovqvUVJn6bWNQWfiKprCJiVlXj1&#10;tdfw4V//wmPSoFDAVfTJza/w7ru/wMaatRiV2gN93AMxLSgCJZZ4PojRKPQMQi6/Qtend8NLk6fh&#10;ZFkNzm3aitM7n8D5l17Be6dO410WYseeegZbluaifuRYrBmSg1UZfVAWGsZ1/VQPDTXBZsIJAZBw&#10;uNxoVsAmUccrWVmJmgFPQE6JUEjJ9B3Sl7WXg2UdAd03JUew15LqeI53SsDwTmlf9fcnRwAosi38&#10;ddVw247gyx7+RI6Ws5ej9e5Hjrb1T5cchwNJUmB7SaP9ivtUebDmTrbNN1jCSrclFTlQsYgFvL1s&#10;tynS8xhqCalvl5yjtCur5DKqWzsZ2oyrNmdqGQJ8oBk1VFUgwZjTNcrtKI3XzSg1hWNugAWjfIwY&#10;GhyBPh16o1OPkUgbMBVp2QsJg7kKCNOH5yvJeMcRhLQRpQQ1DglbHankbI4rCSCVNitJLIvids6R&#10;+QJr4na9pQ4qqIWwOZzbkaTQTcskj5AE0Zr032S/kh+wI+elct8p8hvnSddzInvYa54v4EYp2LOB&#10;xGZxGUfqaKNkGzVDoYzr4rnGDytAl+w8DByxFF06DUNYYCy8HvGA56Ptkc6P7prSEhw/tJ/w14jG&#10;0404dbIBJwmHx46K1fAETjY04sK5c7hOOHxq7XpM7t4bmW7emOfjj0KCn/RrXSNlAstbzVKoS6ab&#10;pMoBzmtS9V1U1aIIIJQCSj6XohqCiSPpv9tKBR0SCKqC/NVQrIdVJomCFfeylu5EpUOhJB2K9JVc&#10;JPAY7NecR1DaJwoIiiRYozbMrFKhSNvFmjA+xwTGKg6rIy0quENyGxZaA7WIYY6XRvCjKD4M9ckx&#10;qEuORnVSJAoijVgQ4o2FBDpxDUsk8/ZsrY2jWAwXGAmnJh+s7ZGCp0cOwjOjB+OJnEzsyuqLndTj&#10;Q3opC+CGXmnY1j8DW/t0wdquySiX6GoCbkF4EFZ1SlQR06s6JylXd11arHJJixVxfUYK1nbugN39&#10;e6h2lyoXoK+Hlg9RrhGhzfE1brrOzfdEm6fS0cjvVPO4zLef5niVkduXdDgibktUHuDPZ4r3h5BZ&#10;IxZDJSkX+Ozcp6SnF3vZL6PA0MmpDZypBN6UFavycf3tN/HTXxzGr39/Ar//41n84tdncPrMGygo&#10;WIjwCAseeeQhtG3bGj4+3hgyZBBmzpyJ/v37w9XVHf/2bz/g761Vuhrp2WPnrj3Yum0nVjRF667Z&#10;uE1Z17JGjoerlwHO7T2Q2X8wampXEgyfxubHdhIMd2DXk3vx1N6XVKLrCVNmI2fkJIJhKeFspQKy&#10;tRseIzw+o5YTi19ySjp8fAN4fLHKeim9nehpaiRvoWq39wXAUVy5/i5ql6/BtJnzMGP2IhSX1TYn&#10;trYHQl0ChLZQKKpdTigk7ErfzitWb8LqddLDydZbYGgjsRgKFG7a/BjPtR6r167B6bNn8PEnnyhr&#10;oaDhF/xPhh99+gUaG6+gcNZi5EQlIZtfn/ONYfzyiuYLHINyXysKDRasSe2KvROm4CSB9t19r+ID&#10;FlofXL6M965cxbuXr+A9jl8/cgxvvfQaru/YgyP5ZVjeIRl5BgO/PPgAs5KR4JPlIYRCJYKbiPC2&#10;khXyHZD3Dcke5r5JOQLAluQYDB1LrtP9yhEUiuyhUFTdBAz2+ibg7ZvYxndB0kDfXgKG9yuxGpay&#10;cL4faWDIyspOjqBQZL9+Ge+pbqm0Pw7b86kkENhL5qtl5BkKtBASrKyoCYd8RuQ3BRTSXjIkFNP9&#10;zRjsE4J+5nh07zQQaX3GIX3AdHTOWojOI/JUouZOOXlKOhh2GFlKWCOcZRcpdSQUatIsZx1yKpSS&#10;ciqRmFOl5gn0SZJsXR2y85Wk3aJAngK9pvnJIwmFVEdK/02TZrnUJfPsgVCHQoE+GW+2Ag6Tfck+&#10;7k/6uanzs5nfbCls2ocomdcjcWgeeg7PQ3bOIqTE9USASyDcW7kh0NOAof0HYtvmzTh76jjOnGvE&#10;0TMNOH6qASeOc3j0FOHwFE41nMZFguHZgwewfslSjI6OxUjWg8W+vqj0M+BuXd/pclRRtyRJZeNI&#10;zQBiI0cRsCLHy/JY7lPSW4ieENuR9HQo1Wbuz8LnWVKmEBAlHYoSgVOsbfYqoaSXE5WU2cRxkwFL&#10;Q3xUwutFJl+V33BDXwJbVh/sJvzVp8ZijsEF072cUEbQW5/RERuk/SKBUYBux4Du2DGoJzYQ+uoS&#10;CZUZqXhiYC883rsLpyXHb6CCUUlvIxbBNWkJqn1kXYdorO3SAVt6d1ZBKDv6dsMzg/pgQ0oCcv08&#10;kevjoY5X0vsot+59XmORo2Vbkm5ttFW5P8EwkM+CxAEQCnU5uk8tydFzJbJdpqmNoS/BsC38/Nww&#10;c9ZInGp8Dr/5/Wn8x2+OKqvhf/7+En7xy6t48cU9GD5iGLy8PNCmTWtYLCaMHj0KM2bMQOfOnQmL&#10;bVVASqtWD6tI5bp6wt7OJ7FtuwSUbMP6LTuw8bFdqh1eMxg6u6Nf5iBU16zAth1PYuOW7diw+XHs&#10;3vOsymcobuXJ0+Zh5JipWJpXTiBbg/qVGzh/u1rmiaeeQ2FJJVLTuiCABWpEZCzmzp2Pixcvq6TW&#10;YoxT0EUJFP7xL3/DvlfeJGQWYu6CpSgormqGQoE9R1AosgdDyWNoC4UCf9Kl393AUCKS16zdoPIX&#10;7npiN371m1+rhNZyfDocyt+fPvwYL+87gOlDx2CIJRrjAizItcag1BTFhyCGhQ0faj8LikOjUdWp&#10;G7ZMmYk31m3EtaNH8dN3buDGtau4cuUS3nv7Bn529Qp+euwkGjdtw+4J01AeFaXaV1WbpIcTK+HE&#10;qNoYfg+Gd5cjAGxJ9wuFou/B8N7SYdBWOmzdjx4EDEUlLJTt5QgKRfbrfhtgKDkRNYsiK16O5weZ&#10;MMk3GIP8rOgfnoIeXYcitd9EpA+ehU5Zi9FpRD46jSpqBrHUEYQ7cd8KGOYUIy2bcKZ0C6A066Bu&#10;NRRILG8ab7LQ6SJYKqgaXoIUbk+ktRkUi6QDl/FwATEdLHXIvGUZtJW2D237qn0h5wkc2gLe15Wt&#10;xbB5Po87ncOB44oxNGsuos0pcPuRG7wedUNyVAKWzFuAV158AZfPn8FZguGRU8dw7PhxQuEJwmEj&#10;Tp48TTBsxNUL57D/maeweMgQDDIEYhLr03J/Qhylur5jZV7pS0jk9P8PYCiJnVVaExnq4wKEEpDB&#10;ab1nEM01zee2yfoo0CjRvKJKGRKuVA8kTdMCW0XBfpoEDpu6clsqsBgWrNo3Sh7DJwmFu4f2QUWs&#10;VbmxZ7i3xZJgbxSJ9TGUH3ZctiyCdVpSNFamxKEmLhy53JbkPVybmqBUHWNVlsrSUCPq4iJUDkRJ&#10;mi2SiOWVybHY0CUZO/t0w9MDe2MvwbA+OgwFBi8USxtDHqvkfqzkPbnfayxytGxL0i2GtpKk6NJk&#10;wBYMpb2hw/vUghw9VyLbZRQYBgUY4eHmBjeXdhgypCdeemUbfvXbM/j1787gt/91Dr/5z0v4z9+9&#10;gwsXTqCysgSRkWFo374dEhLiMX36NGUxTEhIUJZCsRhKcIpEJa9YsRrbdzyhLIar121R1kIBQ2mH&#10;lz1qggLDds6u6NtvICqr65UbeT0BRlK7CPQ99+LrKhhl6owFGD1uOnILKglkaxWI3QGG6V3hzwI1&#10;OiYeBflF+NnP/kNB1s3Pv1DAdZP/iUXuZ7/6jYJP6elkSW6RAkKx/AnwOQJCXfK7LRSKbKFQJGAo&#10;sgVCXbrFsLKqVuUvfPGlffjzXz7UoJX0Kl3hyZ+0L/zlL3+P7ZufwKjOmRhqDMf0kHCtx5KQSD4E&#10;0bxx0Sjyt2KRwYQZwRbMTu6EFTPm4NCze/HWlYu4dv2qStNz/eplnDl4EC+t3Yj60RMxNzIBi1g4&#10;FUmBZLJihUm6wTNrbuTvwfCucgSALetOAGxJ3yYY/v8iWyDUZQ9dd9O/LhhabMBQ3MzBHDdhkU8Q&#10;xngGYlBAGAbGd0X37iOQ1n8q0ofMRaecpUgXIJSoZBurnYI0BXGcztESOgscar2jEBIF7BSUiQT0&#10;JEhFgzQdBGUbCgSbhqmjy5X0eY7UgfvTt6FDX4tS0KlLmyfWQ1vA+7pyBIbJPPcuwwuQNaEEAwdO&#10;Q6h/LNxauSLI3YBh/QZh89r1OHXsqALDxoYTOHz0EA4fOazcyKdOncaZs+dx/uJ5XDnbiCdXLsfY&#10;xCQM9hALl9wvvtsChQZ/VPj4Kf1/A4ZNqm1S87xAnl/TcdYSEOsFDikFjnLslICUCnSRaUnCLDDZ&#10;9JuaJkRKYIfqr1hkJugZDSgLDYb0ZLI5I1X13byKwCftH5f4umGJjzsKCZOSwFpc3DIu65QT+iok&#10;/yDnLfP3VL9JlHRluAkl0g2cUQuukemqCLP6TYZVURZUcJ70oLKpUwfs6NEJ27ulQ3pMyfd1h3Sh&#10;J+CrIJhlwP1eY5GjZVuS3l7RVmKhFMuhgkHWd3pAi+19uZfkejuS7TIKDAP9Q+DnGwB31/ZIIi0X&#10;l8zDiy9vwo13DuC3v7+A//z9Nfz+v97DBx9cxY6dW9G5czqCuXJmZl8sWrQAU6ZMQXh4OB5++FE8&#10;9FArlfg6M7M/1q3bqCyGks+wpLxORfAKHEoS6GyCiqu3BoZ9+g4gMNXjse1PqB5CJBm0uImffeE1&#10;bNq6qxkM8wrFurdOwZi4ksX1LMvlFZahY8d0ZTEUy+GGDZvwhz/8twZaX3yp2u1JXsDPv/wS5y9f&#10;I+jVYd7CZSpvoVgfBfLEGqi3I3Qk3X0sy+oWRgE+HQZtZQ+FIukreQ0BraCwRAXGSETbR598rMBQ&#10;opE//0psmsCHf/kIF89fRXV+JYbEpiEnKAxzTZEoMEehnMNqI+GQYFgaFIElBMOpvoGYYIlG1dhJ&#10;OLznabx98QLefesG3n37bdy4eJGw+CxWzFqA6QnpGOsdhPne/JplRbPcHIqVIVbKQlizEKrMCqwU&#10;vH0PhnfIMQA6lqPCX/TPBUPN/Wgvx8t+t+XoPOyh6256UDB0BIAtyX7dbwQMqdogEytZcSObFBhK&#10;sE1VsBFl/JCb7RmALI8AZBqjMbBjH/ToPQapA2YgbegCpIrreGQRUkcS3mzAsAOnO4woV/DVUaWw&#10;oQQMm6x5qq2gQJwCOQEzgUMN0FSbREJeqsDgqDI1TCMQpo+pUJJxgUOtPWFJsxQcCuwpCSTaiNsW&#10;EHUk2adYC/U2hraAdy/JsdpKn6+DobQ37CiWUs5Lzc5DrxF5GDY6F926DEOAWwg8H3FHUkQcFsyc&#10;g5eefwHnTzfi3OlTOHH8CI4c1no7OXbsBE4TCi9dvYrr167g+GuvomrGdGQZTRjFOi3PKJZevtsE&#10;wQpfQiFVSUB0VCaIHFXSLckRFIocQUgt4cKRJKH2HWJ9roPevVTXgmoCeY6Ew1oeZ52I8+qNchxc&#10;j9MKGsUNGuDfPC2ScX1aAFHAsTzAD+UyNAagJMigoEzaN1ZY+S4TAAsCvJHn64FCX0+VV1BgTbmy&#10;BSrFGqkskhKw4Y+SAGkD6Qvp6k71amL057g2T7YlwTECodJ9nCSzlr6HC4K0rvEqrUbURlhU/9GF&#10;ftyXwUsDQp5XHeGwzijWutuBTkEdr6kjOVq2RbE+s1cV50s7RH1aoFCBolz/+5Sj50pku4wCQ4NP&#10;MIIDQuDm6gY/0nePnh0xbXoWnnxqJa6/dQg//8VF/PJX1/Hee5fw5JM70KdPTwJkgopUzsvLxaiR&#10;IxHCg5RoZZEkuB4wYCA2bdqq2hhW167A/EV5yCuubI7azSEYuvkY0NYGDMWVLNbC1YSo7bueUq5k&#10;3WI4auy0ZouhWOpWcRuyvCy3NK8YiYkpCGKh2S9zIF54YR8++eSmAi35+4r0JRbDzz7/AvsPH1N5&#10;C6WnE2lnKNsSKBTok6EjKNR/1y2FAoXSzlGAT29XeC8wlHQ1kqomL78IdfUreF1vEFqlX+SvVIqa&#10;m19y/Evgd7//Iw68dgjzx85ApikWowKsWBgSgUKqigBYGRzBSiaCD300CgUaCYfTzTFYN2kGzj37&#10;Ij5ggfX+pSv42fW38PMrV9Hw/D7UjZ+KscYIjHH2RUGgESsjorDaGomVLMBWEQpXSvBJExjq+h4M&#10;b5cjAGxJjgp/0fdg+PXk6DxsgeteehAw/E60MaRqCITVwU1QKOL9lGFJsAVT3QMw0C0QfcyJ6N9p&#10;IDL6TkDaoNlIG7ZIcx0LFBLUbMFQWe84TyBNc+ferg4jCm9JwZkAJNcjTIm7OY3rd+L6nQiBnUaW&#10;cViGLoRCkcxL5z7TuLwubb8CpwKIYlHUpKyWHIqF0l4K4AhuAnBJTd3VJQzNa4a7+5FuadSlw6EC&#10;w2GEzKzCZhd6V8Jx/1G5GJw9Dx1iMuDWyg0eDzmhb+fuqC4px9FDh/mRfhaNDcdx/NjhZjA8fvwk&#10;zvED/PrbN/DWtct4cfs2zO7TG0O8fDDFy4D8AHn3CCl+BmUpvFdbQ0eVdEuyB0JdjiDEUZMWkaNy&#10;qI7PuD3otaR6LutINQEG1Ar08VzrCID6/OV8T0QyLvPvKjlPbqeSYFjFoQJHE98XATw/b5QYvFFK&#10;EJShBMpI7yPi2q4ilFaLuHylWCS5LZlX2bStUsJliYChwCCHkpJHXNdVFt4rM99XjktASbWa5rsm&#10;oCjrcPkyDiXPYwW3J9usJRTKNgWE6wTS7IFO4M3B/RA5WrZFsT6zlwJDOWd9Wo5Frj3vy/3K/pnS&#10;ZbuMBoZ+QfBw84a/XwCCebIGf3eYzd4YltUNRSWz8OSe9Thz9iDOnDmGjRvXKDDs0iUdhYX5WLp0&#10;CTIzM+Ht64s2bdqpPIYShKIshus1i6G4iRcuKUBuUYWyForlMGvUBLj7BsBZ0tVk9EJFZR22bNvV&#10;bDEUa+Azz7/CeU+oNoaDs8ZiweIiAppmrVu/6XEFhuJ+FothUnIqTOZwzJm7EB988FMFg59Lo0L+&#10;iZNWMPEPf/4rt7lPuZEFDMsJo7btBnXJtMzXgVCfp0t3PwsE6mBoK5kvVk0NYLfwfAi7BEPp7WTh&#10;omWE5Sfwu//6vRYxfVM6v9P+JPH2jz/4OdYSOsf1HIx+Bism+odiSXAov3LCUWWKQrUpGjUm6f0k&#10;Cst8QjDD3R8Lozrg5fxyvPfym7j2xkG8uftJvLT1cVx58xDeee0gts9ejJmh8ZjCZass4arXk3qx&#10;FAaZtRQ1BGrlUuaDpksBHCui+5VE3NWxgJGUNmJxXGUyK9lDoSZJhXOnbPd/LzlaX6T/roFfU2HI&#10;l0mfrxWCWk8mjqCuJUneMXtpEch3QqRUAo5kXxiLJJjAEQTaQpCuliDSsRyDoaN9Pagc7U/vxcFe&#10;jpZ9UDnarj106XKU2kYgrYSVp73soU70oGAo3e3ZSkEo34USQwDKOZT9S5LuWr4LtwOgdi+r+BxV&#10;GAgRTfPlOsp8HQwr+UxXUGpoNCE/0ILJXkb0FjCMTENmj+Ho1n8K0ofOQ6fhWjSygJCAYPoowtrI&#10;YqQKGCprYIkW5CG/ExCVVU5cycMJS6O4nCxvs04a1WVkETJGl6LH2HL0GFdGlaP72AqqDBljStGN&#10;v3XlOl24flp2Ljpl56Mz4VKJ2+k8qlRBpaSHUda6HMJijkArgVFNE9IUrGoQp2CyCRJlWgdFJY7r&#10;69hKgaWsRynrpATaiNR2NOhMVnDLY+E1SBlWiFSq+7BlGJizEP36TYTVEAW3H7ZDdKAJ47OGY/vm&#10;zQTCk6zzGgmFh3D08AEFhqdOaUmtz1++hGvXruCtC+ewaskijIuPwzje8yUsR4v8gwgmfLebwE+X&#10;o/df5KiSblmy/P2pufy7HxEG7ls8jnqWZ/er5XzX7OVoOVvZwqKtRVG/Dvo8BZ9iveO4gKmSrMNt&#10;iJR7m1IubEoSU8tQTYvrWtzclAxV4Awl7SKrpX1kkxu8yqjts4rbEQl06tvVosVvXfN7yREA3vab&#10;tB2U8oISALxf2ULdvXTrWbolmS9uf5GMKzD09faDa3s3eHv6wI9fOO5u7eHl1Q4BAS5IT5eE0X2x&#10;bNkcVFUWY+HCeYTCTujRoxtKS4sxf/48pKWnwd3dHU5OzgoOJcdh7959CYabsGv3UwTDOsxdmIvF&#10;eSUq55/0FjJsxDitjWE7N6R3zkBJWZWKSBYwFImLWCyGAoZTps/HkOxxhLkSQtm6JmvdJuV6fnzn&#10;HgWG0sYwIbEjSssq8atf/loDrS+09DSfff6lshh+8PNfYuXaDZg4Zea3Coa6lVCHQknYLW0MtcTW&#10;BXhx38v477/8WVkLxY0sQ9Hf/36TAH4RhQvzkJPSAwO8TZhOOCwUKDRHEQwjKA0MVdqaACsWEA6r&#10;0nrgzcJynNmyHXsralExYRpqpszCKyvW49z2J7Fn3hLkJXbCAn8LqgnPEnQi+QtXBpopAtU3AIZa&#10;fkOjWk+AcLXZgjUWq5q+U3cCnch2//eSo/VF+u+2YKjmEVZrWAhX+WkuHZnnCABb0vdgeEuO9vc9&#10;GN4OhqX+gajg/ZX9V8uzx2fTIRjyut0+v+m8uU6VrENpYGhGOT/mlgVYMKK9H7q5BqNXXAb69R2L&#10;rgOno9OwhQRDLQI5hVAkkNdRooezxeKmRRFrwR8EK0KiWBVV+piRheg0WmBM2iUWoeuYYvQYX4Fe&#10;E6vRd2IV+k8oR7/xZUr9J5Zj4OQq9BiZjwxCaNfsZeiStZRDisP0wfOQOmg+0ocsVNMZw/NVG75O&#10;PIa0LEmdw32JZZH77TS6QgGbcu9mafAnQxUMo2CwCQiH5WvD+wBDcV8LECbZgKG4pnXQVGCYzWuT&#10;VYROVH+ex7DseejRZRiC3ILg1coJqRFRWDJjJp55Yheh8JQGhiekXeEhHDtyCA2ExcZzp3H1xlW8&#10;TTA8+NyzyM3JwXDer8m+BpbVZt533j/ez+8CGGq5Z+9Htyx/95IttN1L9ZQ9FIocwaDI0TbuJjke&#10;sUbKuIJCf7Fa3gJDHQ51qLtNvJ5ibbRXMyBxXAXXcDn7dZVLXMT9O7r2LckeCkW3/fZPAEP78xWJ&#10;FfQOMPT29IQLYc7by0eDRJf2cHd14rSLanPYs0cnDB7UD9nDhqhchtHRkfzK6oOyshJMnjwJ4eFh&#10;BLx2ylLYunU7lcdQ0tVIBK6AYVlFDWbOWYw5hMOSynqUVa8g6I2Gk7s3Hm3jhJTUzigsKldpasSV&#10;rAefSBvDx7bvwdSZCzAsZ7xKV1NTv15B2fJVGxQUCkAK5HXu2kOlvRHX9R//+GcFhgKF4p6V/IU3&#10;OTx9/hKW5hcpMJQUNw8ChrrElSxgKhHJdwNDWyiUyGppY1hWXo2S0gqV4uDTzz5VMCg2TS08Bvjr&#10;R5/g9TcOYuaYKciOTUO2rxXzA8KU27hO2hGawllBRBDuYlFDlQVHIjcoDNWpXbF73BRsohZ2643h&#10;obGYEJuC5cMnYF9uMZ6cMhsVyV2xVBq0S8CJtC0MtmAVwXAVwXDlNwCGSiwcV7ISE+lweCcUiu4O&#10;dd+EbrMYNkkagpf7+Ko2P1pBfScAtqQHAUP7CkGXo0qhJTBsBoT7kC0w3UuO1m9Jjo5L5GjZ7zYY&#10;Sg7DOyHQkb4JMBR3ssChgKE6Jr4XYjVsCQz1c9LnqWvM5atkHb4XOhiWGa2Y5x2EIW180MM3HH1T&#10;+qNn5nh0GTSDYLgA6TlLCUH5qqeTtFFFhKhlSKXScsSSKL2hFBIG85U6C7ARBgUmu44qRI8xJeg+&#10;tpgqQi8O+4wvQX8qc3QeeucsRk9uv3f2ImSOykXn/rOQ3m86UnpPQXKvyejYZypS+07j9CR06DER&#10;yT0nIz1zBjIIq12GLkJnqiuPoefYErUfZYUcV6msd7auXRkXicu3w1ACIZU0JO/BwXDkLTDUlUql&#10;5RBKCYZphMIuHM8aV4JhQ6ajY0w3+DzqBqOrJ4Z07451tdV485V9OHe+EadPn1JgePToQRw+chAn&#10;Th0nGDbixlvXcPlMA7ZVV2FiciqGeXhhpo+B90iSkPOdtnv3W3r/RXfC390ky9+fHANgS7oTAFuS&#10;PZzdTd8VMGwJDh1dY4EkHaJk2tF6uh4UDO+mfxYY6gDYkmQZBYZ+fl6EQ3eYWICFh0XAzEIozBqG&#10;xMQ4ZPbrhSGDB6B7RjfERMUgkDfVajUjK2so8vNzMWzYUPj7+6N9+/Zwc3PHo48+irZtndCzZ2+s&#10;WLlGRSWXVxIM5y7GzHlLlDu5qLwWA4aOQFsXTzzyqBM6EgwLispUtLBAoQyffPp5FZW89fEnVRvD&#10;odkaGIrFUMBQLIbibhZJt3adu/TA1OmzCF1n8cknmntWwFCJ4//914/w/EuvYv7iZViwOK8JCu8f&#10;DFX7whqtjaGAoQSt3A0MZSg5GHXVr1iLgsJSLF+xGu+8+z7EjSzHJRJAlL8//PFDPPX0cxg3aDhG&#10;xKZjsikOeSExykJYa4xATQjB0BSJClM0qk2xKDdKO8Nw5FuikB+ThDmhMRjrb8F4wuQUYwwKUrpj&#10;49BR2DogB7WJElUVijodDIMsWK2DobiU/2GLoV7AaJZDPVn2nVAo+sfBsJ7btpdKwq3/zmPSgVC2&#10;vcYaivUREWooy2mF8u3wdzc9EBhy2/ayrwx0tQSGjmQLS7bSgcNWOmzcKQGR+5OjYxA5OgZtnTv3&#10;52jZB5Wj7doDoa6WwFDydtpD3LcFhrpuHVdTkmube6NDoAzl2imY4LFKjzWqJxo+wwKGFUoCh2bu&#10;z4Kprn4Y5hKAwaEpyOw6DF36EgwHz0SXrAXolL2E8CPBJ4XorACsAF2pjNHUGMLYmGL0nlCG/pOr&#10;MGBSBfoQAHuNykcf/p7J33sNX4rOg+cgjdDXsc9kJPcYj7j0bER2GILwhAEITxzI8UGIS8tGdMeh&#10;COM8UWTSYMSkDEUcFcv5calZSOwyioA4EZ0HzEKPrEUYMK4Y2dNrMXRqDfqNL0fG2Ep0Hl2BzqPK&#10;0W1sFbqNq0b6yDIFiMqC2ASHSQKIDwiGiQRDkYJDcS03gWEnAcMsDqnuI8qQM64Qmb1GI9Q/Ep6t&#10;2iE5JBRLpkzBC0/uxoljh3DmXANOnjqqwFCJ46fPn8bFKxfwzts3cOqN11E+ZRpyzKEY4+mLRYZA&#10;fhTw3lLfg6GmBwFDWV53Eeuy35695HjuBwy1Nof3JwEj/XrLdGWA1lbRdhlxRYskubija9+S7tY+&#10;9DsHhsFBfpQBifHxyOiSgW6ErN49+1C90Dk9HfGxsQjgQ9/mESflLk6Ij8W0qVOwcOF8ZGR0VW5k&#10;Dw8PZTGUnk8kKlm6xKuvX6nAsKZuJRYsKcDcRXlYVliuglAyB+egdXuCZGsnpKZ1RVFJhcpfKOlq&#10;xHL41N4X8fy+N5pcyfMwJGssFi4pJpitVa7c+pXrlStZ2hiOGjcZ3Xm8pWVV+MUvf6vyF+rtC+VP&#10;IpPf+fFPsHz1OsxZsFilt5F+kR8YDJskYHo3MNSthQKEMi3tDcsr67Bkab5KcP3r3/yOKHg7GEpX&#10;eB/85D9Ul3mDuvZCdngSZlmTUGSKR724j4MJdQRAAcPykGhWGjGsfCJRGBCKgkAWaAEWzA2wYl5g&#10;FJaaEqhE5FoSURqdglpCZl1EErcRTmhqikZuAsPVAd8MGN4GfgJojuY36xsAQ27bkWx/twXDLTFx&#10;2JOWjl3JKVgbGoYqAwsNBwDYkh4EDB0V/i3p2wJDkT1MPaiaYeU+juO7DIYVvMb2ACf654Fhk2zu&#10;yy0wvCW5tgKFdYRAZWGkbgNDvudT3QwY6W1Bdkw39OpCMMycgJ4589Fz1FJkEPLE+pcxrhQ9J1Wh&#10;+7gS9CT89RxbhO5jC5U1sN/4EgyeSDgcW4DuYmXMnIn0ftOQ2nMSErqNQmTHYQhN6A9rXCasMb0Q&#10;ZElHQEgafIM6wjswCV7+iQgJy0CgpRN8gjrAJzAZ/iGpCLZ2Rmh0D4RR4bF9CJKZiEgchKSuo9Gp&#10;/3QV5JEztQJDJ5WjN4+xy8hSBYS9p6zAgFnrMGDmWmSMr9Egr8l62AyIDwCGYi1McACGYi3UwLCI&#10;AF1CIK7AsBHL0C05E/7OAfB5yAkDUtKwoaoCR994BWcajuNUo3R5dwjHKAHDE6eP49zl87h87TJu&#10;XLuCl3buwLRevTHIxw/TWB7k8f6V8f5KT0n/X4Mhj8Me4FqSao/oaBuEK0eybUcoumN7NsuqaUKM&#10;SovDcQlaEekWQlvZQt29pO9bnxYorAjQchba618RDG2vry6ZfwcYhoQEItRqQkrHFPTt0wcDBwxC&#10;9rBs9M/k12BEhIpWbvWjVoS+H6lu8Hr16kUoXIhZs2YhKSkJzs7O8PLygpubBx566GEVldy3byaW&#10;L1+FnTv3YOXKdcgvLMWSZYUcliv16TcITi4eePRRZ6Snd0NJaSWhiWC4YSu2PLYTzzz3El548TVs&#10;3rwDU6bNxZBhozBvXi7KyutRIcBGeBOI3EyIHD5qHAYOGorNW7biT3/+UPU9/NlnWlSyWAw//vQm&#10;jp06g6V5RZgxZ75KU1NaUdsEhpKjUABQ4HAlKgiB5ZxWEcnyWxMUVku/yDJsal9Yv0rrAk8g8BYg&#10;EgiVtqrhOukjmcOVK9ajqKgCy5YV4OlnnsMf//tPWkQyD05yK8qRfvTplzjbcBGFiwrRL6YjsoMj&#10;MMcch2JzLGpNUbxZoVhujuJDEI7ywHCUBoSh2D9MtTMsDglDfnAYSszRKLfEodwYywouErkGAqNv&#10;CAr9JR9aKL+eLIQ2TSuDtf6QpY2h6heZ08ri1iRbuLOXsgTqyzbN013IK4z2urV8s/jQ2wKhLlvw&#10;u5eaLYXctyajkvy2wqRtT6al4K3hyyfWwl18vnd06IDVFivKfXz42y3wuyUW6g+gWlbo9qphxe9I&#10;tSyA7VXHfdpL+k9W4nk1w5iI8zSguF22MNiSbkHVLYvgveRoX5r0Y7HVN7ENx3K03Tugq0mS0sVe&#10;EtGrLIa2YiFsC4O2su8OT+QICkWqG7zmbWpd4YmaI4l1ybUnPFSpiNUm2Zyjus9iLaTqqBqzCdIP&#10;aiUrCnFFVxjNKAyyYrp3MEYFRWBYvIDhYPQcNBH9Ry/GgHF56D++EH3HE/4mFCNzYin6jMknhC1D&#10;j+EL0XXYPKQPEhfwFKT3GouETtkIi+8LY3h3BId1gykiA8GhnRFgTkWAKYVAmAajhcAXkoRgYwKC&#10;guMREBALP/8oBATFwdcQDU+vMHh4hsLLJ0JNB4cQGs0dYA5LgyWiM9UV4YTLhJQh6Np7IvoNnYu+&#10;Q+aie/856DJkCXoQ3gZOqUf23HXInrcOfSZWo+OwXEJcvgpq6TRcIpwLkJSV3xyYkkpJsEozGEo7&#10;yeF6zkQNBKVdoUqQTanoZM5LHVGKdC7XibDZg+A5YCQBuf80pIR1hNfDrgho64pxA4fgya1b0HDs&#10;MM6cPokTJ4+q3IVHjx7B0WPSN/IxnDrbiEtXL7GsPoENZaXIjoxElqc35vMeF/MelwX4E1b4vn9L&#10;YGjbdd69VM/n9t76BsGQEKXEcVlGUwvb4HKOJBDX3H6P0rbHa9ekOpblurT9clyghuOSBkcik+2h&#10;0H6bthBoKwlKkaG4h6XOqKaqeN80SUQy7xWld0OoAoxEvI66bCFQpLqza5LqvUS2aSd9WQWGTXCo&#10;utV7ANmC373k8Lni/GYwNDaBoaenJ1/6AISFhSEuLg6JiYkK+DqwErVYLHBycsL/+T//B61ateIy&#10;4Rg7djzBcDGGDx8Jk8miXMeefDl8fHzRrp0zwdCN8NhXA8MdT2IVwbC4uBx5uUXIzy9BYUEpMrr1&#10;QjsnVzz6cDukpXVFcVE5tm7ZgfUEqce27sSLL7yKFwmGWzZvx5zZCzF06AhMnjQDS5cUoCC/FKWl&#10;tVi5aj1hchvGjJ2A6TNm4NCRQ/j7px8Tum7is5ufKWucWA4/+vsneOX1g6qnk6kz5ykoFDiUfIYi&#10;AUSxICorIuGwlEBYXFGnhhIoUyVQSEk0tUi69JPoaj25tQ6HAoNr121W/SKvXr2B57IZGzc+hhXL&#10;16pzruR+G06fwc2bN/Hll18QWr/CJ19oYPhff/oYL+99HbOHTsbgkFiM9jdhvikSJZYY1bZQwHAF&#10;AbA60Ioin2AscffHMh8TigiNy8xWLDawojNalbtZlq0OJvwEmVFK8Cvjb9WskOqo5YRAW8h7UAnY&#10;NUOgQJqDZe4pbsMe9L6udCjUrYOy7ZXSvlEFvrCilRfZ4K+WETey7koWi6Eja58AnDQcv0P87X7l&#10;GDjv3JeoPuB21VGybA2lb6/Z+sXK5xbg3ZIjEKzwD0Q5z1FFvPprYPj1gOzO/TlatiU5Wl+262jZ&#10;B5HeX/L9SPpLFhefrfS+jUuo4n9A0ue4SLapQaG4ru9UJe9nVQBhr0kyrebxN4k+lihk/SOgVmQ1&#10;o0o63ZcKiJWFJLbO47s82c+IseEJGJHeG4P7ZmPYyOkYNn4JBk/Ix6Bxy5A5agl6ZRO+Bs9ESu/x&#10;SO4+CrGdhiIssR+MUWLpS4WBkOdOqGvnEoLWTkFUINy8w+BOeXiHw4Og5+UbCW/fMPj5WmDwNd8u&#10;Hwt8Wfb4eJvg5RkMT3fJahHE8t8MP36MBgZGIDg4hnVDIkzmZISHdUFiQl+kpgxFty4j0KPnRHTq&#10;OQXd+s9FvxF5GDKpHIOnVKH7yHzE95uFLpw3aHodeo8rVW0S00eXoOuEKvQiRPaaXIdu4yrRaVQZ&#10;Oo0pVzkVJcI6MacQCcrSKFHHhMGhApSUgOEIgmRT0EsGlxs0qghDhi5Gj+RMxBC0Pf79EYT7BWHJ&#10;rHl48dnn0NjYgFMNp1Su2aPHj+HYsWM4fkx6O2lAI8tv6UDg0CsvIW/MWPT3NWAK37E8ea7kvWty&#10;OT4IGOpgYitHlbeoGcLuQ47Ay1YCaLapZO5XjrYl0l23+rSjdXXZrmerB7lujgCwRXE71ZQ9lMn7&#10;JZL+h8sJR6ofYr7H9mW3GAwcz7vzuHTQExCsIGjpEjjUf7OVDoT6tH5stsvoaobHO8Rr9Y9IAlCa&#10;wFCkwFC6shN3sMFgUO0FNeufm0paLXAYTIJt9bBYAtujW7cM1eXc9OkzCXSd4ObuCRcXN64bAD+/&#10;AOVGdnV1Q8+evVBTXY9tj+0kGK1R4CdgWEAwXLa0gL/3g7e3gYWKD3p0761+3/bYLmzc8JgaChi+&#10;/NIb2LXzKeQuK8KY0RMxdcosBYZFheWoqFiOem53xcq1mMZjqaiqxPsfvIcvvrqJz78UfaHcszc/&#10;/xK//+OHKkhF2iKKBAR1KHwQMBRVE/IEDCUfo230sQ6GAoUCh6sJrevWblJwWFe7ksdcpsbfeudd&#10;QqEk0BFs1RJvf0x4ff+DX2Prqq0Y23UIBvpHYHKAFUss0SizxqKGgLicwFcvYEj4y/cJwkxnLxV4&#10;srZzb9SndUGuOQyFQRZWNqGoM4ZjhSkCdSGhvOkWvhB8iJvAwyGoPYC+y2BYyxdHXkyZL3CorIZ8&#10;div9/BQcym/68jLuCNRaAsM7C4WWJWl7HOl2140mZSVsAkIZ17chFkMFQDzerwOGIj0Nikhf1h6w&#10;7qbvwfDeul8wFOkwqEu5m/ksittYVMP3QodDiWIWa2clC32JTi4zmrGE7/4UfvRNTuqMsT0GKjAc&#10;nDMF/YfPJgjOQFrvcYjvnI3IZGkPmInA8C4IsKbBEJIMj4A4tPeOhCeBz9cvHN4+oXD3sKC9WzCc&#10;2gehvWtwk0Lg4hYCV/cQlu1GBX328vEywlukoDCQUCidIwTAk9NeMp/A6OdnJVSGwd8QiaDAeJhN&#10;KQgP7Yy42F7o2HEIktJGILnrOHTqOw0Zg+ciY+gCJPebgbhek9E1Zwn6jitG52GLVIRzatYSdCY0&#10;dh9bgj4Tq9Bvcg0yp9ZS9ehOSEwdKVZBiboWt3IJly9GsnJB5xMM85Eov0lATk4e+nDZbGlP2Xcy&#10;Ei3JCGnrBs8fPoq0mHjUl1fh8IGDaCAYnjh1UkGhDoYnTpzE6cZzuHzpCs6fPo3d69ZicpeuGOjm&#10;iemsx4p5P6vF0mMDIvbSwcFe34PhLT3IdbsN/O4huaaOXMH2EquhAJij/TmSVrbfOn7b6y/3S3pz&#10;ke7+tF5e7g57+vR3BgzFIqgFj7gpiWtYoowl0CQtLQ2RkZFo7+KCIB7A6NFjsWxZHrKysvlVGKKs&#10;hb78apJxf/+gJjB0R0ZGT1RW1uDxbbsUJIm1rLSkEmWlVSgpriDkzUT/zMHo328wpk2dhVrpK5lA&#10;uGnjNmUxfO7Zl/DKy29iz5PPKotbeVkNlhPM1q3drOBx/fptWEPwKq+owdx5C7F122P4rz/8F25+&#10;8Rl1s7n9nuQGfPu9n6BuxVpMmDwDM2YvaAbBBwFDAUJJtaNDoQJDG1eyalO4fqtyhQsYrlm9QYHh&#10;2jUbUcV9yDk/9dSz+NVvfqMshV9++RU+/+Ir1YfzR598jrNnrqB0YTGGxGUgKyAKs42RyLfGoMIS&#10;y0ojkrBHKGSlUBxkxkLfIExy8UZRbDJenDobz06ZjqKYRMzxMChLYnVAKFaZoglGEYQggmIQAUks&#10;hf+gtVD0XQdDKUikjY/tPppfYpnPaYHGVWaLAkF7KVeyTTvCW+0Jb0HbvVRPUHCk5YQHe9Vz+dv2&#10;z/MRKfjhUJf0kWsPR7ocw5dIwO52uHO0fkv6HgzvrQcBQ3EpNweiUHJctmCoJHBI1YoV0ShBKGZU&#10;mfneW8Iw3xyOKeExmJiagZyumeiS1gspnTORlD4IkUmZCInoAl9jB/gEJ8InKBGG4CSKw6B4ePvH&#10;wNMnkkBIWAsIZ9keicAAgcRQwpwJboRCN9cgwmAQ3N2M8CAYehAaBfjs5eEmMHgLCN1c/JU8PQOb&#10;FMRtEhI9xaJohi/3afCNQpB/HAExGRERGYhNHITY5KFITB+OjhljkdxzPOK6jkZMl5FIkHHOC0vN&#10;QWSnkbCmZMPcMQsWTsd1n4iugxeg96h8wmMpVYGe48rRdYzkKCxSkc4SaCLd3XXIzkMiYTBpuLii&#10;c1XUdv+xhcgZw/HUQQjhOXv++8Pwa+2EnL4D8MS27Th9SqyFDTh24jgOHz2idPz4cTXvIqHwxrUb&#10;OPzKK6icNQtZvC9DCZZz3H1RHiAfm7yX/vwI5YeoPdyIbIHCVvZQKLIHQl224HEv2QKLIwmg/W8A&#10;Q3EfK+iTHIYCahy31Z3Xntu+T2lube3Yba+9bVtJveu/fzkwFBAUCSC2adNGRRY//MgjcCEMSo8m&#10;ZrNZuZQzMjIwb94CzJkzj199qcpSKDkLg1m4hRAU/Pz8lStZA8MeqKioVq7kjYQlsRqK5Wx5/WoF&#10;TeJerq9bpaYFnjZv2qZcyRsIVwJ+AoQv7XtdWQ6fefoFvPD8K3j9tYN49ZX9ypL4zN592LFzj+p7&#10;uKy8EvsPHsBHH3+ETz/7hDCox/lC9YBy5Hij6h1l8rTZqteTrwuGugtZl4ChtC0UKFSpaQRYea4K&#10;DgmFG8R6yHMrL6tGDbd94sQpfPz3vzcdmdb+Uf4+/Osn2P/6YcwbPQ0DQ1MxPiQOSwmExaGxqhu8&#10;8gAryvzNyPMLwjwvP0z1MWCsFx/yHn1xkts9VFaB/OR0jHXywAxnb1QEhhOWIlDH9WoDzHyJBDoI&#10;chJgQsD4R/RddyVLgaGPa7+xorUpYPT5cgy2QNYMZjaA93VlbynU5chiqB2jtIfUolF1NQMQf9cl&#10;7QybLUo2sgUmW9n+pkOZ7e/30vdgeG89CBiKhVDBoI3EKngbGDapLsTC5yAU1eYIlFjDscgchkkh&#10;VgzmO9wnPBYZ8WmIj0lFaGQKQkJTEBCSBL+AOHj7RcPXPxqGwFgEBEgWiWgEBUQjwBABPx+rAjWx&#10;9Pl4hyiJC1igrr2TH1ycDXBtLzlt/W1AUMZvl2t7Wc5Wso4P3D184c4PU02aBdHTUyyLAodW7j+U&#10;MBrFuiIR4ZHdEBqVgfDY3ohJHoDo1MEIT+oPa3xfWOL6ISSmD8yx/RCWNBBBXNbPmg7PkFT4WbrA&#10;FJuJyORsJGZMQqeB89FzZL5KsdN9tJZQO31kKTrmFBIMcwmGuWrYMXsJuo5YgiHj8pA1fC7io7rA&#10;+xE3uP7bDxHq7Y8lM+bgwCuv4czp0zjZZC08ePiQAsMTJ06g4cwZXLx6BZfPn8eeDRswrWdPDPXx&#10;xzhnDyxxMxAGWaFKYmvxTjSlw7KXLdTYyh5MNDhxLFv4uJdsgcuRBND+N4GhJLcW3Q0KtWvvGMru&#10;FI+P27C/7vb37F8WDE0mE8LCw5GQkKBcxwmJCYiNi1NtDgUKY+Ni0S+zH+bOnYv8/EKMGjWGhU6Q&#10;6uXE3d1TgWEQCz5vb+n9pK1yJSswLK/GLsLbls2PN8OgWA9FAoLiZt6x/Qlsf3y3WkaAcC2BS7Rz&#10;xx4Fg6+9ekDB4P43j+DA/qPY9+JreJZQ+NTTzzeD4dp1G3Djrbe0ruW+0IJOxBonfSRLCpgXXnod&#10;s+YuUioormgGwgcBQ1Hdqg1a20ICoQzFUqiDoUQgCxhu2KhpPaFwE4diNRQwXLVqLa7feLvJWvgl&#10;vhRTpvz7AvjjH/+CfU/vw5TM4RgckoAZ1kQUhsehjGBYagxHkV8Icn0CsdgQiCnefpjICmhiRBRW&#10;jh2Pa3uexqlNm5Hfqw9yPH0xuq07FngEoMQ3BBW+rDx9+aD5izWNABJivh3Qvoa+22CoWQp1QGwu&#10;XOSrTv0mATYm9bu0N3kQMGx2995Dsqz2NclCyU62/Y1qYoGsjl8DQ1up7VA6CNkHo9jKFpial5dt&#10;8B6J9UmmBcjEpWy/3N30PRjeW/cPhnIsWoGvCn0+fyIVmKTfRz7PKnchn9GqkDCUy7tPMFxsCcdk&#10;kwXDuExXv0DE+QUj1hKFUEsM/IMi4GMQ13AYy19RKD/Qw+DvFw6DbygCKH9fC3y9zfAhqHl7BBLU&#10;AuHFoaerAe4uhDp+TLo5+8CtvS8h0RcenO+hIFBg0etOOWlydfJW6yq190J7QpJLe0+4unjD3Y3b&#10;cfOHG6HJy8PIY5G2ihYei1UdW3BQHOuMOASbOsAS0QmhMV1hie4KU2QXBIWmI5ggGBzaCT6BiXD3&#10;joC3IUrBrl9AIscT4WnogABrBsI6DEVKn6noOWIZBkwsR/cxpegsybslmTeBUJe4o3uNXIZhY5Zg&#10;8OBJiLYkwuthF+VG7hgWjRVlVThzsgFnCYAChkeOHcWBQwdx6MjhJjA8jXOXLuDUkUNYlZeLrPAI&#10;DHfzwRxPA4q9+eFnYBnE56DGv6nMcSB7sNHlGE4cyx5C7iZH4GUrAbT/LWBYJf0eBxPaObRVTeCd&#10;cnTd76pgw22qCqGMmqptxfO+G+zp098ZMJw8eTKmTJmihuPGjcPYsWPVcPDgwSoCuW/fvpgxYwah&#10;MB/z5s0nPHZE27btVPSxBJ0IJIorWVzKMk8shp06dVFg+OQTz+CxrTuU5UzgUKyE4loVC6JAk8Dh&#10;7l1PKThULuJ1WwiNj3O9vQoC33j9kLIcPv3U81zuaTyx+xk1vuepZ1Xy7Nq65Xjyqafw69/+hiAo&#10;bfcIWwRC5UYmHP7kp79EPYFUklpL8IkOg5LgWo9MrqyRlDWEQo4XlFarPIt6Im4BQwk4ESgU97EO&#10;hqI1ArI2uQp1i+FmycfIcxMwlPOV9pO7d+/Bz37+C3V8n3/+uRp+xYGk1vnJ+z/H+to1GNOlH3LM&#10;cZhlikWBJRol5ihWPlYVVLI+tTN2D8vC5pwsVA4ZhPpJk/DK2vW49tobuLTvJWxZvBRz0rpgZmg0&#10;5vqbsZiF/6I27sh18eCLQWhRKTCCFUwJ0P2z9A+DIZfV4Ol+5LgxsMx3vPydQNYSHDpqdyiVui1Q&#10;istZ5kuqAXlZ9ZdZf9ErDPxKZcGppzhQLzS3Uc/1lTW3yd2/KsSqXMy6m7k2gCBFIJCoVkeQ1JJs&#10;4bEZPhws15JaAkPbdosPGtByN1X4a+0i7eVo2QcDwzuBrYzX4kHAsIjPkSPpoCnbbO7X2IGkKYA8&#10;A1JRaZU2n0u5x/LMCcBzWE34q6CK+QwUBYcjLyQCC0JC+SFoxlBemwz/AHTwC0AkP0BC/E3wN5gI&#10;hRb4+FjgZyODN+Vjgp93CMcpzyD4EQQN7oRCNz94tve+Q+4EOg/CnZp28SE0+sCDQwV/9movEOmj&#10;wNGdICnjrlzf3ZXbaZb8zuXUuMBhIHwIUD5ehFNlsTQrC2KAfwSCjDEIMSXAaE5EEIHNaE4i8MbB&#10;g6DbTto/OgXAuZ0vnNr4oH27QO7TAg8PAeIEBJjSERjWAxGpWcgYOg89JVfj+EqqAhmjipCek4+0&#10;rDx0GrYEQyeUIIdgmNFpCAJcguD+721hdPHC5JzReHHPMzjb0IgL5y8oKDx64rg2PHoUDSdPEQrP&#10;48Z7b+GNfc9jAcvgbN6zyT4ByDPwnfDnfZSPQkJMFd9viWZ1VA61JEew4QgWRfbQo8seCkU69NlL&#10;hzABNH2ePbjpsoW2r6sH2a4EBdqrRTh0cM4i7ZpIkyrCmepzmVDIcVFL10vmNae74T20h1Nbyb6V&#10;IULK+EBtH3qaHLUtAS3ZXtO+msXz1usFKQukLpA6odzAY+O7rdcJer3hSBoEOpJs+/5kC4DNsknq&#10;LVJgKADYr18/9OjRg0DXSUUli5UwM7MfRowYgTFjxmD69OmYOnUqQbG3chm3aqWlpfHy8uGXnxGB&#10;rER8fPxuA0NpY/js3hcV+ImFUFyrYjUUC5oOh+JmFjgUeBQwFFeyRCILGAoQittY2huKa1nAUIJR&#10;xJq4Y+cT2LBxM2rq6vDKa6/ij3/6owZblA6Gn376Oa5ee1dBoIChuJEFCgUEi3kMjsBQoFC3For1&#10;UKBQ3Mj2YLiSANsSGG7kuUo0soChtJ2Ucz1w4DD++88fqmPUwfDzm1/io79+igsNF1G5qBDD49Mx&#10;MjAS882xKAmLQQVVGRqFmohYbOreE/vnz0fDiuU4t3snLrz0It7ml+1PLl3Cu42NOLT7STxXU4d9&#10;BSXYM34qNnXtiwpjOMHQC+WECoGVOpMGW44A7tvSPwyGLcgx6AlIaW5kWzlaTtODgCFfWDvV8rkX&#10;K6ySUcRtyJCVhqiO56naDHK5Gh6HSm/AoUzX8jf5XdZZThiQ3JLLlatf+pjWwFAHRRmv9efLL4DI&#10;47tf/auBof1+dDlclvt1BIGO9F0AQ9UUQIBBWVRYOfLaKvDnM1dj1ICw3BKGEmsY8nj/F4SEYRY1&#10;gR+FQ7lsBoEwydcPEX4GmP2CEOhrhJ8vActHXMJahLC4hv28OV8pWMGgn0cAfD0M8CUQirwIex6E&#10;vzvk0iQBwia5c9rNyetOcXl3WcdVrIsChgKLnnBjWXNLXLdJAoie7v7w5rF4efhz3MBxQiIB0Y8A&#10;G+AfhuDgSAJiJAKDo+AfEAFf71CuFwyXdv5wd/YlkPpynGDYlsM2Bji3CYCbmxVunlHw8IsjHHZC&#10;bHoWemQvRv/xZciZWYfsWSuQObECXYfnoffwfORMLMXAwTOQENEJnq3c4POwM5LDolG6OBdHXt+P&#10;C2fP4fyF8zh68gSOHD+m3MgSeHKm8TQuXrqIC5fP4clNGzAloxtyWJnPJBgWsWytIbTX890UaKik&#10;qliB3wExd9H3YHhL9hAmcnTNlBycs0i7JreDoUo3Q2m/cbs8hmoFSSxXCUbVvAZi0ZNu8qRuuKPO&#10;4vst1uBalnt1fN/r5P3lPDkO2/ugJGDZNK5bUZXUfqU8swFDAuF3AgxFhENdzW0MJdjkkUcewY9+&#10;9CP88Ic/ROvWrVXKGrEcTpo0CYMGDUJ8fDyh0IC2baU9YnvlOhYrYSAvlFgNZfo2i2FFNfY+84Ky&#10;GgoYihVt5Yq1qBYYI5TJUNodimtZIEoCT3QwFBAUKHz+uZdVMEo9Aa2megXXIbAR6sq57WW5uSir&#10;KMepxgZ8+tnfFQx+/pXWvlD04Ycf4+DBk8qFPG3mPNWnsqSpERAUKHQEhmIptIdCCTqxBcNVPMbV&#10;dlBoC4bKasjzlShkOdaVK9bg+vW3VJS0WDVvft7k7v70C/znr/8vXnpmH+aMmIBB5hiMDgjFEkus&#10;ciGVmcNRxsqh1ByGuuQUPDlhAk6tXoWfHT6IX1+9gp9cu4YbFy/ivctX8M6ZM/jluQv41aFjOMtr&#10;vHf0RKyI7YA8N2+UevlpQEKgcgRv36bueMFEDwiGKwhZ9roT8r6ONBi8LzDkfAUkXE/PPydwclvb&#10;Px6raiMo4/xdRRYLXBEiRQqm1DhhSoCHv0mwQZ3JrKRFIhMaub4UOssJmStCLMqaqCDC5jjuR/ZQ&#10;KHK0XEv6Z4Oho+MVOVr2XxEMa3jNxKoklYmKRif0V/MeV5gkB2koCkIjsTQ8AvMsoRgXZEYO7/sA&#10;QkcXfojHsWy1evsghMNAHwOBKgDeXpSnWOL4Ua5E2LIVQdCbUCbyUtZAzSooUGcvTzdfZSUUNVv7&#10;CHiuTu53yN3JxrpIqW1ynsChvdT2ZbuyfXc/DTgpWUfGFTDyWH0FdA0WGAxWnpeJywdz3UB4OPvD&#10;1z0ABq8gBPAcDdJm0TWI+xXLoRFuria4upvhYYhEcGgaYlKHoWPvSeg3cgmGz6hE9tQq9B9TjKHj&#10;SzBqYgm6ZeQgyMsC1//zKALauWJQRi9sX78J50414jzB8PTZMzjGD+6DhMIDhzU3ssy/euUSTh49&#10;iNqli5AVEY5sN3fM530o5X2oMRB2eG8FYvT34jaAuYccgWFLug1AbOQIkGxh0FY6hAmg6fPswU2X&#10;LbR9XT3Qdvmu2cvRNVNycM4i7ZrcDobSV72CdgKZgLvKb0oAKue5lxOsSglMxVy3mMemynS+z6Lm&#10;5jycJwaWChHfyeaynMen0t1w25IerFy6XSUjSc5Ded81uOWxcllH6XJEuidJhz+ZZzt9P3IEgC3J&#10;IRRSdYRkXQoMpdcSSVPj4+OjAk8eekh6L3FCcnKyAsPs7GyV31Dm/fCHDxEgW6u2hQYStD9PVsDQ&#10;QOIVt3K7du0Jh27NYPjUnmcV9Ekev5kz5mLC+CkYM3oCRo4Yi1EjxynNnjVfAaK4kMVqKEEoAoYS&#10;lSztCSvKazF61AQMGZyD7KxRGDZsBLJyhmNYdhaKS4vx1js3eBZaXyIChvL3+RfAf/zyd3j88T2Y&#10;zu3PX5SroLCotEpZDVuyGOpgqLct1COR9WhksRYqKOSxtgSGKpchIVhPUyPW0F/+8tcKDD/54nN8&#10;Jh03yzF++hV+/NZPsXH5Bozs3h/9A0MxiWBYFJZAGAxHSbAVRYSIpSyAlrACKe/SFVunTceBzVtw&#10;/fgJvE8wvHbpCq5fvIL3r1zDzy9exsXn9uHZJXlY23cQyqwxKPTgS8GHuU4eUH8DQeNOePs29U2A&#10;oVreTo5B70F1f2CoCggCXzUlqUNk2Dxt0uez8ldDrW9b6TO1lMdZwnVLCAAlhJNS7rNUjcs8SYgr&#10;PXIQcNR2JG8dt8F1ajguBZFAZr3JoiySyrIkBdQD6H4hqyX9s8FQkjs7kqNl/zVdyfIxIAU57wWf&#10;g6pgsRRaUUwwXMqPv/mhYZhusWIcn4NMlqfdDAYks0yO8fSCmeVtkLsXAYkf454G+HgRqMTyJkEe&#10;HgEswzXJuKdY5TyknaBAmICZgJxAGqHubmBIubsIEHrD1Zlg5+wB13aEQTu5tHFTQzcnDyVtnjva&#10;t/Nskgcl01ye25HtKyukzbZd2rrCxZnb4XGJu9nD3ZdAGAhfHwIuIdDXnXITEXx5jr78zd8vBEF+&#10;JoKxGX6eAo8EQ5cguIg47u5thad/NPzNKYjqkIku/SZi4KglyJ5UgpGTSzFs5ELEx2bA41EPePzw&#10;EUQZgjCF9dALTW7kkyebUtScPIEDRw7jEOHw9OnTuHzxEq5eOI9Xn96DhVlDMcDXD6Nd3LGE96Kc&#10;ZXOdHyFMVf6s6DmUjz6HINOCHAFgS7IHQl2OAMkWBm2lQ5gAmj7PHtx03QZtX1MPsl2t2c/tahEO&#10;HZyzSLsmNmBItpHyqly9pywL+C6W8R0rFbH8LjGbUEjlm4IpoxovMpvtxGVYLheJLGYUWywo4bta&#10;ahWZUcp5pSyv1TaNRpSwHJfyXsp3LfE9ywGehz0U6hAoQx3ydEuiLfjdS44AsCU5gkLRHWAobQqH&#10;Dh2K9PR0lbswNDRUgaC4mIcNG4aoqCgFhT/4wQ8Ihq3QurUEmLgTJH0JlIH8yuML7SuRaF63gWFV&#10;VS0Bb69ypwoAdkrvhtiYJMTFJHKYyO3Gw2KJQO9e/RRAiaVQT1fz1J7nFBjufeZFLFqYq5JgR0cl&#10;IDEhBQnxyUjqkIzuvXqgqqYKv/rNr/AVoeuLL79oBsNPPvkC166/B0mELWC4JLeoGQjv5kp25Ea2&#10;TVMjLmSBwnU81rUbb4dDHQyXi1WU25P0PGIZff21/fjv//4QN78kFMpxfkWE5WF++vEXuNh4BWWL&#10;i9A/Pg39DWZMDwhHeUQSKq1RBAwryliBCBjO5zWezQdxfqfOWDV3Ho6/uA/vXr2Gq5ev4Z2rb+Nd&#10;Do+9+DJWLViEpb36Ykl0EnIDWPEYjFgVZMZKvhjL+cBJ8IgjgPu29I+CoV4w2Msx6D3IsqL7B8Nq&#10;ATcWEHeI86XrMvXVycKqmNd5CV/qRfyqXMgvwYWsNBb4+VMyL7B5er4v7ynfn0U+3ljm64s8QkA+&#10;VRjgr3rRkB45BChugSiPgdO2cHQv/auBoaPjFTla9l8NDJW4nUpeUwWJwfzQ4/tdQiiUHKRzCYiT&#10;WUmN4H3P9PNBio8H4rw9Ee7hBqO7GwLdPQiFPvDy9KUMCgp9KF93cc0GwI1AKPLguIdAIT8I3d00&#10;MHQjGLoJgBEM3QiGbgrQbpdyCSu3sA/aO3vB2YmA15ZgR+Czl/OjLkrt27gq3ZrmOs0iHFIuTWAo&#10;bmkZuhAkZbvt23B5gcO2blyGy7kQWAUeedy+BEN/z2AYCId+khZHBcPwfNz9NAsjz1Fc0Z6ugQRL&#10;A1za+8GpvS/aOnHIeW4SaOMfheDQFCR1GobMYbORPWYZevQZC2NANFweaoeANk7om5qGqoISHH7t&#10;TTSeOIkjBME3Dx7AoWNHsf/wIRwjIF68eJFl7BWcPnIEmyrKMTqpAwbxXkz38EGBtx8qvX2xnHXf&#10;CkJhvQSe8L3X0luxsr1POQRABxW6koKeO+UIkGxh0FbNEEZA0+fZg5suW2j7unqg7fIdsZeja6bk&#10;4JxF2jW5BYaVBEN5R0v57pWyjC/hx2Yxy9RClt+FBLw8gt1SqwmLrSFYRM0PM2NeuMWh5keIrFgQ&#10;GYqFUaFYzPElnL+Uyg0TWZFHLbWYsIwwmUvl8b0WFbOOEOCzBUFxA9+CO21clqngMevzbWULlLZy&#10;+Ky0IEdQaOtGbnYlb968GbNmzURqairSUlIweuQoLFq0EHl5uRgydAi8vb3w8MMPw8fbmyBnRUiI&#10;BV5eLHDcPJWVULrJEzCU9obiYhZ3sg6G4kYWOBoyOBtJiSmIjIhDakpnjqci1BrJr0R/7rfLbWAo&#10;FkMJMNHBcO7cxQoIw8NiEBOdqIbhkVHo1ac3YWw9/vinP6lIX+kK73MCl7iRP/roM5w8dQ4LFuQp&#10;N7KAoQ6CNfWrFSTq0wKFt4FhU+BJZe0qVNcTDJtS1QgYrhIwJBCu5zGu47HeAkNJVyNu5C2oqV2B&#10;0tJKdU7iOj9//rLW24k6MkIhwVD1yPKXmzhxsBFLJ89Hv9AEDPUOwRx/KyrCJE1NGGGDlQfBMM83&#10;GAsIeFMJKVPjElE3dToaXnkVP337bbx17Tp+/PZ7ePviFTy9fjOm9eyL0ZYoVjQRyA+0oi44DGuN&#10;VqwNCME6IwHxXwwMte6lpLAV8cFukmPQswU6CUTRChVHy2kSGDSroVjkVJoYztd7o6jmtdcghLKE&#10;ooLPvqhcvhQ5XcT3IJf7WUwAnO/rh7msJOYQ4ifw3RjL8TF8HzT5qumxPn4Y4+mD0XxnRrp7Yjg/&#10;rkY6t8M4V2dMcnfBZELAdE83zPbwIFwakMdzLlJfnyZUEEArOCzntVNRqzwm29yGErwgFsXmJNky&#10;n8veDbJk+dvg1073A4ayjKN1v23Zg6G4dDS3zp36tsCwhLobGFbazVPHx3U0iwWh0ByBvNAoLKAm&#10;Ew6z+X72NvgjxYtASJk8PRHk5o4AgUI+M35eBoKRTzMU+nn6w48QKG32PCj3ZknaGEJhExi6uwp0&#10;aa5dAUNXApjAoLsEkTSBoQSSuHLYnr87t/WAkwAgoU+sg/Zq85AT2kq/+Y84K7Wl2rTiOH/T5N4s&#10;AUHZp0Ch7N+lnQe360YwbM+hC7dHuHTicgRDiWiWZb0IuAavYAWFPoRCAUU5PxX04iSAqbmgfSRn&#10;oluAAmM5fmf+1t6ZcOlOOCQgtnXmugTBmISe6D9oIlJS+/G6BcLphw/DyHdsQk4Odj32GM6cPIkz&#10;pxpw5PBhvL7/TQWFbx45hBONDbh89QquXL6MA/teROmUyRjEZymHgL3Qm7DhG4hKftzVshKvZ2Vf&#10;z4/3GgMr1m8MDAUW7KSg5045AiRbGLSVDmEapGnz7MFNl7asDHXZQNx9qaXtOtqW1sxCl326L136&#10;79IeUCTXSz9nuRbKZavE33lPpOcn+dgu4ntXyDI+j0C41GrF/FArZhLgplITqbGWEIyyBiM7NATD&#10;HGhok4aFmpAVZkJ2uAk5oUaMsARhtNWIsfxtAudNpqYTIGcSFmdRswmMc6hF3H4eoavQyGOhxLpY&#10;YWK5wHGRdIMngYnS3vB2MGyCSBnnNboTDHneTdAn3QPaSp8vqg7R1BIY2i6rwPCFF57DsqWLkdKx&#10;A3p164rq8jJC2T7s3Lkdvfv2gpNzW/jxK3bU8BwUFxWqNofSS4q4ncWSaGTlFRkVpdog+vr6qnld&#10;unRBTU29AkPJVTg8ZzR69uiL7t17o1+/wYiPSyZIGlShkBDXEfl5JQoIxZUsSazFYihtDGU4j2DY&#10;rWsv9OrVH5n9BjVZD+MwcuRovPrq6/jrX/5GIPwKX1Cf3dSSRv/293/CY9ufwOx5ixUYSh5DHQJl&#10;KBI4tJXMK63QVFG9UvWNXEMwrFuxXnV/J9KTWYv09oTS24nW48kmrFm7EfXLV2P5itWorKrB5i2P&#10;4d33fqxgEHKM0l3f5zchfST/53/+CU9vfx5T+4/BIGMMphmlz2MrKs2EEKoyJAwVIeEoCYnA0qAw&#10;TGBBODchFbvyCnH14CG8c+E8Lp5uxA1C4U8uXcfrvH4Le2RiQnA4lprj+NDFoM4YwULLhOV+Qfyq&#10;Nf7TwfAflYCkal9HsJUu/aTQlcJXD8yQ9ncrBHgJacupOqMFtZynuhgTcV0tIMTM37k8AWslCwZJ&#10;cC3Rv6sI4PVcRwCnknBVxoK/jMNyLl8aZGblr7mCcwPMWOhnxDxWBnN8gzCT41N5TSdyepxvACZy&#10;uXnR8Sjq1hOVg7NQkZWDmuEjUT96HFaOnYBV4ydi+ZhxqBs5FlXZI1A2NAslg4aieEB/FPfvg+J+&#10;vZHHd292TDQm8GUfy4+wiYTKqQTJmd5+mCdWYz9/LGJhJzBayP3J1281AbXaZEWNuJx5biqAhfdb&#10;AlXEbSIWqiouK9dBqem6CFwJENbxeooexE2tg6GtBBJt4dMWJO9X9vvR5WjZW9LAVO2bz7ajZaSf&#10;Yh3gdCkoZOVSLFLwRwDnNkqCjQ4h0B4URbKNMl7rMl5H+YATaK/g+lXqy187HwWHaj6vNyurCpab&#10;CkZD+eEWnYBFMR0wJTIBg/kB19knEDFuXgjhx7U/QS6A5WOAdwCB0I9A40sQNBAKfThuL/ldfvNT&#10;8iL4icRKKNHGtlJt+8R13CQ9+MRL3Mj8zUVZ85osga1dCH4CgLerzUNtbqlVW7SReUoExEfaEwhl&#10;fW6HZbuyDnKow6ECUydPtGvtqpZtx32Iy1m5minlwlbHyuNSlkxKWRtlfR4/x715rCJ1DlxG2kXK&#10;+UrEtUd7noek3mlHSGzjCafWArjuiLDGIoHXOpAf2c6tnREbHoMF8+bglVdewIWzjTh36hSOHSIQ&#10;vvkm3iQYHjhxFMc5/8LlCzjH4a51qzG5excM8vDEBMLufB5PKd/9Cr47lXxftcAigZ3b4eV+dAsA&#10;bkkFFEhPKnZytH5LuiNnapNUO1c7yTE7WlbmL+czrX/Uq+X4/jhM1s9y4H7lcH3uT+Cn+fhlOWoF&#10;r7HotuV4fUoJguVGXnuBKrlmPA+xxpVzneaPtSAL3z1priHWO5bhVrOCtYkRVoyKtmJopAX9Od4z&#10;3Ix0gl1Hgl4yoa9DmPkOJVqMiG9SojVEzUsODeY6AUgLDUTXcCN6RZsxICYUg2XbhMMsbnc49zc6&#10;MhTjOZzEdaYTEmebQ7CAyg+1oJjHVMbxChOfJQJaZQiHIp5bOc+xQtzhgf6s13ivbCDY9kOi1kiw&#10;DhbYvyWB7eblCIRVJpbTlIzbQqC9BBQVGB4+fBBVVRUEtt4YP2Iknn/6Kfzkg/fxxhuvIStnGHz9&#10;vJGQEIuqslLse/FF1NfXITo6WgGgdKUXzcps4MABKkBFch+6uroqMKyurlV5DCVly5gxEzFs6HBk&#10;Z43E4EFZyvLn7CwJsj2R3CEdebnFKlWNQKHkMZSoZMljKO0OZ0yfiz69ByBr2AiMGjkemZmD0Sm9&#10;CxYtWoLTp8/i009vCnPh08++xGeffaWshu/++OcqTc2U6XNUbyfL8kvugEDbaV0ChWWVYkFcieq6&#10;Nahdvq5lMNyowaEtGOqqqeV2yivxwosv4Q9/+JNmxuRBfklAvCnWwk8/w+XLb6OusB7DU/tiaFA0&#10;FlhjUB4aibqwSJSzwi9nhV9hikCpKRrLjOEEhSBUEPwOrliLq6+8iv1P7Mb21avw3NbHcW3/UZx/&#10;8jmsGjmRD10MlxdXdDQfljAFVRI1t5Iv178aGIrrW8BQh0P1NS6FBCtiezCUQI06Al8tAUnaACpx&#10;/ToWCvVmysJlLVyOL+JKfjGuMYdhtSWcMEkY53bKzVZU8dqXWSOwyC8Q01mhTWnrhmmsjEa0c8Mo&#10;Nx+MJqBN5H7nxiQiv2t3lA8YghWjxuKx2XOxr7wCxzZswpWXXsaVV1/F9Tdex9v7D+C9Q4fx/pEj&#10;eJfDdw4cUvNusAK6/sabuMwPsMv7XsD5Z57C4S2b8FRhAdZNnYLq7GyU9uuHRSkpmBwahpG+/hjp&#10;4YXRbm4Yz/drqrsXFvBLuJBAWGIKpSyqTYvArSQ1r+T9LuHXcgUhutrAgpOS66Zc5ZRAiyqA9cqB&#10;19deLcGiIzAUl/I/EwzFCiCpbGTf2jwNEO2XE1VS3x4YslDntZImHxoY8hg4X6vgZVzmmbT5Tfsu&#10;4PO5LDwK86PjMDkiHkP4QZhKoAtr64qgNu1hcHKBD8FQ2hIaCIYSVSzwJ2B4JxTeAkNteCvgxB4K&#10;FVgRaHQotJX85tZW3L+uhL/22vDR9rdDoCPdBoai9mj7KIFS4LAJCgUEFRjKMYl1kvsTIJRlZR0F&#10;h1xOXMr68gKHOiCqYxeXNOer428CQRnKefoQEpuvgWsA5Q8vF0nLw305cb9cT0DSGhJKMAxCAAE8&#10;s3d/1NVV4/CRN3H+bAMajh7F4f37cVByFx47ikOnjqPx8nlcvnoZRw68gcpF8zHAakLfNu0wuY0H&#10;lrr68vnjRwffqYomy42AyTcFhndahTQ5Wr8l2QKerWyBUJe4bB0t+z8JhmpfXFagUOoufRm1HMGw&#10;khBTRYBS6cEIzRI0Iu35pN1gMevOAqUw5ElTDZb30wlpY8PF4mdEPw67hRECLYGItQYg3ByAEBM/&#10;xEy+MJgCEMDpAP4WZA2CkcuFhIUgkOMy32Dyb14myOSHYLMnQsw+CLX6ISY8EAlRwUiJCEEa99Ep&#10;LAjdOd472oJ+kWYMDAtW1seRBMsJfJ7EmrgkMly5oAssPG7WU2Wsn8qpEoJiSRMAVxDy1P3neDMY&#10;6jkTqZqQACWBQ91a2LwcpaCPwKck43dRMxgeO3YENTVVGNA/EzMmTsSR/W/iLx/+GQ2nTmD4yBx4&#10;+3ihY8ckbFq/FqcbG7F161bExcYq97JENAskjh49GhMmTEBMbIyaJ+0VKyu1BNcShCFBJ3rAyQBW&#10;pvFxHVhQ8KvQw0+B4cIFS5t7PREwfHzbbuzY/qQanzJ5poLBiROmKUgUuBw6NAfr12/Ez3/+C9W9&#10;nIDhJ598rqDwo08+w/FTZ1UUsnSDN2/hMpXYWodBcSHfDoO1KjBFJFBYXrUClTWr7gmGGzZu05JZ&#10;N8MhoZZQuGr1ehQWEUQJhg2NZ/DZzS8Ihl/hKzk4/okb+Xe/+wNefPZlzB07EwMj0jAyOBpLwxMI&#10;hBGoJgiUE3AEVCoILuXmKOSHRGAuK6GVfQbizeJyvFxVg9opUzCn/wDk5YzGy/WrcW7TduwaPwPL&#10;QuOQHxSGKiMhk19LytrGl2wFXxqH8PVdlvFWyhZby2FLYFjPr8I6ESvfWhYQAoe1fNlq+dLVEQzr&#10;rVyGX2nLQ61YQaBaaQ5XFrcibiuXFfhCDmcTOiZ6+mE0QXCSWActUcjN6InqrBFYP3UGdixeipdr&#10;6nFi2w5cfuFFXH/tDbxN4Hv/2HH8jB8q75+/gHcvXMA758/j7XPn8NbZs7hx5gxuyJCS6bc4X357&#10;l+PvUe+fPYMf81l5mxXUlddfx/kX9qHhyaewn8/43vIqbFu0DKvGTUBp3z5YkJSIKQTB8YTFMe6e&#10;mMHCcza1gHCUZ7SgjB8TFaZwQghhiaoL5HUKNGMVr5VcQw0MBaRYCekVg7qut3Q3OLQHL9E/Gwwr&#10;/AV6Nelw6mg50bcFhqJSXiMlPjtlzWAo11Y7nyo+T9IkpEwFmlhY8FsJhZGYFxWDCZExGMyKK4XA&#10;Z27dHj4PPQqvR9vBp70bPF0Ihh6spLwNHGrA902AYUtyFYhrrUHhLTk7hkFb2YDho600q2FbAqWA&#10;oXIZSwCKAJ1Y9ghnYpn0oGS+AOGjrZzR+mFnNS7L6+uIC1okFkQV5NJOC3KRcQWHt1kKb4Ghn3ug&#10;ko8bAZESK6L8HuATBHOQRUFhuDkCM6fMwu7du3Cq8TjOEgyP88Nt/xtvqITWB44exqGTx3Dh6kVc&#10;uXwBzz+5G/OyhqK/nw+G83gWeAaizJtwwvdEe/Y0aBMwtAWz+5U9FIrEFSouRXs5Wr8lSZl/v9KB&#10;y17y2z8VDLl92+NXy9pBoUCsgGGdkWIdIWAo7bxLqHyW9UvDQjE/NBSzrKGYZrFiIqEwh1A4MNyE&#10;nuFGpIYFIt7K54BAaKaCCIA+lIfZH+3NBrQj+LUzB8HZEgwXQpwb13WNoLi+i9WofmtnCoQzh+0t&#10;BrhZ+K5Z+Gxb+fwRDIMjg2AK5/MWFoBQKjI8GLHRJiRGhaBjpBGdI03oEWFCf253RKQVU6KjMD0i&#10;DDMJg3MtFiwKD8NSTueynipQgS4ERdZl0tZcyhWVaoewJ0BYSVXoYGgU8TnURUhstigS+OoIfCJH&#10;MGirZjB8+eV9KCjIQ4+Mrpg0egwOvfkGPvrrh7h44RzGjh8DP4Mv0tI64rHNm3CBldn2xx9XvaRI&#10;ehtJcxMREaHAUJJgS68pMi8lNQXlBCMdDCdNnKbAUKx+3TN6o1/fgejZsx+6deuJPn0GKHexWAfF&#10;nSxWQxmXYWVFHaZPm60shXPnLFISuJw+fSZeeeU1fPjhXxVsCXvd/FwzzP3u//4Ze555QbmRJ02d&#10;payFAn9VPA4dBG0thgKEEowiEcsChSJbN3L9yg2OwVDyFUp+RsKhBogaHFZV12PR4mVYvWYd3v/x&#10;T4QJFbw25y8kIP70g//Ahvr1GN8vB/1DYjHeGI3c8HgUG63qISgj3JQJGFojUGmN5BdQBBb4s5JJ&#10;SsX6QcNQ2XcApsXEY4QlDNPiO2L9yIl4dUEedgwdiZKwOFZ4VlZK0saQkCQvGB+mlXxxHMLXd1kE&#10;QwV/lA6IAi6OwFD1xtKUq1EKDBWwwS/KKs6rNmuqISDWEA5rWFhUSTuvIDMW+/hjurs3Jnr4YBQ1&#10;jhX6gqQ0VA3Mwvbpc/BsYSmO79iNCy+9inePHMP7pxrw07Pn8dNLl/AB9f7lK7hx7jwuNjSotBcX&#10;zl9kZXMejQS949KonescPnxUdYl48mQDTnGZhobT/P00zp05h7OnzuDMiQac5/BS41lc4fC9C1fw&#10;4wuX8f65i3ingVB59CSusuI689QT/AioxbZ581E5LAuL0jtjiKcPhvH4c9y8MI4V5FSvQCw0EHB4&#10;HuUCeOo6WbCaz9YtMOR1CRaYYmHCSmg5r6kk6dVlC4e3QVoT+DnS/zaLoUigsJj7LSEYisVWwLC5&#10;7Sd/q+DzWcprL+91sSWShX005kbEYFxYJDK5TrK3H0xtXeBFyHJ9uB3cnVwJO4Q1J3dClE8TDPop&#10;q6HB6xsAwybLm730IBIdChUkPqDF8JGH2jWNa2Co4LCdFnksMOjjSVhrkkyLhfCW5VBzK+vrKVe0&#10;bnGUtoqqXaIWrKKOWbapWzwJifo5+0jbQ3fuo1kybUCQnxFBvsGESW9EWKOwbFEunn/heZw8fQJn&#10;zjTi5PETyo0s1sIDx47gaMMJXLpyke/lMWyoqsaYlDQMdvfAVN6PAh/eVy8jKgiZktD+WwFDbk/c&#10;ovZytH6LkuNxIB2w7kf/bDC0Pf5mMGz6TR0PpdzsVL2AjsmISmUhDMFiSwhmE64mh1kwkmX8YEJi&#10;Xy6TERKItNBgJIYFIzosCFZCWxDlT2AzRJngE2mGe4QF7Ql/bTj+CAHwUUJbm0gL2kSHoh3lFB2m&#10;hm2irGjN30Rtovg7129LEBQ5RRnhFh0Cz1gzfAiCPpz2iQqGP4EwkNPGWBOsCRaEx1sQzekOXLdb&#10;tBWZMeGE1lAMZt2UI20dOT45KgIzCIjzCYjLIiNRFB6OitAwrX25lNsEOAHDihA/BYYK/PjcCNhV&#10;i3tdXMcERemKT8BQLIj1Rl7PBwFDaUs4d84spKV2xPgRIxQYfvy3v+D8+bOYMGk8jFywa5dO2LZl&#10;E86dPYsdO3YgJSVFuZLbtm2r2hiKtXDJkiXo3LkT3NzcCJJpKCurUD2aiCtZ4E7S1AwdmoXs7OFY&#10;vXotXn/9DTz33PMcX4M1nN5AsNq6ZbtKhC1d5ElvKRLRLG0URSXFFSrlzSgC5tKluaqC/eyzm4Qu&#10;QuFNSVYD1c7wnfd/RoDbhImEQnElC/AJFErQibQxFBjU2xoKJOpQWFhSqaBQb18o1kKBwpbAcCPh&#10;VSWzboJDrc3hFpRX1GDpsjw8s/c5/PFPf74Fhl98zuPjsX72Fd678WPU5VdidHpfDDCEYXJwBPIJ&#10;dEViWSDkiBtZVEUorGJlUsav3KWs7HNN4SiN7YCCmEQs4vyF4TFYFJmAkqR0rO3WB7UxHZHvx0rK&#10;j5V0oARXmAgCfIH4sCzny+MQvr7TItQQ/GzBUOQYDLk8z3MFz1dAWL6sJGdVpVhy+JukkalQllgL&#10;yvg1uYTbme7hi7HO7pjgG4A5sQkoHzgEm2fOwSv1q3B2z7N467UDePfwCbx77gLeunBJ6fqFi7jE&#10;6bNnzrJSOYvTp8/j5KnTOHL8FI6cbMTxU+dw7ORZTp/GoaMNOHD4pNKhYw1UIw4fb8SRE7L8aYLj&#10;WZw4yiF18vgZnKJOHDmFhmOncaHhPK6dJ3Reuq5SEr176TKB8SzePnkSNw4eRMNTz+DVVWuxbvZc&#10;VI8ah0Vde2FiWAyyWGGN8vTFLEMAPyYCkWsIQqm/uL3EqmdWQSkCeJUKDHmdpPAlCK6gdEC0B0NZ&#10;XpcObPb6Z4KhSINCDQjVvuW8HC1HfVtgKFAoQ1lXgSGPQdoVasFBYikkEBpDkc/3drE5GnOsMRjP&#10;97Y/QTHewwcBj7aD648ehUsrgUI3ApOX5kYlUHm5ehFqNNj7Z4Ch7kaWtoVaoIlMP0Abw6Z5WmCK&#10;uKPbq/OQ/YrVTqyf4hpX8gmC5DUU8NOBUIdEaX9oC4g6FCow5LhYDuWYxXooQ63dpFgRvZULWZMB&#10;3pSPm0hS/Pgr13w7HptYYMeNHI9du3fj6Mlj/Ig7zff4jOpvX8Dw+OkGnOV7dvXiBRx64QWUTJ2B&#10;wayQRxHYF/kYUe5nQS3L2GpfQhxBS4IcBApFOtjZAs69ZAuEuv43g6HsQ5davuk3FaFMSZCGtCus&#10;JuhUEAwLCITzQ02YEmrGiDAz+oeGoJvFiCRTACKDvWEK9ISZ40ZLEILDjPCPNMEv2kJ4s8IrKhQe&#10;kWFwiSAARoaiNcGvTUwEFWkjmW5SdLhSW85vFxcFp1iZ1uHRCpe4MLgnRMA7MRJeCeHwig2FZ7QZ&#10;3jEWeMVxn4lW+BIODTEmBEUYEUY4TCB0JoaZkGgOQqolGN15LJlR4RhMwB0VFYZpMVFYGBuNPAJi&#10;oUVczBK8FojyEH9Ksxiq+8WyWrp+lWsk16eK10dBpFgSm4DvgSyG4kqeQzBMTUlG9qBBOLz/Tfzt&#10;L39WFsMp0ybDQort0b0bdj7+GC6eP6/AUNoQtm/fXoGhBKJIypu8vDz06dMbkhexY8eOBEOxGD6l&#10;InPnzlmIcWMnIisrB9Onz8Dx48fxt7/9FX/5y4c4d+4soXAjqqvqVLd5kvdQcv8JIApYvs7K+cD+&#10;I6qXlMmTpivAFDfyz372HwTDz5VrVqyF8idgeOHyDeQWlGL0uMmYOXdRs+vYNvBEZG8t1HIcau0L&#10;bS2Gy1dtxMo1m5uhUKWm2fg4NvMYpfs7AcNNBFmBQolIzs0rQkFhCY4dP4lPPv30FhhKqpovvgL5&#10;EJcaL6F8bi6yotMwxDsEU/1D+YBHoTQkFFUmfhlQ4n6qskSimhVJaUgY8gNMKGBFU8bpcsnYb5Fh&#10;nOo6a5m/BbnSpzILwDxWEpUGealZyfNBUe0NRHxQHMPXPy69/+RVJoIah1KYyMOqFyi2al6PlahM&#10;18vXH2W/XLNsgNAeDJvhkFrF7a3hdlb4B7CgYYHCD5YKFiyFfpIGJhiFrKyX+huxwNsfM1nJTvQL&#10;wHRrBHI7dcOacRPwbEk5Tu16Elde3493TjTix2cv4q3TF3Dx1BmcO3MBZwQAT57GCULgUQ4PHDmB&#10;A8dOYj/h781jp3CQyx0kFB44fpYVzFm8fuAE3jzUQBA8j4NHz6h5r+0nJB4hMB5jRXT4NA4eauT7&#10;dw6HOX7y5AUc5/ihQ6dw4MBxnOB2Tp06i8bG84TPC2g8c47vyhlc5vvytrirz57He9zn5f2HcOaF&#10;l7B/8zbsyi9F/fhpKM4chLkJCZjAymSMizumEDjmuHsjX0CG17SScFzHL9AqfjiUs8Ku43VZwQ+J&#10;5fr15fWUBMyOwNARfLUkW8DTpQJ9eF90a5+jZWzlEDiVu9ZuWS5ju10dGiu5rCMwVPkmuY5AncBf&#10;ISvNQq6rQ9+teZL81h4INYmlUK6nSLYj2xMXfgX3W2EKRak5EvmWcCyi5oUnYoI5Fv2DrEjiOxpA&#10;SGn/Q0LhI85wI/C4Szs8wo2AoUCht5sGeFowCaGH87Shd5N1TJP63eWWmtsNCvQ1AaHettDDWWtz&#10;Zy89FY1YCnUI00HRXreBoUjgkGr3sBOcH22vgNJFLIWUmx0YiitXtfPzM8LXO1C1OxTLoLif9eAV&#10;ke6OFunH1iwur6TaI96SgKJ27hKYIoBMOHQjLHPfMl+A0rk1wfPhdoiNjMfSpcvw8qsv4+rVKzh7&#10;7jwOHTnKD7aTOEsgvHr1svICPMt6ZkbPTIzg/ZzLD6viAAuq/flu+BJS/G63cIlUkwopc/ls2Evl&#10;X2WZJOMKIllOVRkcpyVpSfb7E8n2bPP9qW3zvbcFLFspiLhPaevIUJcGait4PezlCPZE9lDYktS+&#10;bParg6x2DDyvpmsgsFNBeJE2eLnWEMyLkLaDJvQ1ByDVaEBssB/CCE3BZl94mfgehRrgH2GCIdwM&#10;P4KfIT4cPrFh8CCA+cXHIowsE5qRAd/kZLQlkD0cYUXbuEi0jY1AqwgLHuE6jwr8cV67eAFFAcMw&#10;Ne1MOGwfH432HLblMu25jldyHPxSEuDCZVwIi84EUe+ESHgkRcGjA4cdIuAWb4UHYdEQa1XHFsjj&#10;DybQhoQGI4zj8VwvNdKCjEgzBhBYRxFGZ0RHY67VgsUEw3wzyyczP2bNgYTEAM1wQj7QIuIJh6xf&#10;VdvLED6PvFbSw0utidfRpIHfvaTA8AIBcP68OcpdPLR/fxw9sB9/FVfyxfOYOn0KrFYzevbIwO7t&#10;j+PypUvYuXMnunXrpiyG0kOKJMYeOXKkshj26dOnGQwlwbVEJUs3eNKGUNoZDh8+EjNnzsSRI0fw&#10;xz/8F37zm1+yIjyA2toalBSXY/ny1QoOpTeUFRxfu3Yjnn7qOTz37D5uZ62yGC5auBR79z6HP/zh&#10;vxVoCXhJQmv5+9tHn+F1QqS4kcdNnKa6wRMw1OHQERjqUCiAaGsxtAVDgUIdDAUKRbrFUKyFqn9k&#10;gqxYCxcvyUNd/UpcuXIdN0msYskkF6p0NRKN/DGP8ehrR5A3bhaGmeMwkl+f8wLDUBwSiVKCX7Up&#10;AtUh4ZBO9MtN4coNlc9Ku5DDUnMEKgQgA60oIQxWGiNQEmBGoU8ICj0DUOLFL1gWWtIOT0GUvGRN&#10;YChDW5j7JmULhjJUBRVfZkegp+dSVGlrOK0XQvbLKbHAsQVCXbZA2AyG1BpW1KubfpMULvk+/gTq&#10;ECwi+MzyDsI0VkZzjWFYFJOI6mHDsXPxMhzevEX1N/3WkeO4duIULhP8LhICzzVeUCB4+OgpQtwJ&#10;pdcPHcMhQuORBlYkJwmA1BtHCYknz+PYuas4euYyf7uMk2ev4+CJCwRHQt/Ji3jzKKGQEPgqwfDI&#10;qUs4ce46Tp29gYYzNwh8N7iP8zjRcAlHuc7REwKShMcTZ3CA0HmYx3CUAHjgRAPB8ySXO43TjWfV&#10;MV5uOIe3zl/G2+cIsQoSj+LsC6/h2I4nsLeiDOunTUVp30zMjU3EREMgZrKgni35FQ1BKDKa+Yzx&#10;GWJhIpbl5ZT0y1zlL5WLFDAsWCiBq+8aGLaUP/H27d4HGPIZ1MGwgBV1of8tCPy6YFjC7Sv3sjkc&#10;+WFRWMSPj5kEw4mh8RjA9zzZzQAzwcbrUWe4PuJKMPOAh4tAn3QxJ5G4YinUoFBcn578TXotaZYd&#10;HHoRJnUYtJUOhbbz7gmGTUAo0qKS7wMMmyTWxPYEL5c2LgoKdWCT5NpipQv0DUQwP1hFAoZ+fB+V&#10;S7mdRxMQ3gJDUYtgKHIAhmpfznKeAsc6HPoqMFRtKNvw2HhcrX/Umr95qgDG3LxcvP7667h46Qou&#10;XbmGc5cu48LlS7jOeu7Mm/uxduESjIpMxFiWqXl8FypY1tYaWPH68B3h+9QMZ02SSlna5Qrg2EuV&#10;d5RYdW6Bobj6NOC5H+n7s5VsW9JvyVCmv3kwvF3LefzfBhgq2ezXFgzlvDQX6i0oXBIWgpnhIbw/&#10;hMIIIxJNAQg38d2y8jkLDYJveCBcwvzQLpT3PywI7mEmeBHWfBMIaIQ7dwKgtVMaOmVloeOwoQjs&#10;1AlOMVH4Ebf7MLf5cJQZj0ZZ0JqQ1jragkcJaW0IlG1iQgmKAoyUuJ+jwuAcE0E4jIRrfBTcE6Pg&#10;RKB82CIuZhOceIxuXMc52gyXhHC4JkRwOUJjXBg8ZZxA6c7fvWKs8CIM+nLaGBuOUA4jCY1JBMXu&#10;3N7QyDCMDrNisgStEIgXUksJkwWcrjeH8hmw8DppZbaUlwoOCZG1vFaaeB0Jko5A0F4KDC9fvogF&#10;C+ahU6dUZA0ciGMHD+Kjv/2lGQxDwyzo1TMDT+zcgSt8cQQMu3btqqyFEoAiIJiZman6U+7cubNy&#10;JYurWfpKluhigbxFC5dp7QxHjqJGoL6+Fs8+9zT2PvsU1qxdgWXLlqKkpIzzVxAOV6rAlYqKKpSW&#10;lmPdug3YuHEzCguLVdtCmSdttT7+WLPGyZ+4aOXvZ//xa2zY/LjqG1nvBu9eYChAKENZRqDQ3pXc&#10;EhhKVLJAocDhlq07lCu5orIWS5bm48k9T+NXv/6tikKWPwWH1E2S4a9+8Tvs2bQLM/pkYVhQOKZT&#10;BeZokn8EyhUYRhH4olhpR6EwOAzz/YKwhKBTEROP6ljpFSUMuV7+KPJm5cfla4L4FcsCq5rwIy5A&#10;BUpiTeMD0vyiKX17FkMp8HQ4FAnUyX7vAD3qmwDDlQQa3cUs0q2H4gZV0ckSqcv5870DMJEV7WR+&#10;3c+LTkJV38F4YtYCvMb7f+a5F3H90BG8e/o0rjU04szRE2g4fgqnCGLHTpzGwWONePPIScLgCbxx&#10;5JTS64dP4iiBsfHiWzh57hrHLykQPEEQFB1tvIKT52/g5IW3CIlXcZiwJ9pP2Hv96BmOX0bjpXfQ&#10;ePldnL36Ps5f+wkuXvspGs69hdMX3yFQ3sB5zj/OdQ8SOl85dBxvHmvA/uONeP3YSRw41YhjjecJ&#10;lBdw+sxFNBIMGwmEDTzmRmmnyOGVU+dwg3B7/egRnHvpJRx5fDueLi7F6vETsIiV4VRruMqnOMXD&#10;B4tVW0SJmuWzIwE7RhMk154Ed+gWN3vpcHZ/knQ59tLcwP/TYFjOZ1DAUNzIjiDw/sBQg0JbOJS2&#10;nYV8NqWLu8Xh0ZhhDcNYFtyZQWFIIBQGPNQWXq2c4eNEAHTRUq/4uUtwib9yGUtqGs1SSMhpAkOt&#10;5xLKWYIvxAJI4FMwqQGiIynrodItMBRXsgrmsJMOXHeCoZar0FaOoFDk9EgbOD/SlnDoxG21J3AK&#10;9LryODxU6p0Q/2CY+OFh4vsbZAhR7mQvNz8FhrZtDe3BUHNr26ntLfC0lbuTwO8tMBTYVtdCknfz&#10;POV6Sa8rkrKmfTsXJCQkIj+/EAcPHsbb77yHazfexrXr13D93Hm8uHkr5vUagIEeLEOoQpavVf78&#10;eOI7U0PIrSLY6VG0Ai8CNncDQz1/qozLOgJvAoeOALAlyXr3Kx3k7KWXt19XGvAZHUj/7XbdAX93&#10;U9M+5Dh1MJRzkessqVwECsuoAnMIZhDcssONyLAGqGASkyVQRRIHEOz8o0wIiLPCO96EtgTDR01e&#10;lB+cCZAe8eEK1FzCzTCmdEBCv94IzeiM9oQ6Z8KdW3IsWseY8VBEMCGQQBhtwo/Cg9Aq0kgwFGui&#10;VRvGh6Idt9Wa22pHqHMlcLrGR6BdJMHSbIB/ahw6ZvcldPaFNSOZgBhMYDSjPYHPWRRHSCREto+P&#10;JDBy3QQOCZ7unPZNiIYfxw08RyPBUAAxletKWh1xlecQCsdxOIXTkiOxJCxcy2TCuk/y3VZRutVQ&#10;h70agmEN4dkWAFtSMxguWjifUJeGnEGDcOLwIXz80V+VK1mBYbgFfXr3wJ7du3D18i0wbNOmDVq1&#10;aqVS1nQibY8YMUIFpYiLWdoYVlbUYPeup7FyhWYxnDhhqrIsTpw4EeXlpYSnnXjjzVfwzN4nUFev&#10;gaCA4cqVq9W4SIBQchW+/vqbWLVqDZYsWYYNGzbh/fc/wBekQXEja20MxV0LXLh4VbUVHD9pOubM&#10;X6KikVsCQ5knQKhDocwTKNQjknVrYUtgKFHJ4kIWKNz2+G5Ob1UWw6LichxlJf63jz6Wy6v+Picg&#10;irf7b598hnOs9KuWlCInoSuyDRYsIhRWWGNVJKnkLqwMiUJJYAQKCIwL/c2Y4e2PksQO2EJoX9ez&#10;F/JZ0cz18GJBxZvYlHJlJUFIQEkBEgteXbcBFV84e6D7pqQKDBs4lHkOQY/6RsCQL4AOhDItQFzD&#10;wkna0ZVwfJkhGLN9AjFJ2tsRChemdcPjfB5ObtuNd944jA8IU+9euIwbl67h4tmL6kPj8NGThMFT&#10;mo6f1lzCJ85RZ3H87CUc43KHG87j1PmrOHP5HcLbFRzk76fOXMeFKz9GI+FOLIXHeH9feOMY9r5y&#10;SAHh8XMERoHERkIhgfAI4fHplw5g97OvYt/+kzhx7h2cv/4zXKCOnr6GC28RFAmPstwrhwimRxq5&#10;nbN48/gZHDh5BkcbeLyNF3Gi4YJqz3i8kcd4vAFvHDqK/YeO4ejRUwTFBpwT6yeB953TZ/D2sRO4&#10;sO8lPFtTi1WTpmBOcgrGGoIwzp2A6OKJXB9fPn8sTKySF9GMct4PASqxEApc6e0NRTqc/SP6LoCh&#10;SnJN6ZAnICiynb4fMNSlw2ERn/8CvqO5kdGYExWNsRYzBvAY4gh8/o+4oP0PHoHLw86EQVYenoEw&#10;uFOeAZS/midWQAWEIh0IRc3wQxEQNWuguJ1bhkOJ3FWWQnFTO2lQaA9TSi2C4T3aGNpIwFCGAocC&#10;hh7Obty3O4/Dk+fphxA+bxa+r1a+u0Z+yPr7GuHj4c/z8FIAaA+HOhjaHpOulsFQzlPS1Mh5UwRv&#10;uQZyfeV6idtdwFuu7aOtWqNdW2ekdmRdVV6lygCBw7dv8OPs6HGsX5aP4dY4DGjjjZkegShlmVLj&#10;z2eRgFslfeYS7KRxv7Rl1sBGez9aAkNdOriJZU9Z9+zg727S170f2QOhLr28/bpyBH930x3wdzc1&#10;7UOO0xYM5dxtwVBcyKMITRmhQYiWlDEWA/xCA+EZakQwISu2cwqSe3dGcmZXhHVNgEtEEB4yeuIR&#10;iw/8kqMQlBILHwKdWBGdTIFoFeSDthw3dk9HQnZ/GDonoi2BsHVUCH5EyPs/wd54OCwIj1APEUQf&#10;5r7aRJvhRHB8hHD6CKedxCIYZyH4BXNb/oju0wmDZ41F9tyJ6JzVB+4ExnY89vbkKYFDJ4FDgqVr&#10;YjTcO0QrsGwfS2glnHomxsBThlzGm+cpwSuh3H5MpBlJBMw0AnB3SxD6E4KzQ02YLT2xhIdiGSFR&#10;2iGWsQzS4VDaFdZK1DKh8IHA8NKlC1i4cB46d0pVbQyPHzqEj2zAMCzcSjDsiaef3N0MhrorWZJc&#10;e3t7o2fPnhgzZgySkpJUHkNJVyOu5N27nsKqlU0WQ1ZIo0aNVtbJffuex8/+48f48C9/wDvvXsPO&#10;XY8rS6AErAgY1tbWo6qqBrt2PUFwvYq33noHO3bsUr8/99wLKjegGONufva5AkJxJf/1b3/H628e&#10;UulpJOhk8bLCe4KhLg0KlysotHcj60End4Dhpm3KhSza+thOrFm7CYVFZSrB9dVrb+EmD0oshaKb&#10;0l0fh3/6y0d46cU3MWvEVAywxGMcATDXIlAYyZsWgVpLFCusSCzzsWC+F78IWFlMJexsyc7GydIS&#10;7J08EXlRkZjh6YE8vkCSO2252UrQshCkTFrQAAsuyVvoCA5tYe6blLzI0q5QoFB3J8t8R7D3TbmS&#10;ZSguc0l4Xc0v+DJqKUFwDiuhGT4BmB9GwM7ojS3T52Jf7Uqce/EVvN1wFjcaz6sI4FMEqpOnzxO0&#10;zmD/MYIVgeoAAezoaYLXuatoPH8DjWevEfwu49TFa2i4fA0nLlxB46XrOHn+Gt482oidT+/Dzj37&#10;cKzhMi5d+wDnL7+P1w81oKJ2HQrLl+OFVw/j3OX3cPbSu2jg9s5cfAd7nnsNC5aWYtyUuVicV41d&#10;T7+Bxgs/xtGT17Ft9z488/xBNJx7m/PeweETF5U7+jiB8fSFt7mdd3CWw3MX3sL5S2/j4tV3eSxX&#10;cOj0Obx2/CRePXIM+zmUIJgTJxpxWtzL5y/h7UtX8NbZc3j71Ck07n0Wz1VWYfXo8ViS3AkzAgjO&#10;0jWfwRf5/tIeM4DgxEKY1/8fBUMd1FqSLGMLdo70bYGh6G49n9wPGApY2oJhEZ/pApMFeaFhWBgZ&#10;iclhVgwIMCDFwx2+AkyPtINr6/bwdPNRbez8CIa+rgEKCMVqKO0KPVw8lDWwGQoFAgk9bpS033MV&#10;KJL2ewJC/E0LurhTMl8BobMEs3BdWa8JAFuSLXw5KVBrCiyxlR0Q3lJr6hG0JXC5tHHmMXjA181L&#10;gaHI4OmrwDDSGgGLMVTBocEnWAWhuDkTDlu7cfv/GBi6tRMwlPaVOhzKddAshp68FuKy9yYYSrS3&#10;SztXtPpBK26rPfr07IvHtjyusglc5Hvy2p5nsCxnFAb5GJHj7It5XkaU8gNTEscLGFYaJJGy/x1g&#10;qD5Q+czZw6DIHtx02cPf3eRo/ZpAzXUskCnT2v6Mt8GgrfTy9n7kqExWwSDqfG+XIygUOVq2RTXt&#10;V47TERiWE1pKKXGhDiAUJlr8YTL7wic0AB4RITDERyK9fz+MmDIB42dNwaT50zB8xlh06N8VHtFG&#10;QlkAEvp1QUZOfyT06gRXkz/+3a0N2pl8EdOvK3pNHoVeU8fC1D0Nbbm9Vmb+bvRBG8KfZ2KUCixx&#10;Iqg9xPk/ICw+ZPJG63A/uMSEEOSslAnuUcFob/VDYGIo4np0RNchvdB5YDf4cXvOxgAt/U2UFc5R&#10;FgWH7gkEQ8o1NgIunHaLCeN2ouBBMHSLDoO7BMnEWhGUGAZTQhisMSaEE1BjrYFIDgtGRhif0Qgj&#10;JkQQECMsWEI4lHyIEnCp0vrw2kl+Qz3XoSMQtFczGCpXcnoqhg4agKMHDzSD4bRpUxBOMOzbpxfB&#10;8AnVPZAEnwgYimVQUtNI8IlYC6XtoFgOvQiKMtTbGEqbwSWL8zB16nQVpLJ06WLVrvHTT/9GqPsE&#10;v/jlT/DU008gP79AWQTFalhXR0irrMbWrdtw7doNfPDBT7F795PKzSxfdn//+9/l0HHzJuFL89bi&#10;P3/3X9j9xNPKhSxJrcWNLG0H7wWG+nyJXNbBUHcjCxTqgSf2YLh+g+ZG1oJPtikgXLI0l9OPqTQ1&#10;n0ugCY9N2hd+Kl328Rj/758+xJPbn8G4PlnIDIjA1JBoFJpjUC6JqAmItSoyORxzvY2YxMpipJs3&#10;JhH89s6fj188txf7iwuwKCke4329Md8YjCX+fFECpYcLPgQKlDQpeFIv5i1AFNnC3DcprcC5HQxF&#10;jgqWfwQMJUGzBoSEFBbSki6igkBYShBc6mXABFakY9x8MSM0EitYsL/Je3LtlTdwg7D01rmLuHbx&#10;Ki5evIKzHEo7wf0nTuO1Iyex/+Rpwt8NnL5C8LryLi7d+AmuUOfF7Us4PH3pBs5df1fp/I33lCv5&#10;5f3HUFixHDMX5GHPs6/i8vUPcO7Se3hh3yFMnDIPI0ZPwZ5nXsbVpm1duvo+Ll75MbY+/gwGZ41H&#10;h449kNFnOMqqt+LA0Wt45oXjWJxfj4Ky1TjReAOXrnyAU6ev4+jxizh7/h2cv/geGjh97MQlHOe8&#10;k42XcZqwef7aezjB89lP6H316Am8fPg4Xj96HIeOnVIu8fOE2evX3saNK9dx/ZwWtPKBWBSf2osn&#10;luajst9AzDEaMd3TE5P5sTfTxUV1x1fKL06JsrWHw2qCpA5oLUlyvN3K89ayZFlbsHOkfxQMxX3t&#10;CAwlKtkWDCUiWaRPfx2LoYBhLp//BdZQTA+PQBbH0/kRZ27dGm3/vRWcH3WCNz9cDIYQ+BEMvd0M&#10;hCZWbK5aNLHAoJuTqxo2u48FeJrARwcjBYdN8wV4dFexrXQroYLCNm6Q9oHOKrhEtsPtOZCCLgJh&#10;+0dc4fywM5wecrpdD7ezg8FbcnroUbT5wUNo+8NWcGvdDj7ObvAnGPq68BjbtYdPe3dY+c7Ghkcj&#10;zBQOSzArO2lryI9fseBJryu2YNiWx/KgYOjahtev7S041NocEpRZJgTwehu8/VUQjHQvKBHcEjDz&#10;o3/7EcwhVixeuAzPP/sCjh88ih0sNyand8eA9j4Y1z4ACz34zBj47PGZlue/gmBYEegYDOUdsYdC&#10;kW4h1IFOn28Pf3eTvq6tHIGhclnLuAPp5e39yFGZ/D8FhhUEQ4HCIlMQFoWFoIfZgCgL76vFD56R&#10;wQQocQ0nYMiEsVhcnI/c0jzkl+VhYdEijJ49EeGd4hEQb0X/cVmYuHA6BoweCm9uo5V7O4SmxGH4&#10;7EkYt3QO+kwajeC0JDwSYsAPAjzxqNGAwJRYpA3rh07ZA5CQ2R0BHSI53xuuYf4ISYtGbM8URHZN&#10;hD8B0c3Md48KiAxCWFIo0vukoWv/TgiICIJrCI81PITwaIIbQbE9Yc4zPlxJ2hm6RJjhFmnhuRAQ&#10;CYXtCaEuPC/P+FD4dQiDMTUKIUlhCI41wUQA1aKazciINGJQVAjG/T/2zgOujuvK/05sqwMC0Xt7&#10;jUfvCDXUhRACVEAg0Xvvvfeq3pstW3KVu63eQUggIdRtuWST3f1vNtkkm+6e3/+c+xj0hJHLJtn2&#10;WT76aebNzJv2Zu793nPuOZf2kU3f5YTZdXI5WrlupnunSXz9A8Hw7p1byMvNxrw5sxC5dhVOnjgm&#10;8hgODlxBWmoylEoZlixeSJD3LG4ODwuLIfcl5ETWBlSJKBQK4R7mqOTg4GARjBI4KxCNjU0C5nq6&#10;NyE/vxDJyang4fTKy8sJDAcICr8kqPsC//qL/4ejR4+iqqpOAGRbaxe6uzaLPIi7d+/F0NANfPDB&#10;B7SvQ/R5t4gg+8OfPhPAxeDFcSeff/m1GO2E4S4hOQvFZbUEfRrXMEcajxWvq6nnwBN2Iz/cbjww&#10;HAuELPF5Gye23oWejVuxfccuNLe2oqKqEm+98w5+94ff43MOPKHzo3/44xdf4wua/uJff4XdndsQ&#10;HbAA0Y7uyHf0QIPCGx1Kb9QTEDYoXNHi5YfGmbPQsGAhcmYGojo8Aic2b8HPTp3G+d17UL92LSJl&#10;MqyztEY6FbQFlnaoYjcqtcabLPllskc3VXCctqWLWgzdDGwk0UlYC+a+S+MVCgxz4237XeLvPixs&#10;CFbH7vcx6qRrareRoYVa6Qy+PJ5xB31/o0KpgQUHOVXQMuSbWCDR2BKxjmoULwzG/uJyXKRGwp0L&#10;F3Hv2nVcGxhEb38/Lly+gnN9V3C6VxNBfKbvGo6f475/13Dt9sdCAwRvZy9ex2tvn8XzL72D5198&#10;G28fv4DB4QcCGNkCyAB47NRl5BbWIHxtPDZtOyhcyTfv/gPefPs84hJyERq2Hrv2HCEIvS9czf2D&#10;99BPcLdj70tYvCIGrl6L4Dl7BeKza3Hg5dPYd+Q4IuMLkFlUT+d0FXce/AMuXblOQHkfN259gHfo&#10;HLo270d2QQ1ySQ1Nm/Hyq8cJEAl2CTr7Bm8L9/e7Z3rxzukLOHGxD2fpGi9cpmvvI128in76fJ3m&#10;3x+8hY8Yko+fxqkDz2FfbhFql65AEjVQ1lMlnWZsjWKClyo7ORq43yHd8xYuoEXFQr8BPUvsuue0&#10;Gpq0CCNuZ/qNBBTSd1lciTK8jxUHt/w1aqUKR4JEbWlD56jonB8dO5mHy2JApIqG3hFt1doTDNJ0&#10;rGrp+iRX8ajoXaiR8XLaFz2XHOldJ1OiSK5CisoJUS5uCHJQwp4DMp6YhOnct5Bgzc7cDrYkTj/D&#10;Yx2zpdCcoNCMrXwEgiYiGISDLv46MQyKII2R9C5sOTSYbkrltin0CKxY3L/PkJabMkgyWE2dDt2n&#10;CfTofCc/MQGTCJomPfEkzbOeJridAIOJnHNxCowmTYPpFLomgkCzabqw0tGDjZ4BHGYYQW5iCoW5&#10;BeRm5kIqK2u40T3yc3bBbE9P+FLDzYMavM70LMmp/LIw4uPzyCeG0KVznzYqDSyODYDhnIsSJHLy&#10;awZoAcISTI/R6Cgpoi+nJmWOuSGPkGJF+6B7MUUfc2fOQ1tjG56jhn5NUgZWy5yxeroxckxtUGVN&#10;v7c1NTCovOVnihNQ8zB4bXYaMOTEzAK6aL3wYtAzMxbqHifxDjHc0byUo+9xkraVJMGmgMIxGg/S&#10;WB20jsUgJi37BqD9naV9PtoSUDsi/tzNy2l7vr4mejfrebxhlT0y1XZY5GQDtcIcdq620FfRb+mu&#10;hB9BW3JhJorqSrE6djVC14QgJSsJ0Skb4Ds/ACpfZ4RtWIXcynysjA6DucwCEwymwnNOADJKCpBR&#10;VowFayJg6eEKA+KeyXYW0JNZY97qYCQVZiCrPBfJ+SmYEzIHxo7GcJvpjOScOGQVpyItPxH+873g&#10;6GqDecGBSCtIRELWeqTmJyAxZwOCI5fBzssRdt70HgTPwuzwBXBb6AdzgjxduTkM1bZwDPSEMsgP&#10;sjnesPBWw9xHBXOCWX21NWY428DWn+BwpgvM3Bxg5clpbxSwJxh0cVXAn6ByiVqBKGcV3R8OfHNC&#10;k5JHAqNnkqCw094KnQSGGtHv8C0SYHhj6JrIYzg/aC6iItfg9KkT+OzTPwowzEhPhbNahaVLFuLZ&#10;Zw7g2rVBMfIJ9yFkl7GpqSlUKhXi4uII7KoQGhoqwFD0MWxuEWDIfQMlMOR8h5WVlcJK+Ze/sLXv&#10;K/zyl/+K119/A7U1DQIMW5o7RO5DdiVv3rxV5Iq7e/cuDh8+jJdeegkf/+QTfPbFX0Qwx5dEXZ/T&#10;zK/+/Y84c74PJeW1AgwrqptEP0F2CY+FQhbDYG0D5zDUjHbCYCgltpZGPGE3snaamkfBUDNOMo90&#10;0tnVQ+pGXUM9GpubcLH3Ej79/DN8+fXXo2BIpysshh9RZd9V0YC1HjOx3s4FJQSF9TJPtBAk1tgq&#10;BRhuXbwUb+QX4ExnB97d2IP3du3ArWPH8I907wfffhuHWprRRvexedVadASHoM03EBVUGFVbcSFD&#10;DwFB4Oig6VRp87SbXrT/iWDYRWDSaUtwyFAo+kzIqIB0RCNHj1rboZIK61xzW2TTtNDTH20xiXil&#10;rQcDr7+N+339uDc0hCuXL+PMxUs4TpB48lIfThMcnmH1Doo+gqcuDog+g1dufIC3T/Ri+/4XUVTR&#10;gvjUAkQn5CA2uQBtXTvx3sk+AYQMeDw9dW4ARWWNWBGxAS0d23GBAO36zY/w9rsX6RkswNLgSGwk&#10;kLtMwHjj9icCEHsH7mHr7hexJDQWsxesxeLwJKxOLELL1iPYvO8NhMdkU4FSg1OXruPW/U8wMHQb&#10;t+4+wEmCvaq6DoSsisWcReEICduA6PXpSM8sxZ59L9KzP0DHfoCLV4Zx7OxlvH3qgghWOX7+Ml1j&#10;P07R9PSZPlyk6+0jOBy6egP3h+/gzrUbuHGhF9ffeg/HeUjK5EwU+s3BBnN7JBhZINfSHpUcectW&#10;NyuuDNlioPk9GPB4NIZGGxsCLqqouOKiZ09YVej3aP1vCoYsCQzHwuHjwFAjTnn0UFV0vVX0bNeQ&#10;OCF9k9IJlSq1GHEhmhrLSx0VcDWxhNHTUzHliYkwIcixNrGGoyVVDgyGBIUWwlpIwEJiaGQoFH0J&#10;CXj+Y+LvjoiAkPsUCigkOOKE0EYchDHDUjP8HEEjW+nY0mZAoGUwRQ/TOe3MjycRGE4QIDiFgHAq&#10;SefHT0P/6UkEg1NhoTMd1gSAtvoGcDQ0hNzYBAqqB5xIzgSDbtbW8CBo8XJwgL9SiZkuasx2dUWQ&#10;lyeWzvRHyOzZCHR2g4/CScCiihp9NsYWBGkExPpGIim2DsGaBgw17uW/GgzZispwaEj3m932BHsW&#10;JnY0daDjWmIaQbsVLVsWtAzJkRsQT43LVQ4cpGWNEmsZ6mwJ+nlcbAGGmmdQANgIGDLU/R8Yfn9p&#10;n4+2pDpC1BP0WQyFR9vz9XDeVQbDcicHZLrYY7GTHdRKa9i62sGAoMqMwHDWyiXILMtDbkUBFoUu&#10;hKe/CwLn+SFw0SzYOttD5qHA6vi1yKvKx4p1oTCyMyYwnAzfoEBklxUgi8BwTugKGKkUou+hnsyG&#10;IEyO5QSThQSb5Y3lKKrORUjkElirzDBnoQ9Ky7OIIUpRTwoOnQclgeqq6BA0dVShuqkY5fUFKK3L&#10;RwLBoWeQO9zmuCAqLQoZVVlYnboWTrPdCELNCUZlWBAVgkXrw+C6KABqAsTZq5fCe9lsGLvYYYbS&#10;Eqo5HvAJmQv5bA+6Xjldt73oK2lD56gkMPRVy7GU4DBaJUe2k5LgUI5GOaevsaG6m9PaaKbjwaC2&#10;BBiyyzg7K0O4kiPCV+LYe++IqOSrVy4jKTEejgQXnOB6/749uNLfj23btsHPz0+4krl/oZroNC42&#10;FtXV1VixYgVMTEzE+vr6BgGGnMyaxzVOSUkTlkXe7vr1awRNbFH7Cv/2b7/Am2++ifq6JpSVVgkw&#10;5NFSuJ9hd/dGXKRKfXh4GC+//DJOnDiBX/3m1/iCYJDBkK2FDFw/++df4rkjrwgXcmpGvoA+Bjy2&#10;AI6FQtZDMGRXssZSyHAoweR4+QvHguGWbbtF7sKNdH08NnJNXS0t24oPPnyAr77+SqSnYShkqyaf&#10;46dffo2LZy6hOD4dYUpPxDu4olzli1q2GtqqqVWqEOlotlCh9HZZBYYOHcKHZ07hQX8vPhi4ig9v&#10;DOEeTa+dOomrR1/F5f0HcaG1Ay+sjSagVKOWXqIOqow4Mq6D3RsjP7IGEukFI6AaD9r+M8THHn3h&#10;fwAY9hAMbrRTUCEhowdajjb63EjXWWZqjnxTC2SYWyFH7oSOZSvxUnk1Lh1+GR9c6MPH12/g9gAP&#10;gN+Pi/TMniU4ZCA8f/UaLg4O4cLADfRfv4Nzl6+LyGIGwzdPXEJV80asjcvEslXxiFifhaURCQiY&#10;vxKJaUV44ZX3BBAy4PH0zIVrqKhpx7IVUSitbBGfh259jDPnriEnrxqLl62hhsImnL80JCyJbDW8&#10;fO19AsMXsDw8AZEb8pBf0YWY9AoqdLaibcsRrNqQi8LqDpzvv4Wb9z7GMEHhzTsfYd/BF7BmXTKW&#10;roxGUkYJ6ho3oaKqHfFJeUijz4cOv07ndE9YDRl23z17SYDhe+c4x2KfEOdbPH2+H2fO9uE8NaKu&#10;XuEhv27izvBNfDx8C+8TSF86/BIO0jtYtzwc6WoPpBAAZnNidRs5ariCJKBhC67kVmYrInfCF2N5&#10;0nMmLIf0/HHl2UIaDwpZY0Hvh+q/BgwfVRVtW+mogcNaAqBqKgcL1c5IdFIhhBpQPgRJNtP0Me3H&#10;E0hTBBQ6WDpARvePwVCyFD4ChWzdI6jTJ/gZT+PDoLYegqEEhKNgxFZBOtYMAzNMJxjUm2Yg+hFy&#10;ihmdCVOhS2J3sN5TU6DL+RWfnixA0GwyWwP1hSVQYWxGMoXK1AzOFhbwoAaaD5UtvgSBfjIHBMhk&#10;mKVUYI5ahbkuzghyc8V8Dzcs8PLAYh8fLAvwQ3DgTMz18ECAsyu8CaJd7OVwtLCFlSFHUrNV0xg6&#10;7Fama/hbWQx5nRghRYChxmpoyiOjEBhakxigGQ5NDUzhasuWFw9EKd2Qbu+EapkzGh2cCAp5DHKN&#10;RbyDnkGNa9aG4JBAjOZZ/weG30/a56MtqY4Q9QR9lsZI5nvd7EDvrNKRYMcBWc4OWKi0hZPcClYq&#10;TktjCxNXObwXz0VqQSZKaksQFbcGs+f5wt1TCZmLI3RMdGFLABmZSGBYkYvla4Mxw3oGJhMY+s+f&#10;RcuKkFNWhMDgJZjuaItpdpbQl9vA2kOO0LjVBJt5KCjPRl5pGsLXLYWjqyUWhwSitCyD6v4CNLWU&#10;Y2nIbDgoTamsDkZ9axky8uOxZn0IVsUsR8jaxXALdILXPFekFiahuqMSGeXpmB++ENYEk3I/JTbk&#10;JSI6Ow4us70wM3geEgszsDJ+NczVNtB3MEHgiiCszYxFUNRy2HLAiqsjLPxcYeKhhCWBooJHVHGR&#10;ERzKsJ4gMZumnM6mWU73kVigm6CQeUAbAseTAMP+y73CZTyXwHD1qnC8+cZr+Kd/+hlOnTyO2A0x&#10;kFHhN3fObGzbuhknT57Axo0bRToaTkvDqWrk1FpmSyC7iDnBNYOhv78/6urqBRhyupny8kpkZmYj&#10;LS1tFAy//PJzfP31FwIM33rrLTQ1tqKmukFAIbuSGQrZYnjpUi9u3boloPDGjRv47IvPxZjIDFss&#10;BsQPPvopNm3dRVCYi9yC8lH3sAR+46mukdPVcP9CjaWQt2colMBQciNv2rpnXDDkYBPuW7ht+y60&#10;ttFxmhrx4ssv4d9+/SuBhBIYcmAMA+y//PzfcXjfc4hbvBJh9pzbzIt+NB/U2Lmg3sYJVVz5OqrQ&#10;6BOI7rA1OFxZjSuvHcVHQ9fw/s0buHNrGB/ev4sPaf722bPoPXQYxxtasGtJCKoInNiq00UFbRfB&#10;UwfBPP/A3F9A/Nj0UnG/k/Gg7XGS+glqa7ztvo8Y8kZf+B8AhhvtOC+hJv1OJ1UgjXaOqLC0RaaB&#10;MZKoIsngsaXpXr3T2onb7xzH/f5B3CPwG+y7ggvnL+LC5X6cu0JAOHANvTduif6B/cP3RPDIAE0H&#10;b94nKLwr+hW+8PoJJOdUIGhFNGLSytC95xVUte/B6rg8xKcU4JXXT+L2/Z/h1r2fCtDrvXIbTW1b&#10;sZxgLS2rFG8fuyjA8FLfLZRXtmFJ8FqUVTaJhNbDdz4W667e+BDb9ryAkIhEZBU0YsfBN6il2oH4&#10;rDpkF3dgxZp0amVuw4V+jVv65r1PcKl/GLX1XZgzPxQxCTk4ePhNnL94A2+8dQ7tnTtRUFSHIy+9&#10;TcB6F70D9J4Id/IlvHehl8QRzew2H8DpvmsEnEM41zeIM5fovvQSCPIILvQuXh0YEIB4j2B68N3j&#10;OLX3APbkFaFycTASqaJMJKDIM7FDOVWiDRZUQVkTGNJvoun7p6ncxJTE4NVEBXkTFeotVAn87wZD&#10;eh6p/KtwciIodEKSSokIhQyBtpaQzSBQm8L976YI6x1DoZzecZaNKUEJW7A4UEQLCjnRNQPeeFDI&#10;+iYIsh7CoLaEtZBHOiEJMGKLIR1HX8cQulMIBkcSU+sREOkTAIoh+SbpwYxA0ULHYMQtPANyQ2MC&#10;QQImK2t403X70r3zo/JkJoHgbKUc85yUmO/shEUuaix2dcFSd5KnK5Z5e2jkS/LzRLCft5gu9fXE&#10;QoJEhsOZLi7wUqigIpiyM7OEhSGdI8GhOEe6Nu5n+LcAQ74Hoq8hgzgDuZEVTGZYwdjQGlbmBIdm&#10;thqX+9QZsKL9zbZTERh6IIca8HU0bXRwpueZ04Jp+hFq+mxTeUaNonZ69iUwZCjkhjm/C99XEuTx&#10;/HgwqC1pW0n/m8FQ1BViORs66J13dECjSoYaJ0fkOMuwgKDNSWYNc4LDGSp7GBEIKfw9sDZhHaob&#10;K1FVV4Ls3CRErQvFzCBfmNkbw8lLjti0aBRX5yE8egVMbAwIDCciICgAeWX5yC0twOzlS6Bnb4Vp&#10;tqYwUFgLMFyxPgKZxelIyVxPZf16rIsNhf9sZ6xauwj5BQnIy08gOMyjMj8AMqUJImOWobI2F6ui&#10;FsPVxwFKNyuo3G0ETPrNd0dGURLKm4oINjMQnbIWLgFOQmnFqYjNjoXMU4a5wUEob6xAbEYsLFQW&#10;MLA1xOLVy5BRlY/Q5HWwC/CAPvdX9HGGga8ahj4qWHgpoPBQiOH2lhMgxrrIkU/3pV4lR6ecDS10&#10;P78vGF7uuyTAkF3J4WErsLGnC0cOP4fmpgbhQrazs4YHtfx4m4qKcmH1c3NzE2lqGAxl1EpctWqV&#10;WM5RyWxJZDCsqakVUcXbtu0QOQgLCuhG5OYKMGSX9Beff4ovvvgMv/jFzwUYtjS30zHbRxNcswua&#10;rY08zuz169dx+fJl/PSnP9VY4Ujsnv2URz0hMrx67aYINOH8hUWlNQL8vgsMGR4lgGQwZKshQ6HU&#10;v5CthQyFjwNDdiUzGG7ctBVVdK1NLc24cEkz2gn/ffm1JiqZwfCzz77C3dsfYWNdO1Z7z8IqAsEi&#10;Z39UydmFTK1RWzVNFaiyU6BM6U4tIi8ULwnG4bYO3Oztxcf37gt3+kcfPcDwwBW8eeAZbKaKu2F5&#10;GCpULiiz4ogtJbpVTuiRKejHpReLfuCHHUrpM1XiY4Ht2zQeGLLG2/a7xJA3+rL/EIshwcdGgt5O&#10;gsNWewWqqUDOM7dFIhXu6XJXdEfF4sT23bh94rQYV/jGtRvoJeA5c75XE5nL4xbfuoOBO+8TFD7A&#10;JQKnN46dx7OHX8Orb76Hy4PDGLhxD9fvfIS3Tl1GYXUbFqzcgHWpZdh1+Di6972OpIImxKcX46Wj&#10;xwUU3nvwz7j7wT8Jq+H23c8LS15MXKboi8jWxFNnrhIYtmLhkgjkFVbh3RMXRfDJ4I33cXX4Abbs&#10;OoyldIzCig688k4falp2I2xdLoLD0xC0bD3qWnfi/OXbAkL5ewycGVnlmDU3BCVVbTh14TquDr6P&#10;E6eu4JlDr2H33hdw/GSvAMNLV24K1/h7Z/qEtZB1gofnu3yd7sVtXKJtLg7exvmrQzjdexWnei/j&#10;VN9lgsbLuDxwXVgQ7w7ewF0C66tvvI03qYHWvnY90hVuSDKxR7axPUpmWKDazBpN1gxobEGhiklY&#10;TmxEXyt2K7MFsZHnqRL4nwaGDHxjVUOVEruMx6rKUY5yhRJFTs5IIzhcTYXvPIJCJ9MZsNDVwfTJ&#10;kwlk9EQUrKOVI+QE2TJrGWxMRsCQLXnfEwpZ34RCDRjqT+Nh7R4mqh6FQ5KRDlsPjcRx+Bi8Hz0C&#10;QA4mMRCR0nowJVC0nGYAO30jyAxNoTKzgIu5FTwsLeBpZUUwaINAurY5BIKLCAKXuDpjmZszlnu4&#10;IMTTDaHebggjAAwn8Ivw98Kqmd5YHeiHVYG+iJjlg4jZfgif5YcQqsyW+bhheYAfFnp5YY67G/zo&#10;vrnQvZRZcvoeuh/U6DMQFk1N8IkOn+8Y/WAwHLGecqS21NfQ3JRHXrGEiTGPyML9HK1gTr+HtZ4Z&#10;fM0cEWqrosa7J2pU3qh3UI+AoSZXag9pIwELg2EHAZoUICFGnfg/MPxOaZ/PWI0FQ+4jz/M8ikez&#10;UoY6gsN87k+ntIer3A5WcluYEQSZOSthpZZh1uI5SEiLRXF5DuqaSlBVXYD4tPVw9VXBPUCN2NQo&#10;FFZmYfX6UFg4GBEYToDfXF/kFGcTGOZjDoGhrr2lAEMTtT3k/s5YnRCJwqo8JNJ3k0lJqWsRGjEP&#10;G+JCkZURjYzMaNQ3FCAkdA6UanNExQQTj+RR3bAULh62sHHQh5mdHmwVxgSpHsgrTUF5Qz4yCxOQ&#10;VZyEOUv84DvPFTklKUjJ2UAgaYd5S2ejtrUKSVnxsCUwtHA0RnBkMPJrixGeGkNg6A5dJ3vouSmg&#10;6+dCUsPAW6mBQ3dqnJLC3eRIc1Oh0kWFVqUCXXQPx0LgeBJgyC7jzIw0LFwYhMUL52PD+mjEx21A&#10;cPASeLi7wszUGOZmJnCjwoCBkC2E3I+Q3ciWlpYEjnbwoRYgWxE5QpnzG/r5+6G2tk5YDBkMOYlo&#10;bm4+srKyRF/E06dP4de//jf89re/wSeffCT6DjY2tIjAk61bdorh8NjSyNHJvI/33nsPV69exS9/&#10;+UthiWMrIfct/Oyrv+C3f/wUr1Eln5VbhOS0bJRVNgjwY+Bji6A0z9IGQl6nDYYshsKxaWoYDHkY&#10;vEdFoEhgyK7kltYOFJeUCTfyvffv44uv2EX+F/DwfFJk8p///CUunb6M8uQ8RLoHIs7BDWVOvqh2&#10;dEEdg6GdE2qplVpjp0QJtU7jrRVIcPfFttIKXDtzFg9u38UH77+PDz/4AIMXL2F/eyfylkcgyckN&#10;xTwiikyFThWBErW+Ox1k9ADQi0XqGBW1uqjwFZHAYyRFCf89NHocAXoMhI+HQtFHh4NkaPtREOXc&#10;jGwppIK4wtIeuZZ2SKFpqtINHZFxOL37AO4RBN4bvI6hwSH0XrmGsww8F/sJfq6jl/MU3v0Q5/qH&#10;8Pq7Z7Bl5zMoLmtEQUktze/D6Qv96L/GEccfECjdQGPPXiyKiMfs4PWIy2vChuwGhK6nll90GjZv&#10;f0aAH8Mh9xlkCyC7l5PSChERmYjm9m14/e2z2Lv/JaSkFWFxcAQqa1pwgiBtiKCUwa1/6H1s2nkI&#10;i1dQq7WyA++cGsSWPa9SIZUH75krMWdRJFq69+NcH7uS+Tgf4413zlGBVIh5iyNQ1dCD0xeH6Hk/&#10;gy4619r6bmzacgDvHb+EgaH7wpV87vKQyL94QriPeQSVq7hAwHj60hCO0r6OvnsWlwZvCVg8dv7y&#10;SF/EXroXl3Hp8gCuXB7E0OWruEWAffPkWbrHB7EtIQs5HrMQy3BIFWgeVaCVFgxdco1V0JorR00F&#10;xYl/Ne5lWzTT8pYxarWm7fk7Y8SpQKSKVVs/BAwfK3ruOG0NQyFbMxkIOal3I6nBgUSV7reBYTW1&#10;tIUEIEqQKEOlowolchWyVWqsVyqxlLbxsmC40IXBhEkEhtNgPP1h30KGQp5am1qPupBNp5uKwAsJ&#10;DjkqWBMZTAA0efooEBrqaIaYkwCSJbYl+Js+jWCKJGCQ90OaoTNDBJSYCBnCjJaZ0PaGBIPGU/Rg&#10;Pk0fVnozYGtAMDiDYNDYFK4W1vCi38fPzhEz6T2cp3BEEFXEi9UqBLupCQSdsYoAcLWvJ9b4eyKS&#10;FeCJKNL6OX6kmVg/158UQKL5eQGInucvFDXHHxEzPRBCELlyZgCW+fpgoaen6H/oQ3CtpmfHgYDU&#10;yngEDnVn0HVpRl/Rpfugwwm2CWClYftEomuSoY6xgEMWw6ExB/GMyIhhka2mEhiOWA3ZpWxmbANj&#10;QyuxPY+jLFzMBpZ0PyzhYmiDuUY2iLFUoFThIYYfbXJQEZwp0G5NZRs1ihgMu+kZ53HZ2aIl4I2e&#10;MdZY+Puh0obB8dZL4oaYNhhq3NsajQUuSeOB2uP0137/PyLta+gcuQ4Gw3a6Fy3UOKlXOqJYLUcE&#10;geBMZwVkSjtYEhDaeTrB3o2eIy8nzJzvixWrFyO7IAnV9UXILsog0AqkdXKs3hBKAJiGsKhggjVD&#10;TJr+tADD/LI8ZJfkYFbwIgJDC+jLrWDhIYNipitiMtajpCYfCSmRiE9cRZyxFjGxIUhIjEBM9HKk&#10;ECg2NRcjdOVcqJzMEJcYjtaOcuQXJSJq/XKqCwLg5a+AvcIEvoFqFNDx80tTCWAjUVSRjpWrF2DO&#10;Qi8UlKUiPXs9VK62CFo0E7WN5UjNioPa3QFKFztExq9BUX0JVqdvEGCoo3aALsGfnrcrdL1doEfX&#10;bkhwaOOpgLuHAos9VIh1V6PQxQl1BIZtMqpnxwHBsRJgyEEmOdmZWLBgHmbPDsSC+UGYN282fH29&#10;RKoaBsPpejrQ05uGqVOnYMKECaND4TlSAclgaG1tLSCRl7M4+KShoVFA3ZYt20QaGh4jma2K2dnZ&#10;2Lx5E15//SjeeusNvPjiEbS1taO+vlkEnWzbugu7OEfgrj0idc3mzVtomxdx8+ZN/OEPf+BTFhHJ&#10;DIbsSv5/v/g37NxzcMSNXCqshOweZvG8BH9Sf0MJCrWhkaFQciF/XzDcRADLUcmtbZ0or6jCCy+9&#10;iF/9+69F/8Kv/qIJPPn8c82Qfb/9zZ/w2vOvIzkkCjEuAUiTu6OCCpxaR2eqlJxEupp6Up2jE0od&#10;XJBkrUSqpz8O1jTg3qU+fHjzNt6/dQcf3rmD2/39eHHTNuQFr8QGBkmqnJvkanQonAkIqVVAhXoX&#10;m4wfgUMCMga1cYDs7wqG4xzvceKCTTvljWbcZaWIti4ytUQ6Kc1OgQw3b/TEJuM9+l3ev3QF9xn+&#10;GAoHrotAi5O07HTfgOhHyED40hvH0bllD0oqCfTis7AuOhUV1S149vAruHD5GnqvDgtLIieX3n7w&#10;ZYStz4RLQDDB4QbMW0mtuZBYrFiTiMLSBrz13gUBhBxkwq5eDkgpr25D2Jp4YTnMKahGanoxwlZt&#10;oIIjDdt2HsD53gEM3LgrwLDv2j3somNExmaiunEzQd4wXjh6BilZNVRwLMeCZdHo2HSQQO42btzh&#10;4zzAOwR96TkVtG4NwWQrjp25il17X6TWajZWhK2nFmwhDr/wprBIXr7G/SaHaL9XcfrcZTFG8/le&#10;TmtzlwDzPJo6dqB9416CRM2wfJoh/K7hzPkrIsDl3Ll+XKR72Nd7BdcJsu9cuY7b53px9sAR7Mgo&#10;Rvn8FcigRkwiVbiZVLlWWHJQClVeVFFKlgpOnSEG/WerhtU4YjikCmCspH6LY/VXgyE9UxwxrYHD&#10;h2DYTM8np+NhKPwuMJSkgUP7EWuhDBX0vhYrXZHu5IpVBDezqBxUGhnDhJM9PzmBwG06LI05VYqN&#10;AEKWvbm9AEW2FjIUCqshu3sZDoWl71GrIQeGMBDyNrxe2kaS7hSGJoJIhklp+WQ9GNJyM4Irlsk0&#10;XZIOzKfowGqanggcUdB5uhCIuVtaw4fu/0xqUM5VKLDQSY1FamcsdXZCiKsKYZ7OWOPrjiiCOlb8&#10;XD8kkBLn+SEpyA/JQf5CqQtnIW3hHJrOFvMpNE1ZPBtJC2cigRQXNBPRs72wys8dqwL9Eervj2Xe&#10;3ljg7oFZBNZedHwnen5kFjawNTaHuT6BHgGtZCXkHIo8ZTAcaxmVJFzGBHoMfxxsIqyIDIVaYChF&#10;KBvPsBAWQ+53KayIhgSG1OixnWEFJcGhJ31nOc1nURld4+yBJu62Qg1wTVowe/QQGHbRM87jso+C&#10;IT1nbfScjQdxP0RjwVCyEI7dTnJha4OhtrVtPI0HY4/TX/v9/4i0wVBcz8iyNrqmZnr3GggOy53k&#10;iCPgWeruBA+1IxwIkJy8neEzxxezFwTAJ9ANam8ZFgTTM5kTh4KKXISvWyGshhHRIcgrS6fPwTC2&#10;mYEJek8hcH4AiioLkVWcA78l8zHNzpzA0Bqmrg6w81FifUYs8stzEBNHILg+VFgI07OikZSyBivo&#10;GHFxKzVgGDYPKmcLJKWuRs/mOjS1lRKY5qGgJFlYD51cqeHlp0RmbhxiCTDDCV7Lq7Ownr7P8FhK&#10;kMj7VblYYuHimcQnFQSXKZi3wBcL6HNGXjJK60uxOnU9rH1dMU1tD30ek3lkvGZ9eld52D2OaHby&#10;UmGOtxOiaFm2qxJVBIYtCg7g/G6roQDD69cGBBjOnhWImTP9EB4WKqKTQ0KWwdVFDRNjIwGF+tOp&#10;FWygL8CPE1uzG9meWtsOJLYUsgWRl3NuQ05wzcEn7ErmfoJlZZo8huvXr0d8fLwYAq+lpUkMjbd5&#10;80ZUVVULiyH3Ldy5Yy/27D4gUtVw3kKGw1deeQU/+9nP8PXXX4MdtNzHUONK/poq6PcJ+rqRmVOI&#10;8qp6AYAsBsPqOh7uTtOPkFXf1CFgUbIW8jJtFzJDoXb+QsmVPB4Ydm/cJkY7ae/oRk1dPd499p4Y&#10;Ao/Pkd3IIp0OnSdbDj/58B+xrWM71s5cikiZBzIc3FBDYNgoc0ULFTzNjmo0ObqgQeaGClqWJXdF&#10;7bJQgp/teMA5506cxJvPHcaFt9/BHfp89pnn0LAmBnE2BE1U0XDH6HZ7pUj8LPIVjoChBIed/wPA&#10;kK2J/B2Nu5pzIDqgkQrfQqooUqhyzZA7oSFkJXblFuPykaO4c7YPDwi4rg3eEEmqT166jOMEQ9zH&#10;jmGHh6x758RFNLZuwoaETCwJXoXAOUsQFZ1MDYnnCJgGMXjrfdHvjsGwb+h9vHGiD+lFDfCYFYLl&#10;URnIqexCflWX6Nu3JjoFXZv2ipFOGA6vDX8o5g8cOiqgMWpDOlZFJQkgzMwppednD46dvEBAeAv9&#10;pL6BYQK+Ybz27nls3P4snnvpGK5c59Q4w7TtM4hLKqLGTQUOHnpDJMoevvMRAd1NnLkwiIaWLVga&#10;Go3kzFICyRPYtecFOk4m5sxbgbCIWByiRgfnUWSLoXAln+7FCQK9M+ev4iqnyRm4hz37X8G69VnI&#10;ya/DO8f66BgPcI2uo5+AdZCAtZcA8uyZy6ReXDjfj8sE19cIDO9dv4UP6B71vvIW3ujchpawSOS4&#10;eCPO1BopM8xQZmlH8C4nuGM4ZCsfwxhVZKwx1kIBhY+xGI4HhSyRVHiM/hZgyAm8hcVwBApZNXTO&#10;lQSAFY9RJb1XlfQ+ccAJg2GZwgWFrp5IdPHAUnsZnAm2LKZSI/rpSdB9ejJMdIxgb2oLucVDKBRu&#10;ZANzAXtsJRQ5CxkKOUKYoY4tYgxAI2KrIG9rrGss5iUgFJBI32EgNJhCy3RmwHAaweHEadDjXIKT&#10;psCMYNCCgZDKbMtp0+Cgrw8VnaO7uQV86Z7PpmuYz5ZOZ2eEuLkhwssTkb6+WBfgj+gAX2yY7UMQ&#10;6I+U+TORvjAQ6YsCkRs8D3nL56GAVBgShMIV84Xyab5g+QLkhcwnBWmmtDyHtktfSrBIkJi4wA8b&#10;5vhg3ayZWE3HCPP1wXIvL8x3ccMspRP8qDHoTg1bFT1T9iYWIg8iW0oZeCVAlOBQshhqS+pXKSyG&#10;Ehjy/WVLIkmAobAm8jpzGBlYaCyIAgwtNHBoaAW76eZQ0TFm0e8TbS1DodIFNSpntNA5tjkoCFSo&#10;nKJnSxsM2aL1f2D414kjkCUg5OuS5lkMhq307jURGFarZMhxdcJ6D2csclPBx00JP2pwrAxdgqys&#10;RETHhsM70Bkzg7yQnB2L0toirF4fDhc/auysXoLc0gysT4mCylMGc3tTLA1bivKGCmQW5sJ1XiAm&#10;2ppiioM5dGT0PHjIEJW+gaAxAysiFmHVmiUoKk4jiMtAMoHh3CB3RKxeiNr6fISGz4OLuw1BXzha&#10;OytRWJaKxPRIxKasQujaRXD2coTPLBekZm/AuoQwAteZKC5PR0pGFFZFLkZZZQbVAWuhJoAMWuKP&#10;xrYKYppscczY+NUEkYWoaCpHePxamHs4QZeA2ECMluKGGaNg6AxzksJLjUBPNdZ4OSPTTY0KJwJD&#10;JXGC4AG6398iAYYDV/uRkZEKH29PLFw4H02N9Tj8/CG0NDciaO4cmHLWfgtTzAoMoBu/AjMDZwoL&#10;Iaer4UATBkIbekh5Gfcv5NyGnOBashiyK7m2tl64kjmtDbuTd+/ehePH38O5c2fEtKenh7ZvQU/3&#10;FuzetR979xwUFkMOQOnq6hYDnf/7v/87ny6+/MvX+OIrjbXwd3/6FMdOnUVBcQWRdr4AQ8k6yFPJ&#10;MiiBIc9LYMifeRspPY0EhWOjkVnjgWFXz1Zs3LQNDY0taGxqwbkL54Wl8GsSn+OXBIQMh59++hWu&#10;9t1AXUE9VrrOwjo7d+TYuaGOILCVAJBHPGmVU6Ejd0Mz9zmkZRXuvtgTl4ReugeXDj2HHeVVKIne&#10;gG0i8vZFXN7/LDbHJCDT3gnFVPE0UKXTRnDYLfq+yLCJCifR0ZQeAo3++4Oh9ve4IGixskaRkRni&#10;ZpggjVrqjSsjcLStEzfePYn7/ddwe+AGBth1fKEPx85ewPELBMyXBoWV7MyFAfReuUlgdgm79h1G&#10;aWWTSDg9d2Ew1tJ927XvOWFdu/XBT0XwydXh93Htzie4MHAHjZ07ELQ8CvGZFXjmpRN48+QVlFa3&#10;IzImFXVNG3H6/KAANyltzblLQ3j5tRPYseewcDczdL7w8ls4fa4fVwYZCm+i9+qQsE5yBPS5y8M4&#10;yQmqrxCwDd4XiaxPnL6CZw+/iYPPvUGgOCQg78adB7hI13mZYI/7L3IATOiaBNHPsKq2C5HrUjFz&#10;1lKsi0nDq6+fwK17P6Ft7wgwfOfURYLkPly8fIMA8xOa3qJnfgsWLImiQqiC7stV3Lzzjxgc+hjv&#10;nbxM8HgfQzcfoK9vSFgNOXL57IXLOHexD/2Xr+IOweFdgsOh4+fw7jZ6N5LSkOFFAGFEwE7QXkmw&#10;Vk+FeguDHP2WrfRMif58tGw8CBxP40Hh49RKDYZxIXA8PQYMuZ8hi4GwjipdVvUPAMNymQLFSjdq&#10;jXtiDQGDj6kZzKcQlD09EdOenIwZk/RhSeDhaKEJOhFQOBJ0Yjyd3b4EdwR24/Ux5H6J7EaWQJAh&#10;UOof+AgY6mng0Fh8JmAiKJz646cx8YkfQe9HP4LxhAmw0ZkKR2rQO5kaw9vGArMINoIUcixzcUGo&#10;hxtW+Xhira83Ymb6I2HObKQEzUHagnnIWDgHucsIAEMWoHjlIpSGLRSqWLUUlauWoGrVItSsXqrR&#10;mmUjy3jK60mrl6GclhWHMSjORe7yOchcMhOpC2Yibt5sxMwKxDqqS9b4+yOE4HCRqxvmqV0QIFfC&#10;i+DQycIaMlNLEaBjNN10FA7ZpcxWUv48Vmw1ZDgchUDSqKVwjIwYDHnYPJo3oyknGjedYUUiGKDj&#10;2dOx3CbpYRk934l0PqUKJRqcCAwVKnQ4UOOVPTMjYMggxnDI+T3b/w6u5P8IGI4HXj9U/9lg2D0y&#10;5euQrk0CQ8kq2yxzRIOCo5MVyPVwRbSXC5a4q7HAxw1rQwiu8tNRWpop3L5xoj9hDgqq8hESGQpH&#10;dwfMoUZKNq3PrcjB4vDF8KdGT2RiDAprSrEuOR4Ofp542s4MEx0tMMHWBKZuDojK2IC0glQsou8u&#10;XxmEyqpc1DcWC7eyj68SIaHzUF1bgJCwIHj6ypFG4FfTVIIVaxYSDNL772oDGclKaQa/+V7ClZ2a&#10;E4v5BIaJ6VFIz41FHMFjKYFhfPIqqNytMWuxDyoaC5BblCT2v55gt6K6AJUEhqGxq2HqKsdUpR0B&#10;obMYRk+AIY+e4uUKUx9XOBIYziQoXEXrGAz5frWpFCLmYDwY1NZoH8P0tBR4UiERFrZCRCX/8z/9&#10;DO+9+zY44bW1laVwKRfk5xKs7URhYSG8vL2EZZDF0cm29NCqnFTCnczAGBAQIPoYPvPMIezcuRtt&#10;bR1iZJOMjAzRx/ACQdTvfvcb/P73v8WdO7ewdes21NQ0oKtzk7AYMhzymMjcx5D7GnLgyWeffcqn&#10;K+CLA04YDH/xq99SZXpEDIHHqWrKqxpGgU+yGkquZJbkRh7PhcxAKLmQJWvh+FDI0riS2zt6UF1T&#10;h210rrfv3sFnX3Di7b8IMPyKpuxG/vWvf483X30P2dGZWCb3RZyjJ4oc3dHg6IY2Rx4KzwktBD7N&#10;Mlc0ESzWERg2ePljb2QMXioowVaqhNNmBSHSxRMFS0JwIL8Er5VUYcvKSFSqvVBlIaNCQ0EvlAI9&#10;NjJsJjDcTIXTJnqJ2HLY/T8IDHkqoNDCCvXGpsg1MhWWws6ItXijvQtD7x7DRzyCx9BNXO4fIEi7&#10;hBM8tvHFXpy+xG7TawRkV2j5VQGG5y9dI1C8jFdeP4Ytu59FQkYuQqM2oLi2SYxBPHyfYOr6XfQS&#10;fHEew4tXb2P7/hcQEZ2MmIRsHCBYO9s7TM/YayICee/Bl0VaGo5IlsCQp/z54uWbIpdhP49GQvvs&#10;H6DPvQMEehwBfEWAIVsyT10cxOmL12m/N3Hq7FVcoe2FVY/gjPfBo60M3LiDK9fp+5cHcHXojgC8&#10;7XuOCIvh2vXpiFiTiPmLwhEQSK3XkgYcO3FJpKs5f1njGmYwPHa+D33X7+A6geGbxy4hIa0Uc+av&#10;RkZOLU6dG6bjfEJAeU4AI0PpIMHx4NB9cc9OnbuM0wTcpxi2SQyHQ1ev4yaB6tBZgsN9B7A5IxvZ&#10;3v5INLNGnoUNKi2pgULQ1mIvE5Y4Dj5hMBvXFUyF//cFQ65sx+pvBYY8laCw1sYG1bZ0HeMAoaSx&#10;YJjr5IYNSmfMM7OAzeTJ0CUom/LUJEyfogsLAg57MzsRdOLIASdmVDEYWwlrIYOhEEGMBIYMe1Lf&#10;Qt0JugIMRwGQxPMMhxJASvP6k3REihmdJydg2hNPYdqPfgy9Hz8Jk4kT4DBdFy7mxvBzsMEcJzlC&#10;qPJY5euFyABfxMyeiXgCtOQF7P6di8zF8wkCF6E4dBnKwoJRHr4MVWuCURsZgvp1K9C4LgQNrKjl&#10;aCI1r1uOlujlaI0OQUtMCJpo2jhG9bRN9ZqlKA2fjyKq3ApWzEFe8Gyk0bGSFgQhIWgeYufMpfMJ&#10;xEofPyzz8MYCFzcE0jvvRb+9C1sOqeFrYWxN9+shHD4ODIUlkfti0r3VhkDJtawBQrrf003EMHxG&#10;PDIKTXk5u5aNCQyNOK0NyZruuWLSNPjr6CPcxJQa4bbCHddKcNglV4hy878zGEpBJmM1Fsa+Tf8d&#10;wZBH82ghOGySOaDK1QkZBD5r3J1EINSa+dSYSYhBLQee1BWhqqEIJTUF1MhPwDxq4FgqreEW6I4N&#10;GbEoqClESkEaErJTkFdZRCpGyLo1sKD9TJbZQNfJEZMcLGHuqURkZjySc1Mwf+kcLA2eiwoCw7qG&#10;YmqUh8LNwxErI6iRRMdaFjoXvrNckJy1HqU1eZi/LABWMnp/rXUww0YPZnJTzFwSgPyqHKQWJMIv&#10;yAPLwuchLS8WWYUJqKjNQWxSBJx9HbAgbA5KGnIIblfD21eBefN9iHESUFZfglWJUTB2kRG8WglX&#10;8gyCY30CQl2eervCxNsNDp5O8PdQYxXBYhaBYbVagQ4n5fcHQ+5jmJWZDi8vd6xaFSYSXP/hD78T&#10;0cqJCXGQyeyFNbGzow2nTp5EV1eXAD/JbcwwyMEnCxcuhKurq7AYulBrtKSkFPuoAtmxY5ew/PFI&#10;KPn5+QSANbh69YpIVfMXAqif/ORjAs5dBI61aG/rFn0Md2wnKNu8VQDl3r37cev2bXzx+ef48ssv&#10;NZG+9B+PJPJPP/8lNm/fhbjENDFGck1962iEMYsBkKX9WduFLFkLJfexpG/rWyhpx659aCNYqamt&#10;x6uvHiUA/LWAQk1wjMZayH///M//iv07n0H0ktVYwsPgyThNjRdaFe70kDuRlGihabNwKbvQA++K&#10;FldfdAQGoWHWfOS6+yLWwQkxtkokKd1QQctb5y5Bg2cgGpQeVNGp0GmvQo+dUlgLt1DFvJkqQQbD&#10;HhKDYTeB4eNA7b8eDAlaR+bbqWDlgIVaU0uUzTBCsVyJrtWRONazCQ/OnMcn14dxY+A6rt24KdzH&#10;754+h2MieIJA6OxFnDxHEEbgxXDDYNjbP6zpRzhI29O0qXsLwtbHIzYjB0defw9Xb74vrHgcxXu2&#10;7wZtdxdH3zlLrbRaxCXlYt+zr4r+eWwl5P6FPCLK+d4bwkrIQMggx58ZDKUchzxM3eWrt2gdgeCF&#10;fpwRYEiAeOnqyLHY3T1AADeEdwnozvD4zBcGxLB3ly4PC/evsC4y6PYROF4nEL73E1y8cgv7CFDb&#10;N+1FdX03svOq6Jmvxf6Dr+DqtXviuCfpu6cvDeLN4+fxLoMhgV4/Ae8zL76LkFVJ8A1cidSsWhw7&#10;PUQAPUwNogNYGroeuSV1AigHbxIcE4RyQuxjPFQggfeZS2w5vIxeOv+rlwdx69p13OVRZI68iE3J&#10;ach280KGtQMK6Herosqcxw9uoEK83tpGgNl4YMg5DiX9Z4Mhw6AkyVrIUFhD51v1HWBYQWBYQe9T&#10;hUyGYoUSac4eCHNQwHmaHqY/8SNM/tGPoDNxCjj4g4dgk0n9Ci0cYGViBQtDC03ACYkBUVjD9B61&#10;FrJ4iDkGQ14urIkEO7zeWFgHeXsCQ3YfTyFIenKyBgifeBIznp4Eq2m6kFNj3cfOFvPUKiz3dhcR&#10;wusXzkHy4iCkLZmPzKXzkR28EHkrlqBwxWKUhC1DxaoQ1K0NI6BbjZb1a9CygaYbItARtwpdCWvQ&#10;nbiGpqvQvmElOjaEoSM2FN1xYeiJC0cXiZdLaotd8lyoJQAA//RJREFUiVZSG61vXB+C6rWLUblq&#10;EcojFgirY27wIgLRRUhbtJAAcQFiZ89F1MxZiPALwHIvXyxwdsNMuQreDnIoLBxhR/fSgu6XEbuV&#10;6ZpFUA673EeAcPqIGBqFS1n3UTBkV/EjYCj1O2S3M00FGPL+RfJvU5gZWsKafiP7KXpQT9bF/OkG&#10;iLO2RhGBYZPaGR1KFbplcgKl/wPDv6XYlczTx4FhO6mN6pV2UputNZqdFChxd0aCixKrCHwiPN0Q&#10;y894TARSk6OIC9aIvoULVi6Cy0wPTLcyhIXKGnND5mNN4jrEEjAm5WcgtTAXq+M3wDUwAPrUgJpK&#10;UGjo6YypSltY+roiMjcRifmpCFoehEUEhkXl2Sgj8AtfuwzOnjKspkZQXXM5FofMQcA8D4K5dahq&#10;KUV0yhosCg+i482G93xPuMxyxWJqKOVV5yI+JxYqH0cBh6l5cSiuyUZtSzF9dw28ZquxOmEFqtuL&#10;ERUXCns5NVLUVojaEI7i6kJEpsbChMDwae4L6aaCAQeeEBDqjEyNfVxhT2DoR9DIYJjtqkatkwpd&#10;pPFAcKwEGLI1jt27DHsrV67EmTNn8Mc//hF9fX1ITk6GUqUUruGdO3eKZVu2bBEgyGCoo6MjopR5&#10;DGQeK5kjk9li6OHhgby8PAF8/L22tjYBhGVlPBZyJwYHB/HZp5+K/niffPIJweNOkdKG+xRy30IG&#10;yk0Ehi2t7XjtjbfwT//yryK6l9PU8N9X/IH+hm/eQ31DK5JTMlFaVo2Gxja0ElyymngM5KZ22keX&#10;EH/mbSULIoNhSwfBZ9d2dPTsRNem3ejZuhsbt+0R2iQAkOFwD7bu2Itduwlyd/J0v+hbuG3bTjQ1&#10;NREwd+Jybx8+/fOfBbQyEH5NU+4DyfO3b99HY3kNVnpTq9hKjhInL9TKXNBgT0AoU6Nd4SbAsIXA&#10;r91ORZWXE2oI9kps5CgiFTqqkO+gRLaNTCQbLrRVoIYAslFGYEn76XSk1qu9XKiHKkDWRkeZ0Gh0&#10;74jGg7fHamSff42ksZu1xZW9AAEqpHjYvo0OVLhSxcxjfnIwQCUVrol6xsi2lqEragNeI/C/QVB4&#10;b2AId4duY+DKEC6IyOPLOHmxD++e41E+LuAUgeKpi1cF4Jzvo22uDOMigSEHY7BVkMc3fu6Vt5Be&#10;UI5FoWuwaedBsex8P4HQxQGxHfdL5CHyduw/jKbOrQRir4j98Pe5HyLP83ZjxcDHx2VxH8eTJDGl&#10;ffGUxcfg5NM8z8fgEUoYSI+Rjp/tF1bO0wS1vI/TlxgcCSb7rtFxb4rjS9fQO8gBJjfw3uk+EWnd&#10;x2loCIL5PHj/vN8T5wZoHzfRN/iAwO4mFWI98JsdCu+ZwQhbm4rU7GrkFDUhOj4fcxetQnFlE/oI&#10;ZjnY5XwvwevJS8Ilf+IsndsZTWLsc3ROF3mIvQt9GOofxB0G1+deRBc1ytK9/KjitEO6uTVqqTxo&#10;pWet2YoKbvqdObchV2IilQ19brKyRzM1YJptFASGcqrU6JkYAcbxNBYKWT8EDBkGJbexJO5X2EjP&#10;OKuO5lkceMLD23FgSYWj7ahqCASFZGwldEQRNbIKFAoCYg+scvKEJ8GE+VOTMZXAUOfpqQQcM2Bp&#10;bA45XafM3BZ21MixNeFk1iZCZiRTAwYX7l+okfF0ghkddhsTGBJksoVQsiaakUz1DIUsDUxhwW5o&#10;HrP4RxPEyCRT6LgGP/4xbKgsdrWwwBwqr0M83bFmph9ig2YjM2QxCiNWoHRNOKoiV6I2MgwNkeFo&#10;jFqFJoLA5pjV6EyIpt8xGhuT1hPsbxDanBKLrekbsC1tPbamxmBLSrRQT8JabEyMxKaktaRIbE5e&#10;R9J83kwV8caE1eiJX4Xu+DXoSVyLzngGzTA0rwtD/doQVK1ajtKVwShaEYzc5UuRQYCYvHA+4ucH&#10;Yd3c2YiYGYAVfr5Y5uUpEmT70rPkTs+Nk7klHI3o+nXpPk3UwZQfExATQHOeQ06ErUeaNlkTxTwa&#10;iMOWWALv8SSNCiOBoXa/RDMDC1ixS5nnaT+KqdOxyNAMCdT4rlJ7ot3JjcBQqXEn07MtoIWetXZ6&#10;lttoqg122oA3njTpxB5VG5WJbfYatdpxA0sjBsDvK06+/X3FaXfGkwZ8H9V42z1OHdTY0gbS8UBT&#10;WxLUamtsJgtOu8Zqo0YaB5DVyWUop2c+30WFdIKgWAK5lb7O8HOxh4PcBFYKM5grrGAos4CRzBym&#10;TnYwd5XDmsDJabYfvBbPg9fCIDh4ekKP7vVE0jQCTX0PNU0dYe7vArfg2Vi8fiV8l86E+1xPhK0P&#10;RXxWDOYunw2vuR4Ip4ZSQlY8loQtgN9cL8RnxKKqrQrlbeUoIUBMKc/E2ox1CFq9EIsjlyCtIh3x&#10;BQlw8HaA3EeOKALImpYy1LdWIDZpDbxnuWBN/EpUt5UiPGY5TG0MYO9khdColcipLERURhKsvVyg&#10;q7THDHc1jH09oO/thmleauiSjL3VcPRywixvZ0RRwzDX3RXVVGa10P0SwE3X2EHPVgc9Z48FQ04D&#10;w5HCPL7x2rVrqeC/gD/96U8C3hgMGfx4bOT9+/fjypUr2Lp1q4BIHiuZA1A4hQ2PgcxuYl7Oyzif&#10;YXFxsRg+j8c3ZitjY2OjyGHIkHjx4kX8+le/wm9+8xsMDQ2JpNn19Y3CSrhnzz7hRm5t6xCjipyl&#10;Sv83v/+DgEJOT8PQxbkBv/jyL7hEgFBG0JWSmoXyitpRMJRAkCXN8zpWY8tDC6IEhp0bdwkw1IZC&#10;bTDctnPfSDLr3QION23ehlaC1vr6ehzYtx//8NHHmqATOj+GQ3Zzs0XzT59+iVMnziI3MRkr3b2w&#10;zkGFCrUHamnaSGogNTmqRQBKhwNBnoOaKk0Vqm1UKCeILLWUodLBCZUEjlUse/6OM9rk7uhUeKCL&#10;wLB7HOAbC4SSxm73rRoH9H6oxgVDEUBAFT49oD0ODgSGXABQAUgVbikVJOmWVkiwdkD9ouV4kX63&#10;/pNn8P6N2xgeGMZA/3V6dq7iHEHW6YtXcK6fYKyPYOtCL04RqJy8oAEwtppJoMYwx0A1cPMDAWLV&#10;TV1YFr4OpZxKhiCN1/E2LIa/i6R3T/fi5TdP4K0TFx4BQt6ftH/tY/A8L2dJIDhWDG3aYMgSYEgg&#10;x/O8Ttq3tC8W75/hlc+D4ZCTcbOk8+Z1fG78Pd63yGF45grO9t7CwPBPcPTti4hLKYbvrGCErk7C&#10;hqRCRKxLx6z54QiYG4pFy6Owc+9hkYSbU96cZVc3QSon1mbrIYvnz7Fb/lwfTp+7hP6+Ady8ch03&#10;Tl/EO/RudHKfQx9/JFAFkE+VRw1BVhPNN1NhL4FhK3+2tEEjp7khIGy2oYbRKBiy1YMq0HE0Xgqb&#10;HxJ88m1g2EDSBsMamtZQ4+QbYEjPaDVtWy6ToVAhR66TE9LcPLHATg37yTMw/UeTMPVHT0OHQIUh&#10;z8rUgsDQQYChrZGFGPLtcWDIIClBIctgGruQDQgMjcRIIGbsctZh66CuSDUzg+BT50cThYVQ/8cT&#10;YD5pCuQG+vCmCn6hmwvWUjmetGQhclYSgK0NR0NsFFoSYkjRaIuPQlf8OnTTfI+AQA0IbktPENqe&#10;kYgdmUnYmZVM0wTsoApu+wgcSoDIMKgBwqhRWNyaGo3tqeuwLSUKWwkStyYzNEaJbRgkO+PWoiN2&#10;DdrXE4iui0D1qpWoCF+J4tDlyFu+DFlLlyB16SIkLJqPdfNmY82smVgZQHDo7YF5zmoEyhUiuTYP&#10;uWenT0A3WRdTnpxMmoLJT0/DlIn6mDqFh8+boUlpQzDHlkMGQIa/sVDIEvkPaZ2xFhzymNHsWmZX&#10;soWhJd1/cxjRdta0T19dQ4Sb2yGPR0JRuqFT7kRlnCZIjgFGWAz5WeZnlJ6j7wuGEgA+Tv+TwVAj&#10;CQgdRE5CNlyMBUJJY6GQNRYMJTgUgT70rjLs1FODrUrJyZwVSHFTYo2HEnPVtnBVUANNQe+f0gZm&#10;cvo9SWYEhqbOjjAi6SttMZ3gSk9uj6n2BIU2VpjqpISOpzN0CQwnu8gwzU0mkkeb+znB3FsBcw8H&#10;uAR5wnexP1SBLrClZa7zfDAreB485nrDY5YnFkYsRUxmPGJyE5BQmoGo/CQsS4iAd/BMBKyYi5Up&#10;kVgatxIWnvYwd7HDknXLkc19IavzER69EmpfFYKjlqKoqRDL1y3DdKvpMJFbYNm6UGRWFyMyNxW2&#10;AV6YpnKAvqcaM3zcoUegqOPBbmU1LAkMXWg639sVG7zcUeDqjFoqt1qpvhUj9XwfMGTYY6hja19k&#10;ZKSAtj/98Y8CDOPj40XU8ew5swXgSRbDwMBAEXjCYyU7OxOVRkWJiGMeCs/UzGwUDBkmWZs3b0ZH&#10;B0FaSwva29tx9OhRkbSaxYElvI6HwOOAEwZD7ltYW9eA3TQ/NHwLn33xJb74y1/wKRGhsMYRGP76&#10;3/+I1994F3n5JcjKLkB1TaMAv+aWTiGGQWnKlsLaumZhQZT6FrJaO7ehvXuHAMPuzY9C4eYd+4Sl&#10;kMVgyEDIYMjq7NooIq1ra2rx5utv4Pe//S3fSnzxxdcacCWxUfNXv/otDh18HuuWrUCYszvSXXxQ&#10;yyLY48ATTjPTIObZauiCJjsnNBHsNas8aRsXlJjzgP1q2s4VbSoPtCsICGVu6JF7YCPBYQ/BYjd3&#10;hGaQ09J4UMgau923qcdR8U05PLROfh+NhUJNwalptfALv0kcy4HgwRbl1lZIMTZFjIUVcmfOwXMV&#10;NRh8+xge3LyH+6TLBIR9BEl9BCls2Rq48T5u3P0I1+98iP7rtwmchkehShvIGJzYEjh464EIMtl5&#10;4AgiY1ORmFmIV98+JYCRQYvBiwGLt5WgS9ofTxncJKCTQG482NM+9neJoVBY+EY+SzAoHUtaL+2X&#10;z0OCRO4XyVPp3KT9MdS+c+qy6Bs5MPwJ9jxzFCtWxyNkVTw27Xge+597A+W1nfCfEwK/2cuRlF6M&#10;N989K9zVbDVkEOT+inyPrw1/IMTzIoE23fvjBIOnz15C74XLuEX36+aZCzi+7yB6UtOQ6e2NFKo8&#10;Ckl19Lxx5G8rSVSa9Ju3jqSs4UTBLSQeSULAn6jMNCD4ffSfDYacoqaCti2lRnKBygmZBIaxamf4&#10;GFvD6MeToPMEjyU8VVj7OAefrbmNsBjac79CQ3NYG5mPC4YMhRIQjhWvF9sTGHLqGb2nJ0OPYEjv&#10;yQnQf3KiSInjMMMYXnRfg9RKRMz0R+LSxShYS+AVF4O29ERszknD7qIs7C7IxPacVGzLTByFv13Z&#10;KdhNy/bkpmFvXvo3lZuCnVS57cyMGwVE1kMYjBFiYOTluzM3YFfGeuxMj8GOtOhHLI2bkmOwOWW9&#10;UE9iDJpjItEYtRY1q1ehPDwcRWErkEeQmB68FAmLF2DD/CBEUp0TEeCPED8fLHZ3xxy6794EFjwk&#10;n7mOvhi2bzLdjwlPkJ6chskTaNlkTdSytsXwsWCoQ+umkdjtrAWHPDXV59+Lh+jTfLYgMFRO1sN8&#10;gtJ4+l0rZGp0qlzQ5UjlHD0vDCv8jHdKXSDoOfq+YMjgN1b/E8FwvG3Zzc7Ax5ZVyZvVw/eLlo2n&#10;7wuGLOFWpnV8bxsJDOvk9N46K1BEoJTqTQ0kTxWWeSgQRJDo4eoIldoOjk62sCcgtKbPxmoHgkIb&#10;THa0wtP2lpgst4MOfV/f2x26BFRsfZvmocIE2u4JAsqnHE2hy+Myu9rA1NMRZu4OMKepvrMNAaY1&#10;TGi/pnQMGzqmjY8asgA32Pmr4TTfD45zPGHj7wQrgkiHABe4LPSDfI4HHd8c+ipLuC+eieWxEQhP&#10;iCTADIK9pwI+y2YiIi0KvsGB0LWj51VhicCwJVidlYgFsasxw9sZk+ncZvi5iRyG0zydYOCuIthU&#10;Q0WfZ5JWerohhVSqdkId3aNWB4218HuB4bFjx5CQmICAmQFiBJOTJ0/iF7/4BU6dOoWYmBgxsglb&#10;Atnid/jwYTH0nTu9qGwZZKshwyFDJfcx5KAUG3ogeOSTkpISPPPMMzh06JBwKTNQsmWQwZCnDIwH&#10;DhwQVsWOjk6R71CyFtYRFDY0NuPICy/hwUefEAh+jc8JtIR7lgHsy7/gw49+Kty72TmFKC6pRF09&#10;Rwe3j8KgZC1kWKysqkdFZZ0AxOYRMOT+hQyGkhuZwVAbCrfs3I+tBIQMhUIEhOxCZkDkvoWFhcVo&#10;aW7GxfMX8Nmf/sy3UriOJZf3V3TOP/3kH7GlczPCA+Yi0skDxV6BaHTzJxhUE+i5oZVgr0npjiYC&#10;wQobJSq4v6DPLOxZsgIdNC2ycEANwWKbwg1dtF23zJVeLGcCKhdsJGDssuVO0P+zwJBzFfLLLo4h&#10;00BhhZUVUul5SqIXPnfWXGzKzsf5l47i3sAN3Lv1PoYGb6KfIGRo6AMMXv9A9Os7RvBz4kw/LvYN&#10;i+ANDp64SDDHFjaGJAnUGJzY1cuwxyOcvPbuGZTXtSG7qArPvviGACyGQQny+PsMiCyGNAnKeKqx&#10;xmmsfLxMEq+TIE57+feRtH+WdA48L0EeSzomS3t7Fn+WxOt5W57nQJo+ui+bdx3CmvWpyCmuxRvv&#10;XSCwvIVdB17C/GWrETh/BYqrWoSV8ObdT0QuRB5thSGQ3clH3zwpdOxUL/oH7wir4qWrdI/ZMnvq&#10;Ii73XsHQ5QFcO3UW7+zeg3ZqSOb6+iOdft8CKuhr6fdspoqgg9TNvzn99p1sURFWY4ZCnlJhJSqz&#10;x1sNx+rvDYZVVGhKYtcyD31XSu9PoUKFXGc14pUKrKRrUU4zhN6Pnsa0H08Ulj4jgjkLU3PYW9lB&#10;RtdmY2YFc0NTWBiZPRYMGSYZBNlqyNZGyZLIgGlqYARjnekwmMhjGBMQkkwmT4HNdH04W1phFsFp&#10;GAFh3MIg5ESsQOWGdWhJTUR3dhr2lOZjf3kBnqkowIHSHOzOT8OunIcwuC8/A/sJGA8UZokpi5dJ&#10;2puXgj05ididnSC0K0sDiRIIshgYeRlrb3Yc9mTFCjEkSkC5LY1gMpWtkvRd0pbUOHQnrEdHLAHi&#10;+ijURa1B9ZoIlK0ORz4BYubypUhdsgjxC+Yhek6gsB6GBfhhKY+UolLDjRoWDoZ0H+l+6T41FU8/&#10;MRFPPjEBEwkOp03UxbRJeiIhtkjjQ7+Pga7GcvgNERiKkWFG4HDUcsiazv1AzUW0MlsRzXVnwIFA&#10;3Id+pzAC/RzuCqHkbjxKKseorKPng2Glc6Srw/+BoSQJDPnd/9uCYQe9r6x2vkcEPI0yOzSo5Kh2&#10;UaPAXY0MT1ck+rhhnY8rlnu5IIhAL5Bg0ctTCZWbHDYEh6YuBHYuMgJCGaYSFE52VUKPvqfnQfJy&#10;xXRfN+gQcE1UO2IybTud5qe7K2DgJoMxAaext4pgzBE6BJx6KjsBmtMVNjB2kdPUFtNpuU2AO2bQ&#10;MXQV1IgkcLSg71l5O8HEQwY9tQ2tc4AF7UdO8KgO8od8piesvZVwDHSBfK4HbH1VMHF1gBlt77Rg&#10;JtyD58Nurh+mODliCg+JF+ABHbo2fS8nmNH5Kb2cCQpdscLLDXEebihwdUG1SoEmatx2UEP3e4Mh&#10;g1pwcDC86MVbsmSJgDXud8gwt3TpUhFcwu7kyMi1oi8iL+MUNdyXkINPeKQT/uxALwcnu7awsBAg&#10;yQDJUHjkyBEBgQyA3N9w27ZtaCagYpcyWwrZNb19+3bRt5DFgSoVFVXo7OrBmbPn8fNf/psArc9H&#10;gIvh8E9//gy9fQMC9DKz8gX4CTfxCBgKyyCBIbuV2VLI4FhUXCHmpf6FHI0s9S9kKOzZogFCCQpZ&#10;DITbd/EweHtFMmuGwj17D4rchZy0e8eOHXjw4IEY6YQjkPmPz5Fn//zHz3Hjyg00ltZihZsv1svd&#10;UO5BgK32EcmsG6nVWS93Rr3SA7UqL+SYO6BI7oI94WvxVnYetgevRL61I8oJ/hgMe1gMhQSPWwgs&#10;N3HeQmqdasOcpPGgkDXeto/TRir0xupvAYbsftlI++fzYZdAFVVwWcamSCEwqFi0FLtLK3DyyCsY&#10;5ijYGwRz7AYmeBsafoBrNz7Eq2+eQ0PbDhSVt6KythN797+Ms2evYfj2J7h6476APIZBbdBiyGNL&#10;W//QPWEJPPTSm+Ao5edfeXvUFcsAxttKFjvJeieBmAReLGnf2nCmvW488TppX9L+x24jSdrf4yBU&#10;En/WhkbpGLx/Hu2EYfjI0XdR37YJew+9LCyMfA+273seC0NWIywqXiwfvPFgZESXj0UQDUdhF5c3&#10;ITm9SIzsUlXXKUZ5YWBkCyJbFdlyeO5CP65cuY7rl69i8PQZvLNnL1X86cj29kMiVeCFVnaotrYV&#10;cMYFvAiGonkGQe5XyC7kdqpUWJoKTQN+2hrbv5D1t+pj+HgwfJjUWuQspPKvmJ7XPKUKaVTxrKFC&#10;djY1iC0n6kCHoETnyUnQn6oHY0Nj2FhYw5GecwZDdimbMAx+Fxjq6Aso5PUMkVYmHDDBVq3pmDFp&#10;KvQnEHhOnAhLKm9VVNYGKORY7u+HGAKo7FUrUR6zGs0EXD3ZKdhKULerKAuHqovxbGUBDpZmY38h&#10;w14a9uanEvCl0nw6AWEGDhZl4pniLDFl8TJex9vuo2335SVjb26SAEQJEhn2JCBkWJTAcV9OvJAE&#10;iLyOtZ223ZpGgDgChtx3cUtKHDYmbUBnXDRaCA4botegdt0aVKyNQFF4CPJWLEdG8BIkLwoSgBgz&#10;fy7Wzp6FYB8fBCqd4EbPjdzMEkZT9DHpRwyGT2LijyZhMsHhFO53OEFXM1IKWxBpm/HBkAN6tOCQ&#10;gJA1CockyXJoMd0EVtN0oCA4nE0NgPUmliil8rdNQY1zajCL8o6Bh8ozLtN+CBj+b+ljyP3Fx4rB&#10;cGz/Qk2an4cwqK0fAobtdI867On8Se0OdG8cbdAko/dX5oBShSNKXJ1QTGCURUr080CUrzvCCBQX&#10;Ejj5EBgqnQjICOQMCbB0GfxUjpigtIeuswrTXdUEfM6YQXA4w9tNpIDRcVORlJjuQXDopqBtlJgh&#10;XLdO0HcnQHRzgjG7dV0VMKJ5E09nqJfMxex1EbCZ6SNc1oZqOiZtY0EgZ0KAaOJB0EfzBgSOhq4y&#10;mLgrYebuROudYOmjgrG7DOaeCpHM2sbPFQ6BXiIYxpiOa0jHFMf35vNUwZSgV06f/QlsQ709Eefp&#10;gTw3N1RTQ7ZBIRPPVCffq+8LhuHh4XAhqmTLILuIOaCCRxrh/oAcZKKnpydS0rCbmK2CCoVCBJ7w&#10;WMksjkKeNGmSCERhUOTtvb29RaDJ888/L4a7Y0Bk4Ny7dy8OHjwoLIacu5BdzLyMLYtSBDO7kdlN&#10;u53mh2/exh/++CeNe5Zoi6efffUVfvf7P+Kdd08K2GMwrKpmC2PbqKVQAkO2GPK6wqJyIeFOHolI&#10;Fkmttd3IWzVQOBYMGQq5nyFbCznwZPeeA2hr70ZZeSVe5NFO/u3f+DaKRNYMhJymhv9+/cvf4sQb&#10;x1CYmIUVKg8kyJxR7kxQqHBHlZUM1QR8pdZylNirUeToiiRLe2rp+OH5zGycbyfg2RCPLAclcmh5&#10;g9wV7dyfkICwhwqkTY4qbCZQ41FOxoM67nc4FgpZ4287vhgCx1O3AxeCYzQGCEWibSG5cK9og+Em&#10;2n4TW5BoysOSFVDlmWRCrXBPX+zKLcLpwy8LK9TwbY7yvS1GJrl6/T6GCPzePN6L2pZtiFiXhtDV&#10;iYhPKkRXzz6cPHmFtv8Jhu58LNzCbCFkOJQgj8GPLYEMhdxPj5drXK6XBEjycgn0JCgbb14Sbytt&#10;r71O2nY8SdDG8/xd6dy098PS3pf2d6R1Y/cz1poorePrZTA8d/k63bdz4hrZYsoBLQ3tmwkMVyGz&#10;oFzcp+E7PxHD/HF+xtfeOoOsvEoELVyJOfNXIGhRGNbGpKKhZbMY8q9/4A56+zlHZC9O0bEu0P77&#10;r1zDrcEh3Dx/Ce/Su9IUGYMUtQfSzG1QQKBUw25kUcjbYSNVkp1ccRH0CSC0tqaKzGqkQtPAoLak&#10;foV/azDkofDqSRIUakSQSO8Jj3AigSFbC8vlCmq0qZClUiPe2RnLbK3hYaAPQ4KSqdzf72kq/6bo&#10;wJCAz9rcGvZW9nCwsoOliQXMDAkIDU0fgiHNMxyKgBMOpJimDyMeoYSh0Jih0BzWJDN9gsZJU6D7&#10;1FMwpPLVmspVdzpuEFVaq+bORErochSxxS1xPTrYEpebip0Ed3uKCQRLsvF8VSGeLcvF/iK2DKbh&#10;QEEqDhamj0IgA+GztB3rUGmOmEqQyIDI39mfnzIuHGqLl+3NTcT+3EfhUFovrIYjUMiAyO7kbanx&#10;GjhMJDiMjUbrhig0kxpiIlFNcFi6KgwFdH05BIdpyxYjafFCxC4IwprZs7HE0xuzndTwoOfAiu7h&#10;tB9PwlMEhhMI0Cdzn8OnCA6f1sE0hvZJGjgUVkMORBkJRuHAkxlsTZzKrnxN2h9paD22HArrIfc1&#10;ZGvhDPoNua+n7nTYTJ4KNwL15QZGSOdyWeGMdu5rKKOymJ4ThpgfDIbs3hujsWA4akkcgb7vo/EA&#10;kNVOzxBLe9l4oMf6IWA43rYs7eCT7wpAGQ8MJQ+TtjpH7hEDIavDnq7JwRqtjhzAyN1Y6D12UqLW&#10;hepcFxfkERymEzDFe6ixluBpCcFbgLMcLgSEMmdHWDrzWMsyGDsrYKJWwtTFCaYEd0auBF9uBHv0&#10;PV0XJaap5ZhO4KbHkMjzNBWpYgj2DL1dYRrgCRMCUF2CRmOCUPfQpfCPDIeBhzMm2FnAgCDUhL7P&#10;0GgovuMMYwK96QSEPOaxAYEni8HPzJv7NDrBioDQxs9NgKGtvxuBogpWBJMOAR6w8XGGubscNgSG&#10;ClruQ+cZ7OEioDCXoLBSrUaTknMXUjlK96eL4FkAoQSFdB9HgZDnRyTA0JluHg9tZ0M/Lkcfc/Tw&#10;Cy+8IPoDsouY4c/MwgLz5s1DaGioSEXD1kJLKtDt6YHnUU/YrczLGBI5yTW7lNli+Nxzz42CIQMg&#10;W9gYENlK2NraKiyGbC3UrNslchb29GwSEcrPH34BP/mHn+HPn34+2m9P0s9/8Wsceu5F0beQ+xiy&#10;G1mCwoamh/0MGRDZmlhSWiWCVNjCqJ2/8HFgOAqIVMlt3rZbTDn4hKGQAbG+oQWcv/DMubP4/e9/&#10;T2fE/R41/Qs/436QXwGffPAT7KN9xwWvwQp7F6QR2JUyFNo5odTUFpV2KhTbKpFhKUOcuSNiOAJ5&#10;3kK83tKKwcPP4/nSUqS7eyJ6himyLWxRZGKNWgs7tNg4YCMVRJupouJ+W+O1psYDvR+sMbAnRDA3&#10;notZWi8BIcMgi62M/JmBkD/z/EbaB0/bHGQoNbNGGrW+s5xcsSkuBRcJCm/1DWJwYBi9BIUXBjRW&#10;r8FbH+HS4H00d+/FhuQixKaUoLJ+M3bufQUvvnwCb7/Ti5Onr2Jg+AORm1C7j6AEUAxiDEsMjZIF&#10;UYomliBNAqu/RhLEjZX2+vGAUFva+9P+nvZ6CQbH0/Hz7ELn9DiDdK0MxNx38gau3f6Avn8ZzV1b&#10;kJiRh47NO8W9Yihkcfqdtq6dCF4ZjflLIpBfXIfWzh2ob9qE9OwyMTbzqdNXcH3oAc5duC7S9/C9&#10;O3tpAFfYwkuAeOP4Wby1eQc6YhKQ7OBEFagdCq1tUU+FPPctZauhpiLRgGGrlSVabVg0TxXHWD0E&#10;xL8tGIpUNaSHUEifCQgb5HLhPhZQSCqnRkyZXIkClTPSnd2wVuWEWeZmkOlNE25k3aenEnzowkBv&#10;BowY7gjqrMwsR2VJMucpQR8DIlsLWew65iHzRvsTjricLYxoGz1aR1A45Uc/gt6TT8KRyuAAuQzB&#10;Pt6Imj8bqaHLUBy9GrVJsejMTMTm7ERsz03BroJ07CO4O1CShUMEhRrQy8AzRek4VJKJ58tzcbgi&#10;n6Z5Qs/RNixexlMJEAU8EhwyTEpwKAGiND9WDIba4m0ZDNlqKAJZSNsz2IJISqN50lYCxM0EiD3J&#10;dB0EuG3xMWhavxY1a1ehLCIURSuXI3tFsOh7mLJkIeIWLiA4nIMVfgGY5+IGlTnVPZN0MPUJTur9&#10;FIHhVC2LoWYIPZaU1kYMncfpfwgMDaZywnDOHcnLR9ax5ZAAUYAhQ6EBWwwtCdrZgmsIKx09KKZM&#10;xSwdfURT2VWqUKNF5Yoeeja6qDzj8viHgqEEgN9LWuCnLc27owHHh2leHoKftjSNMCvx7o0u5/lx&#10;NBb+NO+tBHwPt+HPY7fT6CEQfi/Ru/l9xP05BTwT6LA67K2EGH74cwuBTgP3O5TRu0yNunKVAsUE&#10;fHkcuezujEQvN2FBXE7wNt/bDf7eLvAieHN2V0NJ6xUkR5q3cVMRJMphSACp7+SA6WoZphNA6rnK&#10;YUBwaUAAp++thh67mAn29An0DPw4CESFqbR+BsGcoY8LJihs8bSjNfRcaBltN4MgUp+Oqe/jCiN/&#10;D8zwddMAphcnqHaBkReBKe3XkqEwwB12AW5w8Kd5TyXsvJRwZBAkaFTTNq4kPwLGebSPUB93xHm5&#10;I8fdDRUEhVyWtXEOY7pXXQTQLG3LoDYUjgIjSYAh9wf09PSEmnbEFkG29LHbl9PKcDQyB5lwAAq7&#10;ktPT07GAXk5OaM3uY2v68RkqGQ557GQGRAZDti5WVFQIF7JkIWxoaEBlZaWwRDI0csALi5cxJPLQ&#10;dyyO9uU+hq+/8RZ+9avfaEYQofP8/C8affrFV7h77yN0dm1GUnKGsBpqRyKPBUO2JNbUNgnxehGN&#10;TGDI+QsZDEWami17HwuGLLYaMhAyGG7ZupOgsF6k07l5+xY+/4LjjwkMxXB9GjD87M9f4AbBR3t5&#10;IyICFiPCTo18gkIe7q7GXo1qOwWaXX3QNXshOuYvR/XcJShfGorNOXnoJZC+e+Y03iR4rgqPQLqb&#10;J7KpAMqzskcFqcGaWldUUW0kcYqXccGQLXLakPcfkTYQSvqBYDh2nr/fRdv1UEu7UeaENCNzZHFf&#10;ncgNuHDwedzvHcAdApVLfUM41TuIU5euCdfntbuf4I0TvUjNr8HKdeno3HYYr7/HcDSEfc+8QbC/&#10;Ew2tW/DSGydEMAlbxthtytAigZUEhwyLEiBqQ+HjgOyHShvgtKW9/u8Nhizebuw1s7WUp8+9/BY2&#10;73oGL75+TBPlfO0+hu/8A46+eQbxyfkIWhyBzNxKvPjqcVzqvy3GWebPq9ck4siRN3GDwHDg2vu4&#10;0DuME+f4Wq7gfO9VXL86hAcE9MMnLhAc7kLVsjCkKZ2RRGVDGT2rzVRIdXKLnyoBCQxbBBT+9wBD&#10;thjW0rtTQ+9QFR2jgqbl9MxWqFyQT1CYoHZBCFU2bibUWGYvyY8nElzowpjAzpTdxfQ8C1cwTa15&#10;SDcCQmsCCGtzG9iZWwur4IypPMwd5+HTg/4UXeFONqPGnzl9TwDjtOmY/vREkf5Gl8DQkYBknosa&#10;4YH+iF+yADnhISiLWY2GpBiCwmRszkrCVrbMMYjlE8iNuIgZ8ljPkQ4TBL5YVYiXagrxYk0BXqjO&#10;x5GqPKHDlQSGpOcraNvybALKLDxTQvsoTic41FgaxwLieBoPDFl7cui8cpKxK5ujnROFdpEkUNya&#10;Fo9NaQSHKbHoTtqA9oRoAYd1UatQvSYMxatCkRcWgmyCxPSQYCQsW4p1VAeF+AfAjxrHjoZmMJqo&#10;g2lPTBRgyBbDqQyHEzV9DccDQ7YaPhYMWSMBKZIr2ZzA0JyAnS2UtlN04K6jg6VGJsiSqVCnckOX&#10;2hVd9Fx00vPE+j8wlJazS5nqkjH6BhBKonfz+0gCw1aCQFabowYMNZZD+kyg00JlTRPVY42OMoJE&#10;GWqpYVWpVKCER0xxpQYr90H09UCMnxdW+3pipbc7ggmqgggUAwmy/Ajo3L3UULkr4OgmhxXBIae5&#10;MXNTwNxdCQuCP2NPFYGeAvrubEmUQ5fmdbwV0PVW4mm1LSa62mGKmwMmOduL1Dd6HkoxlvF0bxWm&#10;0bbTCPKm+6hpe/rsQd+jY7H1cAbt24zWWxEg2hMcygNcoaSpE23LIOhDADrL1wXz/NyxyN8dYf6e&#10;iCQoZODNcXMmKHRCPUchy9i6yowgQSGL7vP3AUPuX7ho0UJhHVy0aBFSU1MFvHEeQl8/X9FnkCOP&#10;eTlbE9etWweVim7IjBkCCoOC5onvce5COZ0M9zP0D/AXI6RwP0V2FxcUFIjvscVx8eLFAjBLS0sF&#10;PHJQi8Z62EXw2CSshU1NLTh56gx+//s/jo6LzPjF0z98+rlIU8MuYgZDDippa+95LBhK85IkayGP&#10;diIFnjAUbtq2/7FgKPoajriSu3u2EBg24IUXX8b/+/m/iP6FDK4cNf05z9M5/v63f8KZt06iOD4L&#10;Ie5zEKfyRa1HIOqcvIjiXVBLUNTk7ovD6xNwtqYFlzbuxIX9z6Lv6Gu4d6UfD4auY/D4Mby9bRte&#10;a2jEK/lUoMdRIbt4GbVQndBCrVMGQ02/lm+a2v+7gGGHDT2YEhTSet62w5GAlgrTEoLjeDMbNISE&#10;49jWXbh7vg93Bodx+fI1nDxP4MMjmBAYMrhcvfkhDr74DiLWZyB8QxZeeucSzl25jyNHzyC7qAHB&#10;YbFYtDwSpTWtIrkzRyBzUAlDEUOSNlxJUMbrtKFQAq6/VtK+xkp7vXQOY7eRpL0/7e9prx8LgmPF&#10;LmbJzSztQ7KUMihKn6/eYJf9+7h596cE2a9iaUgUVkTEYseeI+i9cgfXb36M0+evIb+4Acto3ZYt&#10;+3GdQPLmzY9w4dINvHeyj65lAGcuDeDchcsYujKEO6Qr75zA8zXNKF8UjBgLa2SYmRNsUUXGKRO4&#10;4uLCnSoPBsMWqqj+e4ChHTXaHAQUsirpPask+KhwplY4Vf5R9M7NsbKG/XQ96D31Y5GiZjqBIQeK&#10;mBszFHKaEwIIAgkbQ3PYmVmJCGU7S1vYWdjAZLoRba8D3UnTMH2qLmboTBcwKFzMBgSNHG07cQqm&#10;PPEEDJ58CjIjIyx0d8e6BUFICl6E3IiVqIxeg4b4dWhL3YBNmYnYRuC1nbSLg0XY/TsChmz5e74s&#10;Fy9UFuDl6hK8WleGV+tL8Ep9MV6uK8JLtQSKJAZFCRAZDhkMny3NFHD4bLHG2siAKEEiA+J4OpCX&#10;+IhGoZHWcb/GPbl0fiSGxD0EjLtyCA6zErCNAHELAeLmdAbEeHSnxqIjMQZtdI3NcVGojIxA6eow&#10;FK5aiYKIMGSHrUTKihC6JwuxxNsXXlQm2RkQ1D09VaSweWg1ZFeynuhrKEUpj8IhyWDK+GAo4FCy&#10;Gk43E6lr2HJoSb+tFQE8Ww1lU6fBX08f6+lZKZE7oY0aDd1KJVW+1Ggn/R8YSsv/jmBI7+pYd7LU&#10;51DcKypnOJUNi9O0MChy9HKNyHsoR7GLE4o83ZFLMJjh6YE0mk+iaYyPG9b4eSDMzw3LfFwR5KnG&#10;TAI1T1cF3NxVcPVwgouXMwGaCxQ0tWfXLgGdGYEh9wk09HCECYGhvrsDDL3kMCJQNPRSiGU8b+Sl&#10;onUy6Lg6YLobWx/ZCsnWSDvoO3E/RI5udoQdLZe5KeFMEOhJUOjrQzBI8/NJId6uWEPwGk1QG09Q&#10;mEGAm0tQWERQWKlWol4pQ4uM7pOjBgoZDjtpvmM8KGSNB4ZrVq9GeHgYFlIrjLWaPnPC6tWrVwlr&#10;IruOecpgyHn7eMrpaDgoJYAAkK1+nKpm9uzZok+it4+3sDTyKCdScuv1MTECFhkwGQwZFs+ePYtL&#10;ly7h/PnzeOutt2nb3SKXIYMhRybfGL6FP//5M3z+xdf4jOiQXciff/UVfvnv/y7S1HBACbuS2Y3M&#10;FkOGvvHAkMXQKFkVJWuhGBtZ2428/cBjwZADUDjwhOGwuYX7MLZqwPWPfxD9Cj/nsZFp+hmBIUcl&#10;//xffokX9j6H+GVrEeIciBSXADR6zBSBJnUyNYqt7VBAoLQzfA3Ot3Th/ouv4Z8uD+CT4Ru4f3sY&#10;79+5jQc3buDj/n7844XzePDCixho78Qr62PRrHZBPRUAPXIFNskJyCSQ+1trBPYe0Q8EQ20oZHXS&#10;fL21I12/DMnmtkh388GzFdW4deos7l4bRn8/j/ihSfTMI5GcI126elNE2O46+DKWrU7AypgMvHlm&#10;EBeuPcChV08hv7wFKyOTEbhgBVZFJ4nk1NxvcGwql8dJgqa/lcY7Bkt7/X82GEpiEGZLKbvZpZQ3&#10;fdfuYfDGh8JiuP/Zo1i+MgYx8dl4+bWTuHH7JwIM3z3Rh/ScCsxfHIEeakhdo+8ME6yzO/ndk704&#10;wddy8SreO30R5y/24+bQbdy7Rvt+5U3syi1GJifANjFBtuEM1FpQxTQKhpy+xgbNNtaPwKC2/nPB&#10;0J7A0FGohqCwhqCwhhox5Wp3pCmcsYLOx8OQoGHKJEwgeJv8oycJ8qaKvoLcd5DhwZqA0GYGQaGR&#10;hUhsbWNmDRtzK2FJnKHLrs1pwlrIlkLhQiYolFzLDJnTnpoMU4JDtakZFnt6InbJYmSEhSI3fAVK&#10;o1ahfkMk2pNiCKA2YAtB1U6GrXwCL4LCfUVs6csSLuRDpbk4UlGAl6qL8WptOY7WVRAYEhw2ECSS&#10;JEBksQVR22rIYMhi97MEhxIgShbEsTqYn/SItKGRwVAbDvfkJWF3biJ25hAYEhxuzYyna4mnaSI2&#10;0zVtTItDd0osupI3oCk2EtXrVqOcALEkchWK1qxCzqpVSAldgUiCw0VePnCn58FS15BAnVPYaHIb&#10;iuTXBIbTxnEpsx4PhjzcIMHhaD9Dc5gRIFrqkwzoM8G71bRpcCYFG5kgneCwyckZ3dRg75GxV+T/&#10;XMmSePnfAwxZXH5oIpMZZuhctMSRym32nMqGcx060Pa8jR1aHen9J0Csl9M7TvBU5aREubMKZWoV&#10;ip2dSM7I83BFprcb0kjxpHUEf6s8XbHcXU3vI/ELLVvk44GFPl6Y6+8Nf4JITwJIZy81FN4qyAgA&#10;bT0UsPKUw97PCbY+Slh7yGFL62y91cIKaEEQaU5QaOVO23o7iVFKHAk6Ze5OUHoQdNJxArzdMdfH&#10;EwsCfLBspjdWBHginI4d5emGBA8XZLq7ocDDA2UenqhwcxHR2LVOCjQqCIZl9AwI6yD9BiPuY9HP&#10;kOr1b0Ahazww5OCTMGqFMbDNnz8fISHL6XPYiCVxEeYFBWFm4EyxLC4uHitpW05XY27O0cczBQCm&#10;paUjNHQlgmhbjm729w9Abm6ucElz1HNU1DqxnANXIiLC8corr+AnP/kJfvrTn+Ljjz/GlStXsX//&#10;QVRWVgs99/wR/Oxn/ywCOthK+PmIO/kPn36Gj3/6j+A0Nbl5xSgoLBOuYgkExwNDDjjheQbDJoI6&#10;diVLw+AxGLIbWWMtfDwY7thzYNSNXFvXJPIYXuzrw58/+wxffv0VPvvic03ENMPhF1/h4/c/wZam&#10;boT5BiFE4YM0lS/qnH3R6OSJZpU7SggMM82tUUAVzsY1MVSIV+HqG2/hAYHh3btUqd6/i/s3b+HB&#10;1QF8cPIUzm3eimcSktE1dz5KqSKttbQmICPYokJpk0yOjWP0QwNNxtUIzD2ix4Bhz8h6AYX04ndQ&#10;QS06DTMUjnynk9a32DiixNwOSSY2iLdToi1qA3pfeBkf8/jHN+6IcYVPiP5x1wkQh3D+Mg83dxP9&#10;Q/dx+OhxhMekIHhNAvYefgdnrtzD2av3ceSN06ht24bwqCSEro1F55Y9An647xxPJavgWBCTYOk4&#10;awyE/TXSPoa2tNf/UDA8MfI97fXawPdN8fe4z6RGx87y9fJ3+V4wLHPfS3Yxc3/LYRGVzBDIrmMO&#10;NInakIEDh17D1escgXwLO/e+gIi1iVgcvAa79j2P65zf8Mb7mqTXZ+kY5+kYF+i8LvC59qKvfxDX&#10;Bobw8eAtnH/mCDYnpSJT7YxkA0OUmZmjhZ8RUisBX5MAQ67YqOCWRO+HEM1rgyEPmchqpWdrPAgc&#10;Tz8IDGkdWwzZlVxLz2yd0gV1rp4oIjiMc1BggZkFVHoEGU8/hScIDKfw+MQTpsKAYIHB0JYg0N6U&#10;ZGwJeyPNiCfsUuboZIZHdh0z/IkIZAZJYzMRcGLM0cmTdKE3cSqmT5gCTzrvxVToRy9ciDQCoPzV&#10;EQSFa1BLUNiatB49BE4MUQyFewvTBRDuL858JKDkubI8vFBF4FdbilfqyvBSDU81UDgeGI61Gh4q&#10;zcJzJIZDbUAcDwpZ3wWG2hbDnQSFOwgKt2czDMZiS0acgNwtWYlCDIebMuKxMT0eXSlxaI6PRk3M&#10;WlTGRKJsXSSKSLmRa5EUGoZV8xZgtrMrlGaWmEZQOOnHbDWcMtrXkOFQAkPJcmjAcDiF9Bgw5IAU&#10;dikLqyEBoZmuCcxp3lIEoejDgqBQQZo5TQ/rqSyuJijsclJjIzXUOePCDwZDBwaZ76ExQCjpPwaG&#10;HIAyEoRC3x1Pj4O9bwPDR7/Hywk8vq/o/fvh4u/RcezoeCNiuNHcd042LoEhL6N7RfeaU7c0ECDW&#10;yRyEi1mI2KRWqUClBItuTigkAMsmUEslxbm7iGTR0d4eWOfrjXV+vlg70x9hgX4I9vPGfB93zCZA&#10;9Pd1ho+PGh6eSiEXdxnc3BXw9nOFp68bPLxd4EYg6ObhBC/67OvnDj/6boCXG2bRdJ6vFxbR/lbS&#10;MVbRNCrAF+v9fRDv64lkgsFMV1cUOrugwskF9aRGFYnOvUkhQ7OcyjzhWqd74GBN0Ef3g+cJ/hgK&#10;fxAYRkRECCshAyKnopk7dx4CA2cjcNZsLFy0BIuWBWMWLXP38oVc4QQHpZKmKlha2SJg5ixUVdfi&#10;wIFn0UxAFh6+Gl4ePpjpNws5WXnCCtje3o11Uetp20C4utKNjV6P558/jHv37hEE3cXAwADe4STX&#10;nd0oLasg0GsWaWp++evf4s+fayxxn375F/zpi6/xh88+x5XBYQF8nL+Qk1ozDErWQAkOJfF21XWt&#10;qG1oR+PImMnS+MhdG3cI9WzWjIu8eRsnsj6A7SN5C3eMaq8IPNl/4BA2b9mGsvIqHCJw/Yf/9090&#10;Xl8IYP2a/uNgZHZ7//EPf8aF4xdQk5qH5TJXrLJRokRAoTea5G5olrmg1laOYit7ZFFll0yVT3Hw&#10;CryydTvuDl7DB+8/oIr3Nm4P38Htvit4qXsTGlevQ46zF4odVKiychTDinVTZbmRKkkpcSgPgbeJ&#10;YJHV4yAbXa4taag8bXFeqfG2/QYUfot66Dq6SaLjNT1oHfTidbHoxeWUOj0yJzTYyJBnZI54Yyuk&#10;Onsjd+FSHGxuw63efoLg+wQSN3GegOfCRe73dw3Heq/hwjW2/BG43PoA75zqRU5xPRatWI+03Hrs&#10;e+4d9F3/GO+eGUD7xr1IyixBXFo+LT8qvn++/yZ4PGJ2czIEjdVY+PpbSRvgvkvf+C6Jh6I7de7K&#10;IzqtNX/ijAb+pGO9d+7yN0XrNRbDh9s+TrwPTlw9NPyRiDQuLmvA2qhkeme6ceDZl7Fj93NIzyzF&#10;gsVhSEjOwUtH3xM5D2/e/YkYM/rYqX68c5JzJ3L0N49NfUOMDX3h4hXcvHwd9y9dxSl6dzrWxyFV&#10;qUYiVa6V1DhotnJAs/kIENJzLOBvRJqIZY3arGg9b0PzmjGPST8EDEkNY8SBMCJdDT37dbS/Oqo8&#10;GAo5XU01VRjVvIzKujpXD1S4eyNZoUYoHd/T0BiWBHZ6Eydj6qRJmPbUFBgRbJjrm4hE1gyCDtTg&#10;E5ZCdiWbWonk1ia6BCET9GAwaToBxwyYTzeFDbsmDQkMZxjBlMBy2o+fxoxJk+FOx1lDZWXi4vnI&#10;iwhFydpVKF+3GjU8fnHyenQRMG3jfIScWqaEQLA8F88R0I3VEe5LWEvQR3qxrhgv1ZcSBGpgUNud&#10;PLa/IYOhUDmpjN3RBJljAHGsFVFYEgkGDxQk03wKrU8T2zx0P6dhH1sNR+BwR07SN7SdA2i+oSRs&#10;JDDsSY1DR3IsmhLWoyZ2HSpjo1Eevx75MeuQuHIFVgQGwJcqd3u6p8ZT9QkOn8bEHz2FqU9PERZD&#10;YTWk+683eTrBoD5mkAzod9NYBzltDQMiW2ynC4ltaJkx9zWk39Zcz1SAoRU9u7b02VZ3OuynEMDr&#10;6yOYGgsZ1IioVzqjR+6EzdSAkCzb7aI8lIkKuZWerRZqfEiQp6msuS8c973VAItYTuqkspMr7BYG&#10;OfrcSmomiONuF02WFqg3NUaLtSU4yp8tf6MaifBvt7JCi7k52iwsRgGunb7bbmNOskCnrRWVzQQO&#10;tryMZU3S7GMU9nie9iPEywR8aTQWNttJo+v4/LW2lUBSWw/B8VF1ENRJ6VRG06oIN+g3YUYbZEb1&#10;je8TKI+ck8h3SMtaSM2kRgea0n1nSJTUKKOyQUkNRKU9qlQOKCcVOzmiUE11l6sc2W4qZBIwZriz&#10;CBg9XZHs7Y5Eb2o4+rhhA7t3/d2wxluNVaRwPzXCfJ0QStMIPxcCPbdHtJoUSWDIihpRNCneyxVp&#10;7iqki+Op6LgK5HPybicFypRyVBIE1socUU/lF5djzdynkq+PrkdEttP9aed5MX1UPXKqq+m7LK6j&#10;x7u3AgwZCjmx9cqVoQIM589fiDlzg+Dp5YOA2fMwa95CePsHQq52hT0VljKiVKWzGxxpfllwqLCi&#10;nTxxFnv3PoP0tCysWB6GsJWrUV5WjT27D6CrcxPiYpNo3yFYuHAx1q+PRUNDoxhJhaORpX6IPC5y&#10;RWU1uns24erANfzuT58JIBRWuK80+tXv/oh3T54V/QoZDDmgZNQaSCDI8xIcsiWR3cw19W0CDBtG&#10;wFBEIz8ChrtGwfAhDD4KhSxOn9PW3ilAmMdv/pff/Aqfgkdi+QuIDzXJC0m/+Jff4NVnX0FOxHqE&#10;WMoQa6VAFYFhk9ITjTzaiaMzVUycqsYOWQR4G6iiyqP78urWbbg3MIgH9z4gYCYN38WVE2ewsbAU&#10;Sd4BSLXnKGY56qw5PyBBnS2BIBU+G6nwYZBjyJPAcON/MhhutGEwpNYZ7auNHqx2ORUA9GD2UGXL&#10;1sRWOzkKTa2RamyJFLoHjWtisL+uERffepeg8A5u3riL6wO30d83jN5eHqnkNnpvP8CVOySC5Os0&#10;7R96H5t3Po/g8AQsDolFek4tmjr2oKZpC7IKapFM8FLftgXvnr6My9fv48IVDj7hZNf/g8CQoFAC&#10;Q4ZBbWmDobBy8ljGtA9tIHz3/Ij485lv9jF8nE7Rvgau36NG1x1qFD2DjOwSRG9IRVRMMoJXrMW8&#10;hSGIWBOLju4duNA3hKFbH4rh8zgwhS2KrL6rd3F54B76B++JPIdn6dz66Fxu9g9i4MQpHGnvQtmS&#10;5Yi3sEeBmR3qLAjuCA450XWTsA4+hEJtSWAoQI+eSx5NpfnvBIa1DmxBcESNTI4aKt8qndyQp3bD&#10;OrYWWtjCabohjCZNFelpJpF0J0yFsY4BLLnvGUEJA6GdmfWobOiz2XQjzJiiJ8CQgcRUh+BS30yA&#10;oTVHIdM+DQg0pz3xI9jo6WMBNZ4zQ4NRSFBYwQEYMatRt2ENGhPWoTM9DpsIlnYUpGNvSTb2l+Xg&#10;UEXeY8FQA4eFBIYMhwSCJMlKyJL6F2qD4Sgc/lAwJCiUwPCZotRRMGSLIUOhNhju5Gv4nnDIgSkb&#10;0+LRlRqL1qQNaIiPQXV8NKqSYlFG81mRqxC5MAjzPVzgTs+FHd1Xg4lTMfXJiQSGk0j0ezHM0/2f&#10;Pol+g0kaMJwxDhjqCbcz/VbaYDjdRASiCDCk381W3xi2egYiCEWtb4AgU3PE2itQqXRFt8INW3hU&#10;FCqXO+1lBDUMhd8OhgwnLAZEhkMGmI4RC45IUUPLWuwJZAj4WkfcpNwnl6edPG9loYFB64dqI5jr&#10;JADj+VYCyVZLgj8CyQ6CQFanHYu2JVBstTYT329jwGM4G4E0BsNOAk0BbDwvARafEx9nBCYFHNKy&#10;UTjT0g8BQwGYtJ+x+mFgqDm/b+yD1vH9aqN5vqcMhgyIDFISmEtqktO9VtiinuqwWlIVzVco7FCh&#10;ckSZkwwlpGICxSIXOUmJQlcVClydkOemRg4BY5aHEzK9nJFBSic4TPV1RoqvC1J9nJHmpUY6Paca&#10;qZHhQdsRYGa60zwpy81ZKI/2W6R2FFBaSsdlVSgd6Vy4bKLyip4nFudhbaR7IaCQroefq4dgOL4k&#10;MBSGm28DQx4fmcGQXcXCerhmLS1bR6BI81ExWBu9AWGrI7FwWQhWhK8Wn1mhEWuQm08tz1dex7nz&#10;vTh8+CXU1zWjrLQKdTWN2LJ5Bw4eeA6bNm5DWmoWotbGICZmA5KSUhAbGydGVUlJSRGu6JISqtQb&#10;mgjkGrH/wDN48OHHBIIjbmQScxdPf/LPP8feZ54XKWpycosE+En9B9k6yEDIn3nKLmROVcNgWNfY&#10;IfIXagee/BAw5Gl7R5dIUcNjOF/o7cPvPv2TJn0O9y/kE6Q/thp+9P4/YlvLZsTMWoQQE3sk26lR&#10;4+KHBqW7AENObF1LYFhm44B0cxvEUeVXFRqGM888iwdXBjDcT7o6hPvXhjHw7glszC1EtMIZiRaO&#10;KLKWUetAQeDnhE0MZGyNGwE5hrz/KjDsGQFDyWLID1c3PXR8HhsdVag2t0XKdGNk0bnXLwvF0fZu&#10;XH/nGN6na7x5/Sb6+gZw9cptXLl8G6+9fhJHjh7Hif5hXL37IYZI125/iJv3f4Z3TvYjJbsafnNW&#10;YPb8VQhaHImlKzcgOj4bJVWteO3dcwSRn2Dg5ofCTSq5TMfTeID0t9BY+Ps2feO73xMMhUbAkMFv&#10;LBw+tBh+PzDk/TMY3iDgO/LSW2hq3YSi0jrEJ2UjODQS69anUMOqB8dP9orRTxgMr9M95r6JZy8O&#10;4Z3jvXjv5GWCxmFa97FIgs3jWZ89ewkDlwdw79oNDL53AntKypDjQ40cAsNCUxvU0/PLbuVGayrY&#10;6D3Qthj+7cDQAY18DC010D7GtRgyGNLyKnovqgkMy1SuyJQ7Y7W1A+aYWkKmOx0GT/EYvRMwgTR9&#10;4jSY6hoKy58EhjYmFnCk99qRQNLCwAQGDBu0ncHE6TCeaggLfbYUWogAFQt9gpIJHGzyI8x4+mn4&#10;0PsSs2QJyqLXonr9WtRuWIv6uCi0JMcIS+FmhqoRKDxQnodnKvNxSAsGtXWY+w2yNXAEDgUgkthK&#10;KFkL/x5gKMGhZpkmSfYoFOYka1zJ4wDg47QlIwGbSRtJnanxaCYgrEvcgGpSZVIciuJikBQWgrC5&#10;MzHHzQNuVMZYGxgTAOoQFLJbeSKB4bTvD4YTabvJ9DtPMYAh/bYMhQIQdYw0ia71jQjgDWDNCa91&#10;piPA0ARrLOh5dnRCh9INW1VuVPYpqNKVUzkop/JwfDDkcpIb0Y+AIUmsJ8ARU1rf4kCgwmBox+nK&#10;TFFrbooqEyNqTBHsEQS02nL/3IdgJ2CIYY0/k9q4/y7Dog0DpAUttyKAou/aETDamKHZ0lh8XwAU&#10;bc+QxlDYPTIV4MZQOAKGDJGcYor3K7Zn+KPr4qkkCdTEur8WDEf2NVbax9MW7+cbGvkO74/hkC2x&#10;AgwJOvmes6TfoVVGy2UjkEiqJ9XR78BDynGjsZrgrEohQxX3UVTKhSpUcpQ7yQkc5ShRywkc5cLK&#10;WOAsQ76LxtpY6KxAibNqVKXsrlaTVMoRERPQtJxUQfuuoONUjqiKjssWQobBegGDpJGykJ+pVrru&#10;7wuGj0DhSANkLHwLMOS+gFLqGIa08vJKAqoaYRmraWhGbWMLKmsbUFRWidKqWlTVN6G8ug7Z+UUo&#10;pmU9G7di46ZtaCBIy88rRikPT1fbJMDw0LNHsH3bbuTmFCIuLgmJicmIiopGSMgKLF++XIyxzHDI&#10;EdA1tfUCuo6+9gZ+/vNfCuhiMGRLIc//6YsvMTh8Bw2tnUjPyBX9C8UQdy2do1HJDIj8WbiQCU7Z&#10;ssjWwvomWjYChlLgyfcFQxYPh8cu7vKKKvD4zR88+EgEwtDpiT6GPHYz9zH8nP4bGryNurwKhLv6&#10;Y5W5I3IdXVGv9kYdtSYbZC4iTUudAz0AtjJkUuWR7eSC7QnJuPbiy7hJleeb+w/ipZ170Pf627j5&#10;9jEcbWxD6awgpFjYo9SSO9OqsIngkl0WPVRxSiDHkPdfBYbsLuahzhgMJSjsocqW+0G2EgTnmViJ&#10;829eEorX6De7Qdd1n4Dh1tXr6O29gvOXBtB3+SYuXhxGZ88+pOfXoG3bswQ5VzH8/j+I3IRDd/8B&#10;V298hGdfeBd5JS1IyapETEIe0nOr0dazB0dePY6rww9w494/CDcy96n73wSGkr4LDIV+ABiy+/r8&#10;pWsYHLovpnv2HxF64eW38ezzR7Fj9yExf+J0n+hXyEPmsSuZwfD1t8+huX07cgpqUFjWhG27nqdz&#10;HxBjK7NF8ULvIOkqhqgBcO/aEE48cwjdVAZwPsAUM0uUWlGr3NZuFAxH+xNq6a8GQ9r2+4JhtZ0d&#10;KqnSqKDlVUo1Sp3ckElwGEGNuFmmVpBzQuoJDIacGmUyAYausAhKYMhWQFtjdifbiKkJAQfnOWQZ&#10;TjSAmY6xgEK2MJqxe1lEIP8I+k89DXcbW0QtWoSC6BjhPq6KXiXcx40J0ejmMY4LM7CzOAv7y3Jx&#10;sCIfz1YV4lBV/rhQyHqeQW8sHNKUYVCKSJaCTv7WYLh/pI+hFJksQSGL09bsyPomAD5O27KSsI2+&#10;s4XdynQf2tPi0ZgSiyq6L+UJMSiOjUL6mpUE1Aux1D8AM13cobK2hyUB3PRJ0zDpxxMJ+DRgOGoN&#10;/BYw1J2gCz0CSN6O1xlxQuxprBkw02NrrxGsCQytdHRgP20a3HT1scSIR25yQB1bDdVu6JKr0Cnj&#10;DAwjYEgNjkf6FHIFTuXk48BQquTbeB3NN8uowibY6CaYqCeoKzTQQYXxDDTbW4v1TTaW9KwTAI58&#10;j0cFaR5ZJoCAAZK+12RtTg0lAkJb7udrjiZbM1pmQvMEjvRdAWL0/HeyCNakEUzYMqkNVxJ4SjA2&#10;Fgy19d8BDKV10j4ZoltJ0m8hwaG4/3y/SNLnZrqXTfT5obvZQeRI1Mge9XK7R1RLqnK0QRUBJqtC&#10;rlE1/YZ1HPjCoueBxUn2uRzitDrNLCp3WLyMAVASWwZZvF0TrdcAoUaa5+rhM/NdYPgNKBzRN8CQ&#10;h6fjXIJFRQR6xcUoLCpGdk6eRgR/OQXFyMwtQGpmDhJTMxGbmIrI9fGIiIzBylWRCA4Jx4rQVUJL&#10;l4UiLHwN1kXForKiFgf2HxLuZHYrp9F3k5NTsXJluAhG4eH1cnJyROqavLx8YTHkPnynz5zDH/7w&#10;Z3zx9V/wGREhu5MZDH/x73/AsdPnkVdcLsCwlPYpjY/c0blJ5DVkMRjycgZDTmnD1kIGQ05szf0L&#10;RTRyz/YfBIabt+wQ1ky2GL72+pv45b/9im+d+BNgSNPPvwZ+98fP8e4bx5G+OhbBdmpssKKWgMwd&#10;jSpPeogIDB2d0SRzph/bCRW2cuTZyFDm4Yu98ck407MVrza3o4EAuixqPXYTYJ8jID3R0oH2xSHI&#10;taYWio2cfkQVAR3JXoZuqvgkkGPI+68CQ5GahipgBsMuetgFFIp5JSotHJBmYoMCrwC8XF6Lm28d&#10;w4cD1wkKr+H64A30DwzjCkHEwNAD9F65j56tzyE8OhPRqSXoIdDglDU37v0Ew/d+hpv3/xED3Bfu&#10;zCCOvn0Bz798DK+8eRZne4cxcPMjAYbshub+bgx//5tcyZJOaoHhSfrM4KetHw6GV4R7uO/qLdF/&#10;sLKGGlttm/HqGydwmsCcj3mZ1vFYyWxVZGsgWwzfOX4BJRUtIop5cfBaLA9bj4SUApEg+633zgmA&#10;7L9+F+cvX8fFvkEMX7+JwbPn8fbO3WhaE4lUqjgzLaxQbGaGOmuu4OypsNZIGw6lIBQBevRMNZN+&#10;UB9D2pYLUm2JFjcXtvTsP2IxJHFi62p2JVODrZgq+RSVC1bQeQQQGDoQBBiwhU+kRZkMwynTYaFv&#10;LIBQkoBCE4JCAj+DiTqYPmGakPGUGbQtu5CtYD7dGHpPE2ByAusf/xjOlpbYELwMVanJKIuLRena&#10;CILC1WhKWIeO9HhsK0jHHgLCfaNQWIDnqr8bDCU4HHUrs+gzw6F2mpq/JRgyFO7L49FQNHkMWRIU&#10;7ia44xyG2zMTRDTyWI0HhsLFnJssEnhvyUlBN4FiW3oCeMSXithoFMWsRfaacCSHBiNibhAW+fjD&#10;V6WGkhobFgaclkZHA4aTeKpDwKdx6T8ODDmaWXei7qg72UhHE5DCQStsNTQnMLTUnwFzHV1YEhjK&#10;p+ogQMcAa+n5KJQ7oZmemQ4VWw9V6JArCDRkVGE/DD6RYIQraQkMJSgUYELrJDdns4ONAMF2Jxl2&#10;+HvhyLKF2OrrgQorE5SazkCNlRmqrUxRbWGCWkt+jyzQYEsASKDXaG8l5hsZCAkgW+W0b3aP0nfr&#10;bU1pvTkaHUj2ZnQcWk/HaiNpUr9o1EPn10XqkDEwsYWNlhPgdMmpbCdAkgCjk96Zb4O1sRoP3lgM&#10;p99HDHfj7Zc13n6110lgKDTyW2hbDlvp+lj8mwg3M11zI02baFkzXa9GDkJsUWxytH5EjTwlEBwr&#10;8TvTcVjcZ1RSO907SQ/zYNKx6JkZqxYuI8dIYzGk34avi/f3HWAowZ8EhAKWafoNMKytrRVWw7i4&#10;OGHBWx6yAnPmBGFe0ALMXbgEQQuXYnbQQgTOmU/TRfCdNQ/uPgHwmTlHSEGtaie1O7x9AxEQOA/z&#10;FyzF8uXhyMstxi6Cq317nxEWxNycAoLATKxbF4Py8grRx7C7u1vkO2Qg5T6Ge/cdEP0Lv/jia5Ew&#10;+s9fMBxqwPCn/++XePHom0jLzhdpathNLIFhV/cWbNy0HT0btwk3Mvc9ZDDkKUMh9y9kMJTcyD8U&#10;DDdt3i7AsLGpRQTG8DB9f+G8NPTvKylVDZ3nr371O+zbvh9Rc5ZhqakDkggMawgMmxUe9GC40YPD&#10;YOhCFZIaldzPkINJ3HyxJXQNnkvNQXt4FJI8/BDr6o3SRcE4lJWPo7lFaJ0VhDLavt6GOzYzjHGK&#10;GE4NowEwFkOeBIbSsrEaC4VCj4HI8QDwceI0NBowdBDpCDTfp0LRwQm5JraIt6QKNzgMFw88hw/7&#10;B3CXgHCw/xqGb93HtVsPMHjrY9y4+08YHP5HHDl6Dok5dViyJhWZxQ3Ye+goLl29K6Bw6M4/jOrq&#10;jQ/RN3gfl6+9L2CRwZD7FbKVkMGQ091I8//bwFCItmNwY0j8a8CQdebCAC4P3Ma7Jy6KtE279x8R&#10;5zB4430RFX6+l0c5GRQAeZXgkCFx9/4XsDoqGYuWrUVcUh41GgsRGZNGcJgv9sHf04C6Jm3Q1ZFu&#10;AwMnTmN/dQ0y/fyQYGGJDEMjajxQRUaFHMMhw5y25VATeDIChgyE9Gz9vcCQpw0ErHVKNaqd3VFA&#10;lXwcVfZLre3hbUrgN437Ck7GNDEu72QYTdMn+HgIhrbGFpBZ2sHa0Ax6BBh6tK3BFF0hUx1DWOnT&#10;djPMYULfm/zEj0S+QoaLZb7eqM1IxaayEpRtiEZNLLuP16ObI3XzUrGL+xNW5AkofIYA7lA1g2HB&#10;t4IhaywcMhSOBUOGQG0wFFAowFADhd8XDNl9LIHhXq0E1xIYCigkcYLrHwqGOwgKd9B92JZD9yg7&#10;BV2ZyWhOjkNl7DoUR61BHoF05qqVWLdwMUJmzUWQhze8FErIzAnCCQ6nj8ChyB85Wfe7wXCCBgzZ&#10;nczRyVKKG2NdI5hRQ8Bc35DgXh9m9DzYEmy60W8YbGiKNAcFapzd0KZWo02pJBB7CIZtY8CQoVAC&#10;w1EoIQlQYdF8IwFbnZ0F2p2V2Dt3Jl5YsQTbZ/tSnWKNcmtTVNqao8TCEEUm+igxM0SlpQmqrEyF&#10;WhQOqLaxQKm5EaqtzdDhLMdGTydUWPJnY9Q6mKFeRuDoyCKYoWOxWhgS6bOIbJVroJD7jHO0K6/v&#10;VDlik4sTepyoLiJAlIJmWBJsCDGIac9LnyVAGyMGPgHEPCUo5XnxmefpezwVADQy5X1pA6EEfpp9&#10;jxnyT2v9t4GhAEG6ZlYTXTerka6bxfOSdVcjtiJKYGj1iJpp+7ESvy19h+FMmrJG75HW9fA9kp6X&#10;bxND4X8EDNl1zMeT7gUH6HwDDNmFvGTJEsyeM1uMfLJkyVIEzpqDufPmCyhcuHQ5/Oiz78zZmL1g&#10;MWYRLAbMno8AAsVZBIreAXPg7RcIL5+ZmEuf58xdiMVLQpCZmSfcybt37Rdu5ry8IqSmpiMlJQ2b&#10;N2/BW2+9JYbMYyjMyspGc0sb3nr7Xfy/f/lX0VeP3cjsnmXo+jNB17Wbd9HWvRnJGTli3GMGQoZA&#10;thYyFHb3bBUuZYZFdiGXV9QKeGQXsjQM3miamhEw7N60Exu3PIxK3knn+qg0gSfsLmf3+rbtO4Ub&#10;mdPocDgyMaEYw/mzr74Wibdv3ryHxpI6rPWeh0gbF2RYquiB8kCn3JNeMDd6OFzpIXEWYMj5DCsd&#10;1ahSeaDeMxDlrv7IcnBBsr0K6So3lPrOQtPcRWgKmEvbuIFHS2mykVFlSa01W7b0kajQGQt036Zx&#10;wfAx+kZKGhYVfOOBYRdVphx4wrmlOI8Xb9fuoEStoxMSjK2RRrB7sKIet06ex4PhO7jaT6AwMIxb&#10;9z7B+f5bOPruJQKUWzjT9wFO9b6PfS+cQkphK1asTUNabhUOHn5bACAD4ZWhD2j+Pi5euY1zfTdx&#10;gQMgrvAQePT5Mo95PCgCUFhSmhYWA+KjkPiotW08UJOkvZ0kXq4NeZJ4ZBEGobHJsyVp71daz/tj&#10;iDuuBXwMfxwUcmbEaneWzv08nfc5ArSLBGi9/cMC5kSgh8j7yH0qr4rxnyUgHCvtY2tLgCgdhwHx&#10;3KVrAgQZ7NiKyDAoreflfMzTdB4VNW0IjYhFXlGdSIz96hun0bPlADYkZCOnoBJH3zyJfvqdLly+&#10;iTMXr9H53sDQ0G3coUbB+ZdfRVdyChIVKsQTWJVa26KBAI7dKK2kZmsqnK2osCYgZEB8FPQe/fxd&#10;epwrmVVP0oChlhzkqOXAE4LCPGr0biAwXEz78TS1gJWwGE6DDo+w8cRkmBDscT9CGwJCjkZ2NLeF&#10;g5kNTKcbQvdpgsKJOsLVzFYmC31TgkONFVHvqYmYRFBoNGkS5rm6oGB9NNrzqQzMSBERt608CgjB&#10;E7uP2VJ4sJKAkPRsZd4jOkQA9ziNazEcAUOWtoWQcxdKo55ICa45XY02FEpAOBYOxwNDjdXw4RjL&#10;DIWStfA/BIZScAoB4tZcgsOcFHGPauLWoSxmLYoiVyEnIhTxy4Kxdv4iLPefhblunnCjMtKRGh+m&#10;02cIKOQ+h5x3Up+AzmCKJjLZkH5DYRWcOkP0LWQ3snA7iz6Jmr6GM6YawoC20/Q5NKTflPuKGsKU&#10;ngdrgnzVVF3MoeUx9GyVurmjSe0kXI3s+muTUcNZRg1nanRoEjOPwAiBAmssGLLa2GLFFioClEaG&#10;E4U9erxdsH/pPHT6uaJKbo12gryN/h5ocpahTkHfcVVii78n2lwUAhrLrU1QaGqACnYXOzlg7/yZ&#10;OLh4NhpVtgST+qiyN6XztEOD0pog0QJVNiYotzREBYFmDc032lugxsoE1VbGaKTj1dE2FVZG6HZ3&#10;wp45ftjh5yUsmeVmRvRO0fkQiIrzZqsYAUezLUGSjSWJptYWAug0Y/aS+B4wjAmY0cBeC+2j3taS&#10;YJoafbQfnm+0Y8ii7eTUQKR7ISyrvJ7BZgRwGCg1/Sw5attKqJmOxxKudNq3BF4SCPHyZu4rSesY&#10;0rgfJ8MoWwqb6DgNdM/rCeYEFDIg8jKC4mYZASIvs7cU58Ww2EK/TTOJ1zMoSuCobQXWiK6BnglO&#10;tN1M96CZrYIEZBqw04hhUJNuyJ6uTZNeRtvaLG3fQvDXQvtrof3xPscDwMdJuhffJgGG8fHxIjk1&#10;j1wSEBCARYuXIChoIWbPnSfAcHHwCoLAefDyDxRgGLR0BWYvDMacRcuxYNlKzFmwDL6BQfDynY1Z&#10;c5dg1hxqta1YjcLCMtG/kF3JbDHMzs4XfQwzMrKwdes2vP322zhy5IgYAYXBsKt7I/qvDOB3v/8T&#10;n5YmDQyJ4fD3f/4CFwkm6ls6BBiyG5mBkGGQxRZD/sxuZLYU8rjIoxbFx4AhQ6G2tXDLdobAb4Ih&#10;Wwzb2rtFxDSP3/wvP/8ln56wFn4pLJsaeP3Vv/8OJ945iYK4DKxS+yHOzhVFttRylLmj08GVfhRX&#10;DRzK3ahCUqPaVoUKeyeU2ipRTPOlBIUldmoU0rpihSsq1B6oc/VGtdIVpRb0wNoQbBEYdrFGkkYL&#10;WKPK7PtqPAB8nL4BhazxwJAqUu5Pw2DIFkPerstRSS+JE/JtFSJfYd3aGJw+/DLuD94SyY8vXx3C&#10;tWHur/YTvPj6WdS37UZ5/U7UtB/E3hfO4MX3rqFl+6sIj87F/GXrRJ9Cdhv3Dd4TgSWXBjhHIaei&#10;GRRBJuxKFhqxEr53pl/ovwIMGQolMNTOoSiJt+HvCxAc2bdk3TtB8wxhDGcC1EgSBPZfuYXBwbu4&#10;ceMDaoB8iKEb74+6djndDIshjvfDcKh9rpK0r0lb0no+N+m8pevgc5bW8UgpfLw33z2LpLR8RK1P&#10;F1DI0cicCPuNd84RFFZjfTwBzYEXcG3oAS4RvHO/w3P0O/UPaH7/4d5+vLl9F5pWr0UaPSvpplao&#10;oWenhSrRVhbDIRWQDHb/FWDIia3LCAyzVK5YS892EIGrs4kpzAgA2C087UnWZAIEYzEaBqelYRcy&#10;B51wpLERwYL+xGkwnqZJZWOmZwTjKYaYQbAx7YkJmPrEjzH9ySfhQRVbUvgK1GUkoyk9GTXx0ahP&#10;jEFnRjy2cL88Huu4ki2DGrfxd8Ggtv56MMwUUDgWDLWhUAJDTS7DR13JDIYMhX8tGO7KScBOHiVl&#10;BAy3jYBhW2oc6ul+cW7DksjVyAsPRWpIKNYvDUYE1VeLfHyFS1lNv7+VIYHdNM5ryGA4GfpTNIEo&#10;bCFkOGSroGQ5lMCQLYdSX8Ppk9maSCBJMpyqTw2CGSJBOct8qh5sab8etM+VVnbIVTujycUZzSol&#10;gZ3mee6gCr6DKngGQwFFJIaF8aCQ1cb56BiyCLYaFAQlTtTg9nXDtgUzsXmeH7YG+eNQ+FK8Eh2O&#10;w+HLcHD5AhwJD8bLq1dg9/xAVMttkGOiR3WLGTbP9MLBZUF4IWIpDiydgy5fZ5TYGqFWZY0tszyx&#10;dY4nuv2d0ehiTw00QxSa6aHK1hhNShvUySxRTBCZb6KLEqsZKLUzRruXE3YvCMSOeQHo8FQTZBqh&#10;ko7TqqJ3i61qBFHtPG9vjQozQ5SbGqKeQY2Bka6pncCOYUxy2TYTkDXYWKDWyhz1bJF0UaLLVYVW&#10;gs5WJYEP7auJwKuR9sufW5QOAsgkqxtb+wTUEfSxpZWtmB0EXwx93P+Sl/N24p6PfBbBJyMgKACP&#10;YI/VTPuVLITCSiiksQiy1Y8tp60yAkSC5ha2Dtpb0XXSvgS40m9G+xLH1P4tR35vXsd9FSV3NENd&#10;Gz0XD61+WqLPfH3iPtH3+FzZpT16nrRMiO8JHVe6F99H44HgWAkw5OHqVqxg9/EcBM0PworQlVi2&#10;PAQzZ80WLuQlywkEacpg6D9nAWYvIihkMCQFLQnRgOGs+fDwmYWAwAXwD5yPFSvXoozgja2FDIbV&#10;BGkZ6dmIi0sQYNjTs1EkuX722WdRUlKCzMwsgrA9+Ojjn+DLrzRBHQyEAgzpw7/++rd4/Z3jKK2q&#10;Q0ZuoYg4ZhDkYBOe59Q00md2H7PFkAGRl48HhmOthQyFjwNDDjzhpNYcHHP8xCn84Y9/FufHf599&#10;/oWwFvJweJ/85GfY2bMDcQvDEGbrhgyZJ6oICjvkJHtn+vFc6MFyo4fIDbUMhDZy5JvaoZCjjc0d&#10;Ue1AhYnSm1qHHqhXEDyyy1mhCVbhHIBttgRgDIW2GjDsogqsm93GVImOBcDHaTwAfJweAUJJ3wKG&#10;3NG6i77XRdu10HYVtC6JCsrsgLl4pr4Vt/uv4c6tDzR9Cq/dwfCdT3Bl8AHB+XMIWZUGv3lRmLM8&#10;CasSK5Fa0oPkoh6ExxRg1vw1WBK6ARV1PXj7ZJ/ob8gjdpzpvU5QowkwOX1xCGcuDQlIlNzH/1Vg&#10;OJ6kfWh/h4FLe988f3rEYsdiSyCnj+GADwbAqwTDA1fvoL//Js7Rdbz9DgH0K+/guSOv46VX3xUg&#10;yVY+3sexM9/fYsjLta2MvIzPT/qOBK18vgyGV67dxSuvH0dcUg410krEOMo8asrQrU/oHK6he/M+&#10;FJbWYf8zL2Fo6H2RfujEKbZ+XiVwpWsiOLxFcHjt1Dm8RA298oWLEW9pS+8Du2aoIpArqDCUgd3F&#10;nN9Q5C98BPQe/fxd+sFgSM9tjUyNUpULUhVOWEnHm2lhBbmREYwmadzD05/Sgf7TurAwGIlGJjC0&#10;5xQ1ptaa9DQEHEYEhxproTFMGSIILvQJKHnElIkkcx5v198HZcmxaM5ORV3SBtQlrMMmAp+t+WnY&#10;VZQpXMeHqovwfE2RcB2PBcPnKgjmtD5r628BhtruYwkEtec1QMjiRNaSpZD7F2pcyX9bMKTPI30N&#10;txIYdqbFoyVxA+rjYlAZvRaFq8KRERqGuKXLsWbeAiwLCECgqxvcCMwczCxgzInJJ08RLmV2J+uy&#10;5VayCrLlkANNdIwELOpM0BFgyFOGw+kMhxNn0O9KEElgyMBvrGMIU5HwmuBw4lSoaL8LzayQoqCG&#10;sIsTWpydCGpUBARUdhOojAVDAREkbYiQJMCQYKiJIEgDhg7CUrhvxQIcCFuE/eGLsX8lTUMX4gBN&#10;nw1bggOhi3AgZAH2EQQ2uSuQSTBXQXC3J3gejqwOwctRoTiwIgib5njRcgI1bwUOr1mKV6NDxXTH&#10;Yn80uDug1skam2a647mQIOwK8kWloxmS9Z9CmcwMnQEu2B08B8+tDqbpPLT5uqDQ1gQVBEu1SoIq&#10;tSM2+bpj1xx/dLmrUWNnSfWXHTrVChFAU2FhgkpLY1TRlN3bNTbmqLQwRpGhHvL0p6KRrneTjxu2&#10;+nuix9sVXR5qtLsoqD4kAHKWYzOta1HLUG5lglr6boMN7Z8teXzPZPboVMmxiY671cMF3XRMAdd8&#10;TwkeGRoZQpvtCPRIDK58TsLKR4DVRPecrX4MegJiablGDIKWtH8CQwXth661ycGcllvSb2WNeoJa&#10;VhN9j/ty8jEeflejNtofn6MUxCKgkAC2XUHwy5ZEB4I7Fj0jQjTfStuy+PvjQWELnbMGSDWgPR4E&#10;jqfxQHCsBBjyMHfcv3DlypUIDl4mwHAxtbp8/WcS5M3BwmXLMXf+IvjR/Mx5ixAUvBILgsMICldg&#10;/tJQzCVQZDD08psDv5lB8KZpcOga4cplKGQ45EAUDj6JjY1HTk4eOjo68fzzz+PgQR7tpBLFxSVi&#10;7OFf/tuvBQh+8aUmVQ2D4acEXg9+8o/Ytf9ZZOUXo7CsSriQGQIZ/jifYX5B6egythIyHErA+Dgw&#10;ZGshg6FkLdy6YywUasBw67ZdqCQg5RyGPEzfV19/LVzJ7O7+lMDwzwSyf/ziC1y/NozKnFJEeM5B&#10;uLkaBQo/1Ms96YFypR9OTT8ggR9HJhMYVtirUESQl2fhQC+eC0qs5fTScOvSXWzfbKtEkzW9TDRt&#10;c1RSgaJEt50CG+3owRd9DBnCNPrvAIbdChU6RuCwzUFGL7w9cixtkEzLe5LTcObFo7h3631cuX5X&#10;WKMuXb2Fa8Mf4sLF26hv3AWfwAi4+K7EvBVpWBpVgNk09Zq/AX7zo+HmswxO7vNFBPKhl97G4K0P&#10;0T90T0CKBmLYuqUBQ4ZCFi+TQPA/Gwy112tvwy7mscPR8TLJOsfrLhHYsatWpIMZ/gBXCcI4Uvjt&#10;987hxRffwjMHXsKOHc+gq2sHGpt6UF3XTs/2JuzedxjHT/cJqyG7lccLStE+J23xcgbDsXDIUwkK&#10;eZ7Pk8+d+x2+/vZppGeXIjO3Em++e0GAIVsMeQSV46f7cfilt/DWu2dxha7nAgHryZO9OHnmCgE8&#10;34Mh9A8OY/gqwe8rr2NHdgFSnT2QZWGBKmvuo8PuFgJDeq4ZDL8Jeo9+/i79IDCkdXXUAKsmMCxR&#10;uiCRnvllltbwNTeHwwwjGEyaCr2npmHGRIYDQ1gamI9GI1sbaxJWG+tw1Kue6FPILmS2FrKFyXjy&#10;DOg+OUlAoeGkyfCgCiA2ZBnqCQo78jPRnpWMHoIndh3vHok+5sjj52tLBBg+X1P4DTB8voJATuuz&#10;tv5aMBTSsg5KLmNpXoLChyOcPITCPTnxo1D4twHDBAJD1ojVkMCQx4nuTEtAW3IcwWE0StesRvbK&#10;MCQsC0Hk/IUICQgU6Wu8lCqobG1FInGDqboCDPUm0+84WQN9UrSy1J+Q3ck6BI0MhpJ0aRsD+v04&#10;stx46gwRbW5C25rpmxH0E/zTvhzp2Qg0NEUUNXDKVPT8uqnRpnaiSpwtQxow5JE6vg8YMtCwVayB&#10;Kv96gpFalZ2AsC0LA7B92RxsXhSIBl81GrxU2DTfD7uXz0NnoAeafdQEbHPRNcsTeTZGqHWTY+eS&#10;2UIHwxbimfCFBIpz0OKrou1d8ULUcrwUvQIvrAvBwYgFtH9fbJnvg0O03Rvxq/Di2mVo8HBE4oyn&#10;0EggeTB8AQ7HhOLF+NXYFb4ILbM8UKyyRoM3AbCPMzbP9cVz4QSbkWE4sGwetgZ64+CCOXh20Vz0&#10;uDujzNyIZEj3RYYuNyds8nIVrml21VZx+hxXBTb7u2PrTC9s9HVDN8Fhs7MMZZxWh8Bw97wAtLur&#10;UGJljApLDVzWMXzSPWO4a+P+j3Sc7b4e6HZVCaufgD0OxiHV27IsUUdQWWtrLvpv1hO0tdG+2wgk&#10;GWTrbAn86PdhayIDV5MDB/FoAnWaRH9MCzQQLDfJLdDhZE9QSPuh82D4rBfbadzf/Ps1setZTDXi&#10;c2yWORDQcQOYgI7AUGM51Fj9+DlpZ2snzfO2/BxogPIhFArYJbGlsJ2towyYtP331XggOFYaMKyr&#10;EyljoqOjER4WhuXLQ0T/Qi8fP3j4BmDeoiWkpf+fubcAs+rK0r/jkBCcgnJ3L6SQqqIodxfcoXAK&#10;yt3d3SjcPSQkBElwdwlJOkn3TPd84z493Z1OMu/3rn3rQlEputMj/xme5+Wce+6RfeTW/p219loL&#10;XrP84ekXDP+IWARGxWOWQGFQuHIrT59JcCQczpjpjynTvBEaEY+MrHwFhRKAks15AUOxGAoYlpaW&#10;qeATKZmXl5enAmDEGvfrX/9GQZcKPiF4idXw17/7Dncefoay6gasWLMROQQ+cRnLeEKJOl66bBWW&#10;LE1StZPls8CiFgoFFl8Ghv2thQKFUvXkZWCYX1CCzq4e/PJXf6GshQKuAoa/+f13Ko3OP/7rr/Hp&#10;uQtYN28FohymIk7Plh3LVP6wJ/Im8w8EobDc1pmg6IgcCwekWdhiM0GvyScYXQTsAltXJI81QoGh&#10;NaosHFFDcKxiByWqJRSKpbDJ3BZN3EbAUJJG/18Cwwb+8a2x1oBhqakF0vQMsXSCHlK9fHCypQOf&#10;Xbupxl9eIBCeJujIGMGHj/8Mt299jfaOw4iKWwd37zmInJ+BdTlt2FTUiwXrqxCauAFefrPhH7oA&#10;6Xk1OPHxJdx/+gtcv/eEYHhHAYtA3+nzBKwLdwhgL5Z8+98Aw1My7XMbS83nc4S+Twl9lwmDAoRS&#10;x1kASyRwK7pAoLsiUb+ELoFCCe6Q9DD7CFjtnTtQWd3K30kF0lLysWljNlJS5DdThZqaNpVS5oOP&#10;ziuglDGAp8S6958Aw5NnLysIlGXac9G6vmWZQKy0X1LRiLs7v7hGRSGXV7dj36GPcPqTm4T9r3Dj&#10;jqZU3icXpPrJDXzyyRWc4bmIxfBj3pczsp9bD3jv7+PBxWs4xucj2TcQS8aNx+YJ45HPTlwCRCT6&#10;WBW/Vy5l0XPQ6w9+f0x/KhgWmFohz9IeqbaOWMxn3ldPH5Mps7HjCIYSYTwcE4ZJTjupnaun8hEK&#10;EBqOnaCijcWapDN8jLIWSmSyfBaQGD90DEa8NgTDX30TzsamiPGZhayVS9GUl47uwmz0FmaiN2ez&#10;CjSRPIViLdyVn4Y9BRoo3JW76Rn0iaVwF6Fw9/+gxXDHIGMJBQS1gNgfDDVpacR9/BPBcBAofBkY&#10;ChQOBMO2jUnKpdy0biXq1qxAxfJFyJubiI0xMVgRFoF5AYGI8pwJ30mT4O7oACf+jTTW1cO44QKB&#10;AobvEAA1bmLJWyjBJlrL4QtgKEMG3hTLIb9/cxRGvzmScDiKYD8G4yTP4bBxfBEYC13uy+StYXDl&#10;fQ8bPwHJhIRiRzuUOVB9YFjTHwz7LFIvA0NZLkAj49zyCRfiGq6Y7IjaWVPQEDAdNT5TkO3C53WK&#10;HdoIgl2RvigiJKbbGKHF3wOVM1yQakWQIaw1+01H2VQnNPq5ozvCG23BM1A70xXVXs7YGuOLLVGz&#10;UO83CY2BU9EZ4aU+d4V6oi1wGrZG+hAuzbFs3Juo9HRCb5w/umL9sZUw2c5pld9U5E2xRfWsyWgN&#10;9kJvlD/2zonEgblR2BkbjO1hvjgQHYKDVNNUV2QT8AosjbHFzxN7wgK4PFQF1PT6e6HVYwpavKag&#10;y98Tnb4enJ+KNu+pqJrI/tJ4PEqcrLAzPAA9XLdxuhvqJzqhzo3XhGBZTQiUsZWVjuwfp7ige+Y0&#10;NLm7olwA3dZCWRdFecYiPRWcI4E6mQbjCYYmaj91Ex2RR1DMNtBFvjGB0ZzAy3uQb6pLCB2HHGMd&#10;5JlL0M4EnoMeiu0Ihk78e2JlRCA1RzPbWcx5ccPLmMxiJUIlp0Uyb8v7SsAvE1e4LacE/lJrjcSF&#10;Xc77XM6p5FBUQCgQSSmo7ANDAUYFkFYChXzZIBRKhPhgAPhS8fkbqEHBMDcrG2tXr8GCeQsQFxOL&#10;kJBQeMmYQvepcJ6oqX7iGxgCb78geAWGwjc8FgGRCfDj1DsokrAYiqlefpg20xfTOJ041QNBYVHI&#10;zi1Cd892tLZ1K2BbvXo9lhPiNmzYjELJWVheifKyCuTl5qOxsQn3HjzAt99+j9/97vcai6EA2A/A&#10;P/3r7/DhmQtIyyrChs3ZKCyV8nd1Cgwlj6Eku16RtE5NZeyhuJHFYijBKWJBFCjUVjzR5i8cOLZQ&#10;A4eaQBNRW3sXmlva0dTchobGFgJmJQ4ePqosmgoMv/8PfEf99vdsL0H2b/7533Bw72EsDo5BrKUL&#10;kkydkW3pyofGmTdaItRc+CN3RLapPbLMnbFa3xJpzu44uC4ZJ1IzUe7tj6Rx+nyb4k23cEKtlRMh&#10;jA+riY0aU1hv/lwNMo5PUtUQ3kQSgKISSf8UEdx+JIJd/SBqsLT9kbRgKG7sZ+Lxm20Jr2xXFdcp&#10;MLVV6WnmGpijlvf7zsnTeHr3Me7c+wyfXNZY9q7d/AL3H/05nnz+l/j4zF3C+k6ERK1AYMQKrN5U&#10;he6dZ3DgvZto7TmGgrIWlNd24cCx05Ao17tSiu3qPUgaGy3knbkgYDh4ahotEA7UxwKL5whHfZLP&#10;L5O4rLV6tqzPVX2KACT6iBLoPXWR8+cJRJfu4Matp7hz5wvclLGREohx+R5OfHQBB46e4jN9BVdv&#10;PFEBGncIVALKN24+xdlz13HwwIdoadqKmnI+e/m1SNuQi/Wr0rBhbTqyMopRV9uOPXuOKSC8cusR&#10;QfuJskCeuXQTJwlimqhkjTTt/rFr/bk0cDgQCLXSgqFMxWqojUqWMYTLkjYhfu4KJK1LR0NLLz65&#10;yHO+81QFsXx4+hI+/lTGTV7GKeojzn90ngB+6Tqu3H3Ac36MR3cf4sLJUyjh72CxjSNWjDdAiqEp&#10;39r5x9PIVCVjreRbvhoTRDiUZNXl/D2Um4o1UVzNL2pwMDQnDAocPpdAYQlhoZi/iUL+lgQKCwiF&#10;ymLIzznW9lhna494zs/QM4AzX3T0h4/Cu28MVS5IHUlqrWMIAwKhwVhdagL0qAmEQd3RhMMxMs/p&#10;CB3CyFhChCbNzfBXX4Up9xPl4YmUvoCTHRVFOFBXjj3ledien0ooXIftOYQ6KWVXnEllKDjUjDHc&#10;2E8CgIQ6Abs+9YfB/tKC4d4+INRCoTYC+UeWwn5g2N9aqIXBgRI47Elejm6CodJGjbr61Ek47FxP&#10;wFu3BO3UYAD4MkjUuJC10oKhWA1XoHV9ElokSnnVYpQsnIvNsdFYFRqOhX7+iCUYBk52h6ezKxx5&#10;n030jdSYwJHvjMTwt0dg+FCK97K/21g+i/VQ0tUoMHzjXbwjdZepYdRwguLIN4aroQQSRDSBIKlL&#10;8NcbNgpG3J/lsNGYNkYHC/m8pjnao4hgWMK/ixJUIJGmEv0p48ckeEAT1aoZQzYQCksJKwIlheZG&#10;yDLSVcBS6WKHzuCZaAmYgXofdzT6T1PWw+4oP2yJDUKFlxtyXHgsTzdkO5tjg/kEVHi4oiXIAyXu&#10;jpx3JrxxW98pqJrpgjrfSeiJnkX5oJqgWD7DCR2hhLtoP5RPtUe2vRGauG4+97Vy/FDUeLmiK9wb&#10;RdMdUB3sgfaEYNSFeKGEx60P8kRruA/h0hPlHhMJq7OwIyEM26MCsSeCMDlrKiqcrZFjRqCyNyPg&#10;+WJPdCAOJoZjb2IYesJn8bymq/PbEROstI3bdofMQtV0F2w200WhqzV2x4dhT0K4Gl+5M8IP7T5T&#10;UebGPonrtBGAm2ZORlcwoVPGU4b5oG2WO1q5rJLHLnfk3wwXazROc0EtgbmAEJcyYRTyzQ3QMs0N&#10;bTMmocjGBJkEwFxzfRSxndnmekgxGMOpLjKMxrL/Hke4HYssqszJFA1THQn/Fpw6YzvvRQXbsslg&#10;FDLNJhDmDQj1BiggHOaJ65nrNROO2z0modrVRi3PttBDnpUhqridLG+VYCICZJaRDnmBwOlgSbg1&#10;RwHbWMKXg2ona1TY8W+juLTt+beR31fYmhNiDfk3zZDPmri19dTYR4kolzyY2qlEk0tkeZUNX1AI&#10;p7JcRaDzWZP5CjMjSKqiRntrDRhmpaVjnYDh3PkaMAwOhbePH9yltvEkd7h78M0rKAQzKa+gUPiE&#10;xsA/Il5JwNDDJxjuXv6YQbiZ5uUDN/cZqkpKNmFwS+/OZ2C4avUGrFyxBslSsaSgBMWFJSjIK0RR&#10;QTG2bt2Gr775Gt8RssQ9K2D4rbhqSYe/+OXfYuvOQ1iXnIXUzGKUVDSiqlqTt7CqukFZBcVKKEAo&#10;ASdyLLEYal3LAoViLRQw7O9GFijs70Z+DobdSi2tXK9BjlFLOGzG5SvX8Ot/14wvFKvm9wRDaedv&#10;CK8//4u/QUdjBxJm+GG2mQM2W7vyrUIikJ1RLJU/JMBEzwJrRxtj5RhTLBxvinz/MHzS0IwrhNDG&#10;uQuwgh3hRl0TBVYVhMM6M3s0mhDGjPhWYGKhkoiK6vnmWW9h8QwMB7P2vVw2P5ICQcLeQDUS8vrr&#10;BTAkUD4XwdCGgCrWHe5Lxk0uM7DC2mmzcLC2GU+v38EjKXl3/3NcuvYQl64+VmB4+97XePjkV5z+&#10;HKfO3EJ+USviZ69DVOwqlJT14P2Tt3D5OrdRgSb3VJk7CTyRPIWSn3Aw/UlgSAAbqNOfEIYGUf/t&#10;ni3/tO8YF28pEBQwPHWZbbh6F+dvPMTNu1/g4YNvcOfGU1z89DZOnPgEW7cf5nO2E129+/Hhqcu4&#10;fecr3Lv/C9y79w2uXXmCY4fPoqdjLyqKmpCbWoK81FLkJBdi88oMpBMOK8oasWvHYXz88SUVkKLK&#10;0t2UaO7bKk3NiXOXcOLsJXxwTgJQNBL4k3b+GAifS8BPC3+DQaFIa3UUd7VYDd8nlOYWVmH2/BVK&#10;YkGU3IZiuVRgeJZQeIHA2acPL1ziNaLOX8TZy1cJxbdx+/Y9FaG+hy+Q6RGJWMmXpzV8ocgzs0aJ&#10;Ef+IqbJbhn2RhAKG/ONGMKxQYPhjvRwMX5QCQ8v+YGj1HAy5LMvWDkl2dojgupMJhlY6EzDu7eEq&#10;f6FYnMaOHAN9HX1KT6M+MFQap4sJY/UwfvQE6FDjCIej3xmFka+9gXGvvo6JhsZYERaKstWr0Jy+&#10;GburSnCgthQ7ijKxlfC3NWuDGk+4V+obl2jAUOa16WkGahchUguF/SFwUDiU6SBg+AIQDgDDnwqH&#10;3QoMX9RzMFyqcQmvFzBc/AIQaiUw2LJ2iVJ/MNTAYH9poLBl/XK0rOOUkpJ5ZYtmIyM+FmvDw7HY&#10;LwBxHl4ImjQFHk4EQ95fc/5t1Rk5nmA4Gu8OIeRrrYIDJGAoVkT1mWAoaYm0EkAUK+JIatSbwzD+&#10;7VHQJxgavjsahtyv8btj4ThqLCIMDLDG3g659vZ8ztjpmrKD5jMsUbESaKAZa6bRYGCoxr/JlB25&#10;WLfE7SnBGJ2+M9DiMx2t/jOwg/CzZ3YEtsQEYltCCOEwEJ0ELIHFbGcLJOmPQOk0Z/V9d6QfuiJm&#10;YWtsAFoIh81B09AV5Y2tcQHoivQmFDqi2N0WnWFe2BkfjBpPFxQQMlv8pqLEzRpr9YajeroTWnzd&#10;kUlQLJ41GS0x/qghdBbPnIhaTpvDZhEaXbBO3KzTXbGVECdw1+o9hVBrjVxLA2SY6KDY0QId4hIn&#10;2HaHz0RPlC9aQj3QGOKBzghfgqo/2xyA7Qmh6BXgJegK5Oa6WmFbfIhavpXn1ENIrZ81Cflulqjz&#10;mcxt/NHG9ndzf9t5DjsIrttlP9EB2MJr0sHjdQZ6KBDdExeE+hku7KtGIo8QuNXfA/siAxVoFjua&#10;o2KSLZq8JxFKnVDgRICaaINmQna5oynBcTTPYwwaPBzRSwhtYPs6A2dgL9tV5+mKzaY6WM9rn00w&#10;zKEyTccjk6BX42aHHr8Z2BrkpcZwFjmZI53nlUrYrHZ3wBbCdTshNt/aEMnjhyPbWAKANFbGYlsT&#10;1E92QDOva5WbLV84zFDiwL9vLnxJduLfPicr1E60R62rLf+O6UOiyov5MlFgrAup5CLR1LUClYTI&#10;GkdygJs9GlztUMXP8p2sU0qorCR81vM5U2CYmZqmwHDh/AVIjE9AZEQkAgKDMVPcydM8MNXTG7MC&#10;Q+AbGoZZIRHwDYuFf2TCMzCcQTCc4RMEL78gBYduU2fAJzAUmbmF6N26C23tPQrYkpLWIWnlWqRs&#10;ziAMlqCkqBT5uQXs7Cpx/Ph7+Ju/+RtNmprff6+ASyqefEsJUJRXt2DVujRk5VUQ8pqfWQwFDAUQ&#10;JSpZ3MsyvlAklkQBQ6mGIlAoia21bmRt0MmL1kJxJfeyrRoo7O7pVa7jmlpJf1Oi8iv+/Bd/jh/Y&#10;QAFCciF+IBDKeMh/+fXvcP3mXeSn5CDY1g1zCYYZtpNUEInkLcwxMscmHb5BGtpho6ENlk6wwDIr&#10;F9QvXon7h4/hwbFjfNvehOU2dlg4RhdrdAyxeZwRcseT+g0t0WhqhRpjQiHfOiULfeP/IzAcfN3B&#10;wVDa1GBhiTxDUywaNhareR1akjbg1omP8OW9R7h76wGu33pE0HukyqhJNLK4HW/d/Rr3Hv4Z7/HP&#10;8fHZOygqbUd41DLMXbAJHd1Hcf7yI1UjWSyFAobadDQvU38g1Ko/1PVXf/D7Yxp0ex5PYPSUHIM6&#10;c+UuPrn+AJdvP8Ettvf2nS9w/uxNHN3/IbZ170dVRSsyMksJvU3Ys/cErl9/jKcE44cEwwuf3sPe&#10;ne+jrqID+ekVyNxQgNTVWUhZlYnNSRkKDtsatuD9E2cJU5/hwaOvVBCIpJPRRg6r/IWUuLJFkq7n&#10;/dPiHhawe+5SH1wa6BMQ1MKhdn4gGEqQi4ChRCcfPXEG9c09KONvsmfbfuViFnCUdSQn49lLvE6X&#10;uJ+L3P68WAwv4eQnF9i+S7hw+TquXL2J2zfv4crZC9hZWIF0vmAukkTB/M1I+hop5VUtKSfYoWqS&#10;X/OPIH8P/1NgqMTnPNPWXo2PDSWMuo3XZcc/AiPeeBvD33oHo4aNIOyNgQHB0FALh4RBLRyKFVH7&#10;WZeAOI4wMmroCLz76qswGzESwRMnInXuXNRvTkZXXhb2VJdid0U+tuSloFdS0si4wvwUBYMChf3B&#10;cDDt7gd+qrqJlLorTP0RICpw7IPCnwSG1MDAEy0cDpSAYc+mFT/Sy+CwPxBq9TIwbN0wUCuUBAyb&#10;12pUt3KRAsPcubOxKTYOy4KCkcB+K2DiJMxwcNSAoZ6xBgzfJhgS/l4KhoRCrRVRQFBB4WvP4VDA&#10;cISCw7cx5o13oEs4NCIQGhEQRbbDRsJ3zFgs5d/oLIJhsTWfV8Lgj8FQ4yIcDAzFYqhxJ5qjyMJI&#10;jaMTl2eliy2qJjsSRghCEX7YFh2I5gDCYqCngqUdcSHoCPbm88uXD51hKCTUbRXL3PwY7JsbgR3x&#10;QegKm0moDMDBhVHYNy8cXYSzUnc7FE+2QUeoJ/YQcLYQIjtDPLGdQFk+2Q4bDEehlpC0RcYnEqjK&#10;xWIZ5o2aAA9UcL6ex28L90UJwSWZAFjk7kRAI3SGEDpdbZBjZYBUo7HYbDBagVcDIauGENkgLugg&#10;giqhsC1CY/1sIDQ2UgKF2wm8VV4TFRgK7PYQ8rqj/NHOY8t2NTPZx053QGsY2zo7hG3wQp2/uwLN&#10;rXGB2D0nTJ3zTm6zg8DZG+mLXfy8i+DY5jsVm/RHIYftFQvm8QW8RgTPbrmW4T4agBQI5TY72K6D&#10;bEuTpzOyLHSQYTGOoDkFe7mfLVx3J/d5eGEMOnjNSqbYoGqGE9oJiw1ebsgmKKcYjiFYumE327+f&#10;x9hBAG7ldSt2s0KKRHpPdUQH72Mtp9lW+kgzHoc8tivf0lCBZZGdKbp8p2Ebr2eL92SU8r4W2Jui&#10;iNdE5qt4j7p5zTpnTUWhlRQNGKVSD2Xqj+Vzo7E21hEcq11sFDy2TndTqnJkn20qAUHjUMiXj1pH&#10;azS7OWjAMCMlVYHhogULMTdxDuJi4xEeEQW/QILeTB/Cnq+yGPqHRxIIYxEUPRshsXPV1Cc0Gp7+&#10;ofDwDYaXfzA8Zvmr5NdevoFIz8ojUO1QYCiBKCsJhWtWb1Al80qKylBWUq4sho31Tbh69Rr+7d9/&#10;rcBQXLQChr/9PaeEr0/YSWXmlmH9pmwUlTUoSCwrq32Wx1CsggKIAoGyTAWccCqgKN9prYUChv3d&#10;yFoolLGForZODRgKEAoItrV3cp9VkNKAkqbmH/7pnzVuZDZKpgKG0t6//pt/xMH9R7EibgF8Dayx&#10;0JQ313YyygQOzQmJuqbIMrZDp38c9s7lm/W8lWhZsR6HCbRPL17G00sXcbixATm85hvdpiHdaSIy&#10;zG2Qzk6nVJcgaEb4MjRDA6FQpAXDWisCIzU4AL5Mg8HeTwPD/mMMXwBDbl9twD9o+sZIGauP+SP4&#10;ducXjo95bb+8cRuf3X+MWwTDC1dk/NsNnLsgufCeqLFo1yU34cNvVPCCuJZPnrqG7LxazJ6/HgXF&#10;LTj6/nllIRRL4eVbErhy+xkEDqb/l2Ao0oLVp5fvqvZd5znd5DldungPxw+fJsz1ojCzAmkb87A2&#10;KQ3r10oKpx0Ewdv4/LNf4rOHv8TVi49wYNdJ1JV2oCi1AgWbS5VSkzKxaXkaXzhK0Nu2G5+cvkqA&#10;/gIPHn+too+1ibAl6ERATIJXPrmsSXOjgI7nLnCoBcP+7f2xno9D1ALhy8BQmwxbxkJqU+V8eum2&#10;mkq7JPhFkm5L+xRgXuD2F7gtwfDD8xcJrxe47DLXlzKIN3H92m3coS4eOIraxSswz8QSyycYooDP&#10;Va21LTtU6VTNUEnIUwBoyjff/zEwtEK+lR3S7RywlMcOMDKB01gdjH9zKIFgCEYM0eTA05GSaHr6&#10;MBqvgUOBRC0MqmmfFVE0bvgYwsY7hInXMcmEL04hQShauRJtWRnYVlKAvTWl2F6SjW7JVUg43FOQ&#10;rlzHAoP7itKVZF6WDSYtAGqB8EBRmpLMa0FRC4d/Chi+LCp5MDAUDQaGov7WQy0c9gfCZwD4nwDD&#10;pjXLlLWwdsVCBYaFC+cjLSEBSSHBSPT0QoDbREwjnCkwFFfyiHEai+Bbz+HvpSL8KRh85W0MffU5&#10;GGrgcBgl07cxjoCpLxZDyoiy5IvDdL4AJBrx76GNDYrtbCC56yQ/XSWlBUMV+WpuMjgYEhgFDFVk&#10;shUBwMKYz6Yhcs0NVM7CUmf+LfaYhDrPiSiaaKMAsHSyPSHOAcUEsRQzXWwkiGUREKtnuKI9wBOt&#10;ftNRR1Cp9XJFb7g39s8Jx864ADT5TEahK599VwtUTndUlrwdBJgjBKUDhKNiwsfqcW+japIdDiWG&#10;YxdhqSs2GN2E0N44glNcGAFOLJfB6IoMIBz5oCciAFs4307IaiAQVbNtkh4nw2wCylytCGXuhKaJ&#10;aORUxjy2Ekg7o3yUtVNc4SKt9bCcELneTAeZjqZc5oMOglgTIarBzx2VPJcKqimU+4gktM5yRe4U&#10;azXtjGY7Yv3Q6DcFjbOmYGuUL9oJoGXT7FFByK0h4G42GYtMglsXAXdbGNcPm4UdYoGN9uM5eBO2&#10;/bGHcLl/bhjaeV2qCH1ZVhO4zXju05UgHoBtsf7YTjDcOzdcWS1bgj2wMzEUBxZEKagscDTDJqPR&#10;CugOzo3E8cXxOLo4jvuMUBbTVu5XLJsCq53ikvebim5OO/2mEaqtsVFvJPJ4H7fxvA/Pj8Yertca&#10;wLaIG3uKHSqmOqCMYChW0a1sv7izxYVdzOck10xPubHzrQzRMNUJzXwWKpzJAQT3ekrAc+O4d7Bu&#10;5FDlvm6Y5KByVCow3LxhI5KWr8D8ufMwJ2H2MzAMCgmFT2AIFawikwUMg6LjFRSGxs/ndA58w2JU&#10;2pqp4kqeFUCI9IPL5Gkq8fXmtGx0dW9TrmTJKygWQ3Ej5+YUorysCpXlVcqN3N3Zgy+++JIw+F0f&#10;FP6gAUNO/+pv/wUHDn+g0l+kZ5egrKoFpZVNqKxs0EAfYVAAUKSFQi0Yamsni7VQO76wf+5CsRJq&#10;LIUChduorWjv0FgLxWooLuSCwmLuqxwfnz6L3/72W+VCVtZCsRwSDH/gh59//edoqWpGolcQgvSt&#10;sNTEHrlS6cTaBcVmdsgiGBbZTMKxxetxo7QJd7t3487B93Dvk/P48uEj/OzxQ9w6/TFOtnfgWGE5&#10;TqRlYRcBvcLRFaWGFqhjR1ljRCjkH5VGqokdW8P/AzAcKBVo0qeBYFhBMMwcNR5rxxlgo+MUdG9I&#10;w/2PzuArGUf28DPCzJc4Q1DZsvMo9h/5WOW1u377KYHw53j09JdqKoB479EvVPqTuqZeNLfvxqHj&#10;ZxQMCnRJ/WOZP3tJE2TyU9Uf5PpL2jBQg0GhaLDt1f45PfvpLVy5/lhZCG/c+AxnPrqCAzveQ0N5&#10;O/I3lSB1VRbWL0vBqkUbkZ9VieOHTuPuDQLxtc9w7uQ1HNj+PhrLOlGayhed1EpUZVQjfz2f96Qs&#10;lGVVY/eWQ7jyyR3c5f5v3fuC1+0zXLxyj7qPG7yGN/lZdIO6dvMx2/IQlyixrkobBfykvT+Gwefq&#10;H32sBcGXgaGAn0hgUIJdJHeipNaRqUCpFlgFINU+LlzH6YvXceYyr/kVmfI7Ti9dv41rN+7g+nWe&#10;2817eHDhCg7VNSE1IARLjC2RamqFKjtHVBPYaswslCoJdJWEt8GgUPRfBcN8fs61cUCKnTMWEQx9&#10;9Q1hM2o0xrw5BMNef+tZcmTdMTqwNjGDkSS9nqCFQz0YEAqlEoo+v9fvm44dRgB57XWYjByBiOnu&#10;yF66GI1pKYTBQuyvrcC+2jLO56BX0tIUZWKviCD4U7WPACgQqIXCg8XpSodLM3GoJEPNP7MgimXx&#10;TwDDwfIYagFxoLZsXjmoBsKhqD8QPgPAl4Bhy3ouf0HLn0mgsD5pMWqWL9CA4YJ5SIuPw8rgICR4&#10;eiJgohum2drBiffWQtcIE34qGL7ZZy18jVD4ylC89eoQvEUIHNIHhho41GjMW8OgM3Q49IaOgOGw&#10;0bAaMQruo0cjWt8A6/j3ucDOFhViNeRLvUjAsEwSFJu/HAy1ehbJSkmOwGICYxGnJXYWqJ7kSAiw&#10;R56dKbKtjZFpro9MQkCWhQFy2OFni7XJkvM2Jih0sEChoznXNUa+vQlhzQXtBJA6TgsJXDm2Rsjh&#10;d7l2JigjaPYQMt5bGKcsW+IOXTX6LeRZG6LTZ6pKidMR6oNmQp9MeyVVTlQgGn2moYff7ZtLeCEo&#10;tgfMRLOPO2HFG73BM9Ew3YXXgsBLcBX3srhg5fu2IA+0EqY6wghJwV6EHkIe990T6U9w8kX5NGes&#10;MxmHTLa7m3DUSYBrIcg1BU5HzaxJaAiciuZwT9SFTEOZjxtKCWz1wdPQFeOrLIgydrKGQCyQ10Eg&#10;Lp5qhxJKIHiTKYHTWh/1AqPuDoS9yQRagqe/OwonETBl3CX3IUE7WXYGSLfUwSbjUQTvMaj2cGAb&#10;Z6GTEve8BO80h2ksnw2B01Tb6rwnIs/JDOsNRxHQnRX8HZwfRdgMVa5uAUlx7wtYyrQnYha2E4b3&#10;Ecj3zQ5XYyaTCa/53McOwuORxbE4vCQOe+cRKtnOFl6DZh6r3mcS2+KDHTKcINADnbyGPYRLsUDK&#10;Pc8wn4BaHr+L17qK5ynXvlFc43yhKHQgn/C+lDpZoIUQvz1wpgYM1yatwpKFC5UbOT42DtFRMQgJ&#10;DUMwFRAW8UwChoFRcQiOmYOQuHnKYjgrOAoeviGYOH0Wps/0UxIw9CAkJqdkErQkqrdLBYWsWrUe&#10;qVwmya6rKmpQU1Wr3Mk7tu3EX/zq/yNk/YBvv/2OUKhxJQsYClC0dmxT4wuz8spRXt2G4vIGZTFU&#10;bmJKrIbiOhZp3chaMBRL4svcyC9C4Ta0d1EdPdjSu02NLxQolKTW4k6+/+CRsg6qiif89x2p8Nvf&#10;ExIJsl8++hIV6YWIdfNEjKE1kqQMnowvtHBGsYktsvXMkGZkh87QOXg/tRC3tu7Dl+ev4um9B7hz&#10;7y4ePnqIp/fv48vLV/HlR+fw+Z59OJ2ahpopU1GgZ4pqEwtCoZUGCv8vgiElueY2DB+HVWxvcWgM&#10;TjS04cubd/DgzkOe42Pcf/oNjp48j9ziRqzfnI/cwhp0bz2gYEyg8OFnf0Yo/AYPnvxCpTyRIIYP&#10;T0slkOsKCMVqeO7yXWUBE/UHvz+mgUCn1UAoFA0GhaJBt79AMLpIKLp8H7fF8nn7C1w5fxcHth1H&#10;W0U3SlLKUJRcguLNZcgl6KWuzkZrzRZcPn0LD699jgsfXMWezkNoLGrneuUo3liGys2VqNjM+eRS&#10;lKSWYU/XQVy/cA+P736lwFNZJW89xS3O3737Je7d+xnu3Pocly/dw5kzBLiPr+DMOUmK/QBXCIpy&#10;zbTtHQwItdJGJPeHw5eBoZTN61+OTyyWWslnLTgKHGpT8Ujk9XkC4AUC4NW7j3Hr0VNcu31fJTq/&#10;fOUmbly7jYf8fPm9k2jcsBlL+VK00tCMvyO+3fN5qyYMSj3u/3EwNLdBtp2Tqngyz9oOXuzczSX/&#10;nVgM3xiiAcN3RsKQAOjM346RnqECQ63l0EhcyaMld+HYPklSZE1N5MlmJlgZGY6G9BRsLS7A4YYa&#10;HG+tJxjyb2BZDrYXpmNvWS72FWf9yEqoALDPejhQA4FQYFB0tDwbR8qy1PwzC6LA4U8Gwxcrnwy0&#10;HA7UYFColRYO/yfAUNzI1cvmKzAsmDcbabGxWBEYiAQPgqGbgKEtnPlSYUGI1yUYSjTyHwVD7djC&#10;V9/GW6+8pfQGXwwEDofK8j4oFHfyqDfeVmUSxw95R4GhNV8G3HV0EKqnjxX8O51rb4NyW8ntKhZv&#10;DRiKKiQQhc/EYGAo1kKxGhaZGyk4VImeKRlzKNZDSbFS7WyrXMsSsZxlboBsKs+ScEcgFKtiniVh&#10;j/M5nMryAq5XYMttHcxU0EQDgavMxZLbjkcewbCY86LKibbYFjoLJwiGqlKKvSbxdY7pBORZ6BHu&#10;TJHG6Tr9UUg11+P5mSPL1gQZhNJiF2s1BrJ5pjtKXW1RPtEOXYSUrQRNAcOcPutVtZt8Z4NagmmL&#10;L4GKkNoaMB3dYbOwOy4UexLDVZDJ1gg/VEx1wnqxfhJetiirng/aCT1bYv3RSZDaNjsY2+eHoSuO&#10;wBrri56EQPRy2bbEYHREeqPOdwpBchq2Ebx6uU1LqKcGKr1csdFkNLJsDJX1sIjnLuvtnh1K+JxJ&#10;eLRH9ayJKhJ7S5QPNpuPwxq9YVgx7g2C3ruom+mMHi5vJwhWztRYKsu8XdAQMh3ls9yQ5cK/M1Ns&#10;UTjRmscZi5LJtjy/mQRUP7QETVfjIhtlrGc0YZdw2UWwk8CfHXGB2BkXhF5+FgtvshnBkPsSYN0S&#10;7YudbN++BVHYnhjC85ul3OitYV68FgRwAc0+sDy6MAZdBG0ZI5lsPEalJxKraVeoF6c8jhp/6a/G&#10;Rh4ghG4nhAvEiztdgeGyRYsxOy4BEWFhCA8NRXhYOIJDQhFCGAyPjUcIQVEshjLGMDg2UQGhX3ic&#10;GmPoSwiQdDV2ru5wmjSNYOirSuR5zvLHxs0ZCgylXN1mAmESwTAzI1eVxysuKlPjC+trG3Dh04v4&#10;+7//B/z+++8UeEnSaPn3b7/9Ha5cv4fSygZlMSwqqycYtqrgExljKPAnlkIZayjqbzXUupgl6fUf&#10;GluoBcP2ru3o6N6Oru6tlJTAa+Ixqp6NL/yLv/xr1SZlJRRA1PAhfvub3+H8h58gZd4KxNu7Y56B&#10;DdZRBeaOqLJyQSUBUcYZ5gokTvZBsV8kWlZvxuVj7+Ph3fu48/Ah7j68j6eEw8+vXcfVA0fwQVkF&#10;H/I4vgHyR8vORjrEOmNzBYTNfRJ3cp3AITu3wdLVaCKQB9OPwfCnqn/aGmXFYWcqUFjNaTE766X8&#10;o7jBzo0dSR7unzqHO1du4ORHp3HoxIdq7Nveox9jVXIePP2i4BcUh8R5K1FY2oB9hz5U1sNHTwUK&#10;NbV5te5KKaUmUCg1kAVytLA30IWsVX8g1Ko/zPXXYAD4MkluvtN9+xOQEvesfL5IILt98ynv5VfK&#10;qnd453toym9G0boi5CflonRDCUo2lqBwYzEqs2pxbMf7uHnuHi6fvI797QfRWtiOwnXFKF5XgqrN&#10;fMFZXYCS9cUoT63A4a3HcOPcHTy89SXu3/oCtwiAAs33HnyNhw+/wY2rj3D6w8vYs/0oejr2oLaq&#10;g7+rOrS2bsfJU5deGJOpbffLpIW//tKC4UApF/EACQQKKCoY7CcB/Cu8f7cefIGb1OU7j3GeMHj+&#10;2h3cuPsIdx48wTXColgNb3J6+/J1fLB1J7Kj47HAyBybTKxQZCZpkNgJ8uVD0iFVUc+SXw/QQCgU&#10;vQwMRZKuJp+/L4HCIgJogbU9shzcsNHZDXNs7DGD4GfyLiHi1TfxzhuEQ7EO8Tk353JHtsNE3xgG&#10;hEKxFAogGuvowkRnAozHSf7CUZgwbJiCQsMRIxA30wOZi+ahMycT+yrLcaS+GnurSrCrPB+7K/Ow&#10;t4LqA8P+QSdaMOw/L9/JOgdLs14AQrESCgwKFB6ryHkBDmWdA2JZFLezuJX7wFDS1AwGhiItEPaX&#10;1nI4UNvT12Bb2mpsTV2F3pQkBYQy1ao/IHYmr1TSAqFWWhjsLy0QNq9bgqa1i9G4ZolS09qlz6yF&#10;FYtno3RhIvLnzkZKTBSW+/siQap4ubo+A0Opm6w3cpyKJpYxgmIVVNK6jAdKay3sA8PXCYaiN1/V&#10;fBa9/QqfC34eweUSda4/YjSsxo6H67hxmDVeB4vNTZEtKWvsKclfJ25kUxOUUZLLUNKHDAaG/S2G&#10;/SU5+CSZsjaVTZ65IbJMCGcSjWptikIrE75MEQIpmRcJEGrmucyaoEmQq3KxUuXw8iy5rYUuCmwI&#10;lNaGKkq2mmC4O9wPRwlmMg5NxqUVi9WRkKlK55nrKwjtLwHTXO6/RCJ/3exR5mxDYDVVYFriaEG4&#10;NEMxgVLtR9phZUR4JeRymYyTEygrcbVGnYx9k3J7fjPQ4j0V9fxc5GiFLK6fz33UTSNIcnmT1xRU&#10;EXTalNs2BLvmhKE9fCbaqN74QPQQsNpCPNHoz3UJho2EsPYQL2Wh2zM/Arvn8twIhylmOthkNAaV&#10;U+yVa7bBe5IKVtkeSzjjfnfOCcWuuWE4siQW7Vy/1JUQbD0Bm0xHo3yqDboJZgJ35V6EbKoukIAb&#10;ORN1QVNR6G6L/IlWSLXWRbLpOJQSDDvYXhnTKamD6v2moImA2CzWRgKpuKAFQAUAZXxnE9tePl3y&#10;qeojTwKBuG43v+8gAIrrXYBQ3O89hN1ugdf4AJ6fnwJPAUvJW9kR7IlSwulag5EoI+jKeMutXF8A&#10;cv/8SBxcGI0DnB5ZFIuD86JwaL5GCgwXzJmD+OgYBYVhBEIBw1AqLDIKoVGxCApnRx4cCj+CYnBM&#10;ggJDCT4JjEpUaWt8Q6LgPMVDgeHk6V6YONVTjTHUgmFjU7vKMShgmCY1joslRU0hCvOLsHP7Ljx5&#10;9Bl+Q8D67ofv1fi93/7uWwVdf/HXf4v9h08gM7dEgaFEQMoYQwWIBEOBP4FBrUtZoFALi/JZYFEC&#10;U8SFrAXDgXkLtVDY2bMTXVt2opedUu/W7WhuaUNRcSn3VYmTH57CP/7TP6s2iSXzOwk60Y4v/NXf&#10;YF/XTqwMiMUcq0lYbe6MdBMHlFo4shNzIhg6oYKAmG/pijTriVhGYEwLiWbntwO3r17F3Xv3cOfO&#10;HTy4dQsXT7yP1px8ZPBab7KxQzI7mnx9E1XlpIadosCgQGELOzuBRE0Ayo+h8H8aDMViKGAoLuR6&#10;K1uepw0yDM2QZGCG2rh5+HTrbjy+chPnP7mE5o5u1LZS7VuxKaccCQvXI3buKsTPWaHg0DcwFknr&#10;MrBz73tqzJqkQhEXpUDGlZsPcIaAKBHJInEjC+AMhMH+0sJgfw0GhaLBAPBlUhHLffvTgBSXf6oB&#10;wzsEw8vnbmP/lsOoy6tHQVIeCpfnoTSJLzMr81G0qhA1abXY3rAb549dxpX3b+Bw51E0ZTehdA2h&#10;cGUBapL53K4tRc7ybFSn1+BI73HcvfAQT+9+jQc3v1CRzQ/vf81n5Wf49NxNvHf4DHZ0H0BzdTdK&#10;cmqQui4XKxcnY+2qdFRVtePI8bMqNZC0U9te7fxg+u8Aw/4SsJf7KOMt7z/6RsHh9n3HUVTZiMyC&#10;CpRUN2H7nkO4dJXP/mPe91tS0k+ilB/gKl8qWtOysZJ/T5bIuFU96TDtUMXnrYrPsFQJ+O8Cw0Lu&#10;R6CwkL+xYgsbdlb8Q0wwXOPgihg+15MF+t4ejrcJhkMlB+GQYRg/fBQsCIbOfPbNDEwJhAYwFCjk&#10;MlOubzxOyuRJCbx3MO7NN6EzdAim2dtiVUw4KtevxrbifBysqcCh2grCYBF2VxRgT1U+9lcWYD8h&#10;8UBpLg6VZSvoEwBUVsG+IBSZ1wKhrHO4PAdH+uBPC4Oi45W5Slo4fOZWlvGHMu6wz6X8hyyGosHA&#10;8GWS9bVwqAVE0UBYVICYshrdm1eha1MSOjau0OQnHAQKRTKuUAuGGjhcqiRwKGAo1sLyRbNRsiAB&#10;BXMSkBYbjaSgAMzx9ECQmwtmEAxdeJ+tCYb6WjB8U6KLZZxgvwATUf+xhK+8jSGvDFEAKDA4GBgO&#10;eeV1vEM4fJfLRvPFQXfYKJiN1oHj+PGYoaODeGNDbLLly40kura2Rhn/ZpcRCKVsmuSPkzQilRY/&#10;DQzVZ1PCl4khX8SNlOUw10QfmYbjkUM4LCL8qYTYXFfczgKOL4hAVkTAkmmZQBohMd9cD/mEQYl6&#10;lVx72aYT+Fn/WZCCiogl3BVzu1ICZhm3lWmJDY/RTzKeTdK/CHRKShhJDVPI/eVyXzIVIFW5/Lit&#10;yu9nKe0gHHJ5IaFULJn5VA7BM5/fF9nyPGzNFdQW25krC6ionMBZyXZJfehcZeW0UEAn0cOFblZK&#10;FdM1n6umOii3ac00J9R7uKqxeJUeTsrqtk9csSEzkWExAanG41BGUC5x5bZT7FRQiECguIkF1MSN&#10;rKxrET5onTUJ5W4WSLfgNpMs0RHioYBOLH67CJu75mu0nUC5LSEI7fwu3Vof6whmEt3dxv0KHEo0&#10;db1YDAl/dZxvJLwK5HaHe6NDgnFmERp9pqCS55Ftz+tBwJSxmGKhFCtpa6gXWgmPAsMCh2Id3aqA&#10;2BedXCZWwa5gL7QFTEcFr4GAqbjOVfARwbPK2w01PpMImzNQ5ztZBfG0Bc7g8Wep4ygwnBMfjziC&#10;YWR4uEYEwqjoWERwWXBEtGZ8Yd8YQ3ElCxgGUjINjqGiElTwyeQZM5UbWQWf+ARg7YYUNb6wuaVT&#10;uZJljOGm5DRVHi9lczpKi8vw8Uen8bd//XcaN+1//IDvSF1ad+2TL75CVW0zATMbGTmlCgwLS+uV&#10;xVAbfKKVuJC1JfC0FkRxI0u08sAUNQMthRoo3IXu3l3Y0rtDuZIlPY0EnTQ1t+LJZ58/s2J+pwXD&#10;7/8D3377Azvse6hIy0OCqycWWbghx2k6H3hXdmAuqLbgg0lV20xUpe5SzByQONYQKQEhuLjvAL65&#10;/xA/e/xY40a+exeXjhxH7sJliDO1wPJxE5BBKKwyt0WjlR0a2UkJGIq0YCj5DOsGsRb+T4KhKn9n&#10;aqnAsE6WW7PD5jRprC7W2Ltif04xnhAIn95/gk8vXsOBYx9gy+5DyOc9i5m/Cis2FWLr3g9w4PDH&#10;KC5vRkziMgSGJmBTWiE+PH1ZwaFE2gpsfHqZsEfIEODTQqFI5gcCoVbadfpLC0UDNRgA/kH17U9A&#10;So71yaW7uH7jCa5ffojDO95DaVoFUhenIGt+GkqX5qF8RSHyF2ahksC3vWIbPt5zBpePX8Wx7vdQ&#10;m1qLvKU5KOD3FVyvfmMVcpZkI5dQubtlLx5eeYqvn/wKXzz6Mzy59zU+e/BzBYcfnbiILa27UV3Q&#10;iJL0ShWkUszjblyehlVLNqEwtwb7eX3PE1glX6S09eX5C59rMDB8mfoDYX8JEMpUoF7GHorlV2ol&#10;n/v0FpratmPOotWY4ROCqTMDMSs4GktXbcCWHftw+57Uexa3903cuvcEj+8+wofb9yEvbi7m8oVj&#10;BZ+tAlO+jBDEKs2tNK64/2YwFGthCfdfYOeEFIeJWG7rjGBjcziMGgudNwQQXscQwqGAoe7wMbDQ&#10;N4CTlQ3MjcxhomdMKDSCKX+v5noGymJoojMWYwiF777yCszGjEaivy+KV69AT3429teU4XBdBeGw&#10;HHsqCrG3qgj7a4twqKYIh6uLcKSqEEcJiUcqngOiFgSfwSC/O1qZh+PVBThBvV8j03wlmRe9V8Xv&#10;B8KhWBfF9dwPDsVyqM1jOFDaMYY/RbL+QLDUwmJ/a6JoS+qaZ3AolkMtHA4mbdDJczhcpsCwYfVi&#10;5UauWjoPZQsTFRjmz4lHRlwM1oaFYOGsWQiZNJFgaA1X3nNrfX3oj+B9UWCoCSB5BoESdUwQVOqb&#10;728tfOMlYPgWn4u3qWHUCC6XsYaGo8bAlmA4mc9A2IQJWEUIzLcjzNhKWTgrFXhSLhZDM2NUm3P6&#10;J4BhlRWfaQKllG0Tt3KBuZGCwlwzfZRIGb2+usIStPIyMBTLX5GVVgZ9IqwR0HIkmbPxeOSZaaYF&#10;Jrr8jegrIJTUJhWSjNlSUztYqxJKQE8k+fXK7Qm/hDkBwQIVWUs45HElMraC31dq90OQLZE2iSVS&#10;rUdZGKlzKuQxBHIlGXS5PaHNpg94uayY2xZwvXxCZIGcS5/lMd+G10JyB9oRJh3MUCrpXBwsUeXE&#10;37aTOXLtCNUTrdFLwNsbH6JyHEr6nAyjcQpoi+x5nV34N0RSwEy0Qc0MZ1ROc0SRqwVKXS3V+LtW&#10;T2eUO5kh1WgkjzUBlVPtFdSJdXE/YbOXALmH0yNL45VFri1gGuFTFxv1R6p9tPtPU9ApAT/Nvu5o&#10;8nPHFsKgWPgOzovEoXlR2BUbhN6wWQRXLzR4TUKeI8+Z7e4I8kBvlK9mXKMAYRglU4KrQGiXWC/9&#10;3VHr5aYsn+19KYEkqnyj4Wh1LjsTglXEdv4Ua2XRFLiUIJ6SafZo4HnIviVYR4Hh7Lh4JMbFqRyG&#10;0YTCGEJhTGw8IqJiECiRyKHhCAyLVBZD/4iYPiCcoyyGQdGJCCUcBhEOPX0D4eo+A27uHvD08cfK&#10;NRsUFAocSo5BiUpetzZZweHa1etV8MmtG7fx21//TkGXxPr2eWgVIF7hdxnZRVifnIm8omqV2Lqk&#10;okkFn5SUVD8LNBEolP0LfEr+QgFCNbawsk6TyoZQONjYQpHGhbxDgaFYDDu7epUruVQSb+cXasr0&#10;/f0/qCATCYz5/nuCKxspATJ/9w//gvcOv4+1CYsRaemG5RYEQFdvVNrwbcDKBbVSG9mScGjthjIb&#10;N76ZWGOpgQnq5i3E4xMf4IsrV3Hz9Blc+/AjFZ384OQp1K1LxhIbRz5IfNilMyQY1plpk1s/B0MN&#10;HEqi6//3YFhtogFDldyaKmFblujoIWWmL0539uKLG3fwkGB4nR381TtP8P7pS8guqkNE4gqUNm7H&#10;+etPCQPfECTuoLFlB+LnrkRU/BJ0btmH+4+/VnCodUt+LCKM9Ye+/00wlO0kZ6EEwEhyakleffbk&#10;ZTSXtSOFUJixcDPKlxWgenkhKpcWoGxxHjoymvBB53s4u/ssDrUdRmNmo4LC/EWExmWFqEsqRfXq&#10;UqTNS0V5ahUunJTxpz/Hz57+hdLnj/8cNwU+95xES2WXCmjJWp2Loo0lqEyvRlFyKVJW8jeSWoYd&#10;Ww7hwvm7yuV84RoBm9dEC38yNrM/DPbXYAAo0o4r7K+BQKiVjC8UibVQoFByLErC7s6uPUicuwIz&#10;vILhGxyDhAUrMH/ZWiQuXI7c4krC/xXcefA5zl/VVH95cPcJbp0lAPMlY92UGVgy3hCp/D2U8lmr&#10;4ItQhYUZKvhS9F8FwyJOBQxlfKFYC8tsJCGxCzY5uGGhpT1mTTCEhdTUffV1vPnKG2psmZRR0x05&#10;Bua6+rDn79KC8GisZ0IZw0zfWIGhqc54mI0bh1FvvIGRBENXAsCa2XFozUlTUHissQbH6itwuKYU&#10;+yoLsb+6GAfrS3C0gd/Vl+F4XSneqynGsap8BYBaCBTJMtF7NYU4QZh8v64YH9ZrdLKu6Jk+qC18&#10;Bov94fCIuJsHwKFIW/nkBWWuV2MMB2pP1gbszd74gvb0uaS1Fsj+kuVa0NSCokChSGsx1IKhdr6/&#10;tPkLtXDYsn7ZMzh8wZW8IBEFBMOshDhsio7AsgBfhE2e1AeGZn1gOIZgKBHib2PYACjUWgf7z2v1&#10;ej8w1EoLhkP4bAgcDn/1DYwbOky5k811xsF17Fj4jxuLRYb6yLSyJCzZEoysCUQy1lADhlXUnwKG&#10;1dZ87rm+ilqWgBSxEHJ5CWGr2slWqUzGInL9l4GhWOwKLPS5zJDAJdY/+d5QWQdlvtiC84S4Uq4v&#10;5eAEBCsJZjUCdHJcc0O2wVglRxaVUaV9sKi1KAogqn2J9a9vmUBhjZ0Fau0tUUNwreY+Kwl5Koce&#10;txdIlHbLuanz5TpVUrmEUymZVypR2n0VQWRawX2WsX1Sgk4ds08V4irnMQRkpbaxTOW8Je9fwwwX&#10;7Iz0U2MoqyfaIZNQmGcyAeW23L8todaJYM31Sh15nd1sUEjATDMdhzTDMSghcFYTMMtsjQjNY5Bj&#10;LmlrJiCf4NYWMAN1MyciV5Jez5qsQK/ZZwoKub5EYquUMwTP+unOqJvmhOop9qghqFW626soZJUe&#10;Jy4Yu6L8VdCI5FPs8JuGOq6fbWOogoNqOC9JvNt5LLHuSTqcdsKiuIvbQiVdkb8KbpGo6u0RviqK&#10;uSfYS+VI3MT2VvG4uyXfZXwAmvtc0Tvnhqq8j1ViMQz1UuMrJZ2RAsPE2DjMiU9AAmEwKiJS5TGM&#10;jolTrmQJOhGrYUhkjBpj6BserbESxs5R7uSAiDiE9MGh1EyeNM0TU1WllDCsXK0BQ3EnS9LpFQTD&#10;VUnrlFavWoemhmZ88fRLfC9WQoGu//hBA4WEr7/9u3/EoWMnsHFzFjZsylJQWCxBJ1Utmmm5JuhE&#10;3MYSbCLpcGQco1gNZVyhdsyhTLXWQgHD/ulptICohcPOnh0q+EQikiXoRMYYnr9wCb/57bdqXKFY&#10;DaWdAq+//fY7fPXVn6G9sROJ3qEIN3HCCjNXPnwefBgnotHGFQ3WzspiWG7pwo7IAekm1kix54NJ&#10;+Lu77wCOtbShYkMyKjduxnutnbhz6Dh25hcjY8ZMvsXwD4kpQUzVSLZCLTuwOkuxEj4Hw2Yua2Rn&#10;+L8BhlV9VkMJOsnVN8Qq6VgJvHff/wif332I67fu4uaDp7jz+CucJZwkZ5QgIHKhAsNLt6QO8J/h&#10;weNf4cLlR0jPrkRk3GJU1XXi2q3PFNRI6hMBjDMCiARBATEt+P1vgKEKTOG+FEixTeLalojgWzc+&#10;w5G9J1GaVo5NC5JRnJSHlnVVaFhRgnqqZX01dhf14mTnCeyr34fqTdXIWZqNgmW5qEgqRvPqCq5b&#10;TJjMR8aCdDQVteHe1ad4/ODnePTgG1zuS3vT1bwdpdk1Kogle00eijYUo3JzhVLWymykJ2Wjtaob&#10;pwmpN65/hqs3pcrMPXWeGvDTRFH3h8H++qlQKBoMCkX9wVAqo9x79BXOnb3J32YFZvlGI37OcpTV&#10;tGHXwffRs/Mg1qXkYE1yBnbtP8r2PsSNe19oSgNeuYPHN+7j7I69qF24BMv5vK0eOwF5RjIei8+e&#10;VEMRQOwHhP9VMBRrYbmtA4ocXbGBYDjHzAbTR+vC4PUhGEq4e+uVNzHszXcwZthI6I4aA5PxurA2&#10;MlUWQ6NnFkNDmE/Qg/GYMTAaNYrw8Rr03n4Lge5861+zHL0lhLzGSrzXUoPj9ZU4UluGA1VFOFhb&#10;jMOEwuNNlThBvS8iHAr4iUVQQFCmWhhUQEiQPNlQig8by3BKqRQfNZQ8A0QBw0HhsCzrR3AoYw5f&#10;AMJ+GgwMB0KhVgKBYn3ck5P8DDj7B7lo9ymAuDV9HXrT1irLodalrLUcDlR7sgYOn1sOnwefSLoa&#10;SVUjVsOKxXOUKzk7MQ6pcdFYGRyICF77GTZWg4Lhu1q3sUwJg/1BcKBeJ/QNBoZvc/oO9S41/NUh&#10;qpa27vDRMB49Bi5jdeA7dgzm6U1AihlBx94OlRKEwudXwLBK5ec0+pPAsJwgWSLl2kwNCVBcLtZB&#10;eyvUTXJC8xRX1LtJPX4LFJhynf5QKCJ4CagJsOURVvLNdfnZEIWWBirxcb2LHWocCa6EK7HqVUul&#10;DEKbVMuo5LSKEFfJ+SqCYA2n1TLf952oXCyGhEpxPZcQ9MrFeiiAKMAo63H7GkKdqI5gJ9NqnpdI&#10;bU+Vmgt4CvBR3EbmpXSgqltsLWAq14HHJVxX8hqUm+iznzRguwivah8aEJTKHqpt5ppqHtKGIp6X&#10;jHWsneyAGkKhWDElGbScbwXBUK5LKeG4nGBZRlU684XRzhRZphOQbarDvxEEYomqJqQJHBZZ6yPd&#10;aCyhXxfN3pPR6D0JmdYGKHZl/+s1UUV3Z1vqI0+ljuGxBTwdCe1sQyEhUQJ9JEJc0uUUOfI+ulqj&#10;yNYE2WKt5TEFTiUQSFzs2TxWgQPPfaK1sgBKBLUEzEjwTq2nK2r7XMHKhRzoodIBtXlPQdvMySpV&#10;0GbjsShxsSKETsMOwt/BZfE4siIRh5bGqTGKkvZHAnK2ytjMYA8NGCZExyo4jI+JRRRhMIJgGBFJ&#10;GIx4DoYy1tA/LBKBEbEIIQSKggiGQRESnJKAUMKhf0ikymM4zcsXvsERWLcxpQ+0elW6mqXLkpCU&#10;tBbLlydh0+ZU7Nu/H//fX/x/falfxEX7HxA0/P333+OLn/2cwLYV65PTkJqRRzCsRnGZlLdrQGFJ&#10;DcpkXGGfSgiI+YVlqjazTCurG5TKJGq5DwzrmjrQICXwno0v1FQ6aSO0tktNZB6ro3sb2rv5fVsH&#10;MjKz0dTUgs+efK6shN99TzBku75jWzVg+D3u3nmEsqwixE/0RIK+NTaYOPKH5sa3OkIhwbCeYFht&#10;yR8q4bDQ3A4ZJjYocJuC/avW4AMpCThnHhZOnIylU6ejZtFSnCytwj7CbcVMP+QZ8KFmh9hgIVVH&#10;ZFyfJSUWQgs0UQKFTewI60X9gFAFoihJJRKN+kOiikCmtLD3vKrJj0Gwkes3WmoqoKhl5oRDM2vU&#10;mUiEKGHVxhG5Eo2sb4ykSVPRU1iCL69L3sInOH/xOs5fu4dbD7/i9CGyCuvgGzIHG9LL8f7H13Dr&#10;7ld4+NkvcfnaE+QV1SFu9jLUN/fi8vVHuHLjsRqTdo6gJ8EnAoUiAUKBm8GA8Jnk+4Ei1ElamYE6&#10;TSAaXD8Gw2f74PeSdufitQeq9NuVS/exq+cQ8tcXI2tJFipXl6F5bTUaV5ajaVUFupIbsSOnB3tL&#10;tqM1pREFC/OQNz8LVYTBOn4v69SvKEXJ4jxkL8hET8VWPLr6BT678wuc/+gGelv3ojyzFjnrCpGb&#10;lI/CVUUoX1+GupRaVG+uQv6qPKQuTUdJWgWO7D6BO4TCO3c+V6X3BAb75zH8Q2Cohb6fAoeSuHqg&#10;TnPdj0WcP3fxFq4SDO8SDI+dOIfV6zIQEByL3MJqnDxzGdfvfIYPOc0urMS8xatQXt3Ma3xVWYov&#10;Sx3py7dw//YDXD91Ftv5orfMwRWLxkxAlomUs2NnwpejGj6bGhgUy6GUwtPqRSjUqpTr/KgknpI1&#10;SvhSU2ptjzI7R779u2G1gzOiCHyuhIgJ7PCHvvIqhr72Bt59cyjGvDNCRbaa6BjAUt8M5gZmMJlA&#10;KNQ1hhkB0WTcBOgNH4VxQ4Zg5GuvwU5XB4vCAlGdRmCqKsGxhhq831yL4401OFJXhQM1pThUW45j&#10;TdX4oKUOHzTX4f3GapxoqMDxBi6vL8PRWm7Xp/cIg+9z+QdN5fiwpRIftVbhY+pUSwU+4rKTBMb3&#10;CYQnBCIJhcerZKyhjDmUsYfZBMPMQcGwv3Wvv3ZncfkLEghMxt48SX2zmdCnkczvzpE8iZIzMQW7&#10;5TvO75W8jPJdrhxjM3ZyW9G2zA3YlrFeAaLWrdxDQOwmIHYRELs3rkRXn9oFDsVqqHUry7hDQqF8&#10;blm3FA1Ji1C9fK6yGhbMjUXO7DikJ8ZgbUQw4qa7YyZhbKKpKawI7XJvxg4ZhpFvvINhb2jBcCiG&#10;vvoWhoiLmHqTLwHyIiDTN5TewGsEw9dee71PbxIUNd8P5fw7rxEMqRGvDcVYCU56ZyQMRo6B3djx&#10;mEE4jJowAatNTVBoZ4cqwqG82FT0JW0Xq2GFOcGnHxw+g0JKWdD6JAEnOQbjkaozCtmGuirIRCKP&#10;y11s0eo1BR0zp6HCiX0MASnHVE+N+ZNADxnXV2huiHwTLjPXR4UDfzMO5sgyGqeUbayDaicrtE9z&#10;U9Uwis0NeHy2j9ApMFcs4xeNdZV1rlLAi6owJ/iZGvG3x/XYTllWRggrpwQe1djJ/su5rYBaLc+z&#10;lqAmYFnFfVSxrVKOrYznUUKoFCtoBaGvmhBYK1MLAqEE6ci8XDfxFpjItoQsEwKhWCylXGDffuTY&#10;YtWs5rGr+V0FwbHCzFC5xHOMxiPDYKzGVW7Oa0EoFHCtsCEMCrjJtRLLosxzuRpfyXkJuCm00CeE&#10;E1ZFBLUKgp2sl8Vrl244FhXO7HOnOKkyd5KYWnIFynUuYbtkv+WEVbFKlnEq1lS5J6WcF1gt4Hmr&#10;2sl2FgrepfxdPtsmJfEqnCxRxnslgFpIaJSqKDIeU7nKnXgfeZxKNxtlTZSxlpJzMqcPRgVABW7F&#10;TZ4hZf64vJjLqqbYo9V3qgJIqUAj4y/LJ9mqsoItBMl6ThUYxhP84gmCCQTD2Og4REXFaMAwMkaB&#10;obiRQyIJhKKoeAWBAxUmsBgZD5/AcEyaNpOAGIgNm9JVlK+UmUvPyMEyAuGq1WuxYuUqFBWX4MKl&#10;i/jXX/9amqBg63ffCRRKGbzvVaSiwN+6janIyi1CEaFJVEwILJB0NOU1hMRatY7My3d5hMLCkkpU&#10;CBjWSLUTSVXTgJrGdtQSDOtbutBEGGxp7yEYiuWQUKjAdYtyIXd0Uz1bUNvYRJDNwdbebfiLX/6V&#10;at934j7mVMRm4p//7Xc4f/YSMpavR4KtG5boWSDT1I5vLM6osXFBPVVH1Vg58aG35wPngEyCYaaF&#10;PSo8vFHo4YkVVlZYxg5uGeErw503KDQKVb4hKLRxQomePqqNTVHHTkyAr8ZEqp5o4O8Z5HFelmk1&#10;2Hcy7b9c45bWgKEAX5Mav6iBwxdlgyZLS42suK4F1zPhcmOCIlVnZsc3Sles1zfFchNrFC5ahtOH&#10;juFnDz7DAwLzJ59eJcjdxJXbT3Hp1udoaNuN4PCFCItYxPvXgMPHz+DTS3ex9+BJNb5w6cpN6N1x&#10;GLfv/0wlv75w5b6KBJYAiv5gqAVArTVQ+1m+U/WSCXA/VYNZvbTBEwOlwIoAJeuIRUzGQd4iGJ49&#10;fQ2NFd1IW5KNfHELr6lB46pqAl81mlfXoG1dPTo3NrGza0bDykpULi5G9dISdmaVaEyqIhSWo3F1&#10;JcqXF6FgaT62Ve7ErVP38emRK9jTcgi1mU0oXluK4lXFhM5y1K2vRVNyHZpTG1GbXIPcFTlIXrAJ&#10;TaUt+OTDSwSqz3GNQH6WbRYgHKjBoXDwPIZ/irSBKTIv913K9EkU8nsnP8HajZlInL8CW7YfUO5l&#10;iTyXMYh1Td1YsGQNUjOLcPzkWdy89wRXbt5V+Q3F4nznyk0c58vapsAQzCeApRPgCoz5xm5khFpz&#10;DRhqYbCMvw/RQCDUyAJSSq+E6z+XFcr5klNubssOmJ2hlT3/8PI3Sihcau8Afz1D2Lw7AuPeeksF&#10;FwwlEAx7fQjGvCkWofEEQ2OCoSUsCIemEwxVVQ2RwahxmPD2u2ps4Zg3XsUMdnCb5iegNScdh+uq&#10;cby+Fica6wmCdSpdzeH6ahxrJBC2NuFURys+bm8h8DXhPQLicYKi6Fgzt1Oq4vJKgmUV16/Gh+01&#10;+KijFqfb63C6jfOyvLEU7/VZGt+ryX8WmHKsUqMjZRmDupMHpq9R4wsJhhoL4HPtIvwJ5O0tkAjp&#10;dOyS3Iv5EjEt9ZwlxU4G9vXNy3faZTKV9WSZaEdOMnYQMgUOxXKoREDcmrIGvZtWoYdAqJT8PDhF&#10;9KPAFIJh46qFqFk2m2AYj6L5ccibG4Ps2THYFBOO+TNnINDZAdMsLGAnCckJ++PfHokxKiWNNuhk&#10;iLL8DaXeEr3yOmHwdbzeT6+98hpe4T19hS8Jr/RbLi5kFXzyyluaSih8PiThtd6742A1egLcRo9D&#10;oM4ELOHf8hwbW4Khg+alxoSgJHBDYFRWMUqgsFLGH4q7lPPiUpVxhOI6FTDMJwBJ9HGuuHcl6pew&#10;sFZ3BHIJKc0+U9HgNRmbDcdhE+EniwCYZ2OEXCsChlgJCRlSHi2fgNRIgOmZNV0lNE7WeRe5phNQ&#10;JWA4ww2NbuyrxIqmIJCARTgsNtZDnqGOAkYZG1jJZRV8rqutpN6uWPDNCX1m7Oskz6gp6rlMVM15&#10;gbsano+MpaznNg027MsIhvK5zJRgJpZFHiffTFeTjJkqEnjlslq5HsrdLpY/AhxfCssIhZUmptwH&#10;r5NUgmF7Cgmupbw2yqJJGBQ4FCukwKeAYblYT3msAoFlSsZMilVTLIUChqU8lgqwUZZOLRiKG1yj&#10;QhnLyDZpl2vL1IlkvGaOyQRIdRGxOiqXuLja2Rbldhdw77Nmyjlpob+/5H4PJtmHtK+Mx5NjisWx&#10;QMaDSmS5tIFtq+QxVYm7qc5o8nRDlVhC2UYBTrWNmjdW7ZRzyKdyea1lXqzH2nMRK2mNiw3q3Niv&#10;O/fVSo4h/MWGRyIuKppgGKPGGAochnM+hNAYEBqOIMJhaFTcoFAoioibo6a+wZFwc/eEu4cP1qzf&#10;pNzIUk0kN68Ia9dtxOo167B+QzKXd+LJ08/w7e8FtZ6DodRG/pu//xccO/ERUtJzFBjm5Jco8BPo&#10;EzCU6WBgmC9pcPh9fzCUqUBhXXMnGlq7FRhqofBHYEi1d/egvEpqL/ON+/j7+Kd/+FfVPvKqgsJv&#10;OSPzf/VXf48DOw5idfQ8xJs7YoWuJd/SbPlQOqC2DwxFNZaOfIDt+GDaIIcdSY6xFXLYCaUTvNYb&#10;srOzdkAqP2fZuSDfYSKyLByQRdgq0zd6AQxr2bn9d4DhyyyGP5YWDK2eg6Ept2P7G81s+KO1Ry6B&#10;cMmY8VjvPJkdXSvuXb6Kx3fuq0oWn5y/inOXb+Pqnc9x48E3OHTiUz4PufDyjoJvQCxWrctAVl4l&#10;Vq/PxLzFa5GRU67yFj787M+UxVCgUcDwXB8U/m+DocZyqAHDTwiGVwmGN249wdEjp5GXUo4Nc1JQ&#10;Iq7jDY1oWVuHljW1CgxFrfwsknkBRvlOgFGzTjU7t1rUryE0rilHc2YLdtbtRXtRD2rTG1G+gcvX&#10;VxECue6mBrRtakJnWgvaM1pQtb5SRTHnrSvA3p6DuHXlAe7c+gwXpUSeWPf+H4KhVrK9VDu5cJ3P&#10;wb2n+OjMZRU4tnTlRlXvXMBQLIMyPXTslBo7LOX0Tp6+iFt3n+Di1Zv45NI1XL52Cw/vPsC1k6fQ&#10;ujEFKx35EmLCt2GCYYkBOy3+Hv4zYKgNOhEwLDO1Qgmf6RIzW76d26qKJ6n2jlhgbYdZurqwHvYu&#10;xr75Foa91geGr72F0QoMdWAyTsDQgmBoqsBQJFZE3eGjCIRDFBgaDRuKsCkTUbBmObaWFeI4AVDA&#10;8AgB8XB9DY401uJYSwNOtDXhZGcrTnW343R3Bz7ubMcHbY14v12jDzr4fUcjPuxsxEddTfy+4bm6&#10;6hUYftzaB4YN5ThRW6zczqKjFTkaMBQ3ckUmjpRqoPBQX3Ry/9Q1ov6WQ5n2h0KRgOHe/FQFf/uK&#10;MhXwiWR+f7EEyeTgQEm2mleQyOUimddKQSOPvYvHllrP27MJiFkblBVRWRAlKIVAKFZDAcP+bub+&#10;cChQKDkPBQxrl89F5ZIElC6MR8GCOOTOi0VafBSWBfgg0n0SvO3t4MJnx3zseOgNHwMdwuHwN18G&#10;hm/gDXEd9wPAPwyGb7wAhmMJhrrDxsBy1Hi48EXBd9x4LDA0Rjr/jpbb2RNarPn89lm9TAlGg4Ch&#10;qD8YyjRfAIcg0BMwE3tiQ1E7YyKSjXVQNNEWW6MC0Orvgc1m45XK2MFXTXFQKWjEoiVwU0gYyCY4&#10;thIAd4X4qITV68a+rcbZCTwIEFQ4WCp4zNYfR3E7sTISKLP0xiBVZwQy9EYj13gC28O22vK3RBDL&#10;FeulkR5h0hR5+oQkI0KSWED7VEJoKzKawHM0VFa9ij6rogImG54n4Uegp4pgIjV/FcQQ4MTKWGNt&#10;oSTu5FKBQ6kg02c5LCP8ydjIXOPxKCLsVdnJmELNuEUlgpiybgp88rOMmVQWQU4VFPJaKise52WZ&#10;ZrkGuAQWFST2kyxX27G9AoGiSh6zhPsspeSzBNQI6Iq7W6ygZTxnOQ+BxAqxnvbBYH+pMZUDJNs/&#10;A0OBV4E8qkAFDGngVc5H1TnmcSWKvGaivbp+YuVUFki5tvxeiddA1pe2ChiLBTWf97VArMG8P9px&#10;pSowiNspMIwKCSUchiMuMlrBYUxULKJVAEocwiJiEBAUBv/gUIQRDMNjZyvr4EBFxM3ld3MIkdEK&#10;DN3cvVTwiYCXqKCwFBuTUwmHG5Caxj9OR47iL//6r9S4QoFCCegQfcv/vvr5r9C1ZYeKaharo1gC&#10;BfzEUijgJ/ODgaEWGLWWQoHC6rrmF8CwWeohS+k7aiAYihpb27ifUlX15Ma1m/j2d79X7ROLoVgK&#10;JSJZPv/si5+jsaQW8zwCkGBoh3WG7FzMHFBNMBQgbLB2VQEoVRZO7LAIhsbWKDS04sNtxxvpwhvn&#10;xB+rLX8ULqiwc+Wb5ETeEFc+DNyG61Qa8q2Hb0YChn8M/v7QdzLtv1wLhP31MjBsIBgqd7I15wmG&#10;DexE6024D7a70tIOm/RMsGAs/0iEReHC/oN4eucuHktuxlv3ceXaHeVKluTUlwgr5689wpYdRwmE&#10;mfD2j8Isv0h4+0UhOHy2gsRtu46qEnkPnvyCcPAAZ88T/s5dx1nC3v8FMJSk0WcIUGe4znke99r1&#10;h7h58wkO7P0AORtLkLE4B9VrqtG0pg7t6xsUCAoEilWwv2S5fK8Fw7Y1NezkCI4b69GcXIe65BpU&#10;baxG9aZaVBAKq9ZVom5jDeoJhi3J3O/GRnSkNCu3dHFSETKXZaGltB2fnLyEJw++xk2pEHP5Vh+k&#10;DQ6Bg+m/CwxlH2I5lITWV24/VtVQKmvbMHdhEjam5GLHnqMq+bVYDSVP5Z4DJ7B7/3tqTOmd+09x&#10;4fJN3vsrXOcq7t99iAdXbhCgmrFp5iws1TPAZl195Onpo8yYf5j5fP8pYFhK9QfDYhPO83kuNLNG&#10;voUNcq1sscnWDon83kNHBxZvD4NOX2LroQSFd6hRhAnd4eNgPNYQ5vrmCgyNx+vDSCqfjJmAsdxm&#10;+KuvqaATuwk6WBjsj/osAlhDNU40N+B4XQ0O1lTiUF0VjjbX40hrg9J7nS34sIdQ2NuFj7d04ey2&#10;HqqbkvkunNveiU+oc9s68OnWNnzS24pzW1pwtqdZgeGplhp82FSpwPD9uhLNOMS6YhyrzH2Wykam&#10;h0s0UCjWQi0U9k9bM1CDgeG+AkJlsQYEteAnMHioLBeHy/OUZF4LiCKZ7699JQREajfbspttEUiU&#10;us87spOxNWMdetLWKNeykoBi3zjE/nAoUNi8ZrECw7oV81C1NBHlixNRLHBIZc+Nx5rwYMzx9kCg&#10;qwum8L5aS91rAcOh76ra14OCIV8AJJm1Fv5epV75k8FwFEyHj4XD8NHwHD0Ws/UNsZkv5CV8vioJ&#10;hmL9EitYmYm4XwcHQwWHAhOEKQVgxvrIMNXFnpgQHOd5doZ4q3J4TQEeeG/lPBxenID2YC90cPne&#10;2RHYExeighdSDcYoF2oet80gGDZPd8WuCD9V+UJckiWOhJs+t6OAodTY3TRuGDL0x6DOxRZ1kpfQ&#10;zowAqYNU3dHIMdNDCdcrd+TvhsAhuRTFDSqRwul6YwmPY5FlMJ7SQSYBM3XcCGo4MrltvuGEPtic&#10;QPiTaGWCHfdXTOhp9pyogi7ELStpdMTyVm0rUdwCxYYoJSA2uDih2t6WMMr9yDWRbW2MUetqh5Zp&#10;Lmia7KgsaAru2LY6ztdIZLIj22vP8xTA6rP6aaQZW6jEz+ViPRMY4/YyTlILhOWEJZlq5geAIdfR&#10;gpW4wwXqVCCOzAsYcj/Kmklphwv0l/b+vyALDRhq4VDbXi0UyrFUVLhYjwl+AsjaQB8VVMRjynAA&#10;Baj8XoGyQDNVLW5tLhcLcCnbJ+As6ypLJ9eV7xQYRoeGIlbAUKyGEpXMjj4qghJ3ckgEvGf5w9Pb&#10;B4FhkvA6UcHhQInFMDJ+HoIj4zFpmrcCw2VJa9Ha1qWUlZ2PVavXY83a9cgvKML5ixfx77/5dxWJ&#10;LFJgyLb85tvvcfveYwV2q9dtUmX1xBL4U8BQJMvKq+vV9lUqIrlVQaG4kRvbetDSufUPgmF5dQ2P&#10;U4Kenl58/dXP8R8/SIk+qJrNavwj//v2tz/g8idXkLNqE+Icp2I+wTDdVCyDzioSuY5wV2/limoL&#10;F/7wHQmEtvyRmPMHZ448dkb5RuykzGzRYO+mAUlrZ9RZOaBKEvmakvzZ4VWzk6uhatmx/TH4+0Pf&#10;ybT/ci34CRAq66G4ldkpvgiFIgFDbmPFbawIhVxWJzWb2ZHWi+uN8LqOneIKzu/anIEHZ8/h508/&#10;x2cPH+E+79/d+5/h7qMvcfqiANwtBYeSpHrPgfdRVNaIDZvzlPs4M7cCW7YfUlbCOw++UomuzxHw&#10;xEKnAI7b/l8Cw7NcR8DwOs/l+jWez/ajyN1QgnxCWu06cSNr3McCfRpXsYwh1Ehcyf2th7JOC+FR&#10;4LAzuRFdqS1oT2tBc2oTGjc3EAhrUb+hBg1U/TpC59paNAhg8ji166qQuzQXOavzsH/LUdy8Soi6&#10;L0E7kvNRronG/T1Qg0Gh6L8DDGVbqaAiU7EWiztZAHD/4ZPKnRwaORtJa1PR2rlDXVP5TtzyErBy&#10;5foD3LjxAJ9wP+fO8158egk3pEze7bs4f+goyucvxGL+FpLGssPRZSdhIpGdPx0My/m7GwiGRVxW&#10;ZCoVT56DYbKNHWKMTTFt1DiYDXkHOm+9jRGUQKFIKqCMHzYGhmMNYKpnSjA0gTGh0HCsLnRHjsNI&#10;QuTbBIhRUumEHf/62fHoKs1X8Pd+Ux8Y1lbiIMHwcEs9Drc14FhnM07t6MH5g7tw8fAeXDi4G1cP&#10;7sW1g3twZf9OXN63A5f3bsPF3b34dEcXwbCdUNiKM90a6+Gp1lp81Fz9DAw/qC9VcPhBfQmOSzQz&#10;obB/upr+1kKtC/nZmMKXAKFWymIoYNhnIdRaAQX2DldIFLVGAocH+qyHB0pylCVRYPFQGaGR3x1k&#10;uw5U5GAf27WX7dpLSNxbTFgsTMOO3E3YmrkBWyRAhdIGqmhT22jBUKCwPxhWL52twLCEUFhE5c2P&#10;R3JMBJYoq+EUeBLKHCRhOe+TztsvB0OZvilgKHoBCn8iGL71Lsa/MxJG746B7buj+CyNRgxfaNaa&#10;E55sbAl8MoRBLGfs7E0IDn0wIJCgBcMKiT621tRJ1owvNEKOsS5SCVTdIbPQG+mPNkJgna87miVx&#10;c3wwehNC0Bnlhy0qOXOYSly8JdQb+XbGSCfsibVJqo4IgEl1i90xgegNnYkd4b7o9puOHr8ZaPOY&#10;qAIf0vRGKwviwaggKlglvO70naYiamunOaPea4qqbtLs7Y7OAE/siAhACz/XT3NFzSQHFBJAMk10&#10;kUdIKSV0iqRySjphU9zFkg5H3JrZ5rrYOGE40s3Go26GC1pmTVZBGJK6poDrFZobcV0DlcS7xM4K&#10;rTPcUePiiJQJo5FuPB6Z3F6CSTrYjg4ev81jEhrdnZQFVPIxNhIUm6c6o0pyK8qYP4Erca2KCFGS&#10;8kZqCYsk9Y0sU5BI6BKX9jNLGgFwMDAsEYslgTmP51osLmdxVbOtAmTKTU4JlElEd7UN7+kAKBS9&#10;AITaZ0Gsrf3AsD8clrMtKoqabRSYU4DYJ2WxlPZxOxUhzmWaIQFmqLMjC0i0toAi26esmGyfmvL5&#10;UuNABSC1YBgbLlCoUWxYGGJCwhAZEoqwwFD4+gTA3X0aJk1xh7dfIEKj4wcFQ7EWRifMR1h0onIj&#10;yzjDJctXo7GpDQ2NrdiwMQXzFyxR4wsl2vfe/Qf4/ocf+lLUEA4Jhr/97j/wj//6W3YMV5CRXaCi&#10;mlMzcp8BoXYqGgwMZbl8loATkYBhXWPbC25kAUMJahENBob5hMKiklLs338Qf/VXfyOXB7/79gcF&#10;rQoMf/8f+Oe/+1cc2nkQyfGLkWDpihVGdnxb4g+CMFhv6YwawmG1pQvKzZz5kNgjW98ameJmnsof&#10;nk8gyhzckGNIeidU1VD1lvYEMDvUsXOSHIE17MgECPurP+gNhL8/BQy1Ywq1YChjDgcHQ1lHtrHu&#10;B4YSHS1l+Oz4pmaN1Wznxmme+LipHT+7dQtfPX2Ki+cv4qMPzxD8bxAMv1BWI7EaXr/3BR7/7C8I&#10;A1+oahgnP76MI++dVfMScCJjC7VQqKqMEAwVIBLg/i+A4VmC4blz16lruMBtbxAKr166h96OPUhP&#10;ykXWklxUraog7GmgUKyFAoL9wVBAsT80CiB2rmtA59oGtK/RWBgbZIzies5vrEfdWgLhGi7jtFHc&#10;0FTNsjLUJJWhYlUpspbmoGhTGT44dAa3bjxR4x4FCM9cIQRe/N8DQ9mPlMETd7LAn0Qoy/jCFas3&#10;Y+HStSgoqcX7H53ni8CXyqUs7ZYxh2dl248+xVkFhldwRcDw/mPcv3QFW/IKsMLFDYsIYGmEsRL+&#10;Tv4zYPjMncznWMEhn+NCc3Ej2yKHULje1h5hhsaYRDA0IRiOJRSOemsYhr6qAYCRbxAMhwsY6sFE&#10;z0QDhuP0oT96vFr+rridCRBj3ngdHnY2SF+yENuqSnG0rfG5K7m+BocaCYhNtTja0YRTu7bg6olD&#10;ePDJR3h8/mM8PHsSl/fvxqW9O3F+1zZ8Qmg829uJM1s6cHpLG4GwBac6GnGytU6NN/yQUChgeLKx&#10;kqogEPKZUCrF8aoCQqFYDXMUGEqC68HGFmrHFGrBUJZrv/sRGOZLXebnrmQBQ4HEQ+UEwooCJZmX&#10;RN1aHSQQPvuuktMaydtYiAMqsTdfbtjGfWzjvtJs7OY+t+dsxtasZKXtWhdz6ppnVkMBw6bVi5QE&#10;DOtXzudvYw4qBAwXxKOYKliQgNS4KKwM8UeC5wz4OTvDzYQwP2489IaNIuRr8xi+CIbyeUgfGGqs&#10;hVoo/BPAcOgIguFoWA0bickjRyNsgh5W8jnM5jNWYm1DYCAkKDDUfw4DhAQtGFYKRBAMteMLiwQM&#10;jXSRzY6+aRYBzHsypJbw3gXR2LsoBtvmhKM9xh8t4bPQTNir8XNHpacLWv2nqoCENKOxfMaNlIWw&#10;zccd+wmOXUFeKmChK3AGdkcH4EBcCLYGeqko3DSD0eiaNRW7wnyxk+AoaVQk/Ukzwa1SAh0Il82B&#10;HtgaG4S986IIoTHKSnmI00PzohW8thI2t0X44yiXHZ4drkrwSdqWfBtjQtwUBZq1BE2Jys21N4Yk&#10;Y271n45cOyMk641EprEOqpxtUT3REcWOVqic7ITuYB+0zZqBfALSOt2RkMol9R5u6OCxxDoq4+xa&#10;vSarY2QRGptn8DtCY4WLlYryLbA1QZ5YKQme2eZ6SDUcS41RSjMex3Nn+wQSTXUJfOORRxAvIhwK&#10;bA0GhmKlk0AWgUkZp6nGHvatJxJAkyjpWgf2nQSzgVCovecDJVHYWijUjjFUUGhvgco+66ek5hEL&#10;pcCfAGiZuYGaaoFSrIkKDDlfa2uBBnv2/4589swMeQyTZxHi4m5XYzMpGZtZQdhUYDgnOhIJhML4&#10;UMJhaBiiA4MQ7uuPEB8/THaZDGcnF7i4TsJ0L28EhkUhNnEhYhIXqGjkyLi5iJu9CFGEwvi5iwmO&#10;CZjq6Us49GUnsBJV1fVobulASmom5sxZqFzJUlnkl7/6lRxa/dO6k8VV+2e/+mv0bN2lxhaKG1kC&#10;T7QWQ3EVCxyK+lsJRfJZoPAFSyGhsKG5Q1kKBQqVG7l7u4LCzh5JbM35Pld3z5btyrIpSa3Lyytx&#10;9+59/Pa33xIE2S427FtC628JiNLQP//6V2goqsGiGUGYb+qMZKrSZgrqCIliLZRSeJKypsSSAGji&#10;gFQDG6TaOGHvsuU4lZyKIld3rBmlg9RxfLMw4QPDjqme4CXQVc2OTFLTaIHuv1v9XciDSYBQ4FEj&#10;fmaHKVAoknQ1tVSVjQPS+EduKVU1bxGuHTiCnxH0nz55io8/PkPQ7lX5IiUX4c0HP8O9z36h6vbK&#10;mDNJX3P11hMVYHLz7hdKAoYCiOI+/pG00NcHhVogfJm0UcQCftp9DATC5/oxAGoBUdquzaWoPp8V&#10;KNSA4UXu8ybbLGC4rWufAsOMRdkK5JpWEeb6rIMirQtZJOA3UK1JNWijWrmdGoNICRzWr9ZAonxu&#10;JkgKRMo+BAxlPGLxiiLkJRWiq3Yb7l6XfIGPceHqPZwiVL3/yUV8SLD6U8BQoO6naiAQ/iEJ9AkA&#10;Cvjt2nccXb17letYLIVaMJT50+eu4lPev1Mf88XizGWcIlxKwuv7jz7HvRu3cW7vfhQnzMYCfWOs&#10;1RXXjbyg8EWKEkAsMeIfSUoLiC+KcDgYGJpbI5/L8zjNs7ZDupU1lptbwF9XH66jx8LsneEKDIe9&#10;NlQB4ag3h7Dzf4ug+DbGjxxDMDRSASdG43QxXtKgDB2uEh0PI0CIxdDbyR7F69dgHwHwva5WHG2o&#10;VWB4sLYKBxsIcgS9i4f34v65D/HVjYv45tZlPLl4BrdPvYePe7txsrMNR5vqsL+mAnsry7CnvAjb&#10;i3LRm5tOpWF7QSZ2FGZhF6f7S/JwrLoYJ+oECCVCuRIft1Tjg7oSHCrJUjAnOlD44thCLfxJfkEt&#10;HEoC6uZV81G/fDY61i9RlUok96B8L8EiElW8K3fzMyjUjhvUAmB/QJRl+0ty1FS7/FBVIQ5W8zuC&#10;4T6C4b4KwiOnh2RZRZ4CxL1ijRQ3tbihizJUwIuAYX9LoXZe4LAhaQGqlyaibEEswTAWpYsSULQo&#10;UbmTN8VFY6GvD8KnTMMM3mNrnfGYMHQYhkkUMoFOgk2U+FkLh8qVLNHHXC56jRIg7C8NGEpw0lvP&#10;wHC06I13MW7ouzAQMBwxCm6jdeBHGJ1nYIxN5gQUCUBxsEeVJZ9LdtIDQUHGnQkcigZaDAsJBN3B&#10;3mgQOCTgbUsIxe75Udi7NB5b54ahKdwbVYTCVCdTpNjoq5QmkqxZoCdFbxSqJtuhN2Qm3lsSrxIm&#10;r5kwHIXO5thLwDtEWGydORnrxryNzYSuHYS75hmuKg9fsasV6ma6oVHA0MsN9f7T0CZVMgREQ7xU&#10;JY6eaH90R/qhl5C5KyEMewiKe+dEYE9iKA7Pj0ab3zTC3HCUuVljf2wIDs+NxK7YQJWXr5swu3e2&#10;bBOGWh4zafRbqiJJ+8yp2BkRgF7CaWfQLGyLCsL26BC0+M1ArqMZClwt0RnsiR08ZlewF7aEcR22&#10;KY9wKSla2nymqPOV/IFiOS1xsUSrpHHh9WvwcEGdWD+nuaCM51fI/eVY6StXuQTmpOmOUi5tsXBK&#10;hHGemT5SJoxAKiVueQnUqHK2Qo4Fv3di/zrJQVkjJeVNIYEsn9sJvGmsiYZocLFTsC+ucbm3VbaW&#10;qLZj/09Ya3ThM2Fvrb6vtCH48Z4LWIrlUtzdYu0sJxxXu9qieaoLGiY7KhBVYz71dRTUiUVQXMHi&#10;Is43mcAXCR1kTOD3huPRzGP3TJuENjdJn6dxbWusmNy3AKQEFrFdLW722DJjsgYM40JDEBMcpBQX&#10;HIxo/wCEeftiqqMzHAgEjvaOcHFzg/sMDwSGRykAjFMQmIiI2DkKErWuZFk20y8E02f6Yf7i5QoM&#10;W1o7kZaejYWLlqrxhUePvYe//tu/7bMVahJbizXu17/7Hg+ffInmtm5VTk+shrkFpc8shVo41ILg&#10;y8BQxhbW1LcoMKxvah8UDCU1jYBhd882JQFDsW7m5OajubkVX375lUpqLf/kf2FCKX7yPdv44MYD&#10;ZK9JwzwXLyRJtROrSeygJqLGjDfXygmVthP5cEziA+OCZEM7rDWyRdbUmfi4qBS36ptQPtMfS0dP&#10;wKYJxuygbCHVTWrNNPkB/yehUDQYDPbXi2Bo+8xaKOBaZ2lN6LVGMbXe2AQrHZzQQXh/dO4CPn/w&#10;BI+ffI6r125h67a9yCusQkfPHpy/cp9g+Ge4++TnhMQvlXvx8o1HKl+hwOGlaw9VoMkLMNhf/0fA&#10;UFzJZ2XMI8HwPLe9cf0hrl19gD07jiFvYymyl+YpV3LzmueBJwJ+fwwMW5JENUrNfWqSKUGxZRWB&#10;cHUd2rjPtrUaS2MtoVMimHOW5KJ0UxUO7/wA9+78DNcJ259cuYNTFwh5FwhvFwTM/vfBUIBQyhyK&#10;ZF7GHMrYQrEkChjK8uu3n6j5O3yJuMbzkFRFF6/ex7lLt/is3MODew9x/aPTaNyQjCW2TlhhYIZc&#10;Al4l4VBqJwsYCgCWEwB/DIWa5YOBYbGAIZflWlgj19YeaVZWWGxmjlm6enAm+BkNeRejBQxfeRND&#10;XnmVeoXzrxEMh2ICO3upk2xCSDUYo4sJUlHjbYLhq28qMJRo5iD3SahO24yDbQ04QTD8oK0Z77c2&#10;4b3WRnzQ3aZcxndPncDTS2fxxZVPcO/MBzi9bzvXr8euilJsKypAZ3YGmlKSUbdxHWoJmVVrVqBs&#10;+SJqISpWLkZl0mI0rF2Bjs3r0Ju5CTsIjLvzM7C/SDPm71BpjrLu7cnTgOG+/JQXrIFiHRQY1FYl&#10;EQhsXcN9L4hGyZww1C1LVJ+lxrFap8+1uz2TMJkjwSMpSjtEeWnYyWPvLpQxhATC0jwCXg72sC17&#10;+z4fKMsn/ImVkEBIGNxDKNxTyvUJhAerBAzzsZdt3lfC9pfn4WhVEY7xO4FbgUNxKYs7WTvGUKyF&#10;AoUai+FsVCyMU3BYtjAeJQsTkUswTImPxpIAX8ROnw5vOwc46hnA8O13Mfy1IZoUNa+80QeGvM8C&#10;hlz2xmvPxxiKNJbDPwUMh0F/2AiYjRgN51Fj4T1uAhL4vKzj81dEMKx0ICRY/XQwlOCTPBN9VQ6u&#10;J5Bg6MlniwDVFuqNrmg/bCVQNYXNRCmhrYbQVq9KnU3RlF/zcFVBKBslApnT7gAPHFsUp2Bsg+Eo&#10;ZaHbFxeMA3GhaCQkrRk1BGmGY5X7uJ7glDRmCDYaj0HlDCfU+05G0TQH1AfPQEdMAMq9JyF3si2q&#10;pR4xAa2Rx20hoHUT1HbOCcfW+GBVVaNWSsBRG4zGoIzr74jyR2egBxpnTiLkTUNHiKeq5LE1NgBN&#10;vu5IMR2nQK7TzxM7o4Oxm6C5e3YU9syNxv75cdg3Pwa9MYHYkUCgXRyLQwujsW9uBA7Mi1Tl6/Ic&#10;TbHZbByPMQO7uJ5YOkvc+PdiqiN6w3zU8UX7CNbyfbcklfafjia2R1LOVDpbo2W6Kzo8J6uqLOKK&#10;F8ugAJrAoKSQEaud1JhOM9VBoZ2JShsjqWQkQXYu1xWXvAJMwpuM8SwkfEn6oUp7K9S7OqDW2U4l&#10;8ZZUQpryhnoqwEgl86YkCEcgU4BToo7r3Z3QxDY1e0xUVVi6Z01V+RbzjMargB4BPeVaFguhq506&#10;B3HJl9qaoG2qK7qmTUQTAVHGGSprJCXTSht53jRjMjumuGC3v1ffGMPgAEQF+iMmKABxQYTDgCBE&#10;zPSBEyHFng+ym5MzJk+aDPdpM1Td5NkLlimJC1kLhBJ8og1CCYqIVXA4f9EyVFbVKYthalqWSlcj&#10;9YevXruh0tT8/ofv8H1fXkDR3//Tr3H63EUFgQKGEo2stRZqwVCm4kIeDAzV+MKq+udBJw2tfxAM&#10;JcBl67Zd2L5jjwLD6poGAmymsmj+6lf/nyrTJ/8khc7v+xr563/8d5x97zRWxxOOLVyxwXwiim3d&#10;UW3mjHIVXCI3wwHp5nZYMcEcc0cZYJ6uKbL9w3CNx/zF4ffQlDAfC8cbY60e31DM+HBI2TxLO9RK&#10;bkB2VPWm/1cshnbPwZCQWMOOs8raig+9GZKMDJHs6YVDdQ34+u4jPLjPzp26//AL7Nh9BMtWbsbi&#10;5cmorO3EwWNncPnmZwoORXcefvXMUihQKC7jF2Cwv/4PgaGMMVSWLQLWtWsPqIc4fOBDlGfVI39V&#10;CerW16EjuRkdGxqVy1g7llCgUKyHg4KhwN9L1CZQSLWvqUfH2ga0cp9Vy8uQPTcDaQsy0VTShctn&#10;buP+3a9wmW2RaGCxGJ4mFP6pYwwHg7r/Dsm1E4ugAKFUQxG3ssDg7ftfqCo3j57+QkmSYV+981QN&#10;Obj/RD5/o14a5B48ePAUj67fxoH6RiR7+2ORsSXSjDTQV0U4rORzLXAodZR/7EY2R0WfK/mFyGRx&#10;I8tvldM8Ptu5dvZI4fO9wMQUM3QmwP7d0TAgGIqFUNKRCBy+q/Q63pUglGHDMGHsBBgqN/IEldtw&#10;3DujMOI1DRgaDB+OBH9fdBQX4Dgh8ER3qwLC4y0NOM7pqW3duHxkH25/eBzXPziCj3f3YnddBWrT&#10;NyKX4JezaD5yFsxD1rw5yJiTiPTZ8UhPjMOmmAisDwvEutAApfVh/tgUHoDM2HAUzotH+ZJ5qF+1&#10;BC3rCIvJq9GbvoEQJ6lhNmlSzeQ8DzTRjivUSqyGAn+dG5YSCBMIh1HPwLA7ebmm1nFfzsEtkl4m&#10;Y4NST9o6dKWuQ3d6Mrqo7oxNP9KWrBT0ZqdiW2660tb8NPQWpGELYXWrpK8hvO4uzsJOTrdLWpuC&#10;DGV9fK+2BO/XyFjJfBwszlQpbgQMJSJZrIUChFpJZHLVonhULohDuVgNCYb5BMM0gmFSSBDmeXsj&#10;eOJETOYzYUpgG/X6UOVCfgaGaiqf33yWrmYwINTq5WA4DGPeGgY9wqfJuyNhN3I0ZozRQbSeIVby&#10;2Lm2doQKWwWG0qG/DAxVxCpBQlX+4FTS1YhrtcOb4MeOvpaQ0ErI6wifhS1xQajxcUfuJBs0EfiO&#10;rJiD91bMxqH5Udge7otGQmSq/mjlUm6dNQUH5xKgCG9ZtobKUnYgPhR7ogJR5WqD1SPfQqaJDnaH&#10;+aKLsJRuPh4ZNvoK7DrCZ6KK09YoX2yZHYJyn0nInmyjYLSDgNoY5IHKmRNVWwRYRcnWuki3N0Sl&#10;hzM2W05AjSchhRBZ5GKJLBtDlaBZYLCcwFnnMxn13D7DipBkb4ImrymoJQiVuTuilOdQ4TUJlV6T&#10;UeM9BbsInrv48iKl4FoCpqnKHwf5QrODcJnjYIJN5gRDHmd/Yjg6pV2yf4LzjuhA7JExloTWIwtj&#10;FSQfnBeFfbPDsS3SFw28rr2Bnsq1vo/XpNjeFOLarmMb9kcH4eicSOyLCcKuMD90E25bZrkrsOzm&#10;scSdXUHwVYE0XC7VUyQJtlx7ceXXTnJCJ+9fr/9MtHlOIUTyb5mhDiFSD1lUrgXvB0Etj+tKsusa&#10;vgh0+kxFs9dEVE8hTBJsKybaqLGeewjuje7OyDQYx+dFE0CSb6qr4LXbdxq2BHqp+94yQwORDZMc&#10;+SzxueL+Jb2OpNnJNRmvopQlYl0i11vdXbArsK/ySWxIIGIIh3HBQUgMCUFCQDCivH0xw9EZ7g7O&#10;mD55CqZNm4ppM6arnIaJ85cikWCojUSWqbiXZSrjDMMJiJLgeuGSFQoM6+qbVURy0qp1aG3rwM++&#10;+ga///13+Pa73ys3svyTBNfiRt655yCSUzJVRLJYDLVgKNJaC18Ghv1dyT/FYigua4FCkYwvLC2r&#10;Qm5uPj744EP8y7/82/MqJ33BJ9LUv/zFX2N/zx4sCUlAjKEdks1cUGI9GRVGdijVt0C+MandeRKK&#10;3T2QPcUTqZO9kO0TTEhIxp0j7+MXp89ja3IGVjpOwkoTW2w0tVZwWGpuryyHdZSM+RsM6v47NBgM&#10;9tcfA8NKGytkWRIMCYeFMTH4ZO8BfH7/Me7ee4zrtx/j1t2n6Ok9iLnzV8NzZiQ8qHkL16OkohW7&#10;D32Iizcf4x7hUMYUatPSCBi+FA7/j4ChZr/XVaCERCZfJOhcI9ieOH4OdcXtKFxThur1NejY3Ip2&#10;gqE2Mlk73lCb23CgmgmALYQ/kQLBVQRBrfhZgFCrFoJhyZIipMxOQf6aEuzrOY67N7/E7Vtf8Dre&#10;IeBpkk+fPi9WPdH/PhhKBLKAoUwvXr2n4FAshpKy5uFnP1egKGlr6lu3ILukFtUtvdh3+BSv70Pc&#10;vicWxMecPsETPl+fHDiM4vmLMN/MGskG/ENo/BwMRRowlDGHL2owMJRqJ6J8kbUdwdABmywtMMfY&#10;CFPHjoPVsOGY8ObbePe1oRiqgOFVNXbwnddew9uiN97AsKFDoTd6PPRH6XCqo8YYjiRsvPvKa7AY&#10;NxYrYqOxu6EWH2zrwntdLXivrUnpZFcbzu7aiouHNIEmEnzSnp+JktXLkblgNjYnxiAtMQGpCfHY&#10;FBuFdRFhWM2/0SsCfDHfYxoSJ7sgbqIj4twcEevqgGh7GyS42GOBuyuWe03F+kBvpEcGoWB2NCoW&#10;JRKaFqJl7TJ0b16Dbema0nRa9YdCrTtZ3MYCgu3rFqNr4zJlRRRrooBhpzZ1THIS2jauVNVHpGZx&#10;zcoFKCOUFi+ag3wCanZiNDLiwqkIZCVEKeVwWe6cWPV9+Yp5qFq1CNVS73jtUrRsWoVOwmVnylr+&#10;hnj8lHXYlrkJO3NTcayCcE0wFMuhuJXFnS2BKGI1FGuhBJ4IGNYtn4faJQmoYmevwHBBvILlrNmx&#10;WB8ZhmVBQYj19IQXXwJsdMZjzBDN+MIhBP1n7uQ+CRhq3McSeCLSjC3sr5eC4evDMJrPjgS4GL4z&#10;HJaEw0kjxyJERx9LjEyRaWsDKY+nKnlYyOD/PwaGFijjuhKZnGeih3JbC5RSFW782+w5GY0CDgEz&#10;UEJoyCTkNQbOwEHCzpHFccp6tjV0loKLDMOx2EzAqXF3wFbC5LYIX+VmlpJpBwmG24NnotTRHBvG&#10;voMsAkMnYUIsieKalfJrnaFe2JEYit6EYOW23jo3nHAYim5+3pIQgvYoPzQEzUCZhwsBjjDCzzsI&#10;b6VeziiZ4Uigc0WarQEaCJa93GeFuz1yHU1Vbd+WgOmomelK4JuIBsJhOsEwh9BYRyisnOaMdFtj&#10;pIuVTsBw5hTC6WS0R8xCa6gnCgmm2c7mCg53JYagm8szbQywwXiMcpeLK7uT61XNcEId99/D7+Vz&#10;g+9ktLG9e3gOsp1U/ZDKIVKnuCfIS1M9xGcKQd4QyYaj0Uag3k+g3BNLKCRUy7jMHdH+2EEoF6jc&#10;mxiG7pCZaPKejAP8/B7vwbYwH2Ra6GKz0RheZydlrdwdG4K9cVw32BvVU51RM80FzYRICeLpDpqJ&#10;Zu+pKHGxUXkoawmDMr6zN9Rb1Vlu4LUSq2fLzEk42Of6zzHTVVAoaYWk1nUtAVburbjoS/miIOuL&#10;lVESnqfpj0E2722WMWHfSAfpBmOVRTOVkmV1E+2xPaDPYhgXGqzAMDYoAAn88cT7+iFypjcC3adj&#10;hosbZkyajGlTp8LDywv+IeGInb0QCYTD/mCoxhkqy+EcBIbHwDcwHEtXrEFtXZPSuvWbsGHjZuw/&#10;cAh/+Vd/o4JNvv32W2UxlH+/+/33ePLF12pMoASdSMUT7fhC7bhCbQLrl4FhfygUIJR9NbVqopEH&#10;G2O4ZdtubNu+G71bd6rxhYVFZaitrVfjC1W1E4KgYKtKvM1m/u63P+DBzYeoy69C/IwgxOnbIdWU&#10;D725KypN7FBNwJPOps0/GO+tS8ZFtulyQyuudW7FzYNH8eXlG/jFVULQlh3YsikdnUtWoi06EU0E&#10;x0onvj1Ych9W9mi0th8U6v47NBgM9tcfA8NygmGGhSnW29uhbd06PPz0Aj57+BTX2NnL2MEbd77A&#10;oaNnUFHVheUr0hEQPAfTvSLhF5SIpavS0LplHy5claohnyswPH/5noJCAbUXgFCr/yNgqPbN+VNn&#10;r6jP4ha9eesznD1zHW212whqpShYXoS61YQ9wqAAoVZiNdS6lgeqMalPK7kd1SJaUY2O1fVKnWsa&#10;0LmuUUnAsGBxATIWZKKtuBvnP7yFB/e+wfWbTwletzVVRwhhZwmFH527TDD76WCoTVD9UzQYAL5M&#10;J7VjBnndBKoFEAX2xFoo17extRdLVm5EQFg8ps4KRUD0PKzZmIMtW4/g6vUnePDo53xWHqva23fP&#10;XUBHejYWObpio6EJoU8S62othpJcV2M5/JEIhC8DwwILaxTYOiDXwREbLcyRYGiASaPGwJyduo6C&#10;vLcIhK+x839NlVNzMDWFg5k59HV08O7bMtZwLPRG6qjgE93hYzFK0tsQIqx1xyN54Xwc7WrHqZ29&#10;ONbRjA86W/EhofDcjl5c2L8Ln+zbgZNbO7G7phyNacmoWLMS5VTZquWoWrsWZUlJKFiyhJAYTzgM&#10;xcpAPyzwmo7ZkycSCB0RQxiMdrZDuLUFIqwtEWVrRUi0QiKXLyQkJs2chvV+fDkN9UN+fDiqFs/h&#10;b3apAjyRwJ5YCLXSfhZAlO+1VkJZLhJ3snZcX8OqhagmiJUujENeYgQyYoKxJsAbSb5eWEo4nT91&#10;IuZMdsbsSU5IpGR+7hQXLndT361hB7gx3A+p0UHI4valBNjqFQtQv3oJGlcvVaXuZNqwarECWhnX&#10;KO5kCaLRjjkUy6W4kxUUEg7rls1B/dJE1IjVcH4sygiGRQTDnDkC2NFYHRmJ+X7+8Gef5qirr1LW&#10;SPCJFgzf7IM9rTQAKED4POjkp4KhPAfj3noXejyGGZ8ll3fHwH/MeMw3YOdsbYNSOxuCIV9sLDVB&#10;J38IDCts+QwTBFUuQyM9FJjoq9Q1BdYmKJSxbwSmfBcrZDuYIcfJgsAzjeDjraxjpW7Wqj6wWI1S&#10;9UZhk+5IlZ5G6vQ2eU1EIecrJtpib1QgtvhMV9HDKbqjFERKVQ2pKbwnJkjV5G30nYKtcQTNxGC0&#10;RvmgIcQTPYTCHfMilbVQYK3Obypq/dxRS6BqD/PGNkJZT2IQ1wlHI+FPwLCG4LiTcNXN7xsJUfWE&#10;Ndn/lihfdEf6oDPECxnW+goMJXF3PeEn08kc2RJZzPlyL27jPx2dXL831h81BM2y6Y7oCPNSVsPW&#10;oOlIt9ZT7m/Zr9QtFmgUV7jAYFe4t4LPkins02a6YTvPqUNAkctk/e2EvXpPghQhu2KKPTLZlvUG&#10;o9AV5KmAtpmAKC7qrQRIVaeY16E92EPtYwvb3xvpq44p+xFAy7U3wSaTsTxXXj/CpOScFMk9auK9&#10;6uI13hYTSICNwMH5MdgWHYjq6S5IM9NR4L6XMLpL9kfIl32KdhPYjy6IUVHcYlmUfITpuqMV/G0h&#10;4ItLvZvnWSHnzOsjkJtjaYDNBqPV+tW852LVbKHqCZJlkiLIxlhZRbf4z+hzJQcFIjrAD9H+/ojl&#10;DyfKexZCZ8xE0DQPTOePaIqTK6ZOdoc3lwcEhz8LNBEg1LqRBRa1Ywyl+omnT5ACQxm3V9/QQihM&#10;QUZmFj46dRr/+M//osrg/f47TY5A+ffrf/9WVTsRV/GKVRuQkq6JRtaokoAoYCiQqMlVWFwmYKiJ&#10;UJb50oq6PhdyS58LuQONLVIbuRvNAoXtvWghGLZ2bVMl8Dr7LIa9vTvRRVCsI7zmF5Sgq3sLvv76&#10;G/wH2/cdYVVK4P2WhChg+E///O84e+IMMpdtRKTDdCw04kMjFkNzqYnshHobZ77ZEe7cPfAeQfjz&#10;7Xvxy1Pn8MsLV/Hzm3fx9cMn+MWDx/jy2k08+fgsPj/6Hm40tuHEmvUkem/+8G3ZkVmjjtMGdloK&#10;5tiR1cu4w76xhw0/Uc+3fVGN7Aj7S6KOlZ7NEw4JgRpAtNcAIucb1UB/KxRT69k5bnR3x57SMvyM&#10;EP3k8efs8G8SDD/D3YffsOP/HBcvP8Lho2cJ651YsGQjXxTi4Rscj41pRTj+wadqfKG4kgUMtaD2&#10;AhBqJWAo4Kimt35c7m6g+sBQC4d/WLLOQAkIXuextWCosRTK+jI9dUYDOOcv3VGVT65deYjtnQdQ&#10;kFyG1EUZyFmUg/JlxahaVoralRWoT6pEw+oqivC3pgpNEmm8qpydYAmqlhejfHkJyqjKZSWo4TaN&#10;yyoUGHYqKKxXlkOJWhaLYe3qSmRLhZU1BdjXcxR3b3yBu/e/xpWbj/EpQVWgS4D1nMDbOQk+EYgb&#10;CIeyrD8USjTx88olP0WDAeDLpK4lYVVqXgu4nr98VwWcXL/9GbZsP4iFS9bC3cOfCoB3oJTdnI3o&#10;+KX8Ldbxb8UV3H/4Nf8uPMS9Ow/x+Not7OXvdKWXL5L4O8k35YsKn1exCFYSEgUMy/k7KeNUVM7n&#10;XYlAWMZ1SjkvUFikJGBoSTDkH0Rbe2Q7OWGtpSWiDfThQgA0HTKMYDhEjSl8+9VXYUGQCPb0wrKE&#10;BMyNiIA719cdPQbjh41SFkPJYag3QsBQxiS+CgcjQ2SuXIr3tnSoqONjHQ040d6Ej3ra8emurTi/&#10;Zzs+2tqFo60N2FVRgs4cwn5mGtqz0tCSuhmtaSlo2ZyC+o0bUb5qJXIXzEfG7ASkxEVjQ1go1gQG&#10;IMl/Fpb7zMSiaVOwwH0S5k1yxWw3B8yh5k9yxMIpzlg6zY2AOAXJ7NSyY4NRvSQeLasXoGMdgavP&#10;GijwJzAolkI1pbQg2EU4lGl38gp0rF/KF5zFqFkq0b8JhK4YBYQb2bGt8ffCYo8pWDid7SCUJk50&#10;QpybPaIcrBBhZ4lwO5laI8LRBpFONoRbJyz0mIiVfjOwIdQX2QTXkoUJhE3CYdJi1K0keC6ei/IF&#10;PM6caP425rAtSdidsxn7C9LUeMmtaWsJqkv5YiVgOLcPDOdyu0RUEArFYljM7fPmJyA1ntctOhJL&#10;ed1CJ0+Gq5ExdN8ZjuFvEQxfeUPpTUprKRQX8osRya/y82v8XqM3+Uy8yeVDOK9eHF57E8P5IjHq&#10;jXcw6vV3MPqNt1V5vAkEQ+O3R8COz8nMMTpIIBhusrZGCcFQSs5JveGBYCjJnMstzTRTAqKKUKZk&#10;XoIVZCrWQ8kbKJVQMkwnIJOdfg47/GJX/q0mgNR5TiJYGSHLQg+VBKq6iQ4qkbWogMu1+QtTjcai&#10;yM4Eu4J90EWgL7OTtGpSOm6cCraQVDCN011R7majau2KNaxu5iSUTHVAPqGzUur18nPpFAeUEyqa&#10;faYRlrzQwDbUzHBFk9807CIUfrB2AdpDvZBuo4+SidbKKrc90g8dhMWqqU5oJJQJLEoAiox9TLfQ&#10;VS7sJm93Lg8mNPqhi5DVEeaLBoHCcAIYYXT/3HACk7/aZitBcSvXayMEZljqYzNhTMYx7owNVGAo&#10;ENjsP1WNZRQILJvK/s3fHTvigzidqlzZYhUVqKvxdEG+MwGaU3FLbzAZrQBWIEssj+3BMxQEdobP&#10;RAuhsGbWRKUeLts9J0ztr8zdXtUvLpbgH0tdHnMK2vg7rJvljkZel2bON/JcGn2nqvyT3eG+3Kc/&#10;2+qBIldrBaMFBOLeCIFN3h+2e3diCA4uiMLRJXEK/iqnOyHLxkBZ+8RdLUE0u3g+h5fEYj+1fW4o&#10;dswJJZD6q6CfLF6XRg837OB1OrYwVgUhHZwbodzqArS7eQ8kYl2BYai3D0Jn+SDST+AwABGzfBFE&#10;MAz2mgVvQo6LjSMmu0yCr7cfgsOilXVQwFBAUAOGmlQ1MpVxhrMCwjBlxizMmc+3OUKhwKEEnZRX&#10;VuDGrZvKffzd9xKDDGU5lH//8I//huPvn0ZySjZWrd2MjGwpg1eDwhKpdPJjFRSLa7makFiHssoG&#10;lFc1EgybCYatqK6XiGQBQ0Jhm1Q4kdQ0zyXVWCRytotw2E5wbCRI5ucVo6SkAmfOfkIA/Gd8//33&#10;+EHE9v2e7RP98pd/i62N3VjqF41YCzdstHRDoZULymxcUU3V2DihytYRORb2KPP0wX6ey9XdB/H5&#10;lZv45tETPL1/H589eIhffPYFvrp1Bw+Of4ATBUXoiotHoZ09CoxNUSUAx86uiR1XI+cb2KnVm5gr&#10;yefBJOsOlCyXbQdq4HoqtY3UVmYnWceO8ZksuA9rBzRb2qGNoNhGMKzl8hyuu5xgmBsVg9O79+Dx&#10;nbu4e1fq295WVUsef/5LPPniVwTEryF5CaW03dET5wjlO7Fo2QY+O8vQ1rVbjTG8de9LZTUUAPyD&#10;ASh/ojQQ9xwO+8Nif2ng8KfpnOz3HOHmDGHn7HV8cv42rl57RGD5Ep9+fB3b2veiNKMSm5emYVPi&#10;ZqTPTkfWvEzkLiTILeJLztJclKwoQOnKIuQsSEdKwgZkzN2MwlWFKFxdhMLl+ShenI/a5aXoWFOL&#10;LkKhqGVFlXIv1xEYs+alYfOiZNQVNeL0hxcJhV/i8o2HKpn0+SsaMBSLoYJbajCo00oLbv+ZgJI/&#10;RcrSSqAXCBUwlXGDct8leXl+YS3CI+chcc4KNd/RuY9/K3YgNbUUmzcVYMfOo7h55zGu3biLW3xp&#10;fMiXq9MHjiFr0XIssHLEGn0zFJjbotyIHSaBsMpC6iCbE/5kqrEQaqyEUhvZXAGh1lKoGWdojnxz&#10;M+TZ2SLdxRnLrC0RrKcP+2FjYPDqEIx/TcabvYKRb72FKXZ2SE1KQlVONlKXL0fw9Gmw0dPTBBkM&#10;5/qjxlFjCIZiQXoF7jZWKNu8Hh/s6MaZPT042dusqpic2dqJi3u24ZOdW5QF8XBjLfZVl2NXWQl2&#10;lBRha2E+evJy0MvjbMnKQndWhoLEmnVr+OwsV5BYxmnxksXInTsb6bEx2BQWguSQQGwMDsD6oFlY&#10;FzATawM8sT7AC+sDOWXnmBzigRR2LDkxASibE64sax1rF6OXYChWQoFCAcLt4kqmtvKzSCWXlnrF&#10;awmFSQtRu2QuSubFomB2FDLjQrExwg+rgmdihb8Hknw9sdLXA8tmzsAij6mYR0hMnOyKWFcnwqAD&#10;oZDiNNLFEYmTXLDI0x2r2NbNkUHIS4xRYwKrls4j5C0gfM5FJaGuYm4cMsMDkBMVhOLESHX8zvXL&#10;2e7VqiqKuLubkgQKE6nZarsqrlOxZDZKliSieFECCgmcmQmR2BwdhpXB/oidPgVTLcxgOnq0cie/&#10;Q+gTy9/bKhDlTQWG2jGGWjB8jZJ62aOGSB7L4XwJkLJ6EqDyitIb3IckQpexhVKHWVLWSES7WCUN&#10;3n4XltRUvkhE8plZY2mBIntrVNta8G+qCaSc3MB0JS+TRK1qrYnF5oRDqQNsZsDn2BD5BMUCa1NI&#10;dZRiAl6hRLVK+hQHvhRJpKyVEfLMNSXyxDIoOfw2jB2mvpMSec1TXFFKWC2ykITJJsgzNSB8CoC+&#10;qDyRlcgE2dxHFgEyRwIlJKWMmx2qJzmgWJJJO7BfmUEIIaicWDEHrX5TscloNIFvAkHTFrUEwqpJ&#10;7PfsTZVls5kwKbV7awiYqabjsEFvhIoi7gnxwnaCjMCkChAhnDZ5T1Lj+3bx+TuYEIYjsyNwmNN9&#10;fFHp9JvOdukRmMerQJv98aEEnxAFVQJIEujSGjhdTbcRKncRiloIcmJB7ODvZGsM4dNvMmp9CJJB&#10;05DpaIRkKx1UeDoR/txQz+96on2UOiK80UDorPJ2Q60E+/Dz1rhAlE4nOLtaoI0AWepuhxSCYTUh&#10;s9JrIordHZRlVSK6Jbpb5jsJZd2E3Xpeg3wnC2wwGINV499BnpMZ2oNmYBvbLTCqLJ78HR8mGMr4&#10;yoKJVlhnNBI51oYocjTjC4Er15mCpjAP9M4nFC6JQs/sQOVyryXEFziQMXh8GWKwJyEEu2RYQGyA&#10;2tdOJW6TGNwHhj4EQypcXMj+/ggjGAYSDENn+iHA0xeTHFzgYu8Mr+kz+Yc8FtrgE4FBAUNt9RNN&#10;MMpcZTGcPG0m4ufwra+mAXX1mtrD7Z0d+PKrn8kh8d0P3ytroSS2Fvj681/9FXq378PK1clIWrMJ&#10;uQXlCvoGAqFWeYViSRQ3cs0zONSCYW1DO+qbOhUYStqUwcBQ1Nm1FU2Nbagor0FOdgFq2FY1/pFA&#10;KGD43e9/T4D9D5VG5zf87/HDL1GVWYJYN0/EGjkgw45vGbaT+WN1RZU135ys+eDYOato47Vm1kib&#10;6Y+2lCxcff9jfPXwMR7evo1H9+7jF0+/xNUPP0Z3dh6y/IOQ7uSKNEMjFBmbqXQwYrFrtrR+Bnh/&#10;TANhT7vdTwXDBkLgYGDYYK2xGLayPa18y63m8kwzMyRxvm5FEm58cBJPCbo3b91V4wslYEByEQoQ&#10;yhhCkQCiLJco5Iqadj4zS1Be3aa+u//458/cyYMB3n9F2nGLWjf1fxUMz18kuHIqQKMqsnxyExcv&#10;3cPd21/g4Z2f4dr5ezi65wM0FLcgf1UBcgiCqQS5jfEbsT5uHTbErcfmOclIX5CCzMVpKFlTgNbc&#10;Juxu3IOt1TvQmNHAjr8QpYvz2LEVoSWpkkBYg6aVlZAUNUVzc5HMfWSvzsL+3kO4dV0T2SvwJcmk&#10;z/WDwudQ9mMg1Eq7zv80GGqBUOOuvkmQfazuveSwXLMuE/Gzl6O2vhvnPr3Fl8Yvce3a59jScxDr&#10;12Wjpq4LV67fw517T3D79n2+hDzAjTOfolYyHDhOxOKx+sgwsERpHxhW8tkUMBQQHAwMxULYHwxl&#10;3QICQq6tDVKdnLDIwhwBugawf3cs9AgKY159U4HhhHeHIczbm+CfgYaiQmQSECO9Z8KNIGo0YhSM&#10;RxMKh4+G/rujMO7NoRj12mvwcrRDTVYKzuzbjouHduDsrk58vKUd57Z341NC4eneDhWMImXxpGby&#10;/upK7K0sx+7yUmwvLsQuHmd7Xi625GShKzsTbempaErZhMbNyWhI3oBagmLlyhV8XhYjf95c5M5O&#10;RM7sOOTERynrWxahLSXCHynsbFLCvZEW6YOMKF9ks4MpYidZvTAWrasWoGfj8j8KhgJirTIWcOkc&#10;lM2NRS73nRkTgs3c//rQWVhJ+FzuPwOr/Gditb8Pkvy9scLXC0tmemKxtwcWeXtiEecXymcfb75Y&#10;E15DgpASw3YSCAvmEwCXzkftysWoT1qC+hWLULN4DirmSyBJAqEwGLnRISjkecnnxhXzFahKu9rW&#10;LnoOhktno1qAktuqCihi1VzEl+6FvC4E2bS4CKwJDUKCxzR4WFvAQkeT6HrYK28oMBwmUcqviAQQ&#10;RWI11IDhW6++jnHDRsBK3xBT+RI/zcEBFnq6eOfVV5/B4bt8kRgzdMQzKNSCoT6PYT7sXUwiiIZM&#10;GI+V5nyxtrWE1Bz+U8GwSgJWCIUChiXmJny5kRJnUgeXU34u4vIiwmGJjaaih+TVk1Qrkv+uRIIO&#10;JKiB0tQBNkaW1EDmtNrRWrmti7gfrftam0NxoIoIhIU8RiHnBUbzJD2KpFWx4++L32Vwn8k6I9gO&#10;M4KZpwrweG8J75unGzboDkey7ggV3CL5EmWaZjQOaSbj1Fi8NJOxmuWEumx+lgjhchdrVE2xJ0Ta&#10;oczFCqXOlmpZ3WQHtM6YiC2+M7A9yAs7gmaix2c6Gqc6q5QzMn6uaZordob5Knf4vtlhyh3bHjBd&#10;BaOIe/bA3Ahsi/RDrYcLCl0t1bi83ihCX+Qs5WLeSagtcCOomY4m2DmjI5TAxe93EZ62xfqjJ8YP&#10;nVGz0BHpjS4u38b1d/E4YpFsDWS7CImFhLeNxmOVhbKGQNtAcO0g5HYRBltDZioXu3xu5zlIoE02&#10;zzlp3DDlfpY0QeLCFjBs9JmirJeVHk7Y3TcuUtq2bMwQBYaSiqhFXMbOfNl1t0UXgXDHkkjsXhKN&#10;bQlBamhBlrW+CjYSq6pErAu4tnIq59Hddy5tYX1jDCP9AxHu569yF0ZwGurtiyAPb079EOLtD3fX&#10;yXAgJEydMh0RUQmYt3gl5lKSpkbrPg7lcgFD+ewXHInJM7wRlzgfZeXVqKyqRXFJGY4eP4a//Ye/&#10;l0OqFDXf/ccP+P4HQtdvfo87dx+horoJS5avxfrkDBSX1aK0on5QKBQJGOYXSTCKBgxlXdlewLA/&#10;FIrEatjSLpVOtqKtc5sCQrEYdvdsR0tzB8pKq5CdlY/W1g781V//LQRZxZX8ww8/qByGUg7v3379&#10;LS6cuYS0xWsRaTMJCyzcUODoiWq7Kai0lgomBEMbZ9Tau/DBtsGS8QaYbWyBXF6jCweP45sHj/D4&#10;7l2C1CN8ef8xDndtwbqgcCy2ccA6dl7ZqsSXlUpy3WBOKCSYKbETa7bg25S4fvvBYH8NhD2RLP/J&#10;YNin+gFqIBBKypo2az5wVtYoYwe7kQC7jPM96Rl4fPEyPn/0hPfuAeHvZyoxdUML4btzF469/4mC&#10;RAFDAQFxHdc1bcG8RWuegaE28lTAULYdDPD+FAnACfDJvBYKtcv/q/r0orhob+G0uGMJOaclpyFh&#10;5urVh7h96ynu3/oCt688xsfHz2Nf+2Fsq9mF5oI2VGfUoTKtitMatBS2ore6Fwc7D+LsgTO4fZov&#10;Cpc/w7WPbuFo13E0ZzaiaGkecuako2p5CWpWisu5HKUExZx52YTKVNTn1+PCqSv4/LM/Uy7Zj85d&#10;gUQji6tWOx5SC2WDAaFWz8HtfxYMT57VBMFowfAKnwN5JmQ4wdoN2ViybCN27z2BW3d4/e5KSb8v&#10;0dW5F3PnJCEtowhnPrnC7x7h2tVbuHfjDh5fu41dDW1YJR6JMXrYKCmfTAQK2WEOAobiPtZYEdmR&#10;DQRDcSMTGLMJhpvsHTDP1BTe43Rh885oTCAYjCIMCBgajRuDeZGRyE1OxoZFCxHr6wufiRMx3d4O&#10;U/hbcOPv1mq8PswIiBOGDsVYguEsJwc05mWoSibXju/B+b09CgpFAoVS//hokwYK+4OhQGF3bja2&#10;EQo709PQsHGDshZWrlmFslUrUbJyGYqWLUH+ogXIJRBmEwizE+MJWHHISohFdkIMFYksQlR6dDAV&#10;iAx2KpnsELPZSeWxMyxOCH0GhluSV2igcBAw7E1bo4I8BMIExiplzF58BNIjApAa7o+NYT5Y22ct&#10;XEYwXO7rqaBwTZAv1gT7Y01IINZHhGJDVDiSY6KwOTYGKQlxasxk/sJ5KF66UKXeqVixGLWrlqFh&#10;zQo0rV2BhlVLUUtQFFdy7bL5qCIMyrGrFiYQ/uahZdVidKxbpsBQLIYSNS15FxtXzuNLlFRAIRwu&#10;nY2yfnBYMD8WmYTQDVFhmE9oneVoDzt9PegOH47hr0mC6jeUK1hyVr772tsY9voQBYYCfGItfPu1&#10;16E3fBQm2dgi2scHCUGB8HRxgcHoURjK+y3rvfPqEIweMoIwOPIZGEo+Qy0Yuo0chQCdsVhqbMgO&#10;2hzlVA3haiD8/UFZcH1KEmKXUaVmUsqMvwGRheS9o/oATlsXWNKXSE48VSuYACc59STXnSRPltq5&#10;Ml9oZoA8Yz0UmGpSqmihUCKiB0pSrJQRAsspSatSLMfjMpVmhVOB1NTxo1WgTDPBTQI1dvIZrHV3&#10;UkEtUsaugG1QFVDEgsk2SFoV+U7K7uWa6qp6v2WEWYFWqUhSZMPztOU5SVUSTsUKKuXrKjmVcneV&#10;XFdyBqrz4/7yTCZoxtyZ6ROMzVE10VbBpYwbFHeqQFSXpMsRC56zuUqyLdBUP8MF3aGe2EkolKCU&#10;bdF+yLYnqE14G9UCZAS/g/MjsXdOKNfzQlf4TAWDBxZGq7Q5e+aGKyuc5GPcPy8S22M1kd/r9Eei&#10;3msSDi2IxYkV83B0SSL2zo3CnjkR2CFjCONDlct8Z2QgWmdORYGdOfLseM8IwO2+U1VqnR5CZCXP&#10;oWHmJDXOUKx+ldMc1VjKLEJ0iZOFWqfWeyLqAtyxY2EEdhEKDyUlYh/bXOFur6ywYp3tILS2+k9T&#10;40YFYtt4Lq0hnmgMnEZwnaIBw9iQUEQFBiHC319ZDMNn+SNkpg/liwBPH0yfPA1Oto6YPHEKIiLj&#10;FBiK+oOhxmKoSV3jHxKFqdwuYe5CFBWXo6S0Ao1NLbh5+xZ+89vfKjAUa6ECQ8783d//Ez44eRrp&#10;WYXKWpiZU6xA76daDGVdsRhqwbChWcYWblHSAqKAoUgLhuJG3tK7E22tXSgtqURBfgn27z+Ev/37&#10;v9NYM/uCYqTSiQSf/PXf/CP2bdmD5cHxSLCZgvWO01FkPw3V1pNQbeXKNz+xGDqixpZvHlaOWDJG&#10;F/G6RiibtxjXDh3HLx89xtePHuKrh4/w9b1HOMzjJvH6LrVyQKqVHX+MtqixsEWdKd+E2KENhD6x&#10;IGqXDVR/0NNKlv9UMGyUfcv4QnZy/SUBJ03WNmi3kYAYa76dmmGVvgEW29phd2kZPr9xC4+lBN7D&#10;J8piKPWO5y5cjaDw2arcXXF5Ew4fP/PMyiaf5xOsm9q2KzAUl6I2j6GywvUB3n9WAnBawBTYlP2+&#10;NHE2NRD+/pD6byOgowXQi5fv49Kle7h+9RGe3P8Gnz/8BT6/8w0eXvkCN87exZVTN3GNAHj9zG1O&#10;b+HO+Qd4cuNz/Oze1/iK6//88S/xxZ2f4+qHt7C/9SDq0/gytKwAmXPTkTE7A1lzs5A+JwPZi/NQ&#10;n9WAozuP48GNz/DkCbe5+ZqVSvIAAP/0SURBVAhnVclBjetYwFA0EAIHkxbc/jcshmJRlso36Zml&#10;WLUmHQcPn8LTL/4CDx79AmfO3kRJcSNCQxOxbPlG7Np7BOcv3cT5Ty/j2qXr+JwvkB/vOYTM6ATM&#10;0TPGKh0DFBhJ/kJ2WoS80gFgKNMSPrcChkXmFi+AYSmf/TzCYaatrap4kmhoghkjx8DszWHQIRSM&#10;ogQMzSaMx5zwcCTNnQv/SZPhaGiISRYWmOnsDD9XN3jZOcCJ25qPHgudN9/E6NdegY+zPVoKsnH1&#10;+EHcOnEQl/ZrKpiI1VBcykcaq1VZvEP11TjSUIt9VRUKCtsz01Gzfi0qCIEFixcqiBKoWkvAWhUW&#10;rKarQ4OxMtCfQOZHEPMjiPkrC9yGsBBsighBSlQoUqM1FsNUKi1SwDAQufHBKGKHVTEvCrWL4zVg&#10;uGnFs/GFg4GhVBoRa2H9csLWgjgUSKRxJMGQ+90YRgAM0oKhB1YFzMLaELYlLBAbI0OxkRCWHBtJ&#10;GIxB2pwEZMybjcz5czidi8w5icjhfK5obgLBbTaKF8xR6Xaqli5A1WICoQLDBQoGxYJYs3i2mm9a&#10;uRBta5Zo4HDDUpWEWwuI9SsXoHY5oXL5PFQsJRxS4lIuWZSIvLlxSImPwhKCa9BEZ7iYGMFw1CiV&#10;kkgTPCIJzN/GCAk6evUtSGlDuf8yHTPkTVjr6mIWXwgWhIUhKSER8YRDV2srjHp7qAJDsTqOeI3P&#10;jrIaaqrmPAPDt0fAZcQI+I4ZgwUG+kgz50sMwVBTgmwA/P0BVZiZPJO2YkoZgVCSJg9Ukak+/2Zr&#10;pPLbSSJjgpPMi8oJdJLHTuaLCIRieeyvIgKeAOJAaS2HMl/M48i6MuZR1hdwrLK3Uvn4MiaMVdbE&#10;chcrVLiy/yDQFRAEBeCkaoimqodYNAmZ9nx5E3iVCh9WPCfOy/cCsVKFRM5F2qk5HwNIybkae0v2&#10;twRES2MUGk9AjiRz1hur1pF6v6UCuwY6yNYfq8rxSV5BicqW5N1ljuZolTQ4jhbIMNZRKWXEUllk&#10;Z0o4dMbWiFnYGeOPzoBpSLcYj+Vj30KJqwX2EfoOEv66gj1Q5sbzdGL7pzmgNWC6ckdXTXdC6UQb&#10;tEpuRoKXVHYR17kEkkiFlt2xodw+Gnviw7CDILifcHiYLy17+SK3l9+9Ny8OR/hi1+Y5Bdlmuigk&#10;CDdMdVJBQOIyP8b1j/D3K+7xnVGaMZoVk2yRQ9iV8aQ9QZ7YmxiK3XPCsXtRJHrnhmDv4miNddHB&#10;FCtHvqnGi3YHeaCdL3NNPlNUuiAZg9kSPENZENtDPDRgGB8RgZhQwmFAIKL8AxHpF4gwwmEw4dBn&#10;uhc83WfAzckNk9ymIDQsGrMXLsccSguGAoXaiGSBQ//QKHjMCiQkyCDyEqWeLVvx9c/FTasZWyj/&#10;JBmMRP7++S//Ett37MXGzVnYnJb7zFr4U8YYyrpaKNS6kgUGBQL7g6HWatjetV1BoVgLe7fuQkN9&#10;ixpfWFVZh2vXbuI33/4W3+M7fN/XTgWG3/6Az598o6KRE6f4Yr7VRGQ4exIAJ6LSzIVvfS6os9ZU&#10;Pam2ceHbkAOWEwxX2ThhT1o2vvzwDB6fOYcPd+/Bqb378PmFq7i0az9K4uZimYkN0s1s+NBbo1ry&#10;GJpYoZ4dmnZcYX+YGwiEWvUHvf7rDoTC/vvS6g+CIb8TMGxlx1lvY803PT5YRsZYOckdhxua8fnt&#10;+7h37wHuP5EI44c48eEF5BbWqHGEs/yj4BMQjai4RVixOhUbU/IVNK5LzlFuRK17WSyJAnF/COB+&#10;sghtYsUTWLty7dH/z95fxud1Xen/cNCJY2bLFjOzJVnMjJaZmVG2mJnRMjMzMzMzB9vOdKgdnmnT&#10;hno919q3jiIrcprMbzr/vnj8yZVz7sOo/T1r7bWW0tXrj1V/QJneXuIO/qkScFXu55Y+cypCmsAj&#10;+714+T4ucnu3bz7D4/uf4vb1Z7h19Qn1FPduvsCTB58qaHx09yUe3HmBhxKkw/O+c+MR7t96juf3&#10;P8eLu58THu/jyKbj2FK7DdWpdShdWIGKlGrUpjdgU/UOnD9wBY+5jxcEq9u3CYUSgXxVYPV7KBTL&#10;4Zkrt3Fa1AEQavoe3P6yYKhdK7GyChxqfQyv3HiM+sYNmD4zBYXF9Vi3YQ/WUBlZ5UhMnICw8GFY&#10;kpKD/fuP49TZyzh37jIuX7iKjx+LhfUCymfMxXhzG0zlx1eWIeHPUFJ/iIWwPRjKbzbCCgzFndwC&#10;hiaUAkMLpFlZY56VDYYNNsCQrj0xiFDQh1DYo8ViKGAYFxSEcfw76efgAEf9wfC0sECQkxNCHZ0R&#10;aGuHIcYmsBswEPoffIT+776DMBd7rCrIwd2j+/HwxAF+HG7FuQ2rcGJlIw7UEQqrSqky7K4sw7aS&#10;QqzLyUL94oUomDIJSySCNiISU0NCMCEgAGN8fTHcyxMJ7u5IHDIE8S4uiHVyRCzBNN7BEcPcXDDS&#10;0w1jvT0xJcAHM0P8MTssAPPD/bGA4LYkJgipCaHITo5C0eg4VIxPUmDYOGMsVi+YqgJNOgLDdUtn&#10;q/JzAoZ1BK2KCcORPzwOmUlRSEuMIIQKkAZgRpgvwdAXMwlcswipEj09NTQQk4L9MdbPG2P9fTAh&#10;yA8TQ/i3MygQ4wIDOC+Q5xekNDnIH9OCAgiWQVgUE4HM5ETkjUpGwZjhKBo7AlWTx6By4ijufySq&#10;J49W1sumWRPVcQkQamAoQTXSD7KO4FjNc6ucPhoV00ehbCoBcfIo5I8fgdRRSZgeHYZYd2e4EaqM&#10;e/dC7/feQ3fe717vfaCCRnq80wnd3n5fAaGo+7tvY1D3rnAmzIW5uWFEcDAmxsVgTHQEQnlf9AiX&#10;ksrow7fex0dvST9DcSV/pJKja2Bo0qU77Lv0gH/P3hg9SA+L+bc038IM5RamHQLgm1TaHgwJha1q&#10;AcVWYCSUCRyVEK6kuoXUzBXJuNTI1aaVCDAS7AQmxfqYbzgIBYQ96cvYkcSNXSLWRI4Xc7/izpah&#10;VPIo5jwJlpF5BcYCdYNVaTuBMkkQLbnyBE4lobJAqdT2FUumDgT5nvJYVJ1hmU9J5LaqNyzjVImc&#10;DyGxVMCWIKryQAqQ8ncJ9yXpf6Tcm0R7V3L7skwxp0sVkjzuW5Qv14MgWuVkrSySmQb9FZRKsuh8&#10;qX1srocVBKat0q+RoJVnY4j5A7ui2NEUB0bF4sCYeJUuJtW4L5YaEn4lmIegmWOpr8rwaeX2xAqq&#10;1WGW/p0SDSz9Lgslklzc+g7mqBnqguUBnqpvplQ2WeEzBKt8PQjMpvy71l+Bs5TAq3a1wUo/d2zi&#10;O72WH2H1Q51UuT8pK9jg7awAN4f7a/JzJXyGEzrDVX7HhghvrE0MxtrYQBXlPbd3Z7Xs+gg/bIwJ&#10;xLooP0gpwrUxAVgXF6SskJJ2R4HhyMREjEhI0NVLjorBMCoxIhqxBEQ/Tx9lMXR1doML5R8UpmBQ&#10;wFAikcV9LFAokCh9DhNHjkNU/HBCQQymzJijElvnFxTj6LET+M0//xZff0fsouSfDL8jGH7y6S+U&#10;a1dcyJk5xQr0RJrFUABRAFCT/BY3sozLMiIJPhEolKCTtq5kDQjbqnnFOgWH0s+wtKQSOdkFWLli&#10;LT7++DN8ha95jF+ppIUqj+GfgD/84TvcvHwPS6fMx0gC4Xh9OyyROsjGjiilKswclSu50tyeL5wd&#10;XwYbzOw9CNnuvrjIY3uxcy/2llYge8JELE4ajh3Flbi1fis2z1yIRVwnnQ1bqUQjEw5rKRUx3Ab8&#10;NLWHuv+J2m9TRS9rYkOpcyFrcGiBZjup42yBCmqZoQGmsZHNSUzGxV178erRUzx6/AwPnonLWOcu&#10;Fovd+s37sGBJDsKih8PTNxx2TvywGBKowHDl2h3KxSz9C2X5nxJ00tZy92MSMBQovE0Au0UAu/fg&#10;Ezx59kv1++bt57h240krJMrw8tWHCuraA6O2jASZnDpDaKIk6ESr4SzHdP4aj/uKrq6zrirKbdwm&#10;5F2/+gibNu5HVeUqNC/fgkMHzyqL4rOnPF+C4GWue+fOMzV+/tx1XL54D3cIkk8ffIFXj3+FZ3c+&#10;xaNrz3H+4DUc2XqGwxu4fvIB7p5/ho8f/gqf8Hzu3n5G4H2AMy3wJelgJPG2iqSWJNdS/eRSx67k&#10;9uDWkWQ55Z6+wutKqcTZnC4AKXWQ2y+vSYPMthJrYVvJfZKAJAk+2s9rs3BJLsIjhyMqZhSCCYNe&#10;PhHw84/G9GmLsHHDLty69Qi37j7GnbuPcOPabTy5+wT3eX6rc4sw1c0LUwxMkWthx0ZEIvotvo9E&#10;blGxuIzNpQyVWDdaopH5fkly6xzCZDbBMJVQOJPT4gYMgutHPTDo3U7oS3VvAcPeH3bCUEcHjIyI&#10;gK+tLewH6mEo3xN/AqEvYTSE00LtHeDDjyv7/gNg2rUrxhF49jc34PGJw3hwdC8ub1uHk6uacKhB&#10;aiVXYF9NOXaWl2BzYR7WZmegZsE8ZI4dTbgKI+ANRbKbO0Z4eGCktxdinZ0QZmuDMAc7BNtaI9jS&#10;AoEW5gg0N0MgYTeMvyOsLRFtZ41EZweM8nDBBDYwU/08FBwKGC6NCyHQhSN/RDRKCYdVE5PRMH0M&#10;Vs+f0upK3iI5DbMWYkumJMWW2sSzsWLBNDSIFY5gJRbDolGJqo9hWkIEFsWGYJ70MSQYTgkmkEYK&#10;yPpgjI8XElwdEcHjCeK19yGk+JmZIpx/S8J5HeVcEgi3Ca4uSCLUJg9xxYghBC4BXGq8F4/ddyjm&#10;hgRiaWwkcpJjVd9GsRjqNLJV9TNGo2HmWCXlTiY01lE1M6XP4lhUTCMYTh6h3Mr546VEXjJmET5j&#10;hzjDiyAjaYUGdO6MPu++i97vvo++73dGf6r3Ozow7Pb2WxjcpQvsDQbBi9fZ19oK/lQ4wXJEWDBi&#10;/fxgwQ+FD9+WyjhvowvBsPvbH6L3+4RDAqH0YRzQpSuMu/WCA6HQv1dvDBswAHP5tzSb16bMis8s&#10;Yap9ZHKFuJp53crMTFBlZc6hzn1cZKSPIgJXvuFgBWQ1DtZo4rUuJUDlGw0mUPFZJ6SVmAjgDVSA&#10;VSFWNYEqwpLAmEgCX763HMp0QhEBKlt/gHJJi0VQLIHKncx5EhUtFkLlqhZws2pxK7dYEGUZsRSW&#10;28j7xn1xuiifoCdgJC5g6esoAFbG6VI/WABR8u8JGIrKbbgNTq+1s0CNrTlBkMdKsCvnMlUCejyu&#10;Sl6DSp6bGhJiS3nOxQYDUcahLFNDIJVhBedV8PqU81rJNqSqhw5C5fg19zmBTaypAooCkYQ1WS7X&#10;TI8QZ4hqNxss93FBhbMlMk36I5/gt4mguD7MB4WERaknLXWVxbWtLJ1i8RTA5LkWqO3qzk/Au4hA&#10;m2s0CHn8XUgAlr6YRTzHei8X1Hs6I4uwK5VPxPKaPXgAcvUHqmORfqgVNrx/LW5/Ka+Xrt8XGQZ9&#10;lQteSuRJZRSpciLXtpTQV+fhoAJ7yj3tUCFl/1pyH0pVlnT9Pupe1HGdVf4eWB0yFKulX2WUP7bx&#10;78PO4VEqB6POYhgfj+S4WAyLESiMRlJktALDaIJhwFA/eHt4Y4jrELi7e8IvMExZCCXBdfLoiQoS&#10;NcuhNi4JrsOiEzFt5jykpmWpBNfXrt/Ef//uvxUQ6py0uhrJX/7ha9y4dQ+lZdVYsDhdBZ1oruG2&#10;rmQNAjUrolgMtWmyvIBhVW2zDgzr/xwYSn3kdWhsWoX8vGIVeLJzx178/T/8BkRVfEM4/BOHX38l&#10;QSjAv/7L73Fo11HMiBuLkVbumDLICulG9iikSo15AwiGFQTDCgFDMzs+dDaEPWuUewfh0Pxl2L80&#10;AyWJwzHD3QOTHNxQNWoiDizLxqqksUg3s0GOPl8UIzPUsCGrpurY2LQHOFFHoPdz1X6bbcFQgk7a&#10;gmE9YbDJxpovmzlfWCssNjLEdGsbNM5fiAfnL+Lpw6e4dZ8N9kM23A9fqdyE4iIW8Dt8/BJWrNmu&#10;LIUz5ixDSlqhgkKxDEofM7Ea/WiN5DZqD4Bv1IU7CvSuEwAF5A4cOofDRy7gAiFPIohVPzZKGwo4&#10;3hFovPWMz+djBYoSUCJweYnbUdZCAp9sUyDxTAscfm891B2fzJf17hBGT564ipTUIowaOwuz5qXz&#10;eduCA4fP4yJBUnINSvWUqze5fYLdWYKTHNt17u/uHcLyPUIh9fD2x7h/4yXOHb2Jo3svYu/Wkzi+&#10;/woe3/kEL55+gevXH+K8WAYJY+JK1vIuqhyG/K3A8A2g9iZpcKdBoaa2QCnLvQkM229PU3swlOsm&#10;fT/FWizXu3nlVoyfOBdBIQnw8A5DSHgSps1YjOWN6wnON/D06ae8V89x956UILzL6/MEj28/wl6+&#10;v4siYjDZxAoZZrZs3Cjj16FQUtYU8ZkuIkC1giFBMJ8AJ2AoVU+yzK2x1MoOU/g7up8enDv3wIC3&#10;3ke/dzqhJ+FAyuB1fe8d2PLZj/H1xVArK9j07Q8PUzNCjjMiHRwwjO/1ME8vRDm6YKixCZz698Os&#10;+DicXL8aT04cwZ0DO3F2wwocW16noHB3RTF2lhVic0EuVqUvQ9Xc2QSWUZgVHoZxhMJRHu4Y6+PD&#10;7Q4hXNnB29gYzv37w7ZPT6oXHPv24e9+cOU013594dy3N1z69MaQgf3gz4Ywgo10rJ0lRrk5Yhrh&#10;cG6IRCb7IoUQl5UYhqKRuj6GbcFQJbuWiijZi5Q2ExLFlayBoUBY2TiC4cgEZA2LxrL4MCyI1vUx&#10;nBbqg4mBXhjt7UHQc0aciwNCCDM+xgY8dkO4D+J1JYB5GhnAy8QYHoaG8DTQhzevaYCpCUIJXJH8&#10;OxNrL3kZHTDcxQmjXJ0xzsMNU308sSDED6nRIfwgjULBiDgUj05A6dgkBaoSdFI3fZSSgGHDDOlr&#10;SM0ar+CwavpoVBIOJRhF0uFkj03GnLgIJHi6wocgYzmwDwZ8+AH6v9eJeh8DO3WG3gedMfD9ToTD&#10;dzDg/fdgzWvsReAKIpgHEMy9CW7+NhaI9fbkM+EDa56LJD3XgeGH6PE2wfKDj9C3FQx7KDC079Eb&#10;PgTDRH48zDIwRCafy1I+T5Ka5gdgyP2JFVCshBUWhDheu0Le23S9vsjU76+G2QZ6qrRao7sTsgwG&#10;KKAQQNOsdQInyhInUcqEH4EgqbmsXLQEwgLCURlhTJYpJIRkG+opGJRt1rnY6+BO4K8NAIqkD2KB&#10;DDmtjCBYQsjMJ4yp6eJS5rj0P5R1csSda6GvSscJQAnMqP0JmBGGdCBlrFRpx3aGEFRJYKoU8OQx&#10;iSWwgtus4jWppmraqEqslIS/UgJXCa9FiQJELs9pIoFHgURZV6yjsj1lhRQQ5ngxt10o1kfOkzrB&#10;Mk+Wkaog2SaEMwJiqS2vgY0xcs0JkeaDec5GyDYegGWDeiKTcFbM8yknVGqSrgG67gHcL6+HqJL7&#10;r+C7IJbLIp6LXBdxwUt/zDpXe15ve97Lger+igW5lO9MBT8IBIiruWw1r69sU6y/eYZyn3nvJWiI&#10;xynXqsbRClX2Fgpwi8wJubzfcp3lmhc68N458+PD0UJFn6v+pdxOGa93Oa93mS2fQcJkOeG3yt2W&#10;UOmIRi9nHRgmxcYgMYYwGC1QGIXE8CgkUFEhYQjyDYSftx88+YfPy8sH/kHhKtBkxNjJGE4JCOos&#10;h7pE1/Jb5gdFxGLC5BnIyMzF5i3b8fLVJ/jq668UEMo/gUPRP//Lf2D/gSNYmpqp3MhaNLLAngaG&#10;msVQg0KxFmpgKMuJxJX8c8FQVFhQqnTl8g18+eUfdUExBMNv//QtvvnmO4hH+Vdf/AOaK1ZgtE80&#10;Rpk5Y56+DV88R5QY8+UxdeBD5ahUbsZxE9K7pRMfKFeUu/mgNigSeV7+mG1ug8kGpphqaIVMd3/U&#10;Rw5DjU8ocoytkD+IX0BGfADYqFSyEahho9Me4EQdgd7PVfttvhkMubwl92lJYOVQansu4h/xeUPc&#10;sbeyGp89eIx79x7i8u17uEhduHFfWf8kylhLVSMWwZNnbyhIFCAQK9Hj579UAKn1LdTgTwsU6Ugd&#10;QmAHkuCQmwRA0Z49J1Ba2oiiojpUVa1Ec/NmbN68H3v3nsQRwuLJk1dx5coDFTxyV4JHHn2Gx48/&#10;x8OHn+KBACMhTyx9FwiHSucIiOc5FIsidU7UcnwCOLfFQnnvFfbtPYWpM5YiMHw4ho2ZifKaNdjO&#10;fR4nVJ6X8716HxcIdsoSR+CSYxYIlX3duP4Et24+x51bBMzjV7Fx7T7kZlZhxpQUZKdV4fiRyzzO&#10;T3D1hkRxi+VSpwsEQpGKShbrXovFsCOAe5N0EPe9lbGtlbC92q6nqaPlRB2BoUi6DzzgNRcr7qYt&#10;B/jeV6mPh5LK5di55yhuXn+Ep08+VWB45w6h8Bav0bXbuHf3MZ4/foFLR46jYNJUjCfYzRvMP4Sm&#10;ViiWfoZ8pjUV8wNLYLCIjau4uCTYpC0Y5nPdLAsbLLa0xUQTS4T30YPdh93Q76130E/cyYQEqWIi&#10;bkLpixbo7AJvAowtgcxF3wDRLi4YRZCbEhyMaWHh/Pvgh0h7BwQSdDInTcTVnVvxlGB4becmHFtR&#10;iyMN1dhdXoSthTnYmJuBlctSUEMozJ8wFgv5N3iSny/GeAwhGA5BmKUVPAfrw7FfPzhyf6Zdu6DX&#10;22+hz9tvYzAhxOTDzjD/qAssP/wIg999V00z7fQeHHp0gVu/XnDv1xPRbHhGuzkQrtww098D84J9&#10;CFhByBsWodzJCgwXTFVgKCXythMId+QuURLL4ca0earKiQ4MR6BkTKJyJUsfwyUCheF+mBXqi8mB&#10;nhjr644kd2fEOtkj3M4K3myYhwzWg8uAfrDs1gUG778Pfcqoc2cYizp1ghmHVl268Zh7wqVXL3gM&#10;GIAAwmIk/97E29gg2ckBY91dMMXTGbN9h2BBkDeWRgYiOyGcxxGDolFxKJ+QhKrJwxUg1s8Yg6aZ&#10;49E0awIa50xAw5zxqJst1sMxqOD8kkmjkDt+BBYkxWCErycCHaxhNbA3BnzwHgZ9+CEMeDxGPB6T&#10;rt2V69eoy0ew7N0DnqbGiHB1Iky68WPAjvCvT7gdBH+eZ6SXB2z09dGlDRj2fLcL+vC+CBTq4LAH&#10;jLoR6nv0wdBefZDQbyBmGBghg89msZVlh2BYTrhT7mNx1/Ja5g4aoCyEYnHKJZykGQ1AhtFA1Lg7&#10;oGmoKzIIhst4LjnSF68F0ARcUgf1xuL+3bCoTxfO76kqY4gbNVWvF3JNB6HR0wnlDubIkgTJg/qp&#10;aOa1Ad5Y4z8UpXYWqHCwQoW9Fco4LgEnEmgi0cg55gYq+rmWz1fdECcUE1CKCXWFfOaqCDvLvd3V&#10;vBIHAouTOfLtjHURxnaEEHs5bwEjghh/S/R0rri9CTS1ztYKEMt4HGLZVMBFiBKJxbCKsFfNoYrm&#10;NtUBo+SCLOe1KdYfiCICVimvgVgKlcVQLI4cKpczr4m4mGVbyv1MCG7rem6dJxY/s0Gqb2MxobaM&#10;QFsqx8rrXmCqR4gjmBkKmA0iTHKbBEpNciwCo9W8bzW8fwKw1WYERBM5RkIhj18sxEU8JnHbi/u9&#10;0pZ/jwwIqJxfZyXtL9tm/g0R8FUQ3GIFLZPjpYrEskiIFzd5Ja+T1Eius7fk/vns8HzkmAoEIk30&#10;VEqiPJ6DXGOxyNbwHspxynkWi8XUcCByjfXUsmKNlGAdgUcFhvHRUd8rMpKKQlxEFKIJhmGBYQjw&#10;CyIYDoWXty8CgyMQGZes8hgKGEopvETCoCS9FleygGFYTCK8/EM5byyysvNx5OgJ/Prv/1H1L5SA&#10;EwHCbwheUlXk8y/+BlKObsHCpViWnqeAT4BQJOCngWFbKMzJL1PjGkCKdVH6F/5cMJRhQX4Jqqvq&#10;8ezpK11Ca3wrzmTdcfJAv/7jn/D03ksUpRQg2TUYEy3ckGbqzIfUmTeacGhOCLRwVJKax8Umtqi1&#10;cecD7cIvCxssNbLCYhPKwJzjFlzXFlmWriiyG8IXbgjh0hIlg/RRZcSHiQ+PPMzVZh3nLOwI9H6u&#10;2m/zz4FhPcGwmsMia0ssYMOaERqKM+s34Ytnr3DzNiHn1h1cunMf1+8/U1AoVkABP7EIijRA1NLY&#10;yLCjPoX/W2B469YzBXq7dx9HdnY5CgpqUF6+XEFiYWEt8ggg+fnVKClpwKpV27Bhwx7s3HkUBw+e&#10;xfHjl3GWAHft2iPcv0+IJSgqYHz0OSS45DYl0Hn16iPlahaLolgSLxPs7t15iSdc7ugRibbNQWzy&#10;NEycnoKymrXYsO0IDnLbl7nuDcLjpRuPCV+6Si3K0icS4Lx0T1krr918hsPcTmPDJkyfuhRhwcMx&#10;Yew8bNl8QJUclMohF69K0u87yo0s659r6WMosCn9C09d6dhtLH0S20sgta2lUH7L9LZWQ1n3e9j7&#10;4Xa1ee3VERjKvZKPAnH3S2WTh7zON3jfrt58jOt3n+L+o4/xTNIc8Vxv335MgCf4XrpBXSfI3+V1&#10;foFbFy+jclEKxljaYGIvqfnJxsbYQlU5UZVO+GwLGBaYs7HiH1fVf+o1MLTmPBtkUgsJh+O4frCA&#10;4Qfd0Zcw2Ovt99iod0a39ySVyVts3DtjqLUNQpycMYQfcQ4D9JT7WFKxzImOxPz4WEzlu5Hk5oZk&#10;Tw/UL03B/UP78fjIQVzctBaHG2twqK4SO0rysT47DStTFxMKZ6F4yiRkjhqOWWEhGObshGD+HfAa&#10;0B+GPAYjgpRt794IsLaGt4UZDHkMvQiGAykDQqAJYcaUgDiQUDKQ0Gj+0Qdw698Xbn17weaj9xHI&#10;RnIYG4wJBKvpbKjnBHlhSbgvsuJDVACKBoaSrmYHoXAngXBX/lKl7TmLsTljgQo+kX57lROHE8Ti&#10;kZMUjRRC4XxC4cwQb0wjFI73dcPIoS5IIBhGOtoiwMIUboP6w11fjxoE+wF9CVkfojePuxev5UBe&#10;Wz1q0FvvUm8p6VMGnG/Gc3bs1h0+gwYikg1kspMjJhAwpnk5YxbhcH7gUKRE+CMjLoTHEoniMbGt&#10;cChWw6aZ47B89ngsnzsRTVQjVU9ArOa5lk8Zw48JKTmYgPEh/ghztYOdXm9C4bsw7koI7NUb1n37&#10;wr7fAN7fgXDUG6CsnJHODhjh54XRAT6IdXGAt+FguAzsCw827OFuLgoMu/M50cCw13stQNi1R6s7&#10;WZ/j1t17w6tnb8QTDKcZGCPVzJIg1bHFUIBQrIZiQcofzMabYFhtb42dSVHYFBeK5VL71tsV6yMC&#10;sSU2FOVO/MAhGC7s212lkqnmuVW52CgYk9JnOWZ6BDYbNPu5K/fj/F6dVR+4jbyWKwj1Uqt3Yf/u&#10;yDbVx5pAb1XPV3IilhAIS/kMldhboIAQkkNokLyFi6SM2uC+qHK3RyPXL7A1U8Aq+Q2rPRyxnPeq&#10;xt0RFe52qPRyQI6tEdu/firZdrWbrQpEKSGgym/JqShBH2KxWsGPmEqZxvllNuJyNkMlwUfgp0qs&#10;Z7w2AkkCYJX83cjzXu3hjJVujqizlVr+cu1kHoFRQIkgLX0P24KfAGERgaiYgCXblOXaqpznUMZz&#10;KacqrYxRQZVZEiDluhJ+ywlZhQQpASvZvtb/UduHqPU4xeVtbEgR4gh+Wv/QEk4rpko4XsX2VaCw&#10;guM1bPtrTAiUVC23IVJwqbYjbMBj5LgAr2YNlf3V8jkRgNQk09S5S7CRctnLNTEheJqpNr2Oywtr&#10;lAlEy7I81yKBcwFmwuUPwDAhKgqJ0TEcxiA6NBxRoZEIDAiG+xAPeHh6I4i/xSI4bPREVTNZQDBu&#10;2GgFiGI5FPdyeEwSPH35h27EGBQVl+Pa9Vv4z//6nbLGiftYwFD6Gv7xm69x89Y9tcy8+UtUNLIG&#10;hgKFmpVQk8wTKMzKLVG/NSgUN3JFddPPAsPlzWtQXdOoopHXrd2EX/7i1/jqq++IhF+p4BMVMS1u&#10;5N/+F04dPof54+Yi2toLUyzc+QK4oc7chRfUCSUChZYydOBFtUMRYbDa0pk32gHZgy2xTM8UmQTG&#10;InMHkr4NHyg75BvbIc/QBiVG1rzhVqjU55eCeij4AJrx5vNmtwc4UUeg93PVfps/CoZ8iBr5hSGR&#10;Xxl8KOeLS3n0aFzfux+fPmGj/eAxLhIKrz18gtuPdK5kgUCRBonSn0wgQGBQxmUoEChwIND3Y0Co&#10;qS38/agIHWIFFKg7dOgcKiqasWnTPmXxO3PmBvbtO4V163Zh+fJNaGraqOYXF9crWMzNrVTDsrIm&#10;NDZuwPr1u1uB8eTxK7h17Qnu33qBR/c/xaO2VkWC3PXrj3Hn9nO8fP43BMhn2LT1KCrrN6OqYTNq&#10;l29FXfN2bN55nND2AHcIj1cIQWcJxlLRpRUML99VKXG067Rr70mUla/A1GlLEBM7HpMmLMAmguGj&#10;pwLXzxUAChiqMnNiLRQ4lO0Q6C7cfICLtx9CEl+31+Vbj/6srt55onTpJgH+OgG+BRIF9I6fk1J7&#10;/29gKPdUzlNyQ0qAkHLt85ref/wJbt7nsyP1lK/xuZJKLtz2+fPXeW8FgG/g8pWbeHDvCR7cvIM1&#10;xaWY4T4UEwiGmQZm/CNr2QEYitvmh2CYTzDM4wdbOofzqbGGFgjtOxiOXXpjwNudWsCwC3p2+hBd&#10;CCxdCV8O+gYEATeE2DvCSW8QAcgCk/x8MJ9/N1XACP92jvTywtSwUGwuKsKTY0dwb/9enF23SrmR&#10;D9dXKTBcl5WKpiXzUTZ9KrJGj1TRxKOHuBPkDODUtQssCRlmH3wA+9594Md9jA4OwqgQfpybmmDw&#10;B50w6P13offuO8pKaPju+xjE4zPt3Em5Z+MIMeE2FvDo1xtD+/VCLBvzsWw0pw51w5wATywkzKXH&#10;BKB0TLwKPlnTAoa7CIW7CYR7i9KwpzAVO/NSsDVrkUpXI2AogScFI2KQGR+BRREBmBNMKAzwwCRC&#10;wZihzhjm7oAIgosfr/cQAqEzwcnX3BTxnkOQ7O+HEEcHGH70EXoTAGVo+EFnGLz3AfTfEUB8B3oC&#10;h+8Q0Hjupm+/o66BI6+Fd/9+SOI5jHOyJhy6YLavBxYGEw4JpukxwchLjiAc6iyHNVNHqHNqmjVe&#10;5Tdsmic1ogmHKlp5HCqnjkMR4TBtdDKmRYUi1tMFDoQmfUK0Za9e6p66DDaAp6EpvE3N4GtmhhAb&#10;ayR7exAkAzAm0AcJvJY+RoPhqtcXXmyggwmuUuVGEptLPe2ub0mamm7o1+V7MBRIHNy1O6y694JH&#10;zz6IIRhOIRgu5bNYYGnFRrtjMKwkMEjfwhy9foQIA2wM9MWRKaOxc0wCNiZIebRw7BqdgH1jkrAy&#10;xAdLDPpiVs/OKOO12hwTgl3DIrEhKgCrQ70Jj8EqCfTBcYmoG+qEOb0JhjZG2DsyFruTo1BH8M4W&#10;K6CNKTZGBmEDgbPInu8Lf8v0TEJDngRCSAJr3usMAmcq4aiB938Nn4cSTk8x6o9UUz2Uutmh1NUW&#10;RQ4WqPbWRbxm2xlhzoCuqBxii0Y/VxWokW/L83S2QpmLFWp5TBIMsdLfA8V23KcxYdh0kLJgiaVO&#10;4FDgq9RYX/UpLBg8QIFbk6s91vt5YLWXK2oIsdKXT1ylKmCFIKSikwm7qq8igUfAT6BJxsvZ1sq4&#10;gKLAo0iNc5/lPOdKbl+sa2WEYZG4dmW6Zh0s5TXRuajFCigg9r1qxHIqkMn9KMtmi7Wz3JjzCYTl&#10;bO8VIBrJfEKk9CU1IQQaG6NOvIZcrp73vo6q5XJiNBLVcjnhBLGa1goE8tkRa2QFr0uNTOOzU8P9&#10;VKl+mARROU8ej5ynQKSsW8v5sl2BTXFxKzc9j1fBtCzL9V4DwwTNnRwTy2EcYsIiEBURjaDAELi5&#10;ecBtiCdCwqNVH0MBQA0MYxKHK2th8qjxnDZJ/Q4ICscYjtfWNeDpsxf4RhICtvknaWr+8/df4ujx&#10;M1iyNAOz5i5SgSdiCWwPhJoEDMXVLMvJby1IRQNDSWytwPBHg090lsKm5avZ8FarVDWHDh7Dv/3r&#10;f6rjEmwlEuKr777Bl3/8Fl989mtsbN6EiWHJCB9kjRkmjii0cEU9VWnmiDILe0qshgKGfBkIhiKZ&#10;JtbEXBN+HREUq61cUEkQLDeSEl7WKNbnl9ggU94gK1QbEQT5cNTyJsuNqeEf1PYAJ+oI9H6u2m/z&#10;x8CwkWC43NZSdX5ePHgQZllZomn2bNw/eQqvnr7CgyevcPXeY9x8rAsmkXJ4yipIQNSg8OqNJ98H&#10;frRYCSWyV0EfwUiBYRtQ7Eg/AMA3SIJPBNLEyifWv9raNdi//7SCuCc8tieSU/EeAZbHIzp9+vpr&#10;sChAWFm5QrmfxdqYmlqIjIwSBYxrVmzDji2HcOLIJQLLw1aL4kOxjN59qcDw1cu/VXD48uN/5Hm/&#10;wKGjV1BZsw5LlhXxY6cZhwmYt+99ymsjFj+CkUCyWAoJdlIqTgfOj3idHmAfwbahaRMKiuqRk1eN&#10;+vqNOHXqOp6/+hXB+ymOnbrMa3ObMEl4unpP6TJh6grB7gbhSkD93lPC1pNPlO616Cah8sa9Z7hO&#10;3birk4zfuv+CYP8Ctx5w+JDQz/Vl+pXbhH8CpQaGx85eVSDYkdoCoaaOwFCzGsrzcEnc9QLJnCaQ&#10;21pTmeueEwg9fQlnz1/lvb3Oc73Ja3WD1/sRnvFjZPfK1QSEGEwaaIg0gl2JuTXfLR0cChgqEOQz&#10;Xcj3SvUx5G8JPNHAMNvEAssIk3MJiGOMLBE6wBjOPfpD770PW8DwI/Tq3BldCV8fEL4Me/RAqLML&#10;Yjw94cqPOR+CwwQ/bwV2qcnDMD82GuN9fDEvLhZ7qivx7MQx3N6zE6fXrMDJFQ3KlbyztIBguAwN&#10;i+aieOoErpeAqYH+SHKwR7ChAYIMBiGMf+j9+Yc9glAS6+KMSQTNSeEhCCDwmXUVoHob/QlSfamB&#10;lIChVbcuCLOzweSQQIzx9kI4G5AhPbsiko3iaGdO93DGbDagCwK9kBrlj5LRccpiKGXxBAx3EwT3&#10;FCzDvuJ0BYdiNdyWvRjrCIbimq2YkIyC4TFIjw/HglBfzArywmR/d0zwdcUoL0ckEASCLAlUbKDc&#10;B/eHh4Ee4tycMDM+BkvHjcHEyHDY9eujA0OxdBKcpB61uJQN33sfRm+9C7tu3TGkf3/YdP4Q+m+/&#10;xWlvwUJS/+j1Qpy5PsYTPmYMdcW8QA8sIuwsiwxAjuozGYOy8YmomTxCnVOjWA0Jg03zxis4FDCs&#10;mzkeVdPGonTKWGSNTcbsmDACnztcDAbAmFBt17c3PIz0MVRyWfJvX4i1FUJ5/aMJ2mP9vXkPAjG2&#10;BQz9eI5DeI4+bJgDHe0VGPYiyAsYSpLsPp26o1/n7hhAMBQo7MNnSK9rV1h27wk3gmFEvwGYZGCE&#10;xXwWc6VuMv/el0ggigJEHSSKtVDAUIJIMgnZEhyyJz4KzWG+qJCACAJXc7gv1seHYOvwKKwn+C0l&#10;SM3q3xV1fm44OH44doyIVlGmUld3H4Fwr6Q5GRWL+gA3zOrXGTn2xjg4KRlHp47C7hFxaOY9bfL3&#10;xIFxwwiQyep3mZstMi0MsNS4v4K/TbEh2Dd2GNbEBKmydzsIm4emjMKqSH+kWRkgx8FMVe+oIOhJ&#10;ibzV0QEqJ2ChK98zvW5oCHRTFUyKnfm+ulig3N0aJW7WqOf0rcMiCI1u3N8gVdNZajanDOiBLIP+&#10;yDUaiKxBfZHan9N7fYSF3T5Aln4/ZVVsIIiK+zldrzcW9PgQC3t0RtqAnsjV7498Iz3k8h4XcljC&#10;d0H6LorbtYHwXGtvofrt5XO53MH9kMft5XNZsRhWCSSJ9VGBoCGqCciadXClhyM28TrVipucwCjW&#10;OInUlvQ/GiBKAI1YF3UWTIIfIbWK97jcyABlhMFKvp8i6U9YxmkaGNaZmqKRz189PwIb+CyIwaiW&#10;kChSYMhpOkuiCer5fIjlT8CwhvzQZGGmVMftVBH4yg0JrkaDlGVQubcJgrKNOg4beCx13Ib8Vuvz&#10;Wa7jMybAWcnjUWA4LCa+VUmxcQTDBCRSMZExiImKR6B/CDyGeGPoUH+E8g9x4sgxGD9lhtKIsRMJ&#10;hGMxYgyhcCw1ehxi4hIQEhqOyVOmYNeeXfjNb3+Db7/TWQolHvnr73TDv/3Hf8H6zTuxaGk2lmXk&#10;KyDU3MMiGW/rPhZp/QuLSuu4TD2hsBHlVcvZAAsUriYUrkF94zpCoaSr2UAQ3IDlAocEQbES6voW&#10;rkVd/XKkZ+So5NuPHj/F19/ojk96PoqL+3fffoffcdrtWw9RsDADox29MbKvGdLNnPn1MgTVFs6o&#10;IOjVmPGhNLFBiSGB0MiWDyQbIILg1ugkrPIPRZ65HTIHm/EhsCMEUua2XMdKV6nBgA8cH4Qajkvg&#10;iUjqGddR7QFO1BHoiWSe5DnU1HZZbd0fS1fTNsG1CjrhH6sGDpfLA2phzpfOFvP5ME+xtcbylBTc&#10;u3Aen776DI+ffYanH/8aN++8woFDl7Bx8yHsOXge1+9+jAdPf4mHT36Jx09+hZcvfo1nT39FQHyh&#10;gOj8VbFCEQYkGIPSUpp0JKmP3BEsdqQLBEwJzLh16wmh7ypqalZi48bduMp9PXhAkKVk3s2bj1VU&#10;8E0C1o3bT5SF6tpNgVhCCiHtxOkr2LX3GNZu2MnnZ6N6nioqmvgRweeyqAZ1dauxadMeQudJnD17&#10;naDynND5mdLTp1/gBeHw7r2PVa3fnNxKjJ8wF2npJdhLCH1EmLxLOBVLowSsSOCKuKQFnq/fJKye&#10;vY0Nmw4SCBuVdu4+oaKi5doJ2D58+DGu8RwvEwRv8fjv3nvRem73OH6T5yPzLxC+j564iH0HT2H3&#10;vuPYvf+EOqdtOw9h87b92LhlLzZt3ae0fvMeda7rNu7CitVbsJbDLTsOYv/hM7gu/fsIixJ0IlD4&#10;Jovhm/U6GLaXqm8t95n3T4BRAnsEDM9cuMbhFeoyx69w/lWc5vD8lRu48+AJoZxwffQ4csdPxkg9&#10;Eyzmu1hswQ81Ql4Zn+tSfujoKp5I9KWZrr+hWAs1MOQwx9QS6eY2WGBph7H8qAviu2vbrR/6vdsZ&#10;Pd/thN7vd0afDz5CT8KL1Evu8/77cOM7EunuCS9zK9j36Y9xPkORkhiHNIJhCoFwemAAsseOwsnV&#10;K/Do6EHc3LkNZ1evxMnlDThYW4FdZfnYmJuG5iXzUD59oqr6kT48HqkJMVjGhj9zWIJK1bI4NgLz&#10;IkMwLcAPYz3ckOTsiBh7WwQQFDwGDYRL/z5wHdgPngaDVQBHMCE1xp7nMdQT47w8MNzBDmGEsxA2&#10;eElsnGb6uGMJgW5ZuB+y2DCXjIhRILVq3mRsTZuHnTmLsZ9AeKQ8GwfLsrCbkLg1c6FKgL1izkTU&#10;TBmJgtE8xrhgzAr2wGRfZ+7HEVMIaeP9XBFpYwQ3NtrOvbvBU68fgtjAxLvYY0poAOYlRGFqeCCC&#10;2fhYdvkABu+/C0OxeLZYCg3fJRR27wo/nluknTWh2ADuPL8h/XrDvU93uHV7D959P0SYfm8kWxli&#10;2hB7LAjwwFKeT1ZMCIoJNVUThqN+ymg0iMVw9niVvkblOFwwVQXQNM2djJqZE1AqOQ0JTalJkYR6&#10;D3jqD4B1l07wGjwAQWwoI/ghLBbXGEdbJLm7YIzvUEyXhN1xkZgSGYhYVzt4GQ+CG8HQi+cYwHvi&#10;YmLCZ0UClQiGb79P8dnpJC7kbsqN3J9gOLhrFxgShq0o7x69MHygHhbI82hjq7o7SJBUCYflHFaI&#10;eD+LDQ1RwMZdonyrnWyxPtQPJTz3xaYDkePIv/mSh05q7oYMxToCYp6TBeYb9sGKCF8CWSCyCWmZ&#10;9qZo5ofARsJhuQ9hMtJPDWcN6oFMzt88PBobkiKwKioAKyP8VJLlzYn8TdDbMTIWW5OjUOxui1kD&#10;uqPQxUrl3tvMabLORoLcJo6L1ieGoyF0KGqDPLCJoLpnYjJ2jx+G/ZOTsWtMNKp9HLDQqAeP1xV7&#10;J8Rh+6hIbEgMRFO4B2qCXLE80gvr+HsNj6/M3QblhMVGArC4nSWqeSk/DjIM+qGcMFbhbIVCG2Ok&#10;mwxAvrWhSl5d6mCu0uFI8uwCSwO+34MVUOYY81oZDUCO4UDkG+upYYWtGVbxA2Oll4vqT5far4cK&#10;xBGXax4BVGBS8iEKSIoHT/rxSYRwlmyHxyL7b/B0RL2Hg0onk29qgGoHGzTyo6GA49n6emh0dcAK&#10;T1cVqV3C516CgorEfWxggFJDwhf/HlWw7a+1skATn6FqPnv5/HASwBOLX6VYADn8qaqVbSmWkFgF&#10;YyU1zr8Nmlpd1G2WbV1erJUtv0WvgaGCQiqRYJcQl4jY6FjExCQiNDgSvt4B8PMLRkhENOKTR2HM&#10;xKlKyaPGIWnEKCQOH4Wk5BGIi+fyYREIj4zC3PnzcIxfzf/53/+lcyMrAX/8Gvjyq+/w5OXnqG1a&#10;TTDMQXZe+Q+gUEBRg0KxFMpQsygKGJaUN6CssgkV1c2oql2pwLCucS3qmyS5tUDhRl0ZvOU6C6EG&#10;hsubV6Oquh6ZWXn8vRqfff4LVZZPwFAsm3KMX/LHv/73H3Hq+DksmzAbI63cMKGvKbLMnPgF4UrS&#10;t0OFsQ1hyoE31ZHTnPhQ2WJu78H8yvLGpYWpODxxBl98ZyzqJ9FVtiRza5K8BYncnEO5AQKEJHVj&#10;Ur4CN4KYESXDFqBrq/ZQp0nm/UXA0JJfVhxWsMGZx4d6Kr+OV2dl4MGVq/j44y/w/NXf4NHzXxE+&#10;LmL+ogJ+JMzHrIV5WLXxAPYeuYKd+89j247jOERYvEt4vH3nJS5ff4wL1x7+RcBQ+hhe4fYE/C5c&#10;uIWGhrVYuXIzzp+/qfL+CRQKJMoylwgkAoMaEIquXH+gIPHO/Re49/CV6s8nv8Uqd+TIOezbdwJb&#10;tuzj87RBgWIRIbGqStzVe3D8+EUFm48ff8pr83cExF/g2LFLWLAgE8nJk5T1cdu2Q8pSKRZG6Qup&#10;+ivyeggcSn+7m7df8X25jura9Rg9bi5mzcnAvgNnVZDGi1eE6+e/bAOgnysYlH1eFMg6dQUHDpzC&#10;1q37sW7dDjQQZnMLKpGaUYiU1DwsTcvHsvQCZGSXICtXPrAksr+K71SF+i3j8qEl71VBcQ3SsopR&#10;UFKLA0fOKjAUl7KAngDiD+Hvx/RDGGwr6WfZer+VNfEWdRNnLl6nrhEIr3F4VQ1PCSRy/Oqte3jy&#10;9AVuXbiIynmLMdaMcGdszQbBge+Z9WtgqEtwTYnlUAJO2oBhrokl0giG86zsMJrr+Q8whHXXvuhL&#10;MJSkxwoM2cALGPYgvIhL2bRvXwQ7u8DfzgHOg/Qxzs8bacOHIWvkCCyOilRgWD5jGi5v2YgHh/fj&#10;2pZNOLtqBU4168Bwb0UhthdmY2N2KlalzEfTgllomDcD9bOnoW7WVDTMmY7l82ehjr+Lxo7EwqgQ&#10;TPH1IoS5Y9zQIRjj44GRBL/RPl6YEByAGVHhmBERgckBgZjoI3WK/bm8DyZ6umMUYWKEvSUmurNR&#10;lsATNv4ZEnySEKpcyfXTRivw2561ULmS9xEMD7UBw22cvn7xDDTPlj6GycgZHokl0QGYHuCGKX4u&#10;mOTnhpnh3GeQJ2IJGbZdO8G+R2d4DuqHQEJTLOEqeYgzRnvLcXsiyc0JYdbmChqH6A2AC6+l9In0&#10;NdJHOBtIVUOZxz2SIJzs4ohkNq5x9haIZmMcbToA0cYDkGCmh7F2Zpjp4Yj0iADkxYejfHQi6ieP&#10;QuOM8SoyWayF7cGwcc4k1HC+ik4en4x0guEkP09CtQGGDOyLCMJgAvc5TNLQeLoRCL0wMcgX08KD&#10;MI/AviApFlMiAhHtaoshBgPhSuAeysY8xMkJLmxY+3z4oaq53PWd99HtXV0uQwk66U8wlHQ4g7t+&#10;BIOuXWHe5SO4d+mO+L4DMdvIBNn8G5vPZ1MHhuYEQ4KPgCE/ZsrZeFdYmvODxxhldpZYFeiNyqFO&#10;yjKXZWeCco6Xezmh1t9dgWGRm42at5JQVxc4BLP1umMR4anK11VBpMBkFSFeLHozBnRFGqFqJe9n&#10;Ne9jFSFseZiPsvAJfGYLUPLebiccFrWAYa4jIYbbKfd1QQWfgcYoX8oPNaGeqt7v8pgArB8egXWS&#10;Q08qc4yKVRVBtgwPRaGbGaG1K+qDXbF1ZDiBNBSbRoRyWak37IPmWG+sivcjLIZgRbg3NsQGYTc/&#10;XrYlhKlSeIsH9UKetQF2EkwPjUtSbud6f1eVqFnK3e2gNscGK5f5wdHx2JUQjgpJ4WJlhEZeIymV&#10;V+VkhaUDe6rI4g18HzaE+KjgFykbuNpvCFb7e6CK0CfWR4maloTg4pYWN7YAYJpBXywz7IdslbfQ&#10;TMFoNj8SUgf3RbWzHbdJcLcxQ0r/XqhwsEa9uxPK+P6V21uh1sWBkCj5io1RTEgrocrNeI35wbfZ&#10;j+fPtrWAz2EF3wVxA4slryMAfJPeBIYdqUMwbLd8KxhqUNgWDONj4xEbm4TIiFiEBEcgOCQCIWHR&#10;ylWsLIVjJiCBQBg/bAThcDTiE5MQHBoObx8/xHDd/MIC3L57C19/I+lfvq90Ikmt//U/vsTpC9eQ&#10;lV+KuYvSkc0Gqj0YirtYYFD6FGpgKNN0y31vLRQoFEuhQKFIsxYuX7mJ2ogVK3T1kaXiiUjAsLyy&#10;Fnn5xdi77wB++8//KpdBHaMqhcch2RW//s2/YOvabZgRzfM1scc0PUt+MfBmmzuhSJ8N0SALFOhL&#10;vwY7fhU4I83QGtP66KM5ehh+uXoT7pdWoXRoIGb044tsZAnJVVhpZk2QtOKN50tqaIw6E9NWMGwg&#10;FDaK/orAsM5KHmw7zOWDOnOICzaXFOHJzVt4+epzPPvkb3Hr4aeoqt+M4KjxcPdLQkD0eIybkY4p&#10;c7MxYvx8DBs+A0tTClQalzu3X+LKNYLQ9b8cGArwidXw2rUHCgrr69coaBKAEsl8ASkBRy1oo70E&#10;BAUYb90lvLVYFcVSJyAmOQgv85hkm2IxXLNmm86aWFyLpqb12LnzMCSAReBPkl5LwMv06YuVO3rX&#10;rmOqD6RIAlxEEmyiUuxIYMqtlzh+8gZKy1fyuk3HtJmpOHj4Ap69+Bs8f/m3ePrsFwo8xTIox7Br&#10;1xGsWrUFZWUNKCmpU6BaUFDFfVajlO+HvBPyHqxetx0bNu/B+k27lbVQon7Fkrj3wEllTRRL4oHD&#10;Z3D81GWlPftPoKpuFTIJjDskQphgKP0NtWCUjgHwTfohDLZVWzDUWQt1YHj24g3CIIeXruPc5Ru4&#10;cPUmhwKLV9W45M98eOM21uaXYLqzJ2YamCOLcFfC90sDQynh2AqH7cGQyuV7mGpujbmWthhpagW/&#10;fvqwlHrHHYBhr04fqOhksQx58Gs/2NEFXtzHWAJa2ohhSCcczg4KxPSgAKxKXYq7+3bj3sG9uLh+&#10;Lc60gKH0MTxQVYK95YXYXZqPnQTEzQTE9elLsHrJfB0QEg5rpk8myExD1dQJKsFzLrefO4pgNno4&#10;lg5LwKL4aMyNicSsyHDMjJAKKMGYRiCd6u+HGYH+mBngh+l+XphJzfAZgnlsFCWaV/rkZcWFoGBY&#10;RGvwiQaGe/KX4kBJBg5X5OjAsPB7MJSAjrLxCchOCsXCCF/MCHDHzCAPzAwZigVsoOdE+mG0pyNC&#10;LUwQYWWOJFdHDB/iqhJuS+qd4fy7MXqoByayARzvNxSjCLhjfSRXoxtGuLthPMcn+vsoa+dkgvbM&#10;kADMDg3EXELZ9IChvK48F383TGUDP83TAfP93JEa5ou8uHCUDI9DzYQRWD59PAF2EprnTGyFQg0M&#10;m+cTuGdPVBbDMgJkycQRyEiOwiR/T4TwmAUOE3nMyR4uGOHlhrE8xsnB/pgRGYLZMRFYmBSHhcnx&#10;mBweiAgnGwWFzoP7w9vSjB8JzrDT1ycIfoAub72jwLD7ex2BYRcFhqYcd/qoCyJ79MYUfQMsMzND&#10;nsXrYFjF56qC7YJYDct4fJIkuoRAvTHMn0AUjIYAAoy3C+o5bA72xspwP8oXuYSVLBtjrOQ9aibA&#10;CSiWD3VEQ7CXsgYKQK6NDcHyUB/M0etJ0DPH6pggVBMcK72dsYb3cn18KNezVdbHtYQscRXnO1ti&#10;er8unG6tlinnsqV+zmiK9kdDpA8qAt0UKK6IC8K65Ajkedgg1d4Y9RHe2DwiEiujvLHMsj9m6X2I&#10;Sj97to9DUR8+hOt6oD5yiFJjjBdWJfjrkjKHealybWsifbFWLJzc72L93si1NcL2xHBsT47k+Xmp&#10;pM1buL9tI6JUHeSdI2PUPKkMsoPDRj4zzfxo2TMiGicmj8TGSH4YmQ5Eoa0JNkTwWvJDqdbLUfVx&#10;3BQVqPpabuX13cuPhnUBXqjkR4kAYiM/rCSFi/TNbCBYN4d48bp7cvvuKrn1vL5dUcEPhn0j47GO&#10;96jW0xnNhEzp65llpo/6oS7cfhCafT3YltoQTM2Rx/a0gJDYQHjcERGM1R6uyBvQB8WDCPLGBqiX&#10;YJIOAPBN+ouAYVsofB0MExQYxsQkICoqDuHS3zA0ChGxiUgcMQbxw0crSIxOGIZhI8cgNj4RPr7+&#10;8PTyxugx47Buw3r84ldfKGuhQJdY4qSnocDhr/7ut9i0fS/mLU7D7PnL2AiVtvYZFDAUq6BYBzVr&#10;oQaGmsVQwFCshZoLWayEmhqXa9bCTarSyUrCoQDh2nWbVcUTAUPpX1heUYNLl6/iyz/8UUUgi9VQ&#10;/mnH+fEnv0QNgXWUVzBGG9thvpEdGxZ+pUnQiaENCg2tkD7QDIv7GWFuP2NMH2CMaZy2acps/N3e&#10;w3i6agPKI+Mxrr8+gVGPy+khezC//gh+VSYWqGmpbFLfokYjczT9lYChSPo61NlYodTJDrPNjDHH&#10;2wO7aqvx9O5dPH3+CR68+Bznrz9BSmYVwpOmY+SUDCRPSYNv9ES4+iUSFOPgF5SEWXPSceTwRdUv&#10;T/oaXvwLWgwF+sQiKNZBseSJO/nkycsKFkUaGIoVUQNBFfzRIoFC6a+nDcWSKGCouZ9luwJmkjZG&#10;LHcCirJ9sdQJhAqcSUCLBK9IWhwJYJE+jDt2HOE+b6u0NOfO3VJwKBZDSXUjVkOxGF678RxHj19T&#10;LuRxE+ZjcUohjhGoJXJXwPDe/Vc4duyCsgiKpTInpwy5ueXKtd3cvFG5zQUWDx48jaNc7rQk0L52&#10;XwHu7XvP1bnIecn5iFVUhmIRFfiVZSQa+MHjT9QyTXx3yvjRdfDYOQWGEoAi0ckSsdwxAL5JHQOh&#10;prZgqOsr2pKCh8cgkdeiS9fv4fqdR8pSePHaLVwmEN578ARP7j3Cgea1WBwUhcn6ZliiLwl4dWBY&#10;xmdeB4YtlVDeBIYWNgoMR3Ced99BMP+oxxvBsAvB8CPp99arryqDF0hJf77U5CQsS0zA5KGEmLAQ&#10;7OTHk0Qj39q7E+fWrMKZlc040VSPYw1VOFhdiv2VxToREPcSEHcV5WB7bgbWLVukLIaVkwTERqJi&#10;wiiUTxSNQcn4USgaN5Iajbwx4n5OwuL4GFUKT2B0eqAAG4GQgDXNzxNTvYdgfogvFoX6YWmEDgoz&#10;40KRnRCKguFRrelqNDDcV8iPEALh0ao8NdxFMJSUNesIhpI8unRsvALDxVH+mBdKICR8zCdsLCY8&#10;LKSmBxOmpC+er0Qq+3PcF1N5PFOoSYQ9CdJRxxkcqKZN4fzJfr48bm4vPAwLCLlLYqKQzfMSZQyL&#10;RUZiDFKiQ7A0Ngip3EcazyGDYJOfFIXSEfGoGJWI6vHD0Th1LFbOmoQVc3QVUKQSyuqFU5VWtICh&#10;uJJrZ01ExdQxCg5zRsbxGL0QQrgT62acsx3i+HcuwcUBwz1dMY5wOC0suBUMFyVzeYJhqL0lHAf2&#10;hiPh0NfWEr52djDu3Qfd3n6Pz8a76PrW++jxXudWV/L3YNhVB4ZdusCBv4O6dce4QYOxiI1wbgdg&#10;WMWPj0o+u8VGBsjRH6By360P8sFBnvOuYTFYx3u6nrAv47uSY9Ac6IUcSyNVUWMV7/sOXqPN8WFY&#10;E+6POh83rArzw8bYUOwZFY+mQE8s0u+DMjc7TgvBihAfNBIeBQQ3JIQpy+EK3tvtI2Kxc3S8AsNp&#10;fTsr0BRX8nLe+1qCmYBhXfhQlPu7oszfRUHh+uGRyHK1QIqNAWrDhmLTiAisIBimWg/APOMeqPB3&#10;RHMMwZBQWBfhzmXc0EAo3DAmDHumJWPrmBisigtEfainKte2Isxb1QdOMemHIhdLbIwLxhrud0WU&#10;L1bFBmAlVRPkrmBS6hav5PTVMf4q4GU5j00skKqu8LBwnhMB1XwAsu2NIJU+NsSHoD7QHflOZgRn&#10;H+weE4fdo+N47cIJcW78GyH1nAdiPUF6B4FU+kZuHxmN/ROHYe+4BOzlO1HqbovpfT5Ckas1DvKD&#10;Y+/YJFXibufIWBTwus0n0Nb5D8Ge0QlYHxWMSoJgsaMNylztUe/jji18vnfFRWKNjwdy9Pogn3BY&#10;aaSPJmvyQQcA+Cb9xcAwkUqI09TiSuY0cSXHxCUhmjAYERWLgJBIhEXHIXaY1EcegUguFx2fhLik&#10;4YiMjoXnUB8Fh/MXLMKpM6fx7//1b6p/YWs0MvXHb/6EJy8+Q3XDSsyctwTzF2d2CIbSl1DUvo+h&#10;wKEGhmItFCuhWEbEUqishdKvkA1b86rNCgylj6FYDFev2agqrNQ3NKO0rAqNTSvx8NETfPPNtwoK&#10;v2shw69UGbw/4d6th8iaswSJtm6YbOKINHMXFBIKK82d+QI7oNDMHqX2/HIIiERtcCzyAyNREJOE&#10;09X1+M2V6/js8DGsW7AEM5w9MMPMCgsNjZEy2BBZevooMeANYiPV2q9QoI36awLDBoJhra0NShzs&#10;McvMFPP4B31/cxOe3L+HB09f4vrDlzhy7jZmLS7E1IUlaNh8GmWrDiJ0xBz4x03C9MUFyC5owKq1&#10;e3D5ykOC1BcKSCTo4i8ChlxWgE+sgdLvT6x3AmsCU2JBFDeyzBdJ30CpFqIqhnQAiG2nSb9Dzf2s&#10;XNDclgDh/fsvlRVRsyaKFU/cuRLxXF29ih8kW3H48HmVzkaCYsSNLBHSEjEtkChRzSKxHIrb+eCB&#10;C7h44QH27T2L1at2YdfOk7h5Q8DzqrI2CugKEIqFUtzZq1dvxZ49x9S5yPHJOcuxiKTvoQBfW3e5&#10;BrwCgyI5L/mtLSPLCxzK+Kp127Gc74+kw5EgFA0I/5Ku5IuE2MuEd8lxKcFLEt0uqXmu336Me49e&#10;4u4jnhNh8Oa9h3yOHuM5f5/fdQA5w8ZgopH8ETbl+2mNUrMOwFD6GLYBw7w2YDibz/owLu/ZVw8m&#10;H3XvEAy7v8sGnxIw7M+hm5EJQhycMJ4wJBbDpQnxmOA5BCkJsThcV4Onxw7j+i5d/0IBw2MNNYTD&#10;ahyuKcGBigJCYT72leURCrMIhWnYmr0M61Lmo2HWFJQRCAtHJqKYKqLyhxPKEqORHh+JtPgopCdE&#10;Y1lcFBZFhmFucABmBhC6/LwIpu6YMMQJkwk2M/0ketdXZylkg58VH4rcJP59IhSWjI5V6V3E5Srl&#10;8KR/oQSdiBv5SDXBsCK7BQwXKHCU/IAChrls+JdxW0vZOIsWRgVgcUyQqsk8PyoQMwh+UwiAookE&#10;5smExBlBuumaZoUGKxCcGxKMxdGRhL4objOK5xWNDJ5XBs8vJSpUJbVOIYgtIdgsjfQn1AYjn1BS&#10;PDyaQBiPmvHD0DB5JJqmjcaKmeMJhhNUX0iBQrEUrlk0TQeGhMLl86YoNRAcq6br6ijnj0kkqA5F&#10;hBXB0ERfDUMtjDk0RbStBUYMccbkIF/MjgzFIgLqYoLhJOknaWsO+/694DC4L3ztbeBGmOvX+aOW&#10;8nnv8uNBwPCjFjCU/oVdodcChkY9eqqgGzv+9u/WE6P0BmMen8+OwLCGz7CAYZmpLuddgakBqggU&#10;qwj9kk6mytVOpaTZGB6AzZFBalxSzmQYD0S1mwO2Ejg2cF6dlwuyLQxR7+WKTQST7fERqHJ3wKKB&#10;vZRFa3UwITCAUBXuRwjzwaoIf2xPjiYgJai+hssJjJlWhpgupdTcbLGb137bqFisSQpTbuTqYA8d&#10;GPrpwHDbWAIQ4XBVPAGOQLZ+WKiqvZvlYIjF5v0Ihk5YEeuLxsihaKBkuCIhAFvGx2LfzJFYnRyC&#10;VQlBaIogPIZ4KJir8nbCMrMBKHSxILiGYA1hcE1cAAEygOt7I2+IFcHUSUHicoJhA4GwPsxTWR/X&#10;JYWgyt8Zlb5OqAlwxQKTPlhqpYdVhMcNPLaaQFfkuZhjZbQvNvP4myN9UOBohgwC4eIB3VXex21i&#10;RSQwCkyujQ/CGm53ZbQfjyVYWVGn9v1IwbPUPZb+l7vHJWEPn09x9Uufz1IvB2wbEUNAjUS13xAU&#10;8/rXBxJa48N5PRNwYEwStvDZKpB8ghJoZKCnyx/cAQC+SX8RMEyMi1cSKIyPjUUcgTCOv6NjYhEV&#10;LUOdIgiEoYRDsRhGi6WQiiI0RsYmIJzzAiR6eYgHgoJDUVJajsdPn+DLP/6e0CXuWZ3VkMyF//7y&#10;G5w4cwnpOUXKYpieXYK8Il36Gc2FLBIAFBBsK5mmi0jW9S/U3Mia+1ikWQsFDJtX6cBQgFDgUPoa&#10;lpRWqhQ5e/YexD/8428UECow5HF+9fW3BNk/4d///Xc4uvco5o+YiGEWzphhZMcX2AVlhMIqwmGp&#10;qR1yqFXhCbiclo8HdStxvWkVLhM+n58+g988foq/vU2Q2LwN2/IKsYWgvHPqNKyK5JcEG6/cAYP5&#10;ZcCbzwZLVEtJ0EkT4a2R0oDuTWoPeA38Q9Kq9vOoehOd2k/XoLCjWsmSZLPG1hYljo6YbWGG+QH+&#10;2Ne8HM8ePsLjF5/i6oMX2EbIEbfx2Nn5WLnrMqrWH0PshKWYkVqB7Ycv4/KtV7h19xM8fPwFnj7/&#10;lUq1IqXkXoO/HwHEn2sxFCjU+hmKq1cASuBJoE2ATuYL3J05oysjd1bcli3qCBA1aZZGkYzL9gQ0&#10;tWAXsSIKHOoA8b6yFkqqHMmTKMm2T5y4oqyEly7dU2B46tS118BQlmtevg03rj/Hs6d/i3t3P8Vt&#10;XrsTx6+ioX69ipQWy6C4rgU+Zf9iwRRAFSCUofSjlPNWECyQRQn4CQBqkmlaf0qZJ7Ao4zJNJBZD&#10;uQYNfI82bNlLiL+vIpMFDCXK+MeCT7RI5LbqCAZFUjdZG5d7f5Hncl36gfL5kKoodyUl0JPPCYcv&#10;+LfiuorCvnLzvgLDe48J5Y+f4/mTV7hx/CxKp8zGWFN+eJlaI9/Clu+opQ4MjU1RbGoGqYAipfF0&#10;YGiBPCqXyiYYLrMkGFpZI4nLe/YdBNOuvTDgg26Ewo/Q670P0ZOSXIY9xEX4jliF3kLPt9+Gec/e&#10;8OZ+Jgb6ImNkMpbExWCy91DlUj6xvBEPDu5TYHhu7SplNTzeWIvjDVU4UluCg5ViKczF7qJs7MzP&#10;wLbsVGzOSFFg2DxPEkpPQunoYSgZmYDC5FjkJEQhIyYMaVEhWBoRjBRqSVgQ5ocEYl6QH2b5emGa&#10;Nz9ePZ0wxUPy/REKQ3yRTjjISghXQJg3LAqFbJxKxsSjYsIwBXsCT1IGTyKQ9xanYV9pBvaXZWIP&#10;IXF7QQq2EAzXLp6uLIblExJRMJLglhimAlCWxYUgRUEij4nQuSQmBLN4LNMJg5OHemD8EDeMc3PF&#10;JC8PTCEkThMXMT8s54YEKaBdEhmOZdHhhL4QLA4LxKLQAP598cZsybfo444F/l5YFkYgZKMskccF&#10;yZEoHRmHqrGJqB2fjIZJI7CcUNg8Y5wODOdMwsq5k7CWILtuyQysT5mphmIxFGuhAsO5U5Q7WayG&#10;+WOTMFeCSeyt4D24H/yNBiHU3AjBZoaItDZHkos9xvO6zubxLRkWRzCMVyluQuwtYdWnO5y5vJ+T&#10;PUz691c5DKWbQde35Rn5EF0pBYdSN5sSMBwkFsNuPfh89YA9odC3Zx8kDRyE6YbGyOJHdzGhsJQf&#10;4uVsByqM2Vjzua3mM1tpLn3RpOqF5KOTCiVGKtghbVA/pOn1IzAaQurqFlqYqMolWYYD2b4YKYgs&#10;t7NCEeflmBmovm517o4q6XSuqT7S9fur0mxVzrao4bnWeDih0tMRNQTJZoLi8kAvVPF5KpZ+eYYD&#10;MKPXR6jycMSB0UnYx+u/jc/Raj4HDaEEt0B3lPk6ozrAndOCsHM8wWjScGzh87aO8NQc7o0se0Ms&#10;Mu6Ncl9HrIj2QVO4JxoiPFEf7qHgbu2wEGweE43mOH8sJ3TVh3ookKsLcEO5hx1SpCSdk7kODAlo&#10;TYQ/gUBZtyZE3NJDCZSBaI71I7BKn0V/bjMUawmGdYTEpggfZVmca9Qbiy0GookAuIYA2kjwLCc0&#10;ClRuHB6Bch9HpJoPwCK9Hpjf5yNV8m4zP4AOTxymrI4CjrJMpr0RKr0dUeBqhRn9uyKfww2J4aqv&#10;547R8dgiVnlvZywx01N9NDcmRXBaDKoDPZHjbIXa4KHYPCJWLXti2jhsjw1T1UgEDMsNBqHejM+A&#10;iS6K+HVJ/0PD74FQ0s9QbQFPciJXGnK5H4HDjqStL9KBYbxYCDUojEWsUhyhMIaSoU4RMXEIJyBG&#10;Egaj4ochOiFZgaFMDyMw+vgGYIiHlwpAWbN2HX75N7/CV9/8UQHh92D4J/zbf/we23cfxIKUDKSk&#10;56pO7kWq47sOCsVKKACogaFYCtu6kmU5AcO2/QtfCzhZIX0LNTDkb4KhuJIFDOvqm5GTW6gshhcv&#10;XcPvfv8H5UZWx8j//fGr7wiGwN/84u+xvn41pgTHY5iBNeaK69jcBVL6TsCw2NgaaQaEp8AonFqa&#10;hcerN+GzY6cUDH7+4D6+ePYEvyAYf3LrNj6+eBVfHD+JX2zdilMLlvDl9EGRPqndzIY31xLV/KMg&#10;EkBsEOhrgb/20qx+2u/2kPc/kQaFHYMhj03A0MkJswiGc/0DsKepCc8fPcKzT77A9YevsGbHMSSO&#10;nQcHnyQkT8/GiJm5CB89H+kVa3Di8mNCBWHp8S+pz1W5PEm1co5A8poL8X8JDM9xm2IN1KBJAkJW&#10;8FlYv36nmi4AJ/MEHOW3BoJt1REUijRrYUeS7QkgCpjpLIkfK+CTvoZbthxQaXDq69cpd7LkU5S+&#10;h1JxRSyIYkWVQJTt2w9j544TuHub61KHD13C2jV7UFrCj5/Klapqy4EDpwmYl1qtgyIBQZHsX85N&#10;A9dLLdbA9moLiW2lUt0QECXo5vCx8yivbsbWnYdw7dZjwv2jVjB8k8VQ5nWktjDYXvIMyFDu/WXe&#10;G0mlc5r3Zcee4zhCkD7L67Rt1zGkZZVhWUYxVq7bhtMXripr9YOnr3jtXuH2+auo48flOGsHzDWz&#10;Qo6FDUr5LJezUS1hAyt9DcWCqGomCxjymc/leA6VxeWWWdliprU1EvjbvZ8ezLr3xsDO3XSWwvc+&#10;UJbDru++i+6Uzir0FrpRep06wWGgnuorJ67kRTFRBCDvVjC8t38Pbuzejgvr1+L82tU40VSHEw2V&#10;OFZXhkNVRcpauIdguEvAMGsZNqcvwdol87Bi/kw0z5mK2okjlZtUAiuKkuOQSzjMZOORRlBJjQjC&#10;UoLhktAgLCZQLQ7zU8El84O81VBcx+I2zk+ORtHIWJSMikPJ6ASUj0tEFRvs2mmjlMtVrIWSyFry&#10;Fu4hGO4tSVfDnWItzFuMzZk6MJSAjspJySqZdHayWCzDkEHgzEiMRGYSoZXgmc7jW0DAEwvmDL+h&#10;mOIl1ksXjHdzxnh3J447E1yHEBy9MMvfG4tC/BW8LgzkcRMC5/l7Yq7PEMz1diUUemBZiA+yogOR&#10;z32V8Rwq2IBWjUtC/cThaJo8Cs1TCYXTxxIKx2HV7IkqulpyMq5vgUI5Nw0MJfBEVD+nJTJ50kjk&#10;8XosJMwmOtthqF5f+BoMUNbCMEsTRNmYI4FgNWaoO2aEB2JxUgwWJcZiKq99CGHLtl8vuBIgPe2s&#10;0bdLZwKhrqZ2t7fleZHfH/CZ6YxenTqjn5TYawFDyWVoqmom94FPr36IIRhO0jdAhqkJwU7A0BJl&#10;fA7Ljdi4m+jAsIrzKk2N+aFjhBIzSaxsgFyDgcgkFGYO6IvsQZKSZTAkZYrMk1J4MizisgUESAHJ&#10;1nrHBF6pqZw+sA+y9Aeo2r2tJdoIkEV25ihztkGliy1KHa1QyN+S2FqskPP6dVPwuGdYDJoCPAlp&#10;FshxMFX9FMValu9EcShpaiQqei2BfkW4H5qCvdAUNAS5DiZYatYfVYSpJmUJHErIItyFe3HojfWJ&#10;QdgyKkrB2ooYrsfp4kpuIGyWErqWGPdDPrexLiaQ2/ZHcxiBMNANzYTIjcPDsW10LNeP5vqEVW5P&#10;gHFlXICCww3Dw7BphLjAvbHAtB+WWQ/GKu5jfVIoAW0IQc+B23Lnfv1R6eOEDAs9pAzqhUX9CHwW&#10;BljPZ/EQP6ZWES5LvexQ4GaJVOtBKHa3JvTZYO7g3mq4NjZIBeeIK17c8tW+bgRiXncCt6QV2sT3&#10;pJrXLtfVBvV8ZzfxQ0fgeT+faemDKNHSxYR7yTHYaM77/xoQ6lRlbKjUCobmxmzDXwe7SgFDKZjB&#10;8fbw92PS1hcpMFRQGEcopGJjYxATE9tiLYxR0NdWAobhsYkKDkURsQlqemBYJKFwKHz8/DFt+kwc&#10;PnIM//Jv/0rgkgonf1KBJwJffyR1ffGrv0fTyvXKjZyWLWWwGlFKdQSGIoHCjOwiFYQiv3Uu558H&#10;hpobuaq6QVVjaV6xBs+ef4xvvpNQE90/Ob5v+L/f/f5r3LlxH8UpuRju5IOkvqZ8MO348hEKTe0J&#10;hlIKzxZL9fg1Zs8vnrjh2LU0A3d27savnzzCJ08f48mj+3jJ4d+++hi/evgEzw8fxY3qGqxNHIFc&#10;ExvkDeANNiQMChiy4apqgcO2INhe/9dg2GBljRobgqG9I2bwC3aWjw921tfjyf2HePLqC9x4+Ak2&#10;7DmF4RMXw3pIFExcwmDiGg5bH348jJ6N+ZkVWL52N6HjCe5LdYu7L3CFACAg8JcEQ4EjgUABJAnO&#10;EEubAJVY9TSAknn/r2CoWRDbWhFFAnqSO1HyKYr1UKCvrm6tyqsogCfAKPOk/N6zp78kDL7Qldw7&#10;dx/HDl/B6hU7UVu1DtWE63VrduH40Uu4fvURblzXQaCcm0jORSBRO5+2x3NRfncAhnKOba2kba2l&#10;AobS13D7rsPqQ23n3mO4TpDX8hgKAP5vuZK1+yvPgQaG16i1G3er0nh1jQT6TYewKKUIASFJCAhN&#10;wPQ5Kdi6ax/uPnqG24+e82ODHx037mFjWTWme/pgmpEpMsws+W5atIChWAyN2aDyDy5/twXDbH6E&#10;ZfKZX0ownGFtizg2xK79BsKkaw8M/KArwfAj9HxXB4biRpbGX6yF3VvU++13YNz5IyQPccXihFjM&#10;j4zAJC9PpA5LxNGGOtzZu0uB4aUN63CJcCjBJycaKnC8rhRHqotwoDwP+0tysLsgg3C2DNsylmBD&#10;yjysWTgLK+dOQ/OM8WiaNgb1k0cSiJJRNipBBVoUJMYgPzEKufGRyI6NRFZMBHLiI5AdH0qFITcx&#10;AkXDo7l8HCrFusZGp27SCKXGaaNbU7msITRJPWSxFu4jEIq1cG9pOnaXpGFH4dJWMFxHyBKXs8Ck&#10;JJGWMnRSjk4kdYsLRsZzGuGVAJvL48smRKXFhSMlKhiLwgIwJ2AoZvgOUUEwM308MMvPC3M5bUEg&#10;ITZwKBZRi4N0WirJt8N9kRnljzw2ssVJ4SgfEY3a8Ymomyiu4+EEwlFYOX00Vkly7lnjsXbuRKxb&#10;MBnrF08jEE5XUNgRGEoew7pZE5UruYTXJJeN8mKC9ijCTqDhAAQaDUSMjSli2ThHW5sgwcESo4Y4&#10;YiphewGXmx8XhfHBfggkXDkb6MHNwgTWhvroxg8GyV8oYNhFgWEXdH2nM6d/+DoYdiYYdukO4x69&#10;YEsw9CQYRg4cjHGDDZBuYvwaGIoLuZrPo3QzEjCU/HatCZGNCXrcb6EBoU7y1BESys2k0oUpn3kC&#10;oKREMdJvVZGxAZ99ScZMuCRwSDm2AoPBKJQ0OITIErE4ikXSkrIxQxnPu9LRGuUOVrqKJ7bmyDUz&#10;QJp+f1S72mNdkA+KeI0WDewJqX6SajSA75E+P7IMKH1kmukr13WetTFyrYyQL+XkHAiRlvoq8KOE&#10;QCkqd7dFxRB7lA2xRbmHLWr9XAiMnspKWOXrhMqhDqj0skeNl5TVM+d+CMFW+miQ5QiLDQFuWEk4&#10;3MJnZC+fD+nzt3V4BNbE+qOB4Fkb5IaGME+siQ/CxuRw7OeHzfr4YCyz1MNS84EEy6Fq+U3DwpQV&#10;clWUH9ZxWcn7uD7CD5XOVlim1xPpg/tgubcL9vHjRKKgSwiDcpyrCL+rI31R4WGPRQZ9UeZuh838&#10;WNoQG4LVEf5Yzue5lmBY4GiBUjdbrArzxfrYUDQGC9B6EWC57xGxKuWP9OtcEeChahyXGQ9WCa1r&#10;jQh/HGoA+EbxA0BUx79xoraQ1xb62kpzJf+YFBgKEH4PhdGEQrEU6tQWCsOU4qkEhIpbmZL+hjLP&#10;w9sPdg5Oyo2clZ2L6zdu4csvv1S4JUgoqWrEIve7P/wRV2/cRW5hGSZNn6vAsJiQJxHGbwJDsRQK&#10;GGoJsCWh9c8Bw1WUBJ6I1bC8QheNvHvPAfzTb3TRyNo/5U7m8F/++b9wZN8xLBgzA/GWLhijZ8kH&#10;XvoWOvGC26LGnA8z4TDb2BopRjaYx/G0gHBsLSjE3XOn8er5Yzx68hDPnj3Gq8ePcXrvfjQtWoJi&#10;wnaKpT3S+/NF1rfAcgJivYklb6yFzmLYAoZ/LRbDJisb1BIMi+0dMI0P2gxPT2yrrsaj2/fx8Omn&#10;uP30cxy/cB+ltZsRN2I23AOHwTkgAa6UvXcUPIISMG7qYuw5cAb3BAzvvcL5qw8JA39Zi6G4izV4&#10;2rBhF0pL65VbWfoEasAoMNUWCDV1BIUiDQbbS4NBDch0ruwHhLbHynIoaWvEMiiu47VrdypAFLex&#10;9DV8IdHGz36pSunduPYYu3ecVDCYn1OLlcu34+ihy3h4/1OVNPvRg09x5/YzdfxiDdXS7ohkv+2P&#10;55IcUzso1MDwTdKCUdas34ESvo8qVc29Zzh/TUBeV0P5pLICdgSAb9IPoVCDQe2eS3/TK7ef4tzl&#10;OwTSBkyYMh/VddJPeCeSR81GYOhwBIcnI3HEJDSuXKfcyTfuPcWdBy/4kfIUR9ZvweLwaIwdJNUY&#10;CIBUJVUq/QsVGAogdgyGKXzGp1MxXNa5zwAYsfEe2EnAUHIZ6sCwh0pX8x66EQ57EwQkSXMPSo/j&#10;Sa7OWBQXjXkEw4l8P5YlJag+hrd278DNPTtwZdMGpTMrm3CqqQonG8pxrLYEhyoLcKA0F3uLsrAj&#10;NxXbM1OwOXUh1i+Zi7ULZ2K1uEaltNuM0WiYMhI1E5JRPX6YgsTKscNQPjqJ8JeE0pGJBMZYlIwk&#10;DI6MQeWYBLWcAGGjWNVaXK2iNXMnEzynYS3BaWPaXGzLXoTdhanKUigu5H1lGa1guCl3ITZlzVeA&#10;Jf32xGoocCgVUKRmcglBsJj7LxvN4xnP45s0BrVTxqBagmV4jMUE2cLh8chNilbu7Iy4MKTHhCpl&#10;soHMiAlSOQizOZ4j1s2EUBSxkSwdHoUyccPxfGrGxqJufAIaJ4mVcISCwtWEwrUzx2EtoXDDvMnY&#10;sGAKNhIKNy2diU2ps3i8bwZDsRZK/0JJV5PNRjklPhzjfdwQaWmECAsjxNlZKCAUQJTxZBdbTCTU&#10;zokMwpzocIzyH4pAKwsM4TPlSOAa0L2rAsJ3qU5vyYfDB/xokP6pXVTKmvZgqN+lpwJD6559MaTX&#10;AIQOGIRR6pk1UrkMFRjyuRQw1PLaVrMhFzCUcmkiqZxRYaQbiiVRiiHUWJix/SBMmptwXQKkkQFK&#10;CX+lBMNSjpdQZVxeifMl0bIsL8PKlmGFFaFQSsrZW6HawRpVVCVVYsV3x9IEeaYGqOS8ehd7lErN&#10;ZIKkuKxlKPWT8wiP+WZSn3kAlg3og7RBfZE+qB8yBvdrrWIidXvFApfdkm8wx3wQsqksi8HIszFC&#10;EQEw184YORzPseb2pPQcwbKIUutQUj6v2N4MRZRUUan2tEetl5NKaVPgYIpCR34EuhJq3dm2Eh7F&#10;7Sywd4Tv0IaYQKSa62Ghfk9lhRSw3D8uUVkD10X7q0jnbYlh2M+PnjW879mE4fQBvVDjZIVNYf6o&#10;IvzVejth9+hYnOHzd4jrNhAalw7qgwJC3XJfd9Vfczk/gqSkYONQV0I0/w7xmVrND4xNUSFYGxGE&#10;9fxw2sYPKnEtbxoWSTAMxXI/d15r3mfJX8j7VaGnR0BrB4E/onqyQ52IcChg1xEQamoPgR2pFQy/&#10;h8LoViiMbAOG4W3AUPoZhkTGIJhSfQ453dVjKGzsHJCQmITlzSvx8Sef4ZtvJbZX50JW1rjvvsNv&#10;//0/sHvfYSxamoEpM+crMMwvrlag9yYw1NzJMpSglJ8LhqvXbFYWQ6l4UlxSSVXg3PnL+MMfvlFu&#10;5G++1R2jpNERMPzi87/HqsY1GBuaiHhTR8wwceAD7cKX0AlVUsbOzAaVlo6osHFDurENpvQ3xEx7&#10;V6xNy8C982fw8cunePHqGV6+eo7nDx9i1+p1WEiAnmZlh9kD+SU1kFBnaIdmQ2s0Gluhjo2VgKH0&#10;M/xrciUvt+aLQBXZ2WOqgRGmug3B5vJKPJI8ci8+x/0Xv8LdZ3/Lhv05dh28hFWbD6Fy5TakFtVh&#10;9IwUxI+agflLC1QVjzsPP8WtB5/g/PVHCgz+UmCoAZrW/2779oMKDHfsONTaH08ASpbpCI46gkKR&#10;Bl5tJQCmAZqCMU6T7QoYCviJtVCgUABR0tdoruXVq7dj69aDXP4enj7+AnduPcfuncdQU7kWq5p3&#10;YP+eszh76jauX3kKKbEn0CjL3L71VPUf1PYn0sBQGxep4yNktQVCTR2dm0jcyWItFKuhvEe1jWtV&#10;4IlUQ9ECT/4cGGrw2FYdgaEm7R5fuP4Q1+8Rns9dR3pOCabPXoa1G/Zjxeq9GDF6HsZPXoJZczMx&#10;Ysx0lFbV48qtu7hOIJSgmKePXuLC/sPITB6B4QMGY4mhCQqNdGBY1gKGxfxD1zEYWiHFWgeGUfzw&#10;cezdDwYfdUX/Tl1Uo95TrD7vckgw7PkeRUjs+/77qt6vBobJ7q5ISYrHwpgoTB7qpZJdH6ypws1d&#10;21VU8rWtm1tyGTbjTFM1TjW2WA2rCnGwTGc13FuYid25aQoOt6Quwual87FOAG7BZKyaOwHNBCGx&#10;HjZOHaPSsjRNG4fGKWNRP3kM6iaORi2hsW5ikrKoNU0diebpYwiEYwiCk7B+wTRsWDgdGxfNwOaU&#10;2diSNg9bMhcoF/KuAulbqIPC/eUEQ2pPaTq2F6ZgI8FwY+Z8wtYc1RdRSswpOOQxVE8aicoJI1Ax&#10;fgRBkOA6jcc4a7JKF7N81gTU81hrp4xC1URZZhjKxhIkR8URFnWScXGRVxAwK8cmKRdxNVUnfR8n&#10;JaN+griMEwmESWienIyVPJ9Vcj68DutnT8CGOROxgee2cT6hkMe2OYXntmwWtqTP+VEwrG0Bw2Je&#10;r5yRsVjCBnoyG/AkJ2vE21sikQAgYBhnZ87fFhjmbINxQ90wi1AwOzoMowO8EWJrjSFmxjDr31t1&#10;MRAofP/td/DB2++pOsndCIbd3/2oBQw7/RAMu/WBVY8+cOnVD0H99TBcbxCWEtjy2aCXWlqq4JNq&#10;Pps1fEYlKFEacgHDSgFCAUOBBnEV8rdMl8TEKoGxNPpSZ5fPehWf5XJD3XIVXE4gUpP8VlU2RHw3&#10;BC5FFZYEQytCDAFR3M6SlFkncUNLgmdjzhd3NMGL4+KqLuX8SmtztoNi7dSNy1D6QkolELFEFoo7&#10;23QwyridcskHSAgvtjDk+Q5GAYeFloYooAT+SuwJhoTCXEsD5Fnos83lfMJhMYFJcg8WmnOaAsxB&#10;yOEwj8M8c0KliMvnWYrFUg9pJgOQa2WAGi9HFcW8b3Q89o2KRXOAu0qKvdSgN+cbosTRAs3+7ip1&#10;TZmzJdKM+6PQlteCz0CFHCthV5XTI/yW2ZqqQJQCOwJgoIdKbyPRyqW2Zliq10cBcp2LA5q93LDa&#10;3xMrhrqr3IUyvdzOUv1eH+yHbbER2D1cKtAkYis/6Pby/ZBAn1WBXigmWAsYNvI+1hkZKpeyrsrJ&#10;D6UshQRCnYvZUAeGAoU/AQwVQLaTrNd2GQWGAoUaGEZRkdFUVDSB73swFCgUOAyP1oFhcFg0gigB&#10;RJk/ZKgPHJxcMGHiJOzesw//+E+/xXd/+o6gRfiSnfDf199+i1//42/5R38r5i1Kw6z5KcjILUYu&#10;QbCksuM+hjKu/dalqdHVR/65FkOBQulfmJtXjJLSKty4eRfffsvjI6z+8auvlbXwa3LsV9SjBx+j&#10;PLsUia4BSNS3wUIzZ9K8Oy+gE6SsXSXBsMqSkGjthgwDa0zprY+5ju7YXVSKv3n0AK8eP8Szp4/w&#10;/OkTfPbkKc7s2otl0QmYbmKFRfoWKDO0x3ITR6zgtpqMCWEmFryZvEHUXxsY1lGFtg6YMtgIk1z5&#10;EklQ0e37BP+/xZNXf4unn/wGTz75LR4+/zXuPvkFbjz6FJfuvMDhszewefcx7Nx/RpV5u0U4Eovh&#10;JcLNmct/OVeyAJEGbNLnb+/e46isXK7SyQgsijtZwOncue+jkX8uGIqbVg1b9iVqO/8CgU90kZI8&#10;hTdvCZC+5L51gSlShq+5eTM2rN+D82dv4cC+06iuXInG+o04d+Y2n7/PCIy/UMMb158qyDx7Rlzk&#10;d9R5dQSjGhjKUKyW56mOwLCjcxbJOYrFUACxum6VSldznuN3Hr5sAbybvB8CdB1Doag9FOrW+yEQ&#10;SuDJifOyjq5/4SVxjz/8GKfO38DS9EL+bcjClu3H+S7vwriJS5Cd14C6xs2YPH0RsgvKVPWT63ef&#10;4DqP98njl7h6/DRyx0zAsAF6WGBggny+I5V8p8pbwFCiknVgaNEGDC2QYWGFxda2mMpnPMrIBPa9&#10;+mDwh13Rt9NHCgwFCpU6faDAUJJc96K6Egakn+EAjo8a6qkSXKfEx2KqjzeWJcThQHUlbuzcpgPD&#10;7VtwbdtmnF+zAmeba3BmeRVO1JfhaFURDpXn42BpLg4UZWNvfgZ256RiR8ZibEtfhI0ps7BhyXSs&#10;XTgFqwlAK6UfHbV6zhQOJ2PlzElYMZ1ANm0iwWksVs0iOM2ZgPXzdVY00ebFM7Bt2VxsT52HHWnz&#10;sSuTMJi7FDsLUrGnSNzHWThYkYNDlbnYX5H9PRgWpGBTzgIdGKbNVWAoVkMFh4SrhhnjCX/jUEc4&#10;FShcOWca1i2aiU1LZ6vjlkhmdcyEN6ldXEdYlSorYsWs5VDc45p7W8ZFArXLlZuYUDttBMeHq+EK&#10;ah1BcD23pcHgJsKeaKMMW8BwSyqh90fAsJ7AKulqxJVcPEFcyfHKlTw1cChGezhhuKudAkEBwgRC&#10;ogaGY71cMTPUH3MIhmMDfRHmYA8XNsgDu3fBe3wGBAw/ePc9dOZHxEcEQwWHHBdLswaGAzp3IRh2&#10;Ixj2hiGh0LJnHzj36Ae/fnpI0tPHYoJcrrkZoUkHhqo0KZ/RthZDAUEFhwYGKrBABRgI+PG3SH6r&#10;Rr8FDOR32/XUurI8papgCERq4r5rrC0JdmybLExRyvMT93MRJf0apUyfAj2RTDM1RCmnV0iuPRtL&#10;JQFLKd8n68r0SkKmuK6LlbtaX5WGkwoipeYGKOe4VBcpMBmkEkgXGHNopo8iAUAbwqRYCgmFRVKP&#10;mCrhPFm3nCrh+kUERFlXlaPjcqXcXinXLSY8CmAKaOYSFsucLLE+zAf7R8Rhe3QQaqWKiomeslpq&#10;yzVIebswX1Q5WyNDvy9yOb+Qxyv7UeXsCLlFPL4cg/7IGNwXmUYDFCCK9VMSY2cbDlR9NssJxZVy&#10;HWRoa0mINlN9PbP1ByiILufvIkJzuZ01ql0dUe5shyIHtv9+HthLQGzydEb2wN4o0uuvytU18B51&#10;BIbSn1D1KWwBQ12fQwN1zzUg1PoJtgW9tnoTGGrriRQYtloICYM6xSpFxcQjLmE44hNHIDwqDv6B&#10;oQgIClPRybEJyWqZIP729w+G51BveHn7YNGSxbh+8wZ+9+Xv8NW33ygLnEQiS27A3/3ha9y+94SA&#10;V4NZc5dg7oJlykWcX1SBssoGBYXt1TYaWcBRoFAshtXVy1FT04y6OjaojWvQ1LSWje16XTLrdpI8&#10;hjKUddIzcrF23SZ8/sUvCYGSPOf7f1/xIP/47Z9w+ugVpE9agOHmrphOiMuycEG57RCUSxk8sRoS&#10;CpVb2dIVeSYOmD+YD0RUIq6t2YDPrlzB1aPHsLa2FnvWrsenN+/g3pETaBg7GcvMbbGwn/QBsUa9&#10;mQMB0BqNhEUBtHo2VAJp7cGtrV4DQi6vpadpv9yPSduGJgWkLftun66m3sqKL6SVquc5QW8wJri6&#10;YT3B8Mmd+3j57FNIibZHz36Je09+iUcv/4Zg+BluP/4E9559gbtPP1eN/Y37r3DzwStcu/tcRZ6e&#10;v/bgjRDYkU5fIEycu6ly3HUMg69L+ssJ5EgwhVQukVx+8uEgEgB6+OTTVgBqC35/Thrsic631cW7&#10;unrHlEDf5SsPcPHqA1UDWmoAS/3jK9cfK0C8SzgW6+Flricw2FC3jkDYjLLCWiyvX4uzp67jycPP&#10;8OCebrnbd57jKteXY5UIajkOOS+RRBN3pLYQKOu1V1sYfL1/4T1em49x4vQlZZ1fuXZbS6qYpwQ8&#10;XZCI3A+5dx1B4c/VyQu6QBaRVFW58/hjBaJFZY2YPT8dmTnVmD4rHaPGzkNlzQZVc3rU+NkoLm9S&#10;CbCv8MPuGt+tp4+f4/aFKyibNR+Jg40x19AcufzYqjClCIcSfCKRybq0Nab8o2+u4DDHzIrvo67q&#10;yTgLW4Tyw8e2S3cMeKcTuonEhdzST0xTz/c/RHdCQFflNnxHAWK0oz3yxo9D9siRmOHri6X8O7q7&#10;uAh3d+9UASjiTr68bSPOrl+BcyvrcG55NU43VOBEbSmOVxbgaHkeDpcSzoozcaAwHXvzlhIQU7CT&#10;cLgzfSGhbj7hbj62Lp2HzUvmYP2CGdiwkOBDbVw0C5sWz8KWJTOxlTC0jTC0bekcBYOiPdkp2JO7&#10;DPvy0rC/IJ3KxL5iQqjAKPd7qKoQR2qKcay2GIerCrC/TNLUpGF7bgq2Zi/GlqxF2JS+ABsIluu4&#10;3TWLZ2LNwhlYOW+qLmcgtYrjOijkPtPnYXvGPA7nKgueAJu4eTcs4jILJitwXTlrHFbMGKP6Bopk&#10;2urZ41slv0Wq7+C8SUpiFVQAuHg6tnCb2rluT5vzmrZRm1PnqNrPAocSOLNq4XTCoa4knvQxlIhk&#10;cSXnjUrAkvhwTA/xxwRfD4wnAI71cMZwZ1sMIxgmO9lg1BAnTPB3x6wof8yNi8DoAB8MJfQY9OqK&#10;D955C28JGPJ5eI/Py4d8Xj56WwKV+Oy8zQ+J93Wu5L4fdmlJW9MdA7v0wuBuvWDSoxdsKI8+AxDR&#10;fxCm8dlLZaNeaCFVT6R/oc4SKI24WA9VEIqxCQGQINACfFqZMw36ZNpPlSyvra9to4IfUAJyEgEt&#10;fRVl2Pb3a/PeoAoCi0j7LW5rUdtllLgdAcgOxeVF2npizdQsnNUiOeaWcWXtlCH3KS7xSgszVAiQ&#10;WkqUN+GWKrXidDsrBWwCvQp4CbDFBCvpbykJxMXKKeMCwToQ7lgl5obIJwjmiHt8ECGSsFhkNFh3&#10;vHJtuA05hxLCWv7ggSgy1G+dJyoy0uf6BFoCoxoS6OocbLHG041gboFig8H8oBUA1FnvpE5ye9Xz&#10;nP9Sku3r6jIb6sBQYFDAUAs4iYqW4JMElbswPlEHhpK2Jqil+onMi40fhuBQXcCJo5ML3D08ERYe&#10;jpKyUjx78Rxff/ctJOBE7IVf/UlXCu9f//13OHX2iirTNXPOEixZlq2gL69QyuH9EAo1MBSLoYy3&#10;B8Pa2hWor1+lwHD58nVvBEOJTJX5FRUNKk3N8ROneCz/jm95XGLN1CyaAoZ/90//je3r9mFe3Dgk&#10;G9hiDsEwz5JgaO3Gh0dX9aTSwgkVZo4EQ2fkGdoiy9oF2ybPxo2mVTjbvBoVc+djdlw8MsdNxpG6&#10;ZlxduxVrxkxBjoUjlvXjg2kgFkJd/8IGUwIYweyvEQzrLC0UGOZb22DCYCli74rVxcXKlfzJi89x&#10;7sx1bNl2CIdPXGHD/qkCw3sEwocvfon7hEMBQwkqkP5jAoWaZfDngOEZAqGUShPoE9AStYfBthLQ&#10;EQASSJKcifJbEqCLdVlqBwssSp4+Acb28PejagFATecEVClVhu/qQ9y4/gQ3KRkKBEquRklefZnj&#10;lzl+ibAoaWnu3HmBB4Q+CVA5fOgcljeux9qVW3Dy2EU8J2g/f/oFrnNZ5RKmJNGzAJMkfZbhnwO/&#10;P6e2YNhWV2/cx6Onn+DI8XPqndu4dZ9KHSNRyRoYavetI9D7uRIw1OBQ+jBKEu17/KhYuXY7Jk5d&#10;iIjY0fAJiMewkTPRsHwblq/cgYUpeVi+ahvB+z5u3HlA3cXTJ89x/8oN1KdkYBQBb46RObL5XpXz&#10;vegYDM1awNAay7j8PCsHjLewQ4gGhgoIdVAoEabtwVCAUcCws5Q/IxgE8o94zrixyB87FrP8A7A4&#10;PAI78/Nxe8c23CEUXtu5BRe3rMfpdctxflU9zovVsLESJ+vKcLK6qBUOj5RmEQ4zCIcCcanYnblE&#10;aVfGYsLhglY43JIyV0nGZdq2ZfMIkAu43HzszliIPYS53dlcl1C4Ny8V+/IJhIWEzqJsHCjOwYHS&#10;PJVHUVLmHK4uxtGaEtXn8bBybediD+F0Z94ybCecbqO2ZhEQMxdhY9p8rCdsbkghIBIOVy8Qq+A0&#10;rOFww5LZBME52JG5ADuzdNqROR87CIit0EaQ27KEoLhwqq5fIIfauFg5NWnWTpknMCjaspTgS9AU&#10;bUudrdQWCFv3QW1Nm6vc35rFcPWi6VhJOJR0NRKVrHMlD0femEQsTYzE7IggFWAyNWAopvp7YtJQ&#10;N4xwscNIV3uMHOKI8X7umB0TrMriDRs6BI76A9Hnw/fxDu+9Dgw7KTDsxGErGL77QzDs17knBrSA&#10;oXH3nrDm0K1PfwQP0MMkfYnYlfJt/BC3MEcNIaKGgKCDoO/BsPIvCIYCWT8AuJ+pnwyGbea1V6vL&#10;m+MKCnm82nG2tXqJtPNRoNjSV1IAUSCsmNAl4CWu8HLCYqWlOdtsAiC3q2BNjoPLtR6zwJt2DITA&#10;jlQh1kuxbhoMRIGCQj2UcR8C1VXchto/t6MChQhXMr1aII/AKpL9S6BQVct4Fe/1CicHrHFxZrtL&#10;cDWQcngEQ7Hi/n8EhiKBQwWGYRFRCgpFEZFiMSQkSq5CSiyGcZKWhjAYEhpF+ItWUCjy9w+BrZ0j&#10;jPgH19nVDSNHj8bmrVvw67//ewVaEnDy1XffELgIhqSvL371D9iweRdmzV2KuQtSVZSxwF5eodRq&#10;1ZW7ay/NlSzj4kYWKBTrolgLBQwbGlYra6GAX8dQuEFVhZBl8wtKUVvXhHv3H+KbbwVVJeBEjk0H&#10;iH/447e4ces5KnJrMMY7AsMHWyGFIFhiOwSVBEOpeCKWwiqCYZUZp5vYIYuQl2ftjDWJo7BpyiyU&#10;8FpNcnTFKDY4M9y9UZo0GisnzkRdSByKLJ2Q1Z9fJoOl6okVGowJdgJrLWD2fwGG7aXttyMwrDXn&#10;C8U/VoW2dphsYIgJbm5YV1aGFw8e49OXX2Dzpr2YvzALK9buxPW7L3D70ScKCAUOBQqv3nmm+o+J&#10;dJam1xMa/xRprmQBQrHE/TkwFMgRABJwkmofMi7dCyQhupR/k350AoYnz1z9Ifz9mNpAoXITX76P&#10;S9S1a49x7+5LPH74GZ4++lwFiUjEsejBw0/5rH2sXMjiSpaAFKl2IhHLEpQiVVDOEq6vEDDv3uL0&#10;ey9xR/oR8hw1V7WCwBZrYFuwa3tsMr3t+I+p/fradAFDifLds/+Y6rKxe/8JBYaXbzxsvW9yD3WQ&#10;2DHs/VxpcChVVa7dfYqHzz7DkROXsCyjCIEhCRjqF43Z87Nw4PAFnDhzA1t2HFb9Hm/de4bb93kt&#10;797Hk8fP8IQfKhuKKjDN1QuzjSxbwNCaf6DfbDHMJhimEgznWjtinKUdggYbw7pzDwxkwy7uY6le&#10;0RYK3wSGXoYGyBw7GsWTJ2FucAjmBgRhU0YGrm/ZhOvbN+EyofDcxtU4s6YJ51fUKouhgOGp+nKc&#10;qiluhcPjFbk4Vp6jAPFwSSb25xLqcpZhb/bSVkAUacC4JytFSebvI8Dtk1rHeRzPX0awTMM+sRAW&#10;EjQFCEtzcagsD4fKCwiARThCGNR0tLZUgaFESh8sl2CYDOzm+gKHu/JTlXbkLsU2wqYA4pa0BdhE&#10;GBVAXLd4FtZTGzm+JXWuAsPdOYsIpEuU9uUuxn4O98uxZXN61kLC63zsSp+HHYS37csIeQQ4sQBq&#10;0lk9Z6l5soxoZwbht412ETpFAp5ttZ3amjYPmwmHAoZiNVy9aIYCQ6l+ImCoLIbjpI9hHFISIgiG&#10;gZgW7INZIf6UnyrBN9bTGaPcpawfnw0/D8yNDcW8xGjEDHGFWZ8e6PzO2woK33rnndfBUJ4N6s+C&#10;YbeesOraC869+iGw3yCM1zfCEoJhkY0Nqqzk7zDBhw21wMH/HwzfDIavnbuAFvctgChApgCQ88SC&#10;V2GhOy4FbZxXIddAhpRYG2U9ZTGV/av9ch0znbRxAcMqc1nXgNsdpFRurK+2KetLWykSt7w6Fjlu&#10;HkstgbRORPCrIvCp/QuQcj8SLNRgY4XltjZc10x1DZDz0rmF/+/BUCT7eA0MpbZxTGwcgkPCqHBV&#10;5URyF8bEDeP0JMJinALDCA4FCsWC6O0TAGsbe4KhGdzcPQgJC3Huwnn853//l2wWX//pW/zxm6/x&#10;9Xd/wpeELnEjC9RNnbEQi5dmK9gTC6C4knMLOgZDra+hNFayrKxfXtWoQE/cyAKGP24tFDDcgNLS&#10;OmRk5mH9hi3KjSz9C+WfDFQ0MuHw3//j99iz8yiWTF6EYfbeGGdgg2xCYZW9J2qsOZTk1mbOpH9X&#10;FYhSZmaHInM75FvYI9vaCWm2zlhAIJxiYI7phL55lg5Id/REhW84qof4c3kHFOnxRTcgeLEBa+wA&#10;DEXyuyOI+98Aw0b+AWor1bewZb8/AEM+zJUcFtjaYiof9Gk+PthSX4eXj57iY4Kh5AecNGUBmtfs&#10;UO5igcJHL3+FB89/oayHYkUUa6H0IROokL5l/xMw1NyyIhn/MbeywI7AlAylkocEU2zbeYjPTZOq&#10;E6xV+Pi5FsNzFwhQBEKxAgrg3br5DHfvvMDDex/jsfQJpB7d+wT3br3Ao7sf48nDzxUs3rvzEvep&#10;R4TEJ485rUUSkSzDR5LW5sHHCgiv8vyk/6BEHqvchLceq+MVXb/xSMGhHMtFXpPLvJ5a7sHrsgwB&#10;TrmYOV0iktvCYFtprmPZjvyWayXbvX7rIaH5Ca/RXlTWLMfx01cUGEqC67Zu5P9NMBQJGErfRanF&#10;LJVN7jx8gb0HTymXcXZ+NTZvP4zrt5+35sC8ff85fz/Cjbs879v3cJ+A+Oz+I+xpXIEFfiGYyXcq&#10;i2BY1lIaT0tureolU4WExXxTLmNhg2V8V+faOmEMh4EEQwuCYT828n1agk/aqyMwdB00EEuSk1A6&#10;dSpS+GE9y98fa1KW4Mr6tbi8aS3Or1+FM2ubcXpVPc62QKG4kpXFsAUMT1QV4kRlnpIGiEeLs3Gk&#10;iJBYmImD+ek4IO5gwqIM5bfoUEEGDnG+gOD+wlSditIIgxnYX5xJGMzBwYp8FQEt4He0ugTH68p1&#10;aXMIpqJjbcDwULkEw2Qpq6FIIFEk4wKIYkXckbUE2zIIiKnzFRCKtVADQ3Eli7VQoHB/wVIe2zKl&#10;wzyuwwUcz1+Kg3kpOEBQ3EOIFGmgqEl+i2SegKSSwCa1J3thqwQM2wPjDkqOQ1zJAoY6V/I05UqW&#10;foY1M8dD6iRLqhrJvbgwJhgzQnwxxc8L0wKklJ+U9PPQgaGHE0Z4OmGcvwdmx4RgdjzbPhcn6Hf7&#10;CB8IFFLvvffea2DYmeqiwLBTSxnF18FQuZJ79IEhwdC8a084SmnFPgNUZPIC/j0vICBUWlsSGAgV&#10;/HsrkNDelayB0GtQp8HRT5Qsr63fug1CQVtw+5/o/xwMCVKiqjbn32o95PIiZc2TfRob8jxlnPMF&#10;3NT8luVlvOW66K7lG0RIlGGlCbdFVVFyn8TCJ/30JABEBXHI9jTIkz6fLYEdqr9oy/FoxyHran0D&#10;a6k6qp6/62Wb3Fd7dQRz/ysirDbweGQov1vBUJJSi8XQzz8QPn4BymUcESn9DiW5dTzCI2IQTDAM&#10;DY9SfQuDQyPgPsRbgaG5hRV8/QNQVFyMJ8+e4quvdX33pI/hV9/p+hn+23/8DidOX0R6ViFmzF6C&#10;jOziNpVOpJqJzirYERjKUHMjCxRqYKi5kX8MCkUCjoWFFSp/4bHjp/Ef//U7ZcEUK6FEIpMJVWTy&#10;P/7jv6CxshmTI4cj1sSOgGeNAjsCobU7YdCFD6EjKowd+cA68cF1RJUFZeOIIjNbLOmjj8V9DJBr&#10;4YRihyEosnNHjrkjUgaZoYDgWG7ljHIjK1TqW6DZ1A7Lja1UbWQBQwG278FQXMsdw97/Chi2rKPp&#10;x8BQKp9U8Hcev2Sn84tmblgo9qxejcf3H+Lpk4+xefNejBo7E7mFtTh+7oZyF4uV8Po9NvCEQoFE&#10;Gd64/1JZDTWrk6g9AL5JmsVQgFCGAoXS57AtDLaVwI6AjsCPln7l2MlLyp0saVhknlgNBZDagt+f&#10;k4Ch9B9UFj/C4LNHX/A6fIrbVx/j8tnbOH7gPHZtOYTNa3Zj27q92LPtiNL2jfuxY/NB7N99EufP&#10;3FI5Cx8++BTPn/8Kr179WvUlFLeyuJm1+smqfyFhSNzOmmS927eeq2XvCCgJcN57hQf3BSw/5bhu&#10;nevXHuPKJbE4vh4Qo0nS+YhkXAJVBEQl0vnmnce8NnewdsN2LF+5QbmtBcQu8F693r9QAkg6hryf&#10;Iy045STBUH4rdzI/HB89/wS3HzzDFYKu3E8BwrsPPyEESn/HJ7hKgD1/5Rau3brHZQj/HD578ASH&#10;127GktAYTCcUZppZo6QFDHVBJ1L1pEUEwzwFhrZItXEiGLpgtJUj/AYbwYQNeO933kdfDiXBde+W&#10;IJSe7xMMqY7A0Lp3L0yLCEPJ1GkoGDMGi8LDsWrJYlxcvQrn167EmdWNhMIGnF5Zi1MNOkuhQOHx&#10;mhIdELboZFV+KxiKTipYLCAk5uFoWS4Ol2QrHSoWl7NYFQmOpWJhzMEhsTCWZOBAqVgHs3FQASHX&#10;4TYE+FQ/QtmnWCmbqnCmuUYNBRCP1bUBQ0KkrL+PUCkSSBTJeKsVMWepgsOt6QtVv0INDCXwZJNY&#10;+9LnKquhgOHhIgKhJoKhBoei/VKGL3tRqyVRJDCoTZP5IoFIsTqK9VGkAeKbwFCOo9WN3KYkXu2M&#10;capGspTCSycULokNwbzIAEwL8sJEXzdM9ncnFLpjnJeLgsJRhMORXq4YF+CFGdEhmBIThkAHe/T7&#10;8EO83wKG77zzPRgKFGr6SCLY24Fhf4KhnoBh9z4wIBRKvkzbnr3h1acfEgcMxmw+qzn8AC+TIBA2&#10;zBJZrGDiNTA0aAGXvwAYynTu96dIYKsj2Pu/BsMKQwKagCHVNnBCk0yvEPG6levrq2vaPkhD25a2&#10;vNoW992RJMij/bQarqdgjvDXIHAo25f9UDKupgkcyr7a7FvlHRQLI6dX8thqjQhmJlxekynnc/v/&#10;V2AoUNggFkxKfrcGn8TGxathYFAI/AOCVX9CcRuHagqL1v0Oi0JQUDiG+vjDxdUDdvZOhEM75YJe&#10;yT+Gv/jVL/Htd1JW7lvVz/ArGec+/uE3/4qdew6qfoULl2QhJ79cgaFYAgtLBP50ANgWCDW1B8OK&#10;6iZlLWwLhhJgsmrVJiUZ1wJOBApr65qRnVOIwqIyXL12kxCosxYKEMqoDL/+5lu8evE5ipflYfTQ&#10;MCSb2GOeqQOKrV1Vn8Iqjlca87eBDYqM+AJzfqmJpK2xQ7m5HTL7GSGDqrRyQYWlC2ps3AmNLig0&#10;EquFNR9yG1QbEsIMrbDC1BbNBMMmgmEDX/o6vvyqn58SwYwNV0dQp4FhWzhUarfcj+nHLIYChW3B&#10;UHJkicVQwHAqwTAlIQ6HtmwiiDzEo4fPsWHDbkTFjkZswngsyypFflkDyutWo7qJ92PDLuzYf1JZ&#10;DMWCKEMBC8lZ1x7+fkxn20CfSMBQ63PYXlIrWbleWyyGmnVQIFHqaYtLWQPG9hZDzaKm/ZblNKlp&#10;F6Wk3iMFdS+e/AJP7n6CG+fu4dDOk9jQvB31Jc0ozqpETkoR8tNKUZJZiZJsPsvp5chJK0F+Zjma&#10;atdh364TChBv3niCh4Q6gT6xQIpbWsBQJcfm9MsXCdCnruPC2Vu4wvG7NwmDtwiIhMN71P3bL/Hg&#10;7se4J6DJoUDqI0qm31UpbgQ0dVHKmgQGJWJZopg1MJRllJXy7hOe6w00LF+L1eu2KjCT/oVyTdta&#10;ef+3LIbfRy3rfp+9wmO6fpdQ+BS37j8lEH6Mh08/x+Pnv1RwKMdyifB48dod6hau3uRHwJUbuHrj&#10;Dp7cf4xT23YjNSYRU/mupREMi81tUcr3qD0YFnBanqkVMgmGywiGM6lkjvsMNoYpG+4+732oGnKB&#10;QylppoGhlMbr+Z6kIvkA3d6W0ngCh2/BqHtXDB86FIWTp6B4wkRkJiVhQ3oazq1owoU1zTi3qhFn&#10;V9bj9PJqnCCcSdCJCjwhGGrWQnElaxZDTacJc6c4XySAKDpOcBMQFFDUgFHBIUHwULmIMFiRh0Nc&#10;/1Blvuo/eJTQp6CwsQInGqt4HDU4u6JWHc/JxkrCYlkrGB7mOgKGGgy2BUPNaihguDM7RVkNNy+b&#10;p6BQp1kKDCU6WLMaHtSshm2AUJMAn4K+FgDUYFCbLpZFkVo2P6UVDjUw3M19CBy2BURxJauoaEKh&#10;RFJLIu+mOZPQMHsiqqaOVn0LxYWcmhCGhYTCWaE+mBrgQSB0U1A40ccN4zx1YDjW14NQOBSTwgmP&#10;MaEYFRIAdzbkPd5/X0UiCxi+/fa7eJdQ+N7br0NhF6r7+4RDPjd9P+ii6iULGIrFcFD33tDvQTCU&#10;foa9e8O1V29E9dXDVGNzZNrao4x/a8sJD5UEBQUsBASRciUTWtqDoQZ6GvT9FHUIhoSB1+CPy2ku&#10;1x/MozqCPemnp8Tx12Cv/XLt5rdVWzBUcEhw0o67LfSJtOjsVsmybX9TlRK1LVDIZav5W6xyCg45&#10;FChTYChD2Sbni2q4f5Vcup2qCYY1xi2Jp1skblcFhi2q43YUFHJc4K5RgFEgj/dPpmvHrsGoQGGV&#10;gCHHFRByOSWO/18AYVv9wGIYG5egJK5kXQCKzkqoIDAkkrAYThiMUHAo03x8AuE2xAuu7p5wdh0C&#10;J2c3jB4zFgcOHcQ//fY3yi379Xff6PoY/uk7fPn1N3j64hPUN60iFGYgPUsSVVe15COsIxgKDH5v&#10;MRQYbNu3UANDWb4tGGr9CzUwXLNmi5IGiAKGMl9qI6dn5KChsRmPnzzDV19/p9zH/A9S+ETg8He/&#10;+xrnTl1C2pS5GO7oiUlWzki1dkEph9UWjnyB7FFr6cYH3wnFZo5scByQOYg319YFqzz8CIs2SOs1&#10;iOBohQpjO0KVPWXHF8mKUEnIYoNVb2Kl8hYuN7KkdHWR1RcGHxwJAhFJQIqurvH3EPjn1BEA/lQJ&#10;ELZNVyNAKBVPROoPCIcKDC3MkDt+DE7v34Mnj5/i8eOXvOabERAYCyfXADgNCYS7Txg8/CMxxJfP&#10;S2QyRk6cjS27j6q+hxKEIhHJorbg92dF4BMY1NzHYjl8ky5QAoWai1TcrAKGYiUUKBQ4FEuhgKFE&#10;+cpyGvhp62lwKMtptZTVfILbbULcM0Lhw1svcfrABWxs2orS9AqkzEjDwslLsGxWBrIW5CFvCeEw&#10;pRglnFeaVYXCtDJkLS1EXnoZKosasbZ5K3ZvO4zzp27gslj3CITiohbwFBf1HWrrhn1orF6D5dUE&#10;tYZN2LXpIHaKNh7AtvV7lVVyB8e3rN2DvVuP4Mie0zh37CpuXnyAp4TWZ48+VwmxtdrJKpiFUCdQ&#10;+APx/MRiKBHJ8m5t2rpHgZjAoVgOtXshUPi/BYZiKdSshRoknr5wXRdtfPsh7j/+BC8++TWevPgV&#10;xz9TuvPgpbIm3rhL6OVy5y5zeYLhI8LkRcllOGwUJhMK08ytUUTYK+V7V8R3SSSWQpGAYS7fxUwL&#10;O6RYO2EKP+xijS3hMcgQxt37siHvRjAUvQ6GPQiEEoyiEwHgrfcUGA78oBOC+H4sHT4SqUnDkEEw&#10;3JaTjdNN9bi4RgJOGlQ08smWSOS20voYahbDthIwbC8NEsWaKBJQVNZEAqFAoUgshQcJh+JCbu1D&#10;SPg73kQIbKzGqRYwbLUaKncyl+P2D3PbYm3UYLCttL6Hu3OXKYvhdoLh1rQFbeBwFsf5vktgCCFt&#10;F+FNYE6gTgHiG8CwrTQQ1KyLmmT9tnCouZM1OFRQKIEn3PdGLRp5wRRVsaV+5jjUTB+L8kkjUDA2&#10;CZnJUUiJDcFcQuH0gCEEQlcCoYuyGE7x91Qa7zcEU0L9MFmgMC4cE6KCEebmBNN+/fDh2++0guFb&#10;b8l4J3SidGD4Abq8/wG6Eh67vvu+elakW8IAPksDOvdSYDiwWy8dGPbqBcveveDQoxeC+wzAWANj&#10;LLO1Q5m9Ayr5sV9pJOBgSiDSpAOJtoDXVgrufqI6XJ8woKCPECJqD2ht1RHoiToCvTepo/WVWvbb&#10;un+BOw7VcXO8rTTIUgDYIjW9Awl4/XTpgK+92oJaK7Bx+XqCXB1BXlQr+6JkXKZrFkD5reCTEiiU&#10;/chx6ayF36/TQDXy3qttavvgdWlrzftLqe15KTCMT0hSSkgchsSkZCQNG06NUBHJsXHDEBkVj7CI&#10;WISFxygw9PMLhqeXL9zdvQiInvAPCMKy1HRcv3kT//3f/y2bhFQ7EbucpLj+9//+HU6cuYC0zDyV&#10;oiY7TxJV16j+ggKGRaViNdQBYEdgqOUvlOWl4XoTGLa1FmrjjU1rVO7CnNwClV/xn37zz+r4xN0t&#10;lkIBwy//8C0+/fTX2LB6C2bFjMRwc0dMM7Nj4+GICisn1AsYmthBUtWUWbkhn2Ao5fDm99PHquBI&#10;nJgwAw3u/ljYXQ/p/U0Jh9Z8gWwJkzZ86Sz5IFgS+qwIcbqAkyZjCwIivyTkgWkBQ13uKoFCSy7z&#10;1wGGqsSOtQ1yra0x3dYKlbNn4trpk4TCJ3jw6DnqGtbyuUjGqLGzsDA1H0syijAvJQfT5qVizuIs&#10;pOWWY+ueY8q1rPU11KKTX4O/H9PPAEORBnYyFDAUCBQwFDey5LoUt7JEK4uLWQNADQ7bWghlqEGh&#10;bEvA7f6DT5TF7tDuU1hetgoly8qQMzcHGbMykTYjHemzM5GzkNdheqqCxGyOFy4rRVFqGQpSS5G3&#10;rATZiwuQsShfWRMF8k6duIbLVx7i5g1C3PWnuH3jOW5cfoyKgkYsnpmOZbN5HedmI39JMbdVhpKM&#10;KuSllCBrYQHyl5Ygj8pfyn2klaMqrwGblu/A+cNXcPvyI9y+KVbJV7h/9wW3/UgX1HLh9g8kYHjj&#10;1iPs3ncUVbXN2HfwRIuFTvp0/t+B4dlLhPWrOhe2WAofPv0CF3ndT5y5jmOnrqlo5LsPX+Le41eE&#10;Q4Ir4fC6VOEhGF4+chI5oydgIt+zpea2KCQYiju5mO+UJLbWwFD6F+ZweoaFPRZZOWICl43kR5rb&#10;AH0Yde+NPj8TDCWvoau+ASYGBWNOeATSCYZbsrJwsq6GQFiPs821kL6F4j7+OWAo896kM3WlOE2Y&#10;k3FZV8BQIoolL6K4gw9WFHBYqCKPD1VJkEkZjtbrwFCzGGpwKMAqCbd/NhhmLlZgKFAo6WqkTrFA&#10;mYChuJOV1TBn0RvBsCO1B0JN7aGwLRBqkc8SsSzRyyqHoriQ501SCblrpo1G5ZRRKBk/TCW1Fmvh&#10;ggh/zAzwwBRfF4wf6qDAcE6EHxbEBGFGqC+mhfkTDP0xOTIQk2NCkeDtDkcjffTs9KGKRn77LQk+&#10;EUmC6/fxHqWDQz4T73NIMPyIz4U8J1JacUAnAUOdK1mPYDiYYGhMMDTv0ws2hEOf3n1VPsMFFvyQ&#10;IRxW8W9wNduG/0sw1KQto1ywAi5t1mudR4joCOo6AsA3qaP1lbj9nwqGrx2zLNcyvT0UVhsatULZ&#10;TxKPryO1rTSiqZb7F4uhBpU13J9Ixlv7C0obL/Nk2y3Slq0yMPjrBUNxI0sfQ4FDAcNhyYSjEaMx&#10;ZuxEjOQf2+ThYwiNI1QgikQqh4VHISAoVPUxdB/ipdatb1yOz774nMD1lQKvb1tS1Qgc/uZf/w3b&#10;d+0jFKZgzvylBD6xAOoijHX9DAX+OgZDgULNjayBoXSO7wgMxUKo9TcUMJTx+voVyM4pQGlZJS5c&#10;vITf/f736vgk2bZAoVgN//O//ohLbJjyCTZjvIIwwsgacwiGueb2qGbj0WDlgDoOC4ytkWtqjyX6&#10;5pjRZzDmsaHZPXUGnlbWYnPSGMztZ4B5vQcj18BKuZmrzKwJhVaEL4EsDhX4EcgE5viy15vqzNoq&#10;wSjBUOY3GAs8/nWAYYMloZZgmM3hbEdbNKem4NGta3jy/DnB6j4qKpdj3PjZaF65jQ28Lp2JDA+d&#10;vIwDxy/i8KkrylIoQSkChm0jlF+Dvx/T/wAMNbiTYAwBQBlKAIpYDPfsP6HAUCTLCvxpcKhZCDVA&#10;FMkyApZXrz/G3Tsvcfr4VTRXrUUewaxwYSEqUyuUChYUIH1mBpbNSEPanCykE+YEDHMWFajfYlWU&#10;8VwqY14OMhfkYUXlGuzbfRJXrzzCg3uf4MGdj/Hg9se4ceEhynNqMX/SEmTM4Xbm5iJ7Ti4KFhWj&#10;jGCYv7gY6bOykCnT5+cjdQb3Oz0dqTMzUcB5TUUrsLF5Ow7tP61g8PHDTxQgCih2BIZiSbx6/Z7q&#10;X1jbsEqllJL+fFqqHO1e/KXB8Pzl27h685GyDt648xybth1Gdn4t5i7Mxoy5aRyvwoYte5UlUxeo&#10;8ky5nh88fIprp86haMoMjCMYLjG3QaGlPUrMbFDMd7CI0wr5wVVA5ZtYEwxtkMb58y3tMIbzQgYb&#10;w7GvHvS7EQw//Hlg2P2dd2DTrz9G+vhiQWwc8saMUWB4rLoSZwhhZxqrcFbS00ifwv8FMBQoPFtf&#10;piTjMu0Yge4oYfBwOYFQ4JDDg9TeYkJeGacRDo8TDE811REI63RpcyQYhnCosxoSHLmdnwqGAoVi&#10;MZQAFIFCyWcoiazXSgqalBmtFkMBuVarYYtruK2L+MfAUH5ry8p22kJhq+tYUtQQRAUKVc7EJbrE&#10;2hoU1k0fhcrJI1A2cTiKxiYga3g0lsWHYkG4H2YGemCyjzOh0AlzI3yQNToeacNjCIbemEYonBDk&#10;i8lRwRgbFogAeysY9Oym+hYKFIr7+B3C4FvUu4TD96hOfB4+fOdddH6Pz4WIYCj9UXvz2eknYPhh&#10;j1YwHNSzJwwJhqZ9e8GKcOjRqy+i+ulhOqEg19KaYGhD6DAnQHwPhQJAAicaDLWXBk8/RR2tr0lb&#10;5sfAUCyLPwA6qiMA/Ln6uWCoWTkFCtWyLfN+AIdtoOzPitv7qfo5YCjHIccowTLavuRY265TL3BI&#10;KPyrAEMtVY24k3WWQ7EaChyOoca2gmFsfLJKXRMdE4+IyFh4efthKDVl6nTs2Lm7JTfgd8qFrOUw&#10;/JrDjz//AitWrycULsGCxekEP4E9XQUTrY/hTwFDcSMLFIpV48fAULMayvzKqnqCYT5Wr1mHF68+&#10;xtctSa2VG7nFnfzbf/5P7Nx5EDMnzsYIx6EYb2KLpdZOKCAY1lo6ooaNS8EgUyzqpYc5BMIJXXtj&#10;bPd+SB/qg5P5hfjVjt3YO3cx5hhZYUrPgVg2yBz5hlZ8sAmGEnnM9esJhjr4I8yph4UPkzkfJPPv&#10;wVCshU3chkQrdwSAb1JHwPdT9efAUFzJmVaWmONkjzXZGfj48X18/NlnuHrrHmrq12De/AxC1zE8&#10;ePK5AkCJRtYSWotkXIJPpG+hAKGA4c/qZ/izwJDz21j+BOgEDEUHj5xVAShrN+zEVYKFBKBofRFl&#10;WRm2hURtmmxDLI+37rzApYv3sGndHuQvK0EWga0ipQzli0uQPT0DWYSzsqVlWFmyEjtW78Gutfuw&#10;e91+bGrahvqi5ShcynXm5yJvcSGyCYVpszJQuKQY61Zsx8Xzdwlvn+Px/c/w9C6v37n7KCUAzh+3&#10;EEWEwdJFXHd6JtKnEi7n5SFrVjaWTExByuSlSJ2WhnTuP537T6PSZ2QihxApx1hd0Ywd2w4qOHzy&#10;6FNlObzCa3iZ17KtrvA6XCSUNTavU30MJQhFF3jyfwuGUiv5xp1nuHXvFbbuPKpS1UTEjIO3XyyG&#10;+saq3IZTZ6Vg3aa9uHbrIR48/Ri3CIZ37j7C9dMXUDJ9LsbwHVrE9y3fwg4l5mI1tCUcEhT5gVZA&#10;5Zl+D4ZzOBxpZIEAPSPY9h7ARptgqKDwp4NhV4KCQecuiHF2w9JhySidMhWbMzNxpKqUUKjLWShg&#10;KAD3c8BQpncksRQKEGpWQ1n3eGUhjhIED5fmEeKysacwC7vzM7ExfTG25aRhb4n0NyzHaYLh+ZWN&#10;uLimERdW61zcZ8Sa2VD+s8BQAk8kbY1YCyXBde2U0aickISG6aMJZpMgya01i6GAoYLDdm7jtkDY&#10;XjJf63eoRSW3hcL2VsJNBEJJpL1+kSTenoim2eNRP2M0qiYPR9mEZBSPS0LeiBikJ0VgaVwIFkUF&#10;YE4IAdDfDTNDPJE6LBwFE5ORmhyFyQKMQT4YR02ODkWirwcc9PuhT6f3dNbCt9/B+++K5fB9QmKn&#10;NmD4Lj54+118SCAUKBRJ6ppeXLafuJM7vQ6GBr17waQFDIf06oeQ3v0wftBgpJuaodJcuh61BUMd&#10;tAmIaOPt9Rq4/Rl1tL4mbRkBmLZQ9poIEf+vYKhSyXSgnwqG2nG0ur9bllXLU38JMJTgk/aSfJM/&#10;FQwrjQxVSUM5dolQln21B0PNBf1XAYYxsQmIkT6G8YmEvyQFf7GEQ0lLI0CYOGwUEpJGKtdyTJyk&#10;rtElwPbxC1SpbcSNfOz4SXz55Zc64OL/dUPgP7/8Pb/wbymroIBhSmpOKxgK9AkE5heVEwi/Dz5p&#10;D4Za/kIBQ4HC6jotVc33FU80GBRp/QtlmZLSamRm5WH/gUP4t3//T9X/UXIYihv5j99wnAf561//&#10;FiuaN2Bs/BiMthuCWRbOyLYfgmILB9SwAZHyWgX6pkg3MEMaG5xZHM6zcULd+Em4uW49/unceZwo&#10;KsMSd/4x0TPGnP5GSCNIFg42R4W+GeoNCWDchs5dLK7jFgkYmplQEtIukCduZoLkXwkYStRUJeFQ&#10;B4YOWJ2TgRcP7+Lpy5d4+PQVjhy/gOaVW3H67E1O+xsVgay5imUoYCgWQxkXGBT93MonPxcMBeg0&#10;uBOokwAUgcATp6+o8oniTpb5Anuitn0L24Nhq7WQICl5CU8ev4LqkuVImZaKnNnZqF5WgQJCWAbh&#10;rDq9Coc2Hsbds/fx4MoTPL71Es/vEcYuP8GpPWexdfl2lC4rQ/7CAuV6XjJxCZZOXYbaspU4dfI6&#10;Ht7/tBUMr52+g7KMaiwcvxiVyypRuaQMy8anYMGIeUiblo7s2TlIn5aBbAJiwfwCHksOcmblIJPw&#10;mDY5FRmTCYuzM5GRko+qkkYc2ncK9+48xwOCoUDi1TaS39fk3lyQCjGr0LRiPa/ZA1X15P8aDK/e&#10;fIK7Dz+FlFCsqF6LMRPmY+SYOVhCyE3NKMf02alIHDEZqZklKp3OvccvcZ1QePU6AffEGRROm43R&#10;fHcWEQTz+J4WU6UyVGAodZIl8EQHhqmWDphJgBzGd9m3nwGs2TjrdetJMOyBfh/9VDB8B10IC1Ie&#10;z0PfEAv4N7R06jSVx/BIVRnONNTgXGM1LjRVE+Q6ciV/H4Byskr6Dn4PhtJ/UHSsZahEcJPlVVCK&#10;QCXXk/lHJUdhSQ72FWRiZ3YqwW0JNqYuwvK5M7B6yTzCYToOlHE/dVWEwQZcWNuk4FCshqqvYWOF&#10;Dgx5DAfK/zwYbk6dr3IZSg7D5VJNZHwyCgleJaNjUT91hKrxLJY8gTgNDtuD4Y9JoFCAUEtloyKW&#10;CYXyeyd/72ixFG5JaQOFC6eo6irLZ41Hw8yxqJ02CpWTCOrjk1A0NhEZieEKCpfEBCswlD6Gc8J9&#10;sCg2AGnDI5E+IhrzooMwKcATU0L8MTk8iGAYhhAXBwz66H189PbbBMB3CITv4d23Oyk38lscf5vD&#10;VjgkGHYiEH5AfcjxrgRHqbctZfH6d+r2vSu5FQx7w7JPb7j3GYggPn+j+ukhxdAYpWaWqOLf5rbW&#10;Qp3eDHUaPP0UdbS+Jm2ZVshqs16ruJyAoLiU27qVOwJAkapo0qLWadyOqKydJK2MDgplqKv33OEx&#10;iLT9c3saGAoUavohGP64O/57yTXSSQFhiypbYFCG2nhrWiG1fa7LfSnJdFNd2y6SfcsxSQ1rOXZV&#10;21pbj9M1MNSAUqf/j8EwOm4YouKHITphGGKTRiBh+GgkjRyLOAJhHIEwhkAYHpMI/+AIeHj5ISAg&#10;mHAYrVLUiOu5vKIKDx89we9+/4dWS5z8k2jkv/vnf8eOfYewOC0b8xanIaeQEEhYy28BQJHOaqiD&#10;RIFBrdqJNq+tK1mzGFbXrUZdw/rW+siSxFryFQoUrqZWrVyP2pomZGcVoLikAmfPncPXUqKvxX8s&#10;AShf8UC/JBneu/8MBWmFSPaOwHhjJywycUSulStKLBxRaGyBbD191Zl9V/JoHJnNP1jzU/jFmoXz&#10;6zbi4ZET+Lvbd3Bjx26sWLAEORHxqAiOQpmrN6rt3FBqaI6SQfKQ6CDsNTBTMGjOG9EG8lqk/W6r&#10;19Zto46W/an6sconDQTCSmsbZFJzXJyxIjMND2/dxL1HAluPcIMAIfWHb956ilv3XrYGmAgIiutY&#10;i0Rur9fA78/oTbWStbyGr0vg8M5rErhT/QwJOXV8ZoqKanDixCWV/FqqkWjbE7CUlDQCuRKBfJE6&#10;d+4Wz++JSkgt6WF2bTyILLHYTc1E+cISFBPKlk5JQX5KAQ5tP4q7lx7ixb3PVPTw/buvVNTwJ09/&#10;hSc3X+LY9pOoyqpGxowMpcyZmQoM89PLsHvnMTx88LGKUn5EQLxCMCxJq8bSCencTwUqF5YhZ0o6&#10;lk5KweryNdizbj/2rD+AfRsPYff6/VhXuxHFS4qRPjUVqROWIJfLls4vRB6BUSyO66o34vyRK3jA&#10;c5AoaAnS0a7NxQu3lIv5OK+JfLCtXrddXS8BQ6m2IuXn2kOdBnLtJfkIRTLefp03qe16d+QaPP0F&#10;Dh27hEVL8zFnQSbWbtyHY6eu4xTvxfbdxzFvUTYmTluINRt24zTBcu/BYzh29DQuHTmJ8pnzMd7c&#10;HvNNbZFv5YwcUyv13hbyo6eAHzl5JlL1xAq55rZYam6HKebWiDMwhUe/QbDo3Vc12n0ECrtySEDs&#10;+UFX9GCj3pUw2PPDLujZqSu6vfeRsgR1brEYfkR1pww+/BCRDvYonTETByrLCVnlhLECHK8t+z6p&#10;dV0FpQ0rCIsc1khpPEJbRZECPU2na6jqApwiJJ6qJCxW6KKVT0rEsvzmUPIdHivNxlGC28HCdOzO&#10;4t+ljEUq8XTNlLEoIbA1zJ2CTZlLVBk8iU6WyOSTK+pwbk0Tzqyux4nlVTjawOMlbB4keO4ry1U1&#10;lEVSIk9AUcalVN42KZWXtVi5kiVVzVopj8ftV45LRnZsKHLjQlEyPBorZo7DpkUzVJJqSUGjizZe&#10;pLQ/R1LTzNdZAjtQ+/yGO9PmYlcaITN1FnYsm6m0fekMbEuZjq0t2rxYqqhMxrr5EwmG41A7dQwq&#10;J45AGY+rcHQicobHIDUhXAWdLIj0JxT6Yg41O8wXi+JDsYzHvIjHPiPED5Mln2FkCKZERyDR3wfm&#10;A/uhE+/ve+JCboHAthJA1ODwfRm+8z46vUMw5HhngmH3dz5Er3cl/dFH6P9hV+h91AP6XQmGPXrB&#10;sEcPGHftASc+ewFSN3mgoTI6FFo7osrKjvBgQXiQvoYCbC0wQuDQIOR/qlZ4aSMBHC3KWaTBl/b7&#10;dRFyFLTqJOOaKkwlifP3KjWX8nSmKGlRWYtUCTuqbWS1kom+Ok81pJRlTuUM5DyCpZZwWlkL1blw&#10;/TaqeYNqlQhpHFZTlQJqSrr9ajWHNUkEsopCNuKQkmkV+oNUsIgWDa2DOB1I6QBSd0wVst3Wa2Ku&#10;VGUsFmBd2pr20iyEukAVMzSyTW40NesQ3v5SquOxawE28lsHhgQ/TTEEw9hhI5UECKOkJnJcEkKi&#10;YuEbFArXIUPh6eWjS2vjH4SJk/iltn4jfvmrv8U333zTkhNQ+hgCv//qWzz9+BdoWLUBsxYuw/yl&#10;mcgTy+AbwFCshZqlUCS/BQrbWgw1MKypW4v6RgHDjS1gqMtZKNbDVSs3EA43KjDMysxDdU097t6/&#10;r9zcf5ID47+vvxY3N/Dvv/8K585cQ+rMpRjm5I+pBMNUgmGhhQtKBQxNLJFrxAfQyQ2HJk7Fg8o6&#10;fLprP744fxkfX7mOjwmFv37xAk+kRvLevbiwahWuVtbiwNRZWB8ciQprO34Z8YFg4/T/CnUdrS/q&#10;aNmfqh8HQ6tWMJzt7ILmdILhzRu4/+hxCxjex80bhENJsEwoFIugWJRk2LY/4V8DGF4jrK5a9f+j&#10;7j7gokqzvAG3OScEkZypKnIUcxYFEUFFBARFJEnOGYqcoxFzzjlnRSQpIJg7Tujdb3dnd2Z20k7H&#10;+X/nvEXZSGNvO2G3t399vHWrblXdqrqX97nnTQdQXFyLixdvCxjydHUChPR6/cHw9u1WAUNG3v1b&#10;bdhdfQAZoYStUDkq40oEDNPCUlGZX40bF+/iMQ9B0/pSDDvDbRJ5ejweSqa77TUaLjdhe+lO5HGH&#10;kagcpG/KpGMuRQxtc3D/GTyk76qVIP2k4yM8uPUYJak1SF6fidLYMpRHFxP2UpEXnYtLR6+h4343&#10;uppeiKxkZ9NzNFwhIO08jerMamQEpQgYlhFci6LyCYh5qM6oxuk958UwNm2PX+GuyNrSd0Pwu0+f&#10;nQfXPnfhloDhrr3HRNU7D279Pw3D5kcvRcbwxJkbAoApGcW0D4/pQuRjtLa/xk36TXILaxEUmoDS&#10;ynrsO3QalbXbsWf3Adygi8/yTbEChhH6ZsgmGHLvY+6EkmtiQsEznlAYSZBhYo54Uwusp9tLCYaO&#10;PwaGw5Qw5HWG4RAMIyyMpOCsoergQZhtagx50AacfAPDXIJhMW5ursD1OgZhWQ8MFTh8G4aKcQuV&#10;vY5vlMkFADmuEQqvFmeJ4NvK9cs9KDwvTyZ0JYip8fbEhaA22A+Fvh4o9F+JrYS3wzn0OGccq4tw&#10;bWsl7uzeigcH6nF/33bcJBxe3VKGC9WFOF/BOMwh2GbR9ll0Oxtny7IFDk/kp+KoXDELCsNwL8GQ&#10;M4Y8JV7FOm9kE7xSl8xCxtK5qFi7AvXh68TcxoxDxt3x1E0EPwYhD16tyAL+GBSK5yaG4lhCiIij&#10;8T0ojAsScYBiXwxPqxeA+k1rURfsi4r13iKLWei7AjmrlyF9hYtoWxjjOhcRzgTCBdMQsnAawml/&#10;Yz0WIoEej3JbhI0EwwBuW+g8HysJhTMsZFAfO5rQRzAc0D8MlSgUMUAxruHQAUMIhoPpuFDAcPyg&#10;kWJMTLVeMNQlGOpRMAwtVdQwc5Im3CZrYwPBMJNgWCK1EFlDAUNGEcPEgLHyfei9b/RFIcf7wLCc&#10;wMdjK/aOMor+YFhkRDjsiSIjAxE8LRzPOCIGmubX69mn3iD8DoYU74AhP6+CQNU7yrms1n07yimq&#10;dKm8o+BlpR5jm96bQolCxh8j8IeiTFeLgn8DXXovgiHteyXtVyXtk7K6WfG90fdH30UZIa+Myv4y&#10;fRN6DpWvBFOuKu4bPw0YctZSh3CoK4CoqEomDPYGoUAiT4PnvgKLli7HQtdlmLvIFTPmLoDjlOlw&#10;cHASbQvnLViIuPhEXL12A7/93R8ECjmUs4n89o9f4G7TY6TnFmNjRBzi03KQW1TxgzDkdWW2kNcZ&#10;hUoYcseTN1XJtdweardAoQKGik4ndXU7sXXLTtTv2IuK8lpkZsgJrvvwy88/p337iyJjSP/xjHjc&#10;2vCX//xbHNl3EsErAuAucUCooTVSDK2Qb2qDElNLOpBNkUs/bq6xFDWzF+FsZDza9xzCx/ca8Itn&#10;z/Dxy2f45NVzvOzuxC+fP8XnLc14dewELkbFYfOcBcihAyJHk0dI/z7K3jf6QyFHf9v+2PhBGEp5&#10;8nEpUiVShFlbY3NyEjqaHqJDCcOmdjxsfIyHhEOeD5ghpxwMWVl1/D4w7G/bvxcMW9qe4ejR8yJr&#10;eObMNQHDxuZu2obeQ1lNTfC4SRhUwpCDB5xua3mOS2fvoCp3M9KC01ESVYTymCLkhGWiID4PR3Yd&#10;RRt9/i6CTUtjt+K5PG3enUdovNeBjha6cGh9hTsXHohM38GtR7G35gB21uzDgV0ncP3qAzzmQcFp&#10;H5+0f4h711tRnFItYFgeV4Gq+DLkhmSiOKEIN8/dw+vOT/HR01/gVdfP8Lz9Y7zs+JSw2IUzu8+i&#10;MCYfqesSkUuALY0tQlFMIXKjcrGlcAe9bovIfj5o7hLt+bgNJQ9lwyA9fpKnwqvEwSNnBQw5Y8jf&#10;3/8kDB/Qd80AZBhuik4XMORq5W6eJeb5z0UP5YKSLfAN2AR5QTV27D4iLhbrd+zB9ZNnUUF/Y/xN&#10;LLBJT4YsU2tkGyl6J8vpuGYYyuk4zzGRIsOUYMg9kg0kWEIwtCcYGo/nquR3w3DckFF0e1QvGHIM&#10;wuiBA8VMGOMGDsI0ep+CsFCcqSzH2fJSnC7KIxiWKGBY+zYKFTDkafF6YEggfFN9XPwdBK8UZYpg&#10;BF4qSH9r/UJeKs7mJOEUz42cGo2DCeHYwrN7rHFH9kpXVBMQD6bHi4Gur9QU48aWctzdvRlNh/fg&#10;8ckDaDm6B3f3bMH1bRW4XFeCi9UFuFCZi3PlOYREuUDhqeIMkTE8npciYKgc5FrMfpIcJXomc9aw&#10;2NcTyc4zED/fCXkrFqNuwxox97GY6ziOgRgicKhAoWJmk77RG4TK6fDE1Hj0fI7DsUEiDsRuwH7C&#10;IC8ZhXui1hFE/bAtZA1qg1ajLGAligjG+d7LkE3oS1m+EPFL5yuyhYtmIHT+VAQvmCpgGLVsvsgW&#10;Ri5diI3OcxEwfza8Zk/HTJkp9MT0dwPBQ9MMGdQLgO8KOi6GUAzjAa/p+OCqZIYhNz/gJgk82PXk&#10;tzKGDMMJBMNJmE4wdFHXQoCWPlK4R72pGUroeOJygwH0U4MhN4vqHeUU/cGQ199kz+j1le0Cv/de&#10;tA9cFVxCGFSE4vNyKECoeJ54j57XE1Pg8esQMN/MYELbiM4oPfuvvF2lT+UcRQV9nxwCt5z55M/Y&#10;kxmsFMFjCnJ5/R32+ou+vZOV94vMI3+f+vQdEUAZoZV69N4iDN4CoTJ+CjAUn5k+Owd/F4qMISGQ&#10;YbhspbcIhiGjkDOFC3k8Qxc3zHN2xcx5izCLsDN12gxMnz5TjHtYWFSCjs4u/PnPX4pqZCUK+fa/&#10;/fp3OHvlJmJTsrApLgVpOVRI/QAMe+OQl7zOKOxdjcwoLOf2hYRCrkbevG3fWzCsrd2BLZvrRRTT&#10;exXkl+DK1ev4/R/+KNoXKquSefEl4bCr+2NUUiHjO9cdK0zsEGNMBYqxJYqpYKkwtUK5iYyucCRU&#10;sMhE+8KMmfNRH5uI+ydO4uOn3fjoo9d48eoZup914vXTTjSeO01/MFNQtHCJGCstZZIW5Op04PGY&#10;hT0Y+2ujPxRy9Lftj40fgmG1TAHDNFMpQq2ssDkxAR2ND9BJv3drG08N9xiNDx7hAeHwHsFICUGu&#10;TlZ2Mvke9Cj6QyFHf9ve6sno9Y33gSG3EWwjeF2+fBebN+/BoUNnBH6aWp+L+Zd7w5CzhkoY3r/f&#10;Lgac5szfqaOXUZJRiazwLJTHlqIwXC6yc1VZlbhx7iaeP/kI3Z0fopVgyANW8ywp/PwHd9vxuOkZ&#10;Ie4zPHv8EdrudYqxBh/cou/t9iM03HksZjV58uRDPHr0HN1PPsb9G23ISyhDYkCagGFtUiWKIvJQ&#10;llqOe1ea8PGzX+JV98/E1HuPm5+js+0VXhEWW24+xoGagwRBOVIDk0TGsCKRzqdNOShMJqgcuSRm&#10;S2mm91HOv6ycfm/vvhN08VWLM+dviLEfuVfy/zQM+RhqI7jyvMhJaYUIDk9CZe0enL14FxcJz3sO&#10;nEF0fDbW+IejpGIHzl26jZNnLtPvegMNl6+JjGEAXcyF6UrEDERyY3PkEQJzjIwFDLPpWM82ltCF&#10;jjmiJRbw0TfFQiqIbdQmw1CFYagiUNgfDMcOGdGDQkWMEoX/YIwcNJCWH9B9gzCDM+xxMThXV4PT&#10;Aob5BMNS3KqjY6SGYagA4btgyCC8RBi8WJTRA0EFBjkryAjsHefkyWKO5ONpMTiSHEn4CiWIbUCZ&#10;3wpkejgTDpcLvF2tKsS9+hoRDYzCQ/VoPbYXj07sx8NDO3GL7r+yuVSRMexBIWcMz5Zm4hwFZwtF&#10;u0PaJ1G93NP+8DiDVJ6CM3lp4n0Yh9nLFyFu7hRkEsI4a7g91E/gcG/0BhxKCCb0hRMAI3ri+zDs&#10;jULlPMqHEkJwKGYDDkYHijgQRdgkCO6LXi9wyCjcFeEvULg5yAtV61ag1M8dBd6ukK9yQYbnIiS5&#10;zUWsy2wBwwjnWRQERLod6TJXTIsX674YsR5LEeq6CP4L52CBlTmM1VToN+U2hT3T3/0QDAcMpscV&#10;0+Ipp8YbSccHw1BcVDAMBw3/HgxF0LFmTjCcShcnzhRrJusgji5YuLxhGJbR32gFnnQFkvqD3vtG&#10;XxQKyAjw/TgYcvWxcuBtMfh2Twi09UKhAoYKDPZ9Db5P2T5QtCnU00UhgaTIUFeEok2iviJExtFI&#10;RAEBtIAvwOh8zjd9O/reV9Dr/kITEyrHTVBEy0KxTmFMr0evX8T7okQdxVsQFUGPMf6UIRDIeKTg&#10;dZ5H+Q0MFdXOXEX8Bn6EQ0X8hGHIn6UvDJ3dPAQOGYXLvda8yRpyVfJieoxxyFXJc51dxLR402fO&#10;ElPnrfHxw85de/BP//wv+Oor7ovMM4gQvujGV19zb+SfY9ueQ6IaOTopAxk97QvfBUOuNlbiULnO&#10;KOxdjcwwrKje1oPCPdiynTOGihlOtm7djbrNChiWl1VDnlOAqso60f7xiy+/FDOxfM2h6JiM3/3h&#10;S9y53YS0iCR42s6Gj7EtkiRWyCPQlVHBUUOFTBVduZUay6hwkSFa2xgBehK6Al2By/v243XnE3zy&#10;yUd49eFLPHvRRQV0E/ZVlCBqwQIEEyYTtAwh16QTQ5N+ZD1CV89VS+/oD2vviv5QyNHftj82fjBj&#10;aCZFKWcMTSQItbBEXXw8OhseEGKUMCTcNPAYf9xJowO3CWccXMDfpeBsXH/BWcD+YKjMMr4VjMM+&#10;KOR4HxhytHIG7HYzXUDsxY4dBwWKWh+/FPuq7NyihCHPicwwVM5E8qChEwd3nUBRSikKovNRGVeG&#10;/NBspG9MxdaibWi63YLXzz/Fsy5F+0Kemu4BD1ZNz+W2iR2PXuEFQY5nJ+kizPG8ytyesLNnbmXe&#10;prXlqQDa065P0Xi7HQVJFQKGZXHlqE6gC6SwHBQlFuPGhft4Ts/n5z24R/gkWDY96MKLJ5/iJeHw&#10;weVm1JfsRBrtW/4mOaqS6UIsPAc5MXnYv+0o2gipj9tfiU45jONHbbSv9D1vpour0oqtYkYYHsrn&#10;/kNuf0lg+x+EIR8brbRv3AmlomYX/NdHwnfdJgQGx2H9xhis9guhv1O+WOWzEUVlW+k3a0FT2xP6&#10;DATKW/dQGRWPdXT+huqYiOkoc00sBAyz6A9uDhVSmbRMNzJFookZwun+VXT8z9XWgyXBUJ9gqDlm&#10;4jth2BuFihgqcMhDlHDGkDNLdvQeuZGbcKqmGicrynCyuIBgWIabm6sIhuUKEPK0dD2hhCF3PrlS&#10;yplCnuKOp7tLw8WCVFzKT8HFvBRcyE3GebliWrkz2fE4nRUneuwypA4lcCcMBQq3haxF/ipXZLgv&#10;RM1GP9FRpWnPVrQdqEfjni1oObADbUf3oPnIbjTS7Vv11bhYUyTaF54py8Zpev+TBSk4kZ8s4hRP&#10;s1dEMKQQ0+z1hHLaPL7N+8445KFrynw9kDBvKlKdZ6LIaylqAlaiPnQt9hAOObvHWUNuK8hxgrOH&#10;feJYcjiOJIbiMGOwV5UxY/AAAXB/ZAD2EQL3cET6Yy/dtzvKH/XhPtgS7IWawBUEUncUe7sgb9Ui&#10;ZK9YiDT3eUh0nY1YgmC0yxzEuM4jCC5EgucSpKxahnRvD2T6eSHNzxthy1ywes5MWGpNxoShPD4h&#10;gXAgT303EIPod+4XhQOHKKqPe8UIQiDPmTyaccjHDgV3WFLCUHPseGj3gqGZ6iTRnGHexMlYOUkL&#10;m/SNkGUsJbjw9HhKGCqg1hd5f038rTAU7egINL2jmKI/GBbTaxaLql8FtpQdVRiEDLJCer1Cer0C&#10;2od8DiMD5BsbINeYzlmeVIFglykxQYbUBOlSCQWVRxQpMikSzehc/pGRRNt/F6ZIpkih10yVGCHD&#10;lN6H3iubQk5YzKV1jryeKDAxJFAqqsDFd8DfmS5XLROkGIK9YKhsl9i3HWFvKPaNnwIMv6tK5raT&#10;PVXJjD7ODi5buRoeXj5wX7XmTdUyZw4ZjhyLXJeJ6fGmz5wt2hgGh4SJ3r7/+bvfv+lw8nUPDP/4&#10;xz/TH+0O5JVUYUN4jMgaZuSVIKeA0FdEACQc9gZhbxT2heGb8QsrNwsUVtXuEFlCJQx5uXnLLmzZ&#10;upOW9dhct11kCrkaeceOXfjF57/En7/5Cl+QCL/65lt8+YWiV/KvfvU7nD15CVE+QfCUOiLQyBrp&#10;VLAU8jhSVHDU9ES5qQUVMuaIN5DCj7AXR9/B1b378OHjdnzy8iVevniGF8+70P6wAduyM+FvbYt1&#10;GnpI0zalg4eQpUl403kbhD9FGDIK+4WhqQnCLKxQHRWN9jt38fTJUzx+1CUyhvc500PBMOsLNoGt&#10;Hgwq71PAsP+sYb8wpG37orDv+3wX/cOQexo3tz4V4/UxDGtqdopex62PXykynT2vyTBkFCph+OAB&#10;t/t7Lqanq687gPxEHp6mEFUEw8IwObJCM1BfthMttO+vnn1CqGPsKeYsZhhyR48nHdzb+CO86PoM&#10;3bTkOZZfPf+lmEGl+8kn6Cbk8TZttH/czrCrU5ExLE6tRkpgpoBheQydN0HpyIvLx7Vzd9FFoGx+&#10;2I37tJ88ld6D+x2io8tLeo8nD5/jWP1JkdnMDctGeQJdfIVliWFudtXsRwshsrPzQ3BPbQ6uwmYw&#10;l/f02OYxH8UYjw2PBLx+LAyVuPtrYchtHvnY4PELGYcHj15AeGQq3Dz8MHXWEtjYz4HTDGcs8/RH&#10;aEQyyqrqcY0Q+6jjuRjg+tHt+6iNTcZ6qY0ChiaWdM5aKmBIx3g2/dHNpGWqiRSxdLEXROFOV/Ez&#10;tXVhrqYOvQmqUB83EaqjJlCMh8rwsW9g+H0UcgwnAAzD0AGDReeEoR8MgJG6OqL8/LCvtAQnKitw&#10;qrwEF2l5a3MtrtdUfA+G1yuLBN64tzHPj8yZQkbhWcLgxbxkAuHbcwxzj11lWzzOrB3kXrkxQdgX&#10;vVG06atd742sZQuQ7b5IzGF8f2sFOg7uxONDu9DI2cL929F8sB4P9m3D7Z01uEQo5LaHXF18ojAN&#10;x+k9j8oTcDg7DkfovY5kxeNoVoKoOj6WnSiyhBzcQ/lkbgrOclaTni+yhinRqA7wQtKCaUgkHMoJ&#10;X2Xey7A1aA12hikQxzhUtg08ztnD78EwTHQsedO5hFHI1cYEQiUKOXZHrMWuTX5iuTPCD9vDvFEX&#10;tBJV65ajzM8NRd5LkLtyITI9FiDFbQ7iXGYixmW2QGG023zEeSxG8mo3yNd5oyDIH4UhgXR+rUOo&#10;hxuWTZ9CFwijMGLAAPptP8CQIYMwcBC3JeRZTvqH4WAKrkIWMBwyHMPp2BhJt0cNHC6OEz5extL6&#10;xGGjoD5yLDTGjHsDQ90xKpBNnASHSZqYQxcoHgTEUF1DZJjIUEB/g0t6qmiVSOuLvL8m+qKQQwyf&#10;QohT4vC/hWGfKKboH4b0uDE9zmGkyM4V0pIzggX0XgX0vnn0XA454SiHypoMilSJMZKkxogj1EVb&#10;SBFhJRNj6YZYmSOYYqOVBdZbmyFAhAz+VlKsteSQwM/SFD7mJvA1N4WvBS0tJPQ4bUexrifWU2yg&#10;7Tda0uuay7DJXIJIKu+izSSIszBFAkUSPT/FjPZHZoIcwmkeIbXIyEjRuYTnadai70iPM4zfVT1X&#10;0LoAli4Bi9CnRCF/7xV9QNg/DA0FDHkavf4A94+KfjufzFvkSvBbLmDIvZG5V7LofEI45MwhtzNk&#10;OC5x98TCxa6YOWsOXFzdkCOnK9LmVvzn7/8gsoUcymrkX//2P3H+8nUkZuQiKjEdWQzC4koUltWg&#10;oLQahYQ9zgIy+jgjyAjs2+mEo3fbQtHphGBYXVcvxlzjqNu6m2C4G1u37cK27bsJh/WortosUCjP&#10;ycfp02fwpz//CV/+5UvCIYdiOjzuIPOzz/4Z9TW7sGHxCnib2iOSQk4wLKGTspKi2sSMgGQpBrnO&#10;M7FCjLYxNlChU+4bgNYTp/DztnZ03r2P5ps30PmwEV337+FURSUips7ARk19pGvTtnpSbKao1qEf&#10;uh+Y9YdFjv627Q+F74r+ns/RdzsG4TvHMRRVyRKk0X3h5paQr/XHvbPn8frpS0LQK7S2dKKBC/S7&#10;TQJlDEEGGs9lzOBSgpCraxuaunD/4RMBMM4Y9q0y5ugPi+9qY8iv+f1QzNTRF4Y8cPXD5i4BQ84W&#10;cgcUzow1c7asuVvsm4Alg5CgxVlD0U6QgpF360YztlXuQXZ0LoqiC0RnkCKGYUg6dpbvQhN97u4n&#10;rwl4ip7FDEJuX3jh3G2cOXENl87cwvWL93HrciNuXWnE3RstuHeL9o+WdyjaWp6JqmRuY8jPv32l&#10;iRBajuT1GSiJKUNpZCFyNmaI4W6un78nYNja9FRMp8eYvUf73ULrDFCeDu/a6dvIjytA2vpken4h&#10;CiLzkEb7urlwGxputqLrycfoIMS20z5z+8LTp68iv6gaew+c/G5WGPrelDDsiz/leu9Q4o7jXdv0&#10;jt4wFB1hHiqOk8aWp6J3Mh8/O/eeQGpmMYLDExG4MQZxSXJU1e3BoWMXcfFqg8hqPup8gafdL/H4&#10;TgOqoxMJhtZiPNFMOl+zDWXIl1hATsc2VyfLJTJkmlkhWmqOtcYSLNLUxhQKCcFQa5wq1EbyANfj&#10;MWHoaBHjRIx4Jw5HUQwdwLNecDvDARg3eAjm2dshMzwcuwrycba2GmcrynF353bc2FINHuyaQciz&#10;oFyrLsIVQuGlkmxcIJhxppBBeFqehFM58W9hkLODjEFlGzyuaj0QF4w9UYHYuSkA9WEB2B68FsWE&#10;nZjZDpATfE5nJ+PBtko079qChzs34/YWAipB8Tbdx0seooanzTtByDsmJxDSex2l9zpE8NxP77Ev&#10;MQR74kNFD+c9MTzdXYSoMuYxDMUA1z3B7Qz39Mx+Url2BdKXzEH8nClIdZ6FfM9FqPTzwOZAL9pH&#10;X4FDrv7l4N7FDEEGIgff7t3jWNmOkKuMGYO9cbibUFgf5oPtId7YvHEVagI9URngjgp/N5T6LUXR&#10;GhfkrlqE9OXzkOg2G7GusxDtMheRS+chjPYvzJVwuHIZstb5ID94HQrCNiI90B9+ixeKDifcNICz&#10;wJwt5Ewhw3DguzKGyiD4KauTh1GIKfJEVbIia8hLlSGj6PgajUmjRhM+x0NnvAoMJqhBSiC0U9fG&#10;LHVNuE/WRoiBCdK406LMHKX0d1jRTs8APOZtX+Qpg4c+6Rv9bffO4O17YPjfB1chf9fx5Ic6n5QY&#10;GaLMhCBF+844LOSMIL1GAVfjUtmTZ2SCXD43aZlF52mqmYwwSBAkoG0kFPoTzrwJaZ6WJnAj5DkT&#10;+BYR1ubTcra5MWZZGGOGmSGmSvTgYKwNRxNtWmrBRl8dtgaTxW1HEx1MlxqJmMEho+dRzJUZYqGZ&#10;MRYT/NzovTwIhyvNpfAlZPpbSxBI4AwhkEZRJBAi0wmQuTIzFEtl9FlMUaRvhEICIFeDM5Yr9RVT&#10;31XqEBDp70olXXSKdf5+Cd88JE1vEPaNvkDsizcOhtuPjf6e/2PjezBc4e0ncMiZQyUMGYVc1byY&#10;tpkzbxFmz5kLH9+1BLF6vP7wY9Fuj9sW8piAHF998xf87BefY8+BI4iIT0VcajYKK+pQXLUFxbTM&#10;IyDm91QRcxtCzg5ylfL7w7CeYLiTYLhLwHD7jt0iqqtrkZ6eibKyCjx48AB//uoLfIWv8cVfvgLP&#10;y8K9kf/4p2+oIH+JkvRC+E5dAH9jW6TKplBBYk0wNEOlsTmhyVyMY1gmsUS+qTUSdUyRbj0VJ2OT&#10;0X3sOB4ePIbDxeXYnpOLU9u2oe3cOTTU74R8iRsC1TSQpk0nhSFBS8yT3D/W+kMhR3/b9kXdD0V/&#10;z+fou90PwbCSrpKKacltDINNZUhe7oHLBw7hZddzdHU8RzMV5pwxvHOvWWDqxi0CTwMhsPEJHnMn&#10;h4ddit65BJ9mAhbff5PQeJ0gJdDXC4WcHeyLQrENxd8KQ84YMgx5aJ3Dh8+ivHyrGPCa2xhyhoph&#10;yIhVti/kDih3uEqZgquDbxIM60p2IDsiW0CrIqoYBSHZYmDrXRW70Uz78/TJR+jsfC06dzDSzpy8&#10;hsrS7cjNKEV+ZjnKcmtRVUjHcF4tKgo2o6poq4httftw/uxNATRuY8gwvHHxAfLiS0VVcmEkIXRT&#10;HrI2pAoYclWyAobPRBtG5f7y4NvtrS/xuvvnaLzRirK0cqQQDHlYHcZsRnA6Sum+c8eu4nHrCzx7&#10;9imeP/9MVF/v33+SzrNaHD52XsCQq5mV1cj/UzC83fgY95voQoOCO748JrQqO8BcufFAtCe8erOR&#10;4NhFGFRUN/Ptlsfd6GjvRsuNO4rOJz1tDDOMFTAUbQzpOM8xNqarfhnSzCwRITHDaiqI5mhqwo7+&#10;gJu8geHE94Ihx9APhggAjBqo6KWsPmoUFjk6IspnDcoTYrEzKwPXd2zF7fptuLWlEtdrGIY8C4pi&#10;OruLJZk4X5SOc/nJOJObKFB4MisWZ7MpeHiXjCicTIt4C08MJ0bWrk1rUR/qi/qNa7F1/RqC2GJE&#10;zbQTGcNjqbG4WVWIO4TRG4TRi2WE0PJ8RaaypgQXSnPEuIQ8vd2RjFhCXyQOJm/C/oQQ7I4Nwq7o&#10;QOwgdNZu8EVdoC+2hdL7RW7E7ugQ7IsNExlJxuCOyCAx88mWYH+Uebsjed5UJMyeggzn2ch2nY3i&#10;lUtQTTjcGrgKu8P8CHfrRFvBI3FBOEYIPE6f50RSqFgepc/F9x/mzCKBUFl9vCfcD3sjfLEvkpc+&#10;2BnujR2hq7F140qC4QpUr2cULkWZnyuKfVyR7+2CnJWLkLZ8IRLc5iF26RxEuBIMly1CqOtCbHSZ&#10;j0iPpUjx80YmgTBlnR9CPN0x39YSBmoTMVxkgAmFDD4BQh7IWjHLyTuD4Pc9GL4JPlaGYvyQ4VAZ&#10;oYChxrhx0J6gAv0JE2Gqqg5rdQ1MpTLDZZIW1hMwkugYzZOaoYRh2JM1LCdA9Ys6ip8yDMsJhWX0&#10;GYopCqm8yadyJl8qFZ8vhyKToJVO5ybPFR1qYYZ1hPM1hDR3QtsiiulSfdjJ9GFJSzOpAUwl+jCW&#10;GMCAbhsQCvXNDaFHj+ua6kHbVAcaJlrQMNIUt3XoObpSPRgTKg0JkUaESREEQ2N6rpSAaU74tKGl&#10;PS2dKGZaETwpXKwJpDa0LwTE9dbmCLc0J7SaI8XMApmE9iz6jXLps3B7xRITE/oeTEVfgiodQ1Rq&#10;6qFGywC1dLtOj7An8Edg64PB3vGTg+GchS6i5zFDkFG4cs1arKBgKCoyh6vgvtIbzkuXw2naLMyZ&#10;Mw8RkdE4e+4C/uVffqXo7UvYUsZ/ffEVnnQ9RUXtFoTFJAkYZheWI6+0WmQLuSo5j3sb9wxyzRhU&#10;jl3442G4sw8MdwoU7qjfg8rKamRkZGHXrj34+ONP8NW3XxILvyEUfi16In9J+/ir//gjbl67j5h1&#10;m+AudcA6fStkSBxRSAAsZRD2RKmJOYqpsMk3sUCKpjHybKbiRFA4LqRkoMY/GNFzXRA8cz6yffxx&#10;rrAE9ypqUOO+AiETJiOTDopyIwmhi7BFBVF/UOsPhRz9bdsXdcrob9t3Rd/nvguG1RQVfMDTCcwn&#10;wEY66KMXLiYA1+NFRzeePOrGwwfcQaOVQNaK24Qjzrg1NnXjUftrdD39TIDl6vWH4j4eJoWByGPo&#10;Mex6o1AZ/ygYcrUxD1fD1abcAaW2dpfofdsoesG+EplM0QGFIMjxPRheb0JlXh3SQ9NRFJmHsohC&#10;5AZlIC0wGbsqCYa0j0+7PhJZv87Oj0Qv5iMHzyErpRCxYSlIicxETlyemPUkbVMmRQYyIrOQHpWF&#10;jMQ87Nl1HM2EU34+Vy/fvNQoMoYChhFFAoY5G9NRnFSMmxcb8JRgyEPPNNynz0zfOYP8BuGVq5c/&#10;fvE5HjV2ozZ3s4BhQUQuSuOKkRVC+xAtx9Gdp9BG2z3t+hhPn34ieiVv33FAtC88d/GW6K3NA3/z&#10;d/c/AcPeOOQOMVyFzUvu/NJKSG2jizdeMhJ5CB1e5yVjnhH5oKldtDFsvXkXlVEJYrgahiG3MWQY&#10;yo1ltDQRWcMsurhJklnQRY4EHvSHd4amFqwIh4YEQ82/EoZjB47CmEGjMJYeHzZgoACF6vARsNTR&#10;hpuTA8KXL8Oh4gLc378bd3lA6dpigcLLFQS10iwFCgu5+jgJp+UJOMFTv2VG4xSB8BT33u2pYlWC&#10;UPTEJTTtjvAXWTjOmm0P8kHt2lXI5c4fc6YgmwC0NyYU10q57WKeGPh6X1IUdsZvwsGUGJzMSSaI&#10;puOMPBVHuXdxQrgYd3BP1AbsjAggdPlha/Aaghe9boA3ila4Ict1AVKd5yBxwUxk0u1SH0/aNgh7&#10;YkOxJSQA5b4rkOkyFzHT7ZA8dyoKli9GPsGs0NMZZauXEg7dsW2D1xscMvoOxQQKDDIQlSjk+5Qo&#10;5OzgXsLvrjBv7CYM7g5fI5Y7QrywLXgltgStILh6oGrdMkKhC0p9XVCwZglyVy9BJsEw2WMh4pbN&#10;R5QbBe1PpIcL/ObNwlIHayxzsoP33OnwXTAHq+fPxiIHG5hoqGP0EJ7FhMctVFQdDyEQDnlPGH4f&#10;h3ysDMU4guGE4SOhShcP6qPHQWu8CnQIhkYqk2CuNhmOE9WxUHUyfLX1EUNlRjb9DS4kMJXQsVtq&#10;0IOx/lBH8bfCsL8qY46/HYZGhEITKlO504cJck1NCYISukAjCBK0YiwtEEHLUEvCl5UZPAhmrpYS&#10;zCPITSG4mRPqDAh42hJdaBD+JtN9kwiEE0z1MY7Wx5nTbUsjEeMsDDHBygiq1iaYSKFmawo1G1NM&#10;sDCipQwTbaQUEky0MoWKpSkmWtI2hMXJFFoUOhT6Ao36kDBECZxTaJvZVhIstpBgBe2fL8E10IIB&#10;y/ttiThCbDI9lmEmgVwiEVnQYh6iRscQVbqMQmPU0XrtD3Q+UcZPDoYz5y0SvY65PSG3L1xJyPHy&#10;DXiTOeTlqjX+AoYOTjOwaPGSN9XIv/vdH0UPX1GF3BO//8OfcPf+A2TnFSE8Nlm0L0zKzBNtDAUK&#10;iysFDBl+nCnMzCkS8X4wVERfGG6jZXFxKXJycnHmzDn89re/JhIyCL9+A8P/on8++ez/Yd/uI/BZ&#10;sgJLdM0QZEBXAUa2KDaxpiscCzrYzVFmZI4inlaLcJhvaoEMHSpgpDbYTJAumL0AMeaOWKdrjgAj&#10;K0TazUDtan+cCI1GzdzFSJjEI7vzbCcEMDohqnsGs+4b/aGQo79t+6JOGT/2+Rzfe+4PwLDSlE52&#10;M7qq48KU/lBFLyIYbq3Hy3aCYVsXmqgwf0A4bKDCmbOBD3loFwLgk+5PBQ4PHj6PnbuP49qNJpFB&#10;5GAcinZ9hLjeIOTxD/uikOPvAUOOB4Sdjo5Xojp569Z92FZ/UGQ3ldWW/JqcfVOGsiqZq4W5yrcy&#10;txapwWko2ETQCi8QMOReybuq9qCFPsPTpx+jS+DwY9HL+PC+MwJ98SEpSIvIhDwmF7kUWZuykBWW&#10;ISI9NA2Jm9JRv/2wyBgy1J7Rd3fnajMKkyuRFJD+Boby4AyUJJfgzsUHeNbe0/mkoVORNSTA3r7Z&#10;goe0zu0MHzc+xdaiHUgNTIE8NAtlBMPcTTnICEsXQ+W0NXaJ+ZMZog207wxlnkeaq9y5RzK3M+Tv&#10;7jqt/6NgyMEo7D37yR3uKU3vzTDk9+esJVdn8308hzIHVx8rAKlEZOubzicVkfEChuEEQx7HkHsl&#10;83A1AoYmhEW6wImnWE/noquOLpw0NGCmqQF9NTVo9MBQdfiEfmH4rlAZOh7jBo2mgn84Rg4gBIhq&#10;5Q/ETBkaw4dhuokRqpIT8PD4YdzfVYdbm0sFCi+WyUUVMqPwTH6KyBaezI7D8cwYHM+IEEO7cJaQ&#10;O2pw9SqDkIMzhXsiA7Az3I8A50NA8sbW9d6oJpgVebogw2UOcj0WExjX4XhaHA4nx2Jr2AbIvdwR&#10;R3DLdF+MmsA1OJgQgRM8IHZCpOi4wm0UuaPI1iBv1K33Ql2AJ2r9V6JspTsSZ07FOpkxVmhNwlK1&#10;cVhjoofYWVMIgysJkP4EshXIcluI2Jn2BENbZC2Zi8o1HrRPHihZ5SKiYs1Sej0P7Ni4WuCQwafE&#10;IYOwb6ZQiULOFtaHrMLOUC+K1XSbULhRgcK6QA/6LMtFtrDUdwmK1yxG3upFyPJajLQVi5DouVAM&#10;YM2ZwojlLghcMh/zqQA3Hj8KRuNGQaI6HmbqEyBVV4HW2JEYMXAABtBvx+1FeSYTBt9QQiGHAod9&#10;MNg7CH69YcjRF4ZjCYbjh42A6giG4WgxNZ42wVBPRQ3SCeqwGa+K2bS+crIWNhEEuW13AcOQ/i6X&#10;EMZEb+B+UMfxN8Owp01h3/h7wLCYM4RUBmabGCNFYowYmQlCzEwRYGGK1QSv5ZZ0PhLqFlobY5q5&#10;ERytjGFFwDMyJwhKdTFBRkFom0Com2BjhrFWMow2N8EIet4oGxOMtpNgtC0FIXA4PW+ohQFG0Gsp&#10;1wcQKkcQDEfYmWGEgxlGUox2tMBYe3N6rpReUwoV2naiNUGSQoNQqU1LA3pMam8Ga9rOydYcM62l&#10;mEdwdaF9dzeXYSWB1pfuC6TtQwmb0fR5kqUEX2Nj5FNZyzOm8WxmYsIKLpN7qprfFT85GE6fsxCz&#10;FyzGIld3kSHkbOFqv3VYSRjkqmVG4hr/QNFDefqsuVjl5Y0tW7fjo48/xZdfEbt4arlv/oJvSIff&#10;kAz/4zf/ifMXLiM2MRWhdBXP7QxTcwqRXVCG/JKqN1XJDD9GIKMwI5se/2thuH2ngOE2WtbVbUFe&#10;XgHy8/Nx69Yt/PnP/9UDw6/wRQ8Mf//lN+js+hAluRVY6jgPLlpSRJvYIc/YFmW9YFhiSCjk6bQo&#10;GIeFplZ0olqhxG4aUmVWiCUUJhjYId1qJmLp+akWTiiZMgdFZvYo0GFsyejAMEEdnRQ1dOL0RRpH&#10;f6jj6G/bvqhTxo99Psf3nvsDMKyiK7tyc3PIzawQTgVqoqsbzu/cg1dKGBIKmx62o6mVxzV8LuD3&#10;pPsTdD/7DA0POlFSuhWZWSU4cfIqPfYaT5//DB0Ep8bWZ+DZUXhYG8Yfj3145XazuN03RHtEQhvH&#10;fwvDhv5hyNC5T5jgjCF38OCBrqsJQ1ytzTDk53JVMkOR2xhyFo57JDO6Hj16ibu327C5eLuYeo4z&#10;cOVRRShhrNH6nqq9aKXnPyPUdXZ/hE76fJz1O3nkEnLTS5BE8EsKSxNzK/M4hEVxBSiJLUBhVJ6Y&#10;mSQ9Oht7d58QvYMZlt2dH+POlWbkJ5Yh3i8FuaF5yA+VIzsoDaVJChjy2IXtBMPGHhiKfb3H09t1&#10;0u/yCk1327G9ZCfSN6Qia2O6gCG3M2QY7qk+gEcPn+L500/xtPtj3KXvoKSkTgz/xN8Tw5B7bPN3&#10;xzC8/g+G4ZXbD9/gkBHKGOT3ZhBy8G2+Twyv0wNWxTr3fqfftfERHj96gubrt1EQtAlrTXiAaxld&#10;wNkh19RSzHySY2RKMOTxC2WIpePYn2DorK0NB43JkE3WgO7ESQRDNUwa/Z4wHDwC4wfStgTDUR8o&#10;YMhVyiMGKHDIbdX0x49BenAQbuzbhQd7t+LWljJcIhheKM0SMDxbkILTeYk4JY/HiexoHMuMxLF0&#10;HthZMdsHo5A7YSjb2zEKOVuohKFoZ7d+Nap8PFG+2h0FK1xQuMpNVP9uD1uPbWE8xuBKxMyfgbVU&#10;iK2jAjJ+7lSUeC+n5/pjV9g67AwJwI5g2j5oDbYGEgp53mNfd1R4uSHHeR4ibC3hY6AFT42JcCdI&#10;rdRRx1qpAcKmWCF6liOiZjhg01QbRBMKU+ZNQ6HHEnoNL3qt1aj0cUeplyvKvV1F1pCrlOuD1xAO&#10;fQX8GIIMQmW2UFl9rETh7jAf2rdVIhiIvFSisHb9cpEtLF/rKmBY5O2MnFXOyFz1HQy5BzLDMHrl&#10;Mvgvmgt7PS1MGDgQYwd8gPEU4+g3GjPwA4IfVx3Tkh5TZgs5lDDkeAuCfYPg1xeG3+FwhFgyDPm4&#10;UREwHEMw5HmTVaBDIDSZoAaL8RMxnWK5uiaCCRHJVG7kEwxL6W+yoncyoawf1HH8rTDsD4Ucfw0M&#10;3+CQUMjDwzBus6gsSZSYUDlihAAzYyyX6cOZ4DfTUg/2FrqwtNCGmbk2pGZ6kDIKCXaaVgYYT+uj&#10;LQ0E/MY7WGGCozXG2VlhlLU5RtpKMcqOwMfYo+VwawkGWxhhoJk+RhIiVZysMZ5iJIFwCMFtCD0+&#10;nG6PdLDEaCcrjJlqjTFOlpgwxRIqBMWJDuYiVOn11Gip4WABXUdLGNP2Ulo3p+dbE0jtZEZwMjPC&#10;DAsTzLc2whIbA3jammAtvWeIpSli6SIqjVCfR5+dUV9uLEGloSkq9Y1Eh5T+UCjiJwfDGQswa+5i&#10;LFjiDhfP1fAgEHr5BcJ77QasWL0Wq9YQDOm2Ylq8RQgJDceFi5fxq//4NbiXL08mQjYUyy9o/cmz&#10;l6iq3YbohFTEJGUgU178pheynHCYx1lDQp+ybSFXIzMOM3OKaZ3HLqxCQTG3P6xGUWkdwZAHtd5O&#10;r1lPBdgu1PX0QFa0K9yDbRzbFW0Ma+u2Ii09E3Wbt+Czn/9CDJvDczd/8Zev8SeKLxiGX/1FFIgJ&#10;QUlYKp2G1ZoyJBtx20IKBqEBnYy6UjoxCEZG3CvZCnl6EqSq6yNTT4YcY1qngidfYociqQMKzR2R&#10;Y2qNTJ6KS1+KYgNzlNH2VfqELR7tnE7yajoolNPd9Q7FlcT3o79t3xU/BoDfBcGvV1TRQctV3dXG&#10;PDdyT1AhKsKMPgdFsY09IkxkiJ4zD6frNuNlxxNCzDMxTA232+M2dY87CSQExAbC4q0bD3H04BmU&#10;FlQhJjwRNZU7cI8K89bHz0T7sLYnr9HA7ceaOnGTCvfrDY9wlR6/xUOk9ImbjY9xg97nBoODtuG4&#10;TUi4Tmi429QhcMCZowaCAgejhhGhyCoRIHuCYchZOc6QcZu6ioptuHjlrtjvBsIig+MeZ6FoeZtn&#10;b6HXv0NLbpvY0vIU22v2IisqB3mRcpTFFKIoPAdFkbmoL67HvWvNYpiZDkJxJ6G4o/0VLp67hYqy&#10;rcjNLEGJvArVuXWoSq8UM5HUJVeiJonOhZBMZMfk4eCuk+I75IwmD3B962Ij5LFFiPNJQEFoPooj&#10;CpFD21ZmVKHxWguetr1GG4+X+OCJ6OTCPZMbKHj9WcfHaHvQje1F9aLDStGmXJTFFou5lhPpeN9d&#10;QzCk93pBMHz98he4ee0BCvIqsZNnPGnljjid4jtlEF4jsAnE3adooO+efweOHiAqIchxi353JQqv&#10;9aCPn6sEXn9xQwSBsGf91t0mimb6/inoPUXQ+4qg27e4LWvPNnz7dkML7jU9wqPHT+h7uYm8oDD4&#10;0EVclJElskxt6A+zJQroIo/nSmYgZkgtESW1gJeBEWZracNWQ5NgqAV9NU1oTVCH+hg1qIyagLHD&#10;RmPM0JE9MaJnOaonlPcpqpcZh+MGjcTogTy24fC3YMjT5U0aMRx+y5bh2JbNuL2vHje2V+FSVSEu&#10;leXibH4qLhal47Q8DidzYnA0IwKHU8NwODkEhxMJhAk8OPQG7IvlsQDXiTH7eIYP7nCyI2wttoX4&#10;iirfLYQ5zu5VrfUUnT2q6HZdoDdq1q1GqbcH0pfMw6Yp1vCXGiJAaoRwOwukzpuJYs+lqF3rhe3r&#10;fbBtnTe20vab6bkV3m4o8FiIrCWzkDjHAdGEvmBrU/iaasNLbxJWaKlSqGCVvhp8TXQQaGVMSLQQ&#10;Vcm5y51RunqZ2JfadatQ7e+ByrXutF/LaLkMNQHLCXSe2BnqjT2bfLA/ai0ORAcQELlzCWGQ7uMq&#10;Y64+3hniJTKE2zeupPDEtiBPbN3AnVk8BAw5qgmH5WvdUOJDIPZeLNoWZhAKU5bPR6IH4XDFEsR7&#10;LUOsz0oELHWGibpqTxtCRbU//05KFPY3w8mQD7jX+WAMIfQPGsgx5O0QVcwc9BhtM7gnlDDkKmVl&#10;tfJogiEfWxNHjIHqyHGYNGo8XZBMhM4EVehPUIHRuAmwIhjOV58Mbx1dhOsZIIPAVUwX75V0zDIe&#10;KvpB3fsGo7F3j2SxTgjsfV/vx/qGmLFETGenHCyaq4sNRdVzia6O6IxRTLDhalU5XZRl0TmXYmWF&#10;IHMzuJkaYwYdh1ZSPUgIhkaEPz0KXSt9EYZ0LBnTsaZnaYLJMgOoUIy3MsEEexkmzbDHBILeMAtT&#10;jLO3pLDAaHszjCLYDSckDrYwwBAZQ9II0iWzMYsuTsw9XDB2ig2GWhMcbcxoO3OMoON/pAhLjGFs&#10;OtlAbZot1Og4n0ivpUrHMuNwor0UGk4W0J9uA2O66DF0NIehnRQGtI+G9B4SwqoFwdDe2hAzbAiJ&#10;BMWlBMbV9PlCzaWIl0mQITNDAZWh5WZWqKRlpYSTMFQ+kwm43WENz8rC3zN9/zxQdjV9hzV/ryDg&#10;1RLkecnr1fQeHN/brid4W2W8geGMuc6Yu9gNi5avwlIvX3h4+8PDyw+uy2jd3QvLVqzBrIUuWLKM&#10;/tBkZKHxYTN+//s/EgwVU8t9Ta/D8ccvv8LdxhbkFJQgKi4FyWlykQHkYWe4owmDULnk+5UwVOCQ&#10;ZzxhGFbT9jUiiss2i/ZPChhyu0KeG3k3Nm9RwJB7IvOSeyNz1rC8okbs34GDh/Hv//5rkcmk3cNX&#10;9O+f/vIN/ky3//U3f8Kpo5cQ4r4By3Tt4T9JgmQtCfJ1TFCoa4piXQkd4HSVRrcZiIU6pkiYoIFk&#10;DSNkG9BBri2B3NgGJRJbVEisUSa1RjEPc2NkhiLGpJ6UrgxMUC1GO+cT+qcOQ+nbMKSoFDC0IBha&#10;otTaHpFGJoiYOhWHS4vxoqMdXc9fEL5a8aChXQyBcv/+I5w9fx27dh5EdelmFBGIcuKzER8Sj4yE&#10;bNRVbkf9jv04de4qga4Td5qfCBDeILAxDpXLvnGdwHGN3odhwkBhfNxpZjQ+xr1WAsGjp6JdHM/3&#10;y/vCqOHoDUOe4YNhyJ07GLLHjl0QMOQOKMpeuEpAKmBI6CEY8VIMjk2I3Vt/DOnRXB2bgXJCW0lE&#10;LvLD6XNl14rZSHjYmcedH6Gl47XIHHJm8ty5Gzh14jIunL6BC0euYHfJLgG80qgCVBLW5MHc7o9g&#10;WH9S9DLuJFAKGF4irMUR5vyS6H2KUBpdgjyCaHVWDR7eaEP3o9dobqDPzjDkKu+erCHj8nnnJ3h4&#10;px218s3IDkxDfkg2quJLkRZI52JwCg5tP4bOtpd49eLneE1x9cIdFBdU48jxC6LtHlfV8vf3VtaP&#10;v/t3wJBB2DuUOHyzTQ/6fkwwCO/0wPDWPQIgx30FABmCNwmFN+88xC2KG3caxWN3H7ag9VEHGq5e&#10;R05gCNYYMgytxADXecbWyCcYFhhzUxBzZJjZIFxmAU86lmdq6cBaQxsyTR0YqGlBm87vSUoYDh+N&#10;0QS/t2MUBd9PCOx1vzJ7+F27w56sISGDY8zAwZjj4IjNBQW4sX8XrmyrxrmyPFwsycU5OcGwIAVn&#10;cuJwPCuSYLgJh1JDcSipB4XxG7A/LhB7Y75DIQ/m/DYMfcSQMFs3KKqAawmJWzYS9ELWEsK8ULzS&#10;DanzZyLcxgL+VPD4G+khxEKChGkOyHaej0J3F5R4uqJ05VKUrHBBgftCZLvOQdrCaUie74SkBVOR&#10;MNcRUdOtsNHWFGtlugigWGemi0ALQ4Q7yBA/yw6ptH2+5xIUe7mhwme5gGF1AAdDdblAIUeVvzuB&#10;dTl2BK8UVcMMQe5YwsEgVFYXc2ZQAUIlCj3oMy6ncCcQLhcoVGQM34ZhLsEw05Ng6D4fSQzDlS5I&#10;WO2OCK/lcJs5TUxxx+MTcmZwYK/M4H8bPdPdfS9EJvHt6A1DZTAMRxEMxxAMVUaMFeNk8rBIk8ep&#10;QEdFlXDIHVEmQDJRBdM1NOChrYsNOvpIob/lRXS8VhEMGRLKoU/+lmDc9cVff9tx9AahMnimEcWs&#10;I71gSPfxYM+l+toi01hixIPKmyDdlDuVWCGcYOhpLoMTXZjICFDa5gaYTKhSI8yNM9XEWCN1TDCm&#10;izOJLsFLAmNbM+haSqDKMJTpY4RUH6OtTTCKYjChcqSFEcYSIIdbGhP2JBgmbhtBhY5RfTpWHZcv&#10;wCxfD8hcF2IMIXA4wXCEtRlG03kwysaKltYYSctxDoxBguFUe6hNt4aqoyUhVIpxBL0J9JpqBFJN&#10;wqGmE2cQpdBykEDTzhiatibQdZTAyF5CQDSBGYW1tTGmEmidLU2xmgDKw+mEW9D5YWGOVEtL5NCy&#10;0JxcQTisMlK0O+SOKQrwK2DImT6BtD5o+2uiN/R4/b1hOGPOYsyevwRzl7jB2X0lXFeuIRT6YsUq&#10;X7i6rYSzqwcWurhj+jxnrPYLQN3mrXj56kN8+eU3BEPgzyRDWohq2n/99e9w6vxlxCWnIzI2CWmZ&#10;+SIzyFXCShwqYSgyiIRDrj7OknPwjCecTeSMYY3oKcnZQoZhRfUO8Dhrbwa23qLoiaxA4U6C4g7a&#10;r+0oKCylKMaNm7fxxz/+1xsY8v5xj+Q/ffsXfPjp59haWQ+fOZ5YZTAFm/RtkWVoiSI9CQq1TVCq&#10;J0OloQXKDcxFlXC6uj5iJmiiespcbJ5Bf3T0zOhKjrbnameeHYVwyECsMDFHhRE9V4+uCgiGNYTC&#10;GvrxeSocbl/QHwDfFf0B8F3xj4JhJV3tlBEOi61sEU1XfsHWttiRkY7nj1vx8vVrNDzkziePFEhp&#10;7MDxkxeQT79h1MYYxG+MRXZUOvLj5UgMT8KmoGjEx6Whfs8h0QNVCUOONwjsWe8dVwkXVwgAAiYM&#10;kUZ6z7YuNLQ/pccIELTOw660P34p9uFdMGyg+7gqub39Jc6fvymmxjt+6rKoOuXx/LgalbON74Lh&#10;2RPXkJOQj+SgZJTHFaE8ugDZG9NQklCEc4cui9lHnnR9ItpYdtL+dHS+FtPwtT96ga7Hr/H4XheO&#10;bT6KtHVJkAeloyK6CHkhWfQdyXFgxwm0Eep4uJuuDgUMixPLkBKQSu9Thsp4On+i8lGTU4uHtx6h&#10;+/GHeHi/U4yzyDOs3CEcPmx8Ino0MwzvXHmIysxqAcO8jZkiQ1lMmJXH5uH0gQt42vERPnz1SzFT&#10;y+ljl1BaXIcLV+6KTh783fH3poTd+8JQGfzYf5cx7BuKbKAibtwl/PXEzR4gMhQZhjduN+La7Qfi&#10;foZhSyvt88UrSF8bCB8DGR2r38Ewj2FoYoF8qRXSzKwRKrXAcirQpmvrwZpQKNPUhaGaNrRVCIZj&#10;GYYqGDdiDKFvFEYOHiHifWE4hkJZlcxLI/XJyIqOwbW9O3F5ezVOl8oJhnKczU3FudxEnM6OFTA8&#10;kh6OgykhOJi4UYDwDQqjAwiF/j0oXIv6cH8BQ55ZhHG4nYOrgmnJ99eHMyADsS14LQHNC/nLFiNp&#10;1lRE2loizMYc0U62SJs3E7kui5C7dBFyXOcj22Uu0hfOQOJcBwE9juT5U5HpOodiNtKdpyuyh9Os&#10;EDPDBnEz7ZA0d4rIKhYSxLiDSbmPuwBhDYGwZh2Hh4BhdYAChhV+S2m5lHDohs2Euq0bPAX8lFXF&#10;fHtb0AoR/JgyvkPhcmwJXEYA5qzjcnp9dzFMTRm97lswXOGMFI8FBMPFSFzlhgRvT4StcIejxJDQ&#10;zhj8gKD3d4KhyCK+HYMp+oMhD3zNGecJw8cQDscIGKrzeIYChhNF1lCiMhFOk9ThqqEFf7p4iady&#10;I59gWCFw+O42hu8TAnd9YPg+0S8Med1YHzxDCD9eZCoR1cdxZjIEWVlghbkUMxmFEn3oWRhDw04C&#10;dQoVAUMtTLY0gGSaBZwWzcAiusBY7usJF69lmLZ0HkzpWBtrro8B+moYJtXBeBsCm6M51B0IfATG&#10;gRIdDDEzwGgrgqatAm3adrQNrY8yM8IgU30MJYwOt5IKGI6g84BRONLGktBoTa9njjH02AgzQwwx&#10;0cIomR5GET65c8sE2j9RnS3RhIq5LiZZG4iYTKFF76VhawQde2MYERJljlLYOcow28kS82wkWGxu&#10;iGUEWy+ZEQIIuZsspUixMEWOmQTFpqaopDK11oB+V/KBGACbUKiE4d8jekOP1/87GPYOAUMermb+&#10;4qViAGvugLLM0wsrVnjDa5UPlhIKnemxWfMWYca8hdgQGoYjR4/jn/7fv4pZTrj6+EsepoZe58+0&#10;/uqTn2Przr0Ii4oTGcP0rAIBwN7Zwt7ZQ2V1cnYuz4LCUPwOhspsYVnlNlTW1AsYiunvtu/Fdo4d&#10;e7Cjfq/IGorxC2u2IDsnn5C4Dc9fvMLXX38jOsV8QzvJ+8n7+Icvv0ZbWzfyEnLh5bAIgdKZSLeY&#10;hRLZFJQbWdDVDo9haIkaqS2hzxZyWk/SNEIa3XcpOBLnAyOQbuaIWG0psvXNUWRAeKLCp4oKn2pa&#10;1nK7Qj2CmQhOF9OPQlcEYkqcfgD4rugPgO+KfxQMKyQylMvMUWJpjTjaLkhmifKICHQ+aMAnn3yK&#10;tvYugTFGDbex42zPlup6xIdytWUcSuJzUZ1B8I/JxKbASKSn5uLk6Uto6XyJps5Xoqq4NwKvEcr6&#10;xlXCxbWeTCHHnYftaHjUjcbO59h97Ax2HzktslxcDcvTu/UHQ9HO8EG7GCewu/tj3LrVhLq63WLc&#10;Pu6B+6jjpVj+UMbwzvVmVOXVITU4FSWEtDIKbvcn35SFA7WH0HSnHU8JZTxwNe/LI27PSPh91PoM&#10;T9s/wpOGpzhScxgpfvHIC8pAXTwPkp0jBp7et/0Y2pqfiQ4hXYQ2hmFpUgVS16WhIoZgmFAhprer&#10;kW8W78OdT3gOZs4S8nBAIltIz+f35plVLp68geIkutBan4pcgiHP68yw5OFuLpy4jm4CJFcjtzR1&#10;Ye+uoygr3SzGdWwiJHOVOrf1E23+3gOGyt9Huc6Pc9vB/gD4zmD49coS3nnQiruN9Lq97uPb1+8o&#10;YHjrfhPuccawhWB47hJSVq99C4a5Inj2E0vkyqyRbGaFDRIzuOkbYaqWLmwIh1JNPRiq60BbVQOT&#10;x0zCpNGqGD+SYThaoFDRPmwERg358TAc3TPo9YgPBojqZNXRYxDu64vT22pxdWcdzlbk42JpLs7m&#10;pSl6ImfH4FhmxBsYHkgIUlQfK1EYpQChAoV+b8FQGby+K4JnAgmk5wRRbBSdSraHBKDG3xulq9yR&#10;7+YM+ZKFkBMGiz3dxH3FK9yQ7073L12AjMUzCXuOSCAAJs9zovUZip7FHotQQJG7bD6yXGYjw3mG&#10;WOa5LxAdS7gdYa3/CsIat/1bic0bVtGS1z1FCMARCCv8XFGxdgkq/V1on9xQG7BMAJGjjrbhUK73&#10;jt4o3Lx+mUBhNT2XgVnhvwylvq4Chjywdd6qxchcuRCpnguRRMBIIFzE+6zEhuVLCeiqb6qNeZq7&#10;vwsM+4l3tzWkiwYBw9GYMGI0VEcSDEdPgBahkGFoQGFK4ag2CQsnTcZqDU1EUrmRbWiKUhOGBCGs&#10;D/L+mhC4+xtgqGxrqEAhhZERSgmGFSaMQwOUmhojr2eGkUALCVwtpHCSGkIi0YOWmT4mWhlDxV6K&#10;sQw3gp4W3Z5Bx9faiPWIy4xFck4iMgvSkZ6fjsj0WKygix7ZfEcM0VfBSAKaletMzPFzh63bfJHV&#10;+8BADYONJ0PF2gRGdNHisGQmptAFi3SWIzQdCIAEs0FSAwy2NFF0QLGzwggC4nArGYabSzDWxgyq&#10;dpaYRI9xB5RJtoxWKe2XDFrcOcVMB8MNJhJgNaBGOFS3MqDgpS7BVgcqNvrQ5uyhkznMplvCfqY1&#10;LLkDjUQbNsaacCK4zicMr6DXDqJlDH0nmWY8FBFZg8tbkTxiuBkIGCrb+fUHtveJvxmG8+cswIK5&#10;i7BovjMWL1wCV2dXuC2kmO8C51n02Oz5mD5jNhYudkFCciqu37iF3/7nH/DVV4r2hSJbSMvf/elL&#10;tBAW8ksqEBIRg8TULFFFzABUYpCXvbOHyqxhTh7PeMLVy4zFyreyhVyNzDDkBvI8N/LWHfuwg4NQ&#10;yDjkrCFnDLkaOSNTjsNHjuHf/u3fxSDWtFv4ijD4NQmR20H+6te/x8Uz17DJayPcTZ0QbDoVOZaz&#10;UCSxQzEhr1hfilIjwhBBUE7LRB0ThGsZImfqHDwuq0NzQQUyp8zDBnVDxGoYIUObTgKucjYgZBlK&#10;UdPTrlA5N2K1QCG3I+CUMR8Ab0d/KOToD4Dvin8UDMuNTQmGZii1tEGq1BzBFDl+a9Fw8QI++fhT&#10;POl+SRh7gseEn2fPPsGTJ69w8fRVFKUWIjUoHrnhaahMKkRBbDaSNiVjS+1OPGh8hM4Xn6L5yWvR&#10;xpDxxyjkquTeSOwdNwQ22gkej3Cb4dfahVvNnZBXbkEO/SZXCHqdXR+jTUxx930YciaQ2w8yYhmG&#10;YoiW7QfoODogAMgZR4ahaFf4Dhg2P+jCoe3HkRebh9yQTBRvkiOfZxQJSRNjBp7edx7NhDae3eTF&#10;s89Ej9+m5i5Rxc3DyzAMD1UeQJp/IvIJa7VxpShiGIZnYe+2o3hEsBNDyDwhuHLGMKEMyf4pBNBS&#10;lMeVic4jNTl0/N3twPOOT8QczNyusLn5KdrbOWP6Gs+ffCoyivu2HBaAzQpMRUEovceGVCT6x6Mw&#10;qRhXz94RWUnOGDbce4TtW/ahunKH+Lzc61dkC+k2o+59YMjBmeB79Ltw8O33zRjeYBgSAO8QBh+0&#10;dKDpUReaH3crqozpvnsP6T24WcHdhyLuPGihfX6EttYO3D57EUkrfeDbA8NMQqGcw9QCcimtm9kg&#10;WmoBPzreF+rowV5DC9YEQ5mWPowm60KHYKgxjmA4ZiImjByHcVRwK2CorAb88TAcOWAQRovq5AEY&#10;TfgYO3QYPObNw87CHFzdtRnna4pxtjhbzDWsgGG0qEY+nBaGA8nBAoYMwjcojGAMcjZQGWvfivpN&#10;vN167IvbiIOJoTiQSK+TSMjkYWiiQ7EzbAO2bViLOgJitZ8XqvxWocp3FYFuJcq9PVC62h0lK5ei&#10;YPkiUY2cSYVqlsss5NDt/GWEP8/FhEhXCsIX3WYoFq2g+7xcBQpruD0hwXDzBu4tzJ1DOLido2dP&#10;la87IY5gSCisWLtYLKsIidWERQYiR+91BqMSiVvo+VsC3d+gkIOhyTBkaHK2sDcMcwmGWSsXIXWF&#10;c0818nLE0uf1mDMTqsOGiWpk7nn894LhUPrNvx/DKd4Nw/F0HHHnJq5SnjR6PDTHT4TeRDWCIXdC&#10;mQjriaqYSTh0V9dAsK4B0ujvcJGJRPH3mPDQF3rvG4y7vjDsbzuO3iB8E4QWXlZSOfOm44mxocBh&#10;CS0LJMbIMJciktDlYW4CazMD6JlqY5KZHsZZG2E4AW44IWmgiQ5GmGjDYt5U+EVsQHphBjLykxGd&#10;FIrI+I1ITI9Gcm4iorJisNBnKSaaaRHG9OBCFyAhGTHwIDDqT7XCAG0VDDeaDD0nC8z2dEZg7EZE&#10;Z8QiMD4MC9Z4YIIl4dFEFwMJZQzDkQ7WGGFrgSGWEowkpBnOm4npqz3gQufIsqC1WOy3AovpeHYJ&#10;WIkFPssENE2mWcJmoROmus7CNPc5mOI2g+53gtkCexjOsobOFIKkrTFMnMxgO8ceDrPtYeUgg4Qg&#10;zB1qrOgzz6RwtzSGv7UU0VaW9DfJAoUmMpQZmKCSzdADwyqj/x0YKh/nUGQMHaZjrsM0LJgyHQsc&#10;Z8J5yiy4Os2Ei8NMLLKdjiXT52LhzDnwWrUaRUUlVFC244uvvhYwZHB9S6/BWcP/+N0f6Y91M9Jz&#10;8kXGMCNHkS1kCCpnOOHZTnrDUNnWUJ7PnVMq34KhMlvYG4Zbtu8XMNy2jTucKNoX8vzINbVbUVJa&#10;icwsOc6dv4g//KmnGpkzhSTCb2k/v6T4+S/+Bfu27sfaOe7w0LVBhLEj8ixm0Ilng0J9GXIJejmE&#10;wXQ9E8RqGyFIQw9rtemqbfEyvDx0HE/3Hkauiwf8dCXYqGFAODQQM5zk69BJK9oVcmpYcQWgnA5H&#10;pIn/D8Kw1NAIFVIZKiytkWVuJdpnZXiuwLVDh/Dx6w/R9ewlmtu6RCaOpyZ79fIztNx/jK1FPIYe&#10;XfkFRKMsLhcFMdnIiMnAkQOn0P30I3Q+/1R0PmH0cacTRiEjkZd9g6uY+bE7DzsJIo9xi9bvtHTh&#10;IqEjPqcYibmluHKnBV0vfo7HnR/2C0ORDbxPt++2ip6/nFncufOwyEBfvfGgpwNKh8DRu2D4qOU5&#10;Lhy/JhCYtiEZ+aFZKI7KQ2ZwGjIIh1uLtuPq8Rtou9OJD1/+QvT65WrkDsIqz23c9eA5jtYeRub6&#10;FJExrIwqRGFoNtLCMgmGR+j134ZhYVzJmzaGZTE9bQxzavHo3hPFnMh3HhPs2tFKz3v98nN63qci&#10;M3nt1G2UZVUhwjsCheFy0b4wJSAREas3oSyjUjEO4pNP8NFH/yRguHXzXmyu2yNQrBwOhrOG75sx&#10;FANU00UCt/l8+PiZuM339QfAd8V1zgwS/O41t9MF5lM87nqJ9u5X9Du24H4TfV7C4h3C4Q2CIiOS&#10;sfiw9bHolXz7DMFwxRr40jmshGG2KYcFsgiGKWbWCOOOJ0ammKOtC+vJmrCmc1KqbQBjOsf1CIaa&#10;3DN57ESoUGH9t8FwIBX8IzCK4DGaUDFy4EBMs7BAWXIsLu+sxfnaYhzPTxNTzfGA1sezvoPh/qSN&#10;2B+/4Q0Md0Uqpn3bQTDczr2QKd5CYbg/dkcH0nOCcYjnGk6LpIgWcUaehJMZiiFp9kYGY1fIeuwI&#10;XQ8eymbLBj/UBHhTrEbtutWo8F5O8CMceiwUmUG56xzIXWajYOk8lHo4o2KlKypWu6HcaykqvQly&#10;axQgrKPCUxGMwN445Nue2BzkgboNBMMARbaw3I9ea+0iVPq6CAhyMAp5nZd9M4kKGH6Hwrp1BMme&#10;bGE5PUdZjVxMKOTIW7UEGQzDlQzDpYhb7YlowvAMS3MMFT2O/3dhOHJwLxgOHyvm5dYgGOoKGKoR&#10;DFVhQcupBMPF6prwJywk0N/iPDFnv/QHh6z5scGo6wvD3uu94w0GewfD0FCPYGhI6woclhoZQ8yB&#10;bGSIPIkpkixk2GghxTwLI2hJtDFWooURlgYY4SDBQFsJhthICWs6GEePz/JwRWRKLOTFmQiNDMAy&#10;z/lwdpmONWvdEREXhIScaKyg40nXRh/69oZYQ+dCakkGNiSEQTrDFoM0x2GsCZ3P8xyxMnAVkuTx&#10;kJdmI5XOsbVRQTCeaY8PjDUxiN5rhIM5hQKGw6xlUJtqBye6eFhD50h0fibiCrKQUJCO5OIsJJdk&#10;ISonAT504bXExw3rY4MQlhqBTRkRCEkJxXo6T1eGrcFcb1eYzbSBjrUhZNOsMMN1DpxXumDqohmQ&#10;TbGCoY0pjAmJFnZSTCccLrU3wzp7a8KhNdKlZiigMphxWEXfLUelEePwb69S/pthuGLKHAQRdrI2&#10;hKMmLgM7U/OwN70AB7JKsJOWVclZKExJR0FGFg7uP4CPPvmU0MUcJBD2VCd/Rej67PN/Qf3eg4hO&#10;SEFyRg4KS9+e3URZlcxI5KW8p/MJB99WdjrpXYXMHU4YhIq2hfvewHDrVq4+VnRA4fmRK6vqRDUy&#10;4/BhUwu+/PJrgULarTdL3uc2Kugzo1LhbT8fa3StkGjihAKpEx3Q1ijQkyJ1sjYKZdbYPMcZZfMW&#10;I23WAiQvdsPetAy8vnYDLy5exZ6UDGycMhN+BMZQLTpxCZJZBMpCgmQ5yb9cl05AOqlKe4JPsMo3&#10;MOQrg16o6wNCZfSG338b/QCwPyxy9AdDZVSKJSGRrmKqeL5oYxOUmUpQIjOD3MwSkVSwhk6bibPb&#10;d+BnH36I9s5uwkQ7GgkTDwkC3V2vce9GIypzKhDrH4H4tRFI8I9CfGA0UqPScOrYeQFDhgOjj7OF&#10;Svz1xmDfENsR7DhryG0Tm+h9btL75dXuQGZZHU5cvIWmxy/QTTjkdnI8nIly3mTRS5lweIvwKNpD&#10;NneJTijczpCPKdHpguDHHVC4neGbDGNP8H0NjR2Ej1d4eK8DB7YcRl50LvIjclAcUwB5eBaywzNR&#10;EFeArfnbcGH/RTTeaEErt/kjGLYT3BhzzddacXLzMVGty7OmVMWWoCSqANlRudi/4zjamp+i+8lH&#10;eNb1qejlXJJYjtjVcSgMy0dxZKGY97gsvQK3LzTgw66f4XHzc7Q+fErv8QodrS/R0fIStwh920t3&#10;IjU0DSmBhEp6/YqEUjFkTYxPNPZWHxDtE1+9+AU+/fRfcPXqfZSVbsGRI+cEgJU9kvl7EyCkEDjs&#10;gaEyGILKxxl/3DtcCcHz1+4JVDZ30O/AaKTfQjkEDS8ZgJyR7ItCjlv02vda2vHwURe6n3+Mjs6X&#10;uHDxJnbUH8DpM1dE9rD1yQvcfNCCa3ca0djaiUedT9HV+QyX6aIt0d0LvnTBFmVgjnQT7plMFzSE&#10;wgwLO8SZ2SLASIIlWnqYrqkNW1qaa+sTCnWhN1ET2uMnYfIYFdEpQJkxHDNMgUBuGzZqyHcY7B3j&#10;ho7CWH6MQDBqIAGSEDGSYgQFo1B0QiEoaowaTeeBD85sq8Tl7RU4RQXPucJMnMiOxcmcWFGVrITh&#10;vjiuDv4uY8jB7Qs5elclcyeUfbG0PaHwIKHwaHoUvU40jmXRa8oTFZGViOOpsQKHB2LCcChuEw7F&#10;R2BvVAjqCYlbaJ94cOwav5UEPneUrSBkEQRLljuj3HMJqlYRxLwIZGuWY+valdhBiNwe6I0dQT7Y&#10;GeKHXaFrsSucx1UkpPLQMqHe2BbsJWDI2cLNGxQwrCXccVSvc6VwQYXPku+FEovKLKIyc1gbsPSt&#10;UFYjl9FzGIUlaxQwLPJejDxaZqxahOQVzogj6Kas88F6DzdYEVqGDBggQMgxYAC3M+wHgO8IRYeS&#10;ERhCx4JAYd9OJ3TfYJ47+wdgOIxwOXLwMAFDET0dUdTHTIA2YdBw4iRI1CbDTHUSbFXVMHuSOjy1&#10;tBFE5Uky/e0uor/L3J6vP6z1B8B/VFRyVouiUry3YugazhqKMDVFgUwqBn5eayHBdCtTqFkYYhSh&#10;cLidBEMdzTCIYDTE2hQDjHWgYWuG1RsDkEUgS8+Kh6fXQkjMJsPIRBVmFtqYt9ARiz3nwmGeNSYa&#10;joeBrR4CotYivTgF66PWE8QsMVRrDCaZ6WKe5yIEx25AYnok0rLjkEKo25QSBUeXuRhgOBmDzfQx&#10;zslaDFkz3J4uFKwlmDDFGiYLZ2Gmlzu8NgUhWp6K+DyOFAQlhGINnWcL6SJjlttshCWFIrMkHRkl&#10;aUjMjUNSXjxSaT/CU8OxzNcNUkcprAmI6yICEUMXfc50AWVEMNSwkUCD3lOXYGhBQHSyk2GhlRRr&#10;LM0Ih1aQW1qLauVSuggo1tJEqa4mfbe65IDvoPbXRH/4+7EhYHiI8HeZCoj2/Sfxs3O38KtrD/Hb&#10;W6343d1H+LfbLfj01gM0X7iEcwcP4erFS/jl5/8sMnD8n7Iq+Y9ffEVX+M9QSkALj45HSqYcRWXV&#10;/cJQeV9vGPLjyg4nDENlpvCHYMgo5Kwhw7CsvBq5eUXYtXs/PvzoE8JgT7ZQ4Vfx35+/+Aa3Lt9F&#10;1JqNWGHqhHU6FkgxtEOhsR2K9S1F1o9Tu1tmzce1iBi00Wveos9zproWD06fxWcdHXjV2ITrew9g&#10;F8G3NpD+IBOmD64OQJXddOQRDEsIf3zy9h7ziU8eHsPo/xoMK3kMJh5Di65qcmUWiKGr1hCHKThS&#10;Xo6Pnz1Dx5Nu0QP9/sPHaGp9grbWLlw+ex1lOWVIj0xDYWIuilMIP/HZyE6S4/jhM4Syp3jQ2v0d&#10;+Gj538HwRkM7bt4nsDR24n4bIe7Jh7hC9285dBpyzibXH8S5qw/wuPtjMTOGMmvIGUMl7u4QSnhw&#10;a+6VzG0AbxBgqzfvwr6DpwQKm2ifGIWcJeTgzCGvK6HY2vZCdO64eOI6KrOqURxXiIrkUpQlFqM4&#10;vhCFBMOCmDxUpJVjX+1+HN55DMf3n8GRPSdxaNsxHKw9hO25W1ERW4zqhDJsSaGLpqh8pG/6riqZ&#10;YchtDG8Q8EqTCdfecWK4mqIIAijBsJDe59gu2t/rrWi40Yq715pEBvDoXnqf+pPYUbYLRQlFyAhO&#10;RXZIBkqiC1DKnU7ouVxlfe7gRbzq/hlevfwlup5+gpMnL6OygjB74dZbg0crYajMDPaFId+nrGpW&#10;opDjFCGuause7D1y5k32UAlDhp8YLLtn0Oy+KOS4dvchGgh7nCV88eozMUbm3j1HkCsvwb59x9BA&#10;xxnD8H4L7WdjG1o7nonmDM86Cfp7DyF2iSd89SSIMbJEhsQa2RSZMiukEAwjzW3hayTFIh19OGnq&#10;wEpbF1KCoZG6joChDsNwVA8MR4x5C4aMwnfBUJkpZBTy1HgMQmVwNTLDcPgHA6A2bDgC3J1xuLoQ&#10;V+qrcZJgeJLnKSYYnuiB4ZHUsDcdT94FQ0XP5HUChxx7ojdgf2IooTKCQBgj4igPlE0oPM0DZ9N7&#10;nJGn4FRmIk6kxuFUWjzOZibhdHoCTiRG42BUKPYSELcGrMZW/1XY4uOpCF9PbCcs1vt7YSc9tpsA&#10;uT/YH4c2BeJw9EYciQnGkTiexi4URxPCcISCx1vksRZ3bfIDj68opqzb8F11cvW6pSJzyG0MfwiG&#10;vatyD8xNAAD/9ElEQVSUFfFuGCqrkZUZw3zCoYDhyiWIX7UMsX6rsWrRAuhPVsdAgiFnC/+ajOHf&#10;B4acMRwmLiYUY2SOEplDrk7WGjcR+hPVYao6GVI1dZirqsJRTQ3OGhrwowuZGAMeF89c4OsnB0Pa&#10;tzIqc0R7QyozCmQyxBB6vAleU2x5phFjjLA2wVAC0VAHCwy2M8cgC1o30YfhVDusI5Bl52YgISkc&#10;swmAqpMGYZL6EGhpj4ChqSoMZerQlKhilMZQGBEMNxAMs0pTCWD+kE6RYCTB0MDOGCsCPJCQEYnY&#10;hGCEbVqLxLQoJMmTMG/FEoyU6mEIxVh6f9HOsAeGIynGEtxUrSSwWjgD62JDkVyUgYj0aLj6LIWT&#10;81SYTzWD3WxrxNFFV0ltHmJSwrDCxxX+wauQkhdHSE2iffKnbazgtGAKotKikVyQgcW+HtAlGPKM&#10;K2oOVpjsaAk9B3NICMb2dN8Cayn8rM2QYGsLuTk3XzNGib4uKvS1qWzuH3vvE/2B78eGgOG/XbyP&#10;/6RC5s93HuHrW4/xzc1H+Jbjbge+fPAEf6A/8K/v3MfNEyfR8qARv/7Nf4oMHP/H7mIY/u5P/4Vr&#10;t+6R1PMQGhmL1KxcFJb2D0OuRlZWISuzhbkF3A7xu57IDENlT+R+Ybhtt0AhR23ddhSX0OvlFuLU&#10;6fP41b//WqCQ0SpgSMHrv/n1n3Bi/2kELV6N1cYO2GRggxxDWxQb2tAPYokifRnyTcxQ4TQdlwmG&#10;Hx86ip/fvovXhMFPurvx2avXeN3ZgRcPm/H05h10nzqP5/uO4mZSFsodZiFL0xCVVPhwD7IKYwIh&#10;RSX3JmOo/Z+DoZRCggoJ4VBiJob7iKHHgqy4Z3IGnj96hGfPX+J+UxsamttFVfLjx89w/eo97Nt5&#10;GPt3HMKlE5dx9/I9nDh0Brt3HMCF89cJZgSJJkW18Y+CYQM9/qADt7j3Lc+u0v4KjZ2vUbP3GNLp&#10;AiIwPh2hSdnYtu8kGrlKm8dTbHsqsl+MHIadoiq5TcCQ2xdy+z/OHvIxtX3nIYFA7p3M23IVMler&#10;ciiByHGfQMnT3TXd78TJvWdRm1MnQFhEUUo4LE8qRWF0Hgqic1GUSCDLKENFTiVKM8tQmFKCoiQG&#10;ZJHI4G1Or0F1SqWYvzh+YzJ21h0UnU+e8eDgnR8L7JWnViHOOx4FPRnD/E1y5NJrV2RXY2tJPbaU&#10;1qO2eDvKc6qRFZeH3IQC5MflIy8iB3kEwbzQLGQGpYkqaJ4rebN8CxquNOHFk08FDHmYnv0HTina&#10;F958KOYdZhgyphlyShT2B0POCDIMuSqZAfigrVtkC3cdPIn03FLU7tgvHuPM8JvX60HhD8HwTuMj&#10;kS1sbOnEPXqP40fOokBOFxlJOain8/7GzQZxrDEeeTsG5LMXH6K7/SmO1O1AyJzF8KdzON6YUGhm&#10;R2GLDDMrJFjYIMTMBl6GUswjDDpo6sJCRw+mmnowUNeCzkQNAUMNgqHqiLEYTyhkGCqqjvtAsG8I&#10;GCpROFhAkGc/4SXDcAxhhDugqAwehEVUSGzNTca13bU4W5GLkwVpOJYT914w3MuDXEcFfgdDus0Z&#10;wwMp4TiUEYWDVDAeogLscFYcwTMZ56iAuliUhUuFmbiYl47L+Zm4VpiNy7npOJuWQMgLw96QddgT&#10;tBZ7Nvhh7wZf7A/yE7GPbu8iFO4kHNYTGuv59npv7OSM4YY1qA/mIWYCsD9qAw7GBuNQ3EYciNnw&#10;ZmYWBQ5XEQ65I4qiw0jlWkKh3/dRqIQhVyf3bX/4LhhyVTLD8A0O17gQDJcgc5UzUle7Is7LHWGr&#10;lmOBoyNhf6QCgz1ZQ84Y/m/CkLPMYhxMuj1x5BhojFWB3oRJMFElHKppQKqqButJqpg7eTJW0YVM&#10;JOGL28v+1GBYTmUKw5CjkoPKiAKZOaItLeBlLSMYysQUdCMIYMMIZAzDQTYyDJIZYoSpAcxmO2Fj&#10;dCiy5KmIpIucKdMk0NYdhalTTbHUdSpcls7AQhcnTCUw6ppNhrmjMYIIhtnFyVgf7gtTOyMC40iY&#10;TZPCP2wNUrOj4E/H2lK3GdgUtQ7ykkysCloDTUeCoKkuRhPIRtE+cZXycILqaALiCAsjDNBVhRYh&#10;dnX4OmRW5iKMLrSmOjtBz1IXhlZ6mD7fDvFpm5Bfkg6vNa5iMO4FCx0RlxKEnPJEhMb7w2aGFNNo&#10;u0Q697LLc+HivxIa9PpjLU0w0dEaalNsoE5A1KD31ieMWtN34kzfTZA9XbxamyPfTAIeD5K/2xqK&#10;/rD3PtEf+H5sCBh+da0ZX19vwbdXm/HtpYf4y6Um/OUKrV9vxZ9vtuA3VDh0nr+IG8eO4kVXF/7r&#10;z1+gpyZZwFAxTM1vcPDoScQmpSEqPhkZ8gIUlPRflcxLXmcQKlDIjynaFfKA1soOJz8EQ25jyB1P&#10;OGpqt4lhaoqKy3Hn7gP84Y//ha94RhYSq2hn+DXt4xff4pOPPsfmki3wnbEU/qZOSDRxQIGxHV3p&#10;WNEBb4FSI0sxGG4Gw8jZBZdy8vDkwiV80tmFj1+/xouXL/Hq2XP87MVL/LyjCx/dbkDrzoPYuy4U&#10;GVJbZGuZoFZiITDIPcgUKDRFjT4h7E3bw/87MKyWEg4ldD+3gyAYxlHBGii1QFFwKJpv3sTrDz8S&#10;nY0a256g/clL0fmEO6Pcuf0QTYS9Z90foZ0uKnj90qVbuEOYeNjUjrsEEEbfj4Hhda5CJhRyxpBh&#10;2PLkI9x//AIZhML1cWnw3LAJa0JikFexDVcJF48JfY+fvH4DHcYeZwx5HEMe3PrBg3YC3mux5M4n&#10;nJG+cr1BVCdzdSrDUIlDZfZQVIPS9k2tz9De9hLNt9txrP4kylLLkR2RjdzIHBTHFYiq5VKKotg8&#10;lCQVoiSlGAWERHlsrkCdnLYtjiFIxpdAHilH/LoEJASnYs8WbmP4XMDwWdcnuH25EdWZdUham4yy&#10;qBJUJVaiMrEM5SnlKE6hCymCYGZ0DtKispESni5u58cSIGPpvRmQG9KQvjYBKf4JKKH321WwE+f3&#10;XEBnw1N0tL3CS4JhC0G4fvcRVNfsFEjmwa2V1cgiw0ewexcMldXIooc4D2pOwVDcvvcoCso3Y/eh&#10;U6IamXufM9CVHVp+CIUc9+jYuPfwMU6euoRaOv9z0wsRHRqPhIhkFBEQt27ZjV17j+DEuSsCiJ1P&#10;X+P5SzrGmjtQX1AGX9vpWGdgjiSJHXItHZFjYY90gmGsuTU2yKzgQefFLB192FJBa6arByMNHeip&#10;aUJ7gjp0xk2C5hie+WSsYoBrCgUMuW0hRx8QKkPAkAe2Zhhyh5OBPVXJAzF24GCoDBmGUR8MICB+&#10;AAtdNeREBuLCjkpc2lyCs6XZhLeEvwqGXI3MsZcgtpdAti+ZnssozIrC4exYHJUn4GJZNq5V5ONG&#10;ZQGuluXiEqHwfHaKyBYejYvAnpBAbF67GlUEqKoVy1C70g2bVy3DllXu2LJyGeo8l6LKfQnKli5E&#10;kcs85C+eg7wlHHMhd52LfPcFKPYiyK31xOZAQmMY7SNBcTftF+OQp+/j6uWtG70EDnn8wje9k/uB&#10;IUd/OHwXDPl1ymmb3h1QCigyvZyRtsYNcas9EODmAhtTE9G+UMDwzfJ/C4aMwZE9x80wgUPuoaw+&#10;ejx0CYbGdJFiqq4BCYHQSkMdMzU1sFxTGyF6xsgy4TLqpwND8b5UpjAKKyiq9amMo/KzUGqJGEtL&#10;gqE5HO3MoWYlwxgeR9CGYMjZQmspBkkNMcxYD7IZ9tgQtREZeSmIimUYmkIqmwQvrwVISd6IbHkM&#10;ktPC4BO4HDIHQ1g7mSIkJoDAl4KAkNUwsdHHWO1RsJtrheDYdUhKD8OSJVNgb28AP393ZOYTIAmc&#10;ZnOn0vvpYJS5MUYTDEcRzkYRFkdzm0OeNk9PVUyFtyp0LdLKsxCYEASLmRaYaDgBuuaamLdkGpIY&#10;hoUp8CEYOtgZwp3Qmpy2ETml0fAPWQaZjSZmL7RDujyeyqMcLPXzFNXIY82NoOpgjYlOtpgwxRYq&#10;dIGoSijVtzGBI73nSvpOIum7ybEyQ5mEfGCkh1p9Hfo++wffj43+wPdjQ8DwG8Lg1xce4Osz9/D1&#10;yTv4y5kG4FKzuP83Z2/jk7NXcWfvAdw8cRyff/qpIhNHMuSkIWcOuePJs1cfoaJ2CyJiE0X7wjxC&#10;WlGZosNJfzBUopBDcX+VQKGyfSGjUDlETb8w3K4YqkYBw62iGpkHuH71+hMxd/Ofv/hS0a6Q20B+&#10;9Rf89jd/xEMqAFPCU+EqmwF/IwekEQ6LjWxRpkcnnJ4ZSgmIRcbmSNDSRwShKdt1OY6VVqLt7n08&#10;Jww+e/kKH330ET6j5ePb93CicgvK14cjzn4mUgyt6bUsUcG9kg1MxRQ4vGQUbtaTovb/IAxrpDKB&#10;Q4ZhobEM8XTi+xuZItFzFS4fP44PP/wYHU9f4AEPNE2Fc2tbN9ranyk6pNCys/s1wYBnIWkV1YAt&#10;j7rRQoi49/DHZwyv3WsTKLx+l3ukdqKN8HSHULPj6DmkV2xBUnE1wpJzEJ9VgqPnbqCdMNr94rPv&#10;soaEEq4K5nEMOVvICOI2hnfutBAyjonsNA90zYNkMw4Zgn2zhQwbbtvY0NyN1tbnoj3fgyvNOLnr&#10;NOrytoj2hYy+rJB00WM5JySN1jORHZmJtLBUpASnIGVjCtLp/oyQDKRuSEH8+gTEUsgTCnF8/3l0&#10;Pn4tOp90tX+I6xfui6rkmNWxKAwvQGVCOaqSylFJMOTq5JwoOXIIm/L4fJEpLE0pE9PllcUXoTQi&#10;F3mBacgMSEJRVB4OlO3DnWO30XGrEy/aPhJzLL98+QuBZT6naun8am7pfgNDZbUvw1CJw74w5PsY&#10;fnebOwUKuRfyiQs3UF63E6W19dh79KyY6u5R94fid2Cg82sqUfjmPfrEvUb6rRrbsHffUaQkZCI6&#10;JA4xG2OREJ6IpOhUJNCFQGpaLrbtOiCGslFmDFsaWlCRkoXlplZYb2iBZKk98qydkGvliDSCYRTB&#10;0F9ihWV0Ps7U0oUVj19IMDTQ0ITuxMkChtpjCYajVQiGhEIBQSUMlUh8u9OJMriQ58JdOVcyo5AH&#10;uOb2hSpDh0KNs48ExNGEkcmjhiPU2w1Hq/JxZVs5LlTIe2DYM1zNj6xK3h25nm7zgNfrcYDbF6aE&#10;43BWNE7mJ+J0cQrOlWbgIhVM12sLcb2mEJdKcnA8I4FQGYJtG/1R47cKxR5LIXeej8x5M5ExZxpS&#10;pzsiY+YU5FBkz3BE1lRC9VQq5ChSptogkQqzBCcrJNLthGk2iJlqhejphO5Z9kheOBUZLrMgd1+E&#10;wpWEOz8PMeg2Q1E5dd/WjatF55Q3Yxr2g0IOhqESh8pq5R8LQw6GYdbqJUj3cUectyfWLF4EI0KW&#10;YoiaQfigB4aDBhEKB/zPwpBDAUM+XhTNDzjbzNnMSaPHQXe8ag8MNSHR0ICFpjqcJqtjMUExgMqk&#10;JAMpSoz/92FY0Q8MK6ls4DKu2lAmJnuIsSAY2phjip0F1AmF4wiHI60JhrbmGGwpETAcYqgF/Snm&#10;WBu+DhkFKYij43/6bHMYGE/AwoW2CAv1QjadG4WEwMBwb8jsDGA9TYJN8RuQW5yGNes9YGSlAzWj&#10;CZjtNgNxdA5lyKOxdOl0TJliAh+/ZUin8ys6PRqOS+ZjhJG2GPeQs4YMQp4xZYStFEPM9DBQXxXa&#10;DmZYScdsfHEq/OPXw2ymGSbojYGWVB1zFjkRAiNQUZ6JzNRNCKVjOSbUl9wRQRDcCFcPB+gYjsT8&#10;RbbIlMdBXpQBN+9l0LYywXgzQ6jZW0HNyR4qUx0xns6tsY4WmOxgAkt7Eyy2NUUQYTWTcFgqM0aV&#10;IaFOT4sc0D/4fmz0B74fGwKGONcMnH6Avxy/h28P3cS3B2/gL4dv4pvT9/Drkzfx/MhZ3NpzEK3X&#10;ruM//vVX4NlOuDfyl7TkjOHv//QVFTQtyMguQFRcMnLyS6nArRUZw/xigmBRBXI5S8hT4fFtCp4a&#10;L4eCl/wYz53MKFRWIzMKe7cvVMJQgcO9AoU7d3GV8k4UFJYgR56P4ydP4f/967+K9o9ffPmVyGpy&#10;MFx/+fl/4OSB0wj3XIdlujYImCxDqq41ivSsUaFnSQe8OcHQHAX6UqRoG2G9qjYCpTbYHJOEpkvX&#10;8LL7GT58/SE+ev0KL58+wc2zp1ESHokgmykI1DVGurEFykws6QchDNIJohjHkDAmoMdXU7xUoPDH&#10;RL8A/DtErREhlUIJw2oCbDUvjRRRQzCsIRiKIBjWEAxrpOYopvsTCbbrKaIWLMLZ3XvxIRXKj588&#10;RyOB6j5nj6hgZwBy8Pr9JkU0NHUQHhXt+B4QQm73ZAwVQ9F8H4O9Q2zToADinaYutD79BNcbO7Hv&#10;7E1U7TuFmoPnEFNQgw3Jhdh88CxaOl8JGDZz71iGIT+P51bmWVHodRroNVt5nufmdhw8ckZkpo+d&#10;vCRQyNWrjEglCBmVymBkNjY9QTPtw+OWZ+hoeoqm249w6cQ17KnZJ6qOMyMykBycjNRQgmBYCpJC&#10;k5EQkoiE4CRxO20TZ/eykRGZhYyoTOQmFWJH7X5cv9KADh4Yu/0V2luf4fr5O8iNL0CMXyxSA5NF&#10;Bxd5WBayQtOQHppKwXMvU9DrZdFryaNzkLUpA1lh6SiIzEElAbEuswoH6g7i9tl7eNL4DM9a6bWb&#10;n6H1YTeeP/tMtLGsrNqBXbuPoq3jhWgPeJuwx9XEPKWdmIJQGcreyCIYh030GxLUWzrQyONR0m+6&#10;7eAZJMrLkV5Ug2I6Z/edvICmzpdoe/JKZG+V1ckMwHfBsIGOlaaWTpw7cwX5mUWI3BCF6MBoJIYm&#10;ID6MIL0pEVkZBTh0+DRdfDzB485nePr0FZrvP0RBdALc9OgPrIEZMswdkE8wzCQYJlrYiGzhcrrg&#10;W0QXaTPpnHSg88uKzkXDyZqiN7KOymRojlfDZJ4reeQ4jB3OMByJUUMYgwS/YXxbMdh13xg3mOA4&#10;mLbvyQCNJiSMIUSM/mAIVOg5k0aOxsRhIzBhyFCMHzoES6c70G+TjEs7KnGxNo8gl0ygi8Hx7Agc&#10;zSDgpfJwMxuxh8cwVI5jKICoiF0MwyiG4wZCYQiOpnLbwnicKkjFxfIcXGF0VuThSnkuLhbl4BS9&#10;156oUNT6r0GRpxtylyxExvxZSJ01lZDngEQqrJKdCH8ONkixt0aqvSVSbCwozJFEBVUCFepx1lLE&#10;2cgQQ4VXpJUU4ZamCLE0QTAHPRZkLcEGS2MEUyEbNdUacbPponvxLJR4u6OOZ2Xhwbe5B3WYLzYH&#10;rUKlvwKGZd48fd6iN1HmzeGM8jWLUUnAEzikqCP41QokuhIqCYR0u4Jul/stpliiwKGvG4p9liLf&#10;dzmyfJYjxccToSvd4Dx9CrTUJmLAB1yFPAgDBgxSZArFktYpBn4wmHD33fR2QwYO6zcYfhwChoS6&#10;3sFg5HgXDJXT4o2k548aPEwsR/TAcDwdY2p03GmPVYUBXagYT9KC8WQNSAm0tpNUMVtVFSvpYiaM&#10;/n7nmkhQSjgsNzIU09jxjBk86kUF9yDWI6iJ6Fnvg0dl9IXeewfBodyIwtBItC3kbGEVlXE1OlxD&#10;JkGhxAKx5mbwsTLFDGsTTCYYjTM3JhhKMZygyBnDoXQcDTbRhaqFIdz9PZFekIjkrEgsdp8BA1M1&#10;GErUMGuuDULDfZFflIzgSF9YTTGC1VRThMatQ05pCnzWL4eh2WToSydhOR032UWJ5IskhIStFtXJ&#10;8YkhkBfS3+O8RCxY5YqxEm0MM9HGODszUYU82tGSgEY4pON4iJGGGO5mVbg/kkoyEBAbCMlUGcZo&#10;j4W2dDLmLpmGxNRw+puZTTjMQGFePOSZkcgviERCuh9mLTDFBPWBmO9sRw6KQWZeMlxWukKTPvd4&#10;qYGA4aRpdpg43R4TZthhHF1UqU6RwcDOFA4WRlhDYE6gcy5XSr8tty/U1RGzn/xDgo6Z70WfbQQM&#10;/3LwDsBx4Daw7waw/yat38RXh2/g3w5fRcee47i97wieN7fhjzx+IWfiKP6LxMXtC//13/8TZ85f&#10;QVxiOqLjUkUWkHse8/zIeQzDPiGn+xmFymAo5pdUv8kWKoen4WyhEoU8sDWHAodchby7B4Y7kJWd&#10;jaKSYir47+P3f/wjYfUv+OprBQoZrn8iwD59/hnqCBDrZ7lhxSQpNqgYI0PTHEU6Vqg0sBYznZQa&#10;ctWpHbL1zLB+zGQEGVtib0IGXt26j8+ePMVH3RSEwg+ftuPmmeMoWr8ea/UNsUFDG9miYbCZwGCd&#10;romY6oYHt+bu53wyVr0HCjn6Q93fI2oJeBwChQaEQs5q9iCxhmDIj9UZy1DLMJQwChVALDOVIY2e&#10;v1HfAOGzZuHMtnq8IhS2PiYgtb8Uhf89gsOd+y0EqVbcJWSIzh+N7WKomd7xg20KvxcEQ0IIZxfv&#10;Eixbn36KKwTDjJIdiMquRGzRFvjE58OdYJRevQfX6Dkdzz5GC+3XQ8Iptyu8e4+wR3H7vqJauaW1&#10;A+0dT3Hi5EWRmd5/6LRAKw9bw4/3BqEyuOq5id63+SHPDd2FRy1cLfscj5u6cefKA5w+fAEHth3G&#10;TtqHbRU7sbVsB7aUbhfBt7fTfbtq9uLorhM4sfc0Tu0/i8snr+Pe7RZ0PPlQtHvk8SDb6LX59fh1&#10;KuVVKE8vQ2VGOUoSC5FHAMyNlSMvLhe5MTmQU/BtOWGT7y9OLsL2om04ueM4Lh69jLvXGtHZ+hwv&#10;eA7nxy/R9ICnzesSAD135joqKwnFxy6IqvcHj7hDUBuu3G2i71oxRM3bIFQGIe5hE/0mtGQYdn+E&#10;M3ceIYf21yc8FQHR6UgqqMaWAycJ8O1o517o9N3+GBg+IBi20e/WQDDdXr0TSeFJiN0Qg1jGYVgi&#10;5Mm5BOlduHm9Ad3dBF06/rq7nqPh+h1kBYfBTVsfoYYyZBMIc22ckEY4jKLbPjI7OJtaYw49Nt1A&#10;gil0zFvTeWqipgl9VU1oT1SHxnhVqI6ZAJVRiqFqOBvI8FNmBvm2crDr3jFuEG0rgrYbQEEw5BhH&#10;6xOHjYL6iHFQH62IMQMHwoYK1rTgQJzeXIYLWwpxpjwVp4ricDI3inComBbvQHII9vIA1xRKIO6O&#10;VsROngGlZ8zCw8nhOJEZgxN5KQTMbFzsGTj7VE4ajqbEYfemYGxZ54ei5W7InDcHydOnUTghaboj&#10;EhztkWBnQ2GNJFtrJFtbUVhQmCHFQoZknuvVXIJoM2NESA0RLjFAMBXk6w20sM5IF+uM6baJAdZT&#10;QRYgMYQvrfsZ62A9IcCfnhPImJw3DTkrlqDI1xPVgd6o27gaVes8RYavePVClHi9HaV0HwfjUJk9&#10;rKZt63wJhn5uqCL8ldOydK0LSgmEpb6LBA759Upom4I1y5DrvQLp3qsQ770Sfq7OsOUBjMcOF1lC&#10;hmHvLCCjkO8bKEBIwOsJBe7ejjeZwnfE29t/H4YcwymUmcPeMX7wSKjScTJ5jCp0VTRgMEmTLlo0&#10;YKqhDis1VUxTU4OLtjb8jYyQTn+TC7lDIOGwlDsq6OmA59qt7AXDMop/LAwJpYaKIWqUMORh2qq1&#10;jVFhaIoC2scES75gMIYzhaGVIVTNuWeyMYbSxcUgwuEHVhJ8YExQM1DHDLc5iMuIQJo8FmsCPWA3&#10;XQZjMw04zbDAxpA1yCPchWzyhbm9AaQOVN7G+CGzLBlr1i8jQKrAytEAGwiDxeXpKKLIzE9Aek4s&#10;3c5EcWUO8ssy4bnBG+q0L4P01TGaLmRG21oSDG0IhtYYRUgdbqwFvenW8I5cj+SSTPjThZeJIwFS&#10;awy0ZFqYs3QWEjOjUEkXc3mFiUhLD0NGZjgKiulvU8ZazHY2w1j1AVjo6ojsvARkEAxdVy6FBsNQ&#10;ZgQ1B2uoT7WBGoFQZaYN4dAaKk7m0LSVwExmDA+CY4StFTIkRigx5OHtdFFHQPtHRL8wpOi9jYDh&#10;vxTux68KD+A3xYfxh5LD+FP5Mfyh6jj+rfYYXtUewl36I3370DH804cf49uvvxEYFDD86lt8+fW3&#10;+PizzwlruxAWEU84zBBT3HH1cA5XE/cDQyUIs/NLBRL5vgKC5PvAkGc6YRzyLCdpGRmo27IZH336&#10;iaje5knweMlVyTxl3x+//Br3CQjpmxKx2nY2vCfLEEY4zCYUluhZ0oFtRWFOJxphyZSuntUMEDhq&#10;EpLtZ+FKQSV+cbcZT67dxtXDx3D/zFm8anqA9ssXsSUsDOsJhoGqGsg1tUCFkRkqNQ0IhYRDhqEY&#10;sFJxMv5fhGE1neActTJzVJlZQi41R4QJXbE5TcXRiio8a+tE+2PCTAdnhZ70C0PR+YBQ1Ttufg9/&#10;PxT0/Ie8VMCw7dmnuEEoy6vZh1UhSVjsHwH3kFR4RmYhLLscu09cRGvXa9EJhau3GXT3Ggin3KtZ&#10;wPAxWgg0jx534dyFGyI7zR1QuIOKcqDrd8GQg6ujlTh8TDB8+uQjdLe/Ricj8WE3Wu7Te95qQcON&#10;Zty73oT7FHy78XYrHj14gu62l+h+9BIdzc/QyZlHnjKv6yO0tj7Fg3uPxDA3zYTYhzdbcefCPdw6&#10;ewc3T9/CxYMXcXrPGZw9cB7nDp7H2f3ncGbfWZyj9dN7TovllePXcP/ifbTdbMMj2o/2pqfo6niN&#10;JwTBNp5L+j6hmacOpO9j9+6jqK6ux+XLd9H59GM0tHWJ7/jqvZ7pB99AsG+04E4LbfegCbfbnuAB&#10;wXDnqevYlFkKr9AkBCflIqt8G3YeO0/bPn4vGN5vfCSGqHnU1o39Ow8jJSoV0YFRiFwXgbiQOBRm&#10;leDUkXOi3erLl5+g6+krdHR04cLxM4hd7QdXTT0CjAXkttOQZzudkOOEcEsH+Jjbw9XMDnPo/JxK&#10;BZittiHMNPRgRDDUIxhqqRAMxxEMR78/DEcP4mxhT8ZwIMWAYbQcLmCoNmwMNHlmi3EToU3w5Kyh&#10;9ujR8HGej70lWbiyowznqjJxpiQJp/JjcFIeLabGO5QaJoas4VDikFG4KyoA9RFrKQIIiHxfIPbE&#10;BuFIVgJOFGTgVEEmjmQmoT4qFDXr/VDguQzypUuQPHsGouxtEGFliUhrCitzbCL8bZJJKEwRJTNB&#10;KCEj3FAPmygiDei2nhaCdTWwTnsS1mqqwmfyBPq7OR6rNSZSqGIlra9QV4WXjjq8CYveBprwNtSG&#10;r4k+vI31sdJQByuN9ei7N8WGKZaImDMFcfOnII0K2MLVzsjzmIvCFXNRvGqByBaWr3HuyRjy7cVv&#10;qpNresGw0vdtGJb50XMIhqW0XdEaV+R5L0XGKnekEgojVy7HsjkzYKA5SbQn/HvAUJkx7B1/FxgO&#10;GUUXEWOgPoqPFTU6JifDQE0dppMmwZJQ6MS9kzW14EMoSzQxgZyi2IRgRr9VBf1u74Qhbf93RyFH&#10;DwyVwb2RuSq5QsdQwLCQyow0gmGUjRTeU8wxdYoFDK1NMU5mgKGWRhjG7QwJhoMk+hhCUJNNt8G6&#10;8LWEuXikpEdh3QYveK12xfr1q5CWFk34SkcgAdHUWg+mjsZYF+OP5KJ4LPNZBD0ZwXKRPaLpnMku&#10;TkFsWjhCYgIRuGktopM3IY2Allueg42pkZAtcMJAgugQqT5GEQzHOdljFE+rZ2mKIcZ0kUhY84sP&#10;QVJZNvyig2DoKMMo7XHQMdfBfHe6sMqOQUmNHKER9Ldm2QwEBLpDnh9J+70RS9wdoKY5CIvdppJp&#10;UpCVnwa31e7QIYSqWJhgogNnCK0xyckaqtNtMZE+s5qTJXRspbAwM4KnPZ2XdpbIpAstBQx13oLa&#10;3zP6QyFH720EDJ8E56M7JB8vQwvwcVgxPokowYcxpXiSWI47qWU4n1eBByfP4df//K9iKhGeWk7g&#10;kOJPX3wlrtyz5IUIDuOGovI37Qbl3K6wFwiVwSBUBsMwnzuplCmGqfmxMOShargauaKyGqnpadh3&#10;gHD7H//OH4cwyHv2HQx//6cvcP7UVUSsDoSv9QyEmUxBioEdCvRs6CRSdDwp1zcTMMybbIL4cVqI&#10;VTdCnYsXHtI+vTp5EQey8pHpsx7lEVG4v2cPPrxwEWeSqeCS0VXNRA1k60vpBJGiigodhmEtnZyK&#10;kcwV8T7VyBz9oe7vEe8DQ5ExNKXb9BlrLaxRbGGDBDMLhNo5oj4tEx33GvG0iwrnrg/xkHuSEhz+&#10;UTC8SWi409yFFp56j2C1++QNeIUlY4FPKDblb0F4wVZ4x2Qht2Yn7rU9FSBpefxcZAIbGrmtoaLH&#10;LVcVNze3o+3RE1y/8UA0VeC4cbtJwJA7oPQHQw5+LocSiQ8JiQxEMR+ymOeYgMjo4/ELW5+JDCCP&#10;Y9jR+lxk7J53fYxX3Z/iaceHaCVcNhAW794mRDbQ694lCN5qFnh7SHBr5xlNmroFJJ+3f4inLfQe&#10;3EGFZzih9WePXuFp2ytx+1Xnx3jZ8ZG4j6u4W+4RYG+3oZGgyVlCfj0OBi1Pu3f9WgMqKraJaQG5&#10;tzbD8B79fgw/zha+DcG+0YLbBMMrBMN7Hc9wu/0lynYfR2BCLuGwDOW7jqFy5xHsIhg2drx8Lxjy&#10;scMZQ+65vmvrPlF9HBYQjsRNSYgKikZ6Qrbo4d7xiGfa+RDdBMO25sfYv2UXghYvg5uOESJktpDb&#10;z0SO/QzEWU1BkMwGq+i+JRQz6Ry1ows3Sw0dSCZpUeGrIdoYak5Qx+SxqmKwYR5X7v1g2E8QDhmG&#10;qpwxHD1O4JBDffRYqAwahJmEpYqUaFzdXY1LW/JxtiwFpwrjcSqPeyjzYNcRYvYTHuhajGnYB4Zb&#10;QnxQuc4TBatdkO25CPm+nigMWIMif2/krl6BZJeFiJ0zHTHTpyJ++nRE2thgg6kEQSYSbDQlqJkY&#10;YJ2BHtbpaokIJAT6a6hhHYFvvaYaAifTUn0i/CerCBCu0SAUqo+Dt+ZErCP8BUkMsJaWShSuNdVH&#10;gMwIPvy65lKsJ3h6mRhi/sQJsBs6GA7DBmHa2KGYpzoaa62MkLpkBrLcZiJv+WyUeC0QEOQMIS/L&#10;vRW3lW0Ma9e6vYFhBcUbGK5lGBIK6XYxbZvn7Yqs1UuRumo5Eug7CFy2GDOsLDBx9IgeFP5tMHxX&#10;/D1gyEPWcKgOG4vJo3h6PDXoT5wEEwKhhdokTKHlfA0NrNDWQZShITJMjFAgMUWpkSEhTQ9VVKgr&#10;Yfhd6L2Nub9nMDANCaAEQm7zyEvOGlZQucftDYtNpZCby5BqY4YQwtDy6XZwsjODltQAIyS6GEYo&#10;HGFvgVE8bAzhUN3cEHOWzseGUH/I5SnIzUmhZTIK6GKnuFSOnLxUBGz0gcVUM1jNtsX6+EDE5MbB&#10;mS4oTO0N4bxqISLSNiE0KQSLVjnDeqY1pFPMMGPJLPiF+SOlKANxxRmYtWYZhkt1MNBEW8BwNA90&#10;bW+ugKGJFvRn2mBNXCgSSrOwOnI9tG1NMFxzDHStDOCyejFS8hMhL8/AUrqY0TaeiJnzbZGcHoyc&#10;/Ah4+cyHrtEYOBMY5UWpSM9NwVJvd+jbm2EifV4BQwo1RwahLdSm2mIyIdHAViZmhlnlYIkoOwtk&#10;yngWGYKh/k8Ahi8C8/BifS5e+mfjpV8mnvqmoS0gFTfXJeNUWBrOFdag+24j/vDb3yuwRcEw5PgP&#10;uu/S1VuITUgVMOS5kXkIGoYhtx1k+PWNrLwSEUoYFpRWo+g9YcidTrZt34XCohIUFBXh+s0bohqZ&#10;//vqG+4nTTDsaWP481/+G/Zs3oP1CzwQaDUTKdazkSuZSieWLV1VEQz1zAiIPMCkFHkaxsiabIxC&#10;MwfscffBxegUnE3KQMoCV/hb2CJqxhzsDA7HveJynI2ORbK5NSLVtJGnZ4pKA6lIqdf2gqESh/8X&#10;YVhLKBQwlJijxtyKYGhNV4LWCLawQkFAIB6cvYTX3YShJ6/eCUMxLh4BqnfcJFT1j8Dvx7X7hAgG&#10;SUMbbtFzm0Wv5FfYf+YOQlKLEZhahC3n7iN/3zksIyiGZxbjHCGjhbDaSjBp4l6zD3nfGIYK2HH7&#10;QobhXXrNPftPCBhevHJXtDF8Fwx7tzu8R0sORtV9Wmcg8viIIui9Gum9OCvXQMhj6PFt3oanx+PM&#10;HWOSt+PH7t1pFdlsvn3/Lr0HQZGReJeQ2EDrLYS59rbn6GgjbNKSgcnBt5XryqwgrzfzWI/0moxM&#10;rqbm2/w6XA3OGc5Hbc/EuIXFxbV0/hwQ7Sb5e7pDGFPijxH+HQT7iYeEPALZvScvcZLeI7lsB7zC&#10;kxGYlA957R5klW3Flr3H8eAR7Xf3+8GwuZXATL/Lvt1HRE/k8rxK1NfuRlE2/a1IL8Ah+r1amjvR&#10;TijtbH+Kh/ceYnN+OfxmLsAqIzNEmNshy3Em0uynI8LSAX4SK7iZWIhsoSOjcJI2zCZrQ6KuAwPV&#10;yQRDdWhSQTxprAomjhz33jAc9QE9zkG3OXPIIBxLwdWDXJXMnU8m8dRnw8dCfdQYQuMAmE6agHh/&#10;L5yqLcalbXS8VmbgTEkyThcm4iQVeMezonAoKVjREYVwyFlDbmfI1chbQ9cQClcg22M+oriQtDMh&#10;+Bpguakh3I30sJSgt0RjEhZPnEhw08V6Y1OsMzKBn64BNhiaIMLCApHWFgi3kCHcTIJwmSlh2hQx&#10;VjIxh2sMFUyxBNdESxmSqaBKpoI9iSKWCtAEKshyFsxCqYcLshbOQoyTHSIcrREzzR6x06cg0NKc&#10;/r5aY6O9LdZamMF5shpshg6F+aCBsB4yGDPHDsNqqR6iZ9kj03U6wXCWqEIWIBQo7GlfqMwWih7J&#10;y1DDSOyBYRlhsXStqwBhGVcn0+0CX1fkEAzTvZYifpU7IjyXwWPWNJhqq2P44IFiaJrvwXDATwiG&#10;w0aLrCHjUG0kZw1Voa+iBuOJChg6EAznqE+Gm6Y2gqk8SSKM5RIMSwiIFQQ0MbuWaFf4Ngx7z2DS&#10;O/rF3nvEm+yjoRHB0IjKUR6314QeU8CwhI65fIkEOYTDBFsLBE21xwrCkL2VKSYRDEcTBEfbSjGO&#10;jqkxliYYaagJTbrPfrYjVnkvx/pAPwSFBCBkUyDWBftjhd8KLPJYDNlUK8hm28F1/Up4hvpgqtts&#10;mE63wFzCoGfwGizyWQbZTFtMNNXGGAN16NJ7zF3hivWJkQhMi8VsPw9RnT2YO6A4WmK4rTlGEVBH&#10;2EgxxFQXWtMIseHrsDErHu7BPtC2M8VIvYnQpeVCughLzE9CUl4SZi+djjEaI2AzVYao+PWQ58cQ&#10;XJfDyEITi9xnI70gGXGZBFcvN+jSZ1S1kUGF4DeBYKjiYANVQiG3N9RysoIJ7aMDgdmH9iOezrcc&#10;bmNozB1HfgIw/DysDL8MLsbP/PPwoXcaulYl4qFXHC6soavXkGRcrd2Jz5+9xpdffE0o/MsbGPLy&#10;s1/+M+p3H0B4ZBw2hkYhI7sQmTlFImvIMOydHVRGZm7xGxhy+0IBw/L3hSGPYbgLefmF2LJtK7qf&#10;PcXXPZlCRUUy7d/X3xIS/4KOR90ozyjEavs5CJJOQabFDBSaOqLC2JYwp4BhqZ4UJSLMUMgdUcwd&#10;UTNtASpmOyN3+nxEUAETZkw/npUj8qkQqvf0xr4V3kgmTCVr6KHESEYAJFwxvujE5Grk/8sw5Ngs&#10;tSAYminCzBIlZlbIMrfBRtom3nkpru07go8IB+2Pn4pq239EG0PREaJn2JSbnE0jBDEMtx26JGDo&#10;Fy9H/t5ziK3ei5k+IfCOzcS+i3dwj7OFnS9Er2iuHr5PGL3bA8OHBMPWNgJc8xMcP3VZHFOnz11/&#10;M2RNXxRyMArfDF9D0Xs4m94dVfj1ueezaNvIwKPg23wfB/eG5nVl1pEBd/tmk0Ah38+P8/2MSs4k&#10;NvB2hEquwmZwPiTgPWRU9jyfb3MwNDn4Nm/7gDDKVdPidRmfjMOex8+duyFGANix67AY3Jvhdrun&#10;up5DWXX/rrjWSJ+t/Rlud7zA1hNXsCG1EEsCIrGAvn/PjTEIjE5H7c7DIjv8PjDkQau5R/tDQur5&#10;c9dw+sRF3LveiAe3m3H66Hkx1/ap4xfQ2vIELTzrCUXDjXsoT82Fr9Mc+MlsCIP2SJsyEwkO07HR&#10;wgGrCIUL6bx00jGClZoWpBMnQ6pBS54Gj1Co8zfCcEQ/MJzAKOTpzuh1OLin88ShI+l+7rX8ASYN&#10;G4w1i+ZgV2E6zm4pxtmqHJwuSxc9ik/lx+N4djQOJ4cIHPaGIWcLazasRNGapUhaPA2B9qZYYayO&#10;BerjMGP8aEwZMRT2QwbCcfAATB08GG4TJsLfwAgbJTKESs2R7OiEQmdnlLq7othtMQqXLELR4kUo&#10;WbIQVcsJWy4LULRwNkoXz0Ot+xJsW70cO/1Xi4Guq1YuFbGbCu3DERuxda0X5EsWIGXuDKTNn4X0&#10;+XMQRiAMkJkjwMISAZZWWE6IWKKlCRdtTSw30kUAFZCbZk1B/IJpAob5HpwxJBgSCL/XtpAA+B0M&#10;CYrc2YQ7mTAM/TgUOCym+/N8lyLTeymSqSCOXOGG9UsXY46NBVRHjyD0fYAhg4YIAL4Fw0EEQ8Lh&#10;TwKGdHzwcSPaGtJxozlGDXp0TBoRDM3V1GFPMZNguGSyJgLoO40xMUaWTIIiUx5YmnBIZUxfFHLb&#10;w/5QyNEf9t4nePxCLtNE1tDYQGQuRdbQ0FTAsJRuF9HFSIGpKbLN6ALD0Q6RM5zgRjgyk+lDnWK8&#10;hTFUp5hBfYolRtPFwnD9SVAx0YY6IVGfkKhrbgAjawm0LYygRvdPpvvGGmtijKkOjGbawXCGDbTp&#10;+ZNsjGHhPB2Wi2fAeJYd1Ala4+n1RxprYaK5MYxmOGLqiqVYtN4H9itcMIpwOpTee/w0GwzjYWvo&#10;/TlzOZRwNsnRCgsD18AzMggLA1bCkNsDmulBx0GC6csXICglAhsSQmG/cApGaIyC2VQzBMcEILMw&#10;DoGRviJ7OW/5HMTnJiIsLQpzVrrQPhIM7WSYMMUC4+j1eaYVFScbTCYc6tF95jammG6qh3U2Zki1&#10;MUeBhMc+Zqj9BGD4i3W5+JzDLwe/8MnCU68k3HALxUmvTTi8KQ3NR8/id//8byJbyCD8gv7hHsn0&#10;Px51dCOvsAyborh9QK5AIWcM84sqRVVybxAqM4WpXC1LOFR0OqkSUdCr8wl3CFCiUAnCt0Mx60l1&#10;zRakZ2Rh3/79+Kf/98/8UfCt6G6iqEbmjOGvfvVbXDpzBXFrQ+BnOxNBBtZI1rdGvj73RLagqy1u&#10;Y2hOtxmHZijWpqsdiiwNY6RoGCFFV4JUEyskG1sizdQKmRK6apbZIk9mhyxTc+QYSZFPoBJzHYou&#10;+8ao0zckhPE8yHQC0ZUcD1Pzj4RhLV2t/ejogWF/ITBoYiZiC322Ook5antgWGkqQwmty82tESWx&#10;wEbbKdhPv+Evul/jJQWPX8idB7idmKJnsmL2kf4yhjzfMePwRwVhiyFxu4HQRChqbH+Fxy9/KTKG&#10;a+NyMNs7GM4b4rEgKB5WywOwYF0kwnMqcOzafbTQfvG0aQ9bCRsEIEYf71cDAaThgWIe5POXbgsY&#10;HjxyVqwzDrn6mQe85iXjkWEpcEn7o8QfryuHd+Gx/ziUVeeMRd6Ot1c+h/HIt/m5SkTyfYxBJSIF&#10;IJWvTUsO5WsKZNO68vWUoXyPviFQSTDkYBQyNHk6wM4nH+LkmauibeVhru6l7+Vu47shyNlDhuJt&#10;+m15Kar16XvitoV3uj5Ccvl2eIQlY11KIbyj0uEdnoiUgmocO3uDfjPF+Ii878oxDPn7ehcMb91v&#10;pu/0kTiOmgmHPJNOJwG/s/2FqD5u5s9GFwoct28/QAuh//LJC0gNioSPw0ysldog0toJsbbTEG49&#10;BWvoOHXRN8UsQqEdQdBSXQfmGtqQaerAhJb6ahrQVpkEjXFqIiaNUaFCeuwbDHJ8H4PDKHoV7G9g&#10;OBJjBymqBJWhQs+fSMtJI6mwHz0BasNHYewAHvT6A1hpqyMt2B9ntpbhbG0BjhUm42RRMs7Qkoev&#10;OZUVhRMZETiSEiqqkxmFnC2sWu8pYJjpPg/xC50QMcsWa62l8JKaYKWJITx0deCspoI5o4YTDFWw&#10;ngroGGs7pE6ZgZJFrtiyejXq/X1QH+CLvUHrcCI6HKcozsZF4lDIemwlDNatdMMBAuC5uHBcSonB&#10;5dRYnIgKxr4gPxygbY5FhmC7/xrkLV7Q05nFSbRjDLGxQqCFOfzNzLDe2hohU6cidv5cJLksQvqy&#10;JcjycEWOpwvkHoRR78UChRzKdoWcJVROg8fzJPOScVjlx0PguBAMXQUMOUoIj8U+Liij7eQEw3SC&#10;YdIaD8T6esFtxjQYTlLFUJEl5KFpGICKjCFnCZUwHERgFLBTonBAf8h7R9BvK6K/x3rDkI8hZQzu&#10;c+z0xOih3Du5B4ZDx0J9xARojpoA/XETIVFRhQ1dvEybrI3FWnpYraODjYSzRMKhnGfKEDA0RCWV&#10;MSKozFHMz/+Pq0pW9IRWvH6pYa/gtodUzpVR+VVK5VIJRZEJlaeWlki1s8HGKbZwc7LGFCdLGNtK&#10;xIDSk+niRp1C1cYYKjJdjDOaDBVTbahIdDCWlqONNDHSSAsj6fZIU12MlBhgFCFulMwQag4yTLSX&#10;QoVeZ5y1CcZaGdPSFOMJlGMIgKPMTGg7YwwnbI2xNBYoHMUDXBMEuW3hSEdLjKH9mUBQG21rhjEM&#10;0Rl20CF4ahLaVK0Jr7RfGvZ0v4MZpnk6Y/YqFxg5WWC0vip0bU0x33M+Vm9cgSVrlsDI0QSyWdZY&#10;GeqL5RvXwHbJLOjMsIL6VEt6DwuoTCMUTrfFBEcLen1zmE+1xhwK32n2ivaFZhKUmBig1kAPmw10&#10;+8VbDcG+v+hvW2Uw9DYT4jm2GBv2u03fEDD8pV8WPvfJxOdrMvCZVyoeL4/GpaUbccIvBmcyS/Ds&#10;xn38+T//KPJwnJP7gv5hHP7+T1/SH/sGpGbIERmTKLKFyvEKeXYTMYh1oaIHcm8YpmUXCBjyYwKF&#10;pdVvdT75MTDcUb9HTIOXnZOLs+fO4T9+82uxf199+zWB9Vt8+RX3TP4Wn//i/2F3bT2CXb3gZ+aE&#10;TYTCXCNbutqxIsiZ0ZWP2Xcw1DVDIYGwUMtETI8n1zaBXF+GPGML5FLkUxQQEIuMLMSYhQUGMgpT&#10;lHDDWwIh90iupZOTUdgbhtU/dRjyEDY9t3vjcDOBsI6CxzWspGAY5smsEEu315taojIsGh037+FV&#10;1yu0tjGgGDMEHQrOGDKW/lYY3iJUvIEXw/DxSzx68Qtce/gciSXbMM83FI4rgzBnfQxm+EdidkAU&#10;Fm+IQSVXOT59jSbOZrYQZAgaDCbG1QOCUCMF4+/C5TtiWKSde44KBHY9+0S0meQeyhx8u5MQ1Pnk&#10;NTo6X6O9Q3Hfk6cf4wlvS4/xNHxi3ER6/j2Cp3LeZWWWkQGnBOH3soucxeyB4W3CUe/HxfMpGKA8&#10;ZR2HEqgCf3SbMatc7x08buNDrtLmzGJDO8G9W6CQ4bv/8BmU0znG4zdyO0wek7A/FCqDcagE4k3C&#10;2E3aj8Znn+Ic/R6hWWVYEZWBjK2HUHbwLEp3HcfmvSdxjmDO3wnDk2HYO1v4LhjeuNtEmFRkDu81&#10;tIrhj3havObmTrRSNNJ+8owod2430vfVSI+14cjOAwh2Ww1PmT0C6GItwmYqxRQCih3c6Vieo22E&#10;KVqGsNEkGGrowIxQKKUwooKWG/lrqShQOHmcKsFwwnvDcCSjcOAIjOFs4WAlCBXLifR8BQzHQINg&#10;yEuVIdxr+QPojh+DwOVLsLMwE2fqinG8NAsnC1NxpigFZ/ITBQqPp9OFeXLIWzCsDVqFcn8P0dki&#10;32uxaGfI4Epe4oy4+XMQNXMawhztsZEK42CZOUJlFtgks0SCjQNyZ81DmasralYuxw5fbxwOCcLl&#10;pHhcTYmnZSyOhQdhu88KMcj1bv/VOL4pCOcTI3E2fhMOEGK3+a7AVp+V2O63GhXLlyJjzgzEO9qJ&#10;SJjqiAgHW0ROsUcMwSxp4TxkuBEEPZYhf9VyQtwKAp0X4Y6WvstRSjD8rhfyojftChmCDEIOkS2k&#10;9cq1PCRNbxi6iaxhCa2XBLgjy2cpUtYsQyyhdj3t11TC6USCsXLqO0VmkMcv7EHhTxWGQxUwnEww&#10;1BqlAr0xqjCl49OCYOg0SRsLCIYehIAAQli0iRGyTE0IEiZUlhkTCo0U8T8JQwJMGcV3ODQQOCw1&#10;IBxyUDlWRuVTKeEwl36TeDsrrHewxjInK0wjoFnaSGBqYwo9GxOoWxhARaqFyZaG0CDccW9ddTsJ&#10;wUyCCdxxhdA2zlZGCCRgEaI4xhPWxhMOx9L9YmxC2oanuBvJbRgtTDGMYDhMZoIhUiMMJlAOlRlh&#10;GOFwJA9XM8UKo3piLOFwOD1vMD0+ypKeb2aIEVI9jCSojrcywkQC4CSeNo/2VZdwN5H2cbDeRIw1&#10;0Ya2tRFMpkig52CCMcaTCLMa0J9qDuMZNvQcAi99BjVCoArFRMbhFDNMdpBAOtUCswmhK6fZIcTR&#10;GsmWZsiXkCOMDFBH3+1miv7A1h8KOfrbtne8wSG9fn+P9w1FxpAw+LOVyWL5yjMeDUtCcNp1A04E&#10;JeIOQeyful7i2y+/UcCL/uHgsQF/8c//ikPHTiEmPkW0MeTqYx7QmkPAkNsZ8piFBEAlDBmEGfIi&#10;cVsJw8KyGhSV1701hqEYv3Dru2HIbQzz8otRVFyKh81N+K8v/swfRcDwq2+/wZdf/gVffPEVnj99&#10;hbykLPjNcMY6iQPiDa1RZmyHGoJhDaGvmmBYSTDkNobF2lLkqxuKrGEpPcZtDksMZbS9GQXh0ZAB&#10;Sev6EtqedK9H2xEGGYVVPSgU1ciMQkOe2kYBw5qfEAzfVBv3F0aS76qRe3DIbQ0ZhhWExlJaLyQY&#10;pkmtEGRkjhS3lbiw6wBeP3mOx+2cXVNUJ3NV8m2u+qXC/u8BQyWQ7jTweIgv0PrsZ3jY/QvUHL4I&#10;nwQ5XEJSEFqyHTFbDsM1JgeWy3yRVL4Nzc8/UXR+IBgq0NozRR6hkIey4TaFPMvJtvqDAoc8nqFy&#10;1pNrNxtx/dZDATuBsZ6qYJGJo/1ikHFGkWHFMGxnLBIUu158KkDJA2YzEPm5Sszx51DCj/eFg6uK&#10;GYcMQ35fZfBjDChlpu0OZxZ7niNeo+d1OMPYzBnOvtHcJUAo9peCez0/ffGZ2C/uhV1WtR2Xrzeg&#10;lb+D741VqIi3BrWmdZE5JBQ20edsefU5dpy6AY/wZLiFpyB92yFUHr2I8j0nsP3QWVy51YRHhGge&#10;/5F/Oz4WlCh8Fwxv3lPAkOMWI/EefW5umnCvhb4n/v5bxSw6t281Eu5b0URRV1ABd7s5cDO0xAYr&#10;J4RbT8VGa3uslppjAZ2TThoGsNHQgxXB0EJDl2CoBwnB0JCnwlNTF+MXqo+bCPWxE0X7LpXhYzCG&#10;CvEfC0NlNfKYQaMxbsh3MGQQvoHhCO5xqhiyhsc1ZBiOGzQAc2zMkRW+AadqS3C2uhAnCtNxIi8J&#10;p3LjCYUROJoaJqqTlTDcFuaDuo1eoo0h47A6cBW2hPiiLjiA1n1Q6LUCBSs8UOi5HEXuy5C7yBlp&#10;U2cg0d4BqY5TkTV1JjKdpiN7xnTkzZ2NKjcXHAwMwImwjdgX4IstK91R7DwXBfNnoez/k3cf8FWc&#10;Z774bcfY9KKCeu+9VwQqqAKiCCSE6L33LgSSUO9diCbRO8ammN57793GcZIt2c3d3WSzSVx//9/z&#10;Hh1xkEXWTnLvzd0/H57PzJkzZ86cOXM033neltBXjYAiQ+NtHJ+KmuGDUDIwFoX9Y4nLGORER2BF&#10;71CkhwQjI4zbjOiN5RFhWBkTgexEgjUpEQUpQ1CYmoTSUcNQyW3UTuK+TkhB5dghKBke3wJDKUrW&#10;haE2ayhTKVLWdEkjjU0SmouRJWPYTzU6yR05ABlpA7Fs1BDMIGjjQgJhbdSTyNMMfacFofRZ2ILC&#10;v0sYtm+BoUkzDC14w+LQoydcexjBz8AMvXke97ewRKq1Babb2yCdMMyXYUvtHIhCwaGEZA3/98JQ&#10;QKgbb+CQ1zwNDiV7aM/1bTi1Qp6TPVYRP4LDKYE+SOY0wdcdvf1c4EMEOhJbFsSYmYsVTF1sVd+H&#10;hm620PO0R3fBIdfr4euGHoRhD2lRzNd2Jgw7+7miA6cdfZxVXcEPm6O99JXooekv8QM3J014OOID&#10;PtfRT9OHYedAL4XCHqG+6CL9GcprBZR8/w9drNHVy16hridBZxjgiq6CRL6fIUPAqs+QouaertIf&#10;oxW6ELZGPg5wjgqAYx9/BceOjhYwC3CHWbAXjAKcCV57OPk7oheBmdyHf69CA7GQxyXLiaYg8MsJ&#10;uEodoP01oQtHbRGx4LCtdVuHguGrIYvw2aAF+CJpMe4NmIUjUWOwvf847J2Tgdv7DuG3v/gnfP/t&#10;9y0NT6Sw9k9ff8sL4RNeUOtUtnDJ8lWq+FgLQwnptFrgJziUrKEWhjIVKMoyeV7qFxaWva5fqO3Y&#10;um0USmjGR165ajWntXj+8iX3TfZPU7tQMoYyHN7v/vO/cObUeSwYNwOpfuG8gw7EMjtvlS2sJvJq&#10;bFwIIhfCUIqRCUMzZ+SbOXDeUYM/a0eU2jihglCqUHUInQk9R/74pGk+w5I/REYlo8rSDtUtMLRu&#10;hqFmpJNKS1t+OX8fMNTWK2wrtDjUZg6rCeJKTmVElFJGEecLnL2Q4xWIWc7emBYSidr0LNy9dA33&#10;7xFszXUNBWGCFgHA3wqGKgQ6Vx/i6v1XOHb5MWp3fYopWWUYu6oMpftOovb4daRlV8MtcRSmZ5fg&#10;9K1HuP34JfHzQOFQUKWFobR8lYyhhNQvlOy0NlMtU7lB0d6kVPO5ygpOK9ejukoTVRI1GxWyGrfs&#10;xe79n+LI8QvqMwsIBWDSylmyizcIR8nU6SJRN7TY062vqEWg1I28wNcI9K5ff4ibN3mciTx5LI1d&#10;ZCrZwLZC1tO+5t79l3j28lcqKyq/ryJ+tqOE78Xr9/9sxlAXhqcF/jxeN5/9AkcuP8CC/FqEDZ+E&#10;8FEzMHT+KiTPy0Da3BUorGnECSL6+q0n6jMIDOW4SOZQO98WDAWEMqKJhBQrS8iy46cF6JwXLJ66&#10;pLKG16V+4ekLyJ6fjhhHXyQ7+2F6QDimeAZijKsXBtrxj6+ZtcoUeplaw0NgKGFOGJpZqr7ipH6h&#10;9F8oKDTqIjDsjh7tO/00GEoXNYLC9zvzwt5VQVDqiel36Mb5TuqxpgFKF/RsxmHX93+GD4kWG/1u&#10;GB4TjnU5Gfikthh7CzPUUHbbiMLtS6epYmSBodQxFBiumZ6GmskpCoTl44aiamIKl43GupkTUT9l&#10;PMGVRkyNRN24UWgYNxprR49CbXIyagcnoXbQYJTFJiCvdx9kB4dguY8PVvoHoCIuDmsJyZr+/VBK&#10;7BWE90JRZG+UxkWivF80KgbFo2wgYdY/GgXxkYRjFPKjI5EfI9EXhXExKOkXj5L+8cgbEE2QxqJg&#10;CN9nCNHGaUHyQJSNTkLNxGTUTx6OmvFDiL9EVXQsdQpbd0/zRt1CTmVZcVosMRiHQuJQ+ivUBLef&#10;Go9VKQlIl+HvhiciNaY3XK3M0an9BxoUvicNT7R1Cz/A+5y2e/d9vK9Q+PcDw44KhpqOrjUw1CcM&#10;9WHRxRB2XXvCqXtPeOkbI8TYAtFmphhiYYrxxNhiezvkOzmrv83/p2FYbGOhpjIKimQQZbnAsJDw&#10;KOC1T0KDQ65rbY5COyvkONtjpbsLlnp7Yo6PNyYyhvt7I9HfCxG+rggg4lyc7eDgZAMrRxuYcmpI&#10;pOlzuZ6PG7oThZ19PNHZ2wOdfFzxIbH4oS/Dj6DzZfjIY0KR8OvgR+j5eqB9c3Tie3Ty90QnAaAM&#10;gyfB9doLEgM9VZFy5wBPdOB7dCQQOxOrPQLcYBTiDSOiTo/zxiE+qnWxIdczDfGFcaA3zPh620B3&#10;mHM/9Nxs4BodgiEzx2HI1DGw9HdHN1szPu8Fp7BAOBKZnkRh70BXJBGj00ODsNzPD9mOUjeT131J&#10;IEnVMx4zibbAJqFFnm60tV6llSW3Z6mm2qzi29ZtHQqGXxCFLwfMxauhi3ArYTo+6j0CWwaMxcEV&#10;hXjJP8jf/MfvlQYFW1/LlK/53R/+yD/yF7EiMwcz5yzEilU5yJXuaPJKVSgcqiLiCtVFjbY4WWCo&#10;ndfCsKC0GsXldW/AUC7UUvfrbTAsKi5HxspsbNjYhH/+9a/xPVH41Tdf4xuiUGAoHVz/+l/+DTu2&#10;7ML4QSlIcgvAdNcgZNj58EfjiRprV9TaOhNLAkMX1fgknzCUTKGgsJD4K7SQH5k9EelMxRNODBn2&#10;R0J6eZcOPSWqGNWqmxqNxlvDsIrbqfp/AIYSgsOWYmUeGxkJRReGeQ7uyPUIwEL3AIxy8cHStHE4&#10;vv8TPH4oRa7PFA5Vho7wEgj8tTA81VzUquAkrXivPMDle58pGJZt+RgpC1Zh4OwMLK7fjuVNH2NI&#10;eimc+o9E6kJeZD89jYvcn9tqvzQw08DwlkKVIEmyhoKzvR8dVR1dyzB5gj3JImqjoWEL1tQ2YW39&#10;ZjQw6jkvMCwnFgWOLTcy0jBqzSZs3rYfe/YcxqefnlMNQaT4WTqwFqgJ2NR7c7lkCuW95Rjp1iGU&#10;bKQM2yegu01cSWti6Wrm7Bli7fhF1ffgxx+fwP79R7Fv36fYsePjH8SuXQdVIxNZ98jR8yoDKvDc&#10;SwRn5Zahkr8vGev4AmF4itPWIJTQFiFr589Jw5A7RO6jn6NhzzEMnb4UEaOmI27SAoSPmYneI6Zg&#10;2LRFqGnajav8zHJs5XsTCAoI1bnwZ2AoGcOThOAJwSBRKHGSSJTlJ4jD4ycvqvG2r1y+hRvX7+LY&#10;wWOYP246ou08MdanN2YHRWGimx/SnDwQz99bkIklYWgNT/7+FAzNrOBhaaNgqOoX6hsShkRhZ330&#10;7KxHGHZDD2LuJ8GwuW5h9w+68LXEIEFo0KE7Mchpe03m0ODD5kYozTg0ID47SNbw3XfgZ2OGzOnj&#10;sa+yAPtLs7Br9WJsXj4d25ZMVcXI0m2NwFBaJAsMG2aMZIxWIR1dN86bhO1LZmPLgllYP2My1k6Z&#10;gLUTCcmxo9E0cQI2jR+PLeMYY8aiMTUN6wYPxdp+iaiKikVlRF+s7Z+ItYmJWD9oEOr6xaE2IQZr&#10;B/bH+sGJqBtIqA2IQymBWNo/BuWcL0uIRUkcH8fHcD4epQkEXkyMgmJOfG/k9OuD3IHE45BYFA5L&#10;QHEq32tcEtZMScX6acNRP2EwqkZpxkqWrmlU9zQEngBQG1ocyrSMj6Uj68JWMCwgDLMJy/SkGCxM&#10;isP4hHAEOVrxe5DsoKYI+b12BCIhqIXhBwqG7dCOKHz/fQLxfQ0E/2/DsEMbMDTtYACLzoRhl55w&#10;7GYIdz1jBPY0Q28jIySYGGOkhTnm29kgVzKGzTCUUqv/EzCUDGGxrcDQQr2PhACxmNc96YMv355h&#10;p8FhsR3XJ46KuH4el+fY2yLTyQkZLm68hnhghpcXxgf4IiXIB4kBPogN8EdvXx8EeHnC3csN9j4e&#10;MPd2h76XK7rzcWfOd+BUsoKS/fuAIGwJLQx9uY7AkIjThBeXceqnfcznCT0V/i58zlWBsXOArKdp&#10;pdzR2xFdiU89LtOXrKKaeqtMpUGAN0xCA2BIGJoQkjbcvjm3oe9qC7eoUCRNG4/h0yfCo3cwzFzs&#10;4Uz8eoYFITDMF31DPTEk1AuTQ/2wxM8X2c5uKBFTWNih2kJKFzXQluPZVuawNQi10Xo9CRk9pcJK&#10;4jUMf2woGH4+aB5eDJyLz4ctwvUBM7ArIhWbkyfjcF45fnXnPr4lAgVe0phDwCWdW/8T0bVzz8dY&#10;sHgFZs1djFXZ+cjJL1X1CiUkeyhD4gkMtRlDbXGyzEtoi5IlY1gk4w4ThZKtkQutALCGUSsQFCQS&#10;g/W88NbVc1nNeuQRnyuJ0p37PsJvfvsfr2H47bdquD7Zz5ef/RzVROeI8Dgk2XpgtoMff0j+KLf1&#10;5IeXlrnOatDvYiIx28QBWSbEj7M3ylx9sdrMHrkm/IFZEYM2hJK1A6oJtmqBHkOmlfwyKy01GcFq&#10;hT8tDLnMujlkvebXVFhLkfKb0bJeq6jiNlpHW+tJtAXAt0Wl4K9VVNgIGJufs+XnlbBzQoWdHB/+&#10;0ZHGNfaOvOtz5I/eCfkuHljh5oMxhOL48EhsqanFo/uP8PjJC9y8/RBXrt3DxUvE4QVNNuyUAK8l&#10;CEMubwuBbYXAsCXTdI7QvCw4eY5L9z/Hun3HkTxnBYJSJiJhdjoSF+Wg16RFsI8fjgEzFiN//TZ8&#10;cvYqbj18iVvE4SVC8Cy3Ja18z0v2kdNLV+6psYIlK6fAyHnJ+AkaBWgSFyW4vtTZk5AiWsHq8ROX&#10;cPDQaewjKrftOKDqKdbyHFXnsGQYazZi0+a9OEIgXiIGb0gW8c5TTh/jMrcv73eO+yAdcMtwfRd4&#10;zK5ef8h1nuHRo1e4ffuZ2s/Dh85gz67DWNuwFeXlDWrEEumHsKSEN1KM4uJaFdrHEqVl9ZobrOoN&#10;Kgtaxnl5XEHArsgsxDoC+DKxLNFSlMx9OM7jc+LCDQJNA3pBvMRxyVxK8fjdF7jw8EsUNe5D7Lg5&#10;GDgrHRNzKzEqPR8jFmZiXk4Fth88hVsPPsdVolYLQZnK9yjxNhgeJf6OEYHHz13ld63JIMrYyafk&#10;8VnC8PRFnGRc5Y3HzZt3sXvbTkwemoY4B6nYHoVZwX0xnjctyYRhX/4uA4wt4WNGGJrbwI1TN3Nr&#10;uBKGjqaWaig8sx6EYVcDolAfhp30oN++mwKeDIEnKHzbMHgd32/P5zTRRTKFKlsoMOwKPckWcjvS&#10;KlmfINRr10mFPrcpj6Uo2YhIlFFQBIdmXTphbGIsmgqzsL8yHztzlxOGmu5qti6epOmyZt745j4M&#10;R2PdHM4Tg00LpxGOMxQK96xYgF3L52HrghlomjERa8aloTp1KOpTk7GWsT41BRsYTanDsSUlFduH&#10;pWLrkBRsGzwM25OSsWXQUGxKHIQNCf2wLj4BG/ppYm3/BNQPTCAQ41E7KAE1nFYQiKXxfVEcG4W8&#10;6HBkR/TCSl4Al/f2Q3pUAFbG9ULOwEgUD08g7gahmiisnZiMhqkydnIq6icNQc24gSgn7EpVFzWE&#10;YXNLZBVaIBKFaizkNClGJjJHRisYSjFyPiM3LRGrUvtjQVIsJvWLRD9evC26d8L7zSh8/2ca+L33&#10;3vuaBidEXzuJ9wSG76Md0fg+oaY6qn63OZqHvWsbe61CUCjR1nMS3LYKrtNeUMhzqQPBqHtj0f49&#10;TXTkfioYqsYnXWDM88eMOLTqbAC7roZw6GIAtx5G8NE3RqiBEWINeyLFxBQzbWyQ5cC/zQ7OxISg&#10;UOoYalAosBDEqU6u/8YhQ+IV21pqMobyXowShsBQkzXUZA6lWLmY8yV2UtRsiQKun8d1cu3ssFpa&#10;Vjs5YpmrCxZ6umG2txumeHtgQkAQRgYEYoivL2K9vdHLxwsehKCNhwuMPZzQ3c0BHd3s0d7NDh2l&#10;vqCXIzpJvUJvJ4JRgtDzdkV7CR/Cz9cDHX298CFh2Z7xIZd1JBq7EIiSJexK7HUh+jThjU6CR29u&#10;Q+ot+rpBj+sYhviq0Oc6hoFeMA31h0XvIJiG+MPUzw2WxKWln4QzPCICETU0Hn15Y+Tf2xdevi4I&#10;JETDg/0wpJcvxgd5YHqgBxZzH1a5uyCvuX5oNf82aWAo3x+Dx+ltRco/FoYqY0gc6mYMf2woGD4n&#10;Bl8Mmo3nyQtwZfBM7Igbhe2T5uHUmo34ty9+ju++FhhSWgQh3UUYfo8nz3/OC02DGgJPO9qJtmNr&#10;CU13NZoOrrV1DLUYFChqWyS3dFVTWqOyL7rd1NQQgHV1nFavIwbXomFNI9bUb0BVZQPycvjagnJe&#10;wC7id3+S/fsO31OuUpQsxd0yXN/FC9ewfO4SDPb0R7KpIxZIS2THADX8XZm1E8oJm0JOs0wdMK+L&#10;KVZYuGJN3/7Y0n8osu09kGHIE9pSsmfuqoi1UjJ5lvwSeJBrGJovUoqJ3wxNP4ZvhuY5zRevG9KC&#10;+ceGgucPgsvbAOBfG5WMMgJRuiCQEBgW2UsfVfYo4l3qamcXTOfjJM6XLF+G25ev4NnT57h+g4gi&#10;JC5IfcBzAjABhqY1q6qjRmycIjIEhz8mZF31+ubiTmkde/HWQ9x4+ApHibr08nUIHz0N3sPGwW/k&#10;FPiOnIrgMbOQOCcD41YUoG73YVy89wx3H3/Gfbuv6qld4P7JEHnaeoOSvZNMnsrSNRf7CggFiDKv&#10;ioWJHInbt5/iDuEmGUCZl6yevE6KdKWe4KdHz6tWv5I1lHNY6s0KFCULeeDgSZWxlEyaFC+rFs8X&#10;5HjdxfXrj7nNl9z2C27vCU6fvo7du4+gtnYT0ScIXIPKSv4Oahuxbt02NDXtxmaiU2L79gMqS7h7&#10;9yGVqZTpLk6lK54tBOv6pl2obdissoQCQ5lK5lBGh7nCz/fp6cs4du6mihMyQozqDFxaXd/l8Zcu&#10;hu6q567cIwq5jx9dfohFFRsRlDoZwxavRhGPcd0np1C8aT8KGrZh9+FzuCj1C689UCBsKwSHunGC&#10;oRmnWdNyWdXn5Hd+gXFaIfEysUgcnjqvhjS8fv0Wb/rKMTw6HomuPpgaGo3phOFor2AMJAzDTK3h&#10;Y2gKr54WqgjZ1cKGKLSFM4Fob2wBawMzmEprZF54DWWM5A566PFhN0bb3dW8DhlHubNaR0LbAvnP&#10;hXRF0o0gMOTre37YQU27vvOuJmvY7n2EuvNv0Owp2F6ah215K9G0bLbKFm5fPBHbFk7A5vkT0Dh3&#10;gkLhurkTsW7BNDQumonNi2dhK6e7ls/Bnox52E1Qbps/Fesnj0TtqKEoG5KA8sQ4VAyIRdWAONQm&#10;JqCh/wCsTxiE9fGDsDF+IJriErGJsSEyBuv6RGNNnyjU9wlHfXgE6qIiURfXF3Xx0ahJ6IuK2AgU&#10;R/dBXlQoMvsEID3EB0tCvLC0lw+WyfjIscHITOyDgpQ4lI8eiOrxSaibNKwlaicOQ82EoYwk1XF1&#10;WWo8SglDLQpL+LhEpoziNBnyjjGCeJRsYZoGhgUEYw5huJIwXDisPyYOiEZSeAgCXG1g2LFdMwzf&#10;e12n8N3mKeHVOl6PbfwXBL/Dt8KQ503L883xtqzzB+9wypBhFLv/rCNvIjrz/OgM847dYcPz0q6r&#10;Ppx4nrp07wl3TkP0jdBXvyeGGJliCv/2r3BwRb6DC1HW3DqZF3WVLSTCNEj860LVk28VCoc/IQSM&#10;2miBo6M98h3tkOtoi9WMTEcbrHB2wGJ3Tyzw9sEMxjjCcJi3F/r5eyMi0Bs+hJp0YWPh6QBjhhHn&#10;jbycYUzIGRKE0pF0d0ZnRicPRyLRGZ0IxM7EYFcfd3QlErsSft39JQPoje6Enkx7BPhwmTe6EYvy&#10;vLRQlujq564yhTJiiRQf9yTwjLmOaYAHTAM9YcGpFUFo5+MIBz8nuAa6waeXJ4L6+CAiyh8RYZ7o&#10;G+SCRC5PC/bFLL4m3dsRKz0ckO3Cz27P4yHfFy1RYUHI0RZiArmuy3C6grnW0RbiJHSB+LbX6UKy&#10;rdDdnoLh07hpeDZgFh4NnYvzQ6Zj64Cx2DN/Be4dOoqv/+PfiK1vIaMiS1bum+9ktJNvVX9j0i3N&#10;zDmLsWzF6pbWyJIplKn2cVswlGVvorAaReW1bcKwtnYDqqvXKhgKCqur1qC4qArZmYWoa9iIO4+e&#10;4E/U6vfff0u0Uq38J3Ugf/Ob32Lvzo8wadgo9Ld2xlhzZ6TbevMOxgvlVq486aWIlGK35l2LkQ2m&#10;dTbGMnsvHJ29CBeWr0J1VAIWGtsgw5Q/OGcPlEr2zEbS9fzCLC2JQh5A9UX+z4VhudzNSMVmO0eU&#10;EIbFAkPe7RVymu3giOncpyH84WdMGo8rp07gyWNB1R2cIeDOnCW4zt9RxaWnLl7HiUvEAGF4+oLA&#10;UJM1/DFxSopZCUOZSmZLkCjDt91+/HNcefA5dpy4hOm8SYgYPxtR0xdhVG4lFjbswvicasROnI/F&#10;JQ04zO3cfPgC9x69VOftRWnhSpQJPiTzd1aASCzKMoW15rqAuo+1HVhr6/RJsbCEoFALRkGi1OmT&#10;eouyvU+PX8DufUc0jT3K6hUQ127YjkOfnlU4lDGSr8soKTKkHkF49epDfPzxKaxfvxMFBTUqygnf&#10;det2YNcuKZo+r/o5lP2WPgxV34YM2S/ZJ3lvbSjQ8j0Efue4/1Kf8OPDp1tCMnfyvLR0lgzhUX5P&#10;EsfP87gThRKCwmME9HHJHF67j0sPP8dHXF5z4CxGZpTANXEUIifNx0yidXHVBszOqcSS/Cps2X8U&#10;lwS+fO+2MoMSb4PhMZUdbIYhv2+BoTRmEhSePHsRZy9cVQ2dTh4/jZULF2NQSB9ePIIxrVcMJvmH&#10;I9XNH7E2TvDVN+bF1ABunLoaWcDF3Eah0JFItDMyUzA072FEHPaEUWfisJM+9Dv0UDj8KTCUMW5b&#10;hwxvpgtDyQQJDvUIEYN27aFPEHRphqGEefeOSIrqhbIlc7GreDW2Zi7GtnSpYziJ8CMMF0xE07yJ&#10;2CCxYBI2LJqKpsUzCMMZfH4GdiybhR3ps7GbsX3xdGyaNR4bJ49CVcpAVAzpp4qBi+MiUETUlURG&#10;oqIPkUcAVvWOQnXvSNSERaA6pDcqg7kPgUEqyoNCUNqLER6qoqhPMPLCApEd6o/0IE8sZSwJ9sSy&#10;MB9kRAYiMzYUWQPDkTs0GqVpA1A1bkgzAl+HwFCLxKrRiQqDUoysUCgYlOJlTgWEhQRhQWosCobH&#10;cD6G89HI57I81Zl1ApYOi8O0fhFIiQhCjJ8H3G3M0O0D6Y9QYNhWY5O/AxhK1pDPta6O0Ok9yRg2&#10;d4pOGBo1w9CaMLTtrAdHTp2JQjdGEFEYoWeIgYYmmMBzeqmdE4HhBGkJLA09NDC0bI62sfdT4m8B&#10;Q228AUN7W4LWFnkEYa6DDXIcrJHFx5nOLljp5oHlngSilyemEYYTAnyRGuiHRCKuL7/rMAIt2N8D&#10;/kSbb6AvfIJ84RXkR5h5w96XYCMGzYhFAaMpcWfK1xkRgyr4GhMpAm4OeSzLDQk+Q27bkHg09HWH&#10;EV9nzPcw5XOWXMeGMLQhBG25nj3nHTjvzPBhhDJ6EX19Aj0Q7u+KcCIxIdgDg4PckcqYEOyN2cH+&#10;WEZ0rnLXoFA+txwHybYqFJrTExbEGU2hqqQx3ga8tkIXd297nS4C2wrd7SkYPoufjif9Z+LmoJn4&#10;dOAkNA2dgAPZBXh14ya+/eoPioVfk4cCrq9or3/6l9/ho0+OqUzhrLlLVLZQ2xJZC0MVMt8GDAWE&#10;rVEodQzbgqGEwLCudh3q69ajjOuv5r4JDPd9dAi//OdfqwzmN6olMveSOylF3q9e/gJ1JbVIjeqH&#10;ZGs3LHD0R65TAIos3VFs6oh8oi/X0g6Zlg6Ya2SNCXqmSPcPw5Wyajxp3IKm8ZMxzdoB47oaYC5/&#10;hEsY2SYWKLEkxARqlvLF/RCFEv9TYChRQRSWSx0WRilBWCJDIDnwjxFjLqGcys8wZ2AiTh/4CM+e&#10;PCG+CIJrd1TdMsGLFN2eknpigsOLUpT4EzOGxIrUTZM4SShI5vDs5Tu4LuMLE4aXHr5C1Y5DGJ2e&#10;hzFZZSg9eA7bb36G+XXb4TdsIobPW4m1e4/gU772FnF4/8lnuHn3qWpNLA07pAhX9lVCir0FgbrZ&#10;Qml5LMhTfQwKIBVYNMPiaVv8Cs6k42ht59LyOsGhtrsb2YYgUUZZESQKDqVOo7zPgwevcP/+59zu&#10;LWzf/gnq67eoLOGaNVuxZ8+nOHOGgLv2SKFRUNpWaMGqW4dR7T8/o2QFtd3paPuVlJBuZKTFsCre&#10;vXQLR3hcP2Uc43MyMo3A8Dj36cTFOzhL+F589AqnHnyGkh2fYNTKCoSNWwib+BGwTxgOj0Gj4JuY&#10;isjhE7BodQkOnbqE249e4NzVO22iUKItGGo7MpeMouZ4S0h3P7LOJX5Hl1S28ObNe9i/ex9mjB6L&#10;RP9gjA4Ox+TgKIzyCMJAB/6RNrGCUydeWDt0hRPx58rfrbOZlSpCFhTKUHhW+qaw0DOGWQ9jmHQ1&#10;Qs/OBjDsoA+9Dm2Plfw2GBqq+oRvhoEUJXMdbbc1Ktp1RHciQFCoC8P2jI7vvgN3856YPXwwGlen&#10;Y2d+BrZlzFQ4lOJkzfB4E9G4cBIaF01G49Kp2LyUKJQgBLcuYSyfie3ps7CTSNwuxcxzJ2PDpJFY&#10;OyYZNQRiGXFYEB2OgvA+KAoLR1Gv3igmBouJwdLAEBQHBKPIzx95vj7I9fFR0xx/H2TywriKF8OV&#10;vGgu5wVzmZ8b0iXzEeKNFX38kR3bCwWJkShMikHR8HiFwsqxg1W2UCAoQJSQx4JDDQyTVeOScoFh&#10;c2tkTbGxBocKhQRhXko0cpKjkDc8GrmcXz08FtnD47BsSF/M7h+OMZFBSOS+9HZ3ghOPX9d2gsC/&#10;Xxiqqgmcl6mmWFkDw86E4uvuarrAqD1h2KkbrIhC2849NDDkdciliz58exggVM8AcQZGGGVqgfnW&#10;9sjkDXwBp9oxksusiELLvx8YthRBM1qyh/aEEUPqI+bZWSFXglDKt7NTRc3Zjg5Y5eyMZe5uWOgt&#10;w8V5Y4qfN8ZyOpL4S/b1wpDgQAwO5W++VxD69wpGbGggwgnFQJ6vfkSdNwHnHewDn1A/2PP8teOy&#10;1+GupvbNj20JQVtfN9j4uMKO57iDvxscuY4zw43Pu3PqweckaxnAcy6U2+0d4of+wX7Enx9G9grA&#10;OL7/WAJwDJ8fy+1N4n7MIgYX+Xgh3dMDWW7OqgPrfEK4yE5zHCukBJIorObfJymBrG6GocTbgNdW&#10;6OLuba/TRWBbobs9DQyjp+BuzBSciZ2A3f3GoGnsdJxZ24h/fvlCZeK+pra+IgsFhn/6RlOMXNfQ&#10;hOmzFiocSnawsKQa+UWVLThUwfm/BQylTqFkCyWK+bqM9Gzk55Xh/IWr+N0f/qAawwgMv/maeCVc&#10;//jHr3Hr8m1kzUvHMP9wjLP1xkoX3vHa+iKvpwNW97DC0q49sUjfBHONLTBOzwQjja2RO3Ao7u3e&#10;i8+Pn8DOlaswMzAYyQaGGNGpB6Z1N+T6RsgyMkcpv7xaG0ceQDse9P+ZMFRh74hKglAaokgjlHIH&#10;R5QxKpycUeToguV8bqKtHab3icTOmhrcv3EDz1+8xM17j3FaACcI4cVd6oqd4MX9BBF1itiQ1sVt&#10;IbCtOH1O05JYUKOKIAk8gc2VG49xiWC5/vhLbD18HtMyS5C6OBurthxExeErGJNTB5eBYxE7aQHS&#10;K9ejaO1m7Dlygjh8jrtPPicOn6nOlwVnsp9aHMq2tY1AtNlCtby5A2otELU4VBhsBqE2ZJuti6Il&#10;BIiSLZS6iHKOCxB37zmCnTsPoaFhG8rK1mLt2u346KMThN4DlUm8d+8zlU0UHF6U8ZX5vmpIPu2+&#10;NO+H7IMWprKOtj6f4E8QKCHZQe1yySLKVJAmMDx88ZrCoYIhP7vA8PQlvo7vfeXpL3Hh+a+wj/Cc&#10;UbwGHsOmIXj8YkTNXInA0TPhED8MbjGDMGj8TFQ1bsfVe09w9+kLnL4s4Lv8AxRKtIahwqHAn6GF&#10;4Vkuk2JkVZRMGJ7j7/32rQe4dukm1lfVIzW2HwZ4B2Bin2j+IQ5Diqsfonmj592jJyx58TX/sDOc&#10;DIxV/UKVKTSWTKGxGvHEkjDU4NAUpt1krOSeCocGHXr8RBh2+0GorKGE1DNswaFkDT+AXnN0fec9&#10;NQpKJ4a0UDZq3w7R3q5YMWEkNmYuxbasedi6cgYBOAVNiwhDAeKSyerxpuXTsCWdGBQYLpmGTYzN&#10;SzU43LZsJnZw+Y5Fmsxh09TRxGEKKocNQJG0Go4KR27v3sgPC0NeSC/kB4UgPzAIOURhto83Mr09&#10;NeHjgUxfD6zgBTWDF7l0TlcEeiEjlGiM4evi+qAwMQplQ+NQOZwYHCmdUQ/6QaZQF4ZaHEpIdzQC&#10;QskWvq5PqMkWSqZQULh6WCSyhkYgW6bD+iJzWDQyCND5A8IxKToEw4K9Ecdj1svNgTA0RJf/GzD8&#10;kaGFoe65pClW1mQLNTDsrBqfGHfoAjPeYFgRhTYMB8LQqYsGhp499BHQowci9Q2RwpucGbwWpfM6&#10;lM8o4rWg1MIK5YSGCl5f2sLeT4m/FoZqG9wP7b60PCd1ECVzaGOlqXtIjBRYW6LY2gKFVub8PJYE&#10;ojWyHeyR4WiPZS5OWCxD7Hm4Y66HmxracUaAP6YFBmJqUBAmBvEGMSgQycTjAG93xPm4IZqI6xvg&#10;hb5EXK8AbwSr8EIQb3aCiDaJ0CAfhAZ6I0SeU8sZfF0QXx/s7YYQRi+eY328XBDh4Yy+nMb7uGMA&#10;10siQsfx/WZ6e2EuwbrQzw+L/HyxmMsWeblhuacbMrjPWU6OyLGzpz/sUMDPLHU05VgICgWDNfzb&#10;JPF3B8P7oeNwOWw0DvYZgab+I7FtzhLcPngY//mvv+az3+MrauuP332t6u79/k/f4PqthwqAU2fM&#10;x5LlWQqGJYRdQXFVCwxlKvG2omSBoab/wmYclr29KFnqGa5b24SGNRtRVFiO5ctWoay0FnfuPiJU&#10;Cddvv8E33xCu3D+pY/jb//g9Tn58DHNTJ2GIox9m2/sh17UXCq19UGhMtRvZYhUhWO4Xgo2DhqI+&#10;ZRTvdMfio8ISPDpzBq9u3sQnDQ0omjIFK/olIjOiL8rC+yLPhXfPRpZYbWiGcml4ohqW/E+GoT2q&#10;icPq5g6wKwSHkkEkDos5n+ngjFlcb7qvP4pnzca5Q4fw7Okz3H30DGek2FgQouqHEQKS9fkLYXiW&#10;rxGoyfYEEAIHeXzp2kMi7xc4TMQsyq9GzNhZiJ66FIMW5SNswiJ4Jk/BwHmZmJxVipHzlmMZz8fD&#10;3JdbhOENKVa+Q1zekI6ppfhbs7/arJoWhwJDBVx5rtVymeo+p10uj2Wqfa0AU4qOpfsaqVsoy3bs&#10;PqjqH2auLsMq7l9BUR02bfkInx67REzfwrUbT1Rcvf4YFy/fx1l+RsluyrYFqq1HV9F9P+3zWnDJ&#10;8ZLPJp+r9edUSCMIj1y4hk8Zxzl/srk4+cyVh7hw7wucuvs59l59gKqDZzBgQRZchs1Eyuq1yNx7&#10;GvMbdmFURhGmZRWjeN0WHDl7BTcePMXVuw9w4YZkfPn9y/60Cu2+vRE6MDxDGJ6WEU6kzuE56c/w&#10;CuF7HfdvP8Kl05dRnJ6JBG9/DHD1wZTe0RjpGYxUD3+EmVjBWTqTfq8dTNp3gouxJTwt7RUMbXua&#10;wEqvJywIRwveFFobmiogmvUwhQlhqClS1vtJMGxdjCzRgsNmGGoyh53Q9f0P1GgoEt3fbYfOBEsn&#10;AlEyh53ffQdWXTtiSK8AlMybgS25S7A5czYal01FYzMKtyybgi3LGRlEoET6NGxbOlXBsGkZIbic&#10;UFw2A9sJQ4ltC6eqzOGm6WPRMDZFFS2XJcajJC4WJTF9URwVieKIcJT06Y2i3r1Q0Is3z6H+yNVG&#10;WABy+mgiNyIYBTFhKOofgUrBYHI/VKcOQE3aQNQQhdVEYe14TXGxti6hLhIFhfJYsokqo0gYlhGE&#10;gkGZSkg/hYUj4pCfGqMyhYLCVUl9sGpYBDKGRWFFcjSWJfXFrITeGNPHH/15wY7ycEKoqyMczYzQ&#10;6f33/s5hKOeOpmGThJxfslxQ2I2P5QZCujoy4bljThha8CbFumN3wlCTNXTqogc3wtCbMOyjr48h&#10;RsaYTAAusbZBDmFYyGtBKXGhUGj29wND1QWLTsgy2UaxCiuC1or7bsngddVO6kcKDk1RYGWBAjsb&#10;ZBMtmZxmOTkg08UZK52dkO7kjAx3L6zw8MZybx8sZswl0KZ7eWCSlzvGEmajiLuRhGAa8ZcWGojU&#10;XoEYHhKA4cH+SA7yRYpk+2Q5Y3hoAB/7q2USwyWCJHwxIsAXI/19MD7QDxM5PynAB5P9vTFNAMj3&#10;zHDnDR33K8PJSWU5szgvY1mvtrdDDgFcwO+n1JLfDT97CT+r1ClUbRUEghL8riRrqC1K1l7b3wa8&#10;tkIXd297nS4C2wrd7SkYXvVOwdnAVOwPH4FNQyfiIPH28OwZfPun3+M7SIfR3+FPVJe0Rv7nf/0P&#10;XtQ+xsIlKzFt5gI12olkCwWBUpyszRqqeoYS+ZoOrgWFEtpGJ4JCbbawpLIepZWa8ZFbuv6oa1Qg&#10;FBiubdjUkjHMJTAFhhvWb8YXP/8V/kiofvXVt/jqj5IxlE/DffzVv2Jr9QZMjU/BaNdgLHMNRZ4j&#10;/7BZe6FEipKtXJBn7479I8bg87Ub8PmufXjyySE8PnceL+7dxdP7d3CLn//83j04v3EjrtXU4/LK&#10;1dgUPxClTp7I6N4TeYbmPOF/iMK3xZuY+++jLRi+LdrswsbOQaFOpoK8luW68PtvopIwVK+3cVKh&#10;ipQJwzKpe8j5Qid3LHVwwQTuw8zIvmgqKcGTu/fw5OUrXLh+R4OC5gu7DGl35oLgRhDG5y5quq75&#10;7+IMgSLFrApE2iBgBD6Xrt7HXSlOvvUUFet3YNj0xfAbMgFWfVNgHZeGvtMzMK9+B9I37Ea/qfMw&#10;eMpslG/aiUPEz+UHLxQObzLOXLmNY4KQi4QTQ9DUAi2+36lTVxS4fmxosaYbsi3JIErmUNvw5PDR&#10;c1izbjvWbdiFfR+dwMnT13H+4l0dCLYKQrmt99NmO3VDjo82M6fFWMvxaxUnpTuaS9dUdzSaFsl8&#10;n6uPcPnuF7j48JfYfOwq0tftxvz67YicvgJm8eMwpnQb1l5+gepj11Gy6xDWf3yc6L7O48njyhu2&#10;c1eu4+jZ8z8JhtqM4evPockYStbx3EV+34ThM35v5w6fxoqJMzHYyx9J0p9maDTGeAVhkIMrAvRM&#10;YNGuA0w//BDW/J26mFjDiTi07GEI8+4GCoZSlGzZDEMrVdfQFKbdjWHSTVOkrMeLsaCvo073ItIC&#10;WQtDLQp7CP54MZfsoCZb2J247NEShryw62YQe/D13RmaxiiaBgeCw47vvIsu775LLL4L266dMDEx&#10;Dhuyl2DT6sVoWDwVG4nDHStnYeOi8ZxOV7GdMNy2gvPLp2NL+kxsWsEgDLcQhluWSHc307F5/mRs&#10;nktUzp6Aphnj0DhtDBonjkLj2DRsGJmCtSlJqB8yELWD+qmGKTWqkUo0KvpFoTQhXBP9I4nJvqgY&#10;wueGxqNyWALWjByMupGE4KhBqBs9GDVjpAsaAlEnK6gFohaJslxAWDFmkGqYIhlCbagiZOm8WuoQ&#10;Do9GTkpfojBcoXDF4DAsYSwjEtMJw3mJ4Rgd5oNEL0dEOtuij4sDgl3s+R12Q4f33nkrDFu6j3kj&#10;2oZhazTqYrJ1q2Xtct1lb298oj2fpBhZe6PRAV24vsBQmzGUOoZmHboqGErGUKGQ4ch5Z8LQiyjs&#10;xUgw6IkxpqaYb2mFLP5NLiQOZazkcnPiizdCfwsYthV/CQwlCaILRMGRZkxnTQiYZHznUivzlpDs&#10;oYztrO00W7q/yec1SQWvT4W8BhU4OPHa7oTVTi5Y5eKC5YxFhNk8N2fMJthmeroSi66qKHomMfdj&#10;Yra/n4qZfj6Y5SPDbHphNmOBjxeWcCqxlJFOhGa5yaAPzsh3dESBvYNmH7m/EpINlf0vJ3oFflKX&#10;UD53Ob8vqVOoDQVChu4xkqku1FqHYE+6oim3NEe5hTnqeExkuDttB9Z/Doa629ENXSRqYOiXiuOB&#10;KdgWnoym0dNxdn0jfvX4Mb776k/47tvv8C1DdQFDIH72xS+xdsNWzJ63VDU80a1f+DYYalEoQJTH&#10;2myhwLC4ok4Dw6qGlmyhLgzr6xuxfv2WloyhwDA7Kx8HPzmK//W/fqsyhPJPW7fwT3/6Hg/vPEFF&#10;ej7GBEQjzdwDy+z9kefgj2Ibb5TZeKHY1g3Zdq5oiBuA0yuz8XDbLnx5+Ro+v/8Ajx88wMvnz/Hq&#10;2RN8dvs2np48iQdbtuPIvMUo9Q9Dtpk9sg14wpoJ+IinNhDYVrSFvz8XbQHwbaELwhYA/pUwVI1P&#10;eLJVNL9euuyR7n0EhqXSvY2dE0ocXZFNGEpdw9EubiieNQdXT5zEs2fEwb2HOMsLuXb0itNaGEor&#10;14t/CQw1ma5ThIvA8Kzg7tp93Hv4Cvef/gKfnLiC7KpGDJ6xDEEpUxEzIwOz6nYiZ/8ZLNqwB33G&#10;z0Zo6njML65B5Y4D2PDRURzlNm49/kwB8cKNB6pI9Uwz4rTFwapLmXOvs4U/JtqCoYQ8J9uU+oeC&#10;RA1+pF7jPX4WqZf4mMsfqMd/CxhqwSUQ0yKwNdBa4iK/H2mUI8Xz91/h0r0vcOz6C2w/eQuLKrdg&#10;4PwcpGRWIWjKclgmTkXYzFyk5jQgNaMU01ZXoHrrfhw9fw3X7jzG5Rt3cfYysXmheSSTNt5PF4Qt&#10;0fzc688h+67p9Po8YXjtyi08uPkQu9fy709iKpJdfDHKPQCzgqMw1iMQgx3cEGBgAhuiTepo2RJ/&#10;jgZWcOBNnAVhaNECQ8kUNmcMBYZ6kjU00RQpd+sJfV6Au3fsgq4fdlZd18i0a/suxGAXdG8OLQ6l&#10;oYkuDHt26qFCg0Kpc/i6WLkHt6VwKBAgErq8o4mO77ynipSlaFnv/Z8hzNkB6ZNHon7FfGxctQCN&#10;6bOwY9UcgnDGD2C4PZ0QJAw3Cw6bYbiZKBQcbpo/CZvmTETjzHHYMH0MNkwlCqeOxeap49A0cTQa&#10;x6Vh/ehkrE8bijXJiagf1h+1Q/uhKileQbCcUTmUIBwWj6qUfqhJ5fMjElFHEFalDUDFiP4EYSKq&#10;ib0qhm5x8X8Hw3IZ6m50fxWlo4hDGd5uZDzyUqOxuhmGGYN7Yzlj0aDeBGEYZiWEYlJUIIYHeWKA&#10;tzOi3Z0R4eGCEFdnmBKGUl/zfx4MNY1PBIYOXYjE7vrw0NNHoJ4eYvUNkGpsjFkERwbhlG8lo3DZ&#10;osJSg8O/JxjqolALw9Y4VGgS7BCFMi1TUJTnJEtp2xz8jM1R2dzNWhmvTyW8TgkUc4izTF63Mhwc&#10;sNzJAUudHLHE2QnSLY6gcTmn6ZxKLGMsleecGJyq9RjL3dwZHlyXU17X0onOFU7OWEmAruL2MonA&#10;LAdH1QAzRyBoKxlPIpDg04ZAtyU7aCEwtCQCLRUKBYjaBicKhpY/PEY/BoYSWhwqGNrRA83w0+3Y&#10;+i+HYchoHA5KxobwJGybtRgPPz2O//rNv+D7b75hEIZfc/r99/j9n77mxeuuAqAUI0v9QgXA3JK3&#10;wPD1WMlaGEoxsrYIWUY7ERiWVq1BWfVrFEoxssBQW4y8fv1WrF+3CTXVDQqGFeW1uHH9Dv7whz+9&#10;hqGmQTL+/d//iKOfnMDiUTOQbB+ENH1HLLb0Qr6dD6Hji0oHPxQ7eGKZuS3m2zgio3ckGucvxe3D&#10;x/D8/kM8vP8Izwmbly+e4cHVaziycSPWzp6LzN4RWGrJk8Gcd2aMYjMbHvwfAvBt0Rp+f0m0hUIJ&#10;XRC2AJA/lL8KhnaSFRQYNveTSBhWSL+Ptk6qG5sKRjlRKHUNMxycMUzfGAviE/Hx+o148uARHj55&#10;gYtXiCRe3FUDAiJMYHjm/F1e6H8aDKVoVVP8LNktCc3oGDL+sWTfHj/7Je48+gKHzt5Adv1WjF5W&#10;gKnF61B85ArWXn2KZdsOIXTSfNglDEXUxDkYPGc5kqYvRFXjNpy7eR8PPv+lyhxKZ8/nuE1VL+9K&#10;cz+GkjlsRp22KPa/i7ZQKKFFnMxrt39OOq4mlOXznZAOrE9fU6GO1Q9CU/zbOrTo0w1dhGmXybpt&#10;gUzWkefOXrnH4/AFLj/4ArtO3ED5zmOYXdKIgBFzYBk3GrELC5GwrAKm/SahR0QaevYZCq/B49R4&#10;yZsPHMd5Hj/p4Pz85Zs4dYnb5o2Bakmusy/aeNt+SLTgltAUWEord6lPfIt/e66cvIzCJdkYERCO&#10;NEcfTPXuhTkBkRjr5o8hju4IMjLnBVQPtgSgo6EF7PUtYKdnBkupd8hlUsfQVmUKTZuLks1goW+q&#10;yRoShybdjWDYTV/hUEKvc3fo84Ks+7gH0anFoQaErUMDQgmFQl7o9dprINmdOFQIIAy6vdMBXd/t&#10;gI7vvt/SQlnqGxp+8D4iPHkRmzgKG7OXYsOKudi8YgZ2Z81uE4ZSt7AtGDbOnYiNs8djI2G4btpo&#10;rJsyEmsJzrWTRmHthFQ0jE3GmlHDGEmoTxvMGIS6EQMJQGIvdQCqCMFq4q+WCKxh1BKBNQxtVzMl&#10;KTGqnqAUC9eO1zQ4+bEwrORrKqQ/w7EDUEocFo9uhuHwaGQlR2FlUjjSB4VhSWIoFnA6NTYAo8Pc&#10;kRrsgaEB7hjk74k4bw/09fJCqJsrUd8NHygYtj0E3v97MJTGJz1Uq2SnroaqVbIUJTt00xQnBxDC&#10;UT16YJihIaaamWE5rwNSnCzD0Ekn1+WM1qD7W8VPgaGsqwtCbWhhqBsKSxYWLaE6ZxZE/aChJ69l&#10;0vefXBNVcBk/dzlDPr80xJH+AXMYq3kdy+Z1TKbqcfPy3Ob5bB631QyZZhHX6rE8Z+fEcOB6jsjl&#10;dTOPkavqchKCEnzfAr5vPvcz38wURWbmKDMl0gg92WcB4BufqxmB2i5pdEN7TLQhKJTlfw5vMq+L&#10;Q222UJ7TLquw/CtheCY0DftC+Acidjg+yirAl7fv4Ns//qdGW999TxiqCf7xN/+OvZ98isXLMlUx&#10;snRTIxh8GwyzuFxAqK1f2LoYWWAo2cIygq+8Zq0CoTa0MKyuXoc1a5pUi+QSvi5ndSG2bN6JL7/8&#10;Fb75lvvG/aJZ8a2mm0X88pf/ho187cTYZCRb+2OyiQcR6IHCZhhWO/qj1NELGUTeNF44RhnbYGn8&#10;YBxr2oZXj57j1dNX+OzZZ3jx+AmunTqNupWrMC2sN6YQR8usnJDL1+Wb8Ado/v8PGJbZ26nsocCw&#10;XDKG9pI1JA7lDxB/NCVEYS5xONHYEtP8Q1G/fCVuX7yKZzyGV65JYwwCjpjTwIrYu3BPdYPSGoBv&#10;Cw0MOU8UaUfiOMFtnjh3iYi4wueuquLZuw9fqWxXw65DmLKyBDFTlyB2/moMz1+DwVkVcE+bDtvE&#10;NASNmYmgkdPgOSAF03ke7z12BjefvcLNJ5/h2v1nuHz7MS4ROAI31ZBEJ0uni7E/F61BKKHNQqoi&#10;caJHu00FXoJWG/JYoPhDFEr8eBhKKGRxql1P24CndchzVyRT+OAzXH3yJbYcuYjZhQ0YtaoSEdNW&#10;oGf0CPSMG4Nh+U2Y1XgUqQWbEDY1C97J04nsVajY/BFOX72Hew8/w41bj7g9AaFmGL2/BQxPc3qZ&#10;Nxl3rt/Dx1v3Y0bKBCQ5+WGCoy/m+0Vgvn8kxrn4I8nBHaEmlqrPN6eeJnAxsYGDviVhaK5pcCLZ&#10;QgMT2BoRhQZmqvGJBoaaMCcgJXPYs7vBGzg06KrXEvK4R+du6NFRg0MNAl9DULeOoSpCFhQypP5Y&#10;tw6d0E0ykO04JQi7yjjL7xAJ73ygcNj5Z+9z+q7KHvZs/wGSZWi6BTOwPn0eNq2YhR0tMJxJGM7A&#10;NqJw+/JZCoYSgkJNgxRNUXJTMww36MCwftII1IxPQc3YYageTbARhNXEYC1RqOoLMqrTiL+0/qga&#10;KRlBApHzlYyKtH4oH5GgUKgdyk5GKBEU1k14s4HJfwfDqgmcb4ahZAuLRiWgYESsKkZeNVRQ2AuL&#10;+wdhfkIgZsYHYGy4F5IDnDAswBXDgjyRFOSDeB8vDQxd3QjD7s0w1AyB9/88DHl+Satkuy6armo0&#10;YQBHwtC9uz78icLw7noYQhhOMjXFIkIi01qKL+01JTr8m12muq/5Iez+2vipMNS+Thc/uiB8A1CE&#10;VpX5axxqMaXNqGlCrr1yTSRiGNrrYwXhJiAu4XyJJZEoQUQW8Vol9S+LuLyQ68tUM68JabTz+jnO&#10;W9ox+DpL25ZtlBCiJdptq+Dnk/WJrxJGucoIEldSZ5DPa3Aon1PmCVt6oYpTVYdQgq9tDUSFRnmu&#10;uVi5Lbxp8acFnhZ+2uWyTLKFUrys6dz6r4DhDrd4bPQfgDUDR+NU/Xr8+5df4Ltv/kRpabQlLX2l&#10;5e/jL75E7XpeHOYuUR1bSzGyQFDb2OSHMNSgUBeGrVsjS7ZQUFhRu+4HQ+AJDKUBSp2MjUxACgoL&#10;uI3jx07jP//zD7Lr+FaaSss/2U/OP7j/Enkr8vhHJBojrP0wh5Fp7YMSO1/CxhtV9j6oIAyzbFwx&#10;iygcbWCN9PgknNq0C5/dfYJ/ePlLfP7oBZ7cIQ6OHkPhnHkY7uKOea5eWClF0LzYFJjwhOfJ8r8T&#10;hj84aRhtoVBCF4QtAPwbwLDUQcJOFSdripEZDi4qU1jC95U70xLiMJ9YXOboyQu1F1akjsbpjw/j&#10;xbPPcfvOQ1y+JB1Ia7B0WrB3QdNpclsIbDMIIuniRhqiHOe2JE5cuorj5zUwPHFK+ra7oTKHN+4+&#10;wxFCJKdhG6ImLoBpbApM+o2E1dCJcB09CwnLCzC2qAEJ87PhNWgUBoyZhOpN23Ho7GUcleLKG/dx&#10;48Fz3Lj/XNOK+PJdBUPZ978VDLXoUdtTgJMGOZrQ4lAyhz8Fhm8LLRBlXlCojdbrSQtl6f7nBlF4&#10;+OoDLChpQCiPl0fqdJgljkWXvqmwG7EQU9YfRdbhe1i2/QwmlmzFmOxaZK/fi4OE+/W7L3D/wUtc&#10;u3ofp88KCG/iGL+XnwJD7bHRhhaGF6/exv2Hz3Dr6h3U5FUiKSweSbzRm+kajCX+UVjoH45J7gFc&#10;5oYwMxu49OgJ555mcDO1g2tPOzgYWsKaMBQcCgztjM1hw+dfw9BchaWBBSwIRqMehgqGep26q/qG&#10;rUPBkCHPvy42boagFC1LoxOZ12mVLBf9Lh82Y0BQoFD4IRFIKDA6EQ2Cw47vauocSrGyp7kpJiTE&#10;oHT2JGzKmIudWVKcPPMHMNy2TII4bAXDTfM0RckbZ43D+uljsJ44bJg6CmumjUSdAqLgcAgBKEXD&#10;xOBITVSOHIBKglDQ1zI0XVqCGqVEQFiYHI0iyRZyeS1BWDeRGPypGcPxgwjDRJUtVChMi0PO8Ohm&#10;FIYpFM6L88WsGB+MDnNFSpAzkvwdMSzQDcOCPTE40AcxXh6I8PRCEGFo0qU72vG4/U+BoVSFkH4M&#10;7aQ1MlGoDeceBvBkBPTQUzAcTBiONzPBAl78M3iNKODf6jJ7Gd+fN+/8+6wLur9V/KUwfCO4v61D&#10;FbMKZhRqpDhZpkSOPE+4vBmvM2uvQ4rRbbkdG8LI/nUQdwK0Uq7TVpQ1TwV6Ml9mzm2YcVvmvPYR&#10;idrRywSj0o+xBrdS7M3gfsh7C+ZqiL8a/v2RqDTn/hGCmuDruS2BYQ1fL/E628nrfTMWFSrVdjTT&#10;tvBWY8fXt8KhWq5Tt1COYRn/dvzVMCyz6oVynzjUD5+ESzt244//9ht89/1XhNa3Kgsn9vrj99/j&#10;+sPHyC+rxozZi1TjE8kUSktkwaCgsM2MoQ4M3yhGLn1djKyyhXXrCcONDBkKTzKGG1DLZbW1hCGx&#10;WlFeg6zMPJSX1ahi5K/+KFQFvv5aOreW7mqA3//xO5znhXXp5AUY4hKCsZZeWGrji3xbX6LGh1+i&#10;J4HjjUp7TxTYe2GJhRPm2Htg/eQ5ePLpKby6+QB3Tl/CzRNn8fDCFdw7fRpbc3IxOzSM67lgiYkt&#10;chgVVo4o45ctJ2FrAL4t2sLfn4s3T3hNtIVCCV0QtgDwr4Uho4wwLLfn3af8oWnOFlYQhZWOLvzB&#10;E4X8AUpdj0LiMMfVDxOtHTEzMgYfb2zCy8fP8ejxC1y+oulG5TxDFSETOAK+k8TIDxBItOgOnSeQ&#10;PE0MtbRiJjBPXiSepJiSaDgr82ekYYgGhncffobrjz7DjuMXMTWvGt7Dp8G8/0jYJ09B/PIipO86&#10;hvxPziMlqxIO8cMROCAFC/PLUdG0k0DcjV2HTuHKvee49/RL3Lr7XNUFlOHwZKi6Fhiquo4adMm8&#10;LNOdlzjb3IDl7KU3cXhGkEQACQjlscoYSpZQ6lAK/OQYcJnASVP0LllFLufnl+c1sGt+D4Z6P76v&#10;qnvI59R+XOBruY6al34Xm2ErId/BBWJXICih7crmHDF49sYznLr9Ems+OoX4actgGTccNkMmwnjg&#10;eOj1nwD70UuQmLcZyaW7EDEzB9HTV2HsygrU7z2uurS5qTrrfggZbvDUacKuGfOaluhvolDiTRTK&#10;49cg1HbHc0YanxDsN+48wssXX+D6uatYPXsJ+rsEYiR/z4vcemG5bxQW+4ZjqnsQkuzd0Zt/fF30&#10;pRjZGG68gfMwtoVLT0vYGfRUxcsOhqZwIAztDM2JReLQgCA0tIAV17Hg1Iyvk4yhZAa7d5JRUGSI&#10;PKljKNEJ3dt3UculOFlgaMiQsZGlNalAULKDCoQ6KNTCsOMHRMH77QlDQvBdDQjbv0MMvtcO7Rkf&#10;EDbtiRhtsXL3n72HIGsLLBg+CGuWzsKWldKFzWxsXzGLIf0WzsBO6b+QKNwm4ysvm65wuG2pdI49&#10;FZvnT8JmGT5vzjjikDCcwZg5GmtnEodTCUOirWrsEMJPMMiQYmJCsGqMBOebQ3Co7Yy6eHgsCghD&#10;6W+wirhbM2UY6icL/oagegJhyKiZ+BqGMq9gyOWV4wjDsYThGMJwnEwlWyhjH0vdwhhkD4tCxpBw&#10;LBsYhgUJQZjd1xdTI7ww1NcGg33tMcTXCcOCPDA0yBuJfl7o6+GGcA8PBDi7wIjfx/vNMHyXwH6P&#10;8TOd+ECBjvH+h/iwOdqEIZEmQ+X9ORjKc9r42Xtczmj3Hh83h9puu+bQwpDb7SCNmRgypKJui3cF&#10;w3bSWr0Zhry5kIyhBob6aqxkp+682eHUjeemF298gnroI1JPX8FwjIkJZvPiv8LGDgVOLihzdkUF&#10;p8XyN5oXeWkAIfXd1FQeEwEy4kaxtSX/fmuQpVobN68nWTBpKaxZV9DEdfh8y3qcKvjxeTUUHp+X&#10;beqG9nktDOV1AjpVZ5DTFgw2hyoyluJPFRoUausZvsagJR/rBvHFbUuoa6S8j2RJef2sIKwqzLis&#10;OVMnz+tmLDVZS+4f37fEgseB0zLirEyyllIaKK+V1zGk548aHtsKwlUhleCSen2yrwpd3E4VX1cj&#10;fREyKs0s1evUPvAaqUJti9drzrfAkPOaKV9vzu1og9uq4nvJCGvVavuWKmS+zta2pS6hDJlXwWmF&#10;zZswlGxhWzBsySqq7WmW6cYPYJhlHYrKqBRsnLkENw4fxVf/9XuVLfz666/w9Tffq2zhb37/X/j4&#10;xEksXpGlMobSTY1kCqVFskRrIAoO5XnBo4RAUZbJehJFhGFpRT0qqtcqBAoKBYA1kjmsXauirl4z&#10;L9Oi4lKsXJWF7Tt24cuf/wrfEYEi1u+aW0t/zal0vL11wy5M7peKEcTgHCIwSxqb2HnzpPIibrwI&#10;JS/Ou3KZO5abO2C5ZwCOZGTj2cHDON7YhNVTZ6B8wWJ8um4Dbu3Zh7NVNVjdNxZzzewwp6MB8ox4&#10;4vFiU8HHmq5oXmPuL4m2oPdTQxeEPxWAfy60fRhqQ/oy1EaFGmNZxlZ2UhnETK4/j2Cc5MVjPWcu&#10;bp69gM8/+4XqL/DcJelD7wHRoqlLd5ogOXmFaGDIEHctIfAjiCQEPYIX3QzX6ZbQPK9FhqwnI3zc&#10;uv8Cd4i649cfomTbJxidVYqUzApMrtqMjB3HUHf2PjZceoI5a3bBO2UKHGOSEDN+DkYtysKImcux&#10;qnwdjhA0MtzejfsvcZvQFDhJI5cL/AznuP/SCER3KiF1ILUNRE4TYyel+PMSkSPj/BI2Zy4RaJf5&#10;GaSBh0Lk65CueFRRucKvFJMTSRelwcVVnCfyzingaTKMknUU4MlwfvI6eT/Ne99qzkZe5Xtcw/kr&#10;8hq+/txNXLp4D1cvP1D9Il7kZ7hyTfpUfEJsvcB1xr3HX+IMl+08eQubjt/EkpodcB00AT0jh8E2&#10;aRo8JyyH19RMuE/Jgv2YZegcPUY9Fzh8KmbkVmEXEX79wUtcunGP+yiNgq5Dxnc+J8enef8Eqa1D&#10;+93JfMv3y8eqf0j5PATzBS67cO0Wbt57iAf3H+CTLdsxf3AKkm3dMdMpAOkevZDhTUgwpnuEYoS7&#10;P8JtHOBpag5HIyO4GpsRhmZwMzLhvDGcexoTieZwMbaCq6kN7Htaw97UGg6WdrDnTZ6ZsSkMuuu1&#10;oE9bn1DqBmrHT34d8ljqC3ZuMwSCraOzwFBljD5Ax5+1Q4f33kf7d39GEL4Z7QkcbWOUnu3ew6AQ&#10;fxTNnYbGrEXYvHI+NktjFKJwN3G4O306cSh1DV+HtFSWZdIxtoyasnnBBGyaPx5N88ajcc5YrJ81&#10;CmtnpGHNtFTUTU4m4IaikgCsHpuI2vGJqJsgdQYTUTNOlg18I6RuYLUUHU8aivqpydxGChqmp6hp&#10;HZEoUTuZGJxEIDKkyFiieiLhyNAWIUv2UDKHxWn9kT88DquHRWPVkEikDwrH0gF9MC8uGFPDvTEu&#10;1BUp/k4YypBi5OQgTwwJ8MIAwjDBzxt9fX3hQXR0kXGRebzavdPuDchpQ4s+hTR+FxLtCDRdAH5A&#10;nGkhp+a5TIs/GUdZF4Ta+Blx3zreJ/pbspICUHlPbq8Dp9LB9ZvnEYPvo0bG4T7JDYVRh24w5c2G&#10;eccexGEP2HXTh4PAsIcRXPjYq7MegrvrI0rPAAMIwxHGRphNLOTzWKyNiMDa0DDUSEflvPiX2Nui&#10;kBd96fol09gQBbYWKHSwRo6NGXItjQlEc/49J1YcHVBsYaE6n84mKnJtCThnB5Q42KKAwKiwlwYf&#10;RAhhUsTHhXxdkQ0BKf0OqnkLzstjBpcXy+vtCTBuu5L7UMHtlNoKOM051SCvnKAp576VW5gRTRa8&#10;lkm2zhwlJsYoNjUh3AgwWZfrlXCdYjMTBbJyrlPMz1zK+Sp7O1Tzs0vLX0FSmW1zcPslZqbcLtFD&#10;+AnABHYCPwVBHhsBqxQDF5iaoticn5HnkRT/CvTKpBibjyv5eWU/6515LbTjNZvvIe9fSoxXmGmK&#10;awVi0tBDQY7brOHrqoiwUsl8Clb5GtlXwWgl/9bUWNujjtfoamKxRmUKpRjagq+XsY25nnwuvqfs&#10;dw33WZ6r5HvJ/BpbvtbOjvvHYyDHg5+13I7vKVW++D4VPJ6lPFby3uqY8HElj4XAT0Cp6m5y/1WR&#10;PT+7Fp+tQ8FwlXM4qhLHYPfKfDy6cAlf//EPkLGRv/3+OwXDPxFgn/3qH1HfuBnT5ixUrZGXZ+Qo&#10;AAoKZSoo1MJQAPjnYCiv+QEMGRoYalCoBWFt3VoV+QVFWJ2ThyOfHsPv/5P79xV3XBUfa+oZ/vGb&#10;73CfMCjJLENaSAJSzdyw0NobBQ6+KLHzQamNJ08YLx5ED94VuSDP3AkrLZxRFBKJfbMXYPfyDCwf&#10;Mgyj/UIxxjcEOSNG40DmapzJKcSaxKHIsHHDsi5GyNfnnYqRfJmOPAkIqFbQ+6nRFvTeFrrZw9fB&#10;k7cVCv9WMNRFoTaq7V1UyLygUC13cEUep6rrGgdHLE0aiiPbduLlk89w/+FL1QWLFlHnpP7c5ds/&#10;QKG0CD57heCSlsHNUBAUarNb2oyYNtukBaMsk3npvPmyjDhy9zlO3XiMip0HMTazGKNzqjC3ficy&#10;t3+K6uPXsfHCI6zefQIjsyoRkjoVCVMWYeD0JeiTMgFjFmZh3d5j+IQoOcT3uHz7GW4++Ay3Hn6O&#10;Ow8+x3U+lo61r92SMYYfq34UL1y5j8vXH+EqsSVx5cYjXLh+F+dv3MWZq/LZuH/8XOev3dN8pubQ&#10;ZvHOEYW6MJSuY6RxzVkCTzXa4X4IIC9cFlzfx3lOJS4Rc5elFTP3Qbq3ka57rt4i/q7JMbyGS1du&#10;49JlGcZPxoB+gus3n3Gb3Cfi8O6TL3Hv2T/g8t2XOMvn6rcdxpTMKswv24Lx2XWwjhkBgz5DETU/&#10;DzMbD2Hyuk/Qe1EprFPn4YPgQbDsOwypS3JRu/coTt96gpsE9AW+7xmCVmAoUBW0nv8LYHhBYEjQ&#10;SlzkeXL5xh3cvP8Q1y5fwZrcPIwKCEWyuSPmOflhlVsoMj17Y7lXGGZ5BGOMux9ieR768q7bxcQU&#10;HvzD6sO7fW/+AXTjH39XhovUQTQVGNrCwYQ4JBAdeINnzz/Y5qZmMNTTFCNLGHQhEju/DYavL+o/&#10;NrQo1MT7jB+iUAvDzj97B50JHQlvcyPMTRmEhhXz0LRyHrakz1Ew3EMY7suYgV06KNSFoWQNt8uY&#10;y4xtiydj66JJColN88Zh45wxzUAcgYapKQp8NeMHoX7iYBV1EwYxNHUHdUMyg5IhbCAE180cwW2k&#10;tcTaGcOJxOEE4zCFQi0EZap9LEXIUq9QipRLRw5A0YgE5CbHICupL1YM6oPF/UIxOyoAE3u5Y3Sg&#10;I1L97BQMh/k7E4VuGB7qgxRCeXCQH/oH+CLSywuuvMh15rGUFskf/DkYSvA7a/9BJwXDD9/v+Hq5&#10;znMSLUDUfb6NaAuGPyMM26n3bA5uRxUlE4c/CYYdNDC0FRhK9QjC0KljN3gShv7deiBCTx8J+vpI&#10;MTLEAncX1MRGo7FfAtb06Y2qQH8UuDgiz0myiHZYTZAt1OuCAmdb1Af7otBVGlqYEI/EBaFY4aCp&#10;T97g54MqX09U+3txPX8UcxsZPfVVhlGAWEBU5FuaIcfKFHnWZigk3EocbVHmbE+EWqNYxv/l9ors&#10;rVSUSHAdAaGgUbAoUelor0CjMoLmhGEzUgSAhabGyONnyjczJiKtIR1e55oSggTnenc3rHNxQSn3&#10;o8DchNceQsuJ21IYJPZkm8RoCdeVrKIgTaFKSu6IMJUhJLS0GVSJQp4/hWZmKOI2BYsFJkacN9XA&#10;lVHIz5vH9y/nflcRuYJDgWAZ/55oUKjJyulm5yQEbwKzEkIvn/sqU5WZFKzyuq32rRlqsr5kSgtM&#10;iHczA3Vc5HjUcH+qeWwqebMrgKzlayRrWE14yjpFlqaQbn3kfQSjgsFigrjYwlRhVLCosoR8XqZl&#10;/Jyq7qbAUPaVIRBU79M83wLDzIB4rBk1EyfXNuGXT5/i26816pJiZGnsK51I333yHPmllZg0bY7q&#10;qkZbv1AgKACUqRaF8lhCMNgWDAWFxWW1LTCsrFlHHGqKjFvDcE0D0Vi7RqGwpLQcl69cwzfEqrYV&#10;MndNwfA/fvcHfHrwJBZPmo+hHr2RauyMRRbumkYnjgE88f141yPFyNJljRtyzRyQIWMhO3ggJyQc&#10;K3pFYLyzO6a4+GKCrTtmufsjq3c0ahMGoyyoD/K5LL8ndW7CE4wXlUpeUCQV3Bp6PzXaAuDb4u8C&#10;hsRfDSGoxaGCoqMbyhzdsYrLp/BuaGpIbzTmF+Hx7Qd4/uznuHHrMc5L61tCQTJqkhnURaEWhgLG&#10;M83FoFowKEgRUNrQhaK2WFVCLZeiUcLsEm8Q1u4/iuELMhA0Ygq8h01A6OjZSFleiGXr9iF/7wnk&#10;7zmOeRWNmF26TiHHK3EEIkdPx6zcSqyoWIf0kjrUbd6P48Tsgxf/wPglgfJSs/2bj3FDhuQjQuXx&#10;1TvPcJ3zNx68xJ3HX+A6MXz72SvcYVy++0R9vuPnCTzurxaGEq8zhjwGUuyqA8PzlzRFqVL8fPEK&#10;IUiInr32AKevP8BlvreMFX3rwStcufmUz9/HFeL0/uNX3K+nXPc+bt/n/tyRof8Eq4xbz3CRcfX+&#10;Kxy9dB+N+08yTmPt7uMEcS6ixy9G6rJS9J+XA4OwQbAdOA6Ta7ah8txDFJ24jclr9iAxswY+Yxcg&#10;duoyFG/9BCcl6yitmG8/xVl+RslWSlZUFW3zu1bfN5Go/T51oy0YtowoIzDk48vX7+HmPX6uR09w&#10;4tBhrJo8DcN4rk2w80S6ayCyXfyQ7RaMDI8QzHMnJjz9McDBGUGEobuxiYKhr7UdPHmnLSh0MjGG&#10;fU9T2BkyelrAtqclrHuaw8bYAlYm5jAx6AmDbnqqKFlCYNi9Q1eiUNsxsQaHmo6JpZ7Y61Er3gwp&#10;Lv5h6KLwwzYyhdoQGErXK1oYmn7YDoMCvbB60kisWzoLm1SDk+mqc+udSycTgdPahOEu4nGXzC+b&#10;pmIH1xcgbpEh9uaPR+PcsdgwezQ2zEzTgI94WztlaEs0TJZp8huxRqbThmM9UbhxzihuY3RLaHEo&#10;mUQtBLUo1D6WbGHZGBnpRFDYT6Ewc0gkViT2wZL+oZgXG4gpYZ4YHeCIEUShRFqwO0aEeGBkmA9G&#10;RwRjVEQvpIQFo3+gL8I9PeBoYoIO77yHD959l8ePMOMxbh2S3VOYa84aSrTAkMs+5HerBaNuyHIV&#10;7Rhcv3W0CUOJ9zRA1QJRU7+wGYitQs6ZHw/D7vDopAc/wrB39x6I1euBQXrdMdvFCfWJRGG/WJSE&#10;BCLf1wPZ7k5YbmuGdBtzLDY1wCy9jigLcEdTfDgqgzyw2sEcmRaGyLUwRi4hVEKsbY0Kx9bYSGyK&#10;i8SW+L4odHPErE4fYLFeV6QTiNmCJDtiyckGhY42yHOQEUoskGdv2RLyONvGFKssjJBl1hOFhEs5&#10;8VhCtOWqjqvNkUcoCZaKmzNbpcRMobERyojIOiK3ktCU/co27YlMEwPkWJigwdsdH0VHYmtwgMLa&#10;Cu5TAaeSjSy3I5QItwpBoqMd8rh+rnFPlBOjksWrstbUDZSsaAFxlM+QLGoZYVnFY1dI9Gb1NOSU&#10;+8L9FLhKJrTAygzFtpbIMjJAlrEB8iRLx89fw9cJzqQ4VxtafGlDLSdSiwm0AkJNiu4LOZ9LeAp8&#10;FYoJ4Sp+5kIzI2Tqd8Fq4x60iT73pbvKHtbItrjfKuvJv2MCQ8GcQFDwl8dtqSoBPKaVxLHgs5D7&#10;mMPtr+b3VcrPJWCU/ZGMoQCwdaZQlrUJw+y+SdgwaynuHD6G3//rv+JbGV6Oy7/6+ht89R3wm//4&#10;Txw7fR7LV67GlOnzsGjpqhbkaQGoi0J5rI22YCgolJFSBIblVQ0Kh1W169qE4dp1jSivqEFWdg42&#10;bGzC02cv8KevvlatpCW+kpbJ3Ndf/vLX2FjbiKkDRyHFOQgTTd2xwspL9V1YzceVxKF0VSMwLLVy&#10;R7ahNZZ0M8JSExsstnHCfDtnzLJxxEJbT6xyDUaud2+sdPJBhrUrfwxOPPiEkZUj7zwcUGNhjwoT&#10;fulSQbQV9H5qtAXAt8XfBQzbyBhWCxSdPflHwhVzeQzHOrshZ9JUnD/4KZ49fI6nT4kl4lAwJNk+&#10;6YuwLRgKjKQjbC0YpOhUwKBe0wYkdEOgqOa5nauE4ScXb2BJeT2ixkyHZa84dPcMg0lIPHqPmYP5&#10;1Zux7tQNNJ69g+qD5zG9uAHO/YfDKSEZwxZnYnZRLUYtysS4BatQuXEPzt0gsIjC8zce4tDpK/jk&#10;5CVckjqNz39B/H2J20++wFmC7cCx89jFm5NP+XkuPXyBB1/+M+5//g9qf84TOeeu3lX1+uQ4qMYV&#10;/FxqyL82Ycjl/KySCRR0Xr37Ejee/wq3v/g1p/+AswThR0fPY8PWAyitbsSeA8dVAxKpH3n/2S/w&#10;6OWvCNnnCrHSWvsiX3/h3uc4duMZctfswMT0Iqyq24kVtTsQMHQy3AZOQNj4RfBNmw3b/qORtJK/&#10;5QPnUHjoEuZv3I8xRWsxJKMUvSctxtj0Qmw6dB5XHn2Ja/deqqzlOYG9FJ3zuGu+E/nuBIY/RKHE&#10;22AoKBQcyue/eucB7j1+htt37mJrfT2mxQ/ACFsXLHILRA4j38kLuc6+/L36YrGbP2YQhsOcXNGb&#10;MPQwNIK7iRncOe9mZq5QaGNoCEs9Q5h1M4BZd0PVPY1pt54w4bw0ODHo2gN6nbq2ZAxVC2RepKVu&#10;oYQmc/h6VBTtRf3HRgcpPn5LllA3BIbSwlaKkrsyDH/2LgKtTDA5Lhxl0lH10hnYkTFbgz+i8G1F&#10;yVoYanHYNgxHYf2MESoLuHbqMGyYntIS66clczr8jVjXHOuJSYFh07wxLTBsK2MoU23RsjwuH6tp&#10;cFI4PL4ZhRFYThAujA/C3Gh/zIzwxoRebhgT5IQxwc4Yx/lxfXwxhjEuMggTosMwLroPRhCH/QJ8&#10;dGD4jqpj+DYYaqMl2ydAbEaiwK81CFuC33lnngOdCLa2nm8ThZK15PeoQr3nB/iQ8frG4M2Qc+PH&#10;wlCGxfPgY2mVHKanh2hOBxnqYQmRvGkUv6PkQagi6krCg5Dp44LiMF/Ux/VGRZ8AZHnYoa5vELYP&#10;S8DGhN4KhzkOFlhh0gNL9Lvx77c1dg2Iw95hA7A7eSD2pg7Ghtg+yCT+FpvoY7GxPlZamzGIOzcC&#10;zNcVea62WGVrimxHS+S72nE5UeZigyx7c6RbGWG5sR5WEnarLY2x0tQQywgeebyga3ss7tIemQY9&#10;CBwzlAhmDPR5vbbEFqJ/Y68AAtQCiw26Yn73jkjn+1d5uWBreC/UeLlimV4XzGn/M6zQ744cM2Pk&#10;EZyFNhaoJIbr/KQXEkusNOyh4CTwlPqMxQRRPm8QV3NZloSpMYoJwDpfL+QRVwu68H0M9FDl4YJ1&#10;PLdKne1Q4+OG3XFR2BQejOWG3ZHO91tNrAoeK4g+AVmJuZmqd6iFodTlk0YiFYSaFJsLCiVruiHQ&#10;Bzt57jYQ7bnmPZFP+BbyuBRymmduiCIex6ZgT6wPlEauPVBgQtgSj1p0Skgxcik/g2RDK/keBQSw&#10;6gicIRlTqRpQTijnmPLYd+tEhHK7piYoEiSbmyv06WYJJQSbbcJw5aA0rF+ehefXruPbr/+kxkYW&#10;GH79zbeEF/DzX/0ztmzfg/kLlmL23CVqtBMBnmQMddHXGoZaFLaGoRaFZWq0kzXNWUOB4A9hWL9m&#10;PQqLuK3Vufj4k0P41//1b/jqq2809QoFr5wKDJ89foWSjAKM7Z2IsU5BWGjvjyLHINQwKhz8UW7v&#10;o1oll1t7ocjcFSv1LLGoU08s1ufdVE8rLDO34wnuhgxzF+Q7+KLMJQhFdj7IMXFAsbkjvxwiyNIB&#10;FabEmIBQ4v9wxvBt8X8ShtrQrWMoj2sJw0I7VyyydkSqiQWm9YlCY2GJ6rrm1ee/wP1HL3DhqvTb&#10;RywQEVoM6oYWCII86S5GGn9cldbB0ghEGkk0Q1FAocWidn1tBlFaKp++fBsX7z/DvjOXkVXfhJHz&#10;VyJ69Az0GTEFSXNXYiWxt+fmcxx8+Etsu/IUi9ftgsuQUTCOGoDEhauwsH4TUhdnIXTQaIyctQK1&#10;mz/GKaLw4OmrqG7aheyyetRv3oNP+d43CcM7z3+Jg2euoaB2I6YvISwzC5DXsAnbj57FKe7/1cef&#10;4ybxePXec1wWpF15oLJpMv7ymbOSIdWiUANDqZeoGotcvKuKr6Xo99qjn+PTa4+w5cRllDTtw4Kc&#10;SoyZuRRD0qZgytx0NO34BNcffI67z35JwD7BnsNnULFuK8oZewjW03ee46Nzd7C8shEx4+YjfjJ/&#10;x2v3YU75Ftj0TYUFo9fEJUhaUYbJ5Zuweu9JLGn6CIOXF8Bn+GS4DhoJ76FjETJiMuaursSeTy/j&#10;xoOf45pkIq/cU8de6lSeJOhURljFXwZDqVd5gefH9XuP8PDpc5w+fhL5CxYixd0bY3hzlu7iTxR6&#10;o9jBHQWOnljt7IV0V2/M8/TDeFdPxFrYws/AGJ5GJvAwtYSrqRlhaARbAwOYd9eHCS+2xp05VX0W&#10;GqhuaIz42KBjF9XfoGFX/TeyhlLXUEXH7qqLGl0cduPFvHV0eb/jD1AoIShs/54uAt9jCGZ0lzXX&#10;MXxPM1ReF0bP996BBy+og/3cMHdgX5RPG4XN0sCE4NstDVAYbcFwh2CwGYTaImVBobY4WbKF62eO&#10;VNCT4uT1nDbOTFWxkciTaAuGDVOTsZZTyRAKDiU2zB7ZZh1Dmdc+lmJlgaF0T5ObHI0sqVM4oBcW&#10;xQZgTl8/TAtzx4QQYjDEFePD3DAp3AtTIn0wIdwfY8P9CMNAjOvbC2MiwpAcFoR4f2/C0BNO/H7l&#10;WElR8tvqGErxrkxbMocSzXUK38gUEoJqyu9Yi8LO/N47dSAMZVmr+G9h+F67lqxhe8ZfC0NX1fjE&#10;EAH6+uijr4cY/R4YYmyA5Twem8eloTGN30FSP5QlhKM4JhTbxgzBgSkjsUO6I4rrhQ2D+2Lf2KH4&#10;aNxQbE+KQxVxuMJMH3O7dUS2nRV2D+mPj0YN4/MpOMTXHRw/guv1Q1WYP0oDPVEe5I0V9mYo8nZG&#10;UxyRExGEqhAfbIztjW2J0djO2DogChtiwlDb2w+VAUQQ0bikZzesIH6KCcoqYquCgJNMYg6RJRku&#10;KT7ONtRXGNs3IBa7+8cQnm5YxfdaYWOCLEfix5vXmgBP5LvYYpkJMWzYDavMjbCaKJSi7QJ7S9QQ&#10;hZujemNtsC9WE1zpPbpiFY+RDLmXa2aqQLjCyADpEmZEo5cbmiLDuF9OmN21IxbpdUWRCwEd4IUC&#10;vk8dP+/BlEHYkdCXn8MKS3t25TqdsaJnD6xkrCJss3vqI4/wKuLnECBKnT4pwpXsXZ45PxdxVuJg&#10;g+19e+PYyCRsigjBch6PJfodkWWmhyIHHk8HE+TZ9sSaAFesC3Xn5zHkfndDoTm3SSxLXctKfj9V&#10;xKaAsdbZHpt5M1DpaIs8fk7JbBbwGEgxfWOIP6p5fLPNeqpsZxH3I4fglXqZuvjTolAbus8pGOZN&#10;moltJZX4p1dfqALkbxiSiaO5FLoePftcFfcuWLAc6Rk5CnraomNtsXFboQWizMu6AkltxvDNbKGM&#10;jSz1CaXoeGMzCqVoWRqfNCArO1c1Pjl3/iL+/d9/pzKFgkKFVwnOXOFFJX3yAqT5RGCOZx/keoaj&#10;wiUEtQRipb0fTz433jF48AD7IsfYCQs68QuzckWlby8sNbLGgu4mKLDlhcbak+r2RLGVO0ot3VBm&#10;6oQKwrCaFySBoWptZEUU8qBqs3atkad9rBvaji1lXtaRVk4SrdfThnZbutH6uRoCUKJN1L0lfgoi&#10;BX2to8pOkzWUaaXd6+W1ju4osXfDSjsXjDe1wghHV8wfnIwTe/bj1fPP8fTpZzgv9e14wT9/7a6C&#10;oBoCjRg6S8ipYmBiULJpMiqI9In35OmXPPe+VEWk128/eQOIWlRoUSiZOE3jjOs4d+UWLt1+hPN3&#10;nuDY1bvYeewC1u0/joodB1G26zDWHb+MPQTNR3d/jl23XmDV9oMIm7IANgOGI37hSixr2o3RK4vg&#10;HpeCoMSRmLgoB00HjuPjs1exuno9ksbPwFBGelE1dh09h2tE3zHuu4wVPGjcNHj07Y+QISOQOmcJ&#10;lpXUYf2+T3GGQLzBz3Hr4StVtCswlDp4p84IcglCLaZ4PKTIWWB46doD3H38JW4QhXuPX8HSsnWI&#10;Hj8XPv1S4ROTBO/IRPSKG4pZy3Jw8NQ1AvUfcOn+56jd+jGmLlmNAaMnYcT0Bdj0yUkcJzDzCOK+&#10;4+bALjIJYWPmI2vrUcwo3wqTiGTYxI9CanYNyj69im13PkPdqZuYUFALd940GgREwCIsGm6xAxE7&#10;ajIK6zbj3NXHePD0l2osZ9lXaUXdUkWA05P8bjT9MmpCiz9tvBWG5wl9nhfS+ObO/ce4d+c+dq7b&#10;gHERfZHCG5GZvHlb5eDD36oLSmwcUMhlOQ7OWOnkjiUuXpjvRURwOoDPBRmbwqmbHmy6yCgo0um1&#10;voKhDFdnTBAadjMk+PTUKCd67btAnxAw6NxNYVBCOrZW3dN01PRbqIIXbSle7s4LuIRec/QgKLWt&#10;j7t9IH0VdvhByLB6ndoRCKoV8vtEoMDwTRRqYSj9GQp2pCjZ5IP34GtmiP5eTkgLIYD7h6NsUgq2&#10;En17MmZh96rZKnatnNUCQ8kWCg4VEJthKNlCQaFkCiWkjuG6mWmaDOCMEdioUCg41ITAcL0UG+uE&#10;KkbmulKUrFu/UEIaoEgxsi4QJSRTWDl+oKpbWJQmmcK+KlOYkdgbS+KDMCvCC5NDXDAuwAGjA+wx&#10;NtgFE4jEiX28MDHCGxMjAzA2wh+jCcRRfYLUmLdDgv3Rz98HvVycYU0kaTKGgkOiTBDYDMGWVsTS&#10;YlgXhVoYSjFyc7GwAqLAkN+lmjI68kagI8+PDpy2PKcDQ21LZNU6mSh89533Vaii5ObiZIkPuD+S&#10;NXwzcyjVC3hOvPchunB/unMfpCW7Id/LmOeYdHJt2akbz19pgCJ9GBrCmTcx7rxxCdDTQ4Qhzwlj&#10;YwwnCBYG+KBmWCKqkhJQm9wf5YlRqCQCd04ajl0Th2PrqMGoGxCO2gF9sC0tEVuHJ2A/l+0YFINM&#10;OzPM7t4Ry61MsCUxFjtSB/L5Afh4choOTxuDfaOHYsuQeDTE98HWIQnI8XZEgZ8LNg+MZvTF/pGD&#10;cXLaaBwYnaTmNw/i+w5LwFG+/sSkNGyJD0eGtTEKPRywd3ACjhGeJ0alEEp9+Ps1J9iMFazyLU1Q&#10;H+yNI2lJODYmBQeGD8Tm/vwcvXxQ3ssba/oGYzv3d3P/SJT6uartCdzW9vJXrxN0VhOvewfHYz8x&#10;2xgerLC4hOhd1dMAq/geZS6OWMfzp554Kvbi9T/IB7sG98Om+EgU8Pe10EQfyy2NVAY028UaNaG+&#10;6v2qw4jcYC+sdrJGnrMNConGAs7nWpshh/iTonHJfhYYG/Gaaq3q+eUYGyoU5ttZoMSVkIvpjYOj&#10;ktAQHogV1oZYadMTGZZ6WGWpjywbQ0K1K5YzCt14TOyMkSHFyhZGhB/xa2rQ3HjHlO/THWs8XXCw&#10;XyzW+3shh8dtlbE+VpkaoszVATtiItQxySdkG8MCsDHIF3lGPZFroK/JaDZnClsgKPPNSNQuVzAs&#10;X5KOT7Zsw3/8y7/gO0GhNDqhvr765nv89vdfqQt6bm4pFi1cgczMAgVDwZ5uhlCLwbeFFoXS8EQy&#10;hpIpFBgKCjXd1Ggan9Sv2YDqmgY1lfqFFZW1CoZ19Q24c+8+fv9ff1QgVHjl9E9E4m9/+xWO7juG&#10;ucMmItUlEAs9evFLj0C1UzCqCcF8E2fkmbig1MabePHFcgM7zNO3RFO/oTg7YyHveCIxt7sxVhhS&#10;47ZEoTVRaMW7GgsXVDNqrAgiK2LJipCytkOFNXFoTcH/BTCU0IVdW+tKaNfRjTefE1j+34OhbnGy&#10;Ci4v5bICZw8s4vxEzk8O5V1kcRkeXruJF88+w7Vb93CWaJMiValPKICQol9BoWBPQChFzg8ff4HH&#10;T3+OGzce4djJSzhEfMnzUmdOgCgNTXTBITCU5xUSJdt2+abC5/lb9xmPVGavcf8xrKhcj0mrSjA5&#10;txJzKjdgQe0WLF6/C9Mq1qP/4ixEzVqGsUU1yNt/FFMK6+AWnwKb0AREJk9CTn0T9p6+jNw1TYgc&#10;NhIefeIRP3IC5mQXYfOhkzjEz9P4yXGMmZ8O+96xsAjtC+fIAQgZPBKpM5cSlBtw5MIt3Hr0BW4/&#10;+BwXLt9XrXZVQw3pDufKHYXkE+c0XbhcvHxPtRy+/egX2Hf0MuZmlyNq1EzY9U2CaVAc7ELi4RU1&#10;GP1HTkHZ+h0E8APsP3UdxRt2I21OBkIHpsE/bhCSpy1A0+Gz2H32FiasKoZ7vzQYBcUjYMRMLN1w&#10;AJOKG2EZkwrPlOmYU78L687fx9YbT1FLPKdv2IG0pVmIGTcViRNnYvKyTOTVrMf+I+dw58Er3OPn&#10;uHJFWmwLyJszv82ZYFVdgNDTfk+635dM24Kh9Bl5ntNzFyVjeAN37z7A5dNnUbMyC2lefhhv44wl&#10;dh7Ild+odBllZcvfqmbc1GyeixmOHkj38MMcd1+McXZHAn9rAT17wrV7Dzh066GAaMoLriEv7gZE&#10;nmFngWEPlQXswYu+FoZShCyhWiU3Q1CmbYU+t6P6LFTrcDvEQndGtzZC09hAuisRFLT7s/UMpSi5&#10;BYbt30cgLwgDfd2QyovThN4+WDowAuUTh2LTgonYKaOiNONwB+e3Nxcva1otE4gE5J+HYaqqZ/iT&#10;YMiQxie6IcXIGhy+CUNtplCKkAtSY5GdFI4ViWFYmhCMeVG+mNrLDROk6JgwHBPkoIqPJ/TxxMRw&#10;flbGxL4BvDEgDPv4Y2TvwObGJ75IIIaCHR1h3lU76kkzDCVrJy2JVRc1OhBsHQJDnceqSFkHhW2G&#10;PC8ZxeZQxdF8rbxXCwylixzCTzekiPsD7tObMNRWR/igBYaSNTTk+wgMTXleWfL8kvGSBYYOCob6&#10;cOVjn27dEG5giEHmphhhY4G5Pu4o7tcXhUSYwLAhdQDWDO+PTaMJwkFRWDM4GmsGRaBhUCTWD4lG&#10;YZgH1iaEYRuXZztbYma39lhkoocNcRHYOCga9QMisY1w3DMuGdtHDMS2lAFYx2Xbhydilbc9Mtys&#10;0TgwCjv5Ph+NGYqtQ+OxJq6XWtaQ0BtN3MbutEHYk5qIHYNjURXqg42E0cdpQ3BwxBAcHZ2MXdzf&#10;AjtLVTSbbWRAGJoq2O1PJkrTBmMfgbqZ21kTH4amITHYS3QempiKA2OHYQOR2hARjN1E4CfDB2H/&#10;0P7YEBWCxljiayRhOT4Vh/k+6wmjFcZ6WNStM3J4nLb0DceREcOwN2kA6iNCUMobrQOjh+HYlNEq&#10;U7qxXxTKQrwIUWI0zAcNcWHYzGO0rh8RG+SGKp6De4b2wycjBuNAciL2DIjB9pg+aAoNUMDNMtTT&#10;FI1bWWiyiYLdQG80RfXC7mH9sD0lAaW9PFEa7I5GHv86/pYzHUyx1KI78twtsSbcG1v6hWJNb+6D&#10;jxMagrywoZcf6v3cUUlcFtiYIcOwG+q8XHCUn2FH3zBUejphlbkhlhr1QAXX2zUwFvV9ApDvZoet&#10;0eHYGtlLHdscQwP6w/IHMFRFy23BsLG8CjfPXcBXf/yDaoksjU1U/b1vvsOv/uk32LX/IBYvXokl&#10;izKRlVmIzNVFLcXDgr6fCkMBoS4K6xqaGI0Kg5ItrKyqV5nDhrUbUVBYitU5Bdi5aw9+8ct/UK2Q&#10;Ba9S3C0o/K+vv8Orz3+NpqomjA0fhOE2nphP/BW5haDczhdlFryQGDuhwNKdB9UTGabOmN7DArOt&#10;XPDJzAX4+frN2DV6EmYZW2GuvgVWWjoh18oZJda8m7ByRZWFM6rMCSU1LrIDQaiBoarb91Ng2Lxu&#10;69e8LbTb0o03n3sNw5+EvZ+yrg4ItdEWDGXcZBkNpZSPy1w8kOfmg8XOXpji4YvVYybg2PZdeHb/&#10;EZ4Sh1cVDjXFybqZPm2mULKEr179M65de4AtW/YhJ68CBSW1OPjpWdx79LnKHl66dr8FGrqwkOJM&#10;QcV54vP81du4cOMeLstIHIRk497DmLGiEL2SxsEheghsYpPg2C8F3sMnIHbWUiRnFGBSSR3SN+1F&#10;w6lrWNm4FxGjZ8K2zwB4E4gzsoqx+/QV1Ow+iH5jp8ImIBzOBGCvISMwL7cMW7h/HxN3yysa4NE/&#10;BZZ9EmDRi4Dj1Dt2KAaMnaEybWcIOBnb+eqNx9CMAS1d2dxWrZZVHUSGfD4ZN/n2PRnN5QWKG3Yi&#10;KmUSrHslwiAwAT0D4mBFGPYZNh6zM0ux99RVHLp0j/DdiLgxs+AclUTQxsM3fihmZZdiN99nzSen&#10;ETthDizD+sMuZhgGLliN3F3HMY8YDBm7AEOXF6Nw/xmsP3sHdccuo5Q3WtUHjqN4616kl9Uih7/V&#10;3Z+eVsPe3X0o38MXuEa4C+ZkhBiBuepKqPl7VQBshp82tBjUDd3v77x8f+ev87Pfw917j3H/5j0c&#10;3rIDS5PTMNrBHXPs3JFl74kiG3eUWDooGJZIP5o2Dsjjebia5+RqZ2+s4Pk3180L41zckOTggCj+&#10;ZvyMzODcTR8WvNgaSXbwgy6EofRXqOmeRmCnT9jpS/ZQQCidWDdnCP9cGPIibSB9GXbsroCox+28&#10;LTQwlNDC4Gd/BofvtDRAMe3wIYJ4AR0S5I00XrDG8MI1kReXRQmhKBs7GJsWEYcZM7Enc47KGkrR&#10;smQM966cjb0Zs1QdQ4GhtErW1i38a2Ao66+bkYq1rUILQy0KJVOorVeoRjdJi0fO0CisHBiGxXFB&#10;mBvpQxS6YmKwo4Lh+BBnjA91wSSiUIqQp0T5YFJfRnQQxkcGYEy4BobJwf4YFOijYBhEGJo1w7Cl&#10;uxrJ3vH4/iBD2DreBkMi/gehBWMrGEqWUV4nr9fiUNsqWTcEhT+sa6iFYXtVlNyjXSdVlKyBodzE&#10;tA1DF55v3p07q1bJSebmGG1tiXle7iiKjUBeZChqhsRj46gh2Jg2EGuIwKxAN5RHBWEDcbVxaCxq&#10;CJJZVj2Q6++MrYP6EiS2mKPXGcssjNBIGG0cFIPaBGInpT+Kwv1QFhGIDQOJxYRwNCYlYIWXLZY4&#10;maGOENw5IpFY7I8cbiuTYKyNDUXj4L6MaFRGBSIvwAVr43ujkajcNLAv1sSEoCTQXYFuh8DQyQar&#10;TAyQ2VMPq82NUObrii2JUdhCEDZxfUFmdUwwNnG/G7n/9dz3jdz+hoGR2JzYFzuT4rGlPx/HhqE2&#10;PIDvE4EDo5JwYOQQHCb4tvO5FeYGmN2pPQpc7PFxymCcnEQEpvGmahDBGhWMPaOHYu+YYQq/jUTs&#10;Gr5nQ/8+/HyhqGVI8fvm5AQUhXmjkufhZu7HPqL39LQxuDhzAs5OGoXDyYNQ6mSLZd07I49ALLQy&#10;Q7phd1R4OfM9B+LYhBE4OWs8tqUNQAF/u/XxvXB4UiqOTEwhzvui2N+JnzsCJ6YMZ6Tg45EDCOQE&#10;HCHOz0zia4nhbTG9kOdghoU92qPUzZbv2R/7+b1sEAS62iJD6ijyxuDQ2GTs5He3qX8UjhDgB5L6&#10;87psj9VGhigyMW7JGurCULcxSgsMP9m+E7/6/BW+/+47fEt4ffM1xcX/334LvPjsl6hbuwkz5yzF&#10;0sVZKmO4MqsAWTnFbQLwbdEahpqWyBtQu4Yg5PbXMLTZQi0MpZuajJXZKCoux8lTZ/Db3/1edhdf&#10;f/cNvvnuW3z1/ff4j9//CZfO30H+4jwke0ViuLkbZpu7IM/OC4Xmrsg3dEQBgZfPC8oyIztM6myE&#10;cT2tsbx3X5wtq8I/fXoc+xYux2RbZ0w0tMDEjvqYr0ddm9mjnEgsN3VAqZGAjChUOCSkGNWSPeQF&#10;5y+FoerQs7nZeluh3ZZuvPnc3xcMK52cUe5AIDq4oNzFm3cr/ljo6oNZIeGoX5qBi0eO4+UzAcVz&#10;XLwqQ75J5ogQICjUmMSMuw9e4vmLX+Hu3efYtesgMlcWYsasxViZXayyhlKs/PDpzxWctJjQDQGJ&#10;GoOYKJRuW6T7lht3Nd3IHCKeStbvQuq8VfAaNBomBJtpeD+4DUnD8Iw8rNyyF3XHL2Pj2ZvYf/sF&#10;6o9cwIRVpfAbPAZuhNQ07sOeC9fRdOws0hakwzYkEia+obAODkdU2gRkrmnCJzfuo+7AUcTPXAyX&#10;xBEw7RULk6AoWIfGwDdmCFKnLsTW/cdx495nuH6bx4GYk/0WFF698wQ3H0i/gq/w5PkvcOvuS+Lx&#10;OfYfvYypywrgGjkY+j7R6OgdjZ6B8XCJTsZIfpa6nYdx+MoDbDx4BsNmLYMdb44MA2JgRdDGjJmB&#10;os378dHlhyjY/BGCksbCKLAveo2ajsXE5qZLD1F15DJmV23Cys0HsHzDHkwprMXIFfkYvWw1Jq/M&#10;w5T0bMxcsRr1m3bjGvfxzsPn/J6kM+sHuEQESofy0hm1am1+rjl7K8HPJUXDMi/LtDiUbOjbGhMJ&#10;6iXu3nuG508/x82zl7E+uwAT/Hrx9+mGFQ5eqmP6Mit33vDJaAaaQfUla1hk40gguqDQ3h15xOFK&#10;d18s8CI8vLyQ5uGJOEc3hJrZwFPGT+5hBNMu+rwA66ui5B688Kq+C5szh9LIRKItCLYOgaEWh5rM&#10;4dujW4cO0I5+oskaSrFyWyjUdHIt4yZLf4Ym7T9EsJ0VhoZI1iwA4/r4E4ZemBnpj1WDI1EzNQWN&#10;CycoHErWUDKIAkMpZpYubbQZw78VDBv4fhKCwNahbXii7a9Qio+LRyagIDUGucP6KhQujQ/APMJv&#10;em83TAp2wgTCcBJBOLm3B0HohWnRfpge7Y+pMf6YwpgsMIx6E4YD/b0R7+etYKjNGLZjaLureQOF&#10;PN4t87rxNhjqwK8lBIdtwFAbujh8n++vuqlpI9qG4es6htJRutQxNGG0DUM9lTH069IdfQ0Mkcxr&#10;yDhrKyz29kDVgDgUx/ThNAYNQ+MJu0TU9wvHciKijOfNlmEJBE48sdML04w7IsfPETu5XpGXIxYS&#10;MZm2FtiWGIctxF9dvz5oHJqAzABXgsgXW4iQdYTYRkIsgwBc6mqBhgF9sGfMELXN+fY9McOiG4p7&#10;e2PzMGIthZDq7YWlzuZo4La2cVuCvCwvvtbOBJsSIhTa8p2ssdJEnzDUx0pTA5T4uhCnEdjI/ZYs&#10;nUCzJjaE+xKHoghfzHcyQQnP+y0p/bBv5GC1Xqa7NCA1wgoXS9THEqvDB2ANp5v7RWIb30Mawczs&#10;8iHyiKNdQ/ph++AErOX7b+JnWT9YsMxjEOGP7CA3FPMcqyMK1w6KQsPgKNQlhmPDsFjsGpeErWmJ&#10;6jn5jPnB7gRiLPamJmLvsH74KDkRpe5OWNyjE/IsTZFHGGaYGmJ9n2AcJjp38vjtHjcUuwjBdTxe&#10;m1L7YUtqfwXrk7PGYgsBf2DMYIJzAPaM6EcwEnSjB+ETLjvEY3x8fDL2J8URgJaY0/195POzHhkx&#10;EAf5/tsGhKMs0APFvAHYmdxPZWr3jk3C/rFDcUKK+IcP5L45YDX3J9/U6MfD8MyRo/jtb/4Xvie0&#10;ZBSR77/jQk7/+F9f8eJ0H3kE3YzZSxQMV63MV13V6NYz/O/qGkq0hqG2bqE2Y1gvWcP69QqGVdVr&#10;1HxJaSWWp68iEtfj/oNH+PpryRUKDL9VLadlXJZ//c1/Yh8vjosnLECqdwQmOfljnoUrsnnxyDNy&#10;RI6BnSoiLnLxw2pnnljSH2FoBNbNmovbe/biizPn8HFBEeaFRWKSvSuWuXgi08ENOTbOKDJ3QImx&#10;HcqMBGWODIKJUW3pgFpemKSDyh8LQwmFQksNCmWw7TIzaTbe9rrabenGm89pYFjNqOCFsXVU2vwQ&#10;egp7OiD8W8KwTEZZcXLhY2mc4oEKt0BkuvlhkoMH5sQOwPr8Yty+dB3PiMPrtx4pEAoGpFhYRi25&#10;c/8Fnj77hcoUbtv2EbIyizB/bjoyCbJN2/YrDAoMb3M9qWcor1PZxuZiaAUSTqUhhEwla3j5hhTH&#10;PmY8I7xe4PjVx9hw8BzS1+7CpOI1mFBUhXl1G1H6yXE0EjFbLt5B46lraDp1HZX7T2LFmu0Yt7IE&#10;aUtykNO4Aweu38OOc1expHINeqeOgX044ecfCpeofhizLFM9t5/rrCTG4uesgG3sUCKuL9eJgHNY&#10;AvqlTUHVhl2E4CPcJA5v3HyKazcfKxReuvlQFaufOHMVx09dxsnThNbZO9h98AKmLS9CWNJE+CdN&#10;hk/yTESOXYSx6SUo33oQh648wrFbT5HP7QYMGQOT0HgY9x4Ij4GjMXlVCbbys3x07THymvah/9RF&#10;iJ00H7OL16LuyEXsvUV43vkMWy/eR+HuIxifRQgPHQOH6AHE8EAEDBiKvsmjMHXRCuz46IjqAuf6&#10;zQdEPBF3/houyTE/Q9ydvkoIStaQKOf3Ipnfq/werl6+q6Cu/Y7k+xYIvjVjyO1KtvDx08/w6N5j&#10;fLxpBxYNTcMY+d06+CDXyU9lC6us3VHO32GZjF/Kc10bpfyNllg5q87r81y8kO7uhTke7pjk7Ytk&#10;zwDEO3qgj50bfPjbtexuTKxJK2TN+McqS9ixC7rzAi+NS97A4Z/JHGozhRIKlnyt1DnUBaE2ZHtd&#10;22u6vOnUTjM8mmbEkx/CUBqfSMZQcNjzg3YIsLHAkCAfjCGMxvf2w9RwP8yJDsSi+GBkJUejbMIQ&#10;rJ/HC8xSAlAamRCBqh9DnfqFf6uiZBntRI14QgTqhmQKBYXSV2GZGtVEkyXM4/5J8bFCYVwA5kZ4&#10;YEaYO6aFuWFKL1dMJRCnhHtiWpQ3ZsT4YWZcEGYmBGNGQhCmxwdiCmEwISpIwTAtzB9Dg3zR39cT&#10;UR4u8OVFzqQzYaZQ+C4+eFen+Fin1XHLMt34G8BQGqV0bN9Fzb9+H0HpmyCU7/qHdQw1MJSRT7q3&#10;6wi9D7uoUXRkFBcTnnNtwdCR56nUMQzRN0R/E3Ok8ZoykRf5dF9vrB2ciMrYSFT3k2LjWDQNSSCu&#10;IpHuZIWSEG/VGnkb4bCufzgW2vVEQaArtg3si0JPByzU74KVVqZERgzBE4+6uN7YQPhk+TmjsJc3&#10;thI2a4iweqItO4A3YGFe2DFyID6enIqdowYhJ8gVc2wNURLui02Ez7YRA1Aa6YclbhaoSwhDU1KM&#10;yiBmeNggy9MOW/i+W/tHIdveHKvMDLDaXOrU6SsYNvUnDBkCyqqYIJTypmBjciwKI30x19EIJXy8&#10;ifDcQoBWRwZigbUhphh0wDwrA1RHB2Pb8H4oC/NBbWQQtiZGI8uRmNLrjHwPJ2wmFCt6+yM/yIMo&#10;jOV2+6GBKMsO9URWL0+s5zY3psSjcTiP1djB2Dp2EDaNGoCdE4m7CUOxg1Cr7d+bx4DXwZhgVBKU&#10;5aHe2MHjXR1ECPfshiypF0hkr7I2xvqoUGxKjEKGpw3fwwNricHdU1KxY/ww5BGYsp29hN+O4f2x&#10;nfudH+SCkt6e2DWiP7alyHcYiUoCey1/6zsHRxPxdpij/yEK3G1xbOwwfEoA7hjcFwX+vCZHBGBH&#10;6gA08fhvJGY38JjvJBzXx4Yhy9ZUdR0k/Tu+DYbaviRbYHjx9Hn8/ne/axleTv5JP4G//vW/4fDR&#10;M1i+Kk9lDKUoeWVGnipK1sWehC4C2wpdGL5uiazJGmqLkqXxicBQQhqd5OYVKRhu3bYTv/jFP2j2&#10;S+DK6TeS3eT0n379H9jIC/icEdMxLqAvFnj3wVIbT+QQhrmEoUS5RyAOj5yI8/OX4fCCdJwhOO/s&#10;P4DPrlzFvzx9hscnTmNPXjHWzZiHgwuXUNxjURsSgUJrN9V3YbGR4E8aoGhQKN3V1P0VMFQoNLVA&#10;qal5m+tJaLelG28+p5MxbMbg/y0YVto6otCCJxthWOfgilrCutbFnxdyH0wlrlPt3bBqzCScO3AY&#10;L5+8xL17T9VoIlKELCNxPHj0c7z87B9x/95LfLTvKJYvy8KYkZMxa8ZirFu3Ta37WLKF0rL35iOV&#10;XRQo6gJR4KEBooyucgOnL1xXOLx644Gqm3hb6va9+EdcfvaPOP7w5/jkwec4QGTuJUq3XLyN/B2f&#10;YFp+FVJ4jifNScew+Ssxp7gBq9btRPmeo9h0/AJOPHqJT+8/Q9PJC5hfVoO4STPg2LcfXGMSMXT2&#10;IjQdP8dtv8TBR6+Qtf1jjCK0+vEzBCePQ9DAERgyYTbK1m7H6ctSHMv9uf8ZbjKkpfKRU1fQtPUj&#10;lFSsQ1ZuBRrW7cLBo5dx9voz1G0/rFoTZzTsQfq6j1G4/Ti2n+bnffxLXHr6DzjNbSwpWwen6MGw&#10;ZrgNnYDY6UtRtOUAzj7/R5x+9iusO3weS6tlG9tQtudTBd/S3Uex9tNL2Hn5HraevYGaj45ibnE1&#10;0hamY+iMBRg1dwnmZxVgw46PcO3uU9Ug6OIVKfa/jjNnr+KyHHPCUDKGV64+gHT6LXVEb91+ijv8&#10;TLelRfk14pDf0w9xqAGiLgwly3vr3hPNONsXr2Hd6gKkugdgsoMXMng+FTkThlZOqLVxUdn7N1DI&#10;KJNllvLYCQUOLljp7IyFTvaY4eaBUe7+GOTsjRhnL/jzectuzTDkhVaNi9wMw66qqFf6LWwFw7fg&#10;UMCn6hYSDC3D38m8eu2bocGmtqPsPw9D6bBZYCiZMIP3fwY/KxMM8vfGKMIoLcgTk3jhmxMdhHnR&#10;/lgYE4CsJIJg0lBsmDMGG4k+mUoLZAnJFG5bTCgKGBcKDEejkc9vmKnpqubtMJQua4YxZKqZXytZ&#10;wcmE4JShhGCSZn6yzGuKj7X1CSVLWDgiDvkp0Vg9NFKhcHm/ICwQ/IW5EIQumEYQTicIZ0Z6YXok&#10;l0f7YnZ8AGYnhGBOv1DM6h+icDiVUNTCcETvAAwN9EG8lztCHO3hamYGg/aEGI+T6q6Gx7QFezzO&#10;2hbHLct0428AQ9WVDXEo8/JemjqHPx2Gct7IONs9BYadBYbdm2HYXQPDLtL4hDjkOerdwwCRRiZI&#10;4nVkLK8pU3lBz/T2wsaBA1DdNxxr4qOwKWkAtgyKQ1NCFNKJggJvZ+waHIc9KVye2Je/DQsU+Dhh&#10;fd9gVQy5mDDMtDLDroHx2JnUH2uJwM1DE5Dp5YCiEC/sHjlEPZY6husHRqmMoGSlto9IxEcTklXm&#10;sIrnoyyX+R1piSjq440lrhbYSHjt5GMpkpV1NvL1u1L6KxiusjFBpjmRamOOdGM9FHkTb8Rn04BI&#10;rEvogwoisKSPD7YRoRuT41AY4YN1Q/qiiYBrJHwaCcziEKLO2wF5xNG6AeHYSgCXhHqhiufLloFS&#10;h9Ia83t2R4mfB3YM6YfSEF+s9nPF+qRYrON2ark/GURyBnG7VpYlx2DtsBhsJwx3jEviOrFoGBqN&#10;8vgQwjGa8Ca0CLqauBCUEndFgW7YM6w/Nkb1Ut3qLDMkDvl7XWVljA19w7CWyF7kYIzlPnYoTuiF&#10;xpGJfI8ELHKzwiJXS2wlCOVYbkvph8WOJljhbokNAyOwf3wSdhOlxaGuxKwnPiIqi3wdMFPvA+S5&#10;W+Ho2KE4PHowNiVI1tQW9TGhODQ1DYdnjsHOsbxRTIpW264LD0S6RU9kEobS12ObMOQ5pO30ugWG&#10;n7/6BX7/X9JNjfRdKHX4NH0E/vwX/4g16zZjDkE1d8FyZGUXIienREV2dhGysgpVyHxeXlmbkZ9f&#10;joKCChQVVaGYF52SkhpUVxOAjJoaGQt5gwrV8KR+LWpr1vC5OlRV1RCGBViRsQqfHDqM3/zHb9V+&#10;fcUd++PX36n+FaWrms9e/TOKVpdi2qBRWJmYhvzwROS6BGO1qQtyejohl9Nyn944NnUenvJ9/uHQ&#10;cfzztVt4des2nt+5g58/e45Xdx/i8+t38eXlW/jy8AlcLalEQ8IQVd+w0NIReUYWqCAIqwSD5nbE&#10;oWCQB1Pbbc2PiEr+iCXU2IgCPGmMovP4L423IfJtoRnGj5+DF9Ia4vFtUU0YVhCNEjJucqWMuWxP&#10;HDtIC2Tp5FqASBRyueY5Tu25roOjGku5wtEdxU5eWG7jilmOnpgRHIF6Iv/e5Sv47OnnuEs8XCTi&#10;Ll66z/PvN7h+/TF2bPkIS+evwKQxUzB2xHikL1qJ3Ts+xoP7L/H82S/x8sWvcPX6AzUaiGQZbxJ8&#10;2oyUAFGyhtqOo1VxpoKiNO64jQvX7+Pavee4+uAlThOLn3Cd2v1Hsbh6AzG4CmFpk2Ad2R/GoX1h&#10;HhoNj4RhSJ6zQhXF7r9E2Dz5Oc4//xLHH7/Evhv3UH/sNDI2bcPUojKMzViNZZUN2C/v++hznH75&#10;K+y5/Rgbz1wlwg4RZOswv7ASRRt2YN+pyzgj/SESghu2H0B94x5UN2xHfulaZOXzpqmmCU3bD2LP&#10;gTME5ANcJ5qPE8+bD55BzoZdyGnah/pPzuCTqw9x+SmPx/N/wKk7L1BL5E1ZXY5x2RVYsnE3Krn+&#10;R8Ta+ee/wtmnv8DJh6/4+CFqD5zA5KwS1Zl3FGPY3BWYnV+Jiu37sOvURXx88Qb2n7mMbYdOYufh&#10;Uzh++bbqp/EuP/9VYk/GWz53/qZm/GtOpcsdmV65cg+37z4j+l/wu3yIq1fv4wa/q+u3HuI2sSed&#10;nF+URjbS4ObiXZw4dxOf8rUnz0s9U36H/I4k0/jg4Qu8ePQcBzdswcIBQzCS2Fvs6IF8Fy+UyI2I&#10;ndycOKDclhC0Y8i0JRxU5rqEUcDzMcfBHpkOdljq6ISZrl4Y6e6NWGd3eFnawrB9F3R5rz0vyu1V&#10;K+LuHTuha7tO6MRl2u5luvFCr7BHELTO/mmjG5+XUOu9BYTa6P5hR3RrJ9v/AB3ffZ/wew8fEjMd&#10;CMEfhqa7GqljaPCzd+FpYoBBAV6qKHkSY3pkAObyIrswJhCLOV3OC85qXjBLRycSaUTczJHYOGsk&#10;muaMxpb547B14VhsXTAOm+cRhbNHQPopXEfkbZierAAo2cHWoenLUPo2TOZUOrwegvqJA9V07ZQh&#10;aJg6BGsmD0Ydl1WPT0TluAEoG52AohExyEuORHaStDzuhWXE3YK+fpjV2wPTQojCYGdM70MURrhh&#10;RqQHZvT1wsxoH8yKERj6Y17/YMwbEIrZ/QIxLdYf0+KDFQzHMUZFBGNQsA+ivd3Qy8UJtvoG6MLj&#10;KZh+/x1p6a2tX/gmzP5s8DtpT0TKkHUSahi75nGOP1S41ExVkXSr0L5GN2T9H6zXjMAfBs/BDz5A&#10;N56HelyvJ88jow+6wbRjD1h01odNVwPCsDvsOnWDU5ducNPTQ6ChAeJMTDGS15WZ/Du+xMYWq12c&#10;Ue7vg/IAH5QRzjW9AlEV5I1iL2fkEkZF7g5Y3ycIO/tHq/kFep1US9l6nlNFjtZIN9JTw+RJQ4nN&#10;0b3RFNMbayODscrRAnnEYU1EgILWhv4RODRhOI5MSUPT4GgUBrujNjoYB8YNw8mZ47BdMpL9+mAt&#10;UVdAaGUQPpsHRKl1pL7e8dnjcHTGaNWCuSm+D3LsLbDCqIfqWkWmhe722JoQqRp47E1JREN0CIqC&#10;PAjV3thHPB2eNhL7xvEGaFBf1Mf1wjYicE/aQOxOTcS+tMH4ZMwwbB0UrYpW10aFqKLkHBcb1do4&#10;z9MJjdx2JW+uioO9sDkpgXBKRDW3s8TDBqtDPYnOGGxIikMdYbyW77F1BMFHFNbyRqWYKF07KBK1&#10;CWEo7sNjMTgWlXJcevlg/7AB2EGEl3s48XPoqci1NceWuHDVmGYj8VYX3wsNSX2xidusHdAbGX68&#10;kY3yx25CehdjN5EnxdQ5AS4q63lgwjBsIUql0UtDTAj2DeuHEh9nzOzaDtn8XqTl9ZFRQ7E5PhxZ&#10;HrY8xiH4ZFIqtqYNQMNAwnqw3CDEoCbMV/UHuaxHZxSYmaj+ELXd02gxqAvFFhj+y7//VrVCFhgK&#10;uvgf//Wn73Dr7iOV6ZOxkaVTa9UaObdUtVBevbpYgVBC5ttCoYQWhoVyYSQOBYaVvIhWVa1V0QLE&#10;unWor2tAXd0aAlGe13RqXVhUgtNnz+O3//UHBUPV8TZnZKjk3/3xW9ziBThjQQbG9x2EFTFDkR/K&#10;u1THAOSY8AdhzDB3RZYdfyy947Ft8mycJjqfnjmvRnh5+eQxnj9+ghf3HuHLh8/w6tod3Ni6C1um&#10;zUFRWBRyHTxQYuuCfFMrHRgKrkTZlnz843H4vwuGKtoA4Nvip8BQsoltwbDOybUFh1ogVgkKZbxG&#10;B4LSkRdwGQ3FyRP5zj5Y6OCJMQ7uSE8didP79uMzXvifPnqFO7ef497dz/Hw8S+wZy+RtmAVZkye&#10;i1XLs1DCc6e2oh6bG3fiIvHw4N5LXLtyHzu2HVBZxAsXb+MWYShAFBxqEajqtDXjUKaSrdLiUOry&#10;SUfTJy5cx/6TFzF9ZSH6jZ8Fr4ShsI2IJwijYB0eB9/BI5CyYAUhtgM7iJdjhNep+59hNwFUIdBb&#10;04ipxZWYkFeCeTUNKNr5EbadvoKzj75Q2bvdfM+qgyeRtXkPZvGcn5pVhFX1Tdh18pIax3nHodPI&#10;Ll+DBRn5WLyqGIszijBn0Wosko6jtx3C3Ye/IMR+iUef/Rp3nv2KkH2MOn7u1NnLETlmBpJmLcUs&#10;IrB8y358ev0Rzj74OT6+9hhrDp1F1pYDmF2zCTNK1iC/aS+2nbqGT7n/gsMTDz7DmgPHMXlVIXyl&#10;gUxgBCMKHn0HInHcVExdlonc2vXY+elpXOCxlc6777/4Je4+/bnqT1H6X5Th96TuoDQ4kZDGJ4LA&#10;mzcfq5Bi5e0E7wY5djsO4MTpS7jGY/7o0Wd4wPdX3dsQ2qcv3cUpgv7UJQ3gpc/Km3ee4PGjF7h6&#10;+gLKFy7DGC9/jDI2xypnL95kuKvMYDmjiggst7VDKc+5N2For5aVMAoYeTwfc+xtkUEYznX1xCg3&#10;L8Q4u8HD0gYGUvxHTAjMPnz3XXRq1w5dCUHpVkZQKFPpekawJ0XEbaFQ4qfAsAvBoUWhvLfA8E0M&#10;6sbrxic93nsXbrzQJPq5KxhODA/AjCjCMCYIi+OCsTQ2GOkJocgaFIH85FiUjRqAqnGD1Cgl6wi8&#10;prkjsWXBGIXDLYRh06xmGE4dRuANVVNtp9a6IR1cr5uapFAo0wZB4IQBxGFicwxUj6vH9kPl6HiU&#10;jopHycg4FKZGI2eopuh4YV8fzAn3wMwwd0wPdVUxrZcbZoa7YyZROIsonB3NiPNXMTchAPP6hWB+&#10;f8IwQQPD6YThxL5BGMsYGR6EROIlwsMZfra2sOjencdUm3Ul8v5CGOoiT2DXgjt5TgeKrUP7Gt34&#10;aTD8ANIYqRtD74P2r2HYqbuCoXVnPVh37AIbnj+OHTvDs0c3hBoaYqCpKSZYWWMBz/nl/LueyQt9&#10;niNvhGwssNTMEMsJrZXWxnxsiiwJK2MFlQIHK1XUuahbBxTbEQjSZYur1M+14G/GCqUu/P0QjKvt&#10;zLHCwlB1M5Npb44cN1sss+qJpdZGKPTnjT8xtNrDDgss9JBNlKyNCSVeeHPCZUtsjJDpaq0iw94M&#10;Zf5uyPV2RH6gm8roScZwdzJxFOKjsoTSJ6D0wyfD81V4u2BTVC9s6humWhkXejki08kSFWE+2Dok&#10;FntGDIS0eC7r7ae6sNlCyB0kBg+MGoK93Oa2gTGoDPJSxcdrevtjazxvUDi/lMejQGAY0weVwb4o&#10;8HHF2rg+3FYMamPCkOFpj/wQL2whbDcRhtV9Q1HWx081RNk8NBabhsZwWSA2SgtvLisjDNcnRnG/&#10;fAlyd+xMjMHe/jFo6h2EEkcbLOrSgdjujvVhgaoF9okJaQrUO0YNwrYRicTgYGxN7Y9dfCyNXKRR&#10;zb4xSfh4XDKhOwiHJ48gtodiE2/2igJdsSYiEPuGJqDQzQ4zu7yvOibfPzAWR0cmYVdiNPJ5fEtD&#10;PFXRsdT5LIv0R7VkcIn3xugwgtURMq71akM9FBkZqWH4BIO68QMY/v5P36hi2a+orj9+owHiv//u&#10;jzj06Uks5sVCYJiRma+QmEfoCfgkaygg1GYQW4NQGwJDLQq1GcOKijUKh1oganAoKGzAmjVr0dCw&#10;DmVlFQqGGxs3qfqFf/j6G00mU/ZTAMsd/uf/9TscPXwac0ZPx+igaCzv1Q95vpHIs/NVmULpoibP&#10;0p0/EA/Mt/LAAt9QNQbykQ1NeHn/Hh7ev0tw3Mczbv/Z7fs4sWMvctPGYbZHAJYJagjDUjsXVZ/p&#10;fxcM21pXnmtB34+JVvj7c/G3gqEWhyqcpF6hwNCWMORreCFWWUMnNxS7eGOFkxfGmNthckhvbC0o&#10;xIOLV4nyz/Hg/gvcJ6au3XiKhnU7sGBhBnJXF+HjvQdx/tRFHNx/BPU1G7G5aY+K4sIaLJyfwfOu&#10;VGWpbt95hms3HzVnCAkVgkyKnQUZkoGSkUWkoYPA8Izg8ModlTk8d+0uThIl0jdhwbrtWFBQiRm8&#10;wZnKmMNzNXPdJjQeO0tQPcUR3njs4XtVEYSzC6sQM2EGXOIHwza6P/yTR2I8X7Pu6FkcvvcMnxB9&#10;koWckluO2Gnz4T9sDFxiByMybRIWl9Zj0+EzqN95EItyyjF10Srkljdg+0cnsOfgWazffACrC+uR&#10;lVeD8qpN2PPxGVy6+Ry3nvwCt57+EnuPXcLEZbkE3QjYhsXBLXoQ4sZMx9Lytdh57hY+vvUUO4it&#10;HMJy4PxMuPVPRUjSWNUgZWnFemw4fA6Hbz3BsXvPsfaj45iZWYjo4RPgEZkAx5AouIZGIiR+IFKn&#10;zEbp2s04weN3+/EXahxkGfbv7AUpQiYEiTrV3yBBKFlDqRN6W4qO+V2cOnWFv9/NWLZsNZYvz0Ft&#10;bSMOHjmFk/wub9x4gMfc3iPpl/HuC34HD3CW34V0iH360g3cuPMIT56/wqP7j7G/cTNm9R+Mofyt&#10;TTKxQb6rN8p5Y1FsYYsyoq7SxvatMCxhFDMEhvk8F3MZAsPZzu5I5fkYzfPS394ZNoZmqsJ/+3cl&#10;06QphuzwXrvmjKEma6gyibxQq7qDRJ8UEbeOvwSG2tACse3Q1C+Uaff33oGLQTf093HBmD6BmBgZ&#10;hJn8o78gPhTL+vVS2cIVnK4c0BvZgyOQkxSFvGG8aI1JRM3EQVg7fRg2zh6BTfNGYjORuGl2WjMO&#10;BX6vcfjDkCHxhnCqQaFgsHZ8f4VBbQgKK0bFoWxkjEKhZAtzh0VgRf9ALIjywfQQJ0wJdMCUICdM&#10;DXFWQJwdTghGeSoQzon2xrw4X4IwkCAMIgiDFQrn9QtWMJwRG4BpcUEKhuP4mQWGAwK80MvZHu7E&#10;kXHHjjyOAnzCUOoX/iUwlGiGn6CuE7+rDh92VMiT52R7qkFJM/L+u5DsYmssauOHYyV/oMkYtvtQ&#10;B4Zdm2GoB6uu3WHN/bHluk7tO8BPrzsiexpiuKUlZvI8T+ff5Cw73gQ52KHE2QFFTnbItbdGrp01&#10;VhGIOdamyLe3UOMaS4fP0ued9B0oo4VI58cy0oiMyqHGM2YUEosFthbItTFDtpWpGtouz9GKN/g2&#10;WE4oLjTujkUm3QktAywx1cecHh2x2LSHwuMqOzMss+iJFVbSD6CV6px6mbkBMonMlQ5EqZ8zqiMD&#10;sC6uN3YPIV54Pi/V76KGmlPvT7hI9zWSwZTsZaalEZYSV/MNOmOFtQny3e1RxNdIBjPd3hQrm9G5&#10;NiII9WH+aiQWKRZfbm6IJXxdPrdT4uaAZZxPN+1JIJuj1N2Zx8sSKzlfwhut+j7BqOkdiJUu1lhO&#10;QBYGeqJOurEhLgWzNeH+qkuf7URpRS8vPheg+lUs8HXj1J/YdFQjvWzg73JPXBQ+SojBhgAfrDTo&#10;joyeeqj0dMHeQfE4RhweGj1UoVayp1Lf82OCVrKcAu3VnnaqC56jE1JxZGwKDnD5npT+2Bgfxs/M&#10;a24vX+wa0BeFztaY16Ud8mzNsDk8GLsI3ybub5V0Ph7ggT3DB+Awt7FpSDTqokP4+nCVydwTF4mt&#10;oUSruRlyeA6VmpgoDGo7t24Thn+kBKWj6D98/a2CoYx28o+//nc0bt6BmXMWq6JkaXAi9QMLpa5g&#10;QYVCn2QOJVpjUBu6KBQQlpbWEnx1baBQipTXKhgKCmtr67ndfBQUFuPQ4U/xq3/8J3z7vYBVU8wt&#10;MPwv7uerL/4JW9dvw4S4YRjj0RvLfaOQ69qLPwIv5BGG+eZuKOB8sRvvqu28McnWDXOi4rC7uhbP&#10;7t3B82dP8OLFMyLlKW5duISqjGyMcPXBKCMrrHAgDLl+ITFYZi0tkgkqLQz/hkXJbYWsr13vR0Ub&#10;AHxb/FgYSrQFQwltplALwzonqW/YDEPetVY4ct1mHJY4uGK1FCXzPSdKVzajx+BI4xY8vv0Qz4jD&#10;J8+/xC0Ccd/Bk2jcshuHDh3H/buP8fLZFzh3+gqqytYgb3WZaogyfuwMzJyxiOfIFtwicu49eKkQ&#10;KDCUrOENLrt//6Vq3SyNWSSbKHURBYYy1J50qC04vEikXLz1EDeefIGLXO/EjYc4zOWfXL6Fo1x+&#10;+sFznLj/FPsu3kDp1t2YW1iOflPmwqPfUBgF9EZ3j0DYRSRg8KxFKNn1MQ7efYq91+6hYNs+pC5Z&#10;Bf+hY2ATMQAWvWLhNzgNk1YWoWrnIVRtO4BZGUVImTwfc1cUqBbKl24Rfw+JpXuvcPDYFZRUNvL3&#10;loVlq0rRtP2QKk6+//KfcIOgkhbIoxZmwyNmCEz8w2EVGougpNGYkFmM0j1HsOPKfaw/dRNT8xv4&#10;vuNgH9YfVkFcZ+BIjFuSg6LG3dh95ioOXr6NvacvYc3Oj7C6ei0W8zc8f2UeFq4qQHZJLffrU5zl&#10;cZOxoC/ffILzl+9pRmohQE+evq5pbcwQGKrv4d4LlS3cu/cIf+/V/PtQhaam3c2ZxZv8Tk/iwIGj&#10;OE9M3nv4SoHzwq1HOH3tDo5fJNyv3MDte4/x7NlLnDt2EkWLlmCMXzDGWNpjnoUDChw9UMHzqNSS&#10;ILSy4/lo91YYFtvYoYihhaFkUVY4OGKanRMG8fVh1nYIdnaDl70LLPWMYdChKzHYDu2aO5v+kNOO&#10;7wraBHHNxcwfdFLTtuMnFCXz4i5FyV0ZWiTKe/93MOz27jtw1u+KBC9nBcNJhOHsmGAsIgZXJPbG&#10;qoF9kNkcWYPCGTLtg4LhMSqLVz1hIOqnJBGIQ7FhRgpRmKpC6hFqMoPDCD/BX+sYgjWTBnE6mNOB&#10;CoUCwZpx/dW8TAWFpSP6oiglku8XhdVJfZDeLwALpIi4lzOmBhGFhOFUKT7u5Yo5ROE8gnEuQTg3&#10;xgfz4/ywIMFfgXDhgBAsSgxVMJxLGM4hDGfGBWJqDGFIFI7nBXUkL+T9fN0RRPw4Ekg927dvBrb0&#10;C0nc/QQYCvYkWtaVzCC/o47NKFTFx1wmz7drfu4HIctbxYeM1iDspBNvwlDOBcKQNyJ6PJ80MOxM&#10;8HaFWWeisEtXlS10aN8Rbh06obeBAQaammA8z/+F/FucaeeIHM4XyDi5/PtbynO+2NaG1z1iztKM&#10;CCS0BF2cyjBuMmax1DMrt7dRDRGKrYgrGytUyFjDNtZqaDUZVk3WL+Z60rq2yIHbdubvitCSTpNX&#10;Cxbt+byrHadEJOG3mpDL5fxq2+Z5tUyTqcz+/9h7CwCrrixtOyQQXItydy+qcHd31+ASXAoKKXd3&#10;wT1osADB3bWginIKiLWMzzczPS1JOu//rn3vKS6XW0no7sw/33xD95tj++xz7pHaz1lrr7W5HEvo&#10;Eng7OmE4zhF89g3qjTRvV0RZtoYMGZfO8013ElCV0VAsEUmoiiIwxhFmpQ9itIMVIgmKEZzG8jgx&#10;PE6ErHe0VseL4vpwa12SZ8kdKH0WBXDFRR1NQI534PnY2XBqiwhrC0TaWfG3uKgUNumEt1hPZ4Ry&#10;vwjuk+zniSQfd8RzXX7nIBwYSvjq31W5uVMoGXklxo3Xl/tG89gxYun088A2AuGh3j2wNYjtHH+D&#10;/I5YW0v+Tra1fGazCKIJ/q4IdRHIZRtJ+Mzq6M9juSJMAlYI31u6dVDJqfME9Nr5IMnXhdt4HQiC&#10;+UG+SOU92NCqKe+vLfL82Qa38VbHzvD3VAAv13jPkN7I79lBjYud37UtdhEgPyOwnhzUH5u9vJDE&#10;ZyjTlvsbWAtNgqFYCGWIud/96TsFif/2uz+qr/fMnI2Yv3CFAsP1YbEqoXUyIU9gT6DPEAANgVCT&#10;AKQhEGZmbnwDCN/oZ6h3JW/Zso3lM7FhQxhyCHB37t7H//m3/1BA+IfvdJbNP4ob+Y/foqSkCnnx&#10;mZjasT9muXdAmE9XPpDt+KDxBojF0MkPiQTCVJ8u2OAahIUufoibMBU3DhzGi+IigskzlJcUoeLp&#10;UxTduoWt0Qn4yNMPC2xd+AXkz5fDm1DogTRbGe1EB4Y59oQrgb3/R8CwJjiFYJgrFkMD5Yn1UMDQ&#10;w8BiqMCQ+xAO87g+14v3wsULa9jIz+NvXta+I1IXL8OtsxfwsvwFXrz4FUqff4kHReW4W0gIKq1E&#10;JZ+9L179CkUEu7zsrVi1fAMWzF2u4DAna6tKkVJR8RWqqr5RIChwIn3YxFoogRDnz9/EDcKgBEsU&#10;l77EXYKfwKFE/Eqww3VCpNbnUPrPPRZXadkr3C17gbvlr3Dh8TNsPnoKwUnpGDl3IdoNHa0SVpsF&#10;dYN9lwFoN3wypq+JQeaBUzh69xn28XzCN3+CUcvWwXPIWJi37wmrDn3g0WckJgVHIHHnp8jadxLL&#10;otIwds4KLFwbi52fnsX1RxW4+/Q5wagYtx6U4Unpl7h47RE2bz+ENRsSCIepyN9+kPBUiEL+3nN3&#10;S5B34AwmLQ+Fe++hMAvsynPqAv8REzGTcJh25CwO3S3D5jN3sTAuDz0nzoNTp/6wb9sbvj2HY+DU&#10;eVgRnYptR07hKq/1o8pXeFL1Be4Rgq89eIqr957g5qNnKCx9wXN5qYJ25JqKe15zG8v1FWutTGWd&#10;XHtJLyQu5Gzeq8TEbELgBQWKcm8uX7qFLQT55MQc7Nl7lPfhCR4S3O89q8Tle4W4fOch73sRSnjf&#10;H925h52ZWZjfbyCmunlhmYyLbOmEZCdPPm8+yOYHmnoW+azVBoYpTs58b/kHXw+GiZ7uCPf0xHw+&#10;xwPMLRFkZom2bEzb8j33sHGGgxnhUIJOGhAIJAExoayBAjOBQ91wZZpruTkb8rf188FQidAhYChQ&#10;aBoIDaVLV2MIhjN7deL16YxlA7tg7bCeiCAIxo3tp1cfxI7ppRQzuqeCtMSJfZE2bQCyZg5BDmEu&#10;f85wBXriHt6xWFzIYhkUCBz9lgQKxUooUKhZC3NmDFFuY2UlnNofqaw/cVwPxI3uhvDhnRAiFsBe&#10;vljW3QtLu3PawxdLlfyxrKcOClf3JwgOaIvgQe2xenB7rBnWESGEwbUjuiFkVHesHtYNK4d0wvJB&#10;HbC0Bgw714Dh4CAfldfR09wcVpICiPdJ7leDOgS1dwFDfSLqt9LL8L7+bBnvS5kCwzdh8E0ZgmFr&#10;PkOSx9CCsqGcmzSHW6Mm8OEz2q5JUwy2tMQUezsscROrmeTudCMkuBCoCHYEwix3fjQR+lIJdwJ5&#10;aYS+NAJXCgFPwCtLxvilcgQiHeyRzrpksIYcgqGM2JFOgEohQKVSMsqGQJtY8kRpBMUMwlQqQTND&#10;xgkmjCZye7KjHd9RW/7t5zsp4/cSvuIJRUkOMn6xg4qGXWfeXLk/d0iUbp9uyA6Qbl7Waji8TJ5j&#10;JttTOb6M95vuaK8gVcYZVuMRy5jDPOck/qZEnpMML5fG85Dh3wRi5XhyfJHArgJgd35Ecl8BNFmX&#10;5ijQy7p5jVJZdxKPIRJYjOV5xPH3iRJ4zASWE9CO5zUrCPLDwb49sKNLO6QRFJMJhEkuDqpMCn9r&#10;HI8t1tgUAm0i68lj25dgaY5EKp31xViaIcysOaKtzZUFVwGsJKM2b4ENli25zgKJhFix5sbYESZl&#10;iD+ui7W3JrxaKCgOtWip9s/k787x5N80Wyv1+6Sdld8q10G6AkhwidQf585rzmsdR1BMIdBnUDva&#10;BeJQt64EQw/Vr1CNdiIMowdBk2D4p+91YyP/XvoXfv8D/uGf/42NwX3EJqRi7oJlWLk6FBvC41Tu&#10;wkTCngCfwOCPScqIpVCDQnEfCxBq0sCwBhDztxAQNylXcnJyKtat24Cdu/ag6vkL/P4Pf1Lg+kf9&#10;ef7hhx/wL7/7PW5dvYP4Zesxza8b5jsEkvYJhY66sZCT7UnbAoYugUggLK6x9cYKjyDsXb4Glecu&#10;oJIgeOnYEZw5eACPzl9A9a3buLh5O1a27Ypldq78yiEUOhNsCDVZDq4UwcdOB4a5aoxkXlSxHBoB&#10;YG3SoE+DOQ0MTZUV1UCfgfIcXUzL2VUPfXJefMFZtwaC2tB7mgQIDaEwn41kvgshzwAINRlGKGtw&#10;qKRfzuW+ojxCYo6rgKH8YeIDS+XwD1Qu/3iJyzmFIBrBa7jCzgkf8xxWDRiEA9k5KL3zAC8rX6Kc&#10;elRcjjsEhAeFxXjytBTPigkOF28jieC/eMEqBBMKN+XvwpWLd1BS/IJQ/5XqsyZgIrr/oASXCScH&#10;9p9Q7sxPPjmGK9fu4y7BRiyHYlnURcM+UP0Nr9x6hNtcd5dAee8pAU0gqKgCF+8+xt7PziE6qwAf&#10;rViDvpOmof3QUegwajK6T5qNySvDEJazHVuOXsAn524h9+BpLIxOQ48pc+HWbwQsOvWCRbueCBox&#10;BeOWbkD05n3IO/Q5wjK2YgyhcMrC1cglKAoU3nv2isd+jit3inDx+mPckfQ1jysJT0+Rt3EvlqwI&#10;w+JVEcjfdhDX7pfgfunXuPbkJXL3n8L4JevgPWAEWrftgpaBneE/fCLG8txith/BznP3UXD0MlYm&#10;5GHw9CXoNHQy2vYbjS7DxmPQ+OmYv2oDcrbtxvmbd/Gk/DmeEtCflL1EMaFYVMR5gUJxzQsUKle9&#10;JLLmdRMYFEuhgKDMixtZwPDkyUuIiUlTcCjBJwLuApCbN+1CZHiigvr4hCwcPnYOtwvLcJ8fdTcf&#10;F6l7XlrxHMW87yf27kXYzJkY7+WDWY7uWOPogQjCW6q8e858xjQw1AedpHOaTuAzlEChWAwT3cSa&#10;wSnBMNLbB/McXdGzaUt4NW4Kbxs7+LE+T34AOlvawbaVOVo3bUGwIyDWa0QwrKd3K4tFT+dabla3&#10;ERvwRmpZrIkyjJkAo6wTy6GAoSSxNpN8iGzEa4NCsRoaupFr62eoDYknakYw9CQYDg30xqzenbGg&#10;fxesGNwN60b0VHkM48f3R+KE/kgY30+vvkiY0Jvre3HaE0kTeyN5cl8kTe6DtCn9kElQzJkxWLmC&#10;N88fpdzFAn6yrLMGDtdbCnVgKOtlnVgLBQzTJvej+iKZx4gb3RURQ9tj/YBArOrjh+U9vAmEnmq6&#10;sncAVvXl+n6Exb5tOSUM9muHYILhGkLhmsEdEDJUoLATIbcrf083rB3ZjWDY9TUYDuyA+f07YB6h&#10;cA5heGrPjhhAqGjPxtTDvDWsGzdWgRtyXxpQkkj6DSgUF3EtUpZA3ucaMBRrH9drMNeA90tcy8py&#10;yPV1uf0tcT9jSb0Ch4ZqRDXhc6KLeH9TAoYtPqiPlnUbwoxlzHhcSz4v9oRC1+bN4NWkCdpw2q1V&#10;K0yws+Oz7IhgPvuRfBcS+Dc+yZ7gZ0vwI+hlEXqyBKQIPbKc4ehA2CIsEd4E+mRZoDCPQClQmGxt&#10;pcb4zWJ5GRUjQ8rYsy4CUzqnMoqH7JdKCVimC2QReGQqx0i1E4sjgZPHVIBHSbk0Hk/GCpZyyYS3&#10;CAKSpKORPo7iLlZj+LLuLJbNFaAlaCkwFFDleecQdLO5TrZn8DgKGKVeHlssnAK78juyeVxRjivb&#10;HCqbdcl4xdpvT+Mx1DXgNcog/GS7sH1i3em8hqkEJFGirQCwAKYAsCPZgetlO4+b7+2BnYSqbUH+&#10;yCSEZfC80+U3KhCXBPu685Lrk2htyevGeiwt1PWT6N801ptoY4UkQqMAbIr8bsKnjJISy/IC1jKW&#10;sfwuqSNJyloTmFk2UWCXwJci907/e3P5Ny1T5vW/NVOuu8ChXGeWEwuvgGaim4O6zmI5lTGppT3e&#10;6uuDjR5s83numvtYopFrBcM/krYUcJG+xDL367//Jxw/eRbrw6KVK1kSWsvoJip3oaSeMQGCmgQI&#10;xaIokj6FAoWa+9gUEGrS+hhK4EliYjLCwyNx5Ohx/MM//BP++O13yn0skvOUyOS/+8f/g88Ofobg&#10;8XMw1a0dltj4IcYxkDdcEuB688H05QUhGDoHkL59Ee7gi7j2PXF6TQSe7TuIc3kFiJ03D6EfTcfe&#10;6BgUHjiMwp2fIGPgSER7BSHdow1fFk9eOJ2FLcteA0MCjwK1XxAMBez05QxlEgpFbBA1MNSSZxum&#10;s9GUz8bUEAwFCDUZQ6GoBgh/lnht+AUlX2mibM7n8MEtIEiKOzqJiqBW8vd9HBCIxLnzcXHvflQ/&#10;fYaXz1/h0dMSPKQeF5Xi6bNyXLl8G1kZm7F88VqsXrYBednbFBSWl0g/tBcqIOXYkbMqyEHclseP&#10;n8eF87dUuhtZt23bfhw+fFq5N2UEDrF8CehI9LJMr958pIJTJPBBopplnbidZUi3U1du4ZMTZ5D/&#10;ySGk79yLlO17kL73CDbxeAcu3MHpW0Vq7OKULQcwY2U4Og6dAPuOvWHfrS+8Bo5A/+mLsDQ2C7mH&#10;zuDEzSIcJ/Rl7TqKReviEJqYixMX7+I+ofDOk+e48UBGZinGpVuSzqUI9wiHhcUvVR7DhJQCzFkQ&#10;jJUhMdhLuLz9+DkeV/6GcPgc2/l7l/Gd7D9zAXwGj4RH32HwGzwOw+euwprUrcg/eBZHrz7E3lPX&#10;kLnjUwQTXmcvX4sJsxZh1qIViEnNwolzF3FPYPyJpJoRlajxqOUa1VwfgqGhtL6FKkXN3SKdtfZh&#10;KQ4ePInQ0Hi+xzsULEp/wosE+xy+96nJuYiKSkFoWAIKtuzFhRsPcJ8fAvd472U85OeV1bh14TLS&#10;V4dgbrdumMyPr6V870JtXfnHzp1/5AmCfLaVG5nPkPQxzCD8SX9CYzAUV3IaG01d8ImLAsMoH1/M&#10;5kdJZzbwTgQBpxZmcLN2UBZDFyt72JtZwqJFK5gTHCVRtbL+GUmsgmI1FCgU65RAo9ZXUANEFazS&#10;sKnKR2e6Din3up+hKSB8rddD4onF0INgOEzAsI+AYVeCYXesG9kLUWP6EAR1YFijiX306qUkcBg/&#10;XtQd8WO7I4FK4nLqpD56SBxS4xoW+JN5nZVwpLIOijKnDVQWwvTJBNAxYiHsiugRnRE6KAghff0Q&#10;3JMf3j19sJxTkVgNV/Zpo4JP1vRvq6yEhlo7RA+FQwUKO2HdcD0YcrpGgWFnPRh2JBi2x7wBXTBn&#10;QFdM7t4e/f080NbBGu5mrRQYNiMYyvVs8B6Bj9Ma8VqbtPJpku0sJzAnlkO1DwGwCaGsESVwqKCQ&#10;6wX2pMzPkdRXcw56SZBJ43q6NEiGUhZnbmvJZ0jAsCWPZ0aZN2gIOwKhU5PGcG/4Ido2a4L+5maY&#10;RdhYykZ9LZ/vGD7rSWyHkglnAnlidRPAkmmGfp2hBJgEsgTABAwF5hTAUbJe4DCTcJIpZQk2IrWf&#10;rNfqFvjTH8NYCuCMRYgRkBJLX7y9tZpK0IscW4AwXyCVU6lbyos1yzBtikTQZnMqyjKa1qRd4VRT&#10;jsCffruhtAElDCXnnCUp5KhMA6XZEixFhDy5Jkr8DTp45jx/k5RTbS3rkPOW6ybb5Xzl98hUO/dM&#10;gqlsU6DKegRyNWnXTvtNIvntMs0gQGqwrdWnXRNNct0MJdAsllbps6n6j8rxOJ/L61zg7oZN4snj&#10;NTIlDQpFCgwFtsSd/AfOSHRyZfWX2MLGcOXq9QiNiENqRr7KQShwKMEnpoBQ088BQy1FjaEkXc3m&#10;zeJW1vUvFDi8eu0G/uM/fo/vSKsyyomco7iS//Dd93j+/Etsy9iEeb1GYpqdP4Jt/ZDiGoRc1zZ8&#10;QHx5kXxI/ARDKsrKHfFugcjuPhCHZy7CwYUrkDhyPKb7BGCSixeCu/XGjrmLcCp4HdJ69EecO6HQ&#10;zV8HgnYkc3ElS87CN8BQB3Amwc6EfikwzBXprYM6MNTBoc466MqHRx5S7q+3Hhq7kWuDwncXrw0b&#10;aklZkylfcnowFBgVq2SOuzeSXT2xntdxtq0j5rXriOwlK3CXHyBfVrxAJfWQoPC0pFxB4s6dB7B8&#10;6ToFhhuzt+POtUd4Uf41qkq+wCUCYFb6JqwJjsCSRWsQvDIM8XEZ2LXzMD47fkHB4eGDp7BrxyF+&#10;bOzCZ59dVLkP7xF81MgonFcBKRJQoYBM1gk0FuPOwzLCUgXuSWqbkmrcr3iFB1Vf4lbJC9wr/xK3&#10;n73AWUJp/q4jWBGaiPFzlmLAxFnoN3kWJkvev7RcFBz+HCdvPcXt8q/w5OU/4NHz3+Ay4enAqcs4&#10;/PlV3HxEmGI9NyWogzB6med0iYAq53LnPgH5cSVKyr7CZ6euIjgkGmMnzEY4we78lQcoqvgGRc9/&#10;hftlr3Dm3hNsO3EWsZt34uOIeAybtRjDZyzFrFXRCEvZjBOX7uIhz+FOUTUusP6jZ65hz+FT2Hv4&#10;JD47dwX3xTpbUqGml2/cw5Wb92t06fpdXL0l1tWHb0hGJpGIcC3oRCQWQoFwgT+xGIolsbSU4Hvn&#10;Kc5+fg0nef3lPqwPjUN69hacvXIHhSVVKOKxn5c/R9nDJziQtwmL+w/ATA8PLOAzssHJA3F2rvxj&#10;SuCz4xe+g3zl84td/THmtBYwFChMd3NHsriRqSQvD0QrMHRGBzb61gQtc07tW1rA3cYJrtb2cLKw&#10;ho2ZOaxatIZlMzNYNed809YKFLXoY8k11+SD+sq9LGCowaHO3SzSBawolzMBQCDRWNKfUINCTT/W&#10;x7CRARiKK3lYkA9m9tJZDFcO6Y71I3vrwFDBoKivXgKFvZFE8Euc2FOBYcKEHgRDAt3Yrogd3Rkx&#10;ozopxY3pQljshiRuT5nUC+lT+yqlTub+sh8hUtzEsaO6IGZkZ8JgJ4QNbov1A9pgTR9fBPfyVlC4&#10;urcPVvXxx6refljZm+v7+hMAg7B2UHusG9wRawcTAA20jkC4nkC4YXhnqgvWj+DvEclwecO6YTXB&#10;cOWgTlimXMmEQ4KhuJIndGmLPt6uCLS3gmvLlqqPYVN1DQlv79V7E8h+Cgz5HEi5D8SlzGtel/Uo&#10;iGvQWAWfiLVQ6hAo1ODx58gUGDagGtd722IoKZFaCBTyWJKuRqDQrGFDtKZsGjWEc+OG8GncAF3N&#10;W2E04WIxG/Y1HhJQ5ab6FibaOygwFOjIdCKgiAh6AioKBPUSq59YDVMpsdSJhSmLf6fFJSwuZ9mW&#10;qQccAUOxeKXpwVDtK/UJ4OgBROBQWeL0wPN62Uh6MFQWMUqOlyNdjfQgp9KmcKqghnUZg6ECoVqk&#10;gEbaOk16uJFtGmTVSN/+viF9WyttrnjZNOWIR5DK4nlIX7x0ayukWVmyXjkvShJB6/eTY4mFU6J8&#10;lYuWy+o3cfr6XHQ5ArO4nyEIGsOgkgP3I7SqemXoXWm/32CA1/OyXitTczxeR7G0CkwKEAqAi8Sq&#10;mss2OU9kAIOG0uoQKTAUK6FAl6SB+d0fvsWte48Ql5iG5avWqmTWKel5Kkm19DEUV7IpINT0c8Bw&#10;48adb2nTpu3UVmRmZiMuLkEFoZSVVeJbUiFPTZ2fBMh8R0D8j//8PR7ceYyk1VH4KLAX5joEItKl&#10;HbLc22MTAbDARTc6QjqV4hiAOHsvJLgGIK1NF2R27YcI/45Y7OCFuTauWOLEP2qebRDTthsSO/TA&#10;emcfRHB9lriRbQlXBMN0K34N/DcAw9okD8iPSbMiZtryAXXUwaHINOD9Zcp3cucL7q4HQ36NUjn8&#10;w5VHON3o4omNHoR1D2/E8PiLLR0w2coRSwnku6OTUHjlJl5UvcSLV1/i+SvCVHEZtm37BKHr+Rzk&#10;7ca9a4/xkkD0vPRLXL1wB9kZm7Fw/kp8TEWGJyEtJR9RkSlqCL3tW/YpGLlDyJLpgQOf4dKlO3hA&#10;CNMCVcQSJlbCK+ISFesXwVDB4e0i3L6rS9QscHj3aSVuP63AbXEzU/efPlcRuueuPlAWvOwtnyB3&#10;+wHk7/0UW4+cxqeXb+HS03LcJIg9rPyGUPkl7hS/xANC0mNC5UPC5W3W+7D4OR6wvpv3inCF5yER&#10;wBcJqlcInAKod+6VEKy+xJMnz1Gw6RPMnrsCYREpOHfxDorLvsTTsi8UuN4vrSa0EsDKnuPs3ULs&#10;PXmR53Ic6dsIxLuPsc5CluNveFKOosovUczzKeH0CYFXgVkZz/NpmUoELhCoSQHgnUc1MChRw5pk&#10;+c694td9O3k9xKV/itAr0eIisdLKupcvf6sk6WwEDDeEJ2CHDK33uBSllbzfz7/Ay9Iq3DjxOeIX&#10;LcdM3wAsJtRtcPfhR4QvGysPPq/ubKzYePGPVZpemXZOfLdrB8OadDXuOldyjJ8/FvADqAsbfCuC&#10;Vos6H8CiUUs4W9gSCm3gaG4N29YWsGlJIGxupqaWnCrrYcOmyqojlsI3IVA3r/U11NLc/Jg06NP2&#10;Ff1sMGzdHMMVGHZSFsNVBMPQ0X0RM05nJUya1M9AfRUUJlNJhD2RgsOJ3ZEwnqA3piuiR3ZE5PD2&#10;iBjWXk1DB/NvKKcaNIYPbYvQQW2Vm1hAMHRgEDYMCMS6/m2wtp8/1gj8EQhFYjGU9WsMJH0NBQrX&#10;D+moEluvHyoR1K8VOqwzQgmEoSO6Imwkl0f1xIaRPajuWDtcB4bBBMgVhENJVzN/QFfM6NsBYzsG&#10;oJeHM/xtzOHSooUCw8Z1dNfwXcFQgZ+4iFlWwFABIuc1V7IqJ9veUabAUNRYrJGs01Dy7CgwFHFe&#10;wFAHifVhTTh0a9oYgS2aob+dNaZ6uWOltwc2cBrFD54EVxckElSSJXiDU+UupjIIYAJa8mGu+hQS&#10;CpT7lVLuRjsrBWh5vp7I8nJTrkblKtbqIAymsk6RQIwAm6wTy5dy9xKEkgmXAnvKokXYkL6AOnev&#10;7jgyrXH/sk4lwqhKsOwmBgu2hZQCEtYpdcsxNAudwFIN7NSifEJUHqeatLIabAl4aRBmsp2tRa+N&#10;LjpYUsmfeX3eAEN9WQVxdj8BhlKeZWSqnZummt+jB0JRnnACl6Xt1tp4AcICMohIg0PDNl6uRYHs&#10;K3Xxugocyr2SZ0CmGtDLemMg1KSds0jXx1CDLurv/vlfceyzM1i1ZgOCQ0KV+1iAUJv+LcCwoGDH&#10;29q4jdvzFRQmJCTh2LET+O3f/QP+TBAUMJRzE4D943ff4R//8V9w8tOTWDV1ASZ6dMAS1/ZI8OxE&#10;KGnLm+KLAmdvfpH48CtGcp+1YWMRgFg7NhAO3oh05JetmRMWN7PFKnMXRLsHIt6zrbISxrj4I5L7&#10;JTh6Id/FB7lWvAHWjkg1tzICQwErXvT/YjA0WZZSXzpyPlJOWQ8F/vgAEcw2uXtik0QIs0yqpQ3L&#10;uShplkND6+Ffo3wnTyVxK0sUsw4MWTfPpYDQWODmjWx3bySy7BpbF8w2t8cc9wCEjZ2KQ3mb8Ozh&#10;E9WftOrlF3hWXoVr1+7h0vk7KLxfhqriV3he8iXuXn9MUNyF1SvDEBIcgU0Fu3Hl0l0FgZ8eOq0C&#10;HJITsnHi2HmUl36BspJXeERwkVQqAjL3HpQoKBSrobiOr4hL+W4RrhHGJPJWwFASbgsc3iac3XpQ&#10;ihvcRyT59x48LCcUPVNWvVuEnauEuluPShV4iXXxQcUrZWG8Q/C7Sai8ShAVOBNXsQJLnof0aRR3&#10;rSRzvn6nEJcIhBdEPC8BQ0kJc+PWUxQWVqG8/GtcvfoQW7cfwgGC6B2eVxnhrrzyKzwisD4okhFd&#10;qgmwZbgv4xcTPO9In8X75eqYD7n93iOe633pu8kyPFfZ795j/p5Hz3C/sBR3HhYTih8pIBRLoWY5&#10;vKqHQJkagqEsPyosV5bCzz+/qoBQCz5JSytASEgU3/t8nDlzTYGjWBPFzS/b8jftVi7q8uqveK/5&#10;EVBejVtnLiE3LAaLBgzDQr8ANnp+SJAoZIJhnrMnn3t+ZPAZTeMfW+k0Ln2D0vks1waGuuATAiEb&#10;zTg2WBKVHOPnh8UePuhD2LOt8z5hq44agsy6aWvYtrSAXSsLWBMMBQbNG7dUat24OVrWlz6HOqjT&#10;QWH9mj6FYkEUacPgiUVQ+icaw+Cb+jEQfFuN3nsfTfVg6E0wHNHWF7P7dMHCAQSn4b0QMW4AEiYN&#10;JgAOpPrr1Y/qS+nAUIPDxEk9qe5ImthTWQfjx3ZVACiAqEGizoKoWx8xrB3ChrRF+BBO9WAo/QgF&#10;AHUKUBJYFHeylFk3qB3WstzagTLfVgGhJmMwDBveFeEEwvCR3RA+qjvCR/dEGCVwuG5Ed6xhGQHD&#10;lYTCJUO7Yf7ALvioV3uM4jXo5moPP6vWRmBY993BkB8KEoGswaFYBmU/5UYWq6GU01sV38WVbEoS&#10;FNOAdb2VrobPRdP3P0QzqjmfrxYs06Leh1z3PiHxA7g1a4R2Zi0wQMDQwxUrvN34jvCZphLdnSH9&#10;0AT04q3MkWBtjmQJtiDEKCuRBmyuAmvSB00CLmyRSljc2iEI2zoEqryFCaofmsCbvQI4ZVV0kL5v&#10;NsrqJ/30JBhFrIbiUpXt0l9O4DLbk+8d65M+ceLCfEs8rs5aSbgUFyz3zyKECAwJgAiQCKwIbKrz&#10;ZrmfC4YaSGnS1su+GhRqUm2jCZlsT225P5VtL5ZBkR4GeV61gWH2j4BhjtTzrmAo8/pzFBDM58ex&#10;BoaimvPXTzUwlGnNsRUIvoZCkVh2BcSNoVCk7SdSYCjRyBLcIeD15a9+q9LULOAXfMj6CGUplLGQ&#10;BQpFf1NXcoEkttbmt7DxyERoaDjrSMHly1fxb//2H/ju+x/UKCziQpbz+/0fv8XXX/8GW3M2Y/aA&#10;sRjr4IcVLu0QTyjMIAjmOkpjQhBy8uZD7M+HMxApLgGItHKhXBFl64kwC06tPBFv640EWy9EEBQj&#10;Wzsi3sYdiQTCZHsPpLN8agsr5Elya2sHE2BYO6iZ0i8JhmINNARDcevKdLOHF3YHBGKXfxvV1y/N&#10;2lb3OxQcvu1W/mtUA4ZszHXpbV6DYZ6DTCXVjRfS3Tyx3tIBSywcsIgAv6hjD2QuX4175y/heUUV&#10;geElikor1LB5JUUv8PRROR4T3kqfVOHS2ZuIiUjGyqXrlNXwDiHq5fNfo6riazx+WIZD+z9D+IZ4&#10;7Nx2AIVcFjgsLxPLW6WybIkLVMBQXMkShHKdgHadkHeDECVu5Ft3nuHWLc4TzK7ffEJYekr4e6q2&#10;37j+CLcJoOImlYAWGXXlEeHvQVGliuS9/UQAsRSX7jxWMHiexxH38KWbhL7rD3GZU4EigdJrNwlY&#10;Nwhf+hQ65288xAUVGEM4pCQtjAwV+PRpNQqfPCesFqnl4mcvFOA+eEg4vfeEoMfpgyLcfkjI5PIV&#10;gqbkB7zLfe7x/G7f5/ItsZA+wKWrd3jsQty8J0MH6vpWSl9CXWLwRzVWwxqXslgPDWDQEAyfFFWp&#10;6yBWwNzc7Wr0EwFAsc5K/sKlS9eqQJTMTElLtRXxCZkKFs9duIXK6l+hQqCw6hWe8ph70nOxaMgo&#10;TPNrjzX+QYj19OWHmQcbJA/+geW7zOczi89Shpsr32WxSog72blWMEzie5BMOExguTj+EYznfuJK&#10;Xubhi4FmFnBkgytWuCYEL4E6C0KgVUszWFKtGzfTgZ4e9ppJsADBsDEb74YEw8YySkr9xir6uAW3&#10;N/2wMcsLQHJeRk1hORWYQhBoxEa+MSUwKVNZVlbCuh+i4fs68JPk2rUFnzSmmnBbc55ry/ffg685&#10;wbCdH+b064olg7sjRNzIEwYgaepQJE82BMPXQJgyRZsXt7IODJMJieIyTtRbDsVCaChxLQsYRo3o&#10;QFjsgKjhhMZhHfWWw3YKAgUMBRRlXcTQDoTH9sq6uIHT9SyzfjCXuT5UXMUChUMEDDtzSumn4SO6&#10;qgTYkYTCiNE9EDm6F+Gwl7Icrh/RQ0UpK3cywXDpsO6YRzCc1rM9hgd5owtBxsfKDK6txJVMsOJ1&#10;bShBJzLyiUCYpp8AQ8lXKP0JxW2sAaBI1qlchgZwKOlqTAHfz9WPgWETnrdIoqulv2HTD+oSFOvw&#10;t9WDr1kz9LBpjZEEtxkezlju6YT1ns6I8uKHj4cTEgjJ0batsaFFY4S1aooo85ZItLXke6Jz4Ur6&#10;l2TCYILkJLS30o3j6+qA7d06qFFPJPn1BqtWKt9hkpTlccSqmMTyyVS0uRkiWjVHWPMmnDZDjEVr&#10;gqi16ieY48O/6ZQEO4SZt0AK18l6Q0lfNwWDepemmhdoMYAQARgFhoRPQzCU9QpuOP8GROmlgZQm&#10;bb2UNQWGmn6qTdVZDHWeQZ21kOdjLxZDgUMBRdanL6uOK9Bn+xoMpY9hzW8T2enAUADR1O9QMgDD&#10;GvH4pqBQZGg1lKlAoQaGNdZTnnuWWHk5r4GhuPBNQaFIO2eRAsNvvwP+IBEoUNaGZgAA//RJREFU&#10;/FdR+QqJSelYuiwYa9eFEwTTkJqWjaRkAiLnE6SfoT4VjUhgUJa1JNeyLFCochem5yOTACfKyd+m&#10;Gxd54zZs2rwDG2UIPJWiZhvyclkmK4/HTVFguHXzNryofonvvv0B35MGvyMVitVQ/v3pD9/iyeNi&#10;RKxaj1FtumKKvTfWObdBsnsbvgzeBEKCCYEj08mfXzz+iLfzx9rWblhn6YZQaw+EWrjw5XFFbGtn&#10;gpI7Mu29kEEQTLNhw0KASbenbJwIhnxYCTBZ1nzQbOUBcnlLuerBeFs5AnxGMlVOJDfYlPL5cBrL&#10;VDl5KEwpnw3nNk8f7A9qj4PtOmKnjz8K2HDms6EV6UzlurLygGuQqq1TLweBTxpmDSALCHUFrgRA&#10;g6CVGjnp3MnGwJjHfTVJHaJUnluknTPWExaXufmykRmO/YnpKLx2S7mUSysIRIXP8PRxCe4TZO7c&#10;fYRHj5/h7JlrWL82RrmYL1+8R/D7EhUEvzJJr1JYhqOfnsYGbs/N3oYH956hiDApQChSFrpbj/Ug&#10;JG5bApNafqIfku0JYVBAqlAlx5ZlsdzJdtlH9tck1kYtkEXVR125/RiXCVjGEhj8KUm5K0brpH6V&#10;rPshr8HjMjwoLFfjREuAjDouz13tS8CVqZyH7HODEH1V3OOyjvUaBo6IdL9NJykjEve6bBNgVv0v&#10;9evlOLIsFk45D6lfrI5lpa/w6EEpDhLEoyNTkJ25Bdeu3FfjJm/ZtFdFIK9Yth7LCIiLl61FcnoB&#10;zp69jqcE9IqKL/Dy5a9QUlyKQ1t3YvXYyZjuFYRFkkrK0x+Z7l7I5HMm429r6ZJktBOBvgz9vFoW&#10;MOTHj6FSnXWSyGSBw0T+sRNAjHD1wCoC51Sua9uwIVoRtsRVK3kLG3/YAK2aNIdFs+Ywb9KE0CeN&#10;dwP9qBT68YwpSW3SgHDQvBHhsUlLTpvqXI7cJpJoWGn8pU6R6rNG1dNPRR/W0esDXRlDGUNhc5Zp&#10;rgfDVgRDf4uWGNPBH/MHdsOq4YSnsX0RRRBMmDoYyVMHIHkKoVCvFEkjo1f61H5vKGOabp2uD6HO&#10;chg7uouCQgFCzYooYBg1gkA4opNSOAExbBjhkAolEJqStt1Qsp+ksQlX9XRG5MiuSiqlzpieiKai&#10;RkvanZ7KariBWjeyB9YM5+8kRK4Y2oUfDl0xu19HjO/kh/6+LmjvaAVfq9ZwatFC9cVrJrDNe1Bf&#10;rqvcCxPS3Uudi/h1LkFdMEijuoQ/lqkvEC8BInpg1G3XlW3AY6j7ZizeK2N9wHtch9s+UNKDIdXg&#10;A+250gOhkliRdRHoTevWRUs+e2ZUS37AWNV5D91szTGvUxDW9+6M1EE9kTeEYN8tEEtsCGte9sjo&#10;5I/8bu2Q2zEAYdZm2EB4U+lbHGyUhS7B1lqlXYn3cESokxVWWhIePeyxvX835HYJQqSnPTZwfbg7&#10;y/g5I9ZNIlrtEUnwDrdogXiCZKqbg8oHuI7wubpxPaw1a6LK7e3fHUdG8OOE9yTEqjmiXHgsdweE&#10;2ZohzKYVYhwsVQoWicANb90CcVbmuohoV7Znzmyj9JY1gT8BGAWEbId+rky1pyJTZXUQp8Hcj6um&#10;bRUDDZdrwE5NX7fpxtL21bWf+jrU/gbl9Mf4r5Awg7T5xnoLQI0kYKkLPiF8fSsQRgB78PApoqIT&#10;sHjJSqxbH6FgMCU1S03j4mVMZNNgqEnWadbCtAzTYLhx03YVhZyXuwkFkqaG87m5G3mcdERFxWD/&#10;vgP47a//Dj+IiZD/JOG2jMoikPgv//RvuHD6EpZ+NA8jPIIwy86Hf/gDkU4wzHbxRY6LN7So5Bgr&#10;TwS3cESwuTsKug/Ftr4jEe3qj5CWfPDNHJFi6cqHxpMXwxNZdh6ERDZEVJYtv2xs+KUh1kLOGwOh&#10;pjySvCmpB8pYJm6cSHuAjGUMhSJT5UQazBkq05ZfLzyXLR5e2OHthy1scOWhMAmGPD95YDVLpfbF&#10;9JeAobEMwVCTNPrJnMa7eBHqfbDCvwMixkzGUT4Lj27eRVVlNaqqXuBZURnu3ntEKClE4ZMSwsUV&#10;bFgfi4jQRNy+8QQVejCsLH2JJwSXwwdOYM2qcKSnFij3sqS1UalsBA4JVlrCa4EwZTHUg5IWkGIM&#10;Tm+I240lMKZJF8zyJtz9NTKuT0BWW69tk3WvAff1OWplNBg0lPwWgT6J1BYglHlZf+nqPTUv22VZ&#10;W69AsPIrlJR/oYJ3RHJdS5+9xMXzt9S1lr6dAolyzbVo8Z3bDyIjfRO27jiAYycvqj6e6l6xntKn&#10;5bh44hSSlgdjfqceWODmjw3ugSoZuiRQVxZn6Y7A51WkwaChfg4YivVQFOXqjrW+AZjn5Y1eZq1h&#10;90EdlR/wA6pBvXoK8lo3aoJWhMLmHwpAaA24HiwIfTIOr4BhM7EWNmqOpvWboCGBor5WRkGhjNWr&#10;g0JT+jGoeBsM66GlHgzNCAj+rVtidHs/zOtHWBrWA+sEpsb3RdxkNsxTdGCYQkBMnTaQksTWMhJJ&#10;fwWChsr8SMRtU/oiWaKWx+vgUCyFmtWwBg5HdkLUKIE5gTqBRIG8DiYBUCTbjCX7Ro7srOqJGtUF&#10;0YRQUeyY3ogZ26sGDJXFkLAYxnXy20JGdEfwMEl03RULB3fBTNW/0Bf9vV3RwcmGYGgB55YtYd6w&#10;sRo1pKG6pu9TRu5kveQ+6eCQ95b3TSx3jVX6GIKhpChSZQQMZV0jtV3UsK6Ur8/tUq/+vhmK98pY&#10;Ghi+R/0sMOR5N633gXIht+Tz17JuPfXx4li/Loa4s/3q0w1powZi90dj8cnUkSgY2gMRbdmmDemO&#10;4zPH4dy8qTg1dQzyOrZBoqsD20JJYWODKPNWymr3Sf+eODp+OAp6d0SkH4GhTwd8Nn2cGq/4k7GD&#10;sGNoL2wf0RuHpgzHp+OGYO/Ankh0t0dI68bIl+HeBvXCkWH9sb17e37Qm2Nly4aIIkjKUGyf85xy&#10;ugQgkstp7byQFOCGSFdrhNqbI9LREnGudkjz4vvp7kRAtESUWUs1+oZyZ1IKDCkVoCEiPP1cmWpP&#10;RW+AmF6mytWmmnZV326bqs+UDPetqcNof+0Y/xUSFjHFEaZg0FA1YCiuWoHDf/nX3+HU6fPKUihg&#10;uCE0SgGhWAsFCmPjkhEvKWtMgKGhG1lBoSS2zigwCYabt+yEjHSigaFYDmWamib1JOPsmXPKjazO&#10;jfqjHgy/5fTrr3+Lvdv2Yuag0Rjj7I/FzoF8+IKQ6RqAbGcvZDp6IJWQl+zog1BLdyxsbINg5wCc&#10;XxSCq8s3IDagE+Z/aIZ1BMMYC2dk2BIMHbx40wiH9gQgR3cCkgCjuI7l4dC7jk2BoYmLLjJ+ONQD&#10;8iNw+JZY1lQdtUkDPEMJGGbayBcY6zNYXxsYavMaFKoyvxAY5rt7K6tQqqsvotz8sNTJB7O9+fU6&#10;dTaObdmBEoLg1198hWrC4UN+qBQWFuMpIfH8uauIikxEZBjB8PoTVJZ8iVeVv0LZ0yqcP3UZWan5&#10;WLlsPfJzdyjXsgCMuDnPnLuu4E9GRHnwWMbq1YGcgI8AoQaGb4CgkTTYMtYvBYaG0gDQULJeO77h&#10;uWjzatmENAAWMFRWQS5LUI4AoLKG8lpokmUZQUaShJ+/dFsFjmzbeRBnTl9VFkPNaihgKFZaAUW5&#10;5uLCF2vtvbs6K61cc8lr+MXL36K69AUeXL6Nnfy7smzgUMz1aoMQr7ZI9GmPzF8IDKMJhht822B5&#10;QCCG81l3l35pejCsX6eusgjJWLXN60ojXZcNt2aBYoOugE9UV+WjayxWpIaECcLDm5bCesoqaAoI&#10;Nf0YVLwNhoQEmfIcWxEMfVs3x2hxJffpiGVDumLtyB4IH9cHsRP7EQx1lkKBwrSPBiND0svMkLGL&#10;B+hB8LWyZwxEzkxuNwmHOr22HnYmxHWtgUMdIIr18G0AFGnWRUMJDMZIv0WpVyKcx+klybjHGsDh&#10;mD78OOytftN6TkNGdsea4d2xalg3fDy4M2b0aU8w9kY/QoaAoZ+NJVxbt4JFY+nfqQfD92X0GgJc&#10;zT0zkv6e6u4vwVD6jxIMxTKou9+sh+s0eKt5BpR+OTBsUpdQqCyFDWHGZ0zuuzXhUMZFHunlisVd&#10;ghDRSyyGPfDJ9NHYMXkI8kb2wv6PRuLY7PE4s2AqLi2cju19uiJJRilxI4Tx+oS2bKL6EJ6cOBKX&#10;FnyEAxOGYMuwntg7fjBOzZmo9js1bxIOETb3ThiMz+ZOxLn5UxTsbenRHim+rjg0cgDOTR+PGx/P&#10;wJlpY5Dm746VZo0RRvg7OHoAzs+epMZJzuzaBgdZ/2fTx6h1h7ht16DuODJ6MM5MHoNzE0ZhZ2d+&#10;QPA3JUneRL2b2NB9KTIFgLXJZNtJGYLYXwJkNe3q/+VgWLvkPGrXG2D4/fc/oPrFVwraVq/ZoOAw&#10;MipeQaEGhjGxSbWC4VtQKImtMzeaBMMtW3fpopAFEjkVMMzJLiCEJiMvr4Aw8Bh/0vd7lKCYP1Bq&#10;yL4/fY+SZ5XIikvHR136Y5pzG6x1a4cklyBkEASTLB0Rb26PKAsHbLB0wfLWzpgt1sFu/VGYsRFP&#10;CaqJvQdjSkMzbnPA+taOSLB2Q5qtO0GKQGgv4OKhYLAGDPUw818KhpSxFVLJRL0iDeoMJa7kPDaW&#10;OQTDLGX91IGiKTDUpH6PfrtYF38xMHT1QhbrSSfIp7i1QaRHEFZ5tcfi9j2RumAZjm3dieL7D/HF&#10;ixcoKSlFUVExigmGN67fRVZmAWIiU3D25BUUSvTuk+e4du42NmZuwerl6xGyOhJHDn+uwPDUZ5dU&#10;H7esrC349NPPcVcPOgIq4qYV4NMA6Kfg0BjWDMHslwBDGaVFxnkWCJS6NUugbNOOK65ece/KsuHx&#10;1fZapP3WG3d0v0t+s6x7/LRSgaJmOZT1YmGV0WNkOTNnK1auDseGsHjlOhYgvHDuJk6euIjM9E1I&#10;jM/Cjm0HcPP6I5V8XPp9PiuuVu54cYOXlLzEi4ov8fTWI5zYtBPRk2dioX8HBHu0QbQaftKHHwsy&#10;gs4vAIbOrgj18kNwmyBM8vBEQPMWaFanDhtxcSfXYUNNOGTD3+R9SSxdV289YmNeh1KgIZZAgiHX&#10;KWsT4UGshzoolO0/DYWiH4MKYzBsSUht9X6912BoRkho61MDhmJRCxOwmtBXgaFYCxUUzhiKrJlD&#10;kTN7qILDbKVBNcqbPQT5c7jdAA7FrZxAWEsY102lrtEBolj1BOi6KTgUK59AngaIxtIsgsYyBkJd&#10;PkWKABgnYEsJHCowJCyG8zetH9NLgeHq4d2wkmC4YFAnfNSrLX+/J/p4OqOjky3a2FvDXUY+adIM&#10;LeobgqHcK909MZS49NW2OlzmfZN73EDyHxLGmuitvzpg1OBN6tQBnYJK2c/4/olUvW/K2JWsA0sd&#10;GDZ6Awp1YCguZJWiRro1cF9zPoOujRqhs7Ulxvt5YnGHNgju4I+V/ny+B3XG1smDsGPaUBSM6Yuw&#10;Dh5I6hGII9NGIbcbP64drZBKOJQgE0kqncuPiVMEPdmeM6AzcgZ1wdZRfZDL+Y2ExAPTRmI/tXPi&#10;IOyeNBg7RvXFoQlDsW9kf+wd1gdHJg7F3hF9cGjsIBybNByZHf2w0qoZ1rpaYNuQHvh0yghsHtJd&#10;7Xd46ggcmzEaZwmcu0f1w9b+XXFi6iicnjYOZ6eOw9ERAxEvYzdLtDOhUPq+aUAoMCIyBYC1yVS7&#10;KTIEsb8EyGra1f8BYGh47Nfn8OMyciV/j4ePihCfkIo1IaHKUigWQulfmJyS+dpiWIsrWfoUalAo&#10;wSYy/F1GlmkwFFeygOGWzTsUGAoUJielqYjkffsO4IsvvsIPAqsChZwKGErktCS1vnD+KkLmr8BE&#10;n46YYeuDDS6BaoSTDAcPJFs5IcHWGVF2rlhh7oj5FgRDwkfatJmo/PQEXhw9gYKZ8zCB8DjX0gnL&#10;WGaDuRNiOE2xIkQJFIrFkNCXZUOg0ruRa7MY5trrbvzPuxlvlxOZKisyVdb4odNkDHgiBYZ6+BM3&#10;sURZCSDWBoayrFkKBQo3smH+xVzJrCtbglEketwlAGkebRHpHoTVvh2xsns/hE2dgSNbtqH8SSGq&#10;ystRVlqGirJKlBSX48D+I0hKyFQWqr07D2P3jkNIS8jBuhVhCF62TlkLpX+hDJuXlJCtciFKvkMp&#10;f/nyXZV4WVKpSB4+DYo0KWAiLJmSBl/G+qXBUOtDqMn4uJpkm5TVQFKtl6mR5Ldov1vmxXJ44fId&#10;FWEsQ9nJcIKSf1CCSeQ6VVZ+rZJZy6glixevQUREkko8Ltc2NTlPRYanJOUibEM8YqJScejASQXl&#10;xU+fqwTYYo1UVsfiKhQ/KMbpnQeQOGcRFgZ2xmInL953fzYWHmp0nGwZQeeXAENuC3P3RkhAEGb6&#10;+KKzhQUs2GhLv676hAUFBGzQBcgaslGusRIpS5Oun6ACDG29SEGjbruCgTf0vtGyTj8GFcZgqKxH&#10;hNUWPMeWEpVs1gwj2npjbl8ji6EEnBAKU6YORPr0IcicOUwNfZc3d7huGDwCoKHy5wzDxnnD34BD&#10;6XMoOQvFcihBKQKJYkFUkMh5ATsBRIE8zYJoSjqAfFO1gaGMzhI3XgPD3ogmFEZwGjqmJ9aOkj6G&#10;3RE8VFzJXTB/QCdM7RGEEUEe6O3hiI7Otgh0sIUH76N1sxZo+QYYvnldNWn3QPX1VCKoERAVGKr+&#10;hBoYUjKvQFEgUbvn7waGOijUSSsrMNqIUlZCAykw/PBDmPHDRFzIDvzoCDQzw2B3V8zt0g4RQ/oi&#10;flBPfti4YU2QK3LG9MY2gmHCgPZY4GqG9UEuyuKX3skf661b8WNbxka2R5S9JVLaeOLYlFE4OmMM&#10;sgd2RgbBsmBEL6z2tkOIrwM2juyFfdMJh7NGY9Oo3ojv7I1Ng7vjk3EDcZBQKC7m+A7eSOvRBrtH&#10;90N6Fz8ss2mGVc5myCdc7h0/CJuG9cC+KcOQ3isIEYEuyCd8buN+su+BScOQ2M4LGR39cXAY9/d1&#10;R4yNuYqAlhQ1GhgW8H3Np0wBYG0y1UaKfm57Wptq2tX/1y2G0nfvd//5B5y/cBWhYdHKhaz1K5Sp&#10;KVeyAKEmWa4JODEAw8zsTQoKs3K3KDDM04OhSMBQsxam8RjRUXGsKxlnzpzDP/7zvygoFBj8/Z9/&#10;wB85L+7kly+/wZ4d+zB75GSMd/TFTAsXbHDwVW7jDEdPPmwEGb82yO3UDbHtu2J9p55YN2AodkZF&#10;o+LyFby6cQN7o2IwvU17zHTxwgoXX0S4+CPWxh0ptq78gmGjRKhU1kICpkxNAWGN7LSb/uaFN3wQ&#10;NBluN9S7lDV+6DRJX0JjCQzKy6PcxLLMqawTYNSgUYNDbV7bJjK0GIpkXhJV/1wwFAAUy6vxOgWG&#10;Drx2rD+f0J7nKIFCvohz8EGUdwcs8w7CAt671CXLcevUSVQ/K8aLigq8qKzCy+qXuHTxOp+Z7cp9&#10;Gbo+DiuXb8D82UuxbGEwkuMzlRWruupX+PzUFQWEy5asxepV4QpeznPbi+e/Vq5OCUi5r+8zp0Gh&#10;AJPIEAi1ZWMYM9XHUJMhyP2lMlWvsQzLyrLmZpZ5tb9MjaT1HZTfLL9NoPDk51fUEILHjp1TEChR&#10;3EVFz1Fe/qXKQyj9NPPzd2LNmkhER6di7+4jykoo9yA2Ok3dBwk4ketdkLdTpRASOHxIuCwuJVxW&#10;fYmy4kpcP3keuWs2YGm3PvjYxRtrnTyR7OGLND5b2Xy2dCIQKiisDQxlSChXgqEhFBISVcJrV5Ng&#10;GMtnO4IfNWv9AjDPPwD97Ozh2KBRDRg2eJ9gQSBsLGJDLQ24obVQwYQkP9akXy8QINBoCH8fvFeH&#10;ejcwrE+QECAUa6WoMetuJa7FD+rq+xjWgU/r5hga4IGZPdth2WD+bRvdC5ETXvcxFDeygGGWjF4i&#10;Q9jNG6GshrmUWAk1FRAYN80fwSkBkmCYNX2A6nsoLmWRBKQIICo4FAuiuJmpuHE9CHgCh5oF0TQE&#10;mpLsp4NCXV0JklNxfD/Ov4bDKHEjj+mlgk8EemVYPAk+WW4AhsMIRr3cHZQrOcjRDp6WlnowbIBG&#10;hCvVx1B/TY2l3QO5l3LPRAKGEojSuEFjlWNQQFCGrhN3skQQi4WvgbIcSh/DD1FfHYN1EEBF6h7y&#10;3hlLgSEhr66U1d9rCYxpSLiU56sp62umiXU2r8cPAIFD1mnLqXfTpujlYIdp7QMRMrA3MiaOQtaY&#10;wQoMV/gRqHh9Cibyvkvi8I7uSOrXDnsnDUV6Z3+stWqBWAcrxNtZIdTaDBGuNtg+uCeOz56AQzPH&#10;4ODssdgxaTBWeVljoWMLpPZph60TBmLvRyOQPbgzgrk+vUcg9hAM90wYhFzC5FofW0S398CuMf2R&#10;QjBcbNUEKxxbIrd/J+wnPG4e0RP7pg1HZAd3LCWopsv5TByMbQTNAn7ErHA0Q6inHQ6OHIjMNt4I&#10;s2gJ6QMpaWzEaiggUsD3NJ8yhr8fk6k2UvQubaopaR46mZd9syX/L2Vcp6GM9zWsQ6tHm/+5qqnj&#10;53gbVTv/9jpVhwEr6OrjufyI8igFhvLvV7/+B2zbvke5kSX4RNzGEp0sFkTNjRwdk4i4uFTCoc5q&#10;aAiIYj3UrIYChjI2chbBUKBQJNbCvI07dNbCzTsUGAoUSj/DZB4nLCyK5XPx8FEhfvf7P6q8hX/U&#10;u5JFf/z2B5Q9q0JGfAam9BqKqQSJxTYeiCAUSp7CdGdPJPJHb+3SDZc/Xoz7cYm4k1uAW3v24MnV&#10;K3hR9BRflTzDzRMnsCMyFtuWBuPEynU4M28Ztnbth0xCYoa9GzKsDSyFBBuZ1gaIWfLA2PDBsH3z&#10;4fil9MYNNpAKHPmZ0iDwZ4mN88+VBn8FzjpI1PppSnJrbZ0Ghrp0PzLlOnsp68mvRx/EOwfwD0gg&#10;lngHYmn3PihYs1bdr8onhXhZXo7qikoUPy3B1au3sO/gCeTkbeeHSAHSKQl2uEogkb5tYq0St6ZY&#10;scSyJW5OsW7JiCmS3ubhvWcKXgQMC4uqlFtZA0DNaiiBGZouX7uvAEwDLoFCceMaw6EmDdz+Gpmq&#10;1/i4Uk4DQ2MJAIo10DjIRANeseTJ75bfdv7ibWUp1MZBlqHsJD+h5CYUKJT+gZIkXK51WFgCDuw7&#10;wet3B1cv31Ojy4SHJmDp4hAFhls3f6KstXIfRGXlr1Be8hz3Lt9AQUQ0lvTpj/mefljt7o1YKoPK&#10;IbRlE+zeBMDXMgTEDD6XIg0M07mfilh2dUO6mwyJ9zYYxrFcOOFxtYcXFgYEYpSXN9pY26oRMxoQ&#10;xMRa1Kiu9BkU16Kuv5mCQ5GyCuog0JQMwe+nVAOEmrhOQSHnBQgNrUjiSm5JuJDUOpYEHn/zlujn&#10;6YQJ7fkb+ndQYBg9qT/iCYaJk6WPoc6VLBZDDQxz5wxTlkFDibVQZzF8EwzTpvRB6uQ+KpVN8kSx&#10;HnbXWRClDyIlMCeWPgFEU/AnEsugsQwthQoIxTIpdU7guevBMI5TCT6RVDXKYlgDhl1qwHBaTx0Y&#10;dne1QwdHG7QVMLSyhA3BsFV9CRj5kECnu6amZOp+yDjJyjKo+hXq7rl0ExBXsvQ31KzDyrUsQSg8&#10;Rn3C+gcE9fd5X+ppcGikepQGhJrkHjcmGEpqHclXqBJai3ifW0gfQ9Zn+2E9tGnVCn0d7DEpwBch&#10;g/ogbdJobJ4+DnljCYZ+Lghp44qs4d2QSRXwGm6ePAh7ZozE4Vljkd1D8vE6IM3DRblrQ8yaIIbL&#10;Wwd0w7GZ43Bi/mQcmTNeadOI3kjpFYTNo/tiBwFwJ5U9iGDoYYmkzr7YPW4Adozpq9at8bFBZJAr&#10;do3lc9LFH8ttmmGFXXNk8Z5IwMqmod2xdTSfnz5tkdjDH1s4v1sPhpuH90SYnxNSOvnh+KSRSPeX&#10;dHEtkWBrpdLTSMCJAGGBQIk921ETbVZtMtVGigyBTZOpciJT7am2TfIZSvueaW2nZLjff4UMu6aZ&#10;2m4ow3M3/s019QgUqrI6GK9Nch9qwPBZSaWyDK5YGaIDQMKgMRQKMMb+CBhqfQx/CgxFBYRCiUbO&#10;zMhFLOuOCI/Bzl17UP3yC3z7/Z9fAyElkPgf//573GcjFrMqHBPa9cFsguFqwkSCextkegQgzcUD&#10;8bwwm7t1w/WVa1C9Yzd+c+ky/o5A+LKiFJUVZagqL8FzsUA9eITf3LyPfzh9Cc+SsrGj9zA+qG5I&#10;sXZ+JzDMZjljMPw5N/EvlXbzjWXqpalNJgGwNpkAwNqkQaEa5YTSQFDWGYNhHht43fjNGlB6ItfZ&#10;C1lubRBPyF/r5o9FXm0Q3LMvcletwbWjx1BdWIjq4lJUPKtAVeVLPCmqwO17TxXc3LlXhEePeH+r&#10;vlHRstLvLSEuU7mVj316BmmEQhlCT8ZaLnpYjoN7jiEjbSNOfHZR9TcUV6cEX4gkP6GsM7YgGgNb&#10;bVAo0sr+NTJVr8jwuD9WVkBQAS2hUANC+U2atVCDYZFAosD0pQu38cmeowqiZUQZcRnL0IJPCytV&#10;RLH0KxTYlpFmJNBE1kmfwm1b9ikAz8vZriy1Ul76GZaXvcLz8he4feEKtiUkYfng4Zjt6Y9ggmGU&#10;hw9SPQmFnj7I9/BGnpv7GzBoqL8WDONZPtzBBcFuHlgUEIApbdthYJsgOLW2UFHGkqKkcf2maPSh&#10;bv6N/mU1LmPTcGgKOERimTKWISgocZ0pMBRLkkQlt9BHJdsQHgKtWiswHBvkgflsgCWdS8S4vsqV&#10;nCju5J8JhmIpFMm8gKEEo0hQiriT1VB4kv+QcCiu5SQFhb3fAEOR5lZ+U91MgqHOSvgaCJNUTsU+&#10;Cgx1UPjTYPjxIB0YDiUYdnOxVWDYztkB3jbWsGtpBrNGjdG0fn00eFcwfI8fBrzecr9Vf1Heay1A&#10;xBgMBRib1JdI5gYqYKku4bDWSGUTUmAooM+pSIKLWlFmVOs678GxUX20NTfDIGcnTPT2xIIOQQgf&#10;0AsZowdhy8QR2DiyHyKCPLHWxx7JPQOR0CsQeWP6YO+s0Ti2aIqCvo39OiGzrQ92de2okk6HmrdA&#10;io+rstSdXzANh6eOQv7grtg3aSjOL5mBs4un48zCj3B8zkQcnDYCW0fwY6MN36tubVS/wVwCuQCf&#10;WA23EPCkD2EWt622a4l1jq2xpW9nfPbRGOwgZO4Y1Qf7Jg7BgSnDcGTGGAWR0u/wIMFx5+j+2DN6&#10;AI5NGIH8joF8H23U8HiSLFsNi8d3VFmr/puAobaPtO2iLBueK2Vq/19S/7+D4fc/AJev3FTpaYJX&#10;r1dAKNZCcR0LFGpg+FMWw58LhuJKlnQ1AoapKZmIjIhFbGwiPjv9Of7hn/9VBZ38/vvvlStZWQ3/&#10;/AP+/pt/xOl9xxE8dSHGenXEIidfRBIk0ryCkOPhh3QXdyRJIxEQiG0jRuP4mnUoPHgIvyl5hrJS&#10;6ef0VOnl8+f4sqQcpWcv43xiFraPn4lY9yDEWDgh1erdwPC1K5kXVG+ylRug3ZC/tbSbbyxTL01t&#10;MgmAtckI/n5MGhhucvNS0mBQk2YpVGIDr5Jwu+ilIJHlXX2RbO+FaAK/wGGwb3us7jcIGcFrcONT&#10;wuGjJ/iy7AWqSqvxovobVFR9jcoXv0Y5p89KJFDlpXKFSgoVyXd4lFAoMJgSn42NhJa7Nx7j7rXH&#10;yEndhA1rorBv/wllMaxiHZKORdKyPCPMSCCGwKEGiwJOpuCrNhkC3l8qU/W+qwQGNbDVdPHKXQWH&#10;ItkmASaPCcOSh1BAWoBZrp+AXnxshpoX0BYIlDyF4kKWayvuZIlKFre8TAUQ798tVlAocC5gWMF7&#10;8ujGHexOTUfw8NGY490Gy1x5f738+UHnhTR3T2S5eyDH1QO5rr8cGMrfhRgeYzXhc4GvHz7q0BFj&#10;e/RElzZtYN3aCvXqNkK99+ujvqQpqU8w1PcvEzeiBgfvAoa6PokmpIeEGunXN9AHvSgorCcjXzQk&#10;OHyAZgRDsSQ5NW6MjmxMB/m6YlxbT8wlGIibNXQMG/IJfd8JDDXliZt51hB9UIoODsVyqBsnWW85&#10;FEAkxAnMaXAoEquhKWmuYkMZAqFKtj25L1IocSX/bDAc3FmB4RB/F3RztlGu5PaujvC1tYUj4d6i&#10;aTM0byju3592Jb91n3jN1UeAHv7FvWwSDFVfxIZo2lBS2ejS1zSsJ9uljtolLuQGVEN+AEjfUVFT&#10;6UvIeiUC2YJTxw/roZ1ZSwxiozzRwwPzfL2xzN8HK309EOzDj5pAD8S390aEjxPCPGwRx2cgup0H&#10;Uvq2R/aw7soNfOrjqSjo0xEJXs7Y2NafYOiIqNatVPLpbd07qjQ02wZ1RwLr2di/Cz6bMQ7Hpo7G&#10;bgLn9mG9sIPKJPSFulkjvZMfcnq1Q0IHL+VSPjFnAi4SIs/NnYycrm2wsnVjhNq1xs5+XVXU8sbe&#10;HbBreG8c/2g0zhBQT7L8zpF9WHdfnJw1DufmT8XZOZMJhsOxb2AvbO/Ylh+E/LsvOQ1d2IZJcuX/&#10;RmCoWQqNZWr/X1L/v4PhP/7zv2P/gSNYFbxO9S8Uy6EGhoZwKPpbgWFOzkZdihqCYVRkHDKycnH7&#10;/gP855++xbc//ID//O47HRh+B/zhD9+j+lk1diQXYM6ACRjn0hbBrm3UUHaZnoHIcvNGhgsbGP7R&#10;T+cf+3D/NljXsw92hYah8PIlPHvGBotwWFxRhudVL3Dn4nXsjEvB+kGjsdQ1AOus+ZLZeyLTxvWd&#10;wVBdaAMoFGk35G8t7eYby9RLU5tMAmBtMgGAtUmL3tashsZWQsMAHhmyT2BQRkeRsZVlKsubxLVo&#10;545EWw9E2HliHeF/Ae/v3B78ag1ejztHT+Hr4gq8KqtGafFzPBMR5ATopD+c9I07ePAk1hL6pO+b&#10;uDTFfZyRlIfdWw/g3o1CnP/sCrKS8pGbvhnnL9xExfNvFBiKpVD6GxpaDiVNi6S4kXmx1Bm6cH8M&#10;4Ay3/6X6qXpl2fCc3pKUE/e3gWSduJYFEGUqlkOB4Btcv3njHjWkoAwnePtmIS4TqPfs+lT1zRQY&#10;FLexQN9nxy+oa5uTtVVFfWsgqNzGJbwXeklUcuH9YmxOSkXIuAmYQShc4uyFcBcfJLl6I5UfctrI&#10;JQr+DEDQWH8tGCa7uiKOALqG2+d6eWFy27YY17M3RvTvD18vXzRv3hr12Ph/8L64C3WjXeiSV4u0&#10;Poe1u5PflvRB1GDDQAbAoGSwjwaFMnZuK56DWJQkwbUZy3matUIPdxcMD/TClM7++JhAEExgCh3d&#10;8y8CQ4FCDQx1VsNBEJeyBKLUwKGyHL4eRUVZ+ZQF8TUgGkvbbijNQih1pEzph1RJrj1VN77zz3Ul&#10;LxzSVYHhYD9ndHGyVmDYwdUJfvZ2cLa0gnXzlmgpYPgz+hi+CYaEO15n+QhQEPhjFkN+LAgYNm/c&#10;BE3rN1JQqNv3bRlaEhUUing8BYWcF2uwgkLeaxsqoFkT9LG2xlg+s7P4jK7w80Fku0Bs8HHDEssW&#10;WG7eFOtkdBN7c8R5OSEl0BMpHX2R1a8jsgZ2xp4pw/DpjDFIau+FDSyX6GKvhsCLIRjKqCXRdpZI&#10;5kdFHCEzzNUG8X5s5zr4I7kNAdPTUS1HezlgtU0LLGpej+WckNrOC4lt+Tecx5BI44sfT8MpgmRG&#10;W0Jrkw8R0qoJ0qVOdzuCYiNEuNlgS99O2DG4O/L6dEAsIT6GyuDzumd4X3wyrB82dm2HzZ3bYlvH&#10;IOR7sm3ge6mlrNGgxFSbVZtMtZEiQyA0hqSfI81CmG2j7yr2F9Txt1AN0LGNN7XdUBoLyLzx+dbU&#10;865gKG7kPELaylVrlbtYS2ZtLLEkSvDJu4JhtoChDHu3Ue9GVmBYoIJP0tOyEUfg3Lx1O8qeVyu3&#10;saH+8N0P+P1//AlFd58iIyQWH3UZismu7bDBLRApHkHIdPNng+GBLIKhjJqQxD/0qwklczzYAM2e&#10;iytHjqK8tIQAUY5n5RUoL6vE54eOI3rOEsz274ylTn6IdQlgY+ONTCtn6nVS658CQ+3Cyw3RXXwZ&#10;F5iQo1//t5Z2841l6qWpTSYBsDaZAMDapF0jzUKoyRgMVTk+oNn8IyjDI6U76wZ4z+KyBLHIcIZZ&#10;zr5IsvNGlJ0P1ni1xZzAjljUoz8yl63B7WOn8aqoAhVFVWq0k/v3nykglAhacSfv2X0Ya0Mi1Qgc&#10;yj1KMMxJ26TA8PSR89iYuQ3JUek4fuhzPC6sUGMPi7t1z75jfAd2qn6L23YcwKnPr+Ah6yvldgFP&#10;U337fg7A/aWqrV7Vp1C/Xc5Hzsu4nEiV5e+6yXkZwk8sg4WEQBnOToEu16vE34/L8NmpS4iJTkUG&#10;YVmSVCs3cOkXKlm1RB2L+1iijQX4Ch+VY//eY8qSKIEm4lIWOJQxqYufVqGi9JVKOH7/xiNs4/u/&#10;dNRYzOvUBYu8A7BBIpAJhukuXgQ5T04FDNlIEeQU/AkE6mHwp8HQmWDozP0FDrnOAAxFAobJCgxl&#10;eDxnRHLdCmdnzHBzx8RAgmHvvhg3bBS6d+sFd09fNGtujjoEgw/el1yFejA0iEwV96Ep4DCtnwGG&#10;72tlddLAsCWPa9awCVpyWcDQol49+FtZop+vJ8a088WsXu2xdFAnrBneVUFU1PjeSHiHPoaGUKiB&#10;4Ws4fG05lD6HkspGrHuvwVBnOaxNOgh8UwoIxUqooJD1St2UKTAMMwGGupFPuhEM22KQrx4MnW3R&#10;wc0Z/o4OcLOyhm1LM7Rs3Jgw925gKIFE0r9Q169QgK7+j/YxfAMM1TaBvncAQ97zph/URct6hMIG&#10;DWHdoDEcWWfnli0xzNoGUxwcsIjPZ0zbIGR17YzEAC+EOlgiQkYQcbbmu2NL2SPJxxVZnQOxd/QA&#10;HJk+FmcXTcfOUf2wzllXVqKSM1wINU5OSOSzE27WHKEWLRFGaAy1t0A4y4RzGuVsgygXG0Sz3ijW&#10;Lwmp11m1QLgjt7nZIoPweWj8EJydMwlnZ07A4VEDkebrhg2tmyLSogXiHKwQYWuG4JaNCa6tEEno&#10;jCYohrlaYYODOdbbm2GdnRliCZ9J3i782LdQI6FkEOpzXNkW8G+/9DGUodtyea4yEoqpNqs2mWoj&#10;RRoYGcp0OYFAh7ek9SnUwNDUvv8V+v8dDG/efIDY2BSsWrUBMTHJCvI0+DMGP5lqkmUJODFMVSP5&#10;CyUiWcAwM7MAmVn5hMBNyM/bgoJ8XSJrLUXN9u07uU8mjx2P/QcP48WvvlYw+MMPP+BP34nlEKqf&#10;4a9/8084ffgk1k1dgCneXTHb1g+JBMM0F38+ZL6EQ2+d1dDNBwmuPlhEuJvh6o385atRevU6vnhW&#10;ildVz/Gy+gWqCIi3P7+I1PnLMYXwscLeExk+bZFqx8ZFrIXqa0GLQOJFFGug/oL+XP3YTTKWVvYN&#10;1XI8k2Upk2XlvE2VfQeZgsV8NtCb3T1rpNLaOOnS3JiSqXpzJCpZIFHmBRrFgsiyOogkHEoqGycC&#10;IhXn4otVTr5Y7tMewb0GIWXRMlw/fhIvSwmHJVV4+qRcuTILHxN6Hpfj0rlr+PTgcVy7egfl5a8g&#10;FrCE2AzkZ29DRlIO1qxYj6y0fFy/ek9tv379PjZu3InVq8OwZHEwgvkOyHxEeDx27TyA27ceETp1&#10;lklxLwuUaX33pM+e9NVTMEdgE9esinCmBOAk3Yxs04BSixoWyXaR8TopJ7An81o9GuypMqLrD9S4&#10;z9K3UnSDZW7f0eVjFBCUIJKbNx/j3r1ilXBahrCrrv41nj//FUoI0JKy5ykh7umTKtzlfkeOnEFo&#10;eDI/5HYQritQVcWylTJs3QuVDmjV8g18f7ehuKgSL6q+VmNXH9x9BPk525QF8fGjUjx5WsbjPMfX&#10;z79A8c272BafjNWjxmGBTwBWevpgPT/UYj18keruiyx3vq8EQ4k+znBx4XssA+47KyiU58EYEDUw&#10;fC02jG4u/BDkO0tASHdzQjobmjTWkUIYTOFzlcxnNZnvQDLf61gnF6y2dcBHFtYYz4/GCR17YdLA&#10;cZg8bgaGDZ2Ejh17w8HeFU0bN1MjoTQgMEhAigCAJEBu3rApmqpEyI3QqK5AnvQZ1CXI1gBAgEAC&#10;E9RyHR2MqP6JyuooICFTsVDpQKERpetvpnMhi6VQUzOpi3W3eP99ODVtig6OdhgW6IMpXQOxaGAn&#10;rBzaFWtVHsNeiJnUH3GT+hLMCHCEQ4lMzlaRybqUNVqfwhpxfcFsAuMsAuLMIUq5MwiH0wch+6MB&#10;SpkEt0z9cHo6QHxT4mY2pdeAqLc0ClTqlaYfjUVT8kQdHCqX8rh+iBnbB1Fj+yKc0w0ExJBh3bFy&#10;SBdCcGcsGdob03p1xABCSQdCS5CTFdqKK5lQ4WFnC0dzCzWcYRP9CCimJPdDB2mvE5hLJLIKPNKD&#10;oQ7g5QNAN6+VE0m0skptYyQJSDGWPEO6Z0Lu85tBRU35DEg3gdZ168KBUOjXvAmGWlhgvKU55thY&#10;YzWf3xgPDyR5yLj9jkjkR3OykgNSnBwRY2VFILNFigffgbb+2NizE3I7tyV8uSCeQJjs4sQPJidk&#10;sp5MNvAZVDrBK50NvowzLttSOJ9ib49kezt+gNsh0cYGqawzzcmeH1VShwPiXe0R626Pc1PH4c7H&#10;s3Fj1lR80rMLEuytEWdtrvoIilIoNb4yp0lqjGXWx2VtPtlRyumOm87zl/OQc5Ox/Y31U8D31+iN&#10;dliidfk34o120bjMf1PV1q5rkjI1v8PE76xVRsyhwHDHjv1YsyYca9dGKiAUEIyNfdtlbAyFpsBQ&#10;rIUaGGZnbSQAblRjIcuYyCINDPNyN7JB3qxyF6alZeDSlav47b/8I36Q//35e3z77bcqZc3vCYeV&#10;Va+wPWcLFg4ai8ku/ONo7Y1k1zZId/ZVMKiBYaabL8FQ8iyxIWjfHacS0lB9+Rqqb93FeYLnib2f&#10;4NHlqyi7fBMHQ+Ow0r8z1tpzP482SCOoZPBiChTKl4LhxVUpYAwu2k9Ju9gyX1OPURlNb9wcTbUc&#10;z2RZymTZWh4gY0j7MZkEQ0KcwOBGV51UWhu1/t3BUCyymgu6NmXyHsc6BRAs2mCJb1ss7snGaWUw&#10;Hl28gqqiUnxR/RVKS6pR/KwalZVfoeJZJe7feoAnhaUo4fp9e4+pQJSUhGxEbYhDWEgU9uzcj4cP&#10;nuL+vacK/tavi8IawmA6n98D+4/h4IHjyOXzlsjnfiffjevX7rH+F28EpQgQCohpLluxwGn9+Qyt&#10;eJqVT3IMKoA0IdkuUymvWQFlWYbvk2Vteu0GYVEPfRI9LJLl69cf1qzTchBKupmX1b8h4H2jUsfc&#10;u0NovE4YvXwPD++X4FlRtUrrI1bVz05cRGhYMtLSN+PB/TK8fP5bbvu1shyeJPhFhSciLSUXNwi6&#10;ZbzOr6q+wiPCoSwXPa0kcH6N6udf4kX5cxRevYb9qWlYM3I05gW2xUp3L4S6eSDKxYsfc14qCjnL&#10;1QsyLGIOn6Mswly6AkM2GHy2snnPNSjM0CuTz5ihFBwSCDPdnfj+cz9XNjzcP81ZLIhubIR0SmVd&#10;kh8xmvUuYQM4iWA4hh8ak7sNxrThH2HWR0swYfw8DBw0BoFtOsGa26X/WCM27A3rSmBCPdQnJIpU&#10;uhKxBAn0SXLs9ymZ1nmf8zrYqC9WQGUJ1CxXhIz3G3C9WB0luXE9BYQ6KBRgEOkiVVsQMkQaGEo0&#10;sjnhwaNVC/Rwd8bYjm0wu3d7LCEorZYh8Ub10CW4ntgP8QTDJAJiyjuAoTEcChjmTB9IMByILD0Y&#10;anBoLHEzm5JYFA2hUKyEYi0U97GAYQaPIVAoFsPUSQOQRDhUaWsUGPZFNCVJrjUwXDW4swLDhYN6&#10;YkqPDgRDd3RwskY7J1u0dXdEACHIm3DoZGmpA0NeN911f1s6INTdJ4G8xoTIJh8KGEqKGrk/YuUV&#10;SXndvA7kRT8ChuJSNpZ6dnRgKCPpyP3VJFDYkrL8oA5cGtZH2xZNMcbCHDOsrbCMsBbm5Mw2jM+t&#10;s4sCQWPF8bfGWlkizs4a8U4OSJLh7yQKmR9HCgqddVAooJXJj6FMadMIh1kOjjUAJutEGTb2SLex&#10;U8q0tWM5e+7rqOAwiSAa72KHTe3bYFf3TtjeIVD1WxT3dKKVBQGP+xopzcHuLWU42Ncc9+fIVFv2&#10;t9Ab7fD/zWBodN7GkjI1v+OvBcPIyESsWLEOMTEpCvIE+AQG4+Ik6bTOdWxoQTQFhjWjnejdyNnZ&#10;m5GTIwEmMuSdjHCiS2Yto50obdqqRjkJD49UgFhSVo7//PZPPBuC4Q9/xp///GcFhr/77gfcvfsY&#10;sWy4Jwf1wEeO/gh2aqPAMI1/5NMNwDDD1RuJbHRWWvMl6T8ED/I2o/jgpzgUm4iQ8ZOxfOw47E9K&#10;R9GRz3COvzWmY2+ss3RFkr0HH2A3ZNsTWvQX1ViGF+2npF1smf9L9q9Nb9xIA5ks+wuBoSYN/GRe&#10;wNkQBg1lvJ+u/M8HQ0mCnebcBjFubbCK4D/Xyx9L+wzAptBIwv6neE44fPGCQFj9JSoJJ1VlhMSn&#10;pXhWXIknT8r50XNQRdiGrIrAmqXrkZO2ETcu3UFV+UtcvHAD8Xy+ly5ZjQw+u1ev3FGQWfLsOU5+&#10;dh7hYXGIjkrCyZMXUPikUgWhiMQtK+5YiWaWoBXpiygjhGgWRQ3yNPDTgM8YFjVpZQy3a3Ap82I5&#10;FDi8RfCTpNHiPhfJvICgzMtUwFDmCwsr1KgjTx5X4Ozn17B9634VVCLBJJK6R1LKyLB24hoWl/G5&#10;MzcQG52J+JhMXDx7GxUlX6GaQFlZ9iXOfX4VCbFpSIrPwGXpk1n+Sl3Xp08rVNLqF8+/0qm0mlB4&#10;E3uSUhAychRm+rXBIm8/rCcIRrl4Is7NEylqxBsv5BISJdhIotNzCXMyPJZ0KxAwzCDYiQTwNGW4&#10;vCkBw2xX7ufmQLDU7ZvOhkxZJbgtlfUmU0l81hL5nIWzkf2YDd4EG1uMcvfDxB6DMHXUR5gycT7G&#10;j5+NceOmY9jQMWjfriPsbGwIcnVRh2Am0uW7k4Ze+h+ycW/QCI0bEBbrvq8iU3UgQRhgo69zNwsU&#10;aut120T1KTW6ioJCnetYZ0ESWJAxchvWSJab8di29esjwNoCg/y98FGvDlg0uAdWEpjWEpw2jO2p&#10;ElzLyCeSrsZw5JMfA8ONXC/SwNDYcmhoPRRAFLeysUxZEdMmv+5HaOg21qbpBM43wbB/jdUwXqKr&#10;BQ6pSP6m0NG9sXZ4NwQP6Yxlg7pgfv+umNy1nbIYdnKxRXtJWePhjCACkT8/ClytrWHZpJm6nq+v&#10;+5tqTGAT6WDQEO4E+uT+vb2PrPtJMOS2tyX7CBTqXMeqv+iH9dCcoN+y3gcwp+w//AC+TRuju1lL&#10;TLa2xMeEsrWurvw7545EZ1ck83kVKeueXqlUmgNhkB858bbWiLGzUYojgIl1UcBRLHICgpLnT8BP&#10;VAOHsp7wJVMFhgRHrUwW4TDbViBOLIusi+9TkpMdoqxaI9aWMGptjlhzMyQTYCX/YAZBMFMvmVey&#10;53oqXT8VZf4vGP5NZXzexpIyNb/jrwXD4OBQrFy5XoGhgKBmJXxXMNSshToolLGQde7jTRslmbUO&#10;DCV3oUQjCxhmZ+fymHFqtJOvv/kVkVD3T1zJaoxkrvinf/89Pj95Dsun8A+4R1vMd5YBuzuwkZEU&#10;NW+CYTobm0QndwRb2CGpUw+cC9mAz0JCsaF3P3zk6Y1pvn6IGjkGB5eHYO+MBYjyaofgptaIbc0X&#10;w56QIn0K9RfVWIYX7aekXWyZ/0v2r01v3EgDmSz7C4Ghlixb5jXwk7KGMGgow301vQsY5jkJSATw&#10;PrdBNLXGsw1WBHXCkq69kTR/EU7v3oNnjx6jsroa5ZVVKCUoPisuR3GRpJ0pwf79JxC2PgHLFq7F&#10;+pWROLznOEoITpVlr3D0yGmEbohBWGgsjh87g/Kyl3he9RWqKr9ULmRxnybxeT/Cco8Jg2Il1MBQ&#10;AlTEYijrBAgFDMXdLNP7XL7H7QKDmqVQwE4DPZEpF7JI5mUfcUMfO3kRJ05fxoUrd1Vd4jYWa6Dk&#10;FpQE3TIvECgSSLyhtygKIEoOQgkekUARiSKWgBwZBWbxwtUqGbUElUiAiYCh9CtMS8xHWEgcdm05&#10;iNtXH6Oc0Fj8pArHjpxBbFQysjM24ub1+8qtfvX2Q9x+8JTXpBSVJc9R9aQM989ewu6EFKweNhJz&#10;/AKxkEC4jhAf7eaFeFdPJEu/QirH2Qv5zrp0RtIfV56HHD4/2dKosUGUgBRNxmBYYy2ksl3YkLgQ&#10;DAmF0pCJmyqVSnNz498GccO5Ic6RDS2f1xAXV8wmgErn/lF+QRjXaxDGD5uIUSOnYviIKRg9ZirG&#10;jJ6E/n0Hok1AAMxbtETTRg3xYV3pi/aeyln3nkAiQbBxfcIct4k1UcBRWZbqCCDoUtzo4JDgWEc3&#10;L+lodO7JN12KTQQUqaYsp8CwnoyTSzDkVPoXmvNYzk0aoyMb59HtAzB/YDesHEFgGtMX4dInj5LA&#10;E0lwnTJtUA0USh/DHIJfrWDIdabg0BASNTgUSVCKsUzBosi4H+Fr1/FANTyfDgwH6raLhdPAahg3&#10;vr8eDPsqMFwnI58QDJcP7oQFA7piavd2GBrgjm5udugo8nRCBy83BLq5woNwZN28KZrXq48GBDq5&#10;5sYSADQEOoliblpf5n8hMCT8yRjIzT4kDLL+lvUkafmHsOTz41C/Lrwa1kenls0x2Mocswh6K/hs&#10;Rrh7IN7Ngx80zkh20MFgmiYupwvQEZ4E/pIJkkmEsSQ+8+JqFiiUchksl8X2RsBQLIEm4ZB/v7V5&#10;DQ6zWTaHYJjDOsRqmOboQDC1U0AoOQeT7W11Cal5HAkYyeKxswX6eB5ZnCrxd4gyCYTavFghTQGg&#10;SfG8TLVlfwu90Q7/Lxi+LVNguHhxMJYtC1GWw6goiTxOe2dXsrG1MDdXLILSp1AHhiLNlZydlc/y&#10;Uk8Kp5m4ePEy/s//+Tc5FTEY4nu9tfD33/0ZVS++wq7NOzFr4EhMcPLFEkd/RDoGIFVgwdlXJabO&#10;dpXB9wmHbHjS2AhtsOTXl52rgsOELj0R4u2HZW6eWO7li2DfQCQQKlLa98AGKxesb2yBJHMZmsed&#10;F4cNlVwgXlB1cdUwcg4q67nhRfspaRdb5n/qYdO2G8tU2TdupIFMlv0lwVDq57yAn7iSdaOlvA2F&#10;tUkL6vk5YLiRILHZzQ/ZEpDi5I1o3u91XF7m1QbLO/dE1LSPsCs9HdcvnMWzp4V4VfkcL6teory8&#10;GsWl1bh0+S527jiMnEx+nOTuxtVzt1H57CWhpxJ79xxWfQrj+Kxfu3pXWcMEDlVQy72nuHzpFk6f&#10;ukjQeqwshqr/4F1dv0LpZ3jsswv45MAJHPz0NE6fvaa2FxZVKWiUaF+xKop7WayIGkTKVKyB4nIW&#10;QJRtqm+ifpvAoYDhqTNXse/gZ+oYMjyelHlE4JS+gQKCYiEUPX5codZJf0JxJwsYSsqek59dVPAn&#10;ECiBIpKPUAJIxHoosCiguP+T48ql/OxpNfbvOoa4iFQkx2Vh+5b9KkXN8aNnsWWzDHmXhX17D+PR&#10;wyKeQzHuPS3Dk9LnqCirRtnDYlw6eAwb10dg9ZDhmMN3bQnfwXUEwgh+qCW5ehHUPAl6ngQ7T4Kh&#10;p7IW6oKT5B6/CYYaDCog5HaRAkFKg0IlgmGGuKDZKKZyXhrHRGcnxLCBiWTDFmrHvwG2dlhtY4P5&#10;nI7hOzzcxR2j23bG+P7DMGbYeIweNQmDh4xB375D0KtXP/Ts3hPdu3XFwL49MXLYAPTu0REujjZo&#10;3owAUL8OQfE91K3zHj54v46a1nv/PTSU0TM+aKhXAzRWy/V184QEsRo1ev8DBSxNCIE10oNhc863&#10;olpznxrVqQfHRo3gb9EK/X3cMK1nBywf0Qfrxw9EFGEqbuogxE8ZoAs60Y94okFh9uzhBMPhCgpr&#10;A8NNemlwKDKcNwREbYxlQ0mAiikZwmCGBLJwf00yPJ9MBQwFHtN5/ik8f3GBS//IeMJhLBVFiYt8&#10;nYyVPLQzVhAOFw/pgZl9OmFUWy/08rBHJwFDD0d09HJBkJszvAgt9q1aoDWBXayxcs2N1aQuwZxw&#10;15Tw2OzD+mheXzdtQmgTS66kk2nwXp03JOsavS+j4ci+9VR5Y8m2t0QgbPIhoZDTlpy2IhyaUVYN&#10;PoRjww/h2ag+2jdphAHmZphEqF3C53Wtswui5YOG70CSnQNSCFVpfIYNlS4Qx7ZB5mV7ssiBZbm/&#10;WBMVOBqkWkm3skWGBFIIGLIdU8OiSvsi7Rsl8KgNlZrDMrki1qHgkPWmEgxTCYMyFVhUUChTwl4O&#10;z8FY2XzP3pJsY3uhHfNHZdB+/a31RrvKY73VLhqX+W8q4/M2lpSp+R0mfmetMgWGCxYsV65kgUEB&#10;QAE9zXIoy8ZQaAoMDfsWirVQwDBfD4av+xe+TmodExOPsLAI5OdvxJMnRfhekinK/wmD33//Z2Ux&#10;/Pfff4t7DwqREZOCKZ16Y7KNB1bYeiDcyh3pEklMWJAI1hzCQo6LN3LdfJDt7otoa2csadAci5qY&#10;Ybm5LcLYuIQ5uiKCjdU6wkacuz8SXf0QaWaPODNbvhwEGzUKhwwVxwskD6n+4qrIpP8Fwxqp/paq&#10;bhcFhdLfUAeHP1/vAoYq/Q2hP9uB99xeghX8kODqj1jvdljh7ocZHr5YOXQIdqck4t75s3hZXIov&#10;qqT/3Eu8ePk1ikqeK5C6cYPAdeEunjwqx/OKr1Xfuj27D2HF8rXKnSwWQrEU3r1TiE8Pn1R9DcXV&#10;LMviMn1K4BNwE6ATmBMQ3LX3CFLSCxAdl46Y+AykZW5C/qbdOHHqkipn6GI2lKTF0SBRJMuaFVLW&#10;S5/FM+dvKCiUYBPZRyBT+jlK4IhEX8tIJDJCicBhaekr9RvFkigR2uJOPn3qihq7OHhlmIJC6U/4&#10;xcvfKguhAKFYESVvofQ9LCUo373xFNsK9iCW+2xYF4uoyGRER+uGwJSMBTJGebm46Z9VoLC0QvX7&#10;fVX2AndPnkPmstX4uAsbb3cvLObzEOnpixTelwzetzR+kKUTDCWdVDbhUANDXTS7BB65QCLSM6Vv&#10;FD8wtGCTbIl0l3lKoFCBoVgN2XhKBHKqmwuSCAUJroRBKpJwGMY6llm0xhILc3xsYYG5rc0xq1Ur&#10;jGltgb6WdhjA939U5x4YP3gUxowYi8GDR6B37/5o374j2rUNQq+e3TBp4ih+RMThyOHt2L0zm9dp&#10;ISYRyNq3dYWzYws0a/wh6tZ9X2ctJBxKP8FmBItmErVKGBQ1r9dI31eQIMLtTT+QcpQeBpWlUKCQ&#10;aklJkmNLpXqwJFhaEAx9WjZHZ0crjAryxryB3bB2XH9ETRmChGmDkfzRECRPH0QoHIDU6bpIZFHW&#10;LB0YSlRybWC4ad5wbJ43ogYMNSA0nDeEQy1q2VASvWzKkvgaCgmPRlD4Ggx5znowTJ1CsCUYJk3S&#10;gWHchNdguH4UwXCYDgyXD+ul3MljO/igj6c9OrvZoLOHAzp5OqG9u6NKW+NEyLJq3BgtxLLHa/m2&#10;CGtKEv0trl2dmohlj/dIooZliMQ3xHvWmB8Bsl8zlmtBuGvBfUTNCXzNuazVK2loDCV9CRUQ1qsL&#10;cwKixYf14NCgHtwJhkFNGqJXs8YYbWWOuTz3YMJWKBXL90ClV7K1RSqh6i0oFIBz5LvioIPDmjL2&#10;DjooZLuhQWEOlWFp8wYcqqhbgqD8bRcI04aW08Awz8YO+art4ToHHpPnJjCYKVZBgUGeo1JtYCju&#10;aGOJFZLH+rky1Zb9LfRGu/p/MxjW0q5rkjI1v+OvBcOFC1cqa6EAnkCgWAoFDDUoNJQhDIo0QKwJ&#10;OMnejLw8SWBNECzYrmBQgk80QBSLYUZ6jhobef36UHzyyX589dU3CgaVL1kshpSA4a9/+084eugE&#10;Vs34GBN9O2A2wTDU0QdJDl7I82xLGPRngyHWJB+kObIBcvZiQ+SHRCdvwqMT1ls4ItrBAwkEjGQn&#10;fo1R8XauSLRhw2LvputXaEfZuiBHUtT8N38o/hbS/hiol1AeBj4UtUmDQYE5gT9N2vq/VLmEdAFC&#10;GTZPAFFS2NSWEiib5bMJDxKtmk14z3L0QIaTF8HAH9HuAVjh6o2F/oFYP2woMpYswdGCzSi8ck1F&#10;LVdXvEBlxUvlBtagqbioGqUlL1FGQBIAlMCTKD77n5++pKJu7919ooBR+hbm8Fm+cP46QaxEgaEA&#10;nFgMtRFEZJzhA4dPISk1D6vWRGDxsrVYvTZKQeLOPZ8q0JM8iEdPnMfho2fUPrIswFjI+sQKKJZH&#10;gULJpyh9FgUkpZyAoQCmlJGyksS7hAAoQSVnz17Htm37sXHjbjWUnawTq6G4louLq1Wi78uX7iIl&#10;KUdZBsVSKCAsgSgSUCIBKDJ6iQTlyEglEn0sbmNZ/8neY0ji+xwRk4xMvre7PjnEc7yNcl7LF9Vf&#10;qlFnqiqqUV74TEHh5pBwLOvaG3MIf0v5foUTvlIJhrkePsjjvckkEGYQFjPddGMh53AqCa2zuU7y&#10;V2a5uPADz1lJwDCLyuM+G1mPwGOmHZ9ZZ1fec4k6dkWymyviWTbK3RVhnm5YR0BcTTAMdnfGai9P&#10;RHTqhMT+BI4hg5HED4aEIUMROnQEVowcj9mDRmBE997o1akzunXujC5dO6FHj64YNqQ/li6ajYK8&#10;FJw+uRd3bx/HvdtHOT3C67ibkJiFLRvDER+7CMuXTMDAvm3gaNcc9lZNYW/WFM3Z8DcmSDR+jxBB&#10;wGgulqk6BEJKxsBtUe99NHv/PV1fM71aEv5acXtryrzOBzDnvpaUbd168GzaDB1sLTDYxwWz+nRC&#10;8Jj+iJzM3zJ9KFLEMkhwyyb85RDucgh7YiHMmTOCGom8eaORP38UCuaPVJJxkQ0lUGhKpqyI+bPf&#10;TnFjCIhiPdQgUSyGAoQaFGowqOmN/oUKDPsjbeoApAgc6i2H8ZP6IXp8H4SP640No3sgRKWsIRwO&#10;64FFg7tjUpcA9PW0QxcXS3TzckB36XPoKWlrbOFm0Qp2zZvBvHFDZQ0UK6AAoEjmNRA0VOP330dj&#10;wl9T3h+ZNiToixp/wGUCoaxrwm0CgK0afAjzhvVhyfotKLP6dXmfeb/r1EEzqgXnWxAeW7KsWAnN&#10;GtQlqDaENfex5rI917tQ/g0boHerZhhnY4k5hK9ljg5YT9CLJIzFEfCSBfIU+NkhVaKFCVe6ABF7&#10;Ah5hT6bGIjQKFIq1ULJqqFQr/BASMMx4Awx1EGgIhDprIuGNxxAwzBWYExE6a9zBlLISOjjowdCB&#10;ZQUkf1oChtqxa9odti2GMGgoU23W30IKlgWKZZnApKVwMS73YzIFVFKXqbIm9S6gVotM1luLNEA0&#10;lqmyxlJgKG5kcSFrYKj1LzSGQpExGGoyCYb5r8FQoFCCTsRiKLkLw0IjVZqaK2zE//3ffyenoQND&#10;/vvT99R3UENqFaTmY96g8Zjs2gYLbQl5roRBcS1SOkuhLzKdvZFk54EoKxe+YIQ/yZfG7dEOPqov&#10;okQr57r7sjHy4tePKx9UPRAKjOiBUKd3swz+36h3AUORgJxm6dNZBsWqahr4fq7eFQwluECsSjnc&#10;L4dwKGMr5/H+prsFIIYfB2vcvLHIzRNzfdtg9fCx2B4Rg9vHT6GqsBivCDKVZS9UQMnjx6WEu2KC&#10;VgVKyl8q93Eqn92QNeHI5rN76uQFFYEsYLhubaSCw2NHP0dhYZkCS83KJyCnAZ6s27bzIELWx2DN&#10;umjk5O/A4cOnce7cDQVqYtVLScnjs56ukm+LS7qy8mvVJ3DPniPYtGkPzpy5piyBsl6sf7JvcnIu&#10;38mUGviTVDOyXeD22LFz/HjLxIYNcaoPpewjcKhzLZeruh7cL1FBJiuWrVdD20lEsiSd/uLl36l5&#10;cS9HR6ao0WEkObWMIS1udIHgi1du4/MLV3H9zgM8K61CVdVLVFe9whdVX6LiSQlunD6HnQkpiJwy&#10;E4vad8Ncwvpy3pdwcR0T6HLcfFBAKCxwIgCKpY9gJ4nMM6ksvWRelKFPMyPKJTSqnJi8z1n2BEXe&#10;e8lZmCgNp4011li2xgpLMyyzaY3lbk5Y5uuN1e2DEN2/HwqmTcW+ZUtxKjoKF1JTcCkrE1fy83Gl&#10;oACnc/OxPT4VK2bMxICuXdCnR2dMmTyKH6ZLkZUZjeNHtuL2DXGrX0JZyQU8vL8Pd2/uwK3rm3H5&#10;Yg5OHk/A9Sv5uHZlI86ezkJ22nLMndEPk8d2w+AeQYSS5jCr9x4sCAut69VDy/cJIgKI772PloQL&#10;M4KjGcHB7ENdP0KxEJp9UBdmLNOaQGlOWVF2BBXPpo3Q2dYKw/zc8FG3QKwc2ZfXeRgSZwxH2qzh&#10;hMKhCgbzCH35C0Yp5c4bpYBQB4VjCISjsXHB6HcCQ5GxFVEimA3zH2q5DzVA1FzLmsXQFBhmz5Jg&#10;GMIs12lw+BoMdf0SJYJZwDBhMsFwYi9EjO+N0DHdsW5UV77PhMPh3bF0aA/M6BmIQb6O6OTUGh1c&#10;rdDT3w1dxJ3sYgdvG3O4mLWEbdOmaN24AVrWJ3xTrSidde9tNeU9af7heywny3qrLtWygVgHxVL4&#10;ep2oFctYNfoQNk0aoLWUEYsx75tIhi5U95og2ZrPgVXDD2HXpCHsGjWEPefdKF+eV+cWTTHCqjVm&#10;O0q/Qkeso8IJhTFUIpXKZz2D8JVmZ2sAhtJfkOtNgKEO7CT/Hv+uU4ZgqOXj01KwKTiqaetelxcZ&#10;gmENHOplCgxNWQxNitAqx9GObapN+q+Q9pvVsgGgGZf7MRkCWs3+/43BsFavoYmyxlJgKGlqBAQF&#10;8DRXsVgNfwwMJT2NlqJGZAoM8/MFBLco6foZcn3uJsTHJSMkhA1WVg4btXJ8//33+EGshHqj4bcE&#10;w9//4Xs8uF2I2JXhmNF5EGa6tMEaJx+kEfryCHnpzuKeIui5+iLFxRuRBL1gC3uEe/hj68CR2D5g&#10;BGLcgxBu64kUgqP0b8p0cOcXlBMyLfmg8iUTc7t6aOXhtbVVX0mmLtL/JL0TGOq3C8xpcPhfD4Y8&#10;Z/7xlGStOjAUV7QkzvZClqPkrmyDZO92CHX1wWICyqKAjljTfzjyl4fg4t6DqHjwBL+uJhBRZYSc&#10;BwTD+4+LCXaVKHpaoQJQJMBEIpAlPc3mTbuQxudawFCgUSyJRUU696xYCsVFLJZDAUOJSJb5zdv2&#10;KYthQnIOzl28pZJta6AnLl+BwvDwRBw9elZtq6j4SsFeYmI2QkPjFdyJpU/KC0xu2fIJVq+O4HsZ&#10;zY+0LOze/alyH8t2bV9Zv2pVmNpXLIRSr/QvFOAUUHxW/EJB35rgCESEJaooZLEYytB2MmKJRGqL&#10;y/jYkbPKiljJ8xWLqfzWR0/K8OSZwHO1csfLeMdVhOmntx7hxI59iJgxH/O69sE0fnAtcPLCWr5/&#10;sXwnUwmFEgQmlsICCTJxcleu4mxn3l9XHRwagmEGle72GgwzXfix5ipD47kiydYecTa2iGajtNbG&#10;AivtLbHCzRbr2nsjcVgPQgUBaMkCbF21DJkfz0fOsiX4JDYan2ak43BmBvYSDnenpWJHchLSNoRi&#10;yfTpGNqrG4YP7sF7vQTHj28hPBOqiz/n7zuDZ0+P4g5h8NrlHCoNVy8k4vKFOJz5PBSH9i/H/r2L&#10;cfzoOnz+WTS25C/C2lVDsGzBQMyfOggdvG1h17wePK3N4GtvC8eWLQmJDZQlSaKLm78vOQkJDR8S&#10;COsJFNZD6/cFCgkR3G5JOdR9H14Ejs62lhjs647p3dpiyeBuCBdL4YwRSJk5DBkErNx5fLYF+BaO&#10;weZFYzkdi40fjzMS1388RsHh5gUj39S7wKGIEGoIh8bJsV/DoS7quDYwlHkNDFVfxFrAMHZSH0RN&#10;FKthL4SO7YF1Y3pgzcieCB7RCwsGdsKYth7o7mqODo5mymrY2d0BbZ1t4MuPBQ+LVnBs1QJWzZqo&#10;/oYis4YNFBy25LV/U/WUa7hVQ8J8I8I84bBp3feUBAIb8X414H0RiVu5ESFQ7qNFgzqwbvwBzDlt&#10;oWCxDlpyn+bc3kxfRt3vD+rA/IP3YUnZUG4N6qFdiyboZ9ESkx1ssJQfu+udpT+sA6IJXfFiLXSw&#10;R5qK8BWroS3h0Ea5itNtCYQitlUqmlgvFVDCdZo00FMwaGUEhdxfgyNNxmCoQaFIlkWGYKiSUb8r&#10;GNpJ2bePbapt+u8uk5D1PxkMxY2s9RvUpob9Cw0l2zUwNExR82NgKNZCiUoWOMzN2Yiw0ChsWB+u&#10;3Mhff/0rAuEP+O67H9SYyJLg+o8Ew3/919/h/ImLWPPRYnwU0AsL3dohwr0Nsj3EUqgb5SSdDVEa&#10;G6Qkdz+EsSFabu+KlJ4DcGNDFC6tWI8ov05Y3NwOUbbuyqKYbsMGyZoXx8YZ+bYEEWtbvhS2/OKy&#10;qZH0rzB1of6n6F3AsMa8z3kN6v6rwVA6JcuQSRIJJ/1rFBg6SkSrN//A8DlwkIj0QCS7+vMZ8MVK&#10;lwDM5rqP23ZHyrwl+HzbXpTcfoAXJVV4VfUFge05iksrUVpZrRJcP3xQrCKSJW+hBKGIa1nS16wN&#10;icCO7ftw6+ZDBUxijdMCSUQaHAosZuZsxfJVocpaKMsyPJ8hxInlTwDw9Okrar1Y/8RKGBmZjLCw&#10;BAWM2j6SkzAmJk1ZA8WaKNq8ea+CPtkuiarlXHJztysw3LXrsLISChjKeikn1kNJZC1RxzLMnQCg&#10;jG0sI5lcOHdTjQojo5mkJufh0oXbeFX9GxQVluMuf5cE3Ui0cRmh8PnzL/D1y1/hywpeNwLnkc17&#10;sGbybEz0DsIUQvhiF1+EuQcgwS2AkOfD91JLRSP9CPV9CeV+swGUMVFzXHnP9WAoUGgMhqkEwzSW&#10;iXdgo2luhlVmLbDK0gwrnKwR1SMIm2aOxumE1Xj6aQFKzn2K+yePYldKIuaMHIqJA/sheP5cJIeH&#10;InLNaqxatAhLF8zH3FmzMWn0SAzo1gG9u7bBkkWTcPhINgqfHCMQf4aK0oN4+ngboTAT168k4erl&#10;OFy5EE6F4uqlDTj3+Qoc3DcTBz6ZifNn1nB9BHZtnY/o0EFYs6w/Fs8agL6dXOFmXR+Brtbo1dYf&#10;7T3c4GZpDnMCiViTtD5rTQ0kYyC3pMwJE07134d/qybo5miFoX6emNI5CIsJhevGEZZmjETa7FFI&#10;nyV9CIcQCglvH4/GFkLh1sXjlLYsnlijzYvGY/PCcZQODjdLWQNtJlSaAsItXC+S+Rq3MqFwI0FU&#10;pAGiBoemANEUGOawXM5snjvndVbDgQoOJR+iMRhK2p04LsdM6qfgUFkOqXVjeyFkTB8sH94T02XM&#10;5AAndHe3Qmc3K3RwsUFbJyv425nD29ocLnxubFs2h2XTJjBvooPDt6FQp1YN6rLMh0otG0o/Qh0U&#10;SnJxuV/iSm5Rvw7MCI62zRrAxaIp3K2aw4OSqXPrxnAya6w+CswbCAzqAFGsh9r9FZlR9lzfoWUT&#10;DLYywwxCXzDfiQiCYAzbnDh7OyRSKdKvj2CY6eSADCeBRDtKgkqcCIL8cLLjlB/KYlEUqQhj+XtO&#10;6NOschoYalAo68SFaghjGpz9GBhqMgZDSWeTLZZDkxBoSq+9cNoxRdq6/yoZQ5F2DQzL/JQM4aqm&#10;vv/JYCgQKLAnQKhZBH8MDKWMgKEhFJoEw7zXbuQtm3cqMJQRT8LDollHmopG/qd/+hcFhmIxFCgU&#10;/e6P3+Hrr36LPQV7MG/wJEx064Clru0Q5xWEHA9/ZLm4IpENTrStAyJsnLDezhXLqaXu3tgydQZe&#10;7T6AwrR8hLfrhflmDljezAobWtgijvNp5g7IFzAUELG24UvxGgozba15Uf4XDDUZlzMGvL9U7wKG&#10;cmw1TA//IGpgKO7kfElj4+DJOjyR7eSDDGc/JBEKw50CsNLJD3MIifPbdceGCR9hS3QSPt93GEX3&#10;HhEEqlBeUY3KarHofaHcpzJ6igCgRCCLGzmTz7SA4tkzV5QFTaRyCD54VuNO1voPSqBIMp81cSXv&#10;3X8c9wmMAnlV0p+PIHfh/C0FgGIBzMvbgWNHzylXsABfSEiUcglLn0GBSLH0ietZ1osrWebFIijW&#10;wRMnLij4e/nyN8q6KG7olSs38H3bomBQtkkKG5kX66L0OXz0UIYIPKICTdT4xtlbVcCJAGEBz0Ws&#10;iIUsW1b8QiWsvkMoffywmFBZSWh6gWrC4bMHRbhy7Cy2xqVj2ZhpmNimC2Z7ELBcfbGeUBjL65zq&#10;yHvh7M174sn7JFZCkbiFCYlyz510YJjnyvtHEMxyd33DYpjK9SlUDBueSDaM62wssYaNfJSvO9L7&#10;dML++ZNwKzsS1Z/vwm8enMTfl13GN2V3cfXMCaxesgCB3m5oF+CDKRPHYvbM6ZgwYTyGjhiOYaNG&#10;YtDQYejRvRN6d2mD2YSsrdticff+fhQ/O4Tq54dQWbYTTx9m4db1aFy5TBi8vAHXLoXg0rkVuHh2&#10;Cc6cmo8jh6Zi/96JuHk1BM8ep+DS5+uwa/MM5KVOwdolQzFzXGd09rFAVz8HjOzZEWN690T/9u0R&#10;wAbVrlEDmH1QRwcMVMs6ddD6/fdhWbcObOq9D+eG9RBk0RJ93R0wllA5vUcHfDygO9aOHYDY6SOQ&#10;tXAi8hdPQv7HY5FHKBQw3Pwxf8fiMTVguG3pRGqSkg4QxxMcxykwNITCHwPDrQu43WCbgkM9FBqC&#10;oaH18A0wpGoDQ0mdo1kNZZtKWSOJsqmUKbpk2EmcJk7pi3gqlssxk/rq4HBiX4SO60tI7odVo/tg&#10;waCumNjNH4MCXAiGlujoZks4tEVbQnWAnYUCcrtWzWHVtLEeDBuoNDGmZCb9Bht/AIsm0i+QwE6w&#10;EzBsTkA0a1SHgNkA7ratECBR0L5O6ObvjC6cdvK2R0cvW3T0tuV9t0dbAqqvQwt4WjeBh3VjeNs2&#10;R4CjJXwsW8KFQOlAuHRl/R1bNMQQixaYZW+FYEdbhFlbIbJ1ayQQFGWUEIn+FWuhLgWTQKGtijZO&#10;49/gDMoQDCUAxRgMxWoormXpUyjSIMwQggQMtGXdPjowNHQd/xgYZunBUC3/DIn7WYMRw2Matkn/&#10;FTIeWk5dG143wzI/JQ2sDPXfGQy1+2wsU2WNpcBQAz4N+jRI1NYZSoNHzWJomLtQpEtT89pimJe3&#10;GTm5Gzm/Rc1nZOYgLDwKuXkFKC4pwR+//RO++/47/Bk/4I9//hZ/+P57BYaFbGCT18ZjWoeBmOnW&#10;DmuoVO/2bFT8kGLrhPAWFljVqCWWt7bBIjs3zGKjJJ3gP1kbjm/YoBfv+RTRwyZgnIUjpja3wpJW&#10;tljTxAJRTcyQZWGPPL5k8jUjbmQVrcUXIMPG1uRFyrUnSBJmjCXrTZf/6/UuNzSPfyREKtWAMt3z&#10;K02/zliyXpNubER5WE1LWesECo0A0hj0RIbbDWWqbB6vnRZ1rCKTf1JyLmI9FBEmZZ2yHIpFiiIk&#10;5rn4IMvNF0muPohx98U6Tpe5+WChbxBW9h6ImJlzsTcjG7fOXURJUTEqq6pRVfEKFeUvUVpWjVKC&#10;UHnlKzx+UoobN+7h5s37KCquQAm3PSwsxR1Jbk3wui3JpAmH0s+wsKgKFy/dQSLfi9CwOHz22QVC&#10;piSXfs56v0BZ6Uuc4roN66KxUizYkUlIJuRFRiSq5aWLVyMzfROuXb2vkk1LEMjBAycVyMk4xHcI&#10;owKS4aEJ2Ji/Cw/uFxEMv1GpeI4ePYXQDdGIjUnBmc8vEyy/RCHPScBQJbkursLj4kocOXEW6zfE&#10;YNGiYGxYH4XEhEw1msvlyzd150roFavp/XvFKvCmqKgC1VVfEJae4MLxz7A7KxvR8+ZjSb8BmBPY&#10;AQs8/bHW1RtRbl5IFPexBJi4yvUnGBIOVd5JvovqnhAMcyXIxInPAj/m8t0J9O4eyCUQZrvIkHUO&#10;iLWzRgQbyjBHGyyzt8BydzusC/RA8qDOOLziI9zND8evLu7APxcew/+pOI+/q7iIX1VeQ0XxdX5s&#10;ZmDggF6wsjCDv78vBg0agIGD+qNrt67o3LkL+vUdgO7duqFTWx9MGtMTOenBuHwhH0VPd/Jab+VH&#10;wkaUPM3Ao3uxuHMjjHC4HreuheD65ZW4enE5Lp9fhHOn5uHU0Zn4dP9k3L66Gq8qMlF4JwqfHZyH&#10;o5/MQ9y6QQhd2h/j+rljcEdnzBjSA4vGD8PcEYMwunMHdHN1QhvL1vAzawk/i1bwtzRDkLUFOthZ&#10;oauTDfp5OGJ0Gy9M7RyA+X07YeXw3oSgAciYPwG5Cydg49Ip2LJ0MjYvmYBNhMDNi8diyxICIbVl&#10;6XhspbatIBgu12krIVGtXzJeV3YRtZCAKK5n0YJROjg0kuqDKECo9BoI80XSp5Fwl0sgzFUWQAIf&#10;gTCbyiIQZs4QN7JeMwiGsm4W4VDKsGw295F5WZcxk/DIMqkShEKlfEQ4pJKppGl9kTC1DxIEECf3&#10;QfTEnoic0APrx/bkNemFNbyHi4d0wYzegRjX2Rf9/AhqrjZo52iN9nx+ghys4WttCafmTWFVvx4s&#10;G1Af1oUZQbxV3ddq/SFhkFBoQSg3b/gBVUdZ/CwaUY3fg7tNY/i5tEB7bwt0aWOL3h2cMKCLGwZ3&#10;dcegzh4Y0NEF/alBnd0wpJsHBnHbwM5c7uLMZTcM6+6JET19MaKHP4Z24vYgRwwNsMMILxuMtm+J&#10;Sa0bY37rZljPD6B4J3vEOpgjydkaaQTcdAKhWAszqSyCoiR/V0BGOMuS7k7qI5l/5wUKJeJX2ga2&#10;ARJ4onMxO3Ce0kOhBkDKaqhJa1M4r6BS9QMkyOlBUHMja65ktU6sf1ofQ7Ydyp1sJC1FjSpbs17a&#10;JYP2TH884zbsRyVAJQaCv1KGECfD3eaKDI/zEzIFakqmjmVifyXVpr4prR61bFD2jWNoZQy2G0p4&#10;5q8W742mGjCsDQ5rkzEYSooaLU1NDRgWbCUAbkJWdr6Cw+ycAqSkpiMyKga79+zFV998rfoUfvfn&#10;7/E95/7w/R/xO87/67//HpfPXsf6OcsxybsL5jq1wXoZ6cSzHSR3Yby5AzY0MUeimz82DxiJjRNn&#10;8I/RfGwhFF7dexC/fvAE5ReuYm9UImImz0TCqAnIGzYGqf7tEdHcHMmtrHjzxCLFB8TGmQ8+Xyy+&#10;QPKVZeqii7QoJkOZKve3Us2LZCBT5USGg19rJvxc9aWmwd9fJlOgJzIFe6bKiUyVNQRDQ+lgz0gC&#10;gkZWRGVJ1G/X9pX+bBLNmiEjbFAJnI/kdC3hZZlXAOYRapYMHIKU1Wtw5tAhPHv4CC8Ifa+ef4Xq&#10;6q9Q/vwVSqteoqyKgEbwKi17rkDxWelzAmERbhMMbxG4bhKgJOeg5CkUi6FY9eITMhAWFo/Tp3SR&#10;zfJRU0o4LCZ4Hfv0NDasjcL6kEhs3bQb+/jBUpC7DRGhcVi1fB2yMzcrF68Ehggc7t55WLl5D+w7&#10;odYfJxiKtU8iiM+dvYIqAm15RRWPdQ5R0QlYHxqFY8fPcN0XeEIQlFFSxJ1973Ep7j8tw7nLt5C/&#10;cYfqN7l9214cP/45bty8h8InJQTfcp5jGR4RDAt5ruJaf17xEsX3HuPwth1YN3cu5g/sj5ntgjDf&#10;xwfLPbwR4uCOON7DFBc3ZLh7IdvdW6WhyXb2JPzpwPC1PLHJyxcbvbyxydsHBd7eyCEcZhIKJfda&#10;hLU5VrZqiqXWTRHsaYt1Xb2RMr4PDobMxs2CKFSf2UQgPIx/LPsUvyk/jFfPPsXzp5/hZell3Lvz&#10;GT8wl8PPzwutW7dGmzZt0L1XD3Tp1gEB/n4IahOE3l26o2vbthjatwPCQ6bg+KF4PLydTxjkR2lh&#10;GpWAx/ciCYXrcPPyamoVtRLXLi/D1UtLcfncQpw7ORenj83A4b0TcfvKCnxTnYWKJ7E4c3QWPt09&#10;BdnxhKCo4Vg4MQDjerpi/siuWDN1BNZMHo2lowZjZp/umNCpHca2a4tR7fyVxnYMwMQuQZjWoy3m&#10;9euEpYTJ4JG9EDqhP2KnD0fK3LHYuGQSti4z1ATC4XgFfVuWvSkBw+0rJ6np1uWEQq4TYFQAKa5m&#10;wqGCQtHHBEPjfoeUBoKGKqDyCIVi8dO5hKW/oA4INSjUgaFYCgmzMwmGBD8FhQRCQ8m6GjCkUqYT&#10;Co2UPK0fEgmGSdMEDnsjflJPRE/oTjDsSjDsgRAC4rKhnTCndxAmdSV0Bbiim5s12li1hGfLpnBr&#10;3gi+li043wiOjT6A3YfvwVoCRuq+h1bv6WRW5z20/oDr6r8HuyZ14diiPpxa1YereX142TaEn0Nj&#10;dPJujZ5BVujXyRaDuttjeC9njOrrhrH9PTFugDfG9PPgvAcmDvbB1BEBlD/lh+mj22DWuLaYO6E9&#10;Fk3rjpVzBmLtgiEIXzgccYtHI2xKH6zqF8h3yQZzrJtgkXljrCAkhtk2QaxTayS6WvO9skGqs71u&#10;7GIHG8Ih/5YTDPOdHVFAyd/1fH60q7QyNrb8W0/44rz0N5SUNRLRrPU9rAFDIxm3KyJDMDQl1aYQ&#10;9HQeNdMyLKtzIevWmzqeqXasNinYUm3JXy5T9b6rTNVbm0ztX5uM91HXiNfNsD7jMsbKJ9j9VbLl&#10;efDZ0FTjStZcx8aWQVMSaDTuX2gKDCX/mQBhZlZezTQpORWxcQk4c+4c/u0//l2BoUChWAz/9MP3&#10;+OOff8DXv/p77N9xAB+PnIoxzoGYbeeDDS4BSPUMUm6rGAHDFlbY2nMgbq6PQsm2PSj77DSKL7Hh&#10;ZIP/jaQqefAYT89dwsOjn+HJ3gMoyduMC/MWI5uQEEcw1HXkdVI5DLMIh5m8MBkSoWzioouMH2yR&#10;qXJ/K73L8WpATr2EvzwYvot+KTBU0lsOa+ogDOa6+yCLsJJOJXI+2qMNQjwDsNDTHzN8AvFx7/5I&#10;WrwU+zKycJWQ9FT6H1YQEF8REF9+iarqLwiEL1FSWoVnz6rw8OEzXLtxH5dvP8blO49xhbp5vwiP&#10;i6qUjp+8iPCoZKXTZ67i6ZNKPHlchtJnz1FE2Dpy6CRC18cgLiYFF8/fwCNCpQwtV5C3HevWRCgw&#10;lJFHJM/g08JK5eqVFDM5WVuxbcs+FT0sFkSBxb17D+NxYTGe8zxv8rzTMvMQvDYMew4cxcOn5XhU&#10;XIU7j0pw7XYhbhAOHzwqw4OHpbh86TauXL6N+w+KUPi0As/KX6CYv09yEpY+qyQolaOq7AWqCJYP&#10;ZBzxnE3Y8NEsTGnbHpM9fbDQ2xeh/m0R6xuEOFcfJDi5ItXVQ11nDQyzCOZZyo2st+BSOsuhDtiz&#10;WD7JyQERtlZYa9ECwVYtsNrJHMEeVojo6on8qQNwKn4xHu5JxN/d2Ic/lJ3Fn16cw++/PINfl+1D&#10;5ZPthLrNBLn9KHp8EsePbcGUKSNgbWMOW1sbdOjYER06Ewrb+MDTwx2B/gHo0q4DenZsh8VzxmDf&#10;znCCXS6KH20kEGbiwZ1I3L25HrevrcH1iytw7cIypesXOSUYXr+4FFfOf4wLn8/Fuc9m4fNj0/H4&#10;Tgj+7otsvCpPwuXT83Bw52jsyhmNPblTEbmsD2YM9ca84e2xZspQRMyegNh5XD9rEjZMGY2QCSOw&#10;fPQgncYMQvD4oVg3cTjCCZEx00cifuYoBYRZCyehYNk0bFk+DTtWTsPOVR8pbV8xBduWT+KUIgQa&#10;aseqyXrp1wkoLp9QCxiKS3nUWzKOXhYJGGpQaAiDxss1cKiHQg0Ms+cMrRUMUwmSxkr5SOBQp6Sp&#10;fQmGMhZ0T4QRCqWv4Xpq1YiuWNC/Pab3DMT4zj4Y6O+EQKumsK33HiwJfW5NP4BXy/fh3rwOnBq+&#10;BwfKpakML0g1IAzKOi67tngfXpYfwteuMQKdmqGTB2GwjTX6d7DDoC72GNnbGWMHuGL8IDdMGeaB&#10;aSO8MH2UN2aN8cNsau4E/k2Z2hYrZnehOmPFnM5YPb8b1i7shQ2L+yJi+SAkrR+L7Nhp2JY6D/tz&#10;luJg2iLsDp2OvNmDkTCoHdYFOmKFU3ME2zZAsHUDrLFuhA12LRBpZ4FoKsbGAgk2lkixtUW6Zj0k&#10;HEq3jHzpnmGrSwmTSwgTi6Iagk6vLLYBpqBQZKpt+V8w/GmZqrc2mdq/Nhnvo64Rr5thfcZljGUS&#10;9t5FpsCwthFOaoNC4/6F0rfwx8BQsxhmZuUiPiEJqWkZbLQe4VuxFP75z8piKIAouQv/xOXSkipk&#10;xKThox5DMcGZL6CTH6LcApHuEYQ0Zzb4Ni6Is3FFdvueOL10NZ7t2YffPHyMr8vK8LKqElUVBMNn&#10;JfiqrBxfFj7BF9duoHDTVpxesBgb23VGvDm/yqzsCYYuhEJXQqGLmpcOvibBkBfO1Av2rqbod5Hx&#10;iyQyVU5UA3LqJfx/AwwN+yRKOdlfrIYF7oQSN081Eo6kKUrxCEAYIWW9hz9W+QThY+9AzAtoj7md&#10;uyN6zsfYlpCKK8dPoeTxE7x68QW+ePW1ytf3XAJVCHeSAPrypTu6YepuPlSS4ekeEvqkn+GR4+f4&#10;kVSA/PydKnBE3MEycooMHSepX/Z9cgQb1ker9+nmjQcqiba4bnfs2K8in/NytqtjSGTwtSv3lXVQ&#10;RisRGJS+gHEx6Wp+zeoIpCRn4czZSyq5dElJNXYRFNeHxWLrzoO4fOMhbvN4ois8vxt3i/HoQblK&#10;RVP4SDctLuE5FZWjlPvLiEKvXn2DL6q/QqUA4aXr+HTTNqSvWIPVw0ZjXlBnzJfRZTz9EEqwTiRg&#10;p7r4IMXOHanO7soym+3hQxD3VkmrsxzckGWv6/+ZTTgUSJQ8oRvFxezihSQ+T2utzbDcsikW2TVD&#10;sB8bstFdsG/lRFzNWYOqz3Pxr0Wf4j+rTuFPX5zD7159jr+vPIQvSnfx3uTh7q10XL6chtt3d+PO&#10;ncPIzolC9+5tYWbWHN7e3ujeoweC2gXBxdUJTjxWgK8fAn290KtzIGJCZ+P8yUTcuZaBx/dT8eRh&#10;Am7fCMH1Kytx7ZIOAq9dWIIbnMr8jcucXlqMaxcX4eqFj3H1/Hzcvb6U57EeL8uiUVkUhpsX5uDo&#10;nlHYt3EEju+chU0J47FqWkfMHRKI1ZKTb8FE5AbPQX7IXGQS9JK4nDB/MjUV8fMmIXHBJKQsnIKM&#10;RZORSWUtmoS8JVOwiUC4deUM7Aqejt2rZ2BvyCyl3aunc52A4lTsDJ7yhnatnqok8wKHOwQWCZCm&#10;wNC4z6GmHwNDYzg0tiDWwKERFOr088FQJHAoUwWHU3RRyhHjeyGC1zRsYj+sGd0DS4d0wPz+bTGr&#10;byDGdvBAV/sWcG8kQTzvwbPJe/Br9R58zd6DD6f+lu+hg+OHaC9yolzqo7NHE/TwboFuPi3Qw68l&#10;ege1xpBONhjV20mB4CRq2ggPzBzjgVljPTF3vBcWTPLBx1N8sfQjfyyb3oYwGIS1H3dE+NKuCFva&#10;BeEruiImuAcS1vZF8nrCbehAZESNQG78OGxOnYLd2bNxesdKXNq5Fte3huBqxjIcXzcFe+cORFJP&#10;D6z3a41lDg2x2Ioyb4jlFnxHzFvyI6oVQi0JivygSnCwU+MnZ7rwb74L/7Y6OLJR599q5QrW9QXM&#10;srOlbLhs+0ZbZShTbcv/guFPy1S9tcnU/rXJeB91jXjdDOszLmMsk7D3LqoNDE3BYW1gaGgt1AJO&#10;TIGhuJLz8jcrd7JMBQzj4hOxcdMWVD2vVmMiCxSKtVCgUAJPfv/H7/gVfxdhi1ZjcrtemOPRDiEE&#10;wngq3Z1wyMYplQ19mos/4r2CkNxnMLYt5Rf//oMof/wY1dVVqKysxIvnlfiisgJPrl/DocxMpEyZ&#10;hqiOXRHr7IU4C3ukWTsjg8qyFoshZceGTQ8hpi688YMtMlXub6V3OV4NyKmX8BcGQ76kygVvJJNl&#10;qV8MDG0NAlYMLYfO3MdF5KGiZDNdJZelL+Lc/BHu7o+11CoPPywh9Mxu0wErBg1HwsIl2JWagc8P&#10;fooHN26joqgMX1YRnJ5/g5KiatX/7s69p4SSJ7h5+zFu3Snkh00JHhIMr165q0YZkeTQMrycuINv&#10;3XqkLI0ylN6ePYcREZGg3g1ZriQY3r9fhJ07DyA0NBZbNu/Bg/sS8FGtXNFREUmIjUnF7p2HcPHC&#10;TZw/ex2f7D2CuNg0RITFqaHpJEBEhu+7ePEmNm/Zg4OHT+Hy1fsqlY64ua/eKsTd+yV4+rgSRYWV&#10;BNUKBapF/OAqLqtG5QuC7/MvUFpYiuunL+HTgh1IXrICSwYMxZy2nTGP8LzMPQDrqCj3NkjmNMvF&#10;l9dXAn48VNJqsRTmufsg380HeQTBHEkWz+ufI5ZDKtXBCYnWMnSXMxL47IbaWmO1qzUiuvCesKE/&#10;HjEHD/fG4Fe3duA/Kk/g218TBr85iX95dQS/qTqAVyW7UP50I548zuL1jMO1G4m4dDUNt+7txufn&#10;tmHFyllwd3eEpaU52rZrj85dusDHzwdWVhawtrKCj5cH3J1t0L2DF1IT5uP8qWhcPheB29cj8fhB&#10;NO7clL6EhELqhh4Or19YTC0iFC6kFuHm5cW4c30JHtxahqIHwXj2KJjTFSh9vApP7y3B1c+n4dMd&#10;I3HxyMc4v38F8iImYNXEblg3dQDSCHnbQj/GnqjF2LFhHjatnonNIfOxcfU8bAyeS83B5tVzsGXN&#10;bGwJnomt1I7VBMC1s7Fv/Tx8wqlo//q5Sp+sFUCcQUD8CLvXTDMpDQ53rqJWTjYNhtRWEzLlXt5E&#10;SR9DcSfrXMoSSKILJnkLDvVAqEFhzlydagPDtBmiwUYSYNStT50+UMFhwmTdmNAxBMMoasPYXlg5&#10;rCMWD25LOAzAtG5uGNPOAaPbO2B8Z2eMbGeOIYGN0d+3AQb4NcTw9s0xpqs5xvWwxvieNpjYxx5T&#10;Bzlj5hAPzBjqjo+GumH6MHfMHumJeeN8CIDeWDzZF8unB2DlLJE/gmcHImReINZ93Aahi4MQtqQd&#10;Ipa3R9zqLkhc1wNJ67sjJbQnMiL7ICd2IAoSB2Nr6khszxiLbZnjsCNnIj7ZOAOn9i7FpYNrcO9o&#10;JIqOx6PocDSe7A7FlaT5OBbMcrMGIGdMNyT0aYMNgc5Y7W6D5fYykk8LLG7dFEtbNcM6gmKMjRVS&#10;7O2RIX0OrWyRK12g9FAm/RBzFBT+LxgaylS97ypT9dYmU/vXJuN91DXidTOsz7iMsUzC3rvIFBhK&#10;DkORBodan0NTYGjct/CnwDC/YItSwcatynIoYLhn7z58/c2v5ND4/gcZFVmmP+BP3/2Af//X/8SF&#10;E+ewavJcTPbrjCXe7RHh1RbJHoFIlRFOnCR3nQ+yXAOQ5tcR6/zaI7jnAOyIicPj6zdQVVmOiooK&#10;vKiq5Jd9Ef9oH8GSMWMwwz8Qy7lfhJ0rYs3skGYp+Qx1YJhjzQbNhrInYNj9sn0Hf66MXySRqXKi&#10;GpBTL+H/G2CYZeP0BhzqyrsSTrheAmc4LxHMWZJkmfc92dETsXbuiCPgxBIOw9z9sJSa6+GP2YHt&#10;sXTQUETPX4StSak4/clhFN64j5elL/Gq4itUqRx/MnJKCSHuKe7fLcTjR8XKMlj4uBTPnj5HZdmX&#10;arg5sc5du3YPDx4U4y5B8tChz9S7sn//Me5fzg+XbxQY7tp1UA05t4uA+IgQ+ay4SiXYlpyKMj6x&#10;BIKUllSrxNxiYTx08AQy+N5JH8X7BMAXVdIn8YWKppa0NBKoIoEnt+88VZZLiVAuLqpSrm3p9/j8&#10;OWGw+gsen9OKajy6eQ+fbf8ECfwAm8v3ZyIhb5ylHZZ5t0FUYBfE8J2LcfZFmqsfAdAfG/nuFdi7&#10;8w8Ir7OzJwrcvLHJ3RebCN4F4kKWd8eJ75AMWefsQhi0RSQhbYPI2Q5hAW7IHNMTp+MW49mRdPzm&#10;/l78rvok/vz3F/C7357Gb17ux8vybagq3YSKZxIUksNrmIxrNyNw6Xo4rt2Op7IJvntw4HAmJkwc&#10;BEvzlrC2tlRgGNAmAM6uzgRDS9hYWSPA3wtujubo2ZXnlrEA506HEg5X48bldSh8EIX7d9Yqq+D1&#10;S0tqoPDquY+pBbh2aT5h8WPcvroID28vQzGBsOzJGpQ+Wcn5pfiqcgN++0UEygtX4NSBcbh/biVK&#10;byTh9PaViF80BGHiEiVsbVs/B/tiFmFv5ALsDp2LXQTFHevmY/vaudgWMldNd4bMxo41M7FzDaGP&#10;8PfJhrk4FLagBggPhs5X2i91rZuFPWumY0/IRyZVA4jBU7GLcPi3AMONVMH8EbogFANINOx7qFkS&#10;DS2FAoW582SEFp07+W0wFBAc8pbSZw5VknkZBzpxSn9CYR8VqRw7pR8iJnTHmpH8oBvOv+fDArBg&#10;gAeWjwpE7PwByA4eg4jZHbF0jAtmDTDH7IGWmD/CHh+PcsSisc5YPM4VyyZ5YNV0X6ydRchb0B4b&#10;PmYbsqAt1s4PUlq3IBAbFgYhYml7RC3viKgVnFKxwR2RENIJSeu6KKWEdkZmVE+CYB/kxfchDPbD&#10;ltRB2Jk1FHtyh2NP9jBOR2NPwTjs2zIJR/bMwZkjy3Dm0DKcP7AcN46sw+PT0Sg7k4TqMymoOJGI&#10;iiNJeLonBldSV+JU6DwcWjYFBRMJxD0CsNzHDouczDCvaT2sMmuOCEsLxJtbINnMEhmW1m9AnECi&#10;lqPXMM+hJi0zxRv6XzD8SZmqtzaZ2r82Ge+jrhGvm2F9xmWMZRL23kW1gaGh1VADQ0OXslgKNTdy&#10;ba5kgUINDPPztysw3LxlBzZu2qZcyTGxCUhLz8St23fxu9/9p+pbKC5k+fdnzvz+99+zYXiFHemb&#10;MKPnUEx0DsAK90BEsnFKdvVlg+ODdCVfBYapXu0Qwobs48CO2BuXiMp7D/BV1XNUl5fhRUkpviwt&#10;xbEtWzGxXQfM9PTDOs8AvlBOSLGSgBM2cATCPCpfZOOOPFvChA1Bw+gh/ilpN+fHbp6p/USmyr67&#10;dC/gu0jAT3Vi/hGZhrrXEvAzBkNtm5YQ27D8a5kGQ1P6MVeyscVQgaETYV9GSXF2RYGrJ+HFR+fq&#10;pDKcvZDuIvLm8+SHCBcfrHPzx3JPfyzwD8Lsdp2wsN8ghEyajsyQCBzdsgd3z11HKcGtukzgjx8b&#10;pZUof1aOp4+L8fhhEaGuSEULC9yJ61gDQk137hTiJuFNsyKKZAQWWT569HOcO3eN8FauIPDypVs4&#10;cfysijIWIBRJEm4Bwzu3H+M8y0oZAVItGbVYDgVOdZHFT9T0icDqM7Gcy/B1r1Bd8RKVzwiID57g&#10;3LGT2JmRg8Qlq7B88BjMCuqOhW06Y6VfEN8lvh98RxI82yDdMxDZ7gHIcfNFPiFwoytB0Nkbm528&#10;UMCpJLDeyPlNBO5NBMMC3uuNMuyduzviHe2wwdoMa+3MEeLBhmJED5xmQ1dyKEMFk/zHi5P4z29O&#10;43e/OYV//uYIfvViD+F7I4oK0/hbkvkbEgnGsbh1JwLXb4fi4vX1uHwzFrcfFOD6rV38GxKCbt2C&#10;0NqsBezYCPkHtIGvny9s7W1gYWEBD3c3dGjfBp5uZhgxxB/bNi4i5LG+q+G4dyuM9y6S88uUdfDW&#10;5WW4fWU5bhIQb19einvXl+HBrSV4dGcZCu+vQNGjlSh5vALPHi5F6aMlKH+yFC/LVhEOQ/C8aAVO&#10;7h+N84dmoPBSBJ6eT8G2mOlYN6UrYmYPwsbVU7AnnEAXOQ+HYxZi74Z52Bu6AJ9Q+8I+xv5wKmy+&#10;gsF9BMeDYSwXPh+fRiyoAUKBRNHhcNF8BYd7105XACgw+Mm6GW9AoVq/Wqed4lJePhHbl07AtiXj&#10;FSRuo3ZwfrvMExhFpkBRJC5mgUJjGUKhSObzCIF584crGNSA8MckI7iYUhbrymb9ogzCpriVk6b3&#10;Q9zUXoTDnoia3AUho9sQCj2wboI/wqe1RcL8LtgcNhLbIwmx63ojdWU7RM7zwtrpTlgzzQEhHzkh&#10;ZIYz1s1yRdQiX6QS8DZG98POtJHYk0VoThiChOAOiF0RhLT13ZC8thNS13dGRlg3ZEcS/qJ6KeXF&#10;9EZBXB9sSuiPrckDsC1Vpx3pAwmCQ7E/fwQObRqNw5vH4tOt43Bk+0Qc3TMNJ/bPxGcH5+L0kUX4&#10;/MhSnD28FOcPr8DlI8G4djQE9z8LQyEh8cnpWBSdSkT5qXRUncpC1YlslBxIwe28DTgWyg+I+QR1&#10;vkvxQR4Itm6OkFZNEEFIjLcyR7qDg248ZWt7ZFk7KDCU4fDUqCi2AoRc58C/63xPtb/V8ndbA0PN&#10;oKAiiwl3ksZNpMGeoQyh7+fJuL365fVzg0QN2+y/bZtsQgYRyIYyWfYdZRL23lEF9s5KMv+jruTa&#10;wFBzJRtaDN+CQgMwFChMSExFaFgU123Cs5Iy/PGPf1J9DMWNrPoX8j//+s//yT/O95EUHIVJAT0w&#10;xd4bIW4BiCcUprMxytKDoVgOU7mc5BWIFWzwQ7r1wfm8jXh+8zZKbt/Bo6tXOb2Lb4qLcW3fQawe&#10;NAILWMdaBw8kWBMebN2QY8UHxpoPjhUbNILhJoJigQ0B43/BsEamoe61/ruBoRpP2Uk33q4MxZbr&#10;6oGN7t7IdZagCG7jOun/liN94Jw8kUrF8zkKd/NRHxgrJR1LQDvMCuyEj7sPQMjYqUhZugabo5Nw&#10;7vBR3LtyDVVPivjRUY5qSiBRRlMpLi5XUb73CYl37svoIwQ0AqBYCMWFW1r6QvUJlHX3JIG0AjdC&#10;H8GuuKgCVZVfKD0pLKVKCHsvVD9bsVI+fvSM4PmEoPQYDzlfVFqNZ9RDlpPjPX1aRniknpThWVEZ&#10;yrhfNWHwi+dfclpNmCG4Xr6OU7v2ITc8GivGTcasbr0xxScQ0/keLfFkI9quO2L92yKe1yDJg+8a&#10;YTDbxRe54iaWkUyofDdPBdobXSgnQqIjwZBQuNHeA/kOvFe8thJtHG1nidVWLbHGxRJRHTywb8kE&#10;/H/s/XdcFme+/4//9fs+Pp+zu8nGLii9g2KL6THV2HtBsWBFUMCC2OmI9A723rtI7733jthbYpLd&#10;zZ6zu9nU1+/9vuYeGG4Go1mzJ+d84iPPzNwz1xTmnpnreb+vVrp3J54UncA/bybj+ydZ+MeTZPzl&#10;0SV8fu80necBtNRHkqztIdH2R2W5L10jLxQV7URewRbkFHggi8Uw1wcFxbFITUmAx6YVsLQwRJ9X&#10;+sDU1BwjRoyEFYnhED1d9O/fH0ZGBrAdbgEbywFYtOB1nDzqiiLavihnG0nfNtSWbycZdCEZdEYx&#10;CWIJUZztTFNnlBc4o6p0HWrKXFBXQUJY7SYig40aKWyvdcHt5vWChjJHJF+YjeOx43Hl8GKUXffE&#10;9f2uiHKfjt1rPkao00Qc3LIQZ7xWkQSy/JEkkiCf2rGCPq/EaeLMrlU0JQH0JPHzcsQF7zW46ONE&#10;crimkwueToSjRhhp220OQgiZk1uXClHsxubFOEFw1PCI23wcFnI4R8jhQYLF8FnkkMWQI4baKOVQ&#10;SOGKKWJZ7GparpBDZVFyD2idNpG8zSqJyJWTEEbpQpZ+TEL4FnbMGYVts2yxc94IeNrbwnPRcASt&#10;GYv4Le/jwM4PccjrQ8RvewuxW8cidttoQdSWEQjZZI096y1oaoOQzcMQuWMU9vm9hWOhH+E8SdyV&#10;w/NI5mYhYfd7iPR6A7F+7yDG920SwHdJAN/Dvj0fkvyNlwj5BIfCJuKIJip4nETwFO3jzF6Swf0z&#10;cf7gbFw8NBuXDs/BpSPzcPnYfFw9tQjXzjjg+vmVSLywmnBE4rk1uH7OCSnnSRAvuiDjsityr5Ik&#10;XtmM/EtbUXzFEzVJu9GcFoab2bG4l5OAO1lxuJsajbr47cije+W8A13zj8bA23IItuj8EdsG9YXX&#10;oIEkiTrYM1AXIQNIEEngIklGovToXSmm9E6n51TqD5aW0Tue+0JkfhPD38RQVQx7k8LexFCOFqr3&#10;X3gQcXGHEBd/APv2H0ZYeDR2UKbEYnj23AU8/vQJuFPrb777VhQhf/cj6SGJ4ZOHf8HFo1exYf5q&#10;zDIdhWX6VthBYhhEmRSPcxzZKYaWCDI0gy/hpkt/zOwFqD96CvWXr+FKbAISdvngdEgE6pPS0HTl&#10;Og4uc8Z6w2Fwe2kwAgfQlzPEFJED6YIqxHAvEU9iyGFUpbg9C/KX87QvWm07Ri3t8yM/gM/O/86I&#10;IYsfFx9LRBmZIpbkMJolkT7LyPvmSGKoGN/XEr7mw+FlPRJbrEbBxWw4ltMPiUV07y21HYtlr78L&#10;l5lzEOi6QbRmTj91BtUkW22VtbhBUniLBOxG2y00N0uSyMLHRcMcBWwmKZSLhFkGOZonN07hddyZ&#10;dEN9q5A7FkEWQhZDFr7qqgYRkWR4vob2XUsiWtvYhlruaoamzU03RIviW623cKf1Jm7QPhpJTksz&#10;cnHl0DHs99uDENdN8CAhXEDSa2dqAwdTa6yzsMU261fhP+x1BA8bSz+yrBFsSs8Xdz3Do5cYk1Az&#10;NC/gcYzpWsbR9eJiZY4WxpIYxujRs6RnJDri9eaOe3X/CHfzQYiazlHCFbiZFI3/bLqIH0kIv/0i&#10;Hf/1eRK+eHQe9zoO40ZzLIlXEKrKfFBR6onykp0oLd6BYpK3gjwPZOdsQmbOBqRnbUZmlhcK8uNx&#10;7kwYliycgUED+qBvnwEYTkI7cuQYWFlZYYj+EPTp0wdDdHVgYjIEo0fqYr3rJ7hycTNK871QnLsF&#10;lcXbSPq2oCR3HX12Rlm+CyoK1qEsz4mma1Bd4kxCyMXHLmisdkFzrRvaCJbCGw0khE0bca91M241&#10;uqGmaAWyk+yRfnERUs8uQ9Y5FyQfXYuL0Stx2Gc+IujY0Wsn4/CWBSR/khgKKSRkKZSF8DwLoa8z&#10;LvmtxWX/dbji64LLPutwyZv25+VMYsiSKEUNz9K+zuygfZEgMiyHsigKWWQ8lkiRw40LcXS9JIiH&#10;XObhEAniYUIWQ6UcasNyyKOsaBO/enqnIDKSME5HnCOP3zy1myBydFBNDFn8JHhe+hyxgoVxAqJX&#10;k1gSYcvGI9D+XZJCW2yfbYNd84chePVr2Lf1Ixz1nkB8iDPBn+BU0Ps44v8GDvuOxUHf0Tjs/yqO&#10;7B6LIwFjccBvNBJ8RuBw4Os4HPQ6jgS/gRPh7+BMzAc4G/8Jzu+fgnP7ppDsfYR9Qe9gf9A4HAn/&#10;WHA0YgKOR03CyZgpOBk7DSfjZpAIzsSZfTNx7sBswZVjdsR8Yh6uHmdIBgmx7MQCXDu9mCSQxPDC&#10;ciRdWIHE88tx7SyzAknnVtEPi1UkjcuReskRqReckHZ+LTIvuCH3kjsKLm9BaeJO1KX6oiU7CLfy&#10;wvFFfhw+TYnCrbMBKA91xQWnaYiaNBq7bPXp2XsFbi//Djv79UeogRHC6T0fxe9bhQzyEJVqYhj5&#10;mxi+4Dz534u25P0ceoihdvGxXJ9QTQx7ixZ2E0IiPv4w9u47jAMHjyKYJG3bdk8E7A5CXn4h/va3&#10;r/mwQgy50cm3338HmsWdtk8RH7gPyz+ehzkmI7CWMmYfM1uEGVshhjKnKCNLIYZBBpShG5nBa7Ae&#10;PIYa44z9clTQOSV6BsB//lKsefsjuE+YgYue/qjaexgXVq7HFj0brP//+iDgj7okf/TQDOJOrelm&#10;IBmMJRJoWTzxmxh2oS51XfwaxZC7SxEtY2meW8ayHEpCSGnopcjH55eFOAduREEiFKYZWjGEZGm3&#10;+Qj4mHK/mcPhZjQMTsbDsNx0OOabWWPJyLFY/c4H2DxjLkLXbqDMKAiJB4+h4FoKavJL0VxZjw5N&#10;xO5G6120t95BaxMJI4+rTKLYQvP8ua35NlqbNcsb2oUYsiC2cEfbtD1LIk95GcPy10bi195+B203&#10;7oj6grdv3cfNtttormkiEaxFXUEp8uk8TkfvxZ6NW7FtyXKsmzAV9qNex2Lr0Vg9bAxWm9LfQ88Q&#10;d9/jaTEcgZajEE5whDCQrk8QEcbXkIQ5nqOF4pkzF/UGmRhDHnHGHHFGVqIza468htN1DKZ7xVN3&#10;ILbo94fXGFPEL/gIhRFb8HnuMXx/PwXfPk7Cl7dJBtuO4NaNQ2hv4WLjYFSXBaCixBNlJIPlpbtQ&#10;VrRddCHDnUznZm9EZuZ6pGe4ISVtI7Ky/ZCdHY/4WC9M+GgcXnnpZZJDXYywHY3htiNgZW0NPUM9&#10;/PGPr0Bn0CDo6w/Au28bwd/PDhmpO1FV7IlSks2aMhLD8s0oL1wn6g9Wl7qitoynTqgrW4OGSicS&#10;wrXEOjSRDDbXuqCtzlVI4a3mTbjT7C7E8HbjBtQWr0RtqQsedexGPQlnyunlSD6+EjmnXZF2yBnH&#10;fWcjzOkDxK6bjNO7lnUTQlkKlWJ43tcJF/xIDgPW4aqfq5BDFkOOGp7dwUXLXP9wpRDDc7ukKQvi&#10;6e3LurNtGc4QJ0gOT7gvwvGNJIgiemiHI67zccRlLskh010QteFiZy5+1kaus5jA3dwQou4iLUtw&#10;mon4NSyIXZIoRQ61mYQYR3Vi10wWRK2agD2LxsF77qsIWvEGIteOw8GtE3A2cBZSExYh96gDMg/N&#10;Q/K+ybgc8x5Oh76KC1Fv4ErCe7gY+w7ORr6B0+FjcYamZ6PfxLmYt3A2VuJc3NvEOzgVOw6n4j/G&#10;2b0TcDp+Ak7FfULTifR5Ck0n0edJOBM/FedJBM+TBJ4/OBcXDs3FxcMSl47MJQm0EyJ47eS8Tq4S&#10;QgpP2ePamUVIPLeE5G8pUi6tIOgeOe+A5HP0maapF5ch5YID0mh52sWVSD2/CmkXHJF50RlZF9Yi&#10;6+Ja5F9xQUnSBlSmeKA5ywe3cvbg06IofJoXjZuXd6Nynweub12E8EljsdGgH9a+9P9h88u/x+5B&#10;gxGmq9clgXokgBw55Pe2vIzygt/E8N8nhsq8/0UeT1vyfg49xFAphUoR7E0MtVsjsxjKxceyFDL7&#10;DxwVEUMuRuaIYVR0HOobmvDtt1IBMosh//vm22/wj79/j5rSdvhtDIDd6xMw18gWLpQpc30nHpif&#10;6zlxB7qSGFqKTH+PrhE8h5hg7weTcWrBCgR+MA1Olq9ilcUYuI56F0FT5uHIYkckTJgDj/7G2P4H&#10;HYT0owdAh1skDxEdgXLn1lx8HEdSGEfzv4lhFz2Frju/PjEkedGXhmXj7lNEK1leriqGtB0Py8Yd&#10;NXOffCSHUSSA0WYjaH4Egk1H0b03Ct5WY7Br+GtwIYFabTYcDsbWWEzp7K1GY9mr72D95FnYYb8C&#10;AU4bEee1mzKcQ8hJyUFedgkJTzXqq1vQQgLY2ngTjbVtJEV3cKv9Pjra7knySHLH3CA6uPiX5K+d&#10;6wRqUBYrc5+DDVUNKM8vQ1FGAWUg1ynjOoSoHX7Y47YFWxetwMqPJmPWiLGYZTkC9iSA9vSsrDYZ&#10;Bg+bMfAe8Rr8SRBDh49FMP0t4dx4xGIkPVvW9EPLlJ4tkmmOrpIAxpnQdaTrwmLN8NjHLIUC+qHG&#10;Lb4jDM1ICg0RQPfSLmNdBL1piytui9FwbA/+XHoeP9zLwjePr+PJrdNoq41FU200SXAkqioC6dr4&#10;kAjuRAnLYNE2YquQwlLubDrXncRwAzJJCtPSXIUY5uTuRkpKJDx3rsXIYdb44x/6QI+e/2E2o2Bp&#10;aU1iaAN9Q0P069cfepRxGRsNwpRJI5AQvwaF+X6oLfdCeZEHid921FVsQhUJHbcwbqxaLyKDTVVO&#10;aK5eg5ZaZzTWSDTXcPHxWrSSHN6od8PNhg2iXuHt+g24VbcedSWOtO16fPUkCp/fi0Bd4VbKxJ2R&#10;c2YNck46ITFmCfZvnYxolwk44D5HRA2ZMyx1npIYniFO0/wZzzU45+2M8z5rcYFQSiHXNZRbJXMd&#10;Q5ZBFsPztJ0siErOkYAyp7YsxSnexn2xRg4X4ijLoQu9F4Ucdi9WflYxlOsryg1a5GU80grLoSSI&#10;M7pFELszmSRwImLWTOhGrNMERDuOR+iy9xDiMA5Rqz9GnMsknAuYj9S4FSg8vo5wFlKYfcQOSSSF&#10;1/d9hIxjnyDl0DgkH3wHyYffQ+L+93Bl79skiW/j2oH3cP3wh7h28H1cO/w+rh56H1cOkTweHEeS&#10;9yHOH56EC0cm4eLRqbh8fAaunpiDS0dnkQTOwJl903DuwCxRLMwRwMskgMyVE3YET/kzrTtJgniK&#10;pPD0fCSeYRYg8aw9CeEiJF1YguSLS5F8aSmyrq5E1rXlyLjsgAz6zGTSfNrFJWKaTulSSRjTzq8Q&#10;pJ4jWSR5zLi4AtlXViIvcQ1KUzagIs0dzXk+uFcWgUdlMXhUGI/7aVGoSdiGi46zEfy6NdwHvISd&#10;L7+E3f0HCjnsHBGF8x1+bxO/ieFvYqikhxjKAqgUQe2IodzopLfWyMq6hUIOEyQxTNh7EL5+u+G5&#10;ywdHjxxDR8ctfPsdFx//iG9/IH4E/vnDD/jzX/6JrJRSuC92xTzrN7FkKN3chjYIIDkM5/pORlai&#10;KJn7MQw2MEMYyUCYsTl8KeP3MyOBtHoVHvpWcBtiju2WY+Bl+zq8KAP0sR4Nf0NrePYZgsAB9BAM&#10;podC11BTKZe+KJLCGCKWljFqX5yALj5P5SGE5PEeRYspGVk4KA2nVa7neW5ppI36g/R8qA5v0xs8&#10;FB5DmflPw3/T0+FWyoJuy2UBlEXMmITCGHEMiQd/luRQCxZJbWh5tB493FpwvRkZsYyOw3IYQ1LI&#10;U+4+hYWRh9GTlkv7UhJJwhNJcsNwZIx/eMSTMMXTj5EYmkawPFmNRKjNaBLEkdhlNQrbrUdhI613&#10;JDFaQseyp20Wmg7DQlq/8vV3sWHCdHiQoHksc4Tn2g0I2+6DAyGROLv3MHIuJ6MoORMVmfmoyilC&#10;dW4pqnJLUKmhKq8UNTwUX2EFrS9GWUY+ZQbpSD9/DddPXsD5vUew3y8EgW4e8FyxFlvslsJt0iws&#10;HvMWlti+hsV0fkssRmA5F4cPG4Wtw0dgh81IeBP+1iOxx2oEQi2HI8p6BCLpmeG+HrnImCN/MfQs&#10;cQRVFkEeyq5TCml5LF2jWJLDOGKfiRXiadtIEzN6/oZil7keAsfZ4sL6hbhxMQL/VX8Z3z/MxDef&#10;puFR22HcaoxFc1UYSVQw6ioDUFnqiQqOEpIQlpFMleR7oDjfXUhhcd5m5Ge7ITtzHTIynJGa7oq0&#10;9G3IK4jCxYthWLViLomfDvq80h+GJLBWVsNhbm4JCwtrDKFnrn+/AdCn9TYWuli84E2cOOaG8mJf&#10;ksHtqCgimavcROdB1KxHW4M7bjRuItajvd6VWIf2hnVCDltr15LMEnXrBO21tL7OBa0kiu3VtIxo&#10;LHdCdZEj7rZ64m9P4vHXh3FoKNyC1FP2SDq8gMRlAc4ETce+bR8jdsNHOLFrPk7sWEgswqmdy0gG&#10;SQ69HEkQnTSsxTkvFsN1uOjjgove60j+nHB6x0oc81iCI5vscXTzYpzctgznaNsL3lwn0QkXvFbj&#10;Agnm+V0kiiyHJIVnt5M80vTMVgecJDk8RmJ4dMMCHF1vR8zFEVcSQxeSwnWzcHDtTBxcRzLI8+t4&#10;nqf8mYSP6yZqQxIoy6EkhXNp+VwxTJ8Yqk8I4gwkrJmOvZppgtN0Wkci6TxDiGHCmknERFo/kSRy&#10;PKJWjkPYsjdICF8jMXwVcWvfpesxHenRS1B4bDnKzq5Ew/V1qLnqiNwT85C0fwLORLyBs1GvI/no&#10;h8g+Owkpxz8g6SMhPPQuCeA4JB4hKTz2PpKOazjxAZJOfUh8QM/T+7h+6hNcPz2JppNp2RQknZ1O&#10;P7bmIvnsHFw5PhPnD5EsHp2NaydJ9k7Z4ToJn0zSWYmrJ+cIrp2aS0I4j9bRuZ2zQ/L5BUi5aI+0&#10;y4uRfoUE8BrJbOIyEkMHEkT6fIVk8OoSml9MorhYfOYpV0tIv0jLhDRyOhJKIvsqbX91GQqT16Ig&#10;yQXFqRtRnbMTDfSjp7UwBPdKY/E4Px63LgchJ2AV4me/jh3mg7BTfwB2DOoH74EDsYfyvEj+UU2Z&#10;P7+vOR8LF6OnUD5CeYI8rB0vCxs8WMDCyEPvRVN+F6uB+02UheRZ6JZHPgVpSLie+RujlNHOPKzX&#10;fXQ/pvb5qNGZz/O1IMTQcJxf0rpYul487ZGXEtyXsXJbbcT+uW6h5jzkQIoS5Xko4eNq09t5aEve&#10;v4qqGGojRwoZpRQqxZCjhtpFygl7D4lh8Ly9fbHbdzeSryXh8ydP8N0PEELI8cKvaf7r74C79/6M&#10;88cT4TR5IexNxmDtUCt4Gdtij9EwhJHYRZIkhhtYIogysUDK5EPoIgWROHjSF+gxQAfbBuhh10BD&#10;eOuaIoBE0p8yLx89U3gN0IV/38EIpmnYYBJD7uZEgyyFStS+XIa/KJ6yGMoDj/dWmVTZX5S4OWnZ&#10;0276fxW1L7Y31AWwN3r+bc+L/KtNtFolKWRYErXlUQgkpemJelo5QtkdXidJoJBDTXRRXqZERBFJ&#10;crieoZJoHveXhYnuH+6jL87UGjHmNoi0skWYzQiEEP4kVzsojbuJOdbT1NXUBm6WI+FmOwYbRr+B&#10;pSRiC0i+5hL2o17Fqnffx7qJU+Exxw7bFiyC59KV8F3hCL+VTgh0ckOQ83oEkUQGr9uIUJdNCHNx&#10;h6+DI3YuXAb3WQuwftpcuE6cCdePp2PVmx/RvnlEkhFYajESK0gE1w0fg43DxmCzzRhsIQHcRT+I&#10;/GlZsLUNQqysEUqEW9IzRPLEo5VEMSZS3UH+m6VoIBcTSyIohJmlkOtnkvzFshgSXMeQp/vo+vH3&#10;ySOZbDEcBP/3bHHW3R6tVyLwdfs1/ONBEr56dA2P75xGB0lhe10YiWEgGip8UFfmidpSLtrdgsoi&#10;D5QXeKCMZLA01x0leR5iPOLcLGdkZTginZDEcBdy8xJw+JA/pk56D337voIBAwbBxNQCFvR3mZEY&#10;mtB3MWjgEAzs1x8GQwfi9dH6WL92PK5d2IKaMhZDd9GopL6KJLDJA7daPXC7jdmM2y2bRDFxR+MG&#10;ERlsZxGsIwHUcIOFUTPfxtJY44SW6jVornRCRd5yVOY5oqN2Ox7fCKSpJwqTViLj3EKknZiPS3FT&#10;cMRvHOK2vI5D2ybg0NYpOLxtBo7tsMPJXQ6iYco5L5LCXc4ke2tx3ouk0Jek0Jen60gSnUSx8/Gt&#10;S3GEu6XZskQUSZ/1JCkU0UVnXKY0V4iLLIc7Vwop5KLkC1xcTfPcEOWopguboxvmEySG60kKXUkA&#10;XWaS1M0Q8z2ZQ+tZEGnKKOdJBKXpPBxykeovyqLIAigxg7aZRVOSY+ep4jj7nKchbuV47FszAfEr&#10;P0D08ncRRUIY4TAGYctHIGHdWPrbSN5CpyMrbi7y9s9D+bl5KDo9DeWX56Hy6nzknp6C9GPjSQYn&#10;I/30RJK+j5By+hMknvgYV46Nw1WSwMSTJH+nSAZPf4jkMx8h6cz7JHzvI+XcByR/H5J8fUzyNRFZ&#10;l6Yi58oM5F6difzEOShOW0iQoF2ai4tHJ5H0zaTtWALnI+V8T66dInEkEk/PISmcS+lYDOeRFM5H&#10;6qX5yLhqj6zExchJIsGjqSpXFwkyr9iTHC4U8Ly8vIslyLu6ks7TCQUp61CYvhFFmfQM5e5CU3EQ&#10;bpaG40FZDO7mhKLsqDvObZyN2BlvYqvlEKzv+xK2/LEPfPoMoLxwcKeQRA7SISgvo/c9j4PMnWSH&#10;6+gglKSQ4SH5IofSepLDOMrz9g6mKeWBSoF5Kr3kkb2hlr+xFHI0U+4u56n50zOKoIwyj5eRu2zh&#10;Llw4z1RG0rRhiVTbhwwfQ3aA5zk3FkD5uErUzuGX4IWJobYcMtExe7E7MAS7dnohlgSxoqQcX//j&#10;a0kM6bjfEP+k+a/+9h3Ky5oQ5huNJW9PwRKjkdhoOBwBZqNEp9aRxsMpAyNB1DdH4FATBOiSFJLY&#10;+dMN6kV/xJb+g+E5QB97hpgjSM8Ce/QtKNMyp/XG8CdhDB1sgHCWQvqiO8WQlj2zGIqbkb5Uza+R&#10;zuV0fDVYGiP51xnLIS+jc9S+2V8kal9sb3QXv5+CrskLQBZDjhb+d4hhV8Swi97EUIiSsdwSVxLD&#10;WA1x5sMRa2mLKCLEjO5P0+HwNbOFn9Vo+A4bC+/hr8GTcOW6fCbD4EisNqMpSeNqSrOUli8yscZC&#10;+uFib2SDxcbD4GAxGg5WrwpWMNZjBYuNbInhAgejEVhmMkpUk1hHOJuOgqv5aLjT/Dbaxtf2Tey2&#10;fQOBNmMRaDkawbQsnAQxgkWQiDSXiDazFlIYTX8bSyGPSMJS2JsYclFyHMPRQhZDDbF0/YLp/t+q&#10;0w+7Rpng4sZF6LgajW/bE/Hjk0x8df8yHtw8gdbGeLTVhZNEBZEU+pMUegkprCnZppFCd5JCd0kK&#10;SQiLaVqYvR45mc7IZDFMX0Ni6IaMDG+aj0Zw0AaMedUKv//df0BHRxemZl1iaEDf5wD6gTh44CBY&#10;muhh4ke22O1jj9x0fzRUE1WbSQo3kBRuxd2Onbh/c7uQwlut7iSFG3GziaSwQRM5VEihLIOyEMqw&#10;GLZUOaGhbA2qClaiJNMBZVkrUV+8Hi1lG1GX54zixCXIODkbF2M+xrGAd7Bvy1skhx/g6M6JOL5r&#10;Fk7snIuTHEHcvgQnt5Mk7lwuon+XfUnyfJ0FF3w4oriKZJBbNC8TxdDnOELos0ZIY5cYOpIYriQx&#10;XE4ySPvatlTM8/SkxyIcd1+IY5vsJDbaCUE8sn5up/zxVJvDbtrMFlOWSt72sBszTzOl9etm4wjt&#10;64jrTGIWjrrxdAYOOE9CwurxiF/9EeJXfUhi+B4S1ryHuFVvIs7xDRze8B7Oe0/ElYDJuB4yBTkJ&#10;s1F0eC6KjsxG4dGZJIVTkHX8Q+SeGk9SOB6pR8Yh9dj7KLo6A+Wp85F1YTKST5Ecnv2EZPBDAQth&#10;ytmPkXr+IxLBj5B5+ROCZPLqJ8hNnIi865NQkDwDJWlzUZaxAOWZC1GdtxQNxatxo9qNvsvlJHvT&#10;RXdEqRfsVKWQkYVQlsLkc9Ly1Et2SLu8oJsY9kb2NUkOWQZlOVQXw8UkhSuQf3018pPXIC/VGXlp&#10;rijM2ISqvF1oyPNBW8FuPKqMxpeV8XiSG4+6Aztx1mkWgt4eDg/6wbT+D/+B7a+8hEAdkkMDyjso&#10;/+CIE0cMI+mdH6UnRw11EMbFySSGshzy8Hssh7+JYRfPEjH8OWLIKIXwaefwS9CtjqE2zyuGMvK6&#10;8IhY+PgGiojhmVNncfvmbXz33XdSgxONFH7zPfD4069w8VwSNi1bj3nDx2GF4Qhs43pe5qMQaTqS&#10;MiNbytxtEDbUQgyH5ztQH559BsKXBC/CZiT89Mzgzx1VkzzGGAxDOIlh6FAzhOqaIGywoRQ+H2Io&#10;pPBfiRjKyF+0XKSsjRwxZLj/KF6mDIW/aNS+2N7oLn4/hfR3/ktorlWnHLLsiaLcnrL3S4qhNlz3&#10;kItQufsaJSyGckvcTjlkuM8+Q02nziR4saa2iDQZjjATW4STpIWTpAVbjEGgGd2PtM6f7t0AErwA&#10;29dIGl+HF0nbNotR8DAZCXdjW8EWEryd1m9g17C3O/Hkqc2b2GH5Ojyt3oS39VvwHf4O/Ia/i0Db&#10;cdhj+y6Chr+F3VavY7f5q9hD+wg1H4MIOl44HTfUwBrhBlYkddzVTHfEKCX0N3Hn1CyF3BdhZ71B&#10;kkJuXCKLIU9jjc2RYGJBMi/JIdc9jCKxD9UzhpeuDjYbDkLs3A/RfCYEX7dcwzf3k/BXlsL2IyRg&#10;8WiqDUeTiBT6khB6orp4B6qKt5IUbiYp3ISy/A0khRtQnLMBRSSEhVkbkJ/piux0J2SmryYZdEJa&#10;+iZkZ+3G1ashcN+0GEZGA/HS738PQ0NjIYQshiam5tCl56tfvwGi4YmttRHs543DwQRXVJaEkxj6&#10;ob7SHc117rhzwxMP73jiXsd23GzdhFstm4QUdojiZLduYqiMDooIYZVj57zMzQY33GrcSILojPKc&#10;5agrdsadBg+0V6xDRcYilF1fgMJLc5F5bBpOBLyNM7s/wPmgCTi3ewrO+k3HSc8ZOLadJHHbXJza&#10;boezOxeRHC7FRT+SP9/VOOe9Ame9OEIocd6bBJDE8ZKfLI5OvYohT09v5RbKi7rYbI8TLIkKOWSp&#10;O7phnirHNs7phbm0XpJESRhn4pjbLCGFh12m4uDayTiw9hNiPPY7f4QEx3dJDN8hIXwX+9e+i8Mb&#10;x5EIj8e1PVORHWeHqlPLUH3WAaUn5qDo2HTkH/4E+cc+QcmZSSSDHyD92FvIOPGOIOXom0g5/g4y&#10;z32EvCuTkXVxIjKJ9AsTkHqOZJBIO/8JMi5OIBmciKwrE0gEpyA/aQoKU6aiKHU6itOmozRjDipz&#10;5qM61x41eYtRX7QMLRVr8LB1CxpKnJF2aTaunpxKojeP5LCnFDIiQqgUQpLI1IsLkH5loZDCzGuL&#10;kH19iSA32QF5Kct6wGIoI8th5hVtKZQouO5Af8dy5CatQE7yKmQlr0YuCWIp/bAqzdyMkuRNqM/e&#10;iZtFgfhT3SH8qewwHiTHoDx8M04smYyg122weUgfbB34R3gN6INQkr84bqksxJDyKH7v87xGDlkK&#10;wxVyyJFDLmZV5odP5X+5GHJk72n75fmfK4Zqx/t3IcRQ7qpGm+cVQ3kZr+d0oaHR8PL0Q2DAHmRn&#10;5uCvf/nPznGRuSj5H98B35EY3rz5CAnhB7Bqij3sLN7AOpPR8DIZhRCjEZRBDReyx2IYOsQCAYNN&#10;4E1iuOn3fbHHwgbnJs9ChO1Y7Ow7lESQh+yyprSWlPFTJk9iGDmYbnoeE5m+5HD6shlZCp9HDLkI&#10;WZ7nL42/aI4GKiVQRv5ixXb0+f9lMZSvBc/LxcqMmuz9UmLYG5HcSEULlkUhhxpBlESKu2YxQTzd&#10;U/EkUfEkiPEm1rTchmSL7k8SshizEYg2G02MQhR9jjYfiSiL0ULYguhzAKXbTdNA+sETSD92gigd&#10;i2QQCeUehuQukNhtNgZ7BKNp/asItRhL4kfSScuCSCpD6bkIp3Vh9GMplH8E0Y8hltQ4UzoPIxJC&#10;fZY8kjmuL6mAZVAJi2GskRwtNOuUQlkMuY4hS6FAE1FkKQwnvOle3jxkEHzfsEG6vwv+XHUW3z1M&#10;xX8+uIQHbYdxoyEajTXBqK/ajboyb9SW7EJVEQlhoQfhjopCjRTmuZEUuqEoy5Wk0FVIYW7GWmSl&#10;OSKTSE9fR3ggK3MPjh/zwlLK2AZShtbvlb6wtLCGuYUViaEViaGZKFruS8sNhgzG66PMsG71ZFw5&#10;twtNNTF0Lr4kh5tIVrfhwW1vPLzrJaKFLIY3WzhauJ7OWZLCtjoXmrIYylLoSEK4Gk2Vq4jVYl4p&#10;iG2U5jaJ5d0W7sLGnebdca/FHU1lK1CSOhs12QvRWrQSTSSNuSenIPfYVGQcnIKU+Km4Hjkdl4On&#10;4qw/SaL3DJzZxczE2V1zcdFnMQnhEpzxXEwsIUFcjvM+qwhZDNcKxLyvI8khLffqLobMqa2LcWqL&#10;xOltS3Capj3lkAVwfk82zcdx93kK5kpsmkvrWCZn4fD6mTjkOh0HXafggPMn2O80HvucPsRep/eF&#10;BB50eZ/29REdn9j6Ec7tnIArvlOQET0bpUeXoOrMMpSfskfpyTkoOTUDRacnouTcJBSd+Yiu1zvE&#10;W8g6/RYyT72J3AvjkH3+XWSdG4fcy+ORf20isln8Lkvix2LIcBFx5qVJyL4yCTnXJot1BclTO6Ww&#10;JH0mSeFMlGfNJjGch6rc+TS1Q3X+QtQXO+BO4wY0VziTyM1H8vmZJHtzehVDWQiZ1AsLkMZSeKlL&#10;CjlaqBRDNXISlwjkyOHTKKT9FFxfKoQyN4XkMHUVslNWiZF78tNdkJ/qQn+XO2pzt6MxPwAPqhLw&#10;95az+K+yk2g/HYjcgLXYO+tt+IzSx+bBL2Fbv5cRMGgwgofoIozkL9qA8glueEgSJhqfkAxqy6FU&#10;N767xPTK/3YxlKVPC3lffIyfJYa8b815KFE7h1+CFyaGshB2SWEsbReO7ds8EbwnBJXlVfjhhx9I&#10;BDURQxbDb+nzt0Br8x2EegZj5Qcz4WD2GjabjoW/0UgEkwxG6LPo8dQGwUOt4DfEDDt0jbGZ5C7h&#10;wwko3rgFh8ZPhfsrQ+HdzwhBg80RRmmihlBGxlHEAVJ0MGywHkIHcc/wdJORAPLQd88qhqKSLrdi&#10;JriImJfxlyfWszBqIcsPPxRie/pCpW1+GdS+2N7oLn4/BV2TfxH5WskPR29SyPy7xVBEDbWQWjDT&#10;PkiUuPiUO3XmFrpxxqaI42UcPaNl3J0LRxKjSBIjSZwiDelHiTHJotlwxBpLkcYYUy66tUI4iViI&#10;sQVJnRUizGwRyaOK0DScxDKEBDOIof3sIaELJLHj4ftCSPJ4PY8+EmFCAmhghVA9bglMx6PjhFOa&#10;cD0u9qbj0PGEvNL58rmz8O2lz3vpvFjqGNExtQb+e7i+oNzqmCVQKYYMf2Yp3EfnniAEkoSR9h1s&#10;aAxPYyN4WBgiYeEE3EqKww+PM/H3x9fw+CaPbxyKxsoA1Jf7oKGCpXAnqlkKC0gI8zeiooBZj7I8&#10;V5TmuqI42wVFmetQkEGZWsY65HC0kKQwI3UNSaEbsQ3pqXsQE70JM6a/g1de+Q8MGjAQw2xsRWtk&#10;CwsLEkMT9Ovbl8TwjzAx1MV7b1ljK4lLVupu3GiOQ3OtN1rqPXCrbSc+ve+Px/e9SQrd0dGyAR3N&#10;69HRyN3RcLc0DNcpdCYxZClkCWQhXImG8uVorFgh5nkZr2utccSNGmc0VTiKjq/vtXrgTssm3G7m&#10;Pg7tRXFlbf4C3CXJvFvthLb8xWhIn4+yyzORf3Iysg5NQdreKbgeNQXXQqbiUsBkEj+SRK+pJIJz&#10;cNprLk7umofTngtIHJfQOpI+LxbE1SSFa3DZn6SQuMxi6LsaF0gMz+1ajjM7luL09iU4RSJ4ksTw&#10;5NZFNE+CuYOFkSTRw57kcAEJHhcrS5HB4yyB2rjb4YQHs4CYT8wlSCLdSQo3kRRunIGD60kIXSdj&#10;v8sn2Lf2PRLBcTiy4QPa/gOc9PgAp7e+j8venyAtZDqyImeiIH4eSg4tRMPlVehIX4vW1NUoOzsb&#10;WYc/RvbR95F/5kMUXfgABedJCs++jtxzryGTyL7wFoqTP0Lx9fEoSqT3fspk5CeSGF5lEfwYuYmT&#10;kXN1CkmiJITZVyeJZflJU0kKWQw5WjiFxHAaieEMhRjOQUX2HJRlzhKfq/Ls0Eo/AFoqnVCaTVKX&#10;OA+ZV+eR8M0j+VOHpTHtokT6pQWiKFhZh1AWQ7ViZCaXRE8Ww5+Sw3zaX34SkbwU+WkrkJexGrnp&#10;q+m5cURO2hrxDFUUeKCqYBvdg55oLAnEnaoYPKk5iC8rjuBJ/n7UHdmJk05T4P2aMTbq9YF7/z/C&#10;Z8hAym9JvowM6YevEYkQ5Vk6Q0SEkGUwUk/Db2LYjf/VYsitjrnomDu6Vo6bzEIoSyG3RtbupkbZ&#10;0ITrFiqFkbfz9PSDx+bt2L/3AG60deB7EkH+J+oX/sBxQ+Bv//kNCjJLscNxM5aPHY+1lm/C2+oN&#10;EkArBOtSRqhP08Fm8OpjgC1/GIINf9TFuv56cNE3xamlK3Br30EkuWzABn0zuL2ii+199eGvw6Nf&#10;UGZN01gdE4QPkiKFohhZl74cHg9Zl8TgGcXweVH9orVu9p9Dd2nrQu2L7Q217XuHrskzIsuwNmpp&#10;1aWO9iFE8NlQk0VuaSzXlZPl8KnQfp6VWCM6pjHNmzBSowzu2y+SjqVdHM0SJYtWJKUJN2FI5Bgj&#10;C4HosJ3grpjCTHn8bwsJkjhGmYaJIvHsUfRtKI3mImSOzi2KzjHKiO5rI5JpWs5jGDOd14TOiaUw&#10;1tSCpJX2R/MRtG04/X3h9NIKp2vI/RJy5+D8N/M13EvnFk9pOVIYbGAEbwM9uBvTD6yJ76B6ny++&#10;vZGMrx9cw4O2Q2hvCCcZ9EN92S40lO1AQyllTsWUSRVtQmXhesqwXEkIXUgInUkI16Aoy4mE0An5&#10;6Vxfag2yU1aTzK0SYphF0pCRvonE0BOJVwPg77sGr44ywSsv/V8Y0L1iZWUDa+thJIfc8MQQQ4YM&#10;hs7g/iSGgzB14ljsjdmAiqIItDVG4EaTHwngDjy47YMnD3fj0wfeuN3uQWJIUtjk1imG3Cq5tdZZ&#10;SN+z0l7tjFZupVzjght16zV1FbkYejWqC+Yj8/LHIlJ1u3oVnjStxf2q5WjOtUPp5SnIPvExMg6P&#10;R9bBScjZPx05++YgPWYWEkOn4II/SWLATFzcPQ+XAu1xOXAprgQux0W/ZTi2dQGObrHD8W0LcWDj&#10;TBzdPBfHWNhI3k5tW0RSSOK3jcRPfLbHia12Is1Rjvpx2o2zSd5mkbzNIXmbR6I4D2e2LiSJW4DT&#10;tN+Tm+fhhDtJIKORwSN0HJbAwxumYZ/LRMQ4vo+IFe8g3vkjOsYsXA2wQ1q4HVJCZtM5jseV3Z8g&#10;PXIGCvfPR/Gh+Sg5PA+VJ+ej+sxCVJ2Zj9qri9GcRrKdugTll2eh4OxEkkGSvksfofDyOOJdFFx5&#10;GwWX30JJKglhKq1L/YTkcCKKSAoLkyeT+Enyl3ttCjGV5Go6SdMMksDpdM1nUPqZKE6b0QkLoSyF&#10;ZVk0zZwuphU5s1CZOxvV+XPpO7NDY+ky1BQ6oCxnMQpSSfKuzSfZ6xK/tIt2mggiC2N3IRRSSAKn&#10;JoAiyscRQppnYeSIoqiDqCV/jCyJ2hSQYOYnOZAYLqNnZjly01eREK5CdhoJIj9LPMRjznqU5G6i&#10;Z80DlXnbUZfvg5bCIHQUR+JuCUli+X48yopBdvBaRM16ExssB2Ozfn9sH/gK/AcPoB+2xvRj0gjx&#10;lOfEk9jFinxN6s6G8yG1PI+RS8zkzyLf60UMe+aPEmr5ENd/1M4LGbX99obasXpDLd/sjd6Kkl8E&#10;asf7d9FDDGU4Yvg8Ysjz8jKGI4be3rvh67Mbly5cxuOHn+IH8sLvf/heSOF3LIb03xePv0LKhTRs&#10;XugMB5t3sNZoNLxNxyBAxxzBOtwtjVR8vGugEbbpmmKDrjFW0s238dW3cGn7LtxPTEKafyDWj3wN&#10;y/oPwdr+Q+FBIrhTtEbWRayemdTohCExFHI4+PnrGD4Pal+y2o39vKg9NIzaF9sbatv3Dl2TZ0RN&#10;Chm1tGpSyKgJYG+8CDFUdl3zNLgPxFiOonEnzwRH5qTGGCRk4lz4eDKac6QXawwRLUTNhARQFjeO&#10;0nF9PYkoY/oBQ+IYwRjLsmdMaUw1aXhK++V52m8UnUt3+BiafbMc0kud4dFeul0v+szpouk4QmxN&#10;6VhEOG0TTvuIoOvHYshSKIYT5O3476TzC6fzCaQXfICRIbzMjOHz1ggk7nDEF/nH8cP9VPzlzhnc&#10;bolFSy0XHe9CfclWNJAQNhRtRk3RRlQXrUdVwTpU5DujPM8JZblOKMl2RFGmIwozHFFAmVpeKklh&#10;8kpkpqxARsoqZKQ6Iz3VHakp3jh/xgfuG+1hZT4Uf/j9/4H+UD1YWdjAiiOG5hYwMjSArs4g6Azq&#10;CwvjwVg07z2cOroN9ZXRuNUahputviSBO/Dwji+++FQSwzs3NqO1gYSOJa7eGW11TpIUiuJjjgg+&#10;C5IYctc1bdUshiyZG3CvfSMedGxAR4MjyQZJYMYsVGTNQVuZPZoK56ClYB46ShbjRuESNGXaozZx&#10;PqoukTids0PZaTsUHZ2DpOgpSImeibTY+cja64C8A07I27cOFwPscdprPs542+GcL8nfDhK8bbMF&#10;J7bPwRlPO8HJHXPFsgMbp2Kv2wTs2zCJ5qcgYd1HiFn9NmId38V+lw9J+CaSME7G0U2TNNDnznli&#10;8xQc2zKVpHMKjm+ZgtM7p+Oi72xwVzKndk4hCZyFzGgHlB5xROs1FzRcWIXSY/Q3HKG/+aQdqs/a&#10;oeLMHFSemY26C3NRd4nk6+IclF2ahZrkhahJob/56nQSwkkoukLSd3U8ihM/RmnyxyhLJdJZCMej&#10;MHWChkkkfZNRkDIFeUlSMXHe9amC3OvTFVIooRTCkvTpJIMzUJYpiWF59kxBdzGcj4aSJaim76Ys&#10;ZxHdmwuQc50E/yrLoR2xAJlXWAIZOxJClkJpHS/PvMJiaN9DCpkXIYZ5XIwsiyE9K7mpK4UY5tDz&#10;I4nhOhRyJD5vvaimUZ7jjqq8bajN90R9vh8aCwNxvzYBf209iQeFe0nat+PE+rnwf2cYNuv1x+b+&#10;L2E3/ciK0tdDgoEh9tJ7meWQJZEFkYkWEbye+d5vYvhiUTvevwshhlxcrBRDueHJ84ghT/mz3Lk1&#10;p/X2DkB4aBSKCorxt//8Ox8K//z+OyGG35MUfvsN6KXcgcNRR+A8cQEWG4/GWl1reOkPRyCJYZCO&#10;CQIGGSNgqDmixryDE1Pn4+g8e4TPmk8vNA+UnTyLT8vLUX72DGKd12HXx5Pg++6HCHr9bXgbmsOz&#10;zyBEDqXMcmhX4xNRz3CgPiIG/SaGP430UD0LalLIqKVVk0JGKTI/xYsRQ7V9qMONL7SRjyNksBM6&#10;B0ov6ukY0PdO0hJFghhJsLzJ0UT5PDkSyVHIzogfi54GtfNg5PVqdG3P10JzrUj0xLBYtH8+j0iO&#10;epqaimk4SWQEyyudNxely2IozpHEkDu8DqLvxnvoEOzUH4LtlsbYu2QqOq7G4sd7Gfjq1kXcqo8j&#10;KQwiEfNCTYkHaovcUVfojpr89ZTBugoprMxfg4o8R8psSRyyV6EkaxWKM1ejMH01ClJXUSa3GhlJ&#10;y5CRvBzpJIjpKc5ITd6MlCQfHDmwHfYLPob+kD54+aXfwZCugRBDrmdoag59Oi+dwf2IV2BjqQtX&#10;p+lIvrobLXUxuNMeglvt3qIY+dFdHyGGnz2UxLCxZjWaiGaekug1VTmKaUv1ymdktShKbq8muaxy&#10;QVsN94XoiptNbrjV4orbzetwp2ktrV+FRpKNmoK5JC0TUJI2Ge2l9rhbsxx3K5bjZtFStGYtQmva&#10;IrSlL8WNNAcUHJ+CgmMzUXxyHqrOrUDj1Q1oueaB4qPOKD3uisrTG1FzbjMqTm1AWvRyXAtZLEgM&#10;XYrLexbinN8cYi5Oes7EGZ9ZYv7o9qlIcH0LMWtGIH7tGBze9A5Obf8QZ3eNJ/F7H8c93sOJre/j&#10;5LaPaPlHOOs1AZcDZ+Ba8Ewkhc1GevQCklOSpjNOJH0sgA40pXO75IKOFDfczVmLO1lr0Ja6nORv&#10;LkpPT0H5mamiAUnpmfGoODcB5efp7z/3MQrOT0J5Islj8hyUJlIaEruy5Gkkg1MEFem0bdZkErcp&#10;KEojaSQK03k6BYVpU+memYp8kkNBMs3TtkyXFHIDE6UUShFCOUooC6EshVV5czrFsK54Ed2zi4QY&#10;FqYvRG4Syfk1lkJZAkkUSQKzr3EL4i4pzLq6UCzLTlzUrQ6hzIsQQy52ZlgO85JXIEfI4Srkpjki&#10;N30NiaEzCrLXirHAS0kMy3LW09+6if5OD5LEbajI3YHGskB82n6Qnt0z+KzuOOqvBuO6pyOip7wD&#10;d6MBcO/7e/gP6i/eX/H0HmM5lARRH3GUv8VoqlNp8+8WQ7XtXwRq+WZv/D8hhhwllKWQo4jPK4YM&#10;SyFPeTvPXX44sO8w2lra8d233wkx/O6HH/ANSeH3NP+ff/0HspNy4bvRB0venAQHQ1usH2IDPxLD&#10;cH0rhA41hVd/Xew2tcHJ6fSL2icAHQePoPnkabSlZOFOWSXu1dejrbQEVYnXUXXqNBoOHkaRpw+O&#10;TpiKAD0ThLAADjXuLoaDSAyfp7ua50TtS1a/sZ8PtYeGUftie0Nt+96RHuJnQVsIZdTSqkkhoxS/&#10;n0JNmH5JMRSNTrhRh4AboZAc8rFoP92RxDCGXqhckZvFMJp+ebOssZzJ58dFvNyYRdRbFMKoQeu4&#10;nddSr/vynnB0U/67aMrXSN6nBo4iRtC5CEnVFItH0lR8pm1EHUs6H2kIPKn+YTjNB5maYNvQwfAw&#10;HAL/d0ciP3YH/qs5Ed9/mo4HzYdIrELQUOWH6rJtqCIprCncSBK0gTJbN8pgnSUpzF+NstyVlFmt&#10;QEn2cpLC5SjKWIGCtJWUua+kDHMlMinTzEheJolhsgvSkreQGPojOtwVH39gi8EDXsLgQQNgYWYJ&#10;GytbWFvawMzUDEOH6ggxHEJi+OoII/h70n5zotBSH0VCGEhy6EMi6IXH93zx+eMAPLy7Ezea3VBX&#10;uYJklsSmamUnTYS6BKpzo3qNFDWs0hQp161Da/1aNNetQWvdapJDV9xr3YC7zetxs4GEKpfkkMSn&#10;koSkgUSxIW826khWqklqapOmoyltDloz7FB5aRLKzk9E2bmpqLm8EO2pziRdm3Ej1R23MrbiXs5O&#10;3M/dhfs5u3AzdSfak3ahLWknyeMO1J7fRPLojPxDdM1PuqDxsgfqL21G3oGVSAyZgssB43Bl9/tI&#10;Ch2PjOgpyIqdRtOpyIyZJuaz46YTM5C7byYKD89D4ZF5KDo6DxWn7dFwmUQ2zQmtSXTtLtuj5oId&#10;ai/OR82lucg9/gEqLk3BDRKqxlQSvgsfo+T8Ryg+9yHxPsoufIiySx+IOoQcHSxPITlLm4XS5Oko&#10;J5mrzJyNyqzZKM+cSSI3jSRwsogQFqRPFuQThYyQQ0kQC9NIBjuZLoSwSwp5P1JDE0GmMkpIx8ud&#10;RfeoJIWyGFblz6fpQvoRY08/YOzpHrWn+9Oe5JC7kLED1zVMvTBXTPmzLISyFOawFF4ngVMIocyL&#10;EMPs61xMzd3fdLVyzk9Zjnx+jtJWIZ8j8FmOKCRB5Dq8Zblu9LduINxJDDejPI/uhXIftNaG4GZ9&#10;LB42HcHD2mN4mHMEheHbEDVjHNwNSQ5f+T18+/dBuK6uaIiSQO9nlkQhhrq/iaHM/1NiyFLHo5w8&#10;rxjKnzmNj08QfLx34+rl6/jiyZf48QceBE8SQlZEbnzy2eMvcGL/KTjZrcHcEe9htckobDUagT3G&#10;IxDL3YBQJuxLsubHfch9PAmpmzzQduwYHmVl41FVHWVK7WhvbKSXfwvuNjbgUXk5HiSnoCQwGPsn&#10;ToPPEGME9ufe3XmkE6mOoTzaicxvYvg0pIf4WegUGC3U0qpJIaMmgL3Rmxz9cmIoS6HUzYvU1YsZ&#10;reP9SEj18nh4PrqPDOheICJpXsgYR/O4OFpECznaaE5ySFNDMyFo0VoRQx6ySnltpGvXFRmUhvjT&#10;HLcbdAz6QaUmhowY/or3aUgiqVkmpFVz/qLomutPEjyySRiJ124Sw/XcZ6GtOS6sXYyH+cfx/Wc5&#10;+Puj67jdsh9NtUGoKt+FypLNqOSi4+KNJIgbKXN1FVHCLilchuIsB0FR5jLK5JeTGC4XmVtO8nJk&#10;pTggM3UZMrieYaor0lO3kxgGwNfTASNshqJ/n9/ByFAPNtbDYGszAsN51BMzMxExHKIzAHq6ffHh&#10;O7bYF+OBmor9JIbhJIUBuH/Ll/ARYvjpA1/c6diCxhon1JQvQ13FMjRUMiukqOFzRQxXoqOGxdAR&#10;rVVOaCE55CH0muuc0Fy/Gi21q0gOHUWdw5uN63GvbZPoBqeRG7KULkJ94TzU5ZIUpk9ERdInqLg+&#10;AdVJk1BzfRLqU8aj6ur7KD3/AUniVDQnL8GtbCfcyXHDraz1aE1xRuO1lWggbmd6kCR64lE+/Y2F&#10;fribvQvtye4kbq5oub6JZNID7TzO7rUNJI3LUHGSpO3YTJQdn4Vygudrz9qh5iwJHlF9RsO5uSR+&#10;c1B5lqTq1FRUnJ2G+iuz0ZI0H/VXZ6DqwiQUn/oABcffRc6xN3AlzhpZJ15Ha+4ctOTMpr/lE1Qm&#10;fozyqx+i4tqHJL+foDZ1IqpTJ6AqfQZqc+ahJns2ykjeykjcKrPnkBTOEg1BOMJXJGRvKgoypmhB&#10;ckjToqwpKCGpLsmaKpE5jYRQKYWa+oS8z6wZmkgh1ymUqM6fgxoWwbwuWAwrcxeQRLEYLiIxXETn&#10;sAQFqUuQRzLG0UEWQ4ajhSJCqBBCTiOge1qNf1UMsxLtkUmSmpXMxdXSsbghSkHaMmIFPVMkiPyD&#10;K3MVCrO5Lq8L/RBzpb97A8pyNqIsfxNqy3aivsoftaW76cdMNB40Hcef6i/jYdYJlMd64YjdRHia&#10;DsHWPr9HwIB+CNMZjBgSvDh6j7Ecxqjkecy/WwyVx/4p1I7VG2r5Zm/8rxZDIYUaAvdIRcjBJIN7&#10;WAxJEENCNWKoaZHMUtgphkIGD5AcshjuR0zsPkobg507/RC4OxQF+SX4+u9f82HA1Qo5WihGPCEz&#10;vNV+D3GBMXAYPx8LrN6Cm6lUvzDUdBRizUYiwtgae4ws4EkZ6E4ezmvSFFzYugWV586gpbAYd5qa&#10;0UpCeKvjBjrqapF/5iwu+fgjdo4ddpgPw5ZXBiOgry5JIQsh3bQkhZH0R0cPoRuT4KHxYrRQu6l6&#10;g1sOqcE3S0/oJu8NsS89gep6GXpA1FD7YnuF0z8jag90b8T2AkfOtFEKjxI1AewNbXGT4CH3lGLI&#10;ktY7UpTtWTDRRAk5aigXJWv6/tOk6dovSRv/PRwtJMSYpBox5IidPNSf+DtI4mJZzIxoOxY1IXsa&#10;8VNcF0a6zpp1Ak6rfWyJGD06Lz6ORvxiaN9y+gi6F3kgfSGDmvXSfmSZpG2NSVhNSFx5hBRzS/gY&#10;G8B5cF+ETHgTVQf88VXbVXzzJBVf3DmNG01RqKv0RkXxZlSXbEB1kStqi7lVrgtlsmvFqCAVuaso&#10;U1pBGa0DZeAkhpkshg6UiTkgP5XrXlFmSRlmNs1nCDFcjfQ0NxLDXbh+LRCbNiyAoV4f9Hnl9zAz&#10;NcbwYSSGw4dhBGFuZgp9PUkMTfT7Y87UN3DuuDda6w/gZms47nUE4NEdH8ITn933xuO7O9DRTOdY&#10;sRx1ZQ6oK1+KhgoHNJIYyhHD5qoVAjUR1Ka9djXauCFKJQulI5qJxmranmipWYVmhta31TrhRv1a&#10;3G5ywZ3mdbhJ4thauQQtZXZoKZ2PxoI5qM8hQcuaieq0KWjIIIFK+hAll8ah7PJHJIqz0J69BHeL&#10;HNFG167q8mwUnJ6EwlMcVZyDivMLUH1pEequOqD2yhJUXlhIyxai/OwClJLkVdJ803US2fRlaE+1&#10;I6mchdpL01B1jrY//Qmqzk+i+UkkgRNQceYTlBOVFyai7voUVF7m4t8PUHSGzuXC+/T5I5Rfeg/F&#10;599B4Zk3kHdqLHJOjkHGiTHIO/smGjKnoC6di4pJapM/FlSljkddBglv1mT6G4m8OagrWICavHmi&#10;NXAFUUaUaKJ7JSyHRCktK8qcgUISwEISv8IMmmZMFfPFJHqlgumdlGSQFIp90LYaySzLIkSkkESY&#10;qKDrXKmJELIYCjnUwGJYkTuP7tf5dL8uoHNYSJAkZi0l6H5NIZFLnI+MK/OQfnkuSdwCkkJ7KUp4&#10;nUVtqaj/l08SqE0e3eO5tD6H0mWRSGaSUGb2KoZqckjLri8U5BC5SfZ0PG6hvASFqfQ8EUUkiIX0&#10;HRdm0I+ujNWEEz1vznTuLvT3uNKPM657uB5VJdtRUbAD1YW+aK4Ixe3Kg/iC5PCLkjOoiNuFfbM/&#10;wDaTwdg24I/wG9iP3l+cH+jTe096p0dSfiQP6yq1GuaOsXmYWWmeRwQR+Q3nfVrvf4aFUQ1tKRRQ&#10;XiTkUBvad29I59WFWpre4Pyaz1sb7WHoBLRcbR+9ETOUrt8zEkuO8kLg1tVM5zKe74kYBlCTVoih&#10;b0Ao/HaHwT8wHLuDIhEYHIU9IdGCIJLC4LBYhEbEIyySpDCahJBHN+mEP+9FQvxBksR9iI/bj7DQ&#10;aHju8iVR3Iu6uiapNTIJIUcMv6b//ZOmX/71a5TmV8LfbRcWvDoeDqZjscVoJHaTGIaRIIZz58Ek&#10;hiHGVvAcYowthhZwHz4KuyZMxOWwUHqx5OJeawvaG+pxt60ddfmFiNuyE27jPsI6s+HwoG0Chhoj&#10;lP5grmOo9iWpobyZlKil5bEL5absStQuulxxVxvuFiCWHibuVV70LE+fxTKVtC8Cef/Pgrb8PR3F&#10;g/wTRPOLgbbRRlv+ZHjEFG16SqERpTVGvBF3KyNtx8t4v9rpuuA0z4b28SUB5eOwVEnH4TGjeaip&#10;nsd5MSivlZKeaSXJ7BI/KQKpRBZMKQ1LoRkiWSzpb+JryF3d7DWxRrSpFXaSeG2y1MPZjUvwWdFJ&#10;fPN5Gv7xxTV8evsQSU8Aaku2EBtRV+yC+kJn1BWuIRzpmXREdd5KVOYsp8zZgQTAgTJoEsSs5SjO&#10;cEBB2lLkJnN9LMpUUyjjI1FMSVqC5OSVSElxQ0amH06f8cUyh2no1/8lDBjQH+bmprC1HQab4RYY&#10;MZI7tzYSjVH0Bg+EraU+Nq6diazkINxu34dP70fj4W0/PLq9A0/ubsfn93bgQcdGtNauQm3ZYhLD&#10;xagvX4IGlkNNdzRSlzTLBUo5lGXx6WjSKcSxkxqSSMEKDcsFN2qXo6N2heAGfW6tckBL+SI05s8m&#10;iZpOkjgJ1amTSKqmoomkpiWXhCZ5MgrOj0POqbdQeP59lF78hCTxI2QdfReZh9+h6TvIPPKOWFZ8&#10;djxKSfCqr05DS8Z83Myzw83cGWil/dVzRO/KeyR7b5P4vaXhza75i2+j8vp7qEgch5LLbyH/3Fjk&#10;nyd4eu5VFF54TVB08XUUcevhq+8JCawjqa3LnIQamtZmTkRNFs0rqM6aQvfFPCk6lyeJGFOeM5fu&#10;jzmqsCAyLIvFGnFUS1fGEUgVuAi/PEdaX0HXUBQZF8xTYb5IJ9Jn8/nMpXO0o3vbAfWlq+gHzwpU&#10;5JH8pc5H6sUZxCySOztNtJAbhSwnQVuBAhLBAvrBo4TTcGRRjjIqi6C14XRq5F3nbpAk8jUUJC1C&#10;UcoSFKUuQTH9uCpOox9gLIdpy0kUV5Eor6br5Ux/y7pOOSzL24SKfO5XlKt/7CQ5jMD9phN4XH8S&#10;9woOoSRhO/Yt+FgUK2/q8zvsGaqDUF0d+gFL7zeuN02iKA+jJ7qzIcKHDhFE6A0VQQ4udmakIMMv&#10;gTL/0ULTNczT8u/eUN0foZb2eZBkj/KpX4C4oZQn9YJcGhqrK6VT8xOWwqjB9L3p0HUlniqGshSG&#10;hMcJKQyP2turGMbHHRBSGEsyGBIcAX+/PTh16hzu3H0oGaHkhiJa+Lfvf8Tte58h8XwytixZh7k2&#10;78LBYAR2kBgGshiajEK4kY0QwyDKoPyJ7SSGaw1MsW7Ma9i/ZTMqs9Jwt6URt4l7rc2oTM9E+LqN&#10;sDcdBof+Q7GL+4PTNRHRQtE9jcoXpYZSBpWopf1NDJUoH9in80uJISOv5+3U1neH0zwbymNrIx2r&#10;SxB7HufFoH29ZNTSPq8Ycvc3UVwMTZ9ZDBPoc4y+GQLpntluOBQhE99E2T4ffH83Hd/+KRX/+dkF&#10;PLiRAB7/uKZ4s4gS1hatRV3BGtQWrEZtPpG3ClW5K4QYCinM5KjLchUxJFIWIYs+p1GGmpbmhPT0&#10;zcjM2I3DR3ZhxvR38fLLv8PAgQNhYWEuxNB6mDksh5nBwEgPhnQ/mRgMwZtjzRHktxLVJbEkhYfw&#10;5aMo3L/lhfsdW0lit+LxLQ/RIKSx0gHVxQuFFAoxrOgSQ+6n8OeLoUQ3IZQhGWytWibETwnL4c36&#10;VbjVsBq3Gx3F9GbdCtyuWYbbVUvQUW6P1uL5aC6Yg6bcWWjIJlkkUSy+8gEKOZqY+DFqkyeh8uoE&#10;FJ//EIVn30PB2XHIP/0uSi99hLJLHxMfofzyeFFEXZs0HlUke5Uke5XX3kXFtXcERRdI7gQkepr5&#10;4ktvoDTxbZRdfxcl195C0ZU3aEoSSfM8LU18h9Yx76I86X3UZkyi8yOBzZuBxtzpqM+ZSiI4WVCd&#10;3UUlLe8stlWIYW+wMMrSKMshT3tKoSR+anQXQ01dwl7EsFIhrUx1wQI0lpG01zihtZqrAqwhwVqM&#10;tEszkXx+BjIuzyPpW0Tyt5xYKaYcOewsVtYgy50sfz9HDGUZVNIphgSLYQmLIVGYSnKYSs9aOssh&#10;nXPWWvr7Xej6rUNxlhtKuHg5l4el9EBFgQ9aKmNwr/4Ivmw8h8f5R1B7wBfBH42B66CXsKXfS0IO&#10;WQxZ/IQYiqgd549aYsj9ISrEUC0PeDEo8x8tfhPDTp5NDOkcSQifWQxZCuVoYQRJoBgLWUUMOWKY&#10;EH8AEeEx8PEOwO6AYHrBZ+Mvf/kvPoSwQu7FkOsX/tc3P6C2vg0How5g3bTFmGfxBlYbjoSnqF84&#10;GqGGIxCib0lTKwSTEAYaW2KHnrnou3D72+Nw2d8f7UX5aC0voYwnG21lJbiRX4SLvnvgaD0KK17R&#10;gb+BFUJ0jEV/hb+YGKpc4N7pXdR+E0MJpQz+FKoyRDxPWjUB7A21/WrLIaN+nBeD2jVj1NL+HDHk&#10;qGGckRkSuC6kngkCB+pia98+8LQxwYWNS/Aw9yh+/HMB/v7FdXx5/yRuNUWK7mm4n8LqQhfKQJ1Q&#10;k79KwJHC6hxJCiuyl0lSmLEEpZnLehXDjJTFyEhbgfSMdchI34bU1ABERLjhnbeH46WX/i+GDtWD&#10;jc0wjBxpC9sRJIc2ljCkDMqQMipL06GY8sloHD+4FTeaD+OLTw/hL0+i8OguD3/nQRK7CXdb14v+&#10;BWtLF9E5L5CEkGBRlIRQ5pcRw+YKB2JJD1oqlwpB7KhdiY46opZkkcTwTh1Rvxx3ah3QUbEI7WUL&#10;0FHKI6nMQz0LYvpkEUlszpmJhowpqE6eQNI3HhWJH6HkyvsoJcpIIIsuvov882+T7L2DgvNvIO/8&#10;aBReHEtp3kA5iV9lEknkVZJAokQzleZJAFn6kj8kPkBZyvuoSvsYNRmfoDpjPKozx2vmmQmoJyFs&#10;yp8tRTvzZqI2h+sRzkBNHp0rravJnSmmVXmzhHhpi6EsZNoo0zwtqsiw/KnxPGLI1BQupOkCAbdS&#10;biyj765qNW7Uu+Bmw3oxRnZx5iKSw1nEHGRdW0BCyCLGYrishxT+0mJYmLxYIMshU5jsQJ+XoYie&#10;qZIMRxJCJxE5LM1iMeS6h24ozdmAkhx3FGdvIzkMQFN5JB40HsOTutP0vB9E0q5V8HzVFG4Dfwff&#10;oYMQa2pK7w+WJ3qXkxhynsL5FneEHTGkSwyj6FkVeY7IR34ptPMgBb+JYSfPIoZcfKzsSPupYihH&#10;C1kMOVr4NDGUI4YshDzaSVRkHKqqG/A1SaD873vux5AE8au/f4fcnBLs9vDB8nenYKHZq3AxGgMf&#10;o5EIIjkM1bNB6FArhBpYIoTEMNjIGjt0TeDBI0lMn4Wy+ATUXrmMawnxOOjni5T9+9B6PQnZwZHY&#10;YvsGHF8ahAAdM0TomCBez5T+8F9GDEWZvOJiyqheeNqHGixgv4mhhFK6upAicc8LbytLm9p6CV73&#10;rPTcns9NlsL/6RFDHgaQp/E8qguJYaSeMTz79sfmgf0QNfEt1Bzdjb+3X8c/Pk0lKTxLorWPJCsI&#10;NaU7KEPZgIo8J8psJSHkKGEVSWFV9vLOaKGQQqKExJBRE8P0pMXITF+F9HQXpKdtx5XLvtixwwHD&#10;hxngD3/4D5iYmGL48BEYMWIERo4aSfPDYWRgiKE6AzHccghWO3yC9OtBeHj7KL54FI8vHtP8nR24&#10;e2Mj7rS4oaNhrRA+FkOmUwqrlgkh5BFNuDj4FxFDpnKZkEA12qqX4QYXJxMsiU1lC9FWaU+SuBS3&#10;6kgMa5bgVvUS3K1bTlDa8oVoLpyDpgLuF3EWmnOnoSFrsoDr8lWnfoKy6x+g/PqHKL32Hoouv4PC&#10;y2+jmGSv8OprKE18CxXJ75LovUdSR8KXOo7mx6GS4Cl/rkil7dPHoypzokT2RNTlTUFjwQw0FExH&#10;fcE0EsCpglo6fj3XG8ydg9q82ajOnUXMISmcixo6x+pCnpJ40ZQFTE36JDnsitTJyOkYWQ57E0SW&#10;vt54VjGsKVyA2iJ7IYdMfcli1JcuRX0ZfX/Va9BR7yr6rGyuXIu85AVIvzxbyCEXFXOE7t8thgzL&#10;oSyIshwWJi2lea53qIkaZq4RYiiihtmunWJYyi2W87ajLJ/HM9+N1poY+lFyCA8rj6PhfBAOLZ+M&#10;Lea62DLgFYSQDEaQ9PF7XOQTnK9o8q5IHZJCkkMxdJ6eNErJb2LYxa9aDBWwwzxVDLWjhZEx+3sV&#10;Q4kE0aH1zh3eOHH8DO7cfYB/cmtkLkOmfzwu8nckh58++SuunL8O96VrYTfsbdgPHYYNhiMRQFIY&#10;YmArpDBEl6RQ3xJBehaEJTwHGcPbYgT2T5+NkqBQHF/vjl00v+atdxG4YBGSvf2R5uGJwDHjsLnP&#10;UOzRNaVfMWaIGkwXhS6c2helhlIGlail/U0MlXD6Z+OXFEPeD095W5Y2lhztNF2w0D0ratvzcTRC&#10;yPUL9ej+4ftCK82LQvt6yail/TliyP0W8jB4LIeh9PfsGDQQO60Ncc5lIb4sOYXvn2ThszvncL/9&#10;IG42RqK52p/EcBtKc9dS5rKKMm6WQpZBB1RmE1nLRLRQFsOS9MVCCNXFcDFSKYPLTHdEaqobkq/v&#10;wJnTu7B27SwYGgzA7373f2FmZg5r6+GwtrGBjY0trCyHwZCuue7Avnh1pAH8PJeiqiyOhPAYHt8L&#10;xf1bO3Gz1RUdTdwqeB2JrCMayh1E3UIWQhkWQ0kKpY6rf1kx7A5HEZvKWQ65mHm5ZtlSWraIpvYk&#10;H4to2WK0MhUELb9RtRTtNN9SshCtJQvQlD8TDbkkhblT0JQ3DY0sallcv28CGnKmoD5nspivo2X1&#10;uZNQnz8JDfmT0ZhP6/Im02eSyRySvlzahuApf64hKmm/tfnTSfCmoTqf5K9wFppK5qKxZA4aimej&#10;oWg26gpnorZgtiSBJG9cf7A6fx4tsyMZtCMZJLkr5Kld1/Q5xFCK3EnbyMt+STHkY9UWSVLYGTGk&#10;+4bvHZbD5ipHtNe5kCCuR3muAzKvzUHSuemir0PteoVKXkQdQzUplFGKISNFEUkSRdRwpYgalmY6&#10;oSzLha6DK80zbigiSrI2ojBjI4pztqO2LJDu12ghh/eKDiA/2h1RU9+Ax5C+8B7Yn/JmXXrHSHlE&#10;AuV38ZxvETyEHouhNISeJIZc3Kz9/n9xKPMfLX4Tw06eVQzlanDsMJ1iqJRCGRZDuX4hi6GQw8i9&#10;iAiPRxRNRYtkksWoSP4cj8iIWCGG3l4kaalZ+Oqvf8c/vv1OiOH330uC+N13JIaffoV94XthP24a&#10;5pmMxiq94dhqMAIBejb0i4THRR6GcH1rhOlbIVjfAoFDzOA3xBQB5iMQ/tb7iCch3DrqTbhajoaz&#10;2XC4j3gdwe9Pwt7x0xEx8i34D6GMbagZYkkso0kQwwcNFeMcR9DNy4gm9SR1al+eUgaVKNfLzfLl&#10;8njtMRVlxEXWyGMsTdVETRbCbpAoqqV9EWjL39NQezh6h9P3hDt61obTK6VGlsAeciPo6qj5RaPs&#10;rFpG7u6mJ9I28nk9Vco0iDQsjHzv0FQtzfMgH/OZ6JS+7nQJoSSO3Icij+oSZ8LjLUtRwwiSSu/B&#10;g7BhQB+EfvI6qg744sd76fj75ylorIlGca4n7rXH4OHNKBJDD5TmOYnuZ7jVZnnWEpJBErScZaKO&#10;IYthaQZXiF8kKMkkSdTUMyzK4C42uFUyZZiUiaVxH22Z65CZ4UGCGICD+7Zggd2H0KMMaSBlSDwu&#10;Mg+Dx8Ph2Q4fBRMSWd2BA6Az8A8Y/6ENDiRswIPbJ/Hp/Tg8uOOHOx0euNm8Fh2NzmL8Y+6QupG7&#10;pyHxkusWdsphZ8SQURc+NZQCqf1Zm7bqFT1gGdSmRcgqyWEVCQmJIdNEkigoJ1lU0FpmT4I4Hy0k&#10;aUxr8RwxbRbzc9FeOg/tZRL8ubV0LprLKI2G5lJKy5RINGmmjJA/2r6h1I6Yr5mfj/piguSwjqgv&#10;nqdhPgniQsJeRNtkqjVUFXchlmmKaZVU5dt1E0IZOXKnhNMrhVJGFk5JInmZJIU83xNezg1RJGQx&#10;rKNzZBkUkUKioZTulTKpPmp92VLUlfL94ijEsKHMkaRqCTKvzhGtlHmElOzEBU+NGGojtWju6uqG&#10;u59RbqdEjgxqIxclKylJoeeO4aJlksPilBVCEIvT16AonZ7ZdOdOitPXoTDNBQUZPJzeVlSXBtB9&#10;HIX7NSSH2QnIC1iHgDFm2PDS/4FPP3ov6OgIEeRo4T56v8VxnkV5BjdI0UYtX4gkuZQYQnkqD7Un&#10;iaRaWrkuo+iFgz4r8xGRlyjy5t6Q0yjh5ZIT6HX5ALeO1kon05XXdcHLtY/FaG/L9CaG2iL3NNS2&#10;Z9TTUt5J61gKo7mtBRE1mK6dRgR7o4cYypFCmecRQ44YhoVGifqFQXvCUFxUjn98/S3+SSbIxcff&#10;fUf/o//++c/v0dJ0EyE798DutY+wxHgUXPVt4WVgi916liSGViSG1pQ5WSPUwAq7Sew4ahhiaI0A&#10;Y2t4mttgl5UtthuRTJJAbiZx3GZsgwCrVxEx4k2EmY7AHh0T2oc5Eoys6QYyR9jALjGMpJtA7mtJ&#10;7cvT/oJllOt/E0M1pIdWG6UQKh9olhdZeLSlqzu/PjFUCljP85UQ6zVSGEnXnbtJUkv3PCiP+5P8&#10;pBhKn2UxjDe1wl4zK8SQHAYZGGLbkEHwMNfD8TVzcC/rIPBVHv7y6SWUFvvh+uU1JFvBeHwnGrXl&#10;m1FewEPcLaMMcjHKMhcLOZTEUNMiOVMSw6JUexSTJKqJYTZlbmlJNM1Yh+zMHcjJCEN8tAcmT3wL&#10;Q3T7QpcyERbC4cNHYpiNLYYPGwlj+j50B/WDsX4fLFn4DpKv+eLxfY4WRpAYeuP2jY0khiSFDU5o&#10;r+Oh7rrEUEaOGL4IMWSeVwwZNTmUxJAjmwzJYQXLoUQzRxM1tJTRtGQhYSdRzPMLxHxL6UK00fo2&#10;EkiGI4zNZZRGhSaSP20aifqyhT2opX33oHhBr1KoLYZCDrWksAu7HvQmhmoSKW3TUw57SuGziaGQ&#10;QqKeKSdRJEGsK6X7pmKlqG/IclhXspruZRK7ZO5GhofQW6gqdWpSyCjFkKXwRYqhkMNOMVxOsBg6&#10;0vPIYtglh8VpzihMWYP8FJpmbEBZ3nZUFfnjdl0CHpUfRMuZ3Ti1dBJ2mAzGjgGvUB47mN4jBmLY&#10;vASSqVhdqbSL3/nPJIY6JIUklsoxmHuLLj6LGGrn19rI+bcSXs5SGEl58/9GMYwbKolhrC697zVy&#10;GEUoJVCNTjGUi5FZDLnBCdObGIo+DEkKo2kaF8td1HSJYeDuECGGB/YfQVvrTXz/w4/4Fj9oxJC8&#10;kKZ/+fPfkXItA1tWb8TcYW9hhfFobBXFyMMRSJLHxcdi1BOSwmCa52hhCM1z9zWBRlbYRZn3TgNz&#10;+JMU7ja0pe2GwY/SB3B6kscQEsnQwZTp0b7iDa0oY+aIoZ7ml0FXtLC3L++n4O1+E0M1pIdWG6UQ&#10;Kh9olhdZeJTS1ZP/eWIo1imkUO5DUy3t86A8rhK1tMqiZCW9iWGcsaUQQ+7Ymoe/czfQwa63hyNl&#10;z3r8Z1si8F85uHfzIFKuu+DU0floqPTCp/ciSQzdUZq3CsXZlPlkLkJphr2QQy5KrsldLuobKsWw&#10;KJ0yK00DFDUxzEhdi5wsLxJDehcFuOCNsVZiVBMDQwMhhCNHvIoRtmNgYz0CJnTuQ3X6Y7jVIGx1&#10;n4XaqgR89vAgyWEw7t/ejlttbuhoIimsd0Jb7RqSs1VCDOUoYacUaoqSWRw5jVL8fgoWQZa+1hqp&#10;Y2x5uVIIZdp6oZXSd4fFkM+LxXWJBElJEyEaq2jRRPLXVCrRXErpxLy9mG/hYmpNOrGO06rQSOm1&#10;aSDqyphFGqT5mhJ7ggSNBFSaMt2l8KfEUE32GO19MGrpWAyV0UEZrh9Yw8XVWnKoTNO1/HnEkD6T&#10;iHPUsI4+833EfVPeb/NAey333bkaZfTjqCCVZI/kkPsX1JY6NSlkfikxLBYs0eBAsBiuQEkqiWzq&#10;GoLEkCgkSSxMW4OCFEcUJDMkh+kbUJS5he65ENyr3os/lR5CTfw2RE94FZt1XobngD4IM9BDvAm9&#10;P0imuvIMyhe10M4TmGeVQuaXEkPmp9Yr6crruniaSGrz7xdDCV4vFyezHColUI1uYhiwJ0LIoCyG&#10;cotkbTHkTq3l+oWyGEZGUJrQaFGEHOAfhGtXk/H5kz9ruqfhcZF/xA8kht999wM6btxHXMQBrJy+&#10;CLPMX4WzyRh4Go7BHsPhCDKwEELIsCAG6psjiOSOo4a+AwzgPdAAO+iktxK7h1ohjBuqGI/AHhLD&#10;3YONEUISGKlDmR+lj9Mzpy+DJJG2iRgshYzFL4PnuBHU4G1/E0M1pIdWG6UQKh9opdAopasn/xPF&#10;UEoj1zlkOXwRdQ+Vx1Wilvb5xJDnzUWn1sG0bvPA/thoTj+m7D5B1blQfPtpNv7552S0NUbh2sWV&#10;OHFoFiqLPEgMI9BQ5Y7CLAfkp9uTGC4kMVxIImhPYrgE1TnLRGMUrmMoiyGPIsH1C9XEMPU6yWGy&#10;E4mhN9Kuh2HrxiUwNxkCnUH9YWZmRkI4CqNGjoXtcBJDK1vYWFjASH8gXh05BHsCFqG99QCePN5H&#10;YrgHdzu24GbzOnSIaOEaIYYsf7IYykIopLCa5Y6lcDUJ3upOuXtWWAq5tbMsh72hJoXMvyKGrSx8&#10;ZbS+jNISTaWEmKdlNN9czi2hJcQ6kho1GkmCtGkgkeT6mCxCAs18DUmTJIcEz2t4noihmuzxNixk&#10;2qil7Q2pbiDLIUcfe8qgkucVw7oybsku93/JrZRX4W7rRhE1bK50Rk3RKvrhs5jE0I4k7tcihl2C&#10;WET7LSJBLEldiaI0lkNHIYiFJIcF6U70DPM8CWMKTVPWIj/VDcVZ29FYFIw/NRzHo4x4nFs/Gzts&#10;hmBTn9/De1A/RBnT+9vQEPsM6T3NAkfv/KcJoYxSCuVlUt7QPR3zS4qhch8/hZxWya9ZDOP1uua5&#10;WFmWQ6UEqtEphnL9QpZBboksoyaGPOSdVITMrZAPdYqhr08gtm31RGhIJEpLKvHPf0hFyN+QGP7A&#10;fA/84+/foii/At5b/WH3/nTMNB4NV5NX4aM/Env0rEXXNGGGlkIMgwwsEaBnQQJoDu+++vDpp48g&#10;EsWddNLO/+dl7OprgABdC+yhtLt1zeBPAhiqQ5neELoQJIbxtCyaJDGclssi1+0G6eULVfvyGXk9&#10;7+M3MVRDemi1kR9iJZxeKTRK6erJ/zwxlFoq83nTw0ifOXr4S9YxVP5NSpRCKNNrxNDIQgzZF0Av&#10;3/UD+2DbGEtc8VqLTysu4Ps/5eKLh+fQUh+KlKurcProHJJBFxLDMJLF7SjOWUGZygISvQUoybAT&#10;cliRtViIIXddw/UMWQwLUxZSxrNYRA3VxDDpih1Sk0gMM31x4bQfVjtMwxCdviSGA2FtMwwjRowW&#10;0UJrqxEkhTYYZTsMFqY6ePsNel6iV+Pmjf344rMEEsMA3LmxWTQ64SJkKVrIwqdpcayRQRnuSkaS&#10;QkeBmvz1BgufLIaMtgwq0RZCmZ8SwyaSP5ZCprVyaSdtFRIsf00qsCg2kwjLSOLYXQhlehVDWqeN&#10;UgaVSHUMJTkTgkZUM8USVQqUAvlTqAkgo5aWpU5bDnujKv/ZxbBORE8lMZTqGtLy8mViiMO22nVo&#10;q3Gh72ktynN5lBN7krhfgRjScpkiOp8i2r4oiX6kcV3DFJLYlNX0TDoK8tIckUsUkiwWJ5Mc0g+0&#10;/OR1yE3diLIcL9yujMdn5YdQvNcD8TPewRadPtj8yu8RYkj5FcnhXmN+13W9939KDLXrFIq8wYDz&#10;hu7pmF9KDLmBShy/p8X7VdrP05CP9yyobv/fIIbx+l2CKNLqcnq6fk+hVzEM6UUMI4m4uAOIi+Vo&#10;4X7RRQ2PdsKNTnZs98IWjx2IiUlAc1O7iBB+8933+IZmuFPrb0gMv/rqn0i+moWta7fB7vXxsDMc&#10;gU0mI+GrZ4M9Q8xF1zSyGHIU0FffEtsHmWDnQGNE2LyK0x9ORtToN+H68iBse0UPfoNNEUTiGKxr&#10;ghAy4TD6gyJ16A/TpS+ApDCO4KkoW9dEC8UXxF/e84ghZ+ya9byP38RQDemh1UZ+iJVwehYaWXg6&#10;RUbzWUnsr7rxSc/zZaTRV5iuY6mle16UMqhEPoY2svwpURPDODrfvaZWiKSpr54eXHT6wfvDMSg6&#10;5I+/387A379Ix+22/air8EPyZQecOToT2ckr8fh2CO62+aK60FnUsWIxLE6fT2K4QCOGDqgtkOoZ&#10;lqRLYshFbepiuBiJl+xJDF2Qnb4bxw7tgt3sjzG4/yvQHaQLW+6mxnakaHRiaWYNS1NLjLUdDlur&#10;Ifj4fUMcOeiEe7f34csnMfj0vg9ut2/CjcaniSGJnRBDWe5Y7Nb8LDFkIWyvcxTTp0UNVaWQof1o&#10;I4khF3ez3JHQlTNLRMOUVpK8Vp6yILL0qUihLIZNWmIoQTLIkPCIyCLDEqSRwUaG5uufUwxZyJRi&#10;KARNI4VKMeT5GhWp42VqAqhGLaGMKnbRXQ65BbS2EMo8XQztSQwXieshRQxZDO2FGDZwcTJHDfn6&#10;VvK94wTuwqa91gV1JStFY5S85EXdISlTk0JGTQzzNSKojZoUMmpiKMmgLIWSGBZqxLBYSwz5eWby&#10;k1dTOlqeRLKY5Iz81PVS1LA4GI9rDqI1LRSX3BfCc5gBXPv+DgGGuogmMYwz5HdU13v/p8WQUIge&#10;j8PMaKdjnkUM5by5N+Q0SiQxpPcfvysV++kN+XjPgur2/w1imKBvKuSQP8dq6hzG6UhI20rnFE3n&#10;JqDPnWIYEholCA2LFoSFxwgio+IFUdEJiI7ZK+CxkGNiEwSxcTwSColjeCQ8vXywy9MbV69dx5Mn&#10;X+K773/ED1yEjO/xDR3jbySGDz/7B04euoS105dj6bB3sdZ4JLYb2sCPRyghKYw2sSKGIcTIhjIo&#10;S/pVYgqnV3Sx3XwEztrRDe3uiWPT7LCunx629dGH/yBThOmaIZIsmCtVRtKvkAi9IQSHqekGomXx&#10;3F2NRuC0YbHrlDuFLashr+8OL//XiNYZ0oMY3aGqaXkAczXU0vaGmgDK3eWIY9OUlyXQzS0eGHp4&#10;5IeLf1mxqHXe6JRGWtb9paBEfoi707WdEvkhfRbUtmfk7mVY5n5a9nqilEQlammfl+7d38jnqY6a&#10;GPYGC+jTkPcnS2EUEUkvcpkogruqiTCxgMfgwVijNxCHnOzwoOgMvv40C3/7cwru3tmP8pJtSL22&#10;FOcPT0T6RTs8bPHHo7bdqCtwQ0X2KhJC7pJGKk4uz1pEQkgZaOFKIYfVedyfIWVsqQtFRKWYpLA4&#10;c6WgIG0ZcpKXISVxNa4nuiM7MwKxUVvx3tujMahvfxjR3zCShHDMiDHEKNha2sDS2Ay2ZmZ4dfhQ&#10;OCwchcSL6/HgVgS+fMT9GO7A7db1JIbOaK1bjZZakjWiuYbEkESwsWq5gOd5GcPrOa2U3rFXmkkg&#10;m7hLG66vSKLJIqiNmhQyamLZG0Jge0ByR4LHstcN1bQ8kouUXgl3ucJw9ytyFyyiCx8SQZY+lp0G&#10;lkfFOl4mtcZdglpK91OwJIriY5I3nmoL5NNQFj/LaAukkEjaN7di5rqGnbLIy+Uibi1kOVVSRSIo&#10;S6ESFsSaQhbEBSSF9iTOHK3lzsi7iuWVcBdD3Iiog+6dWw1OuFHjTPe3VKScm7SA7neSv6SForVy&#10;znV5XGX6MXRtseiupoDmn0X0GO10Mmpp80kGBddJOEkK88VoLDxs3zJihSoFJIYMN0QpTF5Lz+xm&#10;FKe6oyrbGzfKInC3MgF1Z3xxcMkErNP7Izb1/wMiuZ6hobHIi+Lkdz9JnJAOkg1tafq5yKV8cn6k&#10;lqY35DxLm+dJq0aULuWPOgRNeSCNGBIwRgyq8YzI2zwLatv3RoyeMdG1nThHOte4gZRnDCRJ1KF1&#10;5F5cyhpJ0hgxxBiRDHnTzxBDJp6kMAEJe/eLaURktJDC3YFByM7Jw1/+8leSQm6E/AO++eEbaRi8&#10;H4Cbd75AXOhBLH1nBpaYv4b1RiPgRRIYMJQEz8AMoZRRhnD3NAaW2EYn7dRnCOxfHgivN95HvmcA&#10;bu8/gXMr1sFJ1xRuJIY7+hvBn/7AkIEkWPwF6emJPpREz+t842jEMFZF9Jj/aWL4ItCWQkZeJ0cs&#10;eRmLoRAtRbRU+kw3neYzP0RdQkbbq/CbGHahFMKu81RHW/6ehpoMKpH315sYCgyMETBED64D+mKT&#10;rRnSQrbgL01J+OZPOfjqz9dwsz0ahfkbcf3SApw7OB6pZ+fgbr0nPm0LREMhiWHWKtHIhBufdNYz&#10;JDGsLVhOrEBVLo9+QhlWqr1ovVmQugSF6cuFGBZlUIaUTlJ4ZRWuXtmE9NQwBO9ej1dHWqHPH16C&#10;hakVxtiOwdiRY2jZKIy2GQ4bY3NYGAzF2BFDsGX9eJTkeePx3XA8uR+A+x1bcKvFVUQM2+odFcIn&#10;yaEsiEoplMWQ06sJYWvdGjFlMVTK4b9XDNVlTy0do5ZWlj1t5GigLIG8TJleFsNnkUOl4GmL30+h&#10;FEIZbSkUAsjSqWnJLEuhWK4ihYy2FDI/JYa1Rdwtz8JOOVSTQkYWwxt0D92k+6ej1hnVhSvo/iYJ&#10;TJ5PUjhfSCKLYXbiwk4xzElkObT/xcSwZ8TxecXQGaXpG1FCYliWth21uX5oL4vEvfx45OxZh12v&#10;m2Jd3/+An85AesdIYhhP73yWQ+66RkSkhvI7qqd8/Rx+E8Pn3S+JodjOWHzm8+TS05jBLIb03WjE&#10;MIq+IyaSRF78LT9HDKNjOFoYj/iEfdi3/yDi4vcKMfTy9hXL6uob8Y+vuWYh//sR3/74vRDDr/7x&#10;PSrKW+Hv7o85I97HcvOx8DAdCS8DK/jSiQbQhfUZMBQ+JHLeehbYqm+JlTS/zNAc4fMWoenoKXyZ&#10;loPEXX7Y8OrbWEXbuA00hEffodj1x4HY3WcgwgZz55osh9wvEUseSyF92Sqix/waxFCWsW70UpSs&#10;mpZQS9sb2lIow+u69qeHOBG27/nQKEWRP3cJGafvyW9i2IVSCLvO89nh+pbaUsioyaASaVt6WTxF&#10;DEPppbtjQH+46PbFninvoOliLL55kItvv8rFl08uoqk+CPlZLrh+YT4uHPkEiSenobVsMx63+qO5&#10;ZJNGDLkj6y4x5KhhTT43QFnWQwxzk+yRn+og5LCEti3JdkZKojOSErci+XoQdm5ZASszffR5+WVY&#10;Ww7DqxwttOWo4QiMHjYMVkYmMNIZgHGv098Usgwt9ZF4cCcED295407rJnQ0rZOKkhucSPbW9CqI&#10;2lLIaVkCe0NbDv/dYvg8aEvh01CTQhmlHCoFUQ2lHP4cnlUMGWWkkOGiZDUpZNTEkDveloqPu8NS&#10;KIthXbGdRg4XqUohI3dO3k73E8vhDb5PqtYJOSxIIxm8PhdZ1+YJWA55XGVJDqXiZTUxfBH0JoZd&#10;Yzp3kS+KkWm+UwwdhRgWpbgKMSxMckdx8jY0FgTj8+ojaD6/B3EL3oPL0JdEXcMIjhDSu10WQ85T&#10;eGCJmH+3GCryp2dBbR9q6Xrj1yyG0UMkIWT4HDkSyNIXw6WooiTVmM6bYDGkNJH8N1A6lsefFTGU&#10;o4UshiyJIaHh8PMLwNlzF/Dw0adSEbJkhmJsZB7t5P6DL3H5fAo2LlqHWWavw8liLLabj4TnUHOS&#10;QQME0okFG1gi2NQWsW9+iEPT5iGehDBi8TJc8g9ER1oGnpRWIO/wMcS7rEfE3EWInjwbEa+/hxDj&#10;YQgepI/wwdINIxB/IF10tmK+GCqy92sQw+dBKYNK1NL2hrYQMvH0wIkiaRJSEbEU++TKwXQ96EGT&#10;pUu7wQ4/RF1CRuenQk8pZH4Tw67zVEdd8H45MQwcqovN/V/BtuGGOLNpKT4tPYfvnuThn1+l49MH&#10;J1Bb4Y38dGekX1qAxFNTcPnoBFTnOOFRix86qragOtcR0pjIi1CSvqBb1LAyZymtW9pDDHOTl4hi&#10;ZBbDstx1yMtyR2a6Dy5f9IPTqhkwHDoQugMHY5jNSCGGo4bbEsNIDG1gZWwIM/2BmDFpJM4d34zb&#10;N+Jx79Ye3GnfTlLoRoLnLMRQEkSedyJJlARRlsTuQugo1ktpWCbV0RbEf7cYPk9apdwpUUurLYTa&#10;63mZUg6fxr8iiM8jhjIshNxQhFGTQkZNDGuKuI9ESQJ/inraR29SKIshRw0lOXRERwMPmeeM8lyS&#10;v6Q5yLw2GxlXWBA5eij3c7hUCKKa1DG9jW6ihlra3sSwMHUFsaob+clE0qoeYliQtBbFKRuQn0hc&#10;24yabD/cLY/H7axYJPuthO8b5tjQ//cIEFHD7mIo5RP8juqSrn+FZxFDTtPpAAqU+ZYS1X2opOuN&#10;X7cYSkIoS6HonYVg8RORQ8V5R4vqePT3M+RjP1sM9+47IIiMihFFyExKajr+8z//xrvEt99xNzWS&#10;GH79zfeoqWxB7O5YrPpkHqYPsYKL6SjsJAn0HmqK3ZRphhqTFJrYINR6LM7OtkeFXzBajp5G/YXL&#10;aEzPwK2KStyvq0NzQREqE5NRe/ocKiLjkOq8EUfGTUCEgQUiBkl/rPiDSQgZbpksLaMbSYv/cWKo&#10;qQvYjedsqKIUQplOMWQZlIuzad/8QLEYSjIm1S1UPmT8EHUJGaVV4Tcx7EIphF3nqY664P0yYhhu&#10;aADPwX2xftDLCJn4GsoO++LrO+n4+k/Z+OufrpNw7aOMdBu4Q9y8a4uQcXEmLh35GDzs1qMWH9xr&#10;2IW6AieNGC4WYijLYUX2YkIaDaU0YxFlQpRpcavN5EVCDDlqyMXJLIYVRV7Izd6NE0e3Y/6sd0kK&#10;X4Epnfso21fx2ujXaWqL0cSrxDAzY4yyMYDj8vFIv+6LezcTcP92IG62eJDArRPyxmJ4s9lF0BVB&#10;dBYoJY/n20kkeblU/NxTCLW36Sxi/h8mhmrpGDkqqEyj3Dcvl9OoySAjr/vvEkNuJFKrJYQvQgw5&#10;ilhXvIBEkOsZdkce67q1ykHAY1630z1ws9EVHfVuqC1eQfc4CWHiLKRfmYXMq/MUYijxrKLHqKVl&#10;1NIqjyHxvGLoRPtxpqkbCq9vIDajPH0XmgqD8aBiP1quBOHI8onYbNwP2/v/EdH0Homj9zvnKWIU&#10;FM4nKG/RFq+fy29i+Hz7lc+NpVAWQ+7TWW482+3akM/I7qQaMZSlMDwiVgihLIVSo5N9JIX7RPEx&#10;RwoPHDwsipF9fP3FtKq6Fl9/zU1NIMTw2+8B+g//9fd/IislDzudPLD8zQmw17OGm4E1dupbwk/P&#10;DHuMzBBkRPMcPTQehsNT5iJ3lx/uXE3Cw9IyPGxsxK2mJrTW1qKD5m/X1uNefhFqDx9H4jp3xI59&#10;D8FDzBA5iC4IyWE0GW+kDhuwsZDDWLpAouWwAm4t3CmF9Fm0JObomFa6TnpIIe+DRE0FNSH77yKO&#10;HhQBP6wq6xkhiHrSlOVQRr75WQ67FSFrPnd/oLoLoYy6GLIEGqtAItMD7k5ADUkEtbdXEzIlspBF&#10;69E+6LNS/niM4HgjCW0hVMpcDzRplPuKo3ta7I+Q9yOnl/cpbUN/4zMiSSOfd3fk9dwaWmAsTbtv&#10;S1JpSGlpXTRNo41pmakZooyMsUdPF1sGv4z1hn1wYu1sPC46ju8+z8FXT5Lw588vkHTFUQbsQdK3&#10;RoykkJ80H5ePfoTMS3PwsMUTn7X7oqGIK6ovJSG0JyQx5IYoXJwsiyE3PinOWILCtMWdYsgRQxE1&#10;zF6LqhJflBZFYG/cBrz/thUG9/sjbMyHCTF8deRrGDlsuBDDN0aPxjBzQ4wdoY+tm2ajrDAMD+7E&#10;kxgGoKN5M8mdVL+QZbCjied52gWv6xJASQh/CqUkKgVR7qZGiZosMmqy2Bva8ifzPGllqVOilo55&#10;mjTKUikjC6I2LILKYmWlIGqjJoW90dXiuCdypLAzYlgsSaAshLWliwRKSexcR+nqSPhqSRC52Fgp&#10;gtpwukbuDFzuS1JLCJVw5JDH5r7buoGurSP98OHiZJbCWchOnE/3vj1ySebkFslqovci6Gzh3IlU&#10;v5CLklkGGdGfoaJPQ9GvIUkhy2F+EklikhPhgsKk9ShK5uLkrajM9sHtmng8LNmLzCAn+LxlDtd+&#10;/4EgfanhZ4IRyQ5XRaI8IpLyke75hIT8/tZGLa3IezRSqEQtrVq6TmidnHepHVdsq9xekV4bOc3z&#10;iSG9g0W9P22kbbThKJ5UHCwhlqnu9ylwJJDPsROSQmbIUKnKHeX/4tyJSPKmsAF6iBikaJWsLYVM&#10;V5SQhZAbmuwnKdwv6hLKYsjFyN4+fjh85Bhu3b5LQsgqqBHDH2j6I/D5k7/iwtHzWD93OZaPGoe1&#10;JiOx1dAGvgaW2E2ZcBAPw2UsieF2Ejz/0W8hbNo8XPHfg+aMbNwhGexobkZjfS3amprRUVePgrMX&#10;cMhtM4LHT4OfxSghhlGD6UIMpD9UGDGLIUcN6YtXlTr6YlkMRTcykhjG802ile5pxOjQTa8dwSPU&#10;5Ou/BRI9qUKwJIeqaQghhip0PiBK+GHRehgluguhjJoY9i6BapD8aD3ESuR08SxGQoK6hE4WMbVl&#10;0QpB43WyEGrLoZxG3q435P3I8PYJJhYCeV/qafn8ng1lRFGJvF6WwgQTltKe0sld08TTuhiaRnNL&#10;QhLDCAND+OkMgLt+H+x80wwZYW74W0civvlTJj5/dAGfPz6Fu20RlDluQCmPs5rMLR3n4tLR95Fy&#10;diruNmzD5zf90VS6DpU5JHgkg7IUFqfJdQ0lMRRRw8ylKEpfgvyUxZ0RwzwetivbmcTQD+UlMYiJ&#10;dMEbY4xJDPvA1tIWI4dz/cIxGG5pRXJog9dG2MLadAjeGmsMf28SgqpYPL7PEUN/3Gx1p3eFFCHk&#10;BigdLIkN0mdttOXvaWiLoQx3U6PN0+RQjeeRvedJ+zyoCSGjLYW9Ur6sU/pYCOUoYm9yqCaAvaEm&#10;hIy2FEpiqIkGyvL3FDGsK1lI20hyyCjlUBuWx4bShUIOmysW9yqFMu11q0kMXXGb7sX6shVCDrMS&#10;ZyLzmiSHoioFydt/hxjKEUMWQjE8nmaIPDFMnkYMWQrzrq+i/bAYrkVhsiuJ4QZJDjO207XYg3uV&#10;8Wg4748DDp9gg2Ff7NDth906g7DXlN6XBvSup3f3ixDDbrKmQC2tUtrUkNPxsZR5Cy/rkZYlUJNW&#10;iTKtkK3nEkNp/bOgvo9/HTFE61AWQ6lUUJw/IZxJlyRUz1wSQzUpjIiMUxXD+ASpCJmLk1kOff0C&#10;4B8QiOSUNPzpz18JKeT6hdxdDRcj/+2fP6C+thWxAZFw/Hg2Vtm8iS1WY+BnaotgYysEU8YZzCMu&#10;mFiSHFpjlz79+hhqimWGlvCdtxBFFy7jRk0Nbre14UZzC73oW9FSVoXDvgFYMeZNLBtigl0kmSF6&#10;Fl0RQw6TkvCJL20ofZkqUid4SjTwWfhNDJX8esVQFr3eZE/eRpmut7S9wWnk/cj7+jWKYawxnQNN&#10;o2jKxcgh9MvRa3B/uJv3w/5ln6A9KRLfP8nAX58k4tG94/jswSHcbQlGVR5XQnegjGEhcq7NxOVj&#10;7+P66YnoqN6EL28FoKNmk+iWhiOEcjEyRw8lMeTiZI0YZjmgJNNBtEqWxZCnxVnOqC7bjaL8KIQF&#10;r8Hro4yhO6CfEMPRI8ZiFI92YmEJW2trjLKxhpWpLiZ9bIu9sSR+zfvx6UMSwzt+uNW6CTebXUXx&#10;8a3m9bjZtIHEUBJEbVgYtWlveD5hfBFiqIaaAD4vagLYG2pSyKhKYC+w8MmRQrloWf6sjbYoPg01&#10;KWSeRwzV4L4JWQy75FCKHMrLumNH6eejoWwBmirs0Vy5CC1Vi9FavaQHLWKcawe6x9bgXrsb7rW6&#10;0TV2REHaPKRdmoaUCzNEcXIh3fssbGpS9yJ4mhjKkUKWwpKMNfSsyuMlsxSuIilcKRBD5CVxcbIL&#10;PfscNdyIwrSNKMnehrbSUDwq2Y/CaHfs+Xg0Ngx+GTsHvoIYU3rHGNK7nt7dUsf+PVF7lzNqaV+E&#10;GHYWmyryL+3jam/z4sWQ6YoAyihlsDtSRJG3E8fRHEONWM5XtJC31UYau1+Gz5/yAu62Rt+CvjMr&#10;hA4xk8RQKYUshAzXLewtYsgNT6Jj4hC4Jxjbtu8Uxci1dQ34+p/fCCkU0cJvuQdD4IuvvkZ6cg52&#10;rfOAw1vj4Wz9OnaRGAaaDkcoZZghRpqiZGOaN7WBNwmh80ADzB+sD985C5B/6hzayypwu6EFN6qb&#10;0FZRj4bsIuzdshNzjaxg328IfEyGi+HwIgbRFzmYvjASNu4Qk4chEx0Aq0jdi+A3MVTyKxbDXqKA&#10;HDWU08jbyem008rpeoPTyPuQ9/OrFEMizoT+dhMThOnpI3DQIOwYzCOd6CFjjzP+Un8OXz9JwYNb&#10;x0m0DuGLBwdwvzUIdfmuKMuQOqrOS5qFpDPjSQwnoLnMFX+5twcPW3aiqdRJNDZhKZSQJJEbpLAU&#10;VuY4iPFky7KXoyhdihSyFOYkLRZiWFcRjJzMEPjsWoxRwwygO3AQRliPxtjRbwsxFBHD4cMwcpgl&#10;Rljpw2HRB7hy0Rf3bx/Dk8fxeHiPxLDNHTdbXEW08HbLBiGGHY1u3YTwaWJ44zcx7IaaAPaGLH2y&#10;FDJy1FAbNQHsDTUpZP5VMWwo4w6spTGhWf7kyKG8TEl9Ka0rIWkstUNj+cJOOVQTQ6a5erHonPxm&#10;0xo8urkJDzs2o6ZoGbITZyP5/DRkXbNDAVfL+G8Qw6I0aUi8TinsFEMnUYScm7hCINU5lMVwHYpS&#10;3IQcFqZtQG6qGyozd+Fx9UHcSo3FxU1LsMViCDb3f4nydcp7jSjfNZKquqjlF2rvckYt7YsQw251&#10;6lTkkOe1t/llxLAn3WWwC0nupH1JET06pta2MtpSKG3bUwylbmlYCOmakBRGch+GJIYRjJ45wvWt&#10;EDDYtEsMtaWwe4OTnmLIjU64ixoWw1Onz+LR48/w3fc/kBB+LzU6of99TXTc+QxHDpyA46ylsLN5&#10;A07mo+FlPpJE0AphhuZ0E0lSGESZZ5CBOXbpGmPtQD2sNrHC/rVuaEnJxM2yStTkFKA0OQsNOaXo&#10;yC3Hxd1hWP/G+1inbwlfjhiS8XIZOfdZGD1ED1EkJdKYjepiKNcp7ByhhIuVCe10T+M3MVTSUwqZ&#10;X4MYdklY9+UshrIc8nJZ2P43iyFLYYI5/TI0NUPoUD0EDBiAHUP6IWzaWNEFxbd3k/HnB5fQ0bYP&#10;D27vx58f7scjEsOGQldUZK1AaeYSytBmIe3iJCSe+gQ1+atJDAPx+U1vtFe5ojqPu6yRipC5IUpx&#10;Go+EYt8phuU5ywXcwTWLIUth9vVFKCIxbKwOQ2pSADa5zYClyUDo9B9AQvgqXh31FgniSAyzsMRo&#10;2+EkjZZ4fbQZPDbOQ2FenIhsfvowVojh7XZ33Gp1Iyl0w53WjbjVvJEkUF0M1eGoYU8BlOslavMi&#10;xJDTa6OWjlETQLV0jJoA9oaaFDJqAtgbcvExC6G8TJZDbdRksVdUpJB5HjEU4zxr0UBw0XCn/PWI&#10;EnZRV2KnEcPuUUM1KWRaapagqYqny+kedBZiyC2VqwuXkxzORerF2ci6ukA0ClGTuhdBb2JYnL6q&#10;UwpLM50kMtaiKNVJRAlzri3XEkOnbmJYlOaGwoz1tI+taC+KwqOiI6g56IeoiW9is24f0a9hpBG9&#10;6+l9w/mvWn6h9i5n1NK+GDGUGl10yiEt47TK42pv88LFUNPyVxt5G23i9Cnf0eN9cVsJQ9F4pLeo&#10;odSZtRa9iqEshTTP3qRrioihZuRQZvDsow/33w+SxFBZfCxLYW9imLD3EPYfOELr4+Dp6Q0vLx+k&#10;Z2Thb3//WkQLv/72W/xA+2T++o/vUFl3A+EBkbAfNwUzDayxWs8Cvma2CCHxCzcxF6MthJqRJBLh&#10;Jtbw0jHGBroIm4ePwdUd3mi4cBn5p87goN9uRGzejkuRCSg7eREFUQkInjwbHibDsGugMYK5GJmk&#10;kuWuxxiMWkLHyHUKlWLIRdDa6Z7Gb2KopLsQymhLIfPvFkOl3MkyKPpuIrTlkLfVFsMYQ822dBwl&#10;UYp5TtN5bPqxE0c/drTFUE4rH6crPZ93T+QIXydi255wWvH3a8SQ6xH2EEMjul70Cz7B1BwHLC2x&#10;19wSIUOHwnfgAGwzGoDDTpPxaeFB/PAkHU9un8LN9r14eDsBXzxIwIPWQNQXuIhIX0nWYiGG6Zcm&#10;48rxD4T8fXHbV9BRs55EcYVGCqV+DItSWQy5dbJSDFegJHM5ieFiZJEUZiQuRmHmWjTXxeD6VX84&#10;rZoIw6GvkBj2xxjb10gOXxONUKzMLDB6uA1G2pjjvTcssdtnOWqrDuHxg2NEJAmiL4nhZjHqyW2S&#10;QxbD2y2bSPbWa8nf03heMVzzmxhqYOGTI4X8mbf/NYtho2b8aW05lCOH3bFDbfE8IYcNZV1RQ1Up&#10;rLZHU/VCtNYtRXO1A8nhMtxqWotHNzfjRr0L/SiyR/L56UIOua6hmtT1hNM9a1oJNTHkhicshiUZ&#10;qwlHkkJHlNGPMkkMHUkMlyHnylIVMaT1Ka5CDgtTXFCevYme6R1oyA3Co9JDuJMUi+OrZmKjUT9s&#10;6f9HhLEY0juxt+5q1N7ljFraFyGGEZQvK+VQXq48rjI9898phrE8vjGJIUf+WAxFq+JBPcVQGtZO&#10;mpfzNJGvaZZJy7mvQs7zeF8kgkIKuf6nVIQcQdMQkkOvvvrY9AcdeAwy7l7HkMWQhVApgtrs238E&#10;+/YdQQyJmecOH0STUNbW1uPrf36L78gMubHJ3+l/olPrv3+PlORCeLvuwMo3P8GCAUZw0zHBHnNb&#10;hJrYIMzEEuFGFnQTmYmRT8L0zbCbTtBziBkSPpqMlPUeSPX0Q/TylXB88204jB4DrxmzcGytG1I3&#10;eODApBnwNR0Or/4GCBpERs1l5aICJX1pmkYlvdYhpOUiSqhofCJLohryejXkND8v6iht0w1xTj1R&#10;kzfmedI+D50P23PAD45S1rQfqqchb/csqG0vWitrJFANljulHMbS/RZDRNM6SfJoH4ZG4rwTSLJY&#10;2lj4InkdLQvWpZeLMU3p74wkSYmysEKUuTVizelepgc5Uo+OYUzLaV2MmSVJGAkYiyHd2+L4XK/P&#10;hOv3GUuNQPh86d6PN7fCftrPXnoeEgxJKGkf3Ko5is4hmn48xZrS/mgaTekTSPj28Wc61wj+YUIv&#10;rwQ+XzrHvRox5GhgrCmdvxH/LQx9L1znh6b76PgHzMzoeDw2+VB4DHwFvm9b4FrEKnxz5xL++fgS&#10;ntw5hPsdcXh4Nw73OkJJVDxRW+RKmcFyIXxFafOQdXUyrp58j+bn4kGLBz69sZPEcCOJ4UoRISzL&#10;IjHMpmnOYponMrlVsgPJ4XJUEKI4OdMBqdcWIC1xKcqKtqKt+QhOHffG5PFj0P+V38OQno9Rw0aL&#10;YmRLU2vYmFnD1sKc0Me8Ka/h1AEPErmDePJoPz57GIpPH5AY3tgiRQ3b1uNGM9c/3ID2Jp5360F7&#10;k6sq6sIoIRc5t9dzkbN61zZyi+Ue1HD3Nj3hMZq1UUqmUhSV8qi9ThZFNfH7OfQmhkpxVPKvpmWU&#10;62XJZDlUCmVnoxSlPGqQxjbuHTFOtBh3unc6x49WwNLIgsjiKCSyzF7IIUcNmys5ergQLVX2nbSS&#10;HLaSHLbVLEJ77WLCAffb1uFh+3o0l69C5uUpSDozEaPU46MAAP/0SURBVNlXZyMvcQHJlz3JlzRi&#10;SQEPYUc/lvITSe5E1zMLSNLmS1xf2ANpWx79pDtFJIJMccoyQUkq/bAjeBlPuTFZecYqggSR5vOv&#10;LUHmhfnIurAAeVeX0nksR0HiStqXI4pTWQzX0fE4qriW5HA9ytM8UJ/phVsFYfi8/CAK4jbC6wMr&#10;rOr7/8NuPX16h1ph71B6D5FAcX4Syy2VRcCA8woWLP7Rz+9heqcTPKavmiT1hlJ+OulFvmSkdBxN&#10;67mv7mlY8qR08jnKyOkZuRsYnopt6fi8nKVOFrvOYelofyxlEbwNwfPcO4YyOMHI+VU0bc8IqWO3&#10;EVInEUXwyCUJ5Et7dShv4cgfXdNwIoJgOYwgx4nifRtSnmRAeYa+NV1jG0TR+YQO1hPHDhkwFKF0&#10;Ln40dft9f2wxsML55WufXwzj4g4iOno/QoMi4bvLDyeOnMTjR591SuE3P/6Iv3/3g5h/9Nlfcebk&#10;dXgsXYcVo8dhyUAjbCbpCza1JSlkMbQSYhhBGXAEZZ6RRiyK1titb4lQ29eFHO5++wNstB2DpZT5&#10;LaU/1tXaFt6vv4N946cgdNTr8NO3gD/tN2iAAcIHs1lLXzALFstfHP3RakL2vGIoBFOL38SwCzmS&#10;KEva0wVOHaX4/RRq2z+vGMbok2zRfRdF6yLp/mIxjNEM5p5AQsiCFmtsTiLHxa768O8/iH64DEEA&#10;zYeQgO2m44WS+EWRsMTSvRyvIZLSR3LUjtbto/ubZS9W3OPGYnv/QbokmVzdgaWTxJQEMp7hSCWd&#10;SzxJYSydjyyGcSSCsbQf0QUOL+O+CPX5eksSu5euxz76e/aJc6YXLElhrCldJ4UYxhkZkjTSNabp&#10;fjNT7Lcyp+fQANuNBiFs5muouuKDHz6/jr89OosH7XG41RyG+zejcLstCE3VO1BVsJbkbhllIAtJ&#10;Bucg9/pUXDv1rhDEO40b8MVtL9xpoIyiyJHSLUZp5gLCDiUkiKWZi0gWFwsxrMgmOcxdhvK85Sgk&#10;MUxLXIjMlJWorvBEU8NhHNq3Ex+8a4uBfV4mGbTEm6++iTG2Y2FtZkNCaIMRJIZjhhljlf2HSDrr&#10;hXttB/Hl4wQSw2A8uudNYrhVIYYkcb+kGBK/iWEX/2paRrleWwzl6CPXO3xeMawv4QgjRwalzyx7&#10;alLIaEshwyOfyMXKLIYcZWQxlCKHzIJucshSKImhPUkhy+ES3GtxwuOODbhFPyj42cggOcy4NA25&#10;ifM0cqiJ9HWTQkKWwqR5nTL4r4ghz5emrUBZ+spOipKWIOcyndP5uRoxXCLEsJBbJpMYFqZw1NCZ&#10;jrdGiGF+sgvKUjahOn07WnIDcK8kBk1XAxGz9H2sNeqDXbo69D62wAFD+rFLP165r1zu4zCW3q1S&#10;vcPuYqiUrmdGWWyqgaVMFjw1JKGjtFr7Um4npXk2MeQIHkthpxhqtutNDFnYeIQRIYfkECK6R2m0&#10;xVAOSLDYRdHfJYp9iQhKz0QSsbrGJIb0/idBjKUp74vFkOF5jhRy/hZG+wslMYwyHE7HtMSegfoI&#10;6DuI5g0RNkhfjJEcMNgArn8cgF3DxiDXJ+j5xTAyKgF7gsLh7ekPX+LaFcpM/va1KDrmKOE/SRC/&#10;oQ9MQ9MtRAUlYM2UBVhi/TpWkd3uoBMMNbFFOIlhOP2ikMTQXMhhGBFKdutHNrxTxxhb6NfGevqj&#10;19NF3URptlCmu9N0GDzNbeFrTtOhZvAeZIjAgYYI7U8XexAbvPQFs2AJeXtBYthN3DTEkfH/JoYS&#10;yvC7LGq9C5w62vL3c9CWQSU9xZCjhd3FMFpT3B1PD2YcR+k01R2C6Lv27DMAOwl/PSPsIVnbNkAH&#10;OwbqwI9fKMb0AjSxJqxIAOkhpf3FkeixFHLEMJqkLpC+7x396OEbMBjeA0kwBw5FED304bQuhvbH&#10;YphAz8BekkoWQ345xLIY0vGj9eiXI71gwul7CdIZIqKX3C/hXlPzTjHcT3/HPiMWQzq2Cb10TVgE&#10;JRmMNaHviYg2onvdjP5WC2P4muhi13A9HHWeiseV+/Hjn5Lw59vHcLMxHO0NPIpICDqaA9BQsRUV&#10;eU4oyVhKGYsdClPnUMYwHYmn3yM5+wBtVc74yz1fPGrbieaytSR/3C3NAhSnz0Vx5kIUa1ooS3K4&#10;BBU5S1FG5KXZI5074s10Qn2NHxrrDyM2chNeH2NGYvhHDLMchrfGvoVR9LJiMRxpRWJoboo3x5hj&#10;xwY72m84Prt7HF9+Go9P7+/B/du7SAw9frViqCaAvfFrEENGKXMvEm0hlFGul8VQlkKlGIpGKc8h&#10;hnXFXEzcJYcse2pSyGhLIcNiKBc3CykkuCiZ6xty0bJSDFurue5hTzG81bgCD9pc8LBtA5rLuSPp&#10;OUg5NxFZV2Yh55okh0IEWQyvy2JI8tcphi8mYsiwDHK0kKe8jqUw/dwspJ2dhczz85F3TYoYshiK&#10;/gxJDlkKhRgmcsfX60gm3VCashm1mV5ozQ/B49J9SPRbIcZQdh/UD8GUl+2j/DyB3u089n685kc3&#10;v6dfhBhqbyttL9XH6w1J6F6sGKrtW00MeSokj7YJp2vTGTWkNNpiGE3v/nC6TpyXRFJ+IxX/SkSQ&#10;c7AY8vHiaL/x5Etx5Ek8BCFHDRkWwxjKM2IpTwqifC6AXCrKYjRizF+F5ys62PUffRFCghg+mPNe&#10;C8qbTLDupQFwt7RF8k7f5xdDrovo7R0Aj83bERIUhsKCIvzjH9+IFsjfiIihVL/wq6/+gZTEbGx1&#10;3oJFb06Ag/kobDAaBl8ja5LC4Yg0tqHM2IqwJDO2EIIYQhlgIGWk/pSR7tI1wo7BxthGsreT/mhv&#10;fXPspvRBtF0w/bEBdMP50Dr//gYIoWnUYLq4lD6a/lD5i4qhi6gmY4LfxPAnURPA3tCu1MvL1OTv&#10;aWhL3tMQdeq04OXaMqikNzHkomSp/h89bOLvofOhZVF0L3LjqD30kHoNGAKPVwZg2+ChOPj+eFxd&#10;sBhhY9/EepLD9X8YAH+63yJE0bS5EE0WQ3Fc+hxJL4gQEj4/+uxNorf37XHY+8a78Kd734ce4D0k&#10;cyyfMSSECcbm2M+SaCzXU7QkSTSnX3YG2MPDPtKyaHN62Oka7yE5FGlovyyH++mYLIZ7Teh6mNKv&#10;VhJDLj6ONqBfpwb6CNHXg3f/fvAd3B+7Br8Cd4M/Ini8LYriN+Gr9lP4+4OzeNAcR7KxhwRnN261&#10;BqO90Zcy4y0kc2tQmi6JYX7yDGIaks99SHI4DnVFy/DlHS88uemJtkpXVOU6oCxrAYnkPBSm26Eo&#10;bQGKUkkU07ilMhczL0IxkZdqj6xU2me+G5rqA1FXcxDBgc4YYTMUg/r9EbZWwzCaWyNbDIeVqRUJ&#10;4jCMsDTCR+NsEUnpWioP4k+PTuKLx7F4fC8Ad2/u+FWLYXsd93vYHTUpZH4tYqiGUvCUPE9abSGU&#10;Ua6XZZCR1/M8C+DziqGMLHpqQiijFMIuaFuSQyGEopNronIR6krmaRqkzBdy+DQx7KhfhjtNa0gO&#10;1+M23UOVuYuReXkq0i9OJTmc3Rk5zEtk4dNEC1n+XrAYsgxWZjkKOHLIRdcshEknpyL51DRkXqDz&#10;uMZF2g4oTOK6hivp3Lj7GpJEIYc8VJ4LrXclNtA+t6I62w/36cdl1Wlv7F38ITyMBtE7cxCiRCkO&#10;v9tlKZTEUHrn/+8QQ7n4WKQl+eM0vYkh5z8sdyyGshw+TQwj6bOIKvJ58fnR8YQgkixK8kfHon0n&#10;cNSQz4eWifQkepEkg6GUv23vPxTbaNuwEW8g1Po1bO83FFv+oy8C++vR8SmfMbCGvy6JYR8dbBk1&#10;Fkl+u59fDMPCo7F9h5cQwyNHjuHmzVv4/gepaxqOGAq+A1qabyE+bC8cZyzB/GFvYbXpCOyyGIlA&#10;42GUCQ5HlBHJoSHLoTVlWpYIMbaEP2WGPpQR77YcBm8SRR8Sxj2UNtjYmjJobsVsKSIzEZRZBlMm&#10;HMwVJ3XN6ILQH0fE/IJiKK9XQ04ji51yu5+iUwaV/A8UQ+5NXVmpV16uLX9PQyl+P4WaGDKyBKqh&#10;LoY03wk9aPSyEg8vPVAh9GBzdNCLvmO3vv3hRGLoTgJ33dkFN+P349JqZ3jQL6zVfQZhy0A9+NIv&#10;sGB+SdC9G8OQ0EXQPvbQw+tNvxS30L6D3ngbOW6bCHeEvfkettC18tQzoB9EJuJFEENTblW838wS&#10;e82sEEdE6tEz0UcXAbTvw+++jwuTpyGcpImjj2HcOIeeGa5jyEXJ+2h7FsMEETWkv4fEMJz2v0dn&#10;KAmhDj1PhvSckeTqvoLNlq/guONE/KXkIL55eBF/vn0Ut+rDKUMLQFudP263BqG9wZcyvc2UiTmh&#10;PMNBFCXnJU1HzvVJSL/8MZLOvick8LOO7fj8lqdomVyTz/UIWQDtSAznozCVBDFlHgnifJLF+SjN&#10;WoiSbHsUZS5Fca4jaiu2oa05HKWFsfDcvhSWpjxGcj+MHDZStEa2IRG2puvw2sgReHWYKWZNeQPH&#10;9m3B3Zbj+MtnJ/DFp9zwxB93OpRiuIHk79cvhsxvYtiFcr22GMrLWQCfVwxZ7mTxk8c45qlSCGV6&#10;SqFGDOVIoTz6SdVi1BTNQW3x3E4xlKRQTQwX42bDCtxqdMT9Vhc8aN2A1kpuADIfqecnkSDSM3Vt&#10;NsnXfE3kkKVPI4YCTT3Dzs9dPK8YcqSwKnuNgMWQh7lMPDEFV458gus0VYphUTIJYeIKTUvllXQO&#10;q1FIYlictI6k0ZXO1w35KZtRkumJpqJw3M6LQ0rAKni/aortOn0RNESX3qWUNxBSLyFSviK987vE&#10;UH43C4F6RmQ56wa9I+X8Xw0p3YsTQ7W0shRqi2EsfRZ5i0IMGXUxNEE4vbuj6Fpxfsq9rTCcx3J3&#10;M9wVH8PXksWQI4Zc55CFUG5oEkx/y/a+OnDrr4PIcR8jcYUT9n0yHduGmGLzHwZh90Ajyreluod+&#10;5FI7yLFiZs5B1ZGjkhiyFMqtkpWtkHmq3SqZ023duhO7dnkhOTkVn3/xBb77UerMmouPebSTr7/+&#10;HkV5FQjY7IsVH8/GQouxWGc6Er7moxBsZIMIo2EkhsMQSYTT51BDKwQaWWIridIOIzLlsW9hz4gx&#10;2E4X1J9OlofLYxEMoz82XM9UZLZhfAFYCIeaY+9QCySQIMpiGKn5gjm0GvsUORQCRoLI873KHgsk&#10;ob1eiXJ/smg+K6piyMjD6ymG2IvjYesYhbwpZVAbZbqfg2gNxnUHOQKoiQIK5M8KouhvkZDkUCzv&#10;fAF0R2ppzHR97mqpTMs1aMugEm4cwiilULTk1ZJBJfKDJz+IXIGX63CIVscMH5emLFrB9KvLn+4f&#10;f5r3Ihl0pXWrSBw9XnsTWQGBuH/1OlJpuvOjT7B40FCsYjkcbIDddM/GWtjQDxgLhNDLIoDuw220&#10;3qnfICzXGYLdn0xERUQUGkkso2fOwzr6WzzoWnnTuQcRkYb0gqFjcevhaBLEcCNzIYQ7+tC2VqOQ&#10;stIZZR7bEfXWO3B9pT/86PpFiaiiVP9wn4mpFDE0MUa8Gf19tL8AksJtJJH+Zua4PHsm9n74FraY&#10;D4Ln24bIDlmDH29exDefXcIXtw/iVkMIyYUfmqu9SIT8cavJjzKwLaghMazI5GgDj8E6DdmJE5F2&#10;6SMknnkXBSkzca9pE7687Y1bdRtQV7gCVXmLSA4pI0ubjYLUuaL4mSlOn0eZiB2KOKKYsxR1FZvQ&#10;1uiLGy2RyMsKh6vzDJga9IOhri7GjhxLcjiKRNEcw62s8OarIzBmmCEc7Okld8EfDzuO4a9PjuLJ&#10;ozA8uOtNYrhNiOGt9s24SRlvB4980rJe8KxieKPJDTd7QSmHTxPD3lCTQuZpYqiUw974NYihWjpG&#10;LS0ji6CSp61XLmdRlBuiaKMudZIUsgjKsBhqC6GMvE13uZSkUDtiyNHC+tJ5Qgwby+0Uxcn2Cilc&#10;JOZvNiwTcni32Qmf3txIU1c0li5H1tVpSLswGVlXZqIgWZLCLjnUkMTYdV+m4VnEUJZCFkEWQ44W&#10;VmSuFtHDrEvzcfHQx7hEJJ+aimz6nHeNi7SXkPwtJ/lbjpxEWQx5NJQ1tF8eDcUFeSkkh2kbUZi5&#10;HdUF9F6s2I/qk14InTQGG4a8DF+9QSQ4+gjTHyqGy+OqLZw3xAp4nt53hGiEwfOUx0vQZxI4ie4S&#10;1gn/CGfEZ03anxBDuVWvJHIS8jFEsbAcART7ldaLKKCC7ucnHV+IH6+n/KSbGCrSyxFDjuiJeobk&#10;FYycLzGdeRXlQ9FGtIzzJLpO8XSMOD4WpefuZqLIO6Joueh6ZjDl91yUzMXF7Ed0HK43yA1KXF/q&#10;B3cjCyRvcMfNg0dxae16bDUZho2vDIV3XyMEDzBFyEATEkNTBI18A+cdnVF96LAkhsquarRFUP4c&#10;n3BQjHoSHhGDrdt2ICwsAtXV1fjr3/4L3/z4A3iE5K814yP//W/fIPN6Hryct2DNe1Ox3PxVbCIx&#10;9DOxRYiIEloh3MAKIUSggSUCDCzgqW8Ot4H68Bk+BhcWL8fJOQuwhYRwI/1xOwcaIpCMNowudDj/&#10;0fylcPk5iWE8XRAOo8YPpgujaXzCF51vAkkMGXUpU4O7sImnCy4+05fAXdg8bzc2z4OqFOro0TGH&#10;CJTd33R2PaMRN6UEPitK8fsplMXDnd3U0AMtRwWVsOBJgihtIx5+jfhpI0sgz4tfPPRZiJ1YRg+Q&#10;RiiVIqiNUgz5s9TwhPZLgqRNb2IYwcP/8DKNDHKaeBK6eDMb7KF7zJdeVPve+QDn5i/EkWXLEb10&#10;KQ5vckftxUt4UFSCvGPHELpmDVxJ0txtRyNwzOsIGU73Of042NVnILa+MgCedC9uovtp6aDBWGlt&#10;jcgVy1F3+gxuXL2G2NXOWESyuWzgYLgM1MWOwbr0A4heUPRCCKFr6tN/MNxf7oc1//dlrHlpIALp&#10;XCpDInHn8DHsmzMf6+jlsJ3OPdjcGmE0jeLrSdeAG9DEGBliL8kUt57eOWgIXPsOQPzHn6DW3wcn&#10;F8/G5pF6iFr4FjoSg/DDvYv42+MzeNSRgI6GIJILb8p8t1Nm5kmZlx9u1GxDbb4TKrMdKCOhzChl&#10;GnKuT0TKhQ9w9dTbyL42mdKsxZ/v+eBBy1Y0lqxCXZEDiaEdCtLnkBiyFM4WFKdLFKTPRWmuA1rr&#10;t+N2WzDamiKQnrIHi+3eg6FeH1gYG+Ot197G6OGjYW5sAltrS7w2ygrDzQcLeSzKjsKnd47iq88P&#10;iYYnD+564v7tHSSH3CqZxZCFUBJDSRIlQVSiJosdBI+Yoo2aHApBVOnapjdu1KujJotKMVSiJoay&#10;EP4SqMne86CUvRcJCyLLoTZqotcbSnFUg4VQrpdYXyLVL5TrGLIcch1DprGc6xl2FSezHLbVcEtk&#10;SQplMeTi5LaaJUIOH3e4iRbKtxq4H0E70S9o+sUpKOI6vCn040sUKUtI8keQNLIEaiMkMGVxD7Qj&#10;hSyFDAuhXL+QPyedmo4zCeOEGKadnYGcy/ORe4WOfW2RiBrmsRwKQZRGQ5Hk0InOcx0K0tajIGMj&#10;8jO3oiLfHzcr4nEnMwpHHCdhvWkf7DDoj3BTI4QZG1D+rYc4+tHK+UUM531DuqJzchGoLIZimUbm&#10;5MYd2sjrJTFjiePt1IuSu23D8qc5rhryNrJ0yuekRpccSseXo4oy3dN0/Z1K5PypB/ROF3kWbRfL&#10;wkvnzcu5dIvrxAt5pPWR3H8z+RGXgEUZcADNWEQLvcmn3PoMxo6RryFvdxDuXLyCC+7b6HsZDqeX&#10;dOD+B134v2II/5eHwneAIUJGvI4j8+1x1EnTKrk3MWQZ5Glc/AHN/D4EBYdjp6cXjhw7igePHuJ7&#10;ksKvf/wO/8CP+OePwHc/AF8++U9cOnkd25e6Ye2bE+BkPgY7zEZjj6ktIoysEU3GumeoGbxI5nbo&#10;GGM7ZdAb6Y9b3V8PQe9+jBLf3Sj09of3a+/AaSB3qWEgKk9yh9jcLUgoXaAYNnJaFkciGDeYPouh&#10;8KQvn1vb8BfLF5TXqwmZgMRPmxcRBXwe/reIoSRndPNrPstix1NtRFSQpiIiSWkliZSihnyMrmW9&#10;y6EshPK+xLlx+ucQQ67/wg9ZZ8SQ19M9FmdqjUB6oL2I01Nno2F3MG6fv4C2xOtoSc/Avdoa3G9t&#10;QUNxEQouXkRmXDwKgkKRvdEDJ6fNhDed/7a+g7CbJPP0lBm47rgWZ1xccGzLZmQc2I+OggK05ebj&#10;CN3nHhOnYue4D+A15jVsp/P3GqCLUDqvPfTC8CWh3EK4EO42Y7B/xRo0X7iMu4lJOOzsAifLYVgx&#10;YAg9O3rwpnsplP8m+nsi6PiBOvTQD9XDLrqfnElS3YzMccnVDZ9duYiLm53hNXksLnk74C/VR/HD&#10;Z1fwl4fHcP9GNNrrd6OpaifqyraipXIHbjd4k/RtFWJYwcPZpfGIDVyUzBHDD3H9LLdMnoSWitX4&#10;0x0vfHpjO1ornUQkpKbAHsVZ81BEcliYOosEcSaK0oj0GSjMnINqEsgbzbtw/2Y4iWEULl/wxrRJ&#10;o6Db/w+iM+txb76HMSTclmamGGZlhuFW3H2NDjy3L0ZdxQF8Sef8l8/34bNHgfj0oQ8Jog/u3dou&#10;5FA7YqjG/xYxVEYLXzRqsve8qIndv8ovKYbyOjla2NVo5dnEUC5SliOGPOViZZ7naGJbzVIRNeSG&#10;KFysXF+8FDmJU5Fy/hNkX6VnI4WLjaWoYZcY9hRCmecRQ5ZBLkLmKcMRxYuHPiExfBdXj41H+rkZ&#10;yL40TzRGyb1KgnptCZ2bg8S15d2KlAuSneiZXof8dJbDzSjJ9kR7eRQel+1DZogjvN8zwSaDPyLE&#10;lN7pFqaINCJBM+BRyeT8r0vQhCTRe65LuOizRtBkqdOmU+AobTcx5Pxfi27b0Gf5uGp07vffJIZy&#10;ftQdzrPMKU8ypzQmCKdzCaFzCqflwZQ/cENGrrYUyVFIkkFuaBJFYsjruWQ1aLAxPAfow6WPDjaP&#10;GIM0v0DcT0lHdkQM9oyfgh0WI7F1gBH8+5kgeAChZ4Fgm1Hwf/UNbLId9XQxZCHkeYbrHnJdRB/f&#10;AHh6eeHchfP47Msv8C0J4d9++BZf05TrF/KIJ7fbH+Fg1DFsmrUSa0eOw3qzMfAxH40wE1tRpzDa&#10;ZDh8SQg3vjIYzi8Nworf98PC/+iDRYMMETRtLqr3HUbVwSPwnTQdy4eYwJn+wE19dLGzvy4CBusj&#10;lC+yHgkBFxPTly2GwSM75i9eagYufbFs2b2KIUmgmpSppv0FUTuHf7cYqqVjnkcMhZwp1slip4YU&#10;MaSHhfbZuX/FPuRlfDwpbXcp7EIphXRsPqb8a0sFbTGUW3CJVlyd6+hXmLEldtPUYwD9yn39XaS4&#10;bkLjmbN4UFKKL9racO/GDdxob8Ptjg48pM8Piorx4Mo11AQG49ycBfCjbVkMw4aNRNaatXh4+Ci+&#10;ysnGg8I83KmpxP2WJtxubEJJSgaKTp9Fw4lTKAsKwb7xE7GT7u9A+mESaTkcp0gaU0kAUzy2I9k7&#10;AEVHT+JOeSVuFxbhSnAY9tgtxK6334PPiNewx2oEAum4vv104Nd3AHwG6WA3yZU3yeM6Y3Nsf/9D&#10;5MfG4s9lhbi8ZwdCVk1F3pEd+Mety/jm88v44uFh3G2PQGudrxBDbnDSVL4Ft+o80VG9FXUFzuCu&#10;ZoQYpkoRw4wrHyH5/DhkXJ4gGqA8ubUDX9zehY5aFxLFlbRsEUpz7FCUwa2YpyEvaQryU6bQ9lNR&#10;mjsfrbWuuHPDDw9vR6G1MRpnT+7Ax+9bQ6ff7zDCygbvvP4ORtrYkhia/P/ZewvoPI5sXXut/1/3&#10;nJmTSWIWMzOYIY4dQ2JmiJlJsi2DJEuyZDEzmJmZGSTbYllsMZvZYXSS9393f/psxaPMTO7A+e+5&#10;47Ved6u/7upqqv3UrqpdsDA1gJlRJ/TtwUIwjrBWtRefP92Nl09S8PBeEOEwAE8eBBIKJVyNezP4&#10;SR/DZuB7CwpVv//PAcPW1Bro/V61Bnr/CLUGe79H6iblt/U2/P0lvQ2EarXse9iyKfn3gKF6EIrE&#10;MRQorCiYrABiRb54FKeipngO4XCRAoaV+fOQycrTuUODce7gJ4TDsYTBtz2GrUOh6H8XDOXvK0cn&#10;Yd/6fji0qT9O7/kElw6PwtWjE3BNvIanVF7D1NMChwKvKjgUMExTvIYLee4lSL+4DDcurkLW1bUo&#10;y4rGw1ubUHrQH0nTPsBSo3fhp9uJtp/luqmUtbRvBEDF/rUANGXkrZTlhBoVTLFMbgY0NdS9rdcA&#10;x33VYKhq4lWl2VK/Oub/EDAU71+8gSVBzwyh5BX/Tnrw6aSDQCMThBqb8299BHXQVQaZKABJMIzj&#10;ugSsjtU2R7AWwVzDEKvsu+DE2gA8S8/Gg6vXcXvDNlx0WYVoh57wfV8PkRrMq7kDIi0dsM7MGm5k&#10;q78IhrKUv9VQGBwSCZ+16xASFopLVy7jxRef4ftfXhEKf6KggOHX37xCbnoJQn2isXjgRCyy7IFV&#10;ps4IsXBGDKEw3tAKMaRTPy0jePDme5nawMPcFi4WdvD46BPs9glAxfmLKDh5EuFz52OBU1csteRv&#10;PM6XD9SfEBikqUeCJrRIkEaClHgKX3sLRdwviWmnNINhayFrpN+gupm4pdRwpt7vbQ/iP1q/BkK1&#10;/sVgKP0ZeZ639XvAUAV08gwE0OU41f4tgVAtdZ9AWW+Zhvpv9XlVx7cOhuo0ZF2OU8GhLPkxvqXf&#10;AkMJ8imKYX7jmH9lXyNLJJrZIMbcHmtZY/MwtUbgBx8hiYCWtu8A7pTeRnVlNUrKK1FVU0cDlY8r&#10;23fhkOdabBo7EcF2zvDj++bZthPWGZljy8cjkM7K1KNLl/CkqAB3qypQX12JhroG3KltwKPb5Xh8&#10;Mx0lG7dg67Ax8NExQZSxFZLtu+HU1FmoSt6AJ/wenqRnoTG/QIHSu5VVqL6ZiYpTZ1HMSlRJRDwu&#10;zlmEeJsuWNtWE2Ga+tjarSeuLVyE66s9cXj5Shzgd1t05iQeleTi6r71OJ7sjcq0Dfjqzgl89mA/&#10;Ht7ZiLqKSJQV+qEkzxMlWatRluNOMFyL+kJPlGa4ID+VxuXSZFw/NwxXT31MMByE80f64cKRgcpA&#10;k/tVHnjetA4NpctReWs+05iOHAJg+qVxNCrDcIXHXDs9GNfPD0F+5jSC6BpCYRgeNiWjrDgOO7as&#10;Qv8+FtDTbAMnG3v06tITTnb2sLM0h5GBFkwM2mP8qF44digCj+4exVcvd+PFk0Q8uBtA+eJugzdq&#10;KlajWhlwshRVMjuJwF4rUCh6GwqVfan/08Dwt9Qa6P1etQZ1v0etpSlqDfZ+rwQO31ZL8Ptrag0K&#10;Rep+iC33+XvBsLxgEq9btqt/m4Ha4rmsIC5EXckiFKVPx7VTw3Fm/yBcPDKCUKYeofyPB0PpXyhN&#10;yelnZ+L4jqHYnfQBjm0fjPMHhuPykdG4cmQcrh6bwDzwWycYprUEw9NzWCmci2sEQ2UgyrnFPNcy&#10;Zf7k7CveKLwehJr0ODRcjsNRv8nwctaBe6f3EKqvgyQLGVRB+8GyVmxyyj8FDFvXr475PwAMZbKE&#10;KF0RAU/bRAHCFe06KYMVtw4YjMOjxiLS3AY+LO+FqZL0zWk7zZmeOc9rRdtojw1WPRDj2Bv+PT/C&#10;tiVuKD18Eg3nr6HhwBFcX+OHCPse8PhDB4S0o703tkE0bV0AbZY3r/uv9jFUvIXcHhUdj8DAMHj7&#10;+CExOQnFpSX48edXeNXsKRQw/J569uIbXDyZCs+FXpjTYwgWGjvB3dgBoeZOyiCTWFJtGGEtjJnY&#10;3P8TXFyyHDn+wbgeEYPUzTtQfPEKmoqKcDsrA8c2b8Am99U4uGI1zrq44cj4KUhw6k5S1kGkpg5i&#10;NXT4sAlR0tyrgIkqcKQMPmkJhkozcQsYU4DsN8BQLfV+v+pz+E/Q/xQwlP1kZLJMPaSafkh1nBoG&#10;W2qjiSpWn4CdOk31Up1OAqU+/m0oFEkav+5nKN5DfpyKJF31Ore3AENllhPWxiQMQGgnLUXhmrqI&#10;leehNClbKDPwxFraI8zGCau4/0JjCyzu2x/7o2IJSUWoFyCsqkVtQxNyr6cjZc1auPcbBDczW6wW&#10;jx+PD2FB5c8an7uJFaKGjcKF6BjC3HXcralCQ309qmrrUFVZg6qcXFzauBGJM2bDw8oeK9tpI9LE&#10;FtFWTkjuPwjnPL1QduQoHhEKmwiEdfUNaOSxD6tq8LzoNu6cPo8iVtrOz16MaGsngqGWEg9074BB&#10;KPT3x4sjx/Ds8lU0Xr+Bx5VlhMoiGr2LqCs4ic/vnMdn94/jXsM2ppmEiuJgFOWuIbStRMHN5SjN&#10;WolGgmFDsRfKs5ay0J+HnCufIu3sUMVbqPIYSizDD1UDUMpX4sUdPzSVuREM5ynNb7lpE2k0aGxO&#10;DMal4wOUY1LPDiF8ziIQ+hFII/CAYFiSH4P1ia74oLsZDHQ6wNnWAb269kSPrl3hZG8DI/1Oymhl&#10;l/kjcTNtC148PoFvBAwfx+M+z3mn3otQuBLlJcuppagocUGlwFi5NCe3Dof/BsO/rtZg7/eotTRF&#10;rYHe79U/CwzVI5Z/DYfiNfzbwbDlIBTFS5g/SVFloWqksoxorsifierCOWgsYwWmUKamm8RK1hCc&#10;PzQU106Ox/UzBDMZjfy/C4YX/nzgiUg9Kjnt1BTs2/Ah9iZ/gNN7huDCwV+DYerJSVBmYVH6Gb7p&#10;a5gmYEhJ+Jp0ZSCKzKPshsyL7si56IPiy0G4l5mCjG2rED2yM9y12yCYFbv1thLI35T2gTZOnDcC&#10;SwJHtK9qvQYuPQE42hVKgE5x+DRL/beMJRCp4E0FZiqxHFek/lvO+XeAoT7z00It0xXoU+BOPJXy&#10;m2J7WoAhr0kNhrKfAsByrc1QKFLbp9d2SvoO0g5J62qMsR1CyE1rmIarhh58nTrj8rIVKPIPQlKv&#10;D7HyPQ1EGkicW0IhQTKJ6xt5zFaLLtjd+SPs6DcMgd36weuDQYibtRAbFi1D2PCR8HbogsXvdoDX&#10;e5qI5b2S2VHiyGThPG9QSzAUCRgq4WoIh8nUhvVblGVSYgqiomLg7xcELy8fHDh4GA+ePJZDCYc/&#10;K7ELv371izIApbL2LrYkbceScXMww7YnFpF4xdsXaGyFCFMaSVMLeHfQRLilHfaMnoi80Eg0Hj2G&#10;l3m38KCwBPfKKtBUUYn6snIWhIWoykjHg/QbuH/8BK4QEGOcu2GdhjYpVxPRmgQoaVKWB8CHJA9c&#10;eaCUgKFarQHZP7IpWemHyGPfhkslvVagtDWpz9/yWOV4/qb2Wv6W3k7rbz1Gne/XeWy+J6+voQX4&#10;vZYaECn5Ww2PvyX1vi0BT4JHtxw4om4SVqfXEirVx7wt9fEtvYZKGobMlyGXRswrJQMxZLtMNxfP&#10;jzeeH0CIhhFrWlrwaNsO62QmEt6HWMKUBA5Vpqgz5UfCZYyNPXyY/lKea+mHH2F/RDTqcvNxr64J&#10;9XfuopHKT89EyEIXzLSww3K+g/46zJeFIxJM7RDE9345C4RFVnaImTMft86ew/2aWlTcLkd9w11U&#10;VdTiEr8l/+kzsMChM9xMLJXm6wgTG9YGHRHg0A1eHw5AwnI3ZJ07x/PWoamhEfV1DWiqrUfe+cvY&#10;4eGDiE9GIMK5J8KMrRGiY6I0Kcd07oYjCxbi9pYdeHQzG49KKtFYzm+qPB9lRRfx7N51fPH0Ihqq&#10;tlLrCTvRKMsPQGmeN+WJooyVuHXDFbVFPnhYG4TK/JU0XDOVae4yLoymUSAcEvQuHv1Q0Y2zw1BT&#10;sBCf312Lh9UrUEkjXZ0/G0XpE5F9ZQSunRqAMwd6c9+PkJM6nqC0AE/ur8X9pmDcaUhATkYkAn2n&#10;wclOFzoabQiGtujbqxf69OiOHp0dYGKoCUdrbfh6TEbxrW148XAf878RLx/F4n6DH6pvu/G6XFBf&#10;JaFqVlErKUJd9TIuBQ5VIKiMPOZS+iCq9avfCH8NFSv+TL8FiK1JDY1vqzVY/E29BYLq5uGW4KeW&#10;ar7mP4fL1kY7Vxa23vTcWrqyvTWo+++SGjZbg0S11ED3tt6GwjfA9+dqbd+yXG5vBsHWpJ4FRRXw&#10;+lPcziYg5kzhcQTCvEmEzUmoKvgUlYREUVX+DMLgLNQVz0NTuQS9Xsn9CVynRrKiNVgJfH352Ch+&#10;ZxNVg06ojAsEweb19PNTFMk2Waq3yd+izAvTkX1pFjWb6zMV5VyaizxCYcG1BSi96YKLB0diU6Q9&#10;did0wYX9Q3Dl8EhcPTIGqcfGIfX4BKSdmIQbp6Yp/QxvnJaA17OoOfzWZ+PGudmsDBIMzy8imMp0&#10;ecsJnATDS564dckHpakhyD8fgIM+47DGpiPcNf8LiVYEKZbNyuBRY0ulzI2mLYjnUgI2x2rQXghs&#10;sexXOy2S9GmfCEvSF1wq9FKBj9bUI1wZIJr7RevoI7bZGaHYfuEAApJIYEkmDRCHUbIJy3PaFdln&#10;vdgQlvXxPFaZVlSxPcaI7qirwGqcli6PFbtFiBN7xHzESPpiywTayBsymlhiy0rLWJzyO22IcAjL&#10;cJmZRM65iayTrFyD2Eymr6uHCB3pQ85tMsCQHBOjqfMaPhWopK2RaBRJJlZcp92QcH0OPZAydAw2&#10;T56F8+uCUXfoKIo2bEb4oCFw7aintL7KBAwSrSWJdi6R9mOzVVfs7jEAW3oNRLRzb/hYOcOV9mEh&#10;IXBB+45Y0UkTvrymCN7bBNq7FHMbpNCGRTONYA1dFRi2DFejAsMNChCmJG9CStJ6JMYnISQoFN5r&#10;fBAUFIILFy/jsy+/lEPximAoAa2/JRh+9QrIL6xEXEg85g+eiBnmzAxJ18vAQgnmG8GbFkGDG8SL&#10;8GcGQp16YMfUmbgYFoGKCxfQVFTMj6SCBTBVWcXaexkaSopRdeUybiQkYuv4SVjHF8qnbSeEddRB&#10;jBYBQoa484Yq5M6HLmoJhf8Gw9Yl+/z3geEboPsV1DWn97eA4a/TaNHXUMCwGQoTjVTnl9qnzEgi&#10;gdSlO0Mg4c2XH0iEkxPiu3VHED/EQF5/KN+nWL6bSUwzlgVYlJkFvLR1sZLvV/i4ScjcuQfPiktR&#10;npWLzLTrKMjKZs07Fdu81mJF5x5YwUIpnBWgFHNVAPdwM3t4mdlimZ0zImfOQSHB8Cmh7i6h7i7B&#10;sCy/BMf5gbsPH4XpJhZYwe9jrTQf8MOOsnSCr7UTFtg4YA3f+1M7dxJIynCnUcCwFjUVFdy2SznW&#10;zb6zEoMqjN9ZBK8r3MAc/ubW8O/dB9sWu6LwyEk8qahGU1UVykuyUFZ6GQ/vXcXT+yeZzgZCUQJq&#10;SyJpWGU0stdrMMy77oKaYh88qg2mUVuNnGs0NATD7MvjFBC8enIALh37kOqP1FMfoyx7Jl7e8cbj&#10;2lWEwjmovDUDJZmTkJc6koZkIM4d+kAZsJKbNp4AtgAP7ngS3HxQVx2D9LQw+HhMhL21FnQ12sLZ&#10;zgZ9undHz66d0dXJDuYEwx7O+ggPnInK4u34/PFufPYoCU/uhqNJ5mku5zkJh78Cw+rlzWAoIPjG&#10;Qygg+DYYtvQg/hsMVZLtrQHaf5f+e8HwjYewNbUGhio4VIGh6A0YTua3MR3VBTMJh3NQX7IYd/n+&#10;SVxDGbkvXsNzBz/GpaPDkHZ6PG6cUQW3VkNha2DY8u/Mi9MUCRhmXXyjXGlGvjIfRWmLUJy2EKd2&#10;DcbGMGsc2NAdFw8M/RUYpv1FMJzF73kmNY95kX6GErpmmeI1zDi3guddQ/AMQVl6JM7HzcO6XgZY&#10;qftfCDXSRriWNiJ1jBBFOx5n44RoVpoDCHoBbTUQQZsuUCUtPxtY/iYToBIIVrG0BbEs42MJMRHa&#10;hggnUEXp6CGS8BbJ3yP5t2JrCJxx2hTL0Bgd6Z8nAwmtCVnmiNI35nmlfBe7QpsjHkbx5tFuxHFb&#10;PM8p544mnMr0oxIqJpbpxzMfAmtKoG4uBQxlXfqky8QDicyXRIOQGUqiCXfRtAEyQFZxWNEWxWlr&#10;KxCbZGKGOGMTVX7FNnL/eLGLXCreRzmG68qIYzkf8xCtawE/beaj72Ck+bOcO34OTVdS8Yh2J2PH&#10;Dqz9eChmdNBWZixRmEh4iECZaCLxb+2xxbEnNhEKExx6IdS6C3xMbeFB2+ChQKEOQnh9AuYChgKi&#10;AutxhGkJs6aAYcsA10pzssAhJWC4PnmDAobrfP2xxsOL0JiCgsJifPfjj3j1y8949dNPChiKt/D5&#10;Vz/g6pVMBK70w/Q+wzDLxBEraah8mZlQgmEUb2QEb2gkawgSxsNDxxQeNJqho8fiREwsCtPSUFNU&#10;wkL0NuqqKlFdfhvFmek4mZyIMBpHNz7kFW014ceXKJo3QdzDMsWM0i4vrlpC4L/B8C+r5TH/nWCo&#10;Xn8NdC3S+1vBUL3eMo3XaRkwr8pSPny+G3z/wlhgrOOHtlbPApGde+PSsmU4u2gxwrt0Z41WD+v4&#10;ToXzHijT4xEW482tEMR3K4Tv6CGX5SjbdxDlx05hZ3A44rx9cYjfRt7xkzgfHoWQ/oPhrsuCgSAo&#10;YZVkBH0oYdTbzAY+PT/APncP1F+9ioa8XJRcv4mK7DxUZ+cja/8RREyZjgWWNvBkjS2Q+Yw0sEKc&#10;dWcE2HbGUltHRMyYjcIz5/CsoR536mvQWCuQV42TW7dhbs/emK6lh5WaBqz9WbAWzgoY87GW92WR&#10;kTGW9+yDs3GJuMdKV2VhHkrzbxCGUvH43hXcqz+AqrIUwlA8qopDUZLjo4xGLsn1QFGmmwKGtSVr&#10;8aQ+lN+lB3JSaWCuyuwl42gQhuHKiTcew0tHP0LB9cl4Wu/BfHqgllBRnjtN8ZoU3hyLzEtDCJD9&#10;cOXkIOTdnIiGahfcb/JAZZkHaiojkXo5EG4uw2Bl2hEG2u3R1dEOPbt0QRcHBzjaWMKCYDi4nx22&#10;rF+Jxuq9ePloJ57ejUZj1TpCJs9XLh5CgcJWPIYExJaeQVmqfl/5Z3AoTcn/BsM3am3ft4HtX6W3&#10;wVD9d0tJM3Brah32fo9+HxiWZk1SJGBYljtRkdpbKN7DirxpitewumA2gXEeGm+7oq54iRL/8+rJ&#10;EYrXUAJfy0AUCXots6K0hMOWINhSaijMuqTyGGZdnKlAoXgO8wiF+VcXovj6YuTx7/0pvbE+xBLH&#10;tn2Ay4f4Pf8OMFQ1Lc9VwPDm2SXNYLic68uQfdEdJRK6Jj8BBYd8kDSuG5bq/hGrO/wJvu07Yp2G&#10;HvwIQ2u0jeFBG+7L8jlUxxgRZIIwlsOqSBEENR19REkIL9qrGFacJQzYyv98F6v+8x34vN8e6zpo&#10;KEufd95TWgs3sOwLb89y/F1NeL2rAe/3NbG2vQb8O2nDu0MnhEg6LM/jyAwSZFq8fFGUBP+P4G8C&#10;SSEsSwM66fDY9vB9rwPzo4Mo2iTF28jjZBmhqYswXkMk0wjqoIkQpi/pRpJ1gjrpI7SjntIlSaBP&#10;BtuIkyGaoCmzaCWQYRJNrZR4zJHN/CKjjgUklXmReUwc7U+siSV5yUZhpOA+A3ElNBqPM3LwvKwM&#10;D2+X4NbpE9i7xguhg4bAmyDoTTAM7qTLc9Fu0Q4kGBGIzeyRaOGIRKvOiLXqghD+7c98BdMuhhNu&#10;JT9xvK8yw1e8dJ+ibZQRzQK3r8FQ9NprKHBIqcEwgYZlLQ2hv18ADh08gsamu/jpl1/ww48/KGD4&#10;SsLUUHcfvsCBXUexcvoSzOo2GEvMneFtaKUEqRYviEzkHEmjGUnyDyXN+/FBupBOXe2csMFtJTLO&#10;nkVdSQkaKivQ1FCHmooyGpLjiHB1wVRLa0xv0xFenQgOPE5cz/JwX7fVEwD/DYYtJOdtRS2P+e8C&#10;Q5VaePlYc1GnL8f8LWCo0q/TSOJ1qfqaSH8PvhN8+ZW+hISmYC1juLfXxeJ22ljBjyZl9ERUEKyy&#10;oqIR8EF/zO2ojWWsfXmzUAhhbVRqmHFmhDR+OHHO3XF6yTJc4fu/c/FSLO87EAv7DED4zHk4FxaF&#10;Ux4+iOk3iDBGIOSHL8GtEyxsEWZmyVqaBWIGfYz0yEgU7t6NgyHBiHdbgT3BYbh1+AQqjpzAtgVL&#10;sNq+M/ysHBDJml4sv5UYcwcEWTrBy6k7di8jwJy/jIacHALWeeoCGgoLkHX4CILGTcQcPsc1Ar88&#10;NsnURpkRyI8FzSLWTpd17orLiUl4UlZKyMtFQfZ53G+8gScPLhHOdqG2cgPhKhEVhUEoyvJCYZY7&#10;4XAVCjOWK2BYRzB82hjG5Rrkps1RwDDz4hilKVlA79yh3jRivXH+UF/kXZuAx7Wr8bzREw0lCxUw&#10;rKDRLMkaj7y04Ug9PQDXz32CouwpzMMKPLy3BuWl7vzOo3HhjC/mTOsLE/02MNTtSDB0RFcnJ9hZ&#10;WRIWDWFlookpE/rizLEwPLpzmGC4DQ/qwwlRXqgsEbATGFSDoUgNhuI1VIGgGgBl2VC9SlFLQFR+&#10;o/4Nhm/U2r6tQdu/Qmr4+8tgOOdXQPjfAobZnyqechUcChROoCYSAKcoXkPFg5g7VYHDylszmb85&#10;rHgtQAOfe3nuXCW0k4SuEc9h6inptiH9DScQyCb/RTBUA6EChZdnNEOhCgxzr8xF/rWFKEpbQmhb&#10;QvCbiG3RTtgSaY/TuwcQDIf/zWB4/cxMFRiemYsbZxYoYChT5OVcXqV4DXMuuRNA/VCTF4uaS5E4&#10;tHwMXIzfg2undxFha4dtH32MyG59sYT2ZikhZMvA4dg3eKQy4M+3vSYiaWOiWKYFd9BCQEdNBNAe&#10;hJrbECSNMI9QuJqwF25hjVhbB3i17QjPP/xJaemJZ4U4mGV8kBaXhCpvXRMs/K/3sIjguOhP78OX&#10;6QbRToRq6qvCv2gZEOp0Eaili3WEw0ACmYeGNpb88X24vdcOAbQn4bQzIVrcn2nF8ZjwjroI1SD8&#10;sbyNtrBBKMv8tbQdPrQdAfw9QMuQ+xsikueI57liaZv8O2nCk2Dqzf3W0RYF8Dp8aIe83usIv/c1&#10;EK1tQiiTvocqMEwwNkM87UiEoQ1c2+nC1dIRW9zccfvyFTSWlqCpsgwPyorx8Pp13IpNwuGJ0xFK&#10;0AzTNFSgTkYmJ4h0CXt6BEXauzhjW4KmlTIBgzguZGavBGMLSN/CBLKYwGQc94uWeZN5rAKGUdEJ&#10;r72GAocJhEMBQ2UZz23RcfDxWovI8CikXkvF85cvlCnwvn/1o+ItfPUK+O7Hn1FSWo3YwBjMGTgW&#10;s+w/wEqrrggws1WMXZxi8HhiZkgmdQ5nhoJoxJaSmlc4OGKftzdKrl7Fg4oKNJTdxp3qKhamxUg/&#10;fRrhCxdiMo38/PbaCNazwgYzB8KAqq1foFCZO1Domzf832DYnF5znt5Wy2P+u8BQCUatBroW6aiX&#10;fwsYym8toVB1LPPHD1g9LZBAoXwEoQTFMDM7rDW3wzIuvXr3x2FPH1SfOYui/QcRPmkKFljaYTHv&#10;yyoWAr4sHPw1NFmrMiYkGiLMnLD34UBE9h0Ab6duWGRqjUWsia3u+gFiR4xB3OBhCLHrjBBTS8RQ&#10;G6wIaFa2iGHBEWhmgdCu3XBo3nxsnjUTbn36YKYdj/1oEHa6rkBacAQ2TvwUPjw+1NoJcSwEpBNw&#10;JD9ifyqsR19c9vFHxb5DOBMbj9AlSxCyeDEubtqE3J27sHPBYqwkiAZSydYOkH4iMfzQ/VkAuBkZ&#10;I+yTocjfuRNNWTdZqz+IzGsH8PhuGp7cP4vq2xsJRetxtzaJhnYdCjLcUZC5iuC2kmC4jCC4RAHD&#10;Z03hqCeA5V2fg8wrU2h4xIvxBgzPHOhFI9YPt1In4hFh63mDB5puL6bhm64YwNKsCShMH4WMi5/w&#10;+OG4fWsqHhAMH933QlnJalSVReH4YQ9MHNUZ+lrvEg610J1g6GxnD0szIxjpaMDWXBuuC0chJ30z&#10;nj86js8eb8OjpgjUlntR7oQ89VR4LUWgEzjkUiBQ7R0UEJS/G2tW/xkcKtD4bzD8i2oN2v4VUsOf&#10;Ggpb26dSujC0otZgr7UmZ1Fr+yp9DAUOf0MyIOV2jmpwSikrPgKGKjicyO3jFbUEQ/Gky7dRzmNV&#10;8DqH39pi1BYtRl7qFFw+Lt/XUKSdHksgFCiUaSV/22P4K08hobAlGIq3UMCwMHURodBFAcOze4Zh&#10;Q6gN9iR2xdm9g3Dp4N/uMRQwTFPE9dMLCIeLqSXIvLBc8RxKX8Psi6z0ZUag4WY8LkcugmcvY8zX&#10;b4voDz/AzTW+SF8Xgt1zl2DvfFfkBITjwoKlhMau8GqnhVDa8iANXfi06UCY0kIEK83bR4zFppFj&#10;EP7hR9g1cTJSl7rh8NhJhD1jrOF+4RKthHC2tp0OYhy64dS0ucpEGf5de8KTABnVrz9SBnyMIJbJ&#10;3u1YtnP/aNqFYE09rNXUQTjL5G3DhitTlq6W/uW9PsSR8Z9iS9+PCJMmiDexQgSP8X23AwLFq9m5&#10;J45PmorED/pjGfO6iuVtSt+BSGF5HWVmgwBeR5QOwZLwueLdd7GiowaCbRwRyPLdTQJPEzB9eMzq&#10;NppMz0A1Dz5hUzyN61n+p5jZE3DNsfh9bXj36I9zUQm4c6sATRVlaKqpRF1+HgoPHsZ5r3XYM3IS&#10;bZUlwsk6Ml9/MteTZHSyjhntuQoS47keQ9sYrWOCBNnO35UQN/q0WdJ8LNMPG1pjna4ZPLWM3oCh&#10;qCUYimIFFqNiER4aAU/3NQokFhYU4ttvvyEQ/oIff1H1L3xFSvz8i+9w9dJN+Li449PO/TDbrAs8&#10;LTojWAwVoTBeRBCM4Q2OJJ2GUQHM0FLe5MBefXE9JgYNaddxJy8XhSTj4rQ0VGVkouzKFWxZsRrz&#10;ebNdO+ghTJcXo8OLJmBK30IFDPkAfi8Y/hY4tbavIgGVt6X+7W2gatZfTO8tqc/f8lj18W8gkKCk&#10;6A0Uit5OS/S3gKE632ow/DPA5TW+rdcjiFsA3V+S0omX+jXkvQFDdbrSl+R1esyHrCvwx31lf5Va&#10;A0OqGQyVkWwEQpkVR2pf0bxX0qS7+4PBOD5hBk6wENrnsgJH/AJQdPIUarKyUXH9JvaFhCN6xlyE&#10;DhmBcBYMAnNrCYZhTDdIWx+B/GBXddLBcgLjan5cXqa28DJzhDtrpV4WDvDhh+wvhQkBUlzzKazN&#10;xpuYE/D4nrP2562njwB7R3g7OmE+8zub1+rKfYN79ceuSdMQ138QAm2dEGvnjARLVqKY5zieI4DX&#10;Eu7cEycXuOLEcneEEkJnEpamW9shaeYcpVDYNWWW0pQQIp2VBUj5vcUaWyvBtf1ZO98+ZSqy1ifh&#10;7IYYxPq6Iu3cJjxuuoiHTUdRXpRAMFqPOzWJKMn1UaCwIHMFCrOXEwxZYNOQVBd5KWDYWOaNW9fn&#10;KWDYsin5/GHxGPahIRuoNCU/rF6peAybypYofQzFAIrHsDB9NHKuDiNcjkZ5wXTcrV+Ge43uKC1c&#10;hYrSKBzYvRIjBttBT+MdmBvroYezMzrb23PdALqabWFvyRr26k+5/y68fHwMXzzdjucPYph3PxaU&#10;3rhTt0YBvV+D4RvoUwOgAn7NUKgGw5a//U8Hw6qihb8Cwr+U7m+pNSD7V6g8/w0ctgTDln+3BoWi&#10;1mCvNSgUtbbv3waGzSFtsqagOGMiwVA0ge//OG4fx3y8aUpWBqY0w6HKozkLtXze0qRclD6T39Zw&#10;XDyq8hjePKeCQpkV5S+BYUtvYc4VAcI3HsO8q/NQdH0Jyljhkz6Gx7YOwPoQaxxY3wvn9g1u7mM4&#10;ghrdPPhkPDUR15Ug19PfAkMJWzPjNRheP71IAUOVXHjelci64M5zhaAhOxGZO70ROKYbphq3g2fP&#10;LrgZEYXnl9NQf+o8Gk6eQ/3BYzi2dCXW2jhjTUd9pcuPzDvv/l5HuGvpYvPw0cgIDUduUjIuhYWi&#10;YOMGNO7Zg4PTZ2EV7ZZ4EAM09OHdVgNu7xPAHLoj3S8ItzdswTFyi8zkkRdHQOV6ZPc+WNVWE/4d&#10;yRJkA38CmQfPsZEV6JzAYJxfQ84ZN4nl7SrcCg7HPlba/YzMEMUKf2BHHaz4X3+CewctJPcfjKx1&#10;/ji32gMpBNUDC5cgOzAUh6bMhC/L7wCmG0NGEch1e7891tAOHJuzAFc8fZE8ZiJiaGu2jJmAUOfu&#10;8NI0ZNoSOk1smgU2kpOSCGn+7Y3gSdbZO3MRao6fwcO8QtQXF6OutBgX9+1ByNTpWOnYHR56Fggk&#10;zIURXBONrbDBxAbryUkbmqcLTtIxJR8ZQ2b6EkhMJiym6FgiUceKNtICIbzfvtxnhYYhFrbXxRxe&#10;pwKGEZFxiIyKf92crG5Kjue6gKH0L3Rf5YGd23fhbtMd/PCDBKf5RfEayhzJont3n2BD/GYsGTcD&#10;kyy7YZ6uPW+GHULMZCSyNWJ5sXFmtornMNJIBqFYIZjGbDWNbvygT5AbG4eyg4dwOjIaicvcsMHd&#10;E2lbtqP86HGcWuuPNQ5d4dZOF3G8YSkk4gTSvtKE3CzpY6iWahq8lvp1E6oKfGQO4jcgpVZLiFJL&#10;wEkJW/OWfgVZrRwr29T7/JbePuZttUxjA0FYpJyfNaW/lIYa9t5Wy7yrt/0WRKqhTQ2Cahh7A2Ut&#10;wO4tIHwtpi1LgbeWYKeCuz/3HP6ZWngoZV/1sa0PPpH+pqw0GFsqrv8Q1spiCVj7B43E9WUeqNq4&#10;HXfOnMfdzEzU3spDfWUlKouKUZGRjarzl3B7114UR8di/7ixCDA0Vvq0SGDRUKYbQtALIWyFmVkj&#10;3NwBERZOiLDqjHDrzoi0ckSspZ3SfJxM4EuRUV6EwiQq3pQVIX4DoZaENzsH+FpJv0NLrOU3sU68&#10;mFz6GJkTLC1Y07RuTsMWUQb8WDvpIticENhnIGuy/eBt3wUr+PsKwt+6Lr0RxppksH03rBWPqPRf&#10;kWOtHJBIWA1nXgMs+PF/8gkSpk2Cx4SPEbB8EvKubcXjxtNorNqFquIE3G9QxS/MS19JKHRToLAg&#10;y5Vg6IIsGpOSLDc8qAnE3Uo/FNxcgIzLqqZkAcNrpwbh9P6eiq6eHISim1Neg+EdgqF4DMX4FWeM&#10;I1QOR/6NkUxvAiqKpqG2kkDCfQrzVqCsKAp7ti3HgA9Moaf5LpzsrNCnazd0JxwKGOpovo/OdvqI&#10;CluC8tLdePrwAL58thWfPY7Fg8YAgqFAoXszBBIIK5vVDIZq4FMDYmtQqN6vnmqsXPln+i0wbA0A&#10;f0utAuBvqDUgE9WU0EhQLaHxt8CwdamOfVstz/HXpAayf5VaA1m1BAiVMDW3VM3LrUGhqGWzslq/&#10;DYGt6Q0YvgZAqjxPtb0lGJYQDIvSxzdrHIoyxiiS5mTxFqoHnwgUyvdRcUsFpNWF8/idLeN3M4/f&#10;1jBWuAbgwpFPCGJj+c1NIgiK51DlNfxbPIY5l2crUCgjksVjWJq+FFU5BJ4r87AnsSfB0AYHN/TB&#10;+f0fK2AoXsPLh1Rew2tHx+HasQmUzIAy7c/AUNWUPO81GF4/LfEMlyJdCV0jXkNPFN8IQFVmDArP&#10;RiJp2WhMd9TFbGcrHAsJwp3r6biTnYfHt4pw+/gpJM6ej3ms0K8mIEUa2pARrOH2bicsZhkYQj7I&#10;2LARjWmpqLpyAY3XryF/7y7EjRmLhRoy3acmvDpoY+U7HRVPnIddZxxwc0f1sRNounIVtefP48Gl&#10;yzjj7YPV1g7cXxsBhLBgguEaHreEYBnz8RDkJSXh7tmzPO446o6fRNm2ndjy6VS4E+oiWLaGM3+e&#10;bTThSrAM6vMhrkeGo/LIIRTu34/a06dRuf8gNk+ZDhctPawlpMWa2Shhy1Zr6MGNdvuCly/qT5xB&#10;6b4DuEA4PurhieC+/RVvo097ic1sRltsTr6xQGRHA/i8p4N1JnY4tcQNGQkbcH3bbiWyhURqORAZ&#10;gQVdumMur2Pp+9oI4jKK6UhfQQX+9MwJhpbYoE8boCtgaKI4S5TfCYVJ+naINbCFn4YJlrfRxpz3&#10;OmFqO03MMbHG2kFD34ChSLyGAobxzU3JAobRkTFKM7KMSD514hSePn6Kn179oGChxC8UOPyBZHgr&#10;9zZCfEIxa8BoTDSwwxJtG6wzskMEjaI0r8XRQMbR8MVK53xCYjgvPpyZ8Oe2FD6Uy55rcMxtFfwH&#10;D8dca0e4dO2F2MnTcdk/FEd5YyJ69IW/vjkSjWwIARaEjd8HhgJSAkTJapCi0VeDUUu9DUeif4Ph&#10;GzBrqZYw92dAqNa/GgzFk8wam7jNgzpqI4KViHjHHtg/aQYy+Y7XXbiIR2WluFNXjeq6OtTX1eNh&#10;TS0e5hei8cw55EVFY9fosQgi1AkQRjOteHMbQpslYsz5DrNio3ToJRgmWDoTCB2V5t8EwloSgS6F&#10;YLiB77yEvHkDh6pjY6xZKbKxJUjaMT2uE1qDxXPOZxpCyXeSyO9BOicnETSl4JJQBAGsRAXyuwnh&#10;dxHOWnUwzx9gSsjkR++lYaRMnRdFMEy0YE2TYJhAMIzkMf6EW18HO7g4W2Peh/bYGLQQDcWH8KTh&#10;GOFmA5oqU/Dk7mZUlgQj4+oS5N5wQX6m62swzL4mQaqX40F1IOEwAMWZiwmL0wiXE2iURuDy8Y9w&#10;fHcXqiuunBj4Ggxl8MmdMhelc70ChpnjCIXDCZajUJI9HmXSnFZCo0wgKchVgeGuLcvwYQ9jZTo8&#10;J1sr9OrSDV0cHWCkrwM9rTaERjts2+SN+pqDePZoH14+2YgXD6Jwt84PDVWqZmQV/AkUEhJFVSpY&#10;VIOhGg7VgPhvMPyfAYYt+xy2BoWivx8M30hGLpc2z4jScpt6e0nmp78JhqqwNVOUb0MNh5X5qnxI&#10;PpvKVYNQsq9M5Dc1TGlOTj01ht+bDD4Z/yuP4dtQ2BIMxWMoYKgemSxgWHLTFZXZK5F9YRa2RnVW&#10;mpKPbvkQFw58QjAc8neDoTILiiJX5FxahYJUH5TeDEdN9kYcjXfFzD6mmNevK44lxKI2NxdNpbfx&#10;oKISRQS36AWLMIVltmtbHQRoWyDC2B7L2+lgvhYBadAQnF+/AfX5ebhbVoLqvCyc27IR3oM/xrRO&#10;2nDtoAOvTvpY8b4GlnTUwQKW17Fz5iPv6HE8KCnGo9ISVFy8iJ2r3JXfFrbTgj/hKYTwtOy9jpj6&#10;x/fh138gMjZuwsPsLHxRXolHOXnI2LodQcOGYxHtUIQdy11ClbemEWa/1w6ujs44Hh6M+ow01N/K&#10;xt1buSg9fRKxU6dj8nttsYp5CuP+61iGL+2gi4W6Rti5bCXKLl3FM173vZwclBw9ioix47GQ1+jR&#10;QQbdWNPuWmC9ngXidEyxlqC2ztQaCQS14KEj4DNsFI6GRSD/8BEcWLcOC2ztMK+DFjwlxJmBjHq2&#10;RIL0GeS1KSF7CJnxutJ/kDbQ0Aqx/F36GQZ0oF3oaAr3DoZwaW/Ae2yMWbRDy3r1w+aVHsg9dFQF&#10;huERsa/BUJqTBQjV/QyjIqKVgScRYZHIJeF/+/WX+OWXH/Hjzz8q8Qt//Bn47LPvcPn8Dfgs88Ks&#10;D4dhhqEjPPQdEWZij2gaSTGM4jkRqTyH9gjlhcu0eD46NHx2Dojng/Hv3B0uvKj5GgZwM7NDQLe+&#10;WD9kLDYOGoEYp16IIkgm8SKTeRNkFJLSt7BZ0oSsDkj5NhgKBK2nkRelSLMmoenfYPg/DwwlvSRD&#10;6Xsq0wKZIJQfZARrYYEGVlhr2xnB/LAOhIah8EYa6uoqUVFdhdqaGtbUi5F59CQOrvVD5NDh8LZi&#10;pYbpxYoHj+9cLD+aGIJhrLzLAm6ENEXmKggTJRIMU8wpbl9vYY313DdFxHdfYksp7z7hMJ41zwTx&#10;LjKdOH7E0Uw70shMNWKNUJlsyXQJeBtsVbAp3nUJQxNuTDglSMZZ2COeIBrFmmQYrytc+obwumXU&#10;ngKGlgKuzJMlZe+IQEdbLLDUx7JBzriyJwhf3pFYintocGPxqGETnj/YgqLctUg9PxeZqQtwK2MJ&#10;CrNdUZSpAsOizGW4Xx2Ax/XBNF7LkJs6g2A4kQZpBK6eHIhT+7orHsNrpwYrYHi/0g1P6laj6Tbh&#10;hsZPQnZIU1pRxihqtAKGpTSOpYXTFDAsurUK5cVx2Ll5OXp11oNmu3fgZGOtgKGznR30tTvCSLcd&#10;Jo/rhzMnYvDo/gk8e7wHzx8l4fGdUDTV+BDqpI+hCvIaazzQWO35Rvxb1fdQBX8t1RoYin5PU3Jr&#10;APhbag0Af1NvgZta/38Aw9YATfQ20P2j1Nq5RJIX+f1vaUr+LTBsTWrY+y21BEM1EIrUcyoXEwwL&#10;b06gxisj8qUbhaiU777KY6iKYyhgqEgBQwmsPQt1JQvRWOZKYJyLrMvj+V1JDNBRuHFOoHD8rzyF&#10;LWHw7WbkN2CokjQlF7PiJ03JaScmY32ILTZH2OPkjgH/ADBcqOjm2cWKBA6zLkpcw9XIu+KL2zcT&#10;cHarOwLmD8OWdSuQe/4k7hAIa8orUFVSgsqMDByPiyeEjcFKwszyd3WxpqMxVnQ0wtrOvbF3tTdy&#10;T55WmlAbWWZXFhXg6sH9iJk+G0ut7LGoHeHwj+3g8sf2cCG4uff8EDtZludfuqzEbm0oK0NFRjr2&#10;BQZjVa/+WEwQWtVWF+7va2HRH9tgIVkicuKnyNi7F3eLCnG/jPnKzMbV7duxbuQYTO+oDXdNA/gy&#10;bR9tU8xpr4WlPXvhcGwkynMyeA2FqCm4hbxTBMPZczC1oyaWt9fGmrbaWPZf7bGgrRYWGBPQFrog&#10;/fR5NEnYsdu87tRrSCIQz+H5l72vjRh92hY9aeKVeI0mCNHWRzDtji9twgLa0LkCmoOHY7/bamyd&#10;Ow9utFOraaeFi2LFqUCIjDeRkDO0f/oy8MQC0fq0W7QVMWYOSvi0IBNb+BjZEKAN8Ok7HTFL+hT2&#10;G4TkxUuRvmc/HhaV4IdnL1RgGBYeo8Chujk5TryGlIBhWEg4fH38sHXzNjTWN+LnHyQwzSv88NMP&#10;Chh+++NPqG94gO2b92HJ1IWY3n0w5hg5wNfACdEEw3gaRyVYo4wkppGT/k+xRrYI0zCBP2l1TRst&#10;uLXXwAoNHSxt0wmrSf5+zHiYdVeE2/RAkLkTQuSiaBRjjWj89AUoxDX6JhL666jmvMGtgaGA0AYa&#10;TxVUESKaYUgNRi3VGiD9Gwz/TwFDpqUng0/kuZsihhWMaBY04fwwlumYYA6hLHqJKwvQC2hsqEFD&#10;YwPuNjTy487jR56I1R8PwUJzC7gz3WCmK17u9aygbCAAijcvxtSCHyA/cNa8RHH8IBP4sYlHUabR&#10;S6KSWfFJ4Xmkn2EKQXC9so378fhYGeHM70EAULyCineT34bEjxJ4XG/JY63tkczCTvaTPoMChzJK&#10;OZ7fjIBkAvdLIHzGGvNaWAuUPpSiOBYgChgSHFOYX+lrmGjjAH9rCyy21IP/pH4oPJuI7x6eQ0Pp&#10;RpTmhuHZvW14en8zsm+swpWzM5BBEMzPVIFhIZfZ1+ahMGMp7lX541lTGKoKVuHWjVk0OhNokEbT&#10;WLEmf7iP0scw9dTHSh/DO2VLlQDXMipZmpJvZ09WwLA4c4wiAcOSvAkEwkkEwwUKGN4ujMWWFFd0&#10;d9SFZpt30NnOFr279YQTa8TaWu1hZtQRS+aPRebN7Xjx7CxePNmNpw8S8LApmIbCi3DnrjQNN9W6&#10;K30N79R6vRH/bqolLLbSfPxbYKiGwNb0rwJDNQD+llrC3L8aDH9LLWHuH6nfgkKRrP/vguFvqTUY&#10;bKm3wVCWb6BwKitAk1FwY1yzxqDg5khFxZljuf8EFRwSCGVUsqJb0t+RoEhAlPPXly5Wgl6XZkkQ&#10;6bFIPS39DAUKpa/h5Fah8HXzMYEw9+osRQKGImVEMit90sew+LoLzu0bgZRgG+yK74ZTOwfw70H/&#10;EDCUKfJunl3UDIdLkXHODVkX1hAMY5F7OhKp+yJQdu0YHpYX425tLeooiccqA07rb6QjM3EDwroP&#10;hEsbHazoYAwfEyfsmELwP3gc9wtKlOlA79TX4W5VtdI//Na23dg7axH8WFFe+of28Girh8ju/XB4&#10;pSdKz5xnWVSOxro61HD/hvLbyDx0BHv5W0ivAVjBfV3/oy08tE2wfsxEXIiKRllaKhory3CfNuFO&#10;eRWqrt/AgbW+WOnQGcsIeWva6GKdLkHNuQd2uK1EwfnT/K6LUFV2m98kQe9mOs5FxyBp1Dj4m9tj&#10;1XuaWPJOe6y17YrYsZNxjHxVkpHHimYVastK0UCYvLF1K4I++hgrpJ9hJxMCIctysV2037HGxog0&#10;JQzSTrp10MZqQqO7qT1iBwxFPI/xNjGDv5aBaoRxMxhK/3SJoxgnA1DMJFSNMyK59DO0xmotE7jQ&#10;Js7oZIDpeqZY7NQdcbPnI3XzVjQRhH96+oxo97P0EnwDhqLX/QybvYYy+MRv7TqlKfnAvoN49PAx&#10;fpEhyATDH3/6UWlK/vLb71FYWIEg33BMHzIe05w/hIuJM0JNuiGRUJcsXhMavxQascRml2YkjXWU&#10;trmyDNJmrYBkvJaAEswbokybZ+pII+xMdUaksSNCeLPCZZSpGFJetEBCSyhUxBspnsO3wVAimafw&#10;xkq0840CFM1gmPzfCIbJ4rVs1tvHvK03aQjc/n1gmES1zPvr7bwXyrSCb6fTDGdvwEwA7I1UEeOb&#10;Aa45jV9B4dtgKHk3NHsNd38dDLntN8FQZj5pTovpvk6r+Zo2snYlnW7jWGsK1bOCG8FQglDv8vVD&#10;yfVU1FbInMcsBFjQ1Obl42hsPJZ/0B+zmVdPphXGGl4sP64UAtkGfowCalIrkwElUiuTOFMykCqa&#10;oCaKpWTkmkgZBMJaXhJBLZnQmCSeR/EQChwS4KSylEgly3fBbUnSDNw8aCWZtcAES+7PYxWJh5Jp&#10;JxEOBTzl2HiBUHOCH2t/CiwyL4mSjqTJ7etZKKUQEKX52svYACscTbBp6Xg0Ze3El3eP0wDFEdAC&#10;8eLBVjy+swHp15bh6rmZyEqdj4IsFxTlLEFBxmIFDAvSlxAM1+HFnXDUFrvz77k0NpNogMbSQA3H&#10;uUN9cGxXV1w80h/5aRMJhNy/YmlzHMOpChiKp6QkayyX41CSQ0jMGY98WS+gwcpxQ0F2BBKj56GL&#10;vQ40CIZd7O3wQfdecLS1gVantrA01YC721QU5O3F588Jhk934unDeDxsDFIGnohX8E6dJ+7WEwrr&#10;BAYFCn1eg6Fsv1vvyXUPBR5bAuK/wfD/XDCUfMv6r/ZrBQpFb8PfX1JrMNhSLcFQLTUUKmCYPukt&#10;MBylSLyGr+EwVz0qWdVPUeCwqmCOklY1r+Nh7SplhHL2lUlIOzOGgDieICgDUFQzoPwWFKrBMO+a&#10;CgpzLs9B3lUVGBamLUb+1QU4unUgNobZ48D63jix/SOc2TOwuY/h8FbAkOf/FRjObgZDWRIMzwgY&#10;NuuMav5kFRzKQBRXwqE7yjPiUJe5BTnHE7An2gf7UuKQeuE8bpeUorSwAOlnzuAi4eSEbwBSPh4H&#10;Nw1TeOnZIMiuNw7OWYbMDTuRf/Yiym8V8NsrRw0hsSo1HXVHz+CKpz9iuvaD+3u6iDR3xrEprNwm&#10;bcKdG5ksi8oIhTWoqa7l+1KEWoJb6Z5D2D99IdaQKVz+2BERjj1x0z8EDWfPo6kwH3VV5co89vUE&#10;w3sFxcjeshPxw8bA15j5IRSGWzhjx/ipKNmzD49KClF3uxRVt8UrWYFHxbfReO4CCiLikNRzANzb&#10;6ipAuZP75xF6ay9fR2NpFRqrCMQEw6aSYty/fhM3AiMQbNcda97TRrg2OUccaBLX0NCIlX/CoYGZ&#10;MkAkgMwUTHsUZdtN6Xvuq8lr1jGiHaRNEucAbZbMXCL902PIUVGmDsr+3gTK5RpGWNjRADM76WOW&#10;tT1Cp8zA1Q2bcD83Dz8+eQJ88y3w4yv88hMXP/zc3McwPFZRdFQC4uJSFCiMkxHKBEOZAi8kJAw3&#10;rqfjqy+/Bn6WXoUyGvkXZdDJyy+/xcWL17F64QpM6zuYJ+2CNZZdEWXWFQnmjogX9yYvVEbZJBnQ&#10;qNFQR/LioyS+jpkdQgh7YTRookTpOG9ui3jxKnLfGBrmGMJktL65EkBSRpyq5lc0RIKxCaK1dZUg&#10;mBIMM1GmvCEoyJQ0KXpmSNQUYDJRRuNI06KMYF7PpdKkrGdAsNLnUh/J2qp5gZMNDLGBaW4gXIgS&#10;tXUQq6nF42U+Zl3+/gZeFNihUgRECDwymEWBUD6kBCH4TnpIJJknE3rXE1Y3Eeo26ppgI/MiQKYE&#10;XzYk8FDrjXguDS1sZLobuZ8cG9dRl0uZv5iwqynAxXQVyOX16xGAeB8knfUCi5SsJ+jynLr6iNPS&#10;Yd64TilzI8uUQgQlgSwl4ru8SMzLBqaxgWmlUHJPozrxOrUMsdnYEhv4ewrX1fCsnIvHbiBsbTCw&#10;ULSe6+v1pZMr88PjJc1kLSPml3nQlLRUcy1LdHklz3zR5fhNfKZKVwB5ns1SYJ/5kXMo+eG6bI+X&#10;ZmFDaR4WOCToCwQamVMWTINLQ+aF79Z6LlP4t5wjiVKmSGw+h4BTuBHBUEMfAb37s1aajKZr15B3&#10;9jSO79mJzAvnUJN+Aze2bYP/J8PgKsHX+c7JyPlYXqcEIpWgnzJFnio+IeGMirawQzjhL9zGHtH2&#10;nRFj64w4S3v+Zocke2ckOlCOnZX1BOkqwf3ibVnbk+nxeFwslSAeQWlWphJ5rHgKU6wdsN5GmqYJ&#10;heb8dgQEBToJfvHytxyn3p/wlywDThT4JDwSOuXvjRK2RgJjS1ODqQH8+jvhWrIHPqs8jC/uH0B+&#10;5jqU5gfg+YPNBOME3LzigvRLNCDXF6CIYFiavZQGzAV5afMVyYjkz+9Hoq7Ek3/LXKtTFTi8eW4k&#10;zh3siwNbHHBiT3cao3EsjBeh6baL4jGUmR2kX9VtwmBp9hgFDouyxqAwczTyMsbgFo1gYe4qFOZE&#10;IyZ0DmxN20Gr3X/B0cYcvbo4w8HaEgZaHdDZXhdBfrNYM9+LL54fw6N7KXjQFMaavT/u1fvhbp0P&#10;5a2A4L16nz9XgzfB0KsZHMWD6KlIPI1vJLDYLPWI5koJcUMDXSHQSHEp6zXlK1iwu6GaagmKagBU&#10;Q+PbquF9aU2tgWFtqYsi1XzKb8Du1/Msy98toe9/X+q0Wurt32uVfL05b0vJPm+DolpvQ6iotf3U&#10;UsPfazgsnPtnqiwkCBZxvyJZvlEVKxutqbUmYxUICjT+WuV50sz8a8mo4ds5AoW/VnGmAOE0FGVM&#10;JfhNoT4lBAoYjm+WGhDHIv/6WBTe5HeQOQES+Lry1lSlSbkib6YyhWSl5Cd3Nqpuzec3tAwNxUtR&#10;mjFH+d6yL32qLLO4zLokIaNkXaXsy9Nfewlzr4iHkMdQBanyrc5EQdo8lNxcjNvpi3H9xETsiO2M&#10;LeG2OLqpD05u/xDnCIbn9g7Bhf3DCYijCIdjcPXoeEKhjEqeguunBAynEwpnKJJwNamnZxFYZyPt&#10;tMyZLIColgoOb6g9hxeW894EoyYvBed2+GD+iJ6Y9nE/xLKCfutKKtJPnEbwgiVw+WgwXJ16YA3h&#10;zq2DKVZ1MoeHvj38un6EwFGTEb5kGc7u3ouK7Byc27UPMctXIWHqDIT3GwwvQxus4TEhZiyD+wxF&#10;0sQZ2LFmLS7v2496wldh+k2cInju8PHHDpcViBwwFMvJB3P+2AYepixPx07E9lWrsS00GGnnz6Ky&#10;vAyZqak4vXErtnL/iH5DEEYYi7DshvjuH2Hz+Ok45hOA67v2KpNy1JXd5vO5hItbt+N64npc9vBF&#10;VJe+cGuji+Ud9bB55ESkBYXj+uZtvI9nWFEpQE1xEYqvXUUe81iUkIxtQ0bBSwbFtNdBNPklWocs&#10;QCaQGVkSZMpA2rxY2rhgskGQhh6CyQYhtM+RRrSTtA3+tN9+nbSVAYsS7cWXMOihI1FfzDCd+ZjY&#10;Xh+L7XvAf8wUnGAey9LSCYTPgK+/wy/ffo+fviMUEuh+/AH4/vtffg2GUZHxBEIVFMZIbMOoePh4&#10;+yI5eT1uk4pfvfoJv/z8Shl8Ih5H8Rjef/QZ9u0+gmXT5mNalw8w18QWawmE0XxI8eL5k/ZvwoB0&#10;rEw2oGEjGMYaWiFQ0xBrCREevJh1BAB/3gClrxQNsARblNEzMTr8W9yqYpgJDxIlPFkggoo1IoTo&#10;i5dQgmHq86Zo8KZokZYJMMZWBBVzgpWpMkpVRuNICJOUZjBMIRimEKJSFJjSJTQR9AgfAmsJfBjJ&#10;hBnZFke4ilPAkPDYEgwJPPEChoQW8UYm6XAbQSpOoIhAl8LzpTDvAksphMYNfIibdUyxmflRwNBQ&#10;3L9yToE+Xaxn/neaWGAjry+qnRbC22ogsp0mYgkzcQK4kncCjgCuMlE3pfY4SnoCbwm8HjVsihIF&#10;egUM5dq4lBh/cv+S+MKl8H6qwJDpKNDGl4sAK1PBbST8yD4CeSow5JL7CWyn8IVbLyIwpRDsU1iL&#10;SeZ1JnP/9Vwm8R7E86WN05B7xvzIiy1Qyt+T+HuKDu+/Ej9JoE2CT/OlV9QCDJmmMoqKeYrjB5FA&#10;6FeBIc8j3kYFDAmvrMGtZwViPd+lZOZJJk2X45T7wwqCxDCM5TEx3D+clY91vK6twwklcYnI37QZ&#10;e3zXwuPTyYhfuQLpO7ajcMdObJk6HV4EuwCpvOizBsZ3RySVEpkNJZ7PSOBM5lAOs3OGv70TfAmA&#10;wd16IKrnB0jo1RcpffohzNEZYU6dEU7JeqiDI0LtHRBKQAyxs0ewjR1CbR0QzuNDre0QRliMIMxF&#10;EwjjrB2RYMMKFWt1ojhrW8RYWSOakBdlaY1IS4FSG8QSAOOoRJHAooTIMSe4ct8kWzvE85whdrZY&#10;bWWCiLEf4taBYLysPYj7tVuQdcMTZcWBBMMNaKqKxvULCwmGNCqp81iILmZBvkRZ3iIoChjWl67B&#10;i7sSy3CNErIm78pMSibuH4vzh/rj4FYHHNvVjYZJBYZ3K1zRVCZgKCM2JYabeAtVTckChfkZI5FL&#10;5WVNQ2HeagUMo4PnwN6yA3Q13iEYmirzIztaW8DUsBN6dzNGXMQC1ub3EAz349HdBDxoDFFGJKvg&#10;cB0lgLiWS19Kli3hUA2G6qbl1sDwzyUDWQQMW0rAUA2H/zow5LbXgNYSDH/929+j1tIVtfz97Ty9&#10;rdYgrzUoFLW2b0v9NTAUvQ2F/91gqIZDFRhOaAbDN4AoYCjL4ozxChhW5KkGoVSIx5DpCxxW3WJ+&#10;CYYNxa4KGJZlzUf+tRnK9ybKvizhotQSKJyGnCsChuom5DdgmH9tDnIuzSC8zMPtjMUoy1iE1GOj&#10;sTXKnmBohWObeuP0jv44v2cQzhMMz+9TgeGVw2Nfg+GNU62A4WkVGKrhUGZA+XMwXMCK40LcvOCK&#10;/HRfVOXG4+Jub8wf0hkTujti7fTZuLRpB46Fx2Nhjw8xljZimoYh5r2jgeXv6cKrgwVWtjfDgk7G&#10;mG1qh0UffITt/gHIP3kG2/wCMY/l7aROmlikqYfVmibw1WCFXssKbprmmKltjDmOXRE2dx7SDx/E&#10;tb17sGrYaEy3dMAcssFC2jY38scq2qvVtA3LWH7OtXfErD59sCkwALfSUrEzPh4rR4/DApvOWGls&#10;C38TezKKHfzMHOFh0xVuXfvCfcho7IuMRkV6Ok5t2Ig1Y8fDa8AnhNm+WCvdl97VwpI/dYKPhROC&#10;+w6A78gxSPD0Qg7hsOjSZWz1XUdQG4uYT4bBlxV793fbIkicQrSv8bRnSuQVsfliB6VViXCYwvwn&#10;0f7J9IBRtHPhEi3D1FyxHWtp3xe/3xHz3u+EWW21MOk9DUwjc6zsORAxsxbjTOwG3L6QisfVd/DD&#10;59+Ifw+//PALfv7uF7z6nkD4HfDN1z/jyy9/egOG4WExiIyIQ2yMQGEi12MR4B8Cb++12Lt3P+7f&#10;f4hffmFCMuPJDz8og06kj2FF1V0kRCRj4egpmGzTBXNoUNfyQcaYOhEMaegk6nYzGIrXUDyAYZQX&#10;oUdmiljHhxJo6whPQoh3m05K1HDpOJnImxOnLVPQyOTTKjiMl5vEY2SAQbQ+oYogE0UoW9dBEx7t&#10;O8Fbq3laMw2ClyYhQYsiIMYTyhJ5o8VTlULoUzxohD3xrCUQLqMJUcEaWvBr1xERmgaIomT+RNV0&#10;NeIVFE8UlwKH4iEk8IgUMFSm7tFDaHtNhMh8hQTdWIJgjJYKEJO5nkxg3ExI3Ew42kCQS5I5IKlE&#10;fX1sYJopvIbYjloI/FNb+L3bnmmIJ9QIcVrGBDqVp1TAVplkm5LA3gqkyj0g+Am4iuc0Tv42liCX&#10;3MZrUjx2vK8qmFU1t6v7aAqErWfa4u0TcFNGdvN+ClQJgK6Xfm/Nnj4BR8XbyI9IPHUCqgJiyeIl&#10;5PEpfEbiHU3ks4slGMaKx1DObSCxk3h+AUOeS8BQwE/up0xXJ5OSq8RzM30B92Tlg5BnTTDk+RLf&#10;AsNkfiASjmaDmY3qI2F+BAglP5KvBErekXieQ+a6jON6OPMZYW6LLQOH4ujchaxRToZL1x6YRqia&#10;zwIkcdpMnHH3wo7xUxBo5YggwmsU30GlgiJNygKjAl78eEOMzeDJPC8iiM9kxeJTairv92wzMyyx&#10;ssVyQtkywtkya2ssb9ZSC0u4mpvD1Yw1OO63zNwCKyxZEBAQve0c4WffGQFUsKPAJGumTl0R7sB1&#10;KsyB8EioDHYgVNrbI5xAGcFjogimMXb8xqgE8UqyYIsneMZxX4HC2M6dEejMQqyLNbYvm4SGtE14&#10;UX8ApbdYc70kU7+F48XDjagqCcHVM3MVMMy+OkeBwYKbi5B/Y6GyLqopcseThmDFc1iYvpAGSmWo&#10;BAwvHvkIh7c74djOrsi6NBp1NOr3q5YSDhfT6EkfrPHN3kJpRhuDAgHC9BHIodRgWJAdhYiAmXC2&#10;0YaRzvtwtjNHd2d7ONlawspcF4M/ssOOTR4Eu4P47OkegmEcHjaF4tGdIC4DFUB80OhPSPQjBP79&#10;YKgasKICQzUctlxvCYf/BsOW+7YOga3pbRB8W/9oMGzZVPxGfw6Fot8DhiVZ0/8cDm9+SgD8S2A4&#10;Tgn6XpYzWYHD8tzpvwLD6vwFqC9yQV2hiwKGhWmzFDgU5VyZ+pamK8q7xsratdlvdHUubhESBQyL&#10;rs9HWeYSlBMOrx0dhU3hNtgcZonjW/rgzM6PcGHvx7iwbygu7B+BSwdH4+qRcdxvAlKPS4Drvw8M&#10;b5xfgpxUT1RlxyL9UABWje6NCXYW8B45Doe8ArF14Qoss++BJSbWWGPhAF89KwTrWhN6pBy2g6ee&#10;NRayPJ7NynPCPILmhi1IWeCKiSzTF9LmraHNCiFjhHO/YB0reGubw4W/zeB2z4GDcYWAdyE6Bm49&#10;PsA8cscyluketBcB5JRA2ooAEyt4mFhiLm3FVJbPyUtckHfkKBKWr8J0VtBnElZXywBGPUslXwHi&#10;nSQoupjaYoGVExIXuqD42Ans9fHFZHMrzKKtXEne8TewQoC2GfyptfzbjXZotqklVg8bgavrN+Pm&#10;5u1YPegTTKF9XNBRByvbdUJAey3E0J4miDNL7KDYMnKQTFkncyfHMf9x/DuK+QmnTZXILiG8Hl+e&#10;051a2EkHk8kPM5mGW9feCB83Bfs9/ZC98yDupufj2zuP8cvXPwJf/6TMYfzT97/gu89/xHdfvcL3&#10;3wJfEQg//+wHPH/xw6/BUN2cLIAYFhoFrzW+CAwMxtWrqfjqq68VKPz5Z4Lhq1dKM/I3PEdOTgkC&#10;Pf0x9+PR+NTMHvM1eTOM7RBLMEwkGMp0LOIxjDOQ6VasFKO7SoJRmlpjx9gJOLXYBVsmTIIHb5rb&#10;n9rDt50uwgga8QS6BB2BQ1PEEuxiCQ2xCizQ6BtJ8GKZ99AE6zpqY602QatHL+waOgIhVvZY/U5H&#10;hHcUoCGM6lgSigQaVFAjgCP9EMXjF0cojGVaAVo6cG/TDms6aCDJmi8k4SawAx8SASWJN36D9PGS&#10;dZGAkjRrNiuB+QgmFHr88U9Y114D8ZY2CCDYef+pDaKliVnginC4icdt5rkFDMWLl0SwkCbsRC1d&#10;BaSCSPp+BGMJkaI0FfKFjZPz8YWQWoMAoYCT9KdTQaGMxhavpgFieD+jNHQRrilx+0wRwfQjCYbR&#10;TD+W6SvNwdxfmr8TDZlvfjRKX0XxBhLolAnFCYTSaTWa22XQRYJ0ASAsKl5Gbkvm7xJ+JUVGv0oe&#10;mDeVJ5HpUDLwR2A4kvmIZD6ieS7leN5rgdCNhLwNAn5yrBqy5ToUqcBQPaI4nukJGMpHIdtU91rA&#10;kOfj8xI4FIhVNUXLvZHnKgOTZCQW889t4mGWSPLq2E0y204Q76UvYXApr2UGKxPLuG0Zj1tr3wWR&#10;vfoRwrojyMhK6c8aqwZDQmGMsSkief5QntuXtbOlJiaYbmSE4Xq66NWhHWz/8L9g+b/+X9j9x3/A&#10;6Q//iWG6Whiuo40RujoYrq2FYVqalAbGsiIwnhA5icdPs7DAHGtbLLK1h6udPZYT7FYTBD2du2BN&#10;525Y49QFno5O8HB0hDu12sEennZ28CFM+hEOBSSDHJwRQnBUQaQT82+PIMJjIOHUz4nfgbMtvPp3&#10;xvm4Vfi86hieNexD+tU1uHzOBXfr4vDZow0oz/dD6rm5yJARjARD8RqqgVANiZX5K3G/eh3uVKyl&#10;IWRBL/2aLn6K9HNjcOHwGzCU2IZi3O6ULyEYEhQKpP/VuGYoHEmjOQr5BMLcm8ORRSlgmLsKeRnh&#10;CPWbhs622jA1aI+uTlbo1gyGdlYGGD+6F84cD8eTB8fx/PEuPLwbSygMw+O7wa/h8GGTwKF4Dv8x&#10;YKiWGghle2tw+G8wbLlv6xDYmlqDwZb6PwUMS7NlNLL0MVQBogKH0pz8G2Coak4eq3gNlVlRsiXY&#10;9TQFDivzZhIK56KmYD4rWIu4XIjy7HkovjkbhddnKYCYlzqNEhBUS4BQrRZgSInHUJqSS24uVMCw&#10;9OYCpR/h+hArBQxPbP0A53YPxKX9nxAKh+LigZGqZmSCYeqxif8QMLxOMEy/sprnj0TR2UiEzPgY&#10;06yM4eLUHQH9hsK3W394mDsiwFpiwjohzoIVXgNbluH2iNK1IfjYw4e/LzW3QdiQkTi6zB2xIyZg&#10;Hu3WSto/f9qBaBnYSmBLMOYxMtDC3F4p4z2cu2HfwiXYPHUG/yZfEBj9zWwRJoM0uAynbQgiYPnQ&#10;Ni6nzZxPmxk3ahyuhEUiYvxkQp4ZFnc0gLemMQI70X6SaWLJNCGUByFtCW1E9MjxuBwageRpMzDH&#10;xBwe1g4Is+vMfEi3OEckW3ZGjIUj/Am+LrSBbl174ZSPPy6uC8YKp25woX310DRECG2lzJGcYGii&#10;4hzapiTCayKZKZbniqSdCuP5ZLo/f00jrO1kCE9Cq1t7HSxoq4lx73XAXAs7eHz0CbYsX4mMnfvw&#10;MDsfr+49Br78Ab98+wt+/OYnxTP4iuu/EAx/FC/hV9Q3lIAh1z//4me8/KzZYyhQGBYa/dprKMvg&#10;oHAFDJOSUpRm5J9++knlLfzxFb76/nv8+Avw7OX3uHA2FV6LVmHxgJGYQZJ2JRiG8AElChgSEKN5&#10;cQJ6gVp8AJoGcOukpwSl9O3ZC2lBwWg4sB/n/NdhTbceWNSOxvpdDXi+r4kgPhAJ+JjI44Wg5UYJ&#10;tEQLvBBkoqhQwog7Kdvf2h7nXJahKDwSW0ePx0oNvjCsOcSb2BNomBd9S0KFJdbzBZJmyCQ+IAEP&#10;6bslgYFXddSiwbfAgTHjcXH6XISz5rL6PeaB+RZvZ4qJDdMggCheR/GcCaBISBRDRBC+vN5vjxXv&#10;vIdYe2dc+HQqkrv2xPI/vY+1rAXEEAQTdAwJRSbK4JcNBoQ0xZOnjwRtfUTIJNw8v3fbjlirxxdE&#10;vEE0+hGsxYTw5U8gIMro1fXGBFRZKnAlQGrI88s9Ihjyvobznsrw9hQCQoo0ZXKfYA0dRHTSJhSa&#10;YJMAlngrjQmCRsYETGn+5d/ioeX9CuuoCy++XDLvYxghPYj3WSblDickRzP/8Xxhk/nip1DivVP1&#10;OTRjuuaKBCAjuV8IITeQ55RjIwis8dKkznu3iZAlcCjN9CkEUoFSpRmcx8kE4gKG0dwWxTzJ1EOR&#10;WkbK9D0CierBLqpBJ6p7rwAr05OBTQKFEtU9isdE8lwy7aIE+4xuBkPpTiDdEoL5ux+3eXHbGu63&#10;TgY/sUAJNrVjzdGatTxzJfaURKxPZH7lvsfxnJG8dm9CvzcLEHdrGyyys8U4a0sMsbNGLysz6L/3&#10;J3T4f/4faBEMjd/5E+zbt4NT+7ZwIjTK0rHN+7B/7104UJ3btEH3jh3Ql9A4gHA5wtQMY1lTnWhh&#10;hakExRmExNn2DpjD5RyC4CyeaybPM9PWCrMtLbDA3ByLxQPJCshyGxusJCiusJKlNVZYW2GpBQsz&#10;E2PMNTUkfOrBfXhPZBwIwfcPzuFu9RZcPOuKS+cW4+ndZHzxeCPKb61F5uXFhMJ5yLk2V5E0H4vH&#10;UCTNyrdzlinewntVfjSQS6FuSs68OB5Xjg9S4hge390dqac+QdHNT1FXPI9wuEhpSlaDYVHGCBSm&#10;j0T+zRHIuTEMmVRu5lQFDHPTwxDoMxmOVhowM+iEnl3s0INg6GBtDhsLXcyaOhjpqRvx2bMzePZo&#10;Ox7eiSYQ/nM8hgKD6t9l/e3fW8Khon+DYQu1PkimNbUGgy31jwbDylYHpLSu3wOGoj+HwymtguGt&#10;tDHNXsMxhEdVk7JIQjoJHKrBsLZwAcV7dIv3IGc+SjPmEg7noPjGbKYx/ddKndmsWRR/f605iqdQ&#10;+hlKM/JtgmFR2lyc3fMxkgJZZoda4OS2vriwdzAuHxAoHEZoVPUvvHZ0vDKXsmpKvL8TDC+44PrV&#10;lbwvoahMTcD6ZeMw38EM843NsJx2daW+FfyEEwiGUaYyuM6ONsoOGwhfiQTECANrBJvZw50VdC8b&#10;J4T2+FCZbcqNUORLmItSBu3ZIVkG5tHGxwjwWdrD35JlOivMKYOHIrbPR/Ck7fbRNkGIkQUixA5Z&#10;ylgGiehgjkCm46mli4VtOsDXzglbJ03Fut794Eo74U6bEahLW6I4CWyVSBARzHcAWWINbUVwjz5I&#10;HjVWqcgvZsXfm2WzzIIVSfsdI8cYWyHa2BIBtD/LNPUJuNbYOO5TbJswDcv5uzvTlviIUbTPMbTJ&#10;UQa0e7RxMjYjyciOsGiPMJ7TT1emqmMa7fXg0kEPC9rpYBY5aSHBdpldF8RMm4tTkfEoPHEaDwpL&#10;8OrZZ/jpy+/w0zev8ON3P+PLz3/Ai89+wJffkOEIgQKC33z1C7e/wuefUV/8hC/4tyKC4p+BoXgN&#10;xVsYGBAK99Ve2Lx5K+rrG/Dzzz/j++9+YAJf4fnnX+PrH35Bw53HOLznKFbPWITlH43AAkNbrCQY&#10;RhIMk6Up2dAaoYQrP0KHZwcduBD8ZrTpiHmm5vD55GNkbNmEZ5kZuLppAzwGD8YMLT1Mf7cD5v1X&#10;W2UOQQHKBD4AJdQNb6JMEB1BcJCpbEJo4P34tyvBxa9XH2RERqPp0BHsW7IMyy2YD21TBOhKnDiC&#10;oZE1YcJa1S+NACDhQWQUaZwNaxcEi8WddBDdfzDqUjahOjqRL9JALHlPC158EGF8cWN5HfF6hAWl&#10;f5z0caPk4RPuAjR1sbJtOwKvJnbyBamKjsWJmXOxlFDm+n4bArGAlcCYjKIl1BhyXcCQEBenbYBg&#10;gUIJ18Pjo/r0xZG5C3Bg8nTF8+nLhx7FF0sgKZbwt5n3YBNhTEYVCxjGUFFMSzqqSjDkYOZre/+B&#10;2PPJUH5MVvDppEXA1lHyvJXXKV7CZMJIirGAIeGMx8lgmRimH0Q4XNNOCyH8yLYNHIZNfQcS0Amr&#10;bTohUEMbkdK0rgCxXIPK47iJ55PBKpv5EotHN5Sgt473w4dg6CMThvO5R7FCIFPwbCS8CUyK11JG&#10;TG8kBIrE4yjN29JnIoBwu473zb8T72tHfQR2NGyeJkjgUHVedZiaDfzAN7Ew2Cyjc5l2KN8vX34s&#10;QSwcgnnPQvnxh7EWJhWJCOYjlteYYmqLjbbOSKIk0HqSfOi6Fqw18n1i/qPNbZHANCVIaDLvtXgl&#10;YwiD4byu5e93gIelNdYN6A/v0SPgOn40powagj49OkOnU3u8/1/vQLtDJ1jwmRi3bw/jDlRHWbaD&#10;Udu2MCQQmnK7ZceOsNfTQzczU3xgaYkPzS0wwNwSHzPtYba2GGXviHGOThhla4NR1tYYaWOFYTaW&#10;GG5lgdHUJB4zlQA4g7/PdrBnIWuPubbWiubYWrI2boZJpgYYqa+JgXptsWxMd2SficbXT06j+nY8&#10;zp9ehCsssF8+WI+vH2+i0fMhCLoqnkKBQrXHUKBQvIUChiVZrkr/QvEaluctp7GZo/JeXJ2MtNND&#10;lLmST+3tiasnBin9DCtvzVT6GNYUSlPbWBoFiWGoAsNbN4crYJhxfehrMMy5GYYAr0mwM+sAc4OO&#10;6N3NAT06O8LO0hRW5lpYOGcYCnJ24avPzuDpo60EwygCYUgLKJS+huv+YWCo3kfW1XDYcv3fYNj6&#10;vv+3gqFIDYd/KxiK11AJfk2VZk3+MzCsKeB9aAbD25nzFDgsSZ/D42f8WmkzFanAsKXmoDSd329z&#10;M7LAYf7VWUrcwsQAlt0Ew1Pb++Hivo+bwXC40ows/QvVYHj95Kd/NximXVyCtGsrUZgZhNqMZOz0&#10;moKlXS2xjGWej6UjAswcEWHuhASrzpBpcyXclkQukW5nCXoCVraItXDEOtoZb5bp7rTrbm11sJbl&#10;eTgr7NEETAE8VcgWcoKZNYJYXvvTXvjoG8OX5bqvngn8eZzMtibzySeaq6JFRLNsj5XWINrmSGnm&#10;pR1eRfvjRRvgQXvpS7sms7OFMS0Z6SvhYGJ5nijaPbEX62i//Lmv9DVfTju8kuW6rwnPZWCICNqo&#10;CNppiWCRZCkTDpjDlzbOm9cX7NwT/jad4dpGC74EQ7HxAoYRtMnhIhNCIs8Vb+qMCFMJNWMDN+63&#10;gNc8jXZuOq9nDs+7tGtvJM9ZgMvxyWjMyCUIkvZe/QLx2n3z5fd4+fJrfPbZ93jx4jvcvf857tz/&#10;Ak+e/6CMH/7he/EQvsLXX/+Cr8Rb+O3P+OyrH6hX+EI9+CQ0JAohwZGvwdB/XbAChb5rA3DhwiU8&#10;f/4S33//I549e4E7dx6QKr/DV9+9QkF+GRJC4rBo6HjMsOyClWZOJGk73kShfgckSfxBQkm8bRcc&#10;HTMJ5xcvxQUvb5wLDUHGrh2oS0/D3cI8FFy6gAubN+Gwrx+OrFiFE/MX48iYyUi27aoafk1AjBVq&#10;J/WHaxojXJc3WdcEq/ibizkf3LiJyN+zF/dTr+NsVAzcevXFtE56cNMyJZCKV483WkdEANHnQ9U2&#10;hFd7HazoqIc5bTWwmA9hx4IlaDh4FI37DiNx7KeYwoc2510NAgH3+0MHeP6hHcI7iYfOBBEk/0gC&#10;jm8HTazVN8Sidp2wQE8fh12X4vmZszjn7YOl1raY074jVhL8ggVQ+BIn8SVMocTjGM+XN0LS4Iu4&#10;gmA6n0C1ZeoMFK7fhCyCeWjPD7Hg3Y68TjP4EXiiCEopzL8MGJGBIOIlDCXwBHbShT9rT16afKGc&#10;uiNt+WrkrvXH5qEjsFJDH6vf10CI9Lnky5TIFznJyJB5IJzKS8s0YnlvI3kOL9ZEVvCe7Ro1AUVB&#10;ETizYCnWSLM/74M/ATJMvG98eROYhgxIkdA0GwXO5AXmc5CP0Z0AuXfYSFyYMx9xPT7A0uauATGa&#10;vHZ+mBv0pSnchHBrgs18nusJfYmE71Ced03bTljDWlt81144OnYSomy6YNkfO8C/g4Av8y61PB6/&#10;gfduCz828T4KFKbwA4ng76v+sw1Wd9BFdI9+2DNyImK69II7n08w8yXxL5MJe+L1TeBx0kwv7noB&#10;fenoKx99ONON4DaJTyh9GJW+i9w3lmAZzOtdzGtb168/Dnp7YVdIIBKCA7Bu7RoMHjwI7dt1wPvv&#10;tiUYasGI98VYRxeG2low0NKAIWXMdWMtLZhw6WBmhp72DvjAyRl9HB3Rx8EBfR0c8SGX/RycMIDr&#10;g6kB3GeAnR3629mgn501+hP8BhEShxASR3DbaHtbjHWww3hHe0zgcqydFcY5WFPcx9IQfXTb4SML&#10;DUR5TkFt8W48f3BImZM4PXUFsq+vxJPGeHx2Lxklme7IvbZIaUZ+uylZoFAAUQaiSD/DpnIfAqIH&#10;Dc1i3Lo6HVkXxyH9/HBcONIXp/f1UjyGmRdH0vBNUMCwvmQOjSWNYLrMejJM5TFMH8HzD8XN1CHI&#10;y56G0oI1yL4RAl/3cbAwfB+WRpqEQlt0dbSDFQHX0dYIq5dPRGXpYbx8ehyfPd+BJw9iCINBChAK&#10;HIrn8NGdQDy+K6C4jvIjJL6Bw7sEQ4G9t6UGxLfVEhT/mpqqVr2eGUUNgNUlrq/VEhRbg8LfUkto&#10;ayk1nLXUm3mQVWFr1KD29rF/i9THtnYetVo7TqXWIfDvVVXx/FbVGhjWFM1XJNPLif4aGAr0tYTC&#10;SoKZQGBr+mtAqBp48im/mUkovDFRAcL86yoJFKrAUDT6V3BYkjlJ8RpK3M+q/FkEQuYrh+fMnknN&#10;JhTORtGNGShIm8ZjRdN5/ExFhTdnoeA616Wp+cZcSJOyjFRWmpavzFLgUKCw+AZh7dR47E/pgZRg&#10;CxzZ2BNndw1QmpIvHxiC1KNjkHpsgspTKFB4YpLiMRQ4TFPmS1bBoUhGJQsQvtGcFqOTVWCoDDyh&#10;blxaghtXV/A6A1GfnoizMa5Y3dsWy0xN4W/tjDiHPkiw7YF4C4KhpRMr7OIls2H5TMjT51LCs5jY&#10;ER7tEWbugCATGwQbWLO8VoUIi6MtEPiSljXp/pRgymO4HsryO5g2L4RlfjjL/ngLB8UZoBzD/eS4&#10;GNozCfEioceiaCNCaAOCWeYHGFsj0NQWodw/kksJSyazhijpcz2Gx8iMWNFchvHvINqgEAsbhJJF&#10;Qgh1wYbGChjGmMh8+RLajOAnMMnjAyxssZb58SH0ysjhIH1LhEkeaXsieP4wHif92IONmJahPUHV&#10;GAvIHQtNrLGse2+ET5mOY6FhyD1wEGVks4eFRfiq6S5++up7/PIj8BPB8Cey4edf/4iahke4XX4H&#10;NdWPUF/7DHcaP8eLZ6+Ukceyj8SX+f4V8A1B8KvvfsLn3/ygOPy+ZToKGAoUChwKGMpyrU8AVq7w&#10;4HoksrNz8d13PCkT+uyzL/D40TN8xQSePvsKVy7eQNDKtZjzwSeYS7pdY+qECBNHPlg7pb0/wVQ1&#10;L/LmHh/ihusKNG7agi9Tr+LLwnw8Ly/B/crbuF9ThXtUY0kh7udm4fG1VDTt3ovUpauQ6NAdoZoE&#10;O0o6Y0qzbhShMMrYBkl9PsK+GbOx120FjoRHoOLKVTwqLkXa3gMInT0PXgM/QVCfAVjHlymKL5Mc&#10;59dWCx7vdCCEaMGLkLXG3BarHbrBf8gonAyNxL3Um3h8Mwu73L0xmy/t9E6GWEKwXPG+Lta8q40Q&#10;PqBoAmlQey2sfa893Nq0xzLWFObo6GNZ1244FRqK51lZyNi2DT5Dh5Ps+RvB011bH4EEhghtA8XL&#10;J30HQ2U01fsdMP9P72MmAWa+pS0OeHih/vR5FO7ci4iR4zGT4LZEAPfdTvB7rxNC22giQYNwR5AL&#10;J9R6EbyW/+E9uBD+xLUc0e9jlCZtxMNDx3BwsStWsXa0kL8tf7e9Mr1OoIx21tBCkhIbkB8N//bl&#10;vfAmOC5pp02wt8VpPvd7B47iBuFwrWMPuGkbwUPLEO5tOiidY6UvowxG2cAXPokfRjh/99cgVBKK&#10;PMwscM2dxnLbdhxZsAiu/DBXdzSAf3t9RDPfMnpYmsPF67lZmuj5TGVOSM82nbDkT23hqqOHPVNZ&#10;6IWEY+uIcQRufawisMoE4eLKl2ZjOV4GvGxiAbCBYBjL2lYg78dS3iM3fQvsnrkQeazc7Jw8TfEE&#10;e+oS4iWv/Hilv6g0bSujuwUMuRSojeKHHK7Ei2LFgX+r+y3KLDvSZcGHz28BP9jE2XNxY8d21q73&#10;Yt/ObQgJCUb//v3x/jvvo+1/tYUOQV2fz1VPWxc62trQJgzqUHpcN+A2U953B0tr9HDqrMzs0cup&#10;CwHISVF3qpdjF8KiEz5wdEZf6gOCYy9HB/Qi+PUiOH7gYIsPHQmJhKZBTvYY7OyAT7pw6WiDT5zs&#10;MKyrA7fZoI+FIZz022FYT3PsTnEnJB3B4/t7UFIUjPRry5FzfQWe3UnE5wTD29keuHVjSatgKECo&#10;9hxKP8OG216oK/FAeRaB8doMZF9STY138Wg/nCIYisdQZkTJvz6BUDiPmv0aDPNvDGU6I3iuYcgk&#10;FGZcJyjKyNASH+TcDIXP6rGEwvdgZaKF7s62cCbomhnqwMGGlSevmWisOYUvXp7CZ8+24X5TKGFP&#10;AFAFhio4FKn6Gf7fBoayXQ2FIjXYqf/+Pfq/DQxbU2tQKPo9YKj2GKqgUOUtzEsdrehWGitIzXAo&#10;UvU3lL6GEtdwOqFQgFCt2bidyQpWOsGPQHgrbaqiloBYlE54zJyHoptzCIQyQnkaQZHH3FyoGo2c&#10;uURZv3RwhDLwZEOolTLwRJqRL+wdpPQxvPYPAEMVHP7aY5h+YTFB1Q25F9ag4nIEsnb4IXhUX8zV&#10;1cEqwk+wZVdEWHVHBMEwnIq2UvXPCze2Y5lsgzBDgUInRFl3RbS1hIzh79wv1qor97EiSBHOqAgB&#10;Ntr6aIJcFMEuioAZQxiUbTL9aBSXkVxKmLEY8eAR0uS4cCpQWtwIZ5GmqqlKo8wdEWlBybqAoRLH&#10;1lYlAU8eK1AoCicwhjIfEQROsTMRptxmasZ8kFMIhhHiCaTdEQ6SufZlTnxfAwv4EQoDeX3hJvYE&#10;WBncYowgckEQ9w8xsSWY2sND3xquBOTggcNxYl0gCg4fxaOCIvz49Cl+/u5b/PzDj3j13Xf4ilz2&#10;7Oln+IFQ970MCibTff7dz2i4+xy3S5tQXFCP8uL7qK18igd3v8a333IfiVdIpvueEPgND/r6+5+o&#10;V4RCpsHfFDAM8A9FYEAYggLDsc4vGJ4ePgoYJhMyqqtr8RPx8tWrn/HZyy/wxWff4AeetLH+AfZv&#10;O4jVMxZjhvMHWEwwXGcmTXTOpGoHxQUsg00kLE2EhT12jhiLC+6eKKBhvZuZjntlJcpUMrdLilBX&#10;LUEfK1B/Kxf5hw7hgl8AUgYPxxpCUYiGoTLvbTIfdpy07xPwwvninFvgitqdu3GPQFiVdh1NRSV4&#10;XFOPqtxbyD5xGkUHD6NkwzakrfTCjt4DlQ6qy//Xu3D7Q1ts7jkA15esxK3ACOTGrkfGlh2k7yt4&#10;VFqOBt74G4eOYp9/CA6t8sGFpZ44NXmeArxBmjJRNaHB3Ab7+vTD7qEjsHvaDGydOx+7vLyRdewo&#10;7vJ6Mk+fwnpPT/gMHwnf3h8ioueHiLJxVMKKSGTywI7N8YbMreHXuQd8+g1A2KfTcGXTNjSl56D4&#10;5HlsWL4SS7v3gSvP5UFIWcf7GEAwjNY0QixBKJTLAOmEypfMjaDsZtcNG2fTOBw9ibuXr2Gfty9W&#10;9e2PeQTARYQ2dwKd53sd4Pun9xDwbhuEd9JWmolXMs3lOkb8UAmAvfvhSlQc7l+6hoz1W+D14UDM&#10;4XYXHcJxe03CcXsEcimjfqMNjLGWQLucQOfyXjvMatcBq7t0QWZ8LF5ev4bzIaFYaOuAmW014fLH&#10;DoRyXVWzMK9f+gSKorWN4fVeRywmVM1sS0i2MMe5AH88OXsOh5evxkw+66l/6oDFBGDpWhAk4YAI&#10;ajK6PJb3I5xa20GPtSrWqAjKq5178QMKxv2zF3Dc0wuzDYywlDC2lnkVV754POP5Lr0Z3W3Cd8pE&#10;AcNIQyMl1FEM05fI8+ItjOc7EypwS9ibR8jezmecfeI4Us+dxtEjh+AfEIDuXXvg3f/4Ezq92xGG&#10;2oYEQH3oKlCoDS0NDWhrakKX6wY6OrBkgeFkY4eezp3Ru3M39OzcBc4EQCcCorNjZ3QlMHbnek8C&#10;Yu/OXdGL+/VydlKaVbtTPQiCPTvboTeXH/Dvvl0c0I/qS0j8iMuB3R0IltZwNDOEtUEHTBnVG1fP&#10;JeDJo1O4e2crCwh/3LzmirwbK/DybhLBMInGbbUyu0lrYKgenSySfobVhasJhu6oyHZBQapMuTUR&#10;mRdH4fLx/goYyghl8SCKIZTm5LpiAUOZEoyw2AyGudeHKmCYkz4St8WIl69Dzo1QuC8dDkvjNrA2&#10;1eF9sIathSmM9TXhZGuIIL/5uFN/Cp+/PIEXTzfjXmMQYU/gT/oV+jfDYcA/FQzVfQvf1j8LDNWA&#10;9reoJZzJ338d4H5b6jRbguDbau04lVoHu79XrUGh6PeA4W9JPIRqIGzZbNyafg8YSuVIDYV5qWMV&#10;IMy5OlJR7rXhivJSWVEiJKoGo0xQ4LA061OUZEwh6E3D7awZBEOeO4uQlzELxTfFS0jouzGdx8xQ&#10;JFB4O5v3I38Jqm65ECoXoTh9LvLTxNO4SAlVI15D8Rie3j1YaUbeEmmHU9s/VDyF0pR8cR/B8Mg/&#10;BgzTTv+6OTn97EJkn1+GvPNrUHY1EkUnYxA8eRAm62phhoYe5ncywZJO5liqbYllulZYqmMKV9oJ&#10;Fw0juFJLNYzhpmOGlbT9HrRz7kY28DKxw1oywFqCmjeBcA3Baw3tyloygp+JDXxZbot8uN2T9tqd&#10;wOVhZA5PgTJzW/hbOSgzk6zlPh46JnDn+fzNCYVOPRFu3xUhlo4I5u8BzX0JA6kgwp80K4cSAJW4&#10;y4TAUBMLxQsYJq1WVJQFmceSS2sbBLGsDzKzQJCFtUpyXtrytdxf+revIkssb6+PpbSLC/+rPZa2&#10;18Bq2g9v2sW1hta8Lge4E5pdbbtiy5LlaEhNwysC4U9ffkko/EHVtY8gd/fBYxTdJjs1PsBX3/4E&#10;ohm+J/B9xf+ePv8OdTWPFTAsLb6D6qqnuHv3K6Uf4bcy8IRQyKQUj+G3hMPvCIU/SCxDpqGA4fJl&#10;q+G23F1ZuixxU7R82Srs3XMQjx8/xY8//oQvv/waL55/hu+//hE/fv0zSvMrEBcSiwUjJmGGXU+s&#10;MOuMYIldaOaEBAlTI3TNGxtBGg7hTQ1x6o7wwR9j/eLFuLZ3J6oLbjHTVaiqlPlq61BZWoqrR48g&#10;ymUpPPsNxEoTa/jQ4EuQ4WQ+GJmDVmLLhWibIczCCWcWL0PF7n14mpuL+7dvszCgbleiqbIWjytr&#10;8HnJbdQdOYlUTz9s7jWA1G+HNW104NFOD7sGjcDtwCh8fuwcvsvMx8vC23hYxmOrqlFeVobasnI0&#10;5ebjSWoG7u89hnyvYKR07Y8gHXMEE8ZkKrTL4/gRB4Tgzr6DeHDxMhrSM9BYxjxUV5LOi1Fw7RoK&#10;jxxDxc49KCZs7Rk6Csm2fOEIWSv/+B7iHboh28MbpYkpKCTgFhw7gfrsW7hfUokqLnPOnEPq5m24&#10;FhaNS3w22/oPwYr/bAPf9zUQTjBMsu+GkyMnI32ZJ64HhONGXAqKDp/Ag1tFaMjJQybPfSwiCodW&#10;e+LIQhccnDwNG3v1hV+b9vAlGIqLe33XXtg5dAx2T5+N5JlzsdvLB0WE6od5hSg+TTh1XQH/T0Yi&#10;bsQYxPXpjwB9E/gTMiNZu/Hhi+ypScAVuCXUBA0ciA0L5qHg0F48zM9C+v49CJo6DUv5oXnwYw7Q&#10;ZS2pjRYC2xFuCWexfKZSswtgjcudH5qrnR18x4xA2vbNeJyThbPRsXD7cBDms+Ynnsdl4pUkIK75&#10;r3YIaqMB7/94H77tdbCalYdFfE/m8D3z/ngEbuzah4eZ2TgeGoYZVtaY0kkDS7V04KUlze46ygCX&#10;9bx26ScqI6LjCIQxEmGe60q8TBZM8dqqUWHRrOUFEB6X6xkqc2Ze2bYdZTdvIC/zJs6dO4vVq9xh&#10;zet/7z/eg047LRgzbQNdA5XHkDAoHkPdZo+hka4ebM0tFTDswfsl3sKeAoSUo1NXLruhi3NXdHPu&#10;RhDshl5duivqSdju3sX5jboSFLs48Tcn9O7qjD5c9uX2/t274MPujuhiaw4bU304Wupj9VKZk/gQ&#10;Hj08jtraJBTl++LmVRfkp6/CF/dS8OJOAg3aChqz1j2GAoTqdfEelucRfopXs/Ll+rqPoYSouXJi&#10;gNLHUIJd3zwnRm+sYuBqi8SgTqDhlFkfpDlZBYbZ14chP2csqstdCFeByEgNxJI5/WBp9D7zrouu&#10;hFsrU2OYEAy7dzZHZKgr7jacxstnR/Ds8QY8vBeCew0yAln6FargUAafPGyS5T8PDF/3K2yhfxYY&#10;tgZkotaB7NdAV3fbVVFr+/01/U8FQ/Xfb6uqgMcRDtVQKLDXGhSK3oZC0W+CYdobKMy9NoYahazL&#10;w6lhFL+BK8MIiSrlXx+leA4Lb46jpD/iBBTdnEwYnEpAnE7N5PpMpTm58CbPc3M6gVA8hTMJlHNQ&#10;lrOAlbBlaChZgabbq1BbuIxQqfIWyshkgUJpVj68uS8S/E2wK76z0oysBkNZ/iM8hqmn5lBv4FB0&#10;89R8ZJ11ZT58UXozFgWXEhG5bBJGmurhk/adMPAP7TD4Pzti6DvaGPaeFka208bItpoYQclyNP8e&#10;8V4njGjTCaPe74jh77TDsD+1xch322Ic/x7XpiPGt9XApA6amNpRBzOomR11MaO9ljLH8QyWxTP1&#10;DTGZtupTDS1M09HDXNqxBSzfF7Csn6dlhCVkDE/bzvB17smlE1x1jQmqRlimQzDl766aBnCRFj7a&#10;DC/aKj9rW6yzsYEf5UsQ9CPwrTOzhD9/C7CgzbAilFpawMPCHG4mJlisq4+5nbQws0MnzO2oiUVa&#10;BkpEjFWmtoQ/Qmq3Xoj48COkkBG2jpyI7cMmYfOwTxE/Zgq8Bg3HoeBwvCQnvfryC/z84yv8QKIT&#10;Z933JLj7D56jrKwO1XV3CIMEw58IeoQ7Ab8vv/wZd5teoLSkEQVFDSiuuI+aOy/x7OWP+PLrXwiE&#10;SnxrZfktAVGBwmYpYDhn9kLMnrUAM6bPVbRwgYvSx/Dc2Uv4+utv8M033ymA+PzZZ/jh61f47rMf&#10;kXEtB75uPpj+4XDMtOkBT6tuCDfvosQujDexVTqSJlIy1DrM1AY+JOZlNIruH3+MXeFhfKFvoqGu&#10;RpmypqGuCSV5BUgJCsH0Xh9gMsFjAY3+Whp8id2TQohIIoyFseYQom+JaMeeiBk8DHtomHOOHeMH&#10;UcoCuBJlhWWoJxg2lJYj7+QZ7FjlCZ9uH8CbL0AgYSSEL8AaGdjA2sbOcVNxIygS9acvEGSK0Vhe&#10;idLS2yhvbEBtUyNqCopQduo8Lq6LUKbpCSL4ypQ4yhR+fBG3duuNCy6E01278SInF4+rqtDE4yqb&#10;6lHd0KBMtfasuBRPrqQiKywKMT0+UGZ58emgg+V/aIuE7h8g1y8I94+exFOCzNPb5XhS3Yj7VXdQ&#10;V15DY1OFJ7fL8IjHlyVuxLaPR8LlP96F57udEMjaRrJTb1ydxYI8Zj0+u3ID3xSV4WlJOe5WVPH4&#10;CmWi7vqsHDy4loa7B48gY50/NhLefNt1JNxpIsHGHlsJ4NfdvdC47wBqTp5C1dVruFNYjHtlVai/&#10;VYiaq9dRsv8w7hw4iqvLPRDr2E0ZXOLdpgPWEBB3DRmB4qBQVK5fj9Id21Bx+jju5GfiTjmPzc9B&#10;6r69uBIZi8tu3jg8YiKh2AQe//kegjT0kWTTGcdGjEMmoTc7MBiXI0IJXhtwO+2SMpdm0fkLOBGb&#10;iJPrAnHJ0xvHZs1DrHN3eLzbHqv/33cQ0FYHO3r3x5EJ07FjyixsnDkfxwnRZddv4iErBVmHDiF5&#10;yRKEDh+OjcNHIrFbD4K9AcIlrqSE3GHhoI6lGCtQKJBIMJSQN9L3MFZG0/O982NhIKEPtrqtQuXV&#10;NNyvqEBFWSnOnz+PWbPmQKujFt7/j3eg214T+tp60NXTgx6lTxjU09JUZMB1Ez1d2FtYoAtrk93t&#10;HdDdwVFRZ+fOcO7cHV2orl16EPpUQNi7a89mMOxKIBQ47IIe3ajuBMfuXdGL6727diYYOuOjnj3w&#10;US8e09kRDpamsDQ1wAfdbbA+3gcP7lzBvbuHWHhEID9vDdKvuaAw0x2fEwyfNsTSiC1FbtqCVsFQ&#10;LfU2mRGltmgVqvOW0djMwa1rn0Kmxrt6cqAChqf39cGNs2LsZNTlBAUMK/Mn0YDKXMkyAGU0bt2Q&#10;wSfDUcztdVU0ZjXBSL3ki1mTu8Hc4F3Ymumii4MVwdAI5ka66NvbDpvXe+PJw0t48fQwnjxaj0f3&#10;Q1+DoRoOBQxVUPjPAcPWoFD0/wcwfBvmBArry5a2uu9f0/9dYCj7MZ1mMFTD39tAqNbbUChqFQyv&#10;T1Sg8NdgOBKZl4Yi4+JQLococKgGRPEcquFQBqfIMflpE1BIwCxOn0oonEFQZPo3pBlZ0hfxXOI5&#10;VGBRBqFMV3Q7a74ChqKq3KXK4JPiG/MJdBOxM64z4vyMsT+FlbjdAwmFqqbka4eHEwrH/t1geO3k&#10;bAUOBQzVcJh2ah7LhCXIuOKFrOthrBSm4Mj2IMS4L0bE4kWImL0YkXNcEDZrCQKmzYfflBnwmTQF&#10;nmMnYvXoMXAfORbLPxkGlwGDML/PB5ji4ITR5hYYYWKKT+0cMJV/T7V3xCSWq+OMzTHe0ASTTcwx&#10;zcIKM2xsMc3OhvtZY5SJMYaxXP5EQxNDCYgjCHojO+liZAdtjOH6WPmbNm0YbdvQP/4JY/70Pia2&#10;7YjJhNdx77XDqHfew6edNDGLaSxi2eRqaYalLGtdzUzgamgMF8Kfi44ulzpwMeA+xoaYoaeFidod&#10;MUlXG7O432IHO3j17o3oESOxd95iXFzrj4zIGOTGJyIvPgG34hJRGJOC0uj1KKSOea5D4KQZOJGY&#10;gm8ePsRP332jxJD+jmD4y8/ATz/8gjv1T1BcUIGGxgf47tXPBLxf8OU3PymgJwNLHj36GhXVD5Bb&#10;Uofs8gaU3X2OB0+/w8vPf8ZX30DRtxKuhoD46keVpA+iAoYyIjk0NBIB/sHKgJPVqz3h58tMp2cp&#10;8QtfvPgcT548wxdffI1XPPGTh1/h1KGzWDZ1HmZ064+F1l1I0V0QJaOLTAmEJnZIMndAMiVeQwFD&#10;d0LRQhpYj4GDcXnLZoLHLTwkQDVU1aKuohYV2bdwICwS82ggZxEMPY0sEWFsCZkKRsLVJBhaIFr6&#10;fBnbINK6M7xsneH98VAcT05CbUkRgbAGlaUVqK2ooVHKxIGoWKzqOwCLtI2xpqMeocQIEQTDQG1T&#10;+OhYwMe6KyKHjceZyHhUZ2Sh+vZt5BUVobSO9F1fz4/zOrZ4+WHNhx9jtZkjvLQIpTwuRMtEaYKV&#10;wRYRffpj/VzWivbvQ1N1JWoIgyVV1Sgl1NVV16DwylUc8PNHQP9P4Kalj7WdtAmXxgrw+ls6IuGT&#10;UbgaEYuiE6dQK9PklFehpraRYHkHVdVM62Y2rm7Yiv2LliOUtRkZMOPXTotgp4Mw3tftA4bh+AJX&#10;FO4+gKcFJbhPuC0nFJWXEQzrG9FE0C0jYKVFx2Hn1JkItHGATycN+LP2Emxgimin7jjBSkAVwfBp&#10;/i0FbhuYh+oS3seSSjwgZD/KK0LT8XM4tdhNic/kq0EwbNsJa7UMsYdgV8L79/zsBTy+mY6HRQW4&#10;X1lOo1tDw92AusIi3ElNR8Puwzg/x5X33gT+f+qICN6LWAsbHB09HlUxCXh04jRe5uXhXmEhGgm0&#10;8l7cI+DWZBfg7o0MPDx9Dhn+Qdj+8XD48gN2/+N7CDM0xWkWIMWhEag/QHgl1NZm56KmmEBcVkl4&#10;yUPphfMoP3gQ5SnrcXbmHERa8V3U0Uc8ITBKU4dAaKwMLokzkNhRJlwKGMoIaDNlFHwQ3zs3bQO4&#10;OXbG/pAw3CspwaOGetRUV+HIsRMYNmIU2rD2+l9/eIeAKE3GutDXJRiycNDX1oGOpiY0O3UiHGrD&#10;zNgYjiyonO3tCT4OlCO6OFKduxAIBf66EQJ7omdXgmE3AcMe6CXrVM+u/E1RD6onenC9B6Gwp4Bh&#10;1y74qE9v9FfgsAe62lvD2kwPwwd3xbFDEXj+9AprjbtQfjscORmrkJG2FIXZHnh6J4GKR2nWahqb&#10;xQS82TRSs2jA5qCAxqTwxgIaHoJh2jx+C4TAtLkoyZTmquW8ty7KSMnC6xJwdwINwicEw144uUf6&#10;GQ7GzfPDmNYoVORNRWXBNJTf+hQF6WOo0SjJnshK4GS+6wvRVOdJOAzHxTM+mDzaCcY678DOXA+d&#10;bc1hZaxHmG6PUUO74+jBUDx/cgEvnxzAkwcpeHJfRiUHEwBVI5LVEo+hjExuCYVqMFSPSm5Nb8Ni&#10;Y/MIZJEaDNVNx2+rocJNUX05jTFhTFRDMKshQNWUcinrr/XnAPhbqru9RNHb09Cp5jr+tVpOTafe&#10;X3XMn48S/ut6k9ZvqbU8iFpP72+XAoHNo5JlXb39zd8qVRc3j16W5VuqfUtvg2JrYKj2GrZsTn5b&#10;vwsMlaZkgcPxrFSNQw7BMOfqKALhMGQKGF5UgWG2WleH8vehCiDeShvdDJIEy9QJhD3xPn7K9cnI&#10;uzYJuVeZbqosx/Pboy5PIHiNxIXDg3Bu/wCknmRlPX0WGgqXorF4BWrzXFFwbSbO7BqIzeHWSAky&#10;w5FNvXFmpww8GYTzewbj6qFhvxp8IlB4g0B445R6VLIKDF/rtIxMnvUrCRymnpqFa+I1lCblM4TD&#10;s/O4Ph+pZxcj7cIKXDnvg0vnIlCUcxIPqkvwrK4eL2rv4mXNfTyruof7t+tpgxpxv6wWd4oqeQ1l&#10;aCig8m+jMa8Ylek5uHXhKi7vO4LDyZtwIC4F+2OSsTsyDhvXBSLUZRnWTJ2GlRMnwnvqFKybMwte&#10;M6dh+fgxmDd0CBYOH4G5nwzBHDLI3AGfYE7/wZjTbxDm9R+EqT0+wBg7ZwwxscRIEwuMon0ZLOBI&#10;Fplq64RJVnYYb2nD7UYYRTicYmKEWSYmmGVggLnUImNTuJiZY5mVBZbaWmGBtSXmsixe0qcb/CeN&#10;xdbVK3AqIhTXySu5m7fg9t79qDx4GDXSqnjgIAq2bkcmATA7YQMKkjYjN3krdnv6Yw3B8OSWnfjh&#10;i6+Umee++uZ7fP3tK64L0P2MOt67nKwSNBH4vnslg0h+wfPPfsQXhMIvv/oFj5//gNqm5ygoa0R+&#10;eROq7jzHw6ff4vnLV5AZjr+WsDXiNaS+JxB+L4NP1KOSZbSxjDwWr2BdXQNOnjyNnTt3o7S0THFb&#10;fvPNt4p+/PGV0v5cVn4HWxK38maPwxynnnCzdkaQpROizRyQSDBMNiUYCiBKZ09pmyfkrRS3rKkl&#10;oiewFnTwEBozs1CekYmM85f4Imfj/q1iZGzYgrX9BmMR9/WgQQ4Voy19vWiwJZyJBMuOIRiGGhE0&#10;ma77h/1J0/FoKC3Gw/o7uFvXhPu1DSgg1G3z9iOwOmO1ngWCJR1jmYpPYiFaI0DbCssJekttumD7&#10;Km+Up91AbXk5KmpqUNPYiNrqWlyl4fcYOwlTCAirCLr++jKk3BaR2mYI6KALH9Y0VvElWtqrjzLH&#10;YmnhLUJdLWp5/2qZh4ryMpzYvgOeI0ZjvpEVVmjoY52WntLZNUjfAt68Fk+7rvAbOgb7I6JYqKSj&#10;vKIct+tqUVbfgEICznECX/DsRXDjPV5OEAvg8cHtNLHu/Y7w7aitTKQd1Lsf1i9bibxTZ1kQlqCS&#10;QFUtfS0JynmEtX0xsQgePwlrHLvCQ8cQvjo6vH49BOgYw4/5Cu71Ifa6e+LWubM0SKWoJNRWltUQ&#10;1utQSTjMOnEeezx8EUpA9mHeBQwDCba+GgRj5z7Y8els3IhLRtGZcyyIivG4gUDa2IR63oMqQur1&#10;/UdxJiAcKR+Phlc7XUR10FPgK8LIGAk9e+HEkqW4xppS1bUbuFdeQ8Cvp8FtQGN1E6pZOJRcTUPa&#10;ho1YP3EKwpy7KqO4vdt2gL+ePrYM/hhnV6zErV07UZeTRaNchuoqATepcFSzUClA7YWLyI6Jw57x&#10;kxFsao5wgmGikZEyz7b0k5TmY1VAUTO+a6ZI0DfGBmMzJLL26adriEW852tZkJzfug0Pa6rx4A5r&#10;XXxOG7ZsRXfWYN95ry3eeedP0GAtVJf31YD5kj6GugRDTUJ4pw6duK4Lc57bkUAociIUOjs6Kerm&#10;3BndCYeKR5CA2JOAqAbCtyXg2KNLL+7fTdlfmpl7d+2Kvj0ECnthSP++6NXZDk7Whpg9fSCuXY3H&#10;iyen0VCzAWUlwbhFCLx5nWCYt0aZVu5xUxwNnicK0lyUOVZlIn6ZVqvwxnwU3VygqECmwLumiotW&#10;nL4QZdkEg1suqMhZqITPyL0yGdfPDMe5g/0Ih31w8Uh/XD7+kaLMSyNocGfR8M5EYcYEguFY3M6b&#10;hoqiOWiqWYG7jb6orYzC+ZNrMXGUM0x03oWTpSG6OlgSEA1hqtcWn07ojYtnY/HViwv4/OkBvHi0&#10;Ec8exOLx3bDmvoVqqcDwr4WraSmZQ/nNPMpvAFHtOfzrYCiewuWor1iGunKBQldFrYHe79UbMBTY&#10;EyB7A09vS/3bv0qt5UHU2r6/R5LG21Ao1y5/y1J9T9T7tqY6gmNr+mtgqIbDls3KfxcYUrcIh2/A&#10;cDS/h+EKHGYRDrMuDUH2JRUYZl7+WFHOtaEEQ+mDKPuP4Xc3npqgAGHOlYk8ZjyyL/K3S2MVZV0Y&#10;TVAbirP7PsSBjc7Yt94Rx7b3QOoJpnN1Ehrzl6Lhlityz0/CofXdlWnwdsbYK4Gtz+wcSDAUj+En&#10;BMPhuHb0jcfwxslJuEkovHl66utwNS11g2B44/TM11KB4WwlfM2101yematIAUPxGp5fQjB0w6XT&#10;Hjh+2Be3Cy7im8+f46fvf1ICLf9MKJERExJfT2LrffUFoeVzcscXP+Nbwsu3/PuHr37G91++wtfP&#10;v8a9uvssT4oI3/kovFnIe1/Ie51NKD2H0/sP4Pie3Th/8ADZ4hx1FhcOHMCxHTsIrqdYvl1F8Y0M&#10;VGbnoYIqz8hFZUYeiq5mIPP0RVzcfQSbA8OQ4uWH0MXLEOfmgSMxSTgSn4J90fGIdluJFaNGY/mA&#10;QVgzYDB8+n2EgIEDET1yFFImT8LmmTOwfcFcHPJcjQPentgfuBanEmOQeWgfSs6ewq1DB5G2ZQuu&#10;0aZdSU7BlcRkXIyKxcmgUBz1C8AJv0AcW+uP/d7+iFq0CisnzcK5vUd47d8R3l7hwdPP8PSzr/E1&#10;4e1rQuC9h5+htKwJD558w23AZ7xPAoMvvvwZL3kvn7z4AfV3XqKY+4iq6h7j4eNv8ew54fErVVPy&#10;V9+q0pJBKF8ROr/85pUKDH8m7An0Sbv110TIGzfScYQkW15eqVCq9DFUBqCQCp+++Bpnz6YiYJUv&#10;pvUejNm2XeBp3QUh5jIvsngL7QmFdkig4mVEj/QvNLCAuyZhwqEzDrssR9PxUyhh+vvCIhHu4oY9&#10;odEoPHgCBeu3YdOkafA0t8Wq9toI1Zbp3Wi0aazVYBhlYIlACaNCyIsj8GTxJaglFNxOz0IZaxRN&#10;RbdReT0dB1iDWGzljOUaMnTcgnmyVuLTxehbI0jbEi7tDLCUeT7uF4rHeYW4X1GpeA0bCHZ3q+uQ&#10;TdDymzQFUwgOMto10NAasQTEGMJUiJYBvDtoYh4hZVHXbtgeEoDS/FylafxuUxONSj0qCCV7YmKw&#10;oEdvzCIUeumbIcyIYGpqgwhCsy8BdynTWuTUHdvXrmPe0wkzVawBEI6Yh/LichxcvxlLBw3HFC2Z&#10;21FfCacSpSOxDzXh1bYjVnfUxRLpVEv4vLB9J6rF60ggqq6qQUVZBa6fO4+wpUsx1cIaswiy7hp6&#10;SuBrmcUjysQKvvrmWMI01wwZggMJsSjIziRYlqOsrByVt6tQmluEPRFxcO09QIny7ktIDiNAydD7&#10;MH1LpbPvSsJ3FJ/ZlR07UVOQjwf1dajmvaziu1OWX4QUvuTuA4Zgpbk9fDRkmkELZQBJsC7vIWtZ&#10;a7v1RMiEyTgan4ya/GICA8G6up7QcB+3C0txMHk91o2fiMVmNvDgs/DnvQxhpcGngwb8xQM4YCAS&#10;Fy7E+V07CBxFqKioQTWfX215BbIvXMC+oCBEjhkHf4KxL88ZxWtPIaRJE7IEFJWZUqTiISORZSaV&#10;RAFD/i6Q6MEaoyv3T5w+E8WXL+NpUwMe3WtCfmEBvHz9YGhugXfatMf777eBlqYO9Jm+gZ6qj6G2&#10;phY0OnZS4NDIwBDWllavoVANhp2dnNGF6kopgKhuMiYg/hYYdu/c4zUYChR+0L07PiQYDu77AYb0&#10;+wDdHCzQp5s1/LxptEp24/mTE3yWcSjK9UVe5mqkp7qitMAHT+4n4V5tJI3ZCkLfIhqfOTQ+qvlW&#10;BQYFDgUEBQ7z0+YqYCjbi27OQy0NTvWtJYrXMD91KjIujFXgUIJdXz3xMa6dHKSMVJa+h2W501lh&#10;mYOK/OkozZnEd2IGKovn8htZqYBhTUUULpzyxaQxXWCu3wZdbE0VuHW2MYWVcUfMmNIfN1M34Lsv&#10;r+DLF4fw8vEmPH0QAwlw/W8wVEn9279S/6w8qNNqCYLq9foyF0Wyrt73bdVSb0OheA7/1WAoUJiX&#10;NoGwNw7ZV8cqHnSpKAkcKmDY7DnMvPgJ0i8OVJR1ZYjiNRTvYs6VMfwWxzXD4UTFM59FGMw4Nxzp&#10;54YRKkdzfSTOH/gQhzY7Y2eCFXYn2eHI1u64cPAjwuEQlKfPRdmNOUg9Mhy7Yu2xLdJGCVMjA0/E&#10;UyhQKDEMU4+MQupRme3knwCGZwUMXZBKMLxwajUO7VuDzBuH8cWLx/jpB3IFAee7b37CD9/8zCX5&#10;4vn3imRatpcvX+Hzz2Wath8JiD/jlUAk9eXL71FffQ/5WWUozKmgraxFdVkdygvLkXczB9cvXEb6&#10;lSsozctDSU42Lp04iUunTqMoOxdNtI2PG+/h5b3H+Iz66sFzfHbnCR7X3KP9Kkf+tSzkX72BkusZ&#10;uHH8DNKPn8X9kgp8/eARPmu6g6Jr17DZfx0Cpk9D9KzZ2O7igkMr3HDSwx1nvNfgvJ8PLgStw+kg&#10;X5wMWYcjof44nhCFrCMHUHrmJC4mJWHHGi9s9/DEvrW+OLQuAMcDgnHY1x+HfPxwxNsPe1d6YP1i&#10;N/hOXYB185ch88I1fP/Vd/iSarj3CA+ffq5AnIws/vzLnwh6X+MlQVACUz/lPRMYfMb7Jnr68kc0&#10;3f8cpRV3UXS7EWVV97n/d7y/rxQwVLyFBEolZA2h8Cs+gy++bgZD+SdT3UlImufPXxD8zmPfPl5I&#10;aRm+ISh+p4yCgRLLsKqmCRuSt2HZtAWY6twXswmCPlZdECYDTowJhIS3ROljSCiUUCIS/yecRteL&#10;YCNx9s6SwrPDo7DTZRlWfDgA0207Y2X/IdgwcyGOLV2NrWMmIYiwIc2tEbomitFW4JBgKPMuywAU&#10;f21jeBD2jrguRdXRI7i5ezc2kvC3+AYifc9BNFxJxc2kFHh16wPXdjqIJNAkmlpBAiHH6FghSMMc&#10;y9rowdu+F7JiUvAtYbL80jUc3bQFl44eRTVfoAfZ+XxQ67DUxhEL22nDV8tUOXcc4VLCmvhp6sGF&#10;kBY2lh/v4QN4XF2J8vw8FgTXaDiLcL/0Nq5u2wavAR9jDgHOhzAUbWqJeHPeI4J0qCWvm5C4svsH&#10;OMrawp3sHDwkkDWWlqKxRNznxbi6fQ+8hozGlLbaWNpOUwmCKTOQRBNA/DV0sYZaymsLmTQVt46d&#10;wEPC2B2CZWN1Le7W1KMo7TriV6zCFEL0nDZaCOL1x0se+EziCFrrDGVaH2Os6NsXu8KDabwJ1o21&#10;qK2pojGsRnnOLewOCsNcW2cs7GSAEBOCOc8Xw+cZT6iWEWAzO+hgRe9+uLBlK2oJho8Ihk3MQ1Nt&#10;HSoJ3JFLV+FTcxssIswHG9siie+GzEgSrG+EVQS8uXqGWNS9FzbxoyhLz0YToa6uphZ3Gu/gxrVU&#10;rFvkgonmVpitbQg/vk+hfCdkZpK17TXgoWuERWbmWNSnD7aHhaKCwFbFD7+qoprwUYSzu3cq/VRm&#10;E8qWEfD89U34jspMNqwoyDtFKBQpc1G3AMP1xoR4HX0sbdMBywnVBzzW4GFpCV4+uIcnD+/hJiF+&#10;zoKF6KChjfe4TwfxCmrpEQCNoK+nDz1dPQUIO7bvCF0dHVgwj/a2dq+hsDOhUICwC2FQDYYitedQ&#10;1BoY9lCgUAWGPbt2QR+Bwp49MZDP75N+H6J/ry5wtDLEJ/27YFPKGjTWH8Ozx0cJhjHIy/BAZpqr&#10;Aoa3C30JV8m4Ux2OWzeW0fAsJPjNVcBQvIMCgCoIfOM1FDBUaRaq81xRV7AMVXmLUXSDMHllEg3c&#10;WNbIaWROfQKZGi/11Me4dKw/jeM41BTNRv1tGuKiGTTecwk+C9BUtwp3CHDV5RGKx/A1GNqYoIeT&#10;DZysTWBl0gmzpw9A9s2tLBiv4vPnBxWP4aO7UXjYGPxvMGyW+rf/KWoJhQKC8rcsG8pdFf1lMPzz&#10;5mTRvxoM89LEWzheAcMsQl7W5ZGKFK/hhaHIOD+EIhSeH8QKfH/cODeQvw2BjFbOuTpCAUnxMgoc&#10;SrNx9uWx/MZGK1B448wnBMMRuHZiMA5tccKuJGvsW2+PEzt749rxT5DFilr2xXHIvzQFOecm4vSO&#10;ftgSbql4C0/v6N88P/InuLR/qOItvH5MmpHH/1PAMO3sAqRdcFWB4enV2LtrJS6e3cpy6S5+IFd8&#10;Txh58fxLPH38JR4TcB48/Rb3n/6AB0++w4PHXH/0FR48+gbPXvyIz7/+RekP9/LlD6ire4xbBbXI&#10;y61GQX41iovrUFBQiYz0W7h4/iouXbiCzPQsXLtyFTu2bsOWTVtx/twFFBfSvtbdwaMHT/Hs0Qs8&#10;f/QS9+sf8BtuRFZqLk4ePIXUi9dQQAa4dOoMju7aj2Lawc/JRV+8eIHqkiJsiozAqk8nw3/6dGxb&#10;6YbDa1bjsMcq7F+1HHtXuGLf6qUEPQE/D2zxcsNuAmL6ob3IP3YYh4OCsH7ZcmxdxXvhvRYHvH1x&#10;eO067PPwxt5Vnti9wh1bFi9F1KwFWD1xFpLXhZMJapT+hF9/8yMev/hKiVEoLbciaQpWAI/A/PnX&#10;ULyFAoYChAogfvYKdx9+iYqah4rHUADx4WMBb4FA1ahkZXQypfRLFA/iN81NyS9ffo5vuVXgT5qS&#10;BQoPHTqCRhrn73iEDIuWf98SL2/lFiN8XQSWTpiBuc4fYK6OBQLMnRFJKIyTaOVGEnTSWon1E2tC&#10;GJOYPwQa3046CDO3xQ4Z5dpvEFZYOWA2jfxcAoOrqT28HHohpEc/hDj2gJ/MRqFlhBhdiTdHEQSS&#10;CAWSlgKG/M3PzAp7ps/AJX9/JM2Zh8UErKV9BmDDAhq/uGSkBYcjqEdfrCbQSABjmT1FwDBOzxJh&#10;mubw7GAEbwtnHF28Ejkpm7HTwwsrR46Fz9SZOMBjS/cfwQXfIPh26UUo00aAtgnCKRmtKs3bMtPI&#10;GjNL7Fq4ABV84Pknj2J7aCgiVqzA2fWbUHX+Iop370HiuIlw6UgI1TR4DYaJlrxfVs7wtXJE7PCx&#10;uBmfhPuEuILjJ5SOpqLik+dQevA4NsyYh4UyQuq9ToQVQ2Vu5FguJeC09IHztXHG9kU0RmfOo/5G&#10;OjJPs5ZDsC9Nu4myS1dxNCAUqzv3VnlO5fkQiiRsSyRhyIvA6kq4ChvJGuOWjajOukkQSGOhdAkV&#10;2dmouZmBS7yXPr0HYKmGIXwJ64FttRAhg4II6UGEvIVa+lg3iDXfPXtxj2BWd+sWCq9fR01+Ieqy&#10;8rCb93CWpT1cJbA4909Qwg5ZENbN4KFlgAW8Fk9WEM7GJeJhcSnu3C4n4BXiTlU1P9TriFrmhhkE&#10;y6WE2Ajes2g+Q/H8CiC6Eyxnaepi1YCBOJGSghoeJwNvKopLaAyKce3gAawhGE7VM4IboU/6ukoF&#10;QTUns0AhKx46zWCor9qWZEgZmyNQoLuDJtZ07YELUdF4RvB/dv8u7t9pwBFWHoaMGIl327RH2zYd&#10;ocM86BMkTXiseAz1dfXRqUNHdGjXXulzaGNlDSfHN83HChQSApX+hYTDv7U5WQamdO9MKeDYBR/0&#10;6IH+vXtjyIABGNCnJ3o48zw2hpj56ce4cIb38+4xPLizG2VFoYRCN9y8shhZN5YrHsPH9xLxoD4a&#10;RRkraXjEKzhP8RYqc6y28BCqpd4mgXPLMheiochNkczIIGCYfn4MLh4ZpMydfP0MDc6JQTizvzeu&#10;nBSv4TQ0VfCYsrlorFzEiosrGmtXsID2RkVpKM4c88ak0Z1hYdgWTlZGcLY2U0YnWxp3wPzZHyM3&#10;cwe+/eIyPpOm5Mcb8fBOJB78GwxfS/3bv0rqPL2t1vb9PXr7eiRNNQTKutpbKOstr7+l1H0K39Z/&#10;FxiKt1DAMPOSCgyzxGvYDIY3z37MStRAAlU/gtVHyLj4CWFwGCtoBEPum3NFwHAsl+MIgkzj4iiW&#10;7UMIYx8j49wnOL6jKzZGGGJbrBmObu2Kq0cHI//qRJRIjMMrk5F9dgKuHR6KgyldsTnMArvjHCHT&#10;4MmI5Iv7hijewn82GF4TMGz2GF4664E9BMMTx5Jw7241ueI7vPrpF7z8/Fs8Ihjee/gV7j/7gfoJ&#10;95//iLsEmMaHX6NJtj/hPs+/x4vPpQ/dKzTd+5yg8xC5+Q3IzqtFbkEdcm9VIz2rFBcvpeP4yYs4&#10;feYSTtCO7ti5D8nrN+Pk6Qvcpxg1tXfw8OFLPHr0ORrqHqK8tAElhTU4c/IqUhK24vjxsyguKSNY&#10;ZuPIgWPIysjF06cv8OWXX6GmsgIbYqLhMmkSPCdPQcz8eVi/cC42LZqLDQvnYPOSedi+bCE2uMxH&#10;kut8JCxfgO0BPriyaytu7tmJQ4HB2LnGG3sIhTs9vbDFbRW2r3TH1mUrsdnVDRsXLUXMtNnwHjMZ&#10;bhPJIsnb8BkB9qcfCYaEaLIhfiCnSWiZ54S/R0++weNnMuEIIBOfPOE2NRw+5v0SMJQ+hbWNzxRv&#10;YXn1A9y9/xWP+w6fffGzqo+h4jFUgaEsZSYUBQxlYMlXxEdRTk4e9uzZh/T0TLx88ZnKU0g4lDiG&#10;L198jpvX0hHi6Q9PZnpZl/5Y0NEEocaOiDGwQYIBwYdGX7wyqgjjVki2kNh9NLQEw0Aa8jAzW/gZ&#10;W2CVtjF8jG0RaNUFQRadEWTZBb6mdvDREW+QhKmxxHpjG1WgYYJACo26BCmO4d9BWoYIJpRF9eyN&#10;yP4DsdzGQQlXMlfXHO4OPZEyehK2j/8UPmZ28CbQxNDopxBIUgytkMJ8xuhawV/TDKu1TODv3Bvx&#10;I8ZjTd+PMMfWCdMtecyAodjvwprAnEWIIawGMZ8xBCGZfUUZtUo4kWZuX+Zh7yx+DKEhSJg3D7O7&#10;d1NGSq0dPgpn1gUhNyoOuydOhR+hRkZFy/1QmteNbBDOawuwcEBE34E4unwVzgWGIH72PKwYMBge&#10;Hw/HYe91KFq/FQfmLMYaHiMeVAnzIh4tmapNPH8J1o6IJ/yec/dG4+ETuJKQjGBCsu+0WTgVk4Di&#10;A0dwIyIOsQOGwZfXHKXLY/RNsZ75kAjuElDTn2kcWrAIFfv34taBfdjmtxYxbstxICwct4+dRHbi&#10;eiR8PAJrdGQicX2EEybjlVlozPks7eBpZo2tPF/lkWNoTE3DiYRExK1yx9Udu3DvRiauRCXAxdoJ&#10;LnwOfnzmMsp8PQExhvfQowPhi/cxdsRYVB88inqC7PW9B3Fm6w4UXrqCUoLhifAoeHTtDTfmNUpG&#10;vPMZJvLdSDC3hzuBe1Z7LSTPmIPSk6dQR5gtuHINuRcuoSYzE3kEuIip0zHbwFCZazNaplviuyme&#10;QQlXE08oTtDmM+X1yDzYAobiTRR49Oe7ulzPGP58HqmbNuFhVTmBpAE11RVITEqCU9eu+M8/voN2&#10;bTvBgPsaEXDNjUxhSDAUOOzYvgPay1R4+gaKt1C8g6+hUDyFAoXN3kE1EL6GwO6/BkK1FDBUBqoQ&#10;DLt3xYe9euAjguFQguEH3brAydoYPTubwMNtKopvHcCT+0cINetRmL2WULgEGalLkJu+gr95K30M&#10;n9yJp3HzUMCwIG2+AoYiNQSq9Ws4nI3CtDlKx/a7t1ejLGsBci5PpqEbi0tHByl9DWWaPGlWPraz&#10;O07s7YHCjIm4QyC8W7UQ9+uWEtSWo6HGDfXVa3C7OBinjnhiwkgnWBu3V8DQ3sKIkKgJK5OO/x97&#10;/wFV1bal+6Pvtap7qk6dnfc2YgIUc84555xzzjnngIgkRQVzzjkLiIoCgogooiA555yz+XtfH4ul&#10;S8QdTp26//t/7dLa12Yec84x52L8Zu+j94G5M/vD+8kpBYa56ReQk3aEUGv9fy2GujBUsu1/l7TX&#10;VFpl7ftXJPeiG3yivTdZlqn2PNr9tPvoqiwoFP3vBEPvh6MJheJGHkEoHIbHTkMU1Hnek5Q1gwiG&#10;/fHodj+42fcmVPWA883O/M10hcedXoRAgqHTAGogNZgfXYRDliGu48d3BhDYehLcehDguuHkLv5P&#10;XPczjm43hMPpDnhsPwgB7pOUnt0dBU/7EXA8051A2BhHrerijE1TXD3UDvYnu/5vsxi6EAxdBAzv&#10;LsF9xzU4e3oZrl7ehdDQF8gvzAPxArkkktTMQsQTckJj8xCRWITo5DeEwjeISixGRFweIuPzEEWg&#10;SUl/i6w8EBLfwj80A8/8EvD0ZRxeBiTDLygF/sHJ8HwajEvX7uLYyUs4fuoiTpy+iN0HjuHKTUc8&#10;fOyNl6/CER6VjIhIHuMXAe9nQXjuHYIrl+7A0nwPzpy7gqCwSERExML5vht8nr9CekYusrLz8MrP&#10;H7vMLTB72EisHjsRFlMmY9vEMbBWGg3baRNwYM407Jk9BbvmUAtmYf/qpThhaoyz5oTCDZtwfO1G&#10;nFizAQeXrMBewqDlpBnYPnUWbGbOxfbJM7F2wDDM6NQLc4dPwNUT51HA8xaTCLPzilU6GhmZJDP7&#10;NSKi0hASnoTI2Axk5xMcCXUZhL3PYKixHAogRsdnq/6FovDIDMSyPlMJ4RKdnJP/HrmFhMRicSeL&#10;K/mDBgzFMihwKJbDBw9clMUwICBI9TeUvoWijx8/kq6jccT2AIznLMHS3kMxj1C3rLIM6dIAuw0a&#10;qnyDYs2RJM4qMzgb3x1sbCVp8DaChaQKMSPU7TBqAGs27NaSqbxWEwJTU2wzbIzN1WrDrGptbKcE&#10;MiUJslh0ZNQTiUqWfoL7ajUibDbGzjoNFBxuMDDCGsM6WEd4Wl+rMaeNsJYQuJ5lbeSxJpUkV53A&#10;XC2WZ4R91WS4s/q8tobY2aA1trfogBWG9TGb0DKP17yAx65u0FIN1m3duhO2N2ihRk4R4JX8drv1&#10;CBBVakGGabOqxzI6dIRFpy5Y1KARphkaYU7dhgShRrDs2gvHBg7HoU49YcUyLVkH4lYXq6f0wZS8&#10;ilslqKVhc6xp1AyLGjbBbNbLtBq1MMuoHsx69MbZidNwdMBwmNdthq2sPxtCoYwXLImZrViXMozP&#10;7hbtcHP6XFyfvxg7ho3C3OatMLV+E2zo2Q/Huf7GvMU43HMgtuk3ws5KAtlGBENx99fFNoO6sCAY&#10;nuRLfnfVGpwkIK7kvcxt1gqm/Yfg5rqNcNmwGacGDVcDfW+rYsDnwvsnaIsFdlPFGljLqT0h2v/g&#10;cVxYsQbr+g3Eiu59sZfnvm++Hc4bzbC7xwCsqChR4XVwgM9vD6e7q9fFmh8rYlm56rg4fir8bPZx&#10;/20wGT4a8wljB/ijeXrqHLx2H8DOHv2xvLyMftKAz7AudlY2VH09l/xQHqsJcXf5Q4sgxHqePgtb&#10;foGtHDka17ZvR9jNmzg2azaW1KmPDayrbWLBlmfAOhYoFMuhLd+R3ZSMyrKb97hbgpT4Pq3Xq45F&#10;nD88ey4C795FJqEwPTke3t5PsHjpElTWq4r//I9/oNwvFVSaGv0qkty6qspfKC5lrStZ+hc2JBiq&#10;/oQlVkJdtdIBQ104lHllRSyRsiS2EkuiqCXa8yOkc7u26N6xIzq2aUlAbI36tSqjZ5eGOHPCDIkx&#10;jshIvoSoYFuC4Vo8cV2AxwRDH88VCPY1UX0M48K2wefREjzT6WMoASi67uTPlsKpSgKOnnfGItBz&#10;LuIDViLCZyFePJRk16NVdOSDG2xwrvZQya5vX+yMi8ea4N71Lgh9OQUJYTwmfD4BbinCgxfC/+Ui&#10;+PmYEAzXYPiAJsqV3KZJbbRsVBt19Cvwfipi0bwheOl9DkV5TshKPc/r3svjrRQYfhmVrElXo4lK&#10;3qgik7WKj5LI5M/wpwW/0lCohcGyIVAjbZqa8KBlFOG2DDD8lsoCQFHpcZJFusD0r1RZMCUqa99v&#10;SRcGdSXjG5eGurL2E5Uu8/f0VyBZ6zr+fSDUSLOPuJk1cKgFQ23Ca11p4VALiAKEIgHClx7jFRRq&#10;+hZSEkn8cJya18Kh5PuU5O/uBEJ3sfrZ9yFQacDQ5VZXBYfON+Wjqiu39VQWRemH+OSe9CeUfoni&#10;gu6Pxw694eHQE4/su+P4jurYufFnnNtbDw+v94K/pK95MAbPnUbBy3EEXK8OwIW9LXFsWz2c292M&#10;UNgeN491LklV05dQOJD7DFFg6HZjpALCzxqjUtUIGLrZCQxqxkp+5DCZ089QqAuGCg4ldY1yIc/A&#10;w9szqdlwujUHTg7zce/2Cpw7swwXz1vy/6gL8gqy8Ob9B5BzVDRtEmEmJDoXwVG5CI8jHBIMYxIJ&#10;iAnFBMMCRMflI47QKHCYngOERhfAxz8Vz/1S8MI/Df4hWQiPzkdQaBruPfDGhcsOuHjFDkcJV3v2&#10;n8DVm/fg4u5NcHwFb58QPCUQenq+gu9LCdZMxOWLjti8aTuuXLtN6IpHanIOwoJjEB2ZhKREwlR0&#10;Im5cvoGVcxdg5sChmNtrAJb06otNQ9i+jhuNXZPGYc+0STg4ezr2zZkOW053zp0Bs1nTsHLsKCwY&#10;NAgbxk2C1ewFMJ06G+tGT8BcttOzuvbBwj6DsIha2n8YpnXojjHtumDjohXwe/ISeVkFKrdgHqHt&#10;9buPKuJYxj729AqEi9sLZQnMyv2oXMmZOmCYlv1OgWJGznvEJ+cjIiZDKSo6m8cXqCCUlLRiZGRp&#10;xkj+pLwSMNSkoslHTEyciki2t7+N5KRUBYRiMZS+h7Ld6e59WK3XWAvnteqG+YSrdXoyFmBjgkJ9&#10;BQu2bIAFDGV8WpmKtVCGGRNr2w426DLusVgUtbLhcbtr1MeOGjLKRE2VEHunWG8Ih3ulTx+PkWOl&#10;jN01CIuEtH2ULaHQ2lACOmrBnOexIBjKMDbbRTKUDaFLRjsRC6MMeyYwowVDgQtbg/rYadQEJoSU&#10;xZIomQC5pW4TWDRqDdO6zWGsXw/GPM6cULlToJDXZMNr2UMwlOuSZQuCxZaadbCW0wUV9TC/cjUs&#10;l2UZD7EmYYT7CJhaiYVN6kAAleC8V1yqvN7thEMBs80NmmJ9/aZYzeNWsE6Ws7z1BF/pk2lKeN5U&#10;0QBmFasTkmtgb1V92BJCtvFcMlKHbf1m2Nu2M7Y0aYmVPGYpoXJ5nYZYTPhb37AlzJq1VRnczSsQ&#10;fqqKtY3XT+CRQce3U9tUxveW2NaqPTY0ao75rKf5fA7rCMQ7e/bFwX6DYN2ohXKdC2DvIzRJDkDp&#10;m7eVz1Lu8UDP/tjbbyjWNW+L6Vw/uZIBFrEuzTv2xJF+w2DdtB02E752EUQP8t736BmpZ2DB+jRn&#10;PZ/uMwTX+aW0rVtvLKzfGDON6mN9x+6wHTEOh6mtjVti1a9VYF2F9UfZ8hqtqU38yDBv0Aznxk/G&#10;ef5YLYeOxCzuO7ZWXazv1Qen5s7B3mHDsaqmDEFkoLoUqLGSBQgljyEhW4Eh70Es0wK9krx7CwFv&#10;RaWqWMV6ubDJGNHeT5EeH8N/FPFwun8Ho8aMxg8//Iz/+q/vUbmCHgyr1oABn4sAoox4IlHIFcqV&#10;U8EnNQ0M0aRR409WwtL6a2Ao+Qtln+Zo11pcya3QpV07dGrXCp3aNEXjutUwZngH2N+wRVrSHaQn&#10;nEaonwW83ZbiifNcPCEYPn+8AkG+m5EaXwKGHovZkM3+QzDUhUN3+zF4xn2DvQg23gvw0o2weHcU&#10;G7TBcLrWm1AoYNgddy53xfkjjXDznFgNRyI+dA7BcIFyJb9iw/zsyUx4P1mPG5dWEQwbEwx/VGDY&#10;oiHB0KASGhgJGA6F7/PzKvgkO00Dhon/IjDUtRAKEGothGUBoVb/Fwy/DXu61r4/2le3vD/S/xQY&#10;lmUxLAsKRX8FDJ+VgKFMvR6MxGOn4ap/oCR/d3MQS6GoL4GqD1xv9SCAdYerQOHNrnhISHS37wGP&#10;273g6dgHT+72hZcEq9zpi8e3e+ORXTd4EApdrnbEEavK2GtaDjePt8ATh4EIdJ8IP5dx8HUeD+87&#10;o+BwqpuyFgoYnt/TXIGhJvBExkeWoJNBCgo1YKixFJYGQ9cbY3hdn62GmlyGZVsMvwWGDwiGD+zn&#10;w8l+OS6dW44LZ83g9eQucvMy8JZwocDw9UekZL1FeGwBQmPyFRhGJbxGZFwhouOLqSLEJhQigbCY&#10;lvFBWQ0j44rhG5gOn1cp8PFLg19ABkLCCJUEy+cvouD0wAu37z4k6DkQEm8SCp/i6fMAgqEfnnj5&#10;w4t69iwQL33C4fsiApcuOGDHtoNwdHRFeHi8Gt0t0DcMCdGpyEzLh6ebFyyNLTBr5DjM7j8ci3oP&#10;wiq2j1uGs40bPx62kydj77QpaqAHmxlTYD19KqxmTYfpjOlYM3ECFo0YiakEwdHtu2JC196Y3mcA&#10;l/tjdt8hmNl7IEa37YRhLdqjf8MWGNq+C6y3WPLciXj/QTNMXVY+AS7vLbJz3yGRoPfUO4Rg+BKB&#10;IUnKKigAmJb5Fonidk8vVtbCbNaTBKZExWUrN3JYVBrBMBfxrMvk1DcEQwn2eYPMHO5bGgzfvHmL&#10;goLiT25kT08v1bdQwPDtG8mZw4KjYnBw30FsnLsIy/oMw6w6LbGocl1sriIu3ibYY1CPqqPA0Ebc&#10;dIQpWwE/tU5gorZKHKysf2yEVV891RizoeZ6SRci/d4kfYiN9C3kuj3VCGV6htgh4nrZd091AqOA&#10;Wg0DwqIBwU8TjCBuWhnHUGRjWFe5HAV+NOdgeZQGDGU4Nl4Xy5H+atJXTeDNjLBgSZC0ql4PVjJw&#10;N8FtpypPrEwEVO5nQxDaw+sSl7S4MwV+zQkYxhUkR6Gegg8Tw9rYSniSsRdNCXNby1fFdj0Dgozm&#10;3mx5TwJFew0awKYWz0Pws6zXGOaUWZ1GMOd5t/J8Jry3TXrVYczjt1asofLt2erpY381XkM1Qhrn&#10;VSofgp0lwWerjNHYoDF2NGkFq3rNVGDJBt7vRrk+Xvc2wul+XrdYYQWCNEO+SRBKA1iIhZXlrShX&#10;DWu5r3ENQjGBfQ3rxJjXsrlSdVgQwvbwHDJqyK4q+rDm/tYsZyvvx5jAt5qAtawiyyDsLaMWl6+h&#10;rIRyHeZSr7x3eT8OGvI9Ue7bWtghwE+AtWnYHGaEYok6lnyXa2oRqus2xSZCrykBVa7BhNcmlsJd&#10;fFZ7uM82gpjUvWXtRrDkPa/k8TMqV8ccljGtQhXMYN2trN8IJk2bYx3rcotYWPkMVYCJWF0FCvnu&#10;SP9CTXcFfszwHZG+hct//IXvdlVYDuA/zhPHkRUXhYy0RCQkxuDk6WNo3a4N/v3f/wM/EQ71WRe1&#10;WGZNPhcNGEo0ckngSeXKqFunjkpiLW7jsqTrSv5DMGyp6VvYrlUJGLZuiU6tW6NL+9Zo26wBWjc1&#10;wMolbJienEdW+h0kRx/Cq6fr4flgPjUbXq7z8dxjOYJebkaKgKFEJT9eQnD8tsWwLDh87DieDdcY&#10;+LhMRYTPYgLiXOVOfmg3GPeuaMBQrIb3rnbHxWPNcPF4Yzx07I3Y4FlIilqCsIDZBMKJcHeZCM9H&#10;q3Hz8iqMGNgUNat8j9aNjVQewzoGlQmGlbB4/lBC5AW8LniA7HRxjxMMoy2p/z4YaqUFwj+CQtH/&#10;28HwXyFdwNOVLqD93n6i0mX+nv4nwbAsKNR1Ievqr4ChJKJ+5jIaT+4TDO9pwNDNYYDqfytg+NCu&#10;L6GwN9UT7re6E8K6EsI6w03A0K47HgkcOvQgDAog9uZUlrsT2DrBnXI82xyHLCrgxI4ahMSueEkA&#10;DfaYBH/XCXjF35WXw3DCYAvlQj5h3UD1M5TxkSXwRMZGvn+xv7IWul0fptE3wNDl+mg4X+f0xjiV&#10;6FqT7HoiNemTXG9NVm7kMsHQYTa3z+W2+YTD5bh2YQXOnTbBQ5fryMxOIRRqwDCvWMDwHaIS3xAK&#10;C5UiYgsRGp2HiJgCgo1YDAv4P/g10jM+KuCJS36HwLAsvAxIw3PfVLwkHIaGE3oIjy/9YgmE93D6&#10;3BVcvHwDtxzuEghfEAz94ObhjaeEQ1+/UPj7RyLQPwovnocQDO2wx+Yo7G45wd39Ge7edsE9uwcI&#10;D4xGTloBHjq5YfGMBRjTvT9m9R6iOGhVr8FY328gtg4bAavR47Bj/ATsmDgRO6ZNheXUqTAmEC4Y&#10;MgRju3bFgFbtMKxjN6ycOhv7TCyw39QSh82tcfPoGRwy3445I8eiV/O26Fi3MYYQHA/vPYTsrHwQ&#10;w5CeW4io+FSERSYhKjYd0bGZePI0CA9cfeAfxLYppUDBYVJaMeKkT2ZKoVqWSOWcgg+qj6FEJQeF&#10;igs9m2BYTCh8o9zJAoZZORKl/KFEJcEnko4mOjoG589fxPHjJxEUFKKshBo38gcVlfz0qTesrbZj&#10;8+xFWNl9MObUbIKV1erDskZD7K3ZGHv1xT0pIEggZMMtALebILKL0CGRynsIXAJE4ka0IUyovHGU&#10;WPPEAiRTFe1asixgqEag0ON6QoeCKrHsKGAUC2RVbqtO0KzBY2oqy6TkKpSE2LupPYRHgR+RFgwF&#10;APaVgKWAgLhTldtbzs91MgbxjsosW65PoLYW76kWr1nSmxBCbAkWAqt7eV/i2pb7lXx3AsICaWLB&#10;syRsWHO9rRYoeV6JqpZ0OzvlPIQhDVzWYb3Vw06CmfR920Eo3EXIk1FjpP/fTn0BZUIvgVAAV8b4&#10;3c9yDrJ80T6u2yeuUZ5nOyFnZ20eU7s+dvDcAqwiGR/YktpGWJW6kfs+xGexn3C8j/PiUt5nxPPx&#10;vJLSZyvv34rbxdpqzms0Zx1IRLm4kHeJhc2Qz8aA5yIE7ZS64LPdSdDbXIkQW646tlSqqXJZysDl&#10;plWMFHCLVVGgUCKRpQ73sbyDBMl9hFJ51vK8tvNeTSpVg6l0OajVELvqNuO9NGM5zWBdpzGseO1S&#10;d/uk/gh4tvo1sdeoLu/VCFa8NxPWxRoeu4bPZhOvey3fk9U81+Y69WBJONxKMLSqUgO7CJO7Ob+7&#10;Bp8l78OmuqTP4X3w+Qm0WrN+N5arhHn/+A5LDWrh1Hw29q4uKMrNQFZ2KgKCfGFssgEGhgb4X//r&#10;byj3c3kYsh5q8zhDAmLVSlWhRxiUwJOK5SvCUF9fWQslebVAYCvCXWn9FTBs06I52spQeG1aomPb&#10;VujUjlDYti06c9q8YS1069gAe21WITL8DrLTHBAXZstGayUbJ4KfyxyC4Tx4P1qGwBfGSInbXQKG&#10;S78JhpKyRlQaEGV4LYFDr3sTFBhKf8MXrpPhzsbo3tU+cLzUDXcud1dWw+tn2uLckQawu9hGRSWn&#10;xBCoAmfjqcc4OBMmH7uthP21tRg1pLkCw5a8Dy0YNqpTGUsWDEeA72W8KXBBbvrFfykY6s7/GWuh&#10;6P8fwFAX0ErD1p9RWceLBMx0t+vCXGmVLvP39D8Fhlog1EJhaQD8lv4MGD5zGYenzqPh6TQCHneH&#10;wePOYIJhfwKhFgr7wOVmb0osht0UFLpc76Qk8wKK7nbdFCA+spdpV7jZdSGwdYTLtXa4eaIBjlvr&#10;4dqRRvByHIAAt3EaMHw4ES/vj4PT+Z7KUijRyOd2N1dQKNZCcSPfv/jZWvhHYOh8bRTBcEwpOJxA&#10;TfwswqEz4bAsMHS3n41Ht+bz2hfA2W4ZbvEj8OyJTXB0OI2U1Fi8/fBeBVPkFgoYfkBc6ntEEg4j&#10;El4jIr4YoTF5CInKRSgVFpODaLF0pYuLFEjKeI+QyFy8Ck7HC/9U+L5KVWCYmPIeXs9CsMVsFyYR&#10;wqbNmoPla9bCaocNdtjuhe2+Q3BwdCIYBsE/IAyvCIhPvfxw/tw1mJvthLnlTlha7cLG9abYs+sg&#10;Xj4L4P/TfDx++AQr5y/D8M69MKVrX6wePBobB4/CxgFDsWXwCFiMGAtzwt3m4SOwuFdvzOnZE1O7&#10;98DkPn0xY9hwLJ82C7vNtvN/pD0e3XHGg1uOfH+eIT0qAR73XLFy3mK0b9ISzWo3xKhBI3DzhgOK&#10;ijXD3CVmEJDj0xGXmINkQl9qchH8/OPwyDMQAcFJKo+hgKBYC2MSclUkskCigKEEpUTFEaAJhr4B&#10;cQgJzUAswTs17R3SM98R0N+pQBSJbtZKgWFiYjLs7BxgYmKKEydOITY2XrmQJYWNTJOTU3D27Hms&#10;XrEaG1nRy9r3wZwajbBRvwnBpjn2SWJrNva2JWAoMCaWKeknKIEWn8FQJJ3/NWCoYEncepwX7WKD&#10;ryCODbxAodqPgLGTU+VK5joJEthD0LCpVpXbq7Ohr86pPkHIADvY2EsZElm6l431Xpa9h9ChXMmU&#10;LhiKBIz28pp36QmwGOEQgU+sagK1AqLWAkAsy4aQsIcSa5OCNEKEuIUF+GSUjP3qfnluAofsa1uT&#10;4Mmp9AncQXCVMhS48hxiDVUBD3IvhENN6ph6sOG1SB0q8FWuTQNKgiTEwsm6qKxPIKyJA9X0cYD3&#10;e4D1vF/1meN2I9Z5LdafAA/3OcjrEXiWPH3bWB/bJS8ftY/XdZjPYp9yhxvhgIAhwVSBKK9jB0FP&#10;RpdR0mfZMqyh7EP4lP54u2oY8Dp57Sxrj5ybdShgbcG6suI9WVfk/Uv98Rw7eA/yzFTXAm6XwA6B&#10;MnGDHxAwlDK5TcqSZ6beBT4ruRaph10sx6aKgLsEMhFkeX1yXwLHewmoB+s1JNCyDEK1JFG3JKDa&#10;1m1OiCdgGzaCBcu2qkWw5XOwlneAz0BBIetutz4/Jqgd6t0xxF7C8+6akobIEBsqVMLc737E2oaN&#10;cc/CApnBgXhdnIv07GQ4uzphwtTx+K18efz9739H+V8rQp/PpRahUL9ydQWGVSvroVKFCqiqV1Xl&#10;LmzVkkDXujVaCuApECytPw+GrZo15b6N0bFdS3Tt1A7dO3VQqWo6c7lx3RoY2LsFrl3eifSUR0hL&#10;uoboIMlTuIwN1VxO5xEM5+KZ+1IEvNikwDA+Yjt8nyyDjzvXlwGGkqqmNBiKBAw9bstQWSMR8HiO&#10;ik72c5+Gx3dGwYlg6HBB+hd2U4Bof7Ejzh6uTzisr0Y/SYxcjIigOXjyaCzuOY6Au8sy2F1dg5GD&#10;NAmuvwTDKli2aASCXl3Bu2LXfzkYape16wQORWUBoVb/bwdDXTjTVVn7fktlHS/S3a6FuW/BoW55&#10;f6T/OTD8sk/hn4FC0Z8Bw6cyXOQDAcORhICheOQ4BA/t+8OVYOh68zMYOt+QQJIuBLBOuH+lfYk6&#10;EBA7Esw6we1WFwIiofBWZx7XUYGh0yX+zo/UxYV9NXHvQjv43B+CQPfxCHo0Ea9cJ+Dp7RG4tK8l&#10;Dpkb4fj2+rh2uB2BsJtyLcsQeJLXUAuF7jeGK/2exdDlxmcoFHfyF1BIudz8fTD0IBi6EwxdCIa3&#10;r67GmWPr+X/qAOLiw/H67RuVKiU7773qOxiX8RFRqe8QmfIWUclvEE4QDCYQBkdlERJzEJWUTyAk&#10;GOYBKTkfEBabj4DwLPiFpBMQsxAckYeEtLdwf+yPGXOXoIn8L+3QHr0G9sfoiRMxfMxYTJo+HfsP&#10;H4HnMx/CUhC8vF7Aze0JLly8hq2mVliyYi0WLVuNBQuWYtfO/XjpE4j0tFwE+AXj8O4DmD50NCYT&#10;DNcMGQur8TOwbdwUWIyaALMR47B+4BAs7tELU9t1xJy+/bBq0iTYGm/G7fOX4OXiBp/Hz/HY5TEe&#10;3H6Al14vkZGYgdyMfH4oP8OS+UvRpH5TNJP0cDPnwdc3UAXnCBhmFL5FVuF75VIuKpYMMeSyVMJz&#10;dBbv97VyG0t/QnEhS95CgUOBxCxCnkQsy7x/cDyev4wkDCcjKjqPYPiBUPjxCyDUSoHhkydPscPG&#10;FvMWLCIYnkZiQjLevdUktC4sfo2Xvn4wN92KBVOmw3j0ZCxr0gELqtTH1totYUvtq9VUNeZiQVNu&#10;YzbKGosdwUf1OxSIYCNeYjGUqF6xuIllUbmSBXwEmrgsUusILgoMORXJvEhZ7BToEZwEACmZSn4/&#10;zbBmhCMC2e6qMhVQkimBg5Iy5XiRDWFFIFSsbgJo0m9Q+h+Ki1OuZ48ALmVLaLAlWIhlUKZyzWLl&#10;EugRK9oeAQtqd1XN9ewnjNjItRF2JEhkF+dlHF5JEaPuj8AkVkOxfmruubaCaSWpM4FCZVWUcjXu&#10;b6USi9lenmcfyxWLocCt3IOcbyeB0ZZ1sJfn3VuNQMnz7ZXUNISonYY8nyGhitcmlkKVnoXn2UvY&#10;kmAM5ZLmVIJ7dgtgUfv51SJdAXYTaAXKVCQ0z2PLsvbUIowS1gRCxZInll5JJ6Sem9yDAJ+8AwJ/&#10;vC9JUC5WPluC5S6CoY3Ui6oPiuCmgJZTcVXvlqhgnlNZlfU05QtUS3l7Od2ryuV7pu6Nz82oAUFQ&#10;rKZyD7x+PkuVyJz7ClDayHXy3nfr8xnxOcjHhE0NSbdDMKxRg8v6qs52U9s5v75SZcz85RcYd+kC&#10;zxPHURjPr9rX8nWVhHPnz6Fb9+748cef8dMPPymrYA296irwpIZeNVQjGFbTq6L6GRqwrCYNG6Fd&#10;m7Zo27qN6mNYNhiKPoOhdvg7BYYCjSVgKCltWjRpxPVN0LVDW/Tq0gm9u3ZF327d0K5VUzRpVB0z&#10;p/aDm+thZKQ6ITX+DCICTNlgLVYWQZ9HhL+Hc+HNZf/n65EYtRPx4Vbw81rO9bMJhVPgeW+iAkNt&#10;ZLJ2BBRJdC3zGovhVHg5TeA//JG4xwbmucskhPksgL+npLsZgwc3+hEMu8L+Qmc4XKQudcS5ww1x&#10;1NYQrrd7ITaI0BAwG55uo3DHfihc7y9SfQxHDBQw/C+0bGCIFo1qoa6BHsGwEpYvHoHggCt4W+SM&#10;7IxzBMM9SIqxpP4CGKrI5LUE4XWIiyAghq9RkmjleFmmYgmGsYTCmLCViApZhmjCn4yBHBWyVDOV&#10;8ZCDlxIClyKKkrGRtVCoBcM/gsOyoFBUNhgKAP0VfQ1UZUkXznRV1r7fUlnHi3S3/R4UikqXqfSq&#10;bEWpxNYsT46V/QiAupIh8kKlbyOlBcI/gkKRLhiWZS0UAPwMgTLPdZy+8pwMP89J8Hs8CS8fSTTy&#10;eH5cEQwfjiEYjsEzGb6O0oDhiBIwHIyHDgRDe4KhXV8NFN7spcDQ+VpnPLjaAU6X2+HepbYEvzZc&#10;bg/XGwKCnfDoZmdOOa+WO+LuxZa4cqQOrh9ryHXd4OsyHEEeExHyeDJ8nfkbvNQLRyyNcNSqDs7a&#10;NoHd8U64SyAUKLx3vrcCQ9drQ3isWAoFCofjIcHwIYHwswQMx/AaZMxkmR9HOJU+htLX8Esw/D2L&#10;oZvDLDxymMt7JxjaL8Wd66tx+uhKXL6wE9FR/nj77g2KJPVK7jskZ79HQhYQm/4B0WnvKMJh0muE&#10;xuYiODpbA4aJ+UjOeo/sIgHDj4jmdrEo+odlIjA0G5ExBQSmd7j/4BkmTZ2LDp27YtToMZg2czqm&#10;TJ+KwcOGYciw4bDcZg1Pr+cIDAyHx2NvuLp64dYtJxw6eBq2uw/BesdebDI2w5lTVxAcGIW4mBQk&#10;xacR6jxguc4Y80eOx/xBI7F2+HiYkok2DR2DlX2HYkHPvpjauRu2zJ6LKwcO4sm9u4gLDUVxXi4/&#10;bt8hP7cIMVGJCA+NQUZ6Hgrz3yI/7w28n/lhxfJ1aN6sLduMLtiwfgtiYpPwkXxW9O4jCt5oAFFy&#10;F2rcve9Vcuo8AqKAn0BhGkFZuZKTC5RkTOQM1pEm8fV7hESk4qlPOF68lCF3M5CSynrM0YCgpK2R&#10;vIYiGSpPgeGZCxexZsNGzJw7DydPnUNkRCzSU2WIvAwSaQzs7e2wdtkyrJw8DebDJmBlnZZYXrU+&#10;tjdoh11GzVQfw93SKAscKmmA4/OyBr4ECEViNRSJZW4PgUysZGJBsyFYaAFQq12EJAVSBAUBO+2x&#10;YgH8tgTKPktA6CsRODSWyq/PqVn/pcRdrXVNizSjZYgENsRFqZl+a1mz79flliW5B9Xv7U9K22dO&#10;V2IpLUsKbEtJufQ5FbAX97YAnXKTy7oyyi5LNgQrsfyJZF67LFNNX1CNdLdpt2vnxXoosi2Zqnm+&#10;R2KVVABNaQKaypgv2f7pvkrKVuXz+nbVkD6ZNShCIbVTvzqs9flcuG5Pter8IKiG7ZyuJdjNrF4Z&#10;OyaPR5jrfbzPypC+FkiMT8L27btQr24jfPfdz6hQriKqEgarV60B/arVUaNKVVSvXEVJwLCmoaHq&#10;W9ihXTu0adVGRSWXBYVaICwtgUMFhYRDgcJmjRujUb063NYYfbt2xsAePTCAX6b9OG3ZrAHata0N&#10;K8u5CA66gLSUa0iJO8RGcz1eeMzH04ez8MyNIgC+fLwYAc9WIT7UAkkEw4BnK/DkwXQ8vjuRmqAk&#10;lkNxGYuVUKDw1eO5ChA1fQxldBSCoeNI3L3aF4/vjUTI8zkI9p6FF+5sOG4PhuOV7rC70EnJ4VIn&#10;XDrWDAetqxMW27Exnopw/1l4/HAEHG8NgvOdubh6fgVGDW6BmtXEYmiAVo0FDCuggdFvWLFkGEIC&#10;r+BNgRMyU08RDG2RFGuO5FhNuhotGCZEaaBQ4DAxWuBQC4RUxHokhBMSRYTDzyIsCiSGraZWIjZ0&#10;BbUcMcFLvlIUITAqcNFX0gKhrsqCQlFZUPhN+Qkcfq3wV5LwubS+Bq9vqUwg+x2VVca3pIVBXcn6&#10;ssoNe0WoK0Ph/jxnKcUEzkc0wTDKn+fw434l4KdrHSwL/HQlEPi1ynYlawFRoFAsghpNJAgSCAW+&#10;PAQIJyr5uBEKKQk2UZHIMq5xSf9CrwejPrmS3e8MhJvjAMIS4dChH5zt+uDBrd54cLMH7l/rVAKG&#10;7Ql9rXHvQmvcv9Qazlfbwu1ae7hfF7UjzLWlOqh9rh5tAIezLfH0Xn+84kdWMEE1zGsanvD3d+lA&#10;U+wzrYbTOxsSTlrC4aQGDJ0uyPB3BNOrA+FyfRBcrw8lEAoUjiD8jSqBwC8lFkOZivXwkf0EJXe7&#10;z/0L/6iPoavIcbZKWeN8ewnu3lqFM0eX4OJZc/6v8sLb928V+KTlEWwIJMm5QCLhMI5wGEs4jEuV&#10;lDWFiIgv+JSyJjnzHXLECpbxAQlpH1SASlA4wTE8lzBVhMTEIty2f4jp0+ahT58BmDZlGiZPnoQh&#10;Qwfxw74buvPjfsMGY3h6eiPAPwwe7j5wf/icH9XP8dCFkOjshSuX7bDVdDsuX7RHZFiiUnJcGpKi&#10;k/gR8AyXjp7B+nmLMa1nP8zs0gvzevTHkv7DsHT4GCwcPRbXT55EWlwcoS8H799JL8oPKCp6jeKi&#10;j3hd/BHFMgRdwQfk5b1HLqHY+1kA1qwxQdu23dG373Ds338MaRk5qktfVnYBUtOykUEaluTTiYQ+&#10;ST+TxWMl96CAnLjWE8XimlKE+NRiTZLw9DcKosmfSM3+gLCYbDzzjcITrwjCYRzrKp/lvmf5mjIK&#10;CYcqyTWnCgxPnT6LNes3YPb8BTh0+DgeunrA+f5DONy+p6DRbKtYC6dhzeTpMOk3HKsIhusMm2BX&#10;43bYqcBQXMliaarLRr3OVxJIVEEpCjQIM5xX/fy0YCMwJKAm8FcCiZ8kFjwR5wUgxbIn+hIEf08C&#10;ggYUIUBXYlUUS1/p/cu6BsqW16BAtkSyLGP+ivaICJsy1V3+tF1nvrTEXfzf12dI/KJOS0kDnRo4&#10;15XAsEwl3dD+mvVVzse9AvOlyvw9yXNVFuCSZ6ydVyDKa1Sj11Aa2Cx7X7FgiqS/n0hZNPX57vBd&#10;+XStnLf9dN1fLn+hkrJVBDLPqxHfAyWBRP1PFkNbgt3OynowrVwZK6tVwYKGdXFs5VKkBfipATyL&#10;CwvUiCqrV60nCBriH//1IypVkLQ0BiVgWO0LMJSUNUY1aykwFIuhgOG3XMllQaFIC4YChTIqSpOG&#10;DdGwjhE6tmmOoX16Y3Cv3ujTpSs6t22NJo1qoVfPZjh6ZC0S4m4iK+MawWg3Ap+vUtZCL5cZhMOZ&#10;nM4kKC5GoPdqJIZZIinCQoGhrPfUAUOtO1kshGWB4ROnsQTCUbh3rR/u3xjIhnKKgkO/x1O5fhjX&#10;98Ktc51w/Uw72J3riKsnWuHwDkNcPNKU/1THEAxmwcN1OBxuDsA9+5m4eHoJRg1qAaPqP6B1E0PK&#10;qAQMy2H54qEI8r+ItwX3kZV2isBr88+DYRlQGC8u5U9QuAIxIcu+AYZfAqFW/xcMP+t/Cgy1UBj5&#10;as6nIe7+FWCoC4W6ruQywdDjazCUD6F/PRi2VWB493wrOBEAXS4TBq+0U9MHVwQY28LxfEvcONFE&#10;HfPSZRgCHo1BoMcE+PM6HM92whErA6omLuxpiuuHuf/pbnA63+sTFD68Nggu14YSDId9AkO3W2Mo&#10;sQp+qf8uGD68LQmuZxMK58HZcQl/76tx/uQynD6+GU+97iEvPweF7wg2BR+RXgikEGKScoCETCA+&#10;kxCU8R4J6RpAFOiJSSpUACSu5Pi0t0hIfY+o+GKEROYhMroAsRLNHJmFq5fvYPy4aWjTuj26dOqM&#10;ho3qo2692mjYsB7a8WN9w/pN8Hz8DD7P/QmDXnjk5gMf7xCEBidS8bjj6KLA8OJFO0RGJCMiLAFx&#10;0cnITM7G66xCZMam4OaZC9gwfQ6mdemNub0GwXjSTKyfMgub5i7CI8d7KC4oxLu3b/HmtQBhEbKz&#10;CpCZWYwC3itXKShMIw2npRXD3f0FFixci06d+mH+/NVwc3uGIjW4CME3Kh4BgWGIjOH5s97wPtPh&#10;4xepRjNJy3yjRi9Jy2VdsV60UCiKT32tJCCdREXE5cI3KAGPPELg8TgEr/wTVYRyQlKRSpYtlkNt&#10;omsFhu6PHsNm917MW7QUm2UA6X2HsW3bLmw2McPipcsxedxEzBkzASZT5mBDt/5YW7cFTOq2xM4G&#10;bWBt2IjwJ3kMNX0M/2kwFHAhlGktg1og0/S502hvFSPso5SFsQR0/oykr59NNf0S1VCylcADZcnT&#10;woIGFKVvnu45tRI4lX6TWsmytr/jf0eqL2QZKssq923x+kqrjHoQ6cKtVsrFzuk+guEBg/rYL/0Q&#10;lfu/jHL/CQkYalXWdq20YKgrSW7+FfT9jmzFlaxUAo0sVwW5KPEaWF/S7UDc1+Lml2duW8UA2ypV&#10;wYaKFbGwqh6WtG6BC+abkR4Zivfvi5GVmw3Xh+4YO2Yifv2lAr77x0+EvyowNJCRTr4Gw+rVqqnR&#10;TiS4RPoXthbIE3H5z4KhqGWzZmghYyo3boKGLK9B7Vro0bk9xg0dgmF9+6F3p05o1bQhGtU3wPix&#10;PWFvvwNpKQ5IS7qAiCAr+D1ZqqDvict0BYZPnGfg2cP5bPhWKTCMD92KV15L8VT2uTdZuZK1YKh1&#10;J5cFho/vjlFw+ODmQNy+1IuN3ygEeM1QYCgNodP1Prh5tiMuH2/Ff57tcf1UaxzdVQvHbGqz8ehL&#10;MJ0CjwfDYHetPxyuT8GZo3MwcmAz1NH/Ca2b1lRgWMegPOrX+hXLFg3Gq5fn8EaB4WlC4c5/DgyV&#10;vgRDjaVwVQkQLkdM6DJEhyxBdNDir1QWFIr+p8CwbAD8lsoGtbJUJqT9jsoq41v6nwJDAUItFGrB&#10;UFf/HTDUQqGu+7hsMBRN+gIK/2VgeLUsMGypps6XWpeAYRs8uNwad7j+9rkWcDjbAo9v9yQQjkHQ&#10;43Hwdx+Hx/YDcdqmLnZtLI/j1rVx7VBr2B3vjLtneY4LfZQL2e26RCIP+QSFbjcJhTdHEQL/d4Dh&#10;Yty/vQZXzq3AsYNrce/uBSQmx6Hw7UdkFkk/Og0Yaq2Gidmcl6lYBmU0lLTXiE3WDJmXmv2RsFhM&#10;8HmDqIRChEblITquUEXbhoWm4cyp6xg0YAQM9I1QpXIlVKpUDpWrVIBRbQOCYVsYG5vA+9kL+PkG&#10;wdXFEw+cHuPxoxcICohFaEgsHB2dsXWrNS5ftkd4VBJCguMInImIjUpEdkoW3uYW82MlGFf2H8Pq&#10;cVOxZOg4bJgyF8vHT4PFqvV4fP8hisUExz+J1Xj95j2KSMACem8JXqLCwg+Q8aCzCG0uLt6YPn0x&#10;uncfAkvLvYiLy8CbNx+Qk1uE8AheU1g0ktNyCG0f1TCBXs9D8NDDV6WqSWcZKVlSPxoYFEuhKC6l&#10;mPVVqOpMgDEqIQ/BkenwfBLO9swfT7zCEBiUgqiYbGWFlGEH8wo/fgZDyV9oZ3cbJlstsHGzGUzN&#10;rLBm7SYsWboSU6ZOx9iho7By8mxYTp2PdW17YlO91jCv3xqWho1hUaU2dtYQ12PZ1kJRWWAofRA1&#10;UCjSQIsEZ2jSy5SoBFhUihXOCxTurUyIrELAKDnmz0gXTKSfnEbS/1BrSdJYk8S6qIG9z0D4+2D4&#10;Nej9npRrW6yEMi8WQy5LlK4EyWgly2rItq/g7/ekqVdd2SpL2dfSBUKtygRD6QJQRrn/jHTrv6zt&#10;WpUNhl+C3+9JLIeaNEWiOpQs1+Y7Je9WiVhfWmnrXyy8kjB8dYUKmEuo29CvN+6dOIyclHj+SAr4&#10;TykFx0+cQbu2nfDd33/ELz+Vh17lqt8Ew9pGRmo85HZtxY1cAoQttaOW/AUwbNpMQaH0VaxXuzYa&#10;1DHCoL49MWPCOIwdMhSD+/REhzbN0ap5HaxdMxkvvM8iM/UW4iIPIfDFZrzwWKRgUCyG4koWSBQw&#10;DHq+BskR2xAXYqrgUfUxdNKAobafobiTvw2GYxUYut0eTjDsDedbA9lYiiVliorEdL41AHbnuxAM&#10;W+PG6Xa4eqI1TtjWwSFrQ9w624HnGwV3p2G4cakvrl8ch+MHpmPEgMaoU2IxbNWkFmrrl0Mdw5+w&#10;eP4gvHx+Cu+KHiAn/QwSY3ZowDDuL4Ah9SUUasFQBwqlX6FAYfC3IbAslQWGEWVA4V8Fwwh/GRP4&#10;a/2fDIZlqawylcqAQlFZYFgaBEvrnwfDLwNOBAS/BYYvCYZa97EuEP5rwLALwbAjwVDcxJ/BUPTg&#10;osBhGwWIMn+HUOh4rqWCyOcPBiLUa4KyGHrdGYzrR1th75bK2L25Is7taYxbxzrB8XR3OJ3nb5S/&#10;NbEUetySYBONC1mg0P2WaDQhsCSZ9f8IGM6FC8HQlWD48O5a3Ly8BkcOrMS1qwcRERmE4ncEoOIP&#10;CgwFCpMIhAKGMk2hUrkujRL4EdgRq6GCHsKOWBIl+bVEJ0fFEoIIhyHByTh6+AK6d+2D8uUr4pdf&#10;foaeXnlUqaoFw9YEw03wef4SEeExeOzxDHccXXHX0Q3PvALg5xcKxzsPYGFlg6s3HBEZm4rQiETE&#10;x6cjnXAmCac/vCboZefDx9kd1qs2Yc3kOdg0eynWzV6MA1a2/P/2ENnpuQTADyqzy9t371Fc9BaZ&#10;6cWIjsokfCYTNNORQnBLpe47eWH2rOUYM3YGTp26huzs1ygqfoe09BykpGYjJ68IxYRCCUbJyXsP&#10;v8BY3Hf1xpNnIbzvHCRlvFVgKEAo8zIVGJS6Eve7RnkIj83Gi5fxcHF9RTh8hec+0QgOTUFkdAYS&#10;kvIheRLFaqjAMIpE6uHhhTPnL+PQ0VPYs+8wzMy3Y8MmUyxevBxzJs+A2cKV2DZpPlY374ItDdrC&#10;gnC4RYaWK2+IbdXqYFfNekpqjGRKomw/yZDbCBo79SXQ4XNAilh2bKqLpI+YEXbo19KIUCNRqtKQ&#10;fwpkkQac0CYJidX4tmzUv5YuBGkBUwJFjLCzmmZqQ8iTwAYbretaJOf5A0m/RK2FUyTLCvT+gsq6&#10;5rL6AYqkb5wK2CjpJ6cJ3tDMl95WliSYoyyVBWRSXzKVCG2VwqZmXTUvwTZllf1HKn3dYpmTfoai&#10;0tt072mPIetWAkVK+heqeQM+K7nGEqn+g6WWv9ymAUSxFqp5Wcf700KhxmLI87LuxWp9gO+hWCXN&#10;9PSxrIIe5hHAbGZNQ5C7M96/KeTXLL/YEmL5e9iGWvz4+ft/fI8K5SqjciU96PPjoiwwlCHwJOCk&#10;U8eOBMPWKpH1PwuG0rewCcurW8sIbVs2w6xpE7Fy0XxMGTMKQ/r0QruWjdC9SzPs270GcdG3CYbX&#10;EBW8C4HP18Pn0QIFhmIt9Hafg6eus7huEcJ8NyA9ZqdyJQd6r2CjN18FnwgQ6sJh2WA45RMYPnEa&#10;B6frA3D3aj82hBPg/2Q6G82JbAhH4M6VXrh+ugOun2yLK0db4tTu+ji0rSYuHW0Nd8fBcL83FDcu&#10;9saVs6NxZPckjOzfCLWrfYeWjQwoyQv5C4xq/IAFc/rB59kJDRhmaMAwMcbsnwTDtTpaU+I+Fkvh&#10;Ug0UUlHBAnwL/rRk/N7SKm0106osAPyWyoJC0f/JYKhNcK2rsspUKgMKRWWBoYCfVv9KMNR1H2uh&#10;UAJNfg8MdS2FAoL/bTC80VMDhlc6EfYksETAsA0cz7bA7TPNcI8g6ERAdDrfgvPNS4CxNVyudoKf&#10;61CEP5Wk1vy9ne2Ig2bVsGvDbzi+vRahsC1un+qGe2d74f75vnC51B/u14fgsd1ITRSyshRynlD4&#10;yE6CSzQAWFr/XTB0uz2bmgtnBwHDRfzdr4XD1bU4dmgFLl6wQUioL14TnHKK3iMt/6OCQQlAEQkc&#10;ChhKHzkBQ7EYhkRlKHfoi4C4T2AYEZev+hiGR+UhMioHgdx2+OAZdO3Si/+nq8BAvzqM6uijplF1&#10;1G9ohI6d2mKLqQl8fX0RGhoBdzdP2N26ixvXHeHm+hRBQRFwdvPATtv9uMb1MYkZiE/JQnom24PC&#10;tygqeoePJLTX+a8R4RuE4zv2wXjhauxYb45dm61wYu9RuDt7wN8vBE+f+qqciI6OLrhwwR7btx3C&#10;ksXGmD17NTas24aDB87B8fYjHDl8ETNnLMPSpRtx795j5WouJBhK38KCwjf48FHGR+Y53wH5RR/V&#10;CCbunq/w1CcMsYQ+DQi+VlCYnPVOLQsoisUwIi6HQJhDgM5V7mT/gBQ4u/jhntNzeD4JVWlvgkOT&#10;EB3Le8wqVkPjKTC8cuk6KfU89h44it37juLQ4dM4efIiDh45iVMnz+HiibM4tnUHTEfNwOqmXbGh&#10;dgtsMWqBrTUbw6RqXRhXqImthEMZxcKqZgOqISwN6ilZ1ayPbVwnw9/trN0YtnWaYkfNRthh2BA7&#10;DLhevz6216iH7QaSlkRSt9TlfC2Vm8+W8xKVquCQktx3+8WSxUZea/mTqGO1jTAj/eOkn5yMwHKw&#10;VmMuNyII1iYANOIxDQlz9ZRkSLw91erCRnIWVtTXjGgilkEVDUww4zk/RQMLCCoroljzamM/YVbW&#10;2ZYExUgqll3VamKnGi5OM9ycLqBq4UtZSUskljDN9UoU7Zfb1TYCiErnwvIUmHL7Xt77EdafpJgR&#10;K6ucW0VWE6D3166HA3Xqw8agJqwJKjYClzVZXhmSsnXd+Np5OY/Ur5R/sFZ9HKA+B4BooFLBnMBl&#10;yXpdScqXfSKe4wCfoxKfnyTEVtbQEuBVz4vPVvaXqeojyfWyLMfsN5RnyTJ47GGj+jhcuwEOGvH+&#10;JKKa+4iFVJUhx5WUI8dojmXdC+jzWUpwkVgoZWxorQVWjrOpUl1J+p0eMmT5tRryHTOCKZ/vwsrV&#10;MZcQdtlsK9LCgvnjf4PCN6/xxOc5Zsyci8oVqyprYVVCZJXKVVGJIFmVZVXXqwK9ihVRtXJl1DLg&#10;FymhUMBQ40YWIBRXMmFPu1ziVpbchtKXUKWo4TaZaiORpW+hikRu3ASN6tWHkYEhenbthPWrV2Dj&#10;mpWYMna0CkJp26w+BvRug+uXrZEYb4+k2FMI8dsK/2er4e02V/Ux9HafrRHng56vRmywKTJjdyE1&#10;ehtCXqxR6589mKZgUFzJAoZai6FEIwscimRZDYl3bzy3j1cuZZdbQ+BwoTccL/dRcCh9DZ8/nIB7&#10;1/ri9qXuuHqsNS4cbI6z+xrjkJURTtg2xr2rvfH4/ig4Xh+II3t7Yt2SDhjWty5aN9JD6yY10ah2&#10;VdSq/gsMq/0XJo/vgCcehxQY5mdfQEq8po9hShzhMNZUBw43fwJDbVSyAGEcgVCikQUGPwea6LqP&#10;lxIGNdHF4YS6cIl+LQPq/ooEDsuCyLIAUCKQQ/wIVaWkC4LStzDUV/IECth93e8w1Lfs1C1lqUxI&#10;05EW8sq6L63KOk6kHRJPpD2XtjztPp+uxY9QpwU/AqEsh/gS8DgtLV0w/LMqDYRiHSytIO8vA020&#10;YKiVdgxkpW9YDHXXadcLGIrlXAuGkuDa496QL8BQ5GLfFxKh/OBaVw0YXuqAuxfaE/zaEQxbwv5U&#10;M9ifaAzH001xh5DocLIxbh5viIfXO+PJ7V4I8hiF4Mdj4XqtG07u4P9Qk8o4tbM2rh9pyf27KPfx&#10;gws8x+UBcLs6GI8IhB63CKqEQAHCz9LkK3xwdaSaCgxqgbAsK6JmFJQ/D4bujvM5nQ8Xh4UExOVw&#10;stuAM8dX4/yZbXj6zIWgU4DXBB9lMZT+hVooJAymcln6GWYUAFmUWLx8/GPx/FUMEjJfI7dYAi8+&#10;IjQ6B68CkxBAyRB3+/cdR+dO3VGxQmVUr1YFRrWrY+Cgnhg/YQRWrlqKixfPISQkGGFh4Xjs8RTO&#10;D9zg+dgb/q9CEZ+Qgpd+/rh8/Rac3T2RmVeEbAJhZt4bwmci/P0JfF4+ePbkuUo/c+PsVaxfvBab&#10;l2/Eji3WOHXoDFydPXHyxCWMHj1VBZS0btEZdWq3RK2aLaGn15DXVQc1DZuzLeiFEcOnYuzYWZgy&#10;ZQEsLPYgMDAab95AwaAMhfeWQPiOIPqerCaRyJnZ7xUYPvUJVeln4pMKkZSp6V+otaYKIEpeSAFE&#10;sRaGxWSpuhM4DA3LxmPPUDjd9+E0BL6v4hAQFK/gMJ5kXlBUMvLJ6FHjMWzYaAwcPBLDR03E5Klz&#10;MX/+MmzctFVZDneYbcdWEvGCHkMxt2FbLKvTEqt5k2sMm2BV9XpYRkhZVb0OVhME1xEKlQh96wlm&#10;Gwkzm4yaKBlTm2WeQLnJsBE2GTTERu63Ub8BNtUgYLLx3lTNAJuq6sOEjbrkottOkLGRfHq1NX0Z&#10;lfWRAGrNxl5GPNnBfXbKPjJMHs+706A+rAl+NvpNYGvYFDv1CaSSb5HTHQTEnTW4Tw2WU4P789ol&#10;jY7AhKSRkQhoZWGsUgvWlQyVBCwlBYok2pa0OTbVaiuLoyTdtqpsAIvK+jCrICOcVIMll2X4PBkR&#10;RCykIpm3UMPiSZ82ghHhSwXqcJtK7kwoteZ5ratKuh2xeGkCLiT4QkZXsRXIUeBYFwcI0wdqNSA4&#10;CQATcMWFz30lmbWkZzGvVB1byuvBkuAiybYlYXNpbeN1b+N1WsrYxZUMsF3PkKqpptasA7Gsqghf&#10;lrvLkGUbsD4oKV/qXInlyLpP27lNugpo+/TpSqDeRsCTUwlokamsV5Y+HqegX1zG3KYCTgRc+YzV&#10;/bM8uT+B5ANGDbCfsCrwvIt1pdtvUFuOlH+Q78pBvgf7SsrQWpu1rmyNpZYQL6DIbVLnW1gXq1kn&#10;8wiRSzp0xs09tkiLisDbN8VIy8zE5Ws30LNnP/zycwX+oKuiBuugml4N1c9QFwyrVdZDbcOaX0Jh&#10;CQSqZNacl6l21BNtChsFh61KwJBQKJZCsRgKGIq1sJq4pw1rYcqE8di9czvMTTYqd/LAHl3QsVVD&#10;TJvQF27OR5GVdpdgdAQBzzcoF7G327yvwPCV13JE+hsjJXK7shgKGD6XPIYlYOhxR4BP089QLIRa&#10;MBSLoRYMPe6MVVZD99ujCHkDceN0N9if78lGcAwCn85mAympKwapUVBunGyHS4da4Nzepjhsxedo&#10;YYTTe5vh1oXuuMGGa691J8yfVg/d2lRAk9q/oXVjQzRvYKD6GBpW+06B4aOH+1Ccdxd5WecUGCqL&#10;4Tf6GGq08RMUaqQbaKKBQl1LoVgJIwhuAoVhEvlaBgx9S5FlSYIlBA51JLD4V8FQC4Ua+Ps/HwxL&#10;Q6Ho98BQ10JYGgZ1VRb4/ZH+HBiW7Ur+q2CoC4Vaq6GAoYx6ogXDR3cHfxMMXa53hwvh8P7lzrh3&#10;kXBIMLx9phXsTjaF3fHGsBcREO2ON4LDqSZwv9EF3nf7IcRjNPxchhIYW+GQWVUcNK2Ki3u5z4l2&#10;cDrXTYGhs4xwcnkgwXAIwXAEHt0cWQKGY3Qk+QpHfQWFkqbmvwuGMiSem8M8PKRc7Bfgvp1EJq/B&#10;uZOrcPa0OTweOyI7LwuvSUFZRR+RnA3EZ3xUEuthctZH1b8whYCYka9xJwsASb+5jIIPyCdApWV/&#10;QEBYGrxfRMPvVTyePw/Fdqs9aN6sDX766SdUKPcLOnRqAesdpnjg7IDnPp4IjwhGVlY60tLSkJyc&#10;isSEVCQlims3C5GRsXjk4YnDx07iwOETuHjNDifPXYHtvqNYsmIdxk+cjjFjJmHB/CU4eewMnG4/&#10;wP6dB7BywQqsmL8SJwmGTnfdcOTIWfTpOxxVKtfiNdRAuV8NULlSfVSqWB/lfqmFn36oju+/10O1&#10;Kg3Qp88IbNxoiatX7yCRVCxg+FbS05SA4RtKLIY5+R+QnFaEkIgU1c9QwDAusUAFmIiFUBOVrLEc&#10;puVI0nBxvxepiG6xHAoYRkblwedFLOs+mNMYhISlIiwilWCYiMiYVGRkv9aAYZMmLVG/QTMY1W2E&#10;OvWacbkNWrXsiFatOqNj5x7o3bUP+rbugu6EuAF6tTGaGl+lDiYQlsaVq46Rv+hhTPkqGFOxOsZW&#10;rIHxbGgnVDTARELPJO4zkdAxkQA1gdtk/7G/VlEa97NID2Opib9UwrRfK2LS979hOhvguQScub9W&#10;xuLy1bGacLSlViONhZIQuYVAaUpA2kKZ1KwHY4LWRkLU2sq1sVavDjZVbwRTw1Ywr90WZrVbc98W&#10;MDVqATPKvDZl1AwWtZrAkuBqSdiSYd3MCAzbZUzhGvXUqB3GlWpic+WaMBNLKNfJvAkf8BY9Xgu3&#10;b+F9mRAaNxMkN3LbesLfJgLlVgKJCdeZEPC2EOY2s+yNvH8Twp8l4cWa17xTkjJzakWQseC+loSf&#10;bQQia7FeEaQFhGW4PBuxeBJyZNlWLK6s/z21m2BPHc4bNsA2Qpwljzfj8VsIOGvLV8WKnypiTbkq&#10;2MRzGvOcpbWJ17qRQLiB2sjno5Y5XV9BX0nWyzpj3os6Rs9AaSOf38bKNbC+YjWs+U2PZRDeq7E+&#10;eH+bCZRbeD4z1okZIdOCz0tkRfCyZp1uI8BuF5gntMvUnGXLvtp9rFhX2yjZvpPPeVetxmrenGWZ&#10;8xokgbUt62VPXQI+odiKUGnF+93GY7fz3nfwHZARZHbx2J18nlJPO6Q+eZy11DnBcYcALEF2V02N&#10;JMfhdkOp+9r8GDHCMsLj7NoNsHbwUNw7dQoZCfEEwzeIjUvA7j0HULt2ff6Qf0N1vicGBENtRPIX&#10;YKinp1y+n6Gw9RcgqGCQ4KfGTZb+g1Sr5s0VBOomtRYwFMm8BJ2U//kXtGeZ2y3Mcfn8GVht3YxJ&#10;I4ejd8c26NKmEdavYgPnew15mXcJPHvg/3QlfD0XlQmGEpUc7LMWsUFbVR/DkBerVUobXTAUidVQ&#10;G4AiUKgLhmIxfHyXDYT9SNy9ImDYFTfPdGcjN4wN5VQ2otPYILKBuTkAjmygrhxqqcZsPWpVD3tN&#10;a2EPdWZ/K9w4RzDc3gnTx+ijRZ3/RD39H9CuGeuvaW3UM6wIg2r/IBh2UmBYlHsH+VnnkZ60R1kM&#10;k2JNdaBwM0FwEyWWQpl+thbGhkveQm2giSb6WGsp1LiPxVq4gGAooEaAeaUBlT8rbWCEriSCtrQi&#10;AzRQp5urUKuywLA0FIa8FPASsNIAoq5CXs7+BGV/pE9gVkqlQU4LgdplXWn3LS3d8mW5rGO028U6&#10;qAuGWqthWSoL/P5IfxYMy4LDvwKGWmmBUJPDUGMt1A6HJ67kR3cHKSgsCwwf3uwJ1+s98OBKFzhd&#10;6gRJWq0Bwxa4dbQRrh+qT9XDzaP1lWv5mWNvhHqMQrjnWHjc6IEzOwyxd1MFnNxWE3ZHW+HB+a5w&#10;vtATLpd5jksD8fDKELhfGwb36wTDG6OUvkxmLTD4NRSK+/i/DYYOs/DQbi63z8EDTp1uLcTdmytx&#10;+dwanDq+GU5OVwg6iShS/Qw1/QolVY1IWQ4zZDSUt4hNkb5z75SFsPiDRvmEJololmhcH/94PPYK&#10;wUvfaDx5EoBNG8xQt05DfP/dd/j5x+/QvUdbXLpyAglJ4UhLj0dSciwys1MJhxlIT09HUFAYHtx3&#10;w9Urt2BtvROrVq3GxEmT0W/AULTr1BMNmrZGnQYtUZltRbny1VC1Wk106NAVxpu2ws3VEw8fPMKe&#10;nfuwYeUmHCMYerh7q8CV4UMn4Jcf9fDD38vht59qEArroZZhS15bG+jrN8Jvv+njP/7jN5Wi5uzZ&#10;awgNjSMUvldpasRiKIBYWPRWubCl758MXZeYUoDQyFQ8942Ab0CsshimEI61fQtFMp+e+4GS+nmD&#10;aMKj1pUskdtBwWnw9YtHcEgaomNzEBufg9DwZISEJ7D8XA0YziP5zpi9ABOnzsGECdMxYdwMjB83&#10;E8OGjcfgYaN5c6MwYdBIzOw/AosGjsGKIWOwdshYrBs8GqsHDMPyPoOwuGdfLKQW9OzH+QFY2msQ&#10;VvQbilUDh2ElK3dF30FY1nsglvbsj0Vde2vUpRcWde6Fhaz4hazkWc1aYVr9ppjLh7CwRVtMN2qI&#10;iYSHCQTNOQSkFQ3aYFndVlhevxWWNeaUWtqwORbWbYa5hImZ+g0xt2ZTLK7XFovqtsNsg+aYWrUR&#10;FvAhLKrfFssatseKhu2wvEFbltUKK+u1wHICxzKeZ3W9ptjYuCVWs5x1dZpiPctcTdBYwhdhHs8/&#10;l4A6h5pboQbmE54WEKaWEAKX1aqPxQSQeVUMMYcANa+qIVUTc7k8j1CzgBAj21cQTNYQPtZxuqFm&#10;XawnpMj8aoKGrF+rr9m2ntvWEVZkSLc1BK91hBrRem7bSAAyrdcYWwjwa/hiLqtUHcv09LGQ51rI&#10;5ZmE88k/lsOUnypg+q+VytTMctUw/bcq3KcSVVFJlmeWq8rteoRzPczg/Gze5wwC5oxyslxZHTtN&#10;9IvsXxmzCYgLqhpgEa99idxjZQMsYb0sI8yt4DNbSWhdRSBcz+e2hjC4mvOrCH+ybTEBdEklQ7Xv&#10;ckKlWJyX8HjZby2hbh2hdyWBV/ZbXKkGVhLE1vPeN9YWa3R9lmOEFawbma5mXa3nuo18hhsJh+v4&#10;vNbz2I2EcmPCoTGf0TrWzfrqhlxHCKbW19DH2mrVsaGGITaw3lcREOfwHFPqN8KmCRP51X4RCTFR&#10;yMvLh39AMNau3YRq1Qzw66+17uKoAAD/9ElEQVQVVJSbWAwNWI7AYTWCoVgKBQwFEBvUqfPJUviF&#10;dVDcw1owJAxq4VDAUDfBtXIfN2n6KU1NzRoG/IfyE4YOGIjzp0/B0e4GTDetw6BeXdChOb80O7fA&#10;vl0CQI7ISLqB8IBtBMNlbMzmlwmG0sdQ0tVEvtqMSP9NhMRV3HcBvJ2nKxh85DhOSeBQQFF3eDwB&#10;Q1nWwOEEZTF0ujZYWQvtzsnYyP2V1fCF+xTlVna/PQz3L/fBtcNtFRQetaqPw1aNccC8Dk7va4mb&#10;5/vg2N5eWDyjIVo3+LsCww4t66J9i3oqXU1tg5+wcG5/FXzytvA+CnIuIDNlH5LjLJAUowFDDRQa&#10;KzCMixAg/GwtFChUKg2FJYEm4kLWWAs1LuRQgRMdWPkzKgsMtdGzugqjQssAw7KgUFQWFAa/EKgq&#10;CwzLhsBvSQtnutKCmxbk/hkw1Jb1e8do9wl+SXAj9EkdRhCaZfotOCwNfX9GfwYMy0pVI/orYPi5&#10;X6EGCLUuZK21UEHhnaGqj+E3wfAWdaOnAsN7Fzvh7vm2CgwdTrdUYHh5X21c2mukAFHS1gS4DkX8&#10;i6nwdxmKG4cbYd/mcjhkqocr+xrjzqn2cLnYneqlXMgChW5Xef5PYDhS6QswJAS66kChAOG3oFD0&#10;18BwNsFwPveZA2eC4f1bCwiGK3Dz0jocP7IO128cQ3RMKArevEUeIUgsg5KmRiyGqq9h+jvEJBcj&#10;LFYTOKFyGBZ9RN7rj8jl/jlFQFRCriY/37NQ/r+Oh4eHL1avMkbDhk1QqVJF6FUujwGDu8L+9kWk&#10;pEUiNZ0wlRBJRSMyKgyenp6wsdmNsWPHo2uXnmjWpBkaN26C9u07ctoC3/1QHv/2tx/w/U+V8cuv&#10;VQlzVVD+t6po2KAFVqxcB1e3x/B9EQgXJzdcOH0ZN6/chtfjF7jr+BCzZyxG1QqGKPePyqj8W02U&#10;+9UI1ckkdeu0Rb26rQmHDfGf//kbOnfug3PnrvGa0vDu/QcFhm/ffkR2DqEvNQsZGbnIK3wPGcc4&#10;PeutGhs5PDoD4VEZSEp9o9zG0rdQC4diPZS60kQrv1YuZo3VMJf1XYCw8CyEhmUgIjIHcQn5BOYC&#10;RESlIYhgKu5kBYZPvX1Zqb4k7pesJF94enD66AXcHnrBydkdd+86w9n+HrzsH/BrxQXe91zw0skV&#10;fpy+uOMEbwdHvnTX8fDqNbhQbtdu4vF1ezy1v8P97+KZwx3Os7JuOeDJTXtuu6WR7HflBjwu89gL&#10;rNB9h3B15x7c3n8Et/ccwrG1xlg1eBRG8wEMNSQkNmyDSY3aYGrzDpjWthNmd+qKeV17Ub0xp1Nv&#10;LOhOIO0zEot7jcCsdgMwoWl3jG3UFZNb9sL0tv0xp+NgzOs0CPPa98Wctj0xswVhtGVnLGzXAwvb&#10;dsf0hi0wrU5jrOnYHTuHj4PtqInY0nsQVrbtgiUt22NR83ZY0qI9lrXuiJXtumIjIdik/xBs7jcY&#10;a7r3xmJe07yWbbG0Qxes7NIDa3v0xTpqNa9xXYfO2Ni6DdYTGkSb2rSFCV8847btON9ObdNqHaFi&#10;FaFgXYtW2MDlDW0oTtcQFjbyuPWcX1q/AZbUa4BVLMu09wBYE+B3UNsGj8D2ISPV/M7hY76QNbV9&#10;2BhYDB4J0368bgK9ca8BSpsI7Ou69sHaLr2xvltftWzSqz82c7qZ92ncow82de+D9fzhLGslddEG&#10;8/mjES1o0goL6zfDAsL1PNbfnFoNMYtwN4NQNoOANo2gJtOZhvUJ77KuHmYR4uYaNVKayf2mVjfC&#10;VEKdaDKhbyJBcXyF6hhP+J1M2J5OIJtFaBbNJFRPI5BOJVRPJkBPIhxPqFyDx9TAVALrNEpNK+lx&#10;qofplapiZpVqmFW1OmZUqYop5Stg4s+/YEHFSphXqRJmc/0kfUPMbNcee9atxxMXZ8TERCM2IQl3&#10;7tzH4EEj8NuvFZUruWZN6RtSGzUNaqFGNX1lNVRgWKGiCkBpVL8+Qe9zH0ItFLbks9PCogCiWs91&#10;rbhNLIOqb6Gs53OXfoUCh00bNlKwWZMgu3g+/6Hetuc/nzsKDMVa2L5ZPUwa1Qe3ruxFWoIzEiLP&#10;seE3YyO3DC89pH/h12Do67lUgWG47yaE+21QwSe6YOh+mw2CwxgFh+JS1loNdcFQ+h9qwHAMnG8O&#10;w90rA+B4qR9uX+rL5cFsGMcrMPS4MxJOl3rD7kRnnLBuiCOWDajG2GdWG4d3NMCpA21wcn9fbF3b&#10;BT3blketKv+FNk1rolVJupoWjavBwnQWosJv4uObh8pimJa4W7mSE76AQmOC4EZCoADhBmq9AsKY&#10;sDUl0rqPCYbalDQKDBcqa6HGhUz4IryFCIgQUP6syoLAsgIkFOQIxJUBgWXpM/R9hkKRdllXwS9m&#10;qf59f0ZlgaJIC25akNNCoXb9X5H2eF241G7TgmHQCwKb78xPYCiS+iwNhaKywO+P9GfBsDQciv4K&#10;GGothLpAqJXWWuju+Ll/4bfA0PV6T35EdcWd8+0JhW2o1nA82wZ2x5ri4p5aOG9rqMDwiX33Emvh&#10;GNw/3waHtlbEno2/4LxNXTiebKfA8P65zgoM3a4O+gyF10YoMNRoFEGUACgiDIo0VkKBws+WQne7&#10;8V9Boegv9zF0WAA3+3l4SDnbL8A9uxVwuL4RRw6uIgztRnDoK+QXF6PgLZCWD9W/UNvPUNzIsSmv&#10;1agn/qHJCAhLUYmaoxNzkZxNCMqQgJQ0BYYvX8UiLCKNYPgSa9dsRocOndC0aWM0aVwfI0f3xV2n&#10;q4TCKOTkJyMtIx6JSTGIig6Dk5MTlixZgnpsT3/++VfC22+oZVgTAwcORk+237/+pocff6qIWnWa&#10;EhTbonbtJgoMa7Bdmzt/CZxc3ODnFwRv8tP9Oy64T0Z69PApnJ08sGr5RtTRb4Ryf6+EGpXrwcCg&#10;KQwNm6NB/bYE13aoVasJvv++AsttjUOHTyA+PgXFr9+juPitikrOyingteYiMztfgaH0MVSjkxCO&#10;07PfI15GOGH9SCJrLRgKCIr7WCQud21kskCh6mcYlaeGxIuOyVNJriWPYVJKoQJD/yBp97I0YPia&#10;D6TonWbIFRX5IuZaknhB4Qfkv/2AAm4sLniDD9THwrf8Jy3Ob0Fakm2RrC/Ce+ptYSHe5BfgHec/&#10;FnE/Cmoqx73GB97Ve+pDPpVXhHei3EK8IxWLijJykJuSgbeshOLUTIQ8fYm9ptYY2W0AWhk0RIe6&#10;zdG5QSv0adEJI7r0wcR+wzFr5EQsGD8TCyfOwbIZS7By1iosnrIUs8csUFowYSmmDJ6N6cPmYdao&#10;hZgziutHzsW8UXOxcMw8rJywAFt4zOapSzCty0AMINQs6TsYp9ebwmHnflzaugPH123BiY3mOE4d&#10;k6nxNpwzt8Xtgydx/8QFOB0/T6g9irNWNjhqYolTZjtxZdcB2O0/ipu7D+C8mRUOL12OvTNmYOek&#10;SbCeMIHTiWr5yPx5ODJvLg7NnYMDs2di/8wZ2Dt9GmynTsFezh+YMxsHKZnumTEdB2U/zttw+/5Z&#10;M3F61So47TuAZxcuIYDQHWjngODbdxH94CFiXB9RHohVekx5IoJfNSGOzvC/dRcvrtrj+eVb8Lli&#10;p/TswnV4nb+GZxdvcPkmy7ut5H/D4ZN8r97CkzMX4XzoOBxs9uGmtS1uWe+G3TZOLXjfvP+z601w&#10;fOUGHFm2BvsWLKeW4dCS1TixagNOrd7E7VtwcZMZLhmb48KmrTi9djP3X6/22z13MWxmLcDOGfOo&#10;+Zyfj7388R1avILlrcbR5Wu47xocWbqC65bBds58WE+dCfNxU2A6cjy2DBoOY8L6ekLt6m69sZJQ&#10;LtC+rlc/ruuLVd26Y3GHDpjTrBmm1KyFMQTG8bXqYFLTFlg7ZjwcTp1GbEgY0lJTERERhePHT6Np&#10;k5b4+99/5D+NcjCqVQ+1jeorMNSOfFKlIr8Gy1eEQfUaaExg1/YplKTWWsvgJzBUcPjZmlgWGLYk&#10;FDaqVw/1a9chdFZClw7tcWDPXjzz8oS7mwthaTN6de6ALm2bYNWiiXjmcQF5Ga4EoGMI9DEh7C3D&#10;cwWCJcEnbgKGMp2n8hZKAErYy40IfblOA4aeC+HtMoOwN0mBobiIZSrwpzsKihYMBSA97rCRcBil&#10;wPD+tcG4e7m/JgiFcPjIYSSBcjweO47CXTZQ9me64fTuZjhk2Qj7ttbFzo0GsDExxO6tDXDUtjd2&#10;mQ7E4G7VYVjx39GsXhWqBupU/w29OzfCmeMmSEm4g4/vXZCbeQbJcTsQG2FCGNS1FG5EHKFQA4aU&#10;shSuQSyhMDZEoHAVgXAFYbBkmLvgJQTCxSXpZeYTTjRgqIW98FezNIDHadgrwgvhRBTmN4MqiYxV&#10;0xmIINxEcFkz1cyHi5v05XSK+4sIQQpSuC3ElzDHskMISRoI1F0umVd9BikFfgKEsxDko1GIwGEp&#10;lQWAQTKqRxnrRVoY1A4jp4aS47k1UFcCdtQ/A4ZyjBYMtRHa2nWy/ZPFUOqEdRjBehc3e0SAHMv6&#10;V/X8GQpln7LATxReorK2/VkwDClj9BONO1k77J0GDsuKStaAoQYKtX0KtfrUt1CshVowlCHxlAiG&#10;9p/B0PVmb7hc68GPqC64fbY97E+2xe3TbXGH8zePNMWp7TUofYJhI/jc7U8wHA1vx744u8sAu9b9&#10;qKyFt460JBB2IRy2x70zXfCAvzv3ayUuZOrRJygsAcMSIPwSDL+Ewj8PhpM+gaGrnQYMH1JuDjMJ&#10;hQKG86j5XLcALg5LcN9hJRxvrcfRQ0tx6qQlfF89RU5hAcg9yCj8iOScj4TCD5QmwbUkso5MyIVf&#10;SCKe+kaqwBO/4ETEpBQoF2lAaCq8/WIRGJJK6MnEo0c+2LjBFH369Ee3bp3RuXNbTJ02Gg+cbyKN&#10;YFj0mozxLgeFRVnIzkmDt7cXQXIt6tWtjx9/kOFOf+T/d0OMHjUGAwcMwfc//oK//e0HVKtWm21B&#10;e4JmW1SuqI9yhMORoybCju1tSEgEfJ6/gt0NR1xh+/nY3VvBoSVZoFXjdij3gx4MqtRTASh1ardC&#10;I0Jh48btYWTUFJUrG6Bd+244d/4qMjLzlOtYRjtROQ+JUKq/oUyF0QSpuCxjJhe8BlIyipGYWkgg&#10;FBeyFgo1QSjafoXavoUylSCUiEgZIaYA8QlFSonJxcpiKMEnvq+iEB2bqQFD8dMXid+erCe+eyH3&#10;XC7k8cLyZZw+Sta/EZ83931HfeDye16cJGF8zastJt2+5X7vS9a/5c6id7yJD1wW06hItsnxRYVv&#10;kJ2Vj8yMfORkFyMv/x3yeWKhZDGhvn/3gY1zNm5ev4uxY2aifsP2qN+oA2rXb43WbXtjYL8xmDhu&#10;HmbOWokFi4yxcOkWzF68BdMWbMbkudQ8U0ydvxVT55hixmwzTJ2+BROnbsbEadw2wwRTZxhj+vQN&#10;WDjbGBuWWMLWeD9mD5+Nng3bYHq/ETi/6xBun7qCSwfO4uy+Mzhz4DzOHrmCY/svYp/tGVy/7Iyn&#10;j4Pg6e4PJ0dP2N9wxe1b7rCnbl5zwR07NzjZu+LeNUdcO3Ia53buximLbTiwwRh71qyD6dx52LVi&#10;FY6bmOL4ZoKU8WYc27QRRzduxOGNG3BowwZOuWxszH1McGLLFjUVybojmwhYFha4vn8/nt2/i5hX&#10;vkgND0N6ZBQKklLxhpD9NqMAbzMJ3Vmv8S5TRDDPJMTLOtb72/R8NX2XSZiXdVx+m57HdQV4n8X9&#10;ZMrt7zPz8VFCwnKK8TGHHwBpOShISEN+PMVpXnwqCpMyUZiYiQKuy4tJRnZkIjLD45AaEo3kgEik&#10;BkWpZVkv2/PjUpAXl4q82FTkRiVxfQIywmKQFBCOON8ARPFHFur1gvJBHL/GMsNjkRudiBzulxsZ&#10;i8ywMORERCDFPwDxPn6I8fJDiMsT+N5yxNPL1+F2+gJcjp+lzsH99CU8vXQT3lduwfXEGdw9dBSn&#10;TM1hvWQ5TGbNwd71m3Da2gbuN+wQHxTKj5N0FOXmI9A/CGtXr+PXY2388MOvqFK5OsGwrpJBDUN+&#10;MeorOKxQrgKq6FXh+loqVY1YDAX6pA9hM0KeSOBQ40b+Urr9CTWAKH0OW6BJg/qoUaUyyv/yI8aO&#10;HIY7Drfg99IHDx+6YstmY/Ts1gm9urWCzbYVBCFH5KU5Ij78IPy9N8Hv2Qp4P5qn8hZKihqBw+fu&#10;81T6Gr8nS9RoJ8E+awgVaxUkBjxdhpeEyKf3pylrobiH3W+PJhRKP0NJdj1Z9UF89kADhpq+iGMU&#10;GApEutwYhruXBsDuTE/YnerJBm4AG5AReMRtD28Ngf25Hjh7oC2O7GiOvWb1YLO5JlULNsYN+Lvr&#10;BMs1vTC0Ww3Ur/qfaFG7MpoasS4r/4jp4/rg0YNjyM1wwvtiRxTlnUVqPMEwzITSWAi1EjCMJxCq&#10;tDScxoeuJhSuREzQCkQFLUdE8HKEBy0jCC4hhCwmDC4iHAmoCLBoQCiKECP9AaP9ZyGKQBj5agYi&#10;/aYT9gTspiDUZ3KJSs9/qfCXU5XCXkxVyyHPJ7GeJykYEkuZuFHFWiagKPCjAUZCG9fLdlGYAJtA&#10;HMFFF17KFPcTEBQFcjmAgCOS+dIK5j4CTFqAEsj9lpUzjNK1KmqlBb0/ozIth58srQRDHUUqINfM&#10;C3Rr4JriNZdWOO85koAZwesRybKsD5F7LAMCJQK5LAk0autC9hNXssatPA3+T6aqkU6+7T4eq6yE&#10;upZCBYTUI6fhcL83DA/vDIHL7UGEpgF4cLMf1RcPbvShxLouIiBe7YkHl3vg7vkucDjTAXYn2io4&#10;vHmsFQ5vrYYNs/4N5kv+QfhrAd97QxD8cBTunW6NgyYVFBRe2tMAt0+0Y3slQ991xf0LPVXeQk0y&#10;62GfdW04NQIPrw6n+NsskatMS/Up/F0wvDnhy7GSbxIOb06Gm91Ubuf/ELsZcLefwd//TCV3h1lw&#10;s58L19uL4Oq4FC6OK+HksA4Xz63EyRPGcH1oh6S0dMUdGQXvkJL7BsnZMnayJrF1ogRWZLxGZGIu&#10;gqJSERCRhuCoLKRkf0RUQjF8A1Px9EUcfHzj8eJlDJycnsDczBrjxo3H0GH86BzUB0uXzoabmyOy&#10;smKRl5dIzmA7lZ+EwsJ0xESHYo+tDdq1aYeff/wN//gvgcBqGD58JEaOHI2ffvoV//Zvf+f/+Wr8&#10;v0+4I8xVq1oHv/5cFT26D8DJk+fg/yoEz739cOumI06fugDnB+64e8cZ+/YeRpfOPfHzTxWgX6Mu&#10;6tdthcYChY3aK9UybMRzVsaQwQR01yfIJQvJGMqxsWwfxRgnhjvykoyRrFLVFL9HTt47ZFPS51Cs&#10;h6ls2xNSJdl3cYmVUJJaa8BQQDA0WiKSNYAo1tbQMA0ciktZ0vuISzkgMBHePuF46h2KQEK3AsN8&#10;PhAl8dlLB8fCD8jgQlreaxL8a2QT/MRyKEQvxCpwqKyM3D+fIJfLfXPyinmhH9W2IgJhfuFbFBRp&#10;xvKTfd8KLBIMhXRlmpkr4/0lISI6CYkpOUjPKuQNFiCV01xWiOwjptNHj19h/qKNaNyyB6rXaoOK&#10;1RujTuMuGDB8FibPXot5K8ywcP1OzN9gi6krrTF+sQVGzjfFiLlbMWy2KYbO2ILRs80xciaXp5tg&#10;BKej55hjDDWOgDhtlimWLLaCuclBzJuyCh0ad8KYAaNxxPYorp29heMHL8B213Hs3Xsee/Zfwlar&#10;4zChzl51w5OX8XB08cOpi/e57ILrd57i5l1vXHN8huuOXrjl4I4L525gp8VObN+8FfvMrWBjaopd&#10;mzfDZOkyWKxZgz0Evd1s6Hdv3oTdBENbQuGuTaJNbDS5ntv3EgpFu3mcyIbbbLht/9atOL5zJ//x&#10;2CE6KBCpMTFIiY5BfkYWPvIt+lhEMC8g1Ofy2WXxGRIQC/iAi/NYv9z2kc9FjdJNfZRnWvAehbnc&#10;zh/nR74Hb/m18J5fBB/4DCH7CuBzv3dc/4ZfEx8kx0DJ8eB6tY/sqyuWA7684Pk+rSviIbJe9pfj&#10;tPtx+SOf+dvcIhQTRnOTswlpWShMJ+DmcCc5n+wvpm15sYqL8SE3F4WpGXgjPghC63ve++vkFOTE&#10;xCMtlFAaHKmUGRGHYgJzEVWYkIgw7+f8Ij+POxcuI/z5S2REx+Jddh7eixW76DXysvLgfN+F/1wm&#10;EAp/xs8/lFNgWKtmHSWDGjWVK1mlrZHAk6pV+Q+jNn/0jT65iQUImzZu8rtgqKyJlPQp1IJh6xbN&#10;0Kh+XVQu/xsMq+thxZKF8Hz0EL4vn8PB/hZWrliKbl3aY/igrjh5xARpcfcJhnaICd2DV8/W4YXn&#10;Ujwl6GmSW0tSa40b+bn7/LLB8NlyBIjVkPtL38IHkgCXUCdBJk+cxGpIQCQ0ijRgKH0RP4Oh8/Wh&#10;uHd5IOzP9satkz1w+2wfOF9lo3RrODzvjiZoDsDVE11wwrY19mytC+uN+tixwQDb19WF1eqW2LCg&#10;PQZ3rYpmNX9Eq7pV0LSmHhpUL4fFM4fj5dOLyE2/h3eFDijMOYWkGCve52bEfAWG6z6BYXzYGsSF&#10;rFJQGB24/BMYRgUtRWQJGEYGLNRAoa/0CdQokuAifQQVFCognKYkkPcZBP9YYYRIkXZZwDDYhxJA&#10;KQHDz3D4WVowDPSZpqCwNBiKResrKJT13K6FQpFAob+4RUuWdRVMENJa07Rg+C39K8FQu6yshoTh&#10;CKUvwVBXWjAMfTHtKyjUShcIRaFyfzowqKuyoFDWCxiqe1VgyLr7FIQyFa88p0A72slfBUOBQre7&#10;/B3dGcz/zwPx0GEg7hMGZbjIu1ekPy4/oK5JHkPCIZfvX+quwNDxbEfcPt2Bak9AbIO9mypi4ej/&#10;L7Yu+g4uF7sh7NE4eN3qjXM7DbHfuDzO7jBS1sI7pzoQCrvA6XwPQmEfuF7p/9fA8Pq/DgzdBQyp&#10;b4LhnZVwvrMe1y+uwaljG3D7zgVEy7jC/JeeWfQWqZxJyX2vchgmyrB4BMPU3I8qz2GajPsr85Lw&#10;mtsj44vxMiAFT57H4OnzaDzxCoGLyzNcvnQT+/cfwK5d22BltQXnzh1DcLAP0tKikJIajpycOOTm&#10;JeDN60xkZibgyuULGD50BCpXqIp///f/QLly5ZUredSoMQTA8vgbwfDnnyupCGODGvXV9Nefq6FN&#10;qy7YZrWLUPe4JFH2A1y/Zo9LF6/j0MHj2Gxsht69BhA0a8HQoL4GDBu1Q5PG7dGoQRvoV6+Pn76v&#10;iJEj+D/Wy5fQ+hZpqbkaMCRDCRhqHbT5bHdjEzKVyzeekCxD2Mm4xlmsj7gkSVOjcR8LIEpkslgN&#10;xX0scKgBxEwEEaoFDLV9DAMCk/HCNwbPnofD0yuYCoSff4wGDCUaKJsnyJTxCvPeI5WNcAoBIilT&#10;ol2KkJ4vcPgOeQQ+oXpeL/LZSIufO4crMvkg8wiBxbx6WZ/OAlMyCgh/kmeIUML9ebiyOnI3vONN&#10;5vIFSM7MQQoBIFvAkhuS0oV0c5Gcno8C8aVTrwITsGHzHjRvOwjl9Jrhu3L1Ua12R3QdPANjZm/E&#10;7DU7sMj0MBZuPYpZmw9j8vr9GL3CBsOX7MTg+dvRf7YlBs00x8DpZug31RT9pm/FwFnmGDrbAsNn&#10;mGLMTBNMn2+OdRv3Yz6BsnmjLhgycAKstx/GiRM3sWffRQWDVrbnYbn7EtZanMBmm0u4+iAQD3wS&#10;cOTqI1geuA6bk7ex5/Q97DjmgG1H7HHoojOu3n6CYyevY8WKTVi1bDWszcwpMzXdtHoVTNaugYXx&#10;RlhSVsYbsI1AuG3TelhyKussCX9WhMZtJtSWzbAgEFoQHs03rldT2Wa9dQsunD6JF8+8EB4ShIjQ&#10;MGSkpitwK8p/h5zMYqQl5yMxIQfx8dmIjUtDYlIWMgjg0lVAhcNTeXyOKal5fOH4JZaWw5eNHwU5&#10;hZwWKVCXrxd5UWU5JT0baZl5XP+a0K/5GHjPZywA+Z7P7C3fpTeFXM/yX+cLbH5WfvZb5GQUIysj&#10;H1l8zrn8EizMfStDEuM94fA138ECfjHmZhYhLSlbjU8ZERqDmMgEZIt1k+/gR75DCkY/8H3LzISv&#10;lw8b00C85nv3nlD3Oq+AMJFJiIhHZHAEgnwDEfIqEAlRcchKSUMGwfGphzv2WVvj8qnTBIUAFGYS&#10;povf4F0xL+Idv1ITknHkyDF06NgFf//7dyj/WyXCnwFqGkj/wtowLAk+ETDUqyzjJtdQw+AJCOpC&#10;4RdgWJZkW4k0cCjWw6ZoUKc2Kv72C9o0b4KDe20R9Oolnj97wq/T45g1fTK6d2qNuTNG4J79AeSk&#10;uiIj8QrC/K3x8skqPH+0CF6us78AQ0lJ8y0wDCQYBnktwXPuK25i55vDlYv4keNoFX2s8hY6Tf0E&#10;hpq+iPzCtR8BV7sReHBtCMFwABwv9MPNE91x43hXBYcPrgzEk3tjuM9QOFzog/MHO+GAZQPs2KQP&#10;6/UGsFpTG2bLm2HlzOYY2KkKWtf5FS2MKikobKRfAasXjuezu6nA8E2BHd+J44iPNEdk0EZEh2wg&#10;HK77pNgwiTyWlDQl1sJgjbVQgWHgMh5DlUBhRMAiwsqCT2AY7isWM43EFayFws+WP43VrywFe0/8&#10;SmXuRzAMIogI9JWGQ+28Fgq1YKiFQm0fuG9KB/wECLXSBUKtZF+te7W05bC0/hVgqKvPrmQBMTl3&#10;iUWwRAKDWmmhUInXXJa0UKhdDmFdBD4Ti9+fk8BhWRZD5Ur2/Dwu8n8PDIcoud0erMDwLoHw9sWu&#10;/D104bSbgkQnTu9x+e75zmqsY8czhLxznXCPy8csamDdjH/D/s2V8dxxCAJdRuLW4SbYu/EXHDat&#10;jBuHmsGJxzid7fwJCh9eHQD364NVIusvVOJK/n8EDB0EDBeUgOEKPHBci1tXJTJ5HW7cPI6I6HDl&#10;kcwuJj+wDUjN+Uj+kPGQyQWZYqiSbRpWEQlEJhEaw6Lz4fMqCZ7e0fB4EgaPx4Fq3OFH7k/hzY//&#10;wCA/hIa+QkiIL6EwFikpEUhIDCGAJaC4KJXK4Hw6PB65YuniJco79Le//Q0//vgjevfug9Gjx6Ji&#10;BT3853/+gJ9+rMh5CTjk/+byBgoMW7fqjI0btuDM6YtK+/YdUaC4dMkqTJ82BxPGT0W3rr1hoF8b&#10;VavUQu1a8tHfVqmOUQtUYnk/fV8JUybNhv+rMBSwzU5NyUFcfBpy8tiWsW0Vy6AY5LJy38E/MA7P&#10;X0QgIChRuYCzc8htlIChWAkFCrUjoMi8uNqlX6EWDAPDUxUUasFQopKlLH9yluhVQCyCQkoshumK&#10;wD8QAiVrtkS4kNoJh4kKDF8TFgkEbOTlgUgkEJmBIPlRrcsiAMi8AKO4ozMLpLNoDpXLMnjhXMnD&#10;wV2V0Ugk1sdc0oRGGlc2+QHJ2e9JuXk8ltAh5RaADz4H23efR/vuE/BL5Zb4j18bonKtzmjfbwaG&#10;TduAKSttsMD0OBZanMF8i7OYufUMJmw4ijGrDmHo0r0YtMAG/WduQ5/pFug5xQw9ppiizzQz9J9h&#10;jgFTTDB0qgnGzDDBApYzZ5EFOnYagTHjF8N823HY7LvCc1+CyfazMCUMmu25hg07LmDHqQdw8ErA&#10;VbcomB2+jdXbz8F4DwHQ8gxmrt2L+ZuPYMfxO7jxwA/Hzt7GshUmWLZkNcy3mimZmW7FhrXrsGHN&#10;apgab8LWzRthRpmbbFKyIAiamWz+SrLvFgKhaCuhUKabN6zH/n174PzACS9fvORXUShfrEw1DmNe&#10;3jukpxchkV8XsXw5YuKo+Ey+UPlIyyom6MkYjhrjWxbhLJH1Hkt4TErNR6YAHMsQsM/nL1a6FmTx&#10;pU3Pe8N35bWaL+B6MfTJF41ES2XzHcrku5PGlzI5VTq0FhA08xCXkEtJ9FMOomMy1SDg4ZHJCAlL&#10;4jRVbU9N0wzknZahOTY+MR8RkWn8EYTB1c0HHp5+8A+IYZm5KODLVsx35x2/MFIJwTeu2+PG1dsq&#10;F9Wbt2/x9v071Xk3PV3Ol8B/DmF46Rug+oHEi7UwPBxXr17F3j22eOB0j/WVxH8QBYROAuobwuG7&#10;d6oeN2w0Rv0GjfnPQPIV6qs0NTX1jQiBNZUbuXpVjcWwqp4eahoaomH9BmooPC0QNpFRSyhZp4XF&#10;0lKBJiKZp1o2barAsE5NQ1SpVB5DBvTFHfubiA4PgftDF2zfboXRw4egT4+2MN04DwEvriE/wxmJ&#10;kSfh770Fzz2W4qnrXALhLOVG1kKhz6N5eOGx8JtgGPhksQI/gT6BvfvX2aCpvoajIXkLPe9O/gSH&#10;EpQi62U/l1vDvwBDcSVfPdIZ1491gcPZnnC9NYSQOUjlO7x+sjeO72qBPVtrEwz1Yb6yJsxXNMeK&#10;Gc3Qr0MltKn7GxoblkNtvZ/QxLAS1i0hTBEMc9LuoSj3JrLSjiA61JQAvI7Av47zaz8pJlRGMpHo&#10;4zWIKwFDBYUBywiBS5TrWBT2aiFC/RYQUjQRv2EEFXHbKonliSAS/nLaF1Y/BXZlAKAo8On4rxT0&#10;bIKSdh8tHAqIBDwnsJXAoRYQtfOyXraLdK2EIm1gRJnifloroeiVRNaKS5TrS0vgVGtF04XD/0kw&#10;1FgJNVCoyhALqY/c45cSCNRCosx/2sZ7K0taGBQF876DFNRNKlMBTyeXKQFEqQctFErQiSbYZOIn&#10;KBSJO/mvgKG4knUl/Q2V1fB6H0KhpHfqgFtnO8KOAHib87oSMBSJ5fCElSF2rP4Zl/Y0xFP7gbh7&#10;qjUObC6HXWu+xxlrI9w+0RbOF7pRn6Hw0Y0heHyLH3Y3eR26usHf83WBwf/dYDjzMxjeWUwwXM4P&#10;2hVwuLEOZ0+vw+XL+xAY7KfAkM0K0qWfYfZHBYWRCcUIj8tTCo3NQkh0NqISC5EgKW1S3yEwLAvP&#10;XsYrMHR/HAKn+89x6dJtnDt7BQ8eOCMw0JdtXxgiIgIQFuaHly8f4cVLd7YtLwmIwcqCmJkZj4CA&#10;F7C12YlOHTrhl59/wS+//Ipu3XoSDMegSpUa+O67n/Hbr1VQuaIh9FReQn2CYXX+f2+jAHDF8rVY&#10;MH8pJk2chqFDR2PgwOHo0aOfgkLJp6hXuQbKl6uGWjWboEG91ko1DRurVDa//KSHubOXIjwsDvmE&#10;peSkbCQnZ7M9LVaeVzG+SRudTTAMCRMLX6RymYdH5CA55QNSJYI75bWyEgoUasFQM7a0xqUsfQzF&#10;nRwcmcHjxJWcrRQZlYuomByK8xLlzDZXzqHAUIAsUUKgpQOjQKHkv2FDn8ILSSWxCcFLVvIsMVuS&#10;BMgUIDOqZfHwkT80wEgATOKKqOQcllOMzKL33J+AItTL83B38FDwuRMEPyCbDXE2t6tjKfEGxvOG&#10;EnkSOUbC1xPT3+PoGSf0GbwAv1XrQDBsinI1O6PH8MUYPcsU01faYr7JSSyyOIcF5ucx2/QcJq47&#10;jjErD2P4kgMYPH83BsyyRr+pVug5wQzdx29Bjwlb0HuSCfpM2IhBEzdhxORNmD7fEtPnmWHilDVY&#10;sXondu29gm27LsHK9grMqa22V7F193VstrmOfRce44Z7LM7cCcamPfZYYXGewHgF8zcexcQluzBr&#10;7X7sPH4Xt+774/BxO6xauRWrlq+HpakFAXArtmw0wfpVa7BuxSqYGZvAwngzLKltJluwfYsprCgL&#10;E1OYb97yhWTfrZsIiXIMt5sSXNavWUtY2K5Ax8PjMQL8Q/iyZPLL4z1y+fxSCFzSsTSBXxSJfEkS&#10;OZ+SXERoeo3sbEJfHoE/5z3BjF8afHniCJBJ3CcjQ7oC8JnxectLKRCZkU0w5IeDJNnMI7RLhJRY&#10;dnP4rmQKFFIZOSLumws1TWE5orSs9yoRaTKfb2xSPuIIp8l839JZphyTLtsk1D5NQvH5pROfj6Cw&#10;NPj4xeCp9H3gV9KLV/wx8OXN5DsmVmfpz5pX+Aa3bz/AieMX4fM8ADnZ+XhLUpV+rW+K3yM7swBJ&#10;iTI2ZTR/eDGIj0uG78tXys2wl0D9yv8VXr8u5tdZLr++spHFT7DsnDx+dXpgIn/kMtpJFb0a/JLU&#10;uJAFDMVyKH0Lq+lVV2BYTa8qjGrWUm7k5gRAgcHGjTT6IzCUIe+a68ChgGHLpk1gZEAQraaHaRPH&#10;wcvDDTERobjn6IAN69dg8IBeGNyvEw7YrkNK3H0UZN0jKO2Bj+dqPHVbSCicXQYULsDLx4u+6Ur2&#10;ezRfwZ9AnwChgKFAn5vDKOU2Lg2G0hfR1W4U9yFEXh2KOxcHEgz7w+FMH4JhF1w62AnXjnbF7Qu9&#10;cOdyX9Vv0eH8QFw42BGHtjWC1ZpqMFlSDRYrWxAMW6Bn6181YGjwmwLD5kZVsH4pG2+Cb07aXYLh&#10;DWQkH+J9bkboq7XfBEOlEjeyQGGkP//hvlqsYFBAUKSJ5pU+bhprobIYaS1PBBFdIPw9KBSVBYZa&#10;aeFQypDytFYqXTDTSrtOtst+n9zEhB4tAGr7v5WWtk+hLhj6efF8PP4rMBSI0jm/1q1cFhiKtNY0&#10;Xemm5vkjafoSfu7DKMercwoIlpIGygmGAoiUrAt5TnDjNX9LWiAUBfKey4JCUVlQ+OrJRLVNa0GU&#10;5Zce40v0z4OhgsMHopFKns4j1T4Chy52/ZXF8Pqpdrh2si2n7XGLcGfHeXuus+eyuJFF14+0wCHT&#10;qji4pYpyFbtd6aHcx2aL/x17NvyKa/sbq2ATCTpxvcSPsCv9CH+DFRQ+sS8FhSKVqmbU/yNg+NBh&#10;jg4YLsV9e4HD9bhwZi1On7LAEy9ntgNZyqOYRVhIyniPaEJhSGQOXgYmwetFFNyeBFLBajk64TUB&#10;sRi+Qanw8on9BIa3HZ/wf/tpbLOywZUrV+Hj48X/+wEIfOWNZ09c4fLgJh662OHJ4zt48dwZ4aHP&#10;ER8ThOiIINy8ehlTJk6CoYEhKlSogC5duilXcvVqBvjpp99QuZIB2wIj/u83UmBY7ld9VK9eB126&#10;9Ub/AUPRu+8g9OozAF2790aHDt3QomU7lR9a36A2KrMNqaInFsOmaNKovVItwyb48YdKKP9bDSxe&#10;uBpRkUkq3iJZPHpst8Qjlytd+fKLVR9DGaoug+1vVEymsu6FhmewPX+DFEJycvrnNDUirTtZXMti&#10;NRRJZLLAoYBheGQmlYGIqEwFhdFaw1EcoTEqTQOGCRnvCGQsOJONdx5PzkY/nZCWmktgEEgkGCoo&#10;pDKodD64NEpgUZYzCQfRqXklykc8V2TyJsglyBYTKBvq7LfvkP/xo4JDFo88zme/e4dMgmFGMeGg&#10;6APSuCGlpC+BWBkL+JLIOInXbz/H0HGrUdGwB/5RsR0Mmw7BsEnrMXGBFSYs2oZ5xsew0Ows5pud&#10;w2yTs5i49jhGLj2IwQv2YMBcG/SbboXek83RY6IpeowzQU/CYc9xxuhLKBw8yRh9hi/DmOnGmL98&#10;BzaYHIaF9Tns2ncDVjaXYb6L2n0VpjaEwz03YX7AAaccXuGycwR2nnLHloN3YXn0AbYddcKabZcw&#10;f9NRrLY8h0MX3HHbJQjHTt7CmlVbsWaFWAQtsNVYA4arlq7E2uUaMLQk9G0j6AkYWm2WZWqL2Vcy&#10;J1SKLEw0U1OWs3n9JmzlcYcOHobj7btqqJ7oyATk89llZbzmlwdhkF9YcbF5iONXV1J8oVJaMl+4&#10;DEJhJp93Kr9SEoqQlEBoTCpGGr8+0vhipWfya4XPv5APTSBRhuJJY5kZWXxuBLpsAl0235csKi3r&#10;A1KyJNO6RpKxXiRuAFlO5RegTCVySr5iEgmmWXyv8giekosqk2XEJhcjlF8wfvyxvwxIUn1HZPpC&#10;5J+oOhcHhqSoKCwxr0u/1ey8Iri6esHScg+OHD6HIP8wvCMQfhArNV8i5bpOJwinEHqjk5EYkwx3&#10;18ew2bkHBw4e4A8hlmUVEXqlr0kWwTAPuTmFuHL5Otq16Yjv//ETKleojrq1G/IfBqFQTx9V+fVX&#10;tXJ1/oOorvIY6teogbp16igroQScfAGGlBYCtRZEJUKkWBhlZBNtJLKkp2lcvz7q1a4FvYrl0aR+&#10;XeywNMOrF97KlXzp3GnMnz0DA3p3xtgR3XD6mAmy01yQlXINof7b8fzxCjxxnQvPB9MVGGrcx1ow&#10;nP/JYuj/dDkCvVcpKNRaDH25n4Cf9DEUGBRXskisgspq6DhRwaFIIpZd7UYqKBQ9uCbBJ4Nw+3x/&#10;2J/ugxvHu+PK4c64fKgjrp3oRCDspfot3r08FJePdsFR6ybYvq6GAkNxJYvFsFebcsqV3LRmedTV&#10;+xkt6lTD6oXjEOR7g/fnyGd4CfFRNogK2YLwgA2ICCoBQnEjh68nGHKeQKgshiVgqKDQbzEllkLd&#10;hNFzCCgEFZG4I8VqJtZCgSXvyZ8sfiIt5JUGQq0CvMZ9pW/trwUQrQQCdUFRV2UBoEjbB05X/pTW&#10;SihA6CtWL0oLilpw1IKh9ry65y8Nf1ppwVFXuuCoKy0E6krK0MKvtkw1XwJ/uvoEglQwn4NWpS2D&#10;ujBYWv6Eu1dlSEBQIFDm/TwlBc14NRVp99Fsn4TnbpKLc/xXUKiFQUlRU1Yk8icRBp+4EBZduF2S&#10;XbuOVjApcOhxR/rvDuCHUi8FhWcIdzeOtSIctlFgKIB463hrJQHDk9sMcWlPI7hf7QW7oy2xZf6/&#10;YevCv+GEpQEcjrYmMHaE09mueHC+ByFvAKFwOLz4+33qwN+sDH8nQWAlYOh+Y4TqY+jC36HL5eEE&#10;SXEra8DQ5aomwbUuHOrO66p0VLJGU+BuL1A4/RMYKtlropMFDF1uz4cz4dD59kLcd1gCx1urcE3y&#10;GR41xp07F5GWmarAMDVHPJdkktQ3CAjNwNMX0fB8Ho4nPuF4FZKEmCTpR/cGEfFFXE6Ht28CHj+L&#10;gqt7oALDfftOwcJ8B5zuOSE0NAAREYHwefYI3l4P4f7QAd5PH8DvpRuCAz2pJ4iN9kdsVDCeeT7C&#10;Ngsz9OzRA9WqVUenTp0xbNhw6OvXRPnyeqhWtRaqV62DyhVr4rdfJOjQAHp6NVGvfhM0atxCTRs0&#10;bIbGTVqillF9GNasq6a16zSEUe0GqG3UGA3qtWI70VGBoX71Bvjhu/IEzppYtnQdwkLZFhW8ZVud&#10;irT0HLZtBcgveo1CCfAV4xpZKYdQJG1wQhI5KzEfyayHNLax6WKEkSTXbLO16Wo+9zXUQKHAoZqP&#10;0VgJI6Oz1KgnEVHpyksn7bu07eI1VGCYyIITSOhJbLjTCWdC7AJ90gFUC4aZbLzFUiggqIVDrQQS&#10;I5N5MiqWBSTnEQTFCsibyXpD8Hj9ltO3yP1AyNABwxwFhrzRwjdILRTrJM9JKEwt+KAsk2JWluu4&#10;4xqICTO3oEb9/vi1ejc0bDcR4+ZsxbRlOzFugSVmbziE+aanMM/sNGZsOY0J645h5LL9GLRgN/rP&#10;3Yne0yzQc7KZshR2H29CODRG93Eb0GfCBgyctBFdBs/DiOkbsMz4ICz2XMKOfddgve86zGwvKRey&#10;KcHQmFOTPddhdfwuzjoF4MgtH6zffRPGB+9g79WnOGr3AttPOWPTXsLjods4fu0Jbtzzwb7Dl7B+&#10;nRk2rN0MM1NLbNlshs3GW7By6QqsXr4aZoQ6sf5ZbtlKbSEUbiZAmsCCIGixxfwLKTA0ISAqbSVk&#10;boHJxs3UJtha2+CqROO6eiAiNA4FfHbZmQRDvgzxBEIBw/i4QsTH5yMhoRCpKW8IQh8oQh1frkSu&#10;E4BMJpylcjmZ4JicVkxgeg9yEr9eNGCYmskXMeutsh7KtkyCvIBhehZ/0NkUpymUAkOWnazAULM+&#10;mSCakCZfNq+RzusTKCziM87l+yTD90TEiJUwC76BBEL/ZLwKSoN/cAb8QzLhF5iK5y/i4eufgGh+&#10;2eTyHXn/Ua7rncq9ucVkF+t3F//R3EJMeDxe8+V5y/c2n9dbmPMebzify5c1JT4T9x2dsWO7Dc5f&#10;uMgfRAry8vP5g8hEVlYuoZDvb1IGDuw7zB9xY/z03a8wqFYLRvyRV68qQxpVo6pTVZS1UNLVGOjr&#10;KzBsJGBHSWSyqLGIywKHIq0FUUEjtzWoVx8N6tRFMy6L1bBJQ66rUxv61aqgcrnf0LVje5w9eQzB&#10;/r7weeqJw/v3YPyYYejeqSWmT+qHm1eskJ1yB+kJZxHitxU+j5cqF7Ln/Wl/GgxlKmDox30k6lis&#10;gWIhdLUbriyGumCo1UP70YTGkdQIpa/BUNzJXXHpYEdcOtJWjYwiuQ4FDK8d74HTe1pjz5Y62Lrc&#10;AKZLm2D59Kbo174i2tWvgGa1KqqI5MaGFbFoxjC8fHoJKXE3kZ50FlFh1goMo4KNEakDhko6YKh1&#10;I0e8WoIwX0Khn3Z4OW1+QI37+HPggvRRI5h4i3XqSzD8I30LDMvatzQYKjgUlQI1UVlQKCoLDHWh&#10;UBcMtet14VDXlayrsgDwW9L0D/wSIEVlwWKouMufE+Z4T3KspJdRlkodS6FWpYGwNBj+ERSK/ggM&#10;tVD40mMcXjwaq6ayLPtoLIusR0/C4+PPUKjtX6gBw895C78JhpSn86hP0oKhKkOgUqyHd4epPobn&#10;DjbFNQLg9aOtFCCKJBpZoPDa4eY4u7MObhxqrtzFZ3fWxea5/x9Yr/weF2zqEgzbwPFkB9w/2w0u&#10;F3rD/fogPOEHm0ChFgw/Q6EEnoilkL/rssDw2iiVrkbA7/eshaKvwXAy9WfAcG4JGC4gGMoIKMv4&#10;P4xgeHgtbt04ioTEaBTya19iHVLZvkQlFMDnVQKe+8UqIBR3aJoYPNgWSTsSGJmNF2wnJCJZrIbS&#10;x/Cu0zMcPHAWW0234eLFS3j48D68vT0QHOCDl96P8ODedXh63IW/nzuiInwQHvoMcQTDuOgghAb6&#10;4urFs5g0cRzq8P+5gKFEJteqVRcVKvD/PSGwqvQvrCD9C6ui/G/6qF6tDho0aq7AsFbt+jBgOyGq&#10;KSnNeJyAYovW7dGwSQuCYRMVfCL9C+vVacmy6hAMKyjYNN5kqYDwLe9fLIbZ2QXIzS9CEZcl8EQk&#10;QbzSbau4xIOXI94+Ub543MTwohn9RGMxfP3JgqgLhmKUiWO9SlLrmLhclaImNDxFgaF4AfNY99LV&#10;TONKztEMRZOcR9DTAb8UAl4KT5rGnbWWQQG2bEpAMZ0Xl8YGWtzNMWIp5E7JuQSOIjbCvAmRuJKz&#10;ikvA8N175UbmoWCR3E4wLH6HtPzXSM17y3PxGnhQSr6U8U4dL0Exj7yjsWClLeq1GIXKNfugZfeZ&#10;mLlyF+at34exiy0xY8N+LLA4jXkWZzHD9CTGrT+M4cv3YeBCG/SftxM9ppmh+2RTdJlggq7jjdFt&#10;3CZ0G7sBvSZuRN9JG9Bu0ByMnLMZG20uYPfpu9h13AGWB2/AZPdFbCIcbtpzGWt3ncfGvVdhe8kN&#10;512DYHHqHiau3YcFluex+6oXzjqH4OCtZ9hx4SGh8RnOOj7HqeuuMLM+hHXrTWEsUGe+DVtMLWBC&#10;EFy+fCVWrVwFU4Kh9Dm0MCMYbjWF+RYTmIm4zpySqVZbt5hyG/eRvooly1uMed1r1ilYPHH4OL/C&#10;7iDQLxS5fFC5WW+QlJDHr6FsJMTmc76QL4P0+SP88IVJ54sklr4kvkQyrI6MuZiQXKQSZsZL0ksC&#10;nPxAMwh+mXw20g9VltMIWprhdgiElAxini4fFYS/NE5FqYTAVH5spMg4l+mEQ06T+WNOSn2rEnPm&#10;8V3ih5BSNt+xxJRi+AWIVTAOT55F4tHjMLg9CsFD92C4e4TD61ksFYPnL+PUV458NfE3g7f8kTx/&#10;HsQf1nYsX7oRlmY7cP+uG+83HUX80WTyq0VUzBeuMO8dYiKTcOn8dWyz3AFX14eEQX6ZZeciPT0T&#10;OYTCPFKquONXr1iPanoG+PmH8qhlUFf1KxSXciX+g9DAoR7BsIoGDGvoq4hkCT6pW7sOf/SSlqCe&#10;Ar+GovoNPklAUakEDOvxuCZcL65kgcN6RkaoVL4cKlOTxo3G/TsOCA8OgJuzE6zMtqB/n+4ExiZY&#10;v2oynj85Tdi9jeSYwwh8sRHehL+nD2fBy3k6nv0BGAY8W6mgUKb+XkvxymOBCj7RpKLR5DLUBcNH&#10;twmMlLvDeDy0GwvnG6Pw4PpIpftXhuPOhcG4fW4AwbAfwbAXwbA7wbAzzuxrjouEw5tneuL2hUG4&#10;daYPrhzpjKPbm6ngky1LGmPx5IYEwwpor8CwAgzLf4e6VX7GjHF94OFyDPGRV5CWeAZRodsJhSYq&#10;KllcyVEhkrxaA4bRoWsQLUBYAoViLdSCYajvfAWE2r6EKuKXsKFRCRA+m6wU/HTSV0CnoK7Eclha&#10;/k/GfkNjvpK4OkurLLgRlYY/rbTj+erqW2CoXdbCoUjAUGvB+yOFKn0NcGVZ+0TiBi4t2f8T4HFe&#10;u07qvLS09V9apaGwrHrUSgBPawnUla61UAuFz90IbG6j1PxnOOR18v0IfDZdBZ9oofCz+/iPwdCT&#10;0vYt9Lg/QlkNtWD4gvIlbL5kuY8chyi3ssCgwOGVQ81wlTB442hLXCUMXiE0St9CiTp2ON4GB0wq&#10;Y8v8f8dBTm9wm/2RVrh9ogMenO8Ot8t94XFzKLzsNdZCL/sxeFQSdCIRyQ+vDSUEDiMMDisTDCVd&#10;jcDgI/sJ8HCYqKbfdCX/t8BwntIDh/m4d2spHK6txckjq/k/2QYBgc+QXVCE3ELyREI2XvrHwvNp&#10;KHwD4hAZm6m6HRXy/30OmSOCUPP8laZvoVgLBQ6f+cTAxdUXx49fxmZjc5iyjdy23Rxnzx7j/8pH&#10;lBvuOlyiLuKxmz1h8TGiwp8jISYAibFBnIbgqcdDrF+7Gm3atP3kSm7YoIkCQ73Khqha2QgVyuur&#10;foG//VID+vr10LRlW7Rq2wmNm7UmALZEw8YtUbdBU9Sp3wTtOnZD34FD0bZDV5UY26hmE+VCrl61&#10;Hsr9WgM//KMCGjVojYP7T7INyscb8aBK8G3BO03+aDKQdOUqLP6g5sWlLMGekgEmm8yUnlWEFHJX&#10;GutGC4UimZek1zKVJNe6YJjIZeleJu5jCTaRKOSY+GyV+kagMyOnZKxkDZB9JBiycedGgUDl1mVD&#10;mpJPEBAwLCYc8GKkT6FYAwUM09igJ3NFElfEiaWQ87I+pwQKZV8BQ9WPkHeU9/6jshYKGPI0BEXN&#10;towi3mABYYMr0/LfUsXIKnyNPFKDQOjLoGRssjiFFh0noXrdgejUfyEWGR/EYpNDCgynrd+LpdYX&#10;sGDbeUw3OYHx6w5h6LI9GLBgJ/rNsSYYmqPbZDN0VmC4GV3HbUb38ZvQR9zIEwmGQxZg4rJtsDpx&#10;GwcuuWIHp6b7rmCTzUWs33VBQeHqnedgesQex++8wGWCytbjjhgtASvmZ2AjYOgSiqOOvjho542L&#10;rsG4/MAPhy/exdrN1gTAjYRBc1hYbsNWM4Lhlq1YvmIFVq1apeDO3MwUFuYCh1tU8mLzLVuwdSvB&#10;r5RMTU3V1NzcXMlM1nPfjWvXwHj9Buyy3oFTJ87C3dUTKYlZyM0mZCfmIyoyHQnxeaqfYTSnsZzK&#10;C5PGDwL5ykggGMoLIy9OHF8aMUPH8Lj4VHH5FiMlU/Z9D4kM05UWDJX4YgrwpWXxfeELmcryxbqY&#10;nCaWR0759aKsjdl8F/h1IFHqfEWUiVyOjU3MIxjG88cdBTePQNy9/wJ2t71ww94Ld+7748nTWDz1&#10;5vbnMXjpF6PC9SVwRsaT9CMIb9xohXlzl2MlgU7SBDz28EZKcjayMooJiZnISCvifCF8Xwbh8KET&#10;2Lf3kAowKSgoRkZGlgLDfH6g5OYUwem+K78Ux+CHH8vhh+/LoVrVmqhWRR96ylJY/ZMrWa/EYmio&#10;b6DAUICwlqH0IzFSgKgsgpRAomxToChwSCjUgqIksRZ3svQvlHQ19WvXRvlffkKNKlX4XFfjpbcX&#10;QgL8cOPKRSxfPB9dO7RB355sJHav5T+yO8hKu4nYMBv4EfK8Pebi2cOZyvLnTUAsCwwlwbUWDEWv&#10;vJZrYPHx74OhAKGbPRsFQqHLzVFwujr8k+5dGgrH84PKBMNTe5ri1N5mOH+oPa6d6IlbYlE80QNn&#10;dreG7eYmMFveFAsm1EP3Fj+hpdHPaFazAowq/0Aw/AXjhnSC3dXtBL+LyEw+j9jInYRBE8LhJkQE&#10;riEcrv7UxzAqZDWixH1cGgpfLqTmfQJCbaSv1jUZ8uwzkIQ8IQR6/VUA/FqvPMcQKkZ/pbJARhRA&#10;iPtKBKCyVBoKRd8CQ1041IJhoDcBS8dSqFVZVkux9GlhUFdlQaGorH1DnhN0nwlsSz9LzbGyrjT8&#10;/a7KgEKpI9061Ko0EGr1qgQKBQAFBH3cR/M3MgrPXEd+gkON9XCCeleCvWfwWU795Eb+S2DoNEJF&#10;JIskOlngULcf4gu3cfD3nKLg0PPecBVwIq7kawTAq4dblIBhM1w+0ASX9zYmGLbC1f1NsXtDOWxf&#10;8T3O7qhDKGxNtYHjiU5wPt8bj64OxOObwxUQijxvjfoMhJTr1SElQKjVl2DoTuATGHx8e5LS/wQY&#10;OmvB0JFT+/lwsluMu7fW4szR1Th7whwej+8iMy8PeYSgsKgUvHgVRTiMRkRMBuKT8whA5ILcD2xD&#10;3iI8JgtPX8bA3Ssc7k/CFSAKGHp4BuHq1bvYYmKJ+fMXYOq0iWwbVsHtwV2EBb6E/0sPuLvICFJX&#10;4fPsHsKCPZEYF4CkuCDCYQj8fJ5g3x5bDBgwED169FJRyc2atVT/9z+BYTktGFaHoWFDtGzTEe0J&#10;gC0Jh6LW7TqjWct2aMH1AwaPwITJM9Cj9wAYEQyrVa2Lqnp1FBR+94+K+O7v5dChHf9fXnFAHoHs&#10;ncCfNIz8IwPiHRs4AcCMnGKVAUTgUOBN4FAsiAVF3C4WwxyNtVAbgCKueOm+pXHJS3SygGG+sh5K&#10;QGisBKOo4M5wtq2BCApJUMGjUm5e0QctGH5EUi7pkhIgFBBU1kIFhoQCEnwGoVDAUKBQwsYz8t8j&#10;mdQWTyCMTc1DXFo+UnPfKBiUnIgqclmBZEl/Qd6lwKBAoVZiPRR3sWzXWhjlmGzeee7b1yj88F5t&#10;C+dN2B68gU59ZqFW46HoPWw51pqfxHLToxg52wTjFm/DfNMTmG92BtM2HcXYVQcwdJEt+s/ZgX4z&#10;tqOH9C+cYIauY7eg6xgTdB+9Gb3HmaDvBALi6DXoPGwxZq7dg52n7mHXyXuwOHADxjYXsGEnoXD7&#10;WaywOoXV1mex5+JDXHEPw3XPKOy96oFVu6/D+Mg97Lnmjf03nmHH2YfYedYVR28+xaV7L3H84j2s&#10;27SNYLgBW03NsX3bdlhaWHLelACzAmtWroS56RZYbd2CbYRDsQhZbjXRwCH3KS0zQqAFYdCKULjN&#10;wlxNZXmL8UYV5WxqYood1rtw6eI1hIfFIocPI41AFB2ViQSBPjEfJxAQCYFphLgsATyxGEqfhGQ+&#10;R74w8bJfEvdjnUdEZyAyJpPzOZo+CHxxxKWcw+NE2XkEf64TCdyl8YsglT/aVBXZThEE41ML+KIW&#10;IjnzNTLE7M13R/qR8PVQ6Ytyivke8WsiJokvKs8VEJoCHz9CoE80FcP5JASE5CAoNA8+vin8gozk&#10;P4BwXlsa8vhVJe5k/8BIbNpkhVkzF2Pu7IUEqs04eewcfLz9+WPP5I8+C2n8x5KckAk3Zw/s330I&#10;167eQlJSCl7z1yVQmJGRTUh8w6+pdBw9flr9sP/29x/xw88VUZEgWLFCNRWdXLliNQWGVSpXUxZD&#10;6WMoYKi1EhoRCiXRtRYMFfzpWBK16z6J22S0FOlfKH0N6xoZ4dcfflABKMcO7UdYkD+ePnbHnl3W&#10;GDNiCNq3aobxo/rgyvntyEhxRmLMWUQEWeElge/5o9ls5GaqfITen1LUlA2G/k9XKPk9kXGVF6ng&#10;EzlOopI1rmRNKhpJSSN9DrVQ6HprtLIW3rsy7JPuXhxCMBxYJhieJhQes2lENcXZ/R1w5WhXXD/e&#10;TQWnHN/RETabOmLRpAbo1Pg7NDX4TiW4bqhfHrUr/4heHerBdvt8vHp+GKkJZ5AQbUsI3KLS1YSX&#10;gKFYDZWCVykwDBMg9FusA4XUi7mEQU2eumCxPlECGcFPSyyEXhMR/GQ8gjzHIcBTA3Zfa/SfVllQ&#10;KPoK/krk7znxaxFyypJ2uLYv9DtgqIVD7T4BOm7sP1KQWPFK+vzpqjT8aVXWvmIpDHwqQToShKM5&#10;VtZJnf9p8bpLQ+G35EfwE/grLS0YaqyFY0qshRo4/FJ8hlLW02m85umf4PCvWQz5MVWS3FryGMpU&#10;O2ay2+1Bqp/hc5YlgPiMZbhc7YUHl7vjzjl+CJ1sSzBspdzIl/c3Jhg2wo1DLQiGTSDJrg9urowr&#10;XGd3uBUcjrbFvdPdCIa94HFtkALDJ3ajFBQ+ui5u4xIgvDIYzpcHwfkSp5e0gPg1GIqlUCuBwj/f&#10;x/D3wVAzZnIJGAoUOs7BfbvZeGC3iOs24OKpNTh5dDM/yK+wHcnAa7YLyRky1FsB2xAJvnivrIiZ&#10;hAEJdMwln4g3KzA8A8984+HBNkH0mJDo8TgI16/fh8lmC7YHszFi5GDMmjWZ/y9Pw+uRswLDoFeP&#10;8cL7AXx9HiAk0IPtQiA/skVB/Aj3wYVzZzBx4iT07dtPuZKbN2tFoDPUuJL1jEpcyVVQ7jd91DJq&#10;hBatOyiLYSPu16xVO7TmfLee/dCjz0CMGjsJ4ydNR4cuPVCteh0CphHbjdr49adq+Mffy+P7f1RA&#10;924Dcd/pEYolrQvbs9fiRU3LQSTh2MMzEJev3sOFS7fh8vA52+NUpKZLqri3Gkh8+wEFb6RuJGDn&#10;rTLqyMgnGsOPpm9/aTCMictBdGyWciF7PQuG26OXeOEXwTa+QPXdlyAXjSs5lxWdowFDsR6K+ziJ&#10;kPfJYlj47hMYqqhkcSFzW2JGoUpNE5WYhTjCYTqPkUhiXrMCQ2n0xfQr+YglFJ2rtfmNP4vrtVKg&#10;yJ3y34rL+YOKYJa6SkgrxrEzd9FnyAI0aDECQ8asgcn2c1htegxDJ6/HkGnGmLJyL2YZH8fU9QTD&#10;5fsxdP5O9Ju1HX2mWaHXJAv0HG+O7gTD7qNM0JPqQzDsM2YDOg9ZRi3FvPWHYH3sLqHwFox3XcJ6&#10;lr/e+jzWWJ3BUrPjWMPlY7eewf5pLG49icbZ+/7YccED2849gtXph1hnewMLTU9h6dbT2H70Ds7Z&#10;PcPZyy4w2bIL69dshoWZFXZs3wkri20wIySuWrGSYLiKELgV26kdBEPrrYRDAqDqa1iGLExM1HZr&#10;AuEOCws1FUA0I1huWLceGzeIZdIUBw8egd+rYAWGGRkEQ74EYjqWqCP5WkjmiyJBI9KnQJJjpkhE&#10;skQKJ+SqDq1x3Ef2DQyMRVBQLMLCklQOxEyCXj6PUeJ7kscycgmFOdkaMJROwyn8cpB0R5L2KJkv&#10;i6QeikvNV/Py3ggUyjsgYCgDoafzgSdk8IVNzkVkguRaylAh9ZFxApPcniP/JCRtUSGePI+Fu2co&#10;nvtGISQimdf+RpnW/YOjYbx5uwLDWdPnYfG8pTDfYoXrV+zw/IkfkmLSkJKQjkjC8q2rdti5zQZ3&#10;He/xfrLxhp9IqWkZyOC8DEUUFhkDUz6jajWN8G9/+w6/ltNDJYLgb79W4FdeeX4tyqDsVfkDr4xK&#10;FfVQlWAowydpgU8sh1ow1PY1FDCU9bLuk4tZBwxF0tdQLIe1DfXx0/f/hb49e8Du+lVEhQUrd/KG&#10;NavQp3sXdG7XAovnjsWDOweRl+2C+KhjCPU3hY/nIni7z1Rg+Mx1uhoG74/AUKyFMnayrH/J/STi&#10;WBN8In0IhymLoQYMRyu53hoDl5ujcf/aCA0QsoERiRv5W2B4Zm8LHN3ZGAe2EQ53tcL5/R1x+UgX&#10;XDvWA5cP9cORbf2wZFoTdGj4X2is/z1a1auKZkZ6qFnxezSvWwErFg2E230rxEUeQWKUDWLCtiqL&#10;oYBhRBBhsAQMI4NWIzJwBUJLQ6HSHA0UloChFjS0UCgKFDAkQPg/HgNfj1FfqSzQE5UFhmVrLAK8&#10;JnwFMgKBrx5P+Epqm5dWvw+Gn4JPSvbx4zoFhSxb5kWyTWNx1C33s3SjdbUKFPd6KdATlQZCrbQu&#10;49IqCwwDn0woQ6WAUCtety4UauFZtx61+hYYaq2FAoZiLRQo1E4FCJ+6jICXM8HqwXA8c+XzZvma&#10;qPDpfP6T/ilXslgMXR0HfUpwLXAoI6DIaCePHAfjiUQw3xmGx/bcZtcfrtd6Kzi8eUwCT1opi+HF&#10;3Q1w7UAzXD/YTPU3PGVVE9f3N8MNrnM41g4PzvWgesKdYOhxg2URDmUqYyRroVADhgPx4OIgisu/&#10;YzHUupEFAGWYvNJQKHp4i9D4F8HQ5fYsBYQazcW9mzPhZLeQ0GyMK2fX4NTR9bhz+wxi46PxRvLT&#10;Ek6EHcSNKoNiaIeAk2XxNknuvvjUtwgMy8TTF7HwlO5HnsFwdnmOkycvY8XyNZg8eQoGDeqL0aMG&#10;Y/nieWwT1uHUsd148cyF/zM9Eej3kB/enkiND0R89Cskx4cQDoNx6+ZVzJ49CwMG9MfgwUPQrGlL&#10;6BsQ6KoRDAl3FSsaqj6G4lI2NGyAxs1bK0NC46at0a5jV3TvPQBDho/BkBFjMXbCVAwbOQ4NmrTE&#10;b+WqQU+vNqpVq4fyvxngx+8q4OcfKmJAP753Hj54y/awiAAcFhaPmzcfwNLyMGZMX4kOHQejTdv+&#10;LGs+Vq+1hPXOI7hxi5AbFM12t1BZDiUOQNINiucvNlmMMW/YHn9QicAlGEWSXQsYxoo7OV7a9xyE&#10;RaTiqXcIwdAXkhYuJj6DTEDQ/ASGrGQ1YHXmBySykRcLorh1tf0NNa5l0ieBUWUkz32HJGn00wgR&#10;6fk8tpDA+B4Ee2UZlCl3VRahd5RYdWQqfnJJep2SkYOkNEJKcjbJn0CZ9xo5Re9QwAcu8ChAKOls&#10;8nmgWBEzWVkPHgVi+vwtaN5+FEZMXAPLPRew/eBVTJxvhn4T1mLM4p2YtOogJq05gvGrD2Pk8r0Y&#10;uMAafWZaoM9kC/SaaKYikruPJRiOMUavcZvQe/wGdBm+nLC4CjPX7IflEYLhIQdssrmCNdvOY7HJ&#10;Mcxatw9zNx3CVq6/4ByCm15xOOccjF0X3bFq7zUs477zLc/yvPsxYcUeLNh8Eub7buHk5Ue4eM0N&#10;lhYHsGm9OSzNrLHNaicsrHbAzMoaK1evxbJlK7F1sym2mVkQ9Cyx3UwsgGYKFiUoxVzS1nDekuus&#10;uG2buYXSdu5rbWmltMNqG7ZvEyukCYw3bcCypUuwfbs1njzxJvjkEw5fIzVVgk5yEBebo8BP0tak&#10;8YsiS1y/Km8gvygIjyJZ1kYnJfP5RkQnIzwqGWmZRSp1jbhvJQd0lrx03DeFL10Sv1ASZLxFlqtR&#10;ERL4tZeQwvMQELP4pSfuY/WRICZweUdYRgbBNUUip/miafYXi2YOYhN4jSmEy1R+BaV+RGzSGwJj&#10;Ll4Fp6qOyM98IuBDOBSYleuRpJ/bdxzCtGmLsHjRSqxeuQErV6zFli3muHzpCl74vEBcXBxevvSF&#10;rc1u7Nt3gNAbjMLCQv4QC5Gens6vtSJkZ+fgzt17aiglGUz9u+++xw8//owffvgJ//m//hN//xv1&#10;97+rsTTL/1YelSpUROWKkvi6qupnKIBYy9AQNfX1YaRvSMirSXGdvgFqcruaclstAwPUq2Wk+h/K&#10;tH6t2mpfwxrV8dOPhNGff8CY0cNVbsqgV364cekyZk6eip5dOlGt+Z4sISA5ICfNHgmRvBefDQSD&#10;ZfDxmKvg8Jn7DHg/IiSKBfHRnBIwXEAtUiAoLmRJVyNpamSYPEmC7f1wJhvHaWzUJsPNkQ2Ag4xs&#10;wobBnrIbzX/8o+B6k40IJX0KnS7rWArP9leyO9UXN4/2wPXD3XH1YBdc3NcRZ/a0wRHrZrA1rYfd&#10;Fg1xam87XCEUXjjYjdDYG8dshsJ4RXd0bvETGhp8j6a1KqCBQQUYVvoB9fR/wITRLXHtwkokRh9H&#10;esJ+RIdsQaT/BkQHbyzpZyh9DDcQFtcg7NXS/x977wGVVZK9/c5Md5szoiCI5Cg5iooRBARzDhgI&#10;igTJCAgCBhAMoBhABcSAESQqGUEw55xTa5tT5zD93L3r5UVEnOn5h2/de9f3rvWsqlOnTj7vqV/t&#10;qtqF6wSC1895kTxx7ex8XD3jgWtnJE3HzZsjG61zQjMkIni4XDcNl45NJU3BxdrJuEAAwaE0zjrP&#10;zY/VEyhNkqfpOk7jbZvrSv30z3S5bmrj9k114RiLm6TpPOicLonzI9A7RpBzbEYzcdqnYghqCTgZ&#10;nMQ+66fhMsEwi4G1aZwhTtr8+59Iel+bSgrh0mWGN3G/6Vya6wqlX6X1zdXSdfA+mu6zEQwb7sml&#10;On6mBMe103Gmiu4lhedrpuHcUbbUTcHZagLCyok4VTHhM50kODxLsCg5xmyxv7PVUwkOeQAKz488&#10;jaBwKkHgZNSXTvpMdaRagr6akgkEhmNRTuBXmuOAslxH0kiU5ziigsKqvFEETqRDDqg+aEcAZ4uy&#10;7OE4vN0GuZstcWCDKQ6kGAsIzEs1w97kvtiXYkSgaIbcVAvkb7WivENQsXcEanOdhVProzmjaF/O&#10;BHvOqNw7EhV76HjZjkIVewlKCRAFMB4kMMyhSt+hSQSFk1FXJLEUMhSytZDFy5I5lD9V9SGp1ZAA&#10;Mn8mXcMsEoMhaw6JALFB1YWuBIVuqCh0RznBYXnRPJQXeqK0YAFK8v0oPQLFOdHI3R2DQ3uTUXbk&#10;EIFZPvILylFedRbnLz3ElWuPcfPWE9y7/wx377/A46fvCAx/oTIJeP4KBDrf49KVR6g/cRklZTVI&#10;XJWEOXNdMXu2C1zdZmHO7OmYPMEZ40fZITLMF0dLcnHjQi0una7A1XOVuE2QeI8Hody7iGff3sTl&#10;CyewetUKTJgwGsOHD4OphSU0dPqij5o2eilpQF5RDd26K6Jbt15QUdGBgaEFjE37w9isP2yGOWL8&#10;FBfM8w7AHA9vjJ/sAptBI0T/QiVlLahqGtA+NCErq4zOHWUh27Unpo+bShX703j78j1OnriIzWnZ&#10;mDrNC/p9bdCzuw4U5AygpGAClT4W0NGygaHBMIxwmAr/oGgcPFRC5fR7MYnIq/e/4tHTt6IsFd23&#10;XvxG9+hPvOJBoa/+pPv2M+49fE/lPE+H94Hu5Vtcu/4M5y7cF74R2RjEFsOffm1oSubJqhkKHxEs&#10;fMv90hrAkC2HHPKgEx41/OTdT3jw/AMB4Q94+vZngsXfRR9Abu5lax9bABnqhAWQQwZEWnj5miDy&#10;8RucPn8L+cU1WLMuHQlJW7FqXQa2bM9BblEtqk9cwXV68PeeEqA8k+jxq+/pOD/hMYFDSfUFLPBf&#10;jgHDpmO6awTWbN6H5G2HMC9kDZxnR2AqgeHM4E2YSVDoErEN08M2Y+zCtXD0iIf97BUEhssawDAa&#10;tlMZCqOEH8MhE4NhNzUM88JTsSL1MJZtLkBk8gGEr9kLv2UZcF20Hh4RG4Uj692VN3Dg2D1syj2J&#10;wFW74BKeAk/KszBhD9wj0zEnLA0+BIaJBJgZ+45iX24N0f1WhC/iQSJxWBm3mkBxFdUEViEsLBKh&#10;IWFitPHquEQkJawWkJdAsLeS4E8KhE2hUBoyGDaFw1WJtE38CkRFRsDHewHi4uJQW1OP168+4Pvv&#10;f6fwFzwhIOR+hlIwfP7yF7wUUChxJs1mZe5zwOkfvqfnSQ+QpzZ884HAjmCe479xzY1AjJ1Z83Y8&#10;qon9IN28/QK37r0QPgbvPXojaZKmWgu7lXnz4Q8xguonekcYCBn8ufb3gfbPLmpevyO9J1H8yXPe&#10;5geCRR6Cz5ZMejef0Xv57Ffcppf5yq0XOH/lW5y7+IDA8D4B5Af8RC+cBAzT6GPgK4b9hy2Kgr9f&#10;MIF3EBISEnD4cBGBcj2Ki4uFz8f09AzcvXsfP//8M34iIPzwgfZD4Z07d5CSkoKhQ4cKAPz666/R&#10;unVrob///e9C//jHP9D662/Qvk1bdGzfAV06dqJaXxdSV1IndBLLXQnuuqJ7t26QIbDs0rGzWNez&#10;u6yQnGwP+rPLoY+CIlQVlaCm1AcKPXuiW6eOaPXVV5CXkxX+Ck+dPI5zp08hffNmTB47HkMHWGOs&#10;0xBs27QE3z04QmCYi4e31+PK6QhcPM5NyfNxii2GR+cSILrRskcTMPQhLRRNxzzoROLDMFiki/mU&#10;G8CwrtSlAQx5ZpMGERRKwbAyd4IAQ+5XeGSPZMBJ4Q72XzgSeZn2BIa2yN0yHAdTh2IvgeH2JEts&#10;TjDGmmhtrIrRorgRtq/vh+3rBiA9eTi2JY/B0jA7DO8vCx2lttBT7goNxS7oLdMGhpoy8HIfjqLc&#10;SDy9l45nD9cTEMbgzqUICRheixBgeP8mhQSGty8H4No5b4LCBQ1QOI/kTtcrgcKmYMgQ0RJwsBgM&#10;pXDYCGrNgJB1tmqCWGZJ10vAsGVJ99tUTY/RVOdJDIcMcY1wSOcmAT8pEEr1KRRK1fy6xPYN+2sO&#10;h9K4sGo2wOF/CohSUGtJjUBI4vNoCQxZDIfN1fwaxPa8rgkQSsX3gyGQxXGGQQZDDqVgyFD478CQ&#10;112ondawT+5jOFXAoFQnyicLtQSGrGNlEjg8eoQqeIWjUX5oJI4csMfhfXYo3mMrdHivLUr22aJ8&#10;7zCUZg9Gya7BOLxjEAq3DUDOJkvsSTbCvnWGBIamouk4Z6OxgMJDFGcoLEzvjyM7hwowrMlxagBC&#10;J6HK/SP/JRgyFFazw2uCwlqq+B0rnNFoKWzahPw/CYYVhR4kBkMegOKDsoKFtLwIpYcicfjgUpTm&#10;pWBH+nr4+nhhwsSZmDR1HqbO9MWsOf6Y5xkMP7/FCA9ni9k2ZGQV4tLVp1QGUXlBEHT/4WtcvHgb&#10;NbUnsW79BgKraZg6dRL8/L0QGOgDu6EDMMpxKGIiA+iZ5ODKmSqcP16C8yeOUMW6Greu1OPurdPg&#10;gSiPH1xH7oHdVH54w8FxBAyMjaFjYAQ1bYJDVR30JsDrLqcMGRkFKCtrw9DQEhZWg2BmaYN+Nraw&#10;HTkW02a5Y/SEaRhsOxLm5gOhp2cq4FBH1wSqanqQl1dBx7Zd0aOTLKaNmoicHXuQvz+feGA1FniF&#10;wXbEZPTupY9O7VUg36MvlHoZQ1nJguDQEoq9jKCoaIB+/e2RuGYzwd5z0Sr7/ifuZ/hBlKFsnHn4&#10;7Y8CBr978bsAQx4AygNLnzz9Bd8+ISZ79KPwaXjh0iOcPX9X+C/8nstqKRiyX6A7T97jFsHbLaLG&#10;u0Tk7JPwKVEfu4sRA0mYSAkE3/wscUjNPgYZ/n4gCOR+hQIEKf7D7/+kfL/i3jOi0dvf4djxq9ix&#10;uxjxiVvg7ReNMRPnwcZ2EqxsxsB8wGgMc5iJKbMCCPpiER6bjOj4FMQmEIitTsXqDduxOfMA0rIO&#10;ISY+DWMmL4D1kElw84rG5qwCbNldipDlWzHBPRqTvRIwPTAFM0JSMWdxBsHhVkwMWAeneQlwmBMH&#10;e5flwn+h8GM4bQlBIfsxXILhk0Ix0iUKXlHbJGC4qQgxKfmIXp+LoLhdBIYbMDd0PaI35GFLwQVs&#10;K7qAldvL4LU0Ez4rshCbVoLEHbVYvq0Ky7dWIjGzWoDhph2l2JNTjXV0DRGLlyImii2D8QR6KxG/&#10;PAHhofSSh4QjLmY5VgkwXIM1CYlIXEmKT2iEv6ZiMGwOh0IJ8VTDSRBg6LVgPqKjo1FaWoEXz9+I&#10;GVDe8YilpwTZBIDclMyWNrYSPn/5K54++1E4zOSRSQxY3OTM4MedUOkRS0ZBUYRHD7Ol8N17erkI&#10;+thL+o1bz3DtxneiRnednjXDIYMhWwp5Yu9X9NJ8Ty+GdKAJi7sUcDMBwyAPVuEmAYZEtiC+pFrg&#10;W3rHeCrED/TeiVoOQSH7N7z98AOu3n6Ji9efikEqDIf3H70TzeF83mxed3XzQ3BQpJiiiC2G3t6+&#10;YoDPhg3rsW3bFiQnJ2P58uU4dChP9Cv87bff8Msvv+AXAsT3796hsrISoaGhcHJygjF9DLS0tKhG&#10;qAI5gjgVgrde8vKQ6dIN7du1Q+tWrfA1QRzD4tesf3yFr1h/+wf+QeLlVl99I/T1V19Tnq9F+je0&#10;TetWrdGhXQd07tAJMgSNct1k0INAsmO7Nmj1zdfQ1lLHlrTNOH/uDKoqykT3ASe7ERg+qB8WuE3E&#10;4fxNePusAu+eH8Sdq4m4eDIU5+q4KXkeTla7NgFDthhyU7KkGZnBkJuPr51ZhJvnw3H9bCgu1C8U&#10;jrBPVbnhRMUcHCuZieoiHnwigUJ2Yt0UCllsLWQwPJw9CoU7JWAorIUZI4TFkCUFw6xkK2xJNEVS&#10;rA5WLdFA8jJdpCaaIH1tP2QkDUPGurFYHm4PuwE9CQrbwkBdFtpKMlDp2QE2FqqIi56N+uo1ePFw&#10;O8HwOjy4GYt7VyLx4EYUwSD7M+Sm5HABhnev0LWd8yIolFgLr5z2ILnh6qmPzcdSSGFxwd9cF481&#10;hbaPFkMJEE5sBMIzleOFOM7i9PNHJzaCYkuSWBc/V1OolIrB8BM4pPNiQJGcpwR8Purz62A1hUSp&#10;LhCISq2RDINSIGwabw6Hf1nNYLDpvZYCofQ8Lv0Hanr+TSUFxKaQyDAogb8pDSA4hSCPnp2wFErS&#10;GRRZ/woMT5SNozz0zBqOw/0BmwIhi5dbgkJWHa2XwmH1YW5CHoXD+0egMHsY8gj+cjIHkggAM9h3&#10;Ic+L3A8FFC/IGIC8NGsBhnvXGeNAionoS8iDTdhqmLfFCgXbrAUUFtM+SnYNR+U+Bxw9OPIjEJIq&#10;9jl+AQzZojj2E2thbf4UgkLJQBN2WcP+DCUAOOUTIJTqvwaGDIVSMPRE9RFflBexglFesJjyLENd&#10;RSqyd6Rg/DhnqKlpQVXdCCrqJlDs0xe9lXTRu7cOVFUMYWI6FENsJyIiag22ZeSIptDLVx/i+vWH&#10;uHzlJvbtP4jZs+dg4oRxiImNxJo18ZgxdRx85s/G5pSV9EwO4cyxIzhVU4gzdUW4fKYSNy4dw+0b&#10;J/HgzgW8+O4uzp46RuXGWowdOxp6BvowMbeEVl+CQ019KKvpQlZeGV26yNM5acDIyAoDBtrCqj8P&#10;QBlEcDgclgOGwoRAsa+JpQBHloG+BfoSIGqo9YV8dyW0/Ud79O4mjzHDRmCxTwAWeQfCy80Xvt5h&#10;BMZu6CGjgS4dVdBb3hB9FEwFGKqqWKBPbxP0lNeFkekQJK1LF1MKc7nK5eyLt9z69j1B4Q9UPn4Q&#10;cPj0OU9Mwd3GJOMCXlP82fM/CA6pXCUwPH32DuqOX8HNO0+p3P1DDAgVYHj5JhW2Nx7j/LUHuHDt&#10;IS7dfIxrd78T8yW/o0Kc+/lRuS1CbipmCyFLgCEtv/nlTzx58xOuP3iO2tNXkX2oFPFJWxESsQpz&#10;PMIxxG46DMwcoG0wlKjbBtqGtuijZQM5FaJf9f7Q1LeDgcVIGFk4wcSaQksHmPZ3xIBh4zHYfjKG&#10;OU6D9dBx6GtmR2A4HkERq7HjQDl25h7F8vX7MGleLMa4xWKa/zrMCN6MWWFbMX1RGsYtTIKjezwc&#10;58QTGK6A7YylAg7tpkc3gGEUbKcswli3ZfBftgNxaUdIJVi6sZjAsACBK3ZjTsgGuAQmIzA+G2t2&#10;HUNSdj1W7ThKqsHqrBqk5pxH6qFL2JRzAVvyryD14DksSzmEtVvysftgJb24e7AqMRnxsSsQzzOX&#10;hEciJmwxAhb4wM/TR/gmTFy+EmsZDFeuxiq2HJIYEtmCKBVbBptbEIXiSCslighfJCyGERERyM3J&#10;E7N8/NQAht9y/8FH78VoJLYQcr/CV69/E03B3IR8/uI9qjXcEc4uX7LvP4Iz4TeJXhLu5MqW39fv&#10;eCaVn6mWxp7TXwgxVLIePnlHL2TDyLEPf4h5tKVNxwyELK7VfKCE52+oxkKwxy5xnr38XbysDIc/&#10;cB8Lys+WRV5+8vwn3Hv8Pe4+/gE3778VFsOL178T82czHN57+JbA8E9cvf6E/iAZcHP3F2DIE5cv&#10;jogWFsPAwEBEEjBHRIQjODgY8fHxqKurJyDkKfV+x2+//irg8MGDBwSP22ibAMTGxmLt2rXCusj5&#10;lyxZgki6p8GBQfBwc8fE8RMwwtYOVpaWwn8h9x/kZuQ+iuzGphd69OgBWRlZdOvShQCwPb75+huJ&#10;xfFvf8NXDWDYjuCyI63r1KYNOrdti+6dO6NLhw6Uvw3MzUyQvXsnThyvw4F9exHq7w/7oUMwyn4w&#10;lkf74PK5HPzwuhIvn+zG9QvLca4+kABwAUEhwV3VXAGHor9h7fyGPoYfwfBifRCBEoHhuQgCxFCc&#10;r1somSWFwPB4+ewGMJTMasKqzJM0HzMQVuSMF5JYCyXNyAUEhdyvMC9zBHK2SaAwP90OudzHkMBw&#10;5/r+yFxriY1xBgIOk5fqYFO8IbattkQmgeH2deMRF+EAewJD7d6tYaAmBcP2GGGjhy0bgnD9YgZe&#10;f7sT395LwsObS/HgWhSFSxrBUMAhgSEPPrl61gtXz0ih0AOXT7niyqk5BCkfoVAKEwwNzXW+Rgps&#10;Ehhk2GMglAIgw+DpinFCp8rHNsY/wqEEIKX5m6opJP47nauRSAqHFxrA8HzN1Ebr16fi9E/VHBQl&#10;onWN+6TrbLActmRFlALiX1PLYNgUCKXnwOd2kcKWdIHPu7k4/Qvi/TYHQ4Y/hkEOJZZBBkOOS6CQ&#10;l1mnKloGQ4bC+pIxIuTteP8Xj/Ho5Jk4VSlpQmYw5CbllqCwnoCwvmIyaYoARNGsXDwOpTmOKNpr&#10;i0NZg7Cf4G5PmgWyN5tgP2uTKXLSLOn/0x+HUq2xb70ZshL7EhiaomT7IAGHbDVkKCzKYCgcIJxb&#10;MxjyVHg86wnDIKt8ryPK9ji0CIaV+0dJRivnThRgKKyFBVMp/BQMJc6u/2fAsEpYC+c1ipuTq454&#10;ESCSirg5OZTgORonqjeiIDcNrnMmQVVNFYpKBIcaplDXMKEKuj5V0FUhI9MHMt1VCYy00VvZEANs&#10;nOA2LxArEzdi9+5cHMorRub2HXB3d8PkyRMJ7pJw8EA2UpJWIj1tHe1/J2pKcnGsPJeOl4+z9cXC&#10;Ynjzch1uXjuO29dP48mjm7h3+yoOHdqP6TOmQc/QAJb9B0LH0BSaOgyrfdFdrg86dpQVlj+GPpvB&#10;I+hc7GDGI5OtB8OQ+xySDEwpJHDU1zeHvp4Z9LWNodxbE11p27b/aAMjVW34TJ2FQBdX+Lm4IcI/&#10;DKGBURjlPJ3KD4LPjtyaRCApqw8FeWN076qDHrK66C6rBSOTIUhen4FXBINcZnL5+vzNj6Is5u5Y&#10;j56wxZC9grCnEEm/zLffE6+9BZ4++w0PH/2AGzdfivmlK6rO4Pqtx1TO/1MYhAQYXrn9hMQw+AR3&#10;Hr/C4xcf8Pztz2IACcEoCCIFFHLT8E9//IkPv/4hfBbeffIel28/xYkLt7Ex/QAil6Vg9rxFcBjj&#10;CmMrJwK+oVAlEJTvY4Eevc2hoNIPfTQHQllrKJQ0BkNBYxAUKa6sawu1vnbQNLCDut4wAYu9VC0o&#10;bgMdo2GUPgjKmrSs2x8jRrlgdcpOHCg8hgPFJ5CUnk9gyKAXjqkLkzEjaCOmExxO5nmSPRMxYu4y&#10;OM6Nh8Osj2A4ogEMbadFCDCcOD8eISv3ImFbGVaklggojFiTI5qFp/utxRSfVVhI4JiYdRQrtpUj&#10;NvUINh48gy2HLiKz6BrS8i5ja/51bMu/ioT0CiyMSkN0fDq2ZebSy7gDaes3Y/PqNUhhiIuMwvJF&#10;4QicNx8LPeYTMC7FaoK+tbR+7eok4ag6edVaJK1aLcSAKIXEpv0NpXAoRiavWCYGoISHhSIwwA9h&#10;YWHYuSMbd24/xPff/yYGjTx88AYP7r8WEPjoW3q+L38V/QTfvP2nsACy1Y/7GXCTMjc189B19mvE&#10;gMghLzMwstiHIDcl83R7PDuKmAXlw+94x9Y+gjvu79B0wBGxnogLKHz7Ax58+wa3eEqeezx3M/eH&#10;+EVYGBkKWT9S5pfskuD+S1y//RI37r1psBZ+J5qSL1x+hCvXnzZYDP8Uczuu35AFD/pABPqHY0nU&#10;MkRFxiIoKESAXljYIgr94O3tLayGV65cxZ98bgSFbDXkfobnz58X7oAWLlyIjIwMlJaW0ofhkJhq&#10;cPfu3cjetRs7s3Ygfes2bEzZgNWJq7AyLl74l4yNjkFEWDiCAgKptucDV9c5mDF9KkaPdsagQQOo&#10;RmkADQ01KCjIN0pOrgf9wWWEa5ou7VqjQ5tv0IEAsWP7dhhgbYW9e3ajsqIM27akYoHbHAyzscak&#10;scOwdXMUvntcgR/fluG7hxm4cmaJcGx95qgnTlay1Y99GPLgkxbAsNYPF+oCceVkKK6fCRdNymdr&#10;fSVT6FW6CjCsPTKDPuRUADSZ2URqKWQoZGfWEmshNyNLwJCthTzg5CBBYd42WxRkcJPycAJDGwJD&#10;a2xPskLqSmOsW6aH9Ut1sWG5PjbFGRMcDkHW+vFIXOIE5yGKUJf/WoChTp/uUJXriJHDDLErIwr3&#10;b2bj5eMs3L/BfgyjRR9DBsP7Nxbj1pWQJmAYTPdjgWhClkChuwBDHpwhBRUpGEqsQJNbEIPdx6Zi&#10;qWVQKikQniwbI3SidLRYbgqH/xNgePYo7acBDAXIsa89AiEJ9DUFQmna55LCU1Mx+Dbus0lTtTTe&#10;1HL4n8JhUyCUqikU8jlJAJyby/8iFLJ4XQuSXiMfg58rH4/BkC19J8slkCcFQWnz8UcwbBkKWcdL&#10;x+LYYWfSKLEvfl+unphD92OugMMT5VMEHJ4k8GsZDCfjOAOkkAQO67i/YcEolBx0QMGuITiQbo3d&#10;m82xa6MRdq3XR/Z6wwY47CfAMD1OG8nhvbB7jT7Kdw7F4YwBKKZtGAwZCiUaiCM7h6F8j52wGkqB&#10;kFWabf9FMBS+DRushQyFdYXTKJT0LZTCIIfcpNwcCiXr/nMwrCqYh0oemVzoKQFEgsPSAg8KvVFJ&#10;cFhVHIq6ykSUHdmGqMXe0NPXgkwPRaioGUJLm2cSMYG6Wl+oqvaFUh89yPXSQucuvdG5sxJVxFXR&#10;t68FRo4cB3ePBVSxX0bfcV94eLhRBTsL1VWlKCvOQ8URUkkOSvKyUVm8D2eOFTc2JV+/WIurl2px&#10;5UIdHt67imdPHxAwVWHefA/0NTKE5YABMDSzIkg0F3DYo5cqOnSQRc+eSnRscwGGNkPsKd+wBg2F&#10;mfUgGFn0FxZFfQNzGFC+vlrG6NVThb73XdDpm/YYaT0EK7wDEOO+AMsoTIqOh6+HH0yNB6JrZ0UC&#10;QyXKr4dePfqij6Ip5HoQINNyl66q0DcaROXedrx4/aMwwHC5++TFe9Fqx36J2WcwQyGHUnHfQ25K&#10;5j6G9+6/x81br1F/4jrKK0/j0tX7YsIIQj0JGD4j4nzxjn0H/kog+M9GCKQyXgwgeUNk+PC7twIe&#10;j5+/iUNH6rEudQ8ilq6DV8BSuLiHYqjDDBhZjSTg6w95ZSv0VrOGitYggrkhQqq6gxs0DKp6BIAG&#10;DtA2cUZfy7Ew7D8RxgMmw2zAFPQ1Gw0N/RHQNrKHxcDxGDxiOsz6OxNg9oN23wGY5uKDbTsOIa+k&#10;jnQS6zMKMNE9EkMn+GMcAd5kgsNJC9djnPdajOT+ha4rxHR43JQ8YuYy2BEcOsyMFWBox7OfTI/A&#10;JM+VwjqYmF4urIWL1+YiYPkuuC/ajKm+qwUcRm8oRMr+UwhI2AuX4BT4x2cjYftRpBddR1bJbWQd&#10;uYPUg+cRFrcH7j7xiImhGszWA8jdshsFW7ajLGsnKnftRElmJvI2pSIzPgHJS2KwadUqrGdoJGBZ&#10;xwMjklKwcV0K1XCSsX5tEtatkUDiWgIRadOxtClZajWMj1uO2JglCFsUguAgBqEwbNuaiSuXb+Lt&#10;W57e7ic8JCC8e+eFAENuThZgSLD39j09/xc/C+sfe0HnkNc/e/lLw7R3f1CePwREMhxyMzNPj8d9&#10;EVgcF/BILwu/Owx1DHdSKOT3h0NOf/2B3eK8xs27z3Dt5jOqobzAnftvqWbzPZ48/5728Qdty2D5&#10;Tzx79YMkH4HqdYLISzee4ezlxzhz6ZHokMwWQ3bQyed0i64rbetezPcMgp9vKBZHxAiLYWhoGMFh&#10;kABDb+8F8Pf3F5D36NFjAYY84IQHoHAfw6qqKrHe09MT27dvF1DI/Q2joqKEpTGOQFwq7ge6imB9&#10;HT2jbVu2ImNbOlI3bRbLyfTM1q5djTh6JjH0TGKio0QTf2hoMLy9POHlNR8LPOfBg2q0c+e4YNyY&#10;kRjU3wJmRn2hq6mOPn0U4WBvJyyGh4sLkLQmAXNnTsXQgVbwmDMGJYUb8O5VNd48y8XDWxtw6VS4&#10;sPqx38Lj5XMFGDLknapyx+kaBkNJ/8LzdRIovFgfjEvHQwQcXjoRjLM1vjhewU6x5zZaDI8Wc1Oy&#10;ZB5kMbtJg6VQCojSPobcvzA/yxGHMuyQQ0DII5G5f6GknyEPQBmC7JQB2L7WCmkJJkhZ1pc+fFpY&#10;E6lBoS62rOTBKeORtHQcxo9Qg26ftjDWlIOusqwYfDLG3hwHdi/Hozv78OxBJm5fWYE7V5cIMLx3&#10;bTHuXgvH7auhAgzv3wgjWFwk+hheJii8dNLtIxiemP2JpZBBgoGCC/0W1QwCm0sKhVJxGuflbaQQ&#10;KN1HU0nXNZd0HQMlQyE3JTMYSjSRAJF93zG0skWToU8KhBJJYOuv6Tw3XR+T6GKdVARYLYIhxzmt&#10;JX2ERwGQxyVwJlXTe81g+NFiyDBH29OyaCamNCkUnufzo+tknSOIO1dNQEfPg4Gu8fwZbEmSZcor&#10;lml/dBzuQ8rHZPg7UTZeQJ7UMtgUCnmZwZGbjJuKLYQsthbWHRktwtOVE8R5XzlO79AJHqE8W1gK&#10;pWDIYYtqAMMTVdNIkn6JbDWszHPGkX0jkL9zMMFhf+zfQpXAjcZUiWKroTn9bygtxQKrgntgsXtr&#10;ZCXo4ehee5RmDUYRQWHBtn4CCrkpOX8rxSmd+xhW7XcQTchSOGQwlAJh6S57lOwcQemOlGe0AEMJ&#10;FBK0Fk4VcFiTL+lT+BEGGQw/WgybNi9Xc/9DAsKPciHxXMms2aSmcOhKcOghAcOC+UIVBITlBW4o&#10;I5UXUVqxD8kP1aUxOFq1FRs3LIGVlT46dOoCOUV19O6tTd9FHair61IF24BCfQJGfYobQ1aWIKtD&#10;D3Ts2IOAqTdsBg7BkqgYxFG5GLk4HAcP7MXxY9Woqy5HdXkhSor2o+TQbhwtOUhgeFhYDLm/IYMh&#10;O7y+fvk4vn14Ay+fPcK58yepTFgIEwtzmFtbk2xgaGot4FBRmcC0s5wYgKKtbYT+A20xcDCD4VBY&#10;DBgCUysbGFsMgIFJPwGGbFU0IuloGRLc9UbrrzugR6fucB0zCfHe/ohz90JKcAQ2Ra+Ex1RXKCto&#10;oVMHnkdZFUoKBMRKptBQt4ZqHzp2L0N06aIKXf0BWJucjldUxrPF8IdfgW+fvcPt+y+EtVA6uQQD&#10;Ifc15GblB4+/x4OH3+PO3be4e+8dweEHnD1/D2UVp3D81BXK/70YKCzAkPbX6BqGXc28+vAHHhNM&#10;XL75BKcv3sWRylPI2JWHlWu3widoOSZM94X10IkEcSOgpT9MgJ+G3lD00RiInn0soaA6AFoG9kTY&#10;TtA3c0RfEwfoGI+ArqkDbeMEQ+sxMLKeADObyTAfOg1WtjNhNdwFFoNmUNpUmA6YBOsh0zF8pBsc&#10;Rruj3+BxUNPpJ26Em2cwdmTn41BxDXKOHEPytlwxnd3gsb5wnhODsfMTMG7BGjjPT4SjexwcXeME&#10;EI6YKQFDlhQMeVSy48xITCCg9F6SIfoXLlmXj7BVB+Absx2uIRsxK3Ad3MI2Y3XWUaTlXYDv8p10&#10;jDhM8ErA/JhM0bdwAwFhyp7TiE0uwDyf1fCZvxwZq3fgbM5R3DxYhjt7CnD/YD4eFhThaXEJHlB4&#10;cc8+VGZsp4/CJmRt2igGGGzZtAlpG1KxdVMa0ig9dcNGbFrPoLgeG5IJGhskBcZkAkqGRu5fyHAY&#10;zf4MI8IEzGzamIbTpy4Ib+rPnv2Ibx+/E2DIzb7cj5AtfW/e/Ulw+Ce9OD+JdO43KLUoshVRDFB5&#10;/StevaG8Agoh+vTx6OTm4mZjKRQK0XvE4poMh6/e/4xvn78l2HuKa7ee4MbtF7h55yVu33uN+495&#10;hPp7vKcNuS8jQyU3RfOI5cd07nfpZb5255WAQ7YY8sATHpl8594rvCZg5fPO2J4DzwUhWNgEDBcv&#10;jhKQvIiA2c3NVQBeSYnETc1v7HCdgPD9+/d49eoVcnJyRB52U5CVlYWDBw9iFUE7WxDd3NzgOmcu&#10;ZrvMEuLmZD/fhQgNDkHMkmgxEw2H7DJoSWSUgEGG9NCQIPFx4tHi/Fw45Oe0ZnUi1q5ZRRBJzy5+&#10;GcKDF8LTfTbGj3FGPytzTJ40HnuydyE/7yCWxUbBZep42A2xRkTIXFw6txc/va/G88e7CZRW4vzx&#10;YII+X5z6BAzdhLjv4JkathYuFKORL1HeS8dDCQ5DGsIgWs9g6I76stliRHLTPobcjFxOhUjZgbFC&#10;UjgsPzChAQydcSjTXjQhMxSyeERyU7HVcPsaS6TFGxMY6mNNlAbiF/VBwiI1rI+xwJZEJ6yJHo0J&#10;I1RhoNKBwLAntJW6QU2uE8Y7WiJvfwK+vXdAgOEtAsO716Jx/2oU7l6NoOsPa7QY3r8eJqbD41HJ&#10;l06643z9HFykglwChhLL1UcolAxAaBEK2eExgVpTKGwOgk0lzSMFw3+l5kDI4nTp9tKm6E/BsEEM&#10;SQKQWJL+ch/7zUmsYX9F57kPo2hG/lxSSJRCH4ct5ZPo07xCX4TBz/U5FEqAUAqFAgj5eRCYMZyJ&#10;58JptI7vAd+Ppmm8Tx55fuX4LEqTguFEAYIcb2oplEDhRzCUAiFbClkMhRxyGq/n/fMUeZeP82wo&#10;c8TIZEkfwy+AIa1rCoYnG0Yz15VMRE0R/Y9yRwo4LNg1FHnbbZC71Yr+K6x+yE+3QXaSKWIWdITf&#10;5L9h61JNVO4egSOZNsjZaNrYv/BQmiUObjJF8fbBohm5+oCj6GPITclSMCzb7SDEUHhkhx2lcZ4x&#10;kinyPrEW8mAT+s8LKPwUBptKAoacdzrB3+dgKHVdw2D4EQ5dcZTAkP0YVjEY5rM8UJbvKuCwnF3Z&#10;HF6AqsM+qDoSjvqaVOzZnQB7h/7o2KUzuhNEKSpoQplATEODwbAvgSFLH1paxgIae/ZURpducujc&#10;UQZWlv0Rv2IlsjK3Y+uWNJSXHsHZU3U4UVuFo+VFKC3ej6riA6ivzMOpmiKcrMnHxZPlYvDJw3vn&#10;haPr50/vkB7gwsXTCAsPxZDhwzBgyBBY9B8EYzOCPeN+UNPSR/fuCgSlMmIAiqXVIGEx7DeQ+xcO&#10;E/0LjS0Hwsh8AIxNrAUcsrQIDHv0UMRXX7VBL5meCJg5FxuCw5HsuRDpwZHYEBaD2aMmo2ennujS&#10;SQ48j7Jy777QUDWHhpqVAMPeCkbo1l0dfQ0GYPXaLXj9XtLHkNntKZX3dx68JACkMvzZr0Lffvcr&#10;geJPAha5ifn+AwZD9pP4niDxBzH4hC2G1bVnce/RCyqvGwaf3LjHzXTfov7sLZRWn8X+vCps21mA&#10;sCVr4R0QiykuCzHMYTrMBzgT6NlDQ3coFFSsoKjaj4BwGPqacv/A0TAwHwVdI0chI4sxMOlHAGg5&#10;EoYWDjC0dCQ5wbjfaBgTGJoMHA+zwZNgOWwqrG1nEBzOgDGBosXg6eg/fDaGOLhiuJM7Roxyo4cy&#10;kQB0IIzNh8JrYTiydudi14EibN9XhBXrszBmVjCBobeAvJFzl8HJLV4AocOc5Q1gyFDYEhhGim3G&#10;uS8nCNyA4PjdiEzKFWAYuGIXvKLS4bpoE9zDU5G8uw7pRVdEM/LCFTvhSmnTCBo9ojOwaG0ugpfv&#10;hqtnIuZMjcDq4PWo33oELw4ew/11u3EpLBFnQmJwLjIWt1cm435yKm5u2IoLWzJxhODv8I4s5O3Z&#10;jT1Z27EzPQM7MzKxk17sHRRu35aOzK3bkLFlq4izOL4tNY1AcjPSCCY3pBAsrksSsMF9DXmAxbp1&#10;G1BbcwLPnxP4vPwZ3z3lUcncx/CdsBa+b+LHkCFQ2leQwVDSD/GD6H/Iedl1DUOkFAzZSvgD1SSa&#10;6t2PfwiLn7QJmUOGRV73+v1veMQDmh6/Fv4HBRjeeYZb956LqY64T8Rjqum8+/E3vP3+F7zhGUh+&#10;ZOsjHe9Hdtz5B+5RbYdHJl+++Rwnz9zGsePXCCxf4C2dP19T1s48eHmHCjDkwSfclBwZuUT0t1y0&#10;KBRz5swS8VOnTgkr4Y8//iygkPXw4UOkpaVh/PhxmD17NjIzM4XFcDPBekxMDG2/SMDgnFmz4DJj&#10;poBE7wVe8F/ohwA/fwT6B4gmZFZQQAACfCm+YB58PD3g7+0p4gs8XOFH8chFwYgMC0FEaBCWRtG7&#10;Eh9LcQJDj9mYPGE0bIcPxYL5nijMzxe13dBgP0wa64jRjkOxfk0IfbwK8Mv3lXj2KBM3LnL/Qn8C&#10;Qy8qeNwJVObiVLkbQQbFud9gUzCsCxQwKAVDiQgMjy5Effk8AYQsbkqW9jEUUHhwLEr3j0HJvtGN&#10;gCgFQx54wmDITcj704ZiX+pg4aamqbKT+yNzlQVS44ywfqmesBbGhypheWBvxAXrYO2SQYgPd8B4&#10;WxX07dNODD7RVJSA4SRnaxTlrsHTBzl48SgLt6/G4V4DGN65Eo6bl0NJwcJqyE3JbDG8ccGXgJAH&#10;3rjgXN1sXDhOIlhpCioMFR9h43NJgY1hTQqILUGhVFKw+3dw2BwKmx+HlyVwSOfQAhg2gitBTnNJ&#10;we/f6dwXwPDT5mUJ9Ektic3Vct6P0PexyVhizZOmN5UECNlCyJLAoFRn+RoZCNni16SJtykgsjiN&#10;we1UxXhhOWwKhsdLGep4u4kCDJs2Hf9VMJSKtz1fQ+8PQSFL2pz8n4Ihb1PPcFgogcOS/SNwONsW&#10;hdsHoogArzBzMIVDhMVwqXcneE/4G5IX9UJJ5lBU7LJFwZZ+wmKYs9mM/lf62LveiMqOIWLgyb8C&#10;Q4nF0A7le0aK/oVi/uSGvoUsHnzSFAwZAisOTmoUL0ublsVo5XxJE/JfB0N3HC2Yh2qCwqo8BsN5&#10;qMh3QwWBIY9WriqWguEinKjbhNKSVMx1H4cecjLo3FmG4EgVKn00oSkshrrCcqiuriecS6up6qK3&#10;ohq6dJFFx3ZdYGxoivBFEdidtQO5+/fjWHWlsBjWVpaiuqwQ5UcO4uiRXALDfDH45FRtgbAcXrtQ&#10;gwd3z4mp8Z4/vSuaks+cPY7Y2GhMmjoFzmPHEewNgJFZf5gQ7GnrmaBXL1W0a9cNCgpqMLewITB0&#10;EANPrAYOE30N2WpoQnBoStswHBqb9IOOriHkFJXRqnUHqMopYqnXQuSvXIu9IVHYFxaNtKDFcHMY&#10;j96de0JOtjddtw7UlA3o2s2hrmZJy2bo3csQXWXUoac/AKvWpAm3b1zmstXw1ftfhKHl/iOCvsc8&#10;AEUqAsJHH0Q6QyEPOmGx1fD8xYcCDKtqzuDW3Sf4/qffJWAYG78Zi6LXYr5/NKbM9sOI0XNgPWwC&#10;AZ8d1HQHQI5OpruiMWRJ3F+wp5IlZHuZCeugOkGikYUzrGwmkibDtN9YAkS2FI6EgRnBIIGkvukI&#10;YV3kASiGFk7QNaE0ymNEgGhK21kMmQwzki7tR5cA02TAJAy0m41hI93gOMYDwx1mwsTCFv0HOsDX&#10;PwIb03Zgw9YsrN2UhUXL18Nxqg9sRi8g2IuAw+xoAYQjZi0Vcpy7gmCQ9TkY8uATp1lLxOCT6b5r&#10;MC98sxiJHJKwG4vX7idIPIiglbvgvyILqTmnkFV6Dcl7jyFxRyVitxzGwvhdmBedDt/YLCwI3Aj3&#10;2UsR4b4SlcmF+G57DZ4n7EH9RH/kGtrjkP4QFJgMQynBdbntJJSOn4My7yBUJ6zFyb17UVdUgMM5&#10;B5FHMJC7bx+91AeQs28/DuzZi/3Ze7Bvdzb27iJ43LlLvPRNoZFHsKalbhLhxg3rxaCJtWvXobz8&#10;qADDd+xzkCDvlQC9X/COYIqtfAx4r3nKnCf00hAQsh8jhiwGQw55Cr2nz3gbic9DBsNG/UigSPD2&#10;/sffhdhZtbAYUq2FRxi/o3Xsv/Dpix9EDYZHLTME8vRG1259S8tPKP6CgPGD8GP44t1PePXhJ9x9&#10;9BRXbt4X5nCeQu/NB+D5W8mk6fep1sMDUI6fuinAkC2G3MeQz3/n7gICw0WfgOGSJTEEh5EICgoQ&#10;Pq14GsGbN28KNzXv6SJ++OEHAYYXLlwQ+QYNGoSJEydi48aNwoK4a9cupKamYsOGDaKZmJuQeW5r&#10;nsYwnvt3xsWL/oVsKeSBKQyIPJtNsN9CBC/0odAHIRQGei+An9d8hPr7IiLQH34Miu5zaZ03lkUv&#10;gs98F0wc4wBnR1tMnjhBHOtYTY2wGs73mINRDoMxY4qzmO3kxdMj+PHtYTy9n4abF2Nw+VQAzrP/&#10;QrYSEhgyFJ6tnI9TVfOagKGkGVkChaEUDyEFk4JwutoX9WUeqDk8Q0BhzeHpjRZDbkYuJTAs2TcK&#10;R/Y6CwlA3D9eDD4p3DkSuRkjBBjuZQjcaCMshE21O6kfMhLNsHmFIVJiJWCYsEgZywN6I8ZXFStD&#10;LBEXOgIT7FQFGOqrykBdoRN9NDtg8ugBOJKfjO8e5krA8Eoc7l5dgntXFuP2ZYLAiyG4cSlIwOGd&#10;qyF4cCNEzHzCYHjq6Ayhs8dm0v35aMFigGDAYCDgsCVJQU4KhSzuS9iyPgKiFPC+JOl+m6v5egGM&#10;BIifqAGIpHDTVFJQ+is6y/0fm0Nng0ST9ScDXj5CYFNJ8reQVzTxSgD04/E+QmlTNYVBqWVQKgGD&#10;DHwMbg3QJoU4vl5+Rhw2hTneJ4Mh+y5ky2B9CVv8JPkZEjnO+giFXwZD7lvIzchScR52V8PNyAyG&#10;52pcPvFl+FfB8HQVvZPcDF0yScBh5SFnVOQQIGYPJ2gjeNtlJwAuf8tAJATKwnPc37B0QSfkbbZG&#10;3UEnlO8cJvwX7k7qi/R4DREe3jFU4qqmBTBkIJSCIauS/sfcjHwsb2ITKJwsrIdNwZBhsPwA+yvl&#10;1oGJwlLIQFjb0A/xPwPDubQdgSFbDRvBcD4q8twJDiWjlKuKvVBdzGAYgrraJNTXZyEyyhMqagpo&#10;07YDevZkQNIQYKipwU3KEmmoESiq6UBRgZuTu6Fjh66wsuxHlfMg0bKWnpZK5eZOHNy7CzmkQwd2&#10;oihvN8oL9+FoyQHUVeTixNE8HK/Kx8XTFWJU8r1b58XUeN8+vI1jxypFlyAf+p67zHWFsWV/0ZTM&#10;/gr1DMyFD8MuXeSEf0K2GA4YNAIW/QcLIOT+hQyHbDk0MxsAE97O2IrA0AhKKhro1rUnTDT1kBK8&#10;GCc3ZaI0cgXygpYgwysUCwkM9eVUoNRLha5XHxrqRtDSIDBUt4AysZiCvAG6dFODbt/+wk0bNyUz&#10;GFLRizff/y58Ad998E6A4D1uNr7/joDvDa7feinpwnXjhdC1689FeObcXdGUXFF9UoDhz7/9IQFD&#10;yyHjYNTPEZqGg6GoboVuvQzQTkYHHXsYoE0XHbTqrIUOMgbormAJBZX+UFTtT7BoCTn2q6PFQ7Lt&#10;oWM4HHomtgR9w6FjNBR6prYwNLeHkbmDAEM9Y1rHMhpB6+2gY0zbcBOz6UjomjlBmyBSSW8IFLQH&#10;QpP2ZzF4CgbazoCd01zYO8+hmz4GdvYT4B8UhdVJm5GQtBExCevhFx6PERMXYBCBodOsKIyaSzBI&#10;YGjrEgu7fwGGDjOj4egSjTGuSzFhXhymeCdiVkAS5oYkwz0sBf7LMxGdkovYTflC24sv4mDdfWzM&#10;OYHVu6qQkFWOFZllWLw+D2EJexEZsxOronbgQHwO7m6rxRMKz05YhBJNR5T2sMLx3tY4pWyNerp/&#10;ZSrW2Kdhjb1DxqAqJBpXCQCvVpbjREUJjlWWoar0CNVsjqDs8BGUFBXjSGERivMLkHcwh17ug/Si&#10;7xOgmL1jp4DEnTu2IzNjG7K2ZyAjfSvWrVuH1auSUFxUiu++eytmKHnx/Ge8fv2bgDoeTMJ6w7Pd&#10;PPtRQKDEUvgRCiXLH8Q0egyHwvG16G/4T7yj/b378Afpd9JvQtw38ANVWSRNxlRb+fY1geBLAXiX&#10;rj3G5evfiun4GATvf/sSj757JfoRvqF9vP/pD3zPbpB++hX3Hj/DlRv3cfPuc9Ef4gkBIXtvf/bm&#10;TwLDH4XFkPsYnqNaDp8b929kMNyxK1+AoY93MCLCowkOYxAVRSEBn5fXAjEghIHv3r17BIMf8Pbt&#10;e9GU/Pr1a5SVlcHFxQV6enoYPny4GITCzck7d+4UIVsQd9G9zkzPwJbUNNGfMG1zqhAPROH+hgyL&#10;0VFLsGTxYsSEhyM2fBFiw0IRsygEMRQuiwhHAtU+Vy2NQfySSKyMWYKUxJXYsnENFgV5YsIYe4xy&#10;GgHP+R4oKijEyRMnkL5tC6ZPnQBn+0Hw95mDY1VZePuyDG9e5ODBzXW4em4xrpwJwNkaDyoAXZuA&#10;IYFiFc+bzH0M2bG1fyMYMhSeP8ZQGExhEAGkL+rK3BvBUAqHNQSHoik5ZxzYYshQKBW7q+HBJzzw&#10;JKdhlpM9m2ywK6U/std/qt1J1shMNMeWOCNsWKqPpCWaWB2hivhAJUR5KSM+2BwrQoZj3HBl6Cu3&#10;E4NP1Ht1Eu5qJo/qL8CQLYbPH24nAFyOW5cJCi+GERSH4PqFIKrpBwg4vE1wyINP7l0LJFim+0FQ&#10;yAXymdoZOF/X4MOvCRgyCEjB6lMxkHxsQpYC4PES5xYlXS+1HP4rNYXEf6sqAsamYmBqlGRU7Uc1&#10;XfevdaYl6GwiKSAy8ElHRjdX87ycJvIz7DUDwy9JCoTNrYNSKBRASJDGkgKbFBD5OUmBTgpvbJ28&#10;fc5dgCFbCeuO8KhiCQgyJLYMh18GQ7Ya1h0ZJQahcNopus8MhAyG52tn0TOZ/h+DIVsaz1QTHLLl&#10;8MgE1BaNI9AaTUDHTcFOBHHcL9AB5bsckBqrAd/Jf0fwjFbYHq+Lo3scUbJ9sHBwnbFSE6lL+2DX&#10;Wj0Bhl+yGDYFQw6rDowWUFiXP0lAITcjMxjyQJSjwhpI//mcyQIGS/dxP+JxAg4ZFhkKPzrA/g/B&#10;sFBiNazOJwhsBMN5EsthAYOhN4GhL4FhMI5WJeDUiUwkrwuHoZEWgWFb0fSqoqwBLYJBTQ1tAiVt&#10;AYaqKloivbuMPNq26oAe3eUw0mGkpBVnoR+8582Dr+d8UUFfFbcUKUnx2L5tPQ5lb0PRwUyU5O9E&#10;RfFuVB7eh7PHed7kE2JU8tWLJ3D5wikUFuYiITEey+PjELQoDP0GDYWJxUCYkgyN+0FXV2I11CB4&#10;s+w3WDQjm/YbJMBQYi2U9DM0YefXlN/Q0AIaBIO9+6hBvqciLLT0sNLDB0eiVmLXLC9sGj0T8Y5T&#10;4NnPFqY9VaCiqAItTQO6ZiNoa5rRdZtDWYmOKadPYKhKYGgtJnZ49fZnAYYsnkDk3qPXBINvPgHD&#10;m3deExS+wNUb3+HqNQkccsg6c+4eKqvPoqySrvsalY8//CIBQ1X9QVDS7o9e6v2goGYFeRVLyCqZ&#10;Exgaok0nXfyjnQa+bq+Ftl300U3OBLIKJujeywjdCBzllemE+w6Chp4NtAxsoEnSMhwEfbPhRM1O&#10;RNCj6QY5wdDMgQCSAZFg0cKZYNGR8tlCTXcY+mgOgoJGf8iqWUBWxQJqBsNgNmA8LG0mwmbYFNg7&#10;zcJQ24kYPdYFoeHLkLB6A5YnrsfiZWvhE7ICDpO9MHS8D0a7xWCMRzycXAkWCQo/guFHKBwxUzL4&#10;hH0YjpwVjfEeK8Tgk6neqzDTbw2m+a7EOI8YTPRcJmY9CYjLQvjafcg6fAmlF14io/iCAMPk7Bqs&#10;IcVvLcFygsONGw6jKL0GlzKO4/Haw7jssgI5isOR+01fnJPth5sEh1fb6+OqjBmOdzPC/g4a2KXR&#10;DzXzAvBg9z58e6wW148fw9UzJ3HmRB3qampx7GgNaqqP4mhlFaoqKlFCoHiYQLGQITEnFzn7D+AA&#10;QeW+vXsFuGTv3oXdDVauxMTVyM0txGOCsHdvf8OTJx/w4tlP+IGAkJuD2VIobULmPnoSa+F7MS0e&#10;T5cjbVqWTKMncW/D/Q15QIpkfmTud8gDWCTiYfKPn73BnYffiX6Et+59J15Qnvxc4vj6LeX7g15c&#10;nqP5t4Zm5z8lfQpJ7PT61z//FP0M2dL49oc/8PzVH3jy/Be8ZN9LBKMPvv1B1Hhu3nmOG6Tnr34R&#10;ls9HT94TGObByycEXgv8ER4WhcURS0RT8mICtaZ9BxkMnz9/IcDw7du3dF+eYM+ePbAbYQcFBQUM&#10;GNAf4QR2W7duxY4dO4R4u+0ZmY1iQOQBJxzncNOGjWLQCQNi/PLlWL18GVYvW4rE2BgkEACuXbEc&#10;G1YlYlvKeuzakoYDWdtF14GCfXuQtz8L8cvCMGfmBEyfMo7OexHOnDqN+mN1onvAhLFOGDNyGOKW&#10;huDmlUL8/K4CL5/uJRBKxMUTwbhY70MFFoPhXCpE51DB6o5zVQtwunoBgeECAkN2U/MRDBkKGQil&#10;OlXlI8Cw9oikKbmxSbl4WqPVkJuPpVZDDiVgOKph+jvJoJPsjeyaxhq71zUTgeH2VebYGm+MzcsN&#10;sC5GB2sWaxAYKmPJgj5YEWiO5cHDMWqwguhjaKjeQww8UZZth4nO/XA4LxlP7h/Edw8ycOPiUty4&#10;EIGb50Nx/XwwgXEgrp73F3B463IQ7l4NFFbDK2fmfQKGF+sk7kx4NgwerMFNgwwCn0Mhi6FECoSj&#10;BPzVH3H6DAib6q/CYYsA2ESf5P0CGDZtSpWqKfj9WxEYfrbvJpICnwT6PgVCqb6UV9KE/NEqKDk3&#10;7uf3uZpaCZtbCKVQeJyA76MIzvm5NECcFOoYChnc+Nh3L8z7BAylMMhgKJW0ifmvgCFDYU3RSBHn&#10;/Ax2DIZsOfyvguHZ6pl0vdPo+iah7vB4gi2Cw0PsQsYJJbtHoGKvI2oPjsX+FEtEzWuLoGn/QFqM&#10;Gip326E4fSB2EwxuWa6KTTG9BRgeyRosoPBfgSGLgbP6wBgBhfX0v2YoZAlroRihTGDIFkNuRt4/&#10;UUDhkT1jBSAyGDIU1hfPEmHNJ1D418BQWA0bwJAlAUPud+iJqiKfBjAMRHXlCgLDbdiWHov+Nsbo&#10;0LEj5HooQLURDLUIkLQIDLUFFPYmeOrQoTO++aoNlPuoYMbU6VTRDob7nNmYPHYspo4ZCw+XmQj0&#10;8kD0Ij+krIrFzi1JOLBjE32Dt6D4YDopE7VlOQIOjx8tRHV5PpW5h6k83Y7VqxOxeUsq4qg8He7g&#10;jH4DhsG8wZk1Ww6VVbShqdUX5pYDYdl/CMz7EyDaDIOx5QABhUZm/WBkwlBoCX19M5FfXl4Zct3l&#10;YaigjAD7Mdg0cQ5ijQcjQMkQnspGmKTUF7ptZaHSi8CQoFMKhppsMSQwlGcw7KoGXT1rJKwiMHz9&#10;S6M7uBdvfhLePG7fozL3oQQMObz74APuPHgvBnteIyi8efs1rhMoXrshMbTU1F1GafkJnDxzBY+f&#10;vpaAoZXtZFjaToL50AkwsRkD/X4joWvuAG1jW2j2HQJV7YHoo2GN3mr9oMYWPd1B0NSxgYbWQKhp&#10;WUNVsx+l8YgdOwJA9hROUGg5EgOHTcKQEdPoRo2FvokddA2HidCYfRbS/tmq2JeWVTT7o6tcX8gS&#10;ZKpo26CvKfsxHAXzgWNgM3wiBtuRbMdh7KQ5CA6jQjd5K2LiUhATvxk+YQkY7RIMuynBcJwdDUfX&#10;5XDyWIlR8xPgRMDnTKGzxypaFwe7GTGwd4nFKALHcQSQE2g9NyHPDlwvBpq4hW4Qmum/BqNdo2E3&#10;NQSj50ZTWgqSdx5F3rGH2Hn4Klaml2JtVjU2HzyDjdnHsSG9AjnZ9Th/8DzubCrHZY/VKFQbiYI2&#10;+qj+uwYutNPF3Y598aitPh52McS1Lnqo6aSO/V3VcXr8bLzctA0vCPru19Xh5qULOH36FI4fP476&#10;+vrGsKa2BtXV1UI8gpatXEXFRcjPz8ehPALF/EIcovi+AwewfUeW8P6+/0Aubt1+QAD0M54+fYeH&#10;D1/j1Zs/xOAT9lfIcyVKB5y0pFv3nolm4PuP3xDYvaIXjvsFfoeHT97g+eufRKfXl29/xYu3v4jR&#10;TI+e8Mv4DN9+94Yg8Gd8/+M/hS9EqoCIqXY4zl7V2VT98+88AvkP/Pjb7/jhV3Zz85sYtfz9z7+J&#10;tB9/pXW/cN4/hZNtBke2UD57+YPQy7c/4enz9wSqv+DB41fI2pUDb98gePv4I3RRBJZExyJ26XIE&#10;hyzC2HET4LvQH3v27qea0m28esWjmT8IKDxz5oyAR319ffTs2ROWlpbC9yED4b59+4TVkP0bbknd&#10;hMytW5CVzv09eXDQBqRuSBHhpvU8IGgNklevEkpZSyHVNNcmxGFd4kqsX7US61YnYNumFOxK34p9&#10;O7fj4J5dKDiwF/n7dtL6WLjPmgCXaWOwIzMNp4/T8644KmbFmThmFKZPdsb2LSvx7b0jeP88D9/e&#10;3oJbF1bg8okgnK31pMLMhQqk2VQgzcXJSp4rmfsXeuLMUV+cq5VA4fljAZ/EuQmZl1ncx7CmaAYV&#10;VC5UYM0R4pkQuAmp4uBElBEIlu6lQoLE8TK2JGSPweFdzijMdBAjkXkE8r6NNsJKuDPJqlE7Vlti&#10;xypL0ZycuswIyYu1sSpUDSv8+mCJpwqW+Zlhie9gOA2Uh45iK5hoykGnjww0FDsSGFrgYPYyuu59&#10;wmJ463Icbl2Kxt1LS+j6F+E6g+GZhULXzi7EjXOSuZFvnPXElRNuwrLDc9yePcqWwukELTwSeSqB&#10;iaRJ9iMwfGw2rCcAqTvs+Jnqj7Ss4yUjP9OJUieCG+fPdKK8JY0iwCDw+Exj/40IcDgksPkUbD9K&#10;Cj5NJQUwFgOZFM6+pKaWPKmaW/qa7rO5eH3TfFLwk+6raZrUQvipxuBY8UiCEslzOH74U0hncOPr&#10;unnGVYgth7wshUAWx2uL2frHVkAJMLL4PeD+iNJ+iJzG61mclwGxtpiP4YRjbIEsnyTEcybze8Vz&#10;JfO8yZxWXzoBdSV0XArFfMnCj+FHSf0eiibosil0XZR+hPIJy+EYAihnVB+iY5Fq80ahYo8d0paq&#10;ItL9H9i0RAml7MtwSz9kxmthc3QfrI/ohey1BqggYKzea4+K7BEo3yNRWbYtSim9ZLe9UClBYcU+&#10;7l9I0JtH7z2B4bFDk1GbO5E0SaiOm5JzJqGc/+u7R6OE/t+le8ah8gBDI30bimYLMRRWH2K3Nk1F&#10;34pDDIgEhwWzUV3Ibmrm4miRq0Tcx5AthgSHVXkeBIQeKD/khvI8d5Tlu6OcRyoXeqKMALG8NByn&#10;Tm1CQcE6uLiMgWz3bujaWQZKvVWhpaULHR09aGkSIBIYqqmooQ/BYJcuXcQsVTwHvYerG/y8fTBz&#10;4hRMdBiFOROnItB9HhbOnoJwr9mID/fF5rjF2L1hJXIz1qFw5yYRHtiahMLdqTi8dxsO52ajMHc/&#10;ttD3eiVV8jPom79lazrGTZgCS+tB6D/YFubWQ4iFjCHXWw0qGtroa2wGU4JBi34DYdGfRPl4/mQz&#10;q/4w7zcAeoZmUNfSR28VXfSQU4GijAKMe/TBDA1jRBr0R6icHnw7q2KejBbGd1WFeUcF6CrqwFDL&#10;HLoaJgSHJsJiqKJiBjmeEaULQSOBYXxiGp4+k0xX++77P/Dw8VvRXes+hXfZwPPt92KOZG5t4xnE&#10;nr39k8JfcIsgkQd0Xr/7EldusccPgsP6y6iuvYCrN59IwLC/wzT0d5yOARRa202B1bCJsBoyHv0J&#10;7CwHjSMKHg0TKydh+TMmoDMm+DMysRUyNB5GIDgUBkZE0paOsLAaSaEDkfUo2NB+Bg2fBKtBYwgY&#10;7aBjMBhaBoNgYEbbWowgQLSnfTvD2MoBKgSY3I9RWau/gEVz61HoN2is8HA+aPgYDBo2GlOmz8Pi&#10;6JUCDGPjNxAcbsLCsESMnR0K+6nBGDl7CZzclhMUEvh5JWKc7yqM912NST5rMW5eIpzmLIXjrBg4&#10;UziW8k3ySsDsgGS4Bq2Hx6IU+EZvxZLkHCxevRfeUamYMn85nGeGY6xrFKKTD2LPkavYnncWCVsP&#10;IzmrCttyzmJn/iXsyzuP8vwLOLPjGM4uycLhwR4olB+Cox1MceobbZz7Sg13WmnhSTt9POlkiNud&#10;9XCykwaKZDRQN3Q0vl2+Gs/35+BeZRWunDwppm87RXB48tTJxrCuvg61x2pxrO4YiePHcLSmRkDi&#10;4cOlpBIUFx8mSMxH9p5sbN6cir0EQpcv3yAw/AEvCKIeEdw9ffpeWA8f04vz4CGBHNUu7t1/gbv3&#10;nuPO3ee4R8D4iEDwKc9bTMD18Ns3ePwdO69+T8D3XsSfPP9AL+FvAvJ+IXBjT+k//PxP0Rz8I6f9&#10;8acYjfwDwR2HLPZh+PTle3rpHuDEmcuoPX4eVTWnUVJWj8LD1cgrrMCe/UU4VFCBkvJjVIM5hzPn&#10;b1IN5yneEAR+/8NvJALGn/8E8SR+/OkPvH3H0/f9jnsPvkN6Rjbme/rC09NbuKlhX1ZLCQx9ff0w&#10;adIUBAeHEugdwJmz53Hp0hWcPXcBJ+leszVw/Pjx6N69OzpS7dTc3Bx+fn5IT08XcMhQyH0MGf42&#10;JPNocPYvmSgkBcE1CTxndbxIS0laKyBwzcoVSFyxtFErl8VgdfxyJBMkbkhajS0b12NHehr2ZKZi&#10;9bIIzJ8zCV7zXMRUTBfOnEbRoSKEBoRg3KiRWOg1CyWFGXj9tBIfnh3Eo1ubcPNsLC7WBxD8zaOC&#10;cDYVPHMkI5F5eruj80kLWgRDaciWQunycQZDnhKL4LD+yCwqcGdTDX/6J2BYsmdMoxgKWUd41pMv&#10;gOGOtQSEpJ2rzAkMLZCZwGBoQmCoIwHDhQyGqoj1NcVirwFw6i8H3d5tYKpNoUp3qPZqAydbfWSm&#10;BuPBrd2NYHjzYjRuX4gkAPzrYMg6R3B4luNVUwgEJH7uWgZD58+gkNUSFLKaQyHr/wwYfpRo/mbI&#10;aqamQChVS9D2ryQFuKY6U/lp868U7pruW6qmeVhSAGy+/Kl1sKlGoa6Q7nWRA44THLLYgisVW/PY&#10;OsnNyNzHkGGPn6kUAqVxqaTgx+n8DjAUcigFyI9QOLoRCgUY0rIU+qRgeKqS3qX/AAzZwijEVsUS&#10;2oagsO7wBNr/KIIqJ1TnjSTAcpTAYc5IMVfy6mAZbIhUQN5mSxzeNhBZCToEhkoCDPckGaKSgLB6&#10;r4MIP0LhcOH4WgqGEjc1dB25474IhscOTcFRHmzSUOkrIygs3zeBYJGbkV0IzOcIMOT4UfZh+JfB&#10;0K0JGLqhKt8VlRRWisEnEsfXleyypmgByot9UFwUgNraNago24yQIFf06d0LXbt0Q28FZaipa0JD&#10;UwtqqhoEhepQ6aMMRQUFdO7UCa2/aQ1DfQPMcZmFOTNd4DBoGIaY9cNIm6GYMsIRLiNtsWCKMxZ5&#10;zMBSfw+sCl+IpKhArIsOxqbl4diRvIJgeCtq8/egkCrr/G3m73bskigBhuzbdsrUmTDjASgEfNoG&#10;ZlBQ0UZnGXn06NWboE8X+oYmxEZWxD/9BSCaExT2HzAEA+lcTC36QVvHkMBOD8pK2tCUV4NVT1VM&#10;69MXUbrWiJDXR0Bndbh1VsOYDkqw7KCIvr11CQwtoK9pBj0dS+hqW6OPshFk5XXQsauK8NKSuGYr&#10;nr/6VbQEcmseTw14i8pxhkNupXtAZT2D4b0nP+DBdz/h8YvfRHjv6Y+4T+H9pz8QIL7AucuPcPz0&#10;LdTWX8XFK48kYGhmM0bIZOBomBKo8QhiA7b8mduLPoNa+oOhqWcjrIJadHKa2lbQ1LKih9QPGhxq&#10;WUKvrw0MjYbCyHQYAeMwmJmPoBtjD7N+9nRTRhAxs5NqvplGUNWwoP1ZQ9eQbl4/hkg6JoGjBu1D&#10;23AI9Ll/otlw0jBaR+sH2hMgjoKruy+WxCYidvkaBIUtQ2BYHDwDl2LS3FCMnrUI49xiCQCXYaxn&#10;PCZ4rcR47ziM816B8bTMfQlHzoqCw4zFGOmyGKNmR2LqghWYt2g93IOTMSdgFTzD1mPp+oNYvaUI&#10;a7YWI3R5BqbOI5CcFoTAmC3Yuu8YtuytRdyGXCSmFSL94EkcKr+J8qrb9Ee4gOJV+7FjQih2GoxD&#10;seJwnJG3wcXOJjj3jQauke6318Ojbsa418MEl3oZoVbZFDm6ljg93x83N2/F9YJCnD1aheqKMlRX&#10;V+Ho0aOoIwhkqyGHbDlkHWMopHUVFRUoKytHSUkZjhxhODwsLIj79+8XYLNr126cOHEaz5+9Ib3D&#10;o4fPCQpf49XLH/Hu3a948+ZnfEew9+gRweG9p7h9+wnu339Gae8k61nvuV/iP8Xo4p9+Jcj7TaJ/&#10;0ntDfCasgD82DDzhpuFf/vmnmNbuDh3r7MUbOHPhBr1wV1BaVY9d+/II6tMQGk7A5rcYHvODMXOW&#10;N8ZPnItRY2fCecxMTJjsBpfZPljgvQiLwuOwbn0GcnMPo7S0hu7DeVy/fh/PCUx/+omORZD4Gx3/&#10;PsFjaup2uLl5wt19vgDDFSviERe3El5ePpg4cZIAw507d6O8vFLcr7y8AgF+vr6+0NTUFHMgd+jQ&#10;AYaGhnB1dcXq1asFEK5fv17EE1Ysb9Sq+DgBgolxK7AiNgZL6eMRGxWJuKWxYh1D4PLoSDHqeNmS&#10;xUIcXxEThbjYJWI9WxNTU5KwfUsK4mNCMW/uFPj7uCM/Zy9OUSXgQPZ+eMx1hbPDMCyN9sels0X4&#10;4c1RvP1uL+5fT8bVU4tx7pivxDpYwVDY4LtQDDjxFINOWgJD1tkav0Yw5HXHK+bjKIFgTeF0HCue&#10;SYWVC9ivWRUVGFIwPJI9qlHCorDLGYd3ODU6s2YwFINN1vUnILRC1hpLoR2JJshKNEPGSgkYrovU&#10;wepQdcT5KSPaUw1LvIywaJ41RjIYKraCqZY8+qrKQl2xPRyH6mFjkjduXckkMMzEnasrceP8EgK/&#10;cILA0L8OhlSQf4RCKqDLJRYiKSRI+pM16P+DYNgSAH5JUiBjSSDvywD4JbUEhV9S0+PxstQS2DTO&#10;AFhP975l0fMgMKwrtG+Ew7rDI0kEhSRuAua+o3fOe4juAgx4bB08WjhSgJ0U8KSwx5I+d84rtRRK&#10;oZAltRSyeD+sGtpn7WGqRBD4MRCyFfo0v09fAEPh1LqJuImZ4fBEEyg8VjxeiMFQCoVSMKzPG4OK&#10;3bZIX6GBVUEyyFihiYJUa/o/6QoLIoPhvnXGjWBYtYcAkKBQAKFUTcCw6gBdzyE6P4LClsCwhkce&#10;H5gowLB8z1hUEBSytbA2bzrd+1mNYHiM4v8TYCicXhd6CCisKvYUI5MrD/uisGAhKiuWo7ZmKxIT&#10;gqGnrYr27dtDRoadSROE9SDJykGOwl5ycmKGqS6dOgtZUKV+6qRJcLS1g6muPkwI1gabWsGh3wBM&#10;Gm4D1zH2WOgyASGu0xHmMQsRnrMRs9ADywO8CBQDsG1VLHaso0r/8liEBweIAYK+CzzF7GLs6WPa&#10;NBcYm1gSv/RFDwUVdOzSE23adkLnrrJQUFQW/R616bj6+ibQ1TMkJjKCGYGiJR2fobFPb3XIyfRG&#10;HwJCnR6qMO+qhDGy6lioYgi/7pqY104Rk7/pieFfycC4XQ/o9NaGjqoBNAge1VUNoaxsABlZDTqu&#10;Mtp2UoCugTUS124Rs43xmAEpGN5uAEO2Gj749j2B4Q949OwnfPvyN9LvePk98N3bP/Dk9W94/Pxn&#10;3Lz3CheuPsbpc3dRf/KGaFqW9DEkYmWp6PaDEkFbLxUTyCkZQlaB+xTqomsPLXSR0SRpoWt3NXTr&#10;riqmpZGhuEwPlip6KepCoTd3rOyLPioGUFblqWOM6SaaCHG6TE912ocyOndThmxPDfTspSnyaesS&#10;XOrwQBaSNt14bQuoEkSq0Ha8Ly1dMwwaOhILFgQiJiYeEZFL4eUbCk/fMMyeH4LR07xhP8kHI6cH&#10;wXFmKOxdwuBAoe2MYNhND8AIArsRUwNgS3KguBOlO7uEYPK8JfAIXgM3/5WYQvHJbhGYH5SIyLh0&#10;rE3LQ0LKPvhHrMOsBdHwDiU42LAfiRsOIHz5FgRHb0Tsmt1I21WBgzn1KNhZgeyozVjvMA/ZltNQ&#10;qO6Aml4DcUrGFMfbaeHoPxRQ8zcFnGilipMdNXGsuy5K6R4fpGsvmTgLVRHRKFufgtytW5G+eSM2&#10;EpSwCxW2aHEfOFZ2dnaj9u7dK2blOHgwR0AOu1fJyztEEHWQwHCvAMOsrB1U+6rDs+9e4fsPP+PD&#10;+18I+H7CTz//E38Q1f3OzqR//IPSfsarNx/w8uUHgkV25fI7/vidoI/EU+L9RnnZ6vfjL38QIP4u&#10;mng//PiraMq9dvMRvVDXUVN3HpU1Z3CkvB57DhxGUko6ImMSERgaK1wMuXsGYrbbQsyY7YXJ0zww&#10;bqIrHJ2nY8jwcbDq7wAzi+GwtHaA9UAnqmGNwuBhYzHCcSpGj51Bf8i5BHw+CApajJUrk6n2lk1Q&#10;XIeTJy/ixo2HIty4MR2eCxZi5szZAgbZhyEPPpk71w0jRzoR7LkLC2JS0joCvbVYtWqN6Es4bNgw&#10;dKIaJ4Nht27dYGBggKlTpwpfkAkJCWIgD2tNIsXXECw2WA0ZDOOXLRVgyFAYvTgCMZGLRTyGfUmG&#10;hQjXNEvCQxEdsUiEMYvDEBsZLsTguCpuGTauTcCyyGBhLQwJ8EbugWwcrSjHts1bMIM+cmMch2Jj&#10;ciTu36nAD28r8PpJFm5fThDuZtgqKKyE5a4ECA3WQgZDYTH8a2DILmtOVnoKMKxmtxUF0wQgckd0&#10;qcWQm5AP73ZG8S4nIbYUsoqzRjYDw4GiXyFbCrPWWEiUYIztiaaNYLg+SherF6ljxUIJGC6er48g&#10;V3P6eNOHkMDQWKMngWEP6Kp2wxgHY6Sl+OHq+S149XgH7t9YhZsXonH9TBhBYMhfBkNh4WmEwkkE&#10;AhIL0Uco5D5lUjFwfAqF/+8HQ4IwBq+/oKagJoW8/xQMpZLCnhTypPGmkh6L401B8FMgpPvOM40U&#10;O7WgkThW4CDAUAqHdZQmhUMGwwu103DrrJsYYMTPk0GuuoAAq8hJQOKnYPgR+ni5KRBKoFACkk2h&#10;ULI/UiFtc4SuqQEMWS2BYf0XwFCIZ0ZpgEIefMLNyEdpvwyGlbkOQkdz6R08RPcmdyz2rzNHnG9n&#10;rAmWw/4kM+xard8IhgdSzAQUHt3nIEK2FPJgFHZhwzOiHNk1ohEMqw/SPc6fiOOFU1oEQ7YWVu2f&#10;IMCwct94yk+weGga6gqookgwyEDI+s8thh+bkz+xGLI+AUNPAkNvlB4JRFXFUtTVpiJ961I4jRyE&#10;7t27EBx2pIp7R7Rt2x7t2nZAxw4EZO0orU17ineETJeuMDYyxmhnZ9gOGQoTHX0Ya+rC2sAEg4xM&#10;MXrwAEylb+ncCSPhMXkM5k0ZiwUzJiB43iwsmj8Xkb7zkLA4CKuXhCEyyB/e8z3g6e4Gf9+Fwkdt&#10;SEgoxoyZIGCvt7I6usrKE6D1EKOm27Sh8+jUFR07dRPq3Lk7sZAK5BX6oE8fdaioaUG+lxI6d5BB&#10;p1ad0L2jLJQ7UwW4Y0/YyShhmqwKprbriXFfdYHdP7rA6qtO0GjVBXJdCHy79EL3rgqQ6ynhrFZt&#10;e+CrNt3RisBRAoapBIY/CgMNjx1gN3MMhzwyWUAhu6558j2evvodz9/9ie9e/y58VF+78xJnLz3A&#10;mfP3cOL0LeHl42jtJVQdvYATJ25IwFBWThuyvXTQg+BOXlGPgE0XPWhZVl4b3XoSEHYnoOtG4lBG&#10;hQrQPmLOwu7dVYjgVUkcqgkv5D2JhuXlNdCLoE+e1EtJCwpKtG85dQLKPrSPPujQuRe60g3p0LUX&#10;QaISHU8DcgpalFcHvfoQXCr3hbK6IdQ1jWFk3B8DB9pi/IRpCAoOJzBYg+UrErEkJg7hUXHwD1uG&#10;uV5hmOIRSnC3GFM8ozHNeylm+C7DNN9YCiVyWbgMs/2Xwy1wJeaHJgj5hK9BUMwGBEWniPiC4Hj4&#10;ha1C5LJNWJWSjZQtOVizYQ9WrMnC6pQ92LKjGBnZpUjZeghxa7Zj2drt2LrzMAoK6qlAPY6abYU4&#10;EpKMqtmLUW03F/WW43DJcgwu6tvhlNZAnNWzwUWjobhsaosLFg44PXAUahwno2zmPOT7hWAPgUzq&#10;Uh60EIsVy1ZgZVwCktYmY2PKJqGUdRtEmEbQsD0jC3uz9yH34CGUlpTSH6oEFWVlqKosR0V5KQ4X&#10;F1FaKS5duIw3r97jd4JBnu3j118ICOklYjD85z8ZDgn8aPnXXyXrWLyOfxz/+Wd64T78hkePX+Py&#10;5bs4deoK6usvoLLyBPbtKyRo2orYpasJ1lciNGw5AoIIon3D4eruj5mzvODpFYq5bn5w8wiAX0AU&#10;FkclIDp6NSIXJ2JRKOX3XwJfnwgs8AwV8vYOhw9Juuw5P4jkB2+vQMobhpjoeKSs34J1yfThSN+N&#10;vENHqJZZhu2ZkjmpY6OXYVksO5Fei6Q1yQgJCoW7qwd8vHzht9AfHm7zMGfWXLi5eWDUqDHoo6yK&#10;r776Bq1bt6X3swe0dfQwavRYgkxv0T9x+Yo44eh6DU9RuGatcCXD4vjqxEQkxq8UbmwS4uLFrCjL&#10;l9Kza4DFqHACRFJkWCjCQ4IRQVq8KBQRoSEiHknx2EiGyEAE+s5HkL8XNqxfi82bNiA0MAhjRo7A&#10;zCkjcXDPGrx4Wo3v3xzGi8fbcOPCcoI7fwI6dxwvl/QJPF7Gzq0lcMhuasTAkxbAkP0Wcv/Ck5Xe&#10;Io2dXp+qWiCAsJIKi6o8CRwepbApGDIQFu0cicIdIwUQStUUDPekDMCu5H7CUrh9tblEK42QmWCC&#10;9Iam5JQlelgTptEAhuoId9eF3ywjOFjKQl+5vehjqKciCz3Vrhg30kSA4aUzm/Hm6S58ezcZty7F&#10;/udgyE1+TaCwngpwKQQwKEimP2vQ/wfBkOGoJf0nYNg0vamawyBLuk4Kf01hr7ma5mE1tQ7W8SCP&#10;BiCsLRr5BTmiNt+e4HBEIxwKWJTCIe2Hm5J51pMLBIj8PAXECTB0bvKcJWLgY2AUVkABjvzcJf0P&#10;pZI2H0sBk1WV74jKfLYcjqF7ziO2Z/xLMDxWRvDXRNL1rGOH2ao5hipgbNlkAHUSlsLKHALDHDrm&#10;QTongsKzxVNxOH0YEgN6INFfDvvWmiN7jSE2RiliXbgccjZaCCCUwmHJrmH0n2RfiIMkcNgAhjwb&#10;ytEcuucFk3CS9tkSGLK1kIFQCoZHc6bgWP4M1Be6CBgUA054CrwG/cdgSOK0qoI5BIWuqCBAZLGT&#10;a/ZlWFnE0+QtQEVpAGqqY3Hy+GaUHN6MhJWhcHGZhIkTxmHcuHFwdh6N0aNHY8LY8Zg4htLGjMHk&#10;iZMwZdJkzJ8/H0uoQh/F7sN8/eA/3wvBC3yxyNsXS4ICEBcejMTocKyNjcK65TFIWbkUaWtWIiN5&#10;NXZtXo+83Rko2rtL9AFnVzeZ6Vuxc3sW9u89gMzMLMTELsMCr4VY4O0H9/k+cJvng1mz3eEycy6m&#10;TXXB2DETYW9PYGrrCDNTK/Ttaww9PSPo6xtDQ53YRq43unfqDhlSD4JE9Q7dMUhOGWMVNTCycw/Y&#10;t++OET17Y4C8ErS6yqF9qw5UNrXG3//+Df7+dTsK2+JvBI1/b90NbTvLwcjMBus3ZeLt97+Lfvjs&#10;fu7Js/d4+O1rPHrK3b6+x8Mn73GPAPHJy1+E7hIkHj97EyVVp8UkIQWHa1FUchxHSk+irOIMyivO&#10;obb2qgQMZ83xw2w3f8ylwtuDC2OfcFIY5nktgjst82wj7gtC4LGAClnPQMzz9CcFYP6CQCpASVRo&#10;z5tPhe48P5Hm5R0stIDkvTBUWPfmewfR9gG0z0C4evjSTaVjunoJuXospHX+8PJbBG//CCwMjEBA&#10;cCSCQpcgKmo5gcdKJK5Kxpatmdi9ez927dyLPXsPYlf2QWRlH8Lm7QexLiMHSdtysYaUvL0AKbuK&#10;sSH7CDZmH8aGXYXYSNqUXYzNpNQ9h7GF0tMovm3PEWTsKxFKp/iOfaXYSdqTU4ncojoU0A0rLD2F&#10;ovLTKKu5iGoi63Ii60PF9diTV4XiitMESldx+fh13Co/h5sEjo/TcvFoeRq+C1+N7xevwofgZXhD&#10;UPQuNAbvQkjBMXgbshQvI1bgUXQirqxYg+Nr1qFicyqKMjNwgK2Eu/Zg7579yDmYi0O5eTiUk0cQ&#10;lI/8QwUoyC/CkeISlJdVEAgexbGaY6itqcXxujqcPHGcVI/Tp07i3Fk6nxu38OTxc7x49gavX32P&#10;169/wCuqYbx6/SNev/kRb9/+JEKeIeU5z5HdRE+/e4f7D17gytX7qCMYLCyqxL79hdhLQLiXwh07&#10;c5CathPrU7ZhTdIW4Wxz1epUJCVvQ8qG7di4aQe2btuLTam7KN9ubM/KoW2LkZNbJnTgYAn27Cmm&#10;Z5qPnbsOISsrl8I87OLlnbx8CDt25JD2C/BjS2H27hy6/lLs31+A3JxiAuBKlJXW4MjhKuTlFdOf&#10;+CD2ZO+le7cP2XQP1yWtx3KC7NiYZQgNXoS5c1wxacIk+siMh6GRCdXuuuEfX31Ntb726NCxk4BD&#10;DU1tmFtYYaDNYIx0GoVx4ydi+vTpmDljBubMmQOvBQsQHBQkLI5sWYyNiUUcz1kdHyeZNm8Fw2kM&#10;liwhOFwcjsXhi8Q81hxGEihGUHxRaDDCCRAZGpdEhCI4wBueHnPhv5DC+fMwbdJE2A7uR2lUe6/Y&#10;hnevGQwP4dmjTbh2fknDHMduBIazqbAlMRyy5ZBgUeLcmgefLBTwJ4VCthRyGlsLGQylFkMeucww&#10;WLJ/LMpzJqI6n11XfARD7lfIYMhQyCORWwLD/ZsGN/QvZDC0+AQMM1YaY9tKEwJDUwLDvgIM4/1V&#10;ELNAHWEEhgtdDOFg1R2GDTOf8OATLaWOwmLITcmn65Lx5skuPL2/Hrcvx+LmucUEgKG4cT6QgNBP&#10;6HoDGF4744Vrp+d/BoYsBsMTVGgfL/3fB0Op/o+AYfmnQCjVXwHD5rDXXE3zSNUS7H0JDKVqDoQt&#10;gWENw1ohAd0nciAwHEGya4RDKRge42blI6Po2U4U1kIeEc3PU2rlk1j+2ELIz1gSSoGvKRhKJXkX&#10;JHmagiFDoRQMjxaNEk3F/F61BIZCFK+ld6ypGtcdGUfHICjk5uMCAkLaZ2WeAypy7em/Zi/AsPbQ&#10;GJwqnIyL9L8uybTHqoBeSFjYCweSrLE3yRQbIiVgeGizJUGhPUEhwWuDxbA4a0gDGA7F4Z12Ag4l&#10;YEj3n4DwRNFUibsaAsMa+q9LxGA4QQAhiy2HNblTBRiyxVBqJZQCYUtgyCOSWwZDSVwqCRjOJShk&#10;uX6cAaXAHeUMh0d8UHd0CU6fSMGpE1n0rd9C5X0atm/fhrS0rUhN3YItPMHDtm3YQdDGniF27tgp&#10;pjHlvvW5hw5RmZkjPHbk7juAgv05OJxzCEdyD9CxclFZnI/qw0UE60dQX1GK45WscpysLsf5+hqc&#10;q6/FqeN1qKmhcrW2hsrVGir7juPo0VoUHy7Bwdx8FBSXoriUyp3KWlRWH0NV1TGU0nJeXhH27ctB&#10;dvZ+OtcMrF+/GUlJG0gpSExMwrKl8YiMWCLxmrFoMVaELUFaTBy20XLqwiCk+gUhLZygNXIJooNC&#10;MXvWbEycOBUjHEdhwNARMDQfCAXVvuippI3eGvqwdRyH9B378PaHX0R/f+7y9eTZBzx6IplJ7Nvn&#10;3K/we9x/SmnPf8SDZz/g5kOeQewJTl+6ixPnbuHspXtietkLlx8J6+GZs/dx/kJDH8PNVGhvTd+H&#10;LVSIb8vYjwwCrbStVBBTobxt+wERbqeCm5WetQ/bMrOFtmbQdg1K27ZThNJ1zddvSd8lxPk2pW0X&#10;2piaiQ2bM5CyKR0pm0mpGdiQlolNW7KQunUH5c3Chk1bCTxSsWHjFoKLdGwlONyyJQOr1yYjce16&#10;JKzdhDiCkhVJ27A0KQOxazMRndSg5HTSVgSvSELIsjVCwUtXIzh2FYJjSBSGL0vC4uXrEEEKX7YW&#10;ETGrSWsQuXQtomjdEkqPXrEOS1duwLKEjUKSgS/rEbk8CVHL12IZhQlLk5AclYjUsBU4sHglikKX&#10;oTQwEpX+oTjqG4yawFDUhISilsK6wEU4HhiOeoLfClJuUAQyAoOxPiQEqwg2li2OoJcnorE5lCVx&#10;vRIlQl6Ojo5FTMxSMchiGYEPi/tBsBPnuDgCFBI3ha5Zk4yU9alIpfu8ZctOpG7ZTdpD9zebtEfM&#10;Mbx5SzbVPLYjeX0GKRPrNpBSMrEmOQ3xiSlYFkcvNYn7dnIfT1b00lVCkdErER65AhERcZ8pPHwF&#10;QkOXfqbA4Gj4By3GwoBw+CwMwwKfYKo4BFIY0iCqVIgwlCoXVOmgSoQHVSZYXlSxWEiVDT+qRLA4&#10;7kP5vajiwbU57mPo4TFfNCHPmDFTDDwZN24ixowZC0dHJwwZMhympubQ1NZBd9meaNWqLf5OYPj1&#10;11Qz+8fXBIlfUfwboW9atUG7Dh3RqXNXdJPtLtRdvieUVJShrasLAxNjmFlawKp/PwwZNhT2Ix3g&#10;NMoZ02ZMh8usmXDzcKVz80JAoB+CQ4KEAtnBtf9CoYAAP/gRCAb4esFrHk+75wK3uXPEzCoOtsNg&#10;bamP0MCZuHAmGx/elePdqz349v5qXD67CGfrvAgM2UpIQMhgWMZzHTeAYbU7gSH7MJTMeMJgKAVC&#10;hkOGwhMVXiLOYHix3l+A4aEsB4LDcQ0WQ0lTcjk7s84e1WAxdEL+dodGKCza7ijAkAef7Ns4SDQj&#10;s8WQm5IZCjNXmQkwTI8zQtoKQ2xeaiwshmvDNJEQqI5YLw2Ee+jBf7YxnAb0RN8+bWGgJgPtPl2h&#10;rtAOYx1NsG4VFRaHl4rBJ989SMGdK0tx91K0GJV843wQrp/zbwTDa2e8cenEPFw+4S6mL2O3Ilx4&#10;c1+w01SAs9VQAoZsNZQOSvjvgaFUTYGwOST+V8DwRDmPgv1r+q82JTeVFPaaq6W8UhD8q5IA4afN&#10;xRxvbi1kEDxKIPapHFCTN4I0nODQVgKGbEVsEAMwu8VhqyEPuJGCnRT+pBY/6XJTSQHwS+I8jRbD&#10;AgI4gjhuTmarIcMhQyFbD1miXyGBH/dDZNWUjPtE3AQtVU3RaNqnEwGhIyoO2aM8dwTKDgxH6X47&#10;AYZ1+QTqhdNwnOBs71prhLm0R+j09shaYUpgaCKakZMW9RRgyG5sjh10buxjKJqQG1SUNVyAIQ88&#10;qT00TlgMWWKu5JwJOHpwAgEhVTxJlfvGCWshQyE3K9cemirpX9gAhi1ZDKtyuR8yfytmooaAkHW0&#10;cM4nIFhNy1UFswQQSlUptRqSJFDYIO6LWEZgWBmGY9UrcKxmIwryNlBlOxS+Pp5wdXUTLT3z5s0X&#10;1kHuC+5GcnWj0J3WebjDnSrVngs8qSzwgq+3N/x8fBHouxBBC30RQt/cRfQtDuepSheFIooq5dzl&#10;ZwlV2Fmiyw9V5KOXRGFJNJWzpEiKL45aggjSQv8AKrOCERgajoglsVjKLXrrNmLTZgJWYpNt6VnI&#10;yCRIzdotDFd7CRL37c/FgYN5OJiTj+LiEoLNOhyvP40zpy/g6rkruHv+Ch6fvYBnZ87jGYVPLlzE&#10;3YuXcO3iZZw5dwH1p86ipKoWewuKsG3XfiQTH61Yyz6ck7Fx2w4cP3tZTDDxw69/4t0Pf+LVh9/x&#10;4t0veP7+F7z44Xe8/PEPvPzhn3hJ0PjyR4ne/kziwZsk9j38429/CrB8R3mefvebmDJPgGFY2FKE&#10;hEbD0ztYWPI4nO8VhBmzPTFpmivGTp4FpwnTMWLURNiTHMZMgmMzOYye0CRO+ZwnkMbDYRSl07qR&#10;lOZE65zGTMYwO2cMtXOSyHYkBg93xBC7kRjuNBrDSMNHjoad42gi4lEYbk+Fua0jBg2zx7DhDhhK&#10;GjTEFjaDh2HgYFtYDx4Bq6EjSaNgPnQsaRxMB4+G8SAnkiOMBtmTbBtkB2PKbzrYHiYk08EOsBzC&#10;27KcRNzSxhGWtI0FiUNLG8oziGRjDzNr2ofVUBiYs59GGxhY2sDQwgampH4WgzCU1o20GoIxtDzR&#10;3BpTCUBmmJjAhQBihokhppFcTE0wm9JmG5lipoEJpvQ1wlgDYzgaGmMIqZ+hISxMTGFhYU3qD3MK&#10;TcysYGxiARNTSxHnNAvLAbDqNxCW1gNhai4ZCWVpZU2QMgD9+9tgwAAbDBw0BIOH2sKW7q29PYPR&#10;RNg5TcZwh8kYaj8Bg+3GY9DwcbAZNpZqJKNgTfes/yBnuqejKGQflHYU2qP/EEdYDxyBfjakgXaw&#10;sB4mQmu6J7xehAMpHGBPx7ej87KFhdVwOqdhMDSme9RUJjbQM7CANpvX9QyhrmMAFU09KGvqoo+6&#10;jpCSujaFLIqr6aC3ijYUlDSh2EdLLKtq9kVvZa1PxJOaKyipoqe8AuR7KQrJysmjm4wsunfvga6k&#10;LhTv2q07OnXpivbtO9FyD7ShsDWrYxe0atsBrVq3a9Q3BI0StSa1wjetKWS1obQ2bfBV23b4B637&#10;O637ql1btO7UEe06dSZ1QocundFZphu69+wBuV7ykO+tKIBSqY8SFJV6k5TQu09vKNOyjqY6+upp&#10;w8hQH5YW5rA0M4dRX20M7GeA1fG+uHcrFz9/fwSvn6fjzo0YnD/lhzO1HgSGs0gNFsP/EAxZjWB4&#10;3F80IeftcGwEQx6VzNNgtQSGDIQsHpGcn24n5kTmEck88ETalMxQmJ5ggow4Q2xdboC0ZRIwXB/F&#10;TckSMFzqrYnF8/oiyNUMYwYrwkC1PUkGmoqdoCbfFmMdjJGU4I7CnHA8vZeO54824t615cJdDQ8+&#10;uXY2QEAhNyVfOe2Dq6cXCDC88hkYTm0GhZL+hf8XDD+qJShkSS1+TdUS/H1JTa2ELTUbs5Xwcxhs&#10;KgccPWRLGt4IhzUF9sKSyFZDviap30QGQ7b8SaFOCnZs7ZMuN5UU+pqrRTCkfVQwyJGkfQ0ZBtla&#10;yKHUYsjpEjAc84mOSUX3gvfN+xSWQgGGdgSFBHF7h6FkrwTkKrKdUbzNHhsitOFm/w+4jvga60M0&#10;sTNRX1gMGQz3rzdF+a7hqMsZ1SIYFu8YLvoX1uSOJSDk/oWThbWw+uBYAYNV9F+v3DdWiEci86CT&#10;qv0TxQjluoZmZLYa1hIcNgVDCRCyM2yJ2GLI1sJ/DYYfJQHDOQSGcwkGCQ5ZAgzdcLTUC7XlAagu&#10;W4yqikTkHkhEbPRCqmB7wNfXhyrWwcJrxEKeWSokGCEEeIvCwxAWuRjhDHGx0YhaGoPoZUsRu3yZ&#10;MJZwa87apCQkJSdh/fp1SNmwARs3bcLm1E0EdKnC7+/m1M0EeAx5FG5Jw6at27B5WzpSWekZ2JyR&#10;QWE60jIzsW3HDmTu3o2sPXuQsXM3tmXtQsaO3di+aw+ysvdiR/Y+ZO3e+4k4bTeJPYXs20ewmFOA&#10;Q7lFKD5URO9DKeoJGk8eKaNveDlqK6pQWVGNsuqjqKitR0X9CZTVnUBJ7QlUnbqA6tMXUXn8HCrr&#10;TqP+zCWcv3ILpy/fxMmL13HiwjUcv3AVJy7ewElKP3XtDk5dvSd08hqH91F/4YbQ8Qu8zR3a9j5O&#10;XbhHAHoemTsLkbgmUwKGh/JLkZm1F8vj1xAZL6ebmoCYFYlITGYLWTIilycgOCoWXkHh8PANIgVi&#10;/sJgLPALgVfgIkoPg1dAKLwDKE7Lnv4hmO8bjHmUl/N5UT6fhvU+gWHwD1mMhcEREtE+fSnNW+wn&#10;BAtIXoEkIvMF/sG0XQi8/YLgtTAIvn5UcyB50fG9/PyxYCGfRwg8/MJIi+HmHwVX0pyFizHLZxFc&#10;CHBnegVi+gIfTPfyxQxvX7j4+NE6f8yhc5tD5+jqGwpXnxAShRSX7GsR3Ok4HgtD4e4bAjfKN2u+&#10;H6a7emPSLA+Mn+mGiS7ucJ48A04Tp2DspOmYMm025s7mqc684OXuCV93d/i5uyLQfQ6C3WYhYK4L&#10;/OfMokJwDkLmzkXgrNnwm+EC9wlTMH/aTCyY6wqveVTb8ZwP93memOtBov3MdvUgQHfDtJlz4DLX&#10;HS60PIv7yZF4/RzK5+rhRdt4w4Oucx5d4wKfhZjvzfKjeAC86R75+NF9DojEHE+6lnlBmO7ujylz&#10;fDHZxQtjp82j65gLh7EucBw3C47jZ8Nx7EyMnjIHk2a6YyLJecIMgv6pGDl+OpwnzsCYSS4YO2U2&#10;xs9wxeQZ7phGlYhps+djiosHJk+nbabNxYRpc2idG6bQeg4l4rwkuo6pc2jdrLl0T+fS/ZxD+50i&#10;0SRJOIrjE6ZKNE6iUROm0bFnwHnsFDiNI42ntAaNHj8ZoydMxJjxEyg+HiPHEgyPGgU7h5EYOsKe&#10;gNgRTqPHYAzlGTdpMlVSqOLiPAYjRo6CrYMTVT5GECTbUUVlBAYSUPcfNBRWAwYRCA+ESX9rmA0c&#10;APPBg2BuQzA+wBqG/azQl0BO28gQ2sZG0DE1hR5JTVcHajraUNHWIOBVJ8BVhaKqCnoo9oIcqSdJ&#10;xBV6QVFREap9lKGqrAw1FRXhgqFnT1n0UegJpxFW2Lc7Di+fFeOn7wvw/MlGXLu0CKfrF+B0jRtO&#10;VLngeAXpPwBDDqUWQ44zGF6o80MlFQYFBH8MhgyJDIZsNWwJDNlKKNWhrbaNI5Kz1w8QTclsLWQo&#10;3MZNyMv7Im1pX2yO7YtNsUZi8Ak3JScGqWOZjxaiPA0Q4m6J8UOVYKbZDUZiruROwmI4bqSpAMOc&#10;PUF4fHuLAMMHN+KExfD62WACQn8CQl9cPuVD8sblk56k+bhy0kM0JUumL5shwFDajCzpXyi1Fv5f&#10;MJTqS1AoBbumagkAWS3llVoKWU0tg1Ix/FXnO9A7Zy/ClsCwJs9OQKFU1Xm2lHcE7ZPuLZ07QyFb&#10;DTneFAobm4AJwKr4GM3E6S2pJTCspP2UH5JI2qTMACj6FDZAYSMY0vv1n4Dhkf1DcXjPYBTutEF+&#10;1hAUbh+GwnRb7E0agNh5PTHW/G+YaPUPxHspERhSRWuZGlIW8+ATU5QRAHJTMoMhNyUf2cmDTyRi&#10;MKzYR+9z/gScLJ4iwJDnSa7cPwoVe8cIldF/m8WeBhgMeXRyff50nChywYni2cJqKIVCadMxw2DF&#10;Qe5mMvkvgqHLvwdDVpEbqkvmo6bMBzXli1BfuwplR9Zje2Yi1qxZjrVrV2Pz5jQBd+tSkrFuQwqS&#10;U9YjeWMKkjZtQNJmUupGJJPWpW1CCsHeBgK/jaxtW7Fh61akEPStIxBM2rQZazduxBrax+qUDUhc&#10;tx4JBI4rk5KxYvVqLFuzGivWrkF80lrEU3r8umQk0rFWkRLo+Jy+nPLFriRWiktA9Ip4LFkWh8il&#10;KwhOlyNwUQT8Q8PgE0S84h9ErBIgyvSp02dReUjl4kxXTHVxw3QWlf+zps/E3Jmz4TbbFXPnuGMW&#10;lfWz3Kmc9/TCXCrL5zCz+ATClbvmhS5BUORyhEatQMjipQheHAu/iCjSEvgtjoZfJInSFpJ8FseQ&#10;lgp5N4QexFtu/qGCf+Z6kbxDMNMjkMpbd1gPGQdjCwcJGL798DO+e/EWt+89xvnLN1BUUkE3dRvi&#10;1q7DynV04zalYm3qFqyiMInS12/djo0ZO5GalY0tu/Zh2+79QunZB0gHRbiV0tMpLZOWJcrB9j0S&#10;pW3PFkrN3E0kztpF8V20L95fNu1rD7YRfbO2bt+FNDrWlsydyNyxj4h2P9F5NhF7Nu1/L9J30bF2&#10;5yJtdz5SswtIhdi8Ow8bdx4k7ceGHXuxgfa5YfcuoY1E+ptov5t376O8B5BG+TZn7UfqDkl8A50T&#10;ayOdnxBd46asPdi0Y49IT6FzlWgn1m3NQHLaVnoRt2L9pi1I2UwvX2o6vYwUiheSaiCp60nJ9EKv&#10;E4MKJI6RNyJlfQrWJZPWbcKGjVxDycCmdL6vpG2ZVFshpUvCjbQuhfYp0kicd+MWPs42UjrWb5aI&#10;n1kKnUsKpa+nc1lHEus2ZUqaijftwLotu5GUtpue5y56rjuwamOWUEJKJuKSt9EfIB0r12cgbt1W&#10;+kOk0vOXiM3Xy9ZsQGziOoQvTRAKW7oSEcsSEbliNaLiVgktpkpExLKVtD4eYbFxLSqc/kARyzlc&#10;QftYjkX0R1oUu6xFhSyJRWB4dKOCImI+U2CEdF0UQiOjEBIZSX+YxQiOiEBQeHjjciiFkUuX0p94&#10;Bf2Z6Rxo36zwqBiEhEciiP7MUnFzQUBIGME0V2wCqbJAoB3oD69gqqSE0B89KBALKO4ZGECVCm/M&#10;Jbkv9MU8fz+4+SygtAX0p5uP2Z4E8vPdMXMewb3rbMxwn0t/QleJKO7q5gY3qhTMnD4DUydPxlgC&#10;18GDBkFNWR5us0bhRO12/PyhHD+83Y+nj5Nw5WIQTtV74HTtHByvnIn68plUKP91MGTVl3kKcZz7&#10;GZ6r9aWCdhqK94wWYMj9DLmP4ZcshvnpIxpkh9wtw7B/0yAxIlkKhpmrzAUUcvNxWqwONkXrYGO0&#10;LjZEG2JdJIOhJlYFawowjCQwDHazwNghvWGhIwtD9e5Q79VRWAwZDNfEueJgdhAe3U4jMNwkwPD+&#10;lRgx+ORzMCQoPOWJq6fm4epJd1yqn4vztTOFu5r/rcEnUv3/FQxbAsAvSQqAzdW8ubgpFLL+HRjy&#10;qORjBXYSa2EjGNrRviUWQ+5jyNZC9kMphbmmUCgFsObidGm+pvp3YMhWw6oCylNM709D83Bz/Sdg&#10;WLx3EIp226Bgx0AcyhyEQ9sGIWfzYGTGmSHcpSvGWfwNE6z+hvAZXZGxQleA4cao3ijc2l+4q6nM&#10;thOWQ4bBou2SwScizJKA4YmiSTh1mPsWTkTVAQLCfc4CCsvp/16W7dyg0aIZuS5vGk4UzhRgKAae&#10;EBg2bzquzOH5lCVgKJqSCRyPFfEsJy2B4ey/DoakqsMMh56orQjB2dNJOFG3FZs2RGHGjHEY0L8f&#10;rKmS3n9Afwy3G4zBdrak4RhoNwz97YbC2m4IrIYPFrJskPUwicwGDYbJQBvoW1tDz8IS2iZm0DA2&#10;gbqxMTSMjKFuZAQ1krohhQYGUDXQp1Af6g3SMDSArhlV/FkW5tC3soBxv37oa24BXVMz6JtbwtDK&#10;Gib9B8BsgA0G2TtgMGmI40gMHemMYU6jMIzDkaMw1GksBjuPFxoyagKGjx4L+zHjMHLsBDiNmwjH&#10;8ZOEnCZOwoix42HjMBLmQ2xh0H8otMwGQM9yMIz7D4eJ9VAYWQ2i4w6ExbDhsLC1h5WdPSxJ5rYO&#10;MLdzhPkIkp3TJxoyZiJsnMbB2mE0rGyd0W/4KNHiamrtCC2DwVDXGygBw5+kM0z8SZD44y84XF5N&#10;heoSYbkZTxQ7e4EPPINDsYAIeO7CQMz2psLQLwTzgsIpLRI+YUvgSwXzQiqk/SOXNiowchmCopYT&#10;3S5DIJFqQESs0ILAcHgGhGF+wCLM91+EeWyd8wuGe0AQ5gUGw5MthyGL4E2Fs09oBBXG4SQqpEMi&#10;4BscAe+gRVhI632YyEMWC4JeEBqD+aGxmEfyCImmcAkpCp5UyM8JCIBLgD/JDy4LSb7+mE0EP4cK&#10;fBefAMxc4E8KwCzvQMz0onw+fphNeXj9XKJ9t0A6n7DF8F28BP4EEgExyxAQTdcYRTDCQ9mXEFhE&#10;EqCER2FhWAQBQwjmBwdifpAfgYIPXZ8XPH29Md/LG67zFwgr3yzWPC+6XspLtQpPgpAFi+h+htE1&#10;E8z4Ryym+7dE7Ds0JhYh0TEIpuMFEvjwOl+6di86jidt70k1AL6X8/yD6T4GEqAE0DPzhct80jxf&#10;ApCFmO7mi2mkub6h9AwXYa5fGFz9w+EWEAGPoEiqQUR8kj7XbxFmLQjEFPcFmDR3Hqa4LcBkV0+M&#10;oxrOyMkusJ8wDbZjJ2P42EmwHTcFw8ZOJE3AsDEkCodLRS96cw0dQ3+I0eOEBo9qkPNYDHIa87lG&#10;joaN4ygRSuMDHZwb5IT+I0bCmv4EVsPpD0F/DsuhQ2E1bBil2WKg/QgMdnSEw4TxsB9PGjcODhSO&#10;GDsWts6jMNzRCSOcRmOE82jYjxoLZ/ozOk8gUTh64hQhjjvSn9Nu3FjYjSdNaAjHj6PrJogbRedA&#10;xxngYE/xkXTNo2ndGFpH+x/thGGUNsTZEYOdHMTyCFrnMHGskD1tzxZMJ/po2Ns7wonOaRRp6BD6&#10;iBlqISxoNm5ePYRff6zA2xc78PTRKly9SJB3fB7OHCMQrKAPcul0gp1ZDWDoJsBQMjK5ZTBkS+Gx&#10;knmoPeJB+Xnk8kKcPepNhfYMAYWsUu5zxB3SvwCGedvshHjQycHUoaIZeU/Kp2C4Nd4IacsNCAq1&#10;sXGJNjYskYBh8mJd0cdwdag2lvlqI2K+PgLnmsHZRh7m2t3EaGSl7q2hLNsao0cYIWHZbOTtD8Wj&#10;O1vw7OEG3L++AvevxojBJ9yUfPVMk6bkU16fgCE3J5+vdcGnPgw/uqv5v2D4US2BIYvhsLmaA6FU&#10;X4JCKRg2BcKmoPg5DDaVA+qL6B6zm5pCezEI5Wj+CErnQSiO4nz4/I9TyM9PCnIMeE2hkPvxNRev&#10;k+ZvqpbAkPcnbUrmvoGNYNjQp5DD5mBY20T/CgwP7x+MI/uG4HD2UBTuHIaC7cNwKG0odiRYYKWv&#10;MnzHtoH7iK8QNLkDkkIVsS5MHhsWK6J8p6QZmaGwtAEKCzIGUoVtoAgLMocIMGRr4ekj04S1sGLf&#10;qEaLIYNh+R62GDqLPoZsLTxeMAOniul70tCMzC5rjpKqSR+bj6c0iK2F03GM4K+egO5fg+HMhpDA&#10;sPAjHJZT/goCQqkqaZuKYndUl/rhzMkEnKjfjJR1i+AwYgAUFOTRS1EBsj1lISvfHd169kBX+Z7o&#10;2kseXXr3Qpc+CujYWx4devVAO3mWLDqQ2sv1QJuePdFWTg5tevREa9keaNWgdvLypF5o30sBHRQV&#10;0ZHURVkZXZX70P76oHOf3ujcWxGd6bjt5HrS9rK0vQza0375mDKUR4byy6qqQk5dA700taCgpQ0F&#10;bR2h3jo6UNLVg5JeXyjrG0DNxBQqZhZQtuhHsoaKZX+oWVpB08oK2g3S4mUCTnUCV2V9Q/TS6QtZ&#10;dR3IqOqim4oOemjo0zGMoKBJ6zT0hOR0dNGrb1+SPuT19NFDSw+y2n3RQ5fiQoYkIyFlY3P0MTKD&#10;kqEZVAwtoWbcDzoWDM4joWduB03jIRIwvH7rIR58+1LMc8vt1Vt37MXY6bPpYgyg1NcIRoOGwXjw&#10;cGha9IcS7VTRyAKKxk3Ey6TeFO9jYkUXbg1ViwEU9qNlCyjRSfTSN0FPXQP0oJPtqaOP7nTiMpo6&#10;6KquLdRdSxc96YJ66hlRXiPIGxhB0cCELtQY8i1IRkOL9tcXioYmQvL6plCiY/cx7YfeRpZQMDCl&#10;0EwcX5YeTKPoGLJ0XXJ0DDl9Y3Sh48rQjVek65LTMxQ3U56uWZG27U1pvegc5CmfipkVNCwHQLv/&#10;IOjaDIGezTBoU+1Ft98AIS16yFr0sFny2nofRQ9Mnl4OOW1tWqYXhY6vYkQ1FVMLevj0AlhY0cti&#10;TveVrsPAmK7XgK7HCKrmZtC0pNoN1XKMCXZMbe1gPMwORhTXHTgQGlb0YlFNRYn2Jd9Xop50/j3o&#10;3vI1yNF97KlnLJGuMWR1jCSi5c9EL4uMjgG669D1U5zTetI97q5JLxalydG+WbLalEdLv3FZjvLx&#10;i8Zp3TR00IWeZ3N1o3vQXD360j7p+fag8+1O976rpq7I205ZrUGqaNtHFa2VVNCujwo6qqpJpKIq&#10;1F6Z0hriIl1NA53pT9lZXZ3itI7+qO1IHVVIqipo27s32igooA19BNrQx+Eb+kh804M+DN1l0a5H&#10;L3SQU0AnBUV0UlRCB4XeaE8fh/aKvWlZGZ36kOh4bRR6SUQfCLEvUutevdBaQY7OR0kch4/Xlj4k&#10;kuNymhK6aqjSfdOEnC69r1oa6ELrupHkKK6oqwsV+iNzjVPH0BjG9D7oGxlCR1eDasY6OLgvEU8e&#10;5ePnH4pE/8J7N2Jw7TSBXC0BYNVsAh0XKuxdcKKMQ1oud8WZSg+crSJwrPYi4PMROkM6VbmAIGI+&#10;FUxuqC8lKCybRwDiSeBEUHUiEKfKqKZ+aKqYI5XFsx6U7RsvpsUq3c2znDiLASeFmY7I32qHXALC&#10;nM0SHdg4CHvXExgmW2PnGitsTzTHtjgjbCEw3EBQmBKlg3URukgK08bqRZpYFaqJlcFaiPXTRrS/&#10;OULm98PowYow1uoIfXUZKPdsB/lu32Bof22sX+ODsuJl+PZ+Or57uB5PH6wkOIzEjXNBdC/8CQL9&#10;cOUkXcNJH1w+uUBYDS8ed8f5Olec46bkutm4UD9bNClLpjBjp8RT8NF/XfOmTwa7T+GO1RQQpWlN&#10;oe+vqCWoY7U00vhLamn7L6ml7QVE/kUAZLUEgJ/er8/VHAhb0rGCz1VLsFRLAPa5GAjtwYNQOJTM&#10;hELPoZieA6le+DTkafMI1gjmKtmyd9AeFez+JZfgi8KWJPUbyK5i2I8gSzoDyeeSgFwVwyTFpcBY&#10;f/ijD0SOS5elsNgIjSQekSwZlUzp7K6mSAKJFXnDCVRtqVJmh6JsWxRn21NFzJEqXsOwgytZsQZY&#10;46eMgInfIHxWOySHKCJ9qRaBoR3OFE5CxW7KnzEYeVtt6P85GPmZNgSXNvSfHY76fAL/4smoy2Pw&#10;G4Pq/c6oIlgs2+2Ikp0OKKXjlGU7oYoqgLX50+h+ugjVFc6gZzJdpEnmUZ6MKqosVonmYxIts+/T&#10;2qKZJBeCQp4jmV3WSEYnS1VNamotlEg6EGUuqgrpu1MgcYJdXcRua9xQdWQejpZ6o746EmdPbkDu&#10;gQS4zp0AZZU+6EXfY/W+ugRcGuhDZasSfUP5Oyqvp0Nlli6VKTpUfmlLRN9c/vbKamuhm44WZKj8&#10;/US0vaxUtI9POEGX9sMS+2sQL+sQq5A4lNXVpuPRsQ0IyAwJ0kg99PTQncp6GVI3gsSuGuropKaK&#10;DlRWdSB47EBlVCcqqzpoapK00IkgUoa2+fTYtA86Jy7PJOUa74dYiVilOzGUghHDJbEVMYQiwV0v&#10;YhU5SutpRGU5lSOyxA+yxBIyxDgyVMbKUHkrQ0wjFa9j9aRtFQgMexsxsw2A/iB76NvYQ8XYRgKG&#10;27NzkJq+C8tX8UjbRLgtDII5QYishjYBjQFUTK0EIHXT0KWL0kZbFQ18o6iCr3spo3UfdXRQk6RJ&#10;1V5FE+1V6cJZVGi3U1EThfw3in1oGyqkqeCXLkvVqjfti9JaMxCQ2lKeNgQFrZSUWxTvo4O6Jjpr&#10;aqMznWcHNU10orATAaP0eK2VaF8Ub0V5v6HC/Rt6qb6mbb9WouPRvtuqqlMahWrq6EqQ2Y4ewt8I&#10;Er6m82lLgMLiY31F5/yPnvLi3Pk82/D59VFDm94MLgQyShRXoH32UqI0ggNOp/vDoTTeiY7VlV6E&#10;7vRCyhEcyhsY0kMhMKVr6EDn2JaO05pgpDUByjcEHH/vKUfHI/hQUqL7KXmhutK2XQkyu9DL1EVL&#10;i65dEx1pn50JBDsRaHckdaAXiMXL0vQOBF5ClN6ank1ztaHn1E5NC+3p2bbn7Rvyd6eXqCcBtgIB&#10;fy8jc/QguGcpmFhCsUGcLkcvpgwBbXN1I+jprE0veFPRC9+F7nVnqkF1oj9AJ1ruQNfVga6prYam&#10;UGt6Dq3pmbDakNrRn6udBr1HpI7imul8Kd6e1EGT0rQoje5HR/oAdGBRGq+XrKP3gf6Qren5t6bn&#10;3pqg7xu6x1/LK+AfMrL4urscWvXshVa0LMTPoLeSUJve/F7SNlQrbNWb1ikp0n560/vVh/bJ7w+F&#10;FO9I8NdRk/4HFLaVLqsTKFLYjQBQlj5KcvTR6kkfq64aavQ/UhMfMiUDfSiTNLkWSfdLi/7AKrSN&#10;slpPjB5jjaNVaXj96jB++vEQnn+XirtXl+AGgeH5GjeCwlkNYDiDwHAmhbw8RwKGlZ4Eh03AsNpb&#10;gCHDYF2JuwBDqU5Tvgs8g0opfZBzJzeCYdneBijMHivAkGc5kQw4cUTeFtsGKBwi9CkYWorp7xgM&#10;05YxGOo0gKEOgSFPh6eJxFANrAjWQPRCrQYwtILzIAWYaHaGgaYsVOTbQ67LV7AwVETM4pkoKZKA&#10;4dNH6/DkwQrcvRYhRiRfOx0gwFACh74EhV4kz49geGwuztfPofgs0c+Q+4LxYIGTFZOagGFz0GkZ&#10;DJtaBllS62BLAPgltQRvrBYB7gtqafsvqaXt/yfAUDKQ5HP9d8GQ1RIYch9DyQAUbkr+CIdSMPwo&#10;Oh7tozL3r4EhSwqGTeGwJQk/g7n2FHJ+CRwepXOTwmBzSWGwqZqCIUsCh070n3QWzeAMiuW5zijd&#10;74TyA6NQsmck8rcMxoF11ti6RA9RLu0QOv0brPZXIFjUQun2YThBwFe20xaHM4eiMGMIVd6GCzDM&#10;zxxIwGePE4UTcbKIfRWOxtEDzqjcS/eH1BQMK/Y6C5c19QR5J4/MpvvoQvd4mhADYTV9FwQUkioP&#10;TkTFQQo/A0MGwv8cDBkKPwVDjwYw9ELd0UU4eyIZZUdSEOA/C+paVMnmPtn0LVXR1xPNwKpGRlAi&#10;9TI0gJyhProb6kHGQJegSJfKHyov+ZtL6q5P65pJhtSNoOy/pb4EcbSfHgyFpO4GXO7pQc7YCD3o&#10;vLrT912mb1+RtyvBZ1eCy64Ek7zM6aweRrTtZyKAIz5g2OtpbEL7M4WcCUGgmTmU+1lDdcBAKFv3&#10;h6I5lcHmFlCw6i/Uy9Ia8hb9IGdu9WWZWECepEDx3ub9oWwxECpWg6AzaAT6EhwqmzaA4Z78MixZ&#10;mYTR0+Zg2OjJ6O8wBhoW/akA04OigTkRqjk6M2AQOMjoGdGFG1GhK4GQrkSwsgSN3UlMqF2pcOtC&#10;aV209QWUdNLSEfDSngCIC/k2BEiyBkSu+gboyg+H4KG7PhGtEAEFpxM4CXggaOiq01fEhThO6kxx&#10;Jm0paHDYnoCwI0FiezoWg14bhi1B5toEB5ROakPQ0UoAhxqBoirFCeg4D4FJNwK1jhS2Y4pnAKNz&#10;YLBhYORjtaPz7kDk3pGuRxyXQyJ4Xs+SLDO49YUs3YfPZSBeIFkhvmcS9aKXm18oWToW1xykkr44&#10;YhvOS3m6EBSKl0qf0kUaiV4ivufdqGYg7n3D/e9Kz6gr3eeudF95uXOD+DmJZ2UoCYU4TjWOHgR4&#10;PY0JAE0I9ujF6UnL/AL1MrOCAkme1xlyPnpJ6Z3oybBIy1z76GFE0EgvsCyJQxGnl5rBj59Rxwbx&#10;srjPdC0dKN6B4LAjQyJdZ0e65va03J7+QO1pPT+zdgR2DHudqIbWmf9UVDvrSn+2TlRb60jLnQiw&#10;utCHogv9GTvTx6IzxTtQekfK36nhT9iJoZFgsj096/b0zBm021AloS1BX3sC8k6qalSrUxfWx/Ys&#10;ytOO8rQlmGxF+VoxGBLwtVGjbRj6tNTpnmqhC31wOOxGIauTDkMrATyFXSlPN6qtytB6OfpI9TKk&#10;WiWdew+GRDpnRSMDqJoYQ42ev6aJCZTonepDMNuzVw8o9ZGBh7szzp/Lxru3R/DmzR48fJCEW5ci&#10;cO0kwV713P8yGEqBkC2HtYddJXBYOR8njlDtvQEMj+wZixICwkbtGtXEPY0DgeFwAYYHNw0R2r/B&#10;BnvW9cfuJGvsWM3zIpti6wpDpC7Vb7AYamPdYm1hMVxFUJgQqo5lQaoCDGMCLAQYOtkowFizIwwJ&#10;DDWUukC+69foq9kdvp6OOFywVIDhkwfJeHR3Ke5cDScwDMb1M4GNVsOrpxbiyikvXDrxEQxZF09w&#10;OIugaLKw3vAAATGKlMBQoubg40xqGQyl8f8KFLJagjdWiwD3BbW0/ZfU0vb/E2Aohb7magkMv6hm&#10;QPivxEBYnTucwGQ4hRI45H6H/xNgyPorcMgwWJEz4jM4bAkK60gMfc31JTDkJv5zR6fQ/3o63fOp&#10;qCWYqyuejGOF4wninHAkwxbb4wwRNbcDgqf9A/E+3bElWgOlWcNw7CCt305AmDEYxQSKDIaHttkg&#10;L2MAwd4oAYVsNaw+4NQAhHQdexwFGDIUlmfTte2n51YwTUAhiwGxJm+KgMKKAxM+1/8iGFYRGFYe&#10;9kB1yQLUVoXiTP0anKzPREJCCMzMqVyT64E+OhrQMDGEhpkZ1El96BsqrHX0jZUhMOxmSGUkwWHX&#10;JmAoQ2Ulq1tDKOJUjnShMqMrlR0cdjaQhNLlv7SOyhsuc7rRt5332Z3KYxmSLIGhrDGBIsXFMcV6&#10;KuPpu9+dAbIhTw9Sz4awh0mTZY5TudBTiMpcUyqbTc0hT2CoYEHlsSUBHi13pzJWhsGYYJAlhb+e&#10;ZpaQI8lTvLkULazRmwCyj+UA9OnHUGgD1X6DoGUzHPqDHaE1wFYChgfL6+AduQyW9mNgONgB6pY2&#10;VKhRQa1OBZqpFV0AgaGuERW8RuhCECABDgJEEse7kGQJFhgwON5Zz4AKSSq8GfAIYLoKCCRY5JAA&#10;jIGwM4EQW4w6Ux6xnvJJ87I1qSMDAwFCZ5HnU3Wi9Zyvm3Qb2meXvnxMXQIJhgmCBopzenci7c6U&#10;pyMdrz1ty0DShkChNYFCW4p3Ivji9d1NTdHV0Ejsm8+pC58nqRsDGe+fj0dxGcrDofR6ON6NHk4X&#10;evhdeD29pLyfz0Xb0IvRmV4Qfsk6Eix0pBdXhl5wTu/UsCwN2xHYdCCI6EBw0b5BDEMdSAxDnYUI&#10;evglpZpFN1JXFp1LN3oO3eh5sLoSsPE6fi6sruL58flymiTeuB3npW1kjM3QneCQ4wyMvCx5vrQ/&#10;AslOBKH87Ls1vAsMowzWfP1dGFTFtRqiM6kDPUMJABLscZxF592B4LYD/TE5j9iG/gwcZ3WkeynW&#10;szgvQyDDH/3xu/Ifjf5wnWiZ0/j6xZ+W1nWh+8j3tQPdG96Gw860LMCRIJHBsoMWm/CpMtBgpu9C&#10;FYFu9L6wOM5ikJTmY8tjWyFVqjSo0bVo0LtL+enD041rp0YE6XRsXu5iwJBKHyF9eq4Udico7EHP&#10;Up7ycY1WgT4K8nQ+CnSeymZU2zUzER83TXpHlQiW+2ioQ753T+jq9UZszDzcuZ2HD2+L8ebVLjy6&#10;vxY3L4bhyglvnKmaQ4WJiwDDUxUz/2OLIYuh8GjRHAGIJ8o9cLKEPtKHpqJs/wSUNjQhMxQeEc3I&#10;EjBkayGD4aG0YQII2VLYEhhmrDQRzcipS/tiQ7QmgaEWgaEmksK5GVkdK0nLgtUQ46+N2CBLhHpa&#10;Exj2gqF6B2Ex1FaRQZ+e7aCn3g0ec4ahKC9WgOHj+8m4fyMWty6H4eb5EAGG188ENMDhQlw9zX4M&#10;5+NCvTvJTQDipZNulDZXWAy575cUDKXz4x4Xago+LYOhVE2B8BT3D2wCfv9OLcEbq0WA+4Ja2v5L&#10;amn7/wuGHyXNw/p3cNiSxfBfgyHPstJcHyGRHVxLZj2hayx2FgNozh2dSf9bF9JMnK+ehbMV0wnq&#10;xqGSYG5XogmWuLVHwJS/I2Z+R2xdqoGKXcNRn0tgmDUI+Vus6b85SCgnzZr+qzYCCNliyIBYtZ8t&#10;hQyD9gIORRMywWHl3lG0np5/4QwBhScOzxKWQrYSsriPsVT/R8CweB6qCAyrjniitjIIp+pW4uLZ&#10;Hdi9azVGjbFFd/nukFdTgrqRPlRNTQQUKlCZIKCw4RvcmcCwC6kzxTvpU3kpxGVFc0nKjv+WaB+S&#10;coiPTbBI33kuo0TYIC6XuIznUBInbmgox4Q4zts0hB/jRgL6urKoXGTJUDktS2WGhFe4HKR9khgE&#10;e5haCKOOLJffRmYUtxDpzSVvIbEWKhJIspQs+gtIVLMeDL1BDjCydZaAYezmLAyb7gqdIQ7oN3Ya&#10;NGxs0VpVG63VdejkzNCBLYQEAp0IAlidCXREnK1RFBeQwSGldSBI6EBg2EGnL4EXgRrBl7AOMRAQ&#10;YXekwp6X22rT/rW1BJwJKxGta8cFdwNAtGcgENIT2wlJ4/QweB/SfB0J7joSbLaj5Ta0z1ZUoDP4&#10;8fpOBB98jDYEWny8ViwGQwrbN8AJ76MTPQgGlE4EiSwppDDUMfB0ZIhhwGQ1XEMbUjs+b1rXjs6p&#10;PYUdaR8c/0ycj47TlmClNUFLaz4fAr929FK1oeVWBH5ClMbr+HwZDvk+cbxtwzLfI+m96Uj75Gto&#10;RyDbnkXPoz0BWkdxvkYi7MDLBM3t6Jlwvg6UR4jShSjeifPQC9eZnyPBYRcClW70cnXkdFrfkZ6p&#10;EMd5W9qXAGfx3Hk7OhadB5+LuKcNakdqS+cpuW6JOC7y0J+DxefI974TvfzivBvS2xFA831rT+pA&#10;f7oO9KfvSIDViT4ArHZUC2R1IPDqyOvoT8nrORT5GQ4pbPwDM0jy+8X3vAkcdiTo60TvSicNSiNQ&#10;FE3QtL49qZ0WLdMzaSukTs9Ane4/re+rRderTfvVoetnKGVRRcSIaqskGYp3p3XdGQ4p7CnAUF9Y&#10;Ddl6yGCoZGoEZVNjqFONUJXuaW96zqraGlDR6I0BNn2RvWslXj2vwI8fDuP797vx9CGB4YVQXKrz&#10;pEKEavb/RTBkEGTVFPPMBHMEJJ6qmCeakmvy2RUFjzacJJqSGQoP7xol+hdKrYX56fbITR0moHD/&#10;hkEi3Jdig+zk/ti11gpZqyyQHm8swHBzrF4DGGp+BoYrQtSxNFAPy0OtEebVH6MGKcBYoxMMtXoS&#10;GHZHnx7toKPSGbOmDUBBbgyePMjEo7tJuHNtCW5eWkT3IgQ3zgYJMJTAoR+unfERYMhAyGB46YQH&#10;rpz2oHQPXKybRbAk8TfHTcknyggQCQ5Zn8IQu2P5HAybWwkZCk/zQJEm4Pfv1BK8sVoEuC+ope2/&#10;pJa2/z/dlMzxltQSALLqCJSaS9KULGlOlkLh/0RTMudpDoeslsBQCoKsozw1Hh2ntpBguBkUSsGQ&#10;wa+5JCDIA2QkM55IVZ3H8z/TvT1C72XpVHqvptN/eAZOlbF7mVGozHbAniRzLPeSgdeYvyFsdmuk&#10;xaqL0cj1h5xQsoPBsB8Ktg0Uyt8yAJV7RuBEwQQcJzEUVhAUSvoWMhTai2bkst107P10voeookSQ&#10;J+1bKG06ZothUyjkZmTRnMz6XwBDISkYHiYwLA/EyWNxuHAmA+Vl6fD1nQVFFXl0VeiBPvTtV6Jy&#10;g6FQniTLYNjwHWYw7ETqaEjfewMqI1hUTrQkUWb8N9SZALUzHVuUObw/LmtouYsRlZGNorKSAJDj&#10;vK4zAyLFOU2a/rkIAgn+ZAh+u5oYC8OJ2A/Fu5tR+UzpvMzqRuVIT3OCQjNzIQGOJqaQNSU4bEhr&#10;qp4kOSELITb+KZpZozdJvf8QGNo6ScBwUtBiKNvYQX2YI4bOng/1oSPx9z4aBCxUYBMgtKWCqz0B&#10;QDuGAgoZPr7R1iEAo8KZLX8EEm11CQII8FqzCAhb0frWBE4MAwx9DE0dCKq40G9Fhe43pK9JDGpt&#10;qMBmfd0AbgxCrWhZum3bBgl4bIhL4ak15yN4YKBgwGhPx+DtJOsIqAgIpNsLEXCwGOYExFHI+2AQ&#10;6UQPqTGfABg6Ju1Xuk8hysvw9jWBxVcEDl8z1BGEtGoI29CDb0UvbXO1YUiidY2iF6gNi47RuL10&#10;Xyy+PlpuQ/HWfD0kcd/4HtE5MHjxNfP5tSUobsvwR2DVngBLiGCNQ05rS8+rLV8DS59EeZvGWxNY&#10;tyLobkNhG3qeIr1BDJRt9eh8BXwaiPWt6PmKZYJF3nc73p/0/vwV0TVLn0NTSWFRLHMeeg7t6A/X&#10;nsCP1fQP3VaPKhVC/A42pIs/Kr0HdH9FnEK25HakfXWg94CtiGx5bUvPjcUdgNk6KCyEbEHW4G4G&#10;qmijropWGmpoo0kwKPKydZniBIVN1b4vbU8fnU70AeKPEYOhjCk3FUjAUFgN6bwZDOXpXOToPLiD&#10;NINhbxPuG2MIZXo+Sjp6UKTjq2qpQVO3DxxHWqCyYiu+f3cUP70vwA9vs/D4bjyuEQj9dTBc8EUw&#10;ZGshgyFL2pR8uswdxwpnCqshf/h58ElJtgQMpf0LGQrzto1osBgOFpbCpmDI/QubgmHqUh6JTGC4&#10;RIPAUEOA4epF6kggxYVqYnmwPuLDByHCZxBGD+4NM+1uMNKWF2CoINMWagodMHmsGQ4diCIw3C7A&#10;8PaVKNy4GCrA8CbdjxtnP1oNr53xbQRDYS0kMLx6Zh5unvfE9dPudB+mETBR4ctqAMMT/wUwZCg8&#10;VT6aCnCCr2bw96/UEryxWgS4L6il7b+klrY/WU76b4KhFAC/JAF+/wUwbAkKWdKBJ/+6fyFLAoZs&#10;3WsKe9J4czEUlh0Y8RkcfgkMGQalQMg6VuT8CRAePzJWAobFPKjkczCUgiCPapbMeiIRn+/RvNES&#10;5Y+l+zaeYOv/Ye+t46S41rXtCK4zjA/j7oYFDcHdHYI7AYImQCAECJYAwd3dbdx9GGBwi7u77H3O&#10;Pue87/3dz6qunp6eGjKTkLzZ58sf16+6vLq6a62rnmW91LUkHmmLuH1tcHRtI6yc5oxx3R7DjMFP&#10;YOtiH4phe+RRgpMOtkLsnmaIpRTG7m6F+L1Pq9bKIoW556S/QqlHSKmVuotHpW5hRyWGqUe7Ift0&#10;H+RfGKDEUBqbSEMTvS6hHjHUI4X6stKNT2Tkk0cnhpkihvETkZMyA5dzluLala0oKDiApa9Oh3+o&#10;F+o42sI1wBduTDtdmYY6Md92jKFINRTREvHSxLCWpRhK/mEE0+bfQ91o+g/zHDlWDab3Ki+SdQbn&#10;UCLJfEDyKJtogWLH69Y+m+ZNiDDWa6hJoY2UpvF76qVpKmjFeckrxXnsuJ1djIloKfnTooz1+Fnm&#10;rXGkODopRBIbqmpj9SmHLtFNlBwGte6giWFMn2FwbNIazYeOxVODR8OmQTPKBwUwksIXGUOBiUIV&#10;CkBVimE1TqtQICqHUFQoCFUpFCIZIhdKMExTDUoPM0IRmxLyo2OSoKrcRrZT25rQP5tF6fdgOl5Z&#10;iJyJqAkyL+fV5imQzMSrUx715ZbXVpl/gicNqMI/gzXV5Dj8Q1TlH6MK/yCyrFK48f6VTddcjShJ&#10;4r41RJgsrlN9JlXlmrlNFYpiVW5ThX+aqia0z3JOLpdtTNspLOeN1smUv62Cv2U1kU+RRUvBtJiX&#10;6/29lBBnE9UohlUogNX40FUPJxSu6nzojahB9IfQEvVGx3uqIn+67PGzahnmT8Hz4zKFD6pSCKtQ&#10;EK1RYqjLYSiPI5gEsQY/S+KjijAohzZhgajHa7XjtTry/E5RlEI++K78/aVI2Y0PszsffMGTv5EX&#10;ZduN8unk6QTfIGeMGt0J14qO4afvUvAfP57FL9/uwQcPllJ8ZuJ2/mRzUfKllGHITxpMwZF6hlrL&#10;5CtpFKC0iRRECmTGFIVIobRI1ouRRQ4lWqgXJRdQCovSJiA/foRK9FUDlKO9lRTGW0QLlRTuaq8a&#10;n4gYihAKxze2wJE3mprEsBHFMEbVMdzxqnRqHYQtrwRi48IArF8QqHVuPS8AK18MwvK5UVizqB2W&#10;zOqEns94I9SrBiIDnRHs7Qg3EUO3mujTPRJHDszFR+/spRhuwINbC3H32lzcV62Sixuf3L86Aw+u&#10;PY87lyeromTV8CRvDCRi+KBoIu5dlrGTKdGUwvxkTQoLU/tplJCjnoQSZxJBSyH83RiJWgUxEsCy&#10;KEih5BL5bN4/pVj6yoORGOpYiqCSPYqZNUYNTwQjASwLSzGUaGFhYndcSeZ3TOBvQ6SFstbXYWcl&#10;htKyWCv61URPPuvRQUssJdES2d4aLVKoYSmHefE9lAheSuqDyyn9lBzmUBh1GbSMElrKYCqvK+WM&#10;dh3ppwQuP62Rekbg+pOd+Py14XPXms9VQ6ycXh8Tez6G5/o+jt2vhiLjGLc53Abx+5rhwq4mOL+j&#10;KS7uaq7qHEr/hlkyVJ4pWpjKbaVuoZBwoJ0qShYpvBw3BFcThqEwXuoVah3aW8pgyok+peRQXhwz&#10;pKWyLoZ8oXyYGKZzWUn08ZTHmIUwO268IidxErITJiJTieHzFMPFuHVtC65e2Y+9B5ajU7dWqO1Q&#10;Fw4+nnBnOurWIIppbDjFMAIOFMO6TH+VEJaidL5QUYzynJpR4ajFtL3ENkz3azHNLzf6OdS8drza&#10;pK4IoRWqFJDfu47MizQ2oAw2lCpjpiJnC8xiSGGUomeJJAp2MVGw53JpD6DjFNNQFS9LsbLUOVRi&#10;aNuwFXzadkfr0c8hqGs/VA2JweMBkjHHkCh+US3iJHJQRSSAmVslSsmTIn4iTSIhulyUQBOgyszc&#10;lfSEBpWEy0SOLAXKGkth+q0YSUhVXpNZsixQ28u5+UNp8HuUQSX9e1lh/R2045nuk5K3YlGTe2iN&#10;3FvzPdS3t9zXikpyHPO2mhAWo20j6yuM6Xq0a5HrL3neEhjc47KQ6KdhJJHnKYX8TvyvqIgg76P5&#10;DUz/bI3+kFkgRckihjWCA83RQiWGUmxcQgz9KIalpdBaDGuKCBKZqs8UQYkc1mUCJGJYl/O2nLfj&#10;vAPnHfnAO/FBF5QcUgjdGhSLoXSu6s3rc/V2RlQjX7z88lg8uHcK//gxCf/50xn8/PUuvH93IaVn&#10;Gq5njzdJoUQKh1FwhlRIDHUp1BNpTQ5Hq4hhXtxwVYwsjU/0YmQjMZSIodYSuYXi2IYWqhhZxFC6&#10;qtHFcPsyU1Hyy1KUrEcMA7D6BX+smBuIlS80wBuvdMHS2V3R42lvBNaviogAZ4T5usLTqS783Guj&#10;V5dIHNgzA+892IkP337DJIZzcL9IE0MVKSQSOXzrhkQNpTh5vJJCKU7WxVAihjdyh/NeDKIsaf0Y&#10;/i2Gv46REOr8FcVQxE0ifHqk8I8WQ4kaihgW8mXjivyX+L/KpSzqYihCqBcdW0qhLoYSsRQxTDvJ&#10;ZSTFRMLR9og7rI13fGF3e4phMyyb6onRnR/DpD6V+HxFU/a6IPHg0ypaeH5nI5zf3gQXdzZFwt6W&#10;SD3U1iyE0jpZkHlpgCJFyWnHKLXn+ispvJr4rIoYSqRQRFCXQUvMUijFyVLUbCGG2RRDTQofgRhS&#10;CFXUkJ+zkqagIHM+rl1di3v3jiA1fRfGThwAZy9n2Lg5w415kkfDGDjHSEOOCAqPlBZJHmAphDql&#10;84UKY5Df1OFyCTxINNByGxUZLCf68bX5cBVRFKT42BoVOSQSRVTLpJhZFTVrUcZS8N7UY15j1zCK&#10;UBIFiqElIoZaI5ZouMQ0gXuT5poYOjdrj+bDJ6DVqMlwbPoMnqAUVgmRSJBJCsOlCDEUKgLIzFpJ&#10;gpqaEOmxnDcj25dPDM3b/AEYyUnVcEoHr1tFpnidEjWU6JS+j1zPr8lhZR6nEre1porsWwruI2Kt&#10;R+V+DYv7WJn3W7BcZokucpqk/RuLIc9ljdTBNEuh6QFSRcWmB9AaiRoKquiZ912vZygVhEUOa0sd&#10;QxUt1OoY6ogcSrc4UpysooomqpowEkMz4YE8tyaGEjUstxjyofXiw+3PNzrvsCC4+9dHh65P4ejx&#10;1fj4gzj888cE/OvHE/jpi61459Y83C54DkWZY5UUajIoSAfX5RdDKUaWTmfTzj+L1HPDVEKdFTdC&#10;tUrOuTgMqaf6/6oYSh+GEimUBid6oxORQr1Fst6HoTQ+2SjFyAv9sX4BxXBeINa+GEgxDKIYhmLV&#10;i02w/pXuWDKrO7o090KQe3XEBLsjKsgDXs42lMPq6PRMAHZtm0Ih3Iz33lyLt26/jDtFcyl8M3Gn&#10;UOvDUIsYzlRi+OCatE6WBiha4xMlhtcm4sHV8bx/oyBjJ+t1DP8Ww1/HSAh1/opiKAKnS6Ggi6Gl&#10;+FmuM8JaCoWHi2EPJYZX+b+SqGF+Qm9KjlacrEuhHi3UpTCZYpp8uiPFsAPSTpDjHZBCko914PPX&#10;gVLYjrRH/MFOFL9u2LuyBRaO9cDg1o9hQs/qfPl6ipLXE0kHZPi8pkoML+xojNhdT1EMmyN5/9Nq&#10;uLzEQzJ+cnskH+mA1KP83pRJKU6WuoUFFwaiiFJ4JX4o8ih6In2WUiifS0QKRQolWnh2EIVvCIVw&#10;mCKL6UamjKP8CMQwK5ZIPUN+zkicjNy02SjMX4bbt3cjr+AAXnxpAnyDvVG9nh1cQkLg2agBXCk7&#10;EjW0Zdpbm+muqltIZKqj5x2/C6u8RmG0HbGWv4dRcp/yiaFZEKOk7qGsM5BCC4rlkDR4uBhK1FCJ&#10;YZMhY9F5yhyEdh9ACWyAykHhWjGySKGp/pjUw5MivUqcPsn5yiZ5UfLAeUtRKaaCYmi93rTN78VI&#10;TqpKUSx/CKnnp5aFBKn6gpbnNUcz+aMZiaHaT4p9rbE4jxm5R1L8blE8K5iLZi2oZpLAykSXM7nH&#10;5s/WyHZyv5Wk/RuLoSFSn7ACEUPZTof7CtLwRG+EIq2TVX+HIobSBZHqhoiYoodquQlzdFFFGA3E&#10;kAJYXIelGBFDG05/TQzdKIbufFlw4zU5+rjD2ccJ/Ycw88s7gq8+T8Y/vruAf353CN99+gbeuj5H&#10;tUj+vRFDXQxFClPODlVTGZUgP56J9bnBqkVygqpb2LNMMZRiZOm3UIRQkGjhwTVaMfLeVZoY7lgW&#10;rhqfbFzkRzGUiGEQ1s8PwTqyZl4YVr8YhVUvNMXaRd2wcGpXtGvkhlDPWmgU5oXoIE94OdWFu0NV&#10;tGvpi83rx+HW1XV45/7rePvuEty5Ohe3KYW3L00n05QYPiiaibdvChI1nKyihnodwwfXJuHNIhkN&#10;ZYyKGl5JH/S3GJYTIyHU+SuKobQcFunTo4LSEEWPIJZHAMuiLDEUdDEsSh/IZ6+/KlaWlsdShKxH&#10;Ci2jhCKEQtIpCtvJ9pS1dpS1dpQ3ihyJPfSMihYmHuuMhCM9cH5XD2x8qTGm9LFFl+jHMLJzDYph&#10;S6Qf60sxbI/Y3S1UUXIsid/dFIl7myFpX0skH2yLhIPtEE95lKnULZTGJxI1lGLkwtjBKmJ4KXaQ&#10;6sdQBFCEUJdAy0ihCKHeUlnGUJdooVkMpdGaaWi8RyGGEjXMVnUNOU2dTjF8Bdevb8alKwexZcdS&#10;tGrXArUcHGDHl3gviqFHY+lCTRNDaRAoL+gihlrdb32+pLj9JozyGx3TNpbCV15K7ltOMWTeLtQh&#10;UtfQSAalEYscR6+zKNFDTQ45tZBDrThZ6xJHuqYzi2HXqS/g6dFTYNOwJaoERzEjjkLN8GhNCqUx&#10;AjPoaiHSSCQQTwYF4LFgkSdNVJ5gpvaYNIhQ8mCNSEV5xdBgvWmb34vIiPoOZtngZxEUXr8SXvk+&#10;gQF4ggLwpHxH03lV9I/XViayXpdBS0wCZIkS6uBgrW6mZb09QzGkaPH+KTGU+yzI/iZRK4VsJ/db&#10;Sdqvi6Fe9Gz0WZ9XU9Pxtd/y18VQv7ePFMp69eBA1OS0Fn+Xmry/qiGJjkQFLedlvRUihtKVgPQl&#10;JX1PiRhKZFD6M6xpEkNzb/QGgiitk5UYEumuplYItyO1+aJUV1onhxVTR025nGJoywRJxNAhmmLY&#10;QBNDJYd8QHUx9OTbngv/ezZujnDzd8bYSX3x5luJ+OarZPzw1Wn8/PU+fPPRGiU+92VM4PxJuJqh&#10;NT4pXcdwlJUYTrYQQ62rGr0oOY1v+GYxvDAMubHDzf0Yxh8plkIjMTy1pbW5FbJehCxSqIuh1odh&#10;GLa+EoKNC6V+oSCdXIdi/UsReGNhNNYsaIwVc5thxYudMXdCB7SKckFg/ZqIDnRDREB9eDrVgbdL&#10;DXRtH4Y3XhuNoktr8NbdNXjn7lLcvjIXdy7PxF1VlDwTb16bjXduvoD377yAd2/PogjKKCgTFJZi&#10;KPUMpXXy1czBvFd/i2F5MBJCnb+iGKad6aCKZ/VGJX+WGEqk8FrGQCWHIomWYqhFCHlNUnRsFsMO&#10;SgyTTlAKj7XRpPDwM3zensHFg61VxDD5OJ+/w71xfFMXLH0uDP2aV0ZT78cwoFU1bFvagqLXG7F7&#10;uP2uZrhIIYzf05RCyOWK5ipimEA5jNtP0VS0QQJF0lIMtWjhAGQpGSxuYCJYRwrNYmiKFmrFyMMo&#10;f49ODLPjJiBXWiSTLKlvSDG8lLcIBQWrUXT9EOKT9mPYqIGo4+SI2h4e8GgQA6/G0v+udB2nt0ou&#10;FkKN4sDA76FEPqNjymOkmzTZRu+Oxlr+Hop+Dn7W91dIJNAI5uvSU4rqJYUOUYsuYS2Fgo20mCYi&#10;iGoZ8xtNDi0wyaF9TLTWV2JDkcMmmhj2eeElBPfsi0pBYRQ9kZUoVJVGJhSYqvzSkulLMatE1ypx&#10;/gki9etE+AT5bIhJrioxsywlfIIuXvxBK3NqtI0sV/B4Ztkz2O5hKMGTa+ZUGozId5KpmpdIIcXj&#10;yeAAPB7krwTVjOna5BpFYEthOkZ5eJLn1NGWyf3h99Lh96tiakxSVYmYhkRmK3O5hj5fkie5TqjE&#10;z2WhbyOyKUXVMpV99aJrEcDKJiqJDMpniplgKbiyXK7TGvlvqHqa/Kwa6XA/uc96gx1LVKMaHkeX&#10;P5HzsgnicbSXkupEfeZvKhHBmvwNavANUaYlIoWW8BqkGFn1NcXPNaUoWVoZS/Gwn68SRG1kFYES&#10;KFOuq2ESQrUtX4ZqSqSQmCOFUnxMKVRFFzI1oZZxnapzSKSzVbuoECWHLnwoXfiAShcLqn6h9GUY&#10;FQ1/PuTO7s5o2DgIW7YsxKefpOGbr+Px47en8eNXe/DZu6vw5vU5uFf4HMVwHIoyRjDzGcpMeRAT&#10;0YGUQwqiGi95FDP/sRTB8YpCNZ3IZROQnzIGudJXIQUwnQl5qlQ0PzcEafwsRUH58cNVop90rBcz&#10;o+6qi5qEQ920jq0phRcphdLo5Ky0SJaWyBub49gbT+HI2sY4+HoD7F8djX2rorBnRSR2LQvD9iUh&#10;2PZKMLYsCsW2xWGm8ZI5/0okNr7SGBuXtMXy+Z0w7/nOGNynISKC6yHYzx6RIV4IoRi6u9RCiL89&#10;endrgJXLKK/JSymGb+CtO8tw++psrZ7hdWmd/CJlcD7ev7cA79+dh3cohm9en4Z7V2Xc5ImqKPme&#10;yOHV8RRrTQyvMPOWiGExlEIzFCjKlDWXKVdGXErtWYpCLjfEQvB+K9byV0L6TPOWQliKFCJSZUVB&#10;Uo/fSHf+DzXyKGkaXSmFD0daFpeX3IudVFc1ORc64jLPV5TaB1fld+I5CymmBfE8t9quKzLPadKX&#10;RgHTios1MawIltKoL5MuaozEUC9KlkYnIodSnHwltT/vSx9V91D2kyhmyun2lFWNZBHCk+2QeIIy&#10;eIKyRjFMOE6BO9waFw62ROyh1lzfBUmn++L84QHYubY7nhsWgmYhlRHg9BjaN6mBFfOb4sL+nji7&#10;qzlidzdGHEnY0wyJIoX7yQFy8GnVx2HC/laI39eaz/IzSDzYThUn556XEVEGqxbJWRRCIfNMX0XW&#10;GcohJuNMvQAA//RJREFUyTgjEUStOFkfOz37wmDKoEVrZFPEUIqSNUQONSmUsZNlqLwMLrMkXYQx&#10;VuRwFDLjxhC+rMbrcjiRx5UGKFOQmfgcMpOnIi/rBeRkLUbR1R3Iyj6AOfPGw76+Peq41YcT8w+P&#10;Jo354k2xaRSFeg0oVtEUNOYLteUlnfmR9HUs4iX1AK3R5UzNM59/GHrVJEPM28lxio9bPsJV9Sjz&#10;NVnKnBGqCFkihtK1XphCJNAa1ZWOwhQ5VNFDqYspQmiCxxPsJXJIyXagIEqH3EoMn5kwES5Pt8bj&#10;fpQj6WqGN1IJB2+6pbxJ8akInyxTImNeLpElk7RZIVJojVnaZD0zdTlOmWLI85ilUJZRDp7Qo3rl&#10;xeJ6DJFt9ONaLNfPbT7/H4HFNer3Qou0FsuhJZZCqGOOHJYDvQi7BHrxdik0oS4FJcsavY6mmpdt&#10;KHQKq+0EidRaiqF0v6MI5vbWyDEog9ZIK2VrqhMjMTS/2fFYqmWyRAApf0aNTFQXNToqUqiJobk+&#10;oZJCrci4LGpHBPKh1SKGgsihRA7r80GUFsn1+eCJGHqLGEZGIZAvYvXdnNCuTQzOnVqLb75Ixfdf&#10;X8TP353Ed1/uxEfvrKDsvIi7MuRb3mjVCa70d5ZHKcyJl+HdnlVimE8xvJQ2hkI4DpczRAzHKS5R&#10;FvNTRiMnkW/vF0UGB1EMByrSLzKhv6j1YSZimHy8N8WwG5Ioh9JNjS6GF1Sjk3aqD8MzW1ri5MZm&#10;OL5exLARDr4Wg/2Uwn0rI7FneTh2Lg3BjiXBFMIgbF8UiR2Lw7F5YQC2LA7B1lcbYP0rzbBkztOY&#10;Nv5p9OsVgwYN3ODlVwehUr8wzA/Bge5woxiGBjmiR9cYzJvTE+dOvIA719fgzdvLcKdojuLetXm4&#10;f4MyeHch3rv3Et698wLevjWHsjgd94sohldMYkjepBgKt/NH4mrGYFxO60dJMhJDiR5Stqy4nMqM&#10;3wAj+bIUuUfNw86nzz9cDLlcRUVLonXs/fuQ4QSFRy+GHSmG7dT0akoPXE+ngJnFkN9XiaEWXcyi&#10;xInQWUYFNbHrVgpd+qwx3s9YDLVWyT1UNzV6PUNBPssy2UY6xNYime0UyZRCIYlimEAxjKUYxh9r&#10;h9gjz+Dioac5z+WnuyP29EAc2TsIKxZ2Qp/Ovgj0qAQ3h8cQE14Fs6dE4tSe7ji7uwVi94gYNtLE&#10;cG9zimFL1YVNIuUwgZ9FDBUHKZyH2qmIYf7FgSiMH4I8kxhmnu5dgozTfZBOMU092RupJjHMOi9i&#10;OITfSYsWmsWQL5YSLcw4J4JYLIY5FD8Rw2Jp1JCoYUkxHEMxFDkcz30m8piUwgRKYeJUZCRNRXbq&#10;TKQnz0Vh/joUFOzF6jWzEBTpjRqO9mpcehfKjIiNPcVQpFATQym5CVZiqAZboNPoRbY6lmKoljHv&#10;fVSUFL9fgcJWhwKnX5d8lmWGUmhCLyY2PJ6OhRRaosugJUoMmR85cCqDRSgx9OrYURVfPubrS0Gi&#10;EESEK4nQxIMZN7+ojsiLSIx5Ob9IWWJYLDolUcW1utyZtiuzKFmH2z8eLMXYJMjfeJuysLqu4nNa&#10;CKegi6HlvMV1/iHo5+LnXxNDc7GyNSbpKw+qnqM1hlIo8HqMsBI9hb6O8qVFYDWMtn0UYmiERBMr&#10;JIZ+vqWoRjn8vWIoUmhjkkKp9yIdXjtGhxmKoTefOx9+dzdPJ/Tv1wZZabvx43eZ+PEbEcPjlMQd&#10;+OCt5XhwbS7uXiq/GOpCqJOXPEqJYQbf9kUOdTEUSZSK5HrHtlLhPPFoDyWG+jB4sdJ/4c52SgzV&#10;GMkVEMOdlMJti8Kwfn4ANi+OwrblrfD6ojaYMb4penQIQni4A797HfgHuSIy3B9REQEUQw+4udZG&#10;aKAzunSKwpQJbbB/92QUXVqON1XEcA5uXZ6FO1dfwP3rxWL4zm0Rw9mU6OmqnuGdyxNw+/I43L0y&#10;Dm8VTcA70p/h5bG4kTOMcmgZNfx1MSwLI/myFLlHzcPOp8//bxTD7PPt+LkTrqX1UmIoRcmGYmgS&#10;Pl0MS8pd+SgZKexGuelOZF35xFCKk6WFstQ1lHWyj0QNU1XUsKQcJpK4Y+0Rf7wj4o92QPyRjpTF&#10;7kjks3j2+DCsfa0bRg6LQOMoW3i6PEmqwtfjMQzv74WjO3og9kBHXKQQxqn6hc0ohy2RuE+PFIoY&#10;tkD8Ppm2ohS2QfKR9sg82QMFsfz/xzENuSAjo1D8TvZE2okeZlJP9GRa0Atpp/ogjeIo1UwkWpgj&#10;LZHLEEOjomSZ/31iOAU5aTMohrNxOf913LpxFMdOrEXXPm1RzcEWVVyc4ED5U4LTUISJIhgVotLe&#10;usxLtZHG/hZDS6ylUMee+ZM9pzJKixJD6ZLmMX8KV2BQcR94ZiFhxm3BoxBDkTtD6dIlyQhuq6Tw&#10;kYlh8fWo72TaVubVNjLPc4qMPi7XabX/I8PiGv+3iKEuhVIf1WjbRyGGqj9DK6RYuUJiaBUtfFQR&#10;Q6nXoomhFCOHwl4aoESHG4thWBg8/X3g5eeCqc8NxN2b5/Dz9xmUwgvkKL76bCvee7AU9yVK9hvF&#10;sCB1jBLD7AQmyHFMmE1imCIjG0jUkFO9Y1trMYzdpxcjS7SQUrjtmQqIYSB2vhKK7S+HYeNLEdiy&#10;pCnWL26LxTPb4dl+jRAd5gwvbzv4UATDY0IQzTf9KN7bQD93uLrYIMjfCe3bhGPSuHbYtnkMCrKX&#10;4MGt5bh55QVcvzSTcjgHD27Mx3v3X8b79xfi3Tsv4q2bs/Dg+jTK4CRK4XhNDMnb1ybivZtTlCDe&#10;yhuhxqb9WwyLMRK9ivJHiWHOBSlGbo9LCV0ohX0eKoYicbrcCbrY6dJXHkpLoUZFxFCXwwJen2xn&#10;KYe6IKqo4an2FMOOSDzeBUnHyHEK2enBSLkwAfv2DMXEiQ3RpIkdfH1rwce7Hvx87eHq+Di6tbXH&#10;gS0ylnkfxO5+Ghd3PoW4nZTA3a2QsFeLEEr/hvH7misxTDwgYtgWqcc6IPt0TxUxFHLOacXISgaP&#10;dzOTcrw7knktIobpUqysxHAIci2k8A8Rw7gJPOYkiqEUJU9FJsUwN30GstMkYrgad24fQVLKLkyc&#10;NhR2Xi540tFejUdvL0WkFEMVMVRiKFCOmG/KcLh/i2ExRlJoibko+YlgyhqlsIp0WBwVzalECikG&#10;3ECJH7+oqidnQbnEkJSos2dCF7wSclgGIktmceO2UtyrRM1qu4didV3q2uT6TddulkGid0Ctoonc&#10;13w+i30fKRbX+GtiKHX/jDASwLIwFsCyMMmeNVaiJ0i/kFJ/UK2ngEndTcFo2z9MDHn/KiKGamrN&#10;IxBDJYVMnEQKlRhK45MYYzH05Pd383FHcKgHli15Dp9+kIrvv0rAL9+fpxgextefbMK795bg3tXZ&#10;FRZDEUJBipFzk0Yy4WXCTSRqmHp+kBJDIZ2Jvt4KMfm41DHUipBFCmP3dqIYdjBHC2Vs5IqI4faX&#10;KYdLIrBjaRNsWdYOr8xpg9GDG6PlUz7w8XGAX6AXQniPQqLCEMWELJz32NfbDS6ONvDzcUTrlkGY&#10;PL491q9hZpKyEA9ur8SdogW4cWmWaoTy1u2X8OFbS/DRW4vx/r15ePPGLNy/NlXVL7xVqI2VfKdw&#10;jCpGFjGUqOGdgpEUw8GUpPKLoZFMKQzky1LkHjUPO58+/79TDDtQArviZmY/3MgQMez5UDG0ljtd&#10;+iyxlD5LLNfnxPYgPU3LyymGGYNwPXOwuUhZ6hrKtlqLaWkU08FCDjsgnrKWRDFMppylnByAtPNj&#10;EX9mCl5d1gMt2zjD3a86vAOcEBjqg+AQT7g6V8IzLWyx441eiDvcD2d3tsaFHc0ohpTA3S1UP4YJ&#10;+1ohbi+X7dXF8GkkHxYx7IisUz1VpDD3vFaEnCH1CFWksLuZVLmWE71UcbJev1CihXmUwdwyxFA6&#10;uZaiY10KM8+LFD6rZLB8YjhWNT7JiisphpnJz6lxky/lvmqqZ7gHi5hWBsQEoaqLHWwCfWHLfLNe&#10;jNSj0xqgyNCk9ShBNsw3azMv06XLkr/F0EIGuVyE0I75k6DE8LGgYMphKKpRCqtFRuHxoCA8Lpmy&#10;RA55oWYxtJCs8oihQhcfCyTiV0IODbbR0URJo6zj/SrW10Q0MdQkUI6t6jhyeXXepKqR0gJX5JDb&#10;yvX9RcSwLIwEsCz+qDqGen+Qglr2kG3/qKJkvVFKecVQxk22RrVA/p1iKFJYTxdDSqEjpdC5QUQZ&#10;YhgIV28XREZ7Y8MbL+DbL7Pw9Wfn8M8fzuDn7w/iy4834N27i3Hv8izcLaiYGIoQ6tFCXQz1qKGl&#10;GKaZIoVSvzDxaE/EHTJJoUQLKYZ6/UKJFkrH1hURw62L/LFrGZevbo3Ny7th9pRn0KldEHx87eAb&#10;4IUwvukHN4hGIJ+5SN6bEKYJnh6ucLCvCy9PezRrGoDx49pi5asDkBj3Iu7dWo37txbj1uW5qij5&#10;nbuL8Mm7r5Il+PDBAorhTNwvKimGty+NwYMr4/DujckmMRz1txhaYSR6FeWPFMPcix0og91xK6v/&#10;Q8VQRE4kThdDTe6kEUjFxFD/LPvmxknUr/xieI1ieCNriGqlrPVr2Es1UpG6hsVyWFysHH+sLaWw&#10;M5/Bnlw+GOkXJ+PkkSmY8tzT8A2uCTvPGvCN9IVPuD8Cw/3g7FoVzZ6qi/Wre+D0vr44sbUVzu9o&#10;jtgdTyF+V1NV11D6Mozd8xSRqKHWECXlSDuKYSeKIWVXIoVn+iD9ZA8u64l0nluKk3XSTvZS9QtF&#10;DDPOSv1CrRj5YWKYE6s1ONHFMOOc1DusqBhq/RgqMRQpJNKfYWHWC7hWuAI3r21HUdEhbNr2Ehq2&#10;ikZNF1vU9nGDDdMNrWWvIGlvGAlXYliLeZkuXZb8LYYlxVBaQisx5LwSQ6lXWAJm1sVFlAYyUxF0&#10;8TGC63UZMtf3Ky9lHM8Qg21FdHXhLAF/mBKiq4uhEQbHVej7/lYoMdI9jbRa1kdMqc4fzFryzOi/&#10;lwWPc3+Re9XNjSwzbVshMRQpM0KXvnKiC6OSRs6X1Y+hWRBLQOkL9uc0gPsGqgYmEh20lkJB6hhK&#10;n4eWiAyaMcmfLnvmKKEluhRai6EIoRGmzq2L+8xiotQwAvbEgTIoOBIlhnzgXPl7CjJusiOPa+vu&#10;DHuXOmjfqRFOnngdX36ShC8+Po4fvz2Krz7dgvffXI63by3Cm9Kpc/5k3MqVLmmeZUY8EHmJGgXJ&#10;w5UY5iWPNDHKLIWWxcgSKdTrGKZdGKykMJmJfsqpfqr4OOGIdI/RTYmhHjG8sKejkkKJFOrD353Y&#10;oEnh0XVNcHhNQ7MYFsthBGUwVJPDVwKw/dVo7F7bCasWd8GAPhEICraHi6cDvIN9EcB7Ecj/dnB0&#10;FCKYMIXzP+/lWR8e7i6ICPNB06f8MWJYKyxe2Av7do/CjavL8ODWK5TCF/H27UX4+O1X8fE7y/De&#10;fb3xyWwlhtKH4c2CsUoMpShZ6hZK1FDEUCSxKHOQqmcoXJGiSSINUi6n9TUUQ72xiTWW0vZnoYuf&#10;YLRex3I7HWmVbPT9jGWRwmOSvfJgKICUREtRzImj6BEjASwLqWNYyONf43eSomRpeHKZ16aL4aUE&#10;XivlUMixEDwjdNGzRJbpUcGyEDEUubNGF0NLpPhYipJFDLWoYR/ur4mkSKXWCbeMelJcnJx+lsvP&#10;9UHK2SGIPTEW+3aNR/+B0ajvVwv2PnZwi/CFb0wQfPlMONavigYN6mLtqj7cdxxObm+jxFDqGSbs&#10;kW5rnkLc7qdU34aqf0MRRWmQooqSOyLnTG8lhhItVEXHFMOUY91IV4UsSz/VS7VKzjzb3yyFOtJd&#10;jYx8UgznzzFtUQwzC+HDxFAbM3kk06PRCl0Qs+PHmcRwkkkMJyMneQryUmcgL2MBruSvwaWC7UhM&#10;3o4Bw3ugplMdVHNzQD2m/bbh0t2LNDbRi5I1RJKM5K0mnaOG5BHMc/WWxbqclRBFWS9YzMt+kr+o&#10;HjG4TJcxGQlFzVvJmAZFTZc2C+o1kEYz0spY9pdlInTGUleWGJa4bhPasfTjWYgm01lrLKOF5ojh&#10;32JYmlL7WkuhYHG8Euj7/lYoT/pvoLqX4Y8m9T7NImiN/ntZQqkyS6HA7aQx0b+fGMo5KYWWYkis&#10;pVD408XQJIXSZY0uhVKMYRvDhz2ab6wmpKsaaXzizIfUieIjOPJ67AJ8YVPfAW7ejhgyhBlF4lZ8&#10;83kivv70GL7/Yi8+eW8t3rn3Ct66uQD3r8zGnbxJuJ41nEIyhJltf2awJH7AIxLDnkoORQxjD2pi&#10;qKKFSgzbmsSwpRr+7sSGpqqrmqPrGuPQ6w1wYHW0WQr3rtCihrtfDcOOZSGUwghsW9kUm1Z1xgsz&#10;26FtuyC4+9WDs68LvEMD4M83+4DocAQz4YpkYhjK/7+nlwepj/BwXzRp7Iuhg5piwYtdsWn9AORm&#10;vqgihnevzS8hhu/eW8D7NBsPrs/AnSsyXvJYXM8fjRsFo3GHcqiLoUQNZXo9e8jfYmjB32L4aMVQ&#10;pFCKkyV6qEUNteJkobi+odZSOfVsB96T7hSsXog92henD43C7u2T0LtfYzj51IGttz3cI/zg2zAY&#10;3nwmnDxrITzGFksX96BEjseZ3V34jLYwdXDdmDRSXdgYi6FWxzD7bF9kUP4sxTD5aBeFyGGaRA5P&#10;90X2+YG8p0xv4p7VooUSIfxDxVAih8ViKH0ZZiVOpBw+h9zUubicuwpXLm1GeuY2TJnxLBx8HFHN&#10;tR7smJY4SlcrTEOkbmF5xFDJINMbs/RRpiSKaJYrfTvLbUzzj1IMlRRynXRzo46vroPrDI7xtxj+&#10;GmUc7w/D6HxlYbR/RaA86b+BahluksMSMmiJ/ntZQqnSP0s9RCWFchwjASwLJWUGWEhfefjdYmgl&#10;gGXxh4qhqZjYGstOVJUURvGNNTqUYqjVLzQ3PqEAufLhd+b/XBA5tOM56rk7MpH3x/z543Dz2gn8&#10;9F0KvvvyOL78aBulcBnevPUS3roxD/cvzcTt3Im4lvksM22+wcf1Q3YsE25Of7cYnu6PJFWMXCyG&#10;erTwvGkIPG1sZE0MJVp47I0mpmLkkmIo0UKRQmEXpXD3602x/bW2WL64I559tgkiGrrB3rsenAI8&#10;mMkFw59SGMDEK5j/zVDel8Agf3hQCr2861MSvRER6YYBAxrihbkd8erSDjh3eixuXKUo33xJFbF/&#10;+t4KVZT8zt35uH9tJu5cmYqbBRNwLXc0inJGUg5HqaLke6Z6hu/fek5FDW/nDy9TDI0EsCyMhOyP&#10;xlL0jNbrWG6n87cY/roY6vMl6aFEsDxiKEXHEikUMbwukWkVNZS6hlJfURNDvQub1DPtkH6+I/L4&#10;PVLOdsepvd1wbO8IbNs0Cd16NYaDpw1svRzhHukHvyYh8I4KhKu/EwLD7TBzelucPTwBFw/0wbnt&#10;rVQDFF0M43Y24ryxGGae7K6KkTNO9VRimHac57YSQ2mVLA1Pci8OphBq/Zz+GWKoN0KxFMPMhAnI&#10;5ufc1FkozF2K61c3o7BwL5a/NgfBDQNQybEm6vh7w6VhFAWnpBiqzq1FnES4jBA5lClFSi9aNsuV&#10;vg3z5D9SDGWdeZhXOQ+vqaJi+HD+FkND5NjWmOtMlgXXyzba9qWPqTDaTzDatqLov4GJhzYysdrW&#10;DNdVkkZESixNI5dUpFWySJkRVuL3a/weMazK+yl9FIr0KQG0iB5a80eKoRQVG6ElPLoQytufYCCG&#10;XC51DPWiZBfeC0dKUD0PRzRrFYX1G+bjnbdi8c0Xcfj6s8P45L0NuHNtAR7cnK/6MLxXMBO3rMQw&#10;i2KYFftoxDD5RB9T59bdmNHISCcSLaSI7dIanZzcLGMjt8DR9c2UFOrFyAdWFxcjS7RQhFDqGO5+&#10;NRx7VsRg7xttsfm1bpgz4xm06RAIj2BH1PN1hlOIL7x5jwJiIhDIxCuYv38Qfxs/JvDuHs7w8XVT&#10;DXKCQx0wdGgzLJjfBfPnNcP2rcy8M55TYvjhm8vw5Yer8dn7KyiJ83Gv6HncKpxCGRxHKRxFRigx&#10;vHVptBJDaZH84Z1pSg7vXx5dphheSetTCiMpFIyE7I/GUvSM1utYbqfztxj+uhhar9eQ/corhj1V&#10;lLAoXatvKMXKetRQ9pHiZE0MO6poYcq5DnwuuyHhZFec2NMNR3aPwoa1E9Chc0M4uNvD3scVnlH+&#10;8G0UDG8+L+7B3vD0t8WwIQ1xcPtoPq+DcWZra1yUOoY7GyOBxO1obCiGKUd5rhPdVLRQb4ksYph6&#10;vLsSQuuiZF0MdSmUlsmZJaTwUYshPydQDBMnFkcMKYZ5KVOQlzYDhdkv8wV6A25c34/9h9eibfdW&#10;qOZUB9XdXeAcTclhXqeLoZ42ixyZpc4IkxDqxbd/thjKkHUib+rY9A2ZVlgM1bVbIUKo1st88b5/&#10;i6EJvXjYEiV7RsfQi4m5n7o2/tCVmYlbH1NhtL9gtG1F0X8DHUpSCRm0xHpbwbTOHCnkD68aE/27&#10;iSHvhdQpFDlUAihSKHUOLYRQ548Uw+LIoDWWkcIw1IsJN6xjKEPiqXGS+aAKEjF0CPSDk48LOnVr&#10;jsNHXsfnH6fhq8/OUQwP4qN31uJ64SzVgfPbN1/E/UuzcCd/0h8WMZTGJ9ZieH53e5zbaSmGzdXY&#10;yEdN0UJNDKNVpFAvRt61LEQTw+Xh2LuqEXau7YTXl3XDqBGNEBJFKfS0hV2AB1zCg+DTIByBlOVA&#10;/i+Cme4E87fxD/BR0cLAIG+ERXojKMQOY8a2xtKlfTBnTkOsWN4MF5kB3b0xH5++uxLffroOX360&#10;WvVjKGJ485KFGOYWRwzvUg5FDD+6O13x5tWxZYghP/8thoq/xdCS8ouhIMXJSg75/9K7rhExlHUS&#10;NdTrGaae7YjE0+2QeKo9Lh7tjFP7e+P43vFYs3IcWrdtAHt3Rzj7e/IlKgBe0YFwYzpen+lfPefq&#10;aN/WFxtW9cfZvUNwamtbXNjenELYBPEkdnvZYigjn2j9FnbXJFBaH1u0SpZ1agSUcwOUGOYyzTBL&#10;IdOMjHOD/jgxTOC8lRhmxo9nGiZ1DacjN20eii6vwc0b+5CYcgAjJwxEPW9HVHaxhxPT13qGYmgS&#10;OiOYv5sboXB/ES6Rsj9TDGWYOk0OtfMW1zMsfYyyxbDkdtq63yuGlIBiqRChEAkpjq5ZUkpgficS&#10;lRMBE4zWl4lex4+fiyN7xpQphpbH05Fjmo4rqKH9SIltfgPy/eRazN/T6jyWlPg+8jvo6MvKhSa0&#10;MpWooYKiKEMa/h4qkyo8filkuaU08npVC2SeV5dC+ay1SqbsGSDLFbwvEimsIlOpU0iJkHqFaoQT&#10;yp9Cn7eE25cphrwmXQ5lWDyhlBRaI1Io2xHzsHcRJRuaaB2qmhAxJPYNIuHIN3sRQjOcd4oOh1OE&#10;1vDEld/T0c8THv71MWZcH2Rk7MN3X6fjp+8v4ufvj+Ld+6uQnToR92/Ow/sPFuHutVm4kT8B17JH&#10;oDB1CHLitYhhdlx/5CUORV4S3+qTKIiCksRRfMvWyKUsSotkGeUk/fwgpJFUkcIz/ZF8qh+ST/ZB&#10;yvHezDR6IPGQdGot3dR0pBi2w9mdbXB6W2uc2NwSRzc0oxg+hcOCGgqvIfavjqEURpnqFQZj+9IA&#10;bHs1FLtefwq71rbDptf7Y/aMDmjfMQj1/WxRx8MODkG+qM975803fFWUzMQ8iPckjPc2KMQPvv5e&#10;SgxDwz0QHuGEiRPbYd2aIVgwrxEWvBCEIwe68X4swJcfrMMPX2zG5x+sxDt35uHu1Wm4Wch7lDca&#10;V3NGkOH8PJL3bTRuFYzFm0WT8NG9WfjkwSw8uDqO93IwirKkEUp/iiGR1q4ZfSmHFA8DjOSrLC5T&#10;YKwpTKOElRc1tF5pLqsppciENi/bl0Yk0BojKRREAktT3NK4XMi4xYIIoSACGN+F89pUzZvIj+tc&#10;JnmxGjIUnlDAZZeTulIMu+F6Wk9cS+2Oq8ld1TIZIk8E8ZKIIUVNxFDGKLYkm+RQ7ITceEpefG/K&#10;am/TZ21ekPXZsRQ7risFt1PSl2AJxVAhLbFLkhsvY2z3xFW+cBTxf1VImZVxpXN5ndmx0gBFHw1F&#10;xkvugITjfN4OdkbcsWE4feg5LF08DE1bhMDR2xmuoQF8qQyg+ASoUgdn5n02bnX44mSP56c8jSO7&#10;huLsnq44v7MlLogU7miMc1sa4Dzl8ALlMFY6vt7XUo2dnKbEsLMa/SSNpEp9QokaUgy1KGFvZJ/r&#10;h5wLmhTmxTKt4YukNECRvgzV2MlnBlBqpZsrCqJIIsk8J9JoyVBCEZSplRiqofEuUBhJRuxwZFIQ&#10;s1QLZWEsRXCcihKq4uSEyfw8SRUlZ4sYps7B1fxluFm0Gbn5BzF3wTh4hbmhqjPTFbqLXYQmPjZR&#10;ImdCEJHSnRBN2iyFT+C8iKHIoGDZOlitZ34tIliTiLApmF7VYn4mSL1AOa4uaNo2nLeWNCLHrh3F&#10;81hRl79pHaaF2nqBcsp5I9R2JtR2pn2MzlcygqhJryBD6llTj1i2UtbEkF/aCCOhqrDA/VFYiKHl&#10;mMblReSp1DH/QOR8Jc4r1266fmvkHltfb4WR+0FKiKgpEloK/VqsMdi2zGsTKTQQQ9WNjcAHSPVz&#10;aBZDTfZKoPdJyM960bGKAlpvR6yjheZted2lxFCkUBdDkxyqyKGRDFpiIYbmBicWYmiOFFrhwAfd&#10;STBFCh35WS1rGAOnSE75H3Dlb+Hg6Qy/wPp4aeEE3L51Dt9/l4KffzyPH78/jJtXFuLi6WG4J5Gx&#10;95fh/u3ZuFYgMjOS4jBERQozLvRhgtoPuQl8qyd5iUPIMNV9TV7ycL5hj0BuykiK4QiKoXRRMwBp&#10;ZzVSTvdDysm+qm6hRApTj3ZHypFuSDzYBfH7OyFuXwdcoBie2/kMxbAVxbAFxbAppbAJDlEMD65r&#10;gv2vN8LeVZTDFdHYszQEu5b6Y9tSX2xZFYmdG9pj6/q+WLJ4IPr0bQTfkHqo7VYbdXyc4cLfz4P3&#10;wZv/Cz8iDVAC+V8NYwIeEuoH/wBvyqEHgoPdER3tgunPdcSOraOw7OXmmDXNDXu3PoNbl+fjqw83&#10;4fvPNqsi5XsU55uFE3Hj0lgU5Q3Hleyh5FkU5Y5QDVHuXJ6Et29Ox8dvvoDP3p5HMRTJHmYSwwEq&#10;Yng1UxNDI9GrCEZSKBRSaspNCoXHgMtKBktiJHoVxbrrGR1DASyDSxQioYBSmK/k72EYS6GOjHIi&#10;kUIVLUzojCtJXSiEXSmGlMP0rihK7UI57IKilG5cx3tjEkOJ+FmLoZBDsRNyRfIS+yhypH9BET7T&#10;vKzLjqPwmeZL0ovfsacVIoF6VJTCa0FuPL9HIq8xvRfpTUkUkdSiptmxXShHnVT9QmmVLF3IpB7v&#10;gouH+AyeG48zx57HrFndERLpCjtPB7hGBMI+MpCZdyCcG1IMmfY4BNSHi08ttGnrgddX9MDZgwNx&#10;ns/sxV3NELuzMc5ujsL5rY1wbptEDp9SfRuKGKYf7YgMni+N5yvBCcohxTDrXF8lhXmxg5QY5scN&#10;5fxgNSqSjJmsUHJIMSQii5nnuL5MKIlWYmiJ3jG29IGourARMYyTlsnjkZ0wURPDxOcohtOQkzIT&#10;eWlz+HwvxK2rr+Hy5T1Yu2E2mj5DUarvAFs/f9iFR1EMJaJGOYtmOh1NMYyWIUq1qF4J6RP0eQt0&#10;AVTzso1JDkuLFzFH5aww2FZJJ9O6UlDyfi9G5yuLcouhZPZGGAmALDcShj8dEReBn+WadPEqL39l&#10;MVTo6y2w/g4PQ84jSPSxxPEsz2FCvzZrjLYt63/xtxgWI0MLOUjEMCZcIZ9lmXMjTQwdgpjIe7qh&#10;rosdImMCsG7di3jvvWR8/20SfvjuFL79ci+SY8fh5KG+uHv9RXz58Sq8c/9FXC8YXyyG8RTDi5oY&#10;Ssvk3IRBzLxEDIdQDLXooYihFC3nJmlimH5Ok8JUKTqWzqxllBNKYdLRnkoKkw93VWIYt68jYve2&#10;pxi2NRRDkcIDaxth3+sNKIYx2LecYvhqOHa9GohtZMeaJti5sQvWrOqNEcObIaKhC2o4PYFqLrVh&#10;G+CF+kwgLcVQGp8EMREOiwyiGPrDj2Lo41sfQUFuaNDAFS/M7omD+yZj5dKn8fwUF2x7oxnvxVx8&#10;8f4GfC39PN5bhFtXpuOaFCHnjVKRwstZw5QYSiOU24UT8NaN6fjoAfd57yV8/u58vFk0kVI4hDI4&#10;AHoR8uX0vn+LoRXW8vcw/kwxvJYmUijLuqMouSeuUNQuqWLaHqWksCwxlM9CflJfhb6sWAYt+W1i&#10;KBFdEUO5x/r2uhimndX6Mkw93gHpp7oh4XhfZMROwamjz2PsmNbw8LOBrYeIYRAc+dJkFxWk6iu7&#10;8PlxDfZFvfq14eNTGaOfDcfhHQMRf7gvX+raIWFPC0jE8KywtaGKIooYph5uq6TQWgxFSlUxMsUw&#10;86yIYX8yUCFymH1+kBoVSRfD9NMDzFKYcVaihYORdV6ihI9CDKVIuaQYyvB4uhjmps7G5ez5KLq0&#10;Atev7cXJ02swaERXpqcuqObqBrtQaXwSrkUMlRQKWumOCJtZAJlnlSWGZoniccytlLltyQicCR7T&#10;EINt/+3E0DCjL4O/jBgaUJbgGGEWtD8J/drM5xVJE6y2M6Ovt8D6OzyMivxOf4thGfxGMbTjg2of&#10;TSGM1rqqcWCC4MAH0qVhAzjxAbQP9KMo2cGGYvhM24bYt28FPvk0A999E085PI7PPt6K44f64ci+&#10;HkoMv/nsdXzw9iLcuCRRruEUh5JiKMXJOfHS2bX0a6jJYV7is0oIrcVQRQqZuKvGJqYOraU1cjLF&#10;MOlQVyQckGLkDri4p12ZYnhoXSMcWMPrfi0Ge1ZGY++rUdizzNR34fJw7FnXGlvWdqPQtUXTVl5w&#10;8qmN6i5VYRPoBmcmsm4xUXDnfRAx9CeaGIYglGIYGhagipI9vFwQGOCKxo08sXB+f5w8NhNrV7XH&#10;9Mku2PhaI0rgHHz5wUZ8/dF6vH3nJdy8PJVSOJaZxggUUgovZQzFVX7Wo4Xv3ZlFIVyAL99fiE/f&#10;ehH3r4ynFA6hCGpiWJjaV8lbWWJoLXk6FdvWQADLwkAKhb/FsFgMZV6JYUqxGOZKXcG4HqUwEkNB&#10;hLAguR8upfQ3y6ExFRNDHfnNrqRp3R3J/ZRi5py4rsi80JliqLVKluLk9LN8OTtLkUqcgUMHpmHA&#10;oCZw9bWFg199uPLZcGB6YxtOQWSm7RodDVemY/buDrB3fBJtnnbBuhU9cfHwUMTu74q43a1wdnMM&#10;Tm2KxhlVpNwE8ZRFXQwlaph6rHMJLMUw6xzTlPP9VR1D6a4mky+TUoRsFkNKoi6FIoRC9gUpOraW&#10;QqEiYkj0uobx4yiGUpw8ERnx0mUN5TB5OpmB/PQ5uJS9GNeu7UJ6xm7MeGG0qqv9RL16sA2SoUhF&#10;zkTkAk1I7xHlF0MbS9HiProclhC/34CKQv5biSG/tCGWGb+Jv4oY6tej5ikAgtQbtLzWh/FXF0NV&#10;99IK6+/wMCpRniyPry+3PIeO/KZy76wpa1vL85gRKRT+JDGszusohSznd/5/LoYUQXs+8A78rOD3&#10;F5wpRK58AKU1ck1HG7h5O+PZET0QH78dX32Zie++jcX33x3D+++sw5H9PXH8YE/cvTaPYrgGH76z&#10;2EoM+1IMeyNLGqEodDkcxMxvMHITh1IITfUNlRgOtRBDiRZqRchax9ZatFDEUIqRJVooYnh+VxkR&#10;w7UNKIYNsG91NHavoBS+GoNdSyKx/ZUw7FzRCHvXd8aqxZ0xoF8YfMPsUc/bBrb+9eHMe+EcEwkX&#10;IiPAaGIYSjEMpRgGI4T3NzQ8AH4Uw/pujvD3c0GTJt5YtGAAzp1+ERvWdsHzU1wpho1xo2AuxXA9&#10;vvhgLR7clGjqZBTljkZBxjAUpA+mGA6hGI7EzYJxuHtlMj68PxfffLQYX32wCB89kHGnx6Aoi/KY&#10;KY1P+is5FCksSwz1ddYYbWskhYJZ+sqDlRDq/C2GJjFMLY4YXk3mfUjooYqSpZGILoFGWIqhLoWF&#10;qQMUD5fDiomhRAtleim5m1kMpThZ9pH6h1kXu/B51MRQBFFe8tIoR+mJc7Fj+yR06RkFZz87OAV6&#10;qR4MJB2x5TPiIlIYHQOn0FA4+XujnlNNvkzZ4IXn2+LU/lE4v68Xn9tWOLU5Gic3Rik5lOLk+D3N&#10;zWKYdqQ9Uo52KoG1GGae5YunqYNry2ihIPO6+OlS+OjEUGuIUlIMtcihiGFW0vOcSuRwPi4XbEDB&#10;pX1Ys/4FhDUOwRO2Nqjj5wtb5i91mU7XjmR6baJiEUNThE/f/iHbyjbWAljiPNZYS6FgIHoVxUgA&#10;y+J/txiark/NiwCFBCqZsb7esvgri2GZ8lUBKpnuiX5MtZz3zPI8ZvRrscZg27+KGNbkdykFr+Ov&#10;IYaRFEOJEprE0IQjl9XnOpcQf9R2toFfsCfmz5+AK5dP4Mfvc/Djdxfxw7dH8ODOUpw81Adnj/bD&#10;PRHDT1/HR2+/TBmSomQRw8EUwz7MTHpSDLUua4rlUIqVRQyHUAyf1Vosc5oTPwTp5/tTDHtTDCmF&#10;J3pSDLtTCimEJinU6xdq0cKHiWEM9r8ehb2ro5QY7l4WjR2vRGDL4giKYVPseaMXFs5pj+bN68M1&#10;wAE2vq6oF+QHe/4P7Pn9JeJRHDEMoRiGqIhhsIgh8fX1hqurA/wohk2b+OClF/vjwtkF2PxGd8ya&#10;6o7Na6QoeQ4+e28NPn13FW5fnYUrueNRmEUJ5r3JTxtIOdTE8BZl+n7Rc/j07fn44bNl+PbjV8xi&#10;eD3nWd5PrY6hNECROoZXM/8WQ0ssxe/X+DPFUOoYXknqrBqhXOG5pY5hfiylq4JiKDJ4mf8XQeRQ&#10;RLGkEOqUXwxFCguSpD5hZzUVMZSW7VpLb8qrWQw7quLktPOdkMHnN5UylJI4H+s3TESr9qGo52WL&#10;en4esJf6yNHSSX4E7CPC4BQZBZdwpiPBwajhUAdObjUwbkwrHN07AWf39ce5PW1wamsDHF8fqeRQ&#10;ipN1Mcw8biyGMjReOtMGEUMd6eBaxDCdL5MyjrqKFp6mKJrqFVpKYc5Fil4pKfwNYhivDZNnKYbp&#10;caa6hknTkJk4XZGVNBt52Stx49oBHDu5Bp16t0EN53qo5eVhFsM6kUzrTWhD5VHCOFUwryhL9rTG&#10;KKZtmN/prZCNtv1fLYYlMnxevDaGsIzBW1oMKkJFBKcsUdPXKyHlj6MoTyMKzlse35pfO195kCie&#10;0TEsr0EXwmqUArmnKhLH61cRQN7rUvvqcH/Lc+nHKy/6ectCbWdxnYZYrP/V39IkfdaIEJaCxzKS&#10;PR1VNKz3V1hGn4VG+yl4vaXEsAyU+FljEkFrRAitEUEsWwwjtEgh53WcmAg4UVAdmNhXr1cD4VH+&#10;WLVqBt5+OwHffZuGb78+jW++3IuiwhdxZG93HNvXXYnh95+vw6fvLcHtwokUmWHIT+7PRLSXEkMR&#10;xJwETQx1QRQ51Bui5CYw4Y4bhIwLA5BxThJ5SeD7qAHyk4/3RPLRbuZi5OKGJ1odw/O72uDsDk0M&#10;j29qhiPrpUWyFCVLxDAae6WRyatkSSS2vhyBXSua4OjmrtiwvCsG9w1CUHBd2HrZwS7IFy6REXBk&#10;huYgmRrxIJZiGEgkYhgpU/423j6e8PdzRUx0fcyd2ROx5xfi4J6hWLqQ59vYGjd5j7766A3K4Urc&#10;vPw88tJHMLMYiOzkgchLHYxL6cNQlDMa965OpQi+iK8/XKykUIqS3709A7dlvGTeS9UyOVO6raEg&#10;GMicjpEACkbblk2v8mMggGVhJHplYdkdzW/FWgh1HoUYighqYyN3VHJYEK81MClKkSihJoY3Mkg6&#10;BZGfVeMTnltvfKKLoQigpQTq85bIchHBK+nycjCYDDILogijIOtVZDFJIn4aBUm6JP56UbJIogj9&#10;1fS+uJbJl4/0fuoYIodS1zCTgpjB606NHYSs1Bm4cGEBnpvRA54hDqjlXk9VO3GSdCRSq44iaYoT&#10;8w15npzDQlHXyxV27nXQrn0QXlveH/EnxuL8/s44tilKSeGJDZE4vbmBKkoWIdQjhslHOipUMfJx&#10;XsdpaZHcxyyFaXx5lLGSRQz1omTp0krkUFooaxHCQRYNUJjGqOJla6TVst6VTTFGkph+YRgyYkfy&#10;fkgvCmOQkziez/REZCdNVmQlP6fkUAli0vPIz1yCG0W7kJG1B8PH9kZtVxvUdK8POylyb0jZiRFJ&#10;04qRzSJojS5sljC/M8Rg2wqJYVkSaCmJv4bR/sRIAKULHHMXNRYYXa8N/aS0GJoyf9W6V+CXeKi0&#10;lJOyZMKyeNQSo2Po1yKI7JS1nSVmKVL7ST9+Jc8v/OliKNdBlBia1snyEvtZwm0sz6XvU17+FkMN&#10;IyHU+aPEUL198cEsLk4OgSOnbg2iKYaBqOPmiGo2VfFMuybYs2cZPvwwCT98n4IffziDLz/bgdyM&#10;qTi4qzNOHeiFB9cWUAxFgJbh5qWJql5cXlI/iiHf8C90oxz2QFZcHxU5VFHDeE0M9cYouZTCrIuU&#10;wvNSN0gSfBkcn5zogeRjFEKJGBKpW2gphVqLZE0MT21taRbDQ+sa4+Dahtj/uiaGu5ZrYrhjSTSX&#10;tcC+NzpiwfNN0KaVE9w9qlMMHSiG/szIIinGMXCOjEF9JYaR8OHzoImhVpwcGOKPEN6fgEB/eHq6&#10;w8fbGWGhTpg1vTsunH0Jh/YMw4pXGuDgzk548+bL+PaT9fj03RW4UTgdBZmjkJdGCVZiOASFGc/i&#10;et443r/nzWL43SdLlBi+fWMabuQOh0QMr+cMxrUsEcMBKgJoLHR/pBhKhJByZ4WRAJaFkQCWhZHo&#10;VRRrIdR5FGJoGSmUz5coVxItlBbIWivkLqp+4fU0TRJLiGFsxcRQEPETERQ5vCIdUVtEDy3lsCBJ&#10;In7lF0OJFubE8buYooZy7yVqWNxtjVbXMDuuG7IS+yMrZSxSkmZjx86p6Nm/GRx87FBLpI/pn14V&#10;RdVXZprjSNlxZkbuFBGGOj4eqO1mg/BGbpgxvT2O7x2BuMO9cWp7U5zcHG0SwxjE7W6GVFOrZBHD&#10;pMMdKIYdtGJkiqEeMdSRNEJeHuUlUq9fKFFDKUbOuaDXKfwjxHB4ucRQipTz0l/CraKtyM/fg+lz&#10;hsPF35Vi6MR75q+6CNPEUEp3KGXMowyRddYwvzPEYNs/WwzrxFD6Yih31lhJ4cPEUO+2xhJbYhcT&#10;ZaZYDAV+eXNGzy9SQhJ+A2XJhPl81hgcoxrflPQIphI9/RgG25YSQlKNX9ho27LQj18eKiKG2jVp&#10;lNreCO5vea6y7k9Z/FXE0Igyi5JNKPl7lGKoFyVb8UeJoRaalw5DNSlUiTmnHg2j4BLmzzdbO9Rx&#10;qIVhw3oiJXkvvvkqAz/9kIL//OUcPnr3DcSdG4b92zvgwrH+eOvGQvzw2Rv44r3luH1pkopyXWKm&#10;lcNMLeNid6Sd78YEtbuKICopTNDEUG+MkhM7gIkupfCsvO1LYt9d41hXNfxV4uHOChFC4eIeiRS2&#10;NUcLz2x/Gie3tMSxjSKGWsOTYjGMUmK4aymnrzbA0Q1tsX3lMxg7xBsRIVVha/8E6no4wi4wAK6U&#10;QdeohgqPqGh48bn2oRRKHUPprkYI4u+ldXJNMfTygJeXMwID7TBtUmecO70AR/aPwrpVLVQR+4dv&#10;rsR3n23AR28tw7WCaSjMHoNLmcOZYTAjpyBezZYRTybhnZtz8MlbC/DtR0tUUbI0QLl3ZZISbE0M&#10;hygxlKihuR9DA6kzkkLBaNuyKS2GhWmUrdTupTASwLKwlr+HYSR6FcVaCHUepRjKVOZFDC8nasXG&#10;WtEx5TC1uFj594ihvp0uhyKEIoeGgpjcl5RfDEUKs2M7muVQ3R/eO70oWVB9ICb24ovMcBRkzcCZ&#10;0zMwa25vBEa5oaZrPdj6+8GB6XixGIbAJSqQYujPl6wQ1S9q3SAfVHG1ga1nDfTuF4Edm4Yg8eQw&#10;nN/bDic3NTSLYeyuZkg+2EZJYerhdhRDkUMtcqg1PulG8ZNh8OTFsSeSj3dHopQmHO/BeS1SKIKY&#10;fX4wfx/p7PovIIZpL+DmlfW4dnU/Xls7GxFNQ1HDzR51A7yY7mrj1GtiSKliHmUI059SGG0nGGz7&#10;SIqSK0AdCm/dhhRBa5jflFcMrYuRVX4VHQWHhtFmNDGUolkmyroE6FJRQhJ+A49CDKtaiaFENeX6&#10;jLaV86lr53b6PrK/0bZlYXS9ZVEhMRTUdZEI6WzatJ3lfpZwneW5HrqtAX+LoYalGNa24k8VQ1I/&#10;OhT1wwNUp7Vevs6YPXscblw/jx9/yMbPPyXhHz+fxN2bS1Sjk4M7OyD1/Ai8f3cJfvz8DXwuYlg4&#10;ETfzRWaepVBQ+pipiRSmnO3KqRQrixj21+RQ6hvGDkTWhf5MiPsi7bSe4DOxt5TCg52QcKA4UmjZ&#10;6OTsjtbm+oXHNkr9Qi1aKOMj73+tWAx3viqNUBrh0Po22LS8FSaMCEDLpk5wda+JOm4OqOfvC5eI&#10;cEphNNyIR1SUEkNfiqEfnwclhpERCIkIQyj/H0FBQfDz94Gvjyv8/W0xbhSv5eQ8nD42Ads3dkLy&#10;hVH49N3V+ObjdaqrmqL8KZTC0SpimJnYTxUjS7TwftE0fHB3HmXwZXz/6av4kWL40f05uJE3hlI2&#10;WEUNb+QOxfVsU9QwUzq5/lsMfw1LGbTkUYihIFIoSDFyYWJXkxjqdQpNYvgIIobZ3FbITaDoJfU1&#10;Rw71YmX5rMthYUrFxFBkUMRQl0PZRt9eIoWCksNEXmPaGGSnzcK2raPRrWc0bOvXQW13FziGSr3k&#10;SKYhEYRpiYUYOkYHwbFBmGqpXM3dAVXsK6FJi/p4dXF3XDw6ErH7e+DU5sbmBijSl2HS/tZIOdRO&#10;kWhCIocSNZQRUOSFUdKIFClN4LyRGEq0UBsF5Y8UQ77gJYxCTtJYCuB4ZCdTDpMnUQxNcpg8Vclh&#10;XsosvhSuxM3re3H46Gto3+tp1HSrhxo+brBjemvHdEU1OmHaYyh6AtMfQ8q57Z8thqqT65jIUvx+&#10;MYwsHTF8LDiglBw+Cn5VJiwoS/aKZcpifVnXaHH92nG1fc3LrbHe37xf+aiIGJpFjX8aQa9rWGpf&#10;He5vea6yrrcs/jJiSAGzRkYpMZQ6E0r+HqUY8jpqk7pW/KliyKmIoRPf8J38XBAR7YdVK1/Eu2+n&#10;4ucfs/HLTwn48bsjuJQ7C/t2tMXRvcwkUybh07dWUgzXU26W41bBeDJcyeHVzMFKDFPOdkbSab7x&#10;n++u6hvmJg5Qgij1DUUKVbTwjBQNSYLf3TxQvi6F8fs7mNDkUCKGesMTiRZqYtgcRzdoxcjSTc2B&#10;1Q1Vi+Q9qyJV45Ndy4mMi/xaC2xc3hKL5rbEyGebIizSHbWcbWHr4wWnEGZqEZFwi4w09WEYTinU&#10;xNCPCZ4f71koCQuXofGCVXGyn68r5bA2nh38FM5QDGPPTsehPX2Rw/vyyTur8Nl7q/DWrQW4kjsJ&#10;eenMUOIpwZRiKUaWRidv3ZiBjx+8hK8/XIpfvlyJ7z9Zojq5vpw5nFI2GDfzRpBhuJEzhHI4CEVZ&#10;WgMUI6kzkkLBaNuyKS2GZWIggGVhJIBlYSR6FcVSBi15FGIoMmj5+XJSN9XAxFyMLJHCdBO/Wwx7&#10;IPNiN9XPocwXpvZHEZ+ra1lDOR2iEElUEcRUrW6gUN46hpbFybKNRAv17mqkfqE25XUkj0Fi7HS8&#10;vKgnwqOdUcOpDhwCA/ki1QDODaJgTxmwl3REiWEQ0xN/fqYYNtLSmFoBXqjiVBOeATUwbmQD7Ns0&#10;AAmH+lMMnzKL4YUdTyFxX2skHWiD5IOWYqg1RBExLBkx7AFpnJZyQpZJFRRNDLMogH98xPDXxFAj&#10;N+V5XM5+BTeKdiM+aScGjeqNWu62qObhiHphgbCLDocN05e6ERFMrw1ET+D630OFxdAIK/l7KGUc&#10;uyJiaHS9NkyPLYfIU2L4OAXlid8phiIORoigWGMkFhIJNN5fm6rz6NdXllDp603fQcTNXKfPCMt9&#10;TRhdb1kY7a+wOL72HbTvJlMZt1iGqpN5ue+l9tXh/iXOVcb1loV2rtLox5Pzy/1RqHkDeE6FHI9U&#10;4bIykfVGcH9rZLi7UsPZWWAWwDKkUDDaTyHHtqAmxbAmZVTqiJQrYqhThhjKkHgaUkRRRgfXfCil&#10;VbJ0RitIsYYT5+szgbeTVoYedmjWIhy7di7DJx+l4ecfUimGsfj6i33ITJ6CvVvb4NSB7ijKmYZP&#10;3lqG7z9dg8/eXarqGN7MG4nrOcNxhRlWNjPA5DMdkHiyPVLPdUWWjOlKKcyO7YMs6ePwQl8mwnzb&#10;P90LKSe1KEASpTDpqBQfd0LCwY4UwvYUwnacSsSwuP9CXQxPbmmB45uaqmJk6aZm/+tkVUPVsfWe&#10;VVHYu5KCKCOfUAx3rmqCzStaYu2K7nhxbk80bUk5Z4ZV18uFYugPR95zGS/anUjE0JvPgi6G/lwW&#10;zM8hfCYCg/yVGPpQDL296mBg/0Y4efRFZp5zcOLQEORnTMXHb68kr+LBjbmqRXJO6hCkXOypxPBy&#10;1kjcLpxCCZxNsV6M7z5ejn98tQpff7AId6+MxyVm9NK59e1Lw3ErX8RwsClqSDn8Q8VQti8npuHv&#10;SvMoxLCHAcXiV5LS21oLoc4lyo/w28SwE/KlPp4Uu8bL5064lNgZhRIpTO5sEkJpkaxxI707xbAH&#10;l/fAlSReVzyvIZaiJs+AhfyVJYYij1mxxWIoo6AUJMtwiFKtQKoXlJTDy6n9ef/6ojC5Dy4l6XJY&#10;fC+sBTFfphTbXH43hQivbJfYlefSxZDn5f81LXEsTp2cjAmTWqO+vw1qu9nDhS9ILjFRFMNIimEY&#10;BTCEUyk+1l42HbnMqSHXydjskh55OsLWtRratfXEykWdEHtkOE5uewbHNzakGMZonVzvaYHE/c8o&#10;MUwwkXi4HZKPtEfaiS5Ik3qGJIOkUghTKIdpJ3tRCEUK9aLkQci5qLVEFunT+zS0FEM1ZJ6OLDvP&#10;ba3INKBYDEchK360SQwnKCksFsMpZnJSpiE/axGuF21FetZuTHh+MOx9HFGtvhPqMR2xZxpjwzyv&#10;LjGUQsFCrn4Lahg9A6SXjBLbmqSuRC8aZmR5aUpKoXSOHY4azE+MqMP005q6lECRQ2u00VoejlaU&#10;zEzz91KWhJR327IwS9YfgcG1VQijYwpG2/7JlCWG+vWpef4p9SJ66+0UzMjLDaXMEAOp+zOpzgRC&#10;Ioc1BF30dPnTu6UpCwtB1MVQq7PCxIYYdlfDe6m3Qha0Pg0j1Ygnrnzg7CmGTp52GDiYCTLfcr//&#10;NhM/fh+HX344h4/f3YykC2NxYHsHnD3cEzfyn8d7d2RM4OX45L1XcPfqVNzMHQsZL/lKxlCVwalB&#10;+E+2VdOsC92QLX0bnmeGd74n6cOEuRdST3dH8smuSDreBfFHOiKBxB+kEB5oh9j9bXBxXxtKYTtK&#10;YVtK4TOUQo3T26TRyVOUwkY4/EZD1RJZooR7VjYkMUoOD6xugIMUxYOvN8GulY0phi3wxurueOXl&#10;PmjdPhg1naqgjkc9OIV5wy7Yh5mdFClHwDUiHO5hYVoDFCZ8AczsgiIohcG+CAjyQxBF0j/QHd7e&#10;NujXm8ffOwtJcfNw7tQoXM6Zgc/eW4GP31yMO1emo5AimJ08AGlxFAAK4vX8iVw+De/emYevPlyO&#10;nz5fhZ8/fRXv356Bq5lDUZDSR0UI718Zjtv5Q3AjeyChHGYNRpF0eJ1ediOU8qB3ZfO7UF2clKYi&#10;YmgkevoYyNYYbSsSaLRtmVB+ykspMYzvaEF7FCR0oBh2JJwmtcf1zG64ldNLTa+JGGby+eB9uiHd&#10;DPG7iozmxlJI+UzoMmiELoUigtadYGv0VEXIeuTQLIgZg3A1bQCupPajHPY1y6GGlSDy+2nF4TLV&#10;UHUO49rzvB34Qiefea1JfOFIH47UxInYt288uvQKQz2PmrDxc4ZThD8lULqpCSZhmhwSGV5TOrl2&#10;io4inDaQlsqhsPH3Qi1XG/gG1saoETE4tGsYTu3qhqN8qRM5PL+9EeKlnuE+iiGf+4QDHRAv08Nt&#10;KYZMP6Se4TEZCaWrGkc5/WR30lPjdB/Vp6F0di0joeRelMYnQ8wSmHF2ANOcQWqoPGtkfSa3LQ+a&#10;GI4koymGY4vrGJYQQ43MFE5TpyE3az6uFq1Hdv52LF09HWFNQ1DV0QF1fP3hEB6BeszH6oQz/WZ+&#10;WG4xNNquLGT7EgKnUZ15Qw1SvD4cNUl1vgyXhxrEfD2yv95QpQKoImYjRBp/hUcmhqrunxXmSJ8V&#10;hhJSBqWk61FicG0VwuiYgtG2fzZG1yWY1svvo+4x/3jqdzLY1lAAy8JICgUDWfsz+X8hhlqUUKRQ&#10;WigTCqFjRARc+LDbe7sjIMIDM+eMwK1bF/CPX/Lw84/x5Aw+ePMNxJ8dif3b21MMe+HWpZn44N5C&#10;fP3hCnz63mJVZ+5WnjZe8tXMZ5Gf3A9p5zoj4cQzSDltEsMLvTQxPGcshnGHKYSHNCkUIbywlxK4&#10;52klhSXFUOoXGovh7pWNFHtWx2AfxfAAxfDA6sbYubwhtixvho2rumH5skHoRqGzqV8Dtd1tKcV+&#10;cAjzgyPvmRP/d0ZiGBIVjKBQf8qhH4K5bYCIoU899OgWjt07piGRYnjh7FgU5c/GF++vxIf3F+Fa&#10;nmQcg1TdQuFKzmjcKnwOD67PxmfvLsEvX6/FL1+9hq/eXYi7heORSznISezODH8A7l0ezvspQjiA&#10;DMS1jIGqO5H/zWJYluwZbSvCUxwJK8Zof4WV/D2Mh4thO4phe00MkzpQyLrgdm5P3Mmj0FMMi6R+&#10;YUYP3M4eQPi7pfXlMSmGIltliKHecXWxGPZSEmgkh9LY5DIlUITwRs6zimsih+n8f6RxXYomh9KF&#10;jSaGxcXr6h7x+z1MDLPi+KyKxIoYZoxEetJz2Lz5WbRq5wcb99qwC/KEc1QAxS9AFRlrYijdiVAC&#10;Zex1AzGsx2fGRhp6uVZGh3Zu2LimL07u6Y2jm1vi8LponN7UAIklxFBKC6Q4mVJ4pB2lUBNDJYUk&#10;40TZYphjEsPMc7oYSsRwoLEYyjorASwLTQxHlV8M06YjI3U2CgpeQ9GN/dh3dCXadG+Fyg71UMPD&#10;Aw5Mc+14b+pI/7NhVkKnI+JljdF2ZSHbm2TQEtUfry6Gpm0kCmgkgUY8CjGsSH1Eax6ZGFYEa/l7&#10;GEbC8sgwuLYKYXRMwWjbPxuj6xIsttGLkmX548EBpTAUwLIwkkLBQNb+TP5IMSwLWzPBsGECYctE&#10;yS6Usshj2rjZo2HzENWK7t13kvEf/xAxjMNP353E23dew4WTw3BgR0ecO9Ibd6/MVmL45Qev4vMP&#10;luDN6zNUxPBqxnAUZY1AQXJ/pJzpiLhjTOxPdUDGua7IvsjMTcmhsRjGHmqHWFOkUJfCc7tbKSHU&#10;pLA1zu3kMmIohiujKYVadHD36obYSzHcz+n+1Y0ohg0ohk9h06ouWLt6GIY/K0Vj9qjlbkMp9qEQ&#10;BsCe98OBv4WRGIbFhFII/bWIYagfAplB+vrboVOHQGzbPAkJsS8i7sIEXL80F5+/twLv3p6PSxmj&#10;kRbXl1LYH3lpzLxzx1MMp+Ktm3Px7Ser8K/vN+DHT5fjgzszVbQwM7Y78pJ78T4OoSg+y+lgZvoD&#10;lBSqjJ9iaCRqRgJYFkb7VxgDKRR+vxiWn7+KGIoM3s3vg3sF/fg7dcUVaXyS3gN3cwcSyltGfxRS&#10;9vPjyUPE0FIOLdEFUYqUpWhZGqNIS2WJHF7PlqoGz/LFYaj24qBHDU2NUQzFkGjfS76nhtQzzOV3&#10;08Swg+q/UMTwSuYYZCRNx/JXeyGqsRNs+aw48b/vwpckJyL1CkuJITN3JYU6MRFw5TqXQF/UdayK&#10;sLCaeHFOG5zY3R9ndndWVUFObohB3I6mSObznkIhTN7fEYn72yPpIKXwcAXF8IJ0bq0hQqgXIcv4&#10;66mn+LJqkkK1/Bxf2gwk0IiKiKGQkfwcUpNmID9vBW7fPoiLCVsxZFwf2Ho6o6qLM9NcprsUKxUx&#10;/CPF0ADVJZvIIbeR4mJZ9meLYVkYiaA1j04MRTqMMNjWSADLwvCYjwqDa6sQRscUjLb9szG6LsF6&#10;PcWpLAwFsCyMpFAwkLU/kz9eDGW+JLoYSu/7dXneusFBsOWx6nq5waZ+PXTq2QKHj72Ojz5Kwy8/&#10;Z+DnHy7gu6+P4N6N5Th/YggOMzGPO9kP94vmqqLkz99biq8/WY737r5AkRlPMZR6hqMgQ+OlnO6E&#10;i0eeRuKJtpTAzhZRQ2MxvMiM4KKKFlIEKYYihYJefCxCeHZHK0VZYriLYij1CXeJGL4mQ+NRDF9r&#10;rIqYty1vis2rOmPLmhF4bmJXBEV7oVZ9ZnYhXkoM7fj27hBShhg2CEMQxdAvwBsBwT4ICPSAD8Ww&#10;XRtfbFo/lmL4ApmEawVz8OGbS3D/2mzkpoxAWmw/TofgcvZoiuEE3Ch4ThUj//zVOvzzuzfw+TsL&#10;KIHjVP+PWfHdKF4DcPfSCNwrHIlbeUNVtPC6FB2aIobSOlkbBaUYIwEsC0PRqygGUij8XjE02k4w&#10;2vavIoYig3fy+KKU31cTw5QuKErrjltZ/VXEUMTwMq/1koxOklBaCgURPUGXQx09gihSKGRc6Kqm&#10;slwih1qx8hAVMdRfHq6kmqKGKTxuGWKofU+tvqWg6h4mdkJOQke+nLTnefidKYZXs8YhLWE6Xpzb&#10;DgFhNrD3clBjIzvzuZAuaRxUnUKpsxyhiWHDUDg2CDdJoSlqKHB7R77M13WuDSfXJ9Gzuz+fwW44&#10;f6APn+uOOLG+IS5ufQpJu1oilWKYsq8jkva1R/LB9hTDjkg/Wn4xlHqGuhgKIoAigjL+uoihYI4k&#10;clsjCTSiomKYljgZ6ckzkZO9FNdv7ERa1i7Mf+U5BPEeVXZyQF1/GR4vCDYy+skfJIZSXCyRwVLw&#10;vApT5FAQQTSSQCMeiRiqeonc1wojEbTmbzH8PRgdUzDa9k/mYY1P1Da8TmlwJC3SVcMjAwwFsCx0&#10;EbTGQNb+TP6fiGFUKKdcx+9fl+evy2PZ+vmijrsznH0dMHoiM6T8o/jhh0v45ac0/PDdWXzz1UHc&#10;ubaUYjgIJw50RyIT1gfXXsDbN+fhk7cX47vPV+GTtxZSaKbgevZY3M6X4fFGIuN8d1w43AoJx63E&#10;8ELvMouSYymHsfvbmuSwtYoa6sXHuhie2V6GGK6Kwp4VjbGbErh3lUhhA9VK+dBrTTilLK5ohu0r&#10;O2LH2uGYM60nYpoGUwzrol5gfTiE+ikxdOT/z0gMQ5kJBob4wdffC76BnvAPcFNi2PYZX2xYNwbx&#10;FzUxLMqfRfFbiNuFzysxzIiXsZEpy/kTyWTcujQdHz14Gf/5/Ub88tUavHNrBgqZoadfZKYf3wPX&#10;cgbj/uVRZDTu5A/HzeyhuJE1RCF1DP8WQ53/V3UMS4rhldTO/I164HZub4qZJoZXU7viWlpvJYVS&#10;lHwlmfcmuQ/lrKQQ6ugdVVtGDnV0MZRooYihTKUOomwn+6lubNIsXh5MUcPLqX35vSsihp2VGGZc&#10;bI/0853MYpgSNx3Tp7aEt38tOHi7on5kBJwjtJGSVKfWzKilnnJZYujI9XZM3xyDgiiWrqjrUBkR&#10;UTaYO70xju3oh7j9fXF8fVOKYTOk7W2DtH2aGCbv64CUAx0ohp0qJIZSn1AihVKcrNc11MVQjxqq&#10;uoXcJlOiihby9zAqKobpSVOQkTwD6TJucuFGXL12FDv2LsfTXVqimrMNanjWR+1AX1Vq82eLocp7&#10;mP6bI4dq+f9iMSyzUYPBto8EEa3yYrT/wzA6hg7XS907+W5lNaIpE6PjCSJc+mej/Syx3K+8+1ii&#10;78NzFhcP+xeLn+Ux9c9WGAqgwIesNFZC+DBE2iy7o/k1eN1qyv30sZNLbaMjx7bgz6hjaCmIajtO&#10;ZZ2IYc0AX9Ty84YNqevmAI9AJyx8ZSLefDsB3/+Qg++/icP3353Cpx/tQF7GTJw7PgAJZ4cgL2Us&#10;buRPx72rs1X06/MPluKrD5bhnWuzcSN7Iu4VTiETmXkPVBHDi4daUf7aI/tid1WcnHGOGd353pz2&#10;VmKYdKILE26t8cnFA21xdlcrnNzeDCe3NVWICFpjGTUUMZTxkaWO4a6lEdhnanyy/7VGOEghPLjq&#10;KRxYSSlc8hS2Lm2LTcv64eW5/fFUyzBUsa+OWj5OcAz314ar4vMk3de4h4YoMQxsEInghmEICg9U&#10;Rcn+gT4URB+ERfghKNgZbVp747WVQ5EUPw+JcZNRkDkVt6/MwvW853A5a7wqTr6aMx43CqbgWu4U&#10;vHn9RXz78Wr8z89b8e0ny1GUM4KZTmdmOF2Ry0y8KGuQksKP703D20XjKBzPKjmUjL8ok5m+kaj9&#10;gRjKpYEUlsXlVGnFXBpj2asID6+PqM/rUmQtfxUiQVoid1RTkcK8OE0OLyd34u/S1UQ3jYzuqo7h&#10;TQr7dYnwpvQuVZQsUqdHCXUpFMGTVscybymH1lFDy/qGsly2lVbJWh1DvjiYxPBKmoyIUiyGuhTm&#10;KRmU71VSDHOlGDm2HdLOt1FiWECRvZYzAalxMzB1civU96oKO09X9WxoEUNdDGWITU0M7RpQ/mK0&#10;KKIsl6ljTLiqZ+gYEgwHpjN2HnZwdquCLh2csGlVN0raRFzc3RVnNjVH8q42SN3TDknCXq1IOeUg&#10;BfFQByQf5ucjnZF6VGuEkkY5zFQjociIJ/2QdW4Aci4MVHUMpWWyHi0UCRQZtBZDFTGUeoiKQXyJ&#10;fbgkihhmUgxlrOTshHF8Vi1aJFMQM5MmlSA7dTpS4qciNXEOCnJfw9Wr+3D2wiYMGN4ddT3sUdfP&#10;U1VdsZE6hsy31OglzM8VunTp80Yw/5d9JP8QzCOgWFDDXGT869Sg7CvxC+OUaZ9Ma0aGa5/DLaRR&#10;1jNPNe/LvMR8vWVhJX8Pw0gEramwGIosSRcw1hht+0jgD1JujPZ/GEbH0OF6sxiSUvs+DKPj6UKm&#10;S5nRfpZY71+efayRfUznlMjgY0FWYmi5nQGGUiiUksI/UAxFCnVknvuKHJaFpRQKf0YdQ+nPULqw&#10;qUXpqSWJEJdJ/1lKDnl+2wB/1PP34tu8Exq3CMXmbS/ho49S8d03afjqizP48ovDeO+djUzopuHi&#10;qcFITxiBS+kTKD4UoMIZeHBtDj54cxE+f3cpPrg1H3cLpuMOJehO/nhmVsOReqYr4o4+gwsHWyLR&#10;FDnMVC2TtS5r0s70NIthwtGOiD3YFud2P41T25s/VAyFU1ulu5piMdy7OhJ7loVTBhviyNqncGhN&#10;C+xZ0Rw7FjfBziVNsX3p09i6rAu2Lh+M15aMRucerVTEsLqnnanxSSicmfgpMWQCKGIYEB2uxFAa&#10;n4SEB0CKkv2DvJQYhoa54plWXli9YqhqfBJ/YSKyUyQyOJ3CNxlXsidQDsehKHcSRXqqqpf5yZvS&#10;b+EG/Me3GynVLyCDmXvi6TYUw84oSO2j+oJ898YkfPpgFkV7Eu5If4Z/i6EBf64YFqOJobROvpwi&#10;YihCWFIMpVWykRjmWYihLocignrkr7xiaPlZFSvzOLoUmuG5L6m+DUUOLbrxKSNiKHUMLcVQIobX&#10;ciYiJVbEsDXcvGsqMXQO1cZCNooYWoqh6vxa1pu6sHFgWi5jKzv6usHZ2wYR4bUwdVxjHNw8FPH7&#10;B1EGuyFpZ1uzGCZSDKU4OeVgeyQf6kgx7GQhht0ohkxDDMQw+4LULZSoodZdjYigCKGRGGaYxVC6&#10;rSmHGMaNLrcYZiZPQ3LcFIrhTBRkr0TR5V1ITduF5+eOhHeEF2p710edAB/UCvL7S4ih1DesHk7x&#10;owhWM4mhEkHLz0oMZf7fTAyNBEJhtO2jwOhcZWG0/8MwOoYO1/+qGBrtVxa6kJVTygyxPHd5kf14&#10;Tr3YuCLXYCiFZWEkgGUh0mYtgGVQmUJYiQ92JV0MBRE+Hsca6cfQUgrVdvyuf5QYmoVQtXqTt9IA&#10;1CQ1+DDX5H9GxNCO/yEH3nd7X3e4Bbhj2MgeSErZjR9/vISffkjDN1+dxqcf78P9u6uRkTwZcWeG&#10;ICNxJK5kUX7ynsPNgmmqaPT+jTn46P7L+PTeYsrMC7idPxnXs8fgVs4YysEQyl9nnNr9FE7sbIS4&#10;I88wUdYihtkXmUif7WUuSk481hnxhzuoYuSzu1pSDpspTm9rUYpTW5vjxOZmOLZRE0MpSlZyuDwM&#10;h15vhJOb2+Lg2rZ4Y0FzrJzRCBsXPYO9a/pg79qh2PH6GGxY9RxGThgI12B3TQxDfeEco7XOlszP&#10;UgyDKIZSlCxi6O3rAd8ADyWGEREeeLqlJ1YtH6KKks+fGYOkCxTnzEkUQpHC8bjKzPV6/nO8TzPw&#10;9s2X8N0n6/CvH7bj+09fV3UOz1Oazx1pgrQLFI2MAXhQNBaf3J+Bz96cg3evU7DzRlIMn6V0DNKK&#10;kjOKi5B/DSPRqyh/lBiWv8i4LP4NxZCCJyJnLYcihDp6BFFHtrUsThYZtCxWlvn8RN7TFP7eEikk&#10;uhhKcbKMf6zfW3VPzPeipBhKHUNpmSximHauA6+tN67yP5x4/nlMf64tPHxqKTF0CQuDdOlkFkOi&#10;NT4Jg13DYjGULrC09UGcD9Q60mc65BTih/pBHnBxq4qnmzvhpRmtkXBwDPJPjUTCTgrgnvZI2N0e&#10;8TIVOTzQziyGSgqlSNmqKDnzrHRuPUCReVbro1CKjy2l8M8Ww7SEKUiOnYy0+OeRn7kU165sx6WC&#10;A3j9jXlo+HQUarjZobKnM2oE+v51xJBpnkhhlRDOq0jh32L42zA6V1kY7f8wjI6hw/X/zmIoxd+q&#10;xbEg+1qev5zXYCiAZSFSVl5E2izk72GIGD5JMRTks778ryqGNYh04C3RS6nXYs/fwY7HquvhDN8Q&#10;TyxYNAU3b1/EP36hGP6YQkE8j08+2Y0b15YglYlhLBPUlNihKhomUihyKJ9vFE7DOzfm4ZO7r+DD&#10;2wtxl+uuZY2h1Izj57HMtAYi9nBrHN4SZZLDdkg53V0VJVuLYeLRzkg41N5CDpsbiuHJLZoYSsTw&#10;6IYmlEOpa9gI+1ZF4uCaxji5tRO2LH0GM4YHYnxfX7w0pTm2rhqC3RvGY9v66XhjzWyMmTIUvg0C&#10;Vd9sUsfQhWIodQwl87OsYxgYo9UxNBLDls3dsPLVQYi7MAcnjz2Ls8f6IztpFArS+b0phtfyJuNW&#10;4XQVLXzvzmL89Plm/Of321Wn4HmpI3DyQDOc2BeFlPPtUJQ9CG/fmIDPHszBF2+9gPdvTMO9/LFK&#10;DK9lmMTQoI5hWRiJXkX5M8VQKBa/X+PfTwxl5BMRQ2s5VMPaWSCCqA95d4nCZymH0kpZproYyudc&#10;6QCbcnhJuphJ5u9mKkqumBh25jk6UoDaKTGU4fCu8v+bdOF5zHy+Hbz8a8OeIuPCNMOVIqg1PtGw&#10;57Nh14BpSSkxlHUyyoc/l2lDb7pEBsI93A/O3vUQEFAXA3sG4fCmYcg7M0FFDRN3d0T8rnaI202k&#10;c3uKYeJBrShZ5FDEUCKG0tl16nEKooUYylQ6uxb506VQ588Ww5Q4YQrFcBpy0l5CUcEGXL18ADv3&#10;LkOrTo1R2bEWKrs7oxbzjb+EGPJ3FQkUKawSzLxK5FCE8H+DGP5dlGyBtWzpGB3Pev1vOYbluX8F&#10;vZ9C+Q5qmX4My+Pr2+vrrDAUQCFE/tRWiJSVF5E2C/l7GJVFCgNN8LNerGxdhKzzZ4phKUEMD0JN&#10;CmLNiHBKKpcxIZDB7+0C/FDHzRGNW0Rh6/ZleP/9dHz/fQa+/076LzyPD97fyjfdeUiKHY24c4OY&#10;0A1TdeVEDGV6NVta4j6Hu5dnU2QW4qM7i/DW1Vm4mTsRt3LH4t6lCXjzynhmWP1xclcT7FsfiqPb&#10;RA7bq/qFaWd6mMVQipOTZUo5lL4MpeHJ6R0SHSyNiOHJLZQqyuGJzU0Vxzc1xb7XorDntUY4tKEj&#10;Fs9oiM5Na6FJcBV0buWMMYMbYtqkDnh+ei88N20Q2nRrpSKGtv6uqijZVbrbYKLnGhEBD94nEUMZ&#10;/SSAmVow76NelOxnKkoOCXNFi2auWLFsEC6em42jBwfhyN7uSLk4BLkpI1GYOU5FC+9cnol7V19Q&#10;Qwj+86tt+OmLDXj71jxkJgzBqYPNcepANDKZKd8qGIb3bk/B52/OxVfvLMCHt57H/YJxZjG8mtFf&#10;DY1XlNWvXBiJXkX5o8TQiP/tYphDqRPBs5RDQY8OSrRQxkHWu6GRDqxFEPXiZdnXUhI1UZT6hjx2&#10;bDeKZw/kJ/AeiiCm9OF9KH9Rcn5SF15TJyWGqWc78DN/u4xxfBGciRdmd4JvkA3qeTjBkempS1Qo&#10;nFTn1gLlL4ZS2CCIYhhgEkNpiSwNT7iugT+X+3F5oJp3IW6RQfAI9IGbe200ibHFKzNbIX7fs0g7&#10;2B8JFEORwlhycS/lkOmAGgXlYHsk6UXKR7to4ycf64r0U8ViKEXKMkSeLoaC3j3Nny2GqfGTkZ4w&#10;FWlx05CZ+AIKs1/HtSv7cOTYa2jXo7kaJrCmjztqMx/5q4hhVRFDkUITqkj5f4MY/v+y8UlZ30+X&#10;LGuMjme9/rccw/Lcv4ISQ/5hSvw2cgzL41suN8BQCgVrKRSs5e9hiLRZCWBZKDEM8DGLoRQrm+sb&#10;GvEniqGqQ2hGljOxkG0aRqqH1YaJu0t0BBwCfVWC37NfR1w4vwvffl2AH79Lx48/xOOnH87g7TfX&#10;ISdrJsVwFJJkHNKUUbiWRzG8NFVFw1RRKcXwVuHzeHD1Rbx/ZyHevvECJUdaKI/GnUvjKIvTcf/y&#10;WFXPcMdrvtizLgTnDjyNpJNM4M90Q/IpkxSSFOFYFyQc6kAxbI0zO7W6hL+ObNdKDYu3a1UT7Fnb&#10;BTPGRCPU5zE41n4Mni6PITiwGsKj7NDwKR9ENw2GZ5gXqtevh7p+Iob+cKMYOvPeuDEB9KQc+vKz&#10;iGEg72FgWIBF4xNfhJoanzRr5kYxHIwLZ2fjyL6B2L+jE5KY0WQnjsDlzAmqkc7dK3PwoGgBvvlw&#10;Hf71/Q589/HruF04TXVlc/ZwS5w/2gR5FJ17V0bho3vPq2jh1+++hA9vUyh5/25mj1BdklxJH0Dh&#10;+1sMNf4NxZDyJhE/XQ51MdQRAZTuZ27nj1TczB2u5FAih3qxsj7VhFAjS1q0X+iCbE5zKYkyVrLW&#10;8ETQ7sHDGp/ky7xJDDPMYtiTYjgGKQmzMO+FrvALtoWtmwPsmfY483lwUp1bC1rUUEUMiRQrKzGM&#10;0qKKTjEBcGjgRwIohsEURmn1Hwg3ppW2Moay+2MYMygYRzf1R8bRYYjfxZfCnSKGMuLRM4jb11Z1&#10;dq06vDbLYWfTuOpdkXGyj7kYWeobWoqhLoUigkZiWNz4pBxiyJe9zLiRfIEbxWd7DHKTKYfJIocT&#10;yyhKnoyMxKlIjydxs5GfsRI3i/bj7Lk30LVPa9R0qQubQG/UDvKnxEkJjqThJuljmqPQ53XoN8Wf&#10;NfmrHsp8gGmT2p/zilDuK8h63usSAmiipml/1SJaxI+Yo4VBWh4ow7Zai2FVEUgRQ07Vcv1azfCY&#10;1ssMBLAsjETQmoeKobRkLSEpBtv8Ici5TAKjGk0Qc5cqpmt5jKKg4I+ur5Oxh422LRODcxs3rCAW&#10;UvQkRUGoFhGqfsBKMs+H+Qki0ycpFLK+si5N3M9crGuN0XVZnMMS8zVYUe7jkhIy92sYnKsE3MZ8&#10;baYonnoomKipqS6BZaHLnCkKKPIn4qeKjC3lT5+3RF9nQVVSnb+/NVX4HzFCl74S6NJItLfMENTh&#10;76w9jCYppPBJa2QbJspKCPldzXBeoob1GkTClomLHc9fx90FHkEeeO754bh3NxHff5ONf/yUqvov&#10;/PaLA7h3cxkyUiYj8cJIJnYjcZkyeI3SV1QwCVfzJ6hOm6/mjMOVvIm4WjAVt4tm4sGtF3H3+izc&#10;uDQJRTLaR/4YvHtrMu5TfM4ffgqbV7rjwOZwJJ5sBxkTNu0sZZCSmHyisxLD1OMih12RyAwg7kAH&#10;nN3xtJK/Yxub4Mj6hji6oaGaHlrXAIffaMxpExzb0ALx+7rg4q6OnO+AHWv6Y3DfMDg7Pw5n9+qw&#10;J46eteHgZQt7L0fYerqgOr97bV9P3gd/OPL+uPD+uXJan/9Rd/4/fPjZnwlbEO9xOKcRIohBvgig&#10;HAYF+8LHzxHRMS6YNbMbYs/Px4mDw7BnUxucP9abAj0WNwpn4mbhHErgXMryIvz8xSb89Nk6fPzg&#10;JRSkDaUQtsPpg82QdKaNKkZ+9+YkfPrmLHzxzjx8/tZ8vHdzBsWacpk7mqI3HDIu7lVVz7AkRZky&#10;hm5pjETPqMhZKMow5mo69yknV9JEGktiJICCXnRsSUnx+23oQlgKS9GrKBQmaZWcF9ceubFtkHPx&#10;GSWI1zK6qRFPbuf2UkPi3ciSFskkvYdpSLx+5u5qpB9DkbYcEUQr8rhOWgEXSv3AjIGUwUEK+Q2v&#10;yVCI8lumSwMViSxKEbRIpYyQImIostkNOXFdrehiluL8RPlckksJMn60RqFEDOM7qQYomabuaqTr&#10;pNzUEUhPnovNWyajZbsIVLOrg5qennDi86DqDBKpayidWEvn1vYx0XCMjlbd1LhEh8I1ms9UVJCS&#10;SIkwOnOZRAxdIwPgGu4H1yAX1PeugZZP2WHDEn6Xk5OQvK8nLm5rhQvbmiNu19NIFCHcTzkUSdwj&#10;820piDI6SjtKYgdknOqF/IsDkXOun/qccaYvMtTYySKJfZB6sncJZJkg69PPcB+JHFogkpgm9RTP&#10;D0QKZTPlXH9kJzyLK5njyQQUpo9HfgrFMGkUcpLGUBLHIitxHDITJ5jJSJyINMpiasJEpMRNpjjO&#10;weXc1bh57QDi4rbg2dG94OTnghpMg2oH+KBmsB9qM12Wzq6lHngt5oWSrtdVhHEdhYnTuuER3EZ6&#10;mtBe7GtTyGtEMA/hvawS6oeqTMdqUOpqB3Pb0AhVKlQrUgIHIp7MP5ivqQgjBbBmaBiPFcljRqJO&#10;WCRqMC9Rwsg0rqYqXeJ1SMRR9ovgPjxntYhwVOELc1VSPTyc60xwXo2fzH1rSb+MCl0QuS2XmyOL&#10;ViJYPsJLdHXz8IihpWBxXuTGXDT5RyLnM527TDFkxm69TkT2d4uhtRzpGMhQNYmeWoihpRQqWbLY&#10;rywx1L+DJUrITcewxHwNVhgd1/D7khLf6dcwOFcJuI352vjA/G4xVJFBXyWIerGxqmNogKUQ6vxV&#10;xFC2qcdEXFok1/b2RG1XewRHB+CVpc/j3XfS8dP3ufjPf6Th5+/P4uN3t+DapZeQzjfgFOm7i4ni&#10;jSvPo+iSSQzzmFBSCi9njUVB9jgU5E7AtcKpuHtjthLDW1elDiKlJnsE7l0Zjbeuj6Pg9MUFyuGO&#10;NX44vC0SSadkKK5elMKOiD/SHknHOisxlO4oVHHR0a6qH0MpNtb6LIxRYigcWhetxPDgmiY4vO4p&#10;nN/ZAbF7u+Hkzv7Y/NoAdOroBxvHx+HkYwMHPzs4+jvASfosDHBXLbHr+vmgHu+1jHYiQ+FJNMOF&#10;90kTw8ASYhjGaRjng/j7Bof48XMgAoLqIyzcEdOmdcL5My/i6L4h2LauJU4e7M4MYgxuXZ6Du0Xz&#10;8eDaS/jg7lJVhPzNR6vw5rUZSIvthRP7W+DUgaeQdqETrucOpRhOxicPZuHzt+fh43uUyWvTVJ+Q&#10;mhiOoMANLSWFf4thSQylUDASvvJiEkMhN7atWQyvZ3Z/ZGIosncphdumy286UCG/oS6IslzEULbR&#10;5VCierL/w8WwawkhLEsMCyiGeSYxTDvHKcUwJ20EstLnY+eu6XimYzSq29dFTXc31aVTKTGMiSRR&#10;2pB4TF9cKYOu0YFKDlXkkNs5Ml3SxJDrogLhFekLr2AHNIqxxYp5nZF5cirSDw1Ewq52lMMWFMNW&#10;SggT9mlSaBZDSqFEE0UMs8/yXlwcwGlf1Uo547RJ+izEMOVErwqLYcqZ/kjkNiKH+SmjcCNvipLD&#10;wvRxnB9NMRxJMRytxFCKlkuJYeJkiqFWpJyVPJvp5ErcKtqDtPTdmDZzBDzDvFGjvhNq+DIdYlpj&#10;Q4GrKxInI6FQxOookTKl2UybtDScUsg0X81LWs/7WCOceQilUAkgjyP5Qp1Q5gEikdynVqQ/j8f8&#10;hAKpJI/5nsp7JP8Q2aTU1aUk1gylEMr+UvqkjuPP/SXf8UO1EOZJ3K8at68iohcVSRGUkqcoimkk&#10;81QhlMuDUYMUiyGl7k8XQ10o+FkvVv2riKFEBwV9O+HPFsPKnJeooJJBXQqJZaRQwT9aZWJ0Pv37&#10;WfIEj13i3NbHs8LouIbflxgetywMzlUCbvMoxfBxf29NDi2KjhVc93vEsCxq8vqtqWGSwvKJIRMR&#10;zhcPgadRLyYcdjF8C+V3qO7mAlsPJzzdoSn2HXgNX3yej3/8lIv/+s90fP/VCbx1by0Kc19EZvJz&#10;yEyZRPmTiOAcJYfS4EQih1fzKIg5k/hGPBGF+ZMojc/h9rWZuHdT5PB53Lo0HlezKDTM4O5eHo63&#10;r4/CrbxBOEsh2rraC3s3hEC6s0k60QEJRzsgWYmh9FPWTU2lyEjGST61tZmSwgNrI3FwXRQOro3G&#10;gTUylf4KZXSThjix5Wmc3NEFpw8Mx+pX++Kp5q6oYvM47HzqwTHYBU4h7nAO84JTmC9lMIAZXDAc&#10;iCPTDhknWWV0ROTQjYmiNz+LGAaSYCWGQZRCf4Qy4YxkBhcS7klRtMPkye1x9tQLOLxnMNavpKju&#10;aI+Ui8OVGL5162W8d3cJPnt7lRLDz99ZRgmcgLhTnXB8X3OcO9KSGUs31U3Ne7emUAxnKzH84PYs&#10;vFVEyb40Abfyx+J6joxBPaSE+P0aRgJYFkZSKBgJYEUwkkLh300Mi6OG7ZQcXkrsoESwImKYJ1E4&#10;ypwRInoifCJ+IoCX06S+ocVvyc8SNZT1gmXUUOQwN76bFaaiY0WXElREDHMzX8L+A3PQsUdj1HCo&#10;i2pubnxmSouhGhdZGm9JB9cx0kBFxDAILtFS7Czd2hA+Q84ihqR+dCh8GobAJ9QVIUG1MHdKK74E&#10;TkHW8eFI3NMJsTta4qKwS4SwNeJ2a2KoJJFSeJ7SKA1SCiiFIoZZZ/qYxVCXP10KyxRDiSye0Vox&#10;64gUplIKk071RQK3y4gdolpn3ymcXiExFClMU0xGpgyNl/UKrl3eiry8/Vi6fCZC+N0r29fj/XSF&#10;TRhfYCMDUJsSVzPMXzUSVIJGRAylWpB0hF03nPPMP+sw7ZcIY23mKTWYHgnSuLCWTJn/1GaeZ8P8&#10;tDZlsFYkpTGCab0SwwDVCFKihjVVNDGc+QehSNZlOqjOw/PV5nGqB1BcA31gK5KqZJH5D89dk6Kn&#10;pJBCWCsymp/5wsDP1cLDVSmlJoYatf+fiSGnIoSqvhqpxC9bartHjZzXJHdmWbKWPX07i23/dDHk&#10;Z7MYCqZl5u0pFdVUx5W8d2XcN/37WSLXbz5fOTA6ruH3JSW+069hcK4ScJtHKYbWEUPVVY0sN8BS&#10;CC2pxvtXSgJ5Pw2xkEAzFHz986+JoRk+F5ZIkY+M0Vk7wIti6AC3IHcMG9Ub6ZmH8MtPV/Efv2Tj&#10;v/6Vii8/PYjb11cgP/sFZhDPUwpnoKhgNu7dmE/hexF3r80ls3GnaBZlcbaSxauFz+FK/hQVNbxx&#10;ZRpuXJ6Cu1cm43rOCBSkUhKYUd67PIwCNA7Xswfh6I4obFrhjt1vBOHM3qaIO9wGCUcoVZRDqWeo&#10;oBgmHuyoMoLjmxorMdyzOgR7Vgmhpv4LteHwjmzkNrt74dj+UZg/vytimtZHNYcnUc/PCQ5hUgTm&#10;TfHzYyYVqDqXdYoOV1EMO943B4VkdFKkHIz6FEMvTlXjExJCJGJYUgy94Odvg/Hj2+DMyRdwaM8Q&#10;vLakAXasb4HYUwOVGL53byk+fmsFvv5gLX749A18cHchM5bhqhj5zOHWSDrbEZcoD3cvj8b7t6eZ&#10;xfDDO7Pxzo3puH9lkqqnKffwqoxuoYoZJZJUjKUMlsCg3qGRFApGUigYyV5ZGO1fVtTw31EMNTls&#10;p+SwMKkTbmb1rJAYSsMQkTlrRAxlKrKnC2KhPC+UQ/kd9eJkkcPLacVRQ33f3AQZHlD6SbSkq5LD&#10;XF6/NhayRl5C5wqJYXbGAhw6PA9dejejGNpQZOqXLYYNZeSTIH6WSKGIYTCc+RLqLNFESoL0guDC&#10;9MqNoujbuAECGkfCP8ITAf41MG1MM8QfokQdH4nEfV1wYXsrnN/RgogctlLoYniRknh6W3PVr+GV&#10;xGHIu6CJoUQN008VFxuLECYf76koSwz1eog6IoUpXJ54sg+Sz/anAI7gi9xk3L40rdximClCGD9Z&#10;SaHIofRpmJvxEgrz1uJK4QFs2/4KGreMxpO1a6Cqkz3vYwDsGgTAlvetdoRE+KSRoMibRBH5Mq/S&#10;cYpbqD/TLaZXEWGwZT5qyzxTqMe8rDbzpFrMm2oHUzIpifW4fR0eVxNDLWJYjemWRP4k/9PrGNZk&#10;XlMjwBfV/DxRzccN1bzro4q7E55wqYcnXexQ09cN1dVyN1T181F14WtJvcMgil4YRU3EMDKKx45Q&#10;Rc0y2oqeH9XhdYoY6iOw/DliSKQI9K8ohiWil1wu68vc1lp4dKxFR6AIGKKv536WYqg+UyLMkUKr&#10;Y4nhP0wM9Wu0pBIpcZxfobzHFUrdg4dhcK4ScJtHKoZ86FSfhUQt47rK5EmKQin4YFpTUTGsEsDz&#10;WFHtEYihvfQ3Jm+e/l6o7WGPYCZIc+eNw83bcfiv/7xOMczAv/6ViE8+3IXLBYuQlTYTOZkzKX3z&#10;cOfmIrz31jK8dWcR3r77Mt659zLevb+Y8vMK3rn/Mu7fnodbV2dRCmeQ6RTDqbhDObyZPwaXUgci&#10;jxl3UdYAys4ISs9YXMvujxN7GmD9MldsXu6JEzsb4uze5kigIEpxcubp7kzweyDzZHekHu2MC8wY&#10;jmyIwa6VQdi2zA/bX/WnHIapEU/2rIrG4Q0Uw70DsGldfwwb3ohC54iarjVh6+8G+xBvOIb7qkTY&#10;PjKIiWuIGpXBnvfIjvdOkFaTUuzlzM9SQV4XQ4kaWophCH/PCK4LCvGAr18djBvXlmL4IsVwKFa+&#10;HIWNqxvj7NE+uHFpFj548Co+e2c1vv3oDXz5/ircp0SnXehPKWQGd6KdyoCvUu7uXxlXQgw/eTAX&#10;H9yZibevP0eZHo/rOcNxhWLwtxg+HEMpFKxlryKYpPBSogyPpzU+kVFPbmY/OjHU0ZeJ/IkEigyK&#10;GOpFyrJML1LWo4Z5FRBDoSJimJ4yF4ePzEP3vi1Q01HE0Lgo2alBuIUYalIokUKRQufoaDhERMCR&#10;QlGfz50XnzlfiqRXeAC8Apzh5V4ZYwZH4vTO0Ug7OgLxuzvj3LYWOLedUA4v7NTkMJZCKEXL5zl/&#10;YnMTimEnXE8ZoeoYSrRQxDDNQgp1MUw6xvTDUAy5/ZmSpPIYKZTMJB4vjcJZmD6aYjhRUX4xpBDG&#10;TUaGaoAijVGeQ07GXL5kv4qb1/fh+LHX0KZDQ1StVQW1nexgH+yJenzJtGEaVT3QE1UDvZlX+Ct5&#10;kzTdjvdY0icbpj11g/xR298PNXy8UMPbHbV8PFHbzwtV3ZxQlUJX2csF1f09KHw+qBUuUsi8gmlZ&#10;DUqm9EYh7Q6kkUk15ovVKYRVeYwn3R3xpLMNJdWG6aUdatW3Q203O9h6OqGejwtqujugklM9PO5Q&#10;F4852OJxZwdU4fmrB1ISw7Ui5WrhEcxXRQL1/ChURSNFDKXf3D9XDHnjNETEiuVGWidLy9fKzDQF&#10;y32ssd5WzRugttclhhm3igDyRxLZU/XuuMwsODyeoO0r55BzBeEJfX/BdH5LkRF5kzqBCtN8CQnS&#10;RdAafT2RffT91GceS1DHEUzHkdZFIoXV+SZX1fS9zTJrdY0l4HK5NqHEtZWB4f0zod8bVceR8+Zr&#10;tKDEPbFEluvbWZ7T4p4U3wtN9lT9Cp5PiSHlyNz3INdJiN0SEUlLQbTsp1At57xWx1CKk3VkXpPD&#10;ypSHytxOpjIv0UVDMSyDKnz4rbEUwxr8XiKHtcnDxVCKITTq8cGsx+9vS7mtxoe9hnMtNGkdiXUb&#10;F+C991Pxf//PNfz3f2VRDi/g7QdvICVxGlKTplEQX8SDu6/ig3dfw6cfrcH7by3Hh28vx8fvrsKn&#10;77+Gzz9cgy8/WYsvPnkdn32wistX4L0HL+PBzRfw1vVZFJvJlMARKFCRDkqBjCObOxAPro7g8gE4&#10;ta8RVr9UDxuW1sfu1wNwZtdTTOA7I+9CbxRc7I+8c32ReUrqG3ZC7L7WOLA2HJtf8VbsXB6kRjzZ&#10;91o0jm5qg0M7B+CVhR3R4un6cPCsyUTNlmLoAccwaWBCKIX2vCf2vB/2lEBJcOXtWqYijJLZuXK9&#10;KzMtrZ5hCAKYwYVwWylKDgkLUGIYwrf3wGAP+PjWwZgxz+D0yXk4tn8kXnulIdYsi8bpw71wvWCm&#10;ihh+8f7r+PHTjfjg3mJmLhMRf7IHTh9qjYQznVGQNgC38kdQACfjw7sz8fH92WSO4v3bM/DWtcm4&#10;c0mKkp9VxfESabWUP+v5EhiIoY4uhHrdQyOpE4wEsCJY1je0pLyyWBZGUqjRozRJPUrLnolLlKJf&#10;hUJYkCBQnuLaqgYoMlayRAxv5Qg9KImUQV0MM4pbJRel8vuKGEoL4UQtImiNFAdby6Fl1NC6vqHU&#10;K9Uao2jFyvJMSQtkaY2sIaJoXIwslCmGcTIsnoyA0gVZvI6slGcphi/g+PGF6EYxlIhhDXc3OIVT&#10;AE0vUUoMJfIew5fOBvKyFQSXBqFwkyJlZugulAbXqBjUC2D65OUFBx8PuAd7w9mvPmyca8POsTI8&#10;XR9H73Yu2Le2H1IOD1NieHZrC5ze0hTnKIEigme2NqUgtlARw7Pbm+PYxkZqzOTrqRS0c/3MRcmp&#10;J3qWkkJBX2Yph2kih2f7KZQUnu6DZB5DxDAzdhAupY1CUfZ4xZXMsZznC27aWBSkjlFyKEOD5iSO&#10;MxTD9PgpSFdiKKMhTUFexmwU5LyCm9d24NyZ1ejXtzkcnavDsb4NnP0d4RDohJqednjCleLl5own&#10;vNxRm/mY1CeUl1gZb7qmrycqOTtSAl1Q1ZXpd30KmmMdVHWsjSpOtVDF1QbVvbje2xlPktpM8yRP&#10;kKJpyS9qSkOR4FDUDA1V0b/KPM4TDrVRy8MBvpF+aNA8Eu26PI3eA7pgwJDuGDSsN/oM6oqufTqi&#10;WdtmCJZW517OqGRbE0842uJJ7l+bsl83KtpU15DHp0+oqCGvuVY4pY5yqIuhLBdxFGqK8PF/UwqR&#10;R2t0OTTxq2JYFiIixZHEMMNtdESGLLfVpc6SEl3CiNRQNFQU0CSGRhFDa8zSZYVZaERiKDx6lEsQ&#10;ASohPrr0WKOvt0QJURno23BfkcOqpmssJXBW12peZ3RtZWE6tnlfE5UoX/o6Jc6m41YUo+9kvifm&#10;ddyOqPoVgogh0SN/gnkdhVGm1mJo3lZfbrFvieXEPBKKxXxl1aCktACWxa9FDKUxSi1+NwVlxkgM&#10;1Ty/p4yLLFMRQ1teh40/3zD5hmjjZoNu/Vrj5NkN+PLLbD5tV/Hf/5mMb748gJtFy5BCKczNnoP7&#10;d5bjs4834JuvtuH7b7bh2y834YevtuBnfv7l+x345/e78a9f9uG//2Mf/uuX3fiPn3Zy3WZ88+lr&#10;+Or9Zfjo3guUw4lMYIfhsmRo0o1Jei/cLhiEN4tG4lJqLxzZFoHVC+ph1TxbbF7qQTlsiswz3VAQ&#10;1xe55/og63R3pEtXNkfb49S2Jtix3B9bXvHBjlcDsXtlGAnHgTdaYPemfpg57WlKXF3UcaoCW+/6&#10;sKcIO1HqnCIDidbQROo7CVKMrOPAdYIzt63PqQ/voT8TqwAmTMGcD+X+UowsiBgGMYPz9bHB6FEi&#10;hgtw8tA4rFnaFK8vjcKpQz3NYvglxfCHTzbgrRvzkc9MJe5ED5w90hbJ57up+pd3C8fg3ZtTlRRK&#10;pPDDu7MU792azvsjRcmjVOOUouzBFEGtWFHHer4EBkJoyb+zGArGYmiEsRgaSqARFEMtWljc+ESr&#10;Y6gJ4c3s7koKdTG8YSSGlL3yRAyN5FCLGspLwRALORyoIoda9FDvs7BYEIvFsAJ1DCmG2XEdSVdk&#10;8/yZycOQkfoiTpxcZBZDaXwiYqhJoSaGjkRGOVHd1cQEUwzDUT8mks9ZJGwDKQOePqjq5IIajkxz&#10;nGrD1a0uHF2qwrbe43B1fBxh3o+jT5t62LWyK8VwKBL2dFFieGpzE5zd0RIXdokYPqWKlqW+4Zlt&#10;0rF9E+Se7aPEUCKFIobSYC3leI9fFUOzHJrEUKQw5RSFkCSd6oX08/34Ejsc1/Mm4qbUm6YYStc9&#10;BamjlRTq5KeOQ06SsRhmlBDDyRTDGbiU/RJuFW1CauJrmDW9J1o280WL5kFo0yEGbTo3QoPWEfCh&#10;WNsGuKOyhwtsmY9J1z8yVKcd0/w6FEPHEF+EtWyIRm2aoFmHJmjYIgyNW4SjRfuGaNGxKRp1aAqv&#10;JszTvR1RM8hHBQakO5paIZSr8AhUDQhE7SDmv65OlMq6cPF3wdMdGmPcpIF4eeEkrFk1F5vXvYQt&#10;68kbL2Hz+oV44/X5eGXRNEyd+ix69HwaodG+qONej3IoIurO80hUMpxyqImhig4yja3F/4k0cNHF&#10;0BJNDIujgGb4XQ1RcqhRcTE0S0exkIjwGW4ryPacWm5r/mxFKWkSMWQGbi2FJbaxRD+nFarvIMv+&#10;g6yR5fo2uvRYo0uRJboUWSEyJVKnRxXVtiaRLiuyVwrTMcz7C0bXJZjun/VxDcWQf7BS8DwPw/zd&#10;rK9DPpvXcTtSSgytl1tQLjE0LVPRRJP8CVUoItJ1gGwnx5GGJypayP9JueF3KwXvR0XEUBqgaBWK&#10;peEJ3+j5UDnxN7b390R15zqozzfVsZP7ouDyCfzycyHwPwX4+Ydz+PjDrbh+5WUUFryIO7eX4fNP&#10;N+OXX/bjP/55AP/8ZS/l8SD+h/yf/zyM//uvo8B/kf85gv/73wfwP5TD//nHHvz3PyiLP23FP79a&#10;i6/eW4S3rk3B9ZxhqnXl5XSKQHp3yklvVefwwdXhuJbZHyd2NcDGpa5YPK0KVsyxwf51Ibi4v6US&#10;wkuxFMq4/sg73wuJh9rg4LpwbH/VF1uX+mH7siASjF2rn8K2N/pgzMgYePlXRx2XmnDmb+HCBMqZ&#10;/zMpIpbGJU68F45MwHQ5tDdNpXjMITwQ9sF+qM+pL++fDIkXwH2VGEaIFAaYxDAAwUykfXxtMHLE&#10;MzhzYiHOHp2CDStbUQyjceIABeESBe/N5Spi+OV7r+MW56UIKvF0L8Sd7MTMozeFbzi//0RK4DQV&#10;JRQx/OjuHFWM/O7NaRTDiUoMb+QNw7VskYPSYmhdtGwmu38pKiqG5cVICgUjKRT+bDE0FL7yoiKG&#10;1nUMO/4GMSwtgLoEFguiNCaRCGIPtUwigiKBN3KG4laedHptJIYywokmh1rfhRI1tOi7kN/BElWc&#10;LK2WTRTEadJbfjHUGmppSPSQzw7RxJDPWoNIuEZTaMLCYetPEfHwRP0gXzRqFoHWrcPQpX0oOj7j&#10;h/ZPu6FHO3c828MLc0eH4uTmPkiRTq73ahFDEcNz27Vi5PM7mquIocjhqS1NKYwtcCWe/30KnEih&#10;dFUjDdUqIoYyako65TKVz2OyVFfhNPWsFM9TwLPH4O4V6Zx+Cq7ljkNhxihDMcwVMUwcr/oyVFAE&#10;sxIn8dkWOZxISZyArJSJyEmfhvzMF3Dz6lpczd+E7ZumYNqkjnh+Sje8PG8oFi8ajXnzx2D4+P6I&#10;ad0Qtb1dYc+8w71htBq/vY6PJ9NtbzTr1ALjpo/ACwsnY/6CMZgzcyDmzhqEhQtGY+HiiZj10kR0&#10;GdxVddov9QJtmPbZRUZxGonaIaGo5O2FKm7OqOpSF76hHujT7xksemksNr42HVtXT8GO1VOxZcVE&#10;bFw2hmnxWGxaNg4bhOWTsGn1NLy6cDTGj+mK5q0j4eLriGouNqhU3wnVAwMogFI1TcQwjJKoiahQ&#10;Q5VMGoihRRTQDP9PhjwKMVRwvoSUWFPGtr+Givzp+zEDN0uh6biyjXm9Jfp5rfjTxdAkWyXEriJi&#10;KMew3l8wui7BdN+sj/tXiBia0ZdbUB4xFPmT6J5E8vSoXiV/H1XsW1UihPxvSGtiJXW68JUTs/RZ&#10;oDrBLqcY1uMbvK3Ah0q1aCP1uN5d+hgL9kHt+jbwDHHF1JmDcefuBfzrX1fwr3+m49uvj1IMN+Hd&#10;t1bjw/fX4cuvduA//+Mwn8RTwP89jv/+rwMUwEMUwkOUwIP41z/24V8/78c/f9qBn7/biB+/3qCm&#10;//iefLcev3y5Gl++u4BiKPV0hlAIRUR6kW5MXDtTUHrhbuFgvHV1BG7mDETm+Q7Yu9YfL0+tinkT&#10;HsPS52upxiZpx6U+0RDcSB2K7DNdcXp7E+xaGYiNL3ti82KRwxDseb05Nq3tg/79g+HuWxV2nnZw&#10;4/+ufqQM0RWqRQt5n+SzVIZXXdRYItFC4hIeBFcKoCcFUOoXhvKehfDeiRhKpFDqGWr9GXrC28sW&#10;w4a2wqmjL+HCiWnY+np7vL4kGsf3d8PNwtn49N3VSgw/frCcmctkZMY/i9TzfZFyvjtyUwZQFkcr&#10;aX7v1vP48O5s1U2NiKEUI2tiKC0iR+Nm/jB1/yomhgNKYdlB9qMUQ+H/D2IokULpquZycmfcyOz+&#10;SCKGUpwsUxFDvfsZ1QUNP0vUUF6mJFpYlhgWmsSwpBxq9Qz/CDHU6xhqmF6qRA4b8iWLYqi6q4mK&#10;hAPzLhtfXzj4uaNF2yaYOXMYVi0dg00rRmLdkgFYs6gX1i3sii2Lu2DnknZI2jsQKft7InFPR5zb&#10;2hynNzVRgihiaJZCyuKpLU+pYfJuUAqvJg5TRcgyRJ70e5pyogJieEYihn2UFAoZ5/ryN5DnSzrm&#10;n4z7RdNwu3AyrlISCzNGliGG45FjKYZKDichm2KYSTHMSBjP+8j1qVOQmzYT1wqX43bRJlw4OQ8r&#10;l/TFipf7YvPy4di5dhJ2bp6NV199Dl36PA17H0fYBrjBjffYkflNdVfpbssdPfq2xavLpmDrxrnY&#10;vGYS3lg6lPdyINYvG45Na6Zg/fq5GDd1CDxC3FGtvoNqnOIcEwXbsFDU8PdVElfJrjqCo30wbHgH&#10;rFoyDrvWTeVL9VjsenUItvN32bigO9bP68JpN2zhb7Rhfje8saAXtr06FNtXjMDqhUPx/NT+6NCx&#10;MdwDXFHJsS6qSuSQ+bgmftIZdiTnI1ErLJKfjcSwpOyZ4X/JEIttKiyGRtG7sopwVX0/y+25zFys&#10;bAQvTo8omo9jcR5B31b1qWiFeR8r/mwxtBY61ZO56bqNoqKG8BjWx1E/vgH6PSlxXGIkhvqxLJF6&#10;hNYyaIn5u+n7WN4T8zpuR6zFULWWMn3+LWJYjYJWjW9K1SiElfnQVfb1QSUfb1Tx80FVLlMtuHh+&#10;JXVEH76oXHDfUuhSWA4xtOUDJPO1ea3VA30pq16o6ufFxEZLqOt52iMkxgsvLBiFd99Lwn//6zJ+&#10;+jEOX362H59+vAXffLkN//zlAP71X0fwP/9DIfzvoxTEffjl55347tvN+OaLDfjsozX44O0VeOf+&#10;Mrx9/2W88+YCvP/WInz83iv47MNX8Ml7i/DJWy/ig7vT8ea1sZQbJrpZfXA1qyfpjktpzHRTu1JM&#10;euJ6Vl/cyh2EewXPMmMdiNgDzbH+ZScsnFIdK2bZYucKP1zc2xKXYpkBxvVB5qkuOLYpRonhGwvc&#10;VdRw37oWWDS/FVq3cYKzZ2UmpK5wZSLlHBWhirukxbFztN7IJJxv5EElcKAMSrTQlm/ntl6uFEtX&#10;ODLBc/P1VA1PtO5q/OAf4AMfXw94ejvBw6M2BvZvhhOH5+PiyRnYtrYDXlsSg2P7uiox/OKDNUoM&#10;3721GFkJo5B2cQgyYinACX1xKWMI7l4ZTzF8jhI4HR/cnqlaIwsiiu/cmIoHV8fj7uVRuCX3JW+o&#10;oRiWCUXbGsuoYXnE8Bq3KS9/XTHsicLErqUwlEAjLMRQWiMLV1K6VFgMLyXJyCXGiBzqYpgV21Uh&#10;cijCKBFBkUP5vQ3FUOoimigeCu9h9Qz5fUyjngiXRBQrLIZatQtpzS91dqXI0o5iaNeAz1eMPGtS&#10;/OmPmm5OqO5YE8+0j8bKZeOwf/MUHN00GgfWDca+1/pi74ruOLCyK/Yua4Vzmzohhc9N4p52OC9j&#10;olMMT29ujnPbi6OFxzc0wOmtTZFzphdupo5AQewgSmFPJYZJR7og7aQmgOURwzTp2uZMbySd6IaU&#10;Uz2RFy/PzVjcK5yCe5efU1JYlDNWSeGldOlZobQY5lH6LIfHUyRNphhO4jM+HukJ45CRNA6ZKVyW&#10;OgNXcl/G7avrkHxhHl5f1hXLXmyD119ozzSsO7auGom1qyZh4OA2cPW3YzpkD+dgTzgGeaKKUx04&#10;+DihL3+HVa+M5LZjsfXVgdi6pAc2L+qELa/0wJblQ7H59SmYNm0A/ELqo5pzXdjyBVYiunX4W1Rl&#10;mvYkj+MZ5oEhz3bCyqXjsOP1CdixfBi2LuqOHYs6YPtLbbF13tPY+mJL7FzwDLbNa41t85/Bxhe5&#10;7OVO2LO8N7YvH4J1yydiDkX/mQ6NUdfdDlU8XFSn2JZiWINiKHKoXEAttxBDS+krD79HDFX/gcEB&#10;mrwwoTfaRkfEUIqCzduattdlRcEHQFANNdSXDVWfNfEgzJQ18TCNKyhDxBCznFiixMUkFRaYo0RS&#10;1CgZfqBk5P4aSgDkHCI5lBc5h5y31LGL5UdtJ3A/oarsb6KaLJNzcXslQPK9zN8pCJX1+8P1UtSs&#10;ul4xQykqIaxybYTHE4lS3z1c7pG0TrIQQ9M1KjnmdnqDENW6Wb+Xct+5TL9/0kCkJpcJ1UTGpGhW&#10;GkwQ+SxTidKpOnfqGuR7UXJN90i7J78uhvqfTv1ZuVzWm7eR71TidzGdi0Im/UZVD/RBNT8PPMkH&#10;4klp3s+3s8ec7RTVKRY1/H1Qiw9jHR5D5E1FDuW+66hzCPJ78LikFj/rsmcWwLIoIYYhJBi1KTwi&#10;hgpZxntXnTJYycMZj7na4zGnunxbrIVaTDCcvGzRpGUgVqyagi++zKQY5uH7r0/h0w934NOPNuLn&#10;H3fjX/86gv/85yEK4x58/fUWfPbJWnz0wSq8efcl3L7+Aq4UTEN22jikxA8ng5kADkJexrMokn73&#10;Csbias4I3CgYiZsFwymFUjzDjCutGwrTu+F6bm8UZffE5fQeKEjpyoyxCzM2CiNl4n7hSLx/bQIz&#10;7944vbMhti3zxrp5zpQ/LyQcfBqFsb1xI3UI4va3xqbFXkxYXbB5sS/2vN4ME0cFIiy8Kmycn4RT&#10;oKvqHkNFB0UM1QgMgrSmZMbF31NGPXHg/8kxyAdOQV5wDfaCV7gffCP84S9jI4f5wYcyHREdgoiI&#10;QK1eoZ8bPDyd4OpmCze3WujbpwmOHpyH2JMz+ebfkWIYjSN7Oqvuar76aB3FcA3evL4AqReGIfX8&#10;IGTGDUYO79XVnOG4d3WiEsO3r0/Fezefx/u3ZipBFFGUBinFYsh7+LcYlsBIAMviN4uhqX5hQUJH&#10;FSkUKZRo4dXULqqD65vZ3cohhpQ1ipaK7JllrhhLMRQZtBRDKVKWdSKHQllieCWtH++hZeSwFwXQ&#10;WAyN6hjKyCc58ZoYZlEWs0QMk6TxyYs4fmoRuvZtiWqOmhhq3dUUi6HUz9XEkFAMVSMUpkd2fKbq&#10;uNmjrnM1dO0ShS2vj8exLWNxdF1f7F7WDjuXPI2di1vgwKtPY+8SSuC6p5GytzMSd7fDhW0tcWqj&#10;iGEznN4i9Qs1QTz6RjTO8PPluEG4mTYSuef7q7qFIofJx7pS+LRi4eQTWjc1ice7KTQx7KkEMPWU&#10;SQwphSkUzMTjXZHK6aWUZ3GfQvj2tedx/8pUXM8bj4K04RTAZ1VDlILUksXJSgxT9HGTJ5YQQ+my&#10;Jit+ItLjRA7HI0OWp0xHYdY83LmyimnAXKxb0hZLZjbAmtlNsXZWC2xd2gfb14zD+HHtERTBF1Pv&#10;erAPcIVzkIcaQs/Zpx4G92uKNS8PxOalfXn/uuDg8k7Yt7Qdjq7pjb2rBmLHa2Mwc0ovBAY7oqpj&#10;LdTlb2AnnWb7eqFKfQqcQzV06tkMixaOwLY1EyiW/fkbdMfORe2wY0Fz7HqpOXbOb0IaYe9LTbF5&#10;djT2vNQCO8n2BS2w+5W22LWsJ88zHhtfm4rhwzvCLcARtZge1mEeptUnFAcQIdQx5bEW/H4xZOap&#10;S5vIhS5tuuCVhxKyZ8IcHTOhjm0RcZJm3fog0jJcTO0orTPIGiG8yNAI1AiiBFHiKkvrHj9PJQES&#10;rrUND+W6INTmNateymVfSkAtZkI1mQHVosFLn0PS31CdEE5lvERSK8AHNfy8UcOHnzmtw/malItq&#10;AVJvTYSPx+X5VOtUClCNqChUZYZXicetxGM+6euBav5esOH5bEJ44/18UdPXF9V9ub1vAPHj8XlM&#10;HrsWpUbOX5PXVYP3og4zSen1vDr/QNXl3lBmZADuWrw+dV38U9X0lWvy5/UHqBZNVXm+Gv6e6tpr&#10;SmeYvEZpul4tNJz7897xfmryo91DEa6qzGhlKh1rypA68p3kHsu21USM+F2EGhLd8qpPnFBTWlf5&#10;uqCejFZB6vBzTQ8n1KCMVXWh7Njb4nF7B76xyHfibyNyyntfleepFB6EJyhH0tm3SGNN/j7SfL5u&#10;ZCTlSZrZR6jKsdX5m0mfjkpgKQqV+DBVDfTl/eZvFSD3gJ+9vFCNiWIVVydUo2TZejvBKYD42/BN&#10;ri4c/OrC0b+e6kzZhm96dbi+Kh+WypSyqj7ulDkek7+TRB1lDErp6qYy728NykZN6W+KAlKD/wvp&#10;U6qqv3Rb4Md9CH+n6iKiRIZL0j8L0kN9Hfn9+D9QchgTCpuG4bDlVNZV8XJHNQ9XeEUHIuaZGMS0&#10;CkFotCciYzzQrIUvJk7qjITENfjhhxT88kscvvh0P6VwC77+Yit++G4nfvx2F777ageXb8SH763C&#10;O/dfwYM7C3CraAblbzLy+RadfL4XTh54Bkd3NcLx3dEkBieFPQ1wam8jHNoShj3rA7FjjS/2bQjA&#10;8Z2RiDvWAnkUwUupzJTSuvNzJ2TGtuVbdgdKYjclLbfzh+LepRG4m/8skg+14puqN16fUwdvzLND&#10;wt6WuBJLEYkboLqw2LrYB5te8sL6l0IxbWQ4wgOrw8bxSbgEu6F+tPSfJnUHA+DEe+wcIQ1R+Jn3&#10;3ZbPVw1XB4Q0DEXfgZ0wZmxPTJjYC+MmdMfYCb0xbEQPNGkRBU8fV4TwdwgPoyCGe6NpkxA807oh&#10;vPg7e3jWQZcOEdixaSqSzr6A/Ru6Y/WiCIphF9y+Mhdffvg6PnpzGa5kTULimX5IPtsPGbGDmOGM&#10;oDCPx/0iZkQihHdn4YN7s/H+nZmq0YnUOXz3xhS8STG8VzgGt/KkqH0oblD4fg/XKRbXsyiJVhiJ&#10;niU3sgeqov6bORQTA4EUjMRQx1oILSXRep01RlJ4mUgkzhoZl9iY0mJ4NaUHLieJHBWLYF6s1i1N&#10;ofw/OZVI2qVELUooLZEvJXXEFakCkd6FIkgpzOxqAaUwswfppYlh1gDel/681n6maKFIoNQJlBbF&#10;MpLJAMg4yPpYydoYyD2RebEb6aqihyKFluIoUijd12gNUWSIxIG8d9o5CpP7ai2fVeMTbczk4mHx&#10;islLktFQiufle+fGtee52yHjYjukX+yMHCmSzhyHjLT5OHJsIbr3fwY1nR1Q08ub0ifjIZuKj5n2&#10;CHbyohUtRclSfUWqZYRQapjXONVBPYfKGNSjIbavHI7j6wbhyMr22PdKE+x+uQF2L47BviUyjSKR&#10;OLfpGaTu74bYHW1wZtNTOLv1KZza3BDndjVTJQTSuX3GyW64nTkKlxP4MnpKJLAr0qVFMuUwiZKX&#10;cKILEo6bMH1O5DaJJ7si6VRXJEsPB6d7IPlMNySRtAsU77RhuHN5Et66MUNFCq/nTTC1RBYZHKmm&#10;+RRRoSB9DC5lcF36OPVcX81+DlezpJ/DadxuCvJSpyAz8TkK4nSK4nR+nqp1XxM/henbTNzJfxnX&#10;0l7AgXVdsHhKAFbPCMf2l1tg/8ru2L16IF6a1Q1Nmnqinkcd1PF0gEuQJ2raV4WPvy0mDG+OLcso&#10;hUu7YNfLLclT2LmwMeW6PQ4s7065HIA5U7shMNQRNdzqwpbpVj3m2ZVcnFCpbjWENfTF81P7YMtr&#10;o7D3tYHYu7wzDoikL2qOHYuacfoUdi1qhN0LG1EIGys53CtCKNI4vxl2zH8K2xe2wo6lvNbXnsXS&#10;ef3Q6ml/1HapjmpeLspNpF/DKmHM35nPVecLghoVhf+RElgEj7Rl0hG2YLUdqSF1D6OZX5v4fyaG&#10;uhCaYSareiPn57pSoTKY8uPpiydcXIgjnqQoVGYGU9nZDk/yrUqacj/hIk3PHTgV7FQfQI/b1cYT&#10;9rW4vg63tTFRm9RBJee6av8qjnaowWmN+vaoWt8Bldyc8Dgz98c83PGEmwsed3XBk36UBdXTOG+a&#10;dLvi74HH+TYgnVLKdVRyrIfH6tbGY3VqEZmSuvxsy3PXq6Fdg3M9VPGmOFDEJLpkExWsGivI93zS&#10;15NC6sVz26Gqaz1U4/VVdarLt426eNLBFo/x+z1mX53fpxoer1eFx66KJ+o74Ulvb1SR5vCUVmmS&#10;rkb7sLiH0vO6yGKV4ED1B6pNkawjgkaZqyEC5F0f1d0dUb2+LWy9HOAV4YXIZmFo2qYBWrRvhFYd&#10;m6B5u0Zo+kwDhDUOgjczaVtPR1SuZ4PHavPe2tmiMr9TZcqsRB2r8fuo39X0m9Yg0lKqNu9bbUq+&#10;SKFUkpUopaxX28n/I5hyRtmvw4Stjp8XannURyV+bzsfD/hHh+Cp1o3QqUcrDBjaHsNHd8TQke0w&#10;dEQ7DBneDgOGtUX7bk+hcZsoeEV6oS6/RxW+7T1R3waVKBhVeEypm6i6upH+qigpNSgrtWRYI3lx&#10;oIxW9yflFUM+eHVEcHm/6/Da6lFybJlA1+J+khi48Pft/WxfzF00FXPmjcLEiT0w4/neWLp0BE4e&#10;X4z33z+J//N/svHPX87j6y/34vNPtuDLTzfhi0824MuPN+CLDzfi0/fX4v23XsWDWwtwu2gW7l6d&#10;jpuFMk6yJJQDkHqxC+JPPI3YY81x8Sjf8Pc1wMEtIdj9hj82rXDDG0td8Noie6xeaIc1ix2xfpkL&#10;34w9sW+TP0UyHOcPN0TciSZIPdcKaefbUBA7MgHtgSvMVK9nUkQSelEGm2HzQicsnPAk1s2zR9ye&#10;Vrh8sT+yT3bH4bVR2LbYDxspZMtmtUKPjt7w9quJ2vVrwYbPhlOEVJIPgmsEiQyES7g/nEL9UY+/&#10;saOPC9p1bo75L4zCmpWTsfH1yVj32kS8xs8vzB2B9m0bwYu/YRBfSiLCvNEoxpfLGqBvn7aIifKG&#10;u3tNtG8dgs1rJyLx1Bwc2NgDrzOzO7y7sypKFjF8+9ZLSI8divPHuiNexnOlGEorR6nY/taN6cVS&#10;yOl7d6Ru4dQyxHBYKdGrKL9VDEVyBBFEIykUjIRQx1r+LIXQep01f5QYXknubhZDmQrSWlmk8Cpf&#10;Wq6kdFXFx9LgROoWamLYwUIMdSHsUrYYpheLYX4Sxc0khpZyqAujrM+J18Qw40IXFTVUo5qoImYZ&#10;F7k7RVAvUpbI8SCTGA7gNWliqAQ0UVom9yBa1zWWEigYiqGKFrbnf7O9EsNs3ss8ilFWxktKDLv2&#10;exo1nBxQ3dML9kwzLcXQnkhfe/VEDol0xiwjCdlLUMGhJuwdnsSwXpSNVSNwfG1/HFrWGvsWN8Fe&#10;iuG+xdHY/0oMJTGSUhKJ02+0RgrFMG5nO5zd0kyJ4ZmtjXFmR1MceiMCh9dHqb5NRQzzL0oH1d2R&#10;StHLOCMRwe5IOMa06HhnM3HHOilECnVEDpUgnunO55K/CaXwduFE9YImYnizYCKu5WotkaUfQ5FC&#10;JYb8nM9llyjMl7Mn4krOFFzPfx43Ls3E9YJZ/DwH1/JmM12cw21nI5sSmJE4DekJUymH05FF8rns&#10;LsXwVuaLOLG1B16dHoh1cyOxe0lLimEn7FvdF6/O74U2bQOgxNDdAe4hPnDwsEVUlDueG9UC217t&#10;gz2vdsSeV1pgD++jiNyh5e1waEUPbH91AGY/10WJYS2KYT3mITL05+P2tpQ3G3Ri3rTkpWHYvnoY&#10;di/vhr1L22DPy82xbUFD7Hy5KWmEHQsbkGjsXBCDvQufwp6FzbCbgrhrASV0QROu4/Yvt8HulX2w&#10;bulADBvcDN5hlEJPJ1QNkuBSJPPSMFRVYij8RcWwPDxMDGtQZmqE0YopYTYRESr69pizI56wlf6D&#10;6qC2Rz3UdbdBTcdaqFqvGmq61kVtNxvYeNhpuNuiTv26sKEc1HOvC0cvOzj7OsDV3xGewU6qEYBn&#10;qDtvrhd8w3zgG+IBzyA3eIW4o34oMy9Kg61EF/35A4uIenlCiowl8iRD4TzmRslzqwOnoPrwjvSG&#10;b4QPAiP8EUQCI/0REBkA/yh/hXugG5z9XFBH+iNylyJGJ1TxcafwBvKhDldRq6rebnCRfRoHU8AC&#10;Ef1UEGKaBCGKnyM4jWgeitAm/ghp5IOAGC+4h/PthpJTyb0+npCIp/zYlBaRH00K+eewEsMalLHa&#10;lGypo/ekZ33eT1tUsnkSTj52aNg8BL37t8Xk5wZiztyRmP/iKCycPwYvLxiDRQtG46X5ozBr9hBM&#10;mNIXfQd1RINmEahHiX2ybmUKa03eD8pYkA+q8c22ivzZTPKnsPhdRRL1Zaq4nr9/pQB/1YhEIqI1&#10;PZ1h5+sKt0APtGjXjOfqiqn/H3vvHV5VkmV7kngJIeS99wIJ4RPvkUcCGRACBAhhhPcIee8RCI+8&#10;wyeJ995770kgfWVVlu3u97pn3sw3a9aOqwuCFFmZ3dU91W/qj/Wda84995w4JyJ+e8eOHQunID0t&#10;HqsLF2JDyUKsJxCUFs3CmsKZWJ03EwXZccjOjENCQgymzwpVkOjR3RYG9vosaz1eK4Hf1QHtPZx5&#10;/1g+3jQ4KF3xzhLm9MQrS/0aMDRk5ZF8VzK5xKSnpsHuxN+2sTCHe49uWLB8LtaUpiEtfQaWLx+D&#10;tWvicPxYHl693IZ/+vMhDRT+UI3ffLOBMLgev/9+PX74ugTffFGIr2USyss8vHmajuf3V+LR7QVs&#10;CGdRshZwLCFxGh7eiMHt8+ycCAcyuUSGwE7uHclGeDgONAzAvjqBxU+xu7IPdlX0UWskV693Q90m&#10;T4JhVxzc3hsn9g7AuUPDcfbgcALiMGokzh8OwOUj7MCPhOLmwRDsLPVC+pw2WDG1BdYkWKiYo6v7&#10;wnCsho1bbmeUJntifaYfVi0aAT9/d9Y1XZWWx4TPocxMtmY5WbOMLPmsm7G8jeytYEmLfPToAchn&#10;2WwpiceW4lhsKJyCDcWzkLZqMgJGdIOTvSEc7Y3g6W6F7t528PfthcnRgejH+mBrrYvBA5ywJm+a&#10;AsPtm8OwNrs36sv91Kzk335VhKd3VuL455H4rI4d1Z5QXDw2EXcvzcKLewsJgkvx9bPlCgzfyEzk&#10;RxJbOO/vDgxFWjhsDgpFzQGhVh/CX1Mg/PC7D/WfBYYCgtrXWkhUqWwIgwKGd87wd4REAUMZRv55&#10;MBT9dTBsDg7Fa6gFxMvHxiowPHsgUMHheRpd2qFlkSbptQYOBQzVsPJZ6kM4fJvX8JeDoQwla8Hw&#10;An9/mRB06UIK6rclISBskALD9nb2MGZdepfmqYsmDZYS378FQ7ZLNIJ12B6bmrXB1Mj+qC6ahu3F&#10;YQTBwahJEzDsTTAUEUpSumFzohd2FQ/CyWoaUBW+agLKvk19sW8L245N3K+4s/IaXj0YhgdnpyhA&#10;FDDUSryFR7b74/AOv7dAKHB4bLcGEgUKTwkMHpAyDsfl4yy/S7F4enuuqoevHxHabsn67nG4fWH6&#10;e2B47ayA4XSC4QzcIBTevjIXd68twuPbK/H07iq1JvrTOyl8nYLn99LZNqbj+oWVOEMoPH5wNk4e&#10;jMfpw3Nx6cRiPLyaiidXUnC4LhoFK7yxZqUPKjL6E/aGo6ZgDEoyIjEmtDtM7DsS7oxh7+0COzdL&#10;DBjghoXTB6M8Jxy1uf6oJhjWZPQlVH+KbXkjsT0/FOV5UVgS7wfXziZkD0NYCDfYWeOTTjqwcTHH&#10;9NgQlObGYktuJLamj+IxBqM6tS/KEnuhkpBZyXtSntqD8NcNZUnd+d2nqBIvYgqhMZlgSJURFLeI&#10;1zA7iIA5EYnLx6Inz629tRH7Nmf2aTJ8zL6dTKUZOv4p7H0UDJt+3ihdfq8nDqRG/e3AUHuMpvpg&#10;n58Dww5dPaEvawB29UAHD1eVgFKXnUrnft0w0L8/RkcOx5hxwxAaNhihYwcjhAqlhTU2cijCqLHy&#10;OnwQwsIGIiJiMKLGDUF01FBMjB7OG+WP2OmBmB4XjLi4EMykZkwPQty0QPV+yoyxmBAXhrBpEejl&#10;NxR6EjMmM4Dk3GTY1c0ebaz14dLLGRGTAhG/YALhZQIWL+ADQi3m+8ULorGIn4nmzo1CXHwUQqOD&#10;0WVQb1I+Yc7SVA1fGxE0dAmJZp0dMSR4MGbOi1aBrMsWj0fCkiisohKWRyOBHWZCQjRWJPDYy6Iw&#10;a2E0fCP8Yc4O9xPCoW5nd3TkA9FRLAUpV4FBftdWrdcoazh6aYblCUCtxNNoYaSsG6/uNhgzpi+W&#10;L52Aoty52Fg8H1tWz0NZyRyUr45HRfFslBfNRhlBbOua2di0Zg5KCudg5bKJLN/B6NaXVhbBsi2h&#10;/BM7HlcmhnTtxoepOzrygerA/xQQlGFlFYvZCIXa9yoW080NbZyc0drKDDqWndCVcDx+gj9WrohF&#10;XmY8gWEhytfOQ/Xa2dR0VBZPRjkrR1lBNDbnTcT67AmseJMIF9Oxcc1c5GfGIn6GH0b4dYWhkwHa&#10;0TD4xIoQbE8Ly5OVqAnsqaF0GZL3IEj/4qFkz7dLJElDbd5dUrGwsSbcdrCw4Pn3wKIlMwmr87Fq&#10;WSRys8Kxd9dSQmEVgfAg/u1f9uLPP1bj6y+K8dXLXHz/ZQF+/LYQv/kyF1+9yMBXz9Px5dNkvH68&#10;Ci8fLsWL+wvx8sF8Nn4Em/sz8AX1/M40AqF4Pcbi7gUZ4pLZsxPx7EYcXt+bi1dK8/Dq7lx8cWcu&#10;nt2UVU9kFQd2luyQr54MUnGGEn949SQ7wiN+BMRRCg7P7BuJS/sDcPd4OM7uHI6KXHusnNYKiya0&#10;RNEyU8haqufZIWxf0xNrVjljHRu69QURWLo4gI2VEzrxWTB0soMZy1Tg0IZlI7OOzTs7w9DaROVU&#10;Cw/tx3sWh/p1M1C5Ohqb8iKwpWgKMlZGImCIB1xsOhIOBQwt4d3ZEkEBfRA/MxwjhvnA0U4XA/vY&#10;ojBrshpK/qx6IjYWDnzrMfzuVR7uXlmowHDftiCc3M/Om53Nk5sL8Irl+eWTZW+h8JVMOHmw8O/S&#10;Y9gU/prCYFN9CINN9SH8NQXCD7/7UP/ZYChbAUMBpEsHfXH6s4G4cmTUW6+hZibyX/MY/nUw1A4X&#10;a+FQC4hN4VC+u3xsTCMcBryVFhAlzlC7IooGDsWDy/tHvYVDiWU8xf/5FWB4hTB8mTp/xBdnCIbn&#10;+dtLfE4vnk9Bde1K+I7pD10LU+g4ODSCoSYpvCRfFoNUoFCAULad2E+aUoaujspjaG7RDtPHD0AV&#10;Da76glCC4CAFIwIdtRmfKjjcmuyDDSs7oyGvH45XygQUfxzcOqjRY9gb29d1RWWBO/aV98OtY7zW&#10;ExNwlqB35rNg5TE8JZ7AXYE4ukPrIQykcUpg3D+GgC3D8ONZ3rLW+FQ8vsa267bE9S5UXkKBQqmH&#10;L+4tUKlpbl2Ixe2LcSp/oVa3L/DzS/GNQEjj+AYB7+ZyGsvJePEgjUpnu5jJdjKHbWYh3jwrxuO7&#10;2bh2MQGnCIdH98/EMer8sYU0CpNYpzMJs7NQnNgTBYs9CFqfoixjECrzgrE+Zxyix/eFlXMn6Ft1&#10;gl1ne9i5mmNAf4JhrABZOGpy/FluA1Gb3pfgRmM7dyThMJS/n4AFM0bA2dUQZk5msGOf28nWDO2N&#10;2qN7LxesZB++KTcGWzKCUJY6RN2LurT+qOG9qBYvLiG9Or2nAkSReCQr+R9qyFoNNfcjGPbl/eqH&#10;rRnDUVkUheKcGAwd5YV25npo42iHDl4CeOxv2b92aAqDTdUU/tRnGjBUk2E/kBoZ5Xda/eeCoajJ&#10;Pj/rMfSWBaHZWcvwnHi3TA3h2tsLMbOisHxVHHJz56AwdzaKs2dhTW48CrJiUZgdxwKbgZKcOKzO&#10;no7VWdNQkjUVJdnTsCZnmqL2dTmx2FAUR4iYwc5Mow15cdiYH4fNhTOxefVcrC9ZgKKihcjMW4yo&#10;WRNg6uWCVgRTST/SkZCq62RNqNLHEP+eyMqeg7KNK7G1dAHKVhOmCFBlxfEEqTnYWjyHx6PWLOQ+&#10;ScjOX4Yxk0Jg4mKLlqYGBEN7GLo7qSFs1+6uiJs9DmuKl2JDwRxszJtO6JmqpqpvKZzG48ShbE0c&#10;ytfHY3PpPKwuXow5S6bBpY8XWloYo53ElrBhkKFp5SHUgiG3CrQ7s1zdXdHO3obWjBlce3lgZHB/&#10;LF04FsWZU1C9bgHq1s9FdXEsKvMnEQbGo4JAU5Y2BltTQ7A5NZiWUQRhbDyq1sbyWmchNy2G0BsC&#10;35C+7PxtCZyGaMHj63oTyHr1gkGvbujYQx4+gqGcT5fG86HU5BlCmUzqaOfsjLZW1uhkZ4nufbsg&#10;LnYMO/05WMt7uSkvFptzJmBzBs8jjeeQKWkWAmh5+bFSi/yxKdUPpcl+2JA2GmWFE1C9hveYwChW&#10;VQCh150A35H3q5W5Ido52TSCH/9bJpN40Phw76y2mslHvxQM2VDz+ZVAcAFDlY6F0N3J2grd+3TD&#10;7NlRSEuahrUFcTh5KBnPH5biX/68G//6l+34w2+2EgZX4+WjJDy+w8bu9nw8ujkXty9Px6VTUTh3&#10;JAynDo7GyQNBOC1DXEdDcfEEO64jQVQgLh4LVsHqJ/f50QIPg6zU8dXjRUrfv1jZuLzbSpWCRWbb&#10;SjqWr58sxou7mkkVkobl7iU29DIx5Rw79rNjcO30GFw+MVr9x7mD7KTk2AfYeR2kxb9jGNYkmWPR&#10;xBZYEtMSWzOdcWZ7gFpCa2OaO4qTfPg80CounojJMUPg0tUWRg6WMHZxIgx6asCQZWbh6QRTGxNY&#10;W+shMqQnthTEYvfmGdheymeqOBxVJZORsTQUIz61h5NZOzhaG8DdxRhd3IwxNvhTQvZURI4dBHdn&#10;ffTvbY2CzGh2qEk4tDMOFetH4rOGsSrG8OXDFJbZVBzcOQbH9kbg0vHJvOY5akWY14+WKS+FAOHL&#10;+wvYMc0naC/Al48+FmP4Xw2GkW9fNwW85qBQ1BQEP9SH8Kd931RNYbCp/ivAULaXD/nh9J4h2FvZ&#10;VcGhxBYKGL6NL/wPgqF4A7Vg2BQORU3hUGBRho7FY3hmv/9bMBRPvMQayoQT7Sxl0d3zvKeyjnYT&#10;OJSJKL8GDK+eCGD9bQTDg/44dywEF89Mw/mziSivXIqRoz+FnpU5Ojq7qKHk98CQ0gKhwGEntksm&#10;Cgwd1CiatU0HxI0fpGa/1uQGEQYHqeFJgUMNGPbBlkRvlC5zR212bwWGJ2r8cahMwLA39mzsjtrV&#10;nQmGrjhaNwT3Tk/A1cNhCgxPEwCP7/TDsR2+OCkJ8D9jG7EvGOf5/dWT43Hr3GTcuzRNTfB6xbol&#10;+UGlXfrxTbJKo/WNGGWsfzL5S9Ylf3hlhtLja7PVRJTnt2gE31qAxzcW4ImE0dxdhqf3VuDZ/QRC&#10;YRLrdyqlAcMvHmbh6+cF+P71Gvz2q41sV9fj9bMi3L2VivOnl+D4oXicOjIXNy8k8L+yeT8XYnVK&#10;H2QvcMHG5J7sPwajKj+QbdEExMYMhIOHITpa6MLK1QJW9p3Qq5s15k0ZgK1ZY1Gd5auGgKvT+qAy&#10;uRcaskegIScYVblRmDt1MByd9GDuZA6nrq4wdTCDjZMxgoP6kEHYX+ZOQCX7qup0/l8yAT2ZgJ4m&#10;6kXQ/BR1mX1RnzkA9TkDUcXXlRkaMKwkGFakDFBew82rurE/JuAXhKFizUyEjf0UumY6aGdryX5K&#10;Yt67EQx9VBy/NrfhLwFD4a8P1U5G9hq/F/0EDEUSG/ixFDQfVVMY/OB4WmnBUBEqT+ZDMNT1ckMb&#10;Nwd8YmGET0z00c+3L5asiEVO5kyUFswizBEaCE9lhKeNOVHYyBu0JT/6rTepojAaVUUTKdlGo7qI&#10;0FAsiuL7KFQUjVeBpxWF42hZifiendvmosnYUEzILIjH9PkTYeXliJaECgPPxnUTHS0JAB0Qwhuz&#10;pmA2qtYTCAsn8wEbj+q8cUryuiI/CuV84MqLpqBy3TyUrF6E8VMCVa631sb66CRZ1WVSCjvALt1d&#10;sGzxJELlAmzNJRBmhGNLeghhKIiWRjA2Z4/GlpxQXtc4bOH5lRBoFy2bBAcfR7Qw0UNrRxvCnwyR&#10;aqCrHRuJ9uyMZeKJrnjqXF3RxtpSQahTV0eERA5DYtJUbCFw1q2Lw44NVGkMdqyZgHpaQdXprASp&#10;I1CRNBTliUOwlarMGoEyVo5Kfl+zmuVbHIO1LPvFS8Zg1OiesOxiqWbhilfSpGd36BMKZaJNezmn&#10;RjCU1zIZRGYMy/Jy7V2cCWxmtIzN0HNAd8TPjkRxFuGa4L4lKwplmWNQnhHICjKcjdpQVbEqxcpL&#10;G6gRra+KVFp0aUOxOWUIIXEkynMIiLljsDZ7HJJWTcD46KHw6G6H1qa6tL4t0VGArxEMO3jwPGRx&#10;ck8+d7y3WjCUWdAiAUPta5EeYVvlJ2TlkqXuTLt5wlwSzBLIzTq702K0g0/PLpgSE6SGuPduT8KX&#10;T8vwu6/K8YfvyvDlswI8ur0S967Nx5WzMThOADy4ezj2bhuAbVU9sbnEHusLLViuZpQF1hfZ0rBw&#10;wqYSR5StdcW28h44tGsYThHarp+ZoADnz99l4i/fZeOH1ylKL+8uxrPbC/GYjaxqXKnH1+Jx79JU&#10;KgZ3L0bTGo/CLULIdcLBDUKESF5fOSmWPjvIA360rkfh4n7C4aHR2FvWB3nLjLBsSivkLDBQQ8pH&#10;qoYREjsjbznPL28w4WwCVq0IwZDhnjCxN4KepQWfb3dY+3ir4WQBQxNrY1hZ6SIqpDfr7CTUrY7i&#10;8xSECqq8MArJ8/0wpJsF7AxbwtZcF072+nB30seYgJ5IS4jF1Imj0NlFH317mCEnbRzOHknF0T2z&#10;UL3JH0f2RuPZvUQ1nHx4j3gLg3H2cDSvcwaheAnePFqJN4+XKzD84sFCBYaiLx4sUFCoBcOXd2Yp&#10;D+ujq1Px8DKh8tJEKlqpOfD7a/o4GAoENicNGDYHfh+C4R01u/n9fT5Uc0DYVL8UDEXvQ2Go0s0T&#10;IYS8XwaGWl0/JmlbAhUYnvt8OA7V9yQYDlITT2Qo+QahSeBQzUg+1XTySXNgKDOSNWAo5XdbZgtr&#10;h5KbQOGHYCgwKGColQCgxBQKHDb1Gkq84VUaZuI5lCFlmaV8Tzz0TcDwpvIaaoaTJdm15DRsCoLN&#10;giGh8NIxXv+RUQoMxWN4+dx0nDmVgLWls9BvuBf0baxg4OZOA9T7PTA0pCSJficJteJnMjvViJI+&#10;pYNpB9YxHcSOI1DkTUJtbrAaSq5K+bTRY9hHxRpuSfTCuuXuBJBuOLzVH8er/XCkYggNPslb2IP9&#10;oRvljtM7R+EuDdarh8coMDylwNCfYChtxGhcOBTG62BbcpplQiB8cmOWgkIBQoFASSDfVGLAvrw7&#10;F89vx+PFnTkU69xdGmj3WAcfLKaWsB7SkL3Heso6+/JRArerqESCYJKKH/6CcPjqYTpeP87EV0/z&#10;FBz+9ut1+P13m/FHGt7ffbkOj+5n4uLZJThzbB6unl2OJwTDqyeXoZhgmDHPkWDYHVVZBK18f/bR&#10;4zF/5jB4dDZCR9O2sHA0gqFpG/h0McWCqQNRnh1OgCbYpQlc91bD8ttyRmB7Xgj7+wmYPXkAHBw6&#10;wNLRRC11Z+loCi9vW8yc4stjz0R1bjj7ruGoSx9IKCRYJvZBXWo/1Cb3Jhz2w87ckdhVEMDj+aMu&#10;Zzj/ayiquG9VqoAooZ5guDWxG6rY99UX8VzWzcKUyUNgSA5pa2XC+9+FvMT+1lvWSfYhzH0AhVq9&#10;hUKRrJri/Z6nUKv2aj/N9yINGH4AcG/1C2Dv10gLhupkhVBlmLFRuux8pROWWb+fmOqjlakOhgf1&#10;R1bWXKzNn8WOaDLKcsahPCsM5ZmEpowAbM7wJ7gEoiqPFC/K4WveTFFNFpU9SqM8Pz4Mo96qJm8U&#10;avN9efNGUgQxgkU5AXJ90TTEzRkLey9b/r8uDFwdYejmBAOCoZmtHqLH98eGglhC0iSCYBiPHYS6&#10;bJlx5IfaHF/leq4Sa614HLYSHNcUzCSkDFM3s42pHjq52MOKsGFka4puPRyRuIhgWRTP8yWgpgUQ&#10;hkZQQ1hxqYyhtG6G8wENIAiHozR/CpYuHQ+7LlYqxq8dG4ROBBXxZklaG7U8DiXpX3Q9+N7FCTqW&#10;JrBzs4Kvfy8sWhCODatno44w2LBmHOqKw1BXEEyLhWWROZQP/kDU0FqpSdFYN5VUtcRkZA7idY7k&#10;vqOxTX5XOgUltIYWLg7h/emlPHPtbMzUubTnf7d2d+H5uGq8hZQ6L95zQ1o0MpO7ja2tgkKPbu6Y&#10;Pj0M6/IXoLokHvWEzi0pfihLGcoyGIxaVqIGadRorVVl9GYlk8atNytOL6o3z0/iNPqpVAxl6UMJ&#10;1iOwMTMYJdnRSFoRCf+gHgQVHbQnmHQi+Onx2VV5DgkuCg7lORRPYaO3UIBQYknFQyhb7XuJeZWJ&#10;Q5r4Hg+YSBqWXpKjj+K+lu6O6NrDHdOm8t6XLceVc6vx7cut+OpJCZ7eSsO1M3NxfN947G0YibJ1&#10;XliTa4PCTGPkZ3RCdooO8lLbEox1eX8NsKHQDFvW2KNyozt2VPfC/h1DcOlEpJpV++2LBPz4dQb+&#10;8kMh/vR9PhvGJDy/t5Rahkc3F+LRjUVNtBiPri/AI8Lho6sz8OBKLO5fngJZFeU2AeXWeXaM7PBu&#10;nI3ENXZwVwmHVwiHl9lJnt8foODw9G5f1K/pitwlhkiZ2Q4VOe4qrUVZpidyFlpiTXJXlK8ejaKs&#10;cERH9YO9qwna8Rk3dnOGDS1OW4KzhYcjOlkawMpaDzERA2jUTUFNYSSPFYDy3EAaGhOQvMAPA33M&#10;YWvYClYmbeFip4curvoID+6OjMSpmBnjBy9XPfT07oTUlSE4czgFx/bGo3ZLIM4cmaY8CtfPz8XB&#10;XeHKY3jpxFTlLXz9kB3Sk1X48smKtx5DgUOtmg4la8Hw8bVpLK8YPLoySenh5X8fIH4MDLXxg+/r&#10;HRg2lQCcQJ4WCD/8Xj7TguA7aHxfHwLhh2oKhM2mnyEM3j41VknAUIDw59QcEGolYKRiC1XC5wBc&#10;PjyycTZyAG6eDFTpaRQUcitQePOUPwEsgDAWhIdqZnIA7p8T8fUFguGFsQoM1XUKpDXOFm4Kgk0l&#10;UNh0SFnjOZTJKGPV8LF4DbWS95o0NiwD7iOTUO7TuHoHhhoP5bt8hgKHo9+Dw48NJV88KvGFI3Ga&#10;hpjEGF69MAOnTqxAaloEPHrawtDBFsY0WmVW8tsYQ4FCtq9q6U3lMZRMHO4KDA1l4p55R1hYtMe0&#10;cf3V5JOGAhr6bM+rUthuss2sTuuFypRu2JLkhY0Jntia7I39G0fiZE0gTtaOxIGt/bFnYzf2M46o&#10;Xe2J85/xHhxnuR0Zi7OfsZ7tZfnsDca5fQTmowLFE3H7fAzblFi1DKdKAyUeeQV781UaKHkvCeS/&#10;frKIsLhQbb99tpiguES9/u65AOSyt95EActnN+fi4Y05bL/mcCuv56l27PFNGr53lrHeJvKYafjy&#10;cQaViS+f5+GrFwX4/qs1Km77m9er8eheBq5dWI5r55bzd5m4cmopCgmGqXPtsC7RG5VZfVFJEKso&#10;jMCKeaPQ1ccERmZtYO1oiE6GLeDjaYxl04egMjcC9bkBqE0nqLEcGzL7Ywd5YWfeGLLDRMya2A+O&#10;jgRDJ1O4dHWFFQ3j3j0dsGIOobx4Kuqzg9mP9icI9mGf+ilBbwDqCevb2Z/uzPXFnsIwbM8lQ5Bl&#10;qjMDsLMwGDvy/dCQNYwwOVjzm5SeZIuh2L46DLVrp2NOnC9sXYzQ1toEHSQtngf7ey+C3M+BYXMS&#10;/mpOTfb5WTDUDik31a/2JDbRz4FhB77vyGPLbFEZdtW16IjAMYNRUrhA5R3amhdJUGKHQngqJzxV&#10;Zg5DBYGgWgoydzhvxHAWMguUhK2RBI2KBvBzUj9VlSUi+GQROKhqcbFnDyZsjiTsRfJ/JiN+bggc&#10;uligjXF7GLnaw9jViZXVHJZ2+oiJ6o+tBbzpJeNRlxfE4w6jNTZEue1r5b9406szh6jp6Vv5YJVk&#10;xSAivD86mrVGWzM9VYltWJnNHUzRq6cTUhZHsqOczvORiszzFzijNVGdznNM70cg4kOZzeuklbIh&#10;LxoL54fCzsMMrc311cxaWW1DpcAREPQigLF8Je+gpMzRYwNj5WaL4b49sWzBWKzNnYra0mmozOcD&#10;ywezmuUl1ohYRDVpfRvd3CyPVAIYwUsaFYl9qOK5SJyFWDXbCgLRUBKOqjXRhN4YLFg4Br0H0YK1&#10;M4Kus61KKaSSPBO0VFoebzcFrjKTTmbW6Tk58N6awNbdARERI1GSNx/16xexDKIJqKNRkSJWLq0q&#10;Vop6nkdDKiuGmlXXg+KW76tTJFiXlh9fV/I8lfud51fJylSe5Ysylvv63EmYNzsAnj6SgFSP52aj&#10;4lY7eGrKSoGzQOKvAUPJX+jjDkNJ3kwwtOB7Cy83WLjZoWtPV8TPCcG+PVl49qCcjddaNnJsoE7O&#10;w8HtYaha3xeleS7ISjREVpI+8tMNUJxthKJsA5Svs8b2Slcc2NETJw4OweXTIbh1KYrW8gJ88zIB&#10;f/pNHv7tT+vwf/7TJvzld2vw47eEwpfparjl4S02mPdX4Om9lVTCO91dxYaUn99aouLsVEN7fTYe&#10;XItTs5xvX5qMWxcn4cb5aJUA+jo7SUnXIR2heE8uShqPA8E4uYNwWNIVeYuNULjUhA2qB40qLxQv&#10;J9wuk6XyBmNTQRhWLg5C3wESb6kHA3trWLIea8HQ0MpIDXNNiuxPMIzRgCENt3IaUFowHEAwtDJu&#10;BQujlnC21YG3a0dEje6B3OSpmBPrh65uuujq0Y7/44dTh5JxfP987KoNx/njM1QM0vnj03FgZ5iK&#10;Mbxxbiae3FrIjkOSfmvA8NXDxY2ewv8+YNgU+rSfyf7a1/L5fzYYylDyfxQMZQhZO4wscKQFRA0M&#10;Bqlh5A+Hkm+cFMlwsv9/MhjSMOJzL0PKkrpGPIYChuI1bDqsfJMgqI0xvKMmoUSq/5Sh5F8DhpeP&#10;+b0FQ5WuRjyOF2fi+NGlNLTZ6bsZwMjBDhbe3h8FQwOCobSnMpysVkWhEW5gJcaXDuKiBqkYw7r8&#10;ENVmi7dQC4ZVqQQ/GnMy+aQyvRc+Xz9SrYBygcbU0cqhNPq92GfZYxuN1wuf814coZHFNuD85yyH&#10;g6G4ciSc9ysKjy5Nx7Mbs9QSkxLS8sW9ue/qErciCdOQUJZvny1VMPj147lKr+/Pgqwso4Fx8dTK&#10;RBV/HNkxHJ/XDsSuir6o30II29wb9Zv78HVfvu6H3RXDsL/BHyf3huPqsWm4c57t2WXW4/speHaP&#10;BvKDNLx+loOvXxXgy5f5eP4wC/dvJNNgTsPlkwuxNqufAsOSlZ4oz+hDOGQ5FYxFyhJ/9O9rBQur&#10;tnBwNoSJcQt079wIhjkRaKAB2xQMt7PP3JkbyjYwGrOiNWBo52IBV4KhpV0nDO7vioylYdhWEoPt&#10;/G1NEst+VQ9UJxEOUwezjxuJXcVB2FkUhrVLRyJhcm8sndANKdN4f7JGY//68dhV4K/AUPpA6YPr&#10;MoeqmNHaNdOweG4Q3L2toGdnig5urmjjJnmDBeT+BmD4wT5/N2DY0dsLHQUQnZ3RytQI+tYGCI8c&#10;obKUbyqYzE4oWAVyqrgJwkNNJh98Pvw1vMkN2RQ7qbqM/qRyPlwZ/Rq3BAyqNpM3JquXUm1WT6o7&#10;C1zgohuP0w8VLPw6UnllyUTCVxCcupiirVErmBEMZe1EA1tT2Nh3wjSCYXlhDLatpjWRN4oVTiqf&#10;Jo6jmlClYhEIKjU5owhg4ViTPUkl5tU3aYP25gYqUFjA0MrRHJ/2cUbqYloMrMg1fCiq0vgwEMRq&#10;M3rzfAWGeL7pPG9eW1VeADbmjcfcWX6wdTVEezYEhl0IKbyBAjgdPGRowYvgw/J1doKOvR0M7W3Q&#10;va8XZk0PJlROR30pgbaYkEKQrmbZVaXLeRMCU3oRvvjg87/q+P9qJhsbFJmFJaoQjx23tSzbuuwh&#10;BOKRtIhYOdbHYE3+NEyP80Pn7rZoa2WMT2wtCYcOhFWCFRstgVYZ6pbGzUi8ieZmaEcw7D+kBxKW&#10;TED1+sWoljCAFCnLwTyXPqwQhMHUXgRDSuIxKFUWAogKDAmJIn4v5a2BV14PrbHKzOHKA1y/dgoK&#10;0idhhG9XdLTURVsbE7UiiRpOVkPKLtCV2dy/ymMoQd/uMJbkzQRDS/EY8ncmThbw6uGAJYvDcfZE&#10;Mb77opaWcCme30xmxzIde6r9ULamhwLD0nwHVKz3JNT0wqE9gwg4w3D60ChcOROKR7em4KtnC/H7&#10;b1LwL3/Iw7/+qYTbNfjLj2vxh+9X49vXuXj1JE3FKb54mEQAJPxRLx9KYHZKE6VSaXhxP5kN9yo8&#10;JyA+u71UwdKTm/MIhzNwX5JjX4lVswVvX5yqgcQzEbh8YgzONQ6lXWHHcP7zYBytG0Hr2QPFS82w&#10;Jc0Z24q7Y2uaJ0qWO2MDn53ywtEozowk6PeBqaMBdKwMVTJrNTPZ0xFGNoawthUw7IfNuQTD/EgV&#10;M1ohsTpFE5BCMOzfzZRg2BLmtNidbNrCy1UHE0J7oCg9Fkvig9Gzsz48XT7BojmDcezAKpw8uAgH&#10;d01ixyrpLBbgxIFJOLQ7AueOTML9a/Px4t5SBYYylCyTTyRdzfO781R8oRYQ/97BUAt38rrp/k2/&#10;14Lhx9QcDDbVzw0hi/6WYKiFQ5FAkgYMNdLkMmQ9ONI4M/mERuI5lKHk/ywwFOATj6DGKApRnkLt&#10;sLJ2trJAo3wv6WoECjVgqIkxlITXvwoMJV2NgOFhguFhvidY3rg8G0cOLWQ72g/Gtu1g7GgHy64+&#10;HwXDjmyTZCjZgO2STD7RgCHrGI2vmROHKjCUGEOZ8KCdlawZZemJCiW+prEvkx0+WzsSF7aPw/nt&#10;Y7F9TTdUFjpjb1kvXJJwkoOjWf8DcJnb68cIxmcmEgqn4Yvbc/DlA02Mrkgb6ywgKDP9Zfublyvw&#10;/QtZcnIh69V0XD8dqia57avrzX7DA+tyLZGxTBfpS3WQtqQ9khe2Q8Lctlg+uw2WzaJmNtGMNkiI&#10;10Hqwk7IXWGJ0nQ3bC30QfWaPjiwPQQn90fj6tlZBMGlNMqT8OY5AfGLQhrW2Xh5Lwu3zi9D1dpR&#10;SJtvj6LlbijL6EUwJDcUjUF+Uij8R7qwb28HR2cDmBIMe3YxxnKCYRXBcBvhri5tAPuk3tjG/q8h&#10;cxiBj9CdN0GBoZOAobMlXDo7w8bWAEEjaTQnjcf21dHYQQaoSeyBqoRuqEqSGM/hqM8PwLa1YVif&#10;FITJvk7o49gO3azbwK97R2TOHYjP1k3ArsIgcoyMmAmQCr8MR6385+qpWLloDLzY13awN0U7Z0d8&#10;IsvC0oho92vB8BfoZ8FQYg0/lMBdc/v+Ev0cGOqJJO7LSTyGRjC0McaE6FFYnRuHTXlRKJMhYimw&#10;Ru9WvdzcjAEEvIHYlj0Q9SR6kZC9ovvMT5UaqPpMLRD2QB2hsD6zG8WHK7UrgYcAJGBYNBaVxROw&#10;dGEwb7QR2rKTsnCzhSmBwoDQY0OLIFbAsGASGorHoC5nGCp58wRUqwg0ysPGSif5jupoGdQWjWcF&#10;mILIsP4wNNOBrqUxwdAFVp7OsHK2QN9PnZCyaCyq8yejOiuA8CUeR1YcnmNNVjeeF6E1g+eczf/I&#10;8yMYRiJ+xkjY0rJpSzA07kLg6kbw8eqswLCTgKG7B9o6OKCdlTUcCGdjI/wgC3LXrpmOBsJslfJw&#10;DlQALRBYTwAUCBMo3KYgmmXLBkM1HGn92Hj0RwX3k2sSSK3j9+J9rcmVmVJjsLVkCvIzYxAa0hvt&#10;LfXxiY0l2rs6qUZM4mEEsmS5OEPCaycCa6tORrBwckLMlBCsy5uFurWzVUxlZcogng//O6U7xetO&#10;604JFGr+tyZd4jIIhzxXgcJaEaFWeTl5jrXSCGYM4bkN4T2mVVdK2Fwdhwm0oE0dOqGlmcRkWhIM&#10;XdQ5CQxKKptfDoYChSI3mHR3hwXB0IrXZ+7pBGM7E3Ttbo+khCha/+vw/atqfPu0kICxlNZwFHZX&#10;j0RD2QCqL3bXDsLRvb44T/C6Lh6Iq1PwhJb3m8fL8OOXafjn3+bj3/5Uiv/1L1vwL39cj99+U8iG&#10;LpMWcCoe3UnEk7uJmhl6D1PUhItnfP349qp3MPgg/Z3uEyLvEhT5u2e3tN5DTRyi5BN7KOlwrs4k&#10;IM7A3cu0wi9K3r9xalhZYquuHgvDyZ2+OL0zAPu29CcUOmFrugutVzZ22V2xKdEDm9nRVNHC3VIc&#10;jXlz/eHmY4U2prro5GQDKy8PWLPBNGaDaWMnYPgpNucQDPkcV2QE0CJvAobdjQiGLWBl+gmcrNui&#10;i1MbTBjdDWtzZiKZwD2opyk6O7bA3Bn9cGTfSpw8shhH900jUMerYWQBw+P7JuDamRkE4MUEP3ZK&#10;BMNX3D6/y87pzjxqroJDLRgKFP69g6FstftJbkNR0+9/KQB+TE3BUF5/qFvU39pjqIaTKW2Ca5Gk&#10;rhEo1IKheAvFa3j7TKBa8eQ/CwxlcolIZiC/8xxqUti8A0PCnngN+R8ChO/p7L8DDFUew5Fq0teV&#10;s5G4dXUODuybh5ipvdnPtFIGvUXXro0xhs2DoQwnS9tkRCNXnA16FvqwteuIOTEjCIZTUZ0dyHZe&#10;wLCvMv6raMBVitheVqUPQOkSHywbb4qMOAd8vo7XuHMSPt/UD9vXd8HR+oFqEtqlA0G4uD9IDSff&#10;OhWF++dj8OTKdIJhPF7fk+UlNYaVFgq/eboEv32VoLyEz27NwuXjEdhXz/Z4Yxf2g6bITdRByuKW&#10;SJjXAsvjW2DV/JZIWtgKqYvbEhDbI01ESExb3EajRW0pvl9IeFzYAanzOyAxvj1WEhaXExaXzWiL&#10;lfH6PK4DDe8++Hz7aFw4GYc715awXUzF6yc5+OZZAZ7cSMHemjCCoR1yFzmwzfJhn9YPtYUhKM2M&#10;QGSoD+ztdWBn3wGm7PN7e5n9FAyTe2O76jMHY1uWjLhFKTB0cdCDtaMZbF1tWf6dEBnyKTZmxaAh&#10;P5zsMQw1q9ifJbEvIyPUpI8kY4Siak0EVs4egE89OsBSpwVMW7WAQ6cWmB3hTRbgfxaNZh82lH3a&#10;QN63fuSVkbyfo1FREIMVC0PR2cea/bsB+zNbtHJzRduu3mhDyUIczQFe83o3yeSdJLbw3T5/NzGG&#10;el26KLBpZ++AlsadYEIwnDTRF6UFM1FRNJGFOhr1uQI24uXqgYYsQiHBUGb2NBASBQa13sIGJUKh&#10;wA5hq1YAS4k3ilBYl+HD/XxYcXz4GcGHwFlTOAZlhVFYsWg03D2N0Y43y9LNDubODuhkYQRbW31M&#10;Hd8PZbQWthXIzRuMCt7w8pSBBCdJUPk+GNYVR7FCTEXEGAHDDtCxMkEnF0c1vGbFh6k/wTB5YQgf&#10;hmhUZ/qywvLhkXPN1ng0NWBIAMomeOaPUmA4e8ZwWDtL4m595TE06d4VBixLfU9Ci4Chmzva2tmi&#10;nYUZegzojsULJ6GydCGtlCmoywvk+TV6UwlhDWwktikRCglfCqAVGPZT51LJBqSK0F3JCiENilif&#10;ApN1mXxYc4diKwGsrCASletmY84MP3Sy5nnZWKCjuwsbMy+CoZdqvKRBM/QgYNnboa2BIbx7dcfK&#10;pZNRsXomqgsmYHMiGw9CsXgKFRRS1QoMG8Hv7TA3wZRlXJtMYKQEauU7SQOgLCxCYX3mYOU53r0m&#10;Uk2wmR03Es5eFjQ02qOlnYVmMklXgiGBpa2746/yGBoRDI193GHajWDYU8DQg5DvCDM7Y/ToZY+s&#10;9Mm4d20zvntZycYyB3cvzMHR3WOxp84XB3YG4vRBduIXY1XSatF96undBfj6WQp++yYPf/m+BP/8&#10;w1r85YdS/Pm36/Dd6wI8fZCMO9eX48HtRLx4nIkvnmTSKhYgJPA9JPxRT++l8n1aE6UrPb+Xhue3&#10;ue+tVXh6cwUeq7jDhQTExcp7+PjGPMIhdW0uHlydhYc3eG7XpuLupUm4e3ESrp8Yh8MNIwiHAThS&#10;MxwVOZ7YmOaMiuwuKE/zQlmKF58NgnuBL2rXTURacjh6DnBEK6PWaha8BTstWy9XgnMn2Nq3x+Rx&#10;AoYyYzKcDTONvA/B0KQFbMxbw8mqHdztWmF8oBc25M1ENoHbt78VYfETzIn9FIc/X4GTR5fg2IHp&#10;uHw6HlfPxuPkwck4c3gyAXcunt1dquILxVv44q5c6zxqDp7elgX75yqvoaSr+TgYTtGA4eX/b8FQ&#10;o0i1jxYKZVUU7Xf/XcBQpAVCiS0UyconAoNNVz+RVDWaXIa+Kr5QvIX3zgfj8ZWxTcAwsHkwPBP+&#10;7wZDSUmjXfpOPOXaYWSReBAFFgUMJT3NrdMy0eUdGMqKK78eDEcSDGkcyhrKZ6NYv+dh3945mDKt&#10;DwytW8HAzhKmXTo3zkr+KRgaNobmaGMMDVzs1axkWR1o7lQBwyk03ALYfwxSRrMa/SEUChxKeFJl&#10;2iCkxDghwLsFwvq0xbqVfXGmYTIOVozAvvI+OL1ruMpMIF5DjbcwHHfOyHMt9WEqnl6bzroyg+2K&#10;rD8ezzo0n1AoMYNL8Yj15/rp8Ti2ZxR2lPdGxVpPbFntgE1FFijNNUZpjjHW55lS5kobC6yxld9X&#10;rHFRifqrqLr17qhf50F5or60M9UFdWvZ1hR5ELocULzKEnnLTJCz1Ihthz4S4vWwbFYHpC2zQNna&#10;Pjiwg/eCBuNLtoW/eVmIV/fScXTHBCTPsUL6HEusS+iMzUk0aHMDsDE7AjHje8HBti2sLdvBiH1+&#10;H4LhCoJhdXZ4EzBkH0m+qEsbivqsILZdUZg9oR9cnfRgaWcES7Weuz6mjBuIrXkE80yyCstZPIbS&#10;Z9XJZBKCYVVBKNbljUFMZBe2cW1gbdQONkbtYUJAjAnpgrIc/mdxqAqNkxHRimT+Z9Yo/l8IjzsR&#10;S+cFwbWLmZr/0NLBWqWKa0OgE7b6zwHD5gBQ1ATq/pqaG3YWD2PTfbRgKNOjP0xXo5IzS845iVMz&#10;N4SlvTGmTBzBzmEaO5DxqC3wR7XEBhBOJDZQVJslBUcgpMTTJR4tmQYuqskizGRphpDrMinlLdRI&#10;PIgCjOKZqiQwbubvKouDUV4yEctJ5Z4eptA1bAULd3uYuTnA2NYYbq4mmB09AJW0Fvavi8QOQqrG&#10;sybSDr3KUDKtsmx+VxyB9bTexozpA33TttC1MtIMsXnYw8rBAMMGylByIOp5bXXZI2hRiPeLVp1I&#10;4kJ4DZLvSFz+NXn+2EQwnDl9uMq7JKu5GHR2gYmKNekMfd4riZ0zZNm2s7eEiZMpwiOHYF3hTDSs&#10;nYravGA0ZA9X0Cd5lAS0GghU2/nQb2PjocQy3J5DaMzqpyBQxafwM1lfU5U5LU+ZkFKuknSyHHiN&#10;W9gAVRVPQlHyRAwd1h36tibQc7KHaXcftCekygQPWd5P0rzo2VtAn5aOf8AAFGXEooawX0M4qCZY&#10;SzzFNrl//J+K5G5UV9Sm9lDguj11ALaLpSZGAM9J1CBwyv1rJZWAytVFCdSKhcxzrMvxw/a1k7Am&#10;KxpDhrmhvRnB0NKE1rYmDlMmOQkYKhD8QAoeG1+Lp1ATX9gF5rwm855dqS6w7N4ZpgRKM2dLWNka&#10;YPAAFxRmTcXNi+vw5skW3L2SgEunZqnYt5sXF+DR7eV4dGc5QS4RXzxOwfOHq/D80Sp880WmWuf3&#10;n3/cjH/9k8xiLlXxMrcuL8WDm6v4OxkyTuXvMvDqSTZ/m4WXfP3ifoZK8PpcQJDfS8JXjbj/3WTN&#10;6ztJeEagfKs7CUqPbixrFBvyt68X4eFNAqIAq3gSr4lHMR5nDkXg2O5gHNrmjy2FXZHFxnd1ijO2&#10;Egol5lOeC5lNV10YhrU5EzA+sjdM7dqzvHVh4GgDC5aRqYMhHF10MG1iP2yhUVXNRq6CjWSFeMkJ&#10;hskL/NHLyxDmhi3haNkBLra6cLH6BBF+bihJj8bG/BjEhHZBV4eWmBTmiX27luDC2ZU4eXgGLhyN&#10;w6Xj3B6LxfWzhNvri1j+q/DqEcv6PqHwNsH35mw8piQm6sWdeBUTJUNe4vEQb4dsJVZKvn96cyae&#10;SlLxS5OpmMYtO0TqwUVCoqgRFH8OGD8GhlrA+1A/hcWP628Jhk31twHDn85SFiBSIvz9vCS+UHIZ&#10;vhtGvnsuiGVOCFSzkkWjlSRdjXZWspSDgK2kjbksMYHN5DBsqvfBUFY1kSXvJqj3sr+kutGujKJJ&#10;gC0TUUJwSSajHA0m/IXy/2RikNwHHud0uJJ89m4ySiiunmR5NEK3EsviknZJPILxeR7vyukJuHFp&#10;Pg7uW4zJU3qjk0VLGEjCf2nL2R9qZyRLDlXJiiBtvRENVTO2Q5Jg36QL95ElU0314OpshEXTCREF&#10;E9mf+CsorFhFIJT2Oqkb4aQ7tucNwvaiYMyPcEd3qxboZt0C00LtsbeShtWeiTix3Q83jozF1QP+&#10;VAAu7CXIH45gmUbipgyjy3N9MZoGVAzr0XTWnRmsN1PUtR7dPRiVpS4oX+OEshJHNGzpws8G4RIN&#10;gGsneX8ljvQUAflkIyiznK4cHY2z+/xweNtQ7Knog+2be6jttk083/VdsWNLT3xePQAHawdjX0V/&#10;7NncRyXh3rWxF3as746yfFesTjJHxoKOSKNyl5tjS743DtQE4Pz+iTQoaPjdSsSd03OxLr0L0uLN&#10;kLvQAZvFeyox9vmRWDJtEPp0NoEd++hOBLRe3mZInzcK9fnh7EdGaeBaHBKpZIyMEexLR2NrVgTm&#10;RPdFdze2bU5mMDDWQVdPC6yID0RlXjQa2N9Wq6F8cRjJSiYDIBk/anJCkbvSD76DLWFr0xq2DhJ/&#10;zb5ctwXCR7lhQ9pY7GBbui2L/8Pfb5U4w5wR/L8AlBVNwuL5/nDtaoaWpm3UCJha+rUbQa5b8ylo&#10;ZAnatzGETdUEAD+mvyswbNdFs0xaW0sDWDoYY+qkkQRDEnhRpAYMs8WDxcIWWMnsQzAkTFD1lHj+&#10;tGAoUFidLeqjVJPFG0sgVJ44BYriSZT4NIJhZnds4v4Vq4OxtWQSqXwM3N1N0V5WCHEj5BAMjWyM&#10;4OFmgvhJvMG547G/VAOGcuPfQaEGDGXotVq+K4nABgHDUAHDdtCzNoG5hxOs3O0IvfoEQydkLAnE&#10;ttWR2JY7AhILWZfBa+LvJTt6NQFNIE5N/mgEwxmxw2HpbNgEDCWNCgGMQK0nqXUkb6GVCRy7WGN6&#10;7CiUrY5FffE41GbK8QcTpnj+PKby/qX1I3gNJJANVB7EWpZddbrM9u3Bh1mGjbkvz0m8QgKrmgkp&#10;fC/L9wgYEtK38LjVRVHYIJNswgbDysUS7a3N2ah1RkdPiXukhct7bsAHWFL+2HpYYuKEEbQWp6F+&#10;taTJCeB9GKTAdActpLoMAl+2uM9pZfE/txECt/O/tosnUCb3iFeWlbqO51XP9+Ju18R4spx4TXJd&#10;Mpu5Pnskdq6dQJiRyT+9YUIQb2lujPaurmoVGImBbO/h8B4QavUxMDRj5TPt7q3gUMBQVvUwJxhK&#10;5R41xAMFGVNw+VQRXj8uw5unxQS6NDwmnAnMffUiT8W+vHmWw9e5Ksn1t6/z8YfflOJ//qkC//aX&#10;avzxNxsJhem4fyMBTwh2Iq038OWjzEYozFRQqAXDZ3ebgqEAoYBhoz4Ew0Y9vrHyp7pJcL1NOLy1&#10;UEleP7u7BA9vzMdNmTW5PxLla3shebEpEmbro2CBLTau7IytSWJY8flZHcaGayJiY/rDzkVf5drq&#10;yA7OxNUBpvYGcHLpgNiJfbGVRlV17mj+htazGBUEwyQ2dr26GMPSsDXsLTrA2VpPgWG4rwtKMsZj&#10;S0EMrfNu6OVGMBzrhs+2zVdgeProTHawsTh7aKoCw7uX5xEIExrBcBnLaBHLYS4e3YrH41uz1PCW&#10;gKFAYFMwFK+hwKIWDB8rMBQobKq/DRiKd/Cnah4AP6b//4KheA2bB0M5V/HWqbWLG1c/+bVgeIvg&#10;I9/LbyUXosCgQKHA4dkDQZphZRn+5X8I1Eh84Z1zPFazYEhQbQYMLx/1I3T6qtykF3j8K6cmKjA8&#10;fGA5pk3vx36mFYwcLWDKtseYAPgxMDTtLu89CYZuMHKxg56JLtxcCIZxI1GZP4FtqB+N5H6oVGDY&#10;E9VJPnxPMMxnW1s8BvPHdUVnkxZwowL6G2FLURhO7ZmKs5/xWo6xDAiG13ntl/cT4o4Slo+F4wrL&#10;9foZPmvnx+EGtxeO+KvlObdt7YLNRbYoyTTBulwLbCm2Q90mD+yr742zB0cSKMcQJKPw9EY069ck&#10;PLlOESyf3YjF8xtx3M7Ak6txrGPT+FzHsKxDcGJ3IA7UDSMksl/Y/Cn2VgzA/upBOFg9BEfqRuAQ&#10;t7J83+dlvbFzQ1dImp3SVBvlScxbZoaNme74rGw4n7tpeHV7BZ5fX0pYDMS61C4oXEYAS+yO8owh&#10;qM4bi6TZwzDYxxx2xq2h37YFenuba8CwYKwCQ8nMIbF+amKopJ/JH4MtBMPZUb3RzbUTnByNCYbt&#10;0K2LGRLnsk3Lj1IrplQR7KrS+0Gzmgn7qbSRqMkNI8COxIBexrCxbQc7NwuY23SCQUeCoa8HNqSG&#10;Y2dBOBrYr8qklzLhi+xh2Jzpy74sGkvmBxAMTQiG7RQYtuvsjvaEuPbdvH8ChYqx/h7A8Jfo58Cw&#10;vXwuy5e5OhIMTVReoCmTR2F9/jRUFsvsXT9CHoGEUKDAUGCP8FdH1RPsFBi+5y3UwqHmtcChJn5P&#10;A4YyyaMitRsqCIab+ZtyguFmdm4L5wTDxcUErTu1IhTK5BMHFe8oXsQ5kweiKo9g2Ogx/BgY1uSP&#10;QN3acQoMR4/uhU68kbIeo4ChhasNzK07KjDMXj4a20vG05IbqRkK53lJ/F+Vgl8BNTnm+2Bo4WyA&#10;VgTDjoRBEzYcRpJ1nUBtzIZC39kBbU07wKe3M1YsDUdNaSzPJRSVqYQuApTAlYCh8vQQBhv44Gq8&#10;hQPQkMsOPkczS7kyiefAh1kebLV/hkwAkcrB8mSDI7Oly3mem1m5qvggVxRNx8K54ejS0w2tTTui&#10;g7MjDDsTqjzdYULjoCPh2tDJAj37dabVE4Hy4umo4z2ty/VVYQDb+f/isZSJMDWZhFBRek9VJjuy&#10;h/DchmBb3lCVDLSOxkFDLhu47MEsL1n2SeBQ47kVQBQwrOZ5NawOR3VpHObGB6gEzC3NCYd2Nmjt&#10;4kj4k+FjJ8LfOwjU6mNgaCpgSOtMgWGPzmodYAuCoYOLGYJ9uyE3bRKOfZ6KLx5twY/fbMX3b9bi&#10;21fF+O51CbUaX78saEyvkK+WwfvtNzKxZBP+j3+qxp8IhQKB184vxL3rK996BxUMEgrFY6j0oNFT&#10;2AiFT+809Ra+D4bPqOeEww/15CbB80PdWq5mOIse3V7Cc1mGLx4mqGHuLx6uxJ2Ls3FwRwiKM9yx&#10;NK4DUmYaoGSpMxsuqT8DUFcSyrKeikVsUL27W0DfsgM62Zuy7tgpMHR11ccMGlVbcsbzWQ7h/WWD&#10;K6mlxGM430+BoRUbZltTHThZ6cLF8hOMHemEkvTxrJfTMD+mFz71aInIQBvUV8QSDJfj3PF4AmsM&#10;Tnw+EZdPzoDMwv7+iwwFh1/I6jEPFrIc5uLx7Xdg2HQmpcChFgzltUDjE3ZSj67GfgCFfzsw1ELd&#10;+/p1cKj9XVMw/JiaA8CP6UMoFP09g6E2wbWUg5y/eOnEm/frwFCGkTVgqPUaNoVDmTl7Zn+gmjl7&#10;dr8fLsqEEeU1lKF3KWPNzORfCoZXeZ2XqYtHgwhWoQoMr1+ch+NHEjBz9hCYObQjGFrCvKsHTAQI&#10;mwFDQ2+NJ1E8iiZsgwydbdGBYOju+g4Ma7N8IatsVMjkh6SeNPYlbKoH29Ah7G/CsGRyb7gZt4CD&#10;QQt0dfwEyYsG4ND2Kbh4cBJuHh2HK7zWK/v9NZNQjmgShsv5ntjri/0Ng1C/yZt9pR3WZlnQeDPD&#10;hnwbVKxxxs7ybjzOAAKhL6+TAM3yuCU5Ny/wmb3E5/fSeLYl4nkcr0I2ntAIe8l690bWMn+4mFqC&#10;V7JSyt2FeHx1Fm6cnIiz+8biSIMvDgoQ1o/E0W0BOL7NXwHi4dqB3A7EwZqB2LGxB9sXVxQn26I4&#10;yR4VxT1wdLuEHNAQvJ2Ap1cXYn9FADam+mCT5DMkcDWwD8pZEgD/vg6wM2wFvVYt8GlXM2TMZ3+c&#10;/w4Mq5Kl7xMwHKaAcXNmOGZE9oAPjWAHOwMYGLVFz67mSF04mv0tjV/J/ZtKVmF/KWFmlSlDyBx+&#10;/G4cVsQPI0R2gp2jPly9nWFua6IBQ39PrE8Lx/bCMPZrEjIn4Vzs0wQM00ep0ZalBEM3L4KhSXu0&#10;dbSGjmcXwp+PWpL2QyhUjPW/Axjq8LN2/F7HzQVtrM1g7myOKVP8UFoQ+x4YCqjIMLKAYU2OqI8C&#10;RAG9usw+GuijFBgqEawULL6bmaxAMVPy4Hkrj+EWQkllcQi2FEzGwvhQOLmYEgxbK2+hmZsjTOxM&#10;4NXZDPNiJDnmu6Hk6o+AYS3BsL50PNblxyAgsBv0jNuik525AkMzZyuYWOpi+CAn5CWEsqKOawTD&#10;fo1gKOAl8KsBw6Yew7hpQ9+BIY9lJDmtCIZm3TSzZPUdrNCeD82QYV1QkD4Z29ZNYzn5oipFZlYR&#10;BAlaTcFQPKwSVygzqqsk9jB7OM9hJOGqUbIQe84Allc/linLmfvW8HdyfuU8xuY0AmIuKwM779z0&#10;6Rjm1xttTXTQxspUMznG001Zv7p2ZmrpoMDAvshJnsKypiTJscQGEj4lJlTFEMp1Z/TkOfdCfd4g&#10;7FkdhL2lY7CnNAQ7SwJZWaXCjsDOYj/s5PMga1dKbKEGDjXDyhLrWSZ5GPMCUL12KhKWh6P7AA+0&#10;Me+IFnyuJIF6e4K0TpdfB4YmPpQMKRMMrSTBtZcbLF2s4EyrLyKkLzITCfhVCwhtG/HPP9YT9srx&#10;26824PvX6wiCsiZysZKA4u++Wac8hH/4fiN++LKEQJaICyfjcfPSEgWAb57lKmkBUT4Tb+JPoPBO&#10;Cp7caRw6/oVg2JwXUYaYH9xcovTw1hI8viNLV63Ey/ur8OrBKoJUAh5eXYSju8OxKb8bEuL0kDnX&#10;DOsSPdnQ9kR5gR+qSidjFQ2dfgMdYWyjB2NHc1i529Mi1oenmwHiJw/C1uwoNZxSSygUQNR4DH3R&#10;u4shobAVbPjsChg6W3yCkKH2KEmLVPm7lkzrjT7uLTF6qCHKaHBdPLMcZ47OwpHdUTj22QTcujAP&#10;Xz5JwfevxJu6nGW0mGUwj2UzB49uyVDyLOUNbOo1FDgUMNTCoXz+6Np0PLg89R9g2Ki/dzC8r5J9&#10;a8BQ4EugTKDu14GhrIUc/dZrePOMZlUULRzKkPLpfQE4s88P5yWVE+FQhq0FArVQ+EvB8MpxzZJ4&#10;F44E4jyh89KJCbh6fg5OHkvCnHkj2LbrwogGtCXbHBkqbtZjKDGGEvfM9snM2w1GNL50jNvDw80U&#10;i2eMQlV+NNtrXzX8WU4wrEjqQTDsxr6kB9vOodhWEo4VsQPgYdEC9gRDB9MWmBrphl0Vk3iOs3H3&#10;ZAxu8Nwu7/fFhc9l6cKROLxjCD6v74fPavpjf91gapBan13WaRd4lgTgT29Mw4vbcYS7Ofj2yXwC&#10;3mz12eMbU9gWxeH5XRpv3D6+NR2PbsTi3uUY3L86vTHMg4bZXdbBu4vw6uEyfPl4Fb56ksBjLcer&#10;u0t5f2Nxbn84ju0MxpHtwTi+czRO7grGiR0jlI40DMXnVQOxcwv79bXdsTHHA+uzPVG7rh9OfhZB&#10;yKTxd3slzn0WzfLph3WrvLElrT9qC8dg9arRiBjuASeTNuhEMBxAwMtUYBiq0stIfydlWSNp3dKH&#10;oqEoDJuywjEt3AddnPRgZ9MRBoTKvt2tCJlhqC2IJtCNQHmKxHMKE/Rj/8pyZ5tXy/Zu0Ywh6OzZ&#10;EY68Xx493GHpYAoD3oewAAHDsdjGc6rJlGTX/B3/u5Z9slrxi8C/ND4Arp4maGWkg/aO9uyrfKDj&#10;3R1tvAiHXl3eg8K/HzBs7veiJvv8NTDU8daAYWsBQ9d3YFixujkwJOgRCmtyCDkKDBtjCQl8AocK&#10;Bhul8SQKML4DQ5XHMLMn6vJ54/NpCayNROXqWCyYMxYO7OxbGbSFmQeJnjJzMIN3FwvMn0KrgTdo&#10;/zrCXO4IVH3MY5hHwCIYrsmdhFGjukDXqPVbMDRxtICxeXuCoTMKk8KU1SJDyWpihwTzy3HkGpsZ&#10;Sp4+lValUye0NO/UCIbuMPJyJRR6woxA08nOFCa2eogY21ctP7ZjDSsCrRyZoKHyAjYBQ5XDUVs+&#10;ObRoZBJBLmEqI5DnMQbbsyOwozAY24pGKkiry9EM14vnUK6xPL0PtqT3p/XEcuADv2n1XERGDYMe&#10;r62VoS6MeT4mni6wENCyMoCdmxkmTxyB9blxqCmORnn2SGxRw9IySUg7oYiVKaMH78kA7Fzrj+2r&#10;Q1DGCrUmaRituJ5IjfdBaeIQ7C6NwO61Y7CrOFAzDJ8pa1ESflMJ1azEW5MIh9mjULl2EtKSxmHA&#10;CG+1xmQrGzPoiLfQSzyGEmP4y8FQNdB8rcCwpxesWPbiMXRxt8KEsIFIWR6GzWumsOErxf/6H/vw&#10;P/+4jQBYRhhch69frsW3rzX67Tcb8OffluGPP2zGN6+LcevyMpw9NhPnT8Sr4eevXxbi9VOBwhxC&#10;YTZePsoiFGZoJpXwezV83AiGT26n4LHEIX4EDF/wsw/1ISiKnt1JVEvLPRLPoQwryyxmNqSPbwog&#10;SlLZVHzzNJMNeAI7tSnYkt8T2UtskLnQBtkLnVG0qg/W54Vh1bIgDBpMQ8q6PeuMMezd7WBl1QHe&#10;7p2UUVWWNZ71NYTPUzCNp1ANGM71RR+Cob1Za1iznjhZEg7NPkHQYBusSY3AtvXTkTZ/EAZ7tUJA&#10;fz2s5fNw/vhiHD8Qy85qLI5/Hq3iJL95no43T2SRfYktnM9y0UDhgxsz+f1M5Q0UOGwaa6gFQ0mr&#10;IZ89vMoO6+KHUPi3A8P7F2UiyftqDv5+Ts2BobxuTh/C38/pvx8Yhr4FQy0EC6Bd+xVgqIVDAcO7&#10;Fya+hUPtvvJ7gcNzB4Nxdr8/zh3wV2Aow8niNWwKh78IDAmFMpR87jBB82AQzh8bh0tnZuHU8WTM&#10;X+gLS+cOMKRBZcF252NgKMapgKF4DGU/Yxq6ujTGZURryQxfDRhmEhBlAYCk7qhIFmnAsK5gKOoJ&#10;hkun94enVUvYGraAtXEL+A4ywaYCnvORObhxYjKuEIBP7RyEw4TB3eU9sKOsO/bU9MHJzwNx52wM&#10;nqmk1vGsOwvUpJMfvliO371eid9/mYg/fZNCJeHH1wn4zcvl+P7lMnz7xVJ883Ipvny6GC8fzGP7&#10;FE+jLZ4G3Hx88XAJXj9eRq3Aq0dsd+4sYdsjKaaWc/8kHjsT3zxLwQsarHfOzWQZTuE9mIjzB8bh&#10;/P5QlXz7xC5/AqMvDtb7Yl/NSNSu74vNBT4oK+6JnRWjcOnYVDyiYXvzxCzs3uSH4uXuKF7Whf3X&#10;cKxNGo2YYG+CcjsYtW2BId1MCIYEwAK2UzniuWNfqQVDAt724nBsJBhOHtMVno66arlPAcOBvW1Q&#10;sDICdYVRqEgdxrInC6TKWsj9UJMxDDvY5tUVRWNe7GB4uneEk7s5XH3YP9obw4hgGEEwlBjDBoJh&#10;VeYQ/pYcIIs85PJeZgejPH8iFs30g6uHsQJDHScn6BEIdbx7oC0B8X8LMGwnJ029D4aEQi836Li7&#10;KI+TmbPZO49hyQTUFIcQDIcQmvoRXqhsEn/uQNTmEAi0HsO3cKgZVq7VQiHhQ6BLoLE2W0BooLKe&#10;GvKHYMdqWgdrgrFzwxRUrZmN+fPGs0OzJtzowKwRbCwIc129LLBgyiAFhvtKx9ECGK6grTkwrCYY&#10;1hEMV2dNwLBh7moii4GDBSw8nWHErRHhacQQVxSnRKC+iMrmA8jfyuQTLRhWZfIa+ZlYDjX5ARow&#10;nDIE5o6d0NrSAPpNwNCclqOpuz0MbAzg5GaM2VNGorp4KnYURxDkJIawH+rFIyfny9cKPAXyJJ4v&#10;bzC2FQeolWPyFg/CqpgeSJzcC0VzCbdsLHavDSIcEi5zJPiWv+Nv1XUS5rbyPmyUxNL5Y1BeOhvT&#10;pvnC0EoHrTq1RScnW5i4O8OS12xgawwPLyssmBWMisIZtNQI4VlDUCZ5FHlM8ZSqHIXpPflZd9QU&#10;DEbD2mAUJw1HXKQrhvfWQy+3Fujn0RKTA2yxNtEXu3gPdqwmuIp3VoYzWXHl+qT8xH1fQfCsJhhn&#10;JkdimB8rkJUuWtuaoAPLS9fL+VeDoZG3NNACht4Ewy6wZJmb0bp3drNEdMQgJC4JxfrCiQTDdfi/&#10;/uUgwXAnfviqnJC3Fm+ercHXX5Tim1el+N23miWcvn29BvduJuLY/qk4eWg67lxdgS+fyzBzkQJD&#10;AULRi4cEsg/AUAuF/x4w/JgkUexjwqAGEFeycZYh5pV4yc9f3U9hJ5DBTiCbHUISO9fZqC0djLzl&#10;zlg1ywpJs12RtXwwFscPwsD+ljCzaAkLNph2ziawtmiL7u56WBAjq6ZEsL6OVmCoPIZsRJPmjcKn&#10;XgZwtGgFG6NPuG2nwDB4kK0Cw52b4mgY+COknw78P22PotThOHt4AY7snoRdVUE4tX8ynt9dpcBQ&#10;vIWPJUbypmbSycObMgNcwHDGT8BQvIZNwVDei8fwZ8GwyVJ5PweG9y9+LMawedhrLvZQPInNqSn4&#10;/X8HhrIs3k/1nwOGEk/4cTAUSG4Khr/GY/gODCe89RqKmu4jx5DJKOdkybz94jUUOJRh4RAFgVog&#10;1EDhXwNDiTH0w7lDBMMDQTh3NFKB4ekTKViwyBdWAob2pjDvSkO/W+NayU3AUBY0MOvhzfeeakjZ&#10;qpsnTFztoWvcHp09zLCU4CBDyRKqUZnUC2WJhCOqPMmHbX5PgiH7mZIwLJzaB65WLWBl1BKWRi3Q&#10;w0sHyYsG4uSeGTj7+XgcrhuEXZu9UL/OFbUbOmN/wwBcPDoG9y9Pw8tbCwhphDvWLW1oxqv7kth6&#10;gdJXj2V1k2X47RcJ+OPXqfjT9+n48dtU/PhNOn7zZTK+er5chXk8u7cAz++z3ikwXIE3TxMIgsl8&#10;nUQoTCBAJrBOp+H3X+XhT98W4ccvc/Htk1S8ursCDy/P5/2Ow6VD43Hx4Dic2x+Bs/vCqUic2cfz&#10;3xGKXeW+qN3IfmvTcBzeGYF7lxfg8ZWlOLkjCutTuiJ/kRs2pg3CupRAzAjrDm/rdjBr1wIjuhsj&#10;Z76ELgURDIewT2YfnNwTNZI7OX0o+5xwrM8Mx8QQL7g76MDGUpdg9wkG97JB0cpwAiXBMGUwKpII&#10;hQoMZeSPQCm5JQsnYM7UgfBw04WjmwlcvBxgatMRJiafYPxoLwJnpMo1XJk1HBVpA1FONeQFsj+U&#10;cK2pmBc3ir8zQluzjtBxdkKHLl3JTN0Ihl3IVCIZdX2n/3ZgqE5OTroxVY0SrSBddtQd3JzwiZkB&#10;TJ3MMXlKINYWzULNxjjs2KhJWSPj97XZvthREoDda4Kwo2ikghYFg1o4JLQIEMpsZTVjObWXgq56&#10;QuSOwhH4bF0I9m2MwJ51Ydi1IRx7tkzBjs2zUbZmAWbOHgdrN2u0NtVXa+HKzEpLFwt062rBCjVI&#10;TT7ZQ6urIXc4oUbj8WoqiYEUj2HDugnIT4vE4CEu6GjcBqbOtrDi9QkYmlp1gP+IzihJG4cGwpuA&#10;YQ0fIjlHiTEU8FWxlPxMXtcXBREMI5TH0MrFCO1sjNXkE2MfSXLqDksfd5h7OsLQuiN69XLAqgWj&#10;VQNRn+2vjid5CiUPYFUypcCJFlAWrRGC8a51wdw3CEnxfRA2xAQD3VtjkEtbTBnhgOIlg/HZ+jBs&#10;LxqhAUMBOIHDxhjIMm63ZA7GlpwAlK+JxZz4AJjb69GiaYvW5gYwJ+S79fKBCy2jfv3dkL5sPC3a&#10;Kby2AFSqVDia8pPM/HL9VdxWpvdGRS6PWRCAGdHu6NlFFzYmLWDRqQVsaFl1tmyFOVHerGTjUJcf&#10;yPMaohkK57VpZirzmBkya1rAMAq5LGPfoO7QsyYYWhvS8HCCDsvq1w4lG/JZlmEcCfzWzko2tjeB&#10;g7MposIGImExQWfTTDZsFfi3P+/HP/1uB37zpoKwtx5fvViP77/chN9/X44//1iJb9+sxa0rK1XK&#10;lUOf0UI/u0B5ByUmUaBQYFCrt1BIPX07hNxEhEIZTn5yJ4lKfKunlNYjKOD38l4KvrifqrbN6Tnh&#10;T3IiPrpFIJTf31qlhpnlu9cP0ghPGWz0M/H1kyy84vsHl5fgUH04730/5C/vgZQFvREf0w2jhlih&#10;s7surCxbw9CwJYz1WsDboQ3mT+yBLWmj+dwFsv76ozyTyh+HZILhgK6GcLFsA1uT1rCnnExbIGSI&#10;A0pZfz7bMoPPZzhmhFphRLcWyFn+KTvnedjXEInaTZIoeKryar55zGu8T6iVlV4kV+OteOUxVFKT&#10;SuLegqGmM5unhpAFCmUrn8k+9z8ylKzVh0DYFBI//O5Dab19v0TNgZ5IC4O/RB/C38+pOTC82QiE&#10;H0oLix+qOTB8q8achVo1D4aNOuGrwFCzVrImj+FDbrVgeO8c4fDc+2CoOeePg2HT9wJ+WvgTMPyp&#10;NMPLIlkdRQ0pH5Th5FGUr3ots5TFa6gBwZ/q2qlQbt9Jcjle43VfORGghpLPHdIMJV+7MBdnT6Vh&#10;4WI/tu3vwNCc7Yw2VY0R+0oDdvSdvGRCSmeYSJvU1YP7ucPA0RrtDNqii6cFls8OQEXeeLbPI1GR&#10;2BNbEryxeWUXbr0IGhowrCkei/kxPeFq0wLONu1hQWPM3rIFYse74sTuWThGiKoocqccULvODUd3&#10;DcG102F4KOuIX4nDk6tz8ejKLMgayR/q5tlJSrJc3sOrcTTA5uLVo0V4Qxj87nUSfvg6Dd+9Seb7&#10;BDwnED66Q8C7MoNlMB23r87GA0Lng5uLcf+GeP2XQ5bAe/2IMEkg/OZputJvX2Qr/YaG4Kvby/Dk&#10;ykI+pzNw6XAMgX0Ky3YqNQ1nD07F53Xsu8oDsKdmDM4dlhVTFuDG0VnYUToUq5d7oCJnGLZmhWB+&#10;VE90s24La50WCOhtivyFQ8gK7DvZR8nCCpWruqr+RYZ4txMM12WEYXywJ9wc2M6ZtYOJ/icY2tMa&#10;RcvHEOQiCYTskySsSfW1osH8rS8q88Zh7rQB8HBpDydXE7h5O8DArD3MCIaTwmWxgCnYXjqJIBiC&#10;2oJgVBNO6yTmcM0UlK+eiRlTR8He1QidHC3QgX2rTmdxsHn/hwDwY/qbgeGvmZWsTvoDMNRVnbA7&#10;9Dyc0cbaFJbu9hg3ORC5ufHYXDob1eun8WGNQmVOJIFgHLYTzmSocXuhP+pzJb8Q4VCAkGBRz63M&#10;8m1ohENNPsN+hMJRaCgKJpyE8iaxU8segw3UupzxKMqKQXpyLEb49VfxUTq25jBnZTTl+Vg6m6N7&#10;V0ssiR2KagLX7tW8WXyofikY6hlpwNCSMGfkYA4TK134D/dASeq4tx5DAaMaSepMuGk6+aRWcjQW&#10;j8ZmXvOsuJGw5gPV1soI+p7OtB47w7InQYVlZ+ZmDysnE/gN90b+qnF8sKLQkMXrTZPULjw2JcOs&#10;mhm8fVCTTWgmVNeWjEby/E8ROMgYnmwsHAwp/Rbobd8SyXG91Cy2HcV+LGMJvuW1KQuo31sw3MrK&#10;UyYrvaydguWEI2dPA7Q1aQ99B0t4Dx6A4GiWge9ABPj2QO7KKNTkRvP6RlH9NfDLY4pnVJbiExCW&#10;JQvL80Ygc8UgDOnXERbmLWBo0BpmhE0Lw9awYiUMHWLD/6R1VRSi7qmkLFJgrY4jxxzA4xBmSyag&#10;IH08AoN7QZ+WWWsbI+gR6HS6aIaTmwKhVh8FQz67RnymBQwtuhMQJSzAwZQV3Bzjxw5A8rIw7Klb&#10;it+8bsC//vkA/vjDDnz9qgyvn2/EN2+24HffleMvv6/FV6/X4uql5Tjw+RTs+2wizp+Yw8aQjd+L&#10;Inz9shivnuQRBsVTmK0kr5/dz1R6epdw+B8Aw4/pxT3xNspKKolK4jl8eF2Tzka8ca/uJytP4Ys7&#10;spJKIr59kYffvub5PszA00srcP3oAhzbPhv1G6eiMD0S82YMQ+AoN3T10IWDWUv4OH6C2eGu2Jji&#10;SzD0Q0U6G+S0kdiaG4akOSPQv4shHE1bwdqwFWyNW8PRqAVGi8cwJQy7N01Dfck4LBjvAN/uLZC+&#10;wAendsfhs+owGowjcP5ILIEwSQOGD7RgyM7rH2DYLAB+TD+BQhFh75eDoXjF/vcAQ/lcYg+13kM1&#10;+eJQkBpKFmnAUDyAGq/hTzXmI2AYwGMRDI9KjGHI2xjD0yeSsWhJANv2jmooWa2q1F2b4FrCWLxg&#10;yL5U8hg2B4btjdrBx9saK+dK3xatJp/IULKkqSlL8MHWVT4oT+2FahrcFQWBmDvJB+72LeBm1x6W&#10;pp/Agob3JNbP/Q2x2F8XgvKizmjY6I1ju4ayPMYR8qZQ03D3wlTcOz+Dz3Ic7hAEP9SNc5Nx9XQ0&#10;Lp+MUrp2ZiKu87ObF6bh9iVC5e35+Pr5Kvzh22z88IbG5pMVuHF+Gg7uCsRn9SNwYGcQdtcH4PMd&#10;wTi2LwLnj07ChWMxuHoqFtfP8D8vxuP5zSX4hnX9x1fZ+N3LHHz/NAtfsE16cHkxgXQh7l5chPtX&#10;luP2hSU4c3A62+RwbKsMxuE9UbyXc/nMLMDR2jFqEkp5zmCUZQdhyaSe6GXfDvYEw5C+Jli9mACY&#10;54+G7IHsO7WzuqUvHqbAsJRgGBnkAVf79rA2awszgxYY0dsKq1eOxTb201UEQ8ngIWAoHsMqiU3M&#10;CeK9GY85U/rB0609nN01YGhk0QEmbPMig3tiXfY0bNswm5qO7RtlYYrJqF83nYA+F2vzZmFi9EjY&#10;ulvAwNUWeuyndPgcvIW5D6FQ1AT0fq3+fsCQD31HPuwdO7NzdmGBudqj19CehENfzJzlh/mzh2Pe&#10;1P5YEDMAK2MHI3l6D+TN74PNSZrVLjRL4n3aCIaid2C4PWcgdhQMxw5CUO7i/pgW6oTIUfYIHWGH&#10;4JE2GDXcFgMHO6JPfw9YEAJ1zDuhk5MsTdTlLRj2IBiumDlCBZfukpVPCHOSCPqXgqEJwVC8j0Yy&#10;W9NShwDngdUpAjfhBBtaGJKANLWnGgoVMJQcgiq3YSMYbikYj/iZo2DjYYq21low7AKrnl1hRojp&#10;SJC1dbHAuLH9adHwgcrnsTOHo57Hq5PVQ3hMGUJWxxcPYs4gbCsJxJb8IMRGdYa3G6HL+BM4WLVm&#10;Z94KXWxbYV5kF1RnhxCmA1CnZixrwVC8mv1RzmOWEQzLc0eiet0UpK6KRJfuFtAx04Gxsx36B/ph&#10;9IRIDBz+KUb79UJh4gRaVBN4Ltyfv1eTbKTcCHMCdJUCrtmDUEnYXzSzB5wcWkDfkEBoZwZnlp+z&#10;oyWsjFpjeG8LrEsPR0NJGHat9iVYD+R19oUsPF6dwuuUFWkIxfUl0ShKj0IwwbCTjT7a2JqqCtXB&#10;240PvyaR9Yf6aIyhTD6hZCjHXIZwCIamDmYqxjAqbACykifg5MFM/Om7z/BPv9+LH76pw5sXm/Hl&#10;y834/uty/PibSm634Oa1ROzfOxl7do7HiaNsZG8mKRj85ovV+PJ5wVsg/I+C4ZMmk0u0cPhzEiB8&#10;8UCOk4B715awoV+g4PDFXVrtstQeoVASZT+7nYBvXubixy+L8YfXBfjTqyL8/hkh8V4hnl8volVe&#10;iLOHcmipL8bqzCg2hL0QE2KPBdGuWLu8PyrSBmNLcn9sSh6qDLOk+OHo59GRBsknsBavMKFQjJOg&#10;ATZYkxSK3RunYNf6KCTGuiG4Twskz/bAwepobNsUgMp1Q9nJTldg+Oohr/PeMpViRy3A3ziULJIY&#10;w3+A4c/rJ1AoIvA1B4Yf0/9OYKhNZSOTUeR4l46MJhwGvlXTGcrNSYaStUmvRVIGMvlEwPDisWDI&#10;LN9LJwhQZ2erGMOlywJh52EAQ7YpAoaWbNdVrkJ20sY+3pqhZAWKPwVDXRNd9Oxuj1XzQ1DF/knS&#10;1aj2NLE7KhK6oTyhuxrWrMsbiuqi0Vg4tTs82bbaW7WCOeubjWULTAh3xu7aGBzdHYVDDSN5jaPx&#10;9No0PLsxHU9uxOHBlVgFhvd/BgzvXZmutrcuTGmiqbh6JgZnj4zDuaPjCYJTFSD+8DpVAeI3BMVL&#10;p6Kxt2EEtlcSXDcQpDb2R93WwdhRSRCrGIZtW4dgR/lQfFbji6M7QnHl6GQ8lPRUd2kQPkhTIxpf&#10;0MB9dT8Drx5ksD2QCXqphNFlOHFgGnbWjMV+treXT9BIvLQY5z+bgI1pXliXyLLJ8UfyjP4Y7KYL&#10;Z70WCB9gjnXLh2Nnvr9aUa0hXVba8lGOJQHDhpJwrM0Yg/BADzjZtoeVWRtYGHwC3742KE0Mw47C&#10;cezHCYbJfbiVvMb92NfxOiR0Jj8K8TF91YiKs5uAoRPMbExgwv5y2MDOmDc9EEkLQ5G4MBCJi/yR&#10;MJ/ntpht5JIIzJ01BsN9P4W5qw06ujpCV9b9J1+1Ize19fb4KRSKPoC9X6O/GzDU4QVKjKEkRe4o&#10;+zjZw8DJigVhAidPY7h76MPJvi1cbNqhm1Nb+HVrg5lBpPTFkmolANt40yQHoAYMe70Hhtvyh6qZ&#10;rfWrIxA71gVOJp/AlA+BKTsiQ+MWaE/ib9XpE7QyaAMdUz20NTMkmDrDyofQpSafmKCHjxUS5/gS&#10;kiapRbAFRpVnSsCmiT4Khk42MCcYGtiZwshcB74EQ4kxFFexzKxVw7yyBrACN+qjHkPj9z2GPWhN&#10;ujujlbEewdASsRNHYXPOVNTnhqEhYwjqVGwhzylzAMFQAmg1s3/raD3uKA1FaWYQgkbZwMKshQqi&#10;tbfTh611O7gSDKeHeKIsYzSvOUit2SxxlJI7UOUPpGRpobJMAmLOCFSUTEDyijB4dDNDS5alrpUp&#10;fAYPRuc+veDo5oARg7sgb3kErzWc1pck224C1QKcBDpJhVMjntjiUEyf5A1Tc56TlS4bTAd4+HjA&#10;jTBmZtga/XyMUZQ8BtvWhGNHsT9kmT/Jx1gnk1mSBQx5frSaG0omoTh9AkYH94ahTSe0tbEkGLoR&#10;DFmp/j1gyK1MPjHv5qGCvsVj6OZpjejwwSimtXf9/Fr8+fu9+N232/DVF+V49Wwjvnldhh++FSjc&#10;jHu30nFw31Ts2h6J40ficPvmSnzxJFd5C0UvH+UoEPzisQwn/8fBUIaDtUPCWjjUehE/lNZb+ODG&#10;Mty5sghPbq3A18+y8Ns3Bfjtq/y3cPjmURp+9zVB8Bkb3+uL8PTyAjw5Px/3zyxmR70Kjy7zvG+u&#10;ZYeynh1ICY7tTkDF6vEoXjkYm5MHoZzQvnFVb2xMHoytjWDY30NPzZC0Yn205VbAcHR/20YwjMGe&#10;9eOQPa8rxg1qgVVxzti1cSyPORRbSwbi/NFYNZQss6if3F6MB9fnUXN4HZr4QtHDGzP+AYZ/RT+B&#10;QtFHwPBdrOH7+t8FDGUfjddQA4byuyvHQhUIiqdQC4byWmYoN6crTVZBabryiYDhJZaNxOwJGGpj&#10;DFcmhMKxs5HqH8zZ0Vv0kLypXoRDtoM+PjAiHMrkk+bAsIOpLvr0dELiAg0Y1qo8hn3VAgGa1aIk&#10;xKofthWMQHVhIOLGucDFqgWM2AcaUp5ubbAovh9O7J+PG2dpWF2ZpZa++/bJEjy9PoPvY3Hv0hQ+&#10;27EEK0LiJQ0ANqe7l7kvAVEk67I/uD4Tdy7PwKWTE3HyQBiOfR6qttfPTVX5Rn//TRYNzQTc535X&#10;z07iOYTh4K5gfL7NH5/VjsTOSsLs+j6oKmX/WNob1Wt7YceWgTjYIGU/E7fOzSe0LlVt3FdPcvDV&#10;s1x88SgTb57m4PWTbJX+69RhCdmZiAvHeD4XFuLivonYmNIZ+YtdUZ45CnkLh8G/mz482f6MG2iO&#10;jSuGYVehv5oMWZ/WDTXJPiqdWk02+/XV4ViTPgZjAtxhb90GliatYWX0CQL72WJ9cgR2F48nlIuj&#10;R0bnBAzfeQwr88cjfmo/eBAM7ZyM4NzVDVaSYk6vLaysO6GLpzl8Opugi3sHpc7uHeHtYaTmN3h4&#10;WsHM3gz69jbo4OqKdp5kKS9ZotidbOXyPhBq1Qzw/VL93cQY6vJh1+XD3t7LAx27ekPH1Q3tWQg6&#10;1sasLJ1gaNkeOh1booNuS5jrf4Je9p9gmr81Oxk/fL42Ettl9RBaSeIda3jPYyixdMOxZ2MkatZE&#10;I8LPCSYdCRydWsPAtD0MLHWha9kB7awM0cHBRuVeM3KzhwUL3bp7V5i4ORJO9NGrmyVS5gViW/Fk&#10;WgVjG8Hwr3kMIwiGzu/AkGBjYGuiZiX7DpOcS+GoKyAYSj5ABYY91VCvmsgiQa+08sSzVl8oMYaa&#10;ySeaGEM2IJ1d2EBIjKEnDN1c0EJfBw6uFoiPDcTWXAHDMSwDWW6OjQLPq5pgKBNaZO1hsX7qaT3u&#10;3BCBwtRgjBxiC3Pz1jA01YGVvREtmDawtmiBqaM7Yyuto/qCYP52oHrI67JkqSUBwwEKDMsbwbC6&#10;dCJSE8PRpYcFWhm1QhtTAzj16gEbWjbWjpYIHNkda1Im8vdhhNNhPA9t2XErXshUNmQyO5plV1EU&#10;igkRBDNas8Z2HWHv5QQ3gpwT742BDHN7GaAgMYRgGIH6/FEq6XZD+iDUEQgrk/qiImWQAsNtayaj&#10;OGMiggmGsmRfW2tz6HkS/rq4Q5dw2BQItXoPDFm2CgwJhaasLJo8huIxJBi6EwztBQytMHHcYKwr&#10;nKWWxPv9t7vx9ReVePlkI754ugHffVlBMKzAm5elOHVsLuqqx2DPzihcY2P25GE6Xj3Nw5fPC5XX&#10;8Ok9SUuThTfP3nkO//1guIpwl6AmkTzjaxkCfguBP5EMH6/Aw1tLcffaQjy+sxy//7oA//aHDfg/&#10;/rgJf/qmiL9bjodXF/JYEjyegIfXFuDuuTg8uzQXr64txusbCfjqdgbe3M7DV/dK8Pp2CR5fysfN&#10;k9k499lyHKqcgn0Eurq8IVif0AMbkgdga85YJM8Zif6endR6oTaUnVFLOAoYDrDB2uRQ1tvJ2FUa&#10;hqIlPTB5ZCskxjmiYS3rQ25/bCrqq4aSn94mFN4Sb+GCZsFQJp/8UjD8WLqaf4Dh3zsY8hpOEQj/&#10;BmAo+70DQ837q8fHUmMUHF5s4jVsDgqv8to/BoaSruYKy+rSsbEaMDw9E+dOpyORUOHsZYJOtsYw&#10;YRtk0d2bhr8WDLsSCL0Ih2KgasDQmO2XOWXAtlWP7XafXo5InDcalXnj2TeNUn2hLHVak9QTZSu6&#10;YjO1MbEnSlb1w6TRFujduQ36dDNAoK8bVi0fg131C/DsbiFe3kvFV48T8ObBIry4PRePrs6AxA/e&#10;vTgV97l9cEFm7hMCWU8+1O2LMWp79wr3b5QGEGfj3uWZuHFuGi4ej1LLgx7c6Y9zRyL43Sy8frSU&#10;huZKpS8esA3ivpdOROPsoXE4I2lqdgfj6M4g7K+jsb+xL2rW9cb2rYNwaPsYHNoVjiN7InHqwCRc&#10;PRXP/1+Mu1eX4hHbvDfP2YY+Slf5YY98PhlnDsXyWZmLKwdjUJbVFQVLXNm/DUfJcl+E9TWGF/ub&#10;cQPMsYFguLPAj/1nX+UtrEnuSkjUgGG9Fgz93WBv1QZWpi1hTTAMGmiLTSmR2EMjWMBQyl/68rcx&#10;hhl+KM+NZP88AK6uOrBw6ARHQp1dZ0+YO9jD0t4KlraGsLTShZlFO5hYtIV+p1boQHDXN2gNfZMO&#10;arlEAxcXdPTsjA5e3uQlL7TzEaec+0+hUNQE9H6tNGDYBN7eU3Og9zE18/vWhMC2nT0IgyIN4X5M&#10;7cQdKp4c7quWUuPv9D342tUJ+i72MHC2hTGto05WxjAybg8ft46YHuaDzemh2EmQ2E6oUOsA82aq&#10;FTQIVGpLONxWMIwdzARsyZ8I/+Gu0Ce46Fp0VMu0GXg6waiLC/TcnUnihEYClxnPxYpQaMlKacT/&#10;NTDXRS8fC2QvC8OutbHYXhCCuuyhatazDPfKEnYitVJIFiEnfwQqi8KQlxqOfgPsoWvSBmZuEmPo&#10;BDNHU5gRwkJHeWJNYhi2FcqajCMJb4Q2AUEBw3QeL70XqgXqeF0NxeLZi8CkqH6w5APVwZbwxsbD&#10;qhvhtVtXGLm6oL2RHrp0tsLiOAlyjSb4BREAB/H8aDESlOVcZQawvJYJJOKZ21EahZxVoRjY3xaG&#10;5u2gb9EJ1q60TGz1YWvbDpNDu6hknnUFY/hbwhbhTVLeaCbI8IEnwJYT7Cqz2RBtmITUlDB49zBH&#10;e5aXro0ZnHp3gzMbNwdXe4wN6ouNWSy71RNQQ6gWD6ZMrJGYSvGSSgzHDkLDjtV+2JofhOgIT1jQ&#10;IjO00oO9tzOtK1fYuVnDxLQNenTRR17CaJUku1pmcKX2Q1kyQTqF5ySpagQOM3yxfe005BNGh4/y&#10;QQdLfbSyNIWOmyvhzxPt3JuJMZQVWgiNEuTdic+AxBVqrHRPNsbuMCMQWvbqDAtuVfJz3ofOXtaY&#10;NGEwCnNicPPyevzu+9348mUZXj5aR9hbhx++qsBXLzbg+sVV2LMtmg3wOBw/SCucUPfySaNn8EEu&#10;nt/PoQiC3L5731TynWblk7erntzVgKFG789KfipL4BH2JPGzVk/uNs46vrMST+8TEh8m49HdBNy5&#10;vkQNH0u6mgc3luL101T80+/W4P/+H1vxr38oxbfPU/D42jx2DLPw6Aqh6sYSvOF+XxPIvhNL/doq&#10;Kgnf3sjA19ez8eZqFl5eJMyey8CT05l4dCIF9w4vwaWdU7F/SxCqC4Zgc9YwlOw0TZUAAP/0SURB&#10;VBdEImH2cPRw1oWtPoHQqB3sDFvCnoAYMtgKpSkh2F46Hg0lo1G6qg9mBLdH4jQ7VOaOQHGiD9bn&#10;9mEHO0PFQT69y3O/uRB3rsbzWmbivng6ZAj51kw8uRmHJ9djlZ7dmkEonIOvHy/A108WcrsQXz6c&#10;hy/uSt61OHaEEmQ/5QNNfqsHsn4ydV8A8AMQlJnHskyapKtpCoTvvm9+RvKHUPhr9SEQ/qzOhOPO&#10;aULmL9DtU4TGZsDwY2oKiNePaWDo181Kbh4M718IaiK+b1z55OGFCL6OxB1e001ZmYPwduWoRleP&#10;hRHIwnDtOCGxia6fiMANgp7opngGTxEQP9RpAmITyfubJwmYR3k8Of7hEFyW9YQPBuLSoSBcPhzE&#10;zyjxIFKyLrQGiBsBmWUiS8FpJ59cPsbfHBuDa6fG4/qZWTh/Mh3ZGZPQtTvbYUtDti2OalKhKdsZ&#10;k56aUQrTHpIZQRYMcIcNjVMbtkmWno4wdjCBkWlb9OpqjuUzh2FjcgC2JLL9S/Zh39cDm1a6oWCu&#10;LbLjbZA22wEr45wwZ6ITEhYMxMaSqTjwWRqusd16dr8Urx8X0ABMxmPJZ3pVs4b6ncuxuHOpqeII&#10;gNNxi4Ao27uX4wh/hEdK3v9Ucbh7aSbuXJyF2xdm4ua56bh+NhbnDkfh1P4IpcsnJuHR9blqffPv&#10;X6bi9cOVBMnZ/HwKDb+JLLMpLCtC5bEYHN/NPrhiBKrW98OOiuHYUT5SpaTZUx2AzxtCcXRPFM7Q&#10;WLx5cTFkVSjR3avLcfFkPM4cnMbnIo73bioh7VMULvPClrQR2JwyGtN87eBNMIweYsm+xBc78kex&#10;/2QfJaN4qZIknH1yxlBsWzseRYkhCBpqD3uLVrA20wzH+w+0wUb297KknRpKTmI/LilrqMqUgaiX&#10;SbNFkVg4cwC6uOvDxt4IDp2d4ejdGfZdusCefZId39t52SpZd7GHmYs17y8Zxd6MHGINMw9H5SWW&#10;5OcSVqDX1RO67KPasc9qFgz/A/qvAUMFh38FDNkZq/WSeSyBQiWSsYyld6AMPN1gImtIOtoQYAzQ&#10;2cME0yJ7Y2N6GLYXBmNH9mBsy9SAoAwtyiLUteIh4/uGvGHYvX48NuRNxEhJH0MwbM1jtCSl63oS&#10;FPnf4knq4OYCfQKiASFBrDJTno+hgyX0Tdujt4Dh0jDsJGw0ELpqMwfzfwg1BK33wJDgJGBYUTgW&#10;eWlj8Wk/a+jSqjD1sIEZb7yAoYVZa4T5eqA0iWBYEE6o9SUY8liSvkWkwLC7mpRRlzOUYDgWawiG&#10;EyL6wMxeT4GhrLxhQ6vStrsPTAg7OiZ66OZthRWzfFFfNAHb8gNoOQ54C4Yqj6OCQp4nX1fnDGen&#10;OxHZCWPR91Nb6BFeO1jow9KN52lnAFs7XUSHemNTViTqeC2ymkh1cl+Ct4ChBjLLeX7lMpye44/q&#10;DRORkhwKr+6m6EAw7GBvCofeXnDq7kkwtMOYgE+xPmMKtq2WzPAjUc37I97QpmC4LXcQdq7xVx7D&#10;adE+cLTXgZFlRzgSCl183GDjQovJqCW6EwxzE4I1YCjxjQTgCokxFFDnOUmy68pMfzSUTkdW4gQM&#10;GeFFQ0BPrZesy3ssz5aO+zvPYFMw1G8EQ5mFLGCoyV8oQd+uBEN3gmEXDRgSdk3tDOHlY42YSYOR&#10;n8UG7MJa/Pa73fjmdSW+frkZv/myHL/7porWax4O752BnbVROLJvOq6cW4pnD3LwxZM8BYHN6adg&#10;KMpSUPiLVj4hGIqX79lbNYIht4/vcXsvQaP7q/D8cQrhNQdvnsoKK4l48ywFP3yZg+9fZeL7F6n4&#10;7lkyvnmSiK8f0Krnsb6+vgwPj83C5Z0TcbwijFayP+pzRqicWzsLAnFgfSTOVsfi+q55eHBwFZ4c&#10;5fmcXIXbB+fgaFUY6ktGoTyf97lwPFbMHI5ujnqw7dQaTsY6sDdopVZkGDPEGmuSg1FbEo7a4iCs&#10;XdUbs0J1kBhrhyqCYeEKL6zL7ImLR+M0HsPbywmE83H7Sjw7ghmNYCheQg0UPr42TenpjekKAhUY&#10;Ul89mo83D+bi5Z1Zar9/Dxhq4fBd/sK/XzC8I0u5NQOBzen2qfBmAfBj+luA4bVjvoS3UQQ3P0Js&#10;IO6d1wKhQGIzYCie1FOEPELg9aNj3gdD6t8Dhk2h8C0cnhzH40coOLx6eAzhYjQuHSAYChxSlw8F&#10;EA4JfocDCIe8Hl6zBgxZHgoMQ3D1BIGQ13qR4HhJciEKbJ5he3AmC4W509CrlxNMrIxh7eEK6+40&#10;QAmFpj3Y9nSnoerpBF0XKxixf5K4d33CgrRpBqbtVH8yqJc5Fk/tg4LF/VE0zwMlCx2QP88C6TMN&#10;kTrDEPmLHbEhXWa+jsK+2ukEs0Tcu74GLx6X4cWzMoJhAZ7eSsbDa8sJewtw+1I8RZi7RLgjHCoJ&#10;FFK3LlDnNbpzUaBvJuFPwI9w+BPNpOS7WdxfwHCG0lUFepNx9tAEnku0gsAbZ+Pw4u4yfHF/Bc9l&#10;sdr/wtHJuHScYHh6OuFwBstuKk7sHY8D20Kxp8YXOytHEhBHYFelL/bUBuHz+lAc2jkOZ4/OwK2L&#10;NHivrsTdKyv4+3mETJb1CR7jwFRszf4URUu7KjAsSwvBjEA7dDNugYkEw4oUP4KhrMo1SBP7n9aL&#10;sNgLFRnDCIbRKEgIRcBgB9ibt4AVy96UvwsYZIsNsnJJURiq0gQM+xImxVEh6W4GokGSZRMa5/Ie&#10;eTh2hK2tCZw7u8CZfYttF/bjXl6w6epB4HdSsvJ2UenezDydVV9vxf7Pis+BeTeyCfsfQ/5Oj/vr&#10;sq9qz36qObj7j+jvEgw7NAFD8R524rGMvCWJsweMne1haC1rFxsrMNyUIQGfwYTCQY1r/n5K+BFv&#10;FKFIgdunhKvB2FkaifU50Rgx1E0Dhmad0MLGDO3dJB+QDCu6Q58AKmDYqbOriuEQ72Ene3N0MmuP&#10;Pt2tkLV0LLavnoJaWeeVQCRwVP0BGMps2+o8DRjmpo7Bp30Jn4QZE1cbmIo30tFMDduO9euM0mQt&#10;GI5qBEOCm3gNZYp8EzCsbwTDcWG9YGqrC11bY1gQZGx7eMOuB8HQxQUdCIY9CSmr5vhhW8lkbGcH&#10;/VMwlCHlRjDMHsGHfJICw169rdDe4BMNGLpaw4RgaGffAVEh3tiYNY4AFq48c1UpAnK8PvES8ljl&#10;af3U6iVVuQGoIRgmrQpB566EL5ZXBzsTnh+tIG9n2DtbIcSvF9amRPNaxjeCISudgCGPoybZEAzr&#10;swdgF8GwumQM5k1nBXLtgE4m7dlQ2sGlmyvs3C3V8HLvrkbI5X/VrdaAYRUNgXKJ55Ahc/G4pg5C&#10;ZZYf6kqnIn3VOPQbwmfLQtLVmGg8wwRAHc/mPYYfBUNlwXvCopcXwZBGg6wDTED36eGA2KnDkZcZ&#10;jfOni/Cbb3bht9/W4/ff1uKff79deQzPHV+C6i2h2N0wEVfPL8Pju5l49bSQysfLh3nN6tm97J9I&#10;PIbvJbhuXPmk+VnJBL4PPYaExYf87PFdzfaBpIR4lo4//GYt/s9/Lsf/+ONGgmwhfvtlLr57mYEv&#10;HyepGYA/PE3Dbx4RQi8uwLX9Mdi7ZiTLuA82LO9G9UDJfB8UxndF0ZzuWD23J9Yt7IutCUN5L/yw&#10;uzAShzfG4EI9G/lt03GkPBLbSyTeRtIkRWP59BHoSiPEtmMrBYbORm3hatoC40Y68HkZjZoiGiWF&#10;/liT0BNzIzoiOc4eFbnDkLe8M9akdcO5g7K6wgo8vL4Ydy7PUZ2ZxDTduxqHB9enq+HhRwRCLeQJ&#10;/AkYipdQq1f34vHi9kwFjg8ux7zd950+DoYP5X0TOJQchhr9Awx/LRgKFF49OpIAN1LB4a0zkstQ&#10;C4SybfQgNoKhLIl376zmPG8cG/urwVCjyJ+oOVi8eaJ5MLyw35+gQdijLh0MaAREgcNAXDtK+Dsu&#10;KW2oU6G4ejKYYEgoPBpE2JH3kbhGMLx0JgNriuJooDvDyNyIxjmN/m7esO6lmYBixH5Dz8UWOg4W&#10;NLit2PbYwYxGsouPA4aO7IaI8H5YEu+HNexvNqWOxNol3goMCxdYYfUye5Rnd8WhqiDC8xw8vZaK&#10;1w9W48unG/Dq2QY8flCCG9czaVCtItwtxZ1LCwl+cwhVBLmLBDuBwZ+A4XTl+dPCoah5KBTNVICn&#10;lcCfSAuIAsYXjk7Cic8jcHhXqILFe6zHz+8sxeMbC9Vs5PNHJnGfGJZdLMGO5XVsmkq0f3jXGOxr&#10;CMTual+CIduamiDCYjAVggO7onDyQCwunZyLG+eX8D8XsLxn48aZeJzfNxmb2Q8WLfPG1rThqMwM&#10;wZwQB/Q0a4HJw8wJhuIxHEkwHNgEDHsqMGwoiUL+ihAEDLSHnUVLWLIvNzf5BMFDHbExg21bEfvK&#10;dLZ9yf0IhOyLqOqUgdhGo7m6IAyzJ38KNwd92JMrPH06w5P32MnHh+pGdYFTN3c49nCHg48HrMkh&#10;1gKFssqWtyQ0d4cZP5dRLH0BQ24F4j6aruY/oL9/MOS2I2XEz00JbkZOduhkZQh3FyNMjehFMBT3&#10;bTAaCGoyA1cDGppZswKGavg0e1ATMBSPYWuVZ6+FjTnauTkqUOjI4xvyPIzES8ibILEcpl6u/D8r&#10;GFvpoV8vWzWU3FA8mVAjayFqhlPfA0OJmRPY4UMlYJiTMga9+1ignUFLGLnYwFhy3zlYwtS8HcHQ&#10;G+tTxjWCoQwlCxhKPj95ED8OhmZ2euhI6JIl2Wy60crw8SYsO8LArCP69nJA6vxAwutEbM8PUK7w&#10;d2CogebqDFowMqwsHp7SSchaFY4ePa3QjrCsR+AWj6GxjQFs7PVU0s0NWeMJYOMIkoQBSfKZNoAW&#10;kSbPYhm3ZQoMgwmGk5G4MhjuXYygRzDUo0Vk5cMHu7M9wdAco30JDYk8VlFEIxgOVveoKRg25AzE&#10;ztWsQMVBSJg/CP37mMLItCUMaBlL0nFnTzuY0kLr39MC+UnhKh1NRfYobE0ZgPUEh02remLzKln5&#10;ZCDKMgNQXRqLlIRI9B7ojHaWOmhjbwodgqHEEep+CIU/B4aNcKgmn/TyYQWlJe/qqIaSe/RwxOw4&#10;f+SkR+HUkWx89+V2/P432/GX320naO3Ci4cl2LczFpWbQnDswCwFhW+eFyv9nMewOTB8di/jHRQ2&#10;SXD9MTAUr2FTCRjKxBJJR/P0fqIaSv7uTT7++Y8b8K//tAn/65+34J9/txZ/+LoI3z/Pwo8v8vH9&#10;gww8PrsY53ZMQk3uAOTEOyBzqj2ypzpj7fzuqFw1AjWJfqhJCmT9G4MGdk61SSEoW+6HjQuHY/3i&#10;EdiyQpaWCqCxEqzqam1eEJ+ZsajMnYRlU0fA20oHlu0/gaNBe7iZtoO3bWvEBHqyoRVvYTgq8nxR&#10;mtgHyyabInWWAzbT6Mte7IbVyT44s4/gdnUZHlxhh3ZxNjVTdV53L09XMykfX52OR1f/88Dw0ZVJ&#10;Cg5FzcFgU/0DDH9O78Dw6rFGMDz9cTDULomnwPBkmALDq4dD/h1g+FM1B4Y3TmiGkj8Ew/Of+ytp&#10;AVHjQfTHJYKhxCNKSptrJzV5Da+dGo3LhMNLxwmIMnv59HhcPzsDZ08kYN2aGeg/wBV6hnrs36xh&#10;6k5D1JN9oJMDWlkYoYWJPtqad4Kpix16DOqNoHF+WLh8GsoqMtiurCXwrMfji6vx6FQKbu+bjWu7&#10;ommIjcXNAxPx7MJcfHt3FX73LBs/vlqNb5+txstHBbh/OwPXrybg4qXFuH5xEW5fXEgwnE/NoXEl&#10;8XriMdTA4DuxfhEYm0KhQKKoeTCUfd+HQoFBgULxIso67PL+zMEoHNmtAb1T+8ep7wQM712eq9LV&#10;XDo+VYFhU509FI0Te8fh4Hb+rj5ErYS0ryEcB7aPw/4dUTggIxr7YnHxxFz+H6/vAq/vwnyc2TsB&#10;G9N7oHiFN8ozhqMubwwWRzijr3ULTBtuxn5uJHbljcA2GdWS9fvZJ1ck91BgWL96PHKWBcFvgK0G&#10;DE1bwdLsE4wZ6Yot2eOxg+1VbeYwDRimCBhKvz5IA4Y0kmdM/BT27IvMzTrBgbBv7WINa/bfSry3&#10;Vq7WGslryszZhvfcBiYSukQDwVhCnMgmHdkH6fl0hQ7VjmDZHNz9R/R3A4ZtlUv0AzDs3LnxtTsM&#10;2GGbeLrB0MmWFccArs6dFBhKDJx0NvUElrpUDWSIR0smNWiWlGsChrnRGDWcoGnaFu2sjdHSwVqt&#10;tCLeQgOer6QGMGWBmxACxFIzIyDKTTG3NcCgvo7IXRGhJp+ozPI/B4Z5I1ElHsPkUPTpbY72+i15&#10;3tYwdneFCcHQzKwdwv0JhqlNwZDnrtLV9CAQ9mh2KDkqog8saG2IF1MsCMuunrDguZu7OsHczhQj&#10;BrkjZ0korZYJKg9TfaakvHk/xlDj1eRDy/9sKJ2MTIJhz17WaG/SBgYEJysPexhY68PavgPGKTAc&#10;h4Y1hDmCZLnM+pVVRXhessLLVsJseeYQ1LDDr1kfg4TlwXD1MFAeQ11Ck4W3Iyw9bdSkGAHD4lWS&#10;0Hs8aghzGjDs1wiGkoBbck32xzZJqVDoj9WpgYgZ74MunoboSJA3MusAO4nPNGuLwX0dkJ8Shbq1&#10;sajID0VZli82pw0hqA6nBcjzTPfH1pwwVK6dgZW8Z936O6KNgKGjpfIUticY6vF5+3Vg2JlgKJNP&#10;CIZd+ZywzI1tDNGzhzPmzAhEVnIkDu9NwVcva/HH77bhzz9sw4/fVuPymVXYXh2N/bum4dblJMJg&#10;gfIWyvbFo5xm4E+jp3ezmlGGZvi4EQwf30pWYKiRTCBZ9VYy+UQmnTTVU+qBpKC5n4SvXxBiX+fh&#10;21e5+PqLTHz1RRphdg2hsADfPc3EN/cz8OZGKm7uj8ceSWuU0BsF8e5ImWiLLUtY15ICsDsrAnuz&#10;J+Cz7InYkzkJn2VOxv7cWBzIn4HPc6Zhd2YMtqdPQE1KGBtJPiPpEoIRhBpa6LU5NBIK4pAcF4ge&#10;1h1g2boFbNq3hLNBG3SzaY/Y0d7YkjkOtYURKOfzsjG1H6HQHhlzHLE2qTsyFjhhdVJXnP18qpqV&#10;eJ/Ae/P8bNw4z47ogmbW5P3LsQS2aYQ3zTCyDBNrh5JlCLm5oeSfQuFfB0MtHL7vOfwHGP5aMPzr&#10;Q8lNwbBx8skZnqPEFx4d86vBUF43p6aQ+Fby3U/AMBhnP/PHub0iP5zfJ4AYgAsHuD3kp+BQls+7&#10;Sgi8fpq/ORmEi7zWC0cpAuPlU5G4fHYazp1eicqKeRjp60Uw7ID2xqY0rO2ga2eHdhbmaGMsaWws&#10;4drdE5ETw5GcvhwVVUU4eGgTbl2vx/P7DfjyQSW+f7gFv6Mh+rs7Wfju+gr8cGc5/vw0Cf/0Kh2/&#10;f5qCbx4k4s09mYCWjAc3VuHG5aW4cmkBNR83Ls3DXer+FerqPNy7QjBUsYEzPhA/uzSL+87ma03c&#10;oAb8BPRk2PinunlOM4R8gxAsHkABQY3XUH43S3135eQ0FU94YHswPqv1w9E9vI8np/I/4vlfc3gc&#10;8fbNwtWTcWpI+frpmYRrQt/RqTh7cBIBcQIO7xqPQzvH87cTcWj3RMLhBG4n49xRXsvFpTQgl7Ot&#10;WIzTe8ZjXao3SlZ60dgdgV2rI7BqojuGOrVA3ChTguHwRjAcwLZLE2MoYFhJMKwrikLW0iCM6G9D&#10;MGwFC5NWsLL4BBH+HijLmUAwjEBdFo3lFPKBJLlmn1mTOpj9sR8q88IQM8YblgafwMq0Azw8bODm&#10;YQFHR3ONnEzh4GQIeycTbs3g6GoOF+7j2NkO1p4EQ1d7GLOPkn6pKRgqNQN3/xH9XYFhW8KODrdN&#10;wVCbvsaApGxKQDRysUcndsguTlowjFCeiLo0QkZqn2bBUIaSd60bh415k+A3krRtpsNKZ462zqx8&#10;jTGGMgPVRDp8AQAfDw0IeLkqMLSwM8SQAS7ITxinhpKVx5Ag2hwYihesjmBYXTAWeYmh+LSnOXQ6&#10;EAwdrAiGLjB1sKC10A6Rfl2xIY0WRlMwTBMw7M7jdG8+xjCyL6x43QaSBJVlZU6QtpB4FA8XOLla&#10;IcTXB0UJEdghMYa5H4JhP54bH9RMiYPsh8qcUWhYF6MBw97W0DPXgbGTJcHQQc3gVWAY3IVgGIGG&#10;tRGo4XmUE7yrWMblqb0Jhr0JhnxNwKspYGe/fgqWLx0NJ7dO0DHRhQ7B0NTLAeYKDC0VGBYljse2&#10;1RMI6r4sQxlKFi+mJvm2gKHEB8qKLDX5/L4kAhnL/OA/whkmZq2ho9MSxqa6MDZqi6EDPJGbMhU1&#10;6+aiqiQG1cXRqGaFrSueyHKPQmVBNLYUTsGWtXOxaMk4dPnUFa0sO6K1JINVYOgOPcLerwJDyqSb&#10;9/tgaG1AMHTEXMJN5qowNkQr8NWzSvz+2wb88fs6fPViI2ExHtuqonDxFIGMVvrrZ0V4/jBX6dmD&#10;LDy5m4knd36q5sFQMyv5LRTeSsKjWwKEzYGh5DBMpt7lM1Rpa+6uwtfPMniOJfjTdyX48mk67l5b&#10;wPNYin/6zWr84U0hvr6XgW9uZeL2vgXYUxSCtXN7oiS+O2oSRxL2QrE3awKOFsfhWPEs7M+Oxf6c&#10;mTiUOxcHqQM5c5TU67w52F8wG3sIi7uzJ2M369+uvGg+72xAc6dg9+oFyJ49Fn3tOsKqVQtYUPYd&#10;WqCbdTvMGN0VW9LH8dkKQ3nWSGzJGIiche7ImueMouVdkD7PASXJPji7dyoesYOTBv8WO4/rMkQl&#10;Q1sXp+PeJQFDjcdQwFD07GYcXt+fg2+eLFSSCSjiNRRYlO9kn18Dho+vTv4JHDYHhaJ/gOHP6WOT&#10;T4I/Cob3zoY1guFYXDsS2giGmuHk/0ow1MAhwfDzACXxHp4/OAoXDwe8B4YXjwXg3OFROMPvTvO7&#10;88dCcf7kJFy+mIBdu5ZjbHgfGFroo62REXTMLaBnZQUjB7afbJOGh4xE/KI4VFWuxdWL+/Hy6Um2&#10;B7sJclv43K3BFzdK8OZ6Pr69mYlvryXi9YX5fL0APz5cij88XonvHixhvV6Grx+swguJyb2jCSe5&#10;e3Mxbl+bh9uXZxPA4vHg6hxKIFETM6iNIWwqgUIZ7hWJx08bP6iNJWwqDfiJt1ALhQS70wKGGlBU&#10;sYNvFau8hdvLh2Jb2ZBGOJzG/4jnsVi3BQaPxyo4lNdaQLx6coZa7eTE55MUHAoYHt4zie1xtALD&#10;88d4nheW48mNRDy6thwnuc+6FG+sTfBGfd4o7GX/ljrNA6PcWmC2vxGBbih25Q9XKWpqCYa1jWBY&#10;kTkctexn0pcEYnh/W9hatIE5wdDa8hOMC+yMstxGMJQMKQTDGrV2P/u4NA0YlmcGY0Kgs0qX17Oz&#10;BSJH98WkcQMwNWqo0rSoIZgaPZivhyGGmjJhKKbH+GPSpED4BQ+G94AeKoTMWBxl3uy/FBx6Q6/b&#10;f7XHsBm14QlJjsLW3o2ffQiITdSaEiBs5emu1Jr6OCC+A0PxGmrEi+d/dOBrfRaIESFOZidrwFAf&#10;8ZMHoTyXcFWojTFsHEomnDU3lLw2azyGDZZ4vLboQAtMx0PizVyVF0mXgGVAGDUkHMjsL+UxlLgy&#10;gqGZLcGwPzukxCg1K7kmy5/QKZMn5Pg/BcNtMtV9dSSylweiH8FQt2NLWLnaqrgBOxdrWgutMd7f&#10;CxtSwrEjfyy2ZdMSEa9Zek+CVzeUp/hgSxKtGXXuQ1CdH4yCpBCMCfKGhUPHt2BozQfD0tMNFi62&#10;cHW3wvjRvVGySsAwCjvzA1Tm9tqMPqoMRLLGsQwBV2URavN80UCYy1w1Dj162aK9STsYsEysPB2h&#10;b9UJVo4dER3eA5vyCHIl4cqyUnkbCYcSz1eW1kt5DMtY7mXZfqjaEIuVy8NhS3Bt2bE1OvE6Tbwc&#10;YUk4tKIlNOhTJxQlRWHPegJd9iiei8A7zy2zcVUWWXKIxxXwrMkZwgo4Glvyw7FqQSB6d7dBpw6f&#10;QE+3BfR57D693DFn5hgsmxeClCUhSF8agszloSzvUKQuGo3EBcFIXBKOhfPHYmzUCNj5OKADz6e1&#10;sz3ae7hBpzOfQd5v8RR/CIZK/NyAlU/jKdSkqjHv4QPz7hS3Ft5dYOJM6LU1VvnDFs0ejTVZ0ajd&#10;FIsH14rx4zf1+N1XVbhxMRVHPp+Dk4fm4+Etgt29XDy9n6305B6hUIaG+bqpl1ALho9upSs9vJlG&#10;6z5V6dEtzfDxO2niCwUOH91qBMLGoeTHKodhEl4/zFRL2EnaGpmkIcmgv3+ZjT9+W4Tff5mHr5+m&#10;4sW9FWo5uX/+fjV+/6IQT8+twKnKGFQlDsPmRQNRsXQUdqWPxaGCSThaNA1H8mcQBGfhYM5sKh6H&#10;cubjcM5Cbj9Q7gIcLFhAOJyL/YWzsU88ifnT8Vl+LPYUzMIufrdxZSxmBw1CfzszeHRqB6f2n6C7&#10;WSvMCGL9SBzLZyEMm1KGYmNSP5Qm9EDRks7Ime+C1Hh7lKb2wImdE/HokngDluD2eelA2CEJGJ6d&#10;SrCIwb1zUwgTMYQ4gboYBX5aj6ECw8cL3gND8SrKfu+L0NcEDLVQeI+wpx1G/pjeB8XxzerBJY3k&#10;tRYYmwPAj+nDlDZaNQeGd89GEqj4Hx+oOTC8c5q/Uaua/DJpwfCdgt/pZOB7apq25toxf2oUrh4V&#10;aWIMb57yx73zwXh4KbRZMLx3LpTnpwHSGwQsAcMrh0bj8hFCWzPSgmJTNfUuaqFRdFvS2JwerxlC&#10;JhSqz+X7RjC8dkSGrcVDOeYtDJ7bG/hWZwmJ4jG8InDM85OE1yqukGB44Ygfzh7yJRwGcBuMM4cj&#10;cenCMhw/no7MrDh07eGGDsadYGRtASMbM9iw3xg6aiBWrJqPupq1NH728Rn+nM/qbpbNFtw+mYu7&#10;J9Lx4kIWvrqSiW+upeA3N5PxxwfJ+PPjBPz+4RK8uToTD05Pxosr8fjhSTK+eZjE53ghbl8iEF6d&#10;i7s3KO4jM4vvc3v/yuxGxavZwQKJWijUwKJmCPgd/Gk8ggJ2H0rjHXwfCrUrmTQn8RJKvKEMKX9e&#10;H4AD20ezrCYQAOMId3OV11AbYyjewsvH4wiGM3HlxCxcODqT4B1HuGQb9dkUwuFUHPt8Ok4fIlSe&#10;XUYwTMbdC0uwtyJQgWHJii6ozR2K7fmBWL2gB8b3+QRzAwwIgoNpxA5DQ9qnqEhgP0w4rBPHSvZI&#10;7FgXg5SFARjQwxz2lu1gYvQJwbAlokN8UFU4+b0YQ5mVLGDYkDkMu4sCUZkVhPEjLOBq3BJjhrkj&#10;Z9V4bCqYiq2FsdhaMA1lfL0lfzI2503DplwqZwq2FMdjTf5cpKfNQXDEKFi628GI3GLUVZxZHtDz&#10;pthPqfR/zQBec9Iy19vPmqSp+WXpaprRx8BQm9T6PfH7XwWGko+nGTCUvHOyYkUnApy+DCUTDN1c&#10;DDF3ylBU5EVpwDDj42C4LV9mJY9TYDiovwPaGXwCXVszwqCzBgQInM2CIbcmzgRDm04KDAsJhjtK&#10;pqIqQ+MxFO9bFcFGvGcChuKhVGCYPwrb10gsQiD69zSDgX4r2LGCu3R1gZOzOWzNWmKCnzvWrxpN&#10;MAylZTKYYCiA1EMDhqk+KEvpqh5GWXqvtiAEhSljMDqAkGKnC307E5ipmUqdlcdQYhFcXM0xLriH&#10;SoGzoygSO2gJicdQUt6oIW5K1kgul3PNGojKXD/UrY1B8vIx8O5mBT3zDiqHo4W7AzoSDO3dTGit&#10;DMWmQl7v6ihU5QWyEo3UQG+Br2bmdd4IVObLmrdjUL5+JpYujSD4mqCliQ4MPRxg2tUZJp62MJJY&#10;vG7WBLix2FE6BbU5ASwrlh/PpTqzF19r1nGW1UuqZQIOz7uO/1GzegxKM8djSmRfuNp1gEGHFuhI&#10;yLa2NoCNpLGx04GLQ1u4KrWHu6MO3Bw60GjogC5dzNClhx1sPC2h72yJ9jQo2ro5Nz5TrAwERAlR&#10;+KVgaCzJZrk17dYVZnxGjR1sYc7nUALGlxJQV2eMYyWPYGNP6/xVBb57XYabl9Jw/sRyXD1HSLuX&#10;h0d3sqmMJiKwERCbDh0LFD6+ze+aAcOHbPAf0up9TzcFCDUeQxVbKDOSZYm7O0kqufWTmwl4dF1m&#10;+a3Em4cp+O3rPPzmC3Ygz1Lx9aNEvLm/El/cWY4v7yfj1c1EnNvO+5M5AqXz+mDT3MGoXRaEz9Im&#10;EgBjlQ7kTMehvPhGz+A8fiYAuBiH85YRGJc30VKlQwWLCYeLcDB/IQ6wgdvP3+7Lj8f+Ir4vWYHd&#10;BcuxccUspMSEYdLgngj0tkNAZ1PMHe2DdcuCUZU2BhVpvnx2h2BTUl+ULu+GosWdkTnXCetonBzf&#10;Ho2HF5cR6JbingyJsRO6eSaWmkIwJBSen0qY4LYJGMqw8cfAUL4XOHxfMUrNeQybg8Gm+gcY/vcA&#10;Q60EEDVAKBNRGqGwEQxvHo/gfzUFxHBc2BdMMAzSQOFnQTi7h/qMsLjPH5cPBanzUud2eDSuHA8h&#10;yAThwmHC44FAnNk3Gif3ReLM8bm4ciEPtVXJCBk9CFZWBjAx7QBzy47o1dMdc2dNQF15ES6f3IYn&#10;F3bh4t4SfL55KRqKYtTEifLUkez3RuKz1cE4snksru+ahC/PLcQ/PUzE/3yZih8fLMNLAt03txbj&#10;377Ox798VYAv7yXyGZnN9mEBXj1cipcP5uP5nXg+4zMIT7L8XRwNH0LixXilexcIiOdn8XPtkPHs&#10;t95ArUfwfe+fVgS+Ru/e1VMCcYS/E4RDbj+U7C+Qeel4jILDgztGY/+2YEJiEI7uCVPewrsX5+HW&#10;uXgFhxePSqyhHE8DhpeOz8bFY7Nx/shMnNg/XUHhif0zcfbwPILhSoJhOm6eXowdG/1QsqoLwbAz&#10;+++B7IMDsHHZp5g5UgdLx5oSDAdhL5lhVzYZIskH1SndUZnCPip7BLaXTkbSfD/07UZot2xLMGR/&#10;1AwY1qRowFBmJdemDdF4DNP8MG6oCToTDCcHemJTFnli/RQ1xFyZG4Kq3NGozAlCRdYYbM0cg83p&#10;7HNLJqNh00KsL1mM0WMGw8jOGB0drdDJQxMCp+clo19kpf9WYCj7/how9OH3AoZv4ZAnL1t21uLZ&#10;k8JQYGhlCE93UyyIHa4yve8oHK0mn9RpJ598AIbiMdyxNgIlGZEYPMBBzcCVoWQ9T4KhFgg83WDA&#10;czNiYRuzoLVgaCzBnwTDYQNdULgqCttWszKmy6zM/s2Cocza3V0chB1ropC2YAR6exmifdtPYGlj&#10;BGcPK7g6doKr5SeYEuCOjSv9sT0nEA0ZA/nw9FJgWJHWnQ+QBg7rJPN67nDUFYYqMAzyJZBY66CD&#10;rTHMOrtoYgwJy9YuNnB2NEZkgA/WqmV5IrEtZwTPRYZ+e6pzU2CYpvH0VRAMq/L8UVUyCSsWBsG9&#10;swn0CFoWMjXe3VGBtxOBatqUAJTmz0Zl6QzUronmeYQTeMdh+9pIPrBhqCoOQwUrQlnhJGxcOxuz&#10;54TCwsGYYKjPcnRVqV0MPXi/CHJubsZYGu+P+rVT0VAQTPgYrMCwKqOHAkMJ8q2XGNEUzbnW5g3B&#10;tjWBqCmZgMxloQgZ4QZnwqGRSWsYGreDkZkuTC10lIxMdWAsy/CZS/oGgrO8t9GHmbMpnxdTtHU0&#10;R2sXe7SnAaDH51aMDT0+V+9B4V8DQz4PMvlEngtT7iuTiAQMh/R3RcrSMJSkhyNvlSzfFI03TzYQ&#10;Dstw/0YObl2WodoMPL6Tgwc3M/DgVhoe3ib0acGwEQibQuHHwPD+9STcv5bQRCv52cpmwVDBocQU&#10;EpgeXFuiFqT/3Ztc/OXbInz7LAUv7y4hFK7AN5LM9u5KXDkwHfs3haB0aU/kTuuMdTP7oXZxMD5P&#10;noSj2bNwiNqfOQMHs2c3DhnPw/5sAcNFBMOlOJq/AscKV1ErG7Vc6UjhMhwuEC3B4XwCYt5CBYmH&#10;ipbgYNEKHFidiD0FCTRilmDDsjjkz45EWowfVs8djZrU8diWGUGjic+BxI4mD2Sd6YM1S3xQuKQL&#10;tmQPwLGGCYSDeYRAQuFpiUFiZ3RyGm6cisFtwqEGDKeyk5uk4FBATyaaCAz+WjDUwOGk9+CwORhs&#10;qn+A4X8tGF46HNqstBD4S9R06FmrG9RNJQ0cagAxgmA4WuncXoHCYJzZTeDbHYBzu/0IcEG4cpDg&#10;eYjHOByOi/sJkfsJkdye+zwEZ/aOxem94wg48/Dw6hqc2r8a86aHwtvNAk42HeHjboyo0QOwLmsx&#10;TmwvxeXPNmL/+pWsB9EomjsSxXOGYM3cgVgT3wdr43uheJY3cmOdWXfcWZ/64UxlKB4fjsMPN1fi&#10;Tw9TCYl5+H++LwV+vwk/PE7lNU3B8xtz8fs3iWwTFuP1gzmEJ0loHYs750WEQwKgBgpn85mayc8I&#10;hm9jA98fIhZP4E/F+ihQSPATIBQ1nUDSVDJsLF5Gbf5CzUzlMfisVlZB8cfxzwjsZ2bh/uUFynso&#10;qWc0UEgdn8XfxfP1XB5rDs4cno1TB2cRCufiwrFFPFe2kdezcOnIfJTnD0TBMnesT+hKPiAY5vli&#10;68p+WBxihGVjjAmDn+JzguFnuQPQkNoDNcnsjxPZT2WPRP2aiVgxh/16V2OCYfuPgmGtpExrBEOJ&#10;MZR0NVuTfTFuoAm8CYYzQgileVHYuS4SW1IG8Lv+KOP/buH+m1cNwKaEAaqtq8wOwLYNcdi0Zi78&#10;A3tCz0JyBJuio5uzyqIiIXcd2J/9/wIMZfUTDRx2Rjseu52AIQGok3j4HG2UR8vbyxKLZ/iimlCy&#10;o0gLhqTzZsBQJoRsKxmrwHDoICfoGbdFRycrwiBBk/8jUNCR/2HIczMmbCkw7O6lwFBmJZsSMkYO&#10;8UBR0gQNGGaMIrwMQHWmxOz9FAx3FQWgNn8MVs4YgN5dDNGuVQvo6rRUnkML/ZZwNmyBaX7O2LB8&#10;JLZnSQ5DnqvMRhYwzOhJMOz+vsewEQwDRrnD0KqdmtghYGjl4wkrbu0Ihva2HRHu56XWa9xZGIFt&#10;2bLsnAzN9lSgJcPelbKEncBYjsQFBqKyZCIWzvGFg6sB9Cz1YSHHJICbEKTsXC0RHu6HjNTZ2Lp+&#10;Ma2WeagvjcPOjbPQwAe1dn0satZPp2ajesNClBTNxuTYQJjYmaC1pRkMacmYEQxlOLkjwdDKThcz&#10;YgahumQKdhAo67OH8rx6aWIp03vy+nujLkUqEctRRCjeVjyCFScClcWTkLwoAP4j3GHn0FGtJGPp&#10;aAZbN2s4eNrD1sMB1u7OsHJ3hbmbk1qX2sjZCgYuvMdUa75u4+HE50pWPeGzxK2+uOG1QKjVz4Eh&#10;nwc1K7lbZ5jx98YsIwtbfYwa5om85AkozQpDyoIeWEur8u6VbAWGzx+sxqPb+QTEbMJhGu7RYr1/&#10;k5BHOBQwfCwxg3ffxRU2BcLmwTBR5eV6T9dWcD/NUPKjWzLzWAuIsuX7W8vx6mEyfvdlLv7lt2vw&#10;T98U4qtHKwlB8/Dm3hK8vrsID87N4nPNjma+F7KmuKI4the2EcYPpEzF4bSZOJwRjwNp8djP7cHc&#10;+Y1QOFdJwFA8hAKDx4sSKNmuoJY1SguKK3CUgHgkf4kCxhMliThStAqHihMJh0n4nFC5tzABewuW&#10;YyePuys7jlb7VG7HYyct6O2ZrFOScyxxADas6I0NiaznxSNxrD4alw+xYzgygwAwlZ14LGFjKq6f&#10;mExomIw7Z2Jw9xx1YaKCQ4kZFDCUCSe/BgwfX5ui9EhiCiktIDYHg031DzD8LwZD6uJPFNKsF7Ep&#10;DGo/E4hs+p3Wk6jxGMrsZy0UajyGl/aPxcV9oTi/d7QCw9O7AnF6RyDO7QjChd08zufjcP3QBNwk&#10;6Fw9GEFIjCAkRlGTcO3QZFw+MA23TyzGo3MFPE4R8lZMxcTAfogJ6YcFk0ehcHkMdq1Zif3rErGD&#10;Blkd62T5chrjS0OxjW397tQIfJYSjr3pEdiTPga1CSOwfn53QqIH8qc7YtPirjhQ4o/Hh+bgL/dz&#10;8H+9WYN/e1OE11cX4RTPUbyd989H8dmfhhd342gwzsKzW+I5FAjUgKEGCmfx+SEUUrcoLRBqPYMC&#10;gQJ2P5UmxYwW/jSevqnN61gMzh2eqNLXiCS/4ekDMlt5LPY3BFMhOLWPZXl2Nh5dW8ztHFw/LTBI&#10;KDym8RZeVmA4D2ePCBwKFC7E1dPLcO8y29frOTi+Jw5Fq3yQs9AVW1M/VQtVbCfwlREME8dZEgyN&#10;ULmiJ/bkDMLubPa/qd1Qm9KdgMf+OXsUaldHY8nMIejhZaTA0JSQ17zHsH8Tj+FgbMslfCYHILyf&#10;ObwMW2JWqDeqciPQUOivcvCqPi9FEmmTARrzH5YndWM/OBT1a6OxafUMBAb1UHMB2tuYQ99dvIVd&#10;0KELwU4caE3A769Jy1xvP/sACv+mYNicflWMoXfzYNiWnXQ7iQMU12kjGOoRDLt1tcHSWX6oLZ6M&#10;nQTD+p8Bw7rcIWryydqsKIKhC3QIhnoOloRBV+jLGD0hpiNBwIjX9v+y99/RVSTZui9aFg9C3iIJ&#10;EN6bwntvJCHvLQIJWZCEEfLee+HlLUJCIAnvva+CgvLV1Xb33r3tOe+cc/uOe8Z9433vm7HWEgJE&#10;dfXeve894773xzcyV65cuTIjIzN+MWPOGQKGxhKVrAVD/bHmMLYchY1rpqIk2RcnCTYylNwgM4G8&#10;A4biJ0gw5M1uyHVERvRauG2aiWkTTGBno4dJNsMww3ow5tt8gmjnqWzkNqAtYx2aUhezUojlTMBw&#10;Pk6kzcbxpBnq/MXHsCHfHgXJjgoMDSyGYPgYI5gSZKwILZLnaMwEC4yxGg7nDVMIhs4EQ5lNZY0K&#10;aJGhZGU1Fb/CzGWolvU8ia5yQG2JL6LC1sLKdhSGmAyH6ZTxGMNrN584Bsa2xpg6ewocndYgyH8D&#10;Qv2XI8RzHiL8FiLUdz7C/KmgxYgIWY3o0M3w812ORSvYczEejiHWVtAXwJ7H8pwxHkN5v/SNP4WX&#10;8zwczfNFW7ErWnLXsBwl9+BrMKxP+kyTcihtPqFxHprylhHot/BhdMehPG/sjd6KRUvGK6upHo9p&#10;NtEKtjMnwWbmdFjNmAHzKTNgyAdGf4IdRk+wxcgJ1hg2wQqDJ9lg2PTxGDx9AgZNGYuhU8dBn3Vt&#10;BMvul4Kh8bwZMJk3DWZzqBkTYTzeDBY2o3hPpqMsKwiH89xxMHw6cg/Mx6WuSPz2u8P47feHFBy+&#10;eparwPBLguFrKMzEty8IhFow7G8pFBgcGAyTBgTDl08SqAPcV2Y2SVD6+nPRAfzm6xT8298V4//4&#10;L4fwP//tEP77H4vwu1f78d2jcHz7cBeByh1dR1ejIHoyUnxtUBZGQN+3FV0HfXA+dSfOJe9Cd3IY&#10;etMJgxlROJ22C2ezI3BGidtyY3CuIJ6QR/AjGF4s5lJpr9KV4oO4UpREQCQ0FhAQlWWRS34WMLxA&#10;KDxfloweAuKZgv04X5qA3pJ49BQQQgt3oJv1pafQk5DoglM5EmS2ji/NlahOX4G28i240uqH+71h&#10;BItwAsUOPLm6g1AYzHV/PL7khy+uUjf83gDD75/tfC8YCggO5GP4GgzFcqgBQ6UBYLC//v9g+EvB&#10;UFLVvAbDZ/9OMNSB4GtptunAr78eEO40UOisgPDuOZHO6ij7CBxqh5gFDlWuRI2PocbP0IVg50I4&#10;dCEYbsONDntcayccttnjVpsT7ra742GXD571BuLFxRB8eTUEL6/twJdXduKLizvxqCcE906HcL9Q&#10;3GiKQc/ReBzhM1e6Pxh1edFsa+Jwpnw/zpXv4/OwG50ZO9GVtRNnMoJxOjUAXck+OJ3ohc6DHmjf&#10;R0hMJCBmuKM9zZ7guAyHIxegImIOKiJnso1ZjrsNvvjxWix+czcOXwmonXbA1bYVuNW1Co+vOuDl&#10;Qz/85hWfi2/j2XmKZj3cyfoVRr0GQwWFWguhDgjfD4UUn8W3gVD8A2+fD3hXF/y0OQv9VT5DkXy+&#10;1i0BJS7oaXVUcHi920fB4Yt7e9RcyQ+u7OIxQ9UQ8p2LBMSLEQTDcNy6EIX7V+Pw5BbfhU8K+Pzm&#10;42yDH9KiJiAzajyhazlaclaTHVahJmEJcrdPQIq3OcF7DtrSF1GfoSFpugJD8X0XMGwo8sLukBWY&#10;NUUPlhZDYWT0EazMCIbb3uNjqCaFWE0m2IJjKVvh8Jkppup/ggiXeWgs8FZuWTIFbgPbvPpUHoOq&#10;TZ5PzWPbPQstBSvRWu6BqsIgbN46G6Msh2OYrQVGEQj1Zs3G0BmzyEyEuX7g95ekY66+bW9B4Wsw&#10;FMgbSISztyVA2AeF/fQhG9KPqI9FAobcJnMji96ARdlGOFTi+qcKCimChIJD/oeCQmowwWyIiA24&#10;gOHISWzw7cbCeKwl5s8dj7idm1DHwtX4GC5TCa41+foWaWbBUFqCNoLaqSo/gqEfli21w6ejP8Ew&#10;G3PoTZmgpj4bJeP0BAOJRtXjujh2StoaEwKAwVgzmFmOgD0BoCLdT+UIbJIKIvBJEKwlyMn0dRoR&#10;ELntVDH/r8wZ1dnbkL1nHfYELkMsFRewFLE+n2G/71xUxK9De74zWjIlInmZxhdQ8hdqJVFQDbye&#10;xixCXKET8hIdsXo1r99iMEbamMCSAGczdybG8LzFemZu9imc1k9EZYoT2vKc0MLfiY+hgLIEeeiG&#10;kusEvLJY2Yq2oa7UHxE71sDSdiSGSMTvxLGw4L0wZbkYjrOCIcvIfJwZTK30YGQ6CIYGH1KfwNDo&#10;ExibfgoT80Esm2EwsxoB07EjMdp6FIaZj8YoQpku5Y/hNIK4hQGG6n2ElUvHI5cvsrbyAJws2qJA&#10;Va5Z+VeqHI7iZylgL+dLUMxcjMaclWjK34yGEldU5nggdPsywqEtDOQBMRulpo+ynDkDxlOnYPRk&#10;TZJymSVntNxbcT+ghgsAzuCSYDiMUDh82nh2CAQKfx4MDVg/pbMg0sxbyrLhNUmKIGPWCyubkXDe&#10;MguVWb44nuOE3N1z+MKZhNbjbGwfZeKPPx3Fr74uxZfPcvD8SSaVrqyGrz4XIMwmuAkQavTVs0yC&#10;nSiDkCcwSIhUIlA+FqXjy0fJhMGD/SRgKMPJAoNiNUxUgPjFA5nzeB++/zINf/+bAkLhEfx//nwM&#10;//Nfy/C//X0+/uXHVPzqUTSe9vqhq3IlSqInIM1rAgoC+TKK24TTSV44kxyA7pTtOJu8A2dSQnE2&#10;PRxnqM7UMJzNitQoW6yHu3EuLx7n8/fiAsFOdFGsg1pdLknEZUKfRoRESkEh4fBCIUFSweFBnC9O&#10;IADyOMVUUSzOFUZzGU7t5LYQ9BYF4WyBL07nshHMdkVD9ha0FDvgUkMQPr+wF1/fTsK39w7iyxts&#10;LNhQPD4fiMcX/PH55QB8eZNwJ0PJd33x1YMA/PBsB379IkL5GWq0G79+GYXvPw8j9AUT0gh+Mkcy&#10;ofDVfcIgYVIjf3x1n99JMIpWAn5vq3+Usg4Ole54a+WlXfrgFZevCI2vuP7yNuHxNgHxlidh1oUQ&#10;50oA0kz79pKw+EpAkusi2a6T7PeuCHYSgdwnmTrOHc9vEDoH0nV+N4AEDr9QSw0oylKmyhtIAmka&#10;bdOCoUM/OJT5kmWaOAIh9fTyVjy9xM8SsXxxM55c2MjlegLXOi7XEeg3szzs8RVB8OWtLZRYtgiK&#10;hMKv7zjj67tueCnXeMUFTy864dF5RzzscSAcEvLOueBurzPu9DhRDrhN3Tv32hqooFCg74Ir7p93&#10;o1z7fqP5nWYp2+6dk31c1b4PLrnioSxF5935Xx54dM4LD3t98KDbF3e7vHDrlAeh0A13Wj3x+FQA&#10;np0JwYveXXh5PgJfX47Bl+ci8agjBNfqvNFd5YQO1uH6ZL4Lk5wIIN4EuCC0ZYaiMy8Cp/PC0ZW9&#10;C138fIZQeJY6k87OEtWTvh09acFcBrPTth3dqYE4ncznI9mbz6g32pNc0ZnsiraDhMSYFagK/wzV&#10;e5fw+dmEz9tD8O3FcHx3lZ2dq6xfBPQvrm1lnXfD338Tif/6u4P4u6/i8eOz3XxmwvHFHUkVIzkI&#10;CbMyZKwNKnkNhhoIVOtXReJDqNFA1kIBw/fqYgCXFOFQlrepW+cIh2e9cL7dBWebHdRSLIePb4Tj&#10;2e0Ynlc0ITJMBZ7cukhAvLQLt9hRvH0pGg9v7MXn95Lw3fN8gmQ6jvD69wXZoSSeHeCcNWjJXklu&#10;WI6agwtRtGsy8nfaoTphDpokGjlltgLDei5r2TbVKYuhL2KCl2PGxFGwZrtnZPAxbC0+QrD7bNQX&#10;+qC1gO1qCttzAqFMo6eCT3LWoqNwGw4f3Ar7eUaYOvpjRLvNJRT6qFnbGlV8xGK2gwvY9s1HXQYZ&#10;IH2uCkKtz16OplJ3VBYEYf3G6RhuNhTDxlli9MzpGKmikaeTmd4Ev7+kIVoNBIQ6acCQUDagCErv&#10;Sra/qw/ZGPeHwp+VDhS5LpCpGXYWS+JrKBQNmjmRJzmJFyM+hjKUbAfDCXYwJ3h8NncSYndseiv4&#10;RAuGWYQLSs1lTPhoK9iK1go/lOQEYtEyO3yo9zGG2FhpwXCSkoCBDhD1CYvGsybDhCBhJNBFCNm2&#10;cSoOpfNGFnuxQq1DI2+kZEQXaaBwDmrSCXQCOTKDR+kWtJc68OZvI/XLnMgehBx31Gc48Obb42SB&#10;M85WuKE5ey0rxjL2GDT+gPWprIwyrJzC46Qt5bWsRUuRG4HKEStXjMMoiyHQG2uKMQSUsfNmKTA0&#10;tTGCsfnHcNk0EYfTCYX5joTClWpeYwFDsWbW8JjSExFfvsa05aoCyxDtrpBVsCLUDTUdDn3Jh0gI&#10;Mpo6GUYTx8PIjmU0xghDTfg9NYwaZDwCgwyHYbBsM9NoiKxb6LEnY4zRE6xUYIwkgZa5pk1YJyTa&#10;eRDLfOpUE+zZtQ31JXz5lWzjta3h9S7kecrc1uxBSeoalYBbfDfF2iv3cinv71qcqtiGJpZXUfo2&#10;hAQvw8SpRhjJcx5uaQpj1iUBeZkd5w3AowQM+8BPNN2OkEixTr2xXaSFQh0Y6lLWiExnT1dzVJry&#10;gTKT/7M1w5gxI+C2ZToq09xRk+WAin2fISfCDhWZy3GlOxK//bYCP31ThhdPs/E5we7Zo1R88VCs&#10;f2IdJBg+zSLMaSRQKNsVAL5HLx6lvAWGCQoOXz6RYeMUHjMJn9+Px5M7exQk/ul35fjzv1UrMPy3&#10;P+bhTz8k4p9/TMK/fEuIuh6Gy8fscXzfLKR7WqPQ9zOcCN+Etn1uBEMfNioBOJ0ShK7U7ehK20mF&#10;sVHapeDwbGY0urNi0JO9Ww0l9+bEvQ4+yTuAi/kJuFRAAKQUGL6lS4RDZV18QwTFIrE8xr1W8W4q&#10;iorEuaJd6C0MRXdBCM7mB/FFy8avzAs9x4Jxpz0WX15Kxne30qhkfH1zH15ej8bzKzsJDQTHq76E&#10;Qx98eccP3xD8fvpiF/7wVQz++F0s/vDNHvxWgWE0vn0aipf3gwiR/koCh18JGFIKFJUIfP3UHwh1&#10;0oHhVwoeX4Phq9s/r5e3CIY3tWB43UVJEji/vO2BrwiFIlkXyVRw8p1G3O+Ws2appEn8/JxA+Py6&#10;QJ9Onm99/vdJ0tgMLI3lUODw6RUdHGosh08ui7b2pa95eskBzy4SDi8QFM8TDM9vJBxuoNYpPScY&#10;fnXLgcBvTzmq9a9uEQpvOeHbO2747q4XviFEf3GZYEjge3LOkXBG9QrMuRHsXBXg3e52wi0JEOne&#10;RjlwmyO/c1IS4BMw1O1/t0d+44KHFz379OCCh9J9iR6+IBDJ/Xv5uZffEQifX9mBF1fD8epaNF5c&#10;isLj7lA87NyOpx078PgkYagpADdrfHDliCd6ylxwKo8QmLwWR/cuw+G4pTgaRyiJ24q6eCe0stN8&#10;OiOQEMjnLl0UjDOEvzNpIX3qSSMUDqDuVH6fHIzOgwFKpxP9uc2fnTovtCc4o37PBhyLWo5j0YvR&#10;nr4ed2s98cOl7fjnJ7vw23ue+JZl+919d/z9V6H45+/24KdnYfjhSTjrcYRKY6N8CK/vwD1C4QOC&#10;oPgCaoAwSOn+FVmKhVAzdNxfv9hi+DO60eOLS53uKpm16NxJZ9xk5+/R9Qg8vbWb5xKJ25cJh5d2&#10;ckldCcedK9F4cGMfvrifgm9fZPC89yN9zwJEutqich/bx5wNaM1ZodrJmsR5KI2cjOLIiVyfy3s0&#10;R/kWNiTPQF3yLELafDWZQmOZH6K3L8fUCaNgaz0Khvofw27Mpwj1IUiSDcR/vjaZbJDMNoxteE3q&#10;IrTmrsOpQldU7N+CLfP0Mc3wY+zxmsM22Jcc4Mj2fgUaJS8y20IxiNRkzEZ1Jv9T4gOyVhJGPVFV&#10;sB0bNs7AMNPBGDLWXDNX8pwZGKLjJi30/SINAIJv628Ghn1QqAU+GXIWvbOfqN9+fWBIyUUO7ach&#10;AoUEtGHUSEKbWIEEDM3G22DuLDvs3r4B1bkeCvzeCD7JlDQopG8ChkyP15K3GS3lfijO8ldg+JHe&#10;p+8FQ7EYynR4MpxsOmMijMaZwIIA4LJ5BqHLF21Fnu+AoUjjL6cTgSaHFS9/PYFwC04TaM5WeqOL&#10;DVlHiRvaCWVtBTITxEYVhCFDxsoXMHXOz4LhqlXjoUcwlHQ1Aoa2c2bBihBmbG0EU4uP4b51Co5l&#10;ubLCOREMV6FZm0BapakhHNYqq9wC5d/XWuyE6iJfhAZrwdCMYDiRYMiKYyS+lpPsMGq8JYbZmKh5&#10;j/XGW8BggjX0CYujxpnzM3stXNfIkr8dA4MpYxVMW/DczOfOhBllzHtsIv59BoNhaj4Yzls/Q2UG&#10;Yb7cHe1F9mhhxW/LWoLWLHED4Pn1S6+j7mW6TJW3nOW+Ca18sdaUeCE31QNbeT/GTjbGYOOhPD9z&#10;9T/GBFHxFR3FTopITysd7Cn4m07xvv7VYMiHUODTlA+NuVwTH84x1qwXG6ehItUNdTmOOHJwMUpi&#10;pyFh11jUH3bClw8z8Nvvy/Htl/kEwzQ8eZCMp+y9Picc6kBQJw34pSnJ97r1N/UeMHx8EN8+l2Me&#10;VJPHCxT+3a8KCYU1+H//jzr86TfZePEgDC/uhODvXu3Dj/eicaWWPdj4WcgJHIss74k4HrEeLfHO&#10;6DjoTTD01YJhMIEwRIFhHxRmRPRBoQ4MJfjkrwFDkcDhmyIcFu/TDkHHaxWHiyW7qWgFh+eLBQ7D&#10;0FO4E92lBMTK7ThTwYazIhCXqkNxtz0GX5zbh6+uHMD3txLww529+PZmDCGRjfcNf3x9JxjfPwzD&#10;r7+Ixh9exeJP3x/A779mI/giHN/LzCePt+NLwt+XtwPw8g5h8G6Qkg4MdcD48i5h72f0Njx+eUeg&#10;lOB32+sdvbqjkeazJ4FOM7Qr+flEGjB05z6eSu8Fwz7JZ81w8ZtgKFD4HwBDZW3UwObAUPhaz64S&#10;1q7I0LJIIFFyG4q2EQo1OQ6fXOSSYPj44hY8urAZD89v4HIDl+updYT5zbxeguBdZwLzNgKzTs54&#10;xWv/mmXxFcvsGcHwYa8j7nfb4+4ZB+Xzd69bfP8Iemdd+iTDvaL7PW540OPO3xD4KIG8uz1Utzvu&#10;ULfPSkCJVtpt8t2DXi+eqz9hNoAwGkIYZCfiWji+ub4br67E4PPecNw7GcTnyhMXjrjjYqUHuouc&#10;0J61BU2p69GQtA4NietRs38tjsevQfXe9WhKsiekuaEjzYcixGUFozsnhM/XDsIh63b6dpxN3/GG&#10;BoJC0YBgmCJg6IsuwmFHogvqYzfg0K5FKAudhRPxc3ChfA2+u+iLf3oahj9+How/vgjG373Yjm9Y&#10;tk8uO+O56kxJonhJYROBJ7f4jF0OhMxdrIHBQCXxDRQJHErSaZ2FUKf+VkKBvFvn/P9qSRJrGUKW&#10;ABSBQrEcXjztidsXxHoZBZny7v51gcNQwuEO3Lq8i+tRCgw/JxiK+861nhjsCZyMgA2GKI1fjvbC&#10;rWjL1bSTdUnzUbVnKsp3T1GQ+HNgGBW8TIGhWAwNRn+MiWMHISJggZqJS4FhysBgWL5vCzbP0cd0&#10;o08Qx464TJbRWuCAmuQl/A+2eyniWiVgOBc1WXOUgaQxd606blVBMDZvnoXh5kMVGOqRzySP4VAu&#10;NXoL/n5Ob0HgQPrbgWE/2NOB3qfUO/uJBgDDwdTri9RKgeEkBYajCG/6bOQNJoyHsa0VZk8fh5hg&#10;Pmhai+GbUckyDKmxPomvYVPORjSX+qAoyxcLl9rhE71BGMZjDAiGhELxjzORYUOtL5ml9Ui42c/G&#10;kUw/tOrAUHwYZehTfOP6AaKoOYsVg5VNnEpr0rhf1iplHWvKXqd+2yTzDvN8q1kRVC5EGeJN1aSq&#10;ETWIX+CAYEhYE4uhrSkseX7WBCGLyeNhZKWvwNDLcTpO5EjCbyeen6TAWaTASoaRlQ8kJb2jdgJp&#10;e5lbPzAcpcBQJmgXMDQmGBpMZnlMtMFQgt/QCVYYKYmvp4zHKC5HTLLBiImylG2icYQoOxixHE0E&#10;qGWGEJ6bpHYxnjldpdUZbj4aQ0d+SKC3RFrsVkKeN85WefNcNqEtcxnvHx8sgqFKxq1V3xCz+GBI&#10;QmyWXX2hC47ynks09eYts1gXRuIT05EYPn6MSjWkg8H+6gNDsQj3V38oFP0FMFQWQz405twuFkOr&#10;MeLXyZdJiivqc7fhROpyHEqYi/ggC5SyflzvicBvvinF736owDfPc5W18MndRDy7n6xA701roAYI&#10;RV88IAC+AYRaPXx7KFkDhjJJvFgLxddQopT/+FORgsL/+d/r8Od/OYTvvojDg8sEkzs78Icv9uP+&#10;KW8c3jcTSR6WyPGbguMxa9G63xWdiT7oSvYnGPoTDMVayAZKQWGYAkIFhZmRb0Fh7N8IDLX7liZo&#10;dYDaT+3DpRJCYkmsgkSdBbG7hOdUFoozJTtwMpcdNtaJzhJf9FQG4MqJ7XjQHolXF+Lxq5uJ+On+&#10;fvzqwW785kkcfvd5PBu/fQRkSfYbh58+j8R3T0KVf+E3j4MhQ8df3hb1g8OBoFBnIewHhDoNBIUv&#10;bnsr8Ps5vYZCATsN9AkAfnnLnd9rgHBgMHxbA4Hhv0evYbC/BoLB/uoDQ7HmibguoKHmM74kcEhd&#10;sFdgqIHCTVptwINz616D4W0nfHOPcHzDkXLCF9cc8fyaC77kOXzF8vya5frkAoHvrD3udG2lHHDn&#10;jDNFKDzjphWh74yn0r2z3pQP7p/1w4NufwKir0YEjgfcrvneW31+1OOHx4QYZXG+RDi6EoZX16Lw&#10;8nIkvjgfjmc9YXhylhDSFIALxzzQlr+RQLASxw8ux4n9K3EibiWqY1ehJm4tGg5sQgvf321JzmhL&#10;dsOpNNbVdB90ZrADlu6Ps9kEQJUoPgQ9uQTATHbGxFpIOHwNhTup0AGhUPQuGAbgbGoQO3q+qrN3&#10;JpXLZHe0HLBHzZ7VqAidibLw8ejImY/vzvviDw+D8YfPA/HtbVfcOLUUl9uWEJg349EVdlDu+OPH&#10;L/fg6ycxuEMAvH3RTwGhpJXR+QJq/ALlM0FRaxl820LYH/LEAjiQ+sNg//11SxlCvnDKVYFhz0kX&#10;XDnjy/+UVDkCgVEKDG9eDMHNS2EKDO9f34tn95Lx9fNsnO+MwHZXS7gsH47iuGXoKnNGe/5qgiHb&#10;Sbbjxw/MwtH9M1GbNDAY1goYlvoiMmgppowfDivz4dDX+whT7YZjd8hStJaTDwiG9alL3wOGm7Fx&#10;tj6mGn2KeP/FaC0NUi5dwgiSH1ja5z4wzJyrJntozpfhay+U5QYQDGez/R+OYePMMIJt7VC2qxpO&#10;GgD+fk5vQeBA+tuBoVYKCnmior8aDOVC35BmOHnYzEl9FkO9cbbQtzLFrGljlcVQ0tWcKnFUCa4F&#10;DNXMJ2qcnpDGQq5LX4xG5RvgjcJMn78IhqMJhjLriUSfmvN/TQiG4kvm6ThPA4YyJJy9hhDzGgyV&#10;he8NMCSgEnQkSrlJrGHZhDTxFchehubcFWihmrKXEnYWoU4LhbUqV9Js/p4V4n1guHIcRpp9ihHW&#10;xjCfPhGWLD+TCTbQMxupwNDbiT1BgmFLniN/uxyN2vIQMNRJwLCjaBNOlrkSsDyxPXA5LMViaDGK&#10;MGgHs1kzYDJjKgwFqKbYYejkcUoylC8JwYdMGqvZNkkrQuHIaRM0CchZjso3U0HhLBjNombOhAXX&#10;R4+1xMcjP1ZlGegxnzDlgI4qf+VjI1bDZpZXM++XwKAODHWfJQO9mvdZ/EhzN6OxwAVVOZ6Ij9mM&#10;RUvHYpTlCAyyNMCIcTYYTaAVH0MdFIrlUAN7EmT0lvpDoehnwFBmxDGU5XTWjSmTYGRjCiur4XDd&#10;PA2VaW5oyHNSUyYdT1qArJhJyN47HY2V9nh+Nwm//64cv/q6CK9kNhFCn1gNZSkAqINBHRB+TmgU&#10;9d+u08+BofgZSiCKJLz+l7+rxP/5Pxrwf/y3avyXPxbhR4Lhi1sh+OF+JBu0ANUZSfWxQrrXRFSF&#10;rWRjwcYqwVOBoVgLBQxlCFnXGJ3N0FoKCYUizfCxBgrP5/UbRh4QDJN+sa6UJmuViCtlOgkk7icc&#10;7uMyXqOyeJwrjiYcElaLwnGmIBQducFoz/FHS4YHTuZ4EBh9cOV4MO43sxE/Q0i8Eo0f7sTjd08T&#10;8Q8vU/FP36TiDwTE3z7fg19/EYWfvojA90934qv7QRCfxC9vEQYJh68UHBII7/hRAtda3SXoUa8E&#10;BN+jl3dEBENCzItbXjymDBML1A0sAToNfLnysw4K35RYD0WyrhkyHkgaOHwb6DR+gwMB4Pv0NwJD&#10;SqDwiQRwXJQADicCoT21hRC4GQ8kGTR1/9x63O9dx/UNBEPxL3TBN/dZLjKkfp3Xdd0Nr1iO37Bs&#10;vyPAf33bn/DmoqDwVucWyh63O11w+7Q77pwmEJ72xt0uAl+XH253iAJwpzMYdzu3415nCB6d3YnH&#10;3aIdXA/BwzOi7Qr8Pj+/C8/OUb1heNobikend+B2SyCu1nqjp8oFp4q2qqHI2uTVOHZgBQ7HLqWW&#10;4fi+1agnCDbud0TzASe0JfLZSvFUuUA7U/24DGBHSzNMfIqdsLaD7IxlBuF0RhDhMIRwqAHDMxkh&#10;XBL4MnZSoVqFDQiFonfBMJDLQHQkBPDZlmfaD938355MbicgNu3fgKPR81AVORmduQvxuMMRP931&#10;w28fBeKbmy54RRB/dVuG1bfg7gUHvkMi8Gt2piSh9X2ttVDAUAeHyidQ6xeosw6+bSUUsNNBoVj/&#10;BpJun/6S/XXrso9YDQUOz51yw7l2d1yW+3tBhpDDCIU7tGAolsNI3LsWj6d3k/HVizycbQ+H9xYT&#10;bJ4/FAW7l6Cr3AUdhWzLpZ1m+1ObJNHHcwiCbMd/DgwDl2Ly2OGwMBsCg1EfYcakEdi7a5VKft1a&#10;aM+2V3wMBwDD/fbYOMcIUww/xW7fJWgpC0FbGdsOCTCVWVaEB3guNenzVRCqBLfKLGq1BW4oTPfC&#10;hg0zMFIHhmQVgcIh1IjZhLmBAPB9GgAE39bfFAx1EcsaMJxOMJw24H5/FRhOn4AhlAwB6sm8xjbW&#10;GGlurMAwNmQTGor80Fm6DSclSXSaxkL2NhjWZ65DQ7EXCjK8sXDJz4Oh/qwpGjCcM00DhnYEQ9tR&#10;8No2H0ez/F+DIQFLAK4/HOrUnKkBmmbe2JM5i9GWLXAoOQlZGXIIOdniCynWTZ6fFgprWAlrUyQS&#10;iceSaxgADJcvH4vhJp9imJWkq5kAM0KPoURpGw9TPoY6MGzK1fRalKWNx9JBoRqe5fJkwQa0FDuh&#10;MssVAb6LYG47XIGhIUFQWfp43ySf4zD+h8wKM1T89LTR27IuKV/UdhHXR0rqFyk73kuJ4JUZQkzm&#10;zIHRnLkwmj2bsElAnDQeHxsMJcQOw+pl47A/bDnqi3xxssQVLdm8RpZnCyFZyk2nFj4gTQTtFpaj&#10;+CHK9bRmrUZr/hbed1eUZrnBzWU2LMaNwFDTEWpIWeajNpj0Gg41YCi+h/01VbvU3PdfAoYSra7P&#10;7eJ/aTyZ/zHGSIGh+9aZqEp3R2O+M+vcGr5AFqIicR5SI8ahMGE2rneF4qcv8/Hrr4rw7Zea6GQB&#10;Q50EBnUSIHzGbaK/BgxlKPn5w308xl58+zwFf/ptKf78b8fx5389jD/9lEXokeCMXXhxYTtOFq5A&#10;mr8VDjhZoTJ0JWp2E2h3u+Lkfk8Fh5qhZP++BkkHhjoo7MnS5S4US6EGDPugcEAwTP7FulqW2k8p&#10;lGwjNJYeVIAoulou4ueKAzhfEovughiclyHn0jgFi+dLeX4lYegu2o6uAjbEeV58+bui+5Abbrdu&#10;x6vLhMMnafinV9n4568y8Y9fp+JPXyXi717GK5+qVzJ0doNQeJNAeIsiHH51h4B420/5AapgESUZ&#10;Avbmd77vlc5v8KVAofId1EGgQJ7AnazrIO81FEqQx8vbso8Aoka6oWLZrvvu9fDx29LAoW44+k1x&#10;+4AQOIC059P3O60UAF7lsk/umuXPgqEm1YsuOfTDC1vx4LxoC4FwM+71bqI24m6PAOJmHsdJ+VR+&#10;c59lyLJ7ddMHX9/xx/f3g/HrJ2HULtbpYDw656aA8Eb7Ftw8ZY9bBIY7p7xwp8MH9zsCcb+TEHM6&#10;BI/PhONxVySenI2h9uDZ2Vh83i3azfUYPOuKwdMz0XjSFU3488elEz6qznSUOKA1j+1M5nq+o/l8&#10;H2Tn78BKHN27AkfiluNY/FrUikUweRva2UHsyHBHRyqfI4kYFh+/tECcTiGgEczOpG1X6koNpghy&#10;aZqAko7UAHRwvzNZIejNkxmFCIFZ/C5TnkER67NWA0GhaCAwbN8fiK4k2R6iPp9JDkJvxnb0pBMW&#10;E/ne5XkfjpiLQxFT2H7OxdNOR/zD0134r19H4R9fheJXD70ggUKX2lcoF4s/fLMf3z+LVUmo+w8l&#10;awCRAKiiiv37/AJ16g94OgAUy99A0u3bXzprYv/fXT3jhUtdXuhuc0VPmxuunAnA9fMh1Hbc4Hvu&#10;xkWxHEYoMHxyJwUvnxehszUCzhsMsWbmEGRFLOC9dSbga6ajVTOPiWEn9S+DYQTBcILtUJibChh+&#10;iFlTRuFA5Bq0HwrUgGE627aBfAwPOGDjPFNMJBhG+SxFU3kYTlb5oqlgHZrzxVgk2VQWo5oMUC0B&#10;qGwDG3LWaAIbk92wZu1UguEwgqGFaq/6wHDOjHfh7+fUDwDfJwWGAnKfEIY+FgkQEgIGhkKqH9SJ&#10;FAhSfdD3C6T7TX+9Dww/mTYBg6ba9QWfjLK1xggzI8wkGMaHblVgKJE9kq6mb65kQqH4+tVniD/d&#10;cgLZRlTnuSKf1K0LPhn6Hh9Dff6vgkOCqNGU8QQvE4yx1YO/G29YbjBOEjCbc2VWEf4fb5xUprfV&#10;SgBrJfS1ERBPZs2nFhAMuS1nIdoIhgKKLVkSPa0BN3XOYjlMEUkk02fsvcgQqlQUiUp2QV6SE5Yv&#10;G4sRpp9ipLWxikoew56COYHLeIwhxtqNQLDXAhUZdbLImee2gufyrsVQ/BlPFm7AqUp3HC/0RqDv&#10;YphYDyVwG8BYBd1MhwnrgyHvtcayNkWTZFxEWHpD3KaSRVN6rHAiff7ecOZ0GBAG9SljwqEJlybc&#10;19BuDAysDTCWva3Nq2yQGb+J5xGgem4nJW2A5JViOTTzvimwlvLUwTYfFpmiqDVdrIfL0FayFTV8&#10;2NIS2AvbMh1GY4bjE4MhMJxgCyuxevLcRxJcRwns8b6qayHUyfzbwyfznKdoAPAXgyHLxoh1w3zW&#10;TJjxO2MbM1hbs8PgOAeHM73QWOCMekK8DHnX8uEuOzAT+fFTcJg9wetnduI33xTh+y/z1FCyzJss&#10;UPj4ThJfWuIXmPiOZLsAos6CqFlPxPMHAoMHCYNJWh1UM6DI9HgylPzjqwz80+/L8V/+oVKlqfk9&#10;wefXT/fju9u7+SJcg71OI5HmaYuyHYtwIsoejXE+aNsXgLa97goOOw+yMWMDI8PIZ9PYGKVroLA3&#10;azfOZe/B+ZzYAS2GOqvhG1BYmIgrpSkD6k0I1OhGZeZbytAqnUrTqEr2S8P1CkIjAVFAUWNV1Aw9&#10;Xy2nKuJxtXIPFYOrVdG4WLkTZ/hC7yhio13ihosn/AgNYfj+1gH8w4ss/Ot3ufi9zB97Oxwvb4RQ&#10;wYTC7QQSsR76Kzh8ectPGxyisfzJ0K8CRAWMss9rfUWA0a2/vOWLFzd8KIKkgKIaUtYcR7YJNMp2&#10;AccXN+S4Xvj6rp8CO4G85zeclb64rlkKRMpSwEm2CQR+cV1St8jcwRpYlO3PrjpQjmr5+TXHPqnI&#10;4ms6oJN5hjX5+X4eDHVQqLE4fnHNnfLk73Xy4nHc1bGeSZSwSAGhGz974BmXkgz60QU3PDzvqvRM&#10;kkZLnsBzDnjQa/9aPfa4171V+Q0+v+qBb+8E4vs72/Hrh+H4/dMY/PpBOL6+HoTnl3zx8KwLbp3k&#10;/p3OuNvhzPVtuNXqzg4A7++pYDw8tRO3moNxudoP1+tCcLV6By4dD8H5I8E4VxWIngp/nC33RVeJ&#10;NzoLPNCe54a2XBe+O9mxTtvKjvpmVCduwImE9ahO2IC6g5vQmMS2RjI/iG9ghie6snwoQl+mKEDp&#10;bEYgn50gdKcFE9gkYjhEK0LeW5KAEmUhJBSezSbg5exEjySTz9rF524XevoUrlkOAIUiHRgKAHYl&#10;BXFd/pfHSQ1VYNiVtJ3PdpCCRrEgSifwVIILWvaybYxchMpd49CYPAXPTjrjn59F459fRODvPg/m&#10;M8F6ct0Fz26wE3NX5huPxPM7u1RUsgSfaFLKSO5Bf5WDUCKI34a5gXT1jOcv1vVu777faaBQ+123&#10;Ly52eqH3pAfOtXvh/GlfXO0NUhbD6xd2cD0UN85H4c6VfXj6qAAnm2PgsNoYSyd/ioSAWegsZYe4&#10;QIwSiyHp4uokCjh1NtfnqWnwJE1No2wTw00qIS9rHeqLvQmGS5TF0Mx0MEYN/wBzpxviYPR6FeDa&#10;kr+VdWcpYVJ8Bgl2bKuas9egs9gdxfGbsWTKCIzTH4yd7stwLD8UJw+FoLnYHidLNxAG2f6zjVb+&#10;jPw/yXAiYNhQ7Im0fQ5YvtwOo8eMxLDxBENhFrbTGk56C/y0GiyGuulkKy7VNh34vbVfn3TfUwoM&#10;34BCERvRD9mY9n3uL373fyUYDpFp8ihJSGzA/9YfPw6jLU2UxVAHhgP5GAoYio+hClwo2IIagmFO&#10;ijsWLB6Hj/U+xfCxY95rMVTDyQRDY8Ko8ThTWNuOhp/rIpI7ewTKx3CtZihZiF5y8PG/GnlTddKA&#10;ISFQC4btWjg8SThsJxQqMBQzsZwrz1lFI6UsRC0rUy17GrKsS/6M28VXUcCQ5y4Ww2U2GGk2CKPH&#10;mvX5GJoTXv8aMJRUPieLNuAkwfBogRf8vBfC2HrIG2CoifAlRGktbMMJVMOooYSp/pLtun30Zs6g&#10;pmvBkGBJODMgRBnMlOHkGTBinTGaOA6G48wxymgQ7MYPgb/rbBzNdkdXpY+aS7KB5SDnrCtHlZdS&#10;LKgERFlv5XeSX6qF4NWSuxJ1+ZtQyd5UTMRaLFpsDX3pTZkbwmC8NQwns57w/o0Sa6cKOOH5CvTx&#10;nIdP4XkrMOwHhX8JDFn3pVx0YGhkY6LA0NNhNsHQU2sxXA2Z6q+GHZRDB2fzRTAFJQmzcOqYE57d&#10;3Ifvnufi5dNMPLydgPu3D+DejQN4SDh5zM9v6+HN/WrZHw6fP0zGl48S8dXTFPzwZRZ+fJmFr58l&#10;87hp+O5Fmgo++enrLPzXPx3Bn//lKP74fTZ+fHoAvyE43mr2QdGuSTjobIpcn2k4GkaI3c2GIc4X&#10;rXvZudrnifYDbCC1YKisGe+AIUEwJ25AMFRQWLD/TSgskuHh1AF1tSztHb0LhgNJA4vXKwQOU3Ct&#10;XGNVvFIqSuQ6payKAoj7qDhcObQHlw/H4EJVOAExiHWN11nigdNlroSIHXh1RYJU9uHrG3vw1Y0o&#10;Khzf3ArHVzdljtntXIbg27shykL16haBj5Ao1qtv7wVxPUBjWXxLX4luB72hl9wm6ttPu00CY74U&#10;yRA2ly9u+GnBUQBN0sSINU5jkVPrAnRXXdRSUsnoAE6TTkYDcgKJmihhp7dEcOSxXksg731DzNpj&#10;y1JJgle8uD911UcrX60Efr35vQfPy4NQ6E7w8yAQUhc88Oi8pya1i1ZPL3jica87HhDu7nc548EZ&#10;F9zj8m6nJIXmdVz0IxCG4Q9P4/H7R/H46Y5Y+vxw7th6nKlchTNVq1CXNQvV6TNxumIlgdANNxpc&#10;cKXaE+cOueN0yTbeZ0ecKtiGk3lO7JhLCi9Xdjpd+U4RubHR5zLZFfWJLoQ+F9QmOKHmgAOa2E40&#10;p3qwI+rB97gX3+M+OJVFgMwm/OUQJnMD0Z1HuMwjjAkMyjCwTunB1HY+OyLC3huSztab6gPDTH7O&#10;Iixmh6JHoFAHhpJcXilCC4YD+xm+DwzPpuxUUHg6kVCYEIjOA4HoOBCA9r0+aN/ngZPx29C4ZwOO&#10;7JqFsp22aEqcjYdNjvgN6/w/fRGJv3++C796FEzYJ3D3OOHeBS88uhbUF5UsYHjrvI+yFt48J0PB&#10;71r3BlJ/8PtLutGjGWJ+87heuNbjh0tdPrjQ4Ulx2eWHy90BuHYuCFd6t3Nd4DACty7tw6MHRWis&#10;jcHGZcaYa/MxIl2moDl3G9oLN6JVcvy+AYZzBwTD2mwtGAbowHAIwfBDzJmmTzBch5YyXzTlbeFx&#10;dMEkb4JhUdwmguFIWA7/GGvm2sLXfg6ifOegcO9SNBZugMzQJlk4lAGHfFBLftGBYepeeyxbxjZN&#10;wFAmbngDDKm3IY/6D4Nhfyj8iPD1ARtG0RuWQp0ECv+zwJD//4a0UckjBNYoY24znDAe+mPMFRju&#10;DbNHY7HMfEIwzHgNho2ZBKsMDRi25KxAR4mjAsOMg86Yt9CWYDgII8ZZ/0UwNJlmp4aSbcbpw8dl&#10;AY5liw+BBxqyeLNUYAcrkJKAoQ5qxKq1SKktcyGB8LM+MGwnGMr8iwKHrQKGUgHE6ZQgoQHDhahJ&#10;EovhazCUoBUZSs46sBWLF1thlPlg6I+zgBXvmTVv4NtgqKYI/DkwZO/oZNFGtJS74lCeO7zc58Fw&#10;DMvjLTCUmUt00KdgagAwVBa4N8BQLIaSJFwSQ8+gZmL09Jk8FkGT+8oQrInMxWw8HKMMP8Rnc42x&#10;d+cy1Oe7sfcm5yxTA2ocgRsEDOV85X5Ssi5zKYvVUPke5ixCHeGwVobE83wQGrQSs2ZbYYjRMAwy&#10;0YOenRXBbhxGTh1LMCQciq+qgj8BQ567qD8Uqu9kKdsH9jGUshEwNOV3hmM0YKixGHpqfQxXoVYc&#10;iXmO8iI5JFbD2MnKathDMHvxIAXfEg6fcXmXIHLzajzuXd+rIufeloChWA1liFkXfPLqSZqCwu9f&#10;ZOJ33xXit9/m45vPU/DsbjxePpGZTxLx2+9y8W9/fwj/r384jN++TMePj5NU+pYTiYsRt9UAmR4T&#10;URG8BPUxDoRCL8qH8sbJfV44lSAJcwPYmMiQVygbLjZOAoYZ/cEwfkAwVFAos5/ogJC6Wiz+gv9x&#10;MLxZlfWOdFbE6xWphMM0JbE6atYJjBVJ1EEqAdcquTxMHSGwHorDuQpeT0UYOgr9CIhe6Cpzx/nj&#10;PrjfGY5XV/fix7sH8Kv7B/Djvb344W4sfrwfix/uxeDbO7vw6sZ2fHmNAEe9vE7gYwP6tmQfjQiT&#10;t3bgm9s7+dtQfHElBM+vinbgxbWdSi9vhPH7CIJnFL67F41v7kTgFYH0OY///BqB65o3Pr/ig2dX&#10;ZOnNzwJhfmr5/LovXlwXyyTP56avBsguuSlLnQzvCvDpgFJAUklZ9TRDwW/CYf/Pr7e/hkQNFMo5&#10;Pbss58L/u+LPcwnok2x7dtmH5+CNpxe9CYY+BEIfPD7vhycXAqkgTX7J3gCV9Fn8XZ9Sn/cE4/m5&#10;EHzRG4Kn3dv5OQQvL+7C9zfj8Lv77Aidj8blYy6oiJ+G1AAT5OwYg8q4aeo5k3flkf2z+G5bhPb8&#10;tWjO2oCa5HU4dmC1svY1pm9jJ9yFnXEPtGUR8rLYCcryZyc9ACczRP5oTycopQXiVEYg2qlT6ew8&#10;ZBKycvgc5BK68sLQk0do42cVNSwSf8Aswh/3E7DrztCJ+1G69DJ/SV3pOjBkRywrlMflf2VJZ0wH&#10;hgTC/vrFYMjzSpEcpGItDFLPdWeCPzr2Ewz3B6E11hutezzQHu9GEZxj16MqZAaKA8eidt9M3Ktz&#10;xN89iMI/fxmL3zwKw50zDug4vhhnG1bhtuRvJBj2n75OwPBGrzeu92ise38J/q50DayB9n0bDPvg&#10;kGAowSeXTvtQfrh4xp8iLLIDceFMAEExmHAYhusX4nH/XjFOHI3Bqs+MMcXkAwRutEFNmj07D1tZ&#10;N1YQ4uazzdVkBXk/GK5HXZEXwgMWY9LYYTA3GwK9ER9qLYYaMGzM2cT6x7ZpADAsiN2ARZOHw/iT&#10;D2Cj/wnG6H2AObYfIC5wOtvALThZvFHFIki9lowqOjCsL/JASvxWLFkyFqOt9TBSgkHFcKMshTpe&#10;egvyqP84GPLAMnzcB4VsIN+njwQY/xPAUDSY5zC0nwazMRcNmzGR0CGwprEY6lmYqKjkfbvs0VSi&#10;mflEgk/65zGUqGRx5hTLUmcpe4KEj0z2DOcusMZHep+8FwwFChUYzpykopLNJloQugzh67KwDwzF&#10;x1DS1cg8v3UZsymxGvJmyg0VcMkg+PH7tgxCWNYiaiHaeaNPcXlKZzWUc1N+DRoI0kQmi0+CAKEG&#10;DOsIhs2sjK0l7kjftwkLFpgTDAfB0M4SFjxHK95w88l/5VByFs+LvZOWMr5oc1zh5jILoy1ZHgRD&#10;Ix7zTYuhFvx+ERhqhpINeB8FDOUYRnKcaYTFqVMVGJpMmaim3NO3McUwo8GwtPwY9mvGIDd2NU6V&#10;uilfjOasFSwP8SckIMr5S8SY5DlMX0LwX6KuSYbwm3P58LEcT+SsRX2pL4pSvODjsQLm40zxkcFg&#10;DLMxItxZYyQ7ECp34cwJrEcERNbhEQTUEbz3b0DhXwBDE22ktYChXIf4GFrbjISP0zwcyfLusxjW&#10;8dwlsbjMVSqR4GUHpqHk4CzUFK/B5TM7NP6Ej9Lx8G4S7tzYjztX43B3AOmsheJbqItcFjD8+lkq&#10;vnueofTqSTI+J7zcuxrJz6kqGvlf/1ilwPBPPxXjNy8y8P39ZFyu9UOqzzjs3WKF8sDFOLGLHYM9&#10;rmiL80BLrAea49zRfsALHQl+yrIgDYpA4VmZBi89gg1dNMEwlmBICPwZMJTk1QKDomslKbg+ABDq&#10;9NeA4a1D2W8pi8rAzUNphEQBRLEg6pSuVSqVhOuVIq5zv2uVKbhEWLx86ABunDiIW3UJuHg4nIDo&#10;i/ZCT3RXim9ZEK43b8fdjjA8PhuJ5xd24+sb8YTE/fjpAfVwH371II6wuBvf3YkmMO5+Rz89ZGP6&#10;eK/Sb5/sw++e7sfvnybwcxJ+/SiFSlb66aEoSUm3/ccHB/H93f348WEcfvVoN371mMd7vAe/fhLL&#10;5W6CYzgBMpL3NQo/POD/Uz89jsGPjwQsd+Gr2wTTW9u5lKFwAUY/wiMh8poPQU+GfbX+gJQOEnWg&#10;+LY0YKhLcyPWQB8ex48AKCIUXgki5G4n4IbgS0kJdE3Wd3B9J8E5lEsB6UjCcgy+uRVLSI4jTO/G&#10;i8u78erCHrzoicazrnA8lrI+FYaHbaG427wDt+qDcb0mENcoWXYXO6MmYTkKw6Yhb/tkZPqPR6q3&#10;NYp3zWBHcR2qDyxDEb87EsdOeZajAsGWTFeczGGdzvej/NGZH0SF4HTBTnQVhFJhOEvg684hiOUQ&#10;wKjevPDXyg1HTy7hjN8LrHWL358EhmRrlUUJEIqVL5Ow1k9/LRgKFP5ngKGkmzqdHKgCTzoTffl8&#10;U/tZFnvZjsUQDGM80S5wGOuKU4TDxug1qAqeg3wfW1TvnYmbtQ746VY4frq/i5DviQst63Dh5HqC&#10;obvyMdSBoVgKBQplhhKx5In/nw70JFBE8g++Ldn+tq50ebwDhaI3h5I1x1fqlvmUfXG5S+DQTw0l&#10;nycknuv0wjmun+sMJCSG4dr5eNy9XYbDFTFYPt9MTUnrsdIKx5K3smPoiJO5bM+l/SUYKqvhe4aS&#10;63I3EAy9Eea3CBNth/UFn8yfZYTEGLap5b5oyn0/GBbt3YTlM/VhNfIT2BnrwWjQhxhv9AF2uU9D&#10;A9uPtqItbKOXopa/q0uTOAkNGNYVuiMpdgsWLbZh2zmaYDimDwyFmWR2uIFA7z8Ohlpr4IcChSKB&#10;QDacb1gKdRIo/M8AQwlC4fEHSnAtUckylGwoDfX4sQRDU8yZOR77dzkQDANwqtiRvcDlaoixWaJ7&#10;tGDYJPPt5q5CR6kjagvckZXkqiyGH474GMPeM5QsAKoDQzPKfKIVxk8whp/bIpzIDepLcC3zGNdn&#10;zEFt5myKgEjoqldgSChIZ2WgWgkIJ8VCRzgUMOwQMNTqZOYCFVyhAlVYASQQRSyP6jgCcVI5UmTI&#10;dAPaSj2QGrcBc+cYq6hkAUOz6RNhTngx+yt9DBuzl7ICbkCTzB2d5QwXpxmEzY8HBkOxGlISYKJE&#10;qHtDAlPafQQKR7MCChQasaNhSik4nDFDA4YESWOWt4UMw04YC31rYxgYf4ypYz9AkONYHEpcjdMS&#10;RJTPXj4fploCVp3MIc3yayAASkSyWBQFGjVh/ezd5SzEkVT2rMS/r3g7Uvb54LNlszDIcBCGWIzC&#10;iInmvK82hMJx1HiCIQGR590HhgoE++lnwFCXgkeB4eSJ0LciGLL35u+6EMdz/dBc6KrxMeT5tbFj&#10;ID6RUhdP8AEvSZiJYnnpVG3GjQvR+PxhGl48y1ZwePtKLG5d2v2OBAzF11A3jKzxM9T4F4qf4b2r&#10;0bjaE4JrvWyUHyXgT78pxf/+X2rw53+txj/+rgy/fpWJH5+l4T7hpnTPAsRusUCay3RUh29CYyQb&#10;zxg2nlTzHme0itVgvw8bDn82KuIXxcZOLIVKvwwMxVp4tSSxDwhFNwh7A0GhaGAw1PkU6vQ2GObg&#10;VlWuRocJh0fScfMw9zvE/aoyCYCZuEY4vFYpEChKpZIJhQKR+fw+C5fLUnG5PAlXD7Psq3mOxwm0&#10;x3bjwqFwnCkLVoDYyuens8ID3Ue8cb7aF1cbA/HgdBi+4L374c4B/PZxMn7zKBG/ur+fy4Pv6NcP&#10;EwiRB5RkH5FYIX/9MJONbBYhMx3f307DNzdS8OraQXx+Pg5Pe2PxuHs3Hp6NoqLx5FwYnl0Mw/Mr&#10;EYQrgtXtWEJhLL5nR+BXD3msx/yvJ4nUQcIkQfWhwGM8fvuMMPpMlrKN8PgwAt8/CMO393bi6zsh&#10;+EqirJVPoxdBT4Z9xcIow9LvA0MdEApc+lEy7B2Mlzd24qtbYfhaZ+28S2i9HU34k7yRUXjBzsoX&#10;lyJ5HYSKc5F4ei4aj7qjcLczDDfbQnC9OhhXjwbgYhUb8nJP9JR64nyFDy5WBqC31AdneB8689xw&#10;ip3XkxlO6CDsnc3zoDzRdHALysIWIM1jIo7ELFPb21Lt0cyG/lxpEHqKg3GmIBBnCwlI+cHoytuO&#10;07nB6MyhCHWd2TuVugT2BPq0EjATKSjUwqJu29lsKpdQRvUSGGWfc1S3wBz1JhgSPFVS+H4iAL5P&#10;r8FQzoP/rcBQsgDogDBSq78WDCUCOUBlG+g46IVT7Pyd2u9LCPRFWzTBMNoTbTHuaI3keyCC5Rdt&#10;j8ao9SgNmIk8P1tURU/EjTpH/HA7DP/wai++f7QLj6964vZ5NzV8rBtGvnqWsHfalUvCHUHu54BQ&#10;p7ehUKeBwFADg5p13bFFl7h+6bS3shhe7BQQ9EFvhxfliV6u68Dw+oW9uHGtGKWFEVg80xTWwz+A&#10;0yJzHEm0R1epE8FwrWor/xIY1hP6aou8EOq7ABNshsDSfAiMDD7CwrmmSIndpKKSm/O2EOzYdg0A&#10;hqUHtmDVHCOMMx6C+ZPsMNZADxPYBu6Q93KOM9u5DahOXaTaf8UCfWDoRjDcjIULx0DflmA4kWDI&#10;tno421eBwv88MCQEfER9SBgT30IBRLEMfso/flsSRawAUZaUpKRRaWm0n/tL9h1IA4KhiOegsxYO&#10;EziUJQtgGMFN5jQWi6HhxPEwtDbDvDnjcDDaAc2l/gRDB4LhCq3FUIZfSewELQFEsRhKIuUGkn5W&#10;kjvmLbDFR6M+UQmuRxIQ+k+JJ0v92YQYSqZzkzlxzSdawm6CAQLcFqAmPwAnSzwIhmsUsMhwda1Y&#10;DQl3cjM1YMj/51Iiklv5/21a30KNfyGVswgdEqnM7xp588XPUOMXKeJx5FisEGpuRrGQ5axHS5kn&#10;wXAz5sw1xgjTwTAcb0UwnKyikk0n2mrBcCR2+CxCbb5XXx7DAcGQsNpasB7NJS4oy3CB49Yp0DP7&#10;iGBoBEOWswEriFj9pFyGs0xEMgSrIpGVCOr872EEUzU0y6Xso8fKpzddhqCn9VkMzXgskQSeGPFc&#10;jQlepvyt6TSC1qRxMLQaCXOTj7F4+nBEe01HU74EB7iivWAzy2Apy3QB4Z73VPI5SaqajJVoSlvO&#10;B06G3eexrBbgOAGsJos9vgIXlGf4wNNjBSxsR2GoyWCMGGeCUVPsMJz/OZz1bhivSYGsnLcAoiz7&#10;i+c3ktcnGs1zfmNKPIKh2eyZMBd/yQnjoGcuQTSjEeJF+MtjT1HglOdXn877r+oCYV8NB8zHoaSZ&#10;KDo4DRUE3K7WANy/lYovnpTg6eMi3LmZhrvXCSmX9+HWxXjcvhSPG+cICDcOUgl4dPMgntyibhzg&#10;+l48uhWH+9cIMqeD0NXCF+SZAPzum2z8+Z+O4c9/Oox/+kkCTnIIhen46nYiWlj3Y50sEbfVFnms&#10;H9WR21AX5YKGKFc0RjujabcLWuPccXIfn6OEQDYs23E2hY2k1mKosRpGojczGufUcLLkMHw964kG&#10;DnVgmNQHhjfK0pXeB4PXyghwovIMXC8n1JXL8PCblkKlKrEOZhPsqCqNblRShL3rhygBQ0KiTtcI&#10;iNf43TV+d+0Q4ZASMJTj3Dwk4jH53Y0jPA/C4dXDBwkoB3CNunJkHwGR11gVhvOHwtBTwca2NICN&#10;hy/OlPngwpFA3Gli49ixG086Y/CoIxL328Oonbh/UhSGh+278OhUBB61R3A9nNt24V5rGO607sKd&#10;lj243RKrUfMe3GrajesNUbhSuwsXT+zEuaMh6D2ynUve20o3ygldVU7oPuKC3mPuOH+CDW+9L641&#10;+eNmSxButQbhdlsQ7rQH497p7XjcQ5C8GEnYFD/JGPxwL5YQqhkK/9WDWIJpHKEykqC4g4C5A9/e&#10;2Y5XN/3x4hpBkdD3QvkKEgSveKt1Gab+8nqQJhjnhgyTEwZv7uIxCJ0P9vL48fhekojfpm7txcvL&#10;e/DFeQJgF6/1ZAhuNAfj/HFv9BCwe4744OwhH3SWeeBUkRt62KHvLQpEb0kQzpdux6XyUFyqCMVF&#10;Li+W7cSFEpZHyQ6cL9rBuhNB4I/mfd/N+hKFS8W8N7mBOLF7EyrD+H5PcUVnhifOZHmjO0/j/9eR&#10;7o/TmUFcD+WSdVrALlvm+d6FMznhOE3o6ybY9eZGKPVwm6hb9iGgvSsBRHaYCJTKqkf1yjEGAkNK&#10;5f9UULhDq4GhUHSW+5/N4P8qKyHPg+qWTAAEwb7OGZfqWewLXBEY3EkoFFAkVKbwP5JC0HlQIpPl&#10;OWYZEBI7Ev2VpfBUgjc7fxQ7z22xXmiN8SAYuqGZ74LGCEfUh21hh3ErWvc4oC5iLUoDZyPfbyLq&#10;EhbhUZs//u2rdPzrN0n47t52PDjnhmunnfDociA+vxWqhnq7GrfiYjvh8LQXrp/1xpXT7rjY4YQL&#10;HS5cyron5aFdEug6tSLI9alTLI0+A+oyAVAjzX6ii/zNxQ5vyhfnT3mrAJSeU+xkcHv3KR+uBxEM&#10;w3HjUiKuXipGdtp2zJtqCPNhH2DDXBMU792sAlA6CtapAMf65NkEwblc14EhP6fOYpuuMfw0F25F&#10;fYkf3/mfEQyHwsxkKAxHfYgl8yyREW+vSVeTv5Vt7jLVRjWw/VKzd2WvQkexMwr3bsDSGaNgbTgI&#10;cyfbwM7CAHYmn2D7tpk4numMxtyN3H+Zau+ayAeS4Lqe0FpX4okDMZsw5zMrjLbR1+QQFtijBrOd&#10;Gsz2bSDQk2nvBs/QTn8n+qvBUIaSB5L4Hr6tgfZ7jz6hBgTAATUZg2bJBUoDPoUNuGiaKgBdzjlJ&#10;oWIwcaxy/F8wfyxSY7epGU1OlThAl66mkXAokKaJSv6MtL5cpTeROQ4zEtwxe541PtQbpMBw1GSx&#10;dBGM1PHFcjgZ+nMIRnMkD58ADUHGzhzj7fQQ4MreRIEf2kvd0JBFAOANV7OJ6G6+WLf4/2LNOp4w&#10;HTIhdkvWPLRki1VwviYiOZewSDhsy17EbQIPYiXsB2+ECI0EKPi9JHXOXo+mEi/lYzBvrjlGmrEy&#10;2o2BBW+kBc/ZdKI1jK1ZwSbqY1fgcvY8PNSUeO8FQxW4QdgkgJVluGHrBoKx6ccYymMYTCUUqeFh&#10;QhKBT80lLMuZhCneH7knunsjkChzEA+daodhEjE+dQpGTeW9mjqN5TldAaYJ64spy9SUECbpdYwJ&#10;ngKMFnNnwXLmdJjYWcDUajiszT/B5iU2yN1jj5YCH3RXsTebt4bXP5/lxzLM+gxtBMWTmWvQlr4G&#10;TcnL+MCK5VAzo0sdr6k+ezWO5zohKd4B69ZMhInVCAyz0MfICTz/KTP4EM1ihZ+BYTwn5bgr1ybX&#10;2V8Ew1FSD1gfdJZCjb+kzHhCyOXvBQz1xo5hmelhIjsMEQErUZ3nzYfagfVghbbuLeE5SedkHst8&#10;JqrTZuBQ6myUsAd5iC+Xhurt6Oo8iNu3SvHs6SF8+fwQnt7Px71rSbh3JQHXe3YTEvfh+rk43Di/&#10;B3cvxuL+hT24czEaV3vDcOkMAeJUAM53+uPprRj8068K8H9KsMlXGXh5hxDwJBk/Pc7EnY5oZO2c&#10;iYiNpkh2mYbS4DU4sssJx8KdCYiuqCccNsewcdjtiZZ4P7TtD8Kpg2xcknYqdREQRboh5d7MKJWu&#10;RqWu0c5+ogPDiwUa/8KrxSmEQ7EYChhmsFF/HYV8rVyGeLVDvgRBBYMVObhZmUflEt5yFMC9LQWF&#10;lKyLVVB0pSKNIEHglCHiw4S9o/yekvW3pQCySoaTCa2UDCmr9SPcRl07zPM7xPM8lMxlImEzgcei&#10;juwnWMbhcmUMgSUCFysicKkyHBcrQ3G+jPdArFMVfuguI5AQHHvL/HChLJD7hOBy1Q6NKnfyM0FH&#10;flMRpcDzytFYXDuxFzeq91F7cZ26diIOV47vxqWj0bh0JBI9lUGEUoJUkSfBlCrzwulSD8hUmu3U&#10;qUJJteGMDqold7OyNjRSTXkbNHPDl27B1Xof3GjywZ22ADzoDMLjsyH4/FwIXl0NwXc3w/HTPYny&#10;3a3VHvX5V/eiqGj8+v5u/Ea2ESgFKn8kBGp8Lvfjmxt78dW1fXh+IRZPuqNxvzMC9wjEN+q341rN&#10;dlw8FoBzh1guFYTBcl/KD2fLAlTgT1dJILqKCIPFhOGiXYS8CFwuiWAdicLl0kiuv60odiBYPmX7&#10;cLV0H66UxLIDsgeXiyLRkerH+rwBOZ5zkbJtKgp8P0N7oidOc3vjPkkbE4wrxXsIXwSn9F2sv+zg&#10;ZLP+5kThDGGwO0eA8F2J1U50NosQmRmmJPCmg8C/KAE9bWJqNVws00pS/YeQ++u1df5dSQftTCrP&#10;gepKkQhjAqdWZ2UOc63k8+nEEJw6wGdYq/b9/uzw+Sm17fVGW7ynknQGm6VTGLUNDZH2qI/YolQX&#10;LtpMbcDRHStRGvAZcn2mombfEjxpD8I/fp6APzyNwOcX3XGzwx6/ex7Pzmgpvn26D2ebnXCm3gGX&#10;2z1w8wzBsNOVsOaAC6ectSDn/VoEuYsEN41k/bUud/q9I9l/IF1o88T5Ni/0tnoqdbe64+xJD5w5&#10;yTrA7afZCb/QFYWbV9Jw+VwJ9sd6YKrdSBgTDJdMHY3U8FVoL3HD6aL1BMHZaEichcbkudpsGPMU&#10;GDaxHVcTL2QtwclSJzSUBiLAZQ7srIfC1HgIRg/7EMvnWyN7nxPa+Py3kTWa2W4Lh4hhqpZtWEPO&#10;cpVrOXf3KiyeNhI2Jh9j+gRT2I3Rx0TLwdjhRvDM5TmXOZNVVivDlvjQ1/P39fk8N75jYqM2YOpc&#10;C4yyMcTIieMxku3ncPLREIKhWA7/Eui9oYH2fUv/S4KhWHf6wJDfjeA2SXCtP2UCRo6zgp65PhYu&#10;GIe0OKc+MGzTJrgeCAwlXU1DsTfSD7hi1hxrfCBDyTZjFMxIsMRo/odAocw/qDdLs01yGRrx/4zH&#10;GWPc+OEI9mAvoigAHeXuvGmrlcVQgaH4B74BhgtQkzyHQDaXILhY5Y1rzl6KRoJhU45UsLkKFgUU&#10;W8RqyEooPQsdIMq5C8BJDqO6zGWoy16nMp8nx23GXILhcMmdJGAogMVKYTrJBiY2Rpg81QhRIWuU&#10;xfDnwXAJoWuDAsOKTHfYbyTQEQyHWRvCkGAo6V1G8rqHT7YjJMpwK9d1Et9C7jNM/AsJUiNFLDc1&#10;BC9AxfNRlkNqtIAVtxnJjChTx2uWvMcybZ3l/DmwXTAbltPtYMby1df/EJNtBiPAcTp7VZvRVcXG&#10;5BChP196TiwvgqFMW3QyYxW1Gi2py/kgs6xTtWAoZc9eWU2eIyrz/bGHPd95C8dikOEQDLYeg2GT&#10;2buaNp1QO11TnwQCp9i9CYUi7VDyKAFDXouAoVgLBQ4l6bcZoVADhtbQN9XHpEkmiCJs1bLD0Mwy&#10;lxluxCeyNp11g2UtE6HXpc/ichZ7hJ+hImM5EvfMR4DPRAT5z0Zqsgs6TyXi4b0yvPriML54kI/H&#10;N9Nw/1oigTAeV3ticIUN743eaNzsjsDVbjY67f440+JHKAzGvatR+ObpQfzDd7n4r78twtf3YvH4&#10;0i58/+Agvr6ZiMYCe+xxssR+Jzvk+y9B1c4NOBLqiKNhTjgR7oI6wmET4bApxgNNsT5ojvdXcNie&#10;sF2pI3EHTieHKjg8k7qLDdXr2U+6s6LfBMN8Tf5CTfBJshYOxUr4OjhEfP90lkAdHN6oIPRVChy+&#10;HwxvHeb3b4NhZTqhK02B4VWxDhIA3wuGlGbImfsSEC9VJBP0kvi7dP5ejpHKY4n/YTKViGtVSbhx&#10;OBm3j6biznFRCu5VUzVJuHVsP/+b112yC2cLt+NscRCXhB7Wu+6CAPTmB+FCUQguFofiUmkYLpdH&#10;cn9CjwDhob3Ufq4TcA5T/HztKDsAPOb1o3tx9Qjh8HAsLh/ejWvHo3HlCO/50UjcrInG7brdVAyu&#10;nwjH1ePsHBzZQcgMwrnKQJyrCiBI+uEMAbWz2I2w6ELx+cnZxGd9I99BBMWizego2YKeQ464UuuE&#10;m82eeMDOxZMz2/F59w58dYl16WoMvr++Bz/ciFP67nost8Xi1aXd+OJcJPcNx8POcP5efDEJwcf8&#10;ce4wr7uK4FfBZ7bUGz1lvugp5/YKwl/Fdlyo2omLVWFcUhXhOF++CxdYJhcJfJdLYpSulMawnuxR&#10;y8sl0W+qmOVWEk/t5Xo8LhUJFHJ/fneVxziV5M16vRrZHnNQvn0FqqO3omz7aqS5zcex6G28F7vV&#10;dI7vgGEOoestIPx5MAx7E/5+Tn8DMNRY7DVQKEB4WsBPC4RdSWId1EhgUCeBwZMq9ZQAYYAKKhM1&#10;x3qhaQ+BcA/brt1uaIh2QWMkoTCCndlwe9Tu2oyasE2oDt3I5UaC4UYcD12Dyu1LkOc9Halu1jh+&#10;YC6+uRyGPz7djftdjrjYuAa//SIW//OfK/HHb/hc97Aj0OhIMHTHNRkuPrkN59sJhh0uhENJSO35&#10;Wu3eWih8Fwxfb38t2X8g9Ta5oaeZMMilqKuJ79Nm1v1mV7Q3ueNUky96OyJw/VIKujtzEB6yCWMt&#10;P8XoQR9g9thh2Bu4EK3FrjhTvhlN6fNQnzQT9YmzfxYMawt94e0wHeOsZCh5BAz1PsHyz6yQs9+R&#10;YOjD543H4nteOEQFkIirWC4BtNgBGdGrsIBgaM32dqqdCY+hh4lWgxETsAzNRd7s+PEYeWy3s/h/&#10;2QuUxbChYD3qyTjRu9ZgymxzjLY11kziMHsm2zJCnhjO/kZgOESsi1r9PBj+B/U3AUNe9EgBNn4v&#10;YChJjIeZjMSiBeORFs/eMgutvcQerXIzJN3Je8CwvsgLaQecMXO2VR8Y6k8TCNRE0orlUNZHzpyk&#10;IqBlvmRDCewYawTbsSMQ4rUATSVB6KzgA5arGUoeEAx5DtXsddSIn4JEHxeuQWvRJjTlr+LvFqEl&#10;bzF7FcsU7Ig/gyRw1qRlYSVQEqhYoJJc1mUsRa34rRV7IkmGkueY8tpfg6Ely8lski1MWVmmzjDB&#10;njBWokI28HkOPJ/3g2FLngwlay2Gm3jtpp9ilK0pTFg5DHnM0YSkkbx2tWSZD500HsMogcXhAlTc&#10;JmlgZF5p8cc0kPKaNoEgNVGtG8xmmfKe6s8QXz07jJ4yHgb83oBlbDhnBozmTCccCmRNhPlkgpvh&#10;IOiN/gAzJg5DkMt0nMh1RW+1DzoqNrDMxP+SZcnyEItwsyT9Fj+MlM8oyfckOSsXs3e1CrV5W1Ff&#10;GYSqop1wcVuMocaD8LHRaAyfOAHDxJo5jfVJ6hUBcBivZUAw1MKh3ls+hsYC4SwfBYbjCIbsnEyd&#10;bILdISxzdhhkfupGLRhKOavs9WlzWDdmo54dgbq85ThesBl7ds7CvFmD+VL5CNOmDIOb2wxkE9Cv&#10;nM/Ct58fxtfPSvHqST4eaIeXb16Mw51Le3D7AgHxfCQuEw4vnwnF3Su78fzBAbx6tB8/fZGIP36d&#10;gW/ux+Pru/vw48NU3O2MQFrIVGxfpYd0r5mo2LmGQLgZR3ba4+hOR5zY5YxawmED4bAxyg31MZ5o&#10;jPVFUxwhl4Cog0SxIOqsiAoSxXqRHokzGWxgtVbD3pw4AmI8AVHyGGpS1mgikyWVjMChpJXRgGGf&#10;xfAdMNTA30ASMOwPhyIZLtYBoYK/I4RGqj8Q9on7KQgkTF4qT8WFsmRcKE1Cb1EiAS9RfZbtlyvS&#10;cJXneFXOlbrJ/W8dTsfdoxl4eCIb96szcOdoCsE2AZdK4tBbGMVjhKG3IBQ9uSHozd2pdC43jGUR&#10;jouFYvHaw+uP43H34npVIkHxAM4Vx6GnYDe686JxTkCH310qj8Ml7nehbDculu7GzRP7cOP4Xtyu&#10;3Y8HTUl43JqCh82JuFPHOlEdS2CMInDtwrnyHYQw/mcF/788GN0lhNRiH5wWSyN1psgdXWz8ukrY&#10;eFJnSpxxmu/L00X26CzcilMFW6jN6KlwwvlDbrh0zBtXjvvgCpeXjnoR/rxx/rAXwdODDagHukop&#10;ieQukfx/fjy2/F8gRUgt24GL1KVKgmslAbIqiiLcVVIVu3nte/j9bl4nYa+U5VJKEGb5aKRZFxC8&#10;XCzL/utxSpeKYlmmLJ+CaCoCF/LDcC5nB9oTvVAf68h6SSg66IlcnyXYsdgCKW4L0ZnB+5MbjS6B&#10;Q/HRy4rC2exIdMmQsRo+/r8fDHUQ2F/9gbCTACjqSHwNgZ0H2XFLCFbSWQgFCCX9lE6Nuz3RwE5f&#10;Q4w76qP5jEdJZ5BwE7ENdbvsURO6BdU7N+PEzk04sWMjjoWsU6oOXY9jfF8c2r4MlTsWIc19LNJ9&#10;LVk3tuJ3D/bg1dUA3OzYAomc/4Gg+PWjGNy7FIirHR64ddYLN7o8NGDYao/zJ51w7qQb5f5abRo4&#10;vNAu0Pemzp/0ekey/0DqbnDBGaqLOl3vjI56J7TXb8PJhm1orXfh0ocdaXakLiShrTER3u6LYWH0&#10;EUZ9+gHszDS+feKC1F3pgJZsgpwksz446/1gWOKE43mecNs0CWMtBsPaajRMDD7ByoUWGjAs92Lb&#10;upFtruQ4ZhuVwTZXgkzz16O9yAmpESsxd+oIWPG/J403hrX5SEwaMwT72LFp5rPaVriR/yP8Iu3G&#10;HBWV3MhttaU+CN+5EhNnmEJ/nKkK5NSfMxujZs0kL7Fdm/0e2BsICt8nQuYvB8Pp2oCT/iI4DLjv&#10;APqbgCGJWMBQJZ1mgz1yrKUCw8UL7ZAe74LWCn/S+FboElwPDIabCFc+SE9wwey51vhg5CcYqiyG&#10;LGAtFMrw4WhZ8hzeBsNx40dgh/dCNJcKGEpU8ioeWwOGMqXdO2CYyv/NXYm2Ypl6zhmnDnnjzDEv&#10;nD3qgrPssZ+tkmiotSrZtVTCZp63JHcWkNMNkVZze61EKGWuJXgQDGM3YfZsgqHxYC0YTocVy81i&#10;8liY2hhj+ixzxLGnJ2DYkL2Z50JQHgAM61k+TeJsy8aiON0VmzdMJhh+gtFjzWExZ6bypTOaMQGj&#10;J9nAYDrhT6bD4/8NGz+GS2sMn2CNIeOslNQ2SpajJhKWpoxTQTsCf33ATSDUI0SKJXKUlC97OqMI&#10;WSaER+NZk2Axm/Boa4QRRoOgTzicxx5VhP9sHM91QPshJ7SV8KHJluuYr0ljw3JSmeklEz2lkoGy&#10;3OsyV6A2ZwPqSz1RdygUMZFbYTPRAB/qD8EwO1uMkKTWCg65nDIRQwUMFQT2kw4MKZk1pT8cijVV&#10;WQ350IwmGBpaGGLaVDPs2bFBWZIFDJWLgbaca3j/qvlSkQe8ife5qXADqgu3IWbHPEyfNBh6oz6A&#10;kcGHsDD/AEsWGyAj2Qm3r+QQDMvx3Rcl+PxeOh7dSsL9G/vVfJ93r+zBHer+9Xg8urEXX9w/qCKR&#10;v36SgG8exuOnzw/ip2dJ+Puv8vD17SS0FDkibKMBdqwYjRyfuagMWY0jfPkfDtnKpQNf/E6oDnNG&#10;wy43NES4oSbSHXWEw/rd3kp1MV4KDlv3BRIQg5UF8dRBaaDYUCXvQmdqOBtbLSBmit+hBKRoAPFC&#10;3v6+RNcSkKKZ5k43nCzWQy0gvgWGOgB8W7eP5CrJug4WbxzRDB2/LR0g9tfVQ5mEE8KhBKgc5n5H&#10;eJyjuX3L28fycbe6EPdri/GwuhiPjhXj/uEC3KnkdxVZuF2ZhVvlGbhJcLwpqXBKJVejzPISS9CI&#10;JHCIRVWG3gkDIkkqzIZdggXO5UTjfO4eQkwczhfuRTfXT2dGEVgiuIxAbx6hqGy/RqX71HR/optH&#10;E3D9WAIB8SDu1ibjTm0Sbh4Xa2MsLlXtxvnySPSI1bIoFL3FBNHSMEJXOAEzjHC5Uw11ny8JpoLQ&#10;WyK+fAGEYH8uffk7vosEGgsIe4XuXPdAe9Y2dOSwcc1jI5vvhq48Ny7dcZrfdxV6ETD5Div2576B&#10;OFcqw+ihXO7if0XiQjkhtTyawBepVZTSRbH4EQAvl8VySbCjLsosNYTAq6ViBRQJ9PF7SsBPt/6m&#10;WCYKDAmWWjC8kB/J+sZzyNmJjmRfVEcTcqK3qvmFK8O2YMcya0SunYjjsZ4s63B0asGwm/erWweG&#10;hL//+8Fwp6orb6s/FAoQik4RBnVAqLEO8tkkDOrUHOtDGPRSQCiqj/ZAHTt9dVGuqI10IRASCsO3&#10;4USYvQLC4yGbcGz7BhwNJhBuX48jQetwOHA1jm5fg8PBq1EZRDAMWYp832k46GKKI3tn4cvuHfjj&#10;k3i8IhTe72ZHon0rgc4eZxo34vppd9zt9cWdHnYsTrngXKsDelsd0dPqQrlq1CIiHLbqAE/AT6tW&#10;GRb2eEey/0A6U+eELgJhJ5cdtU44VbcNbbUOaK1zQHMt2aDeWwOG55NQeywWDptnwNzwQxgM/wBj&#10;DD6A67qxOJ69Dd2HnXEyX9yT2ImX4eSfA8NcT7hsnAhb80GwshwFE0MNGOYm2KO13JPt/nq2vQKG&#10;ixUb1GXKqOFmgqErksKWYfZkAcNPMGG8EazMh2GSzVAk7FqLhnxXNGSuQh3/t47nUZc2BzXp5Jmi&#10;Tagp9sLO4CWwm2YEw/Fm5KApMCAYjpg5A0PZNv3VQ8kClO+Ix+q3z//6YMjlSH4vVihjLvXGW2Ok&#10;qR6WLCIY7v1lYCg+hk2lvsg86Io5823wkfIxHIOR4mPI/5KhQ90QYv+hZJkizniciQYMvQiGYjFk&#10;r7kxeyUbf+0wplj7+J8isfipHERZy9F1mL2XSjdUpW9BQcIGFB3ciMJ9q1AUvwSHDrISZq5GR8Fa&#10;NPEYCg6VeCz+XsDwhLKELUVNpuQx8kTink2YNcsEw4w+VWAos3sIGJoTxoytDRUYxodvUmBYl0lA&#10;TJWcgO+CoURXybBrfaEzitJcsGHdRIw0+QR6YyVptvjRTYWRJIe2M8dwaxMMthiNj0xG4COjofjU&#10;ZBgGmQ7Hx0ZD8KGhVgZDCV9DMcRSn5BoRjgcr4JXRov1lSAlsK3Kl2CloIxgpU9ZzJ+t4NBmwVyY&#10;EspGW5tilMlQZTmcN3044nYSuEtc0VHFHmDRKjRlL1bph1RgR8pnCgplCkEdGNYTDOuy16AmbxPq&#10;ynyQkeSGRUvHYwiBc+S4MRgxSYbFeQ7iQzmZYKg+94NCHRhO4XZKB4YShCJw2B8M9cfb9IGhzmIo&#10;Q8niY1jL8pV6UZMmUx3OQkPGPPYil6OlhC9jNrJh/nMxefxgWJh9irHj9GFlNQRjLD+E4+bxqK7c&#10;jgdXM/DqUT6+/TwfLx6lq2hkiU5+LAmxr8URFvfjCdefP0jEb77JwR++z8H3T/bhu0d78aunifjH&#10;bwk25/YgP2Y+/JYNR9Q69ma95qM8cCWqgtbj0PYthEN7HN3hiBOhzqjb5Yp6wmF1hDuqIz1RG+2F&#10;migvtd4Y64+WvUGEw2DCoQwv71A6lRiqJIB4OoWAmMrGNCMaPZkxfbkOL0pASj5BpihBpbFRqWwI&#10;iVdLktUQ800BLepWRaYGvH4GDO8czesDQ5GyIsq24/l9unUs7726U12EBw3leNJyCC/aj+Prrjp8&#10;e7YBP/Q244fuJnx/pgHfddXj285afN1ejRf1h/HkWBnulOfhWlE6rhYQaguTqSRcKUjExdz96M2M&#10;Q3fabnSnRxEGw3GG5XE6gXBIdexnI75PGnBp0AVcdqEjJQKnksPRnrSLSwIHgfpCPsGoWNL87FMS&#10;Hzqdboiv46GDuHE4ETePsNyq9uEiIetCKcGoRKYBjMK5YoJnEeFSLGcFBMIijd/e+cJQ9OQTDAt3&#10;aMX1Ip0Ii0VBOFcYpNYvle7A1Qr5vQRt+ONMji/O5hIe8wLQw209hcHoLdrO/9rJ/yZ8lobzvyMo&#10;AiHB72LJHh6DUEdpLHwxhD0Z/hXF8lp0/oF71TVeLt7LOsH1Eo0uFREUC2NxoYDH4boGAt+UZl9Z&#10;F3iU/WJ4DIJoISE0nzCXGYKaGHuUBPG9HOuGjvSdaDgYwEZeIpRlXu19OJUWjtMZhPhMKkugnOCX&#10;/S4U/iwYalPI/BKpqSQpFYCSukNJF5DyjlLFQvimxDovrhwisdj3uXccYAdNOmr7gtAWH4CWWL8+&#10;NcawUxfFjnGkh2apoNCNUMiOX4SMEDijetc2dgq3Ego3EwY3EQo3EAbXcslOI5eVfnxP+K9Epf9y&#10;lPkuQWXwchT4zcXerWbY72zEjsIGfHtFZp8JwReSquasC8FwK1qPLUVv82bc6HLD3R5vXOt0w8WT&#10;zjjf6oyeprfU6KqGgXub3N9Rd/O70g0Vv60zdc7oqnNBJyGwo8a5DwxbqOZaZy0YRuDahVQcrYzE&#10;prWTYGn8EUz1P4GZ3gfYtNQClWkOOHPYFe2FKwmAAoNz3g+GpU44obUY2ph/qoaSTQw+xspF5gTD&#10;LQRDD4LhOrbfEoC4mG0BwTBjqeKT9iI3HNy5DLMmChgOIhgaczkMU6yHIimCbUguwT1Nk09Rgl2k&#10;3aiRUbKizagmGIYELsL4qQYwUGA4WYHh8JnTMYjrKs3ffxAMh8nQ9JxZffrrwfAvSX5HuBDJjCoD&#10;Q+BAEjCcpFLWiEOlZhq2qRjMRnwYG2yVQkb82djICxguWzJJgWFjibfyMWzNWIaGlAUKzsSEq/IY&#10;ZhGMMpeimbDQUuaP7CQPzJ5ngw8IhsPFT0wNJRNeBES1YCjBFAIJo6dPIiDZwWQ8wdBuJEJ9F/PG&#10;80UvNz9PM5Qs2clVnj0BMEoqg4SnN+auQedhd5Qmr4f7JnN8NuUDzLD+AIsmfIzFdh/Bcf6nKIia&#10;j7ac9QTDJWgm6DQly7yM7LGkzCVcfoYTXNawgtVJ8EmpN8FwI2bPMcVw08EYaWOqcumZs4yMCIkG&#10;lnoKeJPjnVVeR5kr+f15DAlXPP+WCi/kpzhh1apxGKb/MQaZjYYxoU6CRIZbGmLsTFtYTx8D62nm&#10;sJ5sAltC0Pjp1AwLLs1hO8UMY6dbYvxsW4ybPZbLCRhiro8RvD9iYTOYLVPizVSznkjwhrLOsrKO&#10;nsHPBCwJ5tBoOmFUY/00GW8FA9NhMCAcTh//MfaGLkLXMT/0HnVGW+FqFdDRmMUySWUZCTiLeI2S&#10;2kYCPmpY/sdYnocyNqA0ywteXkthOGYEBpkbYKTdWAV5elMmY9gEsRgKDBIUJUpZJ/k8kMWQMuY1&#10;mVCm7Kzo29lCj3VwzhwbxIWyR5fvSzDchuactYRXORcJIJJ5r+eonp+kCGoqssexfA+EeH+GyXbD&#10;MMZiOCZPtsXEiSawsvgAS+cbIG3vRpxpisCtnj14+SAdP74swK++KsSrp5kqp6Eufc3jW/vwzecZ&#10;+C9/lHyFBfjx2QH88GQ/fvNFGn7zeTbO1QXggO8EBC4zwH6HSXyxL0HV9nU4ErJFC4Zbue6gdDzE&#10;Ecd2sLEIc8MxAuLxcDeciPBQqovxQf1uXwWITXGE3/hABYptB9hQHdypdFILin2QmBbBBlHmVY5S&#10;oCjpbC7ka/Ic6iDxWkmSgsPrpWl90cvXqVtVrwNNFPz1A0Hd5z7rIcFwIAh8UFeCezVFuHOioA8a&#10;79eW4GnrUTxvO4FnzUfxpPEwnlFf8vOXLcfxovkYnjcdxYuGI3hedwhPCYWPDhXgTmkWruan4HI2&#10;wTb3IC7lJOBC1j6cS49Hd8oenE2KJggSMg6E4fReAmAcgTB2O1qjA9AY5Yem3VzuCURjXJDSUZZv&#10;895AwsxePDqWjac1OXh4LAN3D6UQkhNYLgTEotcwdFnASbu8TDC6RNA6VxCN8/mRXEailzpfQFCj&#10;LuS/LUJcwS61vFAQyt/sxLm8HUqyLrpYGEbI2sX/C1fLtyWQ+VrhWkVQkfxtDPfpD3OxPPe3xet4&#10;QwQ8rQQOf5G0cNjfgnhF/A4FQgmIl1gW53N2EbyCUMFOWr7fGpxK34VfX6nHvz3rxU9Xm3D5cBpq&#10;97NTL2CYHYXenBgCYBTh7+fB8G1JGpm3dUbg7y2JBblXvtcCosCfmmJSvqNk/XQK25KkYD47QX0A&#10;2F86315Z6oLBZHtrnD+a9/iybvkoEJSlTo0xXgoKayPY0WOHTyMX5TZyPMwJx0O34fhOexwO3qxA&#10;8Ag7iocDxUq4DlUB61ERIGC4WsFhhe8KVPgtQ5nfcuTznZXkZIeYdfrICbDDuaqt+NXdGHx7OwJP&#10;Lgfgm0eRuHLagZC2CjdOO+PhBX/c7PLA+ZZthEAHAqOLAsKzDdtUgEpX7TY1DKyR65vqB4JnCJAy&#10;TCzLgdRZ7YCO6m04Ve2k1F7jRDCk6tkOEhTb6iSFTQwunE1ARXEINq+fhHG2w2BmNASmbGOWzTFG&#10;PoHu7FEvMsRaFRgq6WkkKrkpjUrVpKtpTOd6tkzD6oTqAh9sWzseFoYfwGaMPoz1PsbyhabI2rcR&#10;TcWu3I9swDZI0s01ESbFzelkIaExzxlpEWuwaIYxzAmmdraGMBn9MeZOGo2sWHvUZBFoyQOST7E5&#10;nZL4A8nGUbIFjZX+CN2+lGBoCEM7C+izbRo5a4YynA1mmyTGtAEB8B1I1IHgW/spicWQgEiNYNv9&#10;vzwYSrCDpBuR4V0jApyenTVGmY9+AwyFyAUM1VzJA4BhUw5vmlgME90wS4aS3/AxfBMMh02boIIq&#10;9AQOJ4yFgY0+rG2HIoyNqwLDMnf2CnRgSA0IhuvQWOyC/WGLsGDGMJiM+gAmIz7AOONPMFafFXLi&#10;J8gIXUiQ2MJKsBzNqTxX9k5UZBQroyS3PMHK2QeGvMaDfWA4BHq25gTDSf8uMJRIp4bc1Wiu8ERu&#10;yjYsXzkWw3leo6xNNJbC8eYYbWOAJevmY3u4K8KiXBG12x0xe9wQE+2EqCgHREZQUdsQvccdUXFe&#10;CN/jDbcAR9jOmkBwt8LoSRMIfzIkTQhkxTVm+RqzfAUABbBMuW5JEDOnZBYRY1Z0yQ1oQRC3GGcG&#10;U/PBGGv5IezXWCM3TpJfb0NXub0anpfcTnV8aN8EQ23Ah/h0ZC3FiewNqMzxQJD/CpjajiSwSlJQ&#10;G5WbcCTBcPhEdjb4n29AoUjAUMGh+Ea+HkY24PmLtVDUB4Ymepg9awxid8o83Hwx5zmwnq1huYsr&#10;wVyeE++jDE3wXjblrOQD7oTDuZ4I8lyAiWNHwtxcDxMmEahlZh3LQVi50AQpsWtRX+6NliNuuNUd&#10;gef3EiHT6H1D2Hv+IA3P7mqmx3t6myD4ZRb+2z8exZ9+XYBvH8Xhmwd78dPTVHx3P53/5YwIBysE&#10;LzXGAYepKPRdhqpgNgJaMKzavpVLNhCEwqMh23CUYHg01FUDh9TxXe44Ee6B6kgv1Eb5EBB90bDb&#10;n5ATQEDUwuH+7UrKmihWjEQZYmZDJoEqadIgsjGVoVSZXzmXcJgXj4v5+1RamytFhMPiJCoF17VB&#10;KjcEErWBJaL+gPg+MLw5gO6cKCQMFhASxYooYFhAWCzDg/oK3DiUh3OFKejJTSQspeCWDBWX81hl&#10;PDZ1syQLt4r53wU8p7wkXM46gHNp8ehJ3qPUnRRDEIxCx75wnIwPRVvsDjRHsTwiRQTnCD80hHqj&#10;Icwb1aEeqOQzUey7CSUBWwkt29DARv1ayUE8byjCk+oc3DucintHUnHnUDJuyDR+AoCFhB/qisBh&#10;n+IobieIXZBh1IIorSJxoZCgVjCwLuQLGO4inIfhXG5on+SzSL67SKi8VCiKGFAaEBQRBouiNCIU&#10;vguGAn48zzck2/rr3wuGr6FQA4Z7eIw9/H43wTAaF/MIeRk7cDxyG7I8V6AhcTu+7DqMV+eqcb0u&#10;j+/ACNQmhKBNQEvyAWZHK7/Dnhyu/0Iw7CFE9mZL8MqbUmlmBlCPLNPlWRDAE/9cGTYWSNR87uTn&#10;jiRxzxBp/Hj7S1maKXHfELXz/EXNe6TDwecxmvUs2kstG6UDF+WpVCuWf3ZAToTxed7pRPHZ3snn&#10;fIcDn3V7HJHnnmB4JGgTgVADhocC1qHCn/JbRyhcQyhchXKfFUrF7FwX+SxRwT37t1gj0ckah2Ln&#10;4kFHAL6/swfPr+/Ey7thuN7lhO76Nbh2ygF3uz0IiO643O6Ki20u6G0iGDY64Ww9wbCOYFjjqIaB&#10;zyoRGLUSC+CZRgIhAbGr3hWn611wWlkENUPFb6uz2pFgKFDorCRg2FqzDa0Ez+YaV5xqDMSFLr5/&#10;zhxAUa4/1q4eDxub4TA1GQZTg0/w2XRDpMduQOdhAcP1hLHPUJ80/b1geLLUWYGh0zo7jDFhWy6z&#10;hRkIGJoRDDehuVTYgHAneYxlkoPspapdaivcTDh0QXb0OiydNhomwz6AlfGn5IIPsXSGIUoOOpEZ&#10;JJ8if0uGUTEH4l+oBcOGcj/sCFqsLIbGE6yUxXC0AJwMJbNNGkZ+GhD2/p8MhsPZMMtQskQMy5R4&#10;o6WBtzDE8qWTkbnfDQ3FXmgt2IQWbfDJQGDYkLVe+RhmHHTFDAk+GfYhhljLlGnvgqEMJSsfQ4LC&#10;6AkEACs9jBkzGOEByxQYygwdTTniY0gg5M1vyCAMasFQ1usJhq3F9qgrdkNE4Dw1bDhi6AcwHj0E&#10;Y4xGwXjIB1gw7lNkRa7AqSL2MAhwMoTcIIEKBAm1TJ/f52MoYChRyQkxG5SP4UiCoT7hy4zlYsHz&#10;NbKz+uvAMHMB6nn+TeWS8Hsbli61wXCTT2Ew3hJmEihCQDSzM4GHz0aUlcfi6OE41J3Yh7oju3G0&#10;bCcOFQbicPF2HC8PR83RWFQf34tDVXtxIDUc0xbyflkaYuR4wirB1YDwZcZ7Zjp9PMHPljA4HuZT&#10;bGE+cQwslKy5bq1yMZoRws1Z3uMmj4XtOANYmn+KqXaD4bPVFkdT16P3iBc6S7fyXrK8eV/fBENK&#10;7rm4DuQsQx17XkdyPbArZDWsxuthqPlI5ScpkdMylKyshRJZPQAYqjpAKb9C1ru+dDVcmszgUsBw&#10;POuFsR5mzbRSPoYnciVdDcs8i/WC9/JY4mxUp2jAUCLOxcLcXOqKqhxP+LkvwFjCqrHpKIznNY8b&#10;Z45x1kOxeYU1MvduwNEcQoRYkSu34PKpIDy/exDff5GL777Ix5ePMtVMKJ/fO4hff52H/+1fjuMf&#10;fsrHi9tReHl7N354lIKnF/ciP34RvJYOR/ASU+x3mIEC6f2LVWD7ZpQHUWwYygmIFdsdUEVgORRC&#10;aN3hiiM73QiIGh0L8yAgeipVR3ihJpKAGO2n1MDGSayHYkUUa2L/QBXxiRLfKJVaI1WG3zSWQ5lS&#10;73xOLC7k7mVDTkCUYWbxQZSp8yiBRJXvUPIclqerRNW6QJOBwPDmkTzcGEC3jxcSCAUMxWJYiHs1&#10;JXjUUIFHtWU4V5CExv3hqCfUnUqMZkMbhVMHCHo67Y9E575InN4fga694eiM34X2uFC079mJk7tD&#10;0BIdjMaIQNSH+aFmpzdqQrxwPIggHeiGmu2elDuO+Dmh3HML8l3XIst5JXI91qCKDXS9QGHpQbxs&#10;KcN3HYfxuDobt6uSCYZpuHOYYFhBMCwVENIOlxZw2ScCkE4CZIUyjKodSqUGgkLRhfwIAqBoF3pz&#10;NHn3zuUKKIrC1Xeyj+giQfMiQVPzW1nKZ35HOFTqg1EBw91Kb4Phf57eAsP+VslCAiLL5UJuJFr2&#10;+SHHh50r1sMvTh/Gi55q3GwqxumyRLSxg9KcsgsdhEQBQ7EYvg8MB1Iv9xV/0bd1NiN8QOmii+UZ&#10;0EUUyzMh0vkNChS2JwTj5IGQd6TrdImkIybPm6iRnbT6KHbYIgQCNaqLZN2TjpwCQtZHdvJEhwUC&#10;qUPBW1EVJGKnMHAzOyybCIPrUUUYrNTCYJnPOqVyb657r0ApAbvEcxmKPSjv5QoOM11nEQ7HIsHF&#10;CqeKt+AH6aA+3MdOaTQeXfbDpZObcLV9C6632+NSmwMutTrjAtXb6IyeBoFAAmGtgKEDTlfbU1ye&#10;eC0BvdO1/YaGdZbAE9sGVMcJR5w6Id8TCqmT1YRCQmcbYfJkoye6T4XiSs9e9HTuQ3aaO1atsIH1&#10;mKEwM2M7bDgY0yeMQvxOtsNV3ugs26wyhdSnzFTGmYHAsL3MBdX53nDZMAG2FoMwfpwxTPQ/IRha&#10;EAzt0VLqoYJPJF1NW44mG0lNuib4RPLzVh10gNPSMbAiGJqRCcabfgyvzVNwIssT7UU85zxJtE0W&#10;SBUXtXmqrWsp2aqCT4J9P8PYyQYwmWgFI7ZNowlvo2ZJCjZNgO6AsPf/ZDCU9CIKDPm9Ab/TJ0QY&#10;WBli5fKpyE7wUP53TZKXjxAl6WoGAsN6AcMiSVfjgumzLPEBb8r7wNBw3gwYzp0Bo9nTVPCJAXsF&#10;NrbDEBnIm00wPFnswhumyWPYHwwVhCkwZIUockAtgTU8cDGmTR4NC6tRGDvehsexgPHIj7Boyijk&#10;xm3AyRI3NEqaHclwLkCooFCikTXpamozCIZZ61RU8oHo9ZhFMBxlPowQZwUL9hQsWEGM7Cz/CjAU&#10;Z1gqZyUaylyRzoq6aPEYDDH8iMe0gNWMiTAeZwbrSebwD9yCI+WRqK7cibpKgmCxN6oyHQgtm3E4&#10;m73QfHfUlAWiumIHDpXuREp6KKbMG08wJPRMsoHpNDuW31iM5vGM7cwweswoAv1wNbSrbzYU+iaD&#10;YGA2TH02staHsY0xzMeaYQzPw8xyFIyMP4alGR+6WSORHDyH5e6Gs4fc0F7Me527TPlK1rB3payF&#10;vE6J4KrP4APMh0nmtDyS646Y8E2wnWyIQWYjMIzgO0rrRzhUrIXiazgAGEpya6kHGkvhazAUa6dI&#10;A4Y2GGE8ArNmvAWG4rvJB/t40hzUiEtAqsyjvbAPDCuzPQiGn8HWRsBwNMbajePLxRSTxo3gy2Yi&#10;SpIdUVfggENpi1HB39eXrsUlwuEXd5Pwqy+L8d3zAjWs/OXDFDVX8v/452P49VdpeHJ1J17cilFg&#10;eLl1B/Z4jcXWGZ8gcIk59m6diVyv5Sj2l6S166iNKA3ahNLgLSgjGJYHb0NlsBPh0EXB4buA6K7g&#10;8ES4AKI3aqN8lep3+6lhZlHDHh82XgKHgWzUJN1NsBomE6vIaXGkZ6fhTFqk1g9xT79ZVAQQExQg&#10;XilMJGQk4WJxMi5LmhstHPa3Hr5pMczHzQF050SRAkLR3epi3K8txUNC4d0jBTibtR/1sWJZCkB9&#10;TAiO7vTBcerEDm9UUzVcr9vBawrlNVH16rO3koCfQODRAJaTjzMqPB1R7u6AMjd7FG1jebpuRSW3&#10;lbhuQvK6hUhcvxAlvlvQujcE10oS8ag6H9+0H8bzRp7P8RzclWhnSoHhoRRlMXzD5y5vD0XgeUPR&#10;uJgfo5WAm0YSiKEBQJ3kM0VYEp3LCUdvtkiCYbTf932n2XZRLG9KPKZaxvSDQbFSymeNNGCogcI3&#10;wHBAa9/fQgOD4dXiOHYo+P/5PBeW12lCV4m4RcQH4XF7FX577wx+Q319uRkXqtIUGIqvYbdEJhPe&#10;xAo4EAQOpPeBYVca6/dbkvQ4EnikA0NdIIkuiEQDg+K7G6CeGx309Zd0uKQDpnnGxGqvVSQ7aYRA&#10;AcD+OrbTBUd3OL+hqiB2/ILsUcl3eUXAZmoTKvw3otxvPSp811JrUO6zmiC4CiUEwmLP1SjyXKmB&#10;QXfKje8NjxUodF+OAo/lyPdcgjTnWdizyRyluz/D465I/O5JKn73/CC+eRiBJ1d8cK/HBTc6HHD1&#10;pCPB0Annm50UFHaLtVBBoQChPTqOb0HHMdHWPp06Tmmh7+RxR8oBbcfs1Xo7IfBtCRi2vwGGzmgj&#10;VLY3uOF0mz8unY3GtXP70dm6G2nJLli90hbWViNgaWkIY6PhhLshCPX5DK2VXuiqciCYyZSrktB6&#10;YDAUi+GxHA84r7fDeKshsCMYGo3+BEvnWSAznmBY4onWvE0KDFu4v/jEi8GiKXc1wc+R604IdZiE&#10;GWzXbEd/hM8mDkdMwAI0Ffugo5RQm7MM9WwzZKaVWqohWwOGJ8g4fp5zYDNx9FtgKJD3/8NgKAmu&#10;ZXhXX3y/xBpFMFy1YhpyD3qhrpBwmL2GYLiMN1MzrDuwxdAbGQmu2nQ1H70XDPXnTofBnOkKBgQM&#10;DW2NMHbcMEQFr0BbBXtyxc7vBUNJBaOCIPK34FiBF3b4LcHECQTDMcYYO3EcrAUMxfQ81xAFBzaj&#10;qWgbz5EAlykAJxAhs55IIIWmQonjqgYMPQiG6zBrljHBcDiMJljDkjfTUqxaBJ5fDIYZ8xUY1uYs&#10;R12JC9IObMX8hZYYZPAR9MeZwHKqHUzGmcNmgil8fNbgOEH4BCv70bxtOJy1CUfT1+FYxhoczeSS&#10;n08UOKOm1AtHS/2RmRWCqfNsMdJiKAzsTAlPZtAnEI6bPQ4rNi3EivWz8dnSCVi0bCKWLKWWTMDi&#10;JROxcNkkbptCzcDiFbMJ7uNgaDwEIyRq1/ADTLb8CN6rjFC6d5WaDUKiuhv5AL0DhpmSTHoummXW&#10;G97vY3mE6TgXTGFHYLDZcAwbZ0Ew1CS1Hip+hDMGBkMlqWf9hpJFFrNnEgxnwGzGdJaVNUYYjsBM&#10;gmFcqGYoWVIE6YaSVQodSsBQQLExZ7VyLajK9oS/5wLYisXQjGDIOmHHcpoybiRc2QstS3HkS2Ib&#10;TrCnWZoos6XMxPH8VbjQHoIv72bghxdF+OFlAb56koHff1+Ef/27SkJiHO6dD8TLO3sUGLYfdkPQ&#10;ptHYMPlT+LEnG7tpGjLdliDfZyUKfVehOGA9igmHRUFbUMxGozRoG8qDnBQcVm13VoCog0QdIIr1&#10;UAeGYjkU1cf4qoaqNloTxaxJc+PHxs4PbQf8cTIhAO0HA3EqiY2hRFemsIFMjaAicTY9mhIrogSq&#10;iAXxACSC+byIgPg2HA4EhrePFSgIHEgChTpQVJbDI3m4XpZBMNqPxrgdqApxR4nfNjaGBDsvdna8&#10;HVHlsw2HlJxw2FezXiXbqUrPbShztyf0bUGR00bkO2xAzpa1yNq4GsmrlyB+4WzsWzwPKVxPXLUQ&#10;e5fNRva21ehMiMDT6kK8aj2EFy0V+KKxHLcPZRFuknCtLAXXJcK5TFL6HMTFon04lx+Hnlzxf4vm&#10;ucosM4SPt3Se350npOjATiTQ1/OGZLiU23N1Q6ZR6rMAUS/Xz+XF4Jx8p7WaSZTu+fzdA4j/SSjs&#10;5Xp/nScUnhd4FYgtiuf94j1U2t9Pum1vS/Z/F/b+GmnAMA7XS/fhejE7F4TCi7kSCBSO6tgAlBCc&#10;zh/JxG/ud+NPX1zBj7c6cJGfqw8EoyVpJ85kiA+sAN/AFsNeKdO3JftmvauO5B3vqDNFAko0QNjf&#10;OvgmDPoR/nyUdB2s/pLnShcEpvH5ZQctXIaJ3RUI6uBPB4SHgh37dHg739dUZaBAoT2BcKsGDP01&#10;YFgq1kGvtdRqlBIESzxXoMhjFQqpAneCoNsyFLouRaHLEhS5riAkrkKu6zIUeC5HhutnKqBNZlNq&#10;zN6IV9fj8fsXqQTDSHx+3R/3uwmG7fa42uaAiy0O6G10UFCosxaert6KzhMEQEKh0tHXaufnkwTB&#10;1qNblVqObEXzYXautJ/f1qljhMjjTgRHkQvaCImtNQTEejd0tQXgcvduXDoTj7pj2wmGTlizZjys&#10;bfQwxtoMxoZ8B+t/BC/HyagvccfpSns1AUV9ygy257MHBMO2Er4XMl2xbS079JZD2Kk3gv7wT7B4&#10;jjnSY7egkQDXLG5rGcsJeNI2zVMJruuylqElfwNOFrqhfN8mxHrPRZjbXMQGLUVFGs+93AsdJeQB&#10;Mksd/7+OcFojbmVsy1pLt5Il3ODlOgPWE0a9NZRMoJshQ8n/ST6GEj38BhCKCEvvQJ9WMl3eR7J8&#10;a7tS3zEIhpRuyry/LILhzIkKDNW0eLKUoWR+J+uSaHn0FLs+MFy9cjryktgoFXqiPmsNmglCTbrI&#10;YC0YquAQgqEkiW4o9UF6ghumzxEw/ASDZeYTXodKaq2FhJG8ZhlK1uM2BQSTxkHfRh/j7UYgZvsq&#10;tJZvR0uhowb+CADiY1gvknURoa4uazkaCu1xrMgXQT6LCYOjMNpUDxZ2NrAcawFT00+wbpEFypLZ&#10;Qyh2YoVbwR4Gz1MLhhLdrCyGlLIYZkvUqyf2Ra7H9JkChiNhOGGsikoWi6EBgcfAQg+fyUww8S5o&#10;LuWLR4HhwFHJ4qNXn7NSgWHqvs1YsMACQw0+gcFYc5hPHKtmUbEZpw9fz6WoKQnACQLPkYy1OM7y&#10;rSfgNOWtQQ2v/ziBtjpvI4/jjOoyH+Tl7MD0uWMw2PhjDLUYhU9MhmOU5UjYu61GGnvnedk7kZbo&#10;ieQDrkhP9OC6B1IPuiPpgDsO7HXH3jgfhPPFt2nzUpjyGoeN+hhGpkNhZfwRlk8ZjHj/OWgpckH3&#10;ITfC8xIV8SVgqOCQ11WbwYcqfb6an1hmizlOME/n/81dNBZDCIZDx5ph+JTxCgzVVH7vA0OBRgHD&#10;KRo41EUlm8yeoQmUkajksQKGQzF7piXiwzagtsAXLQWOaJY0QPz/OgF8npP4F9bx/BqyV7OeEr5y&#10;vOHrsRg2tnowIBjasrzt7MwxeewIuPBlU5a4GY0FW3gti3GUPcb8PXbIj5+CxtINuH0mHN88ysBv&#10;virG989z8LvvivBPvy3H53djcOd8ML6+H4/vHyaz7m2G7+rB2DT5I/jOH40Y9m5TneYj22Mpcj1W&#10;oogNQxEbiEI2FiWBDhShh2BYQSisDHYmNBFgCYWHdhAOCYZHpBHa5cFGSRonNlSEQ5EMKddGEwx1&#10;Poji+ySO8fESyRyANoma3E8lsEEUP6nEMBWg0pmsiWI+kxaN7gyCRpbGcihweC5vP0HkAIHjIC6V&#10;pKh8gtcq03BDTWUnia4Jh0ezFRiKL6FYBO9Wl2h0okzp9rFi3DxShOuHc3G1KofK5nEyCF/phJgk&#10;tCdG8do8kOO2AfmuhDyn9Sigil02osx1M7UFJU6bULSN5eS4EQUO65Fvvw55W9Yhe9NqZGxYhdS1&#10;y5G0cgkSli/CLr4zfMeOQYCdNUJnTET47Mk4uG4xG28f3K3MxA+dEuBSiduHM3G1NAlXSpJwuYTX&#10;V5xAEN5H0IpTQNidsxtdBI3TfFZEvQKCWYSyTMKciFB3Tifl70ZlaaSiYEVZoog+acBPoDBKYyWT&#10;BM9i6SJ86oBRoFBSuAwMhgKCb4LhOdlOKHw/GPJeEnJleYnbBlZ/a2CcCqzRRR6r6GMVgaz9TmkA&#10;MBRroURw83cX83hOhN0eXt/JlHAUhrqygY7Htzc78dPD87h/pgZnCYZVrJMn9geikwCpLH6qDAh4&#10;SrqhZQFBDTQLDKqlBKyw/OT4ujmMdTol0Ndf7AjJskN8B7WWwTbCoAJCwmBznOQKJRDukQ6VF58d&#10;T3a0PPpUrZUCwV2uSsfEX5A6GuqihogFBo+EOCkdFTcQQqDGOuiAQ/30Ggq3otx/M8r9NlEbUey9&#10;llqntRBSCghXIl/kJlqBPJdlyHPWqNB9NXL5OYdwmOI4H5GrbBC4TA9pgTNwo3knfv0kBa9uh+Nu&#10;ryuuntyIcw2rqHXortuIs7WbuNzK5VZlLdRYDB0IggQ7JXu0i45odJIw2CYweEijlqrNaDm0Gc0D&#10;qP3oNv5+G2FSA4YCiG0nxGrohjOtAbjUFcNlJA6VeCqL4bp1k2A9bjTGsK0zMBoBvREfwGGdDU7k&#10;u+JUqT3BjO3KwRloSpmHZkJdM8GwmWDYxLa5iZ31lkKWcbozHNfwvW01FOPGGmHU8I8xf6YJkmI2&#10;sZ32QGPOBoLhMtQmzkVtsuQj1IwA1stQdLED2ku80FzsjeYSP7YJ3mq621OlTmgvIqNkSF7emf3A&#10;cDHB0B5H8z3g7qwBQ6MJZio38CgCoWRsGSYGNOGld0BPpINCHRgK/Ine3k8jgUINGM7UgOEg/lCs&#10;e8rSJ1Cng7wB9CEbzQ900gLiQPsp8YRfg+Jf0PSJ+JQXrCaE5nkoqYsiEVMq+IT7GWiHklctn4b8&#10;ZF80ioWMlN6csYo3UCx4hIQswoL4oYnljWBYnb0GjRV+CkomzjQnGA7CYNsxGErQHDlrMvRmT8EI&#10;8S1k46/H/5RCl5k7DCYTJMz1MHW6MeJCJaDEDw05mwkiEgE7j8fX/Iea01B897iszVzGCuKE44Qq&#10;P+/FMLUeRkBiZZw8DmMm2MDCfAjWzDdF8X72jvK3oS1nFc+dAJfG3kkagSJNYGc+jlPV6YtRl7uR&#10;1+iL+Ij1mDbDBPoEN2OelwXP00xg1toUBub6WLJ4MrISvHCyYjta8wiGMuci4UTKQ6yQkk9JTR1H&#10;WGzOk9yIrkjcvQ7z55ljpNFgGNlawVLA0EoPtmOHIzRgpRp+by6wR0Muy09M43w4RHWssDXUCQJm&#10;TeEW1JV5Izs9ADPn2RAMP8VoAvBIK2OY2RohwG89TpRGobkyFM3l/mjgvrVUdTmX5QSLMsJnaTAO&#10;l+xCUV4kAvlCMzYbhSEjh8Kc52RuPgJ25h/BeZU1KpPY4yxzQ2v2KgXQkhpGk66G50MQlujkhize&#10;76x1OJLripx0H6xYx3pkMgSfWBhgCOFcpaVREKhd9tcAYKiLSpYodUn+LcEzo20tFRjOm2WBA+F8&#10;ERT7o5UdhhZCc2ueTGOoqQ9yHwVc6wjUdewESKS0J1+wFlb6GGkyGlYTx2D8RAtMtB0Ory2TcSxj&#10;G+FyA+vCZ7x383EsYTpK9kxA5YHpKp/jlTY/fP0wFb//pgR//LEc//bHo/jpVRZe3t+H7x4m4PNL&#10;kag8OB/+Kz6Gy8wP4DfnI4QuMUD8hglI2bYAWXzp53ltQIHPZhT6EQz9HVEW6IzyYBdUhLgqVe5w&#10;Q9VOd1SxAToU6oZDBMPDIjZQR8IJigKI4d6UDwFRrIe+SnXRvLe7g9jgBaEpNpjazkaQ2svO1L4Q&#10;tO7fgZMJoWg/GMaGUwBRrIeElXRp0PcQdrRJsvMJFYUHCA8HcYUgdbUsWcHh9ap03JDZS44SEo9l&#10;Ewwl92Ax7lWX4X5NBR7WHaIO40HtIX6uxJ3jpbhWlYfzJanoKUikkggzyWzoE3g+4QRgTzaAm5G6&#10;cTkOLP8MyasWIWPdMmSuXYb05UuQsnyxUvKyRRTXly1B4tJFOLBkIeLms8fP+uHHerBJbyRWDB6E&#10;DXpD4Gpjipilc1ATFaQirl80VigovH88F9fKUyDR2ZKi5lzuHsJYNEEtCmcIgX2SFCoK7jTgIhYp&#10;GZZUM3fw+/6WKoESnT+bbh/dfm/DS39JgmeBzrd1LifmXWkBUiRWRgFFSSujkwx5vzGcXEToKyQo&#10;FnAbl7o0PANJQPJSyT5cLt1PcD+AaxUHcb1So6syrF7GOsDvJSpbfC81eQ/jlHSAKD6OMqwtw9ti&#10;3TyfH4O2lJ0oIVSVxQbhxeV2dpjOo6uxDA8vNuNcbS4OHyCgJe/AxfxYBclntRJw7haApvqmfZQy&#10;k9l+0ljOlKSR0UUK66KFpfNz8oAAoEYqrYwsCaD9E063ioWQINhAEBRpcgy6K50Ic1E6HioWQAkY&#10;eVMSHKbLInAkmOvUYb4nRYfYuasiAFYF2KPSnxDot0Wp3HczSiXwyWcjtQHFXutRpFWBx1qNCHz5&#10;bquQR+VS2SLXldQKZLksR5bzUqRvW0wtohYiTasE+znYucIWoWuscCJxE76+loSfHiXg0UUf3Oiy&#10;x/mWNehpXI0ewuHZuvU4c2I9Th9dh64Tm9Fd64SeWoLYUQecPEwQPORAALQnANqjlWqrJBiWb0Vr&#10;OaFQZiQp36SRTHZQsZGSdS4rN3D/zWgjPLbJcY4Qro46ExKd0VnrgUsdYTh/KgI15R4oy3bGwf3b&#10;sHLNRFiM1WO7ZIxRxkMxfOQHWL3UDFV8754qcUJj6jI0JMxHc9IC1pH5aEmdi9bU2WhhW9/IdrQ5&#10;fwsOZTgRDG0xwXYEbMYYYcSIjzFl4gjEhq1EfakHGvLWo0UshCkLqUVokrgHcQvLms12YBEa8gmA&#10;VD33E0nbKjOjNOXwv4UlZF/tULK0uW1lvP+FPnB2nAGLCXownGxJMBxHRpmMUTPFuDEZwwUOdcz0&#10;79QwMqAkytZJM5TML/qgUGspFOh7B/SoD7ldB4V9+yiwe3ffvwoMZ0xSYKgshXKy3CYZuIV2R1K6&#10;4BOjSWNhNMZYA4ZJvoQXPnDZAoYrCQtLCEGvwbBWgeEywhWhjmB4cJ8TJkwzVelqBo+3VjAgUKgR&#10;YXDOrAHBcNp0E+wLl5Q3gWjK38pGn42/WCSzCVo5hNHsJTwHVgD5nL0CDSXOCgx9vBbBhD2LURZ6&#10;fWBobjYE6xaYo/QAK3M+ezgKDDU+hpI/SeZPluTIJ6hqGZrWJueOC1+H6TPNYGBjCBOel/nMqTAR&#10;iLEyIcwZYdmSacjc78GKFIy2Akdlzn4XDHk8wlMzK2RdoSsSYgiGc8ygZzIUpnbWsJwwHmZWBhg7&#10;bhRCA1cq34cWgmFT3mrVYxJrWINYxMSPL2sRwXCFBgxLvZFJSJ821xKDDT+FoaSssTbHGDtT7Azk&#10;f5WFo7UyWPWOGktcFCTVUg1cbyxx57o3jhUGoTI/AqEhjrAYMxqjxAdk4jiYW+rDVP9DLJo+Eim7&#10;VvABdsfp4q2aXhmhSweGtQKGYjHmQ1mdswZH8lwUGK4kGA4xJRiaa8FQykyg8D1gqAs+UaltCIYK&#10;EKl3wXAQ5rHsDhDY+4Oh+D8qMMzS5jMUy2Huar40nPmC8oGn6xJenz70TA0IhtawHW+qwNDHYQqO&#10;ZTqpqDaZ0L2N9Vfg8GjiTFTsm4yKhKk4lL6ALz13vHyQQig8jj//Sx3+8EMhvn2SiC9v78HlJncU&#10;7J6AGMfhiNowFDuWfoKwZaMQs8YSCVtnIIM9/jzPdQoOC9lwFPs7oDRgm4LDd8CQOhTqoXR4l4Ch&#10;Bgo1YOijBUOBQr8+1UUHKNXHBCpIFDXFExKp/nAo6kgK74NDsRwq30Ndgmxt9PJlLRxer0glGIrl&#10;MB23jmQqMLx5LFcNGd+vKcfjhiP4vOUEnrfV4IvWajxtOkZgrCAY5uJccQq68w+iOzcBPXkHFRie&#10;TtmDprhQHNnuiQLXzUhZuwQJy+Zj76LZiJs7HXGzZ2HPzBmInj4VUdOmIJrvg12sAyETxsHPxgKu&#10;pobYMmoI1g76GEsGfYS5H36ItQTDXZ/NxPFdASrC+fO6MnzeUK6gUK6hN28vr01gRKAwRiUH70wN&#10;UzqTEaGgUFnvKBnO1EGfzmdNA3UDg6Hsczo1tG/fnwPE94GhbH9HYil7Cwx10oFhfzgUGNRJ4O9q&#10;CaGP0sFgfwkYChQKAGqgMBE3ZCpCStZ1cHi5L7fjm2Cog8L+YHiO6syKQGW0F/LDPXGnsxr/9P0T&#10;/Oblbfzx23t4db0Nbfl70Ji4vQ9+dVAo1lS5D5IE+4z4BvYDQVH/lDG6yGGBQEkA/472Ej4Jg/0T&#10;TjeJhTBaQFCTV1CTW9BV6TUAOr4GQK36B5AoEQQVDGpBUAeDZT6bUOpNCOSzXeK5HsV8zgspHQTm&#10;EwLz3N5ULiEwx2WFUhaVSWU4L6fYOXIiFDqxg+SwkPrsDSU6fobwNRPgs1Afqf6zcLUhBD/cO4AX&#10;N3cSwD1x84w9rpzajPPNG9BdRyA8vgbtR9ag49hGwqE9Oo9rofCwQKEj5aDAUNRW5YC2Cm6v4OeK&#10;rWgmIIqaKgiJFbLku18t5fNmFaTXIr857KTgsO2oJL32VGDYXuOPihyWTa4L9sU7Ysny8TCxHgFT&#10;WxPom43A0OEfYNFcI+Tv38j3tzOa01cSCtk+JhMC2a60pM5DS9psts/zVBvaXMjyz3TF1lW2GGs9&#10;HNbWpjzGp7C1GYLw7cvRUOGL+vwNOJ4s1kYeQ6v6jPnkkNmoyWabkLOUkqlupZ2g+FkZl9hOi6tX&#10;LSG0hv9Zmz6HwEjALN6GqlxPONpPh8VEAxhPs4WBTMIhRizJPagsgO+C3l+rgcGwD86maMCvP/S9&#10;Jd33slTgJyApvx1g378GDD8hGA6aPhFDeTyVl4fLQXwpi9VQnCs1YDgVhlowXLlsGvISfRQYNmSx&#10;B6F86gYGw8aCjWgo98W+WAeMm2KMD0YPxvCJY9WMJ6Pn8thzpmrAkAU9IBjOMEVC1FacrOSLgADQ&#10;KPDH/3gfGDaWuuBYcQC8PD6DkcUgjDQfCasp4wmGY2BmMgjrF1qiMnEb2gsGBkMBimr2HGoIP3UE&#10;w3oCWuyutZgx610wHE4wNLUSUJ6JrAOeaCllTzXfAU0S1DIAGMq8wo25G1Bb6Ib90eswR4HhcJiO&#10;t4HZeFuYEsTs7EYjLHg1mvm/rYUChqs0UMjyFP/HgcAwO9UfM+dKIMunMLA1h56lESxtDbDDfw33&#10;CUF9gQdq+JAez1yHoxmrqJWozlqD6sz13LYFhzNccaQwDJGhjrAdqw9DMz1MnDERNuNl+H0QptoO&#10;QqjbNNRmb0NnqSPPZTkkmbj4GtYRCOtl2F2uLXs5/2ctjua5IjfDFyvXT8Mgk8H4kPfx0/FjVPLq&#10;4YTCoVMnDAyGrLOqXmjBcBSBYMTkCX8BDP00AC3R3qwDdawbdew4yH2UYeGG/DVoLHdDWY4v3JwX&#10;wXyMAfTNjRQYWtoYqAnZ/bdNx4lsFx6DPUqCofi4SL2QDsjhg9ORH2OL5F1jkJswG7d7I/Hnf6zH&#10;//6v9fgjwfD5nRjc6WFjVLZc7ZcdOgZFYXbI9rNBsos1Dmy1ZS9/shpSzvVaiXzvtQTDjQTDrb8M&#10;DMPcCYaEwl2eSgOBoaz331Yb5a9UvycADbGaXH79rYdtByQPYpgCxNMpbJRlaJlw2COBKVo4FMvh&#10;xaIEZW27VqmBQ5nz+KbA4VHNcPLDugpC4XG86qjHN13N+LK9Ds+ajytL4pWKbPQUJvWBYVfWPjb+&#10;8egkGLbtj0BbXBiO7/BBiYc9cu3XIpWAeGDJfMTOmoldE+3gb2UOd2MDOBvowWHUCGwdOQTrh3yC&#10;NYTBDcMGYevokdhmYYxg9twztm3Cyf3ReHKiDF+1HlNQeOdIDgEokf8dj67M3fxvmZpNgDAcp5LZ&#10;cCURMsT/knB4WlKbKDgkwInegLnXQDgQGAoU6qQCILRw2P8YOml+/y4EChC9LbGaaYZYNYCofBO1&#10;0gFiHxwWvgZDsRwKEF4v470rPdAHiP312lrIfQiGAoQ3DyXj1uEUtdTBoVgT3weGumAYBYV54jtJ&#10;wOW5HYvzR+4ud/Sy4/CP3z3GP//6Gb5/fBEPe06wMx6LlmSZoYQdErlulocAYRdhUIF6SihOyX3R&#10;AmCfBZAS66AO/sRdQtwmxLdWJwnCUtrtraaiE2tgbaQG/mS9Ovx1TsFjodsoR5VKZsDoYep10Mhm&#10;lPtvQpnfRmUJFOlAsNSbIOilAcEiD40K3QmDbmuQ3weAq/oAMNuZEOi0HJnblillOBIAHZYgzXEJ&#10;UqkUh0VIthctRNJWQuCWeVrNfS0ZTl43Aa6zhiJwuR4OJa7A03MR+OqO+BkGEA49cLvbCVfbt+J8&#10;k1gJNxIG11ObCIZbubQnJMowsNbKJ0B3ZBtaDzuiuWobWiq3EfgcCX5sx8r5XiUkaoDwTTUIMFZu&#10;VXDZfsSZx3TB6Wp3XGoPpnagrlwmcViHqgJ3JBxwxtIVdjC10YP1ZFtYjLOEgdFgzJ9tjNTd6wh9&#10;bmwzV6MxaRGaUj6DJLhukiAUAlqjDAez/Wxk21+V5YGNK2wwxnI4bMZaYviIITAx+RRebvNxXIaH&#10;i+1RdXD2a/cySvwMa7Lmsq2bhxN8p1fLaJKMNip/+CWolpElvu9FAoR16fw9YbQlfyVaS1wIht5w&#10;dJgBy0nGMJhqixFkpeFq6HeW0lBJW0NGGgj4fqneD4YEuT4oFIsg9Q7oafdR6zro40GV3trvjX1+&#10;gRQYUgoKRfz9p1MnYwgbY3GulKFkSXBtMMEGBpaGWLF0CnIPio8hKT1zA6FKpoAjmA0Ahi3FW1Ff&#10;5oO46M2wnWSID/SHssEfrwBAXwuGMpQ8ioU9EBhOn2mKxBh7tFeFoE0CRrJXov5nwLCpjL3AYn94&#10;us8n4AzCcPZOxkyxg5WdFUyMP8GGxVY4nOKCU+ylvA8MlY+hsnaK74I39oStwdTpJtAbow+jSeNg&#10;zhtpxjIaYW0GEysjrFs7G7lJ7KWWEBDy+CANYDGsFR8KwmZD3kZU80HYG7UeM3ltI4yHwdBmDMXz&#10;IxhOmmyIyJC1hEyCYREfwryVBENN2erAsLoPDLcSDH2Qk+aPWfMIhgYfqZQ3w0z0YGY+AlHbCeUl&#10;Owjn7CETAo+lrcBxAnx1Ko8jfpB8GOt4/8RadiQ3GBHbN8HGZiSMWO6TeH8mTLWDrcw+Yz0Yjqut&#10;ULxvNSFM0taInyfvL+FQrk9FnxPCmgiGtbnrlMNuXqYfVhEMPzUehA9NCYbjxqip8AQKxY1gQDBk&#10;mf7VFkN2TprzJSpZOgxSPvIiEWAVVwOeUyH3qXBHabYPnO3nw8xKX4Gh5QRLmFqMJBgORpDLLAKt&#10;ax8Y1iVpEq1Kah5xWyjdNwnJYWOwP9QGvS3++PM/NeB//KkGf/9jEV4+2IOrHa6E66nIizZHcbQN&#10;DsdNQX3CAhyKmovCIHYavGYh030u8n2WocBPfA3Xqfx65cFO1F8CQ08lHRgej3gXDOXz8V3eSrrv&#10;RLUxAajbrQFEgUOdBVEHiWI91A0tCxyezYhBT7ZY1sT3bh/OS2LskkRcLkvClfLk14B4RIaTNTkK&#10;JWn1l+21+KqzUUHhg9oKXD+cjwulaeguSMDZvAM4m3MAnenxOEUobD8YxUY9DG17w1EfEYSjwZ44&#10;5OuCIpfNyNq4EknLF2M3e+KBY63hbmpIMBwNFwKir40FgieMRdCEcQieSE2bgMTNa1AXE4abZTl4&#10;2XQMX7cdx9PaMtysykJv3n6czoxFB6+pPS1SzXrSniRAGKqVBgw7JEhBctxprYYCYhKFfFGibQsk&#10;Qnk3ZGhZfN0GAsO/xmKoGSL9hZL/6bNivh8O+4aV+4GhAOHNisQ+OHxbOmuhwJ/OWvg2GAow/hwY&#10;aoaPNVCoCxI5V7AbTYk7URThhUNJUTh9ogiVOXtRkR6DSpbzYcKdgKFYbiVtjUDh6TSZmUZzP9oT&#10;2XGRIJH9rwFQkkq3UDKXuEjgTzd1pG5dfAVroz1RHUkAlCkmCYMCgQJ/IoHBozsdcGQHITBkq5Lk&#10;FBUJAOogUABQA4EbUOq7XqnEZ53GJ1D5BWrUHwJ1KiAE5rtqlNfPGqiBQQ0IitIIfqLUrQuRskWj&#10;xC0LKAHBz3Bw83wkbJpHzcGBjbOpWW9o/5ZZBEM7eM4ZAYdpHyLOzRo9x93x1a3deHY1GA8ueOBu&#10;rxvunHHB9VNOhEPxMdyMMzVcSqqaEw6EOCecOuaswFAklr5WqpFA2EgwbCAU1hMKRQ1lfLeKyre+&#10;odrSzfxuK0HSAe2HCYZHXdBT74nLJwPRcYLvsOy1KGfbcrTYE4kJLlhCMDSz1cN4duTG8l0vbd3M&#10;aUbYG8o2KE9819eiNlGmXpXZR9geE9AadWAoRpV8B1RkuGPtUnboLYZj3ARbjDbSw/BRH2LNivEo&#10;yuAxypxxVNol6dSriQ7EWiiay/ZvHqrls7SjbCc03LBUtWHKiKD2F7/E2Wy3ZcasFWgr5Xs93wfb&#10;HGfCYpIJRkywwKBJY9WMJ4PYgR1EMBT954ChQBzVHwo/mDLhTch7W2wkFdTxoOKjOPA+lOzzC/TJ&#10;TEKhTIknJ8rPQ/h7AUMpgKFslEdSKiqZjftoC/0BwHApJZajd8GwrZSVjGC4O3IDxkwwwAeGQ9nY&#10;26kxej1CofgZDp8xkSQ+5S+CYWuRIxvr5ZqGX3wKBQSUj6H2M/+vudxNgaG761yMNtWAoTUBR8DQ&#10;2OhjbFw8BkfT3NBR9B4wFGuh9lgChnUEw92svJOmGKphaUM2Spa8eZYsK5nj2MjSAJs2zGfviC+9&#10;Mja+OZsH9DHUgOFy1OdJRLE74iPXYtoMYwzVH4JRlmYYbW4KE4LK1KmGiAldh9YyX7SxByRgqIBH&#10;QEeOpcBwCU5kryYY2hMMfZGe6IUpMyzwyagPMNrSGCMJhpZWIxAXtoXH2cHejzN/uwrHU/jbVF5b&#10;2gLC62K0EuSastcrS2BVhjdCA9bA0nIo9E1Hah/gCYR5a1hbD8XKeQZI2sUHKneLgvM6SWqtwJDw&#10;xQe3kefWlEMwzCOAasFw9Ybp74Ih7/37wPCX+xgOUsPwByJY94p8WUYCqyxblnd/MKxnOTUXbWAP&#10;2APFmV5w3DyHMDhKgaH5OHMYmgzD+DGDEew2h0ArOTI1YNiYOhd1yTKkwJcFj3U0dTay90xAbJA5&#10;Tp1ww3//Yy3+2x9P4F9+W45vHsehp3ET8mLNkRtljKp9tjiy1w61B2ageu88HN+zAFXhi1C2YxGK&#10;AqmApSgJWoNyQnhFiAMqQ8THUONn+C4YaqBQA4beFAEw3FfpRIQfG0J/Jfl8jN+JdN+dEGiM9leq&#10;2x1IOAxCQ2wwAXG7UvPeHWyAxe8wnHCoGVbWBaUIHOoshxe0lkPxOxRIFEC8cShTRRvfO16EhzXl&#10;eFp/CM8ajuLesVJCWT4ulaSjNz8RPQoK96NTLIVpcUodybuVxbA1fhfqo4JRHeaH4yHeqPBxQiHh&#10;MM9+A9LWLsf+pZ8hfvFc7F0yD3Fc7l++AAdWLsSBVYuRuXUtSv1c0ZkSjztVBXgs51BXgTsE0ksy&#10;fJ27jzAYjVYCbwuBsGE/QfgArzdhJ04mhimLoVgOT6cRiMVCRxATUDkvEbaErOuEpxuEKtHVYpmX&#10;eY8a+tRZ+ATcdJY9NfSplc7S9zcRwVCCWPqDYf+h5XMS9KEFQ5EODGWoWIDwVmUSbpQffAcKRToo&#10;7G8t1Ek+a6BQhpP3/2IwlCF4Oa96Ql3eDmeU7g3BmepiVGXFI//ATlTnxvI9HaXyHJ4ioJ9J11gK&#10;JaWSRM6fPLgdbQnstOgsgbHs8GlnGWki/MnMIpJUWpdMWmYZaSAMatYlYpgwqPwFxSooiaUd+iBQ&#10;B4QqwXywRpVBm5Vew+DGPiBUMOhF+PNaiyLPNSj0XK2kGRpe029oWCKGNRCY7bxcWQM1ELgU6Y6E&#10;wP8vdX/9n9eSrXmCRjEzM7NlkCzbsi3JIFlgi22xZKHFsiSLmdGWZVlkoRkOQ+bJvCcZbt2qulDQ&#10;1d1TPTXQNT2fmek/4ZlnxatXln3szJNVXdV5f3g++4UNsWPHjvjGilgrqO6kU+hKPIXOK1HUSXQk&#10;RCq1x0eg7fIJpTuXj6GVMNhyieX8YjiaL4Sh+WIobl8QhVDBu2qIC1AWw4KTNrjscwC5Zwyw2HsO&#10;//Kbavz+8zz86k0afv1pOn73RSbhMANfbyfik7UEvNlxQHmxeEUNJT+ZT8L2fDI27ycpbcyxLbmb&#10;oLQ6m4CVmXgFf1o9mkrA2h49HLuMlYkErE/JnERpnwmdC8l4fj8e98kC43eO4+FoApanr6O5KRFH&#10;Ih3ZNunBNciT7bEPzCUyhJsxSm9EYmEgFSt9bM86NVC43iPeyCIBwxNsu2SKUiJmejIQc8pVgaFv&#10;gDc7+fbQ0duHELaZnbeZrrssE+OxbL/lGNbhOxIwFD0iJK6zbVfOLGyrnsr8wr5Tqi2U9mud9b3G&#10;ETVctWvbE1dxf/g6kq4EwdrDBHqu1jjo6Uw28oGuWAzDw2Bw9Ai56b8hGGo9jbVexx8CuB+AH3VI&#10;C4nvS37X7iffmYDduYzvScBQV+CQ+4q1UMBQJ4jQybSI84mElREwNPZwgrmDOJ8EQZxPtEPJGz3i&#10;hfthi+HmeDy25vLRVJcAdz8rHLQ2VGBoRPAwDiUMUIa8toTG0YKhsQwhuhMkbAwREmqProYUFr6i&#10;XQBYHySEyjU+AIbbd1lJENAyCYYWdjKUbAJnf084EOLEYphwmg13dzpeT2dgW8LVEAalMG72CiwJ&#10;6ETsguH6CHtFkzdQW3oO3r7mMCS4mXm5qtVCrGVdXxcrXsMUFy8cxWQvG11tfnwMDGV+JF+WlYks&#10;NFScIxhawdCKIObMtLk6wN7ZDH6+pmgoF2ebTN7vRTwalGFoCaUjYCj3zO/DZ7AiTiyTBL7pPHS3&#10;ZsMv0B56ZjqwcLGDsbUpYc4Ud6qT8fJ+uQqhs9LNl4tQKPPupIckThaPB07j8TDhauQqHgzlIift&#10;BCytDsBSLcsXCDdCmb2nAywsDyHc3wDtFYTAMXHSiOV9nlLOHWr9ZwLiBl8kmWO4PnaRFcl1NZQc&#10;HeuPw1YEQ+aRDCXr++6AoQwla+caarUDhQKIe1c+EVmwjFpwa83fLGR+qqUujobZorOOldJMAR6P&#10;s2LjsxQHpHUJlLoDhuuDYrG+pMBwaoAv+OUw2BHurZzt4OzjAms7Q7g56qA0m52CsUw8HYtXyyLK&#10;ULJYDFWIIYLmEnuQww0+qMu3xsvlDPzv/2mJcLiE//w/TuKfflOP18uxGKq3wtAtc9xvccGDZlcs&#10;3vbGo1bCZQuPb4jEg+qTmKs4hbnyaCoG90ovEATZQN1MwlxZqnI00UrAUAOJWjgUKMzBQiWBT6Dv&#10;Pe0Fw72AuFytgUON5bBgFxAFDDebSrDdXIonreV4eqcCL9or8XJnaFmcUj7t1wCiWA/VHL0dSPxm&#10;irBxT4aVNR7Kv3o4jl8uUA8m8LN7w4SJAXw1IXDWijeDtwmFjXjWXa+shS+6G/BCtoTDpy23FBxu&#10;1JZgtSIP80WZuJtzDbOZKZhITcBQ0gX0J8Sij+q+eBZtcafRfvEMxtPZoDVW4qfjvfjd8rSC05/d&#10;G1RA+MVoGz4bbsEbwsizrmps3SnHo9vFWGkowHoj64/mErVu8pu+WsKg3J9GX402KGD61Xw3frfY&#10;jz8uD+IPSwP47UIvvr/bjm/GGhUYaucDCrhpIfH9uYLy38cAUQuSr3sqdiVgtPdc2vl3CkTfsxRq&#10;rYTvWAp35hhq5w/KULHcy8eshUoEvw8NIb8Ph1owFBjcO2wsIKhWJNkJLyOfX/WWEqxrmOeFGClJ&#10;xkR9AX6yPY9/+vUX+MM3j/G7T5fx/eYkVlqLsVCVqTzmZdhYrITbhMlNCSNDbdbvLDG3A4MbhL/1&#10;HfiTlUVkybmVSs2yc9qtLD2ndR5ZKE15BwK1AHi3gB0xajb/ImbyRBfYubiwA30xCgLFKihQKJ/H&#10;MgUEzylv4RFxHKMEAjUgqIXBd62BfclRami4N2kvAGogUKs7l47/QM0X2AEiDDbFhaIpNhSNsSFU&#10;EBrjRIHvqJ516q3zBMNIW1wN0sXV0EPoKPDCL1+U4F/9pAK//ew6lY2//64Qf/gqF98+k/WRBQoT&#10;CIXxeLqgmSO4fo9Qd4/tqYhQuH5fo5WZy1iavqC2AofL0wlYIgAuT7GOvZuKjdlrWJ5IxNoMIXz0&#10;CjamklnnX2abFINHhK2Hvcdxr+MY7pEJHk0mQ9bOb76dhMCjNmyb9OAS5M722BuGlsYwNzuAK7Ge&#10;uNd3lfV0EmR94tWuME3YmK4gzaITbJfX+s9iZTgF0wTD2NOucHY2hn+wDzz9vGFiZggHtvOF2YS/&#10;2et4fDcZa8NRap65gkIZHmY9vt5/FBuEQ/E+fj52Fp/NxuOLe8l4NXEJb6Yu4fHQKWUYWiMLLLUH&#10;sz1h20EwvNvPa8Z4so3Wh56LJXR9XGEY6g9Dta5xCAwIcoYEu/elwtgIT8lWwV/AB/cTyXQ9BYXc&#10;CiS+A4Y/0A60vSOBvB+9LyX//Rgw1A4lc3+ttGBoGBYIC0qBobvE7bPE+eggjHXmEl7y2PgShFR4&#10;lo+B4WUFhg01l+HqY4kDlgKGngoMBQp3tQuGgTtg6AQ9awOEhDmgq/EqntwleI2wMO+CIc//Z8DQ&#10;0l4HhvZGcPR1h72bPXsaekjhS/WwN1MDhv3vgSHTLPeg5hgqMNTMMawuiYaXrxmMHExg4eUGqx0w&#10;NHS2gbmtKS7EhSuL4foEYbn/42C4QjBcH+PLRzCsLz+LoCBLmBIMLV3smT5HOLmaI8hfwPA8VsXK&#10;J1ZBdX+ahcQ3BqOwLg4WI9FYHSE8Tqdjnffa1XodfkES+kZPgaERwdDN3Qwd9dfwer6CIMdeIJ+P&#10;BO4Wycousia0gOFTiRY/dhXzg9dx/epRQuB+WDpbsWcXSDgMgoM3OwPmB3AswABd1WfUvIst8e7i&#10;sVowFG9rFZqHcCgWw5WpbI3zyQWWIRvdXa9kg505hkZBAoDvaQcKPwSGliy3WjA0Z4dBA4Z2Cgxl&#10;XqcMJYtTkgQRfwcMh3bAkD1JLRjaChiKc44vAd/OCB4Ew/IbPI5g+Gyc5UvNbxEwlMnIMvRwFA9Z&#10;QQ3Ve6Kx0IYVbAb+X/9hDv/f/2Ue//k/TOIfflWH10sxGKqxwFCVMRbbXQmX3lht88Z6Byu3NvY+&#10;W5mWO2ew3HgaS/XReFhzHgu3LuBB5WUCXyK3qZQ4mIhkTiFVLo4nGkuhAOFDAcBbeT8aDEXKolit&#10;sRoqOKzVwOF6vcZyuNl0E4+by5Tl8GlLKZ4RpGRo+VWnZt6hAsQBjWOKwOFXYy3KevjT2W7CmCbG&#10;4ff3hwkSwwoKv53ux9eT3cpa+MlQM14PNBIMG/C8h0AoULijV9Tztho8a61WcLheU4ylMt5DCe+1&#10;6Dru5aZjMiMZI2kJGE6NR19SHAZT2bAXZuLx7Sr8bKIPf0so/NXCKK9LEJ3sIIi24BOC6Cte70V3&#10;LZ4QdNebb2KVILzCe19rKMJ2ayle9cj8NhnKbCDIiFW0iTB1R0HhH1eG8a82xvEPW5P4+40J/N2j&#10;EfzmQS++m2zBVyOEo2HmxaBYDgUCBQYFFin1neeV9YCVqph3P5QWBN+XFhzfh8O9FsK9QKiFwj8F&#10;hn9SO2C4dxhZttrP2jmG4nwi5xYo1AKgVuLBrY09+KZfLLAlvMcywnc+BgsS0HszDd9szuF//4//&#10;Cv+f/+mP+L/93Tf4+89X8aitlB0hWbe6UDNsTG02sUPdkINNGS6uFSCUJefEGpipJEC4IgCotQgS&#10;AhcJgSKBQVlvfGGPw4gWCDUweIkweEmB4FQOwS+HAHgjFhPXCYOUwJ8GAjVWwXFlERRv4WhCoAwH&#10;nyEAnt4RQXDHMtgnIKgsg1HoIQiKuhMj0XXlBDqptktiCSQI7tWlCLRcOPYD3b5wREFho4hg2BAT&#10;jIZYAcEfgmFdjJ8Cw+KTjsg8YoTEgP2oSLDGZw8z8ccvy/DLV1n49SdZ+MeflygwlGkuAoavCIbP&#10;l+Lx5EE8Nu8TDu8T6gQGCYZrcxqtEBiXZy5xS1h8cA0bDzLxaI4wzo71xnwOnq6U4MlyCUEyD3ND&#10;ElfwCjZloYjxZCz3n1Ptr0TzeNBN9cVgfSoNa3cL0NSUgoBwtpWuBnAKdFUxe/WtTWBosg9xBL2p&#10;nmvYmuHzVcaGcEIhO9SdBMROfu6JxEofzz2citH2VJw+4QAHBwP4BHrAj8xg7WAJM7N9iDnjjOF2&#10;mVp1lXV5LOt+WRLvGJa6CHo8z1JXKJa6g/F45CQ+vXsZr6YvY7kriuePxpvZRDyfiGX7JfPTpc4/&#10;jidjF/DsLuuioRzExbJNcjKEnivBkO2GkURSOUqYk2lwZCMFdu9JgaFWbL8+tM9bvbUWyvd/HmDI&#10;Y1R8QT8vwhrB0MkSMWeDMd6VqwI6i1eycj75iFfy1kS88kquqYiDg4cJ9lnIUPLHwdAsOEjNMTP2&#10;cIGBWAwJhj23UxUYisVQeSWzNyBgKMOqar4Ar6n5fmYXDGUoWSyGhnaGsJdQNe4OcHczRVZ8MFYI&#10;QS8n0z4IhmKVE69kLRg+GpdVVKIUGEroGxlKtiWk2BJmjAlhFrZmiDkXhrGufGUxXBMwlJVgPgCG&#10;j/qilXfV6kQm6kpPIzjIgmCoCysna9i72sLF1QThQWZoLD2L9XH2zkZisDYklrgT2BqKUl63m6PR&#10;BEZCxnAcNmdkXkUh2pqy+KI4EgwNlPXR0MYU7p6W6G5Kw5uFql0wFFgS6JVwPBLORcDw+ehFPBm/&#10;hvt9Gbhx7QgsrfbDzNEcznz+nmHBcPCyh6XFfpwJt8BgYwye8gXe4rUFDOV8Miy9Jt5fhMMVSoa4&#10;F8fSMdRzHecuBkFXC4bebrvOJzKB9y8Bw70WQ+1Q8omjjuhqSCIY5rNcJDBvJT18lh8AQ5ljONV/&#10;HYmXQ2GjwFBjMZShe3E+qcojcO+AoZSHLTmP5BEBcYll4z57kEP1XuiscsWXmzn4v/79OP7j34/i&#10;P/xtN/7++1qCIcGl2gID5Ybs8Xrh2VAwtnr8sNEZSDAMwXr7MTxlBbTZxg7UnXNYa47BahMBuj4e&#10;S7WJmK9MIQQSzpUEEtO4FW/kDIKhdhhZAPGGWjnkfT2sylPw+L52h5UpgcSV6nys1hAOawuxVldE&#10;QCzGRkMJNhtLVHib7aZiPCFMPWt9O/dQYz3UgpTGcvjNZDu+nZLg0D346XQfvp3sJUD0EmA6CRBt&#10;+JRQKFa7l711VP3uMLJWr0VdBMTOerxoJ8TdrsRG3U0FiOvVRWpFlHsF6ZjOvcYGPRX3ijKY3hJ8&#10;OdSG38yPKSj84+o0IbQDX4zdwZuhJgJhPZ531ygg3CboylC5DJ0LFC7dYoeN9/eiUxw9Gghft9W9&#10;yFD5twTd7+914XeLg4TCCfzj42n82yf38E/bs4TDKfz+4SB+Pt2OrwUihxsh60/LEoPapQZlRRlZ&#10;WUYrTSDxKrzqEuvru3opHrZd4qiiAUKt1VA7DK21NGoB8b8VGGqHkrXDySLtd5H8Lw4qX443Kqul&#10;QODrPqa7t1RttZLfFRT2sMx0FKqg6mL568+5hOokvo8jbfhf/+1v8T/+4Wt8/2wezyZaMVpyFSM5&#10;CViW9YZVXMFclsdsPBLLYA23tzLwiCAoWmVHSYBwiSC4oNYWJ/yJs0iRRvcLryjNEUQ1y81plpwT&#10;q6DGMihWwTilieuEvmxCYNZZQuBZjFIjalWR87sgqIHAU0oDV0+hPyWKOom+5Ej0JkWiO5nwR73r&#10;JKKZH9gWr5HMD2y9FI7muGNoviDWwLe6TTXx93d1lDqCBkKhqD42hPAXhLrzAfwciHqxEsbx845q&#10;z/uiLtYPFec8kBdhgyt++5Fx/DBmW6Lwy+dF+NWrHPzNs1T87Vc5+NUnmfjm6VV8sp6Al2IxXE7A&#10;k8UEPF1MweOHKdhaSCHwJSlL4eq9BCzMJGDxbiIezRP2Hubg0QLbs4dFWH1QgoW7xbg7UYD+rjTc&#10;ro1DdrI7qgvCcLcnGWujfE4D8WyrLrBtisFC7zk86GfbOZWN1bs30dCQCv8jDjBzMYKdvwscAr1h&#10;YG8GQ7ODOB3hgiFZr3gmC6sjF5XT52o3YbCL7QnBbaXnLJb6LmN1/AY5IFk5rNg56sNdwDA8GPZk&#10;Eh2j/fB010FZYSSWJmXhjURsjF1kes5ghVzyiO3xCtt3cUz8hED81WIGO/tnUJtqg5prNnjQyXZ5&#10;8goWee2HMrI3dJbtRjKezhdiergAMRcCYexkBH0PW+j7e2jAUEHhzvYHoCdg+Hao+B2r4Md0JFiz&#10;5X5//WDIrZhATaQh9yHMsVG2cLZC7NlQgmEewZCN8tBlSBzDj4Hh9qRmIepb5bGwdzPGPnM9GPsx&#10;cz8Ahka8plloMMyZdhmyNdwDhuKVrAFDVjhs+BUIDorJWMCQECBDrAPReMzejQLDVJljeBh61vqw&#10;82Jh9HCAl5clcpOP4NFwLl5MpH4EDE8oMFwl+GyMEqgIhmV5kfDwMoaRvYmKY2hPgJU4hiYEDLEY&#10;no0OxUhHrgYM+y5i/aNgeFp5Gj8aT0dtcSRCCYGWBCdbZ4KhsyVcnAwQGWqBlvKzeMke2guJJzVO&#10;oCDsiIONshgSECWUztIge0XskS2NCXQnw93HHnpWxjBzdWa+mTG91uhtzsQnD6t4fLyy7q3yHld4&#10;f4sCvspiGIVno3EqxM6D/jQUZByFnd1BWDjI8Ls33HmPVo4msLXYh8Rzzphqv4wn7JGpVUaYP+re&#10;FBzyWRMQxWK4MhyLpfEMViBZOMPe7WHLwzhgbwodT5c/P5T8ETA0ZxmWOYaW/N3ExQGmfKanI93R&#10;38JywQ6DWAyVJVnKwkfAUOYYXrkUAms7Y3ZubJRXsjif+HkYo7bwDHu92WooeYv3tMUeowYM2dPs&#10;FjAMwkiDF4Zv++P7N2X4f/6bafynvx/Dv/ttB/7hFw34Yv0KRuvt0VOsj/lmV4JhCF6OHMHzwXA8&#10;Ztna7j6OZ/2n8JLQ/GIgDs96CeNdvFYbe+3NKVioZv5XiVLwsJo951qWYTaWS2wol2puYKmacEct&#10;3hL9eDDUWg61gKidkyiAqIVEDShSNflYr5V4iPmExCJs39Z4MKvQNl0yH0xi/+0ML4+IY4oEib5D&#10;ULyDz4Zb8elgKyGBQEi97m9UoCZgKBa8132339En1Jvept2tQKJYEJ+2VClAXK7MV0vmLZTnML0F&#10;eNlRh2/Hu/D7xUn87coMfnF/BBIw+80Az800veypwfOOW3jcWq6GxwUKNxqK1T09LM/G/Zts6Jpu&#10;Eria8AWh9cvhFnw91vIDMPy7tXHC4ST+9fok/m51TEHh97Od+GaUQEwgFAkI7gW/Fx0EIxU8/F09&#10;bxe4fk8SckWtRKOBQy0UfggMPxau5v8oMBQHlL2SEDZfTRB+KQWEI3X4hFD4orsUz7uK8ayzaFfy&#10;/UV3iQJC+fyknUDYfAObDZnYbLqB0cIE3CTwDLKM/e03z/D143tYZOfifksJxm+mYiDrAu4REFeq&#10;M5WWqtKxxM6QWAbVPEGC4FKZxiK4JEAo64or+EvYgT/tSiKaoNGiGXEWuUEIpDSWwbgdy+B5pdHM&#10;aAWCw+maYNGDqQTA1Khdy6DAoIBgb1LErnoIft1Xjit1JRwjBL51FNE4iVCXNCDYcuEIYTBM6bYM&#10;Cf8AADVqjA3/gRp4zC4UnhcoDCQA+u+A4VsoVGAY44umS4G4xW3JKRckBUpA/X0oT7TCZ4vp+Luv&#10;yvEzwuAvnl3F9y/T8PXTFILhFbxZS8Sb9WS8WpNYg+l4sZKOZ9STpVRsPSSYLVzDynwmNpYL8GSj&#10;Ek83a/BoqRoL9ysxPlaCpttpyMmNxukznvDyNoCb4z7EnbJFd/1lLA5fV1EdHg2nEO6S8XDwCh4M&#10;XsPiZD4eTJahlp0A3yPuMHIyhaWvM2wJhibONjAwPYzwEHt01icTInOwNsHjBy9itS8Gy73nsdwT&#10;o6BwoZ9lZaoYLTVJCA6xJUdYwi2I7RPZxIacoGuuCwurfbgSH4Cp/hvYmM3Ds/nreHL3GtN0ie2v&#10;JnahhOH5ZImdkal0NBX4ISboIJIidTDSFIOnD1iO7+dgay5T6cUiyzzvf7i/CKfjQmDgagkdbxfN&#10;Ag0Cg0oEw/CPgCHT9oP5g0ckgPXO5z0yJhQay3/q/+B/LmDIm5fM8HaDoZuDClcTey4UE91sQKZZ&#10;IQxrwHCTMPQxi+HmvTzlfOLoaariGBqK9egjYGgeGgKr0CCY+7jvgmFvcxrBsESBoVqqThruwZMf&#10;9ErWgmF66hGYWREMrfRg6+msAUNPC+QkiaNBzp+0GAo8rbPXsCVzKSauKzB0cdOHgZ2RxiuZYGgr&#10;ECMBru3McToqgL0eFsjJvD8JhhLW5Ql7Jqtj11BdeIxgaApHZ2N4+rnA2dUK7s4GiDvpiP7GeLxe&#10;yMNLiSc1Tmjh/QnsiDf2Gu93meeRIdvNmUw8GMpGLnvCNi7m0LU2g4W7O/StLeDmaYXelmy8fljJ&#10;4y5hqVMDg+Kmr9z1mb5t3u9T6R0NExyHMlB+IwLOjodgZW8AJ19XuFCmFofhYq+D4owwXjMLz6Zk&#10;WULm28ApyLKEGicUAUOeb+Qce17xal5JX2cmjke54ZDlQRWuRleBoacCQ2U1fF9/AgzN+L9aN9nf&#10;F8bOdgoMo095YrA1fQcMNZZk8d7+GBhO9GW9C4berKAIvYHepqgvEQutBgwfM3/2DiWv9B3FQlcY&#10;xhq9MXLbFz9/WYT//O9m8f/7nxfw//inCfzbX7fg+xfXca/NC+15uhguMcbD2654Tjh8M34Cb8ZO&#10;4tVwFF4MniIUnsazvjN43E3Ybz+P9ZZYrPJZz1dexr1yqiyBn5OxWJOBtcYcrDexPDXm41EDAa6e&#10;qiv4i8DwQVk24eq60l5A/KEIYNxnuZI9/Fs3CFS5ChA3GsRD9Cae3CmFePXK/DwZin3DRv6TwUZK&#10;QsE0EgAJdl07lkF+FhgUMBRok/+1wKjVJ9SnO/psoAWf9bfgk15CIwFxW+Yd1gvYydB2tfr9p5M9&#10;+PlMP34+O4CfTPUSRO9oLJG9tRShsOsW01hOKNE41ggUrgsUlmVhJjcJI5mXsNVUim/G2vH1aBu+&#10;GiEcTcjnFoJUO34x16PA8A/Lw/j90hB+ea8b303eURZBgUAt7AkICuA9aZX5mRIfskh9fnrnJp61&#10;SQggQtQOBGq/75UKw9Ihy7aJF/NbS+H7Q8lK4gn93wgMNcGrNfEMtTD4+Sif6U7A6TeE0pd9vNee&#10;cjxuK8T2nTxstrDRbM3l93wFgtqt/Ld+m2WnLp3lJ5kgn4rx4kTcSjiJHub/T58+xO+/2sRvXi/j&#10;Dy8f4oupDswS1GcKk1gur7Fcpqp5gQ8JggKFYhXUWgYfFCViofAK5sVreBcCLxICL+5CoAJB8RiW&#10;OYIyV1CcRVgfaqyD55RlUKBQC4RDaRogHLgWhf6rJ3etgxqroIDgiR29BcJOQmBn/FEFg7tAuGMZ&#10;/AEQxlIxHwfDH+qoAkONpTBYgWHt+QDUnPNTVsO6WP93pMDwYiDKo71QdNIZ14IMccF7H1KOHMS9&#10;O8fxx89v4nef3MCvCYV/+3U+fkv97HU2vnmeiS+fZuCz7Uy82cjCa6XreLmejedrWXi6lovt9Qo8&#10;3qjFxnod7s9Xor8/D6Xll5CSHoVT54Phd8QNloS7gwb7YW6+D2ciHdHZlIYFgqO0Q0vD6VibzFKx&#10;cZenCrE4W4GZ8SpUsY7xCWX97sD2yYsdctbxpq6O0DXRgb+vtXKSXBovYFubTYBLxepQCpYHU7DU&#10;z7pwgGWE534wdhO3yuLhH2wPBx8HOJEf7GUUyc8bpoRMI7ZT/gFWyM+OxHR/Njbu5uP5A3Z2J67x&#10;fMlYn8zA4/usL8ey0FQcgQvHTOBvtw8JUfZoLo/D7GAe5kbyMMN2cKTrCsZ7kjDQmY6S0ssIimS7&#10;5OWspkLpiyXwSBAMwgh/AoXHCHfvQaFo10ooEgAk9O3C33syDg+BaXgoTCj5/s8DDHm8LImn7+kK&#10;Q1c7BYZx58M0YDiThy0SuXLiICC8C4YCQ6exOZmA7ftFaKxJ0HglG+nAwGsHDLVwqD4zk9X6yWy8&#10;BQwJEYa2Rghhj6Kvhb0bBYYyZKiZOyAgqKBQzb0TMCR4KTDMUmCYdi0MxgKGlnqw2QFDDw9z3Egk&#10;4AwRDNlr+OAcQ4EmaoOQsz11FatTNwiGUXB00SNwGaihZIljaB3opQJcq5VPonwxeCdbhU5Z67vA&#10;cwoYRjJPZM6iBgyVyz1B6slUogYMC44iPNAEPh4WOBLmxa0V/F31kXLeHbMdKXg+m4mnAjXDpwli&#10;MgGX6RSLGO9Thsw3Ca1P5nJwf/A6kpOPQdZx1rUxg6WXJwxszOHqbkmgvoGXDyoIghfwsF1WKiHw&#10;EKaVpZXPapv3+UQ8kwdiVEibuoIT8HI5CBtbXT4rB57DBmbG++FPKG4pPYMXfLFezrB3KdZUyXdK&#10;7k8Tz/AEoTEGz2WC8lwRejqzEHzMBQcsdHDI0RIGO0PJb72Q90Dhe2AoyyUKGMo62goMCYpWWjB0&#10;tIW5rT7OnvbCQGsqHvNZa1bE0XRMFBgOaEIVyL1uT0rUfoJhbyYuX2Sng3Bv4WQFB4lryUou0NcM&#10;jTdjCIaZeDJ2SYHhBsFwjdI6n8jw+3QL4Z9w+MmjTPyH3w/hf/339/Gf/nEc/8Mf2vH7z4vZsw1B&#10;63UdtGTuw1CxERZbXPBsIEwDhiOReNZ/AsvNgXjYGIgHdQG4VxWImbIgTJUcwVj+CYzkHMdwTiTG&#10;C85g6uZFLNSkYak+C4t12XhYm4WFam6rPjaULI4pN3b0Fgzny28QDqkKDRgqcV8BRNHDSv6+owel&#10;mVgok6XAJOxHFmQtZtFmoya8jQqQ3SbhXghIhEMBP9GLnjo87azG43YClII1+V0seRrJkPInhL/3&#10;JYD4KbefDRHARIOtyoL4rL2GkHeLIEYIGmnHL+eGFRR+PdbJY5o0cxT7BEplPqEMVQsYVqnYjBuE&#10;5w3C81ZtIR4xL+4XXMPwtVh0xEdhs7mU0NRNIOxUa0P/dFK2d/CzmU78ar4fv39IKHw4iN/w89fD&#10;hFkC4aZAucoDQlCLrLdLILzN8lafi1Vt/jQRkvjfXkD8GBg+2wFDsRpqwfB9INx1Phmu04DhzmcF&#10;hiPMk1FxBNkBw51VTrTeyH8JGGqhUKyDX4w1KCAUGBS96K3As+4yPO1gnduSh43b7PQ2XVfaas7B&#10;dgshYkeb/G+VUPiwio151VXM3UzE0I2LqBJ4yrvC+mcA/5fff4X/9z/8HP/5D1/hF0ujeFiTh7vF&#10;Kbh/kwBY9nZlkUXC4XwRQZDSDhHP52ushLLOsAYKL1BvoVADhloo1CwzJ8PFAoMaK+FeKNRYCgUK&#10;NWAYuQuE71sIFRRSnfHH0UE4bCcYdvCetGAoUPgWDGXoOJxAGIbGWOp8KCFxL/wd53fRsfcUrtTA&#10;4wQM68VaeDaQCkDtWT9+fwuGtVRNnC9uxXihNs4HhRH2yD1mTTDUxQWvfbjktw+3s63xN9tZ+Mef&#10;luFfEQj/w2+r8T/8vh7/4udl+MUXhfj2ZS4+e5yNT7au481mHl5vFuD1dhFebbOz8pjv8FYrlpeb&#10;MDx6EzcrLuE8AdTZ1xRGbA90rfSgY2sKfQdr6Nuaw8D8AE6c9MQdlo/5aYLkyE0CYhHW7vI9nK/G&#10;2kIjluabMcnyVV51E97BBCRba5h6EAwDWLe7O+OQkS7c2MZU8NnPjVZgebIUKxNFWB5lvTacSyBk&#10;vTZUgHmee2KgDAWFl+ER6Ag7PxfYkVds2D7YErys2CYfMtOFHtuqgEALlBXymXek49Esy+8c38v5&#10;Mjyev4XFqTJ0Nibj8mkXuFntg5PlPhzxt8aFM/5q/vnVK2FIvOSP06fs2KbbIuqMBwJPuMPc0w7G&#10;PuSRIBkiDobBkVDoEwz1w3lPHwHDXe2BQoG/vUColQLDY6Hqf9nvHTB8P46h+vyeProE3gdg76N6&#10;/xjC4iEVqobi97cK3AVDCXBt4ucJfSdbmDlaICUhEnPDN7E5zYpiJBbi/i1u4MoBZCACy2ygl3sj&#10;sNRNeJhIwcp0PspKYuDkZYV9lmbQ9yJUBcrcxUAY81oKFIIJhgREQ967mVgOvTxgaGWEI6GO6G9J&#10;w4t5VspiwSPIyHVkFRABE1mfd4vXlM/irLE9m4WHU8XITI+AibUuDpsbsIehWfnE09MC2QnB7Imw&#10;lzR+DRJvUJbE2+o/prYChptswCWO0cbQGTyevob12QKUsrG2ddYheOnDnOexCvSGuZ87dB2sYGxj&#10;jJORXui9nUoIzuHxF7Hdw2N7T2ObklVCNiTOn0DUUDSeiNfUZBqay07hXLg1jvpY4mKEP84EOuCY&#10;+2GUJQcwD9PwcjoF2yPnVdwlgS7xmN4Ud3uJzs68XRuNx5tHlezZZCDwiDV07HTYC7OGnQQPtzWD&#10;o7Mp7tQSnOb4wg3Eq1A1ap6FWEUFgHm+dfF25v3K0oWbk8kYbDyHC3whrE33w0B3Hyz19yHYUQdF&#10;SQGYZw/q+exV5rvMASFg7oC0BN6WED+r/UfxdOocNqaT8WC6CLd4bWd/exywNoGOiwPLj7eKU2hE&#10;4DNkxfADMBRpoVGB49utJcuDha8fodwHxpLnFodw7pQHRgiGT/l8tsVbnc/ykTjCiHWVYLg+cJQd&#10;iSg8niJcs0wMd6cjlpWrlaMROwqyNrUbod4IQf6WaCyLYX5mYHv0EtZ4X1tDhMMdByeJHSkBU+fb&#10;QjBY44GuKl9MdJ3Dq81i/P5vWvCPBMN/+Te1+HItGQtdfuguMUZz1gH0FhhissIaczUumKt2wXS5&#10;AwYLLNCTY4r2dAO0XtVFa7Iu7iQaoumCCSt/U9RdsEJDgjMak7zRkhqM9qxjGCqKwUJ9JhYbruNe&#10;RboCvsWqAjyqZyVaV0xgzMWD6uu4X5WF+5WZmKvMxj0C4d2yHMxV5OFBFXvuNUVUIRZusRInXN4n&#10;/GmUwX3SMFeehvvlPLY0lQ12smrclypSdyb/38BarVgQC7Ehy+01FSnr3DOC4NM2AtmdCmy3lmGT&#10;YPa0s0p5AwssviLEqaDWg6LbyhlFJE4isgqK5r9Wfm/HZzv6ZPAOYe+2sgiKZfBnswP4hgD3Kc/1&#10;ppeQSehU6hHV4RmB9GVXjXKekRVfNqrZWa3Mw1pxFmbSLqEz5jhazoYTDE8SKGvw3d1efDXepmIc&#10;fjvRgW/H2/GruQH8cXEMv58fwXfi1dxdi8d1BMKKTDwsvoblm2lYqxLvWIIg83hFVp9hvi1Viods&#10;FvNE1qeW4MuyLJsEZZbgzITDHb0gJL7sKMerHavjiy6NtOFyRBJ4+01fNT7pr1Fe0hLnT63UIkvH&#10;yXrOYwJwGsnnL8RLWuntd+0ydyJtnELt/EH5rJ1XqGIUThOMp+4QKJvVdWQ1GEmHxHd82k6A3dlu&#10;tRRgrS6LyiQMi7KUNqjNBnaEG7PV70sChCXxmMyNwyyhboigVnkhGJWXw7HaU4n/+fsX+N/+9mv8&#10;33/5RsW/nK/KxbisHZx/STmIaD2H90rjQUwYzLuovIencs5j8oY4jIg18CzGCX/jWfycJfB3mvAn&#10;lsCTyhr4dthYO3R8asdSqLUWnlRQqAVDLRwKGGrmD0Zo5g+KJMTMlUglsRx2XD6KNgLhnQsaGBSw&#10;E/hrjDlKwDtKwOPnuBOo52/1hEGNItRvjVpAvHgCzZdkq5lb2Bh7hMeHK6BsOB+IhnP+qKfqojVW&#10;Q5lnWHvBD7fiPFER44KSaBvknzSjjHDzrDEqL5miOd0S0/U++HThIn71PA2/fpWK719exa8/zcJ/&#10;+GMjfv01OySPrioo/HS7AJ88Lsenz9h5e3EHTx63YWXlDlrvFOBa+lmEHXeHk7clzB0NYeJkAlM3&#10;axh72MPAwxmGXq7KenbYxgCuhLSUzDjUsqPUwDJSX52Kptp01FZeQxXrlNLSNOQXpSMsIgJ2nj4w&#10;dSLQ+RPmAvxhIuHL7M1hZG0Iv2BXxMdH4lpyFK7GhyHlYjASYwMQH+2PuChfnDvpi+jTwQg+6gVb&#10;b3sYEiYtAt1heyQQ1uQGCx/yhLMt9G2MoG92GK5eZjgb7Yt8lpVbNy+hqjAGRTlncTU5AieOucDF&#10;2QCWVgdhZa0DC1t9tieHedwhGHBraEXApHRszKBnZwk9R3vou7lA19MdxkE7IfVCg2C8A3xKO0PC&#10;70jmDGr/3yNTHvvn9M8IDPkgPwiG2QTDGIJhlAIEZc1igyohVpTFkI31xsRVrMwUEAzjdsDQHHo/&#10;AEOCwg4YiseqGcnclA/C0MIIR8OcMNCSjhcPihUYrhOuBGy0Fqu9YLi6C4YlBMPIHTA0IgQIGDrD&#10;w90MWfFBWBr402C4QTDc5HUEDNdmC1FScBq27gbsKbFA+brBOoSwEsgeBAujkbURjh8jMDSm8F7Z&#10;gPTHEQxP40kPoaT3FLZ24HC9/zRW+iKxPXkZT2YzMdkWj7wEX8SEWOJckCXO+hoj+ZgZBspO4+VU&#10;Nl5MJRBQxNOW90Zp0ilAdoT3yvMS5N6sVmGg/Ro8g0zZm9NlL8yGYOgKE4Khnb0B6kp5jrlyrA4n&#10;EdRPQ+Igron1UmCH51PD0yrmUxSeziRjcSgFtYXHEBPlgFB/CxwPMMeNi16YvpOIZ8zXrfGLahk8&#10;cevf6GE+7VhEBQxl3uf2xFmsTiZicjAbOQUXCGDW2EcwPOTESsWb5cfPB/q+3tAlJP5ZMNSK5V6s&#10;hTaEQ3vKlHluQUCPjfbG2B0BQzbM4q3eewZrBEO1Qkwf08hnujl0UsUx3JjJxFBnOmJiAmApYOhl&#10;DztWcCas3AL9LNFUcUGFq3k8ellTBrRTE8S5qe+kuk+Zw7rYdwqtN32REmOI0lxPbCzn4F//vh//&#10;078ewr/+eT0+WbyMuQ5v9JaaoiljP5quHkDLtQPoyNBBzw0jtGfooiX9EG5fPYimxH1oTjyA1kQd&#10;dKRaoDvTFj3XndGb64X+4lD05IdhoCQS9xuT8GywCJ+MVeL1cBUBrIQN63U8EGthQzGWGkuw0FCA&#10;+7U5SnM1+bhLcJypKMBsZSHuVRVj7lYh5vjbbEUuf8/GTFkmIZNgSOCZq8rA3fIMzIpuXsV08RXM&#10;Fsfj/s0ELJSLFUiCBl/HarUEzM4lkOZhXQJlNxdj83YJNm5zSyjabC5U8QHFeveih6CxYy0UKNRK&#10;C4ayEsqbwZa3YDgiTiRd+GqihyAzgO9m+pVTyzcT3fhs4DZeEwRfdRM2CW2vCIIvBQgpib8ojibi&#10;ZPJI5k6WZeFBTgqmrl1E19ljqAn3QXvscYLGNfx8rk/FX/x0RMLutOEX9/oVFP5uYQS/nO3D17zO&#10;i5YKbNXmY7U0A4tFV7FQkKS2iyWpeFhyDQvFYt26qrRYJuFSMglIHwZD7VYLhkp/CRiOaKDwLRje&#10;VnoLg+/q60mxAsqqJjJ/UDyKNZLv2t9+OttOMOzETyYJiQTDbyda1LUkPU/abhLwiwmDRUryPB/V&#10;87nXsHNQk/4DPaqWFUVkZRHmS+kV5rEG4GYKEtCXeQ5lZ3yQe9Idw2Up+G55GN89HMSnU+1YabmJ&#10;8YIUjGTFYiI7Rs0FlOM0HsTakDJvPYnFcUTjSSxgeI5gKEAYjTFKux3NPE0QFPiLUvrQsPE7VsKU&#10;CKVegkKfWAsJgG+thYRCSuYTqnAzBEKtNL8dx534E2i9JM4lGmtg44XjaIg9wc7dcdQpCIzYAUON&#10;5LuoiWq5QF2OQPPlY7h9ScAwhNvjaCYsKieUmEDUEwhrWb81nCccnvdDdawPquM8cOuSO6ouOqH6&#10;kj2ar7ljpDgEyy1n8GzoIj6bvYIXE+fw6YMY/GwrEV8ssy2cCcen3P6rn5cTDMvwaiMTr7cL8fmz&#10;Knz5kh2zFx1YXmzCnfbruF4Qh5BjnrB2NoEuO94Smk3qSRt/V1gEeMJM5oVr54bLCKKbHQ7ZGhEc&#10;TeHgaQFnd2M4ELjs7PVgzbbIStoj1q8GVgY4ZGwCA0cnnssf9iFBsCX8WJM7zLxd2G4ZQ8dSF4aW&#10;h6BvzOsaHoQJZWZ8AOamB2Fhegim5ocJb/owsTODibsdzPxcYXWUgHksFNZhIbCQdoHti4ms+uVi&#10;gQOG+2BofpDpMYS3txl8vIzh5KIPCztdGFsehhm5QOYpegTyPIReUycLGDqaU5Zs063JOXYwdCN/&#10;eHrC2NsbJr6+MCHMmgaTS8hFWoDTwt5/VzDcBbgfIwG8H6v3jxEwJJD9qaFkBYYyP+xHgKHM+5M1&#10;CCWG3Prgub8MDGXYWq7H/0zcXUnwhjge7qLmkr1cKMHjySSsD8vKJ2ys/wIwtPP2UAGu3VyNkXEx&#10;EEv9WWqO4YfAUM61PnAcm7zO9nQqHjHtxfmnYe9BMLQ3hIWvuwJDm2D2gNwdCRdmCA11QUt1AuGC&#10;vWkBw16CFoHiCYHrcT9FMNwiGK7zt83BaDyV2E8j19BfFY2CS664etwc10/boC0njGlIwWczaXg6&#10;ynwlAIq1arNfM+wr6VTBN/uZv2OJeLFUgZ6WFDh4GSgwtPCwgz3vVcDQykqH8HIeW/fKsT7OBp5p&#10;kqFkcUDRWCEJhmIx5FaWs9savYhtWQKoLxl9TZfRVhePrtqLmO1IwtZUJp5OJ/NZn1X5vdHD/FYi&#10;hFFyLok2vznGjsDsNYz0ZyAh+RiM7I2wn/lzyNUReoRzfQKhjr8siSfA9x4Uij4ChjKsbEM4tGOP&#10;zUSG7231cPG8L8bbmU8EQ5nnukYIF4vhOkFVrJkSrHST5WRzlNA3mYFB7nv+rC+smSY79nitPZxU&#10;ZRPkb42WqgRsjF8nGMar+5P8Fgu4DN1vEKRVMPDRc3h+LwVDjadx/qguToTooKwoBF9/2op//3fT&#10;+I//MIXff12NT1euYHkoHKO1Thgqs8ZgsSVGblpjotIek7ccMFXjjJlaZ9yvd8PDBk8sNflig7D9&#10;pP8MnvB9ecxK/hmf11cLhfh+vRa/f9qOf/miD//65QD+4eUovphsxKOWYiw0FmKxuQwPmsow11SK&#10;ueZSPGitxEJbNbc1mL9djZm6Ml6rDHdrSzFbcxMzNUVUIe7WFGCujrBYn8/fczBFwJmmZspTMV2a&#10;SECMxz3qPhv8+bJkPBCvULFWEhIfSjDh2mys1N3AowYCueGcAAC730lEQVTNPMjN5jzCRD7U6hVd&#10;5Xghzhm9tXjT34jXhEOt3loOJcZhC7d3FBgKFH4z1UcolPA3IwoKvx7vUsPMGiCsIxxyuwOFL9pv&#10;EbqqlAVTrRFdnY/lihu4m5uEwSvRaDtzBE0Rgei+wLJAYPybyS78+uEIvrvXiy/G7+Dn9/rw+8Ux&#10;/PbBML6f7cWnPP9WXRFWZC5mSToeEiQf5CcRDNlZIhg+KExW6+MqFcqw51VeLwNr1dfVMPPHwHAv&#10;HCoRDv9bgeFXEwReSguHeyVQ+JMZsR52KDAUIBQwFECU6z1R1sEiQn4Bn2c+1hrz+GzF0SkDS2pN&#10;4WtYruQ9V6ZgqSIFi+XJhMFEBYT32Ym4y06gwNs4QU+WfOy8GoWbp7yQHe6I9qxzmKnOQkd2LKov&#10;HkVt3FG0JZ9Bv8QETD9DqDtL2ItRALg3vuDe0DIaS6Hs9xYKfwiGGjgUy6FmyHgvEO6xEO4Aoagn&#10;6bgCwz5CoYJDAUO1GskJAiCljT/I39pkhZIrJ9F2JQqtbP+aL0cqy1/jpRNo4FasgnVxhENuGy5G&#10;ooGwKMAoauLvAoW3qdZLkTtgyN8UGIYSKsM1iglBfYwf6s55U1787M3zeqMp3hdtqYHozQnFWOkx&#10;PGhkXdGfiM+n0/HlzDV8OpmA1xMxWGzzx2KXP75eicUXS9FYGfLD1vQx/PbzfPzu21v49k0lvn7N&#10;cvWyFY+WatHZnoHU9Aj4hdgSunSVc6Ux4cjSy5GdcG/Yh/rCjm2/VVgAzCkTsoKKx8c225R1s46r&#10;HXRdLWFMmRIQLQiVpg6ERbaTpo6m7MQTtJz4v4crYc4b5mznJeKI5ZEg2BHqrMgd5n5uMPO0g7mb&#10;LWzcbWHnag17d2s48zc3b0d4+rnDw99TE3KOW2u2E+Zsf02YNllG1yI0DGbBwQRXntvXCxY+rkyP&#10;Ne/DHPaeNvAJcYd/mCtc/R1hS9C18rSFtZcDHPzd4BziDUdpy3mvMgpozfRZ8TzmfmzbCYOm/hoW&#10;sSDMmocGEwoJfNrhYQV/O8C3Fwh3//tvBYYyR/B97ez7A2kh78fo/WO0YBjkA11eXytZK/kvsRjK&#10;3DxlYRGHkOHTaih2Q7xX/xIwZGGT7+b8z8jFiWBohMjj7hhqzSAY3sRjAtUGgU0A9C8DQ3c4ejjA&#10;xdkIaRf8FBhKHMMPg6HGYrQ5fI4v1TU1DF6UpwFDXTsjFj72MmR+QygLkLcrXwQr+Pjaobo4DotD&#10;POfgJULcGTzleZ4SKp4SDJ8SCqXhfybz+XpPYpvpfDJ2hWCWgNnGsxipiGAjfobHXcFnU1fxgvn2&#10;ePAUNpgmiQ8oaZK5b9sE1g0Z+u07haXBeDyaLUZ9+QVY2B+GHtNmw5fCQSbj2lvAzOIw0hOP4tF0&#10;CTYneB+Ev4cdoSqGoSbI9QlCnVYyT5CwOXwRSwOX8HAoCSuTWVifyWavMw2Pp5PwbOoyno6dVXMx&#10;twiFm9R69w4YitWQz39znOmev4HBnnScPOuFw1aHoetkzeftppxOdAmEuoQ7sUgbsIz9WDA04/tg&#10;yQrFwteD92miVrSJvxCA8c50BYbrgxexIukgGMpcVwm4rayHYukbisXqWDoG7qThDBsrK3tj2Hu5&#10;wNLVAUbmeggLdEBHTQrTfgOPhy+xHEgUfLE88lwsVwKJWywXTydj8WI+Df0NZ3HmiDHcHPcj4qg5&#10;Gmsv4PnWbfzTv7iHf/8vJvC3P7+N798U42fPcvDTzUx8uZiE1zPnVfysV9Nn8cm98/jqQSx++vAC&#10;/mbxEr5fiscv11Px/aN0fL+Rhd88LcDvX1TgH78icH7bh7//lFCz0YC/WanjthXfLbbg2Wg1Vrsr&#10;MFVXgNacFNRmJKIxLxWd5XkYaajEZHMtppsbMFxbgeGacgxXl2K0phQTdaWYrC/FVP1NTNaVYLK2&#10;EBMEq/FbORgsIfQWxWO48CJGC2MxVnAeEwVssIsvY7Y4AXdvJuJuaRLulifhPiFh4VYalmRN2sYb&#10;ah7a9h1xSCjEk7ZiAqKsQXxLA3My51C8lNXQssChBgzFavjpcJuyFmoshUP4m7kRjZWQQCjey696&#10;m3bB8FVXrYJCWanlWWsFnraUY6ueYFiViwfF6RjPvIR2NsA1J/zQdDIY0+mX8ebOLfx6pk9ZBSX2&#10;4rfTnfhutge/IRD++v4gvpvoxBued43w+PBmBhZvZu6C4UPCoEDhslgLi69inkA4z98ECpfK07Fe&#10;cx3bDYTCJlm67YdgKJ/fH1r+bwmG2v+1cCjSWg3FUigSOJTvX440qviNMows1xZLoRYIV+tzlJZq&#10;JExSKjsFAoGyeoisIsLOAsuDWAdn8y8Q4jSWvLGsMxjJjEYfIawrOYrgcxTlZ3yRH+GOLoLiw9v5&#10;6Mw6j7Iz/qg4E4iO5NMYEE9gwpsWDsVZRADwLQiKE4kmxIwaOs7eC4JyzOldQJTri0ZF/E87fPx2&#10;6FgLhxpAfAuHJzCYdJIiNFICh71XNMvVqSXrCIKyWolasYRqTzqDO4mn0UI4bE44iSYCXhNBr4Gq&#10;vyBgGKG2jYTGRrEAXiQUCjyK+HsTOyq3L59Ec3wkjyVEXghDdWwIyk77KVWd8+U5fAiNfoRPf/Sm&#10;HcFQ9nFMFUXhQc15rN+5hOeDifhkIhGvxxP4OQZb3Sex2hbGzp47evKNMFBmgk/vn8LPt7jv7DE8&#10;uxeJX7y6jt9+U4uvXrKsL5ah604K8nKjcDzSGfZuhjCyM4C+nZma/2fl56UAyZq8Yc7614xsYMz2&#10;X5xQ9cgKOtzqiliX6/kT9giMVmE+BCpXWPu5wtLHWcGZVQAhjkxhISDHOtxYrI08n8ClyU79b6yM&#10;QPyf+9pQjsE+cOAxIif+70y5sN53Jos4hgTCmtc0ZVtgyjSZMA1GBELjoFC2EYQwf1kYg2mV9o/t&#10;hAnreGuCpEuYH5xCfGAf6KW8oS35mxlZxszXE+ZMv4RBM+X5jYMkVF4wTAIDYeAn6eW5KJMgnpds&#10;olhFoPD/dDAUaHtfzMhdsNurD+37Mb1/zB4wlLiFb/UXgmGfzF+LUEPJAocChutD5/9iMJRCI2Co&#10;5+wAfUsjnDzhgaE7GXj18CaeTCdjc+TcfxEYShxDJ0cDXIvzVWD4ZibzT4AhtyPnFRguTxWgIPcU&#10;ezHG0LE1gqmsF810WjNPBFQs2Gty9bBG0fUzmOtPx+ZoIsEvWoGcwOEzgqF4oj7ri8ZzsQqJZ/LA&#10;WTwfIWiMXsaL8SQ8HyM8UJ9O8YUfjcGzgVNM2wkCzlHIUn1bBO7H1DbPtyWxDMcu4qFEgh/IxNXE&#10;YBiYHYChvTnsArzgyGdnRhgzNjuI6Eg3zA3mEwwzmGdnCXDHCZUS5FrAkPDUc1wDht3Mv74oNadR&#10;ntn6aBy2phKwOXkZG6OxWBPr6TDTLl6+hK3H1KYc13WMgCLDyHz2Q0zftARPzUHr7UT4hNrggOVh&#10;HJZepY+7ClEj5UqXFY5y4+fnHwuGFgRxSwlx4OWMg5Z6sHTQQVJCKCa6MvFkNhdrhPGVnijCLe+D&#10;ALzerUmb3JvMO10eSUVfawqiTrrBysGQYOjE3q0dTCz0cTTUCT0NV5mnLMuDcSq/ZSmmNYmUPyB5&#10;f5yQHoFn07HYvpuCtluncSzIBBbG++DAdLi76+NqcigGerLxcvs2fvXzPvyLX/bgH37VhX/6ZSf+&#10;8ect+Bdf3sLvXhXjty/z8ftXufgDK+q/fZGJPz65ht9tXcMvt1Lx9WICvidI/v3nFfg3XzfgN09u&#10;4uerxfh05jpW2i9TV1hOcvD6biWeTFZjsa8SDbmJiAnzRbiHI46zwjt3NBiXoiIQfzoS8afE8y4U&#10;F46G4OKxYMSfCEPyqWNIiz6O7JgIXD9/AjmxEShKiEZlyjm0iqUn9zx6886iv4CNdsFpDOezESYg&#10;jhfEYrzoAiZLLmHq5mXMUHdLE1SIHfFGXb/NvGvNxVYzAbGlALKqxbM2QlDHLQKQDCsLGGqsh5ph&#10;Zc08Qy0YirXw+/kx/OLBOCQOosQ5lNVRXnZphpBftAsQioNJOUGM9U5DsbLwrZbn4G7eVfQkRaP+&#10;bBhqo4LQFnsC8wVp+LavBX+4N4zfiBXybj++mexQsRfFWviz6W58PdKKNzy3zJ18UJyGBcLlchnr&#10;DoLhsoLDlF04lGHkB0X8zu3D0lSsVGZgozYHT5oKPwqGWmeV/15gqF3bWruEoVbapQxlK/t8ShiU&#10;a77slqUBSwmFhYTCXMIgy1ldFharxSosMTSvskNwBXeL2HktjMdMwWVM5V3ARE4cxglvY9fPYyTr&#10;LAYzzhDyTqOfENaVHInmi+GoPR+I8tM+KDnpgT5C3iNeY6bsGnozYtApQaElUHTamZ1h3yhl7dOA&#10;3hmNVfAdCOTvhD35/r6F8C0YaqT9X+twoh1SFjjUSjucrAXE4ZQoDBFmB6l+pr8/KQp9avUSkSxp&#10;91adidHoSDyDtiuncSdeAFgAj8BHNV6K0FgJuW3k9wb5flG2GnCsuxSF2sunUJtA8bgaQmNV3BGU&#10;nwtG2blA3IoLQnNKOPqvR/IdO4f5yjg+izisNlxgx+syHndcwtPuC2w/zqmRmuXWMMzX+2KuxhNz&#10;tW4YKjFFa+Yh3M7YxzYiGL9+loSfbsSpIeXvXmThu9cVWGB7nZsVjLBQM7h5GcGC7aGxkxnMWa9a&#10;sf61CQ2BzZFQWIaJdYzAREgxIDjpsR7WIVzphHKrRDYICcJhgpge62c9YQOJWuLrxq0T9All+r7u&#10;yotXjwCm4+NGiPQgVBG4WPerqWps82WuniHPbcbPlvzNiuBnTomzoZkfgZGy8OXWh22DlwcMPHkN&#10;gqsZucFEAkuLQ0tgCAwFDAPYpviTJZgmIx5n6OMFPW8PtTX153nIMeYClNLOkK9kvrv5DoiZhIQw&#10;LWEwDTvCtIUSenkOrchBRswDw5B34xEaUvrhvLYA314g1Oq/Ggx3rIEHmHAlJljNJRQIfF/y+4fE&#10;TP3R0h6jzsnvlPJK/gAYHuIDkrWSTbmvmb8XjN0clEfntcRTCgw3prLeDiUTWsRiKPMLNWFkNEPJ&#10;W5OEq+l8lBSeh52bmQJDfXnQhD9jZrbGI5mZzx6BfFYWQ1K6vrMj9M0NceqkF4bbMpXF8OkMG3AF&#10;hiex3q/RJiVgKA4wj4ZiFBguz5Yh7doxmNnqQs/aVGMx9HSEs5PhO2AoXsnKG7nvqAYQZehR7oOg&#10;sz5MMJxJJ9QWEwxPw8bNSM2HEDCUXo41e0rSI7JkL8vGyRyX4wIx2JxIqErlixlLmDiJpwSK5zzn&#10;M4Gurig87T2Np/2nCIxn8HQoGk8JXAKIz0fi8JzHvBjid+bl8yENrG70CaQcV/e4zd81Aa4JbhNX&#10;sDx5Hd2t13Aywhm65uJ44gAHPieRJUHBxFofAb6W6G26SmDLxcbwBWwwTWotaMKcJjD1jroIiGJt&#10;ExgVMT8180UJ/ITUVZmbyP3FSijD4y8I/WI1XO0KxwrTKAuVr3Dfp/czsXq3EDk3ImHFnuhBOyO+&#10;nC6sFDz5snnhICuKQ6ps+cCAZcuAsPiO5HdqN5yNAkO+1CwXFgRDY2+Z9GwIK2cDXE2S1WYI91PX&#10;2SEgGDJvldWQkmDbkl4ZVl5jmVgdS0NvSzKiouRZScBzCbZqBSMLHUQcdUF3Qwq2Jq4TBGOYD5Lv&#10;MlwfzvJ1lHkvcHiCgHwGG3evorX6LEICTGFmfhg29mawcTSFq6c5joQ7IC0tHK2tyZidzsHT9TJ8&#10;sl2J717V4l9+14F/9+tu/Ju/acU//bwB/+qrUvzxxXX8cj0R39yPwdPRE3wewbxeOF5MnsGnd9kI&#10;8L16MsRn1ncJD1tjsUw43BrOIgiXYuteLcbaCpAcEw43W1PYmpvA3sYcjnZWcHG0g7OdDRwtzGGu&#10;eximB/fD+NB+mB8+AGvdQ7DWPwx7yolyMdSFh6kBTrhZoywpAkOVV3C/JRNzt69imI1TXw4bytwo&#10;jBadx2jxeQwXncVI8TmMFcdgouQCZssuY/4W4bA+DY8aM3e8V8VTNZ+gRChqrcDzjmo87yHc7VgO&#10;Xw9owFAshq/EM3m4HbJqyi8XJvCzu0OEpCYFhM87apWHsgDh8ztVhK9SFYZGoHD1Vh4WSjIwkRGP&#10;trgIlB33RfkJXzbeZ7HVUILvxjrwtw/G8Jt7Q/huogvfTXUrMPxy9A7Bs1njuMK0bdQXYbEsWwOG&#10;RWlYLM7AEqFwsShVA4SEQzXH8CZhsDwDjyplNY7r2KzLVVD4vKUET8UjeQ8E7pUWCJXad2IZdmrg&#10;UAuGAoUChOIAsguFhLcvRt46l2ih8E+C4Zj8x32UJDi1zKVsUd8/H2lSQPia13jeU4mn7SV4fEfm&#10;EYqVMIdAmK2AcKFKlma8inulSZghFE7kX8JkwSVM5F3EWG6cGiYeyYrBEIGwn8DVczUK3Skn0Zl8&#10;gsB0AncSjikovHXWH2WnvJXVcIDHLNRmozfrHNqSI9DNY3plFREeL1CoBUOtBAJFWqugVh/6TfNd&#10;I+1xIgHD972R98453GtFHGJahpimQQLigAS0Tia4Jp1UYNiXcga9VE+y6DRkzeNudkK6BA7jT6JF&#10;VjIh5DULCBIKZT6hDCs3xkeimuB3i//dIgzeIgzeuhKNKpbP6pTzqLkagwrCZf7ZUFRd4TVLkjFa&#10;kYSR0ksYvXke92ouYP1OElYaLmKlnu1d81mst7Dje/sYFm8HYf62Lx40+RAMPXG32glTFbYYKDRE&#10;a8YB1Kfsw2KHO371JBG/e5mCn3H7izf5+PpFJZpqTyMgQJ914EFYOhMM3W1gSogz9fVSkSCMtfPo&#10;BLjYBovBRp9soBfsA70Qbgl2uuyI6hEMxTNXl/scJjzpEtYEDrUdfMOdulzqcanX9YP4Pdib7bsP&#10;P1NyPMHSgIxhICDHc4jVzoRtggbI/GFMyDPhZzMZzqVM/H1hIkO8TJNYKU1D+Zs4gsjwbiDTy2NE&#10;hjyPvh/TSKA87OUFXR9vnof7y74EPDm/Ac9lyGsZBvJa4mlM6QcHM43BhOAgtlU8h6SN/xuQj7TB&#10;qiUmoVbKK/kI4ZDSQOD7+iEUij4EgnIfYpU04XlNQ7VxDPdC215pAe7H6EPHf0wfOP6QQOGHLIYk&#10;a+kRmLCBFrOrmSd7Fi42yLzGHs1oGcGQDTMBSs3FElgTkFBzDAUMT2GNYLg5marAsDA/Wk1sFTA0&#10;8JUGnw+Jma7AkJmuloVhgVFzDOVhKTA0wOkoH4y0Z6k5hs9mrykwFABVXsn9Yi0UaIrElqx1KEB2&#10;9zqW75YhOSlMDTka2Fkq5xMJVyMWw71DyY8HNEOjG73hO2AYpcBQrGqPhgi1MxlYnb2J/NwzsHY1&#10;hI6dCYzZ+1FgyDRbs3CKq7ypvSmCg+1QlX8KC4Np2BqLJ8RFKwufshoSpp6IQ0qfaGdomfnzhPD8&#10;dFADieoz7+UpIeTxQLgaNtY4woglU+YmniaEE2THL+LRRCrujlxHORtov0Ab6FoY8dm4wJ7PV2Tl&#10;5w4zJws4OBmg9AaBaZRgOJqETQKdOI+omIaEwUcigpCsDywhWiQfBJI3eX2RDFuLN7UA1kb3SYr5&#10;0xWB7R0oXO4+ghWmc3X4JJYJMqvskQ52puJMtDt0rQ9Cx5nwxQ6FHvNLh2An5ekQX0oBRLEgfkxS&#10;mby1IEplIPMM+YL7uEDH3phl0AhXU45hojsbq+MChvF41H8OKsYl83mdeazmvBLCN0YuYHUiAz3N&#10;SYg6STAkVMpcE1MXSxX7KvKEK7oak7E1dYP5E0egZH4wH2SdTXFgkVBBMpz8iOVu834Wblefh58P&#10;e9kEVDs3JzixUrRxt4e5gymsnfTh6m2EkHATxCc4IzPdC7duHsXcSCo+3arAN88q8NVWHl7OX8Gz&#10;qXN4NiqOLSF42OZDGHPHbIML7ja640GLH5Y7wrHazfuRQK+dTFdfIrbHCK/3KjDLTll50UUcCXGB&#10;ta0FXNxd4ebtRXnCixWhFz+7u7nD3MgIJno6MNI5CDPKXHR4Hywps4P7YLJvH0ypADtTVKWfxdJA&#10;CV7fb+Q7XYTeoig0JPuhPfMI+vNPYrDwFPoLItkAERTZeE3cjMVUWRxmZVm/mkQs1V3DWlMmQSNb&#10;rWixRXB6TJh7QrB72lWj4FCWxxMwlKFk8UoWMJT5hWIpFIvhV+Pdu9ZCCVmzebucMFiitFZbiNXq&#10;PCxV3sDUjUT0JkajOiKAUOiDmjMhaEtiOW8owi/u9uM394fx67kh/HS8E1/yWl8MtaiYi2K9fNpW&#10;qQJgy7keKihMxwNC4Xy+zCu8RhBMw1JxGlZupmG1NF1pvSob23V5eNpYiKe3i/Ci9SZet5fjk07C&#10;XQchb8e5RDuXUEBQ+9teqTA2HRo43AuG7wAhJUO9X46+C4R/Hgx/qM9GGgjhtcz3WwTzKjzrrsB2&#10;uzgLaYBQrIRLNRoLoQChTBeYLkpQQCggOHIjFoNZ59GfGYPezLPoTj2DjuQoAl6kRomik7hD4GtJ&#10;OIGGS2GoIAyKyk5741ZMIIbEsaT8GuovBuPWOV+0xIcTJCPQl0Yo27EY7oXDd8Hvv0wfB8O3ga21&#10;8w+HZKUTgqEGCmWVE25TTqGPwNibEq0kUKgshoS4bkJee3wUWgUKKTXXkJDYQDisuUhxW5twUoFg&#10;OXWTIFlMICxMPIeCpBgUJJ9HZmwEkk+FUsFoZXl7epflfr4DqwNlGK9OwFBpNCarTmOi9DgmS0Ix&#10;WxGCmQpfTN10x3SlK6ZrnDFbTd1yxGSFDcZLLVSIrPbsQ6hP3Yf5O074fjsef/g0Db/5NBO//aoM&#10;X7yoQVF+OJzdCIUuhrCUeX0+rjDy9SAsCbSxHZY2ea9Y7xrwd+WYSih8K34PCSZMEYwCA9TUM5kq&#10;pK239UVSl/M3fVn+LkikAUO16pUYhHisQJkG6nhttgtKhDiNeH0FiYRGgqGpQCOvI2AoQ8kChhIt&#10;Rax+Kq2yr0ozIY5Qqe/HNJIz1FYsiXLO3fvaK4FgQh4l4WhE+nIOXkeJ7alAoUb87wN6H/7+lD4E&#10;hsYEQ0OmRQxlprsBrrXA9r52oO1H6UPHf0wfOP4QC8AHvZL5IAQM5WHLknjmhA8rNxtkXI3G/ZFS&#10;rE/ugCEb4Y+DoURAzyVcnYalo7ECQyM+LPWA/ivAUCyEW4SlbW4f83oy1Lk+EocnczfwcLoEly8F&#10;wNDyIIwdreDg6wl7Nzs4ORgg/YI/lgeylfPJx8BQDYkPnccm4XF5pgS5OacUjOjYmygnHJnnIKZv&#10;GVI28/eAnq0JrB30cemcF0bbUvB4JgtPJwmHQ4Q5nv8pwerFwBk8JrhsizPKgEAhYVGJ6ed1t8Uq&#10;SBDb6mda+sOYFplPKE4QAsGnmc9M62gcz30Vj2auo70xHjHnfQg6xjhsZQpTTw/loGEjwEqIshDv&#10;LSsdxJ32wmBTIrb4rJ5KcG0C3koHwZB6REBck9iGCgpFRwiGR3bScITX5/9MgziorHcRtLoIMp38&#10;roaQj2GZxywyv1ZGz2F5PAnjPWnITg+Ho4cxDljqQo/lRXqdhpQ+e526rBx0BRKZf+/D4F69C4Zi&#10;sZbhBgFDV/UMrNjbvZp8HOPdbNzGqMFErPbGYKXnDFapR33izS3LKUWxExCLBYJZ5+0knIhwIcDp&#10;qgnIZizHRla6OBnpju7bV7E9m8uydYn3KzEnxVNbLMenmPdnWNaisTEej435AtRVxMHTyxwSpsjK&#10;w5UdA0/YEsbsCGXWno6wcLWAkb0ejGz2wcGZ0OV/GNeSvNDdfAEzg0mY6YvDaPNRjDUGYK41GAt3&#10;gnj+o3ze4ngUxo7AEYKtLPYu0yPOYl2WmRpOZIcgHVuzhRjry0FJYSyOn3BT8yVtXO3hyV6mZ2gI&#10;FQQfbr35/niyx2zvYA9bG2vYWlvB0cYGztw6WZjB3oQdiUP7YUgoNKKOejqgtzYLn6y049vtboJ+&#10;Hhqzg1F8wR5NaYHoyj2OvgI25oXHMVgSibGKs5iojFGaqozF3ZpLmK+9gpWmVKw2ZOBRgyx3lkcA&#10;K8LjO+V4InMDCWUaq6EMJ7dwK5DTqYDwVw8nIessvxlohayjvH27ArIE3mpNEZarcrFYcQMLpVmY&#10;yUli430WrbHH0XAmlEAYisHMeDzpqsMzCWcz3ErIHMXf3B1UK6VIXESxPr7s0gDhJoHwUX0hlqtz&#10;VNzG+8VpmCu4hnt5KZjLTcZ83lU8zL9KKEzHo7IMbFRmY+vWDTxtKMSr1lJ82lGJT7uq8Fn3LXzR&#10;W4Mv+2rxOfVpbzU+kSXxugl6siKKhKb5ABjKUPJeKHzTV60kUKgFQwWFMgeQYPchMNQ6mbwviUco&#10;kkDVn40wTcMyhC9QXqpgcKutCOst+VhpvKFW1lmsScfCrVTMlSfhbimBsPgyxvMvYDQ3FkPXzxIG&#10;CUYEq45r0ehIPYf2NOY7AUmGTesuHlWqjQ1H7QXqUjhqYo+gKjYYJae8UHzSEyVU3cUQjBfHY5iQ&#10;WX3eH1VnfQiQYehMOYG+1AgC2gnCWgQBLpIgJ3AooWY+pFPUhyHwQ/pLwHBAoJDqk1VPCLs9BMNu&#10;fpa5kh2EXnE4aee2I4m/JRGE40+g5eJx3CYUNhEIGxNPo5HgV5N4BhWExpuXT6L4chRyL55C5sUo&#10;XCUEXo4+ivNRYTgVEYKQAHd4syPpYm8KV+pcBIG5IAWTMry/3ItPlzvYjhVjvi0Zo+UnMVoajsnK&#10;MAKgH6HQG7M1npipdcFsnTPu1jrxuwOmb9ljvNwCXXm6aMokGLa74eebl/DrV9fw/ass/OLzCjzb&#10;rEJKahBMbPexbbCCubeLmmtnwHZdn+2FIYFPW9/ulYFY+Fj3visfNcSsLG0EQ/1A1u8EN30BxA+A&#10;oZHE/OU11Br5AobKGimgtgNrcuxO3S+ftUAoIKjaAbYX2s9iJFBgSGnAMADG8t8eMDSmJCSaioKh&#10;hU3ttX6EBNI+BIa7Q8nv6wMA+DF9DAyFhWQO41+ZxfAjYMj/ZChZTMPGBCKxStm42SIpPgIz/YV4&#10;NJ7GxjQGmwSzTeWJ/EMwlDmGC+M5yL0eBQsHI+yztoCJELw8hP8KMNwiCAoMPiZ8CRhucSsWwyf3&#10;bmB+ohCxMSyUZvuVF6sjC7+tqy0c7PWReTlILYn3cTDUhHORuWkbUxlYmirC9eun2MsywGEHAhjP&#10;ZeLvAzOm04iF3tDPDToOZtAzP4hAX0u03iIQ3i3Ey3vpeDoRx4b+ODa7wvFE5ubJkLICw0gCYSSe&#10;Mb+e8ppiRZSl2DZl3z7CQW+oGsJUoVf4/8aQBgo3BTbvZWJ+LBt514/Dw9sEhjYycdgaZj5eanUQ&#10;C+alWj5OHGOsjeDvbYGqHELSSCZe8ditgXNYJxyudWnm4a3LnDoJBi1hcBQYynzL40yrDLFLOBux&#10;oBFSeIwGDtkJ4L0s95zAAvWQ+SRLGS1P3UBTTQKOHrWHvtVhHLSzYN7wpZQhA8krKWNSqbCC0FYC&#10;H9MPwFCJ332Y16xMLV1MkEIwHO28wfvKxXJ/IiEwFivdZ/GwIxqLXWfwsCsKDzpPYr47BvcGU9F+&#10;OwVhx1xgaK0Lc5YFU3cHwpshTp7yQXdLBh7fK8EW4XZjULze2cmQsjsUh62Ry3gs80ansrF2rxzl&#10;RRfg5GIOPRsTFW7BmhWdhNKxY5m1ZQVpxcrQwscRZh4WsHYzgaOrPsLDrXE98wj62lMIh1dxfzAe&#10;Dwfi+H7EEDzP4vFINJ6MRuPZGLf8LGVZ1gxdkcDj41fZAcvGwlAmG49MlBTF4sRJD5jbE7wt9WHn&#10;5wH3Y0fgHBYKZz5/9+BAuPP9cvHyhoubO5ydXeHs4gJ3V8rRAW621gRDY5gePKigUCyG58IDMNl1&#10;E18+ZsO01oKJ1kSUpXig+JIDG5oAdBWewODNKCoSo5WnMFlzFlO1Z7mNxlR1NGZrY3Gv7gKWCN/L&#10;TQSrxgysNV1XlqnHbaUfBEMZSv753DD+8OieGkaWuYbPOusJk+VYrMxTgbkfVuQS4LIwS3gbTL2A&#10;RoJgxVFvNEaHoosN8kJVHr6d7cf/8t1L/PHpA2z11OFpfyNeDmgcVwQKZTh6u6WCoFqClZo8LFYR&#10;MsuyMF+kgcK7BMLJjEuYIWDO517FYkGqAsO18gwNFNbl42VziYLCL3tqFBBqoVD0RX8tPuurUXAo&#10;Ejj8mGTllL1QqB1C3mspFKcQJRkS/tFgKBbCOgWEnwzdwqsBQmivAHkxNtvy8Kj5BlabcrDcmIUF&#10;AuGDqmuYr7xKILxCIIzHZOEljOUJEJ7DQGY0gfAUuq5FoP1qBBoSItB4JQpNiafQwG0tgahGvHAT&#10;ZJ7cCVRfOIaquHCUnwtDEd+l/ChP5Ee4oYhl9HbiUUzeTEBP1mnUxEiQ5gA0XwnjeY+j59px9F89&#10;tguHH4dC0Sn+/3a4WasPQaHoLwHDXhnaprpTItGVErEDhGIJjUDrlQhlFb1DKGxTllL+R1Buu3oG&#10;9VciUcl2sPzKKZQmRqMg4TRuXDqNtLhIpMREIiYyFKcjgnD0iC/8Aj3UKlL2Xo6sE+y5dYa1eM5a&#10;GsGYbZyLiwUuxR5Fd2sxHs214clCK148aMDGaCHrgVR2HmMxUROK0Vu+mKn3wd0GL8zWuxMOXXG3&#10;zoXfXTBZbYfBMhN0FOphqdcb3xEMv3uagq8fp+OrlxVYelCG2HjCh60eLDydYebrrebe7Vr0xBIY&#10;8q4UGGpBbxe+drY7lj1DSgOHOxJm4D6qLt8FQ6nPBQx5LOtLcegQ7YKYOj/3VQApEKjRLmTK9522&#10;QHhBHE9kaFiWzxWwUufZA4YyNCufBQq10lggNWnea43UpmGv1HC0Yp//PmAoQ8hyHu33vyowVHMI&#10;2IC/FTOD+0vmGPABG/l4wMzLBbbudkjhSzE7UKTW/NXOMRQ4/CAYjqfgwdh13MiOZGNmSDC0VGP+&#10;6iH8HwSGW4QsjfPJOTXHcG4sHzHnPKFnImBoDYcdMHR00Fcrn2yOF+DVVPoHwVCWVZPl/FYEeLjP&#10;w6lCZGdHwdyJYEgoMWVeCBiasrDq+bpTzjBgD1AaaVtbHeSw0pvrz8L2dDpezibg6cgpbHXz/F1H&#10;8bj/hLIKijPDE3FoEDAkKIpDymOCoQDZZl8oQU0DhnKfazJXc5h5PHGZoMqGdyIVnU2xiI52gon1&#10;IejbmsDYzQWWzE+BQlPmoTgLmfOeLXjv9qwIrpz1wEDteWzz2JfjV/BK5q/1a5btE/gT6+Q6gVTg&#10;cLOX35kX270yd5N5MxhOeBHnFOZxD/OHkuHohc5jWOyPhiw5tDKehdGONHYYQmHjqAsdK33miSsr&#10;DfYog0L4YrMcKSDkyy+Vhb+npuL4iH4IhuwhymcfT+jYmcPCxRRXU05iokeWUWI5HErF6sBlPOq7&#10;gOXuOKz0XoBmvc0YLA0mYmEsB3eaUhF0xAW6FnowdrFXHnjGfJ6nogPR23YDT+bKmT9phMGL2B67&#10;jK2xRDxhfj2fIlBP38DjmZtYmqxBfvZFWNmbQdfWlJUr34dwwqAMa7AyNJMOA3u3EprB0M0Jxs62&#10;sHQyU/G0QkItkZN1DO1NlzA/wvdmJhPP72bgxfRVvJhI3lESnvH5PJFrT17jNbOxMZOPhdF8dDcS&#10;1vKjcTzSDXZuxjBxNFJhJRyOBMD5WCgcjwTBiZWLB+XJytHd1xdu7l5wcXWn3OBKQHSxY6Nkbg5L&#10;PR0YH9BAoQwnnw8PxET3TXyy1Ynt+VvorDqDoiRnVF71wJ3cUPSXRmG48oyCwomaM5hsiKa4rT+F&#10;aW7vNZ3D/aY4LLdcwXJzElaar2GtOVMto/a4o3QPFDYSXGRe4R18PdmNXz2cwO9WZpXzyfOeJmy1&#10;3CK45WGmII0wmI57RRmYzElC15UzaCAMVh7zwe1zRzBz4wo26gvxicDl0jj+6YsN/PHlIstwHRaa&#10;b+JhUwmW60uw0VRGICzFSm0BlmXouPI65svYsbqZgftFqbibl4LRtAvouURISIjGvexELBcJFGZj&#10;s+o6Htfk4ll9AV63luKzziolGT5+01GhhpJFr3asgWIlFGuhFgLFgvi+3lB7oVCGkEXvQ+HXhMKv&#10;PwCFH1cj3gwRPAfK8KynBNsdBQTCXKy1XCcMZuBhXSoe1LBDcisZdyuuYJawNiMBqQmEYiEcvnEe&#10;A1ln0JNGQEqNRHvyMUJROG7Hh6PlajSaks8ShMRp4iRqLhEIqVsXIlBBmNHoGEoJhpnhrsg+7oJc&#10;ltGSaB/cucZ3lNfqzjiF+ktBaGCn/HZCKOEwFJ3J7CilHCUcHt8Bw5OEug9BocaSqB1y3qsPQaHo&#10;LwHDnqsn0X1VA4UyxN2ZFImOZMkDKuUUWvm98fIx1MSF4dbFMHRkx6H9xgUUXwhH6kk/JJ8KwuWo&#10;EFw4HYazUWGIjAjGsaOBfN99EBjiA2/CjpO/B6x83WDKjq0V6wcb1md2rOOsfdxhyXpC6mkHN2v4&#10;Bjoi9mwg6iuTsTRVi5dLzfh8tQmfLVWoWLSzdyJxrzUUc7cJh40Chx4U4bDBFfebPXD3tgummhzw&#10;dOYYvn+ahJ89S2NnLwdby3noaL+K0BMuKqSZubcs0BAEY4KcHtOhE+wFvVDWywoIBYY0MmRbLJZB&#10;fWUdFGgSCJO2O4h1OH/3F8gKJEhRweKoohlalvpeL4A8oep6WQKV9aG2Pt8Lhjv1uxgM9ALZllKG&#10;O3D4FkhFviotSoQ+4xCZlycQFUyoCuY5BFAlfXJOAcMgnkfSxzSwLlZSgMi0qXSLeI8yv1Hdjxz7&#10;Vh8CQwnTsxcGxbq366X8AQD8mPYCoVYqYDbPI/fzV2UxPMiHczhI5oHtnWMohYSZwgcpD9fI2x1m&#10;nq6w83BATlocHo5X7nolS8w3tU7tB8BwjWB4fywb17NOwGwHDE3VA2SG7oIhtyqTud0DhroKDH13&#10;wPAmns9c4/V2wJBAKEO124PigBKhhjyXZYm76UzcY0N67pwXdE0OwMTBGo4sGAKGzo4GyE0Jx+Op&#10;oh/OMeTxWjAUi+HKYAzBMAPzk8XIzDy5C4Zm0gNSpm2+UD6uLHBuMPJjgXawgJ7RAZxixdhRIyFf&#10;2ODfu0aouKCsg0/6jhEKCVyEMOXlyt+e83ritazgUIaS+Z8M4W6qYcW3YCgLgG9MJuHRVCom+5JQ&#10;mBsO7wBTHDDeB107S5jxRbcOkZhO8tIQoiQPCYbmznYwNjmEMF8zlKSF4F53El7NpOPT6UQ853Pb&#10;5vXFcefx0FswFAunhGxRgbkHxAuasDrELdMoknmdEqxb8np9MkUtWD56Jxn5WRHw8LXAQf390LHV&#10;WIUNA1hRCByyZ6agkGnS9/OErq/HLgR+SB8HQ3eCoRkUGKaexsxwOTbuVmFjIhfro+nYGL6GDULX&#10;5hhFyBNv7K1ZguNcNZqbshAQ4oqDpnowdBGLnjtMHS0JhqHokTVf52uxOcXGdIRAxuf+mDD47G4B&#10;Xs7dxOv7lQS5Wpar28hMvQhTazMVGd88wA3GAS68T3cVjkGGNMSSbM5OlRnBzMLbE3birGRvDAvb&#10;A3B21cXli55oqjyPqe5r7FjdwPZkDp9JIV5M5eMZP4ueTOcyLQVYGL6BwdY03CqORXyML/z8eE0H&#10;PehZ68KWHRLPiCNwOREKu7AA2BJOxfHInWXAK5iA6OcHV08vuLp5wJVw6OzoDDsra1gaG8H40AEY&#10;CxTu3wd9bk/4umKksxifbnUpMGyvjCIYOqEmyxtthUcwyO8j1acxXH0S44TByaaTmLwdqTTTHIW5&#10;1mgstMVhqf0ilu7EY/lOItbuMP/bsvGkix06AtuLgQa8HrqNNyMt+HS0Dd/M9OKXBEMZSn7V14yN&#10;Zj7HxgoslN/AVM5VTOVexeSNFPQQSmpPh6DmVDA6E07hEcHxpwTCX90bxLd3CZTDLXg+0YafrU3h&#10;zd0eLLVVYOZWDiaK0zFTTAAsExjMVssBzpdmYq4kHff53738a5i6fgW9V06j8WQQ7pwJxySf7VJR&#10;GrZ4/OO6PDxtKMCLpiK8aStXUPiyhXWQOJzcLlLOJ48bC/B4j0eyzC/UAqLWgrhXb3pv7Xoga51N&#10;9g4ffzmmsRR+LY4jE834Yg/8aT9r5w9+vrNVcwnH6vGi/yae9hRhsyMXqy1ZWG5Kx2J9KuarkwiD&#10;8UrTpRcwXhSLsYJYjOSdx+CNs+jLOkVwIxClHsOdZIIgO85N8cGovxhAGApAWUwocqMCkRbmiaQA&#10;J1zxd8QVlvnLvg5KiYGuuBbqiWshHvzPBulHCYYnPQmK/mgjmI0RDIfzY9GeeoKgeBStKWFoSQpB&#10;R0ooupPD0MffhtKPYzgzEiNZhL2sSKWRHanP/E+Gm9/XByEy8xSGCIeiQQLlIAFyYK/STqI/LRJ9&#10;BGBR99UIdFGdVAfBsD3pBFoTj6E58SiaEsQaegR5EV64GuSA7JM+aLlxES35V5ByOgDH/WxxhHkS&#10;FOgG/2BPeAWxI0YIdGC74Mr6zoVypGxZN6iwLazDLAgBNmEhsCMkOB87AoewIFhLXe3uoNb11zc7&#10;CB8fS1yK8UdpLjtgPbl4s8b3ZvUWtu/mYHsqEduj59kuRGkcCXuPshN8BCs9oVjtD8HKUCi+fHQJ&#10;v/30On7+Oh9vtosx0p+Ea2lH2BbqKgdSM78AmAaEsL4KIsCx3WfaFRgqqyHb/HfE+pugJSM/RhIa&#10;JlhALJj1uEAW23EFhqznQ0J35xzqUcIPulKfCxzuAJ4WDNUwsoCm+s7/CKY6QR6UO2FMA5K7UMh9&#10;dgGNEscPjREpBCZhTE+oXFczpC3zA1U6Zdk6wp0spKDjy3P7kAVkWFmcSt6BQwFBHvMeHH4IDNW8&#10;SHVtjQTklGVSPr8Hf39KHwLDXbFcyPZPg+FfIib8B+KNHGTm/ygRJg6ytyCA+BYMZS4YH6r0Ivhw&#10;ZW6dkasL3Py9UZR1BQsjFQTDG2yIY5WjhUCVzIsS69La4AmsEyYeDZ3BCuFhYaYAaZnHYGh7GHqu&#10;9ixMkvFS4LhVvRMpkHJNAoHAIkHikL0NwVAfJ9krG2Fl92ahCs8JRk9HLxAGo9Tw8WNea3tAMxS6&#10;wpfkIWFmfeYGZkeKcT4mGIdND8HI2QG2Xp7skTnA0U4PhenHsDVdxHNdw5Ohs8qKp4ZPFdzKPZzE&#10;ak8kHnZF49HkddyfKMMVVhJ6NodxyMkMemzopYejwwJ8mNINYW+IPcPDLrbYZ3IYzh7mSIlnj7j2&#10;Mp7OFeCrxRw2XAQ7gULCshquVtZBAlnfCeVsIg4qYkkUa91azxE86g7DGiUha8ShYns2CdsL+bhL&#10;aCgpjYZPiBUM7Aywz9wYhmz4zf1ZSFWPSXpAfNn47MwFXl3soGOmC2tbHUQetUN5bhSmOuKxMZaA&#10;JzNXsDV6Do/EGjjE5yZz2wjIsna0irVIANzktbckJiMh8inz6smgDHdqhkBlqcON2XyMdmUgi5W8&#10;l78V9lsR/B2toeMh4QqYL+pFFPH5Mj0as752+wHJy7sj8RzTmPql8vCGSaAHLNj46LuYwcrdDBdk&#10;pYLOEizMNmH9fhNWJyuxxOe+PlGCR9QKtTRZgcWZOsxN30Z5RTqcvJg2C31Wwk4wcXVUYBhxOhg1&#10;NTcwPVaDmcESDBNoJrszMdOXg7uDBbg7XITZoRKMDdxCXW0RzsZGwdbDCXqOVtBlJ0mfDYGygErn&#10;ie+PzHmxYmXvFHEUzsfD1KoB+m7MG1t9HLbazw6GDrx8THH6hBsK2HB21WRgqC4dw/VpGGvNwnBr&#10;BtpqElCafwqpbDhPRrrBzcsUliy7RlYG0HU0h6k0PCfC4RcdBY8Tx2DPd8mBlaMbK0k3Vs6urPyc&#10;ffzg4e1PMPQkkLrBydkZNtZWMDXSh6F4KstQMrc6BMOIEHdM9Zfiq+e97PDlofqGHyrSXNBc6I/u&#10;qnAMN0RhnAA42RKJ6TZRBGbaT+Be1ynMd5/GQg/BUIbxO2UoPxaLnfFY7byK9Z5sPB28iVejBEMC&#10;0KuxZnw+04OfzI/gV6tT+MncgLIePu9sJGBVY632Jh6W5WC+KFNBYUf8GdSfPYa6s0cJEHHYairD&#10;z6b78POZPuVQIlbItTvl7MTU4KsH/fjD8wX8bHWC704NxkuzCDox6M9IwFR+Oh4W83nmpuFBcRYW&#10;qKmsJPQmnEFNhD+qj3mhL/6kClPzpDZfzSd80VqMZ82FSs9bWF9Qj2XeZH0ONmqv70pWPtkiHMpa&#10;yeJcIvMIZYWT191VSmIl/IRQKHrDdL6ROYkDMqewkVBIwBu5rULMSKiZL8Z3JPlEQPx0XKCviSDd&#10;iDejDfhkhHA9XIPXI7V4PUrx84vBKnYsWRf3FGOtIw+LzVmYq72G2Vu877KLmCyNxUTJOYwVSugh&#10;CUF0Cr05J9B147hyLGpND8Lta/5oSPJBTYIXqi974tZFL5TFsnyedkZauCvCzHXhxk6Ep84+uB/e&#10;B5eD++AqOqCRt95hHLEywTlXKyT7OyAnwhsVsUcIhmcwXHwZA/nncZswWHfZG/WXvdCS7I+u1BB0&#10;pwajh9ve1FD0ponC+LyO/EADGeEYzDz6A43eiMRQ1nHuw/KRLvvJ78cxkH0C/VnHCL1H0ZMeTvF/&#10;/t6XeQK96Sf4/bja9mbwc9YJgjHzI+0EYfUoywzzhPA6UHAGAzcvIPeMH0KtdeCuvw9HXcxRmnEB&#10;rTV5OHsqAPbOBnD2s4cT6yUJCG3BusCEnV5z1gcWhCKpg9UIAiUet8YEDUvWDUoEACulQFiyHTFn&#10;58zY3ZYdfRPomOtBx/AAXN1NcSbKE8U50ehvz8LK3Uq8flSDLzcq8MVaMQEwD19v5ODbrRv4ZjML&#10;X61n4LO1NHz7JA8/eVaIV5s3MTKUjriLbnD1kzi3tjDydlEevoaEITU3UKTmEbLOFSMNecBQ2mBu&#10;fyiC0A7UaUaBRHIO2Woshbvn3BXrbznvhyRgqOBQ9mF7JWLbJVPXFFBSWg9nZTDgVoU5Yz6q8Has&#10;axWoCbSJdtL5wzT48Ti5puy3s7/sJ23Re/upuYlaIHxPHx1K3pEG7oI1gPcxcR+1nN6uZIjaHzI8&#10;bhEeAosjf01gyIzQguFhBYUaSNsLhkYEQ0M3FzY63ijMuIQHQzexMZmlrIJbBDUV/4/wI16ca4PH&#10;FByuDp5h43wVc5P5uJqhAUMdZzs2+pL5BEM1XC0Pgdeg9MSMHMwHyBdJx0G8bXUREemDse4CvHl4&#10;C8+n0/GUYKIcNgYJL4MCWwSZwaO8XgSWJdzITA5mRstwNiYEh40O4KCtJUHCGY7udnBkjymfFcXG&#10;NCt8BZkxar6fDKcKuImlUKBwvTeava9L2Jgpwr2JclxKEDDUJRhaaKyE7OUcIhAe5At9kGmWfDrk&#10;7oh9lvowttGHr685MhKDMdWZihdzuXg5exXPCIdPRs7teCCfUhbCp4TBZwPH8Yx59ZQS0BULnuhR&#10;t8TRY75OXML2XCbmxrMIMHEIP+UIQ97Hfit9ZX3V8/Bm74+9Fu3wPJ+hWK7EQcbAzRF6toQKJxP4&#10;BVrhYpwfGspPYabrItZ5/9szydgYj8XGaDQ2hwmCzFPxQFYhX7pOYqmDecrGf3s4lvl+keknlBMq&#10;t8TTfPw6n0smivOiER5uD2N7A+znM9vHzoOOLH+3A3Y/gL8fIXk5d3twLA/GBEODADdYsFdp5GFN&#10;qDNDEBuflLRoFBcnoKr0CiqLLuJWYRwq884QgM+glOkqyYtBcVE88gsTcSbuOOy87WFJmHNgHpl5&#10;uqmgrm6BLjh3ORKp6eeRkngc8XG+SL4cgGtXQpDGRiI15RiuphzHlaRTOHU2Am5+bsqhSd/VDsYS&#10;okEqLOa1hD8w5nkt+N7ZsGfoEnUCzlHHYMEX3sDPFQcJhwdYNg4TEPUtdWFifogdFSMEe9ngVIgz&#10;okIccfKIPSLCbREabAkXd33YOB6Gub0OTO2NYe5sCXM35rPE0RTL4MkTBMPT8Ig4xvsJhBMlYOjO&#10;3rwWDD29A+Du7g0XV1cFhtZWFjDU14XegQOEwoMwZKN+mA3++ahAPJytx2fb7ZjuTsGt696oyhAw&#10;9EZ//TGM3zmF6c5TmGWZmOumWD7us/OwwE7DIt//JdHAWSz1n8VyXyxW+uKx1n+V72YOno3cxOtx&#10;wswEAWe6HV/d78dPF8fw0wfD+HyyE88Jd9utt7DVUIF1guFKRR5mc6+hN4kwcT4CvVfjcP9mtnJI&#10;+WqkHbJcnsQ6fN7F49oqsdZciie9tfjJwiD+xasl/OtPHuFvVifxuLcJg7lXMZiViMm8NMzlZ+Nu&#10;TjqVhr7EONyKCERJsBsqj3pjMDkaa5XX8aqFYNdcgldtN3fB8ElT/q62G3KxWcfOcG22BgzrrmO9&#10;Phcbjfl43CKxG3diFe7Aocwp1ILhZzIXcUCGjht2ofDLndiDEmPwq4k7+Gryzi4cfkY4fKOAsJEg&#10;WI9Xw3VKLwar8XKIGq7G810oZL615WKxJRv3G1IxU817rriECULheMlZjBSeYl5Eou/6cfRkh6Mt&#10;MxR3MoLRkhGA5nRf3E7zRlOqFxpSCG7JXqhL9laQWH7RE5mRHjjhoK+A0IllxY4dCQduHVl2HPhZ&#10;vtvzu/OhA/DVOYhoO0NkH/VC1YXjaE09g56cc2i+ehRl51xRft4JjVe80XrVD3dSfNDG67Vf9UUH&#10;wbTzmh86U/0IjAE7EniUbSBBLoigF4qB99THe+hJD1THdqTwPMkUz92VGYTOTP6exa0oMxjd2WG8&#10;9yPq/ntvEBqp/hzCYi7BMieC3zXqZR7157PzU8P8q09GweUwBFjqwZog7G6mh/TLp3CnsQTnCb5m&#10;zBdbPwfYhniqCBUyncRQ2krWCZoO+rsSMDQnQPxQEquV9bifO4zZ6TSQpVbtxcHNCNasV318LXD5&#10;UhBqq69gpPcGlmZK8Hq9Hl89bcLXz+vwk5c1+PblLXz3SS2+fV2Lr17W4eVGOcaH05GUGgSPACOY&#10;uejDzNtOxRg0lHpWQZxGYl0TK5kWrH6M3geqP6UPQqFIoPB9fQAM1W/U7ijSzvESE1FBmQI+Dex9&#10;LG1vwfDtvh8CQ6X/zmAoI6UChpbhQbDg938+YMitkQSxJBi68EEVZMQRDIuxMZGBR4NnsamGJAlU&#10;BJo1gs6jAYltd5wNxRksT6YT1PLY8B4nGOrioIOtiiyuPJqY9r1gqCafErrkxdJzYe+JDejxEx4Y&#10;7crDyweVeDJxDY+H49jgnOb1xPomYBiBTbF4jZzByshlXu8GpkZKcTaWYGhyEIdsLGDBl82JUODo&#10;rIsc9ixXCapPZeWToRhlIZQVMsQDdY2N26O+s4TEi1gbTsXGbDkmRypw/kIYdGXNRycrgqH7D8GQ&#10;BViWfDvkaIl9ZodgZMneZZg1qvJPYrY7GetjaXgxc43nPUOgPY3nI9F4SRh7NXoaL4bEAeW4inn4&#10;hPfxmID2ePg0VtjwboxewLP7WViazkZ91VmcOe/Cyoiwa3GA17KAPuHGJICFy58FU2BKAdXOC0RY&#10;MfJyJ0g5wpoVgr2XGTz9zBDLyrksJxjDbfFYncnG4/vZeH4/nYB4SXl1izVwpTsaC+0nMdkYhpH6&#10;IDzoPo310XjeRxLz+BqWJ3LQ25yCDFb4gYE2MLUmNFsbEY4JhV4eyuKnSQuf73vQ96ekgFALhapn&#10;qplIbCJlRCCM+W3i60Ios4Sxs8YJxdnDDK6exnB3M4QX5eJyEE4uh2DvdBD2rAzt3U1g52UJGy87&#10;WLK3bE+ocuILKpOvD9pZwsDJHJae1rBxN4MlIcycz87Kfh9s7A/AxuEQ4UwHVk76sHQ0gREhW9fS&#10;CAetuXV1gL5Y0fnOSMUqFYoxtwKG1uz5OZ06Cceo4zCXOFfsCesy3Ya+rjD1cYapuy1B2hxmNqa8&#10;jjnc3Kzh6moORxcj2LsawMaV6fYyha2PFez87GHv78oGiI0PO2WmfDcs+N44RYTDk/Ap92LHPPsQ&#10;GHr5slHw9OH53eDs7AQLCzPo6RyCwSGWUTbiBmzQjXX3IyPpDJ5vdOPZWj26G6JRdd0TtTluaCn2&#10;xkjzcXYkTmOu7wzu953GAt/1BXZsHrIcL4+cxcooQXDkPFaHdzQUyzohARvDsqxjLl6M3cSbiRp8&#10;PtuCr+d78JOHQwTDUXwx3U24uY2t9ioVlmatvhSPqotxvzADfUkx6IyXeWIJ2GwswzcjHfjZVB9+&#10;MsFjehqx2VKJjeYKPGoqwVJdAR61luHzmU788dkC/u2XW/i7Zw/x5XQfpm9mYSCbkJSbiuncDAxd&#10;i8edi6dRdSwIJaGeqDsZjNG0i3jaWIyv+xrwWectPGko2AVDgUGxEAoMaiVAuF6TpSRguFaXswuG&#10;YjEUINRKLIZaKPycUPjlsAwZ38ZXBMKvCYRf7wSjFjD8mlD45UQrPlfWwmZ8MtJEAKwnCNbh+UAN&#10;VY1n/bfwtI8w2FepgHC7pxQbncVYay/Ag9sZhMI0BYXjFRdUSKHBglPozz2hYKgzPRRtBK3mq964&#10;fc2XIOijgLA5XaPWLF+lFoJia2aA0u20QBSc80KcvwXCrA/B23A/XFhePAwOw9NQH54GOtQhuPE3&#10;gUWBxEhCVF5kAOquRKL+ygnUxIeg9Lw7f7Pi1gFt6f5oJ5B2ZPgxXQEEsUD0Xw8ilAUT0ELQzd9F&#10;XZkayWfZZzAvBEM7ks+i/htyPAGS6e5M90J7qifP74n2LC90ZHuh8zp/v+GP7hzulxuI3nwCZeER&#10;DBcfw3DJcQyVHMMgP4uGiiP5WxTGbkZhknXt/dZEzHVkojLtJPysDdRcXOvDBxETGYLW5jJcTjwN&#10;Q2s9vsvWsA4SMAzQOCQqeJE6WCDnXUnHUUYU3pcFAUGWibMkXFiyPbb09+P77g07X3c4+DjC0dsS&#10;rn4W8A+1w4kIRyQlBOBWeRxamxLRwXQO9Kbg4VwxVpcqsfCgDKMj19HQEIeka4Fw9mXaHQ6zM816&#10;zp/gSRhSHXZl4RMFst5lHSXaHeL98/oBTP0JvQODeyWQ976Yfx8CQ02+8n9lXfQjYIkXr0AV2749&#10;sPextP21g6EZtwoMWYb++sGQ0KMFQ0M2THps+AUMi7LjsDBSgq0pVowEtS1ZPk7CqQzJMnhRkFUw&#10;VgZOY7GfkDGVg8mhQoJhlFp6RwuGUghVhos3tIqNRAWJ9YWNP69h4GqvwDD8qCsG2q7j8Vw5Nsau&#10;YVOWLRuOwbbMkWNDtD1yDpuj5wguF7AydhUPxvMwOlSG0zEhOGSuA0MXe1j5uMLJxw5ObgbITjuK&#10;xckibE/fwPZ4Ms91iedg4zCZiGdTyQo+n4xlYZv7rN+rwxh759FxxwiYhgRDW4Ih84H5JQ47h1hY&#10;5R6k0KlC5u2O/TYmvO5BOBBSzp12Q3nOCTUHb5PA+pznfz1zBZ/MJODN9GW8nLiAVxOxeD2l0aup&#10;OLycvogX0/F4cT8TW/eysTxzA811cYg6ZQ9Lp0M4bHWQQGPKZ+Gswv6Ig4eRP9MQQEARK6G8VOoz&#10;RfiRxc+tAtxh4k6YIuA4uB5GaIgx0lIC0VJ7EVP9GViaYKN3NweP793Ak3vM6xk2ehOpWB5NwsJo&#10;Ah5Np2F99gYWmC/j3emoK4tDPHuwDi7ME6MD0LE2hrGnK+GY5YVQqAU8GQ5+H/7+lDSBRzXHauFQ&#10;YjsZyItKKJJKwlgqDA8H6Dlbw8jZEkYOpjCwMYChlSzErgt9ax3oUjpWOjhsowcdOyPoOpjB0N1e&#10;LYMkFa95MCsVXktXlurzdIaBhz176ebQczCCsYMhDNlLN7LTV8P1+vbG0Hc0gxE7BcbOdjBys4eh&#10;hzOftQdhTyotpk8qWKbZkBW6WYB4zAXB+vhRWB4PhwHLt4TpORzgCR0/gWYPGPvKkk2uMOMzNHNz&#10;gjXTYOnpCFMCorGzGYzdzGHha8uK3BkWYinlvQvImviIJyHzQJ4p33H7I8Gw4XWt+N+HwNDbPwhe&#10;Xr7w8PBQYGhuagJdGULWOQxT3cPQF6sPG7fq0lR88XIEm4sVaK4IR3WuB5qKPNFR6YvxthOYJRTO&#10;D7GzwA7L0giBkB2a5bEzeDTOjtT4eTwaO4dHo2exJnOfRmKxPpyArdFUPB0X7/+b+GymDt/Mt+O7&#10;h/34dr4fX97txquRZoJOHbbbKwiGpVipLsT8zWz0p8ShJS4Ss3lp+LS7Cd/PDODXcyP4OUHvTW/T&#10;rkPJ49Yq5VRyrzSDAJiO5Zab+OpuH36zPoufL47hDWFytuwGRvOuYbogA+0JMaiICEF+iBfKjweh&#10;O+m8imP4oqUCX/U34MveOry+U64shjJsrIXCd0CwNhtr1RLkWguGfG9kreTmIgWFCgT7ahQIfiqe&#10;ypQAoYLCoQZ8RSgUIPyGQKiVdhj5c1mVhDD4CeHx9aDMGazDk94a6hYe91Rhu7uSKlfa6i6jbmK9&#10;owgrrXlYvJ2NufprGigsv0DQiUZf3km0Z4ahhXDXnErgu+ZDKPTC7aueBEEftGT4EAR90EZ46sgh&#10;hOURsKjO3AD05Iegr+gIdRxVyf7IjnZD4lFHnPezwxFHUwRamSDQ2hzhjjaI8rKnrHHEXh++evtx&#10;wcMSFawv6xIjUXjGC2lhFsg/ZYvqKyxThNEewll/oQBaMGEslDAWilHRzTCMloYR2thppYZ2tqKR&#10;0hCMlf9Q4xWhu5LvI6VBGLrpj/6bPhgo9cVgqR8GywMwVBaA4fIgjFaFYbLmGKbrjmOq9jgm+Hmk&#10;8ghGqo5hrOoEJqrZGa6OwlR9NO7euYyF/utoLIxDkJMJDAm+Eiw+nHVpbQ3bs8wEmDmZQdfehO+p&#10;lxoSlhU5NOG5tJDzQ8lozjvifuYEBAu+yxay6gjfYSvKhpKVP+z4vx2vae5pw06soQqFZe9hAu9g&#10;W/gEWcM3hNAeYYv4lBAkZxzDhaQQHD3tAtcAE5g567DeYp3magEztoHmbK+kjXgLQVJvEQz9g9mG&#10;hKj6VgtXf07vgNSf0Q+AUCttPu3Vx8BQ/hPHFUKUQKEp679d5489sPextP21gqHch0gsx1bsHMg8&#10;1L9uMJR5dARD5a2sBUMPgiGBsSQ3HosTlXh8t5iwRpgaT8AzAavpK3gynYCNyctY42+rY6lYmS3D&#10;2OBNvkgxbHRNNWDIRlk9GBYOLRTqCSDymlIYBAz13B1w2NIAoUfc0NOWh825W1gfv07ASuM1ruH5&#10;bJqSrIayze/r02wcpvJwf7ISAwOVOHY6BAeMDsPAzYENJ8HQzwGOniZIT4/E3HgZ1qZL8Hg2D1uT&#10;rODHM9R2c4KgO3YD62NFbPgqMDdWh86Ocpw4E07gM8d+Z6aJjbNMrj3E9B9iITJkXsuw+GH28Awl&#10;3wgN+wiH+jb6cPYwxpmT7ii5fgq99Vd47jQ8npJ0p1NsOKdS1DDzm/k0vJpLw0vq+T3e071MBYRD&#10;XYmoLDuN02ecYOV4gPlxCAdtTaDDdOh4uhMy/KCnAngKWLGQS75Ran4o0yJplf9M+Mx03W1xyJnp&#10;stODic0huLByiYhwRerVIyjJi0R7YwL6WhMw1pGEya5kTHRy25uMsb5E9LbH4zbhtDA3AgmXAxEY&#10;Yg8LR2PsNz6I/ZbGMPB0gSkBRTmZSJ7Iy0Uw1WGeqLTx84+S3IO6D37mOdTLLOVEvrOcK+cUgpE+&#10;wUoCs5qzrKiVaLxcVCglY08HGLGhMvS2hz63Bt5O3E+WUXKHIfcXa5uqoAU8KVmySYVR8PeEkY8L&#10;TLi/ua8LzMWq58VjeV4jwqMJIdCU5d+S74F5kA/BjxUQwdVA5lCyp61HENNhZ0cFVPXVWA7Nj4TA&#10;5GiwgkL1LvHdkopFnz1CNSwi1yZIG3ixvIuXoHjI+RA2We71PWVZKcInpUm3L6xCCIFhoZBF6JXV&#10;kOexYyVjy2vZsAH5EBj6BATDWyyHvIaTkyNMTIxxaN8BmOrrwNyAIH1wH7zdLPh+FeObT0exOl+I&#10;hrIg1BZ64E65NwYagzDdE4l5dr6WJs5hZTIaj6aisT5zDhuz57E5G0vFYWM6ButT59lRjOF7xI7b&#10;RCKeTKXj5UwB3vD9/3KuET9b7MLPHvbhi5k2PBuoJ+xU40kXgadNQK8Y90szMZp9Ba0XT2Eg7SJe&#10;ddbjdw/GFRT+dLwbn/U140lLFTYaSrFefxNr1IPybEwXXsPA9XgM5ydivq4Am101hKVyzFbmouNa&#10;HG7Hn0HjxSgUhPsjl1B4K/oYhrMSsVpXjJcdhLeeeqoWr9sr8aK1DC/vEDobCwiFeQTBHAIg6wNq&#10;o/aGWvXk0a0sKlv9tlmfqxxPZAhZoPALAt3XhLtvRgmA3Iq+EishoVD0NX/fC4ViMRQo/HSoEW8G&#10;G/CSQPm8txpPea4n1BbzR7TZWYGNjjLqprIQChCutRfyPnOx0JiF+fpUTFfz3SUU9heeQnt2OJrT&#10;gtCQIsPDHrid6oVWwmB7FiHwuj9BkBIQLPBDd5E/eor90VsiW19+9yNYEbIqwzFyKwLNOaEoT/FH&#10;aVIYbpwPIQTawdtYD16GejjqZI1LR7yQctIPF4PtccnXGoVng9F+/QLB8wxy2TGOD9BBwVlbjFae&#10;wfitKAxXHMVUzQmMVx/B2K0g/hZMGAslsGk0XXfkHc3UUg1HcLfph5ptCsO92+G433oc89T9lmO4&#10;23IUMy2hmG0OxUxzCKabg9V2ht/v3gnHfEckHlBzbce5XzimmkWExdsR3EcUhZk7ZzDXfQkrE/lq&#10;HfUQD3PoEwzFwu7lbIv8/HQUltyAJ8uTjq05LFnPyZxBCZ+iQpuwzfwB8PwpSX3C48Q71ZTvsFlo&#10;GMxDuA0I4HvPTmZYIKxDZFEFKtBDrUlswecgnUgDB32YOhvB3N0YVt7sADsZ4BDr9/22EjJMH4ae&#10;9gRMdkQFCKV9EOBi/aPmFUr9KlOQ/jmA4c4xWigUacO8/HMDw3eluRcLecaUBZ+TBgyDCWYfEhPy&#10;o8UT/0ByDt78j5K6nq9aGu8wH44Cw2DCBAujfpjG4iET7HU9XWHDhrYwL4nQVI3t+WpsTrPHPHUd&#10;z2Zz8WyOFeW9bGzeZSU6k4PliUI8mKlGT89NJFw7p6wuh5wd2XDywfCayhqpwJCAwwcuHlLysGRy&#10;rAGvdcjKCB7+9mi5nYeVew1YHC/G0lguGyeC4mwhG6cCAl4uliZzMD+Wh5mRYowMVqGuqQh+xwOw&#10;35Avh5MdG3s3vjSOsPO2QnxSJLrbCzDWW4CpnhsYa2PD0pRAcLuErtpL6KyO5zYFbTXpqK/ORnZu&#10;ClyDvHDA1hr7XZxxyIfQxRfoMPNNR0CIWwWKvtL4M6+Y/gOE0UOO5jBhT9PNxwqREZ6Ij/VHTfFJ&#10;dNbGELqS8WA4C8vjN/CIaV9l/i2OZ6t4e+NdCRhqS0B5SSQSk/0Qetwalk6HlRVM39kaum5OhEJP&#10;6Hj7aJbuUWIeUnoCgDsQIs/wANN6kLCi48f0EzYOeNhB341ysCQgmsDKxRRegbYIO+qAM+xlxp13&#10;Q+JlL1xL8kYqdTXZF1eueCP6rDNCj1oTdMUyd0BZRPeZ6mKfFSGVQKa1UooECuUlVOnRQt6PlNpf&#10;K+3vPJeArryYspWl9WQlFVmC6ZCXKw57OjMv3KDn4wZdQuJBb2eNCHWHKPlP1mqWkEuGCgR3hiV4&#10;bvGO1uV5lKe0rOfM4w1lzU/1mRL49uL/BDcDQpyhLwGT5xCrpkCwLqFchz1uXYKYrq8/xfRSMt9Q&#10;FouXxef1+Dx0g5luvlsGvAddeTaqktZYSOUYPT8JyspGhXB4WOCQ6dLOVVLwymvJOyNLValYlYRC&#10;qUQcCJ/2IYGwJxw67TifeAQHw41pcuU5fQMFDH3hKc5XDgRmA0PoHDgAc0N9mBMODQ/vQ3iwI6ZG&#10;avH154NYvHcDTZVBaCzx4Hvgw3fjCMvkaSxOnscjQuD63XPYuncej+/H4Ml8HHVRo/sX8HjuAp7c&#10;pWYv4+lsEl7cy8KbuUJ8MV+Fbx+2EAw78e1cB16PNmFbgKe9Alt3yrBNEFupzcdEbpJai7b5QqSK&#10;Y/izyV78dn4M3452EuDqCGCVCghFy7cKMF/K96UoDRMS9Dr9ArrTYtGXeRkDOYloT41FTVwEco94&#10;I8PfBdfYScgJ80UjIfFuRQ622wlgO4GvX1EvCYXPCIWPWW9s1OXuwqBIIHCN9YAGCrVbDRxuEh5l&#10;6TuZSyhWwW/HmvHTidZd/WS8RUl+F1j8ZsdaKFZDGVKWeYYChS97a3aB8DEhcJud0c32coKgAKFs&#10;Cc/tpYRBDRA+assnFObgYVMW5upSMVudhPGKWAwWnyb4haMp1Q91SZ4aKEz3RGuWFzpz/NBTEIC+&#10;kkD0FAWglzDYd5Mq9Ud/mS/lg74yL/SX+mC4MhATBLLJhgh03QxDfVYQqtPDkH8pGCcJSc46+2B/&#10;YB98WQdE+9ki+YQbUiKcUXwhGF15FzBTl0EQvILq5EBcCzfAzct2WO5OxELnBUw2Hie8RSqAm20J&#10;45Zw18pyJrpzBHPcznF7jxA3R90XdRDouo/iQVe40nw3t9T99jDM8/tC7zEs9p6gjmOh7ygeDoTj&#10;Yf8Rfj6C+T7u03sED3qO8PfjWB6OxMrQSf53gvAXjns8793u45jrEmeqCNzrjMBcz2nMD17Cxlwx&#10;BtuycIx1pAE7UeKoZW1ugqTEC6isLsXxc5HQs7OAGTuOFsECBbJ2rkyR+gDwaKWtf/ZKhkeVCDaB&#10;hIwdmfCc5jynOWHDhP/JOr/mfPclTq0sEWrh707JiALrYAnY72kLXVdL6MhUG3ZwTQM81TFmrCME&#10;QuT8htLmsm0XGbBuUg6Laig5UAV2/rH6AUz9CRny3j4o5sf7kvzQLqUn2guGYi3USmDqB0PJkn/U&#10;h9IgbZJyqtkLhlIH7/z3juQ/1tXvS4xAGjGv9gChNnSNhJox4/MS/QAItdoFQgFI2T9QWYxlXroN&#10;n5M52xkNGIq17kNiQn4UAIo+tC8z4YMQ+CFx38PMeAGbXQkUhrP3c4SZIvDGQiYNryHBIjn1Apqb&#10;8jA1VIbZ/nxMdWZgqisdE13XMNqZguHOa+i/k46OpgzUVKciK+8yAiIDcdjBGjpurjAJYQ+FadRC&#10;oSaApFhefJS1xZTgZcjG7JCtJYxsjXDpShRuVaaiojgON/NPo4y9YrFyFedGoOjGceRlHkNm2lFc&#10;vRYJmftxLPoYLAkM+63McYjXM2fhMvF0hDnByC/cE6fZ8405H4SY0/x83BHHQywRFmCKUH9jhPiZ&#10;IsjXDEGB3DfYFXZejjhsY07AdMR+D3ccFssQH6Au80zgS8BMR8RG/SAbelny7TAfrlgO9VxtYOZq&#10;BRs3S9i7GsPLSx/Hj9ngYpwn0lNCkJN5FAU3IlCYE6Fi3CUl+uFstAOOR1jC098A9l56MHE8DD0H&#10;A+g5W0HX3RW6Xjy3t1yDEOHH60p6WJhVUFH2AnVCCIZ8duoZsjd4kPBy0Meb8iC8uquFxQ2YtyZe&#10;rFQITjbe9nDwtoGduxGcvIzg7mcEL39DePoZwCvADJ6BNnDytoCFszEM7YygY2PM52iJwy52Gihj&#10;b1SH4KMsy3uhjmlSFYh8/q+QWilFwe67OkxAPMRr78pfsz3o67mrQ9Rhn53wONIDJSArS51UNjsV&#10;jy4rWG3vVABRn/mkkacaGtclXOsSrvQI/pr9ZCv3Ks88QIGhnj8bAwXofA5Ms5xXLJHKAr4rseIy&#10;7XI/0vGiJNaXHCPnUXDJMiSSPBTr89vGRBoMkYTC8YUl3xcbVih2rIwUGPJ9EYuha0gIPENC4UV5&#10;BAbBn999mHYZSrayYvk5zA7GocOwNDZUQ8nmBvuReOkoVh924BuC4f3pdDRXh+B2hRd6GwMxyUZz&#10;YfwMVu/FYnPhIrYX4vB0IRbPFy/i+dIlvFiMf1cLCXgxn4BX96/hzYMb+HyxBN8s1eJny2346YMO&#10;fD7Zghd9NXjcUYUn1EZTMdYaCzBXmo7eqzFojjuhnE3edDfiF7OD+G6iB5/23laWQplr+Ki2WA05&#10;CzjOl17H3UJ2pK5fwXBmPIYIhT2sl1qvnEHVuSO4EeqJVF8HZAS44HqIB7qyEvG0j4DG877obyEc&#10;VuNxexWeUo9bS7HVSOiqzcNqTfYO+Gm0WiXKxEplJhbL0rBUno6Fm9fU9nFTgYphKPMIBfy+m7zz&#10;DhCK9oLit4RCmV+ogHCgHq8ECLtvMR3lzJNywnKZ0mZbKdYJnI+otTaNHt3hvbfmYbklB0vNWXjQ&#10;mIZ7tcmYqryE8bI4QuEpdOUcR2tmEG6naeYPtmX7oSPXD535voRBDQj2CwiW+qntQLkvBit8MFRJ&#10;VXlj+JYXRmu8MV7nj+mmEILbMYzWHkNHcQjqMgNRGO+DS6FWCJIRB8Khl9E+RLrpI/GYHYri5bxx&#10;eNDKfOrIwv3Wq4TNkyi6aMXjA/BYHNYGYnG3IwILPSfxQEEcoY562KvZihb7j2FpgKA3SIgbPEGI&#10;o4YjsDx6HCsj/Eypz9TqKL/LOuPjEXg0Hom18ZN4NMHvk8fY4T6G1QkR9xONn8DaVCQ2Zk5RLNMT&#10;7ICMHMfiaAQejlDDJ/FQgHEwEg+GTmNBnByXSzE7WoyzJ91horMfhwmGeocP4tixUFTXVeDi1QQY&#10;sU0zcnOGOUFOgMCIYCh14Tsw+OfEekHjsEIAYn2glQRx3pWCIQ0QaecmWvK7JdtPS17PPNBLyThQ&#10;HOJEO0vUifeuCuGiAShNe8v/Qj34nfUh6yVt/bIXpP6sdurnH+hD+/K+fqx2Yfl97VgM39Ue0Nuj&#10;D6dBo/f301oZ90oAUsMk70mYRXGL5vs7lkIRn7/ZkVCYUx+Fw737UjIH3YqAaE04FCg0cnP56wFD&#10;GRZ9HwwPh/q8FWFDz19jodF3d4Tf0SDEXDyJlOSTSL4cgsTYAFyJ8cHF8+6IO++K2POeiI72wclI&#10;X/iGOsDB3wYGzpbY52hDuPRkryWIGcsHpQVDFlqJlSTz4mQ5G9Ng9rwINIddHHHQxhRGBBJnbyvY&#10;uxkSsHRh56wDa4eDsHY6DBtKtub2h1VUd32Ci66dFeHFjr0n9qS8vTTBh9noG7rZw0CCE1vpQ9d0&#10;PwwoXaP9OMQG8qAeZciX3/AAfzsIXbNDOGihqxwNDjg54JAnodBX1o7WFA5d5pGusvxowZB5qUSY&#10;kTwklCg4dHOAoastDB0tsd+Y5zY/AH2r/TCy2gdT232w5H3YuujChjK1PwAd/nfQbB/2c79Dtodh&#10;4GKqhgMMvQl1LDiHvfk82Ngf9OU1BAwFJGSuCK+pCTuggRD5LhZNBYZM90FfL6bNg/dAuOF5xAJm&#10;wmdh7u0GS28nmLhZwYIAa+lhBgt3E5gxr83czGHOa1t4OcHSxw2m3FccWtQcUEqGJQTIDrDnepDl&#10;QyxhSgI9Kj1Mww4E/ZdLC4YEYnH2YWV2cMfxZ1+AXFsj+byf2kf42+fnrXSQMCf3qyv3vAuGXmoo&#10;Vu5BKhw1PC3i7xL3SgBQxb16R2Kh1OyjsWjy3iQMjx/zXUGhBIrls2BFI2mW86nK/n041F7rHfEe&#10;eT6RFgoVGErjsAuEmvlIMqT8ITC04/PfBcNQgqGI71AgAdHH11c5n5iZmeHQQR3o6ejC2sQUFoa6&#10;cHc0xs3CeLx6OoKvP+/D3HQaWutC0Frjg8HWYMwORGBJho0fXGIjmYCny5fwcuUiXq3ymFUC4OoV&#10;jVYS8Zp6tcztUgo+WU7HZ8t5+Hq1FD9ZbcB3S234eu4OPhlrwvOeGmy3ykokBJ2aPDwoz8RQxiU0&#10;X4xE25VoNX9QQtJ8N9WrWdKuo055JK/XlWClqgBLFXlYKL2BuaJMTN9IwkxOMmbyrmL8xhUV0qYh&#10;5jiKj/kil41faRQhNyEanemXsUS4/Lvny/i3n2/j8+leglYlNlrLqTJs3C7Co3pCV/UNLBEClysy&#10;CX4CgwKH/I2f54uvYa4wBTO5V3CvIJmwmI1nLaX4YqBODRcriyAln2VIWTt8LJLvos8HG5RXsoSs&#10;eUkgfNZZSSAUy2kpNgmBG9R6awnWWorxiFptLdpRIYEwF4u3r2OhMQP3669i5lY8JsrjMFJyBoNF&#10;J9F+PRR3soKpAHTcCEJXQTC6C4MUEPaKZbCCIFjlj8FbAZQ/hqqpGl+M1Im8Mdboi8nbfphs5rbZ&#10;DzOtgbjbFoa7rUcJjGHoKgnG7dwQlCX7Ie20A2IDjBAfZo48dnLrso6ivzIGi91pWO1Lx707lzB9&#10;+zymm6MxWB2GpcFYPJtLwdLwWQJYFOHtLEEtSsHZKoFOoE59pjamCG7TAm+nsTV7BtvU5iy/z56k&#10;onak+bx1l/vco+ZO4fH9aI3mecx8FHVSs71/Smnz3inNfvOyz1n1fW3mJNZmJcTZGaxNn1bTJESr&#10;orss49uVWH5Qzc5TMEwMDhIK9+Eg4dDHxx1Vt0qRX1LATrUH9JzsYck6QJxIxDFR6qmPWQ0/ZiXT&#10;dlaV06BIfpP/3pNxsFjOZPhxZyEDBYdvJUvFibOekVyfbasEZpa2VdpcDRDJf6wH2VnSiJ/F4XMP&#10;PP0oCQR+SB/aV+rZH6ldEHxfKt3vi3XjHtDT6sNp0Oj9/f7PAkPzUEIhpQldxE4F63w9Z0eYuvwV&#10;gaHmmu82yNL47peGOFgjHTb8h2VJMk8X6Ds7qHVh7d2tYOdAWLPXhYOjHuwcD8PK6SCsXAxg5mAC&#10;IxsT6DoYYL+dHvY5WBAs3dlAshGVjGfBNQjx0SzSzUZNoqZLAZCCL2ZW5Zzi4wEdwtw+a0O19q54&#10;/O43P4R9MrfN/DAOWOsRnvRxSJxabI1xgBB5yM4aB+ztocvG0EgcIdiYy3qQxnzZZFk/PWd7HsdG&#10;0tKYEGaMQ9QBSyMc5rGHHQiNTuYwJiRJTKlDLjJ8bIdDkg421NLwC/QJ8MhwpsTm05PfdyyGhwVm&#10;/Zh/fEEOCYh5Mb8I0zpeLtBlfunKMC4h8ZDMtbRhum0NoCMODg5G0CcA6jqbQMfJhEBsBn03W41T&#10;hLczDHzdCC2EQoEdJV8c3oEJDRgSTgRYd8GQYvpkWPswwUDAUI4VK5t4UMu59Jk+A8rYx5Nyh5mv&#10;u4qlZerjAGNvXtvLWjl56Lu7qn1k+SRj3pcMbepRcp5DLBMH/Nywj8ftZ9k4rH6nduBQST5/SHvK&#10;2p8V7+dQsEYKCqkDO2D4jpiefUznPsK56CCfv0gDhswTBYaapaBkzo1UhjLsq1nCic+Sx+iI5Bjm&#10;l0aa/NKTPFNgKOdhPoullmD+FgolrbwvplWskNqYW+rcUlbUNQQE30rmg8q+kp9ybWVxVecWMGQl&#10;JfN/+FxNWMZEfw4M3QiGXqFh8A6jCIf+Cgx94OzsDENDQxzcfxBGeoawNDGBqf4BhAY4oLutEN98&#10;cQ9ffNaDu9OpaGs8gs7GIIx3H8ODMbEWxmBz8TKeEgRfPLqM19SbjStUEj5ZJwSuX8WnorUUwmEy&#10;Plm5hs9Xs/HlWjG+XqvAT1YITQut+HRSlqqrU1a69YabWCi7gfs3MzCaFY/bcRHoSDyHhcp8/JRA&#10;+P29IXw60KIcTBQU7gwfL5bn4iGhUOIczualYirrCqavJ2Is4zJ6ZBj6/AnUnA5F7dlwdCTFYKok&#10;Cw+qCzEnQ8+NZfjHz7bwv/3xp/j99jy2umux0EDgaizCUh2h69Z1PKjIwIOyVDwoScViWYaCwtWq&#10;67ibl4Sh1PPoT4nmtS4wDel41nwTn3Tewjc7cwoFAMXZROYaytCybLWftV7KLwiCL7qq8Iww+KSt&#10;DFuthMEWgqCA6e1CrFIrTQVMUz6Wm6hmqiUfS80ybJyNefE6VkAYi+GSU+jPP4HevKPoyT2CjuwQ&#10;wmEIOnOC0VMQit7iEAJhEHpLA9BPKFQwWOtPCPTHeGMwJviMJ5oCCYH+mBIQvOOP2XZu23z42Rez&#10;bf641x6IBx1hmGoIIBz6E/5C1NByS34IGq4HoyknDN03T2Kk+izm7sRjrj0O99rO8PwneP5jmOs6&#10;hQf9p7E5cxGP5y5hdTKaQHaegHYem3MCcBo9vv/285MH0dRZPFmIxrOH5/D8YQyeL55Tn9+X/C56&#10;sRRDxeLlMrXCz8v8ba/4/9tjzqvt04VzChC3588RHKm5c0wXgfEuxfRtzCfgk2cVeLzehBtZUTAz&#10;Pgy9A/twiGDo7uKA6qpStHW0IPDYEeja2rDu9FbzxCSSx58Cw70QpNVuKJb3JJ3vd0WQ5PsvwCfT&#10;VJQFkW29mRLhgrAjCxxIGyprHBvIcC3bWhX4WdpX2UpHU0CQdalRiCe1A4YqbW8B6s9K6s0P6UP7&#10;8l5+rN7Pr129A4Ra8V72gN5e4PuY3t/vrwEMrfndQtode1vYev81DSXL9fhQ9jbcWouMgkMWHmWx&#10;Ec9KGZbzYoHycCHd2sCUMGVJ2blZwtbTAlZe5rD0sVXDlAZuhBovG+wnQB70lvh/fHGYCTKXUYY8&#10;NRAjBYIZLXDDl8qIv8kcAnHhVoEtBWS8nHHQ1YayxkE3G+xzssY+RytCm/xmx98cNHIlfMn8Ow8J&#10;H8OCLwWe1zEIlPOycEnD6+0OXXdnAhrl7gY9D4FdgpdAHAFJx9sFel4EIj9XAoU7ocqd4OOh8kmc&#10;TQQApDHXLvOjgHEHDGVYVyTzDfcxj/bxnHK8qix4HwouCCk6zAsdQp9I19OWW1umi995XR1vR+7n&#10;CkMZziRIC1geYprlHHLdg4QIkcCnui6lL5HnldVQXkzeo8pXwgavp9IkVjA+UzVsygpGAziatKhh&#10;U/Z6jQhB4uggAbx1CaMSr1FXDanynDuwIhZCuQ91P8xTjXhu5slhKTO8nmgXDkXy+UPiMT9WMu/1&#10;IMuMgkI+0z8FhgeZH7tSsM7nRWlAjuWB15YlDUVai5zyKqZ2n6NI8mtvXmklz1Dlh5yPlQ331VXp&#10;5D0xzzWWTeY93ylNuZbns1Mxqcpz5xlQ8jzkuLfn5+edvDb0Z8UTIBV5AIGQDcCOzHneH4Kh/y4Y&#10;eocdge+RcPgSDn15vBcrGgcHB+jq6uLgwcMwNRIoNIDh4f2IOuaFu1ON+Nk38/j0TacCw87mY+i7&#10;cwSzQ6ewPBuLtftx2F5JwLO1RLwUINxMwGfbKfjs8TV8sZ2GL7Yy8OVWOpWGT1av4vO1DHy1kYdv&#10;NkrxzXoVviEYfnbvNp4NVGO7g1B4uxSLVfl4cPM6htIuovFcOJpiIrB0qxC/vj+OX9wfwRcj7dhq&#10;qVTWQy0UPiQUzgvoFWfiXn4qpm+kYCIjHsNX49B5KQotMcdxJ+4kAe6Sinsoy+s962zAatP/v733&#10;jqtiS/O91SMKSM5JVCSI5KAggkrOOecgICBGVMwJc0QMqIABFZSggglJ5nzyOR2mp6fnvnfmzns/&#10;75073dN9uu/pNL/7PGvv2m42G49nek7P6Xn7j++naletWrUq7FXfWqmWoL4qH/UrF2P4fD3+/sFN&#10;fNF7CZ17a9FQnYsTy3NxsioTJ5ak4ThJYcPiRDSWpgohZDE8lh9HQhiEDRG+qFnkjoNZkbiyukj0&#10;ZO7bsxb39tSI9oUsgO3rSwXcGYV7KfOUf/NQNtxz+TJNL5EIcgnlhZoinFtVgGaiaWU+zhJnVpL4&#10;riAJJBpX5ODUKjreVRk4uTIdx6oThRTuKgokGZyLzdke2Jjpgo1Zs7E5hwQw3xvbCjyxo8gLO0uI&#10;UncSQlfUVblgdzWJ3QoX7F9NkAzW8/Vd74FjGz3QsMkNDZtn48TW2SRyTjTvKDixdRZObZuN01tc&#10;cKLWCUdWO+LAylkklq7YvcwT2ys9sK2c9lFJ+6r0xr5lc7B/lRcOc7vBTb44uXUumvZy6V8wzh9Z&#10;gIv1LFwkZmfD0U6y13ZmIa41BaulozkUHS0keS1h6DoXRi8j4bg+JhG4cT6SXk6iFFw/H0bQOgkK&#10;w2G7W2R0Nr3l6pkwXG2U0d4YTFJKNIbi0uloXG8rQ2d7LSrKwmFhrCmqkjVIDq1NDVG+uACHj+zH&#10;wogQTDYzxhR61vH/kr/coSlK5NRLjvL/XwHlH5w/iMGbWY7GQLRtJunjmjZJjkQNGyHlFVwFzXFx&#10;vsn5kizvoXTNpmeEvC2hTA45DpZDipsFktMm5VPvg7IMKqMuLKX9fRkpft8EHYeS6CkL31iohvvP&#10;FEMjgqXQxI2EnlxEw9QUTj4+33cxJLkhEWQx1PCgBxi3OWThoBt5shM9NElatGfYQH+6NUxoyp07&#10;jBysYOBoCQMSGx5aQ3MmC9pUTHCwIWGwozhIDIkRYihuCDrRJIaTne3oz0HQja/tyReALiaJwCSn&#10;6SRHttAgWZlA0/EkXONImCaQME0kmdHg9mSOJAX29hSO36xkF5cb2up42NOUl9EDm0v+HGaS/JA8&#10;zrQj8aFjIbjqcAJtP54E6QMu+ZrFQkiiSMc6if6I4+mBPY7OyQSSiYk0zx0gWAr57U1UH9L+uBpQ&#10;EkP+/M4EStM4St94Z4LPIz34eRlXP0+meQ2OX5QEkog6k4Q529IxTKU0kATTcg0Sy0l0LNxecSLJ&#10;CMPVtR/QvjU4XXy96I/PHV9kJYY0pevI51ObZENUY7LEkBTysCr8p+U/P3eGYKGbTHHxeh5+ZxLJ&#10;gxaXjtF54VJdIaJ0vSbzsfIxiTaKtG9uy8cvB3IhnEjHokFvOhMpDCOqqynOESWH0rwqlPb3RYPO&#10;seI+FVMnTKDjHEfncSQkjHQtGJkYOtO1pGtDaRPVvyRyPLi61IZHNpI/f9KJz58rXRu6P+k8ymSf&#10;/weUTr5vCEkKufRZe4QYcltBvhYUls6thhsdP9+zlFlPFt8OlV8bRikDlR0blzjTteG4BXzNOO5Z&#10;JIaUttluhDwzl2foCjGkDEnRxlASQw8POJIYzvL2Ibwx08kJM+zsYG5uDg0NDWhMnAQTQ2MSQy1o&#10;TZyARYGz0dS4CcP3T+FG1wbUH07C1to52EUP9hP7FuLCyUjxgLx6IRHdl5Nx40oietsScetqMm5f&#10;JRm8moE7bRm425Yp6L2YhruXs9HfXoLB9ioMXlmBvnNr0H1kFVq3LsH5ddzRpITEjaUwiqTQF2tC&#10;/XCiLBd9B3fizbkTuH94uxin8MzSApxfVSraFXKbwlNl2ThRnI7jhWk4mpuEg5lx2EtiuS0mCLUk&#10;hVujAtFA6y6tKkf3llW4saMWl2qrcZq2b6R4DpIcnqytQO+JXfiwoxn3jteRdBXhWGUmGpaQeJWl&#10;on5xMuqLE0hAU0kO07A/IxKrF3hgqd8s1AR7iGpkLim8W7ca9/euxeD+WiGFXBrI4sfjGUpfQZHg&#10;5a01hbhAAnh+VaFoU8lC2MJV1ySlZ+ScXk4iuCybyMLJahLVpek4WpVEJOBwRSz2l0ZiT0kwNmf6&#10;YH2auxiCZm2KI9ZnzBJiuKPAG3XFvthdOgd7yn2xh3sVV3ti33IPEkIS2jUeOFTrjsMb3HFiszfh&#10;Q/LGnTI80bjdHY07XIjZOLVjFhp3OuPsLlc073HH+T0uaN45CydJFo/WOlI8Tti7ahaJoR22L3Eg&#10;6XTFnmp3HFrtgyO1JJpbPdG0Zx6a9s8T1cVcEicrmVuANi6xI9FjrraE4Np5+q1C58VQdF0kIWwl&#10;IbxEgnc5HDcvRaL3UvQobl2OIWJxuy2W7sM4BbcuS+vkXIrD7cu8PA69rbHooRccAc2LZhHN0ehs&#10;5mYSYehoIiltjsCVszG43r4YN7s2Yc3KZNjZ6mAyiSGjN1kDWWkJaDzVgMT0JEyxMMYkSzOYeM6C&#10;nhfls15cEyYTwW8WQ37+8csj5xE0FXk4hePnC4V/Cz3PCG0hhrIqYh03yhPcKH9g+HN1rpRfUH7D&#10;zwQZHBeFnT2b8hN5z2OeUhiZBMnSxCWLoiOoPPx7oZSXjUBdWDqW90W9AI4FHYOS6CkL31iohlOV&#10;QuY/WgxHSKIaMTSkZ8hkGytMsbZCWGKiXAwlkXsfvpXs/amwLMqEUYJLhYQ00sOLqydZsiaJUi0S&#10;KTuuMpXDokEywaVNGo7c/oyEi2WAbmpuv8hVyaKDBKHJckXLJtE+ZVWhsuWKto5042rQQ5NLqlhM&#10;hHwIAZGng04qI3uYEyxoDP3JePsR7dzoxlUu2ZO1vZPHowyJgIDS/LaEjtLEcVB8on2hiE++TD7P&#10;4ViKGOVtFcwiuRLnguBjEXCpoozxxDg5iuNgpGOTn38xL46PJIYhCVKkQ0Dnkf+kXEJKCBmVbyt9&#10;2FzWiUK2nmE5Ft+VVIIlmNOtejxv0/EWDYpDKjFURl3YMRlxDO9GlFBSWjiNI7ZVnCuGfot7Q7Ze&#10;yrhEBkDnT8oIuCeaTNz4vLLoyRiR4TEU19tP9cm2Vc50RIYu7mHZfafI7KX16uJk6J5T5W0bQ8qA&#10;xFSGEcXDYzGa0lumpYcbrChjsXF3E1Lo4O0BJy9POFKGY0+ZvxPdF9On28LY2FCUGGpO0oSRvhGJ&#10;4WToTp6A6DAvXL5Qh/67R9FxaRnq90WhbqM/ju4NQsvJKLS1xKP9fByuX0nC7Y509F3PJNJxtzMN&#10;d66lEhnoI+53ZKG/MxMDHTkY7irEs97leHW7Fk+61qP/Qi1uHluDC5vL0LgsTzYsTWYsVi/0RU2I&#10;L04tycH9Izvx5Gw9Hp0+ghs714mxCkXVMQkhtydsKEoXX0M5lBmPwySEzKGMOGyKCcSyIDdsTSSJ&#10;XVWMnh016N25hqRwNdrWLxVD0pyszMPxilzsX5yBXQXJOEnLeg9sxf2jdejYXoMTtO5QUarozMIl&#10;jYf4aylpMagO8ET2LBvkzLLC6mAfHCdR7K1bheEjG/Hk+DYMHq6l/S2ltObh3MpsXFidS2nIFxLI&#10;tCyn5SvycX5lgZi2LC8gKWYBzBQllMcrSHIrMggW0zScXJpB5yeT4PkUNJAU1lck4lBpNHYXhmBL&#10;ZgBqU72xLNYBK+IcUZPijI1ZHthW6I2dJIR1xV7YVeKF/ZW+OLzcD/uXsRS64vBaL9Rv8sHhjW44&#10;tMkNx7Z5kfhx5w5fnN3ti+a9vjh/wA/N+7wID5I5d8IVFw574EqDD+GNy8e8xO+ze11wYvssHN3i&#10;hIMbHLF/LbHGEYdrZ+PYZk+c2u2D0/t80HRwLs4fDZC16zsZKKqF204vQPvZBbjaJKclkERwgaDz&#10;4kISwWCSwFDcbAsT9LSHo/cqCSFx61qU4PZVGWKeaad18t93rkXjbkcM3ZsxuNcZhz6Cp3e7ZNN7&#10;HSSH12IpPEljWxR6rkTixuUodLZGors1iohA14UIdJwPR3tLOC410bL2AvTSPbxvRwkcbA2gO2k8&#10;dDTGQ2PCBMREBONEw2FULl8CMzsLTLTQg67TNMpLZkLfm14IWbToma2KIp9SQta0Sg2SjCg9bzRp&#10;qshflJHyGuVlLJG8Pccv8jeaCmSlibKaDhk8L+WH78OoPExCkRe+RVmMJWQllJTXqaB4aVdFKQ9U&#10;IE+Lopf0O9IgUFqvfCyqjCWG0jnj8ymkkIemoTxXIYUES6ExYeRJgsjDi3HvY3p555JdxsjHXTQD&#10;MOQan7leMPUiQeTnrYUZrMhF1m7a/H0XQ4JOoDq4560QMnqAyXq8OmCCg2zKY+dN4hJFMQzH21Ik&#10;IRR0szJCDOXz3wSPq6iQEo6H4xNxsoiwHMjSMlIICLpxFOLE8xK0TtpGEYcq0v6UUMiHlDaeHyEk&#10;6rcbiVwKleHSSRVYEEcdjyojjk+eBlU4fSqMGBJGCSGGKshKKUcfh7p4/0NQdwxjMLYYqsQpQevG&#10;yhRkYqiUcXwTSnGoXc9IcSqjLhxD99zYYjgSFkMT2q8ZXXcrSQzdXEXHE0dvTzj7emMWy6GbCxzo&#10;/zfV1gb6+nqixFBzsiYMuX2htibM9SchM2UBrncexHB/Pa5dqEDD/kjs3z4fJw+H4fypaFxpicXV&#10;C/H0oE6mB2w6+m+SAN4kEewmIezKpGk2Bq7nYpAYIoav5+NxTyle963CR32b8ez6RgxeXI+eY7Vo&#10;3VKBE1XZ2Jsdi/WRgagNn4cDOfHo2VWL5y3HMExSePdIHa5uWoGWZcVoXJKLU+XZOF5MUpifgv0k&#10;a3uSI3AwPRZ7kyKwMcwfK4O9sS15EYlZIfoObMTQ0e3o3bUWHZuXia+pNC0rwkkSz4YyEr6SdOzO&#10;S8QREsArm5ajZ/dGdO9Yh+aVZThWkoXD+anYkRyFNWHzkekwFYlTTZDnaoct8cGUnkLc2bMOw0e3&#10;4EH9ZpJCOiauGl9XKKRQRo4QQy4Z5JLD5mW5JIQFJIaFRJEQw7PVOUIAWQi5lJKnJyqzSBSzcWop&#10;t4ek31XJqC+Px6HFJIT5YdievQAbUv2wJskDqxNcSQqdUJM8Gxuy3LG1wAc7iv1Qt9gX+8t9cKDS&#10;G0dJChtqAtCw1g/16+agfoMPiaEXjpC41W/zxIk6b1mP3z3cy3cOzu2fi4uH5+LCIR+aeuHiES+0&#10;HmUp9EbnGX90k8B1NgWgvdGPRM8HzQc90LjHlQTTCYc3OeLQRkcSxdk4scMLZw9QvIcpznp/tHKn&#10;j1NBuNIYhLYzI6XwWjNxLoikMIikcAFJ4SKSQhbDELkUhpEQshhGkPRF0ksJSaAapHV3OkkKuyRI&#10;DLtjR8HL75A03u6IFrLJ4nmjLRKdl8LRfVlG1yUSw4sRdM9Hou1CDElhMQZub0XDgSq4OZiLcT+5&#10;be6k8eMRNM8XBw/sxqbttfS/c8RE8ykw4A8JcNUsPatHCJ4SinxKCS5o0CSJU0UICW9H64XEUT42&#10;phiqg+OQ9k2/1e1bGeU88ZtQ9wwReZlqnkd812I4Kv9W2vcIlNYrH4sqY4ohnUPRRIjOp0wMXaHD&#10;49WyGEpyyCWGJIQshgJ6STekfNrAndYTBt5u0PVkQfSA5VxvmLrPht7M6TCwtUVgRBjOnjv/lyuG&#10;oyRFqXRL1mPzLX95YijfjwqSXCjSxvPSMvn8iHSq45vEUFomqi+VjkUdI45PngZVOH0qjCWGH3A1&#10;ugqiA410TEqoi1f00Kbzooq6sGOi7hjG4HsjhmrOpRRmFKrxSNC9qMq7xJBLDE0oQ1GIoatMDJ18&#10;veDqNwezfXzgRBnSdG5faG0JbW1tTJw4EVM0NaGrNQW6mhPhYGuMZUtS0HfnBB4ONuByUwlOHIzC&#10;sX2haDoejYunY0Xbws5LifQgTcH9G1kY7CUBvJWDgZskgzfzBEM9hXjQU4SHPQVEMZ7frsQng7X4&#10;ZGArnnbX4v75dbhRvxYXt1aSlGVgfUwQlgZ4YlcKiefaSrxoOoKXLQ24dXAn2reuQevaClFSeKI0&#10;E8cXZ6K+IBVHcpOwPz0Gu5LCURcfgo2h87B8nivqUsNwaW0Zhuu349HxOtzZux5XNy4VX1Lh0sLT&#10;Vfk4XkZxLM7A4eI07M1LwJ7ceDSQcF6gfXMbxHOrl2B/XjJqwgOR5WKHGCtDLDKYiHQHK2xLDEV7&#10;7VI8OLoDL07vw5MTdSSFG0gKl6NtfTHtI0sgxHBFLglgHiErJeQezi08/A0JIdNUnYdTFZSWUjqe&#10;xSk4XJJC01QcLU1DI7d1rMyk+WTsL4xEXfYibEsPxIbkuVgd54nlMbOxImYWViU4i5LC9Vmu2Fro&#10;hbpSP+wqI8p9cWCpD46t8kPj+oVo2RaBi7ujcWFvJJp3B6OxLhCnds0joZMNzdJMtOzzw4WDJHuH&#10;/XGZRO7KMT+SQT+0HfcVdJ6Zi1skbXfbQnHnSih6Li5CV3Mg2k7642L9HJzd50lxuuPETneaeqGJ&#10;46ufrxDCdtGGMIQkMJigeaKjZQGxEJ3niAsshAvRfSkYNyh+ZSG8de2tELL0ycQvRi33umPQdz1W&#10;cP9GnJz4UfRdjxshiFzK2EP7uN4WjRvtUbhJ3KD57svR6GiNwpXzJJ7dxXjUvxNnjq2Cj4uN+K64&#10;nvZEaJEgOtrZYsP6Ghw+th/z6CVlgqkWDGfTA56Hd+OqWTV5IaPIp94Dddt/K75DMeSPF6gini2q&#10;eR7xFyeGhOK8KSOdV5JEUZXPYsgoqpRlg1uLamJ5yaExyaEECyOXFhp48ZexPGFB+bURnTNtG2vY&#10;ODujctVKPH356i9XDJkRgjLbmcRANhVF1XIp1PyrGI5EWQjljFcWQxLCiVKHDtXjUWXE8cnToIok&#10;RUp8VyWGUhG7KqItpJrwalFN/zv4XpcYSvGpoi4swdXTqoiP2qtBnRhOdXODnYcHZs/1hcc8P7j4&#10;khiSKE6dMR0WlpaYNGmSQFdHB9qTJ2PKpAnwdZuBum1L8PhBE4YHDuPiGRKXwzE4XU9SeCYRl5ri&#10;0XYujh6cKbjTlS6k8MEdkr+7hSSH+RjokUnhMMngg156gBJPbpXhVd8yfDa8AR/d34iBtmW4cXIp&#10;2vZWo6m2BPuKklATGYg1JGEXV1dg6MguvDl3HEMNe9GxYz0u1S7H+RWlOCV6LGcKWAwPZMXjUE4i&#10;diaFYw23S1zoi61xC9BaU4r7BzfhYcNO3Nq9FpfXLSFRK0LTsgLRRlGUFpZm4ChJIX8h5QD3Ls6O&#10;wZ6sOBygeI8uzqbfSVi6cC4S7azhrzsR/vTgz6EH/B4S0Rvb+JN8O/G4YRceHtuB/oMkhTtX4ir3&#10;KF5TJKqRL6xiuKSQhfCtGLbWcNvCxbS8mKSxEGeX5uP00jycrMrFsfIMHClJE1XYBwtTKQ3x2JkR&#10;ic3JC7E2Zi5WRXhiZaQ7Vka7Y1mUC5ZHz8Lq+FlYl+aC9Zku2JTrih0l3tizxB/7ls7HwWUBOLku&#10;COe3R+LSrjhc2pOAK/uTcGl/PC4fjiPpI8mvD8e5QwvQdMCfhHAeCWEALh8NQFtDIK6eCMS1kwG4&#10;dmoerp6aS9O5uHkuAH3toRi6HoXBrij0XY1Ab2sIyeECXDtN8nd8Hi4cIcE8OEeMD3ipIQhtjQvl&#10;QhiMzpZQdJ0PRfeFMHSeI6k8zwTT70W4TpJ5nYSQSwhZCt8KIVcbvy0hlISQhU6SP2X6b8bLSaD7&#10;MYHu0STBQM9o+m8mkiAm0HZcvRwrKz3sikZPRyx6O0gUeXotluQwFh2XItHaTGm/moMHfdvQcrIG&#10;87ymix7JOpM/gM6k8TA20MXi4jwcP3UECXR/alroQHOGOQw8ZEPKcMmSOhT51HsgbTNC9JR/fxN/&#10;LTEcidJ65WNRRYihmmeZ4lzKSxCnkAwyos0iTcUg155uQgwFXGIoiaFcFHlQbq5ONvf1FO0L9e3t&#10;hBh6BQXhRFMT/v4f/vEvVwzH000wkU7wRLpgPAYiS8pkQhJEbuzPTBRt+CQp+gsSQ2kfSkhyoUgb&#10;z0vL5PNq06kMtzFUYbwTySH3eqZtFJ1KOH7V41FlxPHJ06CKJEVKjCWGPE6fKtxJRHFMSqiL9/+v&#10;JYaik5MKYuR8KU5l1MVFvHdGSKgTw2ncvtDHB24BfvAKmIfZvt6wd5kNm+nThBhyaaGWlhaMjAyE&#10;GOppTUTYAg+cPrERr19exFD/Plw4nYvTR2PQfCKWpDAJV1oS0NGajJ5rsraFLIWP7hXhcR+J4J0i&#10;DN8uxIPbJXh4pwyPiCd3yvGyrwofD63GF4834XVfLW5fKMOVg0U4uykf9csysDMvBhsTw3C0JBsD&#10;R3bjdctxPGk8JKp1r2xcifOrK9FUXURCmKUQw6MkcPsy47ArNRJrQ/xQ5eeK7fEhuLCiGL11a4QY&#10;shReqZVJ4ZmluThVkUXkQlkMDxck4khhkpjuzojGuugFqAz0RrarHSKsjDFPdxIWmOii0MeNwqQp&#10;Btnm0sL7BzbRvmrQtWUZ2tezFBbLO5nIehu31hQJLq7mTiYyLq8tE2J4ntNUmYPji9NxpDgF+wqS&#10;sSMjBuvjg7E6IggrQuehyHc2Cn2dUDTHHov9HVEe6IzKRbNRFe6M6ihnrEpwQW26OzbleGBroSe2&#10;F3ugrswH+6vno2FtOE5vikXrrmRcO5iJc/wZy+oAbCnmHsmeOLMjBJ2NtO5UDIlcIFpI4lp5jMBj&#10;QbhynKTwZBCuNQah6yzRHCSqjbua5uH25YUYvhGNF33JeHYvGY9ukXxxiVt7JAliGIXlIV8W4vIJ&#10;iofjOBNKQki0BKPjHO2ThLCrleSKwnaSDHZdJClslcFSKEoJ20PQczWMZDAMtzsjSNYiZZCI3u2O&#10;IiGMpnsvBvdvxqGfxE+VARbBW0wyhm6nYPgOkyrmVRmgMBz+Pm3XdyMed0ksmVvdCbQ/+t0dT2lg&#10;OYzDjask0iS1nW0ZeNi/DVfO1dL/xUWUFGpNHA9DncnQ1ZqMtORYHD95BFX0kmPlbIvxpvTiRS/4&#10;LD6K/Og9UFeNzCjyLc5LKV8RQsJTlTx2TCiO70oM+QtXqijyURVUpZD53ouh6rlkKM+VpFAZ2SDi&#10;MjlUVCsTXH1sQFOWREWpIQ9oTWIo2haSI+nTy7u5gwMyioox9OQJfvnVb/5yxVAMIEwy8QGdZP4t&#10;Ey45zvRbLoUTuf0hSxIhHuB8A9IJFjc9Td+H9xFDbvP4bnGieQla904xdKL9KMucHBYR8UeV0sbH&#10;Iv/jSvN8jLJ0qo9DOhfiyxzyedF72VESQ1l8skzhGxhxfPI0qCKlWYmxxFA2zt5IOLzi3CuhGqcC&#10;1f0z6sKNhbrtx+BPEUP+4ytnBH+KGErVCMpMoYxCxKfCWPt574yQMKJ9ysTQRYihNTHdyxNOc+bA&#10;MzAAngEBcPbxhp2zM4nhdJhZmAsx1NHRgYmJMbRJCo0NJiElLgBtl3bjk48uYWhgDy6ezcbZhhic&#10;OxWHyy3xsp7IV1LQ28FtC7OFFD65X4Kn/YvxqK+EWIzH90gI+yrw9H4lnvVV4sOhFfjiyVr88NkW&#10;EsM1uNlciOY9aThak4h9FbHYmR+F3fkJaN+8Co9OHcLzs/W4d3AH2jauQMuqCjQuLUJjRT6OFaej&#10;gYelIbgzSF1KpBjrsNTHCUvnuaOB1t/evQ59JGx39taiY3M1SWEhGknATi4hqSzPpCnPsxiSXJIY&#10;HspLQH1RCsWZiV3p0SineOKmmcFf5wP4aE7AfIMpyPd1x9GyQtzbt4WksA4DB7fi9q51uL5thRC9&#10;K+vKRUkgCyCLIQ9DI3F57WJaVkLrioQY8uDdpyuzcawkFfuzZYNvr4mYj4pAL+R7OyHVaSpiaP8R&#10;VoYIs9BFpI0hEuxNke0+DWXzZ6MyeDaWhDhgWYwz1qbKpHBLvoeoNq4jdlf60XkNQdO2JLTuycLl&#10;XQW4VJePvVXBKA61QozbBBRHGuFAzRxcO5lAYhiNC0f9cf6oHy43zBdS2H6KhO70QnSSFF4/txA9&#10;JG83zs/HjQvz0XctGE/vJODjR9n48EEWXg6k4+ldEq+bCbhPAtXDwtccLMYE7DgbjK6WCHSdC0fH&#10;+RCSQKI1RN6rmKckhHJEW8IrwUIKe0kIb3WEk5hFCBFU5t51ksIbMYL7PSSGvYkKBkgGmaE7JIQk&#10;g8zw3VQ8uJcmGGI5VGGQ5JBhQRRyeDMe927E4c6NZNpXEs0nyuWQIFm8djkKNzqy8GRoG663b0Vq&#10;nD+M6V7RmjgOZnSv6E/RQGxUKBqOH8IOul9cAzwxTm8SJs+whvjWL/2vFXnSN8D5vULglJBGnhBS&#10;Iokhr+Pf78O3EEOu8VHOE78RFiEVFJ1AVPg2Yiia0KhDTV4opUWxXylPVdm/AqV1I45FhbHEcAof&#10;I+XvCimUn1uxnZIcshTqco9xejbzZ0wN6Te3NRRy6O0u+/wdhTPkL5DZ2sLJ2webttfhJz/7e/z+&#10;j3/8/ojhRIp3EiV0Eh2YWEYnTkifSjiJcXQTifVKaNDFE8LCYqiM0s03AjrRo1ATboQYKqFB+xwl&#10;SwTLHUvTZLpQzLvEUPGbtpnAYw862GO8Iwmbmv1JKAvuWGlWKyYEy4w0jA3D8wpZZDhueViFuLKo&#10;8jFROjUovQqpVWJEdYMSyvuWUNvblhDf0aRrK+SFl5Esit7IatL2LqRe2Tz/batOvjUq+x6BPMyI&#10;cyPPFCRUBVFC9dyMgrZVt50Evz2LMPR/EueTxZu206UMQrGM4KnIhOgacvWxIgOke3ZUJiiHqx9M&#10;6b/KGYsVZTZTKbNhMZw9bx68gubDzX8uiaEXZtB/b+oMO+jpG4jSQmNjIxgZ6UFr8gewsdTH8so0&#10;9N44jFcvz5AY1pEM5qLpeAzON8ag/UISrrUmkRgm4e71bAzfzsezgVK8GCrH88EyPLpfTA/gIjy8&#10;WyzkkMXw+cBSvBlegR+/2oS/fbMdb/rX4M6lIlw6nI7TW5JwdnMWLm4vxfUD6zB0cg8Gju/GnQNb&#10;0bG1BhfWVOLs8lKcqeLSwmwcLUwVsBRuTQhB1Tw3lHg5oNxvNvblxKN722rc278RN3euRvuGSpxf&#10;VYwmEjEWQy4tPLkkk+QwW3BscQYO5idRXMk4mJuEPRmxqJjniWhrIwTqayHYRA9Zbo5YnxCFljXL&#10;0btvOx4c24XBQzIp7Ny0jGSwFNyBhOFOJRJnl2aDex9LVccshtyu8GR5BvZlxWBL/ELRo7l8jhNy&#10;nKci0c4MUbTfEDNdLDSagoUmOrR/XUTZmCCWJDF+phlSna1R4k8CHOaOZdGuWJfqhU3ZPtha4IUd&#10;JT7YXTEXe5cG4NjaMLTsSMXF3Tlo3paLXWWxWJ06Dxl+lvA1H4/A6eNQmWiDprowEvQUtIlBnANw&#10;qWEuOk4HkwySvDWRpLWE4Ma5RUIKb5G43bwYSGIYQPIXglcDKfjoYQZeDabh+f1kIpXkMA0Pe5JJ&#10;HHkomEgSSdk4gj1ifMto3Gzjjh0RooOHrEcx/5a1H+xp52pjLiUMESWEowTw5lv6e2Ix0BuHwVvx&#10;JHMJQgQHb8tEkOXvYd+7yBjFMKVbWQ77e5ME92+l0b5ShHDKShOTSAzj0dkWjfu3C/FkeAuG+w6j&#10;dmUOZtoaQfODcTA10IK+9iT4eLpg6/YNOHR8HwJjFuEDvcnQsDWHDuWXIo9Rzv9U8iVlxsq/FVL3&#10;p6AsMfJ4lYcMUzQB4vXyfOl9UJvvEerCqsrfO6F8UB0ib+R8UUKRV/7HI45D+TpIKJ9XZaRnAp1H&#10;SQz1SAgZHnicxZA7oIi2h56uMKHfFvRbb9p0GNPLe0J6Jrpu3sLP//WX+M3Xv/0eiSHBUjhCDBml&#10;MMqwGCoj5FC+jSRogr8UMeTftN04ksLxXLKnZn8j/tSUVmmIAeW0KpAyAVVof6JHt5LwjYDTJB2H&#10;FE4Ob/tdiqH4A0vzJDLcmPjbiKEYEkc6dg6res6+C+T7Vos8zH+KGCrBX5/hoX+4ap7XiX1THCyF&#10;0pv2iMyPrvG7GCWGXh6Y6esNt8BAeC8IEmI4y9tTlBha2NhCV5dkUCGGutDWnACHGabYXFuIwf6T&#10;ePPmDPrvb8Gl5ky0nIxBa1M8SWEKSWEqeq6loe9mjmhXyEL4cngJyeESPO4vxsP7hfTALSFJLCdp&#10;rMTLIRLDh8vxxYu1+NHrTfj82Xp8MrwOH93fgNe3N+LVDZLF6/vwtHUv7hzbgqs7VuLKFpKudZVo&#10;Wl5MMpUnSvNEh5OiNBzIScDmuIWoDHBDmoMFSnwdsSM1HFc2VIPHOrxzYCO6ti4XnU9kUsgiSNuX&#10;ZQhYCOtL0nG4MAV7s+JxMC8N66ODUeztjGhLEwToTEIkTZcG+eNYeSGu123GgxOH8fjUEfQd2CKq&#10;jq9trMJF+af7uPMITxsrMoX4nSL5lJEu4GUNi7l0MAbbEoNRNscR+a7TkeFgiQQbQ4SbamKBgQb8&#10;9SdhnsFkLDDTQ/hUE0RPs0D0dHPEzOCpMRIdLVDg54il4R5YGcefuZuDbYX+oqPJ7op52FcdiIZ1&#10;UThXl4Xm7dkkiVFYleqHaBcr+BhPhNOUcXAzGoe0+QY4uCYIXY1p6DmXjHYeR/CkP1q5t3EztxXk&#10;gaNDSQRJHEkKey+H4A639buygAQvEAPXw/B6OAWfPcvGR48z6dpm4M2DTLwczMRTkq8HvckUhl4c&#10;rsXhztU4miaitz1adOjo7YgS3OqU0dtBothBcTOdoYI73REkhZEkYlEkgiRhRH8PC2EMCSFLYSxJ&#10;YSyGbscRJHF3aH93UzBE+x6+T/I3kCmmamERVGGQxZAYuJOKfpLD+1xyyIJ4O532laqQRZbDezfj&#10;caOT0tFXhOePtuL5wwbs2b4EjnbmQgyN6YVCS+MDWFsYo6qqFCfOHEVcVgI0SfbH04uG1swZsv85&#10;58GqeZX0W4k/uxgqpUWIobQ/TvN7oprnMUKo1IRVK4BjIc8LVfm+iyFvw3k5VyWzAMp6ISuLIUuh&#10;B8y9PWDh6QZjR0foT7WFi88crN+yHZ9/+WPWQfzhD//2F1CVPAZ/TjEUSDfyCCi8GiSJei8xlLbh&#10;3woJGymEEpPdZgmktLIYit/vnV5CSgvtk9tnjtwvoZQmEUa+nsOKY+LtldZLqL2JCXVpG1MMGS7Z&#10;kksho5DC9xFDipvfPHkfotMKIb2VqkVNHGrDvQt1cUjIw7xLDMdE3blRhsJImciobQkhfXQuuOSQ&#10;P6snxJDOK7c9FKWF8nj4N1dBSEPUKEoNGSkDVEKfMCEhlImhK2y4tNDXC45z58JjwQJ4LwyE61xf&#10;OHq6Y8YsJxiZWUBLm2RQWxtmZmYwNdaH3hQNeLra4tC+FXj2pAkvXx5Hb89qXDibgvOnZaWF3W3p&#10;uHktHfduZGPgdp6oQn71oAKvH5IADlfi6SAJ4UAhHg8U48lAOZ4PVeH1g2p88nQlPnu+Gp8/r8EP&#10;Xm7ATz/egX/4bB/+7tUufD6wDR/f2oWh85txcXsZTq8pQlMNSdfqYpxZmi+qjY8UpCqkcEN0EEp9&#10;ZiGdRClzljVqY4JEj+Xhht0YPLYLndtJLGsrRBUylxIeL0snEUwlEUzEwfwEHCpIFuzJisW2pHCs&#10;jQxBNp3zhQY68NfSQARJYZmfN+oX5+PWnm142HAQQ8f24u7+rejasgJt3GZxeQGJYJYQQBbC05W0&#10;n9I0IlW+jNeRhJYkk3xGYVPcfFQHuqHIYwbSZpoi1c5MiGG2sw0xFQkzzLHAdArJoQaCTHQQOc0M&#10;cXbWSHCgdQ42iLEzRQIdb96cmagKdUdNkjc2587DrtIg7K9chEMrQlC/JgJnNqfg7NYs1JWFIytg&#10;GvyttOE85QNYjBsHJ50JSJ1njoM1Yeg4kYWbLWnoOhuN9lOyTiNXG/1x/Xyo+DoISyFXCd+6EkqE&#10;4HZ7MG61BZEczsf97mC8GEjAp8+z8PHTTCGHHz3OwquhTDy7n44nXGp3KxWDN0ioukmoupNxpzNW&#10;dOi4083E4O51hucjZVwPJ8IE925EjhBCSQZHCmEchu/EY+huEgbvpQopfNCfLqTwEQnqg/4M9dyn&#10;dSqwHA7dS1fIoSSIA3dombyqWSGHt5LQ0x2L/rv5eDK8Hq+fncTJozWY7WQp2hiaGWhDe9JE+i9N&#10;RkZGIk63HEdlTRWM7Wwwju4vLbvpsrxAOQ9WyZeU+bOLoZo0MKr5GCOE5z35LyWGqufxHUj5vVRa&#10;KMTQw00+L6tGljqhWPiQHLq5QtPKCnpWNoiMT8LFS+343//rF0IMf/f771FVsoAOTkDzI0oPVaF0&#10;vLcYMrReLXyDqqIu3Fio7kcOi5SQqG8hhspwSaSqFDJ8Ayg6zSjSoP6PrsgEVOH9c3oY2tc7xZDC&#10;SuNFit+0jSYfj/KxyBmRmXwTlL4RkiNB104xL5dDSfDeVwwnu8qPncNK4ZXPizJSGGXeFV4d8n2r&#10;RR7mnWKofPzfBtpWykTUrRcZBa2TxJDPpy5dO5O5PjD28RQZhsh8pG34yzQM3QOcCbIg6lF4fuNU&#10;5a0YumEqlwzO8cUsfz94LVwoqpJneXthppsLbB0doGNoCi0tHejr68PaxgoWFiYwMtJEUMAsnG3c&#10;iDevz+Hps0Po6lqK5sZ4XDgTgw7+tN3VTNzqyqQHZQGG78lKC988qhK8fFCJZw8W4+mDQjwdKsbz&#10;B0vw8uFSfPh4KT57QWL4bAU+fbpClBz+9NOt+B8/2IWfvtqI13dX4nHHavScWorG9Zmor07B8epM&#10;nKzOESV8h0ni9mfHY19GLDbFLhBSmOFggRwXW5LCBTi7vBj9R3bgUeN+3D6wGRfWlePcqmIhhccW&#10;p+JIURKJYCIO5MWRGMbT71RRhbw1KQTLFvkhbtpU+JMgu48fj4VG+ijz98Hholz07NqKRw0HMHx0&#10;D+7u24ROkkIuJWQpZPnjUsBjJfypvFQhhfXFyfJ5klia35sViY2xAVg63wUF7rZIszdBnLUupd1c&#10;VB+Xz3FGTagfNsYswqrQAGS4zSQp1BIlh6FWRoidaYnkWdOROns6kkiAk50tkeszE0uCXbEmxQfb&#10;CoKwryIER1dEoWFtDFq2p+PMpgzsWhKFgkVO8DWdBOvx42BFUjjtg3EIdzHAtnKSwIZ83GjKRufp&#10;WLSfDBZi2Hl2IbqbQ0ZIYe9lFsMw3G4LJjFcIBPDtgD0dS3E075ofPIsg8Qwg6Q/Ex8/ycar4XRa&#10;noLHd1Pw6DaXHKZiuIfE6mYq+q5zu71Y9N2MI7htIMlVbzz6eqLlRBGRgvv0WxJCFkFVGWQe3E3A&#10;w3tJeHAvWa0Y8lQt/aNRJ4jM0D1aRlNuo8jV1FxdPXAnGb0stbeyMXR/FYnhcbSc3ggP12nQ1JgA&#10;c2P6T2lNho7mBwgPX4jjp49g9+HdmO3vjfHGBtC1txPiwnnOqLxK+q3En1sMJUQNDyNP26j8keDO&#10;dFLNxgjk+Z8y/2XEkI5Zcd6UUT23csR2dE4UvZJJAA3lvZMVbQvlvZLN+NvI3BfD3By2s1ywbNUa&#10;PH/+Br/56rf43dd/wK++V51P6OIp5I5+CzGkgxwVjqE0qIohM4G3laOQG4bWqYVuzFGoCzcWyvtQ&#10;4k8SQ1rPbSVVpVBIkVIalb8EMipdjJQJqCA6yXAaKE1iP5RWbts4lhgqz2uRFGgSYrkKqn/4d0Lp&#10;U5YYCfGHIBQlWiQz/942hpLkcYan9vwwUjhlOA51YcdCab+jkIf5zxRDaR9cMmhEQmgfHozpwUGw&#10;CJgLQ28P6NL/jMNMdrQfIYYMi6RaMaRtWAwtPN1h6+MFez9fOHP7QhJDj/nzRGnhdOdZsLajh5OB&#10;EYmhLgwNjTBtui1srM1hbqaL6HBf0fHk009a8eTpfnR3VeLMiWicPx2NzstpuHktA7e7suhBWYhH&#10;/cV4OVwuxO+jJ0vx6mEVnj8sxbNHRXj2cDFePFyC10+q8OGzarH+0+fLSBBX4Aev15AYbsZ//2IL&#10;fvKqBm/6qjF8rRrXjy/G6Y1p2Fsahf0lsdhfFI+9OTHYlRaJHYlh2BjN4xy6I8NRVtK2LjoQ51eX&#10;4e7BrXh4ah/6jmxHx84aIYZnl+ULWZOVEsZhf24s9mTFYF9OHA7kJmJ7cgTK/VwQO9UUPpM04EpS&#10;6K+njVwS84MF2ejatgF9B3ah/+AO3Nq1AV2bV+LCyhKcqcrG6UquLpaVDrIAHiXxZA4XJOBgbhyl&#10;N4IENghVAS7Id5uK1JnGSJpmiHR7M2TNshJiy20jeTDvvZnxqC/KwKHCdCwLn48QS334TJmAYAt9&#10;UVrIUpjpbk/MQLqbLXJ8ZqB0oTPWpvhie2EQ9leFor4mBifXx5MY5mBfdQyKQ2fBz1ITMyaOgw1J&#10;4XSazrPVxooMX7QeysP1s/m4diqBpDAc1xpDcO3MInQQ18/xd4RDcONCCMlhKHovcWlhKElhCO5e&#10;YxbhztUg9F8PxrP7saLE8NPn2fj8RS4+fZaL1w8yhBg+vJ0kxPDxnXQig36niWFjuKOIrLOI1DYw&#10;Af0kff23SASVGOh9K4XKMigJ4YO7iUIKH/Ul08uJrBqZ5ZCrirlUUK0QSqgRQwlJDmWCyFNaRqI4&#10;fO+tHA73peIupf9Obybu36nGq2f1aG3ZCv85jmK4GhZDgyla0KRzPsfXHfsO7sTJlhMIig3DRHMT&#10;6DnO/H6LIc/Tc1whhvL8V5EvKvFnF0POQ+V5oDJ/TjHk0j8+ZzxWoeL8SedQDaLjCUshvawbyCXQ&#10;SBrPUF5SyMtM6UXeiI7PhI5Hnwe0DovE6ebz+J//85/xx9//G77+9df45S+/+neI4VjQxR4NL//3&#10;wW0OuUOKJHrScg26ITToJLAEqqIcTmwvQcsFNK9BcU4iNJSXKyGTIILWa9K+WIR4yr8FLEIc5h2I&#10;TjBK0sRw2zzl/UjHpbxsxDq6eDJRlsuy0noRRlpPqEvDWHDaxBA/hBBBkoGJNOXlEorwKscwmY5f&#10;VCWrLBfrxoBFlKdc0sjbijikIYVGQYIiQWIhvv1M22tw+maxDL/HsXJ4DieQxaXJ++f00D5kYeQo&#10;S9w3wMehylhtTDmTVWZERqsKXUsBxSXLkChjIkQpn7SM4N/iu9EMpUdqT/kuhGDLEVXGdB9PWxQI&#10;u9CFmBo0X3w+SZvjp/U8ZqRqqSFnerq0nfiUkpIkGlMGJInhVBLDmXN94Tp/PjyDguAyxxeOHh6Y&#10;4eQE86lTMVlbi8RQGxYWFrCxsYaVpSkc7C1RXpqIu7eO4uM3Z/D82R70XF+Cc2dicKklBl1tqejp&#10;zsDdnhwM3S3Ak+HFePmwHG+eVApePS4nMSzB0wdFeDpcjGfDpXj5iOWwEh8+rcQnL0gMX6/Elx/W&#10;4KefbcDPvtiIL56vxJv+5Xh6czmunyjA2c3J2FUcjB05wdiZHYZd2VHYlLgIK4LnYIm/G9IdrJHm&#10;ZI2aqPlorikTHVUenNyDe4e34nrdGrSLtn+lJG5ZOFnKVdBJJF8x2J1OUpiZgD0ZCdiaGIUlfl6I&#10;MDeA76TxcJpAD3GdSUhzsUddVhKubanBnX1bcWv3BnRuWoEra5bg4spiNFfl4WxVFk6Vp+MYCeHh&#10;/HghggdIOrl3MZdI7sqIwsoQXxR5zSQRNEeqnYmoMuYSwhIve1T6O6Mm2BebSRz3ZUTjeHEamivz&#10;0bysBHXZSch0nYEAvUlYaKqDFKcZQgrzSCTzfB2Q7WOH3DkzUbLAUVQl7ylbiAPVISSGUTi1KQ0n&#10;N+ajOnE+Fs00gf0kWUkhy+E8Wy0sSXBDw6Z4dJ0uwI2WTFxtjEV7YxiunuGBpmUDTHedX4jrrYtw&#10;ozUYNy8Fo/dKCG6RFN6+GoI7LIXXFuJeZwiGeqPwrD8Jrx+m4+NnOST7BST+OXgxlIYn95PwUIhb&#10;Mh4pMXibRPB2PE0JEjyJobtMnAoJJGOJggdKPLxPcQlSZPSnkMyxEJK8EcpVxpIIcunho8EsPB7K&#10;pikxwOSM4PFgruBhfw7FlyWEcPBuBslmFgZZFO9zFTTFKZ8OkCz238vFg8Hl+Oj1YXS0bUNwEP2P&#10;tSZCn+4jQx1taGlowJr+UzXrqtB8uRGphWkwmmEFHVsb6NF/ewr9d8X/m/MxyhO4xkl1FAWRR9FU&#10;nSRxz11VtFXzMAnygFGw4CiHUcqTeJ/Spz+l5kU8mgLLnQSH46laeaK0jMKNRVIO/Z5Cx6DNxzKb&#10;8k0XNcy2Jxzo+UBhxKdECTc6Rjmy46W0yed16Bj4W9Ha/J1k8Vu2TPHtZA7P542OTZvi5Xkd+bwm&#10;nXdtmpfSqfjWsthGtp1YT8v0SAJlOMu+TS0/Bi3aZgotk9B0p7ye0izSQOF0aVt9yucNaFtjLzfK&#10;q11hROfUzJukkIenoeeTnt1UGNnPgKWDA/LLyvDgyVP86qtf4//8n6/x1a++ws9//ovvWgwZXvcn&#10;QDeGQP5bUcUsLVdGeTtllNazVPL2LIgjtpWjECMWCfpTCTF0cxElbIqSPynMWHAYFRTC977Qn0Qm&#10;hjSvehwqqE3DNyBKLFkMCVUxlFB3HN8WUQJJU1F6Kp1DIWhqkIRNFZJCAc+r204JSSiVkX3Dk/Yv&#10;haNlsrhGyt+7kEp4lWE5VHduR2SE3wRdP4E8Y5TEUIziLy0jRJtLztAlOF2UiYwFi+HbDPgtpnO8&#10;YTnfD+Z+vkIWpU4pmipSyCi+fELXjBlLDLkq2W1+ADwCAkSnE0f+CgplOqaW/MUTLejp6ZIU2sDK&#10;ypIE0RhurtOwcUMRnjw4jc8+Oo0XT3fgemcxzp+NxuXzJIZXuRotE/d6SQz78kkASfwel+L103LB&#10;qyeLSQxJCB/IYEl89bgMb0gKP3xWhU9eLpeJ4Uc1+JvP1+Nvv9ggShDfDK3Ai9vLcbMxH01bEnCw&#10;Mgy7C0NRlxuKHdnhqInxR+k8F+S7OyDHzR7LQ/3RUFWA20e2YZCk8A5JYXddDa6SFLZyVW91PhqK&#10;U3E4LwEHskncsuKJFCIV2xKiUT7XC9EWpvD+YALcxo9DgKEmsjwcsCUtGhdrl+LugS24vXcjOreu&#10;xGWSzwvLCnGOpLC5IgeN5Rk4wdXT+Rx3DElnlGAPCeGWxGCsDvNDoac9Uh0sSGItkDN7KorpN1cb&#10;V893x+pF3lgf6Y+6pBAcobSdKkkTcV9cVYZTVcVYGTYfUTamWGSiiyT7qcjxckTh3NkoIqHMm2OP&#10;An8HlAQ5YEWMC3YWB+DA0oWoX8timIndS9OQPs8VLnqaQgqnkvB6Gk9EXugMHFwThctHufo4A22n&#10;YtDWGIGrZ0kMW0Jx7VwIOi4sEt8lvnFpEW5eXoieK8FyKQwmIQyV0bEIfd2heHA7Fs8HUvBiOB2f&#10;PM/HDz5cjE9JDvn3YxbDe/GjkAngaCQBVOZBX5JaWARVedgvKyVURZ0YCjkcyB3Fk6F8Ac8/uJ8t&#10;E0MB3eckikMshKK0MYckMZvEkOSwj0RyaBk+fL0PN7q2ICrUFbraGtAlOTTR04P25EnQ15+Csopc&#10;nG9rRMWqUkxzsYPOVCsY0n+Y2wTzf5jbF/N323lYGsWwZ5xHKPIhzi/ov6/CW/l5y7cWQzX5kLIQ&#10;SggxpDxJEkIJaZkq6tKmQwLHwiVJIcNCJT7YoA4WQ5pqulI4Rnxf+v3QJlj6pH3r0jnQ5al8mTad&#10;Y17PssbLeQghIYocntKoy5Dc8VSIIi+nqT5Jnb6ni2y9Ag4nD8vbEDxlYeX0K9LA29M516ewLIXG&#10;5Doshtyu0MzTDboOdphMeZLRdBt4Bfpjf/0R/Ld//Ad8/fvf49e//jV++ctf4l/+5V/+KoajUH3g&#10;ywXnTxdDlTRJqEsDQ3+S70QMOT005WNUSI5cEFVRPQYFqnEy6sIRHD9P/xxiyOInSaA6VMWQ35zf&#10;F8W5UkLqkKOK2kxzLOj6CeQZ43cthpyhGtCbJLdD0aRjYDHkuBVSyNDyEZ/D44cLoSqGliSGXJU8&#10;k8TQZZ4/Zs+dCwd3d9jz+IUz7GBsaiY6nRgaGmCqrS3Mzc1gZmoIX19HHNy/Ah++uogvPjmDZ4+3&#10;ofNqPolhFK5ciEX3tRTcupGF+7fz6OFbiOePyoQYvnpSJnj5uAQvHi1WIJPGJUIKP35RjU9frcDn&#10;b1YpxPCnX27El69X4dVgFR7frEDPWXqI7krAkeUh2F2yCFuyg7AhLZAkyBflQW6oCPDCxoQwNFYX&#10;4+beTUIKew5swrXtq9BauwTnVhbhbFUOTpWl42hBEvZnxQgxPJybhH1ZidgaH4UKksJIUyN4T5gA&#10;X42JCDczIun0wq68FFzcsAI392xEz+71uLppOc6vLEUTSduZ8iycKctA4+J0HC9JRX1hEg7mxGJP&#10;eiR2ppC8JoeKto9L/F1Eu8dkOzNRspnvOgMl3g6oJFlbHuSFtSSNG6MDsCUuCHtTw3E0Nx4nSWBZ&#10;OFtXl+PKhpU4UpKNYh83RFgaIWaaOfI8HVHi74ayIHeUBDijJNAZpQudsCxyNrblz8Oh6nCcWJ+E&#10;+jXpWJ66AAvtzGEzYTwsSXi9TbSR5jcDO6qC0X6sCD3NJeg6nU5SGI1rZyPR0RyBjvPh6LoYIR9X&#10;MJSEMAS9bVxSyDIYhrsdYejrCicicK8rBP03wvHobhxeDKbi5YMMfPG6GH/7eaWQwzePs/B0IBmP&#10;+hJGMXxPPeoEkOHSQVUeD6SO4tGArBfyWIwUQy4dzBsFSyFPWQxlpYYkh/0shLk0zRZS+FYMs9B/&#10;Nw39LI39FXj1Yhfu3qpDZuo8GJGQ8yclLYyMoU8vXlO0JyM1PQrNrcexdd8GuM3zhBY9/A3pP21A&#10;+Z4u/Ye1KU/hWgfpRVc5j+A8gUuq3lsMST6E8KnCVZ2qkBuoC6uaX0lItR0jalp4G45HBXVpkxDp&#10;5xI2xplefum3gORPMS9HlAqy7HnIS+O4tFAufmKekIkgrSd4KkruCG6HLcHjBXJPYEN3/i4xiZ08&#10;/5TyTT06Dj1Ktz7tg0v0DEj+DAmWOD2Ki6VQj+B1PKSMEXkK57VGhCHDYWlbLkVkeeQSRU4Dy690&#10;3MpiaEhTQ7q2PDSNla8njCmNWna20LI0g4X9dCTlZuLO4H38+rdf47e/+50Qw1/96lf4+c9//lcx&#10;VEVZdrjUTCEAktTQhVYOoxYOowJXY49KF6MmDQKSge9EDKVj4DTJBUedFDLK6R+BunjVhSM4fp5+&#10;H8VQaqP5fsjPlRJ/iWLIcXMVM1fFSL8FdL2ZEb2S6VjUiSF3PjGnKQ9VY+vtBXtfXzj7zcUsms6k&#10;cDMcHWFlOw2GxtzxRIvE0BBWVlYwMNCDhYUBFgV74nTjJnz60RV8+uFJPH6wCV1X83ChKRptrXG4&#10;2ZWOu/xN5L4iWTXykwohf28pIUF8K4pcivjRcy4pXEZSuJykcCW++HC1Qgx/9qMt+NGna/HkfjHu&#10;tWeRuGSg/UgKTm+OxrHV0Ti0NAZHq5MIEj1u11dVIAbAvnd4BwaO7UbP3g1o5w4h6yrQtLwQZypz&#10;SQozRWnhsaIU8ak8IYUZsVgXMR9F7o6INNHDHI1xmE8P7UxHO6yLCkZ9WS4ub1yO7rpaXNuyGpfW&#10;VuDs0gLxdRWOR1CYjPq8RCGcB3PihBRuTwjBhuhAMcD2Yp9ZSJpuhghTHUSY6SF7Nkkhj68oSgo9&#10;sCrYF+sj55GcLkAdyeQhktYGiovF8Ayl+fyKElzbuBLnVldiQ3wY0pymIdzKCJkudij2c0VFsBeW&#10;LPTAkmB3VIW5YVWsB7bnL0D9ikQcX5eBbSUxSPSeCRf9ybIeyNofINnXDlsXR6D1UC5unSvD9bM5&#10;aD8Zi6tnotHZHIXuc9EkhZHobo0iKYwQ3yS+1R6G21fDhBTe64wQUjhwI1rAUjjYE4nH9+LxcigN&#10;rx9l4YcfleJnP6jGjz8px4dPcvCMhFGdGKoTPUa1BJBRF45RL4ayDidj8T5iKKFcivhgIIe2z8fD&#10;QZ5XFsNsIYYDJI0D98vw4tk2PBw+gBVLk2BppgvtyeNhTS9eRrq6mKwxAYFB3jhyfBcazhxEYFQQ&#10;JhroQG/mDOhSvsmCMoX+17KXPkKep4h8QP4f/zZiyNW06kRNrRgyasKqy7ME8nxN5I0cdoztGXVp&#10;k2DZE8cgySHNi9JD+ZRRLr1j2eISOBYu1bgUsLypwJ34jLkdH0mhMUmhmacHzOllmX/zuddxdBBT&#10;PXre6NE1YGlj4TOi/bDssbQJ+aNlhrSMpyb00m7u5QELwpzmWej06XrpkOjr0XOASyGF+FF4lkie&#10;FyWXhAGdN5ZBxoC2MaRrzCWFlpQuQ87fp9lAz9oCjt7uWL5hLT764jN8/Yff4SuSQkkMf/GLv1Yl&#10;j2JEhxF6OCqqVfk3Q3+iUVKkCodRRb5fVdSlQUAX9bsQQ8WxcZrky1gQ1THqGAhJllVRF5aR1v05&#10;xJDRVMOYYqjc4/mbUDleZsQLgxKj5O9d0PUT0LUWyEXtOxNDeXzioUD3n6gWomORGCGEEnRMY4nh&#10;NEkM55IY+pAY0nmeTmJoOdWWhNAYmpqaJIQGYqgaPb0psLOzREZGKDo7DuFHX17Fh6+OYqh/DYlh&#10;Li6dj0PHlSRRWth/t5AesGVCCl8/qxRCyFXGzItHxUIG3zxbIvjweQVJ4VJ89nqFQJJCSQz/7ocb&#10;8cNPV+FxXz5utSXh5rkkXKmPQev+eHTWF6CvuQaPWrfj0cU9eNi0F8Mn9hB7MdiwG737NuHyhqU4&#10;V1MuxjpsrOCSwiwcL0lHfWGKqEbemx6DLbGLsIzELMd5GmJIfoP1NBFrbYIlft7YlZ6EpuoydG5b&#10;i+6d60g6STLXVIhvKfM4h0cKWC4TBFzyuD8tCnszorErJZziXYA1wX6o9OcBth2R4WCDpGnmCDbQ&#10;xDytCUixs0KZrwuqAkjiFvmSmHJJ4QLsTA7FvsxoHKX0HSfZPEHS2bg4DWer+DvKZTi/qgJHF+dg&#10;WbA/4qabC3I9HVCx0AdVJIdVIZ6ojvBETbwPtuYuxGESkt3lCcgNmg03I03YTBgHu0njsMjeCCvS&#10;AtGyqwC9LWW4db4Q1xoT0X4qEu2nw9HRxF8jiSQxJCm8FIUbcjG8cy0SdztYCKNwv5tk8HoUhnpi&#10;MMydQXqiMHwrBk/6EkUP5DePs/HlmxL85LMKUWLIYvichJGrk1VRJ4CMWtlTE455Mpg2iseD6XL5&#10;G8lYYihVGyujThIfD5EoDhXgIU0fDubIRLE/j6a5opp5iOb7+xbjxfOteP3yOA7uWwq7acZiyBob&#10;M3NYGBtD44PxmOlghdpN1Wi5cgrJ9JKiTS8mk22soGU/k6SC/tP0n59CcFs0WbWxbJ47OejTs4Wr&#10;P2Vt3EaiVpBIDKfQM5/h9nDSPH+Dl9GRT6V5bRIuVbikbvIYcJs+bRGfC/Q8XcQ+RLu+EahJF8El&#10;Zm+rZykeVy4RlB2HqOIleCqgZVxSZ0jhJckypv3pcVwqYXl7A0oHwyLG8LwhCaChC+WLs+i3M23v&#10;7g4Lb28YubjSuXeAxrTpxDR8QC/KGrZToTmNmE7MsIUWoW03Dbr04qjjMAM69gRN9ZxmksQ5wIik&#10;kr9jPIXCTZpqDQ0Sug+sLTFpmjW0Zk4nSbSXyx+JIk0lETSi62pC19SY5nlqQcJqSveAiIv2b0vL&#10;k3IycbnrGv7pf/1/+P2//RG/+c1vFGL4r//6r38VQ1W0yOAF9OATD3p++CsLAD0oFcvGgsOo8j0R&#10;Qz4uhaBxutSEUaB6DMT3XQxHbUv8VQxV9iMvNeCHAgviZCf7t1LI0PUSMshTaZ5QFUNruRg6kBhy&#10;NTKLof3skWLIQ9UYGBjC1NQYegZacHWdjorKVAwNNuFnP+3Gm5eH6MG3HJ1Xs3HlQgK62rk3Jlet&#10;cTvCSrx5vpTEsGqUGEpCyHz0ohKfvlomSgqZLz+SieEPPl6DH39Wix9/vg6ff7QMT/pzca8zAT2t&#10;cTh/KAhndgbiVlMhPu/bi58+PIsv7jbiVXs9Hp89KHoed9etxSWSwuaVi9G0rEh8+5gHv24oSsex&#10;wjQcyUsWJXqboheg3GcWUqaZINJUB3FWRki3t8Gq4Hk4XlqAK+tWomsLSeGOtWjftBwtq0rRTJJ5&#10;ojwLB/IScTA3EQcy47E/M05I5q6kcGyLD8bmGJLCkLmomOOG3NnTkeFojUI3R5T4zEaMtTF8SQ5i&#10;rIxR4ecuSgprIwPEgNx1JJRcvc0ljlxayFLIcKlh4xLZN5ybqkvEd6F3ZsQhfdY0hJvrIcNlOpYE&#10;emIpxbU0zBfLwn2wMsYXG9IXYM/iBNSkhWC+tSFsx4+DDVchm09G9gJ77Fsej96z1eg6nYXOMylE&#10;LHroWl7n9qLyz9SxGIoSw0uRuHGFq46jFFI4cCMGgzdZCuPw8Ha8kMIHt2PwlESPeyCzGH7+qkiU&#10;Gn72slBUJY8lhuoEkFEre7T8P0sMFcuGGXoJGs4lQXwrhg8H8jDEvZcH89F/n8VwMz775BTONW2B&#10;s5M5Jo8nMTQ1g5WxGSZNmABjU22UV+airbMFpdVFMJ1GEmFuiskkHlzKpE95DcsMV2UqSgJZrrjU&#10;i5bJpImWM5S3KObFcoLDy4WJ29LxdlztqUfzog0czUvCxNWd0rwoiWNJU0FRkqeC2CetF9WtXq7i&#10;822cZsX+lVGk8S2cJpY8lj19joeh49SndYZ0XCOgZcaUBxpT/Ka0DTePYVi0RoUljOlYVTGg55K+&#10;PaXFjtJOGM2ivNHVQ0y1ptnRNbDCOFMLjDMxxzhDQ4zT18U4AzlGBjJ4npfrEnq6GG+kjwnGhphE&#10;L9OTTEzwgYkRPqDf44wIWs/bTLQ0g9Z0W1EqrO9oD2PK0wWUr5tQHs4iyJhT/m1BsGTqzKB7gcQw&#10;KCIMuw7tx0/+28/wh3/7N/zud7/DV199JXg/MaQDF/A8nTiBaph3wfIlSY0y9DBSy7cJ+21QF+8Y&#10;qIrNe0EXgJGEQV2YMTufSPuWftOFVQjhe6Juf2MiT6syXDr4raqSvw3SfnheLk6aclFTRVnmJLg3&#10;8gdOlBaaF9u5utDbpBvFyXG/A95eEsoxUFtlrE4KGfm1VUaUqiqdx7fHSstVEKJG/yVVZI2oZYKm&#10;EDdl6M8u2gYxlDkp4uR5Sq9AWqaE2J9qXO+CrrcqXP0kRFFJDHmwVEtvD1jSW6i1hwem09uxvQ/h&#10;4Ql7Nw/MdHaGrd1MmFlYkhAaQUdHFyYmpjSvC319Tbi6Tceevcvx4sVl/OiHl/Hi2V7cvF6KyxeT&#10;0X01Hb3dmbh3ix+KJfSALcfzR+Wi84lMCKU2hbKqZC41ZDH8+GUVPn0tE8MffCwTQuZHn67DT77Y&#10;gB9+uprCF+NxfxaJYQy6L4Tg7AEv7FvngJtNmfhyaDd+8ugUnlzbj+6j69C1Zx2ubF2B1vVVQuJO&#10;V+XjdEUeTizOQgMJ4fHCVBzLT8Hh7ARsjApCkbsd4ix0EW+lj3xXO5I0P9SlRqGxogBXN6zEje21&#10;uL6Nv6e8Eq1rlpCUkWSWyz67d5CrofOTRVU0iyF3YNmeEIr1EfOxMsgbJR72yHacKkoiiz0cUTXP&#10;CysX+aPIaxaCDbUQajgFJV5OorRwY0wQtpBQ7kqNwKHceBwvSRMyyFLIpYYCWnaiNEOI7sXVFagv&#10;zkJNeCASZ1oilfZTNGe2kMOqRbSfiLlYlxiErdnRJIcRSPayx2xt2SDWniYkhQsdsXdFHFoPFKH1&#10;EMW5LwRn9gbiYv0i3LwQi76OVCIFt9sScPNKHHrbSSDbY3GzjdsSxshLCmMw1BP3trSQBHHgZiQR&#10;IdoYiq+dkAhy5xNuZ8iCyPMsi9wJhauU30cMn5JIqqJOABkOL81zuGfDGXg6nIUnwzly8ctSSCEv&#10;G83bjibfhEwM80kKZWLIVcoP+/OFGD4aysMDimt4qBSvXm3Cj37UhMuXd8LXZ7oQQytTE5jTy5ee&#10;1iTo6kxASloEzreewN5D2zDLcxZJhA4mTZ8qK01yn02S5QYjgtu2ic4LJFcshFxCpkth9Cn/MaBn&#10;thFhQPPcq9mQ8ijRgYHgNmtcrcnVn0ZcBUrzxm6y6lBTL67+dBdf1TD35epUWWcHriY1pHAGLI4U&#10;l4if8hE9jp/3J19mSL4gq2KVtakzpjC8Dw5r4kn7ojTzet6G0zqF8j1TWmZC2xmwFDraQcthBrTt&#10;p2MKzXMpnK7TTAGXwOk70G+76dCm86Ezw5ZkbgYMHGk5TfW49I0woDBGTrJSOiPK83m9Hi0zcJhJ&#10;29mKIV6EfFHeaEJpMKNnmt7MmSRxphivb4iJRqYkcubQtrbFFAtrTLGSY22DKTZToWttDQMbaxiS&#10;oJk42MOMnmsWs2bBkrCmZ5utpwec5vnDK3gR/CMisCg2DhHJyYjLzERiXh6Rj4i0NMzy84OmkRF0&#10;KS6Ox5Dk0JTSbUPne5qXJyzo+WdF+fUMHy84+c2Fs78f5dE+MKG0us7zw8adO/D5j36AX3z1K/zu&#10;97K2hb/9+mt8/evf4DfyKuW/iqEKo8TmfZALgSQM6sL8VQxp/t8phoyQObrhRViSw1EiqApvL203&#10;Bn8VQyXoeo8SQzoWdSWGLIZcjWzj6Qk7ynAUYujijpmzSAynz4CZmQX09AyhrS0TQ2N64zUx08Oc&#10;OfY4Ur8GH37Yhh/+4AKePN6OG90laL+SRmKYhpudGbjTk4PBPhK5wTI8e8i8FUOpjeHrp2Vvq5Ff&#10;LcVnb6S2hbJOJ5IYconhDz5ehVePivC4Lx13O8LRfTEQTYdccHSrI+5eysKXwzvx6f2DGG7biZ4T&#10;m9B9oBbNa0vRuLwAZ8Qg07lCCo/mkcBlJqI+JwWHMhJQlxCBMm8npNuZIW2GKZbMccammAU4WpCK&#10;ZpK/tvXV6N5Wg64tq3F143JcIilsri7ASXmbQpbBgySX9fy1lYJ0ksJE1CVHYvWiOajyc6X4nEgG&#10;7VDkZocyn1monu+JtWHzUUsyWjXfG0nTzRFmooMsJ1vRvpA7pmxNkIkhV3GrE8OGYtlA2Y3ci3Vl&#10;GR1bPurS4lDi44o0iodLD4toX0sCPbA8zB9r4hahNjkc5SS7QdZGsJswDo5a45A53wEHViXh0qFi&#10;XDmSh5a9cWjY7ocjmz1xZIsLzh2Zh4GuDDy/V4zB61lCDG9eicWtq7HoaVcvhg9uxQk5vH89HHc7&#10;Q0TJ4YePsoQEKovhx8/yRLvD70oMJTjMM94HieGzBzIxZFgOpRLDkUIo8e3FUFZiSFJIYviovxCP&#10;BlgW80gKczE0WIKXL+g+/sEptF+tQyCdexZDC2MjTKUXMGNdHWhqjMPCYB+cOr0fJ08fhG+gN8Zp&#10;T4KGtbko7eKxR0U1KEugEEJZCZsoSaPlLIMchget505lFiR5ZjQ1of89f1PXwlu2jEchsPH1gjX/&#10;JnEzo21MeTuCS6sUUF5mSvmaGUmhOcGlV6Iki5azULFYsWgpZEs+1ScJ0+UqVZK4KVzlamsjhE6f&#10;JI1FzdCJhU0GC5oRiZvezGnQnmYNTRsLaFiaYoKZkQwTA0JfwD1xNWjZRMqHuPRtkpkJNMUyY2ia&#10;k9DR7w+MDTCeXmB5mba1BbStzKFjQ+eXpNGIsKQ0WlIabeh4ZtC5mEH5oJmDA7QtrTHD3RPBScmI&#10;z81DSlEJcioqkVNZhdyqpcirqkbe0mqUrlqNFZs3ombbVtTW7cT63XXYsGcXdhw5hD0Nx3C06Sya&#10;2tvQ1tuDm/338ejFSzx98wavPvkUbz7/HG++/AIDz55i4+5dcPb1gbWjA6bRuZxG6bGja+UdsgD+&#10;keFwnx8AB29PzPL1huf8+fAj0fQLXghnyqsXxUTjYvsV/PPP/0VUIf/+97/HL/7lF/j1r34lpJDh&#10;9obfLzH8rlCXhjEYJTbvg1wIJGEYIQlyvvdiqAa1239bpP3w/DeJoRrB01AWPPky3l45jFr+vWI4&#10;JqPPz38pMaRjUWUKXTNJChVySFjQm62Vh4eifaEji6G7B4mhG+ycnGBjOx0m9Batq6NLcmgMU1Nz&#10;IYYWlvoIWuCK02e34LPPr5IYnsOD4U243lWIrmuZMjEkmZDE8JFcDLlX8lsp5E4nixVtDEU18utq&#10;ksLlQgplVck1+OEna4UYMl9+uJLEkB62d1Nx+1owrl/wR/NhJ5ze64yH3QX48ZOd+OjeXjzu2IOB&#10;87vRdWAdGqpzcKg0BSeXcHvCDFFSeDQnCUczk3GE2BYVjKVz3UgIzZBKUsiCuDMxDCdKs3BhZSna&#10;a5fi2qblJITVaF1TjuZlhTi9JBvHSdSO5ifiCHE4N1GI4b70WOxIjEAtSV+lnztySc4KXG1R7DmD&#10;hNABVf6uoqp4Q1QgiV8YNsUHoyYsAIUeTog010OcjQFKfZywkaR0e1IYdqdHol5eOjhKDIuSxWDZ&#10;XGrYXF1M6VqMk+UFWBu+EJnOMxBja4IsFzuUB3hgZXggVseEYHHgHIRONcdMkkL7SeMR6WqJraWR&#10;uFpfgWsnFqP1UBrOHYhG84FFaNofRGLoikObnNBCcth3LQ0Pe/Mw2JNN5z4RvVejcKczWqlt4Ugx&#10;ZHiomp62QNEJ5SOSQm5TyMPUSGL40dNcEsNM0VuZq5SfDqTgSX+yDDWCx6hK4bt4G14mhc8fZJIY&#10;ZuPpAxI+ufxJJYcjhVDi24nhkwcFNM0TsAw+Hiiie79AzA8NZmNwoADPntXg88+Pofv6PkRHemHy&#10;xHEw0dPFDKupsDA0gMaE8XB2ssTuPbW4dKURsXQ/fWCsB01rS5jTf9aKRMbYjUvoSARJDPVmc0cG&#10;e+ixaFHewj2YDZ1kpWFGNGXx0uM2adOnkXixfNkJWdOnqSHJG5eq6c2YBp1pU6FF8sZMtrIgLEnQ&#10;LKEz3RYGM2eIEi1zEhgT+5kK+Lchxas/zRZ6tjJ0badiylRrTDAygoapMSazuJGwaVmYQZN+a5rQ&#10;bzMzaFlaQtfGBvoU3nCajUCf9m1A6TCcbgMzkkprys+mUp46jV5i7TwpT/LygGfAPHgFBMA3KBDz&#10;w0IRGheL2LQ0ZBUXIad0MTIKCxCVnIQAWhcUEYHA8DDaxh/O3t5wneOL2SRV7n5+cPf3w9xFC7Eg&#10;MpKIgE9QEOYsWITl6zfg1tAwXn3xJT79m58Qf4tPf/K3+Iz4/G//Dp//9O/w5c9+hr/57/8Pfvo/&#10;/hE/+6d/ws/+Xxk//cd/ENN/+N//jH/+6iv88ne/xa//8Hv8+uvf4uuvf4ff/uGP+N0f/41EDviK&#10;ll1sb0dgaChcKG1zaP+LoqORmJ2FgoolyKVjiUtPw6IoSl94OCLj45FAx5mYkorgsHBkZOfiTt89&#10;IX+//+Mf8FuK7xf/+1/w1S+/Uojhr3/zG/xfO7zB2vzxZmcAAAAASUVORK5CYII="/>
  <p:tag name="ISPRING_PRESENTERDATA_0" val="xJDhurduZyBUaOG7iyBI4bqxbmc=|VHLGsOG7nW5nIFRIQ1MgSOG7k25nIFRow6FpIMSQw7RuZywgxJDDtG5nIFRyaeG7gXUsIFF14bqj&#10;bmcgTmluaA==|bWFjcGh1b25nbmhpQGdtYWlsLmNvbQ==||e0M3N0Q1RTA1LTU4Q0YtNEJCRS05QjMwLTAzNDA4MjQ0NjgzRH0=||SVNQUklOR19QUkVTRU5URVJfUEhPVE9fMA==|MQ==||SVNQUklOR19QUkVTRU5URVJfUEhPVE9fMQ==|MDM3MzM5NTU2Ng=="/>
  <p:tag name="ISPRING_PRESENTER_PHOTO_2" val="PNG|iVBORw0KGgoAAAANSUhEUgAAAoYAAALuCAYAAAAzLddOAAAAAXNSR0IArs4c6QAAAARnQU1BAACx&#10;jwv8YQUAAAAJcEhZcwAAEnQAABJ0Ad5mH3gAAP+lSURBVHhe7P0FdGVZdqaLttsuF7gYEiohMgPF&#10;zMzMzHyko3N0mJmlI2ZmCimYOSMyI5KZs6qy0K6yu93k292jb/frd6//N9dSKCsqKspttz3u83jP&#10;GuMfa/PZWnvtPb85F/0r0J+5V4reMT0cgypY+mRoFZejsDoZ3ap6jC+6cPrqCtfK7hhG5x3wjOpg&#10;86qgNHVCqGiAXN+O3mEThsedcHsNkKk60NZZjbauOvQohbC4DBgc78PWyTW88tYdrsn5QagMYji9&#10;RgxPeuAZssDap4W1Xw/PmA3OYTP0LiVEOgFapQ2o7ChFSXMBytuKUd1ZjnZlE6RmMeRWCbp1nehS&#10;t0OsE0JmkkDv1ME94oLRbUC9oA45FfkoqC5CXUc9/Y8ubJzewuLWMuy9TswuLuDdDz/A57/4OX78&#10;s5/j/U8/xVsfvI8rt25gaGIMje2tqGtphFghga3XAYPdAHufHcfP7ODa7ZuYW1lCa5cAscmJSMlO&#10;Q3VjLQw2A7yjXojk3UjJSUZ6fhq0Vg2GprzoHXFQfnWjqqUI5Q256Fa2wuRWYnjGg6mlIYzM9sFE&#10;919Qlo/EtAQ4eu1458O38Zf/4S/xm3//G3zys09x9vo5zKzNYW5jAZNL0zC7zPfvy8nv5/LN67h+&#10;5wX+P9x86TbOXj6PifkJ9I/14+S5XVy9dRk7p7YxS+d6h3sh10ghlHTC3e/E2vYK3+7ud8HmMGN4&#10;dBCLy/M4ffYUrl6/gjPnTsPlcaKppRlVNdXILyxARVU5xHR+/yDlyy79/rUTuP7CaVy+sY2t0zP0&#10;P+ugNLbR8+3B2IIFg3NG9E5qIDXUoltdhr4JBbzjSlgcXTCau2C2SDA87MTi3ARu3byKDz54D5cu&#10;XcLy8jJmZ2exsLCAiYkpaDUGtLV2oqNNiJbmDtRWN6K1oQ0igRjNdS2Ii4qH32F/+B8N4Dp84Age&#10;/84TeIx04MnnEO4XiuTIBKRGJyM1KhlZ8ZkoSM1HbnIushKykZuUh+KMEpRll6OqoAIlOUWoKCpH&#10;eUkZigqKUFBQiNz8PGRnZyIjIxVZWekoLMxFbWMNBKIOdEuFUGilGBjtxdrmPLYob+YXRzA924/t&#10;3TmcOL1E78Q4ljbcmFm2YmXbjYV1B71LEmgtzdCYmukdaUJXTyUa2wrQ2l5O+V6O0vIcZGQnIJ2U&#10;X5yOTjGVIbsefSO99B65YXQY0EnPI7c4D4kZySgsL0ZdexM6JEII5CIYPTaMzE9ibHEa/dMjcI8P&#10;QKRRIDIlEb4RIYjNSEF+VRmq25tRVFuJkvpqdMjEEKpkPG0UtqGypQ5ljdWoaq2n4xpR3lyLsqYa&#10;tPZ0wtznwNzmMk5eOYelExsw0PvSIhNCbFRB4dCh2yCDkNRllKJV041GhYCrWS5Ak7QdnVoxlA4j&#10;FDY9vdcSZJTmISIlFin5lL+1Jeig48z9JpgHDBDpu1BQn0fK5d+DibVRTK6PwUbfD4GqjW8bWRzA&#10;xpklup8trJ6ch8Wro+9WC4TSFsjpm2G0K6G3yqn8aaAySWH2mjEw0YepMS/G7fRu1dagOSgMAr9g&#10;9ASEQeofjm6/ILT7+qAtyB+CyBB0xoWjPSESbakx6MxLRXdFLiSNpZALaqESNUDZ04yhAQcWFyZw&#10;6vQmzl/YxUn6Dq1vLWBuaQKTc6MYnvDCM+yAw2uFe9BB38gJrO+uYf3kOmap/EysTNG7MwLv1ACm&#10;1mYwv72I/skB6OnZO/vp2qtz2D21Rdc+hdsv3cD7H72N9z58C2+//Ro++eAdfPD6K7h2fBNjOhVE&#10;udmQpKfCUVwAb2kBhsvzMVichYGidIwUZWKsMAOjTLTt95X5SLHzHtYwXWOo4Pc1SM/yUXpw/wDl&#10;I9PgH9D+/gf1qOP+kNjx/Y/Qw9fkx+WnwlvAlIK+/GT05iXBk58EZw59o3PiYcuO43Lk0jrJlZ8I&#10;Z97esp3223PiYM2KgTUzBpaMaC4zS9Oj4cyMg4fe5d6cRHjpugN5yejPTeIazPnf10D2319eOv4f&#10;q95M+h/+nvJk0P/891RvZvzvnf8HlZWAPsrL/6fEfu9R9+Fm9/7AffN19r+k76mPlpn6aV9/ViIp&#10;AV463psRT9vj6dhYODNi4EqPpXNj4UqLgT05Eu7UaHjoG+NhaUo03MnRcCXRdkoflispiu97WI86&#10;9mFxMLR65Xuw16/gkMiAsF5QyAHROaTG8s4ojp+fw9ZZ+hhtDnI4HJy2EHxpoTJ3QqRshETTAhsD&#10;nHE7vEMmaI1iMmjNEIhbCJA6odRLCQIt9LEbxgYZSItLC6m6k4Ohd8QOq0cLg1MOjVUMx4AOvaNm&#10;OEeMsA/pYewjg2IVoVPVhPruSlQJStCmaILc1kMGRAqJuZv2S6Bzq7g09KG3kuEYnOmHlz7wDcIG&#10;MiiFyCrPomt00/2PY4Lgx+Z1YXZ5Ea+/+zZ+/POf4Sc//wU+/9Wv8JNf/hJvvv8+wdUd9A0PcvAT&#10;SsWwuu0wO60EjCO4evsaXnrtFWyfOkX/mw6Z+bmIIThMSk9GZ48QOgsBslaG5s5mNHY0QGfVwkXg&#10;ZOszQazqRElNLnLLUlFQmYWGjgp0K9qhscgJIJUEoULkl+QjNimW4EKErRPbePXt1/Gjn/+EwPBH&#10;uH73BSxsrmBgcgRmtw16MqC9BHhTizNY3d7EzplTPF3aWMPK1jom5qYwPDVMRmYdb5Ox+Nmvf4bb&#10;r9zm8NomakNtSy0kZIDH58axtrPGIbJvpA8zi7M4fmoX2yd2sbq5gVPnzhLw3cLl69ewtLYKhUaN&#10;rLwc1DXWw2LTYXFlApcICq/dOo0zF9axtDVK/68CQmUtlOY2TK04sLTTj9ElK3QuASqak1HbkQb7&#10;YDeBoQIOjwjuPjkcTgV6+4xYICN49+4tfPTRB7h27QrW1ghaZ6cxPb0nh8MJpVINtVoLs8kGu9UF&#10;j8ODPmcvDGo9GmsaUFZYivKiMhTnFyE5LhF+R31x+LlD8D3ig6igUEQFhiLoiB98DhxG4BFfWg5A&#10;wCE/BB4OQMjRYAQdDoTf876IIBCIDglFeWEhRMJOyKg8KFVS6E0aqHVyKNQ90BgUsDlNGCMjPz4/&#10;CteQAzqbiiDDg52zqzh/dQeLa2PoHTQQLJoof704fnqc3qshLGw5CfYtWD3RS45LPzkKGnoPeqC1&#10;tXOotnsV9Bx7MT7dB7tHBxFBTUF5JqISQ5BExqawMhc1rVUEf23o0UogUonRwMCuhpy8KnKqaitQ&#10;09aIGoI4sU7BYXB4YRJOKgNaciwY9MVmpuD5AB/4hAcTJMYjMjUBwXHRSCvM40DYSc5RDV2TXaO6&#10;rQHNBL/tBL8MEhPIKQpPjkF2OeWPRsahc/fSGWxdOMl/o6G7DaVN1agTtaBDTe+yjhw6E8GhQYI2&#10;gsNmJTmZBint64ZAI6J3Ww+dxwo1AWJWeQHC6V2IpY9oWlEG8msK0USw1Ung1yptRBGBYWlTIaQm&#10;EcaWhwhG5wig+iAgp6uDANA75aJ72cTtV6/i4s1TmFgYRO+QjWRH/wjlOz0rBu7bu6sYnRlCFzmz&#10;VfWlEBLs2jo7YC2rhCwsFtrAKJhJ1oBIGPxDoQoIgjwkEAqCaUlYMDpDAtAa4o/GUH/UR/ijLiYI&#10;dfHhqE0MR1VyBGqyktFRWQwtvXMeKjMDFh366bvgMavgMirhMCnhtqmp/BowPzuKTXL8Tp7a4Pc1&#10;tzqFsfkRcqxG6D2apHKygqXji+gb9UBrUsNJ34G5+Sk6ZwXHt9Zw7twpvPPem/j4k/fxEelHn32E&#10;d994FTfJsVseIGewkpyM6EhIkwliinIJDAsIDLPRTyA3mEdASHA2Rnn9KAD8Qxp5hP7/FQwZFP4W&#10;DOP2wJDe0z8Ehu77cNiXS5BwHwr/BQz39P8rYMjkIij0EPjx7QSEfZT3/bnJPP/Ysoe2ezLY8fEE&#10;hgSEVC5cmbFw3AdDDorpMRwQuR4Bdb/VPxIM105OYPvcLKZX+zjwGd09kBla0dBZBImumUcSGQyy&#10;/UyTyx7MrvfTh4l9qFyw9ioIbBqg0HbATmDG4HBojCDIrSPI6SKwaiQIFMHRZ4FnkAx4rxE9SgEB&#10;lYhHDpc2GLi4CYp60K1shs4uIWjTcDB0j5nhGbfARallQMsBUahtg8gggNpFIOVRcjhU2WXcMLDI&#10;YX1XLZq666F1qMmj7oWJIKNN1kpwWICShlK09bRDTh9irc1IxmEAWyd3ceXWTVy7fRt3X38Tpy5c&#10;xMLaGq6+QABGMNJCxoGJwZ7N4yDYWsPLb72KF199BWcvXcHY9AzESgVKq6s4IEpUCgyOj2BuZYH+&#10;v2kY6HcYvJldJphcBsj1ErQI69EoIEPZVkHLDejoaYHBruNAZnKYUF5TgRgyhiWVpRCRUba4bBxI&#10;Z1bmMTg1ChMZAp3dBKVJC4fXgZHpEUwuTPMop6u/j+6V4NxspPMIugloR2dGceWFK/js55/ho598&#10;hNXjq+iSdqGysRId4g5Y3BZ+zL4W15exe/o0geALBHq3cPbiBVy8eoWWb+LOvbu499qrWFhZRoew&#10;C11igu2JAZw4TXl24zQBJMElGWaTiwx9TxXUVgGVEzsBzxgmVuxwDMvoeZSguC4WEn0VvJNyck46&#10;obe0wEMA1OtVExyqMDPlxSsEsB9//D6uXr2MZYL4sbFRDA0NYWJiAgMDgzCZLFCpNLCYbfB6B9Hv&#10;HUCvqxc6jR7dQnJOOrogFAgh7OxGQ10jMtOyEB4agZDAEAT7+cPv0GEceuZZ0nPwP3wMAUf94H/U&#10;H0E+gQSKgTj09CE8/q3HcPjppxAe4IuW+kr0emwYI7Aanx6mPB/FyKSXnBsnBsZd3PGZXBnH0OwA&#10;L39NwlqI1B30Xrmxcnwa8+sj8I6ZYHSIqUx0E0Ca6d0bwolLY1jcdtJ7pkXfuJQcMCeBgAn941oS&#10;gcL6AM5e2cRVgu7LN08TUK6QM6VDVVMpckrSyMnIQmZxOvKr8gjcatAibiUHRIpOmQj1Hc0oratE&#10;QXUpMkpyUdpYxSNxegIvBl8qOzkxRi3yqspwNDQQATERSMrN5JHDMCqDORXFHBwF8h6UN9WRalBF&#10;YMiijwwCKwigIlLiEBgThqyyfDpWAvdoPyaWZzG3tQLboAdNVMayK4tQ3FyFTm0PjxxqyElS07dA&#10;7tSihwBa4dBCYlFCalXRu23m96ch0K4h5yqlIAsJOcnILM1GMUFbRUs5ajsr0SiqRb2wGs09dRwE&#10;zf16TKyOYJ7y2jpo5NvEui64hq2YXh4laB8gUO/F8uYcrty8iHOXTuEapXdfuYNXXnsJG8fXUN1c&#10;jaioYNTmZ8PS2ARbfglMkclwhZIxCCFDFRIDZ3AkbCFhsEaEwR4dAXNUBLThIVASVMsjQiGJDIUo&#10;MphHE9sjgtFCqg4NQk1UOJoSY9GelgRBVjras9LQnJGEpoxktOamQ1iWBzlBvLGrDTZpNzxaOfrM&#10;Wgy4zRgZcGBmepDegylsby9gdXWS3gUXnPS9GCLYW1uYw87qMrbpPTl9fBOv3nsRH3/4Lj4hMPzk&#10;o/fw6t07uHT6BFYmRqFqqENJYABqA/1gzExDf3E+hqhsDBdmETQxMMwkMMzCcEH67+nRUcQsAsHf&#10;198FgY/So8DwH6JHAeAfEjv+UWD4SP0DwXBfDAj39/0hMHSwyBADwywCBhY1JEj4FzD8X+tR1/1n&#10;D4bsGVN+99G3rJfyzENwyADRQ9dxM7Fj6Tx2nJtdn8oDE3MaPKyM3L9Ob1osjxxyOExhUcTfF9v+&#10;KOj7+4iD4eU7x3H1pV1snpnGxJIb9n4l9A7y6uU1EMiqOSSyaOLAFH2c5mwEhm4sbA1xmNw6S0C5&#10;7IXeLoZE2QIJeeg2lxKTs72YXhgmSLFBY1LA6bWS0SR4IcPJwFBtlBAkWnD+6i7uvHIVJy+sk7GU&#10;oUNSR+DUCbVFBL1bDoNHATOBgn3YAAeBIoNDQ6+SDIeUAyGLGnZq2lDdUY782mwU1OaS8UtFEnlr&#10;5WQ0RVohHa+H1NiDNmkrGZQKMp6FqGmrg1RPQOJxYX51BS/cu4d3P/4Y73/yI6xt7xAAerC+s4Ph&#10;yXFUNRLEtbcSyKoJAAYIGK/j/U8/wstvvokXX3kd1154kQzNJvRWKxra2mB22nHy/Dn6v+7hwrVL&#10;BMQuDnu2Xhu0Fg16VGICplYI5QLIdD3QWNQEhXosrC/g0o3LHMoaWhp59LG+pYHylcDXoKFrWGD3&#10;utCjkaO6pQ5VZJCZWLWhVCOFSC5GXUsTCspKkFtciMKKMgjEQnoGHmye3MSbH7zJwfDC9QtQGpS0&#10;v5BHC1lV9NjsGK9qZtXkbHnnzAmcOHMat+/ew1vvvY8PP/0En/7kx3jvow/x8uuvcTA8fvIE+gYH&#10;MDg2TBC5iSvXz+DsheOYXRyiPFDSfdWjTVRB5caElV0y1pteuMdVkBjrUdWRjtaePPRNyjgYKs21&#10;sDjb4R1UwNOngFojgLfXgDt3ruL9D97G+fNnMTU1AY/HDafTicHBQdIQNBodyssrkZ9fiOrqWrS2&#10;tqOhoQkVFVWooXW2zLaJROR0dIv5MenpmYiLi4O/rw+OHTqIo6Qgf3/ERkUhJSEZGcnpyErNRGZy&#10;JqJConHs4BHSM4iLDEJnewP6B+yYnBnABJVlFn0anulF74gNnhELQZ0DAzNecmrsUNkUqO2qQgOB&#10;i4EcpolFL9ZPTmNpe5RH5ltFpZAbWHMNPc5cm8K5GzP0XjkIYsTon1DBPSzH0LQRc2v92D2/hBsv&#10;ncMrb9/CG++9hFv3LpGTMAa1WQa9SwMFpc3dTShvLueqaq0hKOzmZaVN3InKJvq/i3MRl5mMlMJs&#10;FNVXEEwJIDVroKNyaSSHp6GrHQHR4RwIq1pZdLEZRXVVqKQy2C4V8f2lDTW8CplVHbeIBRwOWQQx&#10;q6wAuRVFvCrZ1GunZzrMxZZFWhnqulqQV1OKoqZKdOkk0JGTaCAnUes1Q+nWQ+EiJ9Ik52Codhtg&#10;GiCHc8hDcOeG3KLlVdZphZn0P2SgsK6EO3lV7WU8aqi0SaGlb47MLObLzlErVk4tYHF3luBSjTZJ&#10;I5q76rgz1kp5ZHLqyaE7jdffeZWcnBdw9+U7ePX1l/Hqay9ji4CqoqYMgT6H0ZCdAwc5E7bMQjij&#10;yKsPT8RASCz6gqPhCo6AIyQUtsBAOEND4AoLhSOU1sMYLEbARNKGh0IZGgwF7ZeHh0FBZU4aGw9J&#10;TBwksXHoSUiAMDYWbXRsE51fT8cyNRJYNtC2hsgo1MXGoCklCV1F5HDWlEPRXAOdsBUWcuosciFM&#10;si44dRoM0jdnjhymBdJsfz/B3wRuXTiP9954FZ988C4+Jb3x8ku4cu40thcXYBF1ozgoELnPPA1B&#10;cBCsGQx+GMzlYJAAdZjgcITg8FFANVJE+x4hFh18WIP5ab8Hb0wPA+G+HgWGLKLy+0r5nevt61H3&#10;+4fEjn8UBHrp+r+nvJR/EBjuVx8/CIR/CAztJAaGbg6GCRyy/gUMf6t9qHpYj7ruP2cwdDHgo3M8&#10;9FzdlF8OWremRcOWHgM77Xew6CDtZ/tYyvZxh4H9DpUL9nv7cLhfJb0Ph72UPqxHwSLTo0DwYXEw&#10;ZFXEp64sY3F7mMDPziHQ5JFwIGyX0IdcUQu9UwTvhBHDs1ZMrbCIoZcfv7o7TmDYC+eAhuBFgG5p&#10;PdQEdv3DZswtjWBlawErm/OYW57E9OI4FtamMLUwAveABeOz/bjx4gW8/u6LuHzrNG0zQihr4mAo&#10;1XVwMSi0DWphH9LBPqInGTgkGvvVBIY9BIgyXpVc3lKE2KwIJBfGExgmIyEnFjnlmajrJLhVERjo&#10;hVDaFeiQd6CsuRKljeWoEzSiSy6Brc+Dc1ev4K0PPsDHP/4cpy9cJtiZxMTcHAGsEaXV1Wjv7qJl&#10;PWaXFwgKP8RP//yX+PRnP8Xnv/o1fvyLP8ftl1+Dd3QMjYIO9NLH+fbLd/H2h+/z9n4sysjkGnBD&#10;oVNwkBPSB11lVPIq3oW1BawdX6dzXuLnnL10ET1yGTKys9EtEcPZ6+FRQFY9vHXqBIamxqEy6aE0&#10;srZ7GoJCGeW9Ct0yMcpqq5GUkYbIhDhEkWqa6jnMbp/eJrC4wVOrx4q6VgLLxioOiCxKyaCQRR7d&#10;ZIhZlfNFAtSbd24TCH5MQPg5geFn+PhHP+J696MPcP32TcwvL2JwdBjLGys4Qdc9fmINoxN9vIlA&#10;bUsxCspTUS8oxtiCAxunJzC+7CTQ70KnupxUBseQGGNLBPxDQgKldnIehPS/imGydEEia0S/14R7&#10;927gnXdfx+6JLfT398JsNsJg0MFmYxFCL5RKJVJSUuHnF4DQ0DDEx8dz6Islg5uTk43S0lJUVhAE&#10;NTejvb2dYLEaRUVFKMjPR2pKIuJioxEfF0OwmIqCvHyUFBWjvLQMtdU1qKupR3FhCTLS0hEdHoSc&#10;zER0dzXBalfD5TXCPWSGi2CQyT6057TYBg28fZu+Vws1wXGLtAHVgjIqfx1wjZkwtz2CDXKm3GN6&#10;cryqCFoKyQFqwcJxJ67cXcbVe6s4fmEUgzNagjUW6VJyJ+z8jS3cvHcBt1+5jCt3zmD9xAKVAw85&#10;CgaMEYgzGNU61VS+21ErqCWAK0MVQX+DoAnV9KxLGyqQTMY+LCkGMRlJPAKXU12CRnEH5FYdrOQ8&#10;NIs6cSQ0AFFpiQR9XejRqQj0hKhorudtDXMrSnnbw8zSfGQQZLJq4+K6CpQ0VPGoIWt7KDdp4Bkb&#10;4FXJ40szUFp0BJStvOq5gu6jrqsZMnKEjATXhn4r1B4DZA4N5A4t5HYCXBZJ9NAzprJoobLooLLZ&#10;OzlE4KtFQU0xYunDGE8fyOzyLAg1HXBQXtuHTLD068kBpG8QgaHaLkP/jBtT62PonXBCS+99p7QN&#10;NeQU1tK7b6fyf+fl23jz7dfxCsHg62++jrfffgvvvfceLl48jwaCYZ9nn0ZlYhIMxeWwp+bBFUlw&#10;EBKHviD6WAeGwx4USgqB3dcXnsAAeAiunEF7coSEwBoUDFNgEAyBlAaHwhQaAX1YFHThUQSM0dBF&#10;xkAfHQttVCyU5JDII6MhiYiEKCwcIirHnYGh6AqJQGd4JFpDw9EcHo7GqAjURoWjKioUJWFBKI8M&#10;Q2NaEjpLitFN5Vpe3wgJOT7iyhqoWtrg1euxPj2Fs/TduHb6FC7uHMfW4jyWxkdhE4lQRiCb9vjj&#10;qHruAGQEsXa61mB+NrzZBD9URvopfRRQMdgbIrH0QQ3wlICOi60zuEvj0bZ+ts6X99YfhMEH9c8J&#10;DPvuiy/n/8PA0Ha/+ngfDBkI/l1gyNuTMaNPcMgAgIHWv4Dhnh6EwQf1qOv+swBDFvmj++NgeH8/&#10;W2fgZ6N1JnN6LHRJ4ZDHBkEcfgySSD/IYgKhig+DNjkCuuRwyKL8oY4LgYGOs6ZFEUBGcbhkEUV+&#10;/YxYuNMIDEl/GAyjfgcKmR4Fgg+LgyEDPNZ2kFURs6pk+4ASOkc31NZOiNQNBIcVvEqZtUMcnXNg&#10;asnDYXCKjmfRjMlFN7xjRpjdBJO6FoKVdoIgLY8cbZ9YwfbuMkbGCR7pg7+wPIGV9RnMLo1haWMa&#10;Zy/v4tbdKwSG59A36ibgkdC17HAPG+kjL6IPPoHhkIpgUAPXuB7uCROcYwZYCQ4NXto2YYN91Iwm&#10;ST2SCuIRlRmOhLx45FbmkEGuIsPcjDZFGzoIVrr1Ygh1IrRKO1AvbCJobEQVGSsW8bB4nbj0wjW8&#10;8cH7uH73JQLeHQxOTZJh7UBRdRWkWg0svW5MryzjhVfv4a2PP8Lbn36Cz371S/z0L3+DV99/n6B6&#10;lq7VBovHg2svvYh3PvkYu+S1m9xO2BnUEBzqHRb0jg7QtcewsrOJG/fu0LU+xEc//Rw//c2v8SO6&#10;3gt378JotaGQAKVb0gO72wVXXy+On9rBxeuXeTRvZGqUwHoCm7tbvA3i6bNnsLG9hYmZaQglIqTn&#10;ZCA0OgzpuZk80ji1MMPhj1Ufl9aWIq8sl5Y7eTtD1j6RQSGD1OWtZV7l/Ob7b+Mdyou33/8A7374&#10;Ed567128Tsbz9XfewBsEapdvXIKHQJd1WFlYncPi2iwGxuj56XvQ2F6BTHoWEQm+qGnOo/Lixtru&#10;KJUfNTkYHTC429E/rcTkihkD0yo4BkWwERTavN3Qmpvpf66CQtXKO2ncvnMVb731OrbJuA0MMBCU&#10;Q6PRwOGg+x0e4dXIRUUlyM7O4Z1BKggCq+l5lZWVoaSkBJWVlaitrUUdqbqqioNicXER31daUoiq&#10;inKCRTqnihwFguqGOnZsNYFhNZoaGtFYT1BVXIiU1Hg0EvwoNT3k/LRCpumC0iSCxiGFoU8FE5VT&#10;g1cFnUcJjUtBgCOFzCZBs7wBxa0EnG15kNuEGFv1YnpjACMLTnK+6FqqCnRI8wleGrF5xot7757A&#10;m59ewKmr01TuJbAOyLBEeXfu5ha9I7tYPT4FDwGpwamAWN0OgbQRGgIhg5scJYtkrzmFSoDazlqU&#10;EwSx6HhWaQ4yizORRgY3mj4YCVlJ9PzzeMS4sLIEdR3NkGhVaBMLEZ+RguDYSFSQQyE3aCFUSlHe&#10;WIe0/BwkZqYRXGYiIjUBgXGRCImPRjKBRGljLZoIKsUEknq3HU5yRAapbE6tLcHYa+fRwoI6ymd6&#10;39rlBP1GBeWTCXouI4GgARo3OTpOgrt+B+WjnRw+K8G1A+Z+NzmjEwTIvWjvaUd0Sjiik0NR3VJC&#10;0GfFIuXH4JSL3l8NJOSYCpUtaBXXol1WT/khhrVPxyO5apMYNQ3FqCS47B/y8PZ3n//sJ/iY3uEP&#10;P/4EH3z4MT7+5BNcv3YNzTV1CHz6OdRGJ8KcVwpnag6cobHoD4nFYDB9dP3D4PQJgs3HHx7/wD0F&#10;BMLFFQwnyeG/Jxst2wIIFANDYAnek4mLYDEkHMbgMOgJMvVB4dDRupaJtilDwqAIC4OMJA0Pgzgi&#10;DN2UtoeGoCUkGPUEoLUEpDWBgagjmKwjcKyltIquW05AWkKg2pBEjkxhPtR11TC2tsDWKYBTJIS1&#10;owWSgjw00LWKn3kK+d/+Fmp/+ATkIQFwklPgIlBwktHzUDkZytuLHvIIYv6eBnIJ2khegrfeB+Rh&#10;UJWfSfCUgT5SLx3jyUmFJzeVQCodfXQNlrL1Pjr+YbHr9dN+Jnb9fjqX6WH421PKQ6C4J9Z541Ea&#10;IBh9WP15v3t8H4kBn5tgj8lFgOdmomUW5emjcxggeggM3ew4ko0Ze5Kd8stKxzHZ6Bwr2SALgaEp&#10;MxpGAkCW7gMhh8QHZGNwSGDovB8x5NGhHNb+bA8+WMcE3kmB9CgA/KdQP+lRsPcP0e8BEhMDo/v/&#10;E4t8sbaU/1DttbP7fT0KIv9B7RH/CcSqgHk1L6v6vX9fe21G96KDVgZilDfGxEjIo4PRQ6CnSI6B&#10;MjUO4sQItEUFoyHcD42RAWiODkJHfAS6kqIhTIlGe3womiMC0BbhBzE/Lwy6jCjoMyJgINlI9oxw&#10;2FLD6Pf24LOPftebScBIcOlODEcvpZ5U1mklEq6UCDgIMl2ptO/+Nr6PHcuOS4qg46PRmxLzWzBk&#10;bQZZO0LWoYQBIeuAorIIOCAyOGTVyqzH8tCUBWMEh6Ozdi4GiQwMR2ZscA9pYHSKuVyDaoxMOjG3&#10;MIrZ+RE43fTx1/Wgb8CGxZVJrG3N48S5TZy/ehJnLu1gdXsBFreZ4NKA1Z15rJ+cxdAcARHrFDOo&#10;gm1YBc+kEf2zVgzOO+GZsnMgdE/aYezXEgRWID4vBrHZUcgoz0AlwUmrrAVdmk60yNu52pQCtKs6&#10;0SYToLmnDU3iVlS3s2hIGZpFbXATJK2f3MHJSxcpPQHX0CBq21pR1dQEo8tJUDyLicUFLG5tUp5t&#10;YfXELq6xyOCPPsW9997B/NYGZAY9bP1enL9xHW9+9CFOXLwAjdUCmZ7y1WLE0PQETl+5SOB4B++Q&#10;Ufr5X/0l/upv/ga/+Q9/g3/zN/8Zf/7X/x6vv/s+vEPDaGxthd5sxuDoCBweF+XnKFa31rC2vUbL&#10;wxibHsXGzjqu3biGu3Qfr77+Km6/eBvDEyOoqq/iVdGJ6UkEZ3UQykRoF7WjuqkKFWSka1tqyFiq&#10;eHtCBoQsaji/Ns+h8JW3X8Hd1+/hxu0XcOXGDd7Z5PT5sxxAd8/s8F7Npy+c5D3NBwn4WSR4Ym4I&#10;fcMO3sNTTCBeVpuD5KxQ1LcXUtmwYmGjHwOTOvRPqDG+aMTclp2DYd+Ekoy+lMBZBK2tBVJNLXoU&#10;dTDZerC8Pok7L13Ha6yTD4Hh2NgI1GoVDAYDpqamsLCwyNsY1tcTwDU2o6urm0cQtVot5HI5Ojvp&#10;Wbe10f56DocscsigsLi4GOXleyDY1tqM9rYWtDQ3orWl6Yt1tsy2VVWWITklEYmJMWjrbIbOooJA&#10;3ISOnkYCsBb0EIzIyYHRuGXQeuRQuuSQWbshtQohtZMTompEcXseClqyICDnqneGnue8HcO8d7+W&#10;4LKR3q0Cet9K4J2QEgDO4OX3T+HFt3axdGIAs1v9OHVtFddfOYvLt09gemkAMq2AHJZylNXnopSU&#10;W5mB+q4qAiMhb2PHJDNLIFQLqVw3kfNThaKaIuSU0DPJTkYqGdsigsKK2gpU1lairqUB1c0NqCQl&#10;ZmcgJJbeoaJ8Hk1nwNjS3YkClg85mUgkhyM6LQmhibEcEDNLCa7bmtAq6abf18BAzo9juB9ecnwm&#10;VhYwODdO9+Pk7QXVDgOHwh6DHCq7Djq3kaDaDJPXTO+wBUb6NhgH3QSGLuj7nLAMkMPCrjU+yB0Y&#10;iUaEjIJk5JWk0rvUg6XtCWycmqN3io7tVdH9NqK0LouUTe9tEV+XGzqhMYvI2WggMCxCTX0JRsa8&#10;+OSzD/EX5Ij96s//Ar/81V/gpz/7BT797Ee4dPEyWmsbEHbgKOpi6YOeWwRHchZsIeRtB0fCGxgO&#10;j18oPL6h6A2gD7JfECmAy+VPYOUf9DvaB0Qma4A/LAEB9xVEIlAkmQNC7yuMy0TL+qBg6IKDoSEI&#10;1ISEQEkQpwwNhZzBYmg4xCGhEBJQdgaFQEgw2R0aASGLNNL2DlIrHV95zAcNBKEtkZFoiYkmxZKx&#10;iUUbPd/m0GA0+/uh+cghND77NOqfeAzCI89DS4bKSoaBVXN5MhMxwKKG2akYIu2n/ZnJ6MtKJoOY&#10;DFdOMpz35aJ9bgaDBHYsZetOOp+lbFsvQaWH4NCdm0ZK+UKe++ol9THlpBBoEGTSeUyPAsP+R4Dh&#10;XpXvHuA9LC/B3O+JbX9A7Lh9MGRQ+KA8bD+DQoJJBoQukjM38QswtGbFwZLNREBIMmfHwpBJRjw9&#10;kgx5JMFhFI8Q8ijhA1D4MBh6HgGG3n8Bw0fqUWD4RceO/4e0D4asGQC7VwaFPDKYFkPPlcoFyZIa&#10;C0VkEKTx4egiQJRkJEBO74CuogC21lrMGJWYNaux4DBiw+vALtnikxP92B5xYcGux7C0A+a6Ysjy&#10;EtGTGQlxWihEiQGQJPhCFn8M8lgf6AkaTQR+rMNKL8ubNAZ9DAoZBO6BoDMtikQpHedKDd+DQ1p2&#10;s97OSXQ8VzT69iOGrEMJa1vI2hCyjies+riiKZO3L2Q9lhWmdjR2FXNAtPbJMTBh4lA4seDikcNx&#10;ArXBSTMflsQ5oIKjX8nlJgM1PErHzA7Rx9gDh0uP3n4rZgkWt0+u4NKNMzh35QQW16fRT8fp7RqY&#10;XFqsHJ/D7oUVgodR9E2aeLTQOrQHhqPLbkxvDmFifRgD872wDhsh1HUgpyoTsTlRSCtJ4lDYTnDC&#10;oFCo7UKjpAW1okYutswihgwOu9QidMi6UNtBhpEAsU3SBZXZQPAyTsZmClKdFuUNBBUEhyY3/R8r&#10;y5hdW8Xc+hrGFuZ5hHD9zCncJHC5++7bOHX1CoZmpuEYHCCDdRKvvPsOztA2tcWMxs4OtIq6YPYQ&#10;LK+v4Nz1q/jk5z/DX/+X/4x/91//K371b/8dh0KWvvfpZ5hfXoFYJuVt+NYIRKcXZjjwrR9fx87p&#10;45iYHYezj0CejOjUzCQ2ttb5cDJM3mEv6lvqyPgXIYM+xilZKUinD3N2UTaKqgpQ01KJ5s4mAgwC&#10;sj4bXANOkguTC5M4d/Ucrt6+ip2zO5iam+YRyPGZCXqWHpjsRrio4M4tT2N+ZRqj0/2YXf5t84Dx&#10;2UGMzRAAjjm4MW7uKuNtDJ0DSspPEwandJhZdWJhy4XZDRuG57ToZb2RhyTQ2dsJQqrRLa+EzizA&#10;0JgNx08u4cW7N/ESQTQDQ9YjWU+AzaqRd3d3adtxWK12NDWRA0BQqNXqYDQaYSaYZnAoFos5GDY0&#10;NHAwLCsrRW5uLoqKCnn0kAGgWCREj7gbQtbznNRFz2l/WdDRRjBZipiYSMTGRaCZRZZZ5yGtCJ3S&#10;ZjR2V6FFUotOTcsXcCh3SNGtb4fQ0I4egsMObQvKOgsJDLPRIK2C3iuFg4Cwd8KIvnEDQTEBpb2R&#10;wLCYt7Oc27RRedrA6x+dxwtvnsStN07h9Y9v4r3PX8brH97GyQur9A6q0SauQVVLIcqbCsmxyUFd&#10;ZyVvXzcw24uh+b02jqY+EzQODXp0ErSK6X9pruJRwpziHOSX53Pnoa6ZyjeJgV9BVTlS8rIRkRiP&#10;yOR4As8adCtlBK96dMp6+HpOeTHSinKRUpCDrLIiVLQ2ok0qQo9ezaOF9iEvOXOD9N6OYoTK7Bwb&#10;/mhrGZPkdNiHewlYVZCalJBb1ASHWmgpP3nksM8Iba8ZYrMGXVqCR5MWRoLDXirzg9MjvHOVxqIk&#10;J60MAoLy8YV+bJ1ZwPzGKJUrBzkW2vtgmE3vWTXds5De5W667wY0EUQ3tZWhQ1iHLlELfX8m8dmP&#10;P+Fg+Oe//jUHw5/9/Jf4+JPPcPLEKdSUVyHs+cOoiU+CKiePPuxZMIfTRz8kCq7AMDgICp1+YegN&#10;pg+xXyBcvv6U7snxewrkspMsBGJmf39SAJeJYHFPBIdcobRMgEjgaabt/BiCSFNAMIwkA0Egq5I2&#10;kHQhEdDQ76uDw3iqpXVtaCR0oVHQRcRAExkFCe2ThVMaFkkQGQIBXaOVrtfs50PLfpAQfMqZ/Hwh&#10;fv55dD/3DKTHnoeJjJiDjIWTVSslxZKxIGOTQOl9uRIIYpJiYCcxiDSTTCRLKmszRbCUkUgGMRGW&#10;NIIk2sbWHQSSrpw0Lid9j5w8KvlbsSjlvnoJOJn69uFwH/oeUh/ByMPqzU3i0b2HxYDvYXFopH37&#10;2j+XRXpcBDKsmnhfboJAvo8rkW/jUUKCEQsZYjPJlEn5QIBnpJTBoDaNnlEqPR+SnpaNBIoPRg4f&#10;BYYMSvdAinU62APDB+HwUVD3T6F/AcP/Pf0hMGRlyEH7XeTksPfDQEA4RZyx7bLgwsQQri1M4d7u&#10;Bj65cw1//u5r+BXTe6/jNx+9g7/+7CP89ecf4c8/fQs/euM2Xjq9ga1hO0Y0QphaSqGtyYK8JAFS&#10;4h1ZVjjUGeFQJodCnRQCA5UzG5Uz3jwhlUCQASFLGRRSGXNn0vtL+1y07iBgdPGq5r12iryqOSWa&#10;d2zhYDg8S0aa1E8QxsCwRVTGxzFs66ng4xuySGFzdymHQ6muhUMfg8GFjUEuFkHsHydDN6qHd4zA&#10;ipZZ9NDuIZjrM/OI4drGLE/Hp/oxPTeM46dWcfWF87wqeW5lAgPjHgIIGx9HzD1kweRSPyZW+tE/&#10;bSEjp30ADHsxszWM+d0p9M95ePvCstYipBQlIq00BeVtpRwIJaYedKoFvCq5trsBlYIaVLBewASH&#10;LZJ2Docdii6INBJ0q3s4ILaIO9AsJCCQ0jaVEnXtbahuaUZ7j5hHD+c3CMrOn8OVO7c58K3s7mD1&#10;1AmcuXGNRwxfevtN7F68ACcdO7m0iBdefQUXb92E3mGna7Ie1zIIFVKI1QpMLM7jw89/gr/8m/+I&#10;v/qb/wM//8t/g18RGP763/9HfPrTn2Pj+DavRjYQVLLev4trS7wt3+kLp0mnMDQ+iK4eASrrKtDU&#10;0oAeqRgWmwkmi55DYV5xLkoqC1FaW4SsokykkbebU5qJ4hoCgqZSVDaVo66tmjfGbxe1QqEn4B/v&#10;51FD1vmEdZSRaxRQkcFnEogEaGgleO5qRo+yG2qjDHqrEr1DbPgeN4G9k/c4Z+t9wzaYXUo+hFG7&#10;uBJyfQvlQSecg1L6vy2YWrFgfMmA0QUmMzkkBAEuembaWrqPRgxQOZpfHuJg+AK9ODduXMXm5jrv&#10;lazV7lUj37hxA+fPX4Dd7vwiWqjV6nk1M4sW9vT0QCgU8naFDAxrampQUFCA5ORkZGVl8ipmFh1k&#10;UCiViCHq7kK3sJODooyelUIuhVqlgKRHRFBZhaKSPHoenQS/wxyCzW4NwVg5KtuK0Cyr4+1dDV41&#10;B8MubSs61E3oNhFoEiDW0ntU3lWENnKsDP0yOMd0vI1h37ieHDIrgY8KemczOWA16J9SYOfSKF77&#10;8Bw++PkdfPyrl/HZr9/ER794De989hJee/8mlaldHimbIygaIQjsnyKnyq0ikNJidGkQ0xuTBGKT&#10;mFjdG/fOOeKB2qaDQC5ERWMNskvyEZ+RjJTsDN5JKbekCKkEhPEZqQiKjsTBAB88c/QQfMOD6dhC&#10;ehfkBO6WvaplFX0LRJ1o6RGim8qHzmXjMOgeY+0cJzA0R+/l9Dg848M8asjWXWMDvOczG7KmtrMR&#10;nSoCSYOcAFFBoMg6jSgJBOW8t3IVla+S5jpUdjSjmwCRVUv30fn9VDaZ49ij7oJ7wISNk/NY2Bzj&#10;w1oNTNo5HDIQbBbSN4u2bZ9d5NDIALGutQStgipoDPSM6LfWNpfw4cfv4+e//AV++vOf49PPfowf&#10;/fhzDoYbm9soyi9E0KGjqExKhTQ3H6YsgsNEgpo4ApbYJLjD4+EKI1iKjIcjgCAqgOCPK4Cndkpt&#10;BIAPy+K3B4S/FYO/PVn8QrjMPA2G3TcATh8/OEhs2UayMsAMDIUtKBQWSplYdNFCMGkNCIONtX1k&#10;vaUJEO0EhOaQSFgoNRIsaukcDcGhOjgUypAQgkg6j/bZwsJ5e0hbcBC0x45AdfR5GIN9YCE4tEQG&#10;w0plwBpG9xcSRNcLgimYAJfWTbTdQPuZWJRRHU2KDYeWHChdPEERpWxdw9fpHggizSnxX8hGBvxB&#10;2e/LQRDpZsok0OCAmEJwQcsPiwDyUWD4IAw+qP3q4QfF4OsPgSGrSn8QDJkYFLLUQfvsBAI8Ukgw&#10;Ys6I5UBoIIOrTycwJ6kJBtXMWJMYGOoeAYYPAuL/Cgz39Sio+6fQv4Dh/57+EBiycmSn/faMBHKa&#10;CNKoLJ+06vHOuVP41at38Zt338BfvP8m/uqz9/HZG3fxwct38Prta3jlxmXSFbx86wru3DyHmxd3&#10;cJL4aJFs65RbizGbHKPmHgxo2uEUVsHWWgw3yVqRBl1OHJSp4VCxMpcUCiPBn4W1aSX4MxP0WVkn&#10;F35/9J4R/Nlou522u6j8cnFAjIEn/QEwZBHDmTUvhmasvCqZQSEDQjbANYPD/bEN20TlUJsFHAJZ&#10;NTIbRoNVJbMq5n0oZKmtTw6NsRtyZSe0eglsDjL+ZgINrRh2lx6zi2M4ffE4ds9uYGZpjIOhxWNA&#10;t6KDPvA9ZAwsGF30YJDuzU0G1DashmvcgIE5O4bp90ZXBnkbwypBGY8S5lRnob67hoBQBKPXAJWD&#10;NfxvRkV7BYfCsvZKAsMa1IubOBiyauRGEYGLtBOdCjIoojY+DEdueQk3hoVVFXy5qUsAjdWM1d3j&#10;uMAGjr57h7cxPH31EjbPnMb2hXM4de0Krt57CddfvotTVy7DOzGOkdkZXH3xDq9SZtFGiVZN1zFx&#10;KKzvaIXN24vXP3gfv/lP/xH/9j//Fx4pZPrpb/4Sr737LqbmZtEiaEOnWAhHrwvOPhcGxwjCp0c5&#10;FGpNGjS1N6C8ugTtghaIJd1oI2NaVJKLVCqE6bkpKKrMRW0rA8BK1LSW8aFxmjqrIZA0Q6wScAhX&#10;mWS0LITBocPE/DhmlmfgGfJAa9ESEKroGWqgYL1Km2uQX5KDoopcVNQXoZHys7GDRR6r0NbNekY3&#10;oaG9CpX1hWSIy2gf+91CVDZk0z3kElyXQm1pgXtYhqFZLQZn1HAM9cA+KCFAUpExV/KooWtAhpXN&#10;YaxsjPOq5CvXz/MOAWwMw5WVJSgUMlgsFty9e5fg8CYGBoYgEHQRCEqh1xuh0+l4dbJMJuNwKBAI&#10;eFVyVVUlMjMzER4ezjuosCrlhvpaHhlkcLgPhgwEGSgyGQ069PW64XY7oTeo0T/chzOXyBG4tENl&#10;3IHq9hIU1mehRVbLO0M5xsy8Klmoa0ObsgECXSuHw1YCwiZFLXrovdL1SWDql8M6oOTteZe2+7C8&#10;48HksoneM8qLCSnGlvS49doWPvzlbfzoN6/hkz9/DXffu4IrL57Ay+9cw3s/eQUf/+It0tsEkC/h&#10;0otn4JkgMHLIKXVhYm0cc8cXyHlaweTGHIYXJgjOvNB7LLxTSVFNBW9HeCQoAGFxsYhLS0VSThai&#10;U5LhFx5GUHgYjz9/AI89dwCHAv2Rmp/L3wORmgBOp0EXweF+hHAfCPehcHh+mkcLWRUwgzrbYB+k&#10;VIYqWhuQXJDJB6uu62ricCjUiAn+yAkjddFyG72HdaJ2koDe6xY0ijv5b3gnBnmTh8FJL4anvVgi&#10;8N06vYTeETM5H/SBHNDRd8cKiboNQnkjVo5P4rX3buHyCyfIidWhQ1QLsawFJpsCZpsG27vrHAx/&#10;8tPP8Tk5YR9/8iOCw5/gvfc/xszsPJJSUnDomQPIiopBTXwyBASEPVGJBDspsCWlwx6fBltsMhwx&#10;SbCEhvNha/YUwlMz63AS4A/zQ2JVyFYCRyvBJJONgNDmRwDmE8Bl9SHootRGqeMYQeEx3/vyh53E&#10;2jQ66HgmO4mdy2T3DYbDN4S2B8NJkOggWHQSNDoJBp0h4XCwewum/ZRaQ8hg0D2YGMASKLpp3U1Q&#10;6A4KpHPoNwJ96F6P0v9wDJZgX1r2g8nfD0ZfH+iPHYWO4FHveww6v2PQ+B+DKuAYlHSsLMgHkmA/&#10;SEL9IQ0NIPmjJ8QPPbSNLSsJINUxYdDEECwSMOoSfld6kiGB4CmJYDaJgDWZjFhKLBypBOHpBGNk&#10;YB+UMzMRnpzk3xFry8V7dOYm/p4ehjwmTzbB1wPyEIy5SU5mOMnQO7If1O8CoY0gxELGlEULORQS&#10;3OnSCIhTCYhTwslAh0KVsid1Gv2P6QwM99oamvf1ABjayICz32SRyr3q5D0w3Ne/gOHv658zGLKe&#10;xg4qoyxaaEwmMKOyPEh8MalRYsXtwPpAL5a8Tsz2OjFo0cFFTrBBJoZW1AUd2XyjXIRe+lYNEDf1&#10;kdPcq+vBsFWB2QEjlkatmBvUY8gihEfZBK+8ASPSOpirMyHKCEdnYhDESeQEZsVCnxsPDd2LKoU5&#10;K5FURqOprMZQOY0ieCRHLjkCBtpmJKfGkBIJI8lM4mDIoJD1fGTD1bDZTfarlFm7Q1bNzAa57lbV&#10;obY9H3UkobwGOhvd1LCWVyczQGRgyNZZNNHikUKubyWoqUNNXRHy8lORX5iG3PwUZNJL2txWDYtT&#10;i/nVSS7WacHs0hIUtqFFWAupTgDPiImMjIuMjZ1Xu9lHNHAQjLLOJ54JK5xkCESGTmRVpSMhP4a3&#10;MVTYpHScBX3TvdB5tGgQ1aOwoRBlBEalrRWo6qzlVckMDFkbQy4CwqbuVpQ3VyOtKAuBUeG8jVVC&#10;Zhri0lM4xFn73ASF1/DGh+/hzuuv4AxB4cLWOtZPn8S5Wze4Ns6exuLxbcqzNcrPRV7VzKKFrL2i&#10;wemAwkj3PjzAO6Gwajmzx8U7uXz+67/Az//q3+BjMlBvfvgxbr38KjZO7MLisKOhtRFdPUKYHRao&#10;CUzEVFiYuqUEMaQehYjPWmJ3Wria2+oRlxiJeHrQRRU5qG4sQiszimpWTUsApGmj++gmKNURzA/h&#10;+NlVbJ5awQx5JDMr9CzW5jC7MsurlNlg16wd4/DEEIGpjSC0DjlFGQR+RTCQgXV49dDbZOiSEmh3&#10;VaGmqRhZhSmITAhCAnktucVJKKlJR05JHHJLYlHVnE73UQ2jSwD3iAym3g609uSjui0dUkM9jyY6&#10;BiQEp3acPLeAJYIbFlm+cOk0zpw5xaOFq6vLBHwS3sbw9u3bHAxHRsb4UDQyGb1YBiOPGKpUKg6H&#10;rCq5sbERdXV1vFNKChn8ADLOERERvEq5prqSVxfvg+E+HLJtrH2hnH5roL+PD5MzMTmC9e1V3Hzp&#10;Kk6e3+IRw6K6HOTR/9iubIR91Ii+GSfUHvpdI8Ggoh7tmmYOhgIDOSA6FkFsh1BPKS3LzR38Pds8&#10;M4oz16a51k56Mbao50P47Fwcw6sfXcBHv3oJH//qFdx8/Qy2zs/i2kun8O5PXsbnf/URfvZvP8W7&#10;n7+BO2/fIPCzoZOes8bFOmk50Tc7CM/0EHpnCNzmxjA0T/A2OwaV1cg7ioQnJ+CAzzEEREYimaCw&#10;vLEBZQ31yC4tQWx6GsKTEuATFopn6ZjnCQwikhKRXVaCkrpalDbSe93RAoFCAoXFAA2VTxM5LgwS&#10;WdUvA0IrffgYFLLIoZJ+s7azDRlleaR8VLXXo1UqQIdCiC61GCKdlN5lGQG1HD1mDbQeOzrpQ9lA&#10;gKiyGembtIET50/gJHnPJy5sY/v0Mpa3pnhzharGPEgJDrUWMaqbCmCwS3Hu6hY++snruPHSWTgJ&#10;DLvZSAfqTmjIQdXo5dg9uY3PfvwZPvr4U/z4Jz+j9EcEhz/Gy6+8AZu7D34EU9/85nfgf+gYog77&#10;IfV5X+SRav1CIYyIgzQ6EdLIeMjDY6GNiIE+gj6qTJH0gaVUR7CoIRDTEiDuSxdI0BcczDuh2JgC&#10;9jqmsCpmKwEfEwO/35Xf721j1dJ7Ym0Y99ouOv1C4CKxdb6N9u0d4887xDj8CSx9/WhfAIEgHUv3&#10;YfPd2+aifW56vnaCPg/BoSeEwJTA0BJwBLYgP179bfX1JWD1gfHIERiOHIaeUi05D+pjh6EkyX0O&#10;Q+p3GN2+RyD2PwoxwaKI0m6/I7SNtlMqCfKFPMQfirAgKMKDII8I+B0pSMrIQGhYBDI6GPpYAti4&#10;CJjjIzggWlmEgymdGV0yvgQAbg6DD2u/uvd3tQ92D4qPIcerrvfkIbHznWTwHWTwHz6eRVv2o4QW&#10;Mq5mJlpnnUv0JC2B4R4UhnEw5HDIIocEhfqMqC/AcF8Pg6E9i4Andy+aySD1QTBk+hcw/F39swbD&#10;tBh4C9JpOQnW9Hho48MgSYxGG31XW5MT0UZs0ZGXgY7CHDRTWpedhsq0ZFRnJKM+NwPNBTnoKM2B&#10;qqUKRkED7OJWDOmJybwGrEw6sDxlxZhHBrehDR5NE6ZsXTC25qMtJwKNKcHoyIiEjOyxqjgdEnJs&#10;hKnREBEY9qRFQJIeBVFyOISJIehOCoWEnBkp254cAilJnhK2B4YMClmvZFaVzHoksw4ormENjxay&#10;dlByIxlKURmqW3NR0ZCJho5C8tSboLd3804mrJ0hq05mUUQGhWw7k9ogRG19CTIo0xgU5hUQGFIB&#10;SafMrKwtRHs3m2pOwNtsKfRigsluuq6AD3LNIMY1auC9N0foPgbo+myQa/e4Bf1kgBkYsraFhQ25&#10;yKxMQ5u8mcDRSuDoQP+slwykGkUNBRwMGRTmEaCyyKGUqJu1LWRQ2NDdjPrOJoKTOpQ1VaGkoQK5&#10;ZUWIy0glgxkGfxJrjM/aWDEwfPuTD8kw38bKzhYZqy1cu/siLr90BzMba2QE+zE8N4PlneM8anjq&#10;8iUOhTOrK3S+kYNh7+gQh0zWqL9vbJhXNbPeyG99/DGu3H4Ry9s7lIfjUBkNqG9uQGlVKQxkVBfX&#10;FqEza1HfUovWzmZIlGICaxPcA3bYPCY4PVboTWpU1ZYgkzxfBoXN9L8KZc3Q2lj0lfJtWA+dXUT5&#10;2gqNVQTXEHke25PYPrOChY0pLG7OYH59BjPLU3y4GjasDZseb3ljEX1DHpTVFCEzPxkyTTcfXJmN&#10;Ozm12M+NcjflPeul29RRw8EwnsCQdT5hY1u6h7TkRHTxiGFtWyY6JMWw9YugtLDODqnIKYtGc3cR&#10;LL1ijM1bsXN2Bjun5zA87iAwHMWlq+dw8tQub1+4Qflst1s5+L3wwgt48cWXMDw8yquR5XLW6WSv&#10;Kpm1M2SRw66uLrS2tnI4ZL2Qo6OjERRE4JqQwKOHtTVV6BS0f9HGkC2zlLU9rK+t5h1Q9DoN/cYg&#10;pqbHsLq5jJ0zm7wtJet8klWWguKGHF51bKX8ZWCo7ycHR0+Oh6wODdIaDodt2kbUy6pQSk5Vfn0q&#10;lcs0Km9ZEGsaMDilx+bpYXIiFnH1pRWcuT5N5cmKVYLEK/fW8daPr+PTv3gFL717ATuXF7BzaRHX&#10;Xj6FVz+8iRffuYpLL53BiavbsAyaeHtalUMNXZ8RbOgXgVaCHosGevJMrcNeeKZGeTkV0/+UV1WB&#10;gwQNx0LDCAoJVilPuxRyehb0zna0o6aNnCWCxaySYoQnxuMoAQWDw+LaGnpPapFTUYrC2kpepcyi&#10;hwwQjeT9MijcF4sa9k9PEjS6eY/lipYG5NeUE1Q2ERh2oZGcMtZTmUUP98GQtTG0jfTD2O8mB07I&#10;O7OcuXoeL7/1Mu6+eQcvvn4Ll26cxMr2NExOOX2P8lBMzmFNcwGpEIMTdrz14Yv4ya/ew+VbJ8h5&#10;kaCzpwFiWSs6uhpgsetx5dolvPv+u3j7nffw+U9/gZ98/gtKf4kXX3oFXWIZnjnqj298+3E88diz&#10;OPCDAzjw9cfx/Fe+h8BvPI6EJw4i68Ax5D53DHnPHkbBkwdQScvNvkEQBEdAGBJJikBXcCi6CAiZ&#10;RLQsCwmFgYDRwqp5w6JgC42AJYj1ViaQCw7jw98wULQQ0Jl9AmA6xsSWg0lBMB0NgJHuy+xDIOnL&#10;Io0MKlmUkICQpbTNzntKBxDk7UUbWVW0kwGhrw9c98WWHQT7DgI9ljr35Uvb/I7RNY/B5n+MgPAo&#10;pXTM/baSvA0lwSRfJ8BkHWlYNNFA19PSOQq/o5DS8VwBPpCQ2LLYh+CQwFHERBDJUrbe5XcQ3f6H&#10;IAqgbf4MHg9CTHApCzwGeZAPVKF+0IQFQBseCFV4ANQRgRwYjQSKtpQYONLif1+pDBgSeJWsk2yM&#10;i76F7vvaA8n74Mf3M0NOBj3jt3LxSCRB4P2IIYsO7osBoZlFVsi4mtJYR5IYHmXRkVFlbQn3pSEI&#10;VKeHk3EN4WDIooWaDNpHhprBI4ssMpB8UAwQ9+Awln6X4IJsJLs/3laNxICDwQeDkP3hZRjMDeUm&#10;k1IwnJdyf/l39TD8/V36pwBDNnNHH4NtBkyUlwzS+JAtjwBD1t7tUXoY/v4usV64j9KjgfHR+kef&#10;z+7jAbHhZFgZ2itHVO4IDPdlzkqBOisdyqwMKIgrpASAPXmZEOakQUjLwvwsUja68rLQmZ0OQXoC&#10;enJSoSzOhroiD6qqfGjbyuBQNmHI0YNeqwBmdR2cukaM2DshqEpEQeIxlKYEobWYfq+rFm767imJ&#10;fVqoXHXkxaORymRdYjDqk0IgK02DpbkU5oYi6GuyoavOgrk+D87Woj0wXD0xzmc3YRHBsoZ0dEir&#10;+PA0rEqZQSGbGq+uo4AMeTaKqpNRWJmEps5iGBwiDoOsRzKLHLJOKSxiyKbvYtHD3kEjlOputLbX&#10;QK7sgsHEpg7rRl1jGQpKMpFFoJhTlIaapjIodGKY3GqozGIIFaxdXy2UViGPGg7OOnikkIFh/4yL&#10;QNEL04COz5dc1VnO507uULbyiKF1yITB+QFIzRJkV2ahpKmYA2FBQzHqxE0w9Jsh0kn4cDU1AjbP&#10;az0fz5BVKUsNbAgQGcrqqxAaF4Uj5OUGx0TwmSPmN5YJCm/h/I3LZMh3sXvxDK7fu4vlEztkEN1k&#10;CIewe+kCXnjtVdx7520CyRtY2NyAzdtHMNQDOauWJBi0eT2Q6TUYmBzj1cyXXriFleM7GJqa4bL1&#10;9UPQI0Z+SSHyS/MIAM33O5uwqdTcGJ0awsLqDOZWpsAGD1eQ8dcalGhsqUYueSgV1QUE2+1QGrp5&#10;FMVDz4dFfmfW2Kw2ZijNHQQAdegkcJHpO3j0cHp5GKs7C/Qs2XBBSji8bJBrNqPHEGxuCwfR8rpi&#10;VFABY+0KT1/cwubJBTLCDtj7NHS8jk9tKFULORQm0MewubMSs6sDuHpnF2euLBMUq1Hdks7h0Duh&#10;wuSKFZ4xJXq07D6aqLxosHVmAheurWH9+CTcdL2p2REy4hdw6tQJzM/PYmdnm1frMuhjEcN7917G&#10;+PgkH7iaTY2n0+mhVqthMpk4HHZ3d/POJwwO2fA10THRCAkNQVpaGgdFNjTNflXyfmeT/WhhfV0N&#10;mpsaeFtDp9OOgcFejEwMYWRqAEY7/S/NJcgqTUJpUx46VFSuvCr0zjhgG7Pw9arOEpQLitGmbuLR&#10;wsruYsQXRSImNxjxuSGIzQxEfkUCla1cchoa4RmRkXPmwPmbc7j84jI2zgxi49wIzr2whFc+vITX&#10;Pr6Cy3ePY3F3BIsnxnDu9nGcoLxaPTNP63NwjNmhcqmg8ejRY1agVtSCguYaNCnEUBNcGfp7YRzo&#10;g214mJwmFxrFYoQnpeIwQUtCdjY6WYSV8rWlp4fArQMdrJ2mXo82qRTF9fXILi9HJeWjUK3kMJiY&#10;m4l4+rg1ijp5RFDF2rf2ub5oW8iqk5kGZqYIRr1QE9C3SXtQVF/NB81u6enkcFjV3kDvIeWRQkj5&#10;1gOBRgqZ1cA7nzSKBLwN49aZHbz42ot47b2X8cYHrMf8DZy/so2puT70kFNSVZeLmsZ8tAgqcPzk&#10;PH7yi3fwy19/hKs3T0BDzmlDSwmfu12u6qYyNYYX797mYxe+/8FH+PSzz/HZj36GH/3457h85SZq&#10;mwT44eEg/OBZHzz9XCCeedoPzz55DI9//Wk89qUf4Af/+pt4/I++gaf+5Bt4nnTwj76Go5QGfOW7&#10;iPz2E0h8/ABSniA99hTSHn8amU8dQP6BQyg5eAStR33RRdAmDSBoCAmHmnUiCYvkUUZTRBT0BI4q&#10;/yDI6Didf9gX0hP4GUhG3xCYCABZ5xTerpCJttlpnclGy7ZjBI0EkfajfnAd84eL4NDl4wv3MR8u&#10;1zEGhXuyPSA7Ad6+bH57svsRXBIMss417vviHW0IDO3+/vT796uYCSrVvkehCvSDimBRSakyaG9Z&#10;6nMUPQSETJKjeylTx6Gn0Xn4ADqPko4cgODwM+g69AyEtK2b1sVHn4Pk2EFIfA9DzCKRfkfQQ7Aq&#10;p+uqw4KhiwqFMTYCJvpOm+OiYUkguEqM2auCJkBkYqDI5CQDy8TaLHqykr9Yf1gOEmsTxiKSrDfp&#10;g7Kkx3IoZCBoIDBkQLdfdawhIGRRwX2p6PsnSw6GPJWec1oYVASGDA51mdHQkxgcPgiIHAwz6d75&#10;OIgEFgRRrPqaRShZBIqJzYLBwIp1QNkHQ6ZHAeG+HgS//5X+KcCQicHhF9E0Bods+V/AkMvJeukT&#10;+Dnyc2AryIGlMAemwlwYikkl+TCWF8FUUQJjRTGMpYXQ5WVAT9LlpkKekwxRTjwEebEQlCejpzkH&#10;PW25kHcVwKapg1lVhYrCMMSFPoX4iOdQW5IMh74bwy419MQ9rSWpaCpMRHlqGJICn0FBHDl35DAf&#10;n3JhfcyKMasII2Yh5t0ybBIzcDCcWunlg1kXViURGGbw9oQaWxevQmbtDHu0TTxiWNNG3jmBYWZB&#10;JCobM2Fy9fAq5OFp6+9UJ7MoIuuhzMBQZ5ByOBwm6Ni5P6bh2KSXPtT1KKrMQWV9MVq76qGzyGDm&#10;YCjiEcP2nhoyVK0weOj3De1oELEpsMohoH0yAp5WeSMq2ktQ212FZmk9mnoIdjQdvCp5aGEQbfJW&#10;xOXEIrsqGzXCehQ2lfLhalyTvbzRe3VHHSra2AwOlKEtNRwMtQ4DjC4r/XYX4jOT4RMaQGAYzkHR&#10;4LRgZnUBs2uLmFpmDf+XML22AvvQAFyjwzh9/Sre+vQTvPXJx3jtg/dx+splMvbDdC0xSglAOmUS&#10;ujYZb7OBjxcn1Wlg9rj5MDgaqxUai42AeoDAehAy2ldaVYai8kLe8/jqrSu4cvMSbr54HdduX8bl&#10;m+exuD5LINaNkqoCFJfnEhSmobQ8B92SZsh1XehRtUKibeEDlU8subC8M4zF7UG4RzQQyOh/bsoi&#10;UMuj3xYTwE5ifn0C3QoBcktz0Cps4UMH6S1aCETtZHSrUNVQgSbKMxbdHZ8dIDAdw/icF+u7s1jb&#10;IR2f451PMvITEZUYhMqGfIzOOnHz3mncee0swfQ4RKpq+s00glU5Ns+OEEhPY2TOAuegko614cSF&#10;OZy/uoapeQ/0ZhkHw2sE4gwIp6cncfLkLp/5hIHhzZs38corr2JmZo6DIWtjqFAoeTTRSvnJ2iGy&#10;Noas8wkDQzZ+YVRUFEJDQ3m0kFUtNzXWf9GukIFhR3vrF0PVsH1MrDOKyWSAd8DD2xj2Dbtgcmj2&#10;mj1QmRNqWvksPI4xEx9CSefVUHmsRVl7ISqFZbzzSZumESXtecikd6egkeC9LQcFNSkorU9HE73Y&#10;rIpdZW6Ce1jKB7e+encVJy5PoG9aRU6QEVde3sIbn17DzddPYmbTi+nNAVx4cQfHLy9jbmcCo8tD&#10;GFoaxACVe1aFrHYbUSOi97m1AW1aOTR9bmh6XZA7bJBSvmjcbijsdgK+RhwjKDngH4is8jIOhQwE&#10;G4RCCBQKAj4rZATZrRIJmgkkRVotrRtQ19WB6PQUJJFnK1TLORBqnVSGHRZehczaG7K2hmNLc5TO&#10;EiyOwtLfB7nZiMq2JuTQx6++i/JFJuRQWNxQiVphM5oknWimbY30/lV3tvLoYoOQ3ul+F5Y2l3hV&#10;8uUXzuGFe5dw52U2APsZnDxLeUD/+wg5KUwMBhkU/uVf/xhvv3+H7zPbFTBYFBifGsTV6xfxwUcf&#10;4K2338Ebb76LN99+Hx9/8hN88unn2No+ibziGjznFwufsHR6/9NwyD8RR/2ScfhoLJ47EIZnnvTH&#10;048dxjM/OIjnHjuIw98/iGe//kM8/qXv4gd//E088UffxFNf+hae+dI3cOBPv47n//QbOPzVb8Hv&#10;K99BzDe/j+TvPIYMgsb8p55D2YEjqHz+KOoP+6LNPxjdYRHooechiYiBIpQUEgtlcDRUJG1oLLQh&#10;MQSOYdAGEpwER8IQRGlAGIy0zeIfDltAJBwkO63bCRIdvkEEhQEcDt1cvrS8Fym070MhQR3Tb8HQ&#10;l8txXwwEHwRDLr8AHjlkYGi6D4YapiB/ujd/nu4vK2m7jOBQznRsL2XrEt9DkPkfgSyAthHwSQkA&#10;e44+D9EhgsIjBIVHnieQfB7SowchPPQcug4SQJKEh+iYIwfRw6uv2bk+HERVIQHQhAYSbPsTOAZA&#10;GxkMY0woQWMELIlRsCezwYAT4Eolg50SC2dKHIdI1p7xQZmSfyvWNuxB6ZPDoU3ZA0N9ejTUKWG8&#10;6ljFqo8fkIK2S5MIDFNCoEgLJTD8bdRwL3L4WxlIpvtD2ezDoZMAYB8MWdSQgSHrEMPAqi/rPhxm&#10;JX4BdY+CQqYHwe9/pX8qMGR6EA65HgGGjwK9f6geBXVMjwK4P6R/9PnsPh7Q3wWGrmw23BHZP4I9&#10;V34GHAWZsBZmwUjLJkrNpbmwlOZzWYvzYCNgtBZlwVSQAS3Zd0VhMjpyY1CXFYaKzCAUpfmiJMsf&#10;TRWxaK6JR266DxKinkVU6DPIy4mBySDC5KgDTpMM7Q2FqCpKRFa8P8L8nkRmgj88ZjFunF/BhZ1p&#10;zAzrMdmvwsa0DSeJB7/ofLI/mDWbqmtswcnHNty5MM/nUWZVzFq7EEJlHZq7SlBen4G6tnxorV0c&#10;BFlnEzZ8DRuyhq3vD1ljdsqh0oig1ooxTjB49foZ3Ll7FafPbUFrlKGxvRpCaRuvnlQZe3j7N4m2&#10;nVd3itXNPGIoNXagRVKN3Op0JORGIbUoAYV1ZFgbclHSXIAGcQ3qRdVkbEt51NA2bOFtrGq6ajgY&#10;5lTncDAsai5Dh5rud9rLe0FWtdeSkarhYFhcV8ark1nvZJuXjJzNiCIySsGx4Qglr7SkrhJsXmI2&#10;R3H/xDCBTC8BswMGl4PuT8+jhawDyguvv4abr7yM7XNnea9khdGAktoapBcWoLyh7otx4QRSMV9m&#10;vZ+75DKCQzevQh6bI/BcXcfk4hzUBhWa2ht5G797r9/F2x+8ibfefwMXrp7l0UK1UY7ckgzEJIUj&#10;hwpNm6AeVgKWoTEHrB41lMZOysNGgvoG2AfkmN3wYOPMGKZX3VCa29DQWcjHpvSOsw4Qk7wzRX17&#10;FfIJLtkwNoMTA7yNIQNTdi89Sta+sYvD6OA4XWt3AacubOCl16/h1r2LuH7nApY2ZlDTVIIE8prT&#10;82J4r+Qrt3fw+vvXcPXFLcpbMTkWcWjrKYRrRIq5zV6MLzoxQOVrgsrc0tYQds/OwjtshEItxPTc&#10;GK7fvIL19VWME1ycPn0Sbjc9HwKUK1eu4I033sTKyhpvY9jeLkBnp5C3LWTD2bBp81gHlI6ODj7r&#10;Ca9Kjom+D4YZKC8r4+DH2hUyMGSAyKqSGRgysahhIz0ztp2BIYsYjk4O8V7Jw5MEiKOs44UF3mkH&#10;Bubd8BIEW4Z06KCyW9ych7y6TJQJitGuaUK9lPK1ORPFrbmoF7Ne8w0EW5U8Ms+guH+CnKkhGUbn&#10;DDh9dZqD4dSqBZ2qEnKC6rB2dhgvvnMWt98+i+3Ls9i6SAB9h2CZ8ss8oOUzrYyujGJ2ZwELJ1cx&#10;sDgOKTk5LRo5hBY9ZC4bhPQ/tGvV5BwpoaS8MQ8NQaDSIiI9Cz84fBjHwiOQV8UieT0Ee2oq10aC&#10;PSd0LhePHLJoosRgQBOBclZ5CTJKClAraOURPVZlzOCQVSkzsXUWNdzTJPomJyivRjgcsp7M5c31&#10;XGz+5P2oYUVbPcFgM5rl3WiUEDB2tSGvupyrrqMRErUEBgf71ri4E3Lp+gncuXeBw98Hn7yM1966&#10;wUHxxZcv4me/eh+/+bc/wl/81ad8/43bZ/lUjecunsCt29dx56U7OH/xEnZPnMG581fw9jsf4s23&#10;3sfo2DQS0wpwKDANQfGl8IsuwpHwAhwNL4QPpb4RufAPz4YfQaNfaBJ8A+MREpIKv2MEjc8E4anH&#10;juGpHxzGk999Do9/84f4/ld/gO99+dv47pe+jce+xKDxK3jyj76MH/7rr+DZP/4qDv3J13HsT/8M&#10;AQSOkd99HGnPHEIRgVxVYBhqfUNRdywYdUcDUH8sEC20LiAI7CYgVETEQRuTCH1sInRRCQRhUQSJ&#10;0bCFEfhEJcMdlQh3BIEFHe8MYG0PCRDvD8TN2hQ6CeiYHEwBe+IRQg6FtI9VQfNII8Hkw1D4B8BQ&#10;xxTg/1sRFLJU4+cLFR2jfkBsnXVaUQf7QhPsx1N1AG1jnVlIGr/fleTIIYgPEyAefA7C5wkOSd20&#10;zCQiUBQTKEqOHoH02BF0PvcUBM8/ha7Dz0J8jMCSVU8TfGrDAmGKCYOZHH0zpdZ4ArLYMOgJHvel&#10;I2ljaTk+HLqHpE0gCEyi/QSHegaGqZFQJoVwKUjy+5Ldl4TAkEUNFaytYfpeO8M9OIzgHVEeFB/K&#10;Ji0S5vQoDof2zFgOhY8CQwZa3ozfwuHvViv/fxcMvxhPkpZ5tTIDRALZR4HhH9KjAPAP6VFQx/Qo&#10;gPtD+kefz+7jAf2dEUOmrL3URnljobwy5aUQGKZz+DMVZ5IIFAszoSdYVFE+yuk6PRmxEKXHojMz&#10;Cs0ZBIXJAShIOIas2INIJxDMSzyCokxfZCUfQXaqL2KjDiE5MQRq4p2FhWHMTHlh0InQ2liIjJRg&#10;BPj9EDmZkRjs1+HmtW1cODuPOQLC2Qkztte8OLk9uAeGbBo8FlliYssbp6dw4dYmLt3exrkb61je&#10;GeXwyKqb2eDVUm0z74AiVjVAYWjj23jV8YieDKaBL9u9SlicCpgsSh417Ou34sSpNVy7eQ4bbDBr&#10;p5a3SWPtDFkVpFTTiW5FK4SKJj4VnsrcRcaGDVdhIKNigsreg8rWYuRUpCG/JgulLYU8asjmSWY9&#10;kwsb8smYVEGoJUBQC5Bbk4vkwiSUNpfwTicMDFnE0DHuhoSgilcjk2oFDbxtYXF9ORq6WJs8IxwD&#10;HrSIOhCTloiopFhUtRB09TnRNzbII4pCRQ+qW+vBBgQubapHK4GF3u1A/9Q4FrY2+DA2bKxD1umk&#10;tL4OiVkZqG5p4u0LZ1aXuCaX5gk0JwnKtnDmylVcufMibty9hxdeeQ3X7tziQCiUdGF0agQv3L2J&#10;2/du8R6xrF2hQNyC0uo85BSnobKu8H4V2SBOnFnD2Yub2Dg5R6DloXsVE/xVQqKrR++4CrObLsys&#10;u+AYYnMTt8E5rMbcxhAfGsji0aKjh/VW7sLQVD+mFiewsrmCzd1NzK/Mwd3v4HNeS1RCHjGbmBvA&#10;ytYMLt04hRdevoQXX7uOk+c3Idd1o6I+Hxn5cahqzsXqzhheeecyLt/eIADUorYtg/ItBZ2KMnJC&#10;RHDRPTA4YmMdMjjcOsGqkXWQ0bNibQyv37jMO56Mjg7j7NnTPGLIwPDy5ct47733sbNzAlKpnA9Z&#10;09REzgSBDxvOxu0mAKZlBoYtLS0cBOPi4xARGcEjhiUlxbxXMgM/1gOZRQb32xfyiCEbv7K6io9r&#10;yKbhmySnYGl9AVsn1wiKl+j/msPKiVksnZjG2OoA73witdD/LihFZmUyMiqSkNeYjQZyaprJoart&#10;KUdpWx4qBflokVagQ17Nna25dS+pF0MzBsyuOXDi0gS2zg3DPSqhY4oI3krgHJNi98oMgeEZ3Hzz&#10;NC7f28HWpXnYx3RokZHDoe+Ec9KFiY1pLJ/bxOLpDfTOj0ND5VjqtKPbYkKrRoU2BnxWK4wDg3S/&#10;E5DbnMiuqsWh0DA8cfgo/CIj6d2q4VBoHWAdSPbEIocMDJtEIsRnZyE2Kx11Xe1QOyww93vgGBng&#10;YMgGumbRwGZxFzqVUj7odbOYzcSiJCBksKmjVIWajlYU1FbyuZjFeiUESjHKWmpR3ET5rSNn0mmB&#10;rteBbq0STd0ClJJjxqZvrGxi42I20jtgxuIaa/M5gQtXtvDeR3fxyY9fx+vv3MKLr1zEOx+8SI7U&#10;HfzoZ2/hox+9hjfeuY0Ll09gaXUWy6sL2KB3dG1jE+sbx3H23GW8/8GnBIuvkgNrgk9wAgFgAcJT&#10;auEfVwW/+Cr4xFVSWs2XfePL4BdXhID4QoLHAgRGF8AvIgc+IRk4FpQG36BUHPOPx5EjETh4MAQH&#10;nvXHgWd8ScfwzPefxQ85MH4f3/vTb+J7//rrePxPvoEnaflJSp/+02/g4Ne+A99vP46gb/wAQV/7&#10;LgK/+k2EfO3biPrmD5BI8Jj1xDMoee4Iao4FoMEviKAxAI3P+0JwKBBSf4KPkFjow2L5EDWW0GhY&#10;QyP5/M12esasVzLreOJiPZCD90XQyDujsGFxGBASOBKIupgIUv8+YGhgUOhzFHqCzoelJdjU+Pj8&#10;rhgg+lMa6AvtvmhdF+ALfaAfDA+IrWuDAuh4XyjoN6RHDkNy+BBkBIIs+si28WjkfYkOEzAeehZd&#10;zz8NwYGn0PHsk2h/9gl0Pfc0weNBKPxZlbcPtCzCGBbA2y/uS0lSkDQxZFQfVhwpIQTaJIJJAjjW&#10;nlARH/wFED4IhSxa2JMUtAeHLGrI4XAvarivB8FQk0zAmcKAMwImurY5fa+9IYdD1uaQAcc+GBKM&#10;7INh/z83MMxjY06ywcnZGJNsqCECQ9rOelkzserwRwHeg9qvOuf/8yMV+4UeBXVMjwK4P6R/7PlM&#10;fx8wtBMQMjlYSvlizU2COS8JhvxkGAvSYChKh76IRQbToaJnJ6P9UtomLUyDvCQD6spsaOsLoGoq&#10;hLQxH7K2Qkha8yGoSUN7dRIq84KRkXgQWSn+iI0+wsFQruik790UTpxcwdiYEzJJE/JyohATfYxs&#10;YgnW10dx5/ZJnD41g+kpK8mCrY1+7O6D4fCMDTavAnpHN4cJFgFc2BzC9tkZHD83x407m/5uaHqv&#10;qphNedcoKERZXSaqm/PQKa0hsJDRPgOc/VpY3ArY+tRw9RthY/OeWlRwekz0MZ/Bucu7mJwbhkIr&#10;QmlNHkqqcnlHCZG8jYCrBSJVG69OVpq6yHBK4Bm1ELyMYZr+CbVVgnpBBarby8gwVUBJsKh2StEo&#10;rkFBXQ7ya7NRWJeLvJpsZJalI7cqB+Vt5ajtqkVhYxGPIsqsCnQSSFW0VtM1GtHY3ULLbPqwGtSy&#10;mS1cZhg8VtQL25CSn4nMkjzUCZqhtumhd5rQ1iNAYXUJ8isKUVBVitKGarRLWDRVQrClw8jsJO6+&#10;9QZee/9dyrsz6CFDyAYPbid4XD6+xYeoufvW6zh37Qq2T5/C9Rdv46XXX8Urb79JegOvv/sWrr1w&#10;Hd4hgtP2RpgJVBdXZjFNhl5vUaChtYzyLIOAuhpmh4IA0on51WFcvHEcV2+fwMlLy6QlrJ+cIGMt&#10;Rn1XHhnoYgLrVmjdAtiGZbAMsraYcgwvOjCzOQDvlI3+NwWMbg36Jz0YmOqDnUDeO9KH5a0lgqEN&#10;DIx5oTGzsQmFaBc1kGPQSk5BNzkCFpy8uIbr985j48wCAagVPbo2VLCoWWUi78h09voqzlxdxtSK&#10;k8qYAFJ9PWSGBpjcXbD0iSDXN0KsrEH/qB7HqZB6B00QS1swNuHF1WsXqQCvYXp6GmfOnEF/v5e3&#10;Ibx06RI++ugjPpYhq0Kur28gOGyiZQVcLhcd1887ojAwZFXJFeXlfP7kkJAQpKeno7SUtTGsIyCk&#10;siaXQyIWExh2QdDejjYCyaaGBlRVVPBlh8OGueVZ7Jw9jp3z21jamsUMgckU5fv4shfucRNk5k7U&#10;dZchvy4daaVx5JikIr8hA02SKmj7JLCMqNFO/2N+bTKVx0KI6P/3jOtx4soiNs9NYnl3ECcvT+HM&#10;tRmsnuil69O7NsamuKsmeKrAwJwWO1encO7FZZy+tYSFE4PQs+crKkW7qgkqlxK2USfG1+ewdHob&#10;swT0fQsz0Ho9EBr1aJbLIDabYKB8MQ8Nw0RwKLM6UCsUI6O8Cs8EBuE7zx5EUGIS2uUKOEbHYB8e&#10;gc7j4dXJLGqYQ/nxXFAQ4gpy0aFVQdvvhnHQS6DZC6nZgBwq5/7R4YjLTEVaQQ4fJDsoJpLSBCTm&#10;ZCKvgt6XumrkEjzGE1yy4aAEMjHBopzeMXpG7U2QWfTonWS9qGfgGh2BqdeNDokIlQSGBRX5qG2t&#10;gMXFHJM+DE/ZMbnQi8u3dvD6ezfJqTqPKy/s4tKt4zh3fR037p3Bndcv4dqt05iZHYbdYcIsvZ/M&#10;wWDjYN6+dQdvvvUufvGrv8TpizfpXe6g/y8Jfgm1CM1oQ3BaG4JIAWmtPGUKTG0mNdFyI+1vhF9K&#10;PXyTanEsoRLH4srgE11CKoRPJMFieBZ8QjN4lbRvSAqO+sXhyNEYPHcwAs8+E4gDTwfgIKXPP+WP&#10;p39wGI9/82l872tP4AdfeRyP/el38IMvfR3f/5M/w2OkJ7/0TTz7p9/Cc1/6Ng5+5bvw+dr34Ufw&#10;6Edp+Ne+h6RvPoHcJw6i/IAvqp7zQfWzh9F+zB/dBI9yNgh2GIFHRAT04ZEwRUbDEhMHa3QszLTO&#10;puWzBofDEhQOGxsn0S+Ed3Bhw9+4A0Pg9g+Bi83kwoCQja9IUMjaGPJ2hn6+JB9YCACNx3xhOEZA&#10;50NAx+ULHUEgk5aO2ZfOn0UYj8BAqYmg0BxMgBm0L3/a9lsZaJuZwNAUGABjAF2bAFHHoTMAegJc&#10;Q2AgdJTq6BgGkEq6nz35QErw2P38cxA880N0PvVDCA8cQM/B5yEjuFT4sGF2CDZZT2n6fSVJHuwL&#10;WYgvVGGBBIl7UtxPVfc7vxhYb+kEArpEArq4UKhiQ6CKJ/gjaFQkEgASOHIlhkFOxlnGDHQyradF&#10;QpFCMMmqmwkAVbSuSdsb81CbFAFtYjiXjs4zJEXycecsfPaMmL0xDhl0ZMXzwYe9GfF7EUMmBocE&#10;IIOsajl7r3p56B8odo43LxG9D8lLcLI3w8yevFkEfAQ5fex32Xn3Z6HhUwUS0LhJLpKnKIuUDUde&#10;Omw5KXAS+LDtDjrOTnIW0nZKLXnJPLUT/Jjpt7T0/xrpfzMRbJkptRFksd7grCOOJ5t1YiEozo4l&#10;OI6Cm/KPQxnJlf6QOJwx/RYye+n8/Wnr3BkElekEl/R7/Hy2jcTyl4vO5Z2Y7kMe67jErrvXSYmu&#10;Q3oQJF30TNi1XPSc+ADSrDkAyZ7LpkVks+DQ/0P5aSlIgqUwEab8BGiyY6DJS4C6MAUKyh99dQHM&#10;DWWwNJXD3FgOXWMpLD2NcCkEGNKLMeVQY4Hs4nS/HuPEVhMDWkwMqtBn64JV04DmmiRkJfsiNuJ5&#10;hIccRDKVQZG4GUPDDkxN9GGE7LlS3IISAvSM5BDYjCJcJrv9AjHD9vEJDA5pMUK2en3Vi+2NgT0w&#10;ZD2KWbtABnysqri2JZc88zLeuYRVC7NOJawdITuOjU8olNeSB5+N0toM1LTko0tWzzshuAb0BIVk&#10;oHq1GBh3YHTaS8beA6fXyqdP2zyxiut3LvIqRxP9o2wsvPLafDR1VEKiFoANqbI/tAqbA5bPA0sw&#10;yOZCHZv38mmwGjsrORgKlI3QumTQOGVkyJpQ1lyIwvpc5NfkkIHKQC4RdnFDEaraKsj41SK7MhOJ&#10;9GAK6gpRVF9KaQnvmczmbq0TtqC6oxHVgiYINVJ0KEQoJkPExlwrqqtAfWcLupQitIrbUdNeh7KG&#10;CoJBAaxeO3oJmEbm2BA/Q3AO0v86SIbqNpsO7328+MarBN2TfNBs1saQTbP3yc9/inc+/RgXb14j&#10;4NrFhWuXcP7KBZy+cAbbJ7e4JmbGCIw6kZufhQqCz1a6N1ZVXF1XgMbWYqgN7QQqfTh7aRWXrm/g&#10;+ku7ePXdK7j58ineycQ5pIChl40TV4sWSRHExnrIbfQ/aKsh0FZBbm8jOJBjaMmBkSUXzP1sNoou&#10;OIZMGFschm3ADIlexKfM6x328GFsxgjmbX1GKiM9qGWw3VbKq/3Z4MInLq3hHBnjxRMTGFvpg75X&#10;gpaeCuSTJyMgGBqdt2PzzCRpgiC/D94JDax9bNicbg6HQlkZOkSFGCSHZPf0LAaGTRD1NGFw2IlL&#10;l89hc3MT8/PzZNDPYnBwkM9scvHiRQ6GDBBZu0I2iHVTUxOkUtZZxInh4WE+rA0bx5BVJe+3MQwk&#10;Q5Kamso7ozTW1xMQ9kBFYMlSYWcXOjsEBIOtfJ7k6opKAsUO9Hv7sLK9Rve+ABfdk9zEBkXvQKey&#10;CR3yenIuSsmxyEZBdQqVu0SUNGWhsr0Apc056FQ38Nl6Vs9MwTNp4FBYJ9wDw6FFKy7d28Hle7u4&#10;8douXv/oEl774CxuvrJOWsXuxWE4BjshVBeRE9QA24gInmk5xtbMGF4yQdfLpnusRIeqDp30LERG&#10;CawjHswe38Tq2VOY3t6AY3wEUquZ9mvoudsIIF1Qu93QEPDJbQ4IdUY0SxWIzMzB9w4exdMBwShq&#10;bIGhz0sOxBA5Xi4oLBbIKc9TCgrwpI8PkgjwBGY9FH1uaAe80BN8CtQKJBfk4RAZ8qCYCCSkpyCG&#10;DXkTGoBjZHSPkgH2jwhGYFQoAiJC4BMWhPDEWD7bShWLvNdXo6ypDl0EiVa6pnt0GK6RYXIMCU7t&#10;VnIcxPRtakRrdx1M5MRMzPdhfN6NaQLzc9c3ce/tq7j1yjlsn5vF+qkpXutx5sY6LrzA3qkFeMnZ&#10;czrM2N3Zwquv3MP7772Djz/6kM968pu//k9Y3jmHpKI6PBOWCZ/kFgRmChGc1Y3AjK4/qACm7C74&#10;ZXXAJ6MVR1MacTSpDkcTqnA0rhw+BIrHYkpIhTgWXYBj4blch0MycSggBYf9WYQxHQEh6fD1S8bR&#10;owSOh6Nw5GAknjsQQPDoi6efOoannjqKZ0kHHj+CJ771DL7/tSfx/S8/jh98+TF894+/h+//q6/j&#10;6T/6Bg7+ybdx7EsEjV/6Bvz++M8Q8fVvI+Fb30PWD55EwVPPoOSZAyh95nnerrHBJxCCoAiIQtgM&#10;KQQtlKqDo6ELiYaRZAkhKAklIAmLhCM0io/PaA1ig2oH743XGMx6VAfATBBmJig0EwTaCCbZ4NxM&#10;bNBuE8Gbwc+PQM4HegZ1wQR6DAJJ+mOHYSQ4tNA+a6AfXdcXFjrGwno7ExA+LLZ9X2ZyYszkoJiC&#10;6TdIxgekod/UBgQRUAZDR6nyGAHiwcMQP/sceg48D/nzh6E8fBTqIz5Q0++p6J5UVGZZZxlFgC/k&#10;QQSHD0h6P1WQWLW3jsqzPjwIWpKaxIbXUUWRYplCoCZwVBMwquMIAmNCISGYlNC6jEBSRgDIpEiJ&#10;gpLAT01wokuNgzohkh+vjgvn52rjwqCn443JETDTsZbUSNjSouFIZ7NTxHAw/C0UJqCfgIWvkwaz&#10;Hw1/f5cGcxLRR5DiKYjbE4FL732xgb/ZLDP9bJrCbDYdIusBnYaxwgwMEeCxKQJtdA0zgaOOflue&#10;lgBZOikjCRJa7kmOgyQlnm+T3N+uykuDMj8d0qwkiNLj0U0SEngJU2LQHR+BnsRoKAi29AS69oIU&#10;WLLYMEEEXVnR6Ceg8mZGEhxGcnBl1dWsg4uL8sRJ12AwxwcoJwD6QlkEdPcjlntRPRIDQ9I+GHLd&#10;P++LKB8B9/4g1ftiv+Fi53AopHW6T08am6P4/liTbPrEXHK6MsJhyiLoz6TnzXqp0z3LsiIgzSWn&#10;oCgW2tIUmMmeO9qr4RE1Y0wnwYxdi/leE1YG7VgYsmGWGGpu3InlyV5szA1hd20cWysjWF3qx8pS&#10;LxbnnRgbUsJt7UA72Z+crBCEBh+An+8PERcXiJaWckh7WtBaV4T60myUZyQih8pkfnI4XKYenD21&#10;gIvEEGsbwwSQBowM67G86MHxreE9MNzvNMKqhBkQFlYkIb88HuX16fQxLobK1MGjiLNEkwwQWXRQ&#10;ZxMROPbQOWxaNQ0BhInA0MAn+J+lm986tYjlzRmMzQzCO+LmbbN2zmzg5kuXwabCW9mahaPPAJG8&#10;lUcLdVYZtDYpZPoudCtb0dJdg6auSvRoOsgwEAASILaJ61DRWIjSRgKk7koOhJ2qVrTJGtFAx9cS&#10;NFa2laG4voiAroCMdSkBXxVKmkuQUZ6OaHpQ8UTxqUXpyK7I49XJrVIBqRNson/WEJ6ptKmaj7mW&#10;WZZLv1VJcFlHQFiPiqYqNHY1o15AUGrXkxHawaXbV7jOXj+P1d0NuIe9vMqZDWnDhrg5fu40LL0u&#10;DoZsqr0b917E7ddexomLZyl/VjG3soCx6TF4h/tgc1u5ZKoelFUWIDImDNH0sUinD0BNfTFE0ma4&#10;vGoeVbt97zTuvnYBd145w6tq3/nsNl588zzGFhz0/5ShqiOb8qccGrcAjjEFLEMSqF0dkNqaYR6m&#10;e5k3Y2TFxWfh6NI0UT6VQExA7hiywtRLRt8sBZsNRWNW03N10PP3UBmx07PXQSBp4s9ljIzz2Wtb&#10;uPrSSexeXiEwHOc9Zr0zFihtAjSKSlAvLILB3Y0p+q3j56exeXaCz/bhovux9glhcJIjoKmGXFuH&#10;6UUX1rdG4STngoEhm07x6rUL2NrawsICFWKCwZGREd7j+Ny5c/jwww95lTKLDDL4Y2LzI7OI4ujo&#10;KAdINmTN/nA1MTExvI1hRkYGnyu5qb4BPSIxlHLF74FhfS0988pqerEkmKTntrq9DnOvFVUtlQQz&#10;uSiqzUVORQqS8yMRmxXIexmnFEQguzyOnIosFDVkIr82FT3kbDEovHR3F8unJmi9hcNhBwHz2KoT&#10;V14+gTtvX8CrH13B259dx1ufXsKbH5/Hq++fxI2XVzC/ZSVQ6oCpnz1HMfpmlRwMx1attC6HwiFA&#10;j7kdnbp2NPQ0o5uemXtyFFOba1g4uYPh5QXeI1lLZVDjcaPboOcSUx7JbASKTjeVi17UiyQ4GhmD&#10;bz93CMHJaXR/KgL8Ppi8/bw6WW23IyE3F88SWOc21aPHaYOCrqnsdUNHgNgmlyI+KxPP+BzmM6fE&#10;pSejpIqcqo5m3nkrqyQfselJCIgMwaFAHzznexiHKWW9/6NTEhGblkznp6CEHLJ2uYigW4JOhYTK&#10;pAIyA92LTU/fHBXkeiE5lQosbIxi+fg4JhbpA0ll5szVdSqLG9g+O48Nej+2z87xZjAnLy+Ro9UH&#10;l92A+blJgsK7+PnPPsdf/uYv8B///X/A//nf/wd+/W//E/omlhGaWoKnw3Lhly5ASK4UoXlSSiV7&#10;ypEgOKfnvtgyKVeM4AIJAvNFCMjrJkjshH9WG/zSmuCXWge/5Fr4J1XDL7EKfgmVpAr4k3zj9qKK&#10;rA1jYGwJgmOLEEzrIVEFCCWADIspQFBEJgLCMnik0ScgCT7+BNl+CQSO0Tj4bBgOPBWMZx4PwA+/&#10;54Mnv/08nvzmU3jsa4/jsS9/l/QtPPnlb+LJP/4anvnjr+L5L30Nh7/8dRz98tdw7E+/Cr8vfQUh&#10;X/sW4r7zODJ/+CwKnj2MiueOofagL5qPBqLTPww9QWScQwkUI8lAU7kwRMXCGBUHc3QMrLFk+GJi&#10;YY2MgjkiEuawcJhDw2EMCIEpkIkgjYnDGYEawaHGn4ngikCQDW+j8zlC0HgMZiorZgJDNvQN04MA&#10;+Dsg+AgZCQ4fFINFg18AjASlZroPJoN/EP2WP5Tk9KgPHYWWgFDPopq+AbwNJG/fSOWQibVvVAYc&#10;g9zvyBeS7S9TeVXQPSv9jvJjFAFHIfM/SsDow4fXYZFGWagfZGH+fFxGVTTBYGQQxBGBEEUFQkLQ&#10;KIkPg5QkSwyHMjESquQoaJKjoaJvvJIMtiI6hKes6lpDcKiNZ4N+h8FEMGkhQLQRTLKZKfoITvar&#10;k1nKQPFR1cssfVj7VccPq5+AxptH1yVA3FMiicCL9nkICpl6c1JpPR39eRkEkulwECiaCO602clQ&#10;0X5VQSbEOWmQl+ZCUZ4PWemexIXZpBx05Wagk86TlRdCXlEEUWkeWrJTUE15UJsai3Z6/zsJJgUp&#10;cRAkRaGL4FhMecVgmnXyMaaTk0KA6MomoMthkTkCQhIbXogNOG7NIGcmI5avMzEg/ELZtI116iHI&#10;/AIESY8CQzZ4+m/BkKCUjtlTLMFhHB/KyEnQygdOJ6hlYMrg2U2/Y0uLgomNY5kQyHunq4g5ZFmR&#10;kNL9yorioa5Nh1NYjkFVCyZMYiz2GbE94cHJhVGcWBrDqdUJnD8+izO7cwRoE1ieH8DCVC/W5odw&#10;YnMKJ3ZmsLM7ie3j9P1b9mB0WAmntR06VT1aGnORnECO+NEnEBHhgwYCwrbmcmQkhCLa7yASqXxn&#10;R4aiqSQHXosSx9cmsLUxgbnZPoyNWTA0qMP4qAlbm/fBkPUgZlFBNuwMixCydoM96kbUtubxYWlk&#10;uhZ+DBuvcOX4GObXh7gWiDQHJ21weAkqHTKSHP1jduyeW8Xlm6exdXKZgHCIg+HQhJdgcIFPgXfv&#10;jRcIEC/x8fA8gxbeI9nep4d33E7AYCKQ0sDoYjNhyGD2qDksVrcUIz0/HglE4AnZkUgpjENOVTqq&#10;2kvRKmtAl5qMo4oNWt3Ao4RlTSUEhgRIROQsStgobiIAEqJbJ+JT4bHhaliv5NquJgKYVpS3VBMQ&#10;ViKjNAdxOckIoQIZQw86t7KQILOMz6csVIrQo5USHNRApO7B+qlN3HzlBdx54yVcv3eTQPAyGaXj&#10;MLltdP92PiTN6u42b0/IOpywuZLZINeLW+tYIjEodHrdcPQ64Blwo2+oF/0jfVDpZMgvzkRwmC+S&#10;0mLQJmhAP3kQO0T4F8gAXnvhOG7c2cEtAjIGhvfevsjB8M2Pb9I9TRCUtUFqaiaj3gPPlIbLOaGC&#10;Y4K8i2kNRlZtmNrqJWhw8uhec08V8msyUVyXiw5ZC2RGAn4CQLPLBK1FTeAmglDeAb1dRYDogGPA&#10;iKnlQVx98TSP1Fy6vYvtC2zYlDGsnZ3G5LoX3mkTzP0y6D1iWL0SDEyRYd70YmrVgV4CVQaEOjub&#10;g1oAa68Qw5M6LG/0Y3yKYEXTDrGkGQtLo7hz5wbW19c5GF69ehXj4+M8Enjq1Cl88MEHfBtb3+99&#10;zCCQgeLExATvhMKmxWORRAaCbDo8Boe5uTmoqqpCcyMBLoGhXCrjaXeXEF2CTnS0taO6sgrVFVXQ&#10;abRYWlrA3OoCPXsJsksJ+AgMa9rLqXzlI6s8EQk5e8PPJOSGICkvDHG5oVSGwpBSHA2ZpRPblxYI&#10;AE9i/dwMlPZOVLbnoKYzH7YR1V5Hkhc2cO3eNgE2OU6vbOCV907RszyLe+/t4uKdOcrTPspbD5ZO&#10;9WL5DL1HZ/uxeLIf09v0YVh1wztng3XEhE6tCE3k6Ah1aoI9G1xTI/TcR2Ea9PLIoaHfC5HRAIFG&#10;jVaFgo7XElg6eJtDfd8Ar1J+3McPT/kFIruqmiDWBNsQG35mirc7DGczo8TGolYi5pFCuduJHhs5&#10;AQSJApWCHKkSPE+G/vFnnyK4iUaToJ2/C6xHv8Zq4G1zq5prkVNWiNT8TCRlp/Gp+SISohGVHEdg&#10;mER5Ws1HCGBT9yXnpiEmLR7phZnoknXARd+K/gknRuf6sH5yGtMr/fSeSbnG5t2Yo2/SRV6NvInT&#10;V9Y4KK6dmEL/sBUTo/148c5N/PrXv8Lf/M1/wn/7b/8Vf/u3f4v/+2+Bj37yK4h1bhyOysYzkSUE&#10;dyKE5qsQVqgi8FMgtEDF10NoOaRAubecr9zbV0LLxQoEF8kRXCilbT0IzO1CQGYHqQ3BGa0ITG+C&#10;f0YTfFMb4JtWB5/UWvgkESwSNAbRcjClgYkVCEgo5wpMKKNttB7PqqYL4RNRAJ+wfPhG5CMoqggB&#10;4YXwp/WA8Hz4BRHIBmUQOCbhyLEYHDwcgSNHwuF7NALPH/DHgaeP4JknnsNT33sKP/zOE/jhN76H&#10;p7/6LTzxx3+Gx/7Vl/HDf/WnePZffRVH//Tr8P/KNxH29e8h+ttPIul7B5D55PMofo6gkaCq9qgf&#10;mvyC0BYYysdpFIdFQBpG8BgRDTVBo4aJtutCI6AnWDRFRcMUHc1B0hQVCWN4OHQhBDxBZDAJAFm0&#10;jnVQMQQHkAjsGOgFBH4BfWyWmL8LDNnMLUZ//9+RyY+uRxBoJJnoXnnUklImBoN62m7wDeTzU5sD&#10;gmGg3+DtHKnMsjaOD3d6eVBqn6NQHTtM6REuNrC37Ogh9Bx+jvem7vFhPaUPQcx6VxNISgg4hZR2&#10;+B5Cm99hdAQeRXe4P0QEij1RwZBGB0NOEMiBMIpgMZK2RQTxVEFAqaL9DBB18SEwEhiZkyJhI4By&#10;EhyyqGEvwWEfQQpL98XWH4TER4Eh06PAcIiAiGmQAJGt99+PFHoLMuDOJZjJTYWdoM9OcGfLzYQx&#10;Ox3G/CxYK0rgbKqBvbUBOkqNgmaMkRM3Se99v0mDAbMOg2YD+sgZNdF3Q9fdCadGiQH6bvRb6fui&#10;VULR1YGetmYo2puhaamFvLoMwoIstNK730Qg3U62uIsAWcyq5pPCoE4N58ME7Y8LyeaothL0sbmr&#10;7QwAGSwyaOSz3iTBTYDLOvVYCM5Yr+/f6dRzXyySyDvHMLFIIOXfHmA+AIa0zH7DRnlkp2s68ll7&#10;QTZbTjKBIgFyYiikkX4Qx/rxQaJ1hQmw1mbD0VoCd2cVvIomjNnFWBo2YnnMisk+HWZG7FiZ6cfG&#10;8jhWFkewsjyKza0pbB6fxuIKfXu9Bpj03XBYZZid8hAQTmGXHN/d01NYWfNidFQNp0OA+VkrRgjs&#10;WomTgoOeQ3DAIVSX56K9oQy5BNhpIf6oy0iDvq0Vk/Q93l2axMWTq9hYGcMMXXdu1oMRuq/hIT02&#10;6DvKwdA9pOE9illEkE1vxyCRTW1ndkl4tHB/lhMWLZwkD511bJhbY3A4DKtHiQ5xLZ+onk2NZrDL&#10;sbo9gwvXTvAZIhgMTsyN8Ijh0sYsweAajxreeeUabrx4AQtErTaCEKubrj/j4ZPjs2rjyaVBbgD6&#10;xmyQ6jpRQhmcXhCPtII4pFJaRBDTIqmHhE27ZxFDYZVAYugm6GtFbWcNgWEpShpLKC1DtaAWFgKr&#10;5VOr2Lq0g7mdJbgm+sjwydAiE6CWIDG3pgg51YVk3HKQWpSBWHrgiXmpyK7IR0E1kTcZXKVZzauQ&#10;0wuz+DaTx4Lp1VkeOWRaP7nFwXBufYmPWegkgzy7vkzrK7w3ckFlORo72wl+6YHOTqJvuB96Mpju&#10;ARfv4LG6tYLZpWmo9DLkFaYhlQojg8KBYSdOnVsnEDyLKzfJ6BGEMV29tcWHgnn5nct4g6Dw1Q+u&#10;4sTlRQzNE/0vWNA3Y4BzXAkPweDQsgXjG06uKQKKiU03jxjahtWQmgWoEZQSBKcTHBYQ9FSik42F&#10;aJRDpBSiprUKRTV56Fa2Y2i6Fwtbk7hwa5dg5gx2Ly5j/fQ0Ns7PYmZrkGt02YWZTYIXNube7jBG&#10;563wTmgxMm+Gd1JD+dZJsF8DpameoLGLyp4aa8dZZ5ZBePpV6CHQl9NvrW/O4MWXbhCYLWJ2dhbX&#10;rl3DFEEKixieOHEC77//Pq5fv86HpmGRQQaHbE5k1s6QHWe32/l2Fkmsrq5GRkY6H9w6Ly+Xtzlk&#10;YCjuFv0OGDKx6uOKsjJSOcwER2w6vvnVRRgcBjQLG9Epa4NER8eqW9AhrUWdoBDVbbkoa8xETjk5&#10;LzkRiM0KRVoxGUunGLtXVnD57glsUh4pbZ18gOuC2hQItQ0YWXBg5cQodi5MYfvsOI6fH8Hpq5M4&#10;eZk8yCukq6M4dXMS519cwKWX6TqvrPKUtTU8eXMB21cWsEngOX9yhgDQSsAnRIO4C3WiTjRKuiC1&#10;GAkORzCyPI/BxXlyEiah6+1FJ8Ezg0MRQbXG7SFIHadtekRl5hAYBhGUxJNDxd4vAnyvl5ytNhwJ&#10;DUVifj7vzGKbmuBg2KHToIc+/D1GHRq7OhGTmownn3sGh/19UVHLIsFKaKmMOwc85FTQ8x3ug8Vj&#10;h9qig8KoRkcP5Ud1MfLKC+j8RnJI6Nsz1Q8pvQMFVfkEjwnIKEwhR7UTs2ujfA7kjVOzGKfvkK1f&#10;DY1NBMegFmP0TRogJ3VisQ8zq4PkxJKTsUCO1rgN7j4TdrfX8MtffI7//n/+V/yP//Hf8X//3/8X&#10;iAnxX/7b/8Tl26/RM5HgmdBsHEqog1+OFCGFWgI+HQGfhoCPSbu3zNdpmW0rUiO4lJZLmGi5mGCx&#10;SIFAFkXM60ZQbjcCcwgSs1gkUYBjma3wyWrDsYwWHEtrhl9mC4Ky2xGc3YagzGYEpDciMK0BQRmN&#10;CM5qQWAGHcNgMrkefqQAkn8i3V98DQIoDUmiY+l+A+MqERBbAt+oQvhFFiAgigAyOg+BBLq+YWk4&#10;EhiPQ37ROOQTiaM+YTh6JAjPETA++d1n8P1vPIbvf/V7ePzrP8CTlD711W/jqS9/B0//6Xdx4Evf&#10;xMEvfRVHvvwN+Hz1mwj8s28h9OvfRcx3Hkfi959E6mNPI/uHzyLv6YMofvYg6o/6oJkci46AIHSH&#10;hEESEQEZQaE8MgrKqCioIiPvKwLKsFBowsOgjSAjz9JQMqTBwdCTWDUwiwCaAgniGAQ+BIVcBIYm&#10;gkHzA7IQGJrugyGX7335BdCxDCbZVIUsmkhiv8HAlKDQQFDIopd636NcRlp+WKyDjeEY7WMpScPn&#10;lT4M+WHWZpHpIIHiQciPHYKEAFFIyx2HD6DpuR+i8fkfounQ02j3O0R5cxhdBInCoGMQBfvwKQNF&#10;wf7oDvKBMPAY3y4mSVgEknWKiQyANobyhADJnBAOK0GSgyDRmRLN57ZlqTM5am/9/jY3r96MhTcr&#10;8ZFi7QMf1hdgmLO3v49FwPJTCX7SYSE7aMhLg7EgE5aSPA6DJoI3Z0sjRlVyTBPgjVmN0Ag7YNUq&#10;sLE0h83VJYyRfZsYHcLc9BQmxkbhsNtgIseUtRMfHR3B0MgQPH0emK1mqLVqKBVS6GVi6MUCaDoJ&#10;EtsaoG2pgbQ8Hz0F6egmmyxKj0Z3aiTEBIZKAj1VTgxUufSdpWU2V7CewM+QGQtTVhys9O2w0//j&#10;IIjTZkRBRzLcn3GG9/7eb7vJwZC1QfwtGLLBzhkY7kcMLQTcZromu66epMum36PUSPlpIWjWUypP&#10;DoeKrmurysZodx1mtQKsuhRY6ddiZUCPxTELluZcWF8ZxOS4AypVO6SyVvT2mzAy4cYY2dbpxSEs&#10;b09jZYcc36UB6IwilJSmIb8wkexaG+YWvdgmp/jE2Tmsbw9hatqEwUEFzp4h+3h1AwMEkskEqL5H&#10;n0YB3VNnQyV6Gqtg7mrHqseNl0+ewo/v3cXnb72Gd+7dws76LN2Lh8Cyn1I7RkbNmJiy7YEhG5Ca&#10;VRWziODMSt8XcyAzUGSRQhZFZODIhqQZmWFyYHFjDOu7Mzxa2CokcKjKRHl9HkQEZtOLwxwML14/&#10;Q3B4nOBvBlMLYzxd31nE1RfO46XXbuC1d+7g1IVNeImaDXYFH2y5f8LB2xQyQGSpya3inVLqO8rR&#10;IWng0UO5SQQDbR8leJwkY8GmA9O62GT8EnQqO1BHYFhKUFhYV0Qf/GI0S9oJjgawc+00GdYbZFDP&#10;Yeb4IqwjLnQbpGiSdaCouQJl7TVk4KSQs9lRNEIeVSxtqkABQWMzm1u5q5mgMAMB0ax9VCSyy/JQ&#10;01YHvdPI2xraCfA8I/1Y3d3kMDg2P8OrlJePb4LNk5xbRgawophHT2x9TogVPZBqpHD22fkMIyub&#10;BJRDHrR21qO8Kg+d3S0YHPHwXtyXru3g8o1tnDo/jw0CrrXjQ5SX5F2cmsTVl3Zw9eUTOPfCBpZP&#10;jmFq3YP+WROM/T0wDoo5CJ6+vYyLL2/izJ0VHL82i+Wzo5g/MYKxFQ9M/Uo0iqt5xLCoLh/51bko&#10;qSfYISAsbShFVlkmKR1dyjaCOy9OXd3ES+9cw6lr6xiac2Jui+7l3Ay/1sCcFb1TRg6FZ2+t4sq9&#10;4wQ+g2TstbxntGNICoOrjQx/FYF2HRn3LnI4NNg8OUhg2A9nrwxSRSM09JzXNqZw49YlgkIqPwR6&#10;DAIZIDIw3NnZwXvvvcc7EbBxC9lg1qyjSVVlJR+mhnVWYWDI2hiyXsk1NQwMM8DmSc7OzuK9klua&#10;mjkYyiRSDoYiYTcXA8PSYnIqSkphMZn5cDmLa0t8CB9rr4lXqfeO2GDpVcHglEDn6Kb/SQyVRUCO&#10;QxUBdhqS86ORUkgfLls3jl9cwoXbO1gjL09iaCWnIpnylz502noqNzpMrbixdLwf0yt2eEYlMPe2&#10;o2+8B47hLjhHu9E/p8DYmonKrANr5wdx5vYcrryySdrGhbvbOE/P/zg9E/dUH8GdBE2SblSTA1LQ&#10;UA2xUYPprVVsXz6H3WuXsXnhAoYXF6Gw2dBOYNil0VJ5t8M8OMJV2tKO58Mi8ENfPwKOBJQTELLx&#10;CxPz8vDE4cMEi3VQ08e8d2GOg2GrUsEjlDKzkZ6pDsU1lThIhvSp5w4gNTMDrfRBEhCoMkC0eRzw&#10;jvZjYHyA8nIQQ5NDMNG70yRoRFVjBTkhnRia6cPW2VX6Bo3A5GLjmlIZdskJ+Ppx/gaLBm7xyKB9&#10;UANjrxz90zas00dx8fg4PQsZOV7lEKtaIdN20Lsl4GN6WuxqXL54Gn/zn/4d/vZv/yf+3//z/8U+&#10;e/if/xP4y7/+P7CwfQFxeS34YXA+jqV2wCdHgaBCA4GeAQFFOgQW6mldj0C2TOLLJLYvqIRJi4Bi&#10;DUmNIILFgAIlAvJlCMiTwj9PAv9cMfxyRTiaI6Rrd8MnW4hj2QLaJuQA6Z/TiQBSYI4AwXmdCCmg&#10;7bld8M/uhG9mB/wyBPDPpP0EmEwB6ZTStuAMStMECElrQUgKwWQKgWJSPQITqxGQUMmjkP7xBIyx&#10;BIyx+QT7RQiKz0dwXA7BYwZBYwqOBsXhsG80AgIT4OMbhSOHQvDcM354+vGjeOK7B/CDP/s+Hvva&#10;9/CDr3wbPyBQfOyPv4HH/uhreIL0Q9Kz//preO5PvoEjX/oz+H7pKwj+6tcQ/a3vIOUHrJr6aeQ8&#10;/Qxyn3kGJQcPofqYDxr9A9FCUCaJjYWMpIgjxcRASfCoCAuHkgBRTVCpCQklUNyTgbUf5CDHIosM&#10;7IJgJdlpuyM4iPes5iKYZNvN9BssemikMmxkKQNHfu5elfNe20QGin4EjMfo2KMwMSD0OQITAZ/5&#10;vixHfyszQaHZx4f3wjb67EGilt4HLe3j8jm6N2QPg0YCTTa+ovjoIXQefo4DouDYQbQdeQ6tRw6g&#10;ndJOWhcygPRhnYQOo41AspW2s2M6jj6PLjawd8ARyAgelWH+0EQGQR9N9x0fCgsBoo1FEElWrggu&#10;tm4nSLQnR8ORGv3FkDEPa39YmX0NkHjkMDeBRwp785Lh4p1C0qHJSoKc9snz06CuKICxoQIWAjYT&#10;vdduhQwTLjumB70Y9LBer2SXDTosr62S1tA3MIjegQF4h4fh9PZBqdORg6eib6iHeGICrqFB+oZ6&#10;YO3rJTvvIgfSDKm8B3K5GGqyjSa1FA6tDA6FCFZRO/StNVBVF0FWlgNpSQa68mMhyI1Ge0Y4WlND&#10;0JoYjLb4QAgSg/h0b+LEMMgI1uQpEZCnR0KRQU4JpTqCS3N6LJ/W0M6jgnvVx7wqmeCTLe9FDBNg&#10;I5lJBso3HcGhmoBRRuf2EISLkyMhIWhUEDjLKc8U+cnwtFdh3anERfqOXV0fw3VipPPbE9hZHcIq&#10;AeHCGguQTaCP7Ed9WyVK6grgHLJikI4fWRjA+PIwZrcmML89ibmNUf4NC4s4gmef/x7BIT2bfj0W&#10;yPHd2B3HysYAB8ORETUuXFjA229dx8baBPKy43Hk4BPITSew1chwfnUeH928jr947TX8l08+w//1&#10;m7/Cf/3zP8eP3nkDG4tT6HXpMTJEXDdkgbdfB4Opaw8MNZZODn+scwkDw+XtEWycnMTSFt0kwSED&#10;RVbN3Deqh3uI4G3MioX1UZw4v4LxuT6ICRjqW8tRVJGFhrYK6K1yzK1MEBRu8w4nLGLIqpJZ1JDN&#10;jXzi3CbOXz2B63fO48qtMxwklQYR73jCwI91OumSs6FjCNIMQr7d4FRgaJpVF41h+/wqQQmB0t3z&#10;WDuzhP4Zgps+AxlhJQFcM4obSlBcX4JKAps2KWufRUZ82AnXJKuG28TZO5ewfuE4vHPDULsNYNOH&#10;yWxq6L0WjJBBmlyfwNTGJPqm2YwNaoLDMrpmGYpqSlBQVYTk3BREJsciOjUOyVQouhTdZMj7ORia&#10;PXYOhpdv38DuhbO8KplBoqXXiZbuDpTUVqCuoxktwjaU1ZahtLYUCp0MA6NeeOh8saILlXUlEIpb&#10;+ADPx0+s8THYrt48ifNX1rFJBeLUhTnSLOWrnYCePJHjw9g8P8NhrI9V4Q5Svtna6H9qg3WUIOl4&#10;L7YJBk8SHF59fQc33jpJoLhCeTGJibU+AmsjutSUbwSG5bwKvhQpBYlIzI0nxSG9OAV1gioYPRrM&#10;bU7ghTcu485bV7B8YpIMswXTbGaVrQH+284xLeUhOQ4nhrF7ZR633zqDszcW4RyW8ZlOzH1dBNKt&#10;sHo74R7poTwTEhBZsHFigP4fM0y2LmgNHVDrOrF1fA4v3b3BIW9ycpJ3NGHLer2etztkEUM20DVr&#10;U8gAkEUMa2tr6cMi58f39vbyqmRWvcwGtGYRw7i4uC8GuGYRQwaCrH0hS1m0kKXtrW2oLK/gvZIN&#10;Oj2PGDIwnF6aIudpAnNrk/ResJ76A5hc8vKhnNgUkmw4J+8Eeb+2HlS1FiGVwLBdVo+F4xO4/NJJ&#10;yqdBdMhrIFQTEE4Y0TdponOUBJka9I6q/j/s/Qd0XVd2potWUElVyhIlUhTFDCJngBkEASLnnHNO&#10;JwAn54SccwaIwJyTKCrnVFLlKlW5XC63w7Xb3e1uu932tSv+918LpEolq17b7w2/Me67jxq/1j77&#10;bOyz41rfXGvNOeEhyDu66+Hsqed1aeD3Slj6atBkzEZR0wnk1EahpiOdz3IzFi/14+Zb6zR0+B59&#10;eI1Gz2npldzMZ6nFpEODrp1/Uw2lzYh5Po8rVy9g4cJpnLxyEadv3cD0qVMw9xIkdToaTiqo7K5P&#10;Q9iklVbIIWOviAjsi4jEkaQk2Vu4LzwcpbyejvFRKUNfjxyWrte2Q+92wjM4gEZVG4LCQrBl2zYE&#10;hoYgLScLheUlqGtpgIbH1TXY9SkQKnUKNKkb0aCsRUVDiXQscbFiunBjBRdvnOT17eOz0YdTl2dw&#10;+/XzUiKuqqNP/F6LnMu6dm1Ozm8dmHahqrkAeeXpPIZK6AmUIj+ySIXX3+/GJz/4Dn79q1/g17/5&#10;tYTCX/8W+BX1yZ/8HzB4xuF9OAc7DxQiKE2DoCwLZaOsCMy2yjI4247gHBtLG0LEMkv5Ocf8GZn4&#10;nYBJPQIytAjM0BEk9QRMKlvHdR2fUzuC0tUIpuQwdKYaoVRYVrssg7kuMK2NcNlGyFQgJE2BYFkq&#10;EZqmQli6CuH823BCZ0RSE8IIjaGJ9QhNqGNZI3seg+NFD2Q5QbJUKjiuGMEnCI1U4PE8+Edl8l6n&#10;ExgzEHyE5aE0BEUmwjc0Dl6BUdjtG4k9PhHYvS+UjVMAtguHmM1eeO7pPXjuyV149tFt2PKNzdj8&#10;9Sfx7DcexbP3Exrv+wae+crXsO2+B7Djq18nPN6PXV+9Hz78LuzxTTj89FbEbd+JhO27kLpzL3K9&#10;fFDsG4AK/2DUB4ehLfwAlJEH0BYWgZbAYLQTCnUERBOh0RoWCQvB0RISChdBsjNyP7qpLj6rnaGh&#10;sAcJD+YNj2ZrIKGQ8CclQuuwlI4swUFwEAzFtjIXtL+QH0ROaKevH0HQB7Z93nB5+8p4jm6WTq67&#10;lzNalMIj282/F4AoZPqMjARHHfenDfCDhhJOLdKRJcj3U6kDKcKjKOv27aF2S9V7UXt3o4FA2UQ1&#10;e+9CqximJiiKmIzaEO471Be6sA3pw/xgCPeHaX8QzJTlAIH3EOH5UCgcRwmQlPvYftmb2COcJAg3&#10;Yh5iX7xQFHoJDz2U6EkcSj+BAeEhTNgR8yCbCaD10bwXGfHQl+bJ3jt1RQGauFxfUYzWWtYvrY1Q&#10;qliHqhWob2mGi3Xu9NISRqdm0NU/DHdPP0ysU1o1rJOUar7vIruYHhqbXcZI9YyMoHN0FBbWRYZO&#10;N5RGA1QGHeuGdqg1KnQQFBVNNE5ryqBvqUWPQYVObQsM9SWozo1BfkI4KtIPQV2WAmVBIurYXpUf&#10;D0HpkUBURoWg5ACNkUMBKArzQknoXpSHEsQj/aE4HIr2KOE9Hgk9z9EUcwgmwrSO18oYzVJ4nsce&#10;hjkhGhp+p4o5jCZeyzaua2a730J41OemwlFZSFAugiovBaqCVEza1Lgw24PzhLyTUx4sz/Xg5FI/&#10;pua6MLkgplKNYmZtEnqXFskiMUV+KszdZkxx3bhoU9bHMXVqDJOrI5hZGUGHqRlhBMPNWx9CxH5f&#10;KNqrMTbtxvR8J8an7BgdNWJhzok7L6ziO99+BbdvnUU+wTnAdzcKs5KxMjWCP/vux/i7n/wE//wn&#10;f4pf/umf4x/++Odc9128fed5jJE52hW10NEoF2A4MmpHZXX6BhiKeITCA1k4oYieQgGGJ8+OyjA1&#10;olxYH8T4vEcOOTt72JANWwmGY6y8VzG7PCLnCJZW5yI9NwFpJHkRuNrTZ8PKmQUsn5rH6PSgzBjR&#10;PyrmGvbwcz8W16Zw/uqqVO+wE/Wt5bJXsLgmC/kV6ShvyJfeyWKuoZhn2D3Ci0AIXSCYXLx9Grff&#10;uoGX3n8B526dxtD8gITCihYRVzAHpY1lUFvb0TXWTfpewPrNcxhcGofSoUXP7BDOv3QVp1+4iMkz&#10;8+ie6Uf37AAGFgmEp2dx8vIy1gmep2+uYeH8Avqm+lCtqEFqUQYKqoqgcxhg73VuzJfiiyKCY4vh&#10;ZScbn6HpUZk674U3XsbrH7yLKy/cwsTinBxSNnscPJ8OVNPyKW+skvuKT4tDZmEGmpT1vIY6QmEz&#10;cvg7GbyxRosa62eW8Pydq3j5tZt4/e1buHnnDC7TMnheTKq/JgJBG6B3NKJ73MjzHMDShVGMnexC&#10;54Qext5WaDsb0d5ZB11PI1yTWgyvujB/cQBrNyewcn1c9hgKr2T7oB71HeXILElGbkUmgToPqYXJ&#10;OJEVi+jUoziedkw69nRPuHCGjfaL793Ai+9f4++NY5BwOkm4HFogWIwQbsZ0GFp0YnTZhYkVD7c9&#10;h5sE0u6xDriHFLD3NcNJGPQMtWBgqgMjc3o+cy4aGGaodMWoa86GQl3K82/GhUvLEgzFvELhdCKc&#10;TwQYijiGYt6hAEORM1kMJd8Dw9LS0n8FhsJjWXghx8bGyDmGIiWemHP4bwXDNVrAJwn34zOj0sCZ&#10;XBjG3Mo4ZpYH5bQKYTjN8b05yfdljbC8wBfbyme2uDYbFU0FGJz24PrL5zCzSjBUlcDSpcJFwsyl&#10;28u0nAnyXW2wdTbx/dBw36wkFs2YXDZhbFEPQ3clStpOIKEwFAeT9+Jomjeyq49wfR2WLg3iwkvL&#10;vI9j6OZvCK/kFjMrVIdFppSrVjahRt0MY5cDWhdBzMz3l8/i9PoK1q9dxdzpU7AP9Es4FKFrbAMi&#10;jM0w2ix2OYwswPBRAt7mPXvwxI4dCDl6FG2EctvIMOxjIzAN9KHNakGr2QBzF+uH4SEoNO3Yf+Qw&#10;tu/aBR82uicI4Zl5vA61lWhjJW91W9lgdMLsNNKgbEYDK6Xa5goUV4lMP3FoN1Rj7dw4Lt5k3XF2&#10;CKt8pi89v8Drt4IVLoseVqOnBd2TFkLuFC6/fAqnrs3DRYO1oikPNa3FhE4auTN9cgjZbFVjhvft&#10;j39KS/nXBMPf/kYOIf/yt7/FP/7iN7jz1scobjRhe1gGdh2uIMwZEEAoDCD8fVaBOY4vkIBFQmOO&#10;5fcUmGWCfyb3k2nkvkwIyjYSDE0IFj2MUnrKcLckPBIigzI0XNZyOyEdQnM2hqaDP4VHMYdRDFML&#10;iNxYFsPWYZkahBIQQwiQwamtUnKOo+iFTKqn6u6qRiogsRr+CVXwT6qEP4FRzHn0kfMdCxBABQpF&#10;ERgJysKTet/BJJbU/iR4R8RhX2gs9gVGU8d4f6Owz+cw9nodkDEbd+/wwfZnd+OZTc/h6Uc34+mH&#10;n8ZTDz6JTfc/hse/+g08/qWv48kvfwObv/J1PPfVh6gHseO+r2PP1x6C7/2PIuzhTTj29LM4sXUn&#10;knfsRcYub+Ts9pGZYaq8/VFPcGwODEErYVEpPI4Jh2II2hJOWBTOLwTDDYXATMleRuGQQhAU4W3M&#10;AYQnlpZAITEkLeY0BhEOhXc1QdKP8CjAkKWNMOgiFHr8N+I5OrksoNDm47MBhwQ/J8HzHhh+ViZu&#10;YyI8GikZ4PseIPr7/p5ESB1RtvE327hPIYWUD1q996HVi0DovRdKMZ/Rb8MJpsVrB1pE6sA9z6GJ&#10;atyzTa5TExzVBEeRRUZIOMfoQ/1hDOcxRobAfigcrqOR8Bw7gC5CTmf0ISnPsUNwR3Ed4VB49poJ&#10;SsoDQVAQCttTYqDJSYa+LA/ayiIoK4qgqC5Fc62IAFGCsrJilLKsqq9GXVsz2k1GWDuFk+IYeofG&#10;4OkZgt3TA5XWgJLKGlQ2NBH6TGg305BXt6ON9biNQOgWESRYV+s6PTRMHRty2KBh3aK1GAlDbWhq&#10;rkEbwdDQ0YIORR3q2c7nZR1DaeEJfi7GYGc7xnv06GW7YWgqhLYqB5qKLLTkxaM1J172MCozY9Ga&#10;dJSwG4kawnMNz7OOqidMNx4OQ5MA4SNhqArzR1mQN2oig9HKa6VJjYO5MBOG/Exo87KgL86Do74K&#10;A6zPerRtcBOqVNUFUNfkY6rfgguro+hyqNDUQJg2N6NfOHZMEwxPjrDunUb/zBCqyBRHk6ORWZoN&#10;W58DM1w/cZJAuDbKchhjhMk5QqLNo0PU8XBseeZBvmdbkJuXAIdLjYkpF6amnBjo7cBATzsunp/C&#10;xx/dwRuvXUdtVQHCaEDkZyYTTkfxlz/6Lv75z/8Mv/6Lv8Q//cl/wn/68Nt48/oNrExPwkbQruAx&#10;VJZnw25l+2xvQ15BzAYYCgcTEYLG3q1iQ9eJuVUeFLV6fhynL0/j1KUp+VkEsBbhaHqGbVhcn8CF&#10;66sEvykJdnqrkoBTg9zidCmDjTeKEDbGiyCgUOT1FWFr3KyshTx9VvQMiVh5LmjNbSgoz0Rqfhxy&#10;y1Ll0LFwQBkheQtqFjAo5heJizsw6WGDOYDVy4u4cPscG4U1wlsP6tvrCTOpsnfP1GXB+tXTeO2b&#10;b+DDTz7G6995D1defx6WQTdMPI7pc4tYuLyKqbML6F8clho/NY2Z8/OS2GfPTGH5MhumS0uEnkm0&#10;GloRQ0tKhKkRcwpf++BNnL9xGWMLE3KeodrcIb2U+8YHsXRmFbdevSO9j2++8qIEQ+GIIgJn6xwm&#10;6cBS2VyNesJkXWstyuvK0NBWixZ1AxvHfMTywY3nA6NQ18sew/OX1nHrhSt46dVruEpYvXlnHS+9&#10;fh5neU8cnUp538zdCgKeB2vXpnHu9iKWRYaTM30YJpyZBttQo8uXUrlrYB9RoXfOhKElPqxLIge1&#10;GVoaBZVtRcgoSUJeVTYa2muh4j2pVVUjqzwDx1IPsUyFe8SGc8+v4vm3L+P66+cwf26EQEggJhRa&#10;B9QwdrfCPUYAXeIDO2dB37QRF+/M4+pLCwTDdtlb6BpsvdtT2CTBcHrFhqXTHvSOKFHVmISy6gQ0&#10;tRUQDJtw8QrB8O2XMDY2KsPUCA9k4YQiUuItLy/LoeTXX39dOpkIMBTOJ2VlZXKOoXA+6e7uRmsr&#10;z+2u80lMzAYYiiHlgoKCLwRDIeGVLMBQOJ9YTGYZR3FuYRYWpxnNqnqZ11vE0hPvgsbSIAO+Wzyt&#10;sld9YX0I564vY+X8rJwfK3q8Hb16fp6m0TDK56BVOkqI0Covv3MZF28tEjC7+Z5YsX5+EGevDGF+&#10;1YGJJSN6JhRoNGQiu/YIEsv3Izo3AIdT9iIq3RulLUnonTFi6fIYeqZtaLM1o1LFytPCY3LbCYZ6&#10;1LW3oEmnhMZpIiQ2Iq2Yz4GyBZaeTsyeWuM7cpmV0DIMXV3c3i57C0WvYc/0HNR2Bw4lJuHBZ7bi&#10;S/ffj/sefxyxGRmE/xE4Rodho8yDAzLFnsJkgKWbht/EOA0cK+KSk7CXDduOXTsRFB6KqJhjNHay&#10;UFlXyUZCxetogqvHLp3SRBYZd6+F70AFsgtipWEwPmPH+WtTfO/FnGMrppbtOHlhgO+bHWYCtL1P&#10;hTlC48WXV/m8E9iXe/kOtKNFXyMt7P5RN5ZoePYN0FjxGHH27Cr++v/4S4LhL/EbgqHoM/xn/u8f&#10;fvkbLJ27iaiMGmwLz4H3iVaE3gVB/88pgCD4r3Wv51DA4e8UmGUmEG4oMNtCMNxYH8IyJEuU5k8V&#10;THAUw9CiZzGYZXC26F00ICzXhLAcMc+RgEh4DOV3YQTGIIKgnNso1guA5LbBhMmgLEIjFZjZjoAM&#10;NQFXgQDCYqDsbbzrNS3VDH8qME1IAGQD/BNr4RdfhYCEagQRHENYhojPMaXwisqH97EC+BIYfQiM&#10;PkdzsO9QBrwPpMNXaH8qgZHgGBqPwP1x8AuNhlfAIez2icRu73B4eUewQQvHjh3+2LrZG1ue2oWt&#10;m3Zgy8PPYMuDT+Pprz+JLQ88iWe/vgnP3v84nr3vIWz7khii/gb23P8wfL7+KEIfeQKRjz6Fw48/&#10;jeinnkHc5q1IfXY7Cr18UOHth1pCXXNQCNpCwtBCCFRQaoKhlsBo2H8AloMHCUliHmMETKERMIft&#10;l5JD1cJrWjihiDA3BEIBczZCo8WPsEi5A0PRGUSoIlTK0DwENyvBTQwp22j4iGHlL5KZsCd0Dw5F&#10;D6IAwXu6lwVGx9/UBAQT5DYkljUBAWjn77R7+8ig3VruT6QW1Pp7Qy3mMHqLbC8i88sONO/ahubd&#10;z3F5O1r37JQpBVu8NkqVmPvo68X9ecMQ4s9zDoKFkOg4EC5l3x8G24EwWLnOeSQSjigCNuHRTBhy&#10;56RhpL4Skx0KDKjboK+tQHMx4ae+BsYOFdq5vo0w2Ca+I7w5e7rgINyZ3Z2sC7vh6R1EZ88wnF0D&#10;6DCYUVJVh2a1hozRyzrQg8qmVgmHRk8nwUhEPXATBp3Qsc7WUqIU9ZKJBqfeZUU76zW1nr/L+qyy&#10;tgRJadFITDuM6vpsuLrUmJx2Y2rSjdFBC3rdagy4NYQ0Kya6DZjts+DywhBuLI7gIllh3qFFX1s1&#10;PHXFcBLoHJUFcNUWwdNYCld9Kaxs53UFWdAWZMNUVgBPUy1GTWzXTDo4WX86lK3oMwrHGjP62KZ3&#10;ObVQtVRAq6rF0lw/zpCN1OoKJKcdQaumGiNzvTTCJzF/dpZt4iAUZjXSSrIJhjEoqC5mfWzD3KlZ&#10;zPLv5k9PYHptmNzQh7mVUQyQrbIJtl5ez8Br72YknNgPjZjSNWTBFIGzv5PtubsN8zz/d968jvfe&#10;uQMVeSKScJuREofJoR788MO38Z8/+SH+6jvfw49efwvPr5/FTP8APDToTVolanj+uVmxbA/T0dKc&#10;h8L84xtgWNeWL+MXNqlFoGqVnE8oHE3EMLLoNRRwKIaVByft6BwwYnDCg4W1caydn2MjNi6t89nl&#10;URm3UGQxqWookVkyeoY86CaMCSgUGTsEGDq6TLC4dGg3tLCRrWbZDIWmnlCUjfj0oyiozJBzDQUI&#10;zhPS1i7O48oLZ6REYyucUgYIiBP8vZVLbIApFwGzlDc1q5yNT2slOke7ceuN2/juz36Ab//x9/Hx&#10;z36ID/7oe5i7sCrhsH9xFLMXliUY9vGB6ZrpxcDSEDUIz7iTcGPH4EKvBMTFc3MwEgJOZJ7AifQE&#10;gukwvvXJ9/Cdn/wAb3/rXVx+4SpG58dlj2HncA9hdoLHOIvVC2dw+fZNnL5yUcYy1NpM0qNZxEIU&#10;cg945NCkyWmUYFhWU4TkrAREHgnGgaOhyMpNRouiARa7AUOjfLCWxjC7OISzF2dx9dYyFlcHYHUp&#10;CNElBLsmdI4Tli6N49JLKzh1awar1yexcm0CQytOCYSVmlxUEw4V9gqoXdXo8NTB1KeEvrMVjVoR&#10;wzEHIgxQSX0hNHY1eie6aMk5CcVNMmB4OqFR61Ji8fwkrr12FmcINNL7eMYG57AWakcttB4RUkWL&#10;AREKZ9GBqbVOnL/N431pnvtjpdDHRntKQ3Xweomh5DYMzWixeMqNiXkTHN1NMFproNIQ7nQ1hOIF&#10;vP3Oy4S8cQmGYj6hiGkoho7n5ubw7W9/G2+//bYMaH0vXqEYNv4sGIp8yQIYCwryZU+hAMOEhHgU&#10;FxV9IRiKkDU1VdXS8eQeGJ5aX8PY5ChaVM3IKkhDbgmvEy3S4qp0pOYew6EYXxw5ESDDOwlv/i4a&#10;TnOrY1jn8Yt5sp5BE6ZPDvLzHA2dARlS5eV3ruLV96/j5kvrcnrA2rkh3HxxEdde4Lsmrseykc+1&#10;yB2chOy6o8hriUVeYwzSyg4gLi8I+XWxcAwrsXBxBCPLXdB1daDJ2Io2q4awZobSZiAQGjA4N857&#10;tobOsX6+G428nxpWwnaZ43tobgaDs9Ow89pqXB7Za+igtT+yvIqeqWkUNzWx4T+AR555Bk/v3o0C&#10;XsfuyUlYhwZhHuiDsacbbWYzjTIVjR6C3vgYjRUPCooKERQSjC1bn8GzO7fLnsODR48gJTMFFbXl&#10;UGraYHUbMTTRy/NegIhOMLc8AoujGXpzFab4/Fy9vXEdumhIGN2V6JvskL3Oelctz0WHs7cXcPX1&#10;0zz/MbhHTbD162h0WCSwj4z3YHF5Er19LoyO9eGtt17DP/zd30soFJ7IYhj5n371G/zN3/8jesaX&#10;ERJTjL1HyhGSZkJ4vuffB4afg0IhAYP3JIagQ7itlFiWsvHzxrZBYug5y8htTfxsRBCBMISKKLAS&#10;DgU8it7Gu+L3Ah7vLYfkGhHKbUPz+Dd54jMhkTAZJOFyAyKDMsR8yQ2JnsbgTDUBUs3v2wmVVJaS&#10;3ykkMAantSAsvRXh6Sy5HJzSQGCsJjjWEBpr4E9Y9DtRDp/oUoJisZRPdBG8j+QTFrMRGJUlh6V9&#10;D6TAj/I/mIygQ6kIZBkQmQD/0Dj4hhyHb9AxAuMB7N0Tjt27guScxl3b/bD72X3Y/vROPPPoFjz1&#10;4BPY9MCjcl7jk195UOrpL4sh6gex/b6HsZfQ6Pfg4wihIh95Ekee3IzjBMb4rc8iZftzyN67F8WE&#10;LjGfsSEsEs3h+6GIOAB15GFoRRrBg8egITh2hIZCExYGXTjBkTIRHo3BoQS5IAJdMGzB4XDejeMo&#10;PKUFHFrvSoChAMR/JQGPBFahe3AoAZHfCRi8lwHGIEt/aP2CCIsbEssCFoX0UtyOfyvF3xTZYYQH&#10;tc6foOi7Dx3eewmQIhPMng0HGK89UHnt3tDeXXJdh/CmJlQa+LemYB5zWDCsoYREyhwaCHNwgPze&#10;GBoA59GD6Eo8gZGifMy1NGBJr8WSjTxg0MPU2Ih21o2a5iYY+M6b9Rq4nWwrWZeMz0yhq78fzu4e&#10;OXzcNzyO/pFJtv2j0FldqG1RQ6m3wOzpgdJoRUVTG+pUHdA5O2HtGYCeMKmhOrp60cF9aCQginir&#10;nTILktZjQ4fDQCNUjdyqPByIjcCxlP1yTrGrX08G6cIg227Rm9bRXg27TYGJUReBqQenWLe8eGUV&#10;79w5j3devIAXzy/iiggNszCMczMEORqnp1menWfdPDeIUxMDmOv3YIjQ56Ih69ISNF029LkcsOq0&#10;MOv0cNkccNGY7ul0wkPjs43cYbe348KFBSyfHEF9YyGy8+Lh6jXiJBli9fIShuaH0SKgsCwPSQTP&#10;1KJsmYrX4DJinmC4Qp5au0imIhiO8nxmyCYjo50oL8lAePBehATuxpH9/qhj29PpUmFhwoWzBMhb&#10;F6fx8vPr+NH338Z3Pn4Tek0rIiKCkZIYw+M04Nq5Nbx06SJura1jZXAYI6IDQKeDQdUGA+viRsJw&#10;ZuZxZGYcQV11Ourr7g4lO3rUaFQVobAyUZZiWFkEshaeyGLe4eIpEZpmEKOzhCpC08h0NybFRMnZ&#10;flr83RghhYug1UKOLrPs/VLpWmGwaWC080I69bIhELCo0DSipqkM1Y3FaFRUwuwiMLAyF5k0ErOP&#10;SzAUIWsEAIoel6nlIVy6fRqvvvc8Xv/gBdx4+QKpelJ2uy6em8f8mTnY++1oJpB28LfU/A1Rzp9e&#10;wrvf/QDv//AjvPPDb+HdT76Na2++iJGVaQwuj0swFD2HA0sjn4Jh92wPXKM2mPtoGYzwGNbGsHZl&#10;BT2EpPzqfOw/fgiN7S08htv45E9/ip/8+U/x0Y++xeO7gj4+THqnCa06NdooIxtfAYQCDMUcw6b2&#10;NpQ3VkoHlgZ1E78bZsO3SBC3oKA8F8mZ8UhMj8HxhEM4Hn8YiSmxSMtIRkZWKipoVSjbGwlNSgzz&#10;4Z9d4vGOmmFxtkJtqkG7XcyjVGNitYcN5Sj65qxwjGvRv8R7teaGc0qLVmcFqnR5qFRnoag5GYVN&#10;SajXlbBhr0ZdR6kcShZxDNWWNph4P7rHPBhe6Ef3hBs6dzuUlmY2yDacvDSDiy+uYeniuOwtFEDa&#10;7qiHwloJfVcTr1sH4bADw4t2nL4hIHIJl1+cQ9coK5KuWjbEaowuGHm91HI4WThazJy04czlQVy+&#10;NYWltV6YbA2E4mKcvTCH9z54TQ4li0wmr7zyCs6fPy+dTYQzyre+9S289957cshYgKHoGRQSYCj+&#10;RqxXKmkR3c18InoMRZDr/x0YCqeUe2BoNVtw+vQ6JmcmaBlrUdtcKQ2fgrJ0pGQfQ2xKJEIO7oZ3&#10;yGaEHd6NuLT9ckqEikA9zEpJeNoLCQPnws0VLJ4ep8EzIsOorF2cwsxSDyZmXXx3enDt1hyef3me&#10;12EcC2dcGFnQEeKLCfRpqNJnolqbjgplMnJqjkowNPY0YZZAuXxlCv3ztNb7bRIMxRxDnceOrnFW&#10;ejcv4M67r2L1yllYel0ydZ1joIdWepfM8d07OQ7P2Bj31QeNmxUxK+bOiWneW+Gg4kJeTS1EYOuE&#10;nBwZ6LqT11X2GA4PwkZA1Hk8ssfQ6HbJFI/DhEO1pgMpqSkICAzA5mefwfY9vD5s1CIORSApPRFF&#10;tMgr6kpknvSuATvWzy/gyq1TOHeJ1+R0P269OI93vymc12ZomHowuWzG2IIJnmEV2q0VhFYTLr+6&#10;houvrmOMz7yhSwkDLWerCHPF+qR/2I2FpQkMj/Tg7Nk1/PxPfopf/+JXBMPfSjCUw8i//DW++b0f&#10;o0XngdeBDEJOLcKy7ISxfy8YWghZd3sD7/YMBt2FQjFPUWwTmOtAcJ5TQuI9Bcp9WqX8ua1/jgkB&#10;BMGAPP5dvhUR+XZC30bvouhVlD2McqiaZS5/UyjPitB8G8IKeNwEyVD+nfibMH4Xyv2FETiFwrMM&#10;UpGZBq4nNObqEZbP9QUChPX8Gy1EuJ2wnHaEExbDs9UIF3MeM9r498oNcTkktQkBwkEmpYnLDQhK&#10;rpe9jD6ERe/ouzEbRbzGI3lULgJk+J1cKgcBR3MQdCQDgQTHgINp8I9IgE/oCTks7eW/4QDj7X8A&#10;Pn774e0dAa+9wdizm7BIPfusFzY/vRubNm3DU49txZZHtmDro5ux5YHHseWr38CWL92PrdSzX/oa&#10;tn31q9hx/33wfvDrCHrsMUQ+9RQOb9mC41u3IU54UO/ci5y9vij0DkAloayOz2VDUABaQ0OgDguH&#10;JpKwSFBUBgZBFRAsexqtkQdhj4gkHIbALrKwCKeVu/MVLQS3z0uAoY1QKCTA8NNh5btAaLwrkw9L&#10;H8KfL2HQN5gijPoGShkJiRaCqZAIEn5PJgF3n5EIHr4RQHxjWcSI1Pt5cx+UKCmxTsaOvLudNYTn&#10;QFlEwPEg7pfq2LsHWp99hEVC48H9sEVHw8F3uLOwEP31jehrVcBYVYuGrFzUZudCQSPcpu3AgJvt&#10;RH8fBvoH4CbQ9Q6OYGx6DlNLKxifJwxNzsPdPwadvQsaq+j9I/TZO/keu6G2eWDsGoCxexDtzi6o&#10;HJ1otbvR5hBhsFxQuSi3g7DoYD1IY9fB+tApQm01Ir08Gyeyo1FYk024VGFwuktGM7F3atHcKqJa&#10;1MPJusDh7ECXR4fVk6M4vTaBdbb3i1O9OLU4gqtn53GVdc+F0zM4e2oK587MsK6fxtrJKSzO0EAe&#10;6obNrEO7mgBl0EFPOO7Q6KA1mmC0OSkHbE4rOnQtKKvIJpRqcZFGbv+gHYUlqagj48yviFHXVbZx&#10;k1CYVcioKkSsSJxRlg8RLzm3ogBa8srSmXmcubqMUxcXMDbbCRcZZJht8ADZpq66AKlxR1GQGYcm&#10;Lg92G3F2ZQSv3lrH9969gb/+6fv4s59+iJ/95EO8/vJ1tDRW4NCBMOTlpsFlN2BxchiL4yOYG+hH&#10;L4/dpdHAxjayQ0Fmam+GivVwdXUO6moyYbc2YnhQtwGGU6ROvb0VxaTF0toMtGjYuFoaZb5iW1c7&#10;L7oD0yt9GF8glU+yweJNGJrsRPegTeYtFUPCA2NiWKgPjk4rWtubUNdSzUa0CjWN5QTBclSxrKgr&#10;RmlNAfLLsmRaNYOL+57s4v56YfFo5NxCAYaufhMbAzZaY7T4ebOFs8mL79zEqx+8iGuvXMLC2VmM&#10;iOFfwuEgCd/UbYKJQDo0JxL1O6XDibnbhpuv38ar33wTp29dxtk71/DCB2/g/EvXMXl6AVNnFuQc&#10;QwGJYo5h38Igy364SeHmfgMcw3ZMrk9g7eoqf2ec4NmKQ7w5aYWZPKYJfPD9j/HjP/spPiZwXrh1&#10;CZZuO0rqK5CSn4W8imIU1VSiUa3AiLCkaFHlVxTx3AoJwM18QbQEbyfsXTY0qRoJhAk4kRKDrMI0&#10;lFTnoZQQml+cjoy8JCSmxSIuKQrpOfGoqM1Hu76R11hD0G7ng6ngvpplOjZjtwoDcy4MzPNlIiiW&#10;K3PR7mkgHPLerDhhGlKg0VyCMkUaMquOI73iGKrU+ehw8W9pGHgIfcOL/RggJHtGCXyjfOHnBzHN&#10;l2nuDIHtwixOXT+Jc8+v4NSNBRmWRjibaN2NaDKU0qJrJCy0S+k6G+Ae12Dp8hDO3p7EySvi5Wel&#10;osvmfarB6JKR19SMnkkVX+pSwqISZ64M4pW31wgFS7A4aDzUZ+McwfD9D1/HGMGlt7dX9hiePUvA&#10;sVhkAOuPP/4YH374oexNrK2tlcPIYj6h8EoWPYYDAwNyWYChmGMoHE/Cw8Nlz6H4LLKbCBC855Es&#10;wLCpgb9Nq1jEMSwpLJZeyaKXcmFpAX2Dvaz8nDDQ+CivyUdmfgKyCk7w/h3B/ihfhB30QnR8OLJL&#10;UlDXVk7oN8h5sUu8fudvrBIGZ+AeMPKeNRHo66Ay1tJgKEWTsggaAn73kAZzK26cvjSI5XOdmFm3&#10;wTXGl7e7FCpPESvJIrQ581GjTeN9TGYlWYWhJRdWrs5i/tw0gdyDVqMSLXo1DB6LnMuyfu0MzvH5&#10;nFlfhI1WsLWvE86hPgL/KC3YOb5HCwStKWi7ulkxu6G0u2DsHUDXxCQsff1oNZhQoxCZXvQEs2H0&#10;TU7yb8f5/Rj3P42BaULpJCGMz/ns6jIrwmX0ERqV7SrkFdKYOnoYwRFh8A8JQuj+METFHkVCWhyS&#10;M04gvyQNreoqeGjxzyx048btZbz29ll860cv4Ad//Are/+5VvPL+adx5exWnr43wt7UweeowRqPj&#10;4p1FrF6bRNekSRpGLboqvm8V0ti0OrUYmejD9OwoXnntDv7bf/sb/PrXvyIU/lo6nwink//1i9/i&#10;8p23kVaqxtbgNOyJrkdQphlBOc5/BYUbYPhFcGjn9hsOKaK8p8C7CroLhUJBBMNAbicUQPlLCTC8&#10;u30ulcft87g/QmFwHmFSrBeAKYCTChJgyO1Ccu2EwrvKdxAKNxQq/058vwGoG5C4AYrhLCP5dxGE&#10;x/ACGyKoSFGKz3lmbkNIlDLcHcIW0hIkOwilYv6jCoHpCviLYen0NgRlKKT801qkh7VPfK2M2xgQ&#10;Vw1/EYrnRAUCuRx4ohIBVGAcFVsuUwj6Rxcj4Fg+fI/kYN/BTOzbn0alUsnwjhQS8xkT4SOcYPYn&#10;YV/kCewNjcbOgMPY7rMfO/ZFYJccng7Atq3eeGbTLgIjofHRZ/DQAw/jwa/cj4e+dB8eJyxu+soD&#10;ePorX8dWljvuE8PTj8D7G4/B/6HHcGDTZsQ8sw3xzxEYd+1G5h5C4+49KPb2Rek+b1T6CGgMQlv4&#10;fqilx3QItKGh0IWGbfQuRkTAEBxyN8xOKEzBwXJY2hAQRAgLlplXxLLOPxBa0TNI6QQcSiAk2PGz&#10;CLRt8AuiQu6WAYTIjbmQ0nlGzIkUQ9b+IqQOwZNAar4rC4HOEkTQYynSCdrEsgi/E+jDvyGgCgik&#10;xHoZRPyu7ARCAbi24ACZglAArpngKEP3cFlHaQjBHfsjoDt+DIakRBjSUqFITETNsSiUHD2Ksrg4&#10;NOfmQFddDQONcg3rTWuHFt1ON6ZGJ7Awsyg1M72IyWnCztgMhocnWW9PYXRiFlMLJzEwNQPH0Ajb&#10;K7bZGgNqdUY0mqxoMgkD10EQdELltKOdcKhwGNFm06Kj00gZoLCrZTKL3MpMNGpq2F65ML7E+mm8&#10;E0bCoIi5a2I90NJeD0VHPZZWJ7BESBsgqzidGrYZTswvjeLkKtu2lUnMsY2fISxOLIjeuhGyDOu3&#10;sWFyiQsKnY6GvoH1tQkqk4VsZJNqF8tGHTmnGikZCejQK7Byeg46swJpufHQWVVYv3ASJ88tE/Rc&#10;ZIIKJOXnIq2AUFhahPSCLOl8aibsrp6ZxcVrJ3ksI+ju08NkaWGbZ8XYUBesehVsGiXmRvrw0rVz&#10;+NFHb+PPfvxt/OUnH+HPv/c+/urHH+H7ZJsXrp7DJLfJy0rFkUORqKosQXe3C7PT45gaG8IEwbDb&#10;ZpNQaFTTyG5rgVajgNmigl5fD7u9CadOduH2rekNMFw9Oyd7/pTaBpTxYpfX593NPJKPejUbONLr&#10;5Eo/plcHMTQt5oPZINLeCQ2Oe2SPoc1jIqyYYeYNbFE1seEsQ2FZHnKK0pFN4MkpJHSSdusVVVAb&#10;Wwl/VgzN9vJmDrGiH0TXiEN6IxdVZ8JM8JlZG5OTNUWv1dgybxZBsHe6Bw7CqNatgcqmhoY3X+sm&#10;0Tt4ol0WDMwOs/FzopxQWtlWS/iYxvz5FfRMj8DKCzx/cR1X37iD1Ru8gITD6bNLmLt4UvYcDvPh&#10;6OND0TnVCcugBU5C6eTpKULNCmYJkHqeX1JeGqJTYtGqV+LsjUt46Z1XZcaT4bkxOYcruTALCXkE&#10;umKCXWUZ8spL+eAYUc0XJy5V5JUugoXXyNXrQmtHG4rKS5CcyZsYewQJ6XEorMyT18ZgV0FrIfAZ&#10;6gnQJYTGIzgcE8oG9RivZTIBOx8NbVVo6xBpBJugNDfx+NrZYDvRNS7ml9UT+gph6ldj6twgZi8O&#10;wT1loCVWiar2bBQ0JqC0LQ3azmaM8EFYvjyN83fWce21yzh/+yzmaEmNLvP685os0aK6dOcCAftF&#10;vPzBbTnHcFyEMZqyEvbaUK3KQ7OxlACjR/ecFc4JHV/cBooP2ogC/QtGeCaUqNdlIqcmCjXtqbAP&#10;0ypZJjSdNMLcW837WCqHl2+9vIBX3zoDh6cFlTXpOEvYefe9V+Qcw76+PhnHUECamGMooE+AoRhO&#10;FhAohpFFDMMSSgwfC+cTAY8aWkfCKUWA4MFDB2WuZAGGIhNKeWmZzHQiQtYIMBSQKMBQBLguKSqW&#10;2U9crJxOrZ/CyZVVWoI0HDpZYbW3yMw06VlxyClIQm5hEjJyYgnzyWhWVsoJw+PzAzh1aQlX75zF&#10;RVp2s6sjNLRa+HxnIDknCrGpkTiRth/Hk/fjcGwgohNCkVl4DI2qXDi6Rcw+F98BO7qnlLAOsvLt&#10;L4d+oByaPkJiZwmabYVosZXBMsB7fGoEa9cIZHfn2pY1VUjjyNhpRu9kPzpHuuHod0NLq9vS4+E7&#10;0oNOAYYLCwS8CYJgLzS09tXuTt63bpgGhuAYGYHO7UGtUo1sXqcsql5JkGclrrXb5NCxpbsLPbw3&#10;I3PTEgqXzqxjYXUJk/PTrBeGaTj2wmCzoL61GYV8F7ILcpBFwymHxlVOQTJqGgrQpi6Dkc9rz2AH&#10;Ll6fwTsfXccnf/oOfvLn7+Obn7yIF945g9tvncL1VxaxeEZM1TBhetmB+VPd6Js28blvhMpchWZN&#10;GesswnxVthyVsPPcT64t4Adi4vW//KPsKQR+C+F6IuYY/u3/+iVmT9/GwdRGbAnJw57YFgRkmiSo&#10;bUDg//u6B4Of1x/aVvYmfk5ftK3QF20bUkAREIMFWArAvNsTKT6L9eL70EIhFyIK3YiU4nK+E+EC&#10;LAmhYllILIcRIEMFfOaYCKRaBGZpeG06pPwz2qXEslgfyNIvXQXfVAUCUlrhn9wMv6QmqQAuC4l1&#10;/nJdI3wThOrhT2j0i91IIegVVUIVy+V90RvLQvvkuhJ4R+XC60gm9hxMwW6C456IZOyNSCAsEhiD&#10;T2B3wDHs9IvCLp/DeHZHIDZv8cKTm3biqSe3Y9Pj2/DkQ09j80ObseWhp7DlwU3Y8vXHsOVrj+CZ&#10;+x7Ec/c9jJ0PPIJdDzyIXV8jOBIgAx8S8xofxaEnnkD05qcQJ4ann9uO3F17UOTljQrCW31QKJpD&#10;I9BKSFSFRaAjcj86CIpq1i/KkLBPpSIwqgiPKv5Nu38wOlh2EDw1+/yg9fYjJPrDSHA0iDmOlMjG&#10;YgoQ8RV/1zO5oQ3Q2+g5FOUGKJr9vQmBdzPIEAjvyc51It2gnesd/DsngdBFCHQRCsXnz2aWEXIQ&#10;LO0hBMdQwmJoMMzhBN3IUJiPHIItJhqW2Gi0HzmIFq6rjghFSVgYCnmuxZGRKD10BEWHjqImIQVN&#10;mbnoKKuBo0WNHi3bZKsbo119mBsYxcr4DE5Nz2FldgHLi0sYpVHpHhqUcwvrdQbU0whtIRgK5zcx&#10;31lHY1XXxTqJYKiUYKiBUmQ/8mih6dSitr1GOko2dNShi0bx+PI4BmcH4RpyyelkwqmjoaMJjR2N&#10;WDwlQuXRuB/xSP8HV58Ng5N9rKdHME1OmFyeItsM8e964BkZkHOpxeiIpX9Izr8WqUNbeWxKAmsH&#10;P3dYCYdmgqGJx93Ktj8rhRDagjEao42qOqTkJ8PB3184vSinmin07cguKUFaXjFyi8pYBxYgMy8D&#10;1XVlhFUnzl1YwFWC4exMNzxsy20WBSZGenDt/Dqev3QWH772Ev76p5/gH/7zX+J//tWf429+/lP8&#10;5MP38NbVy7jJund5fAy9hGhVSwNORB/FsWOHUF1dAaNJD4fdCjOP02zUQ9/RDhXbuLqyClSUFHOb&#10;UtQ3lqK1tQj9fSq8+Pw0Pnh3dQMMT19c4kWblz1/Yt5feX2+zDRSSEirby/nxbJi7vQYplYHZBBZ&#10;R7egcbWcayjmGQqwFBWxxcmGnjdQpRWu63WoaawiFJWhhg2VGF4Ww8nD031YPb+Ic9fXsXppUbpv&#10;jy4MoH+ykw1nG0oIpSJO4RTJee3qMobm+9BuV6KAx5RemoYkNsLxuXGIy01AclEKSpvLoKcFIXpH&#10;BudGJMCVNVfRmiiGqduG/vlRaoIWhh4dHgtWrp/H+ZeuYYYUv3L9LC69dgNnX7yMmfNLGDo5hq7p&#10;bgmG1iEbhgmmCzxWAUpd472ysY0hwGUUZ7Ox7ZG5cyeWpmDusqG4rhwpBZlILc6BwtjB8xnlw9cN&#10;DW9Gdm4ejvHFKqwoIBQ60T3UjUZlk4TC2ORYQsExWg5ZhOYaWii8kQRucY1FjEiD8BIqTcGJ1CME&#10;xEM4kXyYOoKUrFgUV+bInqk6dSXaTI0w9/BvRsywDepg7lNjaMmDlZszhMN+NvyNKFNlSjCs1xfA&#10;PNAmhyGvvHYKd96/hpc+vIWXPngBL75/B9dfv44zt87K+ZvCuef6q1fw7vffxNvffQ0XXlhH75SD&#10;QN6MBm0JwTAfFj5Q42s9GFrxyB7K3gUbXBMaGPsa+QJXo0GfjcLGGGRWHkJ6eSQqlAkw9lRhhHDY&#10;OyMAvxTttmKIeYZrZwdkj2F1XSZOn5nE+58ZShZxDM+cOSPD1YheQgGFIvuJGFYWPYZieFhkNBEO&#10;J+JvxHrhwSziG4rwNIcPH0YEK+9EWr7CGeWLwFBIxDEUPYbF3JcAQ/GbwunFyhespa0RJeX5yMgm&#10;EBakoLw6B028B0arAsO0Vtf5HokYnq/zOn7w3TdluUQDQ6R0zCtPQ1r+CYJhNGJSDvCeCjCMwMHj&#10;fjgQ7YPopGBkFR2lMZCKmRUnZk85ZQxD51gDLMM1MI/w+RithXWsER3dNajRFqKaBoB9yISTfJem&#10;1yZZETYgnc9SVlkOypsr5TNbQUOpsaMFLQY1YdEJE+HQOtAr5xZqCX8tZjPUnk5WuF3Q9fRJMLSI&#10;3lZWgJW8NseSUtgAh+DA8VgaNzWoVynRotWg3WKGyeOGvadTZvTpGSVQdglnMj10FgNc/J3Ofv5O&#10;pxt6q3DcaUGjgs+EUc3vzBjnuzaz2EN1YXGlBzfvLOOdj6/j+3/8Bn7487fx1nduSOelCy/M4YW3&#10;1vD86ys4fWUEU4s2GpLtMNAA0dhqoRchjpwbhpQIl1XfXAGzTcvK9jT+/C//FL/57a/xm9/8hjXd&#10;hkfyv/z6t/jxf/qvrB/mERxbiR37S+Gb3C572jaGd/81kP179VkgvKc/tN0Xwd6/Z1sJf3clYDBI&#10;SPQs3lsvwdD1OTCkClxSAgjvleECDCkBhqFiuFrMa8zemLcYlKUjEGo3linhKCMk1onQOyHCASZd&#10;DX9Cop+M3ahAYJoSAUIinuOn61sRJNIHJtTB70QNfE9UU2IOYy38E2rhF1cj1/vF1XIbrosrJ0QW&#10;w+d4AXyi8+En4jNG58H/aA78j2Qj4HDGhuQQdSJ8w2LhGxIt5zLu8zmIPbtDsWdHEPY8548dz+zD&#10;9qd2Y/uTO/Dso1uxlcC4+RtP4CkC4hNffQCPfeU+PP2Vr+EZllu/8lVs+/JXsf3LXyYwfg2+938D&#10;wd94BJGPPokjm7Yg+umtSN6xB+m79iJnzz7kefki38sPhYS+Cr9A1AQGozEkHC0ESEVoJJRhkQTF&#10;jWFqJWFQxW3aKU1gCLSUjrBpCA77tPfRRDjcUBAlhpEJkQEsPx1a9pM9iWK+o4RAyiHlA6eARf97&#10;wCgAkfAXFEhADCQYCjj8fbn5Oy6h4CBqIx+2nXIdOAjX4SOwHjgEveg15blo9h+EimoOj0Qjz6me&#10;qg6JRE3EYVSEHUZ5xBHUHIlDS1w6lGl5UOcUw1hSDWdtM9zNCrgUrIeUSijaFAQrMdrXjXaXB61m&#10;wparU6boNPT00mDtkXMM2912qF1GQqFOgqHSSbghf9Rr6mgEl6DN2ALnoJ1GcC9ZRUyVcaBnok9K&#10;OKKayCbLZ+YhkmsMT/XB4NDC7GYb22tH30Q/xhcnCIbT6J9ivdfjIEM4yRSdsLLNMfcNylBeAlYF&#10;tCoEtLJeFOF2tKI0m9DarkR+aYGMOCKcUEXEkYKqQnQOd0tn1c6hXhrVrchgm5JdwDaTYKbUqGCl&#10;oT5DML16/RTefOsm3njzKi5emMH4mA0eVwfmJofwzbdfxV/97Cf457/9G/zif/wX/Pe/+FN85/03&#10;cf3cOuYIsM4OFVQ1BECVAhZtBxprKhEbdRipqQlQKpqh4bG1NdejqaYa9ZWVKCeQFqSnIz3uBAHy&#10;CGJjDyMl5SjKyhIxMqzG228s4zsfn90AQxF0+gpBQIyHC+/i2tZSFFZlyGHdZl01BmY8Mhbb2FIv&#10;K38edL8RfaNOOR5+5fkzWFqfkmBoJHwJj0OT3cDKv0POybLyhrp5A4Yn+7F6bgm3XrmKd78l8gWz&#10;kb++KnsFRY+hCJxs6dbxRheycauWn889fwoDsz2oUpYjJisGxzOjEZ9PICxJRUZ5loTD7KpcGW/w&#10;ysvXsXxxFTrCp8h/LNLc6T1mwtEElq+cIQh5UKaoR+/cGK6/dQfnXryKs3euyLA185dWMLo2jWGe&#10;f89sL8HQClO/WS7PnpnD4gVC48IIDB4DEnOTcSwlho2mBjOrs5hdm4NnqAs13Hd2WQGyywvQNzmM&#10;V997GzdeugOr04ETCfE4HH0YRZWFsHXaCHxuNKubkVWYjeMJx2ltJKGajVm9ghClrEZNSzGtjlKo&#10;RGo4DUG9LodQyftRns5tY3AoOhQHjgbLHsS8snRkV6Qhq1xAcj6tr2Z0TlgwuOjGzNlBLFwZg2tS&#10;jyLCRkLxQRS3pEgHlKFlB86+sCgn8F96+RRWry1g9uwkVgnjV1+9jBtv3MC1V67g0p3zuPbqJTbS&#10;r+G9H7yJ59+6gvGTfVDZCBxtuWg2VBBe7Jg7P4yeeZuc29i3yBdu3gLbcBtaLEUoVySipCUOxc0n&#10;kFYWiaSiEJS1xcM50oThJT2ts2a+kLU833w4PI3Qm6vR1FqAs+dm8M1vvimdT0QP4b2h5HtgKLyS&#10;f/CDH8ig16JXsIggV0AAFNlORHgb4aAihp0FNOZkZ+PgwYMyV7KYYyh6EL8IDMVwsgDDwvwCOcfQ&#10;aXfgHH9zaGgIrYpWVFaXobaBhk5bLXTGNri6DJiY6cNpGhDP37mEV996Hu9881V8+L238fEP38Xz&#10;hOpOPk81rSVoJMB3WJpkwGaDUwGdvQXt5nq0aErRpi1jRVNHo6CVlZeeADSMtcv9G9dnrAnW4TqY&#10;hmoJh42wjSsk6Be1ZPBaxqBOU4XJlTGcuXEa7uFOtOjbWFkqobK0o7ypCsn5GcitLKLBVEdIbEK1&#10;so1Qr0UbLV6R9k6AocpNw6y7l78zCuf4JH+Tz83wCMyd3Sjh9dgfHYMT6Rl8LtthoRUvegqHZqZl&#10;KcDQzMpUzKsVgayrGmpQUsXrxAqp3aSjcSPqBjNEQHeFpo2wSAv5yipuv3QBt18+QyDk8itreOuD&#10;K3jjwyu4/QafST6bK5dF+CUXxlfdWL8+ivPPT2HpXC+NUx2sPYRBF4G5i/sb5jXq10Jva0UDIb22&#10;sQx2VtAvvnwbf/d3/11mOfnVL34pew0FGP7jL3+FV9//AYoaLPA9Wox90fUIyTQgjBAlhni/CMr+&#10;o/SHYO8eTH5eX7TtZ8HwHgh+VgIIw4rcUr8HhtT+Io/UZ0HxUzjMs1FibqOQaQMSswyffpbBvbPu&#10;ivAYmicywIgYjh3wJyAGpBMUCY33ehYDMzRc3871agSntcrMMCK4twjkHZjUjGCRLSatBUFcH5ws&#10;gn83I5TbhaSJeY21XCcyxVQhRCihQs5pDIouvKt8GdBbgKJQcFQOIo7lIfRIJoIikwiJMdjnG4U9&#10;ew9g545QKkg6vuzZFYjd232xfasXtm3ZhW1Pb8eOLTuw4+nnCJBb8dzjm7HtsSfx7ENPYOs3HsOz&#10;9z+CZ772ELZ8+QGp5+57EDu+9iB2P/AgvAiNvg8+juCHn8DhJzbj+DPPImXnHuTs80Whjz/K/IMI&#10;jEGo9AtANZfrAkPRFBiGNsKjisDVEbEfusgDMBLGTAcOyNSCJsKYgTCpJyjqCG6GoGAYKRNlJjCa&#10;CXU2rpfgRzkDAuAKEHEWhXPMvaHkjRzUAgrvgaHY7p5ETMZOHk+XfzA6AyhCamdQGDxB4egO2w83&#10;ZeNxWvwJi8GRcIYfgi2MxxjK42NpiTzKY42C6VAMdPuPQx1xlBB8BIqwo2gKOYyqwEjUhh5CHddX&#10;Rh5BUeRhZB89hvgjUcgnLIlhWUNXj5xnKFJzmvv6CYTdULPtVDlsUNiMBEEjDVeWLh3a7GooqQYN&#10;26DWctlj2G5TyfZZxAQUcg150DXWI3sOewl/C+uzOH1pFVNL43D1ibrKCK1dJ9vu4blRTK/OYWRh&#10;Evb+TqjtFulU1+5yQtfVSyj1QOnYgEMBhioxlGy1STjs4HYiq1l5fQ15qUT6EGSW5KCxvZn14yim&#10;Ts7B1u1BeUMdkrIyUVpVhc6+LqyfXcVLr97Ex99+Ex99/Co++eQd/PjHb+H9d69hfXUQna52LE4P&#10;41vvvI6//uOf4L/+/Kf4wQfv4NKpZfR32mHVq2Fmfaqsr0IL69pOhxW9nS401VUjMS4GlWVFsJsN&#10;MBAc6yvKUJaTg+yEBMSxDYw7vB/HIkMRHuyDyAhfJCUdQn1DBmZmDHjv7ZP47rfPbIDhpRtn8Orb&#10;t2VMQZG7WCSqF3EEc8tTUdlSCGuvFuPL/QTDPvTfnWM4S6BbOUcwYinS2SlETLK2Opat0JjaoTVr&#10;ZO+h8EYWWU9OE9puvXwNb3zwMt7jxbjxymXMrI3L3kLRazh5chjuISsa2qvQSDAcnOnG2VvrMrtJ&#10;K4+ntLkElYoKVKqrUK9vgNKqQoWiitBYjflzC3j7u+/hIkFP9Bi2GJTQ8sabe+zomRzA0qXTcI33&#10;I7euTD5gZ164jAsEyYVLaxhZnSLEjEhP5aHlMfTM0EoYsEDXrYdnshNzZ0Wu2lU2UGO0PkxIyElE&#10;RHQkyglyovt5+dxJGbZGQyiubKlFaUMVRuYmCYZv4frtW1C0qxB5IBLRJ46hRKT30aug0CoIiUVI&#10;ziRkxkUhuyiDDxitJzMbdG09wbwEdW2FBMUSVDXlo6I+BzXNRVQxcoqScTgmDOGH/AmVB5FekIjU&#10;ogScyDxKQEwmGDahf96J6TMDmD47gJE1PuieWqRVRiOlIgoFjYloNpfyPM3So3Xp8gQm1voJaWao&#10;Ha18QTWEkQGcvLwkewqvC0h8/QrB8FV8/Efv4Z3vvcrrMSfT6JW35sqewyFCqOgxNPTTqNAXoc5Q&#10;TCAsQ5OpAI3GfFS3p6FKnSodJ3JF6JXCEGRVHUKHswQjSwaMr1gwvsRrbq2gMVENu7sVelMDzp2f&#10;wwcfvIHx8bFPewxFYGsBhgIUBRj+8Ic/lAAo4E/0Fgo1NjZKkFtcXJQezMIhJTMzE5GRkQgJDUFc&#10;XNwfHEr+bI9hSVGR7DEUv+l2u1Fdy2evsQZOjw3DY72YnBnE8toUrt06gzuvXJPxJl97+w7B8DW8&#10;8/HrePPDl3D68rLsARYxOUXA9v4JJ06em5Lha+bWhuXc3anlbszzHqwQrteoc1fGcYpgeOrqECZW&#10;beieUsEx1gzzUCMMA40wDbbynjbyXmYiLi8GeTU5tJLtOHtThG86g9lTwilrie/sJNoMKqQWZCKL&#10;Fm0JgS0xL5vKRUpxsXQsqVQoZc5khdMth5INfQMSDm28fu6RUXSNjhMOuzbijun0cPb2Y2BqEvOn&#10;1vnsn8Xo/ByhrAfOvm7ZayjSPIoMJwIE9VYjz9kCi8cOi9vGZ18twVAYkSKCwfhMDwZFBIBxC2aX&#10;unDtxWVcubPE4+8llHbA0N2EDneNdGbqmzWga7xDhjyydNUTCuugd9bD3qtC94iBv6FCC+uOupYy&#10;VNeXom+wC9/9/rfwi1/8n3JuoSRC/hP9hv/jH/8ZK5fuIDanGfuOliIwUYHwHAsiCtzwz/r/vMdw&#10;Y/7gv9YXbfuHYO/fo88D4b3ewc9CYTjhL0IAIJclBLIUQHiAOljc+TtYFD2Hd3sP5bBynug53Ji3&#10;KDypQ7Itcu6icIQJFEPvmUYEZQlI3PCOFp7VAbJnUbcRhkeG0xG9jSIzjOhd3Oh1FMG7RepAGVIn&#10;TYEQEZ8xU0iF4PQNBWUoNwJ+ZytYtiFUeEtnNCMyswURLEOTRSDv2o3wOgmVCImrQGAsgTGmXC7v&#10;T6zBQcLkfkKkSBfoHZqIXX7R2Ol9lDqC3T6HsMvnAHbti8Qu7zAZyNvLNwI+Afvh7R/J5VB4eRMe&#10;9/ljj1cAvPYEYtcOHzy3dTc2P7kNmx7dgoceeByPfu0RPPLVB/EIIfGxrz2MTSy3fPk+bPvKA9jz&#10;wEPweegx+D/4GCIIiwee3ILDT21B9OZtOPHsDiQ9txv5Xr4o8iY4+gWimlDWQFBsDouQAb4VBEYV&#10;P6sJh+rQMLSHhKDjrjTBopdRgKLI5BIKG9fZueyQEjEahYNJINcTBkOC4aTc3MbJ79xSgVKegECC&#10;YTDBMARdASHoFiIIdgWG8zMB0T8MTu9gOKjOgEj0hBwkPHIdQdHJ752BEQTPCEJoJOwhh2AnANrD&#10;j/K3D8PIzyZCoomfdSxbQw6gKigSGfzbYwFByEhOg1rHtrq7HzpPr+wpFFCosInc74RA1iGaTivb&#10;ZBfrJQ+NVzNaCYEiZmsj28p6QmGLoZnGcBOatE0ExHaYuI0YRhb+BtZeEUjbTADsRB9B0TXghnvQ&#10;A0e/C1qHCLNlJ0D20bCex+zpZQwtTEEnAIt1YrPJCAWBUCUiNrBuVFgdBEYb2kyEQaMJahrWarZF&#10;am5X2dyA5JxMpOVnorimFLYeJ8bmpzA8Pc460IbCqko5QqjWKnHm4im8+8Fr+Pb33sZH33oV7757&#10;Ex99dBs//MFr+MH3XsGVSzPodWkwyTrs6qlVXFtfwemZSQy6CaVNtWiqr4DdosNAr5tAaMJwjwcj&#10;A73o4XGXFxcgKe44aipKJBQ2VpYjOz4e6VFRyKDyYmKRlxiD1JiDOEQoPHzID0UlcXA46rC6asdr&#10;r0zh299a2wDDG3cu4e0PX5XlHAFoYNwDnU0p5/yVNxagVV+PzhG7hMPJ5QHMrAxJDyDhJCIgsprQ&#10;VlbHhqYslxBTjtaOFqgNamgtGtlbKFLhXSeMvfbOi3j7o9fwwus3sHh6hiBoQ/9UF+ZOTcoYPv1T&#10;ndA4lVDT8h8lnJx9/hQuvngOU/xuaHkY/YRIMcQrZB90wMbG0Npvw6WXLuO9H3yIMzfP86ap0OHQ&#10;Y2JlBoO0BAQYToqJ97zIGRWFKGqsgosPiOhJ7Jlh4zfeQ5AawdjqNNeJQMF9Egy1XTq4RVieCws4&#10;/8I5LF3kPvosSMiOR9DhQKQXp6NntAsLa/OYW59HN0FB7zKhw6ZD75hIfbMET28nEtOSsM/HG4ei&#10;DiIjNw1l1aUoKM1HXMoJHIo+hANH+ZLkJaPD2AI9r7nRoUK7keCrq0arpoLXNo9wmIvaliKZizq/&#10;LA0nUg4jOmE/0nPjUFKXi/zqDKSXJKBWXYKuCYvsKZw81YfBRSecE1rCWgHSq46hTJ2GBkMhX7oq&#10;OEUw5VM9WLw0LsFQDD836KpQqSrlC9DMz3zgFvqxdGEO50VA8bev441vvUQA54P78lloXC1o0JbC&#10;M2bE+Kq4hsJ7rBnFbRnIrktAYXMKKlTpEg5bzPl8ybMlHJa2nkB+fTQKGmIIl8UEQxPmzvA6n+mE&#10;u68VWmMluvo64O5qx4WLC3jv/dfkXMG+vj688MILco6hGB4WoCiGkgUYih5DkfZOxCYU8wyFh7IA&#10;x6WlJQmGIoRNRkbG74HhH+oxFJ/FHMNS7ufeHMP19XUZK7GyugKq9jZMzYzh5NocllamceY8Yeb6&#10;GZYn5bozF1bxylsvyGf86gsX5FxDkdpNpneztslA7SKMzbnrwkN5TAbGnl3rw9LpISzwno3O2jA0&#10;IfKGm3hNejB7pgujJwmHs1rCoRrGASX0fXxHCM/lylLkVGUhPi8R1cpajC1O4sz181LrV87Izy06&#10;BTJL81Dd1git0wqFSY8alRK5vF6pPL+syioUNjUhr6kZeQ1NyG9sRkFzKwoJ1yUCktUd0jrW8Tpo&#10;bQ45fGLu9KCXsC4A0T04IC1ia5dblp393egZYt3Aykr2EurFsHObtKCFV76I21nfVoP61koaR5nS&#10;szst/xjqmnO4r3ZMnPTQUPDANaKBqa8FRhHiaMGC3hk99F1sBIwF0DmrWKnX0uKvJXQTDIeNrK9a&#10;UNlQgKKyTDnUPz45jD//iz+RKCjiF4p/wiv5n375a/zsL/8b7ANzhIZaeB+rQkiaBpGEn7B8gmHm&#10;//3A8PfnEv4OBO8ty55CAYUEwAgBhne1v6QTB0q7cJCKvAeNYlvxd9zXZxUq9i9+R0CiGKomJPoT&#10;DP0yjLIMzBaOOyJ2owBDAz8bpQd1EIFRLG+sF9sa4J8hAFGDwPS7PYsyjA5hMUuLIDGXUfYqiniM&#10;Yr0GoSITjAixQ5gMJTiGZ9PYzlYjIlOBMMKi8JYW6QQD4+sQInJTJ9QjMK6GsFiHiKR6qhY+R/Kx&#10;NzIDO4MTsT0wDruCEuAVHAevoBjsCYzG7sAoeIUcx77wGOwLicbe0GPYGxKFPcGHsTv4EL+n/AmS&#10;fgRJ30jsJETu8AnHDq8QPLcrAFu27cNTBMZNW3bjmS078ewTW7HtiWew9ZGnsEWkE7zvYWy9/2E8&#10;y3Lb1x7C9vsewq77H8HeBx6D1wMPwv/rjyDkoccR+fjTcpg6dss2JG7bhYzte1Hg5Ycy32BUBoai&#10;ngBYT7hroBoJgCJ+o4LrtBGR0IdGwkCQNFKmUBF6JxTm8DBYWNrCwuHgsiucMBcWAjfrQY9UELqC&#10;CYkEUhclSo/sMQxFF+Xm73p8+Z13IFz7AtFNoOsNIDD6BcHjI4CSEBnEz8GR/JtIeIL3wxUSSeBk&#10;KUTI7qS6CYld4cfgiIyGdn8UGg4cQ+HR46grIeQ4O+HoGyYY9kAtvJEddjTotajXd0go9EzSGF0a&#10;R//iGMyDTrRY1fxOtD8NUNtVMPUY2ZYoUa2qQW17new0MhAGrYRD0VHUqG1BaUOFHOLNqyyEyixC&#10;p7lZH5qhcYh51262dTNYvHgW8+fPsO0bkFBYq9Wg2WKTcCim2YhSDHc3G4xo1uvRSkNZwWUV4bCi&#10;qQHHkuJxgu19naKJ9fgkjd8JOLo6odRqUVjKNig7E04ezwsvXcV3vvcOvvWd1/Hyqxdw+/lV3Lm9&#10;ivfeuYpPvvcqXhNpP8c8WOXfr06OwyXSjpaWoDAtBXkZKWhsqMb4+BBmZ8bhpuE90OuBzWKQ3tOp&#10;KQlIio9BdVkRmqrKUZKZgbK0VLQUFsBYW4t+nQa9JjGUX42ygkQU5MayPa3C7JyZ7aUJF8878f57&#10;sxtgeObSGqHwMq4+fx7nr67j1KWTmFvljSAg6l208o2NsuydcBMIezG+0Cvjszl6DWjV1hEK81Fa&#10;W0RoyZXz6KqbqtCkakJrO2HH2iGHka/cuoBX3r6D269dl/vvn+iCa3DDAWWC0CeGlAfnemDp1ZP4&#10;teif6cIyG9ALd87i9vu3cfWNa1i7uY6pM9OwjzjYQLTC3GuRThLL3N/1125hbHkSVYpaGLusOHWd&#10;MMdGWgBi58Qg2ixaZPLYEguzCCfVMp5Qk5ENrFMnU+UN8cEb5r5EyA8BhkoCWodHQ+gZl2C4cuUk&#10;nIM2pBQkIPioP+KzT0Bv12B+bQYTbIAHp4fkfAVrt40PuUs2jLWNtQgODcbTT2/Cszu2Ii45Fpl5&#10;6YgnFB6PP4bgiCCEHghGfikbM+Eu3lqCBkUp6hWFaFAWora1QHqJF1Wlorw+S8JhcVUGEjOOyTmH&#10;eaWptFQKaTFV81q0Y2DOjUlC3sQ6AWOFoDWug9pTJ8Gw2VYC66gCrvEO2IfVMqTN4qURrFybIkgO&#10;oXfWzoZXyQe/Ho36agmJzfo6CeqdYw5ex2EC4Tm8/8M35HBy57hFhgkZWeqWcfS6pswwDaqgdNWi&#10;zVFNcKnlS13Da1hFq6+QL1oe6rQZvPZxyKs7hrzaaAmGk2t2CYbDc8KZqRkdhnKY7Y3o6tXhxs1T&#10;eO+91zE8zOPr7ZVgKOb7CYcSAWoCDH/0ox992mMo5g2KXMltbW3Sk1kEwRahbQQoChA8duwYDh85&#10;LFPiiR7D4sIi2TsowPCzUCgynwgwrCgr44vnkjAqfi8rJwvqDgVmaVWunV7ECg2CU2eXsXpqAZ20&#10;EDV6FabmxuWzfo1GlphLOzDRDbd4ptwa3tcKGbxdhK8RoQlEXM71y9NYPjuMtQvjmFzshK2zDQ1t&#10;ObRCyzGz2o3li0OYP9eP2fN8Rpc9rBi1Mph1SVsJIb4KDZomOZ82tTBTGiUrF9dx+to5iHBNYh5s&#10;ZUsd0opyUadqpWHTw2d4EM6hId67blaiWmRX1iCpqBTH8/JxLCsHB1PTEZ6QhLDYWBxPz0BKfiFS&#10;+F0mITJNzLusrkVVSzNqFW2oUyrkckltFQoqy5BTWoicojwUlBejiBarWE7OTcWJzASZRvJ4Siyi&#10;U46zjMbx5KM4dDwUfmE72NBuwvEkNnKaYrgJhLN3g7Nbh5SwDCvhmdbznWzm+1qIem0uLH1NNMT4&#10;3vJaiDzvngF+z+e0rqkYaekn0NJah+dvX8Pf//1/lz2Fv/216CcERPELfn7zox+hrM2KvQfzEJqi&#10;wJFCB8IFYGXbCTNfPBfwP1KfHSYOyXd9KvH5D333+/riHsMvUkSxRwLh5/VZKAynJBDmc195/Dsq&#10;JJf75rUR+mzYnU8l52b+2yTTB4p5i7IXcaMH0T9DK0vxeSPv9MZ39/JPB4ssMFIi48vGfEaROjCM&#10;wCh6FUMylIREkSpQIRWSQmBMakIwITEkvgb+MeXYd6QQuyMIh6Gp2BmSCq/wVPhEJsN3fwr8DqZS&#10;KfA9lIJ9kfHw+pz2hBMmQ2Op49hNgNwjFBotJSDSixB5T/sIk/sIj17eYdi9Nxg7d/hh53Pe2PHM&#10;Hmx/eheBcRu2PLwFT319EzY98DieuO8b2PTlB/Hklx9g+QCe/vL9srdx51cfxj4Rr/HrjyLwwScI&#10;jptw4MnNOLzpaRzbvBWJ23cjS8xt3OeLYh9/VBLSGghligiRf/ooVOHhaCcMaiPCoI8kMEaGS6cS&#10;O0vPwYPoPkwdJMwRHD1hYYTFSDhDwgl0BMjgMHSFsPQLhIcQ2El1+4Wgh78hMsG4fQIIjGL4mesC&#10;w9BLKOwOCCMEhhEsRcn9BhIW/SLQ5R2KHt9w9AQcQFeomK94HG2HotGSkg6X1oihoXGY3D1s0y2o&#10;J2yVs26p17XznffIjGVi/r9wEhXTvYz9dgIb6x9dswRAx5AdQwuD6JroRJtZgfLWCtR11JMhrGy3&#10;eqRTqgDD9OIcHE6IxsG4Y6hqa5Jhu0w0ZpVWE9QOK2wD/WwzT2L5ymWywCI0HjeqtR38HQMULjdM&#10;Q8Oy17Bea0CzyPlsEZmkzIRMtoP8vqq5CRFRh5GUlQ6bh+0lwbC7v5dtmQ0qjRYVlWxTykswNNqF&#10;t999Ed/57tv46ONXcPPGSZw9NYbrlxfwygun8OFb1/Duq5dw/dyi7C28tLwEV0cH8uLjkXqcMJ2T&#10;ARdhcHl5DgOD3Whvb0V9XSVKivNRXlaM49FHkJ6cgKpitvlVZdA21KKH57E+MIBX1lbx+mmynnAq&#10;JctNDVuxvNCNc+eGcf58L5aW9ZieasKli7YNMBRDO2LId3C8Bwur0zh7ZQ3rF5dlInungCRTk4RD&#10;o6eDjY0VA9NuGUamf9IDo7sDLZo6VDSWIb+CDYjwOCzNJciUo66lRg4xiyDXK2cWcfbyuvQOGprq&#10;hb3XJMFweK5PzjEc5v48o3Y4ebCd404ZYHr05BBmzvF47pzBpVcv4/xLF/iQzMHQZ5JDyMLpxDPW&#10;yb/hsc+NECrtKG4ok04npwiGM2ywu8b70Grq4ANTh9SSXKRRFYTHZkJhjbqRjWMjG0lSN/9+7uwC&#10;5i8sSacTtasdjcYm9M70YP36KqZPTcIxaEFhXS6i048gMf8EFPomTC6MYXx+lFDYh66RLp6XA7Yu&#10;G4FYj4KSfOzz2YtHH30IW7dtQXJ6EorLCpGakYQjxw7CP9gHsYlRUOv4oPL3zE4F2kQvYVMOYTud&#10;jXAqckvjkVMSJ5drmgvkfMPsokSk5sQQErPQ1F5Oq4jwRlAbWeoiKHfJ3rv+eTthzYiOrnq02Eth&#10;G1NgaNWO/gVaYBN6DCzYCYQCInvRPc1rPmmmLLSW9NC42wjS9ahRlaKuvQJNuhooLbwWUy6cvrGM&#10;87fXCIoD6J918zd7eA8scI0Z5BzD0fUuTJzpxeTpboyvu+AgjBp7a6HtrIDSXkw4TCMcxqO4OR7t&#10;jlLZYzi2ZEEPgbWzn5aepQ56Ux3sLhWu3ziF999/Q84XFD2Gwiv5woUL0Ol0cmhXDCX/+Mc/xvz8&#10;vHQwET2GRUVFaGlpkb2MIm2ex+ORQ8sCDKOjo2XIGuF8IsCwrKREAuG9OIbCI1mAogDDsuJSGc7G&#10;w5deeCWbLSbkFeTCYNISCBdxmfB18coZnLu4hqnZUXRolaiqKYOr04H1c6u4cvsizl8/jVm+hD0j&#10;brSbWvl+0ACoyYWZBsfkkughFBl9BjG90ouTZ0dkSsp2Wm+5RTFoUhdxmy6sXZ3G6pVpzJ0TTlSd&#10;fC4VqFBVoLCpFI2GNtk73qhVIFfMb2muJTD1Y2ZtAf1Tw9DYDShrrEZqQTa/L4WxU4QhGmGFOQZj&#10;d48Ew4K6JkK6cExSo0y5oVKFCmUKhewxLKqtR2ZxCdII0TEpqYgjLCZkZxH4cqROpKchKuEEjsTF&#10;4FhiHOJosSbyOU9MT+a2CYjLiJdzcqOSohGdGovYtBOIJbwdT4lC5NFA7AvaBq+gLUjIPASFuQqO&#10;4Xa+9zxOPrsttnJUdGSjqC0VOfWxSCk7hJyaGFbmpRIMx+fdmFnuwfRiD1zdOtQ2FCEzKwFms5YG&#10;xZv453/+RwmGv/nlrzYAkXXdP5IMr738HjIrO7DvcAnC09pxRACRACwBPf8/DobhBMNIAYKfUziv&#10;gVAYtxEKFfsR+xO/SwXzGET4nQ2JMDqfk1hH6Pu3SECkiM0o5iYGZorUgWJeouhFJAzy8+cVJLWR&#10;HUY4wAgFZ+t4vzayv4hwOgIUgwUwiviLBMSQ1DaEJLdIJ5egxHoEJdTC93g5vI4UYM+BHOw5mAXv&#10;Q1nwo/wPZyLgcDb8j2YhICoL+w4QDj8nL8Lj7sgU7BFe0dReqSTsjUi8q/i7iiNIniB0xsArjBAZ&#10;eBS7/A5i575I7PSKxK69Ydi1KwQ7tgdhxzZ/PLfVB89u2Yutm/fgmad2ynSCzzz+nMwM8/QDm7CZ&#10;2nL/49h836PY/NVH8cxXv0E9gC1fvR/PybmND8P7QYLjo0/KoeqjTz+H2Od2I2mnFzKFU8zuPcj3&#10;2otyPz/UBwejJTQErUFB6CAwGiIjYdpPRYTDFrkf9oiDsIr5hAREB+Xisj1QDBeHwhUQAo+APi67&#10;uez2D777ORydgREUwTBovywlFPpHSHX6hhIMCZM+oVwOh4PbGkIOoSn8INRZuei3ODA0Mk646kKj&#10;zogKGpv1ug5YBtmOnJrHyo3TOHl9HQuXl+W0LxGupkLFtolcYegxoW+2DzNnZgh1o7AO2Pm3TShp&#10;LmObr4J9yA1rv5MQ144iwlOynEaThWadBta+XvKDByqCm9Jm47660TU9hZGVVdY9k9B0daLBZECt&#10;gRDINsA2Ns62tJt1rhnNJpOcg6hg2W61yggN5fW1OHoiBnklBfD0uGXcW7fHBZVahTq2KSXF5ait&#10;qcTi0gS+9e238K1vvYHXX7uCi+dnsTzfj5PkoLMrY3iZbd5LbDdOL07g5Pgo1icnMUAIbS0vQ3lO&#10;NtqbGzE80IOJiWF0dLDez05HwonjyEhLQUEu6+X4WBTlZKGVv+XUqLE40IfbqyfxzvlzeO/cWby+&#10;toxryyM4v9iPq2cn8OpL63jjtTXcvj2J9TUzJsbrsbjYtgGG1Y3lKK8tkt7DOl5Ei1sPreiOdXSg&#10;WfQINhaiuC4PtcpyUjIBsbNd9h6OLw0S6gYwSHjqJVTaeuxo6mhGflUhsgmHhZUFMp6hCGUjUuON&#10;zw7TynfA3m3ig9ABOwFPDCWLeYaj3I/omeqb7cLI8oBU13SnjCs4tDyE+UuLOHPnnCzto05UqWpQ&#10;r2lAg7aRD1ST7DrWOPUo5TmIHsOFcycxMDsi5xqWt9TKcDLNehUhyiphsW96CLZ+l/w713AnQWea&#10;0HMOt955AaeePy2HqxsMjXCNOmTP5czpSYKrA/UdVUgrTkRsZhSthFL0j3ZjdHYIAxO98Ax54OQ+&#10;bZ1WOZcqOz8DgUG+2Lp1M3z9vJBfmIOKqlIkJccjOMwfvgFcV5SJIcLt2tlpahzDEza4etrh7tfI&#10;wONaK0GlLZ9gmEZYzERpTQYKK9hQ8hjKCakqYz2P30CrqXMDCmftBDwjZZBDcObhNmh769E9r0fX&#10;nB667kZ0uOvhGOmgZeRE35xdhppxjOjgHNXDPWaSw8paTxuvWQnPtwK16jICcZZMm6clmLhHLBhe&#10;6MHk6hDGlvslGIq0bJMEzdVb01i5OYXZCwMSDN0TalgHG2Hur4e+u5pwWMCXKwcN+hwCeQ2PV0fg&#10;1NBIaIOnTwGbuwUGcwPMtjZcY4Xw/gdvyN4/MXQsnE+uX78uw9WIbCfCI/knP/mJHDIW8CegUAwl&#10;i+XhYWEFnZc9jcIZRfQmHj9+HEePHpVgmJOTI8FP9BaqlSoZy1A4ntzrNSwvLZWp8bo7u+RQssls&#10;RG19NQaGenHp6jmC4XkJiONTgzBZdSikwRGfFIuK6jL0Dfdg6TQrtXNLBMMpgqFIIt9AwE8n6Keh&#10;QVkJi0eLkVmR8q0bQ9MOPj9WmFwtaOsoR1GZMAIKMTztwerlOaxdWcTE2givoxki7V0hjbCajiYY&#10;e8QcGlZuFgOqaQUXs/LT2EUgaDGtwcL3lZVkfSXfx1JazPmyQtQTqEVeUpHyrrS5jfe1GVVqLVTu&#10;jXk0mq4e6YRi4DZaVogibletQomyhiZEJyUj+MAhHE9NIfClIT4rg2CYKoEwJjVJxuYSoRta1LT4&#10;WdbQGBOe0YW1xcirLkRRfSnKGytQWl9G0EzG/qgQBO33wonUgzKeo61fLXN863pa0GqvQkFrKtJr&#10;WOnVxiCp7CCOZQchOisQmeVHobZU8ppZsLQ2iMWVEXi69bw/RSgqzqbVO4o/+dkf4Td3h5B//QuW&#10;dx1P/sv/+CeML1/CkbQa+ERVICJDi0NFnQRD90avGCHoi+DtP1L/UWB4bxj5s7o31/Dzuvf9vb+9&#10;t697+/40FA71Rb2AQhL4/o26F7hbpgTMFIC4oXvr/rA2HF3EXEaZ8SVXZIERDjECFkWgbg1CCYih&#10;aQTEVAWCBRyKgNzJTdLbed/xMnhFFWFfVCF8juXDLyof/lIiV3ShlO+RXClvyufT5TzsO5ony98p&#10;F16HcuBFqPQ6knVX6VL7hA6mbQBleCJ2h8RhL+VFeQfHwCcgBt4B0fD2PwavgKPw8jss5zvu3BeO&#10;nbtDsZPwuHNHIHY8dxceNxMen9qLzY8/i02PbMZjX38cj97/KB776sN47CsP4bEviV7HhwiQD2Pr&#10;A49j2wOPYud9D2LvfQ/A+4EHEPzwozi06WmceOZZZO3xQqG3Lyr8/VETGIT6QMJicDgUlDIkApqQ&#10;/dCHH4Ax8hCMYQdgIiQKYHSEHYSDQOfgOkcI4ZGyB3L9XXWFH0VnyGF4Qg7CE3iA0HiAABkBl3+Y&#10;lJ2QaPELRzsBsoH7MZdUYKKnF8NjEzB4OtkubIChrosGH43ri6/eoK4QDtfZ7m9EDVG7DKhU04A3&#10;iDBejo3IIWSCiVOTcI93oc2mRj7rgbK2atYlNm7jQjv/pr5dgWLCW0F9DVQEQRPrN+FconY60Ua4&#10;Uzpd0Pf2wTI0AiPbGk13J9ocNgmGbfzONTUNw8Ag14ntbRIMlQRDE+tTkQa0iIZ3HNv1sqoS2FgH&#10;G42sU5WtaKyrRSsNbEOHXjqHXL68jg8+eAVvvn4TN66tY13EVuwywaxtgkXTiNFuG8ZZrzt17TC1&#10;tqBTq0OXTg8L2ydFdRV0ilbYTHq2V03ISk9BfMwxJNMoL8jKQi7r5PSEOBTQWG9gXTxks+Da0hze&#10;u3IRH125hHdPr+PO3BTWR5w4xbbl5sVpvPP6Obz12iru3JnElUsezM22YmKybgMMmxQNqKgtlYAo&#10;wspUNJQgozAFeWWEkJocFNXmoqShQDqGNGmr0aKvhdahJNgZabk7JdyNLYh4ZiOyx6xWUYf0oiyk&#10;56fLVG9KbQssvDlWt0ECp8aiRKuuAW0EL41dKecaji4OYvTkoATC4aV+DMz3SCi0DVsJaVZ4+BuT&#10;Z6Yxd5kPwekpwkwnmg0tqFRUyVJ0Hd8DQwGDIoahAEPhgCLit3lG+zB/dgWXX7qJ5996UerCC1ew&#10;eP4kt536NNzN6efPYenySTgIn63WNhi6dYQXEjob5q5xriOIpZcm4khSBBvCNJ6XHsNThKB5fk8w&#10;FEGr9TYdG8Y6FJcVIDWNEBlzlDAYh7KKYgmHR6IOwi/AG4eORkKtacHy2qTMg3z99irmlnsIm0Y5&#10;rLh2YUKmJOwaYqPXWoD88iRkF8chrzSZcJgm4UHvaEPPJK8foXB40SNT1Ilh4qElB69TF3rmjbCP&#10;K+GYUELlqZJOIWKOoamPIDZBEBw3wD4s5nMppcRn25AGreZq1KhLCc5qXjtxbflgEthM3R3y8+hS&#10;H6/dlITDznERFsiJwZMe6ewyvOpB/6IN3TM6mPobCRk13HcdLAMNhMNKvoylVBksfQ2ESiWBoAnW&#10;nkaCoRK9hFKrcIIxN+PK1VW89/5GgGvRY/jyyy/L4WThaSzA8Pvf/z7+6I/+6PfAUHgmi/mGAiSv&#10;Xr0qvZebm2ms5OfLzCcCDJOSEpFLMBSBrEVvYYe6/dMg16IHcQMMy2TvYR8rLtHz6HQ5YCKALa8s&#10;4MLlM5ieG4fe1EEQLEFeAS1RVgoHDx9AbPwJGarJxfegk5WSu99BwLegjQZMWV0h3ysCVEkKLcwC&#10;Qj3hzqWEyJ9s7VTByGusMTURDGkE8J2zdmql0SXeDfeoS1rDaWU5yOW72mLSwDncL4eH9W4n300V&#10;civ4DhMQNXYjwUmHqtZ6vruVLJtRXCtiftGYUneg3bYxibq0SUmjSc3nwcWKsFcCoQhXIyTA0MzP&#10;ps5u6FkxijmGqXlsPCP2IzYtFUm0XjOKC5FVWoyskkIUVpWjVdsup1CI+IVmMZ9Rp2KF3IiK1kqZ&#10;srKytRp1ynrUqxp4rDnYfywEx5MOoE1Xgx4aF+4RPVrM5chvSkZWXTxym5NQps1Bo6Mc1YY85Dad&#10;QHwJfz83lIbncbSqWQm7FbA6WZ8QtguL09DcUoNbN6/g7//ubyUMyqCFv9zoLvz1b36LH//8r9Dh&#10;GCIAFMD3eDUiMg04WNiJsFzCUDYhiHD4RfD2H6n/KDC81wv4+/J8of6/DoY5ImOMWUo4rwTdc2L5&#10;Qlnu6ncwKbyiw/IthEPzBiDeTQkYKvJHZwlA7JAOLUEyX3QLApIa4B1XjT3Rpdh9rJhlCfay3Hes&#10;AN4irZ9I73e8RMqX3/keKyU4lsrST5TRZfyugs/MPZVTXMf9iViL+/h3nyqG+z1eKPftRYDcS3jc&#10;d0AE8iYsUj4RafALF0qlUuATnox9ofESGvcEHpcOMrsJjHv8jmGv71Hs9TmMPd6HsVuE3vGOxM69&#10;YTJe45ZnfbB5qzc2b9mLp57ejac27cCTj2/D448+g8cf3oyHv/bohkPMV7+OJ7/6ILZQwova6+uP&#10;wl+kE3z4SUQ+sgkHH92E2KeeRcLT25H8zE6kb9uN3J37ULjXD1X+IagNDEVjcARaCYTKyAPQRh7Z&#10;8EKOOAozYdAcdhQWyiZ1BNbQQ7AREG3Bh2ENPgALAdIcFAFTYAS0lCJ4P1qORsNZ34iJvn4Mjo6y&#10;XelGM+v1RoMe3dMTMhHFrXdfxJk757FweQkTZ6bQOz8IrRgaNqrYjmlg7rdibG0cK9dXCZKz0j9A&#10;12UkFFZ+Coa2ITfXWaC0mVGtUtEYbkYrf0fj8UBpt0vHkharnb9tl1lXFE4a2iLjiscFpahXzRa0&#10;sv5zTE7BOjomew1VhMlWQqHCyLa1q0uGpMspzEVaZgqqa8vRpmhEU0M1TLoODPd24/TyMt588RV8&#10;76MP8aPvfYgP3n0Ft2+ew4UzC1iY7INN24pKslJO4nFU52WiriAHZRnpKErh/rKy0cq2SM22qrW8&#10;HI1lZWiurUIt6/qashKYWO8PdrrhJMBWsu3LiItHWsxxVLJ+HnPacZ1g+P7Vi/j+8zfw1tpJrHns&#10;6NfWYdSpwMqUC9fOj+KFG9N44flx3Lzeh/PnLFg/pd0Aw/KaUuSLIdZa/qjopm2pZMNVIhszcxdp&#10;tdsAnVMt5xl22NqgMjfKoWXhlNKkqUVjRw2URoVM7aJz6NFM2BGpXlKyk5Gem4TckkwUlhMwK3JR&#10;VJWDysYSNlT5KKnPR2VLiYRDEZZm5vQEhhb70DkpgNACY5+B9C7iFynRZG5Be5cW7plujPJhmD49&#10;SwjqZ4PpkbIPsPFyG1GtrCPMWOTcwuGFca53E5yGCH6jmFpbwNrVczJN2NlbF7F+7SxmTs3LxNbm&#10;Hpucj2AfdsEyaOOD14pyVSUqFGUyXI7S1gy9R4U2Uz3yqtMRk3EQiVnRaG0nPIx4ZMobAQIdZjUb&#10;9VJkFWSihGBYV1+FOjbOFZUl8nMKQVGA4YHDESgsycY4ofLydULh86dw6foiuvo1hMocNqrlEg4v&#10;3lyU6QgNDgJDVSqSs49KOKxqzIdSVyszaUys9MpMJAIOB+YcGF/rohXFz2s8l5E2XrcqqDsroXBV&#10;8LqqCNVa6Xxi7lcQ1lQ85w6+QGLuoUZKBL5u0Iv4kAqMLHZj+dI04XmAvzOI1SvCe2uMkD1ByD5L&#10;uD6NybVhOUfRxn1ahtXonDFJMOydozEwRKOAQGgfbiZ0Klg20oprgn2oDd2T7VL2gWbZYzjOfUzP&#10;d8Jib4FCXYkLF5bx7ruvy2Fhkd5O9BgKOLwHhvd6DIX3sZhHeC9cTVlpKbr4wt68eVMOQwswFMPM&#10;AgzFPMPkZD6TubmyR/CzYCig8F64mooyGklcHuwfwNrqGvr6e9BF6Fk6OY+5xSkYLVpk56bhcNR+&#10;HDt+BPGJJxB1/BiOxR5DVX0lOgc86BrshJOVU/ewBxaPAc3tddLgSsiIRlJWDHIJgCIos0Jfw21N&#10;mJjvI1RZkVOQiLScBL6DhWhsb4DWqYHapkFhQymi0uJwnBVQfh2tR1ZezsEBWtse1CjakEEwFj2D&#10;ZY01fCcVKG2oQSahrbiuBuUE5yxWKlWtCmgcfE5ZAVa0tqNGpYOusw/au0Co7+2XnskmgriVyxbC&#10;oY1w3M1KsYbX6HhyCo4RrOOzMmn8iZGBEtlTKMCwhlasxqSTc2yk44lWiWpFLSvjMhTxnRfLIpRO&#10;K5VTkY39MeEoqMqUQfP7p0RlW4mCxmQklkQhpfI4Sjuyoe6lMTKmgrq7BlW6bOQ2xiGzKgrZZTGo&#10;bshCQ2shrfRMGlw0mnLjYbXq8PHH7+NXv/gX/FYMIYtOQ9FVyH//8s+/xjsf/RBF9Vp4H85hQ1+L&#10;0Awj9ud7CBuEnyzhfUsY+wJ4+4/UfxQYflHPoIDDexD4Rfp9MBT75DWhgvOtCMyzSMnUfV8gma7v&#10;Luz97yQ8m0PvwaEAvXv63HYb34sexnvaWCdiLEYWinSA3E8BAbGA6wmIoaInUfQgZumlQ0tQRrv0&#10;fvZOrMfe2CrsPFaGHQIOCXp7Y8qpMnjFVsKb8omroqp/F0fxrvxjRVkL3xN18IvdkG+ckIi5uCGf&#10;+JrPqAq+8YTHExV8xgRgFsM3qgj+RwsRcJTG1eE8BB7MR8DBHAQcyIHfgWz4RGbBOzIN+yJS4RWR&#10;gr0hCdgdHIe9QSewOzAGuwNisCsgGrv8j2KH32E8R0h8zucAtR87fA/IjDDbvcPx7N4QPLOb0Ehw&#10;3PTsPmymntm6D1sIjpsf24qnHt6ETQRGEeB765cfwravfAPbv/QN7Pnaw/C67xF4ffUh7PvaN+Bz&#10;/8Pwv/8RRD6xGYeeegbHt+1A0u69SPP2QalfMOoDwtEYGImmQEJe0H60BR1Aqz+hLyASaq5r52dN&#10;0EF0hByAOjQc7cFhVASUweFoDuU2Cclwsn7tJWS5e3tg6O5Cs9VMw9CIwcU5XHvzDu5881WcfYlg&#10;eGUBgyeH4JroJhM40GzWoLqjBW02lXRKXb91CktXlqWPgG3IiSp1rUybJ6DQOdoFx4gIg9OFRr0e&#10;RU00/HU6tDvdULEeFA4lTYTCRhrKTRYH5SQkWgmJVrQRrJqsNgmG5pFRtqWjckRFQaCs12rRoGFb&#10;aTGjrrF2Y5pYSb6c86dUNKC/x4XrF8/ih9/6Jv7zz/8E//zf/wd+9U//C3/7X/4C3/7obVy/fAor&#10;ixOYHmG7wjqrujAHaWw/ck6cQFFyMsozMqUKE5JQlJiE8vQM1LBtaywvg1XbgamhAZxfPYmXr1/D&#10;G7efx9LEJCry8hF36DBOHOQ9KSvF6clRvH3lIj559UWC4XVcHRmAW0x3ai3BiL0V80NmLM84cP5U&#10;L56/MYIXXxjB9WudOH/BsgGGxRWFyCvORlVdOdoNChgdOjh7zASTESyfIwisT8ieQTPBTGMnABIQ&#10;ddIppZmVfTkbnkJUijh8qgaoze1QmdT8XI0MUvCJ5GgcjT2EQ8cjcfTEQZxIFbH3MlBUncsGrIgN&#10;WrkEw96pToytjqBnuoswIcLFiOjmGrR72lFLAC3myRQR0hoIiMZ+M/rm+zHHYxPWgghC3TPdC2M3&#10;HywCqoOANr0+h/7ZIR6rAU26NhQQ1rLLCQ4iIwupPreyGGnFuUjiMQolF2Qgt0rEUGwmCNYgr7YQ&#10;meVZSC5MZkN8DIkFhDFFKVoMdWxQi5BWkoDYtKMo53bObsvGkCEBoE3bjOSMRETFHEZOXgZa2Fgq&#10;RPy7qjI2XBlITIlDbHw04pKOQ9nehNPnFvH8ixdw685ZnLs8C525FqlZh5FVdByuXjXXzeDcpRkM&#10;jJhQ25SD9JwjKCiJQ2tHOaweBYZm7Fi6wPt0aQzjK50YXnJg7vwAr8uYdDSp1majTJWKRksBjIN8&#10;EeesGFhwENL0fMnaZOaMzkkTr6cDngkzOjy0qKw1hMMWjJ3sxSp//9T1BRng/PSNJemRLIaPRU/h&#10;C+9cxzvffwPXXruAwaVumAfbCRitcE8ZMbBk52+Z0D2j5f7b0Tenw4AYzp5q573SYXTJxnvkIWw6&#10;MTRnxjiPaZ3nsLBCQDHW82UrxOmz83jnnY0eQwF6IlzNq6++CrPZ/Okcw8+CoQhVI4aMBSCKuYW3&#10;bt2SUCnmHIrvYmNjfw8MRY+himCokWAoHFAa0cyKo6GuDuXCMiMoDg4MYHVVZD3pg9Ntx/DoAAHR&#10;hTpahCcSjiNifxgOHz1IMBT39QQSUhKgNWkxv0qAXJnF8NQwJhcm5FQDnbVjIy92dhzhMBYZBcmo&#10;V1ZA71BgdKYHpy8t8m/GZUrEY/GHEJ8Wi9zSHDTwOVEY1ChprMKhpFgEHTmA4+mpaNFpYSfAtbLC&#10;q2rlOVZXISU/B0m5WcirLJM9iALgkvJyUUg4zCMIVytUEDHDRBDZ0mYlylpUaHd10RLuJRQOwTQw&#10;zPs4DNvgCJysCB0DQ4TPYT5ns9I7uYDXLCaN8JaVgfTCPB5fEbIIowmZaTiaEIsEVpCVBFIRz1Al&#10;j1m8ayJ1Fa+3opr1g5r1gwJZJek4Eh+JNl29dMLxDJmQU5WAFEJhavlx5NYnsbIuhX2snYaGgXVB&#10;PSrVBMD6OBTUxRGoc9GmqkJ9s+iFT+G7xgqUBujgUDf+6I9/hN/89pf45S9+gd/8SqTC2yDDv/+f&#10;v8DV228jqaANPkdK4B/XgpBME8LzCGGZBLRMK4KzCWLZXwBv/w6JXMuf6gu+/7yCCH5CEv6Eo4cQ&#10;ge/fDYZ34fB/B4ZfpE/h8O7fbswx/H0wDBJ5nAUcEsoCCYKflXQo+XeD4b2eQyrr3nd3P39W98CQ&#10;2wuYFArLs0owDP8UDvm3PDbZg0g4FGAYJELjpGukh7NPYjP2Eux2Hq/C9uhK7Dpeib0EQK/4OuyL&#10;ryc4NsInoQm+lE/8xrJPQjP87sqXkuviWzbEZW/KL7mVaoFvyj2JdY3wS6qDvwjgnSCgsopwWYWg&#10;2GqEsAyOrkBwVBkCj5Yg4EgR/AiMfgRG38P3lC/lcygX3gez4LU/A3vC07A7PBU7CIs7gmOldobG&#10;bTjFhMVhW+BxPBt4DNsCorCdei6Ay35HsCMwimB5DLsIk9u9wrBtRwB2Uru2+WLXM17YuXkXdj29&#10;Ezse34bnHtmMZ76xCU/d9yieIiA++dWvY9OXv4anCY/Pfv1h7HnkSXhv2owDm59D3NZdSHh2L5K3&#10;eSH1uX1I3+GNnN1+yN/jj8K9gSjZF4Ry7xBU+IWg0i8I1f6hqA0MR3VQOCoFGGZmwd7SCpuB7RAh&#10;TOtxop51RrNRy3ZiEjffegGvfedNXH3jOhYJfb3zA9IjWd/rQL2+Hbl1FdKJ1ENYXLl2CievrWBi&#10;XQwn00imAS5GVzyj3eic2Jg25h7uk44mBXW1qFQp0cH2o93TKcN0CSBsNNsJpk6WhEMrQdFqQTMB&#10;sNnulNsIg9lEg1njckuPZDEKU9PCtqKtifVPNhJT49lmVcFqN8DhNOLmtfP4s59+gt/+n/8Lv/3n&#10;f8Kv/9f/xN//t7/Bn/z0B3jv7Vdw8dwKZicHMT7YhSG2JyIeYSHr1UIa3XXZWVBXlKONRndFWjry&#10;2W4VJiSgJicXGrZz8yMjePfll/DJxx/hO++8hTdu3cQc6+rsxERE+vriWBUhB4wAAP/0SURBVFgo&#10;DC0NePH8aXz/zVfww9dfwvX5KXS3NaAtNwV9phbMDlowP2rFEBljckyLi+e78fKLY7h4wY65+dYN&#10;MKxtqERVbRnqm6phsGkwMtWPpVMigf0c5gmFI3M9ELEMm3U1MsuGzqOBfZA306WRMYRqVbVo1LBR&#10;1bag3dIhA0eKXsOyujKkZCZh/5EIhB4MYmN3mA1JFmpbK7idAjpnB4zcl3Bw6Rx3oWumW84f1PXo&#10;oe3WwzHmgm3Ewc8GKJ1qknwrGk3NqNOLlGsd8Ex5MLw6jJkLs4SQPlS31yCnNg9N+mYMzA6iZ6oX&#10;rcY2HEvlS+OzA894bedL4odn9+3F5j278cS25/DY1i3Y5u2F8GNH2ahmE3IrCI/FKK4vk/Oj8thI&#10;J+UlsiGOIkgmEQ55nTqquD4LCVmxSMtNkg42Q3wAZ5cmYHebUF5VjIOHwhEv3Marq1FSUoqMjDSk&#10;pMcjKzcVaZkJSEqNgdWhwfnLJ3Hx6kmWixidcqG4PBHxyeES/vSWeoyM27C00o9FQprd2YyK6mSU&#10;lMcTIKsxTKBbONWDtasjWLlCAFlzY/pUJ1avjeLUzXE+yCLWXTzKlWnSQ7h3ziizk3TP2eCcMNAC&#10;M/IaWtA96+CL54J70gpDXwfhQIfeWTfmT49gdm0Iw7MejC314NKddZy5eRL9Mx6+bJ24+OIZvP/J&#10;23j14xcJoovoW+gktKt5z7TomTVvhBmZM8gYdGMrhKolK7qn9OibMmB61YPVi2NYuzSOtYvjOHt1&#10;WoJh/5gJSk0lGlqKsX5mHm8TDEV6OwF6Agxff/11OcfQ5XLho48+ws9+9jOcPHny0wDXYu6gmGd4&#10;r8dQZEARXsqlpaXSG1mA4b05hrWVFehQKmDQdEDd1oqmxnqputpqFBbkoaqqAn19PQTDk7CIoYja&#10;KlTVVKKyuhwpqUmIjTtOxSDqeBQiD0QQEsORkZOBrv5uTC/OYHBimNYwr9VoP9UHs8uEutZalFQX&#10;0WhKQ1FlARSswNz9FozM9GLp9CxEwnWNRS1zZ8cm8/lprKahZoKj2w2d3YLsshLsp2WZmJONBrUK&#10;bXqd9A5u5jlUEw7zeU5phQWIy8xEVEoyDsTHIzYrSw6h1HVo0MGKzU3rUt/Tx3elHlk1dawQHTAP&#10;jcMzucDnYZ73bwLmviFa8X3QExgNVLuck9iCDF7H2NREAmAyn/1MZBMOM/jeJKQlwT80ELt89iCd&#10;60WPocVtRROhNr88Bzl875s76qGztaOFZXTSIUQcDZTZjpbPTsPgUiImaz8SCo4gvSwGWZWsaDVF&#10;sA4o0c3nVOOoQ2lDKrJKj/McaVVXpKGwSPQUZiCH71RRSQ5aaKlfvX4Jf/O3f41fgVDI/4iH+JXM&#10;k/xb/Nlf/Xf0jK7jUEojgk60IFLE3ssm+Aiv2iwCWBZBTcr2ryQ9b/+NEtsHiLA31L/lb+95+35W&#10;AgS/SF8Ihnn8mzy7DCkjdC/EjPAw/rw2vI9FaJrf1xdtGy7g8O4+Pw1VQ33R0PC/V/f29W+RBE6R&#10;hYUwGF5g57E5eMzi/BwEQ3G+4ty5T34fkiuGmTfmIcqYiQRD/7QO+KWqCYAt2BVdi+1R1djJcs+J&#10;JoJhK/YlKuCTrIRPkpKw10bxc9LGOt9kFfxSVAQ+6u7nDXF7yp/7Ffv+rDYyvxAOJSA2EA7r4U8A&#10;DaAC46jYWgQcIyxGVRIIy+F/vIIS5e9LDmFT3iII+5FCeBEadxMSd0WmY1cEQZHLXgcIjoRH8Xl7&#10;WDJ2hKdwOVV+3hkhlpOxW0o4ysTDK/wE9gYdw14RnifgMPYFHIKX3374+ETC1yscXruDsfs5f2x/&#10;Zh+2bd6Npx59Fk8+/Awef3ATHnngCTx6/xOExkew/SuPYPd9T2DvA0/Ci9r3deqBx+Hz9cfh9/Un&#10;4P/gEwh46EmEPLwJBx59CseeFDmp9yJuhxdyIw5CW0GoMxhk/SvgSmHWoV6rgsqiZfswiJtvPI/X&#10;v/0mLr58DaMrU7AOEeTcRijdFlRplEguLUBOdQksA24sXFzB0uUVzJyeRv8s23wyQrO+BSKEnMhm&#10;MjA9ggGR1aTLxvorj3BYJTOq6Hp6uD+PBMJmm1MOJYvlBosdDeKz0wOlq5sQ2QM9DekOmwMqvQGN&#10;bS2o5j6KS/ORm5+JTNY/onNNZHwzWnVYWZnH9771If6RIPgP//U/469//sf44x98F2+88gLOnV7E&#10;4tw4xkZ6YbVooGith7K5FlVFOciKi0LO8UNozE6FoboUplqyFtugtuJCNLKeVbBud3R04Mz8PN68&#10;fQsvXrmAc0vzODk1huGuTuQQKkPJMklRRzFC0H7nzk185+1X8dKl03BrWlGaHofmslyMyBzMdrhs&#10;LVArCuB01GBpyYyz5xyEQiWGRys3wFDEZmtsqUMtwVBjUmF0RuR5PcmGahrDczyBHh3ajHWoVhSj&#10;zdxEKLTJOU+GLj1UVhVaeBMEHNa01bCxamRjpUCrrg31bXUEnDzEJEQj4lAYYhKj5TC1vZvAMN7F&#10;G+eBZ9iJHlJ+z1SXBEEBgW12pQRB0TPYOd1NgPHAMmQjtYthZbUcVm4wNcDQb4Bnmg3vYh9sw3bk&#10;NxTgSNoRJOQlyDzKIsahcF/fG7IPX3vsfnz5kfvwyDNP4eGnn8YDjz+OLz/4IB58ahN8I8KQkpcr&#10;52Nl8WaXkvzbrVoZIFPr1BEGhcNJKrIrMlCtLEOjtgYlDflIzjnBczuK/NJsOYdy4eSUdEYQYUvE&#10;8OLx2CgUFRUgMzODIJGI3IIMFPPG5BAKsgmUDo8eK6emML88jMFROx+sKsSnRCAuOQwVtal8APN5&#10;X3JhczRi9dQAFpe7oWwvIDzGEBqrCB9OmSLs4p0ZLF8awNhJ0v7Zbpx5fpJwOAJdVy2KW0RA6yKZ&#10;t3hwyUaQ7pRg2DVr5XVzEgidBHKbBEQHocwzZcPgcg9mz41jRHjBEk4bNeUYmvPg6ivn5BCytU/H&#10;BtuI+fPTeOnD23jzu6/i2luXMHV2lECvoAVWRRBthHNMjc4pDSHTQCvQBDc/2wYV6J82YuncAK6+&#10;uIzrL6/h0vOLuHRrEeMLTnT2d6BdX4WmtjKsrM/ijbde+UIwtNOa++Y3v4mf//zn0jlEgKEYLhbA&#10;V1JSIoeeRY+h+FsBhmVlZUhKSkJUVJQERLFdTUUZ2hVtEPkjRdnc1ID6uhpUcn12dgZhshjdrEBO&#10;nlyCzqBFQlICAoL84ePnjaCQIALhUcQnxSEq+gj2+XjJ78oJjQIMRSw/Maza2q6A1UMgHuomKFmg&#10;0LahpZ2QRkBs5rsi5h8OTXVLjc8PSU/mkZlB5BJ0UrJT+A6JVJJ2AmY3PIP96KAlm1FUiDgxB6Wm&#10;WoaNEYCoNBqgoPUtPmeWFOMwgXA/Lc3k/HxUtLaiQ0yu7uyCyItsHRySaZ7yGpqQTTis6tDB0DtC&#10;o2wSNgKi1tMrc4NWtKlQ0tyKKqWKQFqByOOxiEpKlmCYnJXK40tDKpWWmyGDt/qFBuDp57YgOiFG&#10;nruLlrDaoKKBWIIiGlitNKAUuhYUV+ch/EggIo8Fo0ldDWevCRWNhTiYEIKo1HDEZO5HdGokUgui&#10;UdqUgQZVIUrr05FZdBzp+VHIK41DblES8vLTUV5RhCZWrEazFqPjQ/jkJz/AP/3inwiGAgt/i1/8&#10;9hf4NZd+8Zvf4ls/+BmN1nGEn6hFEIEgMstCMCTwUEGip/D/D4a/p/87gKHQBhjapEJyue0XgmE7&#10;vOKasfOYAMMa7D5ej71xLdhHCPRNUX8qH0KftwBESix//rvPS+z3XymNf5vSQjVzmyZCJgExoRGB&#10;Cc0IjG9CQByXY+sRcLyOAFgDv+NV8P2c/GJELunfSa6PrYTwqvY6nI89h3Jl6R1VBN/oYngfE+CY&#10;T4As4DIVVYg9h3Ox91A2vA5lUhnwPpQOn4Op8N6fBJ/IRCoB3pEn4Bsei+ADcQjZH4+g8OPwD46C&#10;j/9B7PPdz3otEnu9wrBzpz+2bt2HzZv34OnHnsXmb2zB1oefxbZHn5N67tGteOprj1GP4qmvPIpN&#10;BMcnv/IQNn/5G9jx5Qew92uPEBwfgd8jTyE3OgbdBjMGOjvR2tYs5yjXdiih8dihcZppCA7i8ss3&#10;8MJ7rxD6VmEZdEPp0EPhNBDULChVNiO2IAtpbKvF/MHZc0sEw1XMnpmRoWtEXENbn43t1xiGZkXK&#10;3UlMLE3C3GlFYl4q0vh7MqtJT6/M+CRgsMlsR6vNJTOcNFmsEhg1hEGVzU1YdUDv6IRKZ4RCyTbN&#10;48bIUD/UKhrieVkyVExrawO0OjUsFj2uXTqPP/2jT/DnP/kx3rrzAi6snsTJmSn0djqgbW/htrVo&#10;qK9EGY+/pDgPhTnpyEqMQSaZoS4rBV2qZiz3uHF9fhpX5qYx39sFV4cKmvo6OLUazAwNYn1uBqvT&#10;49QoVmcnMMW2ITMxHiFsh7IT4jA91Is3X7iBW+fX0cdrV83zLkqJQUtlPjw0ztuVlSgtiucxxMBs&#10;KsHcnBbnzjtw6rQJq+uaDTBsVjSikeRa31ILRUcrGyurzGk8MNEle/N0ThXaSZc6t5JA6MDI0jAG&#10;5vph6TNDaVGghlBYIiaXt1RJMBRQKCQbQFbaYr7dYZLwkZhDKKzMg8mlx+BUHyaWRwmeA6R6EfKE&#10;oEnwE1DYYGyS8KdytcMkgk1386FwqD4FRrG+o6sDtlEbeuZ7pAQYiqwox7NjcCQlSnoqiziHwnXd&#10;/0AgHnjiG/jSg1/GfY8/jAeefFIC4ZPPbUfQoYN8MItR2dyEDN7gY8lxyKssgghWPTAzLNPqaBwa&#10;nmM1KloEFNYShlvRrKtDfnkmjsYeRNSJQ6htrsQEt5+ZH5c9F1HRh5CQGIvikg0HlBPxxwiF2ais&#10;KUJhSSbKqnLQyQZxjQ/z3NIgbLy2RRXJOHB0H47FBSC78BjKapJQ05AKs7UWcwsuglIvDOYKXtNk&#10;dA8ocOriAM4QAJcu9NFSMqB3Woeli/248OIsFlmKgMANhnwZA65nVo+hZbsMKSOgsHfBgaGVTvRx&#10;v+5JM+HbxGUPxk8NYnilD54JG+rahTfrCVS1FWDh7BiuvHwGziETQbkYTQY+pCNWrN84iTcIhq98&#10;6w5Wby5JMMxvTENVe64MTuwYVaJrUoPuKYL2UBulxOiSHWdvTOKld87j9htnsX55ErMrtO4mjOgb&#10;McDuVkCtrSMMz+H1N1/+QjAUgas//PBD/Nmf/RnOnTv3aazCe2AovJFv376N6elpCYYiyHVySrJ0&#10;PhEBrsV21eVlsqfwHhi2NDfyha2VYJiZmY5iWmpdXR4Jhu5OF7JyMiUUbtm6Gc/t2IbQiBAcjjqM&#10;sIhQVqD7cJTLLcoWmB0WViLtKCgv4rOfI+HOYBd5rw0y+HuTisYTLTirx0wI7Mfk4hDBsEcON5+5&#10;so6F9TnUttRI6CqsKOa++Kx7XOgbH0X36AgNsFacIBgKABRxBIWaeA5qs0kCYl5FOSKjowlxSagi&#10;FApPZFt/v8yLLNThdMu8nxUKNXLrGpBRWYO8+hZUqrSo0xhRqdCguLEFOVyfWVqJ/JpaRKekwis4&#10;FEcJ1UnZ6TTyYnE8IVaGpRG9hTEJbGBC/PHMjmf5ThxDs4q/azXK1I/FIrBsWQ4q6sv4/ufjRGo0&#10;fEL2IjDSRw6pp+cn4siJCIQc8SPMBuNI4n7EZUbJXO0tumoYnQrWGUqYKUcXDY0hK8Yn+2jdTuDM&#10;2VVcv3FJPic//OR7+Lv/+bf45W9/SSD85V0wFFgI/I9/+Cdcef4NGnQEtmMVCE5UIiL7s2B4Dwr/&#10;nwCG/1pftO1/JBj+IX0WCH/3e18Mhvd0Dw6F/l+C4Ykm7DhWI7UntoFQ2PYp3N3bRuge9AkYvLdO&#10;6LOQeE+f/f534ndp3HcqldLKfTXDN0mk/2tDUGIrghJaCIitCCSoClD0E3MXpWrvqg6+Yk6jnOtY&#10;C39+Fj2O/nF18ImpgE90OfaJuYuiZzG2iusJknGVcr0vv/fnst8JfpbbCKeaYoJlEQG0EP7H8uB3&#10;NBv+h7PgdziDJQ26QykIPJKGICrgUDL89yfCNyJOAqNf+An4hB3HvqCj2E1Y3O2zH7u9BTAehK/f&#10;Efj5H6VY+oqc1GHYsysYu8Vw9XN+2P6sL3Zt2YN9W3bAZ8t2PEMwfO6RJ1CcmY3p0TGMjY+REZQ4&#10;QTDKa6yDob+X9ZOTdVUPli6dxalbV9A9PQKFXU9o0xPiLGhzmJHXVIejWWlIKs4l4BkxfWZRDieL&#10;KWUiQ1n3ZDcGZ4fJF1MEwzGML7GNXV+Q2UjS+TfppYWs/4xQu1gPmm2obtehQtWBanU7jWA1mg0G&#10;tvFWtOqNqG1VoVWthYXQaDRYYNIZcOXsGXz09ps4tTgHraIF7S1NsBi00tnEYtTi+SuX8INvfoC3&#10;X3gBs4OD6LPb0M/zMmnVaGmsQlNTNZoaa9DM8zCynWhrrEVrVTn0DTWYcljx4soiPr51Dd97+QV8&#10;m7p9eg1jbkJlUwM6KKdBh5FuN1ZnxvH8xVN49dZlzI4NIiPpBAK8dyDu6H4YVE0Y5fna2M6UEwpz&#10;k6JRxbKN/FGan4TEuHDEHvdHfV0qpqf0uHFjCC++NIaXXhnBnZcGNsCwhCBU01iNZmUTWrhDpa4V&#10;WqsaemcHDO4OQlI7rD169E17SORsyNYmpHqmuqFxaVDZVoXi+mLUqerl/EIxnKwwKKEyqKA1aeQ+&#10;s/IzcOT4QUQnHZV5ge2EtrHFYdL8EHrGO2Em5bfZFHKYuFpTi1pdvVS9oRGV7dUobiuT6wUYijiG&#10;xgFaBQRD95QbjnGHBEMFwTGvPh8JeYkyAroAQxENPSrlOB7fvglfuv9L+NJDX8P9TzyBTdt3ICDy&#10;gOx9Eb0sZQ312B8ThW3euxAatV8OKdv7XOifHkL3eI/MwyjS7qgsbTxWvQzE3dReK+dQhh0KRmZB&#10;GuHOBHeXHXmF2Th8OALJqfHIyk7lciSCw3yRW5iM6roiVNbmE3zqMT3fh2u31nHx2iIbOxMKyxIQ&#10;fmg3ogmGucVH0aLOg81Vj6FRHcanTBid0MPmrILJVo45Qt7lWxNYudAL94gS7Q4e72ArVq4M4eJL&#10;c5g65YGlv5mw3SChUHgIi947+5iGYGjBwLJbehELMOyetctyZLWPUEj47GtHWVse4nOPIIvHZOlp&#10;x1lC3+L5SRnCJqU4DiUtBWg21qNnphO33r2B1777Mi6/fg62ER2ya5NQ2pZOS69NgqFjWAHXqIgr&#10;1YbOCS2m1ztx9aVFvPHNq7j12mmMzbthdrfA0atA77Aent4OaI3NWD+zgDfe/OIeQzHP8IMPPsBf&#10;/uVf4sqVKzIkTVZWplRxUZHsMfwsGFZVVSElNUXGMRROKAIiq8pKPwVDMaTRyhdc9BrWVFdyPxko&#10;KixAZ6dbguEALcTmVhoPrJAiD4TDy9sLfgG+CAoJlGVgcACSCUgNTfVoaG1EcWUpEjNSCFAnkJmf&#10;icqGSglJNc3VKCIoid703pFumdx9YV2kTiLc8zk7eXYJ86tzBMc2JGemID4tGUWV5dCYDPAM9KFv&#10;YlzCX2p+HnIJsAISyxsbJBy20JoUcJhTXorQo0eQkJ0tPYr7p6bRy2soHEncQyOsfDtRr9Ejr6Ye&#10;h5PT4L3/MEKi4xCVKuJ88f4WliO1qAzpReUEtGwcSUhi4xAJf74v2YTunKICHIo+isijBxDLyijq&#10;xDEEhAdh254deG73dhwkIBeU8jmvr0Yh4TiThmFaXhoyCjKQlptGGExASk4SsorTpZNbVVM5aloq&#10;UK+ukfOWTZ06Gev0zJVVvPjmLXz0vXfw3U++iR/99Nv4yR9/F3/88x/gZ3/yCf7opz/ET/7oB1J/&#10;8Zc/x7/86p/wL7/8J4LhL/CL3/xyo6fwt7+Rjsk//4v/TGN0DTGZjdh3mNcnpYNgSPDI2YCz/6eA&#10;4b9H/5FgGEgo/7xENpXPAuHvfu8PgaEAXaENOBTDyn8IDAXE7TnRiO1HqyUY7iMkessh5N+B4b3t&#10;PguF99YL/T78/WH5phEu0wUcskwlZKZsDEv7iaHnJAUlShUCaZwE8rMf4dA/Xsxl3OhZlMtc5xPf&#10;AN/4RgJi48ZyXD3XEyDjCI3xBEgxNJ3QgMBk/k1CPXyFkwzXi2UJknIb8bmaqkJAfCUC4irgF1MM&#10;/+giiqAYlScVHJOPkNh8WQZG51E5VDb2HUyB98EkeB9IxL79CVI+kUnwi0yD/4FUBBxkuT8F/hEJ&#10;bE8T4R8eD7/QOPgEb4Tj8Qs8gpDggwgMDMNTm57Blqe3oLysHPML85hYmEWH3YyEglwks75U0whv&#10;dzplKK3uqSkM8HtDjwdNZi2B0AS1x4ZGsx5ZddU4lpOBZEKeyqHH1OkFrN04KyOMiIQXwilVgOHQ&#10;7Aj6JgcxPDeBqZMzsIi2mYZ2DuvNFr0eCotNjooUsB4UTnliXW2bElUNjahje9LMdTqtARMjE7h6&#10;/jLW55exNjOHH7z/Pv7rn/wMH7z4AlYIt0MuFzotJth0Gpg07TiztIhvvvYaXrhwAWNdXRil5sdG&#10;0Otxwmxoh81qgFk46dFwHh8ZxPhQH8a7O7E40Itby4v46NoVfO/OLXzz+Rt4+8YVnJ+fRqdegyYe&#10;d3luNurKC2FgW7I4MYCXb5zH26/cwPhwFwpzEmWau5jDwShh/dpII7wiPxUZ8UeQEr0fmSzTThzE&#10;4UgvRITuREpiGJyOety8MYF3313FW2/P4/U3pgmHwxtgGJsUg6yCLJTXlcuUdpWN5bxA1QS9Glrs&#10;DbKXTAyfilR1JkJR/yyt9bOzUj2TPVATIqsIh2IIWcwvFJ7JGpsWRocR7h4XukRiap1yY75hVCQb&#10;zLj/i73/gI4ru+584fW+tb5v/MYa2bLUUqszm5nIOeecc85AAaiESqhCVQEoxELOOedAgiAB5swm&#10;u8lushM7R0ndklqSZfnZHntsWVb6f3sfsFoQRaWZcXpruNaf9+LWrVs3n9/ZZwexfWNzDUwtRugs&#10;GkgJuhgAc5X5yKsqEMqQZhFkpCKhKAmJxcnIIThkH0O2Hqpb1EKGTgP0HXSSCQy5vjEnpc4qzxZ+&#10;hg29fJNpkFWagwPOh/Bfv/wF/OlXvoTH9j0LFx9fxKdnIqe0BKkECKEEDU8d2o8/+coX8ciex+AZ&#10;4ouSKqLz7mZqVLvQ1NtEUFhFN7IKjb11aB9ugam5GglpUXDzcUJ4bBAqqbEvqyhERHQwvAgM4xMi&#10;kZAYSTDiBhf3QyJ6UqosQLksl+CuClPzvTh9fgVXbhzHyrFh4VOYRSDGlS9MjcXoGtRicMyIiWkL&#10;pmYtBIcE5z0EWe0EiyNaIX0DXSt1AjLKQkTi35GlJkwebRd+ffUEYi20Tte0CXW9cjo/1EPpVqJz&#10;xiISUXfPNaJrtgmDK3RjrnQJQNS2ypAtT0Z4egCSCyOhsVRgYq0f8yfGhLUwLidcgGEuR4Mqc6jX&#10;VYWlMwu4du8yzt85jZ45K13DFJRWZ4rgE/YxZEA1d1airlsm6t72TJixdKIf555bwerWGJ1HGXJK&#10;Ygi0M2C0lMPcIIOKOgE8lPzbLIasl+gB/f73vy9yGzIYJiTEC3GgCfsYnjt3DqP0grGBYWxsLLx9&#10;vBEUHCTAsDA3Byq5TPgYMhgq5FIBh+xjyBbD9PRUNDZaMD09KYJP2M/QVGtEhbQckdGR8PT2gLOb&#10;M+yd7HDwyEH4B/giOTWJAJ/u24wUxCbFIjw6nBSKWOogZBdkicj/ZAIlnnb1t2NtcxGT88No7qhD&#10;XTO9KMb70T3QiULqmASGBcHdxwNBoSHILy6Cob4OnfQiMjU3IYv+LiAgLFdV0Xmj509aCQkdg9Kg&#10;RwIBraOXF5KyctDQ3ikCR1r7+gkSmyGtNiCjuAzB8clwDgzBU/bO+LMn9+DPnngWj+47iCcPOWCP&#10;nTP2O7tjv5ML9hx2wJMHDuEpkquPH93v6XR8uQiOCIOHjw+8A/zg5ecHZw83OLu7IZD2NY06W3La&#10;LyOdL66bzGXyuIZy91AvhiaHMLsyi80zx3H26llcfeEKrjx/GTdeuo6bd6/jpXsv4LV37+Leu68I&#10;vfHuq3jx7k3cffUWXrxzE9eeu4QLF87g9JkTwlo4PTOOuXl+oV3BD3/0ffz0Zzu+hT/HL/EzgsIf&#10;//RfSD/HK299hOqGAbiE5mGvdx5c4vXCWrg7obWtdN1uILTpYUD328Tr/x8w/N36XwbD7CZ4ZLO1&#10;81dgyOLgk98GhnuCy/G4b9EOGBJ8MRjuZ+uggDmtmO4WLztM37eJ//5DdSCetsdT2s4B+m0h/i0C&#10;wkNCBJ5CtCxSjkNsvaSpbf5wNPspKmk9Wh4hF/u7P6wShyJlBIU7ATKHIyphFyWHfYwCRzgAhq2P&#10;EVIxfySKFEmAGUXQGFUuZBcpIRAtg11EKezDigkSd0DRLiQfDgSNDgSPjiSH8AIhrjfNVsbDgRk4&#10;TPB4yD8Vh/1ScNgnBXbeBI8+GSSaenN0dTIBYgJ1Hklu8SINz2HnKBxyCcVhj0Ba7o9Hn9mPp/cf&#10;QoVSiZGZSQyRGqjDnVpWivCcLJTW1EBe2wBJtRGapmaCQivUjfWQ1GgJCKshq69BkU6F5LIiROdl&#10;IiIzEYo6LYaXJzG/tYrJtRmRco4rnrT0tVEn2CqmHQRQXUN9UBv1OwFzBFjq2lrUtXdAQ3CoMprR&#10;PzaO46dPYXltHT3UAe/pbMf40ABOrh/F67dfwg8++ibuXL6GW2fP47O33sZff/gh3r15A7fPnsHq&#10;+Dha2L3JQMxD773B9jasT09jhrNp1NViuLMDc+OjGOhuR1dbE3o6WtBQb4LRQG1hhxXHV5ewNjWO&#10;o2MjOEUwfJbmT4wOYmWgGxPtzTArKpCTEIVIf+qIe7shPNAT2Wkx6LaaceHUCp6/toWlhUE0Naih&#10;15XBoC1DY50K3W0mWscIPXFcQUYMMhNDkRDhjZgIT6QmBUCrzsXcbCuuXZ3DrVvzuP7cGM5f6MHW&#10;dst9i2FRHpIyU5BCBJ6Wm0YNSwKScpOQI6GGTJaH9JJkRGeEIakgDhV6CaqbdcJayGP6o0sjaBtq&#10;E8WrNXSRDI01BHwmAYe1LbWiXrCFSN9kMaJQUgBXXxdqYJwRn0Hb0pRDrpehXM2RvgVIK88QSiIY&#10;jCcYjCtMpBsgDjEk/ju9IhMF6iIx1Cyrl6GytpJumAooG5UwshWRxHDIeQ25XA4Hn7QOWUUgTHBs&#10;KJ6134+9DofhHRxMx5iJ1Jx8xKSmwDecPrM7jD/96pfwf/23/4ovfv0r2GN/AEFx4dSQElz1W9Hc&#10;1wxDM/UyTHIYWwmOx9uokW5BfilbT+hiERhm5rAzagJCwgPg7umAmNgQZGTFk+JQVJoGjaGE4E8K&#10;XU05auqkdG6qMb3Qg4vX1nH20jLGpq0EC0b0j9ZibpWg4UQfgYIRvQNaTM81YHG1FYOj1WhqkxA4&#10;5kGijKIb3RVhSY5IyPOF3JSJFvbrG9YKfz6eCithP/V8CArVTYUEhnICwTbMnx7B9MkBTG72Y3Z7&#10;mJbRQ9IiRaokFpHZAUgpiaLtldA5tGD93ByGF7vogS1ALIFhenkyPayldK1SkS3LRP9SH869dAqX&#10;Xz2Hrhk6J+p0+q0yEXzSOWUUUKhtKkIN7XfTgIZA24C+iVoMTDWguUdHnQTqMSZ5E+yEQ67JJqjI&#10;how6BnOLY7j5wjUCw2FR2o4tgNepJ8a1kk0mE1544QVhMeTlSnrZMBTGx8cR9KUIkGQfw+HhYZGu&#10;hoeSGQw9vTxFWTyufMJgqKisoAdJI+BQVaWAUiETVkOGQrYYWix1GKMHtqOrHRZ6SbVYm9FJPTtF&#10;lZzgMAL2jvZ4+tmnxFCyi6sTAoL9CQjjEJcSTx2hWIRGhSEyLhKJaQlIzUohOMwQqaHYn7d7sFNU&#10;AxqZ6oNMLRFuHJ197eJZYbCMjo+Fj78/QRfBYVgY8kqKIa/WCfjjqUJPPWmSykgvVPqbVaqQIyQm&#10;Bvbu7giLiUNxhQwKgsFimQJxGVnU4QmDk08ADrp4EATa4yvP7MMXH3sKf/rIY/jio0/hS489gy8/&#10;tgdffvxpfI2A8fE9+/DkvgNwcPVAMnWkpMoqVNH5UqhVUBKQqhiqaX+qaR9qGyzo6uul+5Q6O88R&#10;5L3yMl596w28/s5beOuDd/HOR+/R9B28+cHbePujt/HaO6/i1iu3BBiev3ZO6OzVM9i+uIWNrXXM&#10;Ls3Q/T+IxuZ6GM01qFIrIakoEwFdeflZpEzkF2RDV63C9ukT+N4PPsNPf87ehb/Ez3/5S/yE5n9K&#10;0x/+7f+gDshlpBTp4BhSBOcoJdwJRASAkX4FhnVCu4HQpocB3W+Tw0O+//vEFkv+7udwmNEsoM8G&#10;hLujkx+Uc/oOCP4h4nJ3D4NAGwA+KAGED+hhoPe/Sw8DQxsUiimJfQltw8g2CSik5Zz4mqFwp9we&#10;V1Sphj1JWAxDKkTgCYPhPgZDug8YDG3gthsI/1DtBsfPAZJ0MEGPA6SD8fTb93Uwjj6LfUC8Hfpt&#10;1sH74vkDBIz7CQ73R1Zhf0QV9jHEclAMB71EKrAvQoYDBIyHoqpofRZBJH0mRPNsnWS4PELQaBcn&#10;Fyl7nBKUcIpXwiFGCqeYSjjaZKsvHV0B51gpXOKktGyn9rRjZCkBYzEcCSLtCSDtgvPgGJwP5+AC&#10;UiGcAvPgFJADJ/9sOPhlwtGXOqU+6XAgYHT0SiOAjIdDUBwOeAbj6wcd4R8dB11dPQZnJjA8N03t&#10;cz/yqHMelZODXKUaVfXNqDDUQmaqhaHtPhgaNCildjhfVYEijZTaHjX9rUS6JA/Fmgq0j/dilt6j&#10;85vL6J0aQlOflaCvAWZrvZi20Xu2pdOKUurQB0WFI6OwAJZ2grThIbR2d2OIoPD2i7fxve99Fx/T&#10;O+o2dT6vUsfz5ZvX8O1338E///Cv8BPSzZPbuHr0GD595TW8c+0aXtjcxK1Tp7AxM41aeh+atSo0&#10;03uqkQC0jt6NdRqVEFsTu6mD3NnSgB5rIwY621BbQ+9rzt6gkGKNzsPx+VksE4gOWczoJvjt0CrQ&#10;rldCW5aL5IgAeDrsg8uhp+FOUx/Pw4iP8aNtVGDz2BheuHEC6+tDmF/sxvJyPzaPj+PU9gy2T8zg&#10;2NooJkZa0WpRo56NZcQvVuK3/h4zFubacfrUKK5emcHVqwSk5/pw8mQrNjYbd8CwQikTcMj1TVMJ&#10;DKNSohGdHotYApqk/AQk5MYhMS8W+fJsumjlomB1fXcdOsbaYR1qRV1HHcxtZhhbdoCQrYUstVED&#10;mUouEv5WKMoJovLhF+qHfXb7EBAZgPyKfMiqpSirKhVBIkXakp1hY3kuAUq6sBYyKKbQfGxBAiJz&#10;YpBWkSGGlxkG5Ra5CEJhOFSzP2KXWdRR5lJ5+hYDQRLXQzQJv8d0apDD4yOp0YxCQkY60vLy6e9E&#10;OHl7Ya+9Hb7y5BP40y9/CX/++KN4ZM+TeOLgXhzxdEJ0WhxKq8oJCo1iOFlpUkBLJ5nrJvfS8cs1&#10;pYhJDkdKFoE0NVQJSTHwD/SCh6cjUtNiIZUXQltdjvomukE6q9FoVUNnLEOVrgDamhL0Ddfh+PYk&#10;Tl9YxNrxESyu9WNlox9HtwYxTjDYZC1HR7cCswtNGOX0L11S1BLg1TbnQ1dL50IVh9zKCBQq4wjY&#10;i9E2ohM+fQyFPG0cVKG2Ryb8DNlq2DCkxch6hwDDuVPDokoJVysZWG4X6WaktUUo1edCYSlDE0Hq&#10;5PoAtq6tiZJ7yUWxiC+IQgkBYjkdQ6Y0HemVaahu12FkbQDTJ7iWpYbgPR3V1gpYxwziN1WWfAGF&#10;DKstQ7Rvg1o0ditR01QOZU0BcssI/pN9CAwjoNLnE0AXi6F2thg+T2DIVj+OQubk1rsthjYw5FJ5&#10;KpVKBPkwGHLKGgZDm8VQLpejsLCQwDFBWAw5AMVmMZRXlENPDzHDYZVS/vlwcl5eNgFIoRhKHqfe&#10;nrW9FeY6E5paGtHb3yOCURKT6aXnZI/Hn3xM6MCh/QRy3khKS0YsQWFQWBC86O8QdiwmMOQSiTkF&#10;1LkpzaV7QIOJ2TEcO7mK8dkhqPVyAiwVgRXX1zQik+sOp6chPIrLJwaSghAeHYNY2u+0vFzkUS+7&#10;hF6oEgLignIJcgga0/PzEZ2SDDd/XxxycoaTuxc8/ei7QaHwCgyGi48/Dji54ICzG8md5IH9JJ46&#10;evrDP4wjjbNoH0tRJKkkqJQSoGtgMNbSfg1g/dhxnDl/ES/evYtbL72E52/fxs1bt4R42Suvv467&#10;r74qgJCnL778Mq69cBNXbj6HC9euYOvcKbq31+i+noS1x4qGNotIBl9FL0D2uyyVl6CospCOhysx&#10;5SIrPwPJWclISk1EXEIswiMjEBgcBB8fX7qGfgiPCEYSQXh1tRqXr1zE3/393wkwZGshg+G//OLn&#10;+Bm937752Y/QN3UUoalSOIeWwTPZCHdOCZPMwLWT0PpIClsLa4UeBm4Pwt/v0v8MGLL4uw8DQwcS&#10;7+NvBcOHAOBv0392MGTr4e8EQ7q2u8GQoZDFQ7w8fMzRyM8EcooaGfYTVO2PVmM/g1gMQyFbDRn4&#10;GNj+MB0m4HtQAgLjCQoFGOrp7x0djGM4pM9jf122390t3h/erwd1kPc3UkVgqCRxkMx9mGSgpe/t&#10;iOc1BIUcIa2CfZwKDglcY3qnzrQ9QaJjPC0TUyWJoJHWcU1QwzNFB++UargnaAgQ5XCOlpEIHiPL&#10;4Uig6BDGKoVzOCm0BE6hxXAiSHQKYuUTKBIkEig6BmTD3i8LdgFpcAhOwbOeIXjS0QNxuQVo6OoS&#10;1sKxhVn00LtVotEgOisbiYUlqKyph6K2Eco6C3TNzVDUGZGnlKBEVwkttcHWkU700vuSYVBqUgkw&#10;5ACUzol+DC9MoYs6klzMorHbivqORtTSO8baT5361gbkFucjKDwERVIJugjCBqnD393fi6PHVvHJ&#10;Nz/EP//j3+K733wXL10/h5euncYHr72A773/Jv764w/w4UsvYm1oGBsjo7iwuIj1/j6cGB3G+ZVF&#10;TPZ1QUWQZyHYG+xqRVdLPToaatGk10IvK0eVhDr0pKqKYjTVaNBDHV1VRSmS4yKQmRwHa70Ja9Pj&#10;mO7tQHVxDmRp8dDRu69WUYzitBiE+znD03kvPF32wc/7COJjfVBZmY7ebgNBIO3D+VlqK9sxPG7G&#10;5EwjTm6N4srVZVy5soIzp2axujSA+alOHF0exrntBdy6uYVX757D3Ze2cfniLLY4gPV4G1bXGrC4&#10;ZMTyimkHDHloKLMgF4WVpcgoykZQbCh8I/0RlhSO+LwE5FRmEwwqROCJdbhFQGFVnZJgjq2JaSJH&#10;GfsZStTlorIBl7zKLM6iFzwtoxNTRCeFlVOUi9CYUOyzJ/r1dUF8VqKw5qlMVZATcFVb9dC2Vou0&#10;NGwZzOLchQyJBIeh6eFwj/REeFakAEi2GDIc8pTBsKpBJYJXGgebYGo3iyFkmVFOUJuAtIJ0lMpK&#10;qfGpRKGkFOm5uYhOTIKzhze++sQT+LNHHsEXv/IV/PnXHsHThw/hqUMH8LW9T+Orex7HPqdD8CVi&#10;5+S8mnqtGE5W11URcNagfaAJmhoZcovSSNlIzUyihstPlLvz8nFBdm4iFKpCVGkKoCIQ1BmLUVMn&#10;gd5chromubAOLh8dxKnz87hwdRUXCcDO08XcOjeN2WWrGE6u0qahqVWC0QkTunqrCBTL6CYvQfdQ&#10;FSYX6zCz1oqBmVq6Llp0TxoxtEC9kmmzgMIWthwOawQc8lT4GhJc9i02CXVwOpnpeowe7RKQOLs9&#10;gqHVToJHA0zdGnRNNmNxawKbtE9K2u+gJB8C9kTI6srpvEtRoMkjaE9GSnmKWKZpUQqoLNRkQtMs&#10;gaG9Aor6XGgaC8HBJzy8XUeQW9cho04EwXajBOZWAqLaEpQpUlGmTEFdswyNrdTTalRjaXUKN25e&#10;ITAbE0PDnOD6xo0bwr/QBobf+973xHKtVisCSthqaANDBsmJiYnPwTAxMZGgwkeAIa9bRPeBVFIG&#10;naoK1WwBU8hEAAqnrMnLy0F5eRm6ujrEUDIHn+joQWc4ZKuhmnqHXBQ9JS1J5DD08vGAm6ebSF8T&#10;FBIoqqAcsTskopWdXOwRGOKH5NR4JNNDX1iSC0uTGYsrswRaJ7G8NotaC937+iq0dTSjvsGMgqJ8&#10;2nYKwU8E7bM/bcMdds4ucPb0hFdAAII5CIRANy41BYE0HxIdjeDISILAIIJBP/iHhCImIRnJ6Vko&#10;LKuge6+Wes096B4cQc/wBAYmZjEyu4Sp5aOYWz2OoyfP4uyla3j+xVfw2hvv4s13P8Trb76D1++9&#10;jVdfu4c33nwb77zzHl5//Q1cvHSFXj6nsLC4jNGxCfQPDKGzqwctrW2otzTCUGOCrtoAY20d/a4B&#10;WpKCzhf7HCZnpRHcxiGezgMnwI+ID0NIVBBBqS8CYwIQGO2PkLgg8VlCOnVKSXEc/UzXNSY+HmER&#10;UfD29YOzqxM8vFwRFxdDnYYGvPrqK/jpz34qho852ISB8GcEh//8s5/j9uvv0furH66hBdS4VcKf&#10;QMgzs4UAbAcMj6QSGKaytfBfFwzZKvgb2vU5f9cGhg/CH8Phg8ts+j9g+PvBkIeTeUh2b3A59oZW&#10;CGsbD+3ui2YA0wodiNUJ2QDuD5EN+v4QPez7f6zYynggmvaXgHB/FMFsDAMqHR9t/0i84b54nkTH&#10;zLJP0MEx8X5daS4dmMS1pVnVn09dkg3wSjPSs1GHAJJPugkeyTq4xanhStDoEqOAc5ScAFFK4vrT&#10;BIo2RUjouSqFE4GjUwTBYngRnMJIoYVwCM3FkZB0POMWigPeIShWadE3Se+fyVF6/0ygZ2wIcr1O&#10;ZE8IjE9EgVJLbU0DVJxDkN4b5fROrKxRorGvGQsnF3HmxmmcuHIck+uT0LWYBBhK9Ar6jh76pnrh&#10;s6hvqoPZylC4YzW0DnSgsb0RMrUcGXlZImPC+MwEpuj3Bwd7sLW5hu984x38w19/Fx+/9SJunj+K&#10;66eX8cKFY3j12hm8du0cjk+OoatGj7lOag+sreij+RlrCxYGutFi0qAsLw1WSw1mRukd21KLVq5M&#10;pVPCqCiDtqKIwLFQTDuN1RhssUCSkw4/VweE+rhDVVmC+bEBzI3QO7RaDisxUZdRidYaKXTSXPo8&#10;C0ZdMRqJwdpaNRgarMPsQjs2Nwdx8eI0Ll6ZIY6wYniyGlMLddg+O4wLl2dw9twUAd8QFhY6cWx9&#10;CC++sI1Pv/kyvvnRS/jut1/Fm/cuYONYL8ZGa6iNq6H1zJhfqMHSinkHDGU6NZQGHTXQNQSHJQhN&#10;iEBwQiiyy3OhMCtFWpq2ESu6pgka+iy0TI7E/AQExPkjOiMKeZV5qDJT49qgh6mFoMysAddEzSrM&#10;QVllOSqVUsjVCshUBFHUKAaEB8Aj0ANBMUEolpeI71i6G2Dpb0QdbZ/hkK2CDIdsOWT/wqCUEOqh&#10;uCIgKRBpFZkoqymDqnnH15ABkaGS6xu3T3SISihsMSzTShAQGwD3AA/kEIlr6WJVm40oqaxEaHQM&#10;ntizD//fP/1T/MkXv4gvf/3reHTP03jq4AE8Sfras0/hS08+iscOPAN7byck5RO4EPhyvkZOz6Oq&#10;pd8kOJbI8+lmSxTBNQHU+B84tBdPPfM4wYE3ikrSRaLmvMIYFJXFQ07AVG0uJiiUoX+kHqsbwzhz&#10;cRHb5+Zw4vS0mGdIXD7Wh85+HdSGHBjM+ejorsLAsB5tnQRNLTtg2Eugt36yB+dvEPFfncLyqQHM&#10;bHQKH0MGsMb+KrQMaYSPHwMhi4d1Wyf0aCZIM/UooGnlc8jRYHTDTdYKq2HzqAlVTRK6BlIML3Vj&#10;9ews5k+OI19BD26yD/KqslDVKKPvGCCtqxRgGFsYi2x5GvI5rYgyFcW6bEjNedTLow6DOgHmLik6&#10;xg3CclisTobCmEMPbAUGpxuxSDfu2Dz9bpcWxqZyAhcC4H4zWtprRPDJteuXCAzHRZTx1atXhcWQ&#10;K5/wcPLzzz8vfAw56bVerxfpathqyGDIlVHYkjg9PS2GkvPz84XFkMGQh5J5vZKCfMjKJSIiebeP&#10;IaesSSMoKyzMF3kMZ2en0drWAqVKAZWmCtpqjchpWFCYJ+bZelgqKRFWLYbCwOAABAT5w8fPm+RD&#10;f1MnK5yB0Z8A0RepGYmoMetEBZWNEys0HYFKK0c+PS9V9JzwNnPz8xBLIBQaStAXGknbCINvYDD8&#10;QkIEADIUJtLLNC0nR9zPWgLlxrY2WLu70TM0RC8+6imub+D0mQu4eeslvEaQ9/b738Cn3/uhCMT4&#10;8NPv4/1vfSb0wSffw/sffYI33v4AL9x+GecvXMXxzW1MTc5hYGCEoLwdTQ3N6OroQjdtn6FPKlMg&#10;N68ACdTBCo+g/QsMIVDzhpubJ1xdPRAcHIriMh4eV4sIba6fnE3HF51EMEjvl6TMRIJEVhISMuMQ&#10;lxaFiOQQhJNiMqOpY5mBQmmheD+k56UjhYAyOSMVUXGxcPf2hr2DHTwJxHNyMsX1+fZ3PsUvBBT+&#10;UoDhv/xyBw7/+u/+AasnLyKlWI/93mkiItQ/2wqPTCs1ks2/DoYppn9VMHzouqTdn/82MPxd+j9g&#10;+PvBkH0N2V9P+OqRhN/evyIYHo7b0e5lD/v+b9Pu7+2W2GZstYBDAYU0zzBol1DzgGhZ/M6xCyik&#10;c7FTFWaXOOcjiadudF490+vgl90I/5wm+GTQOaZ13JP0cE+shlu8Bi6xajjHVMEpRg6nWBmJpzvz&#10;zjbFSEkVcIpmSeAUVUxgmImnXMLgEpYAbQMBzBynJhvDyNwYescHYCCgyyorRWhSMjLKylFeXQNp&#10;DbXf9M5QmtXonezB8YvruP7KJVy+fQazR8dQ11EDSXUF8pWlqDSqoKjVQ2mi7xFkcu14I8GXsaWO&#10;tm1Ec2+LKDIwPjOGjt52tHVbMTE1isnpEXq/N2N6rBvPXzqBt+9exZ2rJ3BlexYnVgdw+tg4AeIK&#10;zh2dQ1dtNczSUrRXq9FC+9VB7+jRJgu6CUh1siIUZSWgvdEgStx1WKrRTgw02GTCTHcLloa6sETQ&#10;tzTYhWMj/Vjs74C+vBiJYf5IjAhEWX46GoxV6Gs1Y6bfivWpPswPtWKkswZjvXVYnevGue0ZXL5I&#10;+3JuFmcvEPRdmMDZi2M4f3kcp871Y+V4ExaO1WPrYi+uvjCDUxeGMUsswAGr7V1VGBmpxaWLS/j4&#10;o9v4BumjD57H8zfWsTDfjJFhAsopA71HjdTZN2Ft3bIDhlPLC5hYnEP/xCgUBjXiefiGCLiGdnR0&#10;eQzDi8NoHWlFVUMV0kpTEZEegfC0MGRKMmAgAOud7BXBGexjyJDXPtgBc2stSjk3YoUEsioFqgg+&#10;q4nUNTVaEaEZnhAOz2AvxGUmiNQ2RqsJ5m4i/Z46AYYcZMJgmE60nCXLEVbD6LxYRGRFITY/HjnK&#10;HOFjKDFKkFPF/gn5IvCErYb13RZYehoIaI0iWtrOwx5RiVEoImI3WupgamighiYbT+07gP/CUPjo&#10;ozjo6AB3fx/4RYQhODYGofFxCE+KQ3JeJgrpOCp1clRWc75GOibO2agsIojOpkYrHjFJnM8wEA4u&#10;dvj641/FvoN7kJ2bKoaQZbSfpRXJKJenEBhmEBgWocEqx9hMM7bOzWD7/CxOnpkWw8knz8xg5dgQ&#10;+kao11NbSOuno9qYh/rGMlg75HSBlbA0lUKtT0NVdQoa2iQYmiHK3+zG0na/yGHIKWs4+peHbbnC&#10;CMOgDQ55ymBoGVRB38HD8UWQ1RcQZGehRJ8BuaWYQLtCVC/hlDYT6wNY2Jqg7TQgTRKP+MJolBtL&#10;UN2mpu9Xo8xYitTKNKTLqRHX5KJIm4uS6hxap0AEn2RWRgkw5LQ5bDWMzHRHVKYXncd0tPSpsUQ9&#10;nk06/smlLlh7CVi76SUwXIv2nho0txmwenRWgCFHFnPtYwZD9jFki6HBYBBg+IMf/EAsYwsi10pO&#10;Tk76HAzZkjg3NycCUxgMGQY5KpnhkC2LkuIiMZTMUMhiiyGDYWlJEW2Heq8FeSKPIQ8ls49bfmGu&#10;sBLmUK8zJp6rbSRBQ/c1+x6yNZGtfOx36OntTpDkLoJTvH294O3nSfNusHM4BHvnQwIOSyQFBPrN&#10;GBrtRVevFVUaGUrKCgkydQJCh0dHhCVuaHgMM7OL1Itbx+qxDaxtbuLoyZM4ceYMzly6hAsExTde&#10;fBF3793DG++99yu9+x7eevt9vP3OB3jt3tu4fuMWtk5fwPj0PPqGJ9DS0QeTpZU6Sw3QGOogVahR&#10;XFKBjKw8JKUwYKciMyMHmZk5iIqMRjCBX05mNtRVKmg0OpHPq7xCirz8QqSlZyCOevvBBK9e3r5w&#10;dHSBl48fHaMElpYGkc/QyD7G9NzHpsbQsxgpoJBT2GQU0P2Tn4Lk3EREpIUgMj1UuK5klWUivzKf&#10;VICMwgyCxxTE0/kOi46Eo5srDtkdomvphSp6t1y/fg3/+I//KIaPGQoFGP6Ch5KBD77xCax9U/CL&#10;K8YetxTYhUnhRTDlmtYCBwJDuwfBkBrI3TC3G9r+UP02MLRB327x+rbPed62/MGhY1ugie3v3fo/&#10;YPiHDSUfitwBw31hlZ8PJf+rgeGuoWWb2MfwYXrY9x/2WyyGQBsc2qDwoUrQwyGRywL+CgpdCABd&#10;08xwIwB0y/h1uaTVwiPDAt/sZvjlNBMYWuDOwEjn0o2+70Ln0DlOQ1LDMU4lhp8d4wkUE3aGoN0S&#10;VQSPVXCNV5LkBJE2SJTALjQLTxAYesemw8ydy7ERAYRjCxOYWpnGIAGbobkB6SXUuc6md06pBMVV&#10;cihMGnSPd2Pz4jFcf/kCrr10BuunZtE1XAeVqVykosuWFkBGEKZprIXJ2oLqRmr3W5pQ194CfaMZ&#10;VSY1zNZarJ9YxeXnLlIbewKjk0Po6G5FvcWAal0l2hp02FwaxvPnVnBtax5njo/g+EovLp+Zw+mj&#10;ExjtJMCUFkFBAFeZlQJFThoalFL00zvNwqnHSjJRkh2PNosGS8RCy2M9OLM8icurs7ixsYTnN1dx&#10;8+QqbhxfxqXFaWwQHE53tqDbUoNajRT6qjI0mJSYGrJie32KfnOS9mcQZzbGcOXMPG5cXsVz19Zw&#10;5eoKTmyPYe14L1Y3OrF9bhAXr41j+0IvFo+ZsbplwZmrfbh4YwwbpzoxMKpFK7XzTa3laO+swvqx&#10;fty7dwHvv3sDd17cxuntcczPNWJ4SEftazk6OkowPqHGxvHmHTAcX5jFwsYqFjfXYGq1ID47GdHp&#10;8aKkzMmrW1g9u4b28Q4Ua0sQnR2NaIKzPFmuyGM4MNOPkYURugBKRKVEISU/Dc09Legf6xfj+mZL&#10;vXBMl9KFZn9DTvirrlEL3yE3Pzf4BvuKgJdyTQV0VoNIYq1u1gqLIdcq5mFjzmnIOQw5lU2KJA0R&#10;ORGIKYhFpiwT8UXx8Ir1gnMINUYxPiJQpUBRCFW9Wgwpl2vL4RPqjcCIAEQSHMq1SpETrrC8DM5e&#10;nnjkiSew98gRhERFUSOVB229CbXtzWjt76YbeBBTq/NY3T6KoblRkfBaYVSKbRZw/deiFCSlRyE8&#10;JhA+ge44bH8Ajz7+CHz9PaEzyGFppgZUUwCFKhuq6lyo9FkExvkCDtt6tJhd7sQyXay1zSG6cYcx&#10;v9qDdgIklT4HhRLan7xAZOUFI78oFEp1CnoHdOIil8sJSjI9kVkQiAp1EjpGq4W1cGylRQSfcPQv&#10;W+i6pkwiTQ1HJlvHqkV0cu+iRcChoauCoDAfpYYMgu5Igm5/5NNv1PZp0TndiC4CV65/3Dtjhdxc&#10;Suc5ErlV6XRt5ASOXKaQ4EmSgISSOIL0TAGMleYSyOtLCTBLCAzTkS2LEUPJ6oYCFFbFwTNiPyLT&#10;XOnhLaKXgQVrW8NYOj6AnpE6WNqq0NihpvNSjYbWKjS06HB0c05Em3JUMoMh10lmOOTAEwZDHkpm&#10;MLQNL3P+wgfBcGFhQZTE4+CTlJRkUfmEh5IZEstLikXwCQ8lszj4hIeSi4sKaBvJKCFAZDAcGOgj&#10;aCtGWESIqHYSHBoIdw9Xus4+Igo5vzCPgDEbmdnpiIqJQGh4sLAY+gX4iSknwPYP9BEKDvFHQnIs&#10;XU8pwd8Ajh1fE4ETx08cpfl1PHfzOt565228+/57+Ojjb+I73/0+/vKH/w/++m/+O/76b/8Bf/k3&#10;f4PPfvgjfPt7f4lPv/d9fPr9H+A9Wu/le2/iPJ2bhdV19A2NElhzFHUTaoz1kCvYAlmC+KQMOoZ4&#10;+AaEw87ZG0/vc8CjT/I9ux+PP7EfX/va0/jq157CE0/txcFDDoiPT0FuDgftxCEoKFgkCa+vr0dj&#10;Y/PnQ8aVUjmycwgmk1MRHhEFHz9/HLF3gJ2dI1IJGOubLWjqaIKp0bQDhikxiEyIQHx6HFJyEgUU&#10;puVRR5RerNEZEYjNjkRqUTJyyrOQTUovySBoTKF3C30vMRbBkWGwd3Giztc++Pl5o7bWhLfeeotf&#10;Y/jZLzhBzU75OwbDf/rpL3H39begMnfAISQHT7un4HBoJVyTuKbuff9Cgi8GQzuCEmEt/Fe0GO4G&#10;Qpt4ff6Mv8PztuW2gBgb/AmfQ9JuILTp/4Dh7wJDvQBDEdwRofwcDDnZ9b8uGP5mUApHKT9MD/s+&#10;b9u2P7vF1sDPwZDWsYGgzUK5W44CDA1wovPhTJ0ehkJ3gkKPTAuds1+XK507DzqPPrmt8M1rgRef&#10;VzrfrgyUtA1nOo9OtK+OsSQCRKd4rZBLkhbuSTp4JFcTIBIcxhEcktg/0SVGBtfYStiH5hEYhsMv&#10;IRumjm409XajoasFQzMjWCRYWj55FO1DfcijTnpkcopIxVUgLSWgM+PY2WU8d/csXnjtDC49fxRL&#10;G0MYnGxCK7WTEm0pcqnzWFxFbSK167r6WmhqzaIIgKGJ4VGNyupKYpoagqhjuH3nGq7dOIe5hVF6&#10;N2pRXJyB0qI0WIxSbK4M4YWLK7h6agrbGwNYp7Z5e2MYPS1aSAuSICOuKU6JQ1l6ErSlBWipVqK7&#10;Xo8aeSEUtI1Sen+11iqwtTqGO1dO4N0XLuD1Sydx6yTt/7E5XD06i+eOzuHM1DDWB7txYXUOVwhW&#10;54e70d5QjbGBFlw+u4LnrxzHha1ZXD23iOevLuOlFzbwHE1PneLRpQECwi4MUfvd0inB6LQeW+e6&#10;cepiDzZON2Ftm9vURqycaMLMci16BhXo7JWhp18t2OHY5iDeevsigeF13Hr+OM6dmcEJWjYzbUFL&#10;cwn0+hQMDiqxvX0/j+HowiSm1uYwfXQBNdY6JFEvPqUwXYR9L59aweblE2J8X9+iR7GyEKXqQpja&#10;9CI59dTKOFr7WpBGJ45LeCVlJiG3OBdlUokYy9fX1ggYZP+ikkoOQqkkSFKLaXJ6Mrz8PBEQQgBU&#10;nA2pSQEN/YaagIrBMFORizxtIdRWLbTt1SiuKUVWVTYy5JlIr8gQKW0yK7PgnxAAO387OPjbwynA&#10;EWGpoZDqK6CpV4n99YvyQVBMAMISglFBANrY1QylQU3LIuAR6Ee/XQipVoM6ays6R/pE5vU2umCD&#10;BINzxxeFxlfYsbVHWCHZf7G2ow5NXfUEcVICuBRExIfAzccZew49JSKUTQ0a1LfqoK+rpOPPpe1n&#10;oUKdCpkug+YJhFUpqK4vQm1rBapqcsTfCn029ARVeaURCIk4hKh4BwJPD+QUBRBQZqCjT4lWThpN&#10;cNjSLkOTVUbbL4KlQ4ah2QaMLDahl/0Lh7Vo6FWI/IE8pNw8rEL3jBEjq00Y27CiY8YEVXMRpHW5&#10;SKuIhl+iM2Lygwi+S9G/2IHxYwOiCkpttwbqxnKkS2IQXxCKEi1njKceUl0Z8pVpIoK5UJMFeV0p&#10;lA3lMPVqUTdQDWVjKfKUiVA1FMJM+9s6pCap0NAjhbGliM5/JZpoeVtvFfpHCVa5NF8H9Q4HaN+7&#10;6Kbv0GNorA2b24vYOnUMfX196Onp+bWhZLYQ8lAxDyUzIDKwpBMQsh8hB5awj6HNYmgDQ17OFkNv&#10;b2+kp6eLkng8lMy5DFm78xhmZqYLH8MW6kT00ouMS+EFhwbB08eTAM8PQQSHnLcwIzNNfFZWXgqp&#10;nCBTT+fAUks9tDaMTYxiZW0ZmyeP03GcJADcwtnzZ3D56kXcfukFvM/Z8T/7Dr793W/jm598E++8&#10;9w7eIMh5/4OP8PY77+Huy6/h0uXrOHrsBKZnFjA2Pk0P+AiaWzpgrm2EvoZehNV0P2qp4yVXIa+w&#10;FInJ6QR/MQSk4bSvQbB38sQhezfY0dTJ1Y+mPrBz8IK9oy+cXAhwPcPg6R1OfwfgwCEPPPbEITzy&#10;tWfx2FMH6HNvxCemISsnn2A2BWUV1LumHn9zawvM9PJVEkwXFBUSAKYhMjqKtuMNZxdngrb9tB1O&#10;AO6CxLRE4dvLncHiyiKkUycwMTMeSVnxiM+IFUPIcWmR1BhEIjIlXLimJOcnI6s0C1klWUil90pS&#10;VqLIfxiVECkCeRzdHXHoyH7EJ0Tj6MY6/u7v/xY/+ek/45e//Blh4U/xLz/7iRhK5mjk2fVtJBZR&#10;4xtSgH1BhXBL1lHjSHDBlkGCQLvketjdBzcb0B1JqBWypZthMbT9r2o3EP4+2aKQH5SwHN6HROfM&#10;FrhktRLwNf0GAP6xehgUsh6EQqHfALcd2SWZf0MOdI4Z+Hgqzvf95QLAH5Bt3QclwNAGhyQGQBYn&#10;tN4NhzsJrnfg0SHZhCOJNXQd2VpHUBWjwr5wBfaGy0UZvJ1SeKrPh2RZwncvcsdv70ExhB1OMPwG&#10;tO2GRJt4HfHbD4g/2w15v28bDxNvx7YfLNv3H/wtliN1gJzoPDjR+XBJq4dbOp2vjAYxfVCuGZwK&#10;qO5zUPTMahBw6JpWCxeCbSf6TSf6PZZzYjWck3bkkqyHW4oe7ikEhvRssfXQOU4Jp1iFmLrFK3Ew&#10;MA8HfFKQWq6DnDqUHGlsbm8mQGxD12g/geExLFCn2ETv2mTqTEbHRcNkqcbC2jCuEhjdfHkDV24t&#10;4uh2L1Y3e7B9YRJLx/qp/TXATG0sl9ctV0kg1chQXVdDMlBbbkb7QDPaBizoG2/GucuLuH5jAy8S&#10;ZF69vompqS7UmmWQSzNhbVHhGn3+yp1NXLowjrXVNhzf6MPKQifqOa8ydWLL0hNRSW2CSVqBvsZa&#10;dDcaMdbbgvW5IcyNtKO3VY+eZg3Wpjvx8rXjeOf2Kdy5sIrrm9O4tjGFGyfm8eL2Cp5bn8dZ4oqr&#10;xxZx6/wJXN1ex5mNeVw5s4ZbVzdx8+oGLp6ax6kTI7hyeQbPP7+Mkyf7MDNbi6m5WsyvNGB8Ro/+&#10;MQWGp9SYWjRgdsWIhaMmkpnOSz1WjjdidrkOA2MaalvVGJ4wYnqhidrTYdy4dQx3XtrGc9eOYuvE&#10;BOZm2oSWF7uwtNCOkyeGcPni9H2L4co0RpcmMTQ/BkOLmSi8AHnSQli6mzB7fA5Hzx/DyulVtAyy&#10;qVYLhakS9V0mjC2NYGJ5jEhdi4CoQHgGeiIqiZ3Gk5CUlooiSQkqq2QoKi9BRn428koKRDBKlU4F&#10;hVohGlR23PcP9EdcejzKdARzBIZaOsmlBHYMf4XVpTD21qF+qAGVFhnytbRv2jwRvWxor0HTUDN0&#10;rdWorKlEgbIAyUXJyCzLEGllyrVliEonyIoPQFphMkoIEpu6GzE8OwpLexPSC7Lpd1NE/jdVTQ3d&#10;ZM3US2mAxqKH0kxg19WEzrEeYTmtbqqBspYTSWuFD+Po0hjm1qcI1logkRcjOjEcbr5O2HfkGYTH&#10;BQgwrGvRQGcuR4Uqi27cdNjAkKf55dEoqODcfWnIKAhGco4/ypRJBIbFyC0NR2jkISSkuhJgR4ko&#10;ZO4ljBHc9Qyq0dGrpJvDgqn5JnQMaAgMpQTpZsxTb2JypRW1neWQ1tBvGdOha6FjHqrCwEIdxo+2&#10;Yni9GbX9ClQ1F0JiykBUri/8k12RJU+EZcCAqc1hTB4fQuOQmb4rRZE6HREZPojPDyEgLCZYVKO6&#10;VYqy6izIzIWo69FCT4CqbJDA1KNBw1CN+LugKglSYzadK7p51+hBOz+K01encPLSGFY2uzA2W4dO&#10;2vfGNhn1fqrQ1V9D2vEv7O63YIwe3ONbiwRTGyLlTH9/v4BCtg5y1RP2KeQ0NRx8wkPKNjDkBNe7&#10;wZAthpzHkINPbGDo5eUlgk/KCGoYDG1DyexjWEEwmJ+XI3wMJZJSEZXc398rgk3Yj7BcWi4CUAaH&#10;qfe2voJTZ7YJ9C7h1osv4JXXXsbrb7yGj7/5ET79zif47PvfFSlUvv3dT/HJt7+Fb336LXzjWx8T&#10;AL6NN99+Q4Dh2+++gxfvvETweAJ9A/1obG4WQRwNjXRfE/SVlJYjKYWuQVQsQkIi6VkJg59fMHx8&#10;gwjqfOHo5A43d1+4uDGUecLVzQtePoG0Xjj8g6Lg6sHlrTghtyP2H3TGEUcvOLr4wcMrlNahbYYl&#10;IywyDcE0DQhKEKB42M4L+w654LCDO3wDQhAeHSde2Bq9AT0Dg+jo6kRDUyM0XJ+5tATp9MLkiGFn&#10;VxcCUQccPHwITz79NPYe2g8nD2d6HsKRXZQtLIY51AFMyU5Gel4qdSLjEJsahcjEMIQlBiEqhQAx&#10;MxYp+SnCxzCrOAuZhZxWKoUAM546SpEICPWHk5sDHa8DCovycPHyBfzjP/8PkdT6l1wI7xc/wS9+&#10;+VP85Be/xIef/gDtg9MITCnH4bBiOMcr4JtlhlsGgWGaDU52wR+J4fA/PBjeh0MGQwGH/8ZgaIO8&#10;B7UbCG369wfDHesdp6N5EAz3RahEAAdb33Zb2h4GhgfZQncfxhjEGMjYyrgb5n6fdsPgbj1sXdtv&#10;PSiGwt1gaFv3QShk7YAh53WsJcD73WDozj6FmWyJ5XNqA8OG3wKGpN8Chi4PgCEPLXOFFoeQXBRo&#10;GqBr66L2uhEt/d1oH+lFQ1crxpdmsHnhFIZnJpFbkI/c/CwMjXbi0nWCmNdP4ebdVRw71YXOQTmG&#10;Jmtw7uo0rhAwrRI8DU42UxtYj77RNswsjWKD4GtjexkbpxeweXae1qHO+fEBbJ4axNbpUVy6Oo+b&#10;LxCA3dzEOfp8bKwBw4NGXLwwgbt313D16jg2T/RgZaUdQ3010MiyUZRK7XR2GppUSoy1tWBhuBcT&#10;vVZsLI3jjTtX8ObdqwRzC1iaaMexhR7cOLeIt18iMLxM2zsxhSsbE7ixNY87Z9fx8tljuLW1gpfO&#10;Hcer18/g5efO4PmLmzh7Yg4njlIbSeuf2pzAxloPNgmCz5wdwsbxTiwuWwQQDk9Qe7rAMGjCyLQK&#10;rT0FqGtNx+RCNZY3LAIMZ1fMwprYNaBAc0c5mtrK0T9iwPJ6F05sjwo/xfnZDjQ3yqHT5KHWVIb+&#10;XiNObo7i+tVlPH9zbQcMZzcWBRRahzoFFBUqSpEvK4LRWit8DOc254U4LyDXIWQwbOipw9zGLGkO&#10;tUTnIfFhcPVzg3eQDzUEUcjKz0Mlp//QKFFQVoT4tESkZKWioLQQpZVlqJRXikTBCUnxwknfP8wP&#10;udICaJuqUW01oozA0JaapmGYyH+qHZo2HSrq6Ht1UuGH2DvXhzk64WPr4xiY60fPVLdIodM21Ir6&#10;zloUKQoQTFBYTFOutNJJZD++OIb5YwvoGOpCYWUxopITEJ2ajIjEBFGzkU3YpeoK6Bpr0DHaQ+qm&#10;eQOdkxJIdOXCf3F8dQKLW0tYPblIVN6FcvosJMof9m6Hsc9uD2KSwwjmdKhtVkNtLINESVBIYCjT&#10;pQvrIKtUkUANXygSswi6MrwFJNZZK2Ht00CiSERyhgfyS0JQbc6i39BibqURfSMq1BPo1TYV0IU3&#10;Y3apBd1DWjr/ZWjuVWBmvY3AkEue5aNQGY3CqhiCuSy0jlCvgb7PYNgxQ+BG4KixlqKsJh0pknAU&#10;ajMI6tTonm3BOPXE2GLYPdsKc5caEn02kovDCRDT6G8VWoaNMLTJUVGTR1CoIeC0ClDMr0pDgSoD&#10;xboslGizkFYShaKqZHr4azCz1oGNsyM4dXkS2xfHcfbKNDboQR0YMwpfSq2ROiEtCrqBNWjvNhEY&#10;NhAY9tBNvIwz57ZEVPLQ0BA9zDeFGAw5CvnMmTP47ne/K8CQaydz8AkHmPBwMqe34YTYi4uLIpUN&#10;J7jm/IYMhp6ensLHkC2GNh9D21AyRyTnZGUSYMYLMGRrIVc+OXPuNG48/xzuvfk6Pvz4g8/Bj4Hv&#10;g4/eF5D33gfvEui9hTsvv4RLVy5iaYXuj6F+tHGty5ZG4afIgSocXMLznBtxaoY6ZXR82mqdCDYJ&#10;Dg0TwRwZmdn0dxICAkMF7NnZuwg5OXvCzz8YkdEJiE9IRUxsEiKj4hEUzNHLgQSMHPwSTiBJIBWb&#10;LIaNDxx2xuNPH8Cz+x0JEt0I3nzh7hFKz100/AJi4UeA6B8YJyAxJCwJ/sEx8PQJgau7H4GlH7z9&#10;g5BK+2O2NKBvaBi9/X1osbai2qBHGYF1ZlYWomNj4OXtBQcnRwLLI9i7fx/2kA47HqHnwl4EnDEc&#10;cqm/3JIc5JBS85IRkxopSuQFRvoiMjkCCdkJSC+kzhKBYWYhqSBDgGRccixCo0Pg5u0Ke+cjIvq/&#10;ts6IewTiPyEY5DJ4P+e6yDTlf//005/j+ouvQ1rdCKeQLBwKKYJPhh5+WfViSI2tKDtA8p8LDG3D&#10;x7sth//WYPgg0P0ucdJqhrv/kGAYXvU5GPJwrC1w47eBoQ3aGOZsw8+2ZQ/qQfj7XXrY923g94eI&#10;QfFBKGT9NjB8qB4yvMxDzuyP6JpiIhis2YFDkjP7LP6BYMjRzAf88+EWVYQKcwfM3YPQNDVQ+2xF&#10;19gAmnraRMm64+e3Mb4whRJJEZTU/q4dn8Kd187hxddO4OR5djeSQ1WTiJZuCbYuDNOzvYyt8yNY&#10;Okqwc24SL712Fu99dBvvfnwbL927gAvXVnDy7DiObg9g7UQX1jbbsbrRhg0O2Lw0jedfWMet28dw&#10;8uQgxscMOEHrvPDCDC5fGcbJrT4sLlDbaq2CsiwVJemxUORnYqy1SVQhWRkfIDBsxfmTy3jv3vP4&#10;8M1beOHaJrbWR3H59BzeePEU7t06iZtn5rG10IeTcz0Eh1N4+cJRvHV1G69f2cKt02s4uTCCmUEr&#10;hrvrMTXSgqPL/dg+TmC6Pih+f2GxAatrLVg/1orV9UaCQhU6essI+MrQPSxBe38RQWEatOYY9AxX&#10;4OhWC06e66KpFZPzJrT3SlFTz6nRstFJXLG42on1jX461lH09RggKU1AbnYYyksTYaguxMRYE05v&#10;T+Lq5cUdMJw7voTuiX7om02Q1VQJCMosyyFIrEbfTD/GVsaFrMNtaOxrENVP+qjhXjyxiGWi3/HF&#10;CahMGiRmJMPdzwtOnm4IjghHTlG+AEMeQmYwjEmKQ0pmKnIKc1BSXgK5Uiac+YNCg+Ad6I3kgjTh&#10;G2ggMKw0ygk0CiGrlaNhsAltk20w9dWiutMg1DDQiJ7ZXgwuDaFtvB2tQy3oHO/A8OIQhucHUddh&#10;RmlVEbJK02EhSJxencTk8gRG5oYxtjCO3vE+GBqNyKB9iaD9CowKRyztv0RdSUBcJ4aRZxggCQyl&#10;BgWKOF1Ngxa9032YP7Eg6jKyxbBvpAMVyhIERfjCycNOKD03EY1tRpibVHQzl6BSnQWlPg9qUx5U&#10;xlxozHReqrnqSjg1jO7ILgmHsakMfeNmtPVrUVQZjawCPwLrWILAfIzNGOgBoOPrl8JQlwGdKZ2g&#10;SkdgSOdgWANdXQ60dAMMzpgxtdqCrgm9sBpqGvKgtxajc1KPEQLD/vlamHsroW0rQVVzEcpN2ahq&#10;KkXHtEUkuGYw7JlrxQj1VrhmctNgDbTNFWIIucpSiob+alpmQE27QlgPm4dqBBjyfFxeKAISCFpi&#10;3RCdGYCodD/kSGIIwGswMtuM6SUrwW0b5patWCBQHJ1uoGMrp05DDLILI1EmTRNJvy3NGjS2smWq&#10;BRsnlqjHdFL4GA4MDPyaxVCtVuP06dMCDHkoubGxUQSfMPDxcDInxGYwXFpagk6nE0mR2ceQ/Qs9&#10;PD0QExMjaiVzuhqOSraBIVsNuVZyMnUYiosLhMVwdHRYWAbZKvjavVfx4p3bwlK1sXkM84tzGB4d&#10;EpDHaWwYADkYhcGPo5jZNzE7l0A5I1WU04tPjEUibZv9EqsNOgyNDGNkbBRVahXBTjBc3Nzg5OKK&#10;4JAwEYnMYOjnHyJg0NOL9p0UFET3anwKUtOy7isbUTGJtG64sCT60/rBoVGIpGVBodE4cMQFjz6+&#10;F3v2OYjhZBd39pEkyCK5uNNvkng42cc3kiAxGr6BkXD3DoKHdyDcvPxIvohNTIauxoSOnl50dnf9&#10;msUwLSOdjisBoWFhtE13HLG3w/6DBKL79uLp/c/gq49/Fc8cekaknpHS81WulCC/LE/4FkYlhSMg&#10;wgdege4IjQ+mzlkiciU5yC7NQnpBOtLz0ujdEYfI+AgR9X/E6TDB5xGC/ATMzkwIi+y/cAk8Eg8n&#10;79Q8AX74N/+A+aOnkJBTif3eKTgYUgzvNAM8U43C54obzB0g+c8FhiwH0udwSHoY6P2xehgUsv4Y&#10;MHwY1Nn0Hx0Mf7/F8Fcgx0DIvomsh0Edazf4/T497Pu7wW+3HvzcZkF8EApZvxUMM+l8PSCPrAah&#10;z8GQrYdsRSQwdKfz6ZJkFHAo9EeAoXMMnWffHHjElEBW1w1j5wAUtdQ207uxptlCbXMzusf6ML02&#10;i4GpQcjVErS0mXDu8iruvnEGV56fx+CkGtX1KVAbEzAwWYXTl4dw9dYsjm13YP1kG557cRHvf/MK&#10;3v/GNbz+9jk8d2uVwLKb2ptmbJ7uwZlLg/R3M9Y3W3GcvnOGwPLa9VmCQx6RIr6htnSNwOvm8xO4&#10;/twITtGy1ZV29HfpoKnMhDQ3CTXlhZjr7cDG5ChG2xvR3ViDs5uLePO15/D6y1dw5uQMFqZp25sT&#10;uHVtHXeeO4qrW9PYmO3CMVp+5fg0Xr96Au/fPIOXL27g1MIQeiwaqCQZMGmL0N5chbHBWkyNNWB6&#10;zILJCTMmOFJ43iyg8NjxFozPaNHckQetMQYVqgAoqkMJCiPpvESgoT0bq5vNOHN5EGevDBEvNBMY&#10;ymCsz6d2NR/d1HavHuvD6XNTuHhhAQtzHWi0SNHSqEQP8ZS1WYV2qxozU61iWFmA4QiBnaW7GRXV&#10;cki01DAqSpFalIFKvZwgo5tga0RYDtliyGlrWEMLgyKBNOcX6psaEKHnta0Wgpx8+IVTg+NFkBAS&#10;iLScDBRXlIr8QQyGkXFRSEpPRhY1llxXloeTo2Kj4Bvsh6i0WMhrlKhpMUJVp4bMpICyvop6GbUC&#10;Di1DzWgcbUHDCM33N8DcYaKbTIE8ea7IqahtUKO23SQSUPOwcYE0F5U6CeoJEkeJzjuG2lHXVosW&#10;on2WvqEGxXLO3UgNEe23rFoFncWA1sEOYUEdmB1BTWstbbsYJSqJSJzdPzsgoJDPx/jCMLoH2yCl&#10;z4Ij/eHq4wSvADc63hy0dtXB1Mj1oksJCgtoWoCqmjwoDbkiLQtH4OoJtrS1RaJGcN94Hd30FtS3&#10;yZFTEob80iCoDamoa87H0IQW82sWtFFvQV+XCk1NEvUapJiYM6F3VEUPTTakuiR6yCToJQico57R&#10;8nYvBuY4v6FaTAcX6mEd0aDaWopKUxaKtSmQ0w3TTjA6Sj2J/vlWmq9Hz3Qrxlb70U83TvtoHeq6&#10;1FDWFkPbWI6mfj1tz4T6bg11DpT0eS26JxtQachDULw3DnvtxV7nJ+EZ6gifMEdEp/rSjawRSbyH&#10;xurRS6DZ1qlCo1UmrIRFknikZQcjrzgWMlUuaqgTUFOrhFYvQ12DHvNLk9g8eUwMI/f29oq0NDYf&#10;QxsYcoLr27dvi6FjDo5gayEDYHNzs/BJXF9fF4EqJQSG/JkAQw8PREREiATXlWWlwr+QwdCW4Jp9&#10;DHNz6ZxKKwgw6wUcGmuN1POqFq4QJXQ/s9WbxW4RLJ7PKcxFdkEO3dcVQmxNKyopRl5BPrJyspCZ&#10;nYWcvBzxdwn/rlYDa3sbBoaoF02QFU6dKQ9Pbzg5u4qULwyDUTEJSE7NRHpGjpjGERDGxCUTZKbR&#10;slyC4QIxTUhMQ0RkLAFhJEIICsPCY8SyrOwCWh5HsOkJZxdv+Ppy5HAo3AkOXVz94eISQL8VSOck&#10;CM7OBI0ufvQZL/eFs6sXreMFR0c3MXxdWlaBpuZW1HFAmUEvjpGPKy4hjvYnUfgasuWQU/Q4ODnh&#10;AKd+2vMkvvTIl/Dok18XcMeJ7jnhfXZBpkjxxDkMPf0Ihj3tEBDlhxSCxRJZIQor8pCenybS2cQl&#10;RyM8lofGfXHY7qAYRq4oL8WVyxfxz//8Y1EL+aeEg/9yv+rJz4gMP/jk+2junYB3VCb2eibBLqxc&#10;OMg7JWjvR2gS8DGQ3Ae//yxguDta+d8LDB/mX8h6GNTZ9B8RDHf7GDIc8vyBqF/5HD4oG8h9Doac&#10;XHoXzO3WbvD7fXrY93fD4G7Z1rf9/SAM7tYfA4ae2Y3wyuHzyOeU17sPhTxN/Z8HQxcCw4MBefCK&#10;K4Wsvhs17X2orDEgT1qOCq0SarMW2rpqGJuNaOqgdr5Zi7mlPty+u41X3tjGuatjwp+uiYCob1SK&#10;jdNWXCR4Y23S/PqJRly8NoI7r63g1p0lgsJ5gsoxzC7WYXrBhNMX+nD5xii2znVi+3yX+PvcZQLD&#10;G1O48fwsjp9ox+CgHJNTWly81I8bN8dx+fIEtk8OEaiZoZNlQVuagS6TGiuD3Vge6kZztQL1xElb&#10;azN4+95NvHznIpbmqb3tNWNjbRCXzszi9rU1vHBpBVe2Z3CRYJEjnt+6uY17l49he45g1KpHa00F&#10;zOpCGFR50CgyoVJmQK/LQl1tAZoai9BP+zUxpcMKtf1bpzqxstFA7X4JaizxkCh9kC9xRrHUXcyb&#10;GtIwMVuNlWON2DrTg8XVJurEywiyK0RGk75BzvLRh6vX1/DirS1cOb+EdTrPWxvjOHlsAqPEU831&#10;crSQGszlO2DIUFjdZES5TobiKomwGLKfIVvKGAZHlkbF8Gn3ZA9ah1tF6pqOsQ7IjErhi2iy1mFi&#10;aQZTK/PoGOyFQq9DVFICgZIHfIL8EZMcL6qqpOdmIiImAsERoQiPCkdKWjI1lNnCghIcEYzwhAgU&#10;SYugq+dcRAQkZmqs61RQNRLQtBkEHDaOtMDcUwupWYbsiiykFKcgPi8eKQVJKCQ4zCrLQHhyKAKi&#10;fRCdHkHAlw6lUUFAaEZNkwEKg1zkWeTKLJVaLsdXAU1ttfA5tPZ3oJpgUc1VW+6rXCdFTkU+AXOl&#10;CDzhcyBS+BAUDk71orO/hUAwH54EhI7uRxAaEwSlroKAyEwQx86w9L2GSlQZuP50MtSmAnSypY0g&#10;cGi6Ucg230ZUrzLmI78sAtKqeBjqMmFuzMHwpA5zq3Vo7yuDyhAHqTqCtl+IyQUjBgka661FqNDE&#10;QVmTSo2hFCtbPbh0a0nAYf9srRCnseFAkEpTtvD/Y2maJASDdeiba0H3VDM6xhsJDK0EkT3om+2g&#10;Y20iGDQQEMthbFMKMGwhuDN3qKBvkdL5oF4fqUCRBq9wZ+x3eQZPHvoqDrk+AxffAwiIdEG1qQw9&#10;/WYCwwaCQi1qzARE1XkEgtmoVNLDUF2IJqsWg6PU2aB7rae/FV0E7SPj/Vhem6fe0rIIPOns7BRR&#10;ybah5OrqalEj+Tvf+Y6omdzW1ibAkH0MObCEo5IZIk+cOCHWLy0tJTBMRhAngPb0RHBIMHIzMz4P&#10;PmGroW0ouagwHwX5edDpNOju7hSVTmRKKaKoU+Ph6wU/6sTE0T2dlpUu3CQYFhkKoxNiRPm7uIR4&#10;AUpJBKhsTbOBIIOUgtPiEITK6DfZSshBHI3NTWIoOZ9+V6R+iWPrWzhiYhOQlJyOzKw8grJKFBSV&#10;ITklE9ExicJCyIEmaek5wmKYmJwhrIgMjbHxyWKYOSubfre0EimpWfD1DyHo9EdwcDRBXrgAQycn&#10;X5IPASFPvWFv704QyH6KPsJn0YGA0M7BBQcP2RPoudHzmgVDjRkSOo5EgmwGwWyC6+TUFMQlJojj&#10;5GAU/oz9hh2cHfH0Pg5keQJ7D+9DWFQosvKzkZ2fhfScNAF8PoGeOGi/H4cc9sM3xAvJOYn0sitA&#10;QXmu8ENMTI9HUlocnXuCZm9X7Nn7FHz9PNHRYcUH77+LX/xix0Io4PCXXAbvF/j7H/8UV269gjI1&#10;gUJwKg4H5sAxSiFysrlSo+ZCDZ1rGoHWfehjABQQmEjgkmAmkDB/DoY83f03r8+5B20Ax8D32/Sw&#10;BNYPky3ZNc//PjC0aTcYckm8h0EdRyD/hh4Awv8ZMHwYvLEY7H6bGPwYCI8kMrCZfgMKWbweb+fX&#10;gJN/0waGu+GQxCDomsnHuSPxN8mFoJHXYTi0SzSQCKLiGPqq7kOhQswzGNqCTWxgaEsa/TDZQM42&#10;jPy/ayj5YbJth+HPZhVk7V7+4Gc2ILQjiGP90RbD7PsWw0xalwNReBg5rVZYDF3pXDIcspzofDpy&#10;ByuRQFCAoYHgkX0POZ1NlYBCl/iqHcXK4BBagNB0ORQEhvrWblTq9ciRFCG/slgYZio0Emjrq2Bp&#10;q6Z2gsFmEi+9egK3X1nH2ctDWDxWh6klLZY2zDh1qROnL/dg+2IXTp5txRbpzIUuXLw6iOeeJwC7&#10;PYtLV0ewst6AxZU6nCUQvPrcGMHjMEFhL9Y3W7C60YwT213Y2GzH6LgGXV0SjIxU4fhmK65dH8Ot&#10;Wys4f24SQz166CozUC3JwHRXI46N9WGoyYzq8gIoCjMxNdCOey9fx3vv3MKJ4xOYHGvB9uY4QdcC&#10;bl5ewuu3t/HyzU3cvryGl587gVeuHse5pUGMtFJ716TBZF8dRnupbW5Roam+Ao0WCSz1xaiv45Gq&#10;UgwMyTE9q8fa0QbaXyuOn2rFxFwVOgcKoTGFo7DShd6TztSJdoOmJg6dfRKCQz1BYYMIVOnurxIR&#10;yQPDNejp09O2WvHCrU28+vI53L5xAhfPLODq+VUcXRoWpfJU0mwC1FxolTk7YMhWMRb7FzIc5hGc&#10;ZZXnoaJahoZegheCoMn1KQFFtd11MLTVECiYBCylFmWK4Wf2E5hZW8Lo3Iwo9M/1XKOocXSnl7i7&#10;nxciE6KF1TA9hxqwpDhqJMIQEh6CSALFOGpQY6jRDYsORWZeuiiPVaIohURVjgJZAbIrc1GkKRF+&#10;hUo6oTnKfJE2JyQ5BHE5cUglOGQgTCtKQXhSCFwDnODoYwf/SG/EpkUgvyJPlN0rV0uQRw0OV2bh&#10;Ci2VRP0MiG10gXlouX2wE+paHYFOKTLLclEgL0GpulyIE21y+pu2kXZhRW0dtBLINaO+pQZJGXE4&#10;4nwA9q6HkJIVTzCnE2BYYyEgbaXvNclQKk9FTmmUsBaOzRP8DBvR2MkPA/WGulToGTULy6FUm4Ey&#10;RQIBVQ5tJx+W1iLMLNWJBJYd/RIodNEolQXC3JSJ2ZVazK3Vo2eE4NmURseTgPq2Mqyf6sdlAsOl&#10;E73omTDBOlRN17ecrlMucqRxyJMnoZIAlH0I28bq0DZqITWic6IVvTOdGJij3g/1gLonCMT7DASB&#10;MmgbK6Gj41DVS1CmzUa+PI2AOREZZbEITvDBfudn8MShr+OJg1/DYZdn4RvmiuikAJioBzI+1Y71&#10;YyNYWumjHlAb3agWjEy2UO9mBJeub+DVN27gw2+8jo+/9Q7e+/ANvP3ePdx761XcfOE6Nk8cF0mV&#10;OcE1g6EtApmtgNvb2/j0009x584d8TmDIQ8js68hWxDZwsjwyMPKkrIyYUkMDg4WwScMiDkZaSJd&#10;jQ0M1SqlSFfDYJiTkwUV/d3X1yOii9layG4QSelJ4j5mC2F+KUFQGkFafDTC6T4OCg8iaPQnMIsV&#10;VUty8nIFEFZUVqJSJhVQyDDI1kGGQ5WGy83VwFRLLxt6XlQaNX2uFsmjS8vKUVRM+5yaSc9GkrAY&#10;FhWXIzevGIlJ6cKvMDI6XsBgEkEhQ+Ju8fcyMnNJeYiKThBgyEPS4eGxCAiIvG8h9BFAyHJwdN8B&#10;Qyd3YSXkQBYWWwv3HTiMAwftBKiq1DqEhIZj/4ED8PLxpt9KJKAtEMdaWFwk4JfhkMHYx88PTm4u&#10;Qt6BvmK0gOtHRxA8h0WHEBR64YjTITyx5zHsO/ws/MN9kJafjCLqaOWUZFJnMh0ZOalIy0xCaEQQ&#10;DtsdwONPPkrHHYaVlUX89Y9+KKDwF/QfexZyipp//tkv8NmP/g5Lm+eos6iEnX8K7EKK4EQg4E6N&#10;pjs1cM7UUDqz5e0+sNnA0C6BoIX0IBgeittZxrLBoVMqgRnJBncPE8Pe7u3/rnV43gaFvN2HweBu&#10;/ToYPhzqHpaW5l8TDB8Ke7bP7lsKDycYhR66Lsm2LRsUin3YDYb3ZQPDB8Vpa3gqwJCA5jfBUPFr&#10;YLgvgkvK7YChgL9dUcoP6ncB3IN62Lp/jHZvywaADH02IHxQu+HwfwYMf20IeRcYcieKk18/CIYO&#10;8RphfWcwdL0Phmw1dEvS0HOmpk6YRqSvceI6zCG5CEymtlxVC0m1CcVVVcKXn3MDVzdoqd1twtTq&#10;EJZPjOLcZa4CNofzV6ewfX4A6ydbRI6+qUU1ppe1WNmsxfqWBRunGnH6ohUXrnQT/HVi67SVALEH&#10;12+OEyBO4ez5Ppwh3aD52y+xFXEQx05aMTqlRf+IAr0DMljbS9DQlEcQVoTxcZ3wM7x2bQqvvHyc&#10;4G4Gw93VaNQTqFUVYLhJj5HmGpgriiDNTkZBUhQsxA8Xz6wTGN4mkFzCYH8dBnqNGOk34ezJMbx5&#10;9wzeIgh78co6Xri4hufPLOH88hCOTlixtTSAS1uzOHtiCqdPjGN1uQfzBG6jI0b092swMV6DuQUT&#10;5hdNmJ03YHZBj7kVA6YW1OgfLYPBEotShQcKKpyRXWxP7ZE/GlpzMT1vxNJaEyZmTOgb1JCqMThC&#10;DNBOjEFt+Zkz03jjlQt4942reP3Oedy4vIGxgWZIS9NRUZyKOkMlettrdsCQAy3M7RYRhctwWCAv&#10;FulqsukFzRY7BsKZjVnhb1jdYkCJVoIidSkKCLayGLo0HKXcInIRdY8NYWBqEh2DQ1BRY5dZkINI&#10;bjhjOaltGgrLikQqm7zCXIQTHDo5O8DV3QUBQZzzjfPCJSC3MFuUzIrPjEcq7UdcTgKCOZVFbjxs&#10;dZMD4gMQmRZOYEoNcHmWCDApqSpCQWUOMgqSkZARjXhSYlaMGJ5ih/Y0Umx6DKJTo4RzO9dpbqKe&#10;QPdoF5p7mqFvNECmVxDwFBBsZqFIWQZ1vQ76ZqNQXVe9iEhmWK6mG6W6Xi38CwMj/EQ0sqOHHXKL&#10;MwkKa9HUbkI99QysvSZU10mQnheGxMwA4W/IVT44b5/WXAK1sZDgUYHu4Vq62PTwlCegRJYAjSET&#10;OlMmgWExgWE9FtYtsPaUQGNMQEVVGEFnGhaPWrB5phu9oxz9TLAii0KVPg3jC004eWGSQL0THUMG&#10;1FrlqNBlIVvCEB2JXGkyKg0FBHsyVDcrCRo1qOusEfWfm/sa0ETHZ6EOgJH2X1VbQd8tgESTj3JN&#10;Ic0XQmEsg6aevtuogL5JgcrqEhRKCaQr8wnmS6C3aNDabRGRYqfPr+POK1fw/od38NHHd/DBhy/h&#10;3Q9v4/1v3MW3vvMmvvP9d2n6Dj765psEhffw5tuv4bV7L9PDfAsXLl3A2vr6Q8GQo5K3trZ+DQx3&#10;chWmCDC0+RhygIoAQ4lEgCEDIaerCQsLExZDGxjyULJGXSWSXNvS1VRWlguL4dTMJF0PrXCJ0NTo&#10;YKgzotpsEBH3XGM8kV0j6D4XLhO5mdTRSUBEJN3zEQRCcfEEVPFiPiQsHEEhoYiIiiZYixVJoTMy&#10;M4WljS1vbF3MyskReQGzc3LB/oMBQaEEap70vQgBeYVFElqnENEx9AwEhiEwKEwMG4dHxApY5GFj&#10;hj9eFkHLwsKi4esTCG8vf4SGUmcqOBIBfmHw9AiAC4OhoxeBoSdN3eBg7yqmLs4ecOZoZ/pdRwdX&#10;7HlmP555eh/CQqMgl1fB09sHX/rKX+DpZ/eIlDSx8XECDhl+GXpZDMSRMVFw8/SAO8nHn1P8hNDx&#10;sJ+kOw4fOYhn9z2NJ595DI898VU89ezjwg0jLTcZJZUFBN3U+aBnkMsHZmSnEIS648mnvo5n9jyJ&#10;4pJ83HzuKn7y43/asRYyGJK4BN6Pf/4LvP3Rp3TfzyIoqRD7PBNwMLAAThGciLcGronUWCZSY3kf&#10;Ch8Ewx04/JV10Pb57mWfQ9wfCYb894OyrWvbnnMagR7pYTC4W/9ZwNDxvuWPoY8thQyFB+MMD12X&#10;9WtWQ9tv/hFgyEPMNihkSDp8P10Ng+H+COXnQ8k8v5/uif+oYMiybWs3+D0IhDb9W4IhRyUzFDol&#10;6sRwsivBoW0o2TVRAzcCQ7YW2kdJcSi4EPt9kmEfmILwjCKkl0pQplairr0BPWNdmF0bw9alVTx3&#10;dxsvvLqFF1/exLUbCwR5Izi+1Y6l9XosrpswMafEyHQlppdUWDpmwLHtepy+1EYA2U2A2IljW01Y&#10;Pd6Ak2eonbgxjqs3J3CNoPC5WzO4eG0Mp873Y/loE4bHtRgYIabpkwoorLfkoaurEsvLzdS+TOH6&#10;tTmcOjGI2QkLOptkmOw1Y77fgv76KuiL05EbFYisyECkhvujOC0WM8QO77/7Im7fOoW2VjXKS+NR&#10;WhCF9iYp1he6cPb4GI7NdWFxrBWLQ004Nt6GC+ujuLY1hyun53GJtHlshKCwDWNjdRgdJQieqsfy&#10;Sgs2Nq0CDAdH5OjsKUZnfwmGJmQYnKhAU2cGVMYwAYeZhXbEUx7Q1yRidFyN5VUC7WkzevtUGBio&#10;pm3WordXT21ZNaYmWvD8tWN49/WreOe1K7i4vUjHWQ1JfgqUkhz0Ws1YmxvaAUO2EmobDAIMOQCF&#10;o3LTqMeemJ+KPFm+ACK2GLLlUNesRwbBVyzDFm0oV1ZM31egVCWHts6M1r5eDM/OYWhmlmBnEC2d&#10;VgJELXKK84VvIVtY2NoiU8qEU74rNSzP7t+Dg4cPwNXVhRrLSGRkpSIonBouH2fEZMQRpKbBNzYA&#10;RwIcEZAcgoTCFAGE2ZJMIQZD9idkv8Iqo5xAi0CX9lNOAFtYno3s0kyR/mIHDKlRTqFGtiid1lWK&#10;9DWNnI/QrECxsljURM6nY+IhdVWdjoCpAQ0EjaY29rerR1N/805VlVYjFNWVBAZp8Av1EhZD9jEs&#10;Ks9DR18T6lv0MDYoaT+qUKZIR2isK613BJGJnvR3Kl1YDbqGzBiZacX4fDsmFzsFKCZnByO7KJzg&#10;ORbSqkSRqmZ0ugbjswa0dBUJS6GhPhUWa+7nYDg0QdeutRRSdSLKlfFo7q4iOGxF94iZoFABBUFg&#10;roSH2yMQmR6AhNxIZJYlIbcygzoB2ShRMfBJIK+REfCpYbLWwtLVgNb+JjT31gl1jbZiYLobkysj&#10;OHP9BG4Q7N1+4zncfecFvPjmTdx55w5eevsu6Q5ee/8VvPHhq3jjg7t45+NX8c1vv4VPvvsWvvHJ&#10;63j/o7t4691beOXedVx//oxISTM+3SeGj60dTahrMMFUaxS+d2PjE5ile+lhYMhDySdPnvwcDHmo&#10;mVPScHLrLIItXofT2TAYcsRyeXm5iEoODAwUFkMOPinIzv48KtmgJbjm8m1VCpSVFiM9PVUkuO7o&#10;aKOe2yxq6k1Q031c12yBQlslyrsl033KKZjKZOXiM4ZFHlr2CwjC3n0H8Od//mV85ZGv4ulnnsXe&#10;/QewZ+8+Apu9OHDwEA4dthNBJn4BAQSMofD19xepXo7Y2xM02cPRyQX2ji60/n4Comfh7OKBUII8&#10;rkqSk1skpuxLyFZAL+8AeIuIZIJeEqer8SIQ9PbxE0Do6eFH8oW/f+hOqhtv9in0J/DzFXDo4uxF&#10;cidAdCEgdIOri5eYOhEc2h1xwtNP7cWTT+yh7wfTOSmjjpwH/uRP/wRf+epXsffAPri4uyIwOEgM&#10;nbNfpb7GIFQqKSMA5pyKQXD3cIejsxMd3xEcOLQfjz/5mLD+PfH01/HI176Mv3jkizjicgCJGXTf&#10;qySQcflJeSnKqIeemBoHO/uD+Bqt5+h0BM1N9fjwvXfwi59xJPJOSmseSuYSeP/4k5/i2q1XIdc3&#10;wzk4DU84x2CfL4FhpAau8dSwEeA5Jphhn8CQtwvc2KK1CwwfBEGe2uZZAuRItr8fJga/3WBo28Zu&#10;8ToPQqFLOpfqezgQ2vSfBgxp+YNgeCi+5qHr7pbtezv6w8FQDDXT5/YEMsLCxtVFYjX3fQzl2BMi&#10;xbNhMjHPwSf/UcGQh6lt87y9h8Hgbv2bgmGSQUChDQxdOLk1+xcmaeEcr/rcx/BweDn2+mXjq0cC&#10;8bVDXnALi0USvaNVtXqCwl5Mr45j48wiLj6/gedf2yIwPE5geBTXbs7j8nOTpDGcuzyA46daMLOk&#10;wdBkOcZmZZhb1WLthBkbpyw4ea4VW+es2NhuxMpGHcGhBWcu9uPG7VncuruMm7cXcOHKGLbP9mNt&#10;w0ptjQEjEzr0DSrQ3FqEVmsphoa02Dzei5s3lnD61DCaG0ohL4+DqiIJ88P1BHIjmO4woTItChGu&#10;BxHhZocIT0fE+HuikRjitZev4N6rl9HfVQOZJAkqaSoMVZmwVBeixViGBm0hjPIcmKit7auXY3O2&#10;F6dWhrE42YEZAsaBPhOGB2sFGC4s0LFs9OHEyV6sHW3eAcNhOdo6C9DUnoOeoTICw0p0DhbC0pYq&#10;gk8kSj8UlfhCUhEMozkd3T0y9A+o0dOrwvR0A7a26Pi3pnB0fQgrS724cGoWNy6t4crZJazND6Cn&#10;1QSztgJmTQW6if9mRjp3wDC3slAEnTAIcf4+tgCy1ZATXScThJVXV4iI5I7xLmia9MhRFiG+IBUx&#10;1LtPLMhAZnkhAVoxJOoq1LZZ0TUyis7hEVh7u9HY1iwaTG48U7kyRFwU4lLiUVhSKPLCxSbEwMXN&#10;GUeOHKLGyAGR4aFIz0gGV4t49tAeuPm7E/jlIacyDyGpBDbZsfTbyQRuRSJ5NecsZP/C6LQIhCUE&#10;IY8gsZkArp/21UoAZyIaltJBF8uLxJAyWw5tkY/KGjnMBHimVgPkBjpmgmD+LbYUKkxqMbxe22H5&#10;lTrrhLWwdcgKK4ktY3kE0AFhPsJ53t3XWVg7OFK5pbOWAE4OjUki8hhmFkUhJScYMSk+wirYO0o9&#10;oWODWDs5Jqac0V1fL0F8uj8y8kJRLkuExpAlchD1jahFqpoGaz5MjRnQ16UIOOwfUwpg7BlSE0CW&#10;ELCkoqIqCTUNJWKImi2QypoilCozkCdJRqEsAzJDGaqb1LB0m9A62ITuiQ4Mzg5gdHEMs8cWsHFu&#10;E5duXcULr7+I1z98Ba+895LQm994De9++qbQR997Dx9//328+v4dAsSruPrSRZy7eQFbV07h6Nnj&#10;WN1axcKxOcwsj2NgrJN6aZ30MHaKpNV9g41o76YORIcRTVYD6hp1MNaqoTeqYDBpRZLoUkkpakwm&#10;6vXMYmV17aFgyJHGDIaffPIJ7t69KyqjcEoaBkOugMIwePbsWRGgwvMVFdTZSUsVlU9sJfGK8nIF&#10;GLK10KSvRrVOI8CQayUzGBYV5cNqbcHc/Cz6RwZgbqxDuUKK4MhQeAZ4IzQmQoAh1wHWGquF2HIY&#10;GBhM8HdYgOGf/cWXBRDa2TsJ4LNzcBRQ+NTTBIv7Dorh2PCoCASHhsLZ1VWAIX/O6x467IBn9x0S&#10;cMhDuTzM6+0bKFLVcBAKDxEzLPr5hYjlnp4EgASJPn5BAgB9/Wjem4NtfOHmRi9mV2/qfHnT1Afu&#10;7n7wcOfPAkg078GfudN6HnCndV0IRHkY2cHeBfv3HcZTBIdsSYyNjScQ9cHXHvs6Hn3sMTyzdw8d&#10;37M0/yj27NsLdy8P4WMpofPKQ+MKpQqlZRKkpKbCy9eb1qF1H/86Hnvi63j8qa/jq1//Cr7wxf9b&#10;aN/hPQiPJfikZ0hBL6lyWQly8jMInr0ERH710b9AULAvZqbH8Vff/wy//MXP8POfcQE8thbuDCf/&#10;4K//O2ZXTyIxpxIHveLwlGsCDvgXwSVaB/dEauASGQwJHD4HQ8uvgaFtKNk2fMyfOd6HwIfJBoEP&#10;04Ng+DD9Ghyy7gPiw2Bwt/6zgKE4rw/R71uX/7Zt90EoZP1OiyF9/jkYxhNUsbUwqkoA4TPBlXgm&#10;pPI+HP7HBkOb+G/bdh8Ghax/azC0BZ/saAcK2WpoCz4RVVAS1XCKKsOj9oH4s71O1FGLQHppCTR1&#10;BjR1N6CfwGh2fQCb56eFT/yV2/M4f2UcCysNmFkg8Ntqo78HCfwIoJa0GBgv/xwOZ5bV1G4asLpJ&#10;6203EDw24thWIwGjBVvnu3D5xriAywtXuZbwEGkA5y4N4+TpHswt1YmhZEtjLhoaC9Dfp8LGsW7c&#10;eG4Ra6ud0ChTkJ7ojtLsEAy0VOHs8gBOTHXCRGyR4OeIaC8HhLs7IMLbFfKybJw9tYTbN7cwPdaC&#10;0f5anDw6hPX5Dox2G1CvLYA0LwqVOdGok+divE2P08vDOHt0HHOjrei26ghE5Zidaaf2bJwgbpTA&#10;sB/LK62YnSdIm6vB+KQGA0MydA9K0D9aQedAhp6RUrT25KChPY3a+XjIleGokIZAJo+ErjoF5tpc&#10;tHfIsLbWheeeW8f160dF3sbNjVGszvdgeqQZk0NNmKP2eXq4A73EOtXUES/PT4OsOGsHDLMkeZ9b&#10;yWziKFz2s4vPTUJqcSaU1Hiz1UzXYoLCokOhppwALQ3h6QmIzExCXmUZcivYTFyFCo0GJQolSQoJ&#10;NfSc4NqmvOJ84WfEUcmcyiMrJwOBwYHUEDlRg+SM4KAAJBM4Bgb54pn9TwurYWlVGfRNNajQyyCp&#10;rkS+vICgsAg8dJxXkY30ohT4R/nCzv0QwuJDCMaUBKXNaO60oJ5oWG1WCf9ChkNOg5FGUJtRnI5C&#10;eb6wFOo5aXeNVFgdCwmIK/W0jMi5rqNRWAxZXA7P3G5GfZcFbcPtoj50c3cjNWL58A/zhp3LQbj6&#10;OBIAFwoY6h1pJTCtFUPJAxPNmFnpEck4S+VpyC6OQceACQtHB+mzJoLYRsyt9cPcLEdSZhCy8sOh&#10;UGcSNJXB2qmAtUuK5g4JgUkuVIYk6iGE03ZCYWykG6OtDO19apipl2NulNDNosHkfLuAzdnVPkwt&#10;9mF0rgcTiwNY3Z4TIPf6R6/gg8/ew4ff/xDf+MuP8cmPvo3v/M1n+OxvfyD06Y8+w7d++G2CwHdw&#10;74NXcPuN5+l713D59gWcv3kGF54/ixMXN9A12gF1rRKVugq6BhmIzUpEWFIkQuJCEBwTgIBIbwRF&#10;eCMyPgDpWTEoLElBsSSNjq0IBrMc9U1akZqgpb0WzVYCaZMGVSoZZDKpiDyenp7B6urqQ8GQ8xhy&#10;YIkNDHkdGxjm5+WJ4WO2FrIfIq+/Gww5lyEHonC6GhsY1rKVq1orIpMZDDMy0lBYmC8qn8zOzdA1&#10;HYSyWoXQ2DA8ue8puHq7ITknDUVSuq+lZShXVtLnVSIKP4G2HRoWISyC+/YfFJDo5ORK93QwwsIj&#10;4e5BoPMEl557RpSPCyCQDAuPIJgLIMDzI/Fwq4+AOR5GdnB0xf4DRwgQD+CZZw8SNNKz4ukLrm4S&#10;HBIp0tSwldDVjaCPIJD9CTkZdnh4FPx8gwj4vMQQMQ8L7wwX8zCxN7w8/IX1kPMfensxHHp9Ljd3&#10;TzGU7M5BKASHPJzMgOjm5gkXdzeRq3Dfgf2wd3SgffUQeQufePopfOWrj+DLjzwCJ7b+EyDmFxSJ&#10;snkyuRIclHLY3o4A76v4+uOP4mtffwT/9Qv/Bf/X/+f/whf+7E/w9N7H4ebjhLjEcGTnsW9hIkIi&#10;AgmQ9xJgfwGPPvplxESHU893BX//d39Db65f4mf3wfAnRIY//ukv8fo7H9NzPwqfiEzsc4/DPp90&#10;HAmRwDVOD88kauwIxJwS6gkOSYkEOWy546ATgkb7eIKJeCNBAueyI6igKcOiDdg+lw3iSDYIfJhs&#10;YHiEfvdhUGgTr8MS30uh/aPtPgwGd8sGhs40fRjQsXYDoXvGjtzug+CDgPiw77P+V8HQ5lNoCzgR&#10;66bS8T6wHouBkNezgeGvhpX/WDDk/aFtJNLvijrFOuyNVApr4VNBFXiatCdUhr3/wcHQVq7Ptoy3&#10;+zAoZP2vgSEt+2PAkNM9pfwqybVQgk7IPkoBuwgZOLG1V6oGAekKOIUk4WknL/jHJaBQUUlthgYN&#10;HbXoHmmitqkNy5v92Lo0jjNXxnDyDLVXkwaMTVVj81QnbtyewfmrA1hcN2NkSoHhyUoMT3FGDiW1&#10;n/odODxRh+Onm4RlceV4PVY2LLR+A4bGNWjrrkBDSzFaO8qwvN6MMxeGcPS4FcOjajGUbDSlo6uz&#10;Esc3enD3zgZOHO9HtSoNqbHEHVmBaDOW4hSB1PNbCxhrqYY8Kw7FiRHIoPdSapg/FMQTGyujuHR2&#10;CbMTrdhcG8Tbr13AnRsbOHN0BF0WGUrTgqHIjcVgoxobE124fmIO17YXsUywaW1QwKgvEda8W7c2&#10;cfnyAtbXuzExacb0rIlkEJHJo5NqTMzSdFqFkWkFuoZK0NyVi6ZO4oTWNJjrM1BnyYbJnEVgmAq1&#10;JpngsACTkxYcYxYg8BwdbsBAHzGMoQzqinRYaioEGK7NDWOg3YKcpGi4H9kLT/t9O2CYnJeBzJI8&#10;SNQyFMklKFVJCQ7LCRZLkE7QmFqWg/TyPFI+CrlodK0euuZayM06ZEiKEJVG8FiUR7CVj9CEWDj7&#10;ecE90J8AIRIZRVkoou3kl+WjVFYKjVEDFTWgnLaitJJzGRLoFeQgPCIE3j7uwpeIHc0jokPh6uUC&#10;RzcHpGSnEASZwKXsdPV6SLVSlFSVioAShr241Gg4ejiIHGfegZ4iR1pdSz30DUaCVClKlWUoqCxE&#10;fkUBHWcmUvNTkFWSQceajwptGamEjr2IpqWQ6mQEixoYCYAtBISNXU1o7GY1w9JBf9O8daANHUOd&#10;aO+xIrcgEw7Oh/HkM1+Ff5AHXSAtpuYGRYLm8ekemnahf7gZfUPNaO+uQ2lFFgpL0+hmrYalmYBU&#10;XQhdjQS1jUqo9cXIK4qnbcZCqswkUColaOKyNmZ6IBrRN2pGL6lnxIi+iTrMUm9g89w0Ljx3FBdv&#10;HMO121u48+ZlvPONO/j4szfx/iev4b1PXscHn76F9751D+9+8hY+/v438dH3voU3v/EuXnzzLp5/&#10;7TZB3wu4fvcGrr+8o8u3r+LM9bNY2pilB3AQ3UNtsBDA1VvNBLRWDE4PYGCqH0pjFZILUpCUl0JA&#10;GAXfCH/YExwfJEg+6LIfhz3244jbPrgHOCAq0Y+AOB7F0jQ6Nk5NIyPwVaGeVNeghEpTjIysaLoX&#10;Ugj6ZKinXuXa6gIWFmZFhDFbBK9fv069n+dEXWQNdT4YDDkq+fXXXxfpbGxDyRyEshsMOdk1+xhm&#10;ZmaK4BP2M4yLi0VRbg4UlRJUq5XQa6qg1SgJDOl+KSlAWnoiJOXF6OntoId0BI10P8Ulx+Cg00F8&#10;/dmvi2PNqywQHYlcuq9KuUMlL0FoXBjikxNFNRCO2nV1d8eeZ/fC2dkN0TFxIuWMf2CoiPg9eNBO&#10;WAUZ/NwJ6HhYOCiYYC80UuQsdPf0IxDzgaOzh0huvf+gA57acwhff2KfyEvI8/sOOuKIgzvsnT1p&#10;6iGSWR92cIMrbY99EHn42IMg0oGHhe2daX+8fkNuJE9Pb7jT1J2AkMV/exGcenlxQnBezut5EKi6&#10;E4C6isjuoOAgxMRE07mME0PznAKIoXv/fq67/DU8QoB46PARYWWUEhwyuAcGBhAo7yMwfARf/LM/&#10;xZ9/6b8S8D6K0PAA5OSlIzI6hI7bic6XHcHwM/jqV/8Cf/qFP8Gf/Ml/wdNPP0mAL8GLL97CP/7T&#10;j/HPP/kX/AuB4Y//maY/B370d/+E9c3zyCrWEBjm4pBnOg77sH+hEi7UaLoSoDjGGEg1cEuuhyuB&#10;oXOC+b5McIilBjZKAzuCBEf+m9a3jzeQOPchwQhBikPSzpAoQwvDFUc3OyUTvNBnPM+g5kSyAdyR&#10;FAsO0+eH78PhzjD1jlXMWUAgASFtk7fhnGqrQtEkIPHzesn3gXEHkhh8domWu9DvuvAQ9P2haKd0&#10;hkYOwqD9o3k3kjtvl5a50765pTf/hmzD2Dvf32WJJMh6UAI2SAweDF+2xND8924YEdq1rm393yYH&#10;km29XxOBycMkAJFA0BaRzHJK5d/n7REkxRHwxWhwMFqNA1Eqof0RHICiFNofqf61KGSGQltew4dp&#10;NyT+a4v35bfJtg7vE+dd3J2ce7eckjhfJ4FcigluHF1MoCfSzzxEnnQOvQgMPRkM0xkkzQSFfC55&#10;Gw8oZUfOBIcuyTq4JelFYBfXIHcigD0cJoN7vAJe8eUIy5QgOjsP0VmZyKkoFj78+iYdtSUGtA/U&#10;E+y1YnqxHUvHugjs+nHhyhQuX58VPobnL4/h7MVhzC3Xon9ELhI8zy0bMTlfTe2hArNLOswvV2Nm&#10;UUdtbRVGxpUYndBg5WgT5hYsUGuT6X3rhvQMTxQUBqO5qRRra+3ULgxiZaURnZ2l1Jako7tbinVa&#10;fvbMKI6tdaO+Oht5Ca4oS/VDozIHc51m3Lu0iWvr01giDhisryZIrMVcTytOLAzj+rkV3Ly0jjOb&#10;kzi/NYOXX9jGGy+dxcvXN0VaGllWFFqrinByohsvnFzGS+eO4YVzRzE/3AazrgytTVXYPjmFV145&#10;gxs3V3ByawBLy82YWajF1HwNBseqMERgOLlQQ1CoQd+4HK29hai1ZhGj5KC5mzN7lKBngM9BDbQ6&#10;rgDmgsx0X5QWRUIuTYFBV4CGugq00W/ppNTuFaWgQS/F9KBVgGFXcw3KcpORFR+K4tTYHTCMzUhC&#10;elEuNfRaSPVVKCNALFRIkCMtEcPECQUZCEuPR0hqDOLyM5CnrICqwQx9awPKdFVIKaYLn5GCqPRk&#10;eAQH4FnHw9jvbA+fsACkFWaiREmwSZJX001hqUFrVwsarA2ob6lDI21Da9AgOy8TIeGB8PRxQ0CQ&#10;L6Jjw0WlAyd3R0TGhUOmIVhorUcNfV+hk9P2OGpZggJqlH1DfWHncgSefh6IIepV0D7VW5ugq6uB&#10;nI6Ho5s5ypkjkfMr8oXFkP0OCyrzhMWxWJEPRU0l9I0amFqMMPMQsrVOiOdtMrUQbRNZcw7Etv42&#10;KLUKAbCHOd2G3T4Cgki0dXI5t14CwVYxVKrRs69ULioVBaiukaNCVkDwlwy5qhhVDKXyPJG/j8Fx&#10;cLQVnezPx2Hs1PtYXh+lh2MdL75yAffee56A70W8+807ePdbL+Jtmn/v07v4+Hv38M3vvylA8OPP&#10;3hD66Ltv4rV3CfjuXMKlm6epJ3YSx8+s4diZoyKR6PjSNLpGe1HbZqFjNtKDahR+hQ0MvYNt6J3s&#10;o3VG0T1Mx9BhhokeZK2Z4M2koHNANyqB4eTKJOo6LHSvlEOiqUA2dSCS81MRmhQGrzBPuAU5wz3I&#10;kToIDgSGR5CWF43aVhUBphqVqjyUK3Ig1xZAW0MwrsxGUloQvHwPISsnjnpxVWhpNmN5aRaLBIbs&#10;P8i5DLnCCaerseUxPH78OL797W9/DoYMHpyqZjcYclQyRyhLpVKxPDQsVPgZxsREoiAnC7LyUuhU&#10;CgGHapUcSurRMhiyOwODYXcP9bTGBiGpLCb4OoyvPfVVPHP4GYTTtc6S5CKRoDguO4FeenkokBUh&#10;KDoY/qEBiE+MFwElXCqOffKCgkORm0cgWVQmoog55yBDoJf3DgCyGAbZT5CHhr18AsTfbu4+cHbx&#10;EsPIjgL+3PHMPjt87bE9+NJXHsef/cXX8eWvPYUnnj6Ap/ceoQ7KQdIh7D+8Y1Xk4WWxDdedcnlu&#10;7t4CBIVFcJcYBt3cOCKZwc/9PhwyGLK871sSd9Zl+GPAjomNEZZXThHEFWc4wThHf3MQUGhoKA4d&#10;OgR7B3s617FQKun+UamQkZEq0s0cOLhHgF9omB+k1Lnr6GzE8EgvFPRu8fJ2wde+/mX8tz//r/jC&#10;F/4L/uLL/w1f/OKfwsHBjq69Ce+++zZ+/OOf4O/++z+S/gH/8I8/xk9++gt8+tkP0dY9ivCEAniE&#10;ZMM1sACuwRI4R8ipwVLBOVYL+wgVSQ03gj5vgjF3gjxXalhdCCIcIpU4Qus6J1QTNFLDF68nWNQK&#10;OScZ4ZFWBy9qQD0IRlwITFzYikJy4nXZmsLgxpYuaiDtaHqEti9E8HaEoI+Hpw/FGsXULpHBicCU&#10;LY8EfmKe1nEm2HOhKUOfI01ZTvf/fqjoN4XVMI3hrpmArhmODJYEhU40dSa5EuQxHLrdn7rysvvi&#10;z1k7MPkrie8LiyH9xoOi33Qk6GM43ok25uP5Fcj9u4IhQRADkUMCAdP/C8HQ9rltn/73gaHljwBD&#10;uk6pPE/PDQecJHM0Mkf87zxPzjFqAkMpPGIKEZVVgqT8fGSU5qNCJ4WmXoWaZi0aOmrQ3leL3qF6&#10;9LPhY9xMENSAze1+gsIxavcmsXVmAAMjGhgI3ioUEVDr49EzKMX4DIHhRBXGCA6HRqVobc+FqTYF&#10;5ro0tBPszRFQTUyaoKxKoHeuPzSaVLS3ydDfp8HUpJkgsA3Lyw0YGlKio6MMg4MqameasLbajkna&#10;j0Y9tU15wdAWR6HTUIqV/ka8fHYd37pzDR/dvor3X7iMd1+4hLdvnscr107i3q3TeOvlC7h78yRe&#10;unFCzL/+wimcXhnGQIMKprIM9NVIcYEg8s7ZY7hxcglbCyPobzWggbhjfqodVy6tUId3E2fPTRAU&#10;tmB8wkDnREfHqSUwVGGMjnlq0YjxeT26hipQZ81BQ2cuOobLCRQVBM4aWp+jlxvpfFRSWxiG+HgX&#10;REc5IJ0AVylLh6W2HC0cNCrLha4iF7UaCZqMCnQT81gtOuEv2WbSYLyjcQcMA2LCkJCdCnW9Aao6&#10;PUpUlciqKEI+wWERzScVZyMgMRKe0UHwjY9AdE4aSqurYGxvhpoAsUBJ6+RnIz4nAwGxkbDzdIOT&#10;ryciiTw5mKPKpBaVUTg1jLHZBIvVAoPFAHWNCuYGE5rbG2Gqr0EhAWZEZCj8ArwRTI1raFQIPHzd&#10;4Rvsi7TcNGFtZDg0N5mhMCggq5Yhg8DTzuUwNdp2iEqIQkZuuvD5MlrMqK43Cjjk35YTTApLo7wE&#10;+ZJslCqo91IthbZWiaauenQOW9E20IzGjnoCmFoCWD39nhpK6uHIdDJUqCtExYZygkvOfVhB81y/&#10;1cPLTRT0d3KxR1JqHMx0jI0tJpGPb2isgy5WB4FiN5bXpnD63AbWN+YJ+noxuziMpbUJnDq3jkt0&#10;c738+nN4451beJOA7r0P7+KDj1/G2+/fwWtv3sRLr1zGzTsXSBdx7fYZnL12HMfPLmLlxBSWjk+I&#10;+R0tYX1rHlPLw+gcbEZDuxG1LXo61xqojRwcpEFdO8E1QZeMzl+BrBj5Ug48IShu0hPoEfxaTSJJ&#10;uHWAh7g70EPnpXe0DW19TQTHBpitbK3sxTT1nloHrFCaVFAYuTNB94qSwKw4DaGJQXAPdoKz/xE4&#10;+R2Cg9c+5EkSMTTN26lBdnGCAEWJMgs6E4FEaSK8Aw7D0eUZFJakobHZQA9sowDDleUFkcdwcHBQ&#10;DCMzHDIYVlVVYWNj47eCIfsVsn8hgyFbHBkM8+kFxWDIw8nh4WHIz86EVFICbRWdG5KqSgYF+ziW&#10;clRyKioqS9HZZcXAYI+wDO/Z/xQe3/sYXHxdEJVGnaTsRISnRCIkMRwZJVkoUpQgLD4czh70eUwU&#10;JBXUIZKUISs7F8UlZZAr6DxJpMjOKRARx8kpGSKSmEvY8VAwWw0ZCHkomKuXcCAJ5x5ksHMhqOOE&#10;0w7OXgIO2VL45H3r4R4Cxb0HHPD0s4fxyKPP4MuPPInHn9ovchByAAmX0XMlIPTy8SfIY/mRuGb0&#10;r8Tg504AaxP/vWM1tOlX63JUN1tdY2NjkZiYIKyF4eHhBIhJYsieA4N4mpycJKK/OVJcJquk5RqU&#10;V5Qgjd1PIoMQExeKagPn6hrCUXouNk+soKHRTMfuib/4yn/Dn33pCwIQOWr5K4/8BV03P5E+6KOP&#10;PsB///t/wA//6m/wo7/+G/yP//FP+FsCxOs3X4RcbYZfaBq8w7PhG1UGr/AKuIRJ4BojhXucAi7R&#10;crhEKeGVoINjmBz2oZVwCKuAU0Ql7MPLcCS0FI6RMmrclASKchwisNwfUIJDIeW0XAG3OA08E6sJ&#10;Kg3wTTXAK0kPD/rbg/72oAbYJYktjDoxfGkb2jtMcMMS1sI4MzXoRhwm8bx9AkEWDyPfH9K25yFt&#10;jpp+yBCu0G8FQ5ulzwaGNJ+5UzJPlM27bxnk8nlOAhofEEPgQ/Tg0DLL9tu7h4/ZAmoDuX9XMOS6&#10;vgQp9jyETEC/Gwr/UDC0/f3vqQeB0Cb+7EEo/PcAQ2E13AWGrgIMTfQcUEcrjjphkcVwj8pBSgnn&#10;AS4R+Y5LVFwoIh8STQGMTVVo6tChs4/akyECnhkLFgnYjm5249iJXpw8PYi1jU70DChhrMtGuSwc&#10;pRVBAhLbukvRNyzHxLQaIwRFrW150OhioNLEEBxmoH+gijrzBnp3y6izqcep08N47voS5ueahNWw&#10;t1eJhQUL5ubMGBvTYnxcj+mpWoyN1qDDKkW7pQRddcUYbVPg6Fgzzi8N4ubmHG5vr+KNq2cEFL55&#10;4zxevXIKd65s4i7nKCQQfPWF03iVIJHnTywOYrK7FpPUBreqS9BYmYe1wVZRCo/B8MTcIAY7TOjv&#10;NOH8mQVcv7ougkQGBw2otxTRezEdxtpMWDvLRBT19IIRE/MGjM7o0N4vQWtvCfonCAgJjntG5QTY&#10;BI9TZqwd68T8UquIRq6vL4FcngylPF3URR7sM6O3Qw91eQ7K85OgrswlMJXB2qCDTlmM8oJUqMpy&#10;0aJX7oChW7APQpOioTTroCDlykqRISlAEZevInjLV7E/YQaC0+PgS+v5J8cimXoACoI5Fb3IS3RK&#10;ZEvLkFlejMSCHIRx6a/sdJQTjHFS6LpOghGiUgM1+NWN1TA0GlCprRBRwoUV+ahp0KO1qwm1FhMK&#10;inKpUQ0TVkMvaiDYCujk4Qg3XzckZCSgkkBVR/toaKyhqVbUUnX3cUVQiD8yslKQmBKPpAxOeVGG&#10;Kj2XizNCa9SiXC5BIR1TXnEOTXNRWVUGhbYSVdUERbXUiyF4qjarqGGppM8qIJGXooTguLAsHwVl&#10;eSiuIIAiUNYRZFpa6gTMNjZb6ALqoK1Wo45AtJ8AYu3YIi5fO4tX793Gx996C9/+3vv43g8/wg9+&#10;9Al+9Lffo+m38e3PPsSn3/1ApGi5decyLl49Sb2jVWycnMfxrQVsn10V04WVMQGXbV21qG+phqlB&#10;A41JBpm2hACVHjRFHgplOSghSZR0PfQSKKolyC/PQEpOPDIKkuizfFq/AlXUAHOC756JHgK6VroO&#10;OgJCTkVTTlBYDSuBZOeYFc19Fpja9DC26lDXWo22fguGZzglThsa6UZv7rVgaLYfk6vjaB9ug45u&#10;KplRhlxpLko1xSgjJeXHwyeCgMT3IA65PwOPwMOQVGVhfLETjV1aZBXHESimQGOm80m9mMSMYNi7&#10;P43oOF/oqAfV2mFGd08rVtcWSEtiGJlL4rG1kMVDyQoFPbRHjwofw9dee42AoU+UvcvMyEBuTo5I&#10;as1gyGKLIYNKdna2ABo/Pz8CkzAU7AJDthrawLCsrJDWTUMl3dPtHS3CapiVm4oDdntxxOUIAqMC&#10;BBhGpkYhIjVaKKuMrgPdU/F0j9q7OND9Gyjy+YnchSo1DDUmkZ+QE1aHhkXR56EICY0UPoI8hOzh&#10;6Sfk6xcMrnvM6WZ4KJijjd08fATYObp4wd7Jk+QFOycPHLZ3E0PHDIs8/8y+I3j08Wfx2JP78Ox+&#10;HqZ2whE7ZzEMzcPRHgR1vn6B90UAukve3gx9Pvdh0Ef8zfPib28f+Pj6CR/IHfkJi2F0dLSAQ4ZC&#10;BsD4+HhxDTjHJA/1cxAQB/GkpiYjNzeLjl8ClVpG0xKC4xSU0jnr6LJg/dgMtk6t4sTJNXR1Wwmk&#10;U+mceNKxu9G+eRLcHsHhwwfFNo4dW6dr/k1897PP8J3vfg//z9/8nRhK/v73f4j5hVWkZRXB1TsS&#10;zt5xsPdOxhGvNDztFIdnXONw0CedlIn9Xuk44J2Bw745sAvIhWt4CfwSKhGUokBAsgJ+yUr4pagQ&#10;kKJGSJoGUdk1SCisR1y+GRFpOgTGyuEfLUVgHE3jZPCJlcI7Vga3GAbNcthHSOEQrcLhqCociKzC&#10;3ggl9oQpCESoYY+kRj1KDzsCQ6dEgjoCQk6d45TMYrC5P0/QtVsPHUa+LxcCRpZzOn2fwY0AyZEh&#10;KfNX4MfDymwt5OluIHQmPehjuDM0TeL5+5/v1m5I5f3iXIUMhzaQ+3cFQwIUB85dyEEnMZodGKRr&#10;8MeA4YMwxrKt82+lh+0D6w8BQpv+rcHQmTpCznFa6mCV40hgOvyT8lBVZ6G2xCyGj3UNVVDR+76G&#10;IKW1pwZdg7UYHGvAxFwL1jb7cPbSJM5fmsL2mRFcuDKNsxfHsbjaimECNx4qrdImQqqMQbUxDR29&#10;FZic1mF23ij88DgZdGd3Odo6ykRU7vBINebmG3Hu/Dhu3V7D6VOj6OrkjBPh0GlTMDKiE3A4P19P&#10;wNggLIndXQqYjbmw1hVhbqgG20sduMoJqzcmsTHRgWOjXbi2sYg3njuHD+5cw/uk126exbWzKzi3&#10;OYvLp5Zw5fQSTh+bxESPBYMtesx0W9CiKoWOoKvPrMTqSBtOzA7g6FQvJvobMUfbvXppDae2pqgN&#10;M0CpTKF3aCiKioOh0Sahs1eGiRkj5pctmFowY2hCI+pGD0yo0DlELFSXDKkmCs103OPTtcQf3Vjf&#10;6KX3ZD+WljoxPFyLoYFaLMx2YWm+B8MD9aiqyEFpbgJaaqtwamMW1y9uYnl2EH3txDVGFRq0sh0w&#10;dAn0gn9MKCr0VaisUSO7shhZpFxFGcqIHisIhgp1MqRWFCCuKAvBaQmkRPq8HLJaPSQG/g7nNCwh&#10;qJQgo4Tz3ilh6WlB60i7yP3HCbGrm4lWGcAIDuU1cmSXZSOrhBpnXSWMBIuNLewXoBRwmJQSh+AI&#10;LpflgUMOB/HUgadw2OUwgiKDEJ8eL4aF5Vo5sgoyxfBxfGIMKRYhYUHwJ0iMSogjaMwjIJERFFYg&#10;pzALqQSOCWlxSKbGO68kW0Q/siTyYqgNClhaTege6ET/SB9GJoepFzMmNDE7joXVeRw7eRQXr13A&#10;7Zdv4e7rd/DuR+/hnQ/ex9sfvIv3Pn4PH3zzfXz86Yf46JP38cG33sH7BH5vf/gaXn3rRdy9R98h&#10;WHz+znWcv3oKG9srWFyfRs9QK4z1KtqHfOQUJSG7KJEgNFP4IhbRtFCSgaLyLNrPbOTTfF5ZBsFg&#10;Hso1pcI/kvM3JubGIzkvAbm0Xn5FNmIz2d/PS1SAYR9MXb1WlALsGunE9PokBgnsGnrqoGtUQ9+s&#10;QXN/A7on2khWtI80o2WgDpZuIyzt1egabcLwfDc6hpthHWhA3xTdbAv9GJrvg3WYr2sNpARzmZI0&#10;KOukaOirhZZ6gzmVGYjPjURKQTTdC7mo69BgZKEDtVYl8itTad8LYGiQoViWDp9QBzh47UGBJBUN&#10;VoPIA9nT3yYqnyyvLorAEwY/thayGPpkMpkod/cbYJiZKcCQrYpsLWQwtFqtAgw5vyFbC3koOSEh&#10;FoW5nK6mTAwjszRqrpXMYFiEnNwMyOT0omlvFnBYQB0KNy9neAR4ICg6SIBhdHosojPiEJuVgMzS&#10;bDGUnJSdLKqjePv5Ij45CYWl1GtTqainW4vCkjK4eHjjyT3sI/gMnt57kMDOUcDdITuCNxeCMN8Q&#10;BIZEIyouFcHhcfDyC6XvcKJoXzi78dSfIM+HwJAth54EhAyIJJrff8gFe/c74eARNzgQODIQMhge&#10;POSAQ0ec6HtuBHgEhb4cgOP/a/ISYLgzZCwshPQ3Ryrz394EhrxOQEAQnTvaPzp/DIYMhOxXGBIS&#10;IiK9OQ0QDykztLPVkKvNZGWlI5XeFcn0PPM5rZSWCjBMz4xHZnY8KqR5qKX7f3DYSi/zHtRRZ7OE&#10;Op15+Zm0Pld2SSKY9xPWQqPRgJdeuo0f/eiH+N73v4e//Ksf4h/+4R/w93//93jvvQ/Rau2icxZP&#10;YB6Ag45BePpwAPY7R8HeJxFBCYVIzFMhpVBLz4cSkWkyJOfrkV5sRKGiEXJjNzQNg9A0jkBRN4w8&#10;RQtSi4zIq2yAtnYErd0r1HldonfUDO3HEHSaHoLfblTIWlAqbaEObhOySi1IyDEgLFUDvyQ13GMV&#10;sAuvwL7gUjzjX4I9geU0ZVXg2UAZ9gUpcDCMAVKLIwQDdrEMNAY4xBMg3QclGzCJKUES+xR+LgGG&#10;dQRx1OgTJHHj70KNujPJKYPmqcG3AZPwXSSJoBO2HN6XzceQ/RNdU3f8FN1oynJln8P7FsdfU3qT&#10;CH6x+VEKP0iG1/sg9+8Jho4EKPa7hpEZChkG/1fBkLUb3P619bDfZzEUPgiGfO4ehELWvzYYOt8H&#10;Q05Xw4munQjG7aPkOBCYh0P+8UgsrMDg3DTmj89gfmMCU6t9GJhqxvCsFUNTLRibacPUfCe1gz04&#10;dWECN26v4txFWn/JiguXp/Hi3Q2cIbBbWm3D4Kge7V0ydHQrMDZlwvrxLupM9uHUmT6cuzCE02cH&#10;sbZuFfn7xsZrMDikxcCghv6upQ5jI2ZnLBjop7aOLYY9VZibtWB5qQVHj3bg6HonZqbr0dJcBrk0&#10;Fg0EhyvTFpxe78XFzTGcXxvBcIsOg406nFoYw3sEhN9972W8e/carp5ewdxoG7qatBjtqRfzPG3S&#10;V8CsLIJVT/BWnI6y5AgocxOhl6TDKM1BvaYEzSYZxgebsLLYh0GCN4UijdovfxQUcHRxHLU9FZiZ&#10;rcPEtBFDYzoxtDwwqsbguAYD4ypRHjen2BMlsmA0tUt2huJPDWHr7BgBYh/GJxsIgOuwuNCNrZNT&#10;WKB2vKVRKZJZ65SFmB3vxK3r23j/zdt4/aUrePH6GZw/sYKNhfEdMPSKCBAWwzKNTMBhnrxMgGFa&#10;WR7ylBJIzVpI63TIV1cgS1aKuIIshKYnIqk4F8VaBSpqtAIMM6hBzZNy8Iqceghcm7dbgCHn/1PV&#10;qyEzygki6Dd0FaisrkRJVYlIilyiKIZUXQ6NjqtBKCBTVIhh5ZTMZPgF+9KL3g5P7HtCaL/Dfjh6&#10;OCIiMRIZeRlIyUpGakYyMjK5AkQCYuKiEREdgWgCw7QcBqqd2rZl1CBx0Et9cy31NtrRN9xDvZU+&#10;ovAxrB5fxNnL23jh7nXce+c1vPPh2/ch7yN88zvfEOL5jz75UMzzlNd59Y3XcevOS7jyHMHelQs4&#10;eeYklo8uYWZxCqPTQxiZ6qebf4Aov0eUzmvusKCGIE3BFrz7lspa6kmpDRWQKPLoIicjOSuKgDYB&#10;Etl9MCxPR0VVPsqrCGBpWkZTmb4cOouKel+cP7IYSUT/rLxyghNqaOOyYhAY60fL4qEyKdFIvZZO&#10;ug4Ty2NYoJ4NQ13nWCua+ugaDTWid6qdoLCVoLABrUN1QtaheoJAK8YWewjoetDSV4emHrNYt2+6&#10;E12T7WgbaUGNVY9C2q/MynQYrFr0THeICiqWHqNInt1KN3zPRPN9NdJ+VxAYpqGcwFBeXYiY1AA4&#10;+eyFf4QzHWfefTA0CzBcWV/A0vKCsBiyjyFbC2/duiWGiRk+lpaWBBjeu3dPWBRLSkqEnxuDIVsV&#10;GQzZz5DBcicqOQ1cK5mthikpSSjOz/08+MSgVYngEzGUTB2b3LxMAYat1kZhMVSqpQinzpNviA8C&#10;owIRmRotoJAVn50kEsJnUmcjOTeF7r1YgkNvBIeFIpPrMSuUMNVbUFQmIYBzxhf+/Mv4//3fX8Bf&#10;fO0xPPrEjoWPh4V5eNiB4NDDO0hAoX9wJLx8QgQYMjQ6ufqS/GkdH9g7+cCBANHRhZ4Prl7iStBI&#10;80ccd4DRwckTjgSH9g6uOMTwedCBZCd8Dd09feDJ4EcA6M6BJZ4MgPf9DO/7G9oCTnZAcceCyNbC&#10;0NBwAYUM2CzbPOcpZH9CBkThayihDmJGOpLpmeRnMyU1HvEJUXRe0wgMi1EqyaFnPI2UCqk8Dy1W&#10;evkNd8FQo0EmdeBi4yIQRh1DthhyUFpYWLBIHXTv3mv4/vc/w1/+8Af4qx/9Ff7qhz8U98C5c+ch&#10;V6jh7RuMoDBqlNLYZaQaWnMvGtrH0Te2jInFExie2UBT1yQMln7oartR2zqM7uFFjM1vYmp5m56R&#10;beoAzaNEXo+I+ELEp5ahvMKEOgLHtoZhDLVPY6J7HpOdcxhtn8Fw5yyG6e+Brjl0tk2jqXECBtMQ&#10;qnR9KFd10/PYTp0mgszSZiSUWBGd34jANBM8YtVwipTDIUwOuzAZDoVU4kiIDEfCFDgSroBDtIak&#10;vi8NHGO0cCAgcKQGf0cMj9R4E5BxxKgrNdiu1GCLxpzkSNoBQ1YDXNMbCAAJoO4PO7NcCQhZDIbi&#10;7/vL3NJ25CKGptmySMCYSX+TXLNaPvdJdExrgANBoV3yH2YxZLDdDYK7IYYhh5d9DoMs/h6LAPBh&#10;EmDI0ckEhwyILGEx3AWGNhgUgCggkZNcc81kBfZFsDXx10HwQVC0aTe07dbudXbrYev+79BuMOTz&#10;9tugkOWYaPgcDl05upjg0O13wKEHRyKT3AgKHwqGnL+QJf6me02AIQeg7IChQ6wKDlGV2OOdBDv/&#10;aJSoNVg+uYKzzx3HuRvHcPLSPOaO9mBsoQ0D1BYMTjRhdqkbx7ZGcf7qPG6/vEnv/C7UWooxu9CC&#10;l1/bwvO36XunRsTw6NxiK06dncDNW1w04QReunMUd+4ew4svreHqtRlsHO8REDgzWy+gsLGpGJaG&#10;QurY70Qdn9oewvlz4yLIZHtrECfYSknznLtwYb7pczC0NpRgdbYRp4724tKJcZzfGMc0tZVtxC7L&#10;Y11449ZFvP/qDVw8sYgRgkATQZ6iNA1mmrbVE2PoJChMDUNJRhSq6P3GtZbLM2NQkBiEjGjqPIc4&#10;Iyc5CCppFno6ajA0WE9tTz6yMgORmREghn+t1ko6DgsdTxOGRnRoailBa4cEvYNVxC0EvWMa4oYk&#10;lEiDYajPREtnBSbnGnCOgPrKjWUsr/VQ26VEV7cOa6sDdPzj6O81Q6PKh5l4Y3KkDZfPrePFG6dx&#10;jwD31duXcOfGObx47SxeIgkwjKMXcXpJDkqp8ZPVqMV0J+gkU0x5OFnVaESFUY38qgqCgBIkFOUg&#10;hsAsTVKIIpUMWTyMnJslfA2LlexkaoKuyQi5uQrFqhKklqQjnuAlnqg5W5KNjJIMJOUlISadGti0&#10;aCRSA5uRTQScm4kcapSzctIFGIZGh8LDz0MM4XFEqJ2rnQDDsNgwZOSmoVJZgdp6o/A9Gh8fw+jo&#10;KJ3IYepVTGJ+ZQVrmxtE0Vs4dX4bV29ewcv37uLtD97Cux+9TdM3CfDexIefvItvffYRPvnsG3jr&#10;/Tfxxrv3hFXwyo3LuHD1PJ3sswR9J7C6sSIsh0Pjg7B2taK2sY4a/DroavSiMoZcLUdBaS4y81LF&#10;cDUPTfePdhIg9tGFq4ehTi2AUG2Qoa5Z//8n76/f5MySPE/0zvPsvTPTPdU1VZWVmUpxMLMCpGBm&#10;ZvAAZ6Zwj/DwYGZmJikkhZillJScWZVZzF3Q3dPTuzu79z77L3yv2Qm5KkqVtds9Pb2/7A/2vK+/&#10;/jKc8zGzY2YEi/TQl0aI/gdFepvuoRYYbHIojbUwtjRCYaiERFEkAEptqYfaRsvMHNklhb5VBZmp&#10;HuVNxeBKLrkVuQRcBJBGGapk5Sjm2tHqGpGKhxNVT62OY+v6KoHdsMhhyJZBloHZTowt9wswHFro&#10;Qv+sk4CvHSP00c6SNrd2MIPVK9MYpPU6CfaGF3oxsT6C+b1pjK4MQetQoaCxgN6LKrSO2DEw30PQ&#10;2IfZnXFMbgxjfmcC48u9GJ6n7UeboaXrajJUERjWinGHkYl+CIpyQ3ZJPCwOJWk+LRgc68T41CCu&#10;Hu6TFrgnoHBmZkZEJH/22Wci/QwHM6ytrYkE1z/96U8xOzsLqVQq3MUuMGRr4YMHD0TwiqskHoML&#10;u0IZWBrral4Hn9gtRljM+tdRybV1lcL12dXtxMTkCLQGpajtG5sai+TsJKSSBphekoWscgIeAkMO&#10;vOEqPaWSMmTkZ8PLj64rLAR5dEyFRoPO3j6Ymm1IycjGaTcP/M2338a7J8+KoBGWo6ARb7h5BQq3&#10;sH8QQV1IJMEeQ1+MmIrxhQR+LishAyBbDlkYEgNDGBJjjv4j4bGFwVzFJJTWCwyFh6evED//IIK4&#10;YHj7cMqZo3Q6AQEcCRwmAJGhkCU0NJyWhYrchhyQwpbDzMxspKenC7jme+kCxNAwHs8YLCyI/BwY&#10;0jMyMuhexyC/IEtAYXxiDAqLsqFUNUBnkFFj14KpmX6sb07j+o0t7O2vodVhRQZ986FhnPPRm87R&#10;nWA1WFh4Bwf78fTpYzx79gTXrh1gY2MNm5vU2WxswOlsF8E9NTXcGQyQlr2Pg5tPcO/J57j39FOS&#10;D3Hn0QvqiK6jpXOIFDEb5BobWjro+1zl7/omNvevY+sKweHWNVjtvSgoqEVuTjmKsspRmkYQm10N&#10;fZkcrXV6OKq1sNC8vkyKlgYjunVtGLQNYLxjGpO9ixjrX8Jo/ypGBjYwOrxNysU+ugZ20DGwi9bu&#10;Tfp+F6CyzpKSPEsd6BQp46PU1g6hUNKDjHICvVQlQlIUCEqSITBBjsBEJQKT1QhMI2gkuPFPIUnl&#10;WrRW6oyN8Es3wD+bAJIDZnicI3XeR7B05A4OJ6iLrOxDBIEd/w4hqOOglsBXUCcCXNgdzctJOBBG&#10;WCRfuY2Pu5pdwv/zthylzfIaClkICkUE8zFAFHD4BhQy4Lhgh62lLih07UMIJ63+OnkFh38inKbl&#10;lSv5+BhDl5WQy+G5EYyzuNLVHLcSMny5xvDx/NctPy687deJa7t/jrig77h83bFYjq/Pv49bD98U&#10;tpy64JCthpx6RtQ+Zjh8QxgcGQTflONQGMQ1krnqiQBEDrj603yGAdk6BGfJ8V5YGsJSstFKSvX1&#10;+/t48vF1vP/pNTx8uYPLt2ZICevF0FQL+sea6Xscw93HW3j8Yg8ffn4dl6+Oo4egaHWjm+DvNj7/&#10;/i08fraFG7fnCRAX8fLDA3xI+3vweB3379Pvl7t4n6DyKoHfOoERu48ZDmdmLejsqkd7Rx3GxnUC&#10;BBkCGQxv3ZzC4fUJ3Ls7j08+Jjgi+GQ4XF1xCnfy2rIDN6+O4v2Hy/joyQ7ev7OO61sTGGrT07dt&#10;x+HOAm5fWcECF7JgI422BlZNtQBDm6YWDSVpKM++hPqSVGgkBRjvtmB9uhcD1FdWFcQhJyUEjTVZ&#10;6HaqMDfdgYF+E/VPBZBTf9jSUo/JiWYcXjs6x5VVp6hg4mirEpA7NWvG0nor1rYJSDuroLPkwt5e&#10;gWZnNSZmm4lTFnD34Sqm551QaUthtdVjesqJ4SFOx9YIu02KrfUJvHh2iB//4AW++uwxnnPsw+Yc&#10;lib6sDk/hhu7K0dgWFpXgUppHaQGFbSksctNGlQrOcE1AUZjNSQEg5yaRseBKfRflUqKwgYOQS9G&#10;RhlHZZYSoEiQU16MpLxMJFPHmFlSQL/zkVWZQ+tkiWjV+Jx4kgRR6i6DYCYxOwEJmXFIz09FAS2r&#10;JNCslVSivrEWMkWDGBdobDYQSBnEuMK2njaCp270jfZRYz6H7cs7ePDkAb7/1ffw61//Gr/73e/w&#10;29/+Fn/729/jt3/4e/zhv/wj/v5/+Sf89u9+j1/89lf4yS9/ih/87Ef44gefC/D78PMP8OTFIzx4&#10;dg/3n96lTuQOvahrmJqfRmdfl6iPa2w2wWy3oNlhI/DTokHRKCq4JKUnIykjGWk5GcgsyEYR3YvK&#10;+koUVxeiVspj/hrQ3m/H+v4iDm5vY3l7RkT59o93iMCQhY1JbF1dwsruNJZ3JuljGcMUAVrfeCuc&#10;/Xq09Wqgb5GgTlkAqb6UOpFa6B1yaFtlUDYfDeItl9K9r8pCZlkmgUkhalTVkBobCRiboLQSPLap&#10;0UYaCcPg8uV5rF1dhMGphtQkAZfAY6vh0Hw3/T8g4HB4sQuDC51iOrbSi8XdUWxcn8HS5XF00Efc&#10;3KtF50QLprdGsX5rGU4612JZEYqlhdB1EPxMtaOPwXB1CMsHc1i7voCNG0uYoN89k1yP20jnVU/X&#10;Uy3GGKblRyMk2h1xacEijU1XnwUjE12YmO4TYwx3djnB9baAQgb+Dz74QIAhRxwzGK6srAhr0c9+&#10;9jPxP1upvg4M2eLoKonHMHPx0kXq9HOFxZDHGJp0agGGNh6TSnCoVslE2TUOlLC3WNDb1wkNfQOF&#10;pblIyUmh805DSkEqUovo2bsshnUlKKkvQ2l9OS4lxeGd0yfxzplTiI67hLKaGnqHGUI6IFVpkZCa&#10;gbMEaG+dOI0TZzxw8qwPTp/3wxn3AJzzDCQJEtPzNPXwCYUPQV5g6EWCxRj4+EXC2zcSXj4XxLyv&#10;f9TRNCBa/B8QxOtxehq6t6Gcjoatg3FHwS00z9HNIWERItG2m7snzp53w3kCVXea9/MLEDDIUMiW&#10;QoZBhkIxT9uwBTElJU2MK2RLIbuOL8Wym5f2H83/pQh3Pj+b6upqAY9RUReQmppM68fS/oKQmHyJ&#10;AK6UANCElbUZ3L67jwePruHRkxu4fecAw6RwNTTWCKthZVUJKui7ksrqYTIZBBjOz8+ip6cLtfTs&#10;eOyiRFIDSW0dSotLUV/XgJGhcdy8eZ86kC/w9PmnuP/4Q2oon+Pe4/dx6+4jzC6sQaE10zdci6IS&#10;+qbMLZhbXsf23lWsb+1je/cAe5dvYGhwAooGUnhzy5ASdglhJ70Qe9YP2d7hKPWLQhnd/yLPEBT6&#10;RqAsNBbVUUmou5SO+sR8NKQSRKaXoSGrEtL8eijLqP2s1qFV34sexyQB4womhjcwMbKNcZKxkR2M&#10;jV6md/4Kaflb1AksQKkleFUPoV7eh9qmXtQ09aGyqR/lDQSs1R30/jXjYqYOMSQXsgwII+F60AEE&#10;Qf5ZRoIik0i145dDks2QwOlxOggAOOq57UgY3oRLloTdzyRBQgi6ypwILW/HhfJOcO670BKCTAFq&#10;BBA8z9DHIEYAx5ZABr7jQMjC671el7fl/18BogsOXRAjwJCtXP83gqEHwbQL4r4OyPj3cXg7/p9L&#10;3gRCl7i2++eI69jH5euOxXJ83671/hIc/iUwZKvhm/J1UMjytWBI+wwRkfh/BMNgjkwutpKCUo/3&#10;ghORUlyCmbVpvPjsLj7+8hY+/t4hHr3YwPaVIYzNNMPZo0Zrh0LUzH/4bB8vP7mBDz49xIsPrxAA&#10;LuDhk0189sVtfPr5LTx5totDTv58Z4W+60Pcf7iFhaUebKwPYG9vFKurPZiYsGJ21o6trR7s7vVj&#10;camF2hIVQZVWpH5h6+DNG5Ov3MadmJm2Y2GuDc/oOD/6wV18/tnV19B4984MPni+iU8/3MNLgtZ7&#10;h4vYXx9Bn1OHdqsCdmMTNLJy1FVmo7wwEVXFSWiqyoauoRhymhamRKAo5QKK06JQlZ+A0R4LHt7Y&#10;wAHBpUlditrSJLRSP7gw04mlxV7odZXU51D/16nGwkIHLu+P4/2n2wSyS6J2cn+fHB3tbPlU0bX0&#10;4fDWBK7dHEPvoJQYpZTuZR2M9jICbR029gewuN4NRwf1YbJcaI2VcDgVMFnqYbPLsLQwiI9e3sb3&#10;P32IT1/cxv3DTaxMDaDPYUSHSSmikqcH2o/AsKiyhKCmGkqTFvauNpjabGjSKwUsljZUE4DUQqKT&#10;Q27VoUYtRTGtm16Sj0sERjHpSYjPoo6SNPrY9BRciL+EiFjqfBPjEZeRiCTqQDNKsgkS85BbwS7P&#10;QtQr69HIpfT0ctjarBiZHMLK5jIOru3j6vXL9BJcxb0Ht4W17uMvPsJnX32Gr372FX72tz/Dz3/7&#10;c/zk1z8R4/t++Ztf4Je//gWBwU9EkuPnz5+LJMiPHj/F4Y1b2NzdI7omjX1mCiPT4xiZGaf5cQxN&#10;EKiM9MLR2wYz3QiOPrZ12uDsc6Kt24FGAoOi6jLq0CvQRPNc0k9p1IjauE1qOQoJhFNz0pGQkSQi&#10;pnncWWZBJv3XCLVZCbNDj5Yu0lgGWzCzMoLdw1VcvbuN/Zsb2LgyT0LARNPVvWkM08sxSEQ/OO0g&#10;aUP/pB3doxZ0DRtg65IJKJSo6J4R/attDQR+tahSlKConu5lXS4K6/IISgpFacA6dQ0a9fVQ2eQw&#10;ttOzJNAanOsmIFzC1o1l4QLmEnj5tVnQtMjRN91JywYxtz2OybUhYSVkYShkGacPbnC+DS0DOjQa&#10;K1BvLIepmz62tX5M745BapMguzYdilYpumY60LfQi1463uBSP+Z2p7Byla6Vjju6NChA1ETw2GSo&#10;Q2VjAVJzYxB2yRPRCf6oqs9Ge68B41OdmOcqKVy1pr+dIGASm5trmJubw/LysnAlf/rpp+jq6hKu&#10;5MXFRfz+9wT9v/iFmP9LYMjJr10l8RgMWfLzcwQYKqUNMGpVAgzt9JybrUZhNWQYaZJKRMJtB30P&#10;bDFkC3VOcTYyCjNIAUohZefIaphTkS8shiVsMWQwTI7DW++9i//wN38Nd19vpGRloqaxEXqrlRSM&#10;dtQ0SBEVm0BQ6IbvvncO77zngffOeBMIBsPdO0QAoZtX8GtIdMGhjz8DYQQ8CU48vMLFPAMi//b0&#10;jiBgvECgyIB4BIahYQx4l0TeRK6QkpKaKcroJSanIeZSLAICQ0SeQa604u3tCx8fPwGHgYFH1kN2&#10;IfPYQnYhi1Q1BIlc1YUjkXlcYUREhIBDjlJmQOToY7YWcroazm3IKWt4zCEHodTUVKGsvASNTXVo&#10;abVgemZUWAhv3NrD3ftX8fT9O3hCytm16/vY2l4VgUdXr+3ROlukNS8Q3A/CZrOK+tWcfJyzF5SR&#10;Isr1rRvrG1CYVwCDRo+NtU08e/oSLz/4VIDglWu3cPXwNgHofdy4eQcTk7Oi3nRGZj7S03k8pJk6&#10;mTVs71zG2vomdSy7uH5wiKXZRbSZbJCVVSEj6AJiT3sgi+C9wjsMNV6hqHUPQg2BfKWHHyrpOZV5&#10;+KOI/i9yC0CBRzBy3YOR4xGEbM9Q5NDzyfWNQnF4MmqTC6DIr4G6qAGqoiboKtRobrCiVd6GXtMg&#10;xpzTmOiax2TvMsZJRnuWMNq7gtG+dWF9HOhZR2f7Cr2n0/SejkCnH4PWOguZeQbV6mHk13cjraoN&#10;8eUtuJBrREiGFn5JSnjHyeEZK4cXTb3jZfBNUMAvWQX/VA3807UIyTMjKM9EgGciGLMitNSOiPI2&#10;4V7k9DxsVQonaIwgIAsn0DtyNRJoMChyyh6WN6CQkyqzuJa9Bj2GyVeWQ5Y/gsxfAMOvA8C/JP+d&#10;YHgc0FwQxvNvQtib4vr/XyOu4x6XrzsWy/H/XZbW4zB4XP4SGH6d8P8hRTwe8U/lnw+GFno3LHBL&#10;KMd7IbGoVEpx7e4OvvrpU3z547t4+ek+rt2exORCM1q7GmG2U9tqqcXQGLXTD/cICu/gxUeH+N6X&#10;9wgGb+LFBwck1/D59+7ik89u4/qNJVIkBwn6prG+MYaBIQt6urXo6FDCYCiHWl2Izk4Z9Rmt9C33&#10;UrvRj82tDmpLOum7HyMgHML+3oCwCk6Om9Fiq4NGWYjV5W58TkD6kx/fIzg8wMsXm3jyZAUff7yH&#10;jz/cxeN7K7h7uIDbB/M42KZjczBolxkaRSUqSlNRVUbKcHUG6mhaX5ICWUU6mspSkZ8YgjySgvQI&#10;9Lap8fDOJh7eXiOlUAe7qRrjdP7rqwMCDHt69WhvV2GYli0udOHy3jiePt7G3VsLGOzXEBQ2YGrS&#10;Qm3iEB7TuT15uopb92YwQOBrb6tCZ38TLG3VsDhq0NGnRCvdBzNdH1sMdcYqUsIV6OziusldBL4E&#10;3B/fF27kyxt0PbODWBztwSzB4HRfG/psBrQblUdgGJ+aiNTsNFTUVUJHHaO22QiJsgn5BIyZJXlI&#10;K8oR7uaKJtKyJVXIrihBakEOErLSkZTLruACZBTkIa+iFBUNdVDqNGjpcGJgYhiTKzOY31rC8u4q&#10;1vY3sHl1m16Qq7j96DaefPAEn335KUHez/F3//h7/MM//gF/+Pvf4nd/+M2R/MNv8cvf/kK4d7/8&#10;6Zf48IsPcefxHexd3yNNg13GBFbUYXR2tqPFbhcw0NPTg97eflisNtQ3EsQSKOSWlKCErk2q4yge&#10;O9oIOloJCjmNDaeeUZpVaCYw7KYbxGBc1SQR115OACwnMLB1OqCxGtDc0QozQUJ5fRUSs1IRlxKP&#10;oMgg+Ib40PWnQ2WSQ29TwWCn/bXrCTzNGJruwsLmuIDB7WuLBInLuHxrDSsETgOTDrQPmNDWp4Nz&#10;QI/e8WYMzzIcNsPeLYemmTpUOQeWJCO3MokAOxGJeTGIzYpGWjF10ASGpU0E9QSFtapqgsdaNBkl&#10;BIYyAkMNusZbMb0xgp1bq1jan4a1W4ecynTE51xErbpCuJQX96YENLLLd2ylj2DwSIYXO2DukhMQ&#10;ltExMglE01CjLYKxU46uKboPfVoUNJLGpCqGc7IVQ/SS9y/2CYvhAE1HV4cwxVFQ21PoJeDjMnwy&#10;cyNBbB4SswlcIs4j8MI5FJenwO5UYmy6nYBwgJ7pAEbHumC3GzBJ7w/nMWRrIFsH2WLIwSdsMdRo&#10;NGI5W4h/9atfif8Z/r4ODDndDY8xLC4uFlDIIMOuySZJrbAYMhhygmsGQ5c7mXMYstWQ3cnNNhP0&#10;JjVq6itRQAqOCwyT8lOQUpgurIZ5pPAIqyHn/MxOxzlvD/znd96Ch78PKQ8JyCBAqm5oEGCot9A7&#10;VCNBeEwsTp7zxHfeOU+A6C5A0NM3TEAhA6IHyet5gkNPnyMA9PAKeyVHcOjmSeuxeNB6tJwtir7+&#10;bBUME25kLo+XmpZFMJSL9IwcmuYQIKaCK7AEBoWSBAsw9PLygbu7F86fp3M55wY//wCEhYUT/HHy&#10;60hhOUxKShZpaRgMw8PZ1cxRz/7Cjcwu5rLSUmGZFXkNy8tFhRpOMM5wPj4+Rs9slhrsVZIVzM5N&#10;oH+ggxr5diwuT+LmravU6N3Hx5+8wEcfP8eDh3cIDvfF+mwl5AjnmBi2hAbRMwwn2KxAX2831EoV&#10;cjOzYdaZcOP6TTx/9pIa9+e4ceM2geZN2sd1kQz98PAmxkYnUVNdj/S0HOTm0PtssGJhfgVraxtY&#10;WiIFiuDwLq13jQBx1NkJdVkF0n2DkHHWC+X0HJr8IiAlgG8iCJQRDDZ5+kPmHXgktJ4y8AI0YReh&#10;DI+BLCQSDQERkPiFo46eR7FXEMro+Zb6hqPAizoOemb59Kzy/GKQ7R2NoqAkSOIKocisgjK/DooC&#10;CZRF9XQOCuiqtTDUGWFussGm6ECbnr41O32zPaTwsat6ZBv9gxtwdi+RsjsDtXWC2rVxat/GUK8Z&#10;QbWsj9qtLnp/25BNHX0GdfDJBIMJOQbEZusRna1FRKaaQFKBkCwVwnI1CCdIDC3gChcMAM0iFc/R&#10;vE3MH5cQMZbtCA5ZXHD4J1D4ylp4XI67lXnetfw4GH5d4AnLvxYM3fl3mvHP3MnHIew4vLmWHxcX&#10;qL0pru3+OfJ123/dsY6LCwhd9+5NKGT5S2DI0zeFxwy+hsCvE3rG/1dgGJinxenoAnjGJFPf4cCz&#10;j28RGD7ER58f4PDuFKYXm+HorofBVgGTTQKtqU4UOdg7WMT7H9zC+x9ex/OXB7hzbxXbu2PYuzwl&#10;4PAXv/oIj57sY3zCid4+M/r6LWhzqqnPp37OUA2ZNB9yWR4pjnUYHNRida1dJIm+eWucALEXO7vd&#10;2Nvtw/JSKybGDZgYs8BqriZlMhImQwX2dobx5PGacCfvbPfg8pVBPH22KmonPyIwfHCbYOzuJj55&#10;fgMfP7+Fh/f2sL0xCadDA7ulAW22RqibCtBQngpDUyGchjrY1JWwKEuhlRZietSOxw+28OThJtYW&#10;OjE6YMTokBmzMx10XpPY2BrFFPV/kxMOAYt3bi3jwxdXcHV/DDZrNZotlVhb7SKFd4PaRzrP++xW&#10;n8EMQXbfkAI9A3LI9XkoqriE6sY0SNUFMFprodSUknBFFC31qU5SxtnKOo7NtXEsTHaLqOQemxpj&#10;HcQdDhOapTWoz89AaXr8ERgmpiXiUmIs0nOIfKX1UFDH2KCSoloqIUiqQy11kkqzDi297RicmSDY&#10;W8D8xioWtzYIcLYIeo7G8t16cA+Pnj/DR599ih///Gf45e9+g5//4Zf42e9/gZ/85ifC0sdWPx7D&#10;95Nf/hg/+OlX+PCzD/D4/Ye4++AWDq7vY2d/E8tri5iaG8fI5DB6h3pE3sPW7lbhTmYrY1VjFXKL&#10;85CemYboi9G4EBkp3Fj1dfWwNdvR3dMHZ3s3deZWuhYdjC3UmHY60TNKGvn8FCaXZjFCnVL7YCf0&#10;LUZqRLUCDLnKiXOgE01aOeoUjQIk2Yra0u3E+MI0XeuGmNarmxCVdAmR8VFivGNUfCSkmgY4euyk&#10;vcupAS6ERFFOkKnH7NoQplcGCRKN9FuLkdlOAmQ+h15Y25V07BooTJVi2szQNWKCo48gRJ6N9MJI&#10;xKRQpxvrjsAYd3iEnoJbyBmExAcgqyIDFfJyVJKUS0tRRcdr0BOUN0uFNdDWa8IIaSPzO+NYvjKF&#10;wfkOgsEyAZRx2dG0XalYZ2p9VIDj8uUZYT2cWOsXYMjjDMtl2cgou4Ss8jiCwkIYSBNpHTGiedCA&#10;Km0JsutSoWqXoZe0nN6FHnTNdqGPoHBkdRjDK0NiDOLQQj/ahlqhbVGjrLEEMWmRdM+8CHTeQeRF&#10;b2j01RgabcHoRBu6CB71hgZIJMUEF1no7mjBJr1n8/NzAvx4jCHDIQefcFQyjyv827/9W/zmN78R&#10;4w3/RWCYmw15o0SMMTRolEcBKBajSHLNASgyWQPqG2pEyhoGQ5NVj7qmGhSWFyC9gMAw9wgME/OS&#10;6Z5mkOKUh4KaYhTXlqKW9puYzvkMwxEaFYlAAijvwECk5eRAruUKN/SemCzUQZfA0y8Y757ywFvv&#10;uuHUOV8CwSCcdQ/EGXd/YUEUQEgw4QLDP1oMwwQk8u/zHsE450bbnQsQU3fPULgTUJ5394W3TxC4&#10;VF5sfIpIk5OXT/e2uBwFhcUEi5wqJ15YBJNTUpGVlSOqlCTTtxQZFQU/P3/4+vohKJjgzz9QWBMZ&#10;Dl0WQx5X6OfPpfrOEUyep/1cEgE+HHzCUMh5JTs7uzA0NCLyTPb19YoE1Xa7FTq9CnUSAu3CTJSV&#10;58NAWurM7JiAw08+fYkXL5/g8MYBdvY2sLwyj4GBXlRVVdDzo/sZ6I/4hEv0TBsJiIagUSmRS+fe&#10;3tqOOwSDjx8+wb279wkKr1Mjf0Ca9j5B4aEAw5HhMZSXV9H5pxLEUuNt4cHf8/QuzZNGTd/44hIO&#10;dvZw98p1zPUNQFdSgTR3H+STNASEQR10AUp6Rko3X2i9AqDzCYSe7rHaOwAqEr1fGPQEg1paV+Uf&#10;CqV/CFQBoVAHhkNLz0EeHIFazwCUn/dGJT3jKgLEEnre2Se9kXnCGzlnAuhYBNln/ZB6zh+p5wOQ&#10;Ts862z8KOUGXkBdKCmF4CvIj0lB0MRuVScWoy6qErKQRpgYjWrRtaNF3oJmkwz6CHuc0+rsXhfS2&#10;z6PLPo+O5gW0WeZgN03DbJyCwTCJJkU/qho6UFBlR1aZhb57M5JLrbhYZEVUgQURuUaEEkAGcX7H&#10;DA2CMmmaqUdgFi+jabZJAAiDmQBEEuGmFkKwR7+Pjy90QeLxZX8JDMW6x4DwfxQYuqVwGiEd3His&#10;YSqvQ5JufA1fDGjH4e04mB1f5+vkOPj9X8nXbf91x2I5vo1r2b/UlfwmFLL8i8FQQOEfwZDrJftm&#10;ygkMcxGWnovBuTF88uVDfPb9m7j9cB7zq61o65bAaCuF2V4Nu1MGg7UB1hYVOM/vgydX8fyDm3jw&#10;aBtLK73o6dNjYspBv3fwy19/gvdfXMfkdAfaO/XopH6ivVOHHupTu3v0pHjq0NujoymXUm2gtkJF&#10;3zzXHp7AlSv92CUwXFpsQXdXI6yWMgwP6tFqb0Be9gXUVKWgl7abn2sVCbCdbTXo75cLC+P7z9YJ&#10;Fhdw/WAa167M4PqVedy7tYn3n17F40eXScl0QKcqg0lbDquuEm1mCRZGW3FzZwoPry3jyvoIRugc&#10;uX7yddr+8vYIKXFGOJolkEtzYTbVELhO4epV9oj1YZH60OtXZ2n/uwIMtzcHoFHkQaXIxdJCOx49&#10;XMVtHmt5cxrPX2zh3sOlVxHbdtQrs5CeS21JVTxqmzLRIM+nb7oQVnsjhkbsdK/M1ObWQauuhkFd&#10;A5u+AbqmcjSV5UBSSNyXm4qixGgkBHkjxs/9CAyraqrR0NQIs60ZY1OT2OGG9M5tXL9zS8DewxfP&#10;8OLzT/DB9z7Dl7/4GX71D3+Pv//f/jf80//v/8A//n//9yP5b/8N//C//BP+8F//C377d3/Ab37/&#10;O4K/n+Hlpx/i5v3bOLhJDfThPtb31rG8tYSZ5Wn0DHejtYtOergLozNDpE20wGQ3QGVUoE5ejdzS&#10;HOSUZCO7NJs633Sk5qcirTCdfucgOYuDUiIRHBGM0IgQkjDExsWhgAf7qzVo7exE98gwBiYnCGDX&#10;sLq3iaXtNYK0ecyszWGSjm90mFFUW4K0Ato3CZfr6ehvR1uPA7Z2G/RWI91kCUanx+k+3MGTl8/o&#10;Gi7T+SkRGcc5FiNxITYKFXUV6B/rRedgK0FlNcFcCIqq0zA41Ybt63MEgpMYJjDTtTbA3qvB0JwT&#10;RieX8ytCeUMmKhuzUd2UI2olT5BG0dqtQGldAmLTvBEScwbBF88hKOacSOkSGu+LlIJYlDcVoUZZ&#10;jrKGQhTX5aGJI5ZJU2nU1UJjk6NtwIa+yQ7MbdL1k1Zi6dSgpD4HqcVxyKlKR5OxRoxX7CYtha2G&#10;K1dmj8CQhH9zZHJhbToBTzwajeXon3VgemsAk5v9MPYokULLy1SFaJ9yon22Q4ChfaQZPfPdwmI4&#10;uEBwOduD7vFO2LoJ6I1NSM1Lgqf/OZw9/12EhHkQYCRCKuMxZEWolWQhKSUIEZEeBBunCfSj0N7e&#10;TMC3JCw56+vroiQeWww5+IRdyexidrmSOQBBJLguLkFdTS16urpx9/YdPLz/ACNDw1ArVCgqKEDs&#10;xYuIjLggwFBaT/dA0QSdUgoLAaGVlAAtgaCaREHKkIwUI5OR3iVHM1pIpCoZCioKkE3QmpqbhEup&#10;MUjMjaOONAt51flC8quKUEX7ragl6CktRHj0Bbxz+j18+923ERAWguySQnpH1DC22iFRKhCTkCJc&#10;yt986z2cdvPBGQ8/MT3rcTTekOHQzStUiDsDIVsMCQZ9AjllTawQT98LfyYePmE47xVI6wfD2z8M&#10;weFRiIyJx8X4JBSVVqCyqkZ88/WNDMBNUCq0dM0a6HR6Eg1UKgUaGkgxrCoXLnhOU+NL4ONJgBQX&#10;x5Hd8YgmSAsKCoC3tycCAvwILDPENly2jscAsoVPo1HB6WyjRpvea7rmxsZ6ZGSm4FIcu7lDkJh4&#10;UQSkmMxaEeRz/fAKPvjwfSGPn9wnULxGGv8GVklZtDYbSRlMQUhoAAFshrAiLi8vQq/XoiAvj/ZP&#10;jfKNm3j8+Cnu3XtADS6B4eUDHBxcFaUR2Wo4ODgoXN4pBMKFBMfNzTYRnMTWZ06izjIxPoHNlVWs&#10;EyjKc0kRoOdR4ekPBUGexjcIOi9fGAiYdd4+MBAcvilGAkUDiZ5BkcRI2xj8g6EhUZMioPINhpL+&#10;l9N/CgJLOf1mkXoHoYG2byBwrKPnVkvQWEXPv8I9AKUEiGVugSin3+yuzj3jjTRSJhLfOofUkx7I&#10;dPNDLm1f4BeBXJJsvyjUxudCkVUFc7kc9hodrNV6EgOaa01obbTBqXKiy0AKnWUAJqUTNiMp1I5J&#10;tHfMwEFAaXNMU8c9DZNtCkr9MCqbOkhJtCCzohmp5TYklHCibxNBox5hOXpEEByE5ZlwgabRJXZE&#10;lhJM5JoI9KwEeK9cxlwZg4NXCOw43yCDiwtaWHheRNEec3EeB8Tj8icQ+Up4G45KZiAU0cgkDIRu&#10;yRoxz9HI55JUQngZgyL/z/DI23AkswsoXduzeGfRfzm0nADYi+ZZPDMNr+f/NcL7/OcKn9ubwhHY&#10;DMJvCt9bFxgKEfD3x3vrut+ue/7nwpHNBIP0PI9LSGGzyFsYSv+zhNHvSFIgAjMacSY8GfFFJVje&#10;X8JHX97Ho+eb2NjpQkdfPfTNBVCb8qC3VUBtrqJ+1gBHhxEDQ23Y2JrFvfuX6bvdw8xUN7W7HDii&#10;xeGtFfz4Zy/wvR8+wuLaAIwtDdTPGtEzYhXlYkfGWzBF/c/ImA2tbY1QKvOh0xZidaUDdzjI5OoI&#10;9rZ7MDrI1r0K9HXJMDVqgVFThrxMUtIqUjDSb8DspB1jQwZ0ORtpqsH6Uht2t3tx5fIQDgnErh5O&#10;Y3t/jKC1hxTOWVwncTpkqKtORndbE/Y3h3B5awR3rs7j5aM9/Ojz+/jw2WVaPozhXi2m6ZhTYxaY&#10;9KUoL72EtBQ/FBdGi9yFNw/nsb7ah72dEVJqN8T4wnt3ljBHfa69uYba42IsLraL3ISXL0/gwYN1&#10;PHmyjWfPdvHo0SbWNvugM5eiqi4JkqZ0NMqzqV3PhsFUje5ePe2nWwSfaNWVUMnL0axthKy6EOVZ&#10;CShOjUM1QaG0NA+NxTnIiArFRb9XtZKfPX8fLz54ic++94Ww9P3iN7/GL3/7G/zt3/8BP/3bX+FH&#10;v/o5fkjyAwK9r375C3zvZz/Hh19+hQcvPsDNR49x4+ED7F6/hrXdbUwvzqOftPj27i40O1qgMenQ&#10;oGxEDSeK5qTZinoxFk+qJTBSSVArq6L5BnrgOgIiOnmrCo3qOlQRzRbVFCKnPAfZ1PFmlGYQEKUg&#10;OT8ZqYWpyC3PR0ZeFhLTkxAew1YTTvtxCj4BpGVnZaFOIUdzZwf6p8YJ0MbRNz5EkDiC4Zlx9Iz1&#10;oYXgT2XR0DGKEZ0Sg5CLoSKilKGQgdXZ2ybGFxaUF6NnqI+0nrt4/vFL7FzdoeupJyCMQFjMBTp+&#10;MnRWrmU4BXuniWA2BRdTgwn6ijG92ktgOIvLt5ewTzJBL9XoYicGZhyoVuQTKF1Acl4ESmpT6ZqL&#10;0UYv0PC0A45eFVTmEjRqclGvyiVozEBuWSzSCy7SdScREJZAZW0SIFjeWIgKaQHqSWtp1FeLms8c&#10;sezob8bgTA9mNyYEIEoJBEsbclEhKxSWQ7lFApm5TgSEDBPUiajkV4EoqwdzmN0ag61Hi9ZBAybW&#10;erF8ZYKgsA/tExZITGUokudA4ZCia7YT7aTJOSfa0DntxPTOOIYW+9E53gbHQDOs9OE3KGuQmZ+C&#10;sKhABAZ7wT/ADdHR/sghqCosjEdcvD98/d+Gh9e3CApP4EKkN8romQ8OdhIQLovxg2wRdIEhWwzZ&#10;lcwWQ3YlvwZDiUSAYX2dBD3dPQIMHz14iNHhEeFuPALDSwIMc3OyIJXUQCNvhJ6es/UVGBq0CujU&#10;MgGGSg4+sXHaA7oWZyvk9F95bZkYZxibFoOIuBDEZ10iMExHfg1BYU0B8qoKUFpTipqGWgGHFy5G&#10;4pvf/Q7+P//pr/DumVMIigwXQy50NquQ4qpq+AaF4T+/dQLvnnbHqfM+OHnOW4wtPM/uYYIDd4JC&#10;D4ZCAsI3wdAv+BKBX9SfiZdfJAFiOEkYrRuBwPBoRERxqpsIxCWmIDcvX0BhrYS+tepaFBeV0z0p&#10;FLkJL13iOsvRSOWcofSNVVVVoqamjp5JFc3XoaSkGLkE1my98/HxElDILt66uhoRJCKR1BLwca7D&#10;eAGGDIUj1Cb0sttXoyCoS6P1I3Dx0gWkpiWIqGUuhTcyOoDLV3bw7P1HePHyKZ48fYA7d2/g4aO7&#10;Yjo5NQpJfTWSk+NQUVmGsbERej9WYTTqBbzy2NObN2/i4cNHuH//IcHgXYLBWyQ3RdoithoODAyg&#10;pLhYWDw55yWXVuShCZzuiN+n+YUFUjgWsLu1jY3pWTTm5CH9nCcqPfyhJjDUE+TpPY/AUO/lA7On&#10;H4n/n4iFgNxMYqJ5Iy+jeQuBoJEg0ECi8/YXovViuPSnfdE+fWm5TwC0vJyA0UBwpyXR0PNTeYdB&#10;Qe+BnGBR5RcOOUF/o1cQ6kiJqDnvi4qzXig764nS054oOeWBwlOeyD/tjYIz/ihxD0W5TyTK/WJQ&#10;6nMRJTwNuoiyEFIuIxJRHpWKspgMSFJLIM2rg76aFCFFCzoNXeix9KPXNoy+ljH0OibQTdDobJmk&#10;jrcfSk0/ZJoBNGkGqR0fRJ1qCCWN3SiUdIpE4CllFkRmqxGYKkcIQ2NxCwEFW/qc4MTZbFF0JaLm&#10;qQtcXJBy3JLF4xTZLX3cNc3zYZyX8dhyhkfehi1l/xZg6IIzhjmGwv/HgiGBfhgPLTgOhoVGhGY1&#10;wjOG+ubaGmxeX8f7n93E1VvTGJ4ghdOSB5WRYMVWArWlhKYSgkULuKCBRtcIg1FK36EFq0tjWFkc&#10;hc0qF0aDoVEbnr44wMdf3MHS5iDxQS1sXUr0jTVjYJRzGzajb9CM1nY57acU9fXpkDVlYXrcjIO9&#10;Iexv92Fxphm9nY1ob60lODNhhmBMLS9AfmY41LICAYYDPRr00D6G+tQYJZka0QtAHB3VYf/KMF58&#10;tI9rN2awuTuEvf1RMTZRry6BsikbSzOt+ODpDgkHq+ziw6dXcHVnEo/vruPW1VlMDpsw2K2k41Of&#10;S+emlOfCbCwXbuIRgtH11R4RCDMzZcf4qBlztL+N9V5qk0h5I1BtaanDykqXgMKDgymCwh08f/8K&#10;Hj/aweH1BUzPtkFnKoFMlQeNoQQ6I/Uv+jJYrXXUD+qwsTZKcDyFseEW9BGjdNv1UFQXIychCgVc&#10;krSuFA69XCS2tsolUFUVH4Hhz37xc/yEgPCHP/0JvveDrwiAPsTdxw+xsbeDqeUFDE1PCLgapOnQ&#10;7AyGZmbRPzmFjqFhtJMG3jU8BGu7kx68HmU1lUjOykDkpRjExMciLTcTOSUEd0SjuSW51GmWoFZa&#10;A5muSUAgj8uT65ugNMqga1YLSKyWVqC0tog60DyU1hMJEzzWqGpRJa8iCKoQ6W4qm6oJmGpQIakk&#10;QMwk4AikDtQTASHBiEmMQ1pBPmpkUhjb7ARaHWJsIZfIa+vrFOMLzU6rsBiaOT+jsk64BhOyE0mj&#10;UWFwYgDjc2Mi2CSnOB/NtI9rtw8FGC6sL9A1FCPiUjhCokOQlJlEYKgjoBugjl6OzKJ4FFQkQ89h&#10;5/TyLO/SQ7m5gHsvSHu4s4w1erD9063IJ00jJtUfidmhKK5OgURRAIWBNalqAsJCAYVqCz3cdvpo&#10;WmpRLcshgMxAvboUzfSwB6a70DnSStenhsxUiwZdBRq0VQIM2WJo6zZheK4PY4uDIsVNDp0TgyFH&#10;NBvbVTB10HYEhmw1bBsi7WvKKVLXMCTyeEN2LS/ujmP92gz27i5jfncELUM6NFkqUSzLgswuQTN9&#10;kM7JNrSNO9AybEMPAeLoyiDMXQaRSqdeU03gX4HUnCRExoYhMMQbgUFe8PM7Cy/vE3DzeAsent+B&#10;j/9bCAh6B3EJfsjMikRZeTrUpBwwGC4tzmKBOmsXGHJZPNcYQ+7M2Y38y1/+UqQt4aCH4sIiEYzQ&#10;19MrwPAxQcLE2Dg0qiMwjIuNRRSBYTa9o1JJtQBDg5qUCKMWFqNGgCFbDdlaqFI2wdlmQ/9AF8zN&#10;RsgIGLkaDj//6MRw+IZ5IDQ2EAk5ccgsSUc6SWpBGr0zOQIMJdJ6+gZi8I3vfBv/7t//T/gP3/wb&#10;fOfUCQRFXUARJ9e2WOgdM+NSUjreOnEWb588L1zJrvGFHgQEDIGeLL4sbAl8BYYB0QSFFwkq/7Lw&#10;/z6cBJskIDQKoRcuEkySQhMZg+SUdBSXlCLm0iX4+PmJqGQeW3j+/DkEBvriYuwFxFyMIEgPFWUf&#10;2QWfnp4pAFFG3xVbBtPTUwUUsiQkxAkrY3OzhcAvE97eHoiLuyish2zZm5qaEHBopPucm58pKhtl&#10;ZacKa2ER3S8GwzFS3hgMnz57iI8/eYkPP3ou4PCjj1+I+YOre8JqmJefBYVSJqyFe9RGmc1GgrxS&#10;AX2cu/LBg0ekST8hjfq5sB7evXtPgOHBwYGwDkpIgcjISKdrYZA1CUWDLYVsNVxcXKJGeA1X9y9j&#10;Y2YOkoxsJJ9xR5VnADRBEQRsBIcEewYfgjtPbzQTGNrot01MX817BaCZAM/s4ftarASBJvrfSFOj&#10;l68Q/m2m9SwEhWaCwiOh7XjqHQoTiZHeAwNBoc4rWIjWJ4TAMQRqhkQCTnZra7wDoaJjSEmhaDjt&#10;AckZT0jO+kBKikWjZyjq3UNQKyQU1W5BqHALQNl5gsZzfig65498kuzTfsg+E4g8j3CUBMSiNiIV&#10;tTGZqIjOQNWlHNQlEjhm10BZKIW+SgddtQk6iQ2GhjaYpB0wyDrpu+ml76yPvs0BKNR9kMi6IFEP&#10;oFozinzZEFIk/bhY1Yuoip4/AxsGmNeAwtaoY2DosgwetxByhDQn7X4NhQyd9N+/FRh60W8XyDEQ&#10;emTQfklcgPimHAe//x75Oihk4Xv1dfJ/JxgGk4SJxNacx5CeFf/O0yE4UwL/xGzU6TXYv72N2082&#10;MbfSBpujAgpNBtQEhpxWxWirgrFZghanhtrIUqSlX0JUdAAySdlus2vp21vByGAL6mqyCW7qcXhz&#10;CR98cgM7V6ZgstXD7GgSpVVHJlvRP2yBs5OAxt4AM0Gj2VyFZksVQZ0ey/MObK11CjDsckrQ3y3D&#10;6qKToNEKeUM2CrIjYKJ+c3qM2vhuFSk9Egz2MhQaMT1qwGCPDC3WSkxMmElZ3aL+Zw8PH6ziYH8c&#10;C1MOmLWlaKHjXdkexvc/OcSnL6/i2YMtPLi5ihuXZwkUL+PBrWXMEYiO9FH/YihDaVE09NpizM/y&#10;eMIeAYNTE82YnW7B6LARrfY6dHVw9HA7tUdt1Ndx+6nElSvjwlL4/vt71Ace4gkBKOcnnJvtEC50&#10;tb4IJjpXR3sDSSNaWxvQbJXAQn38UL8VS/N9mBxzYmywVVQ3kVUXIY365PTYcNQWZ8GqbsBwJ51n&#10;hw0drsonLU5+eK1C7G0OWFrt0FvNqKbGv7CqDAWknZfX1xJASVGrUKBRr4fWxjWIHQRDNmisFsgN&#10;elQ31iOzIA8x1EmERIYTPEWJaN0aAjgJkWgNwZxEXgephqFQTQ/YIMq1MTyUS4oJjmpI+6wjoKsk&#10;uMpFcl4S0ovSUVhTgBol7UMjQa2azoMgsbyJtmmsQBXts0JSgdwiAs/i3KNUMpkpCIqOQDB1wJdS&#10;k9FEnT2DIQOiydEMnd0gxhay1bBvop/gtgMygxwpeakEsFmihvPI9DBMdguKKkohJXBY3lzF9Ts3&#10;0DnQidTcVETQDQ27GEYQGoOSmiK6DilBbgMdqxJKelkM9GA4kITB8ODuCm4/2xVguHtrEVNrfZCb&#10;KtGoLaFzUKN9QI+uIRP6x20YnCSqpxe3a1iLXtJuhumF6WXTt6ORYLEUmuZ6kQ9wam2IoK8fXaMO&#10;tA1aYO3SQtcih9auIFjUoLnLKCyGPePtKKzNQUxaKMFougBB53CzcCG3DpjhoG15LOLC7qQAwpnN&#10;UTG/fm0B1x5vY+NwDlMb/bCQxlOpykWZPBsKey1aBo1on2iFY7SFpk70THaIcnpsJaxVVonk2ml5&#10;CQiK8CPAOQP/QA8EkJw9dwLfffuvcOLkX8Pb522CDg8kpwYhO/cCauoySLJQ31AIvb5RRCbPztJ5&#10;UYe9urr6GgxdUcmc35DTFLFsb28LMCwqKIS0kRqOvn4Bhk8ePaaPbxpatVqAYUJcPKIjI5GZkYqm&#10;uirhSjZqCGhegSFDoVJWj8aGGgGGbfS+dHc70UTLKqpKUC0pR0FZLoIu+OCk23dw2usdhMT44WIq&#10;gVRKJCLiwxAdH4207HRkF+QgICwI/+Ebf4X/17/7d/if/uqv8Nff/Q7eOXuO4DAalQ1N1NA5kF9a&#10;hfMEE2+fdIMbdfiucYVefheE5Y8tgAyCPHW5ivk3w58LEN8U/+BLpCTF0joxAg79Q6IQHBaNEK67&#10;HBEtAlDy6F6dPX8e//E//Se8884JgjkvJCfHE6TJ0dXtgFxRRwAZh3PnT+Ibf/NXOHPmDMFeAior&#10;SYFRKwX0FRXlIzMzXUQKGww6sYxT1Jw48Q7iSTGUShvpeXUIMGQLn8msQ34BwVZKvMhtWEzKIie/&#10;VmtkwiLIwSbsRv7qB1/ge9//VFgOGQoZFO8/uC3ySnLCbLPZgN3dbVEiz0ptFYMhu4kZDF1Q+MEH&#10;H9E78wHB4RMx1pRra/PwA3Y587vCYMjznACdl/P7xMIWw/3tHSyPTaKKADrlrAdqfAnKgi/A6B9K&#10;oMaWvwABhhZvgj5vPxKe+hIU+sJOv3lq9fCG2c0LZoJuswdNPdnCSOJFy718YPH0JaH510LLeDlt&#10;ayEQNXsSMNLUSFMWA4GkjgBQ5+EPrQfNi9/+BJAElx4+MLl7w0DHNHkxXAYTVLLbOwhahkcGSwJN&#10;A4+B9A+D1jcEKp8gKOhaZJ5BaDgfgJrTvqh4zwvl73qj8j0flJ3yQcFJT+SR5J70RsG5QJR4RKCS&#10;wLEqKAk1YWmQROagMSYfDXElaMyoRV16DaR5TVBXEjw22On76kSTvAd16mFUGWaRXNsLdwKyd2Ma&#10;cCpOjjMJSgFp3hlG4QJm6yGDnXAzE8zwMhcIsoXwQnkXIis5JyMn5j6q6MJwKIQtif9mYHgEewx9&#10;AgrTWXR/BoQueRP0/nvknwuGXweFLP92YGgmICQYLDoCw+A8M0Ky1fCML0Z4eiGMnU5cvr2BrYMJ&#10;9AwpoNJmQaZKhdacj84+GRzdUpgJ5JSaaiSlRuPcubfxrW/+e3icfwcKSSmu7S5hbXkERn0t7LZG&#10;7F+ewtPnV3D52hycXTq0dqgJCttEwGLfoBWtTiXaOlQYHW8hZZGtbwR/Y1aCQ50AwY3ldoIjBcZH&#10;tFineXYZSyWZKM2PFoEj12n/V3bGMDvRguF+HSaGDQRzVsxPNqO1uQZWUwVWljrx0csDvHy6h521&#10;QUwMWNBll2KWoPLp/TV8+ektPLu/jbvXlwgK5/Di0T4+fXEd928uY32xW7iSdaoCZKT6o7I8Fv0E&#10;oDtbg2IcIe97dbkL05M2tLc1ortTjqXFDiwtdZCiXU39j4IU22V8zql7nmxjf28cA/1G6AlqZdI8&#10;asvSoNYVwtZah45uart7lXA6pbBYatHYmIfaqkw01OVCWp8Pg6oaTrMKcgLDovR4AYVtJiXmR3uw&#10;tcjBbMSAetkRGOYWFiIzNxcZJIVlZahpbECjUoFqatRL62pQImGLFZdfU6NBp4XSaoXJ2Q6Dow1S&#10;gsRqOdfnlaGwuoKgKQsxyQmIirtEgJZKQEknTwfiyF+ZXg6pTkYQJoXaoiSQUdNyGe27HMW1BbQP&#10;gipjE5o01MFX5SIpNwHJ+YkoqMknKOQye00iHYtEU4sadR1KG8tQ1lBGcFhFEHskPN6Pk197Bfri&#10;rLc7/CKCUVhZAp3FAFOLBVUNtcgvy0dZXTn0NgM6BtrRzlHK3a0ihU5qbgoKyvPFOEKtWS/GGNY0&#10;1gp38tTCDEGtVFS/iIy/gOjEaFE3t4jOr15dDYVJQlAmE2MJ9Y4G9E/bMbc9iC2CK4bCjWszAgy5&#10;NJyDXkAXOM5vDGB9fwI3H27i8QekdXzMyUB3SePawK1HGzi4vSTqDHMqmz4Cx5EFeonWh2nai66x&#10;VvRNEZgR6LX0mui5aGHvMcM5aMfAdDdNbcgpT0dUCsFXeQpkZnrR2WxOGs/4aj/md8ewcjCN5SvT&#10;BIZjmNkaFrJI58PSOd4MLV1Lvb4UtZpCKGw1In1N+1gzSQucDIYEp11j7eggbaSFxxNyQvOqPIRH&#10;BcCdoPC9UwRQZ75LYPFdnD79XQQGuyEjKxoqdTna6KM20QvcJMtDfSOXTePqGDkEfvUCDOdmpwgM&#10;516DIVc+4ShXPb13Losh56/c29uDhDr7wvwCKGRyDA0MCjB8SlAwNzNLYKgRYJjEiZkjo5CemoLG&#10;mkoBhmadCjaTDmaDGmpFIxRSiQBDrUYuwJCthtk5qQSxIYhPikZ6dgIuEQDGJISQ4pOAOnkZvc8E&#10;lCaG91oUlReQglJAygorSRdxxuM8vvPuu/jPb7+Nv/7OW/j2ydM45+OHuLRM1DWpUFhaQ+AWjffO&#10;ehEgHqWn8faPJOg7AkKGO4Y9n8BoAkWGQ/7vCAwZFo9bCV3iJ4SgkPbh7X9BJMbm6in+QeHwDQhB&#10;OoFhYVEJvOg83D09CPAKYKZvZGCwG1s7S7h+Yxszc4P0bBTIzEqEh9dZnDx1QriOuc40WwzZUsdu&#10;XB6TyC5kni8tLRLjDt9557uIjLwgALKvr4cAf5qgaxzNNrMAu/TMZKRnJCEvP0NYDRXKRmExvHKw&#10;KyyEP/7JVwIMeZzho8f3hBWRwZAr0XBVGg5guXJlH9evX6UG0ISSkiLxXrC7+BEpA0+ePBNw+P77&#10;LwQYssXw8uXLYrwqA6RSqRQBMlxeka2IDIdsOWSlY6B/EKsLi5juH0JZYjJSCO5qAiKgDo2BPvCC&#10;sNrpCLrUBHYmXz+YfX1fi8WHxU9MjZ5eBGoeMLiT8JTuM4vR25NgzgtWHwZELxjpPxazJwEk/bZ4&#10;MyTSvtnKKOQI/njewG7s1+IjpkYCT5ObO8GnxzHQpP8JFsV6tD1D4pH4w0AAqyd41dP+2C3OsGkg&#10;ONS6+UN11gfy095QECDKT5Oc94aU3suGM16oP+ODhrO+JP6oP0sw6RaKJs9IyLyi0eRzETX+MSjz&#10;iUZFwEVUhyehKiYLOZFZiAvPRnqWHDXaMSRXd+KbgSX4TkQN3r3YiBMk70TXEyAqjiDuVWUSUd+Y&#10;4YvmzyfzbwNBEEe/tiJcVOrgusjsnj6ehuXfFgxd0CfAkM+TxGU5fFO+DvT+khwHSpfw8q8Dw68D&#10;wL8k/2ZgmE8gSHAYLsCQ9p9rQGCmHKfCMhCXX4H+2TFcvbOBxfUutHfXQypLRl1jHOzOSqztcFEH&#10;J1raFaikdt4/6By1Fd/AiXe/gegIP7QYZLh1ZQ33b2xicaYHIwRgqysD2Ls8jdX1IQwOUx841IyJ&#10;6U6MTXWgo4faIEs9mluk1F514uBgBtevzmBnfQAzE80EhV0Ecr2YGtXRbyO2VjswPqSHtC4D5QUX&#10;MdJnxIfPruCzl4e4eXWWYLAFC9OtBJTtpBwOoa9TBaU0FwPdGpFu5sFNTh1lQqtRgh67HBsLPXj2&#10;YAPPH23j8uYY1qlPXp7pomkflqZJIR6xCevi+KAB9TVJSIxzR2KCO/VVSRga1GBjrZtAbwg723S+&#10;U81wENwN9KmwtzskwNBoLMPoqImU3MvU9x1imzjA2SZFVUUy9WcXCTKTUFubCoO5DC0OibAw9g9o&#10;0cbjLeWFKC6IRXb6BeRnRqOyJAV6ZRVmhjow0G5BT6sBy9MDIsH1T773Ai8fH2Ks3wG78RUYSlUq&#10;VEnqkV9aKtK7NCgUwgKoNBlRr1GjjiBRiEqJKrkc9VotFBYLgZoJNbS8gkCyStqEvIoyJGZlICYl&#10;EQnpqSisKkETgSCnhGFhq5yMHjxX51BRh2NwaAlk9KLmr4RIVqarh65ZCZVJisrGUuRUZNLxawm2&#10;dOgcbUfvZDfah9vQ0meDoZ2o3yil49eiVlGHOlkNQWE5SqqKkZ6XLsYdRlyKRFp+pshHyAEB+dRZ&#10;X0y8RMsjEJcahwZlAzoHOsSYQnYft/c5Ud1YRWCZjNxijiBVQi2SWjfBSB2avb2VILMQkbERAg45&#10;OXd+dQ5kxgZobFK6J7XQttA1EBiaOqToGqebT1rHwEyrsBJOr/cLKOTgk5Y+LSaWujBIL2HnkAkj&#10;M23YvT6Hu0938eTDq3j+2SGefnRAkHgdj15eweHDDewTVG5cncYKaTirV2ZEqbrheb4nzeigF9BK&#10;2hSPL2Q3ctdoG/qnumjeiIJqapyzIpBdkYLE/ChklMejWl1EgGfA0EKnkK4JOxx0HpzIunfaISqg&#10;6J0E7apClMtyIDVXorlXRRBogq1PI5Jd2+ijsveb0UzHszq5dqMBzu5mWFv1KCMw9PQ5g7PuJwgo&#10;3sLJk9+Br9955OYmE/RJ0N6hwfRsO1bWBsQYiYEho8jSrlCWCouhTteE3t42TE+PC2vOcTDklEQ8&#10;NozBkKOSOck1103mMYYFefmQS2UYHhwSYPjsyVPMz85Bp9ESNOYLMIwmMOQSaw2kyHDgyXEw1Cib&#10;hMVQzkmVjRoBhi12M/ILMhAZFYSsnETSdOvQQu/tIN3jhTVqBG9v4v7T6/TsruPw/mVs7q1jZnGG&#10;tNpRdPR2QqnXorSqCv6hYfjWiffw1ulzeM/dC+7+QfQepSM2OUuA2xnqmDlfYVB47CsoZOg7gkIe&#10;S+gbeFGAIVsRGQx5nKHLmvhnQhDJwoDJ4kv7DyT45LJ759y8ERefjOzsfIK4UCQmJWJouB+3bl/F&#10;4Y09XD5YxZWrK7h5h7TTK8sYm+ihxr0WMfTdcKBJUlKCsBCy65gDP1zC1kEOQAkNDcbZs6dx4UK4&#10;AMbR0WFq5BYwMzNFINYi0gDxuEIew8jTsvJCaLRyDA71YHtnXVgJv/zqcwGIt+8ciujkW7evi8CU&#10;Tk4nVVUmwPDy5T0BhgyoBQX5oj727u6ucB2zO5kDUI7GGt4R7wePVeW0OQyDbC0sJIWY0+nwdlzb&#10;mZUNi9mC1uZWashJEWvrQCk9nzSfQFSFxEBBz0UdHAWlXxiUvqEERL7Q+hFc+RNo+fPUD0Y/giwS&#10;va8PdASGGoI1tbs7NOfdoffwJBAjOPTyJEDzgpnAkAHxT6GQgNGbtqVlOg8v2obgkkDPJfz7T8WT&#10;ANAdJgGFtD2DJh1DT6CodaPjefB2fC4+0NI7p6d1jF7eQkxs1SRAZLd3i28QWujdsHkQ1J4nGD1D&#10;65z1EFZIM1shCTKP3OL+sHoGw+IRROccAqtXOJq9LsDsTcDsGw6VdzjdmzDI6D2uo/cw0yMcge/4&#10;IzQgFaWSdqRVt+PtiEqcIxBkKGNAOxkrxdkEJYGaWgAiWxJPxx9ZE0/T/F8HlOJvgsvx7fAaAskm&#10;sfx8kloIgx5DGoOcL0EdQyGDnRfnKHwFdS4wFDCX8goME1UEnLS9SFujFRDKVksXHDIoHgdDT/5N&#10;wCbAT0ChFm587ONAKKyIR/Nvwt//mbwJhSy8/OvA8J9jKWQJIPkTMCTQc0HgPw8MeRsXGNK+joMh&#10;QaELDNlqGJyrR0C6FO8GJSOjqh6zW4s4vLeJJa4/PNAItSYdjU0JGBhR4NmHmzi8M4/2HmqPS5NJ&#10;ST2NwCA3ZKTFwKStx87yBD5+dhM//PwRXjy6gt2NUcxOHaVyGR9vxfBIC0bHnSLn7eCoAy1tGmqP&#10;q6A11FIbxgmux3D75jIeEMSxFfBgdxS769T3jukxP2Wm/bH1zoTGmlQCw0uYHrHjk+fX8PkHN3D7&#10;6gIWp9txbX8St67P4D71t5MjzTCoStDXoRKWwMP9GXQ7FDCpKgislJgdb8H+5iC2Vwcw0ElAZm2A&#10;zVAHi7YK9ZXpqC1LpvXlBKB6NNaRkpnkiaio95CeSt+jJh9jowaRcHtjvRsT4ybqa6owPWUVEcgM&#10;hq2tEmxu9uPLL6kve7ZLy7rgcDSKFD0adSlBoly4ki22Klisla+isuk8HNSPERg21GZBLS+DkyB2&#10;fLBF5C68d3UTd66s4+HNXXz6/C5++cOP8ftffokPnt5Ej9OIVmIzAYZaahzlBHtcoaGEOrA6uUxE&#10;TPIYvVJJHcob6lFSV4vcynJklZehkDrgaoJHlipat06tRBmtk5KXg9CL0YhMjEVRTSVUZi20Np0A&#10;wkZtE0EiXZBBSiBFJ22RiXJtnSNOATIqqxRqM48zVMLSphf5AJv0EgIuJVr77Ric7cf48igB1gRm&#10;t2cwtj6OjolOghc9NHZ6OUxySOS1KKsrQ355noDD7JIcgkYJKiXVSMlKQ2gUNVIRIaKsnk+wD1Jz&#10;UqHQy9HSyZHR3cJ9zMEnbDFMzEgQQMgBKNUNtN/aCpSTcOULdh8nEzzmV2VDSzfcSRqMpVMNI4GU&#10;tUsBS5cc1u6jqbK5GvW6YjTqS0nK0KArJaCupPUVIm8hS8egUQSezJOWc4O0j8P767h2d0XITQLC&#10;6/dWcePRJm4/3cGtJzu48WRXyMH9DWzfWCTQ7IK910BQKhPjC9mVzFZDa6eB7rUEJfV5KGvMo+NX&#10;EeTRvSmNQ1F9JnRtTTB3qaBuaYDSJoGimV7obrWAwp6pVoJvOVR2Ca3XiNZBPZwjRmEttPaoCAY1&#10;MLfzNathdmphaFbBaFWR5qJAfVMF4pMicd7zBNy93oOv/zlcigtFJRcRt2nQQefV0aWhD9yO5dU+&#10;zC92EBw6MMH5Ea0S1NblEXTUoa+vA7OzU6/BkBOYMxj29/e/thiyG/kf/uEfRMRpY0MD8nNzxRhD&#10;Dji5xRGqDx9hdnoGegJDhsa42DhciIhAbOxF1FWWivGFHHjiciXrNXTNcgJ9tUyAocWsIy3OCgUp&#10;H7W1JfThGbG2PoXDW5t48v51fPDJPXzyxSN89uUzfELy4RdP8OLj9/Hg6QPcfnAH124dYmF1Bc6e&#10;XmTkFeDtM+fx7ffO0tQDJ857w807BO7eHHF8lKvwCOJiBAC+hj4CQN9AhsUjEHxT/gwKXdu8tiCy&#10;dTGa4DOSnkcgzrn7ICwiGrFxSQiPiEJ1bQ2mZ8Zw49Y+bt3Zw/buHLb3ZnDr7ibuPiDQekCwuz0P&#10;nZ4TQyejpLRQRB2z1ZATV+fRd5+VlY78/Fzk5GQhMjICfn4+AiAZDBkIuXzd3NyMqCKj1SlRUJiD&#10;ZFLOKio5Kl0Co0mD7p52LBBQMwy+//yxsBbevXdTRCazLC3PiYTjdZIqeg4tWFtbEWMM+Rh8XE5h&#10;xK7g5eUVaky36Z0hQJ+ZIxgcE+NSWZngyPV8UhC4ZjbnYeTqLJyIm4NuuKJLTlYOCnIKUFVcjlqS&#10;srRs5F+4iIoLsagLu4iGkEhIgy+gISAUdT7+kPv6Qu3vD21QoBCNnz/UPrTM2xtqgi8VwZvS3QMq&#10;AjU1wZvqvBvUbm5HUEeQpnNjayG7mr0J7Ni9zCDmRdDGQMdQ+Ed5bYEk4W1M9Jvl6Pcfl7nAjy2G&#10;erYqerGw5ZAtg7ycwJTXfSUWAshmeiea3XxgP++DFpZzvmhxI6HtW+jc7CQ2gkQbrdPmHUxTAsRz&#10;tL5HMP0fTNsGwupOUEngqKP3ml3YSv9wFLkFIeRb7ogOSkWttAtZdR3wSlXBhwCMIcwFcAxvDGgM&#10;agyJZ+IVAuAY5N67JMU7MQ14O1KCd6LqxZQh8VthVfhmSAW+GUxCU/79TnQDTtL6R6B5BH0sDJEi&#10;RQ0t4/2epv0L+KTp2cQ/rsu1lPlc3hS2YLoAkC2FDIaufb8WsfxI2M3M67ogTwDgq99vgp9r2XFx&#10;bfOm8D1zwSsDMMuboPjaFf8KChn8GAK5wolIVP4KDAUQuqyJXyu8PUnhUWUTl4SQsCs5vNhO0ozg&#10;PC7P2AD36GzIbW3Yv30Fdx5t48o1UgiXregfqEffQAPBnAYPny3ig08vY3m9n9qdbKSkXoBaWY2F&#10;2UE8uXcZP/z0MX7z448IVl4QHD7EncNlDPWZ0NWhRl+vCT29XOrOhLZ2A/U1UthbNWin332DNowR&#10;MC4t9uP6wTwe3d0gwJvG4owTM2NWmlqxMt+CnbVuAiQ96iqSUF+Rhgna7nB/DsszPegi0Oul/mxh&#10;yknrDQhhq9/KTCcB1Sge3FzD4zubuL43i63lYazN92Nhsh3Ls+0Y6tZD3VQoxEyg2lidheRYP6SS&#10;tJolWJmjvmySOMFUiox0PwJhX9RLkmEnoOvukmKgX4V2Zz1aW2roGtrw8MEKFhacGBzUkWK7gM8+&#10;O8TNm6xcO6hd68P+3iTB5JCQkREztcdJyM0NI+U8S8BhV4cCw/1GAuJWgtd2On4frlG7/v69K3hx&#10;7yruH2zi0Y1dfPL0Nr76+DF+8OlT3L62gS6HHq3WVwmuuUyXQmdAtZSrelSjtFZCMNiIgqpq5BIo&#10;5lVXI6usDLFZmbiURZp+SQmKqROuoYZYotVAolEho7QYF5LiERZ3EdllRZDpNdDZTQRBCjEmsEHX&#10;ABXBg5qAT02wp2XLVq8ZXfQwncMtMDt1UJkaCQwJtPqa4eixQN0sQ0VTMSplpahVV4ocfZ1jbZjb&#10;mcYC0f3Y5hjs9GA1dhUBUCMa1HWokVagTELnV1UkAK+0thRJ6UkIjQyHh68n/EMCEJcci1iSqNhI&#10;xCREU4edJoIKuAqL1qIRYyHT89NE1PPFpDjExF9ETlEeSqo5IjUHiZnUmWQnoUFTg/YRG0aW6KWa&#10;sMPeT3DRI4N9QIWWQTWsvQo0mcpRqchFlSIPFdIcFNWlEqRlEcRJhGuYI5fnNwYxSw9762AaV24t&#10;CbcyQ+ICLedl21dnsHl1WgSxsNXw4P4aDh9v4TrBIsPh6pVZ9JOmYyJQY8BWWhi8myA3NaCeXlKJ&#10;ukIErIwv92NqYwDGDhkBX52YNvCA2KYsepaFkFtJ6+hWom+mFaPLXa+u6QgEnSMmek5GOAgMHQN6&#10;Alt6jqQdqcyNBPEKUi5kaJJXo7AkA3GJ4QgO9ySYOYu4pHBUSwrRSh/y2FQ35paGMTbRhtY2GWwE&#10;pGwpnJi2YWq25RUYcp3iPCiVteglUHCBIbsAnz59KkricV7CfwkYssXQoNMLN3N8XBwiX4GhpKpc&#10;gKFFT8+K4PA4GHJEMo8x1BPEiAAUUhiGBpzY3V3E/QcHeEja7JP3rwp59vI6nn90Gy8+uoMnz2/i&#10;zsNb2L68hemFGQyODaOlvZ2+Lz2SCDJOe/jhlLs/zngG4bRnAE5SB3yaOlmOQOagEteYQh5H6OUb&#10;RRINb7+L8PFnt/HROMM35WvBkCDSN4DHGDIYMiQyGNJ+fYJx3sOXtPRwRFyIIe31EmrqqjE82k1g&#10;uIP9gyUMkhbd3W+gZ9KO+aVeWraAO/f2CA7nqPHtw8jooBhPyEnCGf54LCGnsGErbFpaMi5e5HrU&#10;0cK9yylqFhfnxXjA1dVl0vgHYKD7nMFVky5GEBgWQaWWinQ17CaemZ3A1jZp+we7r4UthmwtHBzq&#10;FeXyOOl4d08nOFn2ysqSGGNYXFwoLMb8XpjNFmi1egLXJiEymZwazKOKLJxjkaOqOYqZ6zpz/lOu&#10;4OJPcBcYGIhAvwAE+wYjOiwSyRfjkRmbgOyYSyiKikVpeDTKCQprwqJQR/euITwS8pBQqIJDoA4h&#10;CQ6Cyj8QKr9AqBkQfUm8GRT9CBJ9oSTgU5xzh0LAoSdU5zygPusOvRtbDdkiR2Dl6UtwReLF0c6+&#10;wlJnJCDTn/eEgcTI64pxiwyQBJIkJmHRO/otlvE+aHsOeOGpa1+u/Yl1aXuLmzesBHHNJAx8rQR6&#10;LA6StrMkBIgOOmeWVjrflvMesJ/zhO2sF5rPElCSWM8SNLr5ERz6k/ii1dNfQKaVrltP97HivD9i&#10;T3gj5UI2ahs7kV3fCf9sPQHNEdgw4LC4YIenR3DGVjyDWBaUS9DD6xMweRNwnY2X4b2YerwbWYe3&#10;L9TiuxE1Ysq/XWDI4Ccsg8fEZWV0geGpOBlOxcrEPIOka50/5jn8ozD4saXQBYcugDufSv8f+88F&#10;dTx1rSv+I+H1WI67oF37eVPeBMLXcszlzfJ1cMhgyPLaYvjKWsgw+D8CDDmZdXDh0ThDlqBsNXyS&#10;ahCUUgIbe2rev4OHT7dJeR6l77YPB1e7Sdl0UttvxK37Y/jeDw9x694iNPoKVNdkU/vchy8+fYh/&#10;+ruf4H/9+5/i//inX+IPv/gEn728gdvXF7E834O15QGCoFFqA1pIwaNvWl4JvUmKyZl+bGzNYJrA&#10;Z3yiA4sLDIYLuEl8MNhjgFVfhVECpL31XpIeXNkawMSAgZS+JNSVpKGN9mFW1kBWnQdtYxmc1I85&#10;TPUiMXVTdQbM8jJM9VmxTyB4bXMKVzYmaT8TuEzH3FoZw/yEE0M9Wigb8lCYFYk6TnKtrEBR9kX4&#10;eXwb6QmB6GyRCci8T4C3stwGhTyD+pdMzBKsrq22i/rMzdYy1NbEUh+WLErgbW3S9YxbqH3rAge9&#10;PHq0Tr+b0durwTqxAUclP3q4jZ3tMbGsuioeuRzIWhBF/V86OlqbsLbYi8vbE1ilezPcY8bsWDvu&#10;Xl3DkxvbuL4+g5s7C3j/zj4+fnIDzwjK58Y60WxoQHvrq+CTKmo8pRo9mjQ6FFXVILuklKCwBoXV&#10;NSgmDbuYGtx8gsNLmZkIIk07hgCxpLERMotFgGFhbTWiU5MRnhCL9KJ8gjQtjA4bFCY1qhU1ImBE&#10;16qDvddG8MKWLbUAQ0uXgcCqVcBeC2kCCkM9jC0q9I46BRhyhG0t3eRqRRnKpMWokJWIqh6tBINd&#10;c11oGW2BtLkJEl0tFBYpFPTC1MmrUCurFPWKs4oyCPyiEB4TDt9gP3gFeCMhLREa6ph6BrthbbUg&#10;LSeFICYAIReCCBYvilQ6cp1MWBPDoiMQEsVjyei6cjNRXFGCIurIGArj0mNF1C27Xhm2OKVLLwEO&#10;Q2HHuAFdk2Z0T1nROW7G8CIR+5UJEZHM7mROVzNIwq5kHju4fnkSq7tjAgI3aH501onWbrXIazg2&#10;R50z7X+W3dCvprwPTn0zONuGHoK3saU+EYCibZFDQaDGQMjTJn0dquieVUqLYCaNa3KVwXBQgB5D&#10;oWPIAL2zCVVKglZ5Duq0RQSH1cI6yNfDZfEcBG5qglher21Ij14eIEvL9C1NqJXTM6nPR01jCcqq&#10;cpGeHYfQC94EK6cRFumNJNIGq+ryYXWoMEya1SR94JPz3RgctREA1kCrLxEDZYdGDegf0sHZQeev&#10;KkZVdbawGPb3Uec/Ny3AkCOTHz9+LMCQrUL/EjBcnF+AyWBEcWEhEuMSRFRyHIFhQ02FAEN2JTMc&#10;usCQxxlKm+ogqasUcNjT04bZKbr3U/1YXR4jjW4Yo6Ot6CVN1tmpQRvd2y5OttrHEXJGVNaVIz0n&#10;DeHRYSJK3oeAwysggBSTILx9xh1nvYLgFUjQFxAlgPC8VwiB4BEUMhCKfIUciezDIOeCw0sEhzxm&#10;8Osg8M/FNzCGQPAonc0fA1Ki4U7H9vQOQngEwVtsoqiE0tDUQGBIWvHBMpbXhuladOgbMtFzspBY&#10;adkgbt3dItnFtcMtbG6tweFoERAYFhZC+wpFSAjtMzxUBJ4wGHI6G3Y1c1UiBjiGQp4y3LHVLyU1&#10;AcEhfiIARSavJ1hUo81pJ3DsF5bBjc0VIWvrS6Ik3uzcpIhIrqmtEGX1mprqIZdLxfhGTo/Dx8vN&#10;zREJtmtr6wgCqe0gBVdDbVp3d494hzhynccZXr88m2ZVAAD/9ElEQVR+Hbdu3cL+/r5IUcPuZImk&#10;TiRHLy4oRlZyFrJSMpDJkpSCLLpPeQSJuReikRd6AaUE07WJKZCmpEF26RKUFy9CGUMSHQN1FLuc&#10;L0AWEgZFcBiUIeFQBodDFRQGVUAwFASLcm8fyAkUZQRnUoJDOcGWkiBNTXCmIUhTn/eChv5jYfev&#10;jkBLTyLGDNJ6RlrvCPCOINIFiCxWgj+OlG4mGLQRnAmh+WZe/mqd41DoAkO2EgooZCB0yTmCQoLQ&#10;P0LhERhaTrvDcsYDVoZEN1846J1qJwhkMHTS8VrpeC2cw9HLHyXveSDppC/So3Kp7WxGUkULAnKM&#10;r61br61cr6YMN8KNm64X4MO/g/M5qfJRBRae+hAcuiUp4c4gl0gAGC8XU/7NrmiXBfBICAZJXK5j&#10;hjzXb3ZJi/UZCvl/Bkde/xVAHhcBl8kkKbQPgkF3OgcWBkMBjQR5DG6c69CXQJbleN5Dhr2vsyb+&#10;S4Vh+S/BoQsQX9/TV3DIkOeyGjIQ/o8BQ5NwJwcXGOGXqYBnYiXcozOoX+nCzcdXce/xOil0Q9Qu&#10;E6gdduPylQ5s7bTi/pNpfPb9K7hNYKg1lIngiK2NMXz1/Sf4u998gX/6ww8IDn+EX/34BZ5wMMeN&#10;ZXzw/Bo+45J5L25gZ3ce7Z0mSGUVaG03YntvCVcIdoZG2uEkthgZduBgfw7X9mZhN0uojc/AYJcO&#10;m4t0/OVO7K31Y4za6iqucZyfApu2ES16Gew6KTqbtRhwmNCmpXajJgcV1H/lXwpCZVo0ZMVpaCrJ&#10;QGVuAgozLkJSkQOLToJ2O21rrIG0NlvUTK4pTRXWwvSEYIT5n0BVUQJ01E8yHB4SA9y6MSXAr81R&#10;g8Pr4/j4oz1Rw5kh0WopgUxKx2lMJkklyRBjBldXu4V7mINMioqiqU0rEUDI6Wru3F7Fzs4IAWcH&#10;umldSW0K8nLCYDVUYmO5D3ubYwIMx/qbMdRtxlR/K5aHOzHT24L1yT5c35jBNZLlyV60EiSzzIx1&#10;HIFhSQ01pHKlAMPi6lqkFXD+wApUNFLnr1K9chnLkVpcDL+YaERlpBNIkBZODWpRvQRxmRkIT4xH&#10;akEuGrRKWDoc0Lc207yUtq8TlkLHgAPtw+2w0ENlCx/X89W2Kl9ZDdvQOUrb2BQwOzTCYsiQyNZC&#10;hhultUlYC7ncG4uC5x1S1JhrUaYshYJgkS2Pbf02aCxyGOxq2kcr7U+DsrpSxCcTsESGIiwqXOSW&#10;G58Zw7VbV7G8sYTymlLquL1w6vwJAYeO7lYhiRmJcPPxQGBYEOKSE0TanbzSAhRXFiM5KxGxqRdR&#10;Up8LTWs9eqbsmN7sx/zeICY3utEzzVBoEdI/Z8fG4QwefXIdH/3wIT758WM8/ewmrtxdwcreGKYI&#10;8NhiuLQ1jM0rU8JS2NKlQr2yEHJ9ucjXNEcgOL7YidH5dgzPOdE31QInw5mDAIZrGGvLRW7DakUp&#10;3W/6TcDK940TYOdXZSKrNFm4kTtGrKKiCVsFWdgKyFMeP8hwWNKYSQCeLeCQr2njxgIm6djNvWph&#10;YWzp12B43ilqORsIDMvp+rMKEpCaHUtA6APvgDNw83oHgaFuSMuKQSV9LCYC985BM8G+jaYmdBNw&#10;tBOY6o3lMJjp+gY1BIVaONrrodGVob4xF5L6AlgsKkyM8wDceerUZwUYPnr0SLiS/6UWw+XFJVhM&#10;ZpRy/rqERALDSMQTGDbVcRZ4OUz0zjIc8hhDo04p8hhy8ElZab4AxOHhHkyN9aDDYYBRWw+Vohz1&#10;klwUF8eLiOpLcT6ITfRHbEIAwiO9COLO490z7+Ab3/5r/NXf/I0IOvnuqVM47eEtrISeARfgFxoL&#10;bw4OIUB0uXrZ+ifS0Xgfpab5U4shu5IvvbIA/ql8PRgyCMa/kjiSWAQQHPpyzWW/cAQHRxHAJaK+&#10;gRQEpwPjk93Y3JnExs4Yltf7sHN5HFdvzOHgcA6376/j0dPLuP9oH/cfXhXjADkFTWJSPM67nRUp&#10;bjgwxcPDDVHRF1BQkCfcu0NDA/SMSGMlKGSrIQegcK5Cs0WP1PREBIX4Io2mlZUlkCsaXtelHhjs&#10;EdZDTixuNGmFhVBBgM5jE7mGtUzegDpJjQBChkMG0KMUOg2w2Wzo66PvZZwa29l54VK+du1QBJ+4&#10;hiJwLsz3339f5Dzkijo8xpDd0E1N1N5V0nPPK0NJbhFyuXxgUhpS4xKRTNCXQKAX6xeAtNBwFCUm&#10;ojY7G42pKZClpkKZkQZddhZMeaQIUfvZIqQIjoIStBFstpPY0jNgTUyGKTYe+oux0EYSRAaGoskn&#10;ADKCdalXAJrcfdFAoNZAcNhEICY77wk5wZmCYE5NMKcl+GLRe/gRKPoLEYBI4OdKmWMnIGNhOBPz&#10;nj4EhV6wEuBZaF8mAksGwzcthi438h8th14Ehx409UALQ+FZNxIPtPHxzrrDeOocLLQOi+GUm3BF&#10;OwkQ2+h67CQagtm8t84g7Wwgsi4VIiNfg5hCM/wJmP7MqkUgwu5PBhuGHRf4CFgksGKLYXAeV9iw&#10;EVgSBBEceTGQEai5hH+ztdEFTgxRR67gI1cyT//URcy//1zehEKWswSOpwkizxCAniUoPZIjUGQ4&#10;FID4yhIoAM5l4XsFhSxvWhzf/P+4uNZ7U1xjHl3XeBwQXZB4HA5FVDdDXuEfc0P+DwHDInoe9CxD&#10;8gkMM2TwjC+HJ4Fhg8GA9f0F3Huwggf3J3H3Tj8ODpwEid149GQcX3y5hY8/38GVa6OwcLk3az1u&#10;HS7jxz94it/96hP88kfP8eufvMSPvsdu5CXcJfD52U+f43e//Rw//dnHePLsBkGgE3X1RaSQW7C2&#10;MYv1zTl099pgb1ETdDVjZ3OKwHAOjuZGlBfFCWteB5fL61RgfrwFvQ41ijMvoTAtFiZFHUY6WzAz&#10;2E3Q1IH+Fgv6THIMGZrgkFCfmhCJrCAPZIZ4IinADaXJMWgozYJRUQOnVYl24hgHl8WzNhIg1kNN&#10;zCKry0N1cTIqixKhkZYQMCagvjIN89OtePJ4RdRsHuhXYHOjS5Td4xrNL55v4trVUUxNmmBrLodS&#10;kYX6+lRq33JEguu6uhSUlcUiJzsMuTnhaHcqsLc7IcCQ09jcvjWPjbVeGHQlyM0OEWC4uzGC9aV+&#10;9HfoYTNIIK/LR2lmLKoy49FYkA6brBodeinsxGh2jQS9rTosTfXicH/xFRgSDHLqjHol3TDStlPz&#10;C5BVUorSxkYBhhUyGSoJDjPKyxEcH4/4/FyUK+QCDhML8xGcEIu47EyCx0YY2uzg3IEKsx4KiwZG&#10;pxH2XjuBzFHQiJHHBLYoBeix9c/SpUf3hJOApxddQ62ixrDWyhUmMlFUmyssX6Z2LZp7TNC3UeNt&#10;JODRVCKlOhXJlSkoaMqHuceAyTW6qatjcPbb0UbHmV2bwMLmDIanBmFuMaFKUkVQV4Jm6mx2rpAm&#10;8ug2FtcWCBTL4OnvDjfvsyiuKMT00hSGJgcRl3oJJ86dhE+wHy5cikJyZgrBYYaIaOZxhqm5yShr&#10;zEetpggySyXs/SqMLDsJDLswsNCCgXk7gaEZnZNmAsYR3PvgAJ/+9Cl+9NtPBBzu3V4SoMeQNUqw&#10;trIzKsYUMhjqmutQ3USda6uUPrJJXL+3hoWtIbFuz5hVgGHvlE1Y8MydBNgEaapm6jDp3rCFtUSS&#10;LyKR00mDScq9hDTSWjjBdd+UAzO0n97pFmEtZNc3RxwrmmvEdRRKUlHAL6A0i0CwFgt749i6SWC2&#10;M4zWAb1wI48udGBkliC8V0/vSxnSc+NwMZ7Hyb1DUPg2giM8kFeYBKma6243EmTrMTjpEOMoOY0P&#10;136ukqSjuCwGVbWJpDUWQaWl+1ifTFCYhZq6TDQ2lVAHr8UYQcT8/Iyw6jAYPnz4EB9++KHIV/cv&#10;AcPV5RU0W6woo3c6OTEJUZFRAgw5wTWDIaerEXBIYGLSq0Quw8aGahQWZKOpoRaTE4MYGXBCSVpq&#10;YW486kgj1GoqSHMrJxjJRkFxHLJyogkSSfmI9MTp8+/g7ZNv4VvvfBvfeecdnDh7lqDQE2c9fODh&#10;H05AGAW/kEvwDnRFDUcSAHIaGnYjM9jF0O+YV0DIlsJYAro4Mc7wXwuG7E729g2Fp2cgvAgccvOK&#10;6b7Xw2BqwsCwDevbo9g7mMTa9gBWNnuxuTck4PDqjUUcXF8mTX8fB1d3MTo6JNzHJ0+egK+ft7AS&#10;lpeXwGjUiUTWPK5wYnKMnlUfBgf7Cb64FF4zAb9BjBGMjgmHn78nLsVeQHLKJRH1XVScR6BKz8So&#10;oedPSgsBpJHm7dRY9/S0Y3RsEBubq7h8eQf7+zsi+ITl4OAyrl49EJHpbAW8fv2Q3odb2N3dp/dm&#10;iQB1mDR0h0hNw6USGR5V1K4xSLJrWYwtzKHnWJAvSuvlpuUiNz0HWalZSE1OQzIpE/FcSjEoGGHe&#10;PoihaQ6BYUVuDuryc9CQnwdlaTGMNdVoJbgc5MAoux0z9hbM2h2Yb3FgsbUNi9ZmzOgNmCAIHZMp&#10;MCRpRB+1vb3llegprURXQRmcOQVwZJDCeSEKmvBIqILCoQgIEXWYZfS8ZAR6ChIlQaTaO1DkMGTL&#10;nInA0OU+tnkTHPrw1Jd++8BKUGjx8IDpvBtBIY8vPHI9u1zKAg5pnWZ3L9hI7ASlLSStBKVOBsEz&#10;BIckDIbNZ9zgoGMZ3jsL7Xtn0EoA2OYXCBPBoZlA00Fg6PAJQjOf5zlP5Hz3DHLovS5IrkQag2Gx&#10;FaElLa8tWgyDAkI44IGmLjhkwOF1GBq5FnMQQSG7lF3Ww0CaZ2D0IVhi9zJPxW8hR5DE0MSg6BoD&#10;yDDogilhlWRQewWDrnVYhNXwa+TcK2EgZDBkSHwvTnZMpDhJUyHxMpyKl+NUglwAJcs5tla+cj0L&#10;6yGd9/Fxh38ir0BQiGt8I0/pGgQYHrMcHodDFxiysBXWFYTC99ZlNXwTDDkt0BEIvikuMOSUQX+U&#10;EHqGIcUW2p6TXRsRkCmHF4FhdE4FMUMDeoYduHY4hWdPZvH40Sju3e3Hi5fT+OL76/jqR7t4+TH1&#10;ZyutsNo4FYsaNw4X8MkHh/jhFw/w7P4OHt3dxP1bq5ifcmJ+toPa8RXcv7dF7c4KJqd7RRk9maoa&#10;nT12zC+NY2VtGoMEizzusLPDiIXZPlzbn8f4sB0NNVnCxVuUdQHSmnR02qWw6WqRGR9Oyl4wijMS&#10;IasqhcOgxXhPJ8a72rFIoLjT14b1DjuGVNSHVZfCXlWCThlBZLMea6O9uLW3gjsH69haGsY0B8T0&#10;WdDr1KLNIkOPQ4eBDhNBowJ6NtaUJsOgLMXshA0P7i3g2dM1rK44sUicwNbCp09W8fz9DbpGHnLT&#10;h63NblzeHyKlth9LS53Ulrago0Mqgk6MxgoUF8VAoy7BxLhdjDfc2xvD1StjuH51CoPUp9dUxMNq&#10;PALDrZVBDHQaYCIuKM68iHDvkwh3ewcpId6oTI9FTU4iqrMToK4tIjh24mB7DjurE0dgWFpRjXIC&#10;wmoCwcr6ehRWVSOvsgolXGKssQmlTVKU0DS7pgaJ1HhmVVaihBrA5KJChCbEIyI1CQX1tdA4qMGl&#10;RryeOlddazOcg13oHu9F52gXgaET1i4LNHa1sBgq6AZqWjhAw4CO0VaMsB98miuOWNCkqUYWQU1F&#10;QyEsHTqRyHmIwLFnsp1gUkoAk4eY7GhEkRRLi2DpNmBwvg9T62PCLc259GY2xrF/l8fhXcblm1tY&#10;3p5Hex9pBisTePTynpC13WWU1hbDgzQBv3AfaMxKgsYtDE0MEAgmwt3nPHwCvQkMwxGXEovMvAzk&#10;FGWJ/4oq2WVeC4muCFxTuFqTD11nE5wTZvQsONAz14r2CYK4+TZs3FrEg09u4qOfvI8vf/0JPvjB&#10;E6weTKOlV4e2fh3GCbY2Lk/gyo15rG4NCzCsIuDtn3DgwfMDPKNtt67NoHPYRHBVCWuHDL3jVgxM&#10;29BD0256QXonW0XqGo5MbtTVEFTnIKciBZmlCSiuz4DB2YThhXYBeZyXcIReuM5xCy1vhLqlFlIT&#10;j+PMQ6UsAwW18WLaM2XFwu4wFndH6fm0izrPs6tDmCPpo49OpqpEYlqkcBv7Bp1ByAUPZOVdgoKe&#10;X7NDBVu7Bp0DVnQOWiHV0brZkQiPo441wRspWX4oKLmAakkC5JpsaIxFaCLtiEvjNZGW1WrXYYLA&#10;cHaGLT+zIqL0/v37ol4yWww5kGBiYkKkq2Ew5Px1jfT+5ufloIlAZ2x0mLSom6ShPcLa6jJpphaU&#10;lhQhkRSbizHRSE9JhqKx7jUUinGGJq0AQ7YY1tWWoyA/SyS6Hhujd6/XCrWqDFXVaXRs6sj71Ogb&#10;1GOY7uHweDO6+wwwWiUor8oSuRtPu53Cf/ibv8L/+z/+e/zn775DsMhg6ItzHn4E0cHw8iNA9Oc8&#10;hSwEa36cioaBMJoAkYCRLYT+R2MLGRQZ9rxfuZqPAlPYyuhyEV8S4hd0ZFEUcCiCTwgqXwstD6b9&#10;E4h6+ITg5BlPnKGOOy2NgKgoD4VldF3WBiys9WFhowcdQ6Rw2EroXavF0IyF3lEn1vbpHb25hhu3&#10;L2NucQpJKQlw93RDXl6ugC1+HstLi6QJr2F6ahxmup+Sulpx3zMz0wmyEpCSFIeEhCgEB3vh0qUw&#10;ArJk+i9eTEtL8qGUS9Hd5cTc9ATWVxepkVyhBm8fj+7fpYbzDq4dXMUVAr79/T1huVyhdZZXFrC4&#10;xCXtJgWQjo6OEJz2EYhSx0Dwl0vKQiKBXFwcKTEXLyIqKkqMKwwODhbTsLAwUec5IyMD6alpBIRH&#10;kp6cihSCwsTYeMTFXMSFkFAEE3BFhYQhM5kUqLw8VBcWoaGsjKQcGlJIHAYjRjs6Md03gKkeapNI&#10;Zml+cWAYW2OT2BYygZ3xKeyOT2NraBQrPf0kA1ju6sN8O3UELU6MajToo3PvqK5CZ1UVnEWk1GZk&#10;Qh11EfW+gWjyISgMioDaPwxKmlcToHFlFTtBWQu7j90I7rw4AbcXrJ6eAgwtbDUk5cTuyUEiR2MN&#10;2c1sp/kWDjLx9IadtmkhOGQrYevpc2g9dRZtp8/DfvIcLCfPQHfiDLQEh43vnoIlIAh79VLsSWRo&#10;C40hOA0Ukc3sWrZ7BqHptCfS3zqHsovZKMqTISFPg6hCMyJKOFH1EZC4LIYiWIJhhADx+HIX1Bz/&#10;LYSg8sgqZoG/sJAdWckYjI6DIQOUSH3zCqJc//O8sOARaImIZF6X1mE5bj08Ln+ER81RNPMrtzRb&#10;EzmSmoNkOD8jp995O0qCExcbaFkT3os9khOXGoVwFPYpAY4ynCF45P158D5fCc97ph1ZPz3peCy8&#10;zIOPmaiGRzLNJ2vhxaBLkMjiRev60LX60bUFZFsQlEP3Jp3zC9oQVngEgwyFR5ZDBkR6BoVcopDW&#10;40TV4n8uO0jLxT1nIGxBmNjGLiD+yBLJMM+AyHkMm0UJRP+UBgTElyK9lHMQN8Lu1NH32EnAN4Z7&#10;t0cFHH7y0RJ+9IN9/PBHB6RcTqCtsw5mewXBnQLTMw6sr/WLYJGbB4vY35zA0kw3+qjv7yEZG25F&#10;T5cZRlJetfoGNHPASS+1uQOtGJ0meFqfxtzSGLoIFK02apepn9/YmMLG+gTanWpUlqegsigejVWZ&#10;cJgaoKotRHpMMDLiIlCWk4bC9ERUFeSgt8WK/fk53FuawzOS56sL+HBjFZ/ubuEzUkR/cPsQz6jN&#10;uTw7hrvby3h2cx/XtuawvTKM7eVR9LTpoFNUY3a8C7sEV5MDLWgzNxCIVmLQqcT6YgceP17Gp59Q&#10;+7XXj8EBBUGsVbiUHz9axq3b05hdsGNloxOPn23i44+v40c/fIKPPrpGkDhAyrGa+p4yAsNo6uMy&#10;0dWlEC7mOWKNq9fGcfv2HF03td0djejpVlJbOUPt5hbu3VjFOvGVrqkYiRFeiPA4gfRwfzTmZ0BV&#10;no/qrCRo60oxNdCO6eFONLvS1RRRo1ZKMFgpkaCKYLCMILGohhp0Hl/Y0CigkKe5dXXIJijMJUDM&#10;Ik37QnIyguKpoS/IRaOJtPtOBxSk6cusBrQM9qCbAMs51IGWPodwJbf2OwhcrFBaFZCbpQIQTfTg&#10;20d4vN0QJhfo4uklUNHNLK+nToKmHcMtmFgZwvLeLAZmuyHRViExLxbR6VFIKU4mCK2DqVMvxh32&#10;z3WjY5yONdyMwYUebNxYwv0Pb+DRh7dx7d4Ohqa7sHllCR988QRPP7qP3evraFTXIijSD2GXSNOl&#10;F2v78ibaulpxkTov7wBPBIb5IzruAqJEbeQIIRy0UikphbVdDZ2jHg2mMjSay6HtlKJljDSFOQe6&#10;553oX+7G7JUJHDzdw/1PbuPFD57hi199gufff4j57XHoHVJY2mUYm2/H9tVpAsNZbO6Pwt6phNJU&#10;ixkCsKcf38KLz+9i53AOzgE9ahV5kOq5w25C14hBRDX3TzswttRDMEzQtzYkAlE6R+2w9eigaq6F&#10;wloFe5+K7p+dwHAIC3ujWKTjTG30opfgz97HwUBV0NjKobQUoUaRjnqCNT5G30QzQaGTzrEL82uj&#10;WN2ewczyMGwODb03aQiL8kZQmBsuxPggtygBKoJSKwG/1sSlDysgJ+2sUVOJwupMpOReQnpBHKoa&#10;MqBvLkULNQ6d/VKMTBowOWeDne6l3lgFvaEene0WTI4NvgZDDj5hMGSLIVsKGQzHx8dfgyG7Cpua&#10;GgnmjoPhDQLDh9TorMBusxJ4FCI+7hJioiORkZZEYCh5bTF0jTFkayGnrKkmDTGXGg0pwePwMF37&#10;Qj96+42klcowOmHBNGl7fM7LG13Y2BvC+s4I5lf60DtkhVxLClV1sVAmfIMCcOLUSXzzO9/F29Sp&#10;nqRO1c3TXwSBcIQwl61jF7Ivu4kDGAYvEQCylZDFZQ3kAJMjiGQwdAWccK5CtgS65CjX4atxiIGv&#10;3NO0jku86P9zXiE4cY7L7nmIqORmWwu6RUqdWrR0abBIDdDyDl3HpBbmjioY2yvhHFGSwqXHwFwL&#10;BqccpBS0QWuQ4yJ9B6npycIKx9G/k5PT6OrogNVCbQABNYN1eGgwfL294eXpgaAgX8TS95OWFksQ&#10;FouSknSCeR5nVAaptArNZj262+ldHu7H3NQYlhemsbY8i/ERgqyxYQz396HN1gq9WgeDTgcNPSt2&#10;L5dXFKOwkCOiM2nfqSLimCu1RBIA+vsHwNvHRwSWBAUFISQ0REQjR0ZGCjDkef6PATGelIaEeIJX&#10;gkiWZPaOEDDGRkfj4gVaPyAAXu7uCPbzR0p8IorzC1BRUIyGyhrIauthVmvR1dKGPmenkMGObowQ&#10;GI73D2FqkN6PkQksjk5iZXIW6zML2J5fxu7SGvZXNrC/vI6dxRWszcxjeWIam1MT2KRrXhvqx3Jn&#10;ByZMJvSR4mPJzkF9KHVoBG/FZ9yR9/ZJFBO0VZ3xgPQ8J9EmOPPiQBAGPS/YPDwFGHKOQ5HfkBQU&#10;81lP6M96QMuBLzQ1nnaDlZab6LflvDsctF6Hmyfa6V3touUd9K5YCARV33kH0rdOoO6dk6g48R7s&#10;sQl41NGDuy0daL2YBNlZbxjd/dDmG0KAGYyq755DytvuKE8qRUGBCnG5OlwoMONCsR0hbCF8ZSV8&#10;DXuvwPDPln+NsIv0CAz/VBj8jsOfC/h46rKouf47ypV4FOByfDtXsMifiHA9/2UR0c5i3OJRtPNp&#10;gr6zbCVM5PGLPJaRwbER711kMGwScHg6jgNfZH/iDn9T3JNVcOfxlLQPHkfplkC/6TgeSQSPKVp4&#10;pxIYvhKfNALDzD+CYWRBG6KL2hFZ0kEw7jy653RfwwgKw0o4VU0LAopsCCgh4fudx2JDCEsBwR9J&#10;UB5baV9ZHel/FoZDBvFwgsfwXDpegoQ4oJiYQQat2SAihQeHzJiZtmF0RIX1jWY8fTKFr77cx+df&#10;7GHvSj9Gp4wYoDZleNyMUerDRoctmKI+a31hEFuLI1ic7KFvpxlDxAsTg23oaNXD3qymtrgdM/ND&#10;mJjtF3DY3m/H2OwgFlYnMTTaA1uLntpoM2bnBsV4xJnZXtiam6BsLIK2ifocfSMkhWnIjg1DTVEm&#10;FLXlqCzMoflcjJJC+vzwOn7+6CF+ef8efvvkEX739DH+8Owp/tsXn+F3L57h+3cOcW9jCU8PtvHh&#10;vWu4tjmHnZVxXKZpZ6sONWVZaGtWYXVuACszPVie7sA09QlTAwasLrbhwUO2GK5ifEwHpSIDDoJj&#10;hsSntOz+oyWMTZmoT5Rhaa0LT57sEhg+FpVO5okR5HJq47JDqd12R01NEoEhlxFsonuiI+W4DWu0&#10;zepqJ/VVDprvwb27q3j0YEsE4kwN2dBUmYlkAsPS5GhY6ssx7rBg0KqDWVKJHpMaK8Rra3NjGCVA&#10;FGCYU1CAwtIyka6G4bC8TiJcyiU0X0RaMFsMy2VyFDc1oYCWpZOGHJ2WBn92r6SnoUJBgNPTCX17&#10;K+TNRuicdnRODKNvZoSA0AlLZzNBIT3ckS4BiHqHHtoWDXT0AukdWrQNEfwtD2GapHesDXo7J8Ku&#10;QXOXAT3jTsyxBrE/S/DXjLyaTESmhJJ2kgalTYbuyQ500DaWHnohBywEpFbYqANnGVsdwK3nV/Hy&#10;+09w+dYGukdasXGFtIDvPcWjl7dx+eYmbB0mxKVFIzYlEn1j3dja34DOohHjDf1DfBEaGUwgGIGg&#10;iEB4+FKn7nMOQeGBqGmsRB9BKOcqtA9o0NyvgYPmu+cd6FxwYmi9FwtcTu7RNg5fHODmy0M8/t4j&#10;fPrzD/H403sEuwNQWOrQpC1D17CZgHUSV28tCDjkgBO2Fl65vY4PCSI//P4DEY3cPmhAg6ZIiNpa&#10;iVbOcD6gI/g2YXC2HQs749i5uYK922vYOlzC3NYodfCktQwZCNKtGJpvxQS9MLPbg1i+MoqlKyOY&#10;Wu+i/4wE6NSxtdfB0lEHhbmIALEEhtY6UZmlY8hIUO3Ewjp11lvTGBzvRFVdHsIjOdDkFKJj/VFZ&#10;mwMzPY/OXjNMzVLUy0shkRdDRiDfoCojTbIIdYoyAl4JWntUGJ+zEmi20T6dWN7sJMDqxAidY1ev&#10;Fu0dBtKE2jBN7xAnuObAAbYYcvUKHiM2MzPzGgw5j+F/+S//RUCjVErvJ4GhtKnhNRg+fvSANMdV&#10;tDlaUFFeIoJOoiIJTlITX4Oha5whWwtdlU8qyouQnZWKhvoq0uzasb45junZDozT/dzYHsDewRjB&#10;YB+9L4PYvTpOz20G12+TtnttFlv0ji2uT5I22wdbmxn5JbkICA3EidOn8d0TJ/H2yTPCgujmxVVh&#10;OPDkggA6DhZh169fUIJwI/9pFPIREB65mo+gkANLGAg50EQA4SsoPALHo7GLb4KhT8hFnHTzo3XD&#10;UFcvpQZkgxrqHUzO92GUrm91dwQ7pMHObrSjb1KHlt4GOAYVpDwoYO2WQ83DDppKkJ2XjNTMBJgs&#10;BgHuo6Pj9EzMyMvJERHJ8fHR1Iil0fPIRWZGuqhvnJmRTICQgby8VKSnxyI3NxHV1fmv4VDWWA15&#10;Uy3kjTU0rSFAl8Cok4p5hbSWwF2Lng6uYtCH/r4e9A90i0ooVqsJarVKjDXkdDTlFeV0nAJkZmaL&#10;Si2RkdG4cOECwsLDEBISggACPF9fX2E5dEEkWxLZopiYkIikuHgkxRIkXoolKIxBDEFhFIFjgI8v&#10;zp06DS83dyTGxqGCg/Syc1FdWo7GWn6XtGi1koJjonbI0oxOhxMD3b0Y6R/E+MAQRvsGMEaQODk0&#10;gpmRccyNTWJ+YgoLBNSzYxPUARL8EkgOtHdiyNmG8c52jLe3ocdogK2+DsayEujy8yFPTkFdZBRK&#10;/QKQfeY8MgnS8gnWKk+dhUrAoY9wC7d4EBh6eaGZhMHQ6OYB/anz0Jw4Cy3Bns7dGyqCP/V756A+&#10;cQ7KE6dhOOeGdt8A9PkFoo/ezz7vAHS5+cBK8MlA2Rl1CW0EhC1JKVhSqfHVxhYeDI3CFJ+EaoJT&#10;2RkCT29Olu2H/G++h4xTAajJrEFegRoxDIZsaeK6yezGPAaBAgR5+q8EQxaXK9UFei45sngd/e9a&#10;xuvwMraIuf5zAeVxYbh0je/7PxWCTc90tkLyWEcGT16uhRtBHoMiWwh5epbHKr4ST7YQviEcXHOe&#10;wZLXZ8siQeSZOCnOxysFHHokETgSjLLVUFgOj8GhbzqP+zMiutgpJJKg0OU+DmdrYaEdoeI+0vXm&#10;0z3KpfV5DCcBZTjBYGSRHZHFNgL4ZkTQ8wrPtyAk14yQHLZAWoQbn7dlwI/IIRiNq0VwbBGk2mb0&#10;DhKwdZISM2AS+fUk9QkwWnKws9eBjz/ZxEcfb+Hg+giuHFKfvkHwN2mnb1gDm1WCZkMd+hw6DHeY&#10;0UUQ6NDL0GFWortZJ4JDBogjruyt4sr+GhYWxtDWZYahmfrAbptwKc8ujJOS24rWNiPBkhNb27PY&#10;25vD/GwPetupn7TKYZRXoSDxAopSLooKIKM9bXA2GwgYVdian8YvPv0E/+sPf4Dfv3iO377/FD+8&#10;eQOfX7mMv//wJX7/0Qv87PljfHr3EJ/cv4GXd6/h6ua8yA14eHkFg93NqCxOh7SuiI5nwPbqKB7d&#10;WSdoHMXYgB6TY0bcvjONhw8W0NkhQVnpBepr0rAwb8f162O4S8tX1jvRT9A4Pd8mwPD737+Lly+v&#10;kNJtR2VlPLVZp0iJfRd1dUnUR6oxNKSlftCEpcVW6qdUpKRzmjcFlpc7cffOMu7cWsHqQi86qE/W&#10;y0pglpZjwKrC5Zlh3N2Yx1Jfu4DDK/MT+PTRLfz48+f4yfc/PALDlMwsZFGDU1RRgQpO6SCpRylJ&#10;EcNhI0etqlCj1qBcqUQmrRNFUBhADWkwNaTZVRUEgq0EYj2QWY1oNGmhbrXCTA22qdMOjU0PtU0L&#10;a5cNbYNOAsRWNNMN1NMLoGpWiGomnL6mrZ+0hrlegi1q6Nu1MLep0T7ElT6oMyZg7JvuRJ2mEpey&#10;oxCSEIAyWTGBZzfWr69gYW9WWAub+0wwdmph6iLodCrQPmbD1s1FvP/5Paztz6G5Q4cFgsynH93D&#10;4f19rOzMomOAk1bnIKsolcCwC0vr85CpmwQYBoT6UefrQyAYAK8AD+pMvRF5KRyZ+ekw2nSYWOzH&#10;yGInemda0c1JoZe6MLo5gOHNIcwdTGP7/iYOnl3B5Ud7OHhyBQ8/f4CXP36O2x/cwMhSH7QOKSqk&#10;edC11GOco6YOpnDj3oqY7lxfwPPP7uCLn7wvwHD7+qwAQ32LBDp7HTTUQZvaGqG11aJOTQBmqqX7&#10;qscg3ZOp1RGC6TGRAHtqbUBEL/fPtBAYtmFo0YHRlXZMbRIg7vQSGNKLOEPPq4s6NkclTM4aqKzF&#10;BABslZQRxGnR0q1FBwH38BRd64hDRCGHXfDCWY+3hBuZM9h391vRR8+LrYWSJmok1BVwdBswOtOF&#10;gUknnP1mWJwqGFvlcPSqMTJrwfSSnQDRQhqfWVgNRye5IDo1KvQujI/T+c2M00dzNMaQ4ZDhj6OS&#10;ed5gMLwGw3/8x38U4w/lchmKCvNeg+Gtm4d49PA+trc26EN0opreVU5TE0GAkJoSL8CQrYUuqyEH&#10;nrwJhvWSKvoAOzE3P4CBQRucHSpMzbThKoHgzbsLuHZrGlduTuLg1gzuPFrF7Yer9G5R48VphW6v&#10;4PKNVcyujMDZY0NNQyWi47jCySn857fewlvvnMBJ6mzPenCFmLAj4As+gsM/B8Mj2ON1XGMLXdHG&#10;f/z/CBqF/AWLoX94HM55sbKTCL3Biq2tXRxcu0wN9TrW96ZEaqSDO/PYuDqMrlENKXAV9G5wwvZG&#10;mDtlsNO3Zafv02hRwNFOmjA9I044zpHAFwmkzpw6hbfe+ha8vd0JADPhaLVjgNqG/j5SQLraqOEy&#10;Q6ttovWLUENQKJWVQ62hd7iukKAyEQW5ySjOT0VpURqqyrNRR+uUl2ShkJbXVhXDbtWjv6cDQ4N9&#10;wm28Rc+WxxZytDGXvDs4uEbzB9je3qXGco0082nqoHrR0tIi3hlOW1NeXi7cy5y7kPMYMiAyMEZH&#10;R5PCkIrMV5JOAJYSn4DES3GIjriAAG8fnCYIcztzFonU9kmqa+j8GGKlBLEqWEVybBtsFivsNO10&#10;Elx307X3EsiStLfRd+Cge9DSihabXaxjNhLU0rZymUyMjeXqPXXV1agsKYSEQLC2pAhlmZnIp/PM&#10;p3e3ks7LXF2FDpkUNprKMjJRFhyCUi9vVLt7QubmCe15DxjOnhfWQgZDFiuBoZ6gT08gaDzvjdbQ&#10;C3BEXRSBLdXfeQf175wRKXSsfv5oJen08Ue/TyB6PP3Q4eaLNs8AjMQl4YHVjufDo3g6NY3v7e/j&#10;b6nzvMvpoLJzUHjOHUVvv4eKt0+h+JvvIP0bbyPfJxr1hTJkF6kRlatFeJH1lSvzWHLlV2Ao5F8J&#10;hq6gFp53wSGLCwqP/8fCv1375Pnj2xwXhsivA0a2Frqg0OWKPvqPLZFH06NxjkcuYpfLmEHRJV8H&#10;hiLi+hgYspyO/VMwdEEhC1sPWdiSeCRquMcr4EbCVkc+j2C6xogSB8GeDeF5FkQQ3IUW0L3IJKBM&#10;UcIvRYHANCWCMpUIyVKJMncR+ToEZSjgm9wIv2QZLdcL93FEkQUXSwgeszQIiK3ChfhiKPUEeb09&#10;aLZrRLLpvl4DCoouoKAkmJQ4KR4+WsQnn17Bg0cruHFnAXPUX3b0UHtia4KVoNCml8Cmov5NUoaa&#10;nBSSVMjL8qCspH1Xl2K4swU3r2xjd2MJ89PUPvU0Q61roLZIiYnpAayszmJsgr6zTuqL+uxYI+X8&#10;5q0NHB6uYGNpCP0Ea/KafKRG+qEiOxEzQ524urWMreVZTA/14urGCn7+ycf4NUHg925cw6dXL+PJ&#10;+oqQX798hv/5x1/i7776DD96+RjPbx/QtgtYnR3C6vwgdtenCf4cAgrrKnJg0tdha30ML58f4GBv&#10;EgM9KupHlHQ+k3jxfENEIRv1BbAYimAyllAbKsfGdp8wOEzMttB9UWBk1ELt2dRRGbz9cZHsuqQk&#10;Bjk5oaQE52JkRE+A3Iq93X48vr+IrbVuONsksFrK0dkuxcpSDy7Tsfc3x7G1OEAQO4lnN7bw5Moq&#10;Pjjcxs2VSYza9egm6D4g0P788S38/PMX+MMvvjoCw7gk0v6zskTlEwbDyvpGkceQXckVcoWAQp5m&#10;VdELQA2THzWgIfGkVZNWXqmkDrXTSTBIHR91rnXUudZqFQSUdcipLkFedREk2kboHEYBh7YeOyxd&#10;Vsgtckh0ElQrq1HaxBG11AG1adDaa4GtyyhAkat39HIN3sl2GKkzKqzLRWJ+LJIK41GhKBNjCzvH&#10;CXrmejAw3yNKtLUMmtE2wuXabOjjPGy7Y7j59DJW92fgJLhZ3pvGg5c3CRQX0DXsgHPADpVFCrmx&#10;EcOcRHt+BFrSJFJzknAhNhwBYb6Iio9AYkY8SmuKYSAgbO91YGZ5AquX5wi+hjGy3I3BhS6MrA9g&#10;io43d20Om/c2sP94D7sPd7B1hwCRwPABgeGT7z/GtSeXMbk+gk463yZDJepUhTA7pZhY6CCQmMPe&#10;jXncfrqLL376jMDwGZ58fCjS1OjsEhHAobJUCauhVF+KankeMssSkF4Uj9yKVBHJzWMMDQ4lAWEn&#10;FnfHCay70TNB92PaTvfKRiBrpfNtweQGAc92LybWnLD3SwkIS6C0FENhLiRYrRSu6w66n4YWKSRK&#10;+lhp30UVmQi+4A1P3/eEG7mwNAVGa5PIQu8g8JYqy9EoL0UbPZv5tWHsXF3A5sEcxheowehUQdtc&#10;D3u3jGCRtLppI3rH1ATkGvSN0HRId5Qqpd+GiclezM1OYHFhVlgI2X3M7uI3wfC3v/0t/ut//a8i&#10;YlmpUKCY0yVJGwUY3rxxnbSze9jZ3kRvTxfqaqpx6WI0QkODkJocD7WsUVgKXeMMXRHJ7Equqjxy&#10;JTc11pL22Y3FxRGRXLWxqRByZTHGplpw5fq0yMd1eHceN+nDfPJyB+9/tI/bj5exf2MCG5eH6PoJ&#10;Gkk5uXprHbsHq+inxqi2oQqRdB6nzp7Ft985ie++54aT5/zg5hV25Crm8Ya+POYw6pVECjfyn8Hf&#10;GyJS1Ij0NEcpar4ODN39InDyvB8pOzEoLqlEm7MDI2NDWFidwNoup0uaouc1ibmNXti6pVBbK+h7&#10;lUJhrRRR8MP0Ta1uT1EjNo/FlWlqnNtJky0Xrtj33juJb33zm/ibb/xHvPP2twi0wqDXqTA9NYbV&#10;lXlMTY5Q49hFDZwJJpMSZrOcjk/fMGn+UlkZSovZdc/jS5UEk80YGebC8q3o67HCZiWAp05Ao6pD&#10;EwE2j0fkMn7V1ZVQ0HO3WCwiurijgwCUQHCALXQjk5iZXhBWUQ5KYYDc2toibXpZKBs8JpLL4Mnl&#10;cmQSfLHFMJ2U3uS4eCFsFeSxhRcjIxHkHwDPc+fx7lvfxal3T+AStYE1FZWi1KJep4PRYCQIbkUb&#10;gV+ztRkWs1ks4/80tA4Hu3DUc30jR1RTG0tQV1ZehpLSEhQVF6GgsAD5BfnIpylXZCnMy0MxwWsp&#10;T3NykUNtdEpMNIrT09Frs2FtnDqQrg7Y5aTI5GVDnhgPeWQENIHBouSdyc0DzQSGdm9vIRZ3d+jO&#10;nIOBQNBBUDhTWo7leuqQSUGoPkcgGRaF0fxCTFKb3uwfCAtBXidBYTtBZBtHLNN8T0w87juc+NX1&#10;Q/zhxXP8/fe+wO++/zle3rqJZVIOWkqKoboYh0oC08R//w0kfOMEysLT0FiuQ0YRQSGBYUixDcEl&#10;BIYEKC44fA2Dx+W/Ewxf/0/igkCX8Da8X/7vzfVZ+PdfAkMWl5XxuLhg8E9EWAk50IUh8UjYiuia&#10;/6MlkaGSwY7HC36NpBAkkvzRpczishRq4U3b+tDxeGwhz/My/o9dzecTlHiXczyGV+M74ZV4J7oO&#10;5xPl8E/XIDzbiEi6noTSVqTXdCGxgmAxW4OQtCYEJNXBP7EGgUm19LsOPnGV8IgpxfnIIpy/UAz3&#10;6HJ4x0sQmK6gbVQIJWAMjedSuLWQKQ1QqpT0LVdhcqob8wt9aGwkrsgPpu+9GNevTeDli11cvTqF&#10;8Qk7tQNSagPq0Nmqwki3BdP9bZjotGGgWYc2dRN6zVp06BTQ1pRDWl6M0S4HHt+6hltXd7G9sShS&#10;bBmoDdHoad2BNswvTmBmjtqYoXb0EhhyoMrWDinuBwShE/St6OtRV5KBrEshqCHlc6y7BXurPEZw&#10;DpMD3dicm8Jnjx/iy8cP8NntQ3zv7i0x/fzODfzyg/fxg2cP8ZiOvTM/iamBDvS1WdDZokMr8UNH&#10;ixa9TiNMagkUDaVQNZVibqoTNw8XSUHtpvZMg8lJM27dmqJ7QDxAfcPkmAHOlhpqQ/JhNpWhv1+L&#10;7l416hoykJIeiLzcCGpLarC/N4pHXPlsb4QUXZOAP06GPT5uxPZWL/23hPcfruDRbeprV7owPW5G&#10;F4FhP0H3EjHA3evL+OjpVXzy9Bo+eXgVj/eXcDA/hNlOCzoIxA3VhQIOR1qNmOppofswcgSGFxny&#10;qMHJLS5GeW2tyGtYQVpwJWnXDIUseTW1iMrIgM+FC/CMCEcMzRcRONbrdVC1NEOi16Bc0SjAsJg6&#10;09jcDESnJyKznDpqAi2D0wJ9m4mmZli77WgySVGnlQgpaihCVhntr4oaOFODKOvmoI6hbdAmopHN&#10;nXrICT4qCQarGDyMvB1p1cpS5NZmiamqRYbOiVYCxC6MrvRidmdUyByB2hqByfL+tACl9avzuPH4&#10;CkYXBqC1K9DaZ0UHD24db8fc5jTB2Sja+x1ooA4ouygdsakxKKrOh5FegMHJPuo4V7G+z1a9ddrP&#10;PvbvrmJhf4IgaxjTexNYuj6P5VsruEwweoVk694Wdu6xO5kg5XsPhdXw8v1dzO1MYWJ1iGBZS/c6&#10;FxKCw/Z+PVZ3R7F1dRr3X1zGl794jk9++FBUPOFk2JVN2aigD42loCqJ4D0TJXVpyK9OR0rBRSTk&#10;RCO1IB7ZZanILk+DyakW7uSJlT5081hEjm4aN8AxrKapnu5TG5b2B7F0eQAdBGcMhFJDnphaOiQY&#10;I1AdnumAwliLS6nh8Aw4DU//0wiO8MKlhBCU0fNSamthsDTC3qaGWl8rwNDmUGGSx3hensbu9QXs&#10;0scxsdhFwK8UYypbSTvqIhDsGlHC0ddI8ClD95ACXX10Xt0a+shtGCcwZIshRyVPT9NzoU787t27&#10;Agy5Uz8Ohv/0T/8kchyqqFFygeHoyNBrMNzb3Raux3pJLS4SkIUEByAlKf51nWSXMBjyGEMtwWFt&#10;TRny8zIhl0kwOtqLzc0ZAlY7dd4JiEsIRJO8EOPTDpHWZedgnMBvFk8/3MEHn1/BZz+4jntPl7C6&#10;043ZlVas7w4QHM7hJkfbPb6GK9e2Sat1ICs3G989cQrf+PYJfPddN5w674/zXqEiXc2fgiELg+FR&#10;8muXuP77IxQejTkMCGGrIwei/DkY+oZcxGl3f5x288Z5dx/ExiWguLQAtjYdRmd6MEEKFruUWSno&#10;HjWjjxUKgmCu2FOnLhHW34W1caxtzqKnvx3FZQWiBJ47gcd7772D8+dPw43k9Ol3CBYD0N7ejN2d&#10;dRFE0kXXzPWnG+oroVTWiZREQ0NtmJ3rg4W+76REarCrMzE0YKFtJnBI787hdQLv60u4TWB968YG&#10;drdnCTB7oFZLkZubJdzWbOnj4BK2ALL7OC0tgyQdhQUlBPakuBpNouQdgyNXQOGayjzl0ni9vb1C&#10;GgnYEhMTEEUQyC5jtg76eXnDx9MTnufdhJXw5Dvv4lt/8zf47re+hfCQEBQXFonchxzZXEVKMwMm&#10;A6BMJhMu7TJStHNycpCaliqqq2RlZyGTJDUjTSxLSk1BCk1TM9LFsvSsDGTTO8GQmJOVjbzsbJQU&#10;FKKUjpNK13chNATlBMNTI4O4fnkXa4tz6O9og5XaW1NxPgypiTDFxMAaEgq7rz+BoYcIJmEwNLu5&#10;QXvqLDTnPdEacwmXCaSfjk9gTq2FPTsXwzUS3Ovtw22G2+gYGAjuunyDRC7D1vO+0J52g9TNHePl&#10;Vfh0cwu/+fAD/P7HP8Svf/gVfvbV9/GDD17gI44O7+lFW14hUt869f9n7z+j48iy/F5UGo1mpk11&#10;l6En4T0I7x3hvffee5uwCSRMwnvvvTcEQBIkQO/JYpkuX12ufWtk7sy7siONrrT09OX//ueAqGaz&#10;2DOa0eguvbX0Ya+IjIyMiIw4cfZv73P23nB7QxNxbuHITq2Gb3Q5rEJKCYa1BENCYexhMMQfhMO/&#10;LxgKr+MLv30RDsXno+/E9ld5C18Ff0fyKlg8AsmjfYS3UMChBD4CoPAaHibzFkPZYn+x72H0tARE&#10;IS/C4HMRUdYiobcQsW5MkBTwJ7yJ4vtDKDyMxD5K5yMTgHO7nJ9IiDTiflruOTjhmILjDkk455oG&#10;A7cMmFKsPXLgG1ODmOwORGW1UQc3ISSlCl7RhbgQkQOPqBz4xBYgJFWBoGQFvGOL4BjI37rGQtch&#10;HPqOUTC/kABLfnbxjENcQh7hppaGXTryspNojE/g4Noa1E1FiItxQVFeKDZX+nBrfxHD/dwvMwyJ&#10;CX4oyI5GZ1M5ZgbasDbRjxubS7i3s4an13YJYrdxc2MFncpKFKcmYrizBR8+e4j3336I2zeuYGS8&#10;G0pVKYpKs9DYXI3hsV5MzQ5jdLxHpq+pbyyjPlGgo4vvfk0uspPFXEJfxPq7IjXCH+rqYkwPdmN6&#10;pA/dahXmhvvxPvXIN+8+wy/fe4afvfMUH929jTt817ZEidPGOpRkpiApMlhKXloCinOTkZYQhKyU&#10;CDRUFUCtLEZ1SSZSYvzR2lCMibEmAl8ZpRhzc0042B/D3VvT2L3YS2irRW1lPN8PX+SkByA/NwzZ&#10;OSFISvFDYpI3EuPdUZATTICs4r2cxr3bi7h3ax4ba108bg1mJ+tweXcA7z7dwEOC4YOb87h/Yw7P&#10;Hq4TnkcxMqDEQHcV1uZ7sb8zg73NCWxO96GnhtyTlyClmZxTFBeM4oRQlBIQKzLi0MJ+WYKhEy1j&#10;Ny8vBNA6FTVdEzKyDnMYFhQimeIfGwcrdw+cd3WFGUUMJYcmJxMYi5BaXISkwjzE5mQiPi8TiYU5&#10;SKZiTREKQFGI0voqNPW1on2kG429LWjoaeZnQkJ7HfJrCgiWmTxGGqIzBBz6Ia0wETUt5agjsIkI&#10;4+bBRig7qlBUl4/KFgV6ZrowvjGGocU+tI/RYlAXI0ORgrKmAjmncOXqDDauL8gcfLPbIxhf78X8&#10;RVFfeAzT68MSEkXgh6qzEtkEmcqmUvRNdmJ+awpb+6sS+GZXp9Dc3SjzIFaoyjAwwWOsz2Btdxkb&#10;l1exurOEqaVxDE53S+CcvThOAB3BLBXY3JVZLOwvYfXGKpa4HN8kKO4SFO9s4+5H93Ht7QPpQZzY&#10;4INb7sfgXBeUbSVIyY9AfkWijDaeXu3B/v11vP3xDbkUaW3SCsLhE24P3zB7hCV4IFcRL6OUh2Za&#10;0T/djnKCWXR6GJLz4niseATF+hDy0jC62IPB2XaCoRItbGD1vcXfgmH3VC3GV9rkcHJdZz5/F0gJ&#10;Qm0rrY3hakwt96GutRwhPJaNiynhQhc6xmdh72aOiGg/RMb6yWHjvKJEFCsykJIRgeBwN9Q1FmN0&#10;poP3rRmDk2rCRJ28VjkfUkg3z99bIMGwuZdAyGX7YDFauorRzHvRLqYVDLZhbJxgODUmE1qLGrci&#10;KbEAw8nJSTnHUGwX6WqEx1DkqCspLkZUZDhhLlt6DHeoqMRQsvAYDg70ERLSCRH2sLO1go/Pocew&#10;trJMQqHwGApvoQDD/BwaHqkJhMN4lCuKCKXdtDoXCTBdSE2LgJ2DEQKCXVBdm0NA6sPWpQmC4QSu&#10;iZfz2QYevbuOR++tYe/mOEGrCt1DCswud2DvxiJu0Wq7ff8qdi5toofwmpaVAzvnCziloYfTGoYy&#10;4fUR7P2+/M3ewlcLwZFLAYXGhEIjiq4JAf+8HXQNz0Nbx5BAZ0g48UaNSoGFtUmC7AAKytIhkpe3&#10;D6jYFgelMSXmxIp3RkzxaO2qQ2UNO/zECDi7OcDc/LzMYWhJ4I6LjZSpfrKzE1Ffr8D6+hxu3LiM&#10;paUpxESHwcRYD9ZWpjISOT8/lc+1CUvLQxgaaSTsi9yRnkhK9EZpSRyUNeloZ3sYHKjF3GwnpRsr&#10;S0NYpQE3PNRFAMuGv7+vBMSkpEQJZAUFBTxuAQGtmKBWgNjYeAQEBCJYQFlgIIKCghAVFSmHkgW0&#10;iWFlAXMiol1EJ//Zn/wp/uk//iP80z/6I/z4Bz/AiTePUd7Cm6/9GK//8DW5fvyNN+U8QyMDQ5iZ&#10;m+O8uRksrCxhQ4PZ1t4ODk6OcHR2kksHLp1cnOHs6iKDWwQgivQ40TTCYwmOIiG3uB4R2S2uKTw8&#10;jMsQRIVFISY8GuGBYQgLDIWLozOcHB1RzP+2vsJ+aHUF0xNj6Ologbq8CLVsr8UEw1xeR7GJCapN&#10;TFFPEZHJKkKugMMSTR2knDyNNG4bzc/H+1ub+HBvD/cXl/Bsg4boxW3M0+AqsDBHroYmRK5C6S3U&#10;MUI520rKqTPIs7HDdHUVPqDB9auffoovP/sEX3/5Bb748Cf4/N4d7A0OQBUZA9fXT8PpuC4S/RIR&#10;GVUEj+gKOMYqCYT1sIgmCFK+BcIjkBNQ9zIg/gER+x7B3YtyBHovizjHy/KiV1EA3t/kLRRytM/f&#10;JmJfAXzCO3gEgQIMX/58BIoC6l4WkavxaP1lODxKz3MEjt9+/5IcQqYYmhaexhzouaVD3zkZ1u7p&#10;cPHJhq1LAjT0vWBgHoiQ+BKU1PWiUj1I3TuOpt4p6oxZtA7NoXt8FX1Tm2jonkZBVSd1RAMC44oQ&#10;mVCG1IwqlBXXo6mmBa219ehuqsPK5ADu7W/h7sFFzNLoy0kLQmNNBi4uD+LiyhC62yoQG+2F3Kxo&#10;qFXFGKauXSAfXJwdwft39/H1u4/w+ZN7+OmTB3jnxlVsUgf0NaowPzoowfCj957i4b3rmJ0fRldP&#10;I1rbaqGoyIOikoYm2aKPuqOhuQKFJWlIzQxHclowUuP9CXOErXAvpEf4Ij8pEpUF6YTDUnQ1q9DF&#10;657o7cS9y5fw/u3beHhpF1cWFzDd043mqgrUFBcgNToCHva2cLY2Q5D3BSRFhaGyOBMt9eyjOusx&#10;0tWIrgbqufJ8ZMcHIzcpBK11eQRANZbmCb7L7bh2eQiP7sxjZ60HPW0FvG9paKxKR2l+NMqK4lBV&#10;ngJldRbamqkL67NQUxaPdnUuVhfacfPqJK5fGeN6M0YHqFPGldi/PIx3Hq/inviOvHNrbxJP7i7j&#10;6b01XNuZwBQN+X7e736yU0ddITqUBejlsq0iE11VOeir5baKbLQpsqAuyUBVNq8hL/H5ULK3D7zZ&#10;eYZERUmPYWLm4VBynEj1kJIKZ3aoJuyYTGiNOj8viSfqJSewc0nIz0McFawIQEkuIgyWF8uUNSJC&#10;ubarBfU9rQS7JkKdChUtdWgapIU+3ovG/haUNJYjm5SdWirS4sQinDcyW5GJtsFmDM8PYmFnDouX&#10;FjC2MorGwSbUdCnRMNCIxoF6jK8NY3lvjiA4RygbxtTmiITC3btr2L6zRDCcwMz2kATDRTG0e3kK&#10;M1sjPFYvusbUcj5eeWMhatsrCay1MuJ5gVS9dnkJ29c3sUlrR8jSzjzWr7ATpgVU31GLItJ2Dq8x&#10;PjuWEJvAl6cBMxcnMLczjYW9BYLhHGauLGD5YJWgOI/+RV7b1gwu3tnF9ffv4PKjPSxdXUTvXDcB&#10;TYk+Ql33hBoVTQQSgqEYUhaRwOu8/v37axhf7JAQ6B/pBPdAS6TmhxO0VNjcm8G9Z3t477N7ePD+&#10;TYwvDfLaclFaVyBrJYtchpGpIXzBlQTHVjT3V8sAlKaBMtR1F0jpGK/BxGonpta7oe5XoLBanD8L&#10;rf0VaOouQ1ZxAsL4Qjl6WML+ghXsXS1hYknF7ngeUXG0cIqT0d6tREePEqUVWQiJ8ICnjw1KytOg&#10;FlVBOhSoacrjfSuGukdBCCyT0tTDz72FaOkvRLOAw+dg2NZXRuhQoJVGQXefGkPDvRAl8YRnsK+v&#10;TyYkfvfdd+VQ8lG6miMwfPToEUpKfgeGwmO4fXETN28cSI/h0GA/gSUdDnyxrSzN4XHBWYKhsqL0&#10;O2BYmJ8lg07SaRGKeskjI73Y2uKznRtCXV0JYSIYsXGByCtIQlNzOQZG1VjeGMLVGwu4eW8F95+s&#10;4sHbfFkfL2N7j9c+UgFVE+8rLcfJmW7sX9/Gw0d3cPXaHmaplJUNagSERELH0BynNY1lkutXg97f&#10;Vb4LhgYiKMXKCYbnraCrZwQjY1NEREWgu7+DgLuB0akhRCeGI5z/sWuY78TGFBa356TxJAw2BTuS&#10;rPwU+Ad5EYIIQ7Yi5YstLCzOw83NiUCXj9HRbqzzdzdvbeHZs9u4fXsPPT0tcHG2w/G3fgQNjRP8&#10;jSlSUiLR06vCNt+dnUs05GZFipl0mcj1wgV9ODieg5+fGUEvDF2d5ZhgBzsx3sLn3sT20CIroaRn&#10;pCAjMxUFhbkyqbaoyNLU1ERRy9J4WTRwEwh/cXGxlDgkC4M2JUXCmb2DvfT4if1F9RPhefyzP/sz&#10;/OBP/0x6BcV8Qj0tbRjp6cHC9DyM9Q0kEIqhZI0zZ/hfjuMHhMcfvvYajp84jrPnzkFTUxPa2trQ&#10;0dGBsbGxjH52IhyKaGgBnmIpAmG8aIgLEBRA6O/vLz2ewmMpSvSJUn0hfsGIDIlAeFAYArz8YWNp&#10;DWcnZzSo6nHl8i62Ntd5L0bR292BVqUCdYTxQj8PZLNtFxL8RM3lOp6/lvAqpMrAAMX8LwknTiGZ&#10;20dKi/H+tav4OQ2tr569g2/efgfvXb6MLvb5sVpaBMiTKNfSkbkMldr87TltxBOSixwcsd3RgU+p&#10;PH/+yUf45tPP8NnHH+PBwQGmm9Wopm6IsbKBzQ9PwEPXGgnB6QiOLoFbdBXsY1WwiW2AZVQDrF70&#10;FL4IbC8B4B+SfwgwFNvFb448ii+C3avkRfj7m+XQK3jkKTxMpSO8kb+DwiMwlN+Jff4GOfIKHgKg&#10;8CaWcr2U28r4vUhRIyDxcNuLcj6wXIppYAlMffNh6pUBM9dk2Lkl0riNgp6uC77/A22cPGmKqPhc&#10;dI/MYXmb/eWVW5jfuITJpQ0MzyxhYnEDU8sXubzI5Q6m57YJLx3ISqLxlVSE6qwyNOSWoreiAn00&#10;tGfa67E7PYTd2WFM9zahXpGGAfYd29TpQqYHW2RwxnBfI5ZnCYtL47iyOoMbW4t4/9YePrp7gA9u&#10;XcOHdw5wb3sN6wTCrtoq9DTUYHd5HneuXcL9G3s0jqYxwb6mk+fLz0tFRkYCGpuqpVOht68JLa1V&#10;UDUWoaGJ11iWhtyUMET5uyLGzxm5CWEo529KspIJd7mEszL0qusx09eL4dZW1JBtksT7yfcyOigA&#10;2ckJyE5JgoeLI2zNTeHuYIsgL3cUZMajRVWCvlYlmgiElTnJqM1NQzH70PqiVMyTVy4tD8iKK+uL&#10;bbi5N4a71yYxQR3byr5uYbQRV9dGJbgVZUYinjo0IykYjcpc9HeUoqEyAbWKOHSqczA9XIPFCRWm&#10;hirR156HLnUmZsdqsL/djysrXZgfrMF4twJzI7VYnRYpc7qwMtOJ0Z5awmoGaqmvB6ivdmZ7cY2A&#10;fmW+D3M9KgzUF2OoqQyL/WqsjLZhbqj5EAwDeANE8EkkO1AZfJKRiZi0dEQREkVaGjd2og6+fnDj&#10;fgH8HMbtolZyPC10AYaJBblIKy2SwSciIlkEnlS3qwmHKmRXliA2JxWRGYlIKc5BbXcTemaGCIc9&#10;qCFlFzeUI6NcpMOJRhjBUASkjCwMYYWAtnVjE1fuX8bFWxcxtj4u4TCf4BOTG42C2hzpIdy+TRCk&#10;rO2zUe9NY/1gDqv705i+OIjJzX6Mkcznd8ZkEMr05hBah+tQ1pCPgppMZCmSkFIYj6SCOORWZkgP&#10;5eTKGBYuzmKeMCcAcffmRblsZiP2j/aBufN5mDmacGmKxJxYKswOnnMZy1cWCYKzmNqewhSBcPlg&#10;DWMbk2ge7cDo2iSB8BpuffQAlx9fxQL3rSVMiUTd1W0KDM13S3irUhNKqpJR0ZCN4dlmrF4aRUtf&#10;BSKTvQiFVnLYuJPXf+fpZbz/+QNC4X28+9kD3Hp6DYMEDjEMX9FYQvCqk55X9yAn5FWmo2eiBS0D&#10;NehggxGl+gQUVrfnooUNbGK1CzObfWgbVqK2tUBGIFc05CAm1R+2budh6WjMpTkCo3wRERcEnyB3&#10;xKdFoaVDiZGJTiyvj2J6oQdVtfnwD3aBb4Cj9CCWVmXIfIwl1akSDNsGKgiCAg5LoRbDyAPFaB0o&#10;+hYM27jeNVyFjr4qGcjS1qlCbz8b9diQBMPe3l6ZxFpEJYuhZJHg+ggMxVCyyG9YWloih5IFGPb1&#10;dkvlKXLfbW6sYXhoQKaxsbe1gbmZKdz4ghfmZKKmvOTbeYYi8ETAoQg+EWCYkhwnayWPjPTg4sVF&#10;rK/PEHq65Py4qJhA+AW4ITTcG/HJofL/Ty/0Yu/6Im7cXsFNWm0Pnmzh7fd3sXt1jABdSus1GCnp&#10;Yey8qrCyOo8DXtvVg32sbW+jqa0TF3yCcErDAOe0CCHfgby/j7waDM9bi+hla+jpm+D8eQvE8Z3u&#10;H+7H6tYawbwVzh7OcPV2RV1zHfrH+9Ez1kODoRJpBalIykrg/42Gk6sDzrODtLG1hqWVOSFTC7a2&#10;5oTzLCzzHbpzbxtPnrKT//ghwfAKn18zvL3ccOzNH+ON139AkNRnR873p58d55UZ3Ly9ijt3V7Gz&#10;MyqLwmdk+MHX14SQZIrMTLb7zlLMz3Vhge/KzEwXpmcGMDY+QLBsg5pGqKimImouF9GyF1HKdSql&#10;hL3i4iIZrZ5EABQQmEooFHP4BKSJ+sgCEkVezM7OTum9E6lrzExMYGVmARtzCzja2skglMjQMLi7&#10;uMrP5wlWepraBMO38Gd/8mf4/ve/jzfffBNnz56VYCiG1QUcGhDGRLSzgD4xB1NfXx9nCJRv8Xen&#10;T5+Grq4uDA0N5VL8TkdXB0ZGRjJq+rypGWwtCVgWbK8m5jAm6Pn7+mNsZFRG2l/c2pBg2NfTia6G&#10;airmNBT6uiPjvCnyRWoa/UMgFAEoNbyOcp5DgGGGji4UHl5YbWvFh4S7n330Eb7+8GP86pPP8faV&#10;PXTm5iHFxBQZZzWh0NRF1TlNKLV0UUpIzNTQRFtIKN5ZWsJX9+7is8eP8Pm77+HDJ8+wM7eIovAI&#10;+Onqw+mt07D+0RkE2XgjLiIPAVGlcImqkvkLbWIaYU0w/L3gk1eA398qz8Huf1RehsIjEd+9OCz9&#10;atA7lKN9XpRX7Xcoz72BBD+zMDG/UaTSOQTC34NC8T3XX5ZXAaIQAXwCBI+gUJQXlCUGuf6yWPF/&#10;WfG8IljEOqgYNn5ZsPNMgbNbHGwt/KB5whg/+uNjMNWxRHZ2CRZWtnD30TMatG/j0tUDrG/vYnFt&#10;A/Mr65jk851b3sDG9h6WpleQH5sO7/OOCLV0RaqzN7Jc3JHv5oYc9gv53s4oC/VBWbg/CkJ9kRPq&#10;iSqCUlthOjpKs9GhyENvvQLjXQ1YHKEROdGP3ZkR7C9M4cYiDUouH6wv4d1LF3GPILjU2YbuijL0&#10;kC+Wh/qxx20HmyuYGepEt1qJ8oJMRIX4INzfCwUEvXplKTrblOgX01RGWrG8NPBt8El2YgiyYgKg&#10;Ks5Ch6oc1WSS0rwMLvPQWFGK+pJiZERFwc/REaZ8h/VOnYKZoT7ffSfEU7fEhIcgJTYaqZQwXxp3&#10;vq5Ijw9EUXoMEgI8kODjhorEGIw3VvG/jOGrJ/v45tl1PLk6j/2NATwkm9zaHUG7Mg1VOeFYHW3G&#10;ne0ZTBHQitMi4O9qyeM6o6IgkUCdiJIMf+QkeqA0Kwgt1UkYbi/ERG8ZBtry0FQZB3V1PAZaczHS&#10;ko9ugqZakYDmymR01pOP2sowO9KEVbLBDAF1pL0a030NvI4xPLq2gAd7c7hMOJykvu1vKMbSoBo3&#10;tqfx4NrKIRhGxMQiktZ0jBhGJhjGpqYhPDEJAdzuFxsHn6ho+EbHIIjWdjD3EXkMxfxCAYZJhSLY&#10;pFDmMcxXVsqIZJGyRs41zE6DX1wkPCODeJwwxOWlobKtTnoMu6b60Tzcgar2OoJhLo8bCu9wL+SU&#10;Z2F0cRiLO/OY2ZrG7MUZLF1ZwszOLHrn+lDeVom4wjgeK0oGmghPoZChxS70zrRieLlbeglHSNAC&#10;CsfWxBy6QSxdnpTeQkVTHlKL4pBRmojkAj7MvBiZG7GQoFnfXSPnGQpp6qlHx3Ar5jansXNjC70T&#10;XQiOC4CJvRH0rXRg72mDwuocXusAVvcIhdsCCmcwsTWFiR1C6sEGeueHoGitIQgP4urTG7j/+VPs&#10;PbuB6d055Nbmwi/eBwkFsYRVNmCZWkYlPYZF1Smoa8tH/2Q9GrtKkJQTjOhUX5SrMrF4cURGKn/8&#10;9dt48sEtQiItp6tLaB9SI0eRLsGwsVuFVDYsmwvmiCGItA3VyyTYYp6hqN2s7CwgvPP/9pShf0aN&#10;4fk2+V1DhwJVTfkIS/CBmb0u9M00CIam8A31QFp+MrL5YselRKK4Ihejk90YHu9A31AT1O0KwmAy&#10;LnjZwMtP1EcOQR7vr4DCupYCOSzdPSqCiQiFvcUE8BJCaSnaxPDxc6+hAMO+8Vr0DNeirYvX2c71&#10;fkL1+PDvgeGRx7C0tFRu/9nPfibB8MmTJ1AoyhAXG4WC/Fw5lCyUpwBDAYgjw4OHYGj3OzAsyM74&#10;FgxFZLIIOhF1kvPYbkU0cmJCNIoIi6LyycbGLNbWaKGyE1OU5cPF1R4m59lhEKLcPBzgF+iG/JJU&#10;wnIHYW8F12+t4c79Lbz34QHefm8PmzROinhPXC5YwMPTXubf6+zqxOLKMi7tX8PK1jay8ktgYGqD&#10;Y6f0XgK8v698Fwz1RdobcwrB0NjEAhaW1oiNS8DQ6ChmFhZQXl0FS8KzmY0VIhP4nuRlI4WgHBIb&#10;Do8gL3gFeiE6Pho+/r5wc3eDnaODBJuzZ0/B08sJbW01OLixig8/volPPrtNMLyPO3cuy/QSYt6m&#10;oYEOjh/7McGMAJOfSsu+Hut8f2/cWsJNyt27Kzg4mMHkZAPKy2MJ5x5UWoFcT0BHeynGx9R8DiPY&#10;2V3Clb0tKSurc+juaUVJaT7BMA+lonpNeTGXRQTVIhQU8J2nMSuGjYXXUAzpimsWHj0Bgx0dHdLI&#10;EJHLonqOyE8oYNDN2Rk+hKg49n/J8Qkyp6FIW2NraYXzRsbQ0dDAW2++hddff13CnoA+LSoTDW4/&#10;ceKEXAowDAoKlJ5A4S0U3/+I+3+PMCm8k9/73vekCM/jm2+9iXOaGtLbqEfAMjIwhrGhCQz0DGEt&#10;ai8T2nYubuPB/buyTU9PTcgcj73qWjTlZyDf5wLSjI2Qr6uHan0j1BIKRdJqEZGs4DFLuV3t6YUt&#10;VT0+3ruCXxEKf/XFl/g55Vc//Qof3X2Are5eNIeFo8TwPIpPnUP5iZOo0dSSgSzlJucxlpSMu8Mj&#10;uDk1jU0ub29cxLs37+HK7CLyfQPh+OPjsHvtOFzPGiHKPRIxUQXwjiqDowDDaBWlCXaRjbCNbpTp&#10;U/6nAPEPgN6r5FX7Hon4/lXBKi/Li57JI3k1FAr5HRQKsQgX+x7C4svfifQvL8uLcHgEi2L7EfQJ&#10;GDQPrYBFWCUsuBTrvychFbANr4NdeC3swqrgEFwMB/9sOHsnwdUlHOaG9jj+vWP48T/+M1ywsEdL&#10;fTP2rh3g0ZOnePDwIfbZb16+egm7l3Zxcfsi39FNfr+Pa/vXMd83gowLfvA5Z4BoPXOkGFkiy8QM&#10;WcaGyDTSQ6qxLpJN9ZB03giJ5iaIMzVCGo3HdBsLpNlZIc2JOsLFDulsrwVhASiLCkNdYhzaMlPR&#10;nZeJvvxsTNdUYL21GStNDZhR1mC6VonlthZcoTG0PzuNK9OTBJkudCsrUJQUi3BPvmeujoj280Rq&#10;ZDAKaXRWFaWju7kCK4Sfm3tLWJnpQ2NlHuEvE8OtdZge7MA4DcsWVRWUJfkoy05HXkI8Yvz84GJh&#10;AcOzZ2CgcRbOtlbsE0KgrFRgsLcLqwuzGOxsR3xoCPwu2CM6+AISQrwQaG+BaP6vKvaPax1qPNtc&#10;xM8fXMNntwi4qyO4PNuOWxeHcHmhA02l8Siinu1R5mK2uw7DTRWozklEqLsDYgiYdSXU5dkhKE3z&#10;R0VWMNTs//qbsjHWWYwJMsEw+aC9Jgn1pRGE3DB0kRl6lOlorUhCV10G1qZacP/aIt65exGPr68T&#10;RuewsziEWQLiEvvQ3aUeXL84inuXZrA13YGeujx0KvMw1VeHjbneQzCMTUhCDK1pkcdQDCVHEgqD&#10;CIS+Eewg4+IJbQIIk2VUsvAgBicnyaHkuJwcJD73GIrgk6TCXERlpSCQCtUrMoRAyBsXG4GwlATE&#10;5aYTFvNQ1qREQ38rOif7CYcDUPWqJRj6RPvB0dteDtG2j7RhZGkYfTO9GOJSeAuHV0bQMdWFyo5q&#10;pFWk8Vwi4CQbtV3lqGgpJJBmobq9iMdtIBx2UjokFI4Kj5gEw3FZ8SOPsBKfG4b8mnQoCTSdvEkd&#10;o2pUtypQ3lSMqdVxzKxPQlFfguyyDIJLE5Z3FzAyP4jkvHhYuZlD+7wG3AKc5fzE4fl+zBJgJ9cn&#10;MLk1g1H+dmRjEgt7a1CPdCCtPIf/twXb967g9sePcOXt6xjh/0kqToZnlAfC00NQ1liA7okWmaRa&#10;AFwF4bC0NlXmKWzuVRASC6Unb4wN6srtFbz76V08/fA2Du5vY+dgWSb/buUDF6BaSauoSl1OIIyA&#10;qb0B/KM9oeqoQMuAEqrOUig7ilDZkkdAzkZVaz4auhWo5z0UybYLK9MRnRIIU1tdaBmfhKGFFtx8&#10;HRGXFoXc0iwJhvGpUchjo21sqURdYymXCijrqZDL0uEb6AxndwtCgwPSCe6K2gx0E/SGCJ89hD4B&#10;hSIFSiuhsHW4jEJAfA6Gwns4MKlC31g92npE2oNa9A50YuIPzDEsKSmRnh4Bhn/xF38hwbC8XIGE&#10;+FjCXL4cOhZzDMVQ8hEYijQ2jvZ23w4lF7AjqFYUf5uy5ggMxRzDzIzkb8FQeAw3N2exvj7Lc/ej&#10;qCgbltbnoaV1Dl4+7vD284C13Xk4uVohMyeBMNuN3cuLhMMNPHi8i3feP8DdB9voG1QRpiyho38G&#10;588bwpcdUCH/R1tPN/pHxpFdUILzlo44fuZ/LRjqi6or5tawtnWELSWEIFBWUYVKpQph0bEwNDWD&#10;hp4BdIxMYG5jAxsXZ1g42MLK2Q5u/L9BoaGI4n6RUTGEXC+ZE9DM3Bg5ualUIrN4l//38y/u4ouv&#10;7uKDD+/g0qUlOfRbWJiFwEAfXLjghNiYMDQ2VqCvvx6z851URHO4d38N9+6tEiSXCIdTWFpqJbQV&#10;EOzCEBRohYAAS6SlBqCluQQLC0O4dGUN1w4uUlntYIOdcF9/O2FQREWmIys7Bbl5h3WVRWBJYmIC&#10;oqKi5LzCI++duG4xpCyAUOTJXCAYj42OoZHglCum09AYTqRxnElDOY19n8hnKKBQeA3F0tzEFPqE&#10;rdMnT+LYm2/iFGFQU0MTZ0+fwcnjJwl1Rgj0C0AC+9AYHksEl4i5hsZm56Gpo42Tp0/hjWNv4Y3j&#10;b+Gs5jmYcLutoz0ceb9dXNzg6ekNLy9fORTt7+8ng2Tu3buDx48esG1vYmV5HuMjAxhoVkHN/5rv&#10;6Yo0AwMU8ppqCZQij6GYXyg8hgIMFYS7/rAI3B8cxpc3buCnT5/ipx9/jJ9/+Q2++fin+OrZe/jw&#10;0hXs1KjQ6uqJSi1dVJ89i6pzGqhhe1AQVHtCwjCRk4/m5FTkB4eiu7QC+3MruDI2g+qwaLi+cQou&#10;b56Dv6EtYnzjES7mF0Yd5i+0i6qHfZQajhGNsItp+g4Y/p3h8A9A3qvkVfu+eAyxzxHsvQoKhbwI&#10;hEfyaigUw9EvzCEUoEcAfPHz0TYBjKLU38ti9hwKhRxtE7Wij4BQiCWh0DKc33H5e1BIEbBoF1YL&#10;e4oAQ/ugIjj5Z8HFIx5ONr4w1TyP43/8I5z9s9eQEhiERfapon74o0cPcf/ubVy/voe9vR1sb2+w&#10;rW3wHd6h0cZ3mYZJe4kCMfrnEX5KBxn6ZsjUNkQB20exvh5KCIUFJjrIMtBChoEecmh85dA4KTA2&#10;5dIYmWyXSWyH4VqaiOT3MSZGUpLZJ+fwvcwghGWzjy52vwCFjxcqfX1Q6e+P+shIdKanYaioEFM1&#10;1Zipr8VYvRId5I76nExUpiVBkZSI8pREVBMwK7OSCVZJ6KwrwebcAG7szuOy0M1d9RhuUWJ+iEb5&#10;WC/WZsYwOzaA/rYmNFeXo0lRhiqROio2AWl8ZxV5+Rgd6McBDSnhZHj2+BHeffwY8+PjiGXf4e1i&#10;i0BPW/g4WcDdVBfhdpYoCw9GD43pudoKzNWVYaKmAJO1+ZhpKcbqkBITbSVoKIhGWaI/ajIj0ass&#10;xEC9Ag2FmYj3c0cB9c4MuWimpwqzvZXYnGzC/moPri53Yb6/AgONWegmHww1Z2G0LQ/9jRm4NNeG&#10;66v9mOuvRk99NtanW/Hs9gae3FwnEA5iZaIDy2PtGG2vRn9rCZYn1TggGP7kwRYeEiBn+uvQUJaK&#10;2pJE9LB/lWAYFR+HqKQExKenIiUnG7F8AKG0rkMIgeHPh40j0zMIfIkEReFFjOQ6FUNGGoEvEzFU&#10;pIkFOQhLTcCF0ADY+XjA0d9LgmFEerIMRsksL0JOVSnyasqgaK6R3sLe2UE0DbYSDHPgHOQKCxdz&#10;hCWFo66jlqBEZTnbj+GlIfTN9aNltBV1vXVQEETyanORXMzrzY9ECsk7tSwOBXXpaBlRYmChBWOr&#10;3VJGVwiIi+2Etn6C4RRGl/tQqMxEekk86jorMLbcj/VrCxhd6keJKg/JBXHoERnLt2bR2FOPLMJO&#10;ESm6hzd1ZGEA5Y0lcPZzJBhqIiDGD+q+Rh5zGFMEwUk2uqnNGULsJGUac5dWpFc0u7KA4MqGeHkN&#10;+8/uYvfhPrpn+pFQmIgANoz4/BgU1GahqV/MN2xB17gaDQS1clEXkSLm+g1y+xIf4tU7a7j77IrM&#10;b3jt7gZWdiYxszqIvok2QmQlwY5gU5VHyUdUSjjO2xvhAiGtoqEI9R3lKKnLkjWQ86qTUNqQiZr2&#10;QlQ05SK3IhGxmUHwj3Sl8jeAhuEb0Lc4C/sLZgiO8kZOSSqyCglK6bzfWXxZ2NA7+d8HRtsxuzSC&#10;ueURdPU3IyUzFs4eNrB1MkFsSrDMeTc80yrnSfZO1qFtqJzgW8alSLhdiub+wyCU5r5CtA3wf041&#10;YHC8GT2DaoiI157+LozRQhwZGZYeHeExfPbs2bfpasS8w2+++UaCoaiIUllZgcS4GJQQDIcH+rB7&#10;cQO3bx7gEgFxcmwEeQRDBztrWJqbwtPNGXnsQKrKRERyPkXkMBRgmIkCgkVGRiLi48JRXJyDqSlC&#10;yOVlbO8sYH5hBLV1pXD3coSuvgacaCF6+3rAih2CnpGoAGOLzLxUQm07dmkc3H1wFQ+eXsedh1ex&#10;sDqByLgQnNY8Rfg7CS0qbAs7B3gGBCMyIQUBVKxGFg5487Qe9E3sYCDS1Ijo4+dyFI18BH4iElnI&#10;i5HKv9vnUIzEvua/EyOx3dwRZlbOsLJ1gYUV4dDBDU5uPnC+QIVhYQ8NHRMZDPPmCQ2cOKMNTV0j&#10;nt8c1g5OcPXwgo+vP6IJhplZ2Qih1WzDzjw0zB+9/Wo8fnoVn/70Pj7/8gE+/OQWHj25Kuf7FNJ6&#10;z8lJRSnvdRX7gfqGSqhpXHT11GCanZpI+/Pg0TruPVjDAdevXZ/A3rURLK+1oaExnec8T/g8CXt7&#10;fcTE+KJRXSnTU6xvzvPZbGD30jrm5ieQx+cXGSXANRTpGUlITaPBSws+LCyEUMg27u/L45yHjo4W&#10;zMxM4ePjzeupxOrqMq5du4rd3R0sLi6it6tb5hsUOQlFnsF4AqKroxNsLCwlGApItBMl8iysYEjF&#10;d/IEn+mxEzAiiNnxeydHZ/j5+iGWBnYyjer4+AREx8YiMCgYzm5uvGd2sLa2gSWPYWFlBTsHB1wQ&#10;VVeoBAODgni9YYiKjEJkeAR8vLxl5PPk1ATee/8dtvWHuHJ5B5try5ifHMNkVwsaqQizCO8ZBN4S&#10;Kl5RL7mayxo539AQ5Xr6KON1Nrp7Yjw3H6vqVqwPDePRwXV8/cmn+OjJ23hCKHy0sISrDWoMh0ZB&#10;bWkr5xjWaumhUkMHhWc0oOQ2tacPCu3sEUfDocwrALMVtbjU2o326AQEsr04v6mBIEt3RAenIzCq&#10;GC7RCoKgyKHXAIfoRjhGEQyjDxMuH0UmHwHid+CPIip0vCyH3wm4e0mO6vu+LK/c90gO9zmCyCNP&#10;3otyCIeHw8mH2w5Lwx1B3otyCIe/D4FHIn4rfieAUCzFELMEvJfEIlTA3qEI8LMUFUgoL4Kf9BY+&#10;l+8cg+eyDKyGfbiAwwrYB+TB2TcF7u6RcDRjv3FSB6f/+Iew5bNtLC3FPtv944f38fjBPdy/dVPm&#10;gL3IfnODfeje/h5u376Bp/xunQZUSSj1/1tnEPnWOeTrmqBE2wCVIgemAQ0JYz1UURSGeig3MkSl&#10;8XmUEwarjc1QaXQeFVwqCIlFxiYoMD2PgvPnkc/tRcbmKDG1QDaNmWy211y+Rzlsu3lc5ptwPzNz&#10;5JlbIdfKFsVObii94IkCby8UEhwVwUGojYlCQ0I8mlKSoE5PQV1yPGqSY9BWlInpllpsj/dhc6wH&#10;c91qzHapsSrmjU+N4mBrFXevXsb9/Wu4IyplXd3D9Z1tHOxcxN2Da3j/6WN89fkn+M0vvsYzGmS3&#10;9q9in+/eQGc7ooIC4elkAy9CoaedGQJszZDh54nGlDh0sO/pySSYpkRRIjGYm4jxigxM1xMCK9L5&#10;vkahLj2CUBuH/toSjLfUQJmdjNRgb7QpinB1aRz3d6fxzvUF/PTxRXzz7mV8TKP56lIHhptzMd5R&#10;hO35Flxa7sTmLCHw1io+f3YN+xuj6KrPlTLRW4Nh6v3O+gI5h3GkoxpdqkL0Nxfzd7189xfw6ds8&#10;7uNdXF0bwgD1dTV5pKYw7hAMwxPiEJ4Yhzje0LSCfGQWF8llSn4B0oq4XlwsK58EJyYR/IJh630B&#10;Nl6u8IgIRkRGMhLyswiIGQhOIhgE+sDayw0uQb7wZ4csAlPSqXxF4mtRKi+7qgj5taVQ9TYR+AYJ&#10;c+3IJXw5BzrDjDfYLzoQZaTnztFOjK2MY2JtnIDYBxF0UtlegZKmYuTX5SEiM4yWqCu8Yt0QlOKF&#10;PGWyhMLJzR5Mb/XK0m+D863onmxE30wbZrfYgfLP1/JGCU+hmNe3dGkaq3tz6J1qQ25lGuE3hPBX&#10;hqm1KUyuisiseuRXZ8uyff0zIkCjHiGJQbD1sCVEpvB3PfL6hIxT6c8QKKc2prG4u4K1q5s85wLP&#10;Vc/f12BoaRrrNy5j/so6AVeNxKIkRImceDUEwGYRJVyHrokmtI80EgwrUUZYzFMQ4AiyvWNNuHht&#10;Hjcf7cj5hdcfXMTqLgF0vkuWqhPJpyvY4Aors5CvyEJ2cQYiE8Ngbk8ldcECWcW0pnjPCqvTkV4c&#10;LcFQQGFDrwJVzXzOBREEXVd4h1A5+VvDjeIf4YIE3o+swnhUsWHllqQgsyABTWxcy5siZx+tpw8e&#10;4v1PnuLhs9sYnuxHoSIfvsGeuODtgOTsaFkZRlxj/3QzWgYr0dRXAlFarblf1L8WQ975aOoRw8il&#10;6B6pkhHMo1PtGB4X5eea0dnNl2B0hGB4KJcvX8bbb7/9bfCJGF4WYHg0x7CivAyJsVEoKcjFUF83&#10;Lq6v4Pb1a7h6aRszE6MooGVpb20Oc1NDuLs5IpdtV0BhVVkBqkUEfVE2igsyUZgnwDABcXGhBJkc&#10;gsI4rlxdw86lRawKq3OsAwUlaQgK9YBfkAe8aARZEI7OaGlAU08XlnZWiE6MRiv/w/LGIq7epLV5&#10;/zrWdlb5XmXgtL4WTmidI4Ab4pS2PsUI+udtYePiBVMC2yltE+gY2xIO7WFAyDuSl+HQxOIw0fWL&#10;QPiiHMHhiyK3EwxNLJwg8iOKKGgNHTNeu6kUsa6lbwltfTNo65lBU8cUuqJSirEVrKwIRnZOspKI&#10;qCssooBj2CGLCO/yijwqkQm8/+FNfPjpbcodPHxymWA3hpS0CLi52xEifVFVXYa+/k5CoRL5hUmo&#10;VGZgYKSW96kL+zdmce/hqiwNtXcwSrDux+IqIWW8CgXF4QgItIe9gxHc3KyRmBiJMra3hsZqtLbV&#10;o0vUZW9rRFp6Is/jj9i4CGTTYE1OoYEbEgAvLw+Esu8KDw+VcyLPnTsLAyoyke5GoSjF5uY67ty5&#10;hRs3DmRapPV1gubcnDRISotL4O/jCwd7e1gTDEWya1dHRwmA9nYiObY1NDS0cPr0Odja2iM4mAZx&#10;RJSEwsQEGsbJqVKSksT8xmj4EhjdBQTymP7+gfD1C5BLkWonJEREJkfKeZDCwykqyfhxv9LSYly+&#10;cgkff/oR3nn3Ca4f7MmUNaszk5jta4cqNQ5pVueRLaqbULFWU/FWGhrIIBQhlVSyQkEXm1mi0NEF&#10;ZYT76tgEbI6M4cN793FzdR0jNTTIU9nfRMehyc0d9WbWaBAl7vj8a2golJzUQLWuMRotbFFmeB5Z&#10;OvootbRHd1gs5rOL0B4ciQju5/KWNoLt/RAemgXvyGI4x1bANp5gGNsgxf6FVDV/XzAU8mrYewkI&#10;j+TvsO+LQHgkL8Od9PT9ATD8QyJ+J0Hw+XkEGIpt34G6v0Fe9Aq+CInf3ZfnE2AYUQfbkFLY+GbA&#10;xTsOns6BsNU3h+4Pj+PsP/0B/OwdMd7Ti4d3buPpwwd4co9gePM29q9ew8XdS7goPGX377B/5XcE&#10;xrHmZqTYOyHkrdNIPK6JUi22L00aD+zHVDRKag11UWvEpZGYxqAPpai+Y2CCOrY9pajNTakj7FUb&#10;GqOKUsnvqvTZvnTMUaNLcNQzkjW8xbJclwYNpYr7VOgbo5gGagH3LTKyQvF5O6QTMNPPmyHL0hJ5&#10;NrbSWCmgZNvZIdPaGhl2tsh1dUaRtyeUsRFQkU/Umcloy89GN+FrsK4G8z2dBMQp3Lh4kaB0gKe3&#10;b/N/3sB7D+/giw/elemYvvjJu/jJo3uYHOhBb3Mjhjpb0VBZhtToSCRHBCEnPgylqbGooXHWwz5p&#10;UaToaqnDuooGZ00JtmrLsNdcg8utNdigMbzYWIqJ6nxMqoox2VSOaVG5pa0WpcnssyICMNJUi4OV&#10;Sbx/cx2/fPcAv/3gBn79k2v4koB4Y6Ub49TdF2ea8eDaDK5tDmGRDHCVfe+7d3dwdWMMfc0lBMES&#10;rEy0YpVsszzejJXxdox3KdGoSEO/mn3JSh/u7c3g2e3VQ6/hPg1swuJASxGqC6IOwTAyPhYh/JOB&#10;YnJlciIyiwoIGRUopCVdWF0tJZNWRXR6Bvxjo6VX0CXYT84fjCUQivmEAv6islLhHh4EB1KzyGMY&#10;QmpPLsqXUPgiGGaU56GCN6ljglbmeBfKmhXwivKBsZ0J7L3skVWWhe7xbhmRLOYY9s32ymANAYUF&#10;qnyCZA7iCmLhm+AF33h3BCYfguHISgfmdgcxu92PUZJ0x1idnEen6q6QIDi1PkzA68D4ygA29hel&#10;t3BidVDCYmJeFALivJBBhS/OvbA9h/HlEVS3lhMaM9HYW4e2YTVKVEW8F5mytN/I0gihcEJCoQDC&#10;+Z1FnmMWY8uTWNhZ4Tm2ea5pdIz2oGd6BINLU+iaHEA5rYPcmlyUNBRC1VONxr5qNA8qeb0NhFiR&#10;fqYVzT1VKCbIZRTGoKoxH9Mr/RIOt/cXJBSOzvH/ESZbeqv5fSFyy1KQU5pKMOTzyEtEYKQPwdAI&#10;ZnYG8I/0QEpuNPKrUlGqykRTfwXaRpS8L6WobilAcW0673kcylU58rytfTXyuI0EcWVTCcp4rSK5&#10;dRUb8qX9dXzz60/xF//2z/Gv/+pf4me/+Smu372Cli6Ce10ZCsoIVxU8TnctZteGMbs+hI7hOpQ3&#10;ZfNe5hIQy9ExUon2oXKIOYfNfcVo5bJjsAIDE42Ymidsz/Sho6uZQkgcHf4WDF/2GL4IhmIYpIzK&#10;MykuGsX5OegnVG6sLOI6rcG93YsSDPOzM34PDPMIhgIKj8CwpDBLyu+DYS6WliYIhqvY3l3AFtvF&#10;7uUlrBKOB4bbUckXPyo+EuctzeWQ4BsnjuPNk8dgZG6MgFA/FIuoZj77i3sXMbcyh2S+L1rGBjit&#10;qwsdWsJahmY4oWGIE5qGMDS3hwnBUMvQSiai1hd5CgmA/5BgaGohSu85PwdDe+gQAgUMamgTAvUs&#10;JCiKKiyGJjYwMrWFobE1jNgRm5qKYA1bmIpoZl09wpAVwSUCMexwc3LTMLcwjEdPr+KzLx9KMHzv&#10;w+u4dXcTza1VsHMwxclTr8Hc0hhZ2Wloa2+CorwAcQlBKCpNRmdvFbr6KjA1q6YyGsbe/jguX2OH&#10;Ryjs6KHlO1OHyZkm1KpyERziynMbEu6MYGN7Hrb25nB0soSPLw3EYF/Cozf38UNGZgoKCtlPxEfB&#10;0/MCHB0dCGyBhLVoeFNR2NnZyJyW4j+0tbXg+vV9Gh1P2I7uyQo7Ag5FQnUxvJyRli6B0MyU5+PS&#10;lWAsEl872TvAxdkV9lSuxlRSJnyePj5+iI8XuQ2TpJcwPi6BEHsIh+npYkg7WcJhWFi49LrG8fuY&#10;mFi5HhUVI5cixY5MZxMTgyCRLSI4GF1dnXjvvXfw+Ref4b3338bdO7zGK7vYmJ/BGIG4Oj4Caeam&#10;yKFyLtM3oMKlQjYSOQwPlbJYCq9NCSWTUJdISbZ1xGSNCu9uX8JqRzcUwWFIJTiWWFqj6rwlFbgZ&#10;mqisWwzOQy2UN6Gvlsq53sQS1SYWKOP3ZWwjVTauqHXyQpX9BYSf0YfXWWOEO4cQdDPgEV4I55hK&#10;2MXV/v8NGAp4e1mO4PAI7gQUin1fhr+/Sf4hwFB6Cl+WV+wnhp0tQ6phE1oNq4BC2PulwcMnDh6O&#10;vjA+oY1T/+R7MHjjODKj4nBpfQPPnjyWUxQe3r2D2zdu4mD/AFeu7eP6vTu4//QR297buHV5F1Vk&#10;gCBtA8Sd1EK+NuFOl+1KUw913FZLo7hKVwuVupqo1ue6jjbKtbRpTPA7AYSiTKOegazFraKhUmtg&#10;TFA0IRASGmmA1tIgVtJIFumRhNTpcH+CoYr71LL9VesJiDQnVFqjxsQOBXrGyCNAimo/2QTTbC09&#10;ucwljOayvWfROEqjcZSgr4dwHU3EmRkhzd4KGU72SHN2QCqhMd3DA7mBgSiLi4cqIwvN+YUYVNVi&#10;qr0Zq0N92J4cw/rwAOa629BaVozOSgWGGmrRX1sl95vtasHGaC+uzo3j5vIMHm8u4IPLG3hvaxFP&#10;Fydwf7wP90e68Xi8F09nBvGU/eTDuSHco9xZoE6b7MVwvQKqvGREezoiLdgHA3WVPCZ/szOL375/&#10;C//s/Rv48v4WPiXEXZlpwWy3Are2RvD+vU3c2B7H/HAjtmZ6cH1zistuzJBVLi324dmNVbx3ZxOP&#10;ry3i8vwABpvKUEU93ladhbl+FVbHW7h/F64TKu9dncfjGyu4tDqELvLEIRjGRSE4IhS+7Dj9Q4II&#10;inFIyMxAopibk5lNZZaH1PwCJGbnICEvR+YoFKBXUFclU9OIYJOqtibkKysQyQ7ZOypUihhaFjkO&#10;j6qhpFMBp5Wys85LISDmo66nAW1jnYQ+FUJTQ6FnqQcjOyOkFKRgiDdu8/oGYWuOUNWN8lZCJf9Q&#10;ZmU6JQP5dYSVMna6xexA80NQVJ+GsbUuzF8aIqT1oXdaTShUoLQhi0BSLIFQgKEQ4SW8dGcDK1dm&#10;CSoqZFekIiI1EN4RbohMi0BFUwUmVsawyHN3jrUirypLVl5pGWxE61Az2obaMMKHOrY8RgAdlWC4&#10;dHmZsopRQkR9dxMG50axffMydm/vYXpjEV0Tg2ge6uZ/bkKZuopgXIFGPpzGfiVq2ktlUEx9D8+7&#10;SgA8WJBJobuG66XXMLOI1ogoxTbbgYnFHrnsHmlA+0CthENVW6kEQyFlyjwUVWYjISMSARGe8Ap2&#10;QXCsj0w9I/IlivJ4PVOi0gkBVxGDbEW8rGhRqc6T9ZAXt0axsDmCyaVeTC70oYWAl0fgjOPz6ehv&#10;xMdfvIN/8x//Jf76v/1bCYf3n97E4HgPSqsK0dSuwvisSPi8gCs32Wgf7mL3+jJ6JwkCjVmoactH&#10;13gtxpfaZGWNoZlGdI9Vo2OIoNpfjj6C8TTPObs4IgNPBBgODQ/JBNdCRLoaAYZijqGISu7p6cHX&#10;X38t09UIMFSUlSI1MU6CYU9HK1YWZnHt8o4Ew1m+4CIK2d7GAhbnjeBBMMynISOA8AgOhbewSEzi&#10;zxEl2uKonINRUJDB8w1Ib+E6YXBtYwoHN7Zw//E+Dm7tEmZGkF2QBUtba/zwjdfxgx+/jlPnNHFW&#10;WxPahjqwdXJATBKvqbIU+aVFcPP3wUl2lie1BBiawdDCHgYEQuEx1KcVLOcASnE4nB9o7iyXEhJ/&#10;D/r+fmAogPColN631VF4LhPCohxq5u8EMAowPBIzMzvY2rrC2dmLMOUBS0sLOQwrwCqMhmC1shib&#10;NOCevnONYPhAyieiYs+DHZRX5sLIRAs/fuN70NA4Q0hzl168yKgQSgBUDaUYHFFDSaOkqZkG0Fwz&#10;Ll8VFWXGMD1fh0plNAZHy7F/g4bXYhfyC+JhY2MATe3jOHbiNfzgB3+M733vn+D4yR/D0EgHdvYC&#10;Et2lt1CAYXhEMJz4DOzsrKXXMJoGcGpqssyBWFZWgubmJllW7/Hjh3j33WcSDEV5ReGBFhHwq6ur&#10;iCDEiVJ/BgRiO2truDm5wN3FDW4UF2c3QqcT74m19KQKuMuggklLy5BwKCBPgKLwFortAg6PvIep&#10;qcIAyZJLsU3sn5BwCJUiYbaIpPb39UMcwXFxYR5fffWFBEPhMXx4/zbuXL+Gjblp9LD/LSEMp5oY&#10;IY9QqKBirOBSZWKCegJrvfF5KbWEuTpzghyfZy4NkkxTK0zml+Lp9ALmK2pQ5uaBdCrwclML1Jpa&#10;oong10yl3W5ojk5jfqYibhQeQwMzNJhYo9HCAXVsh+VGtiimQZFnYI7wU/oI0LFG1IVI+Punwz2s&#10;iGBI4yCuDjZxDbB9DoevAkMhR3MNf1/+3wXDI2/gi3IEcS+CnTiG2PZ3kf9ZMPyDEl71HTELqoBl&#10;YBms/fLgEZyNAP9EeNh6QfP7x/DGP/pj2OvzWVZU4ea1a3j65BHu37uLWwIKZZDJPt9BGkd3b+Ph&#10;k4d479kTbM/OINM/CIEnzyHzjB6qDC2h1DWFUkOfYKhPANRG6bkzKDx7Egr2f+VaWig9q4FyTR0C&#10;nj4aCHAN2rpsQ/poZDurF7BIQ6OWMKikYVx3jhCoye1aYj9DNBIMmwiGjTriM/fVMoaK8KjSNScs&#10;0jhh26zSIZwSIiv4m3JKGSG1jNcih61NzFEihqR1dJGqp4M0A32kGhkgyUAX8QZ6iDc0RDzhMZqG&#10;UzTfj2i2+1gaRkm2tkixt0eWmwuK+f5VBIegMiwE9bGxaE1OQVtqKlpTkjFUWIiFBiW2uppxdawP&#10;d+bHaWQt4cubl/DL+wf45Z2r+GZ/B19sr+LT1Xl8uDqLjy8u4dPdFXy+t4lPr23h0cY8BqtLUZYQ&#10;gTBnG2SH+qOHbDXeUI3dkTb87NEe/vzdG/jqLsGQ4HZvdRBXqf/f5/rXzw7w0f1d3N2dxdVF8tJY&#10;BwG2DmvDajy8NIcP72zhA8r9nRkZ4KIuSUNtThx6lPkYb63EeFslJjtqsDrRgSurI3hwbRmPbq5j&#10;ba7nEAwDw4IQGhmKkPBQ+AT4wc3TA84e7rCilW1qI4a4XOHNmxOVlIz0ogIUEAAFCDb2dUI90C1F&#10;rNd1taKkvgbppaK2ch4yyoqQW1WOrPISOdwcm52GiPQ4QmA0YnISkF9bRDBSQ03YSi5MgpmzGcxd&#10;zJFXmYeZDSrhawSt5WE09dcjV5mNlNJkCYYCCstbS1DYkIvc2jQCYjQUzTmY2uojGA5jbKULHWMq&#10;KDuKCYbZsvTc+Mog5rcnsXx5FlvXVwhtq9JbWMxjxedESDD0i/GEe8gFJOQmooMPZW5rmqA3KKGw&#10;qDZPeg9bBtTom+rD2NIYhgmHo4TDeYLQxRvbXC7K5N15lYVoG+7ieXZx/fFtnnOToDqCluEe1Pc2&#10;o1LUim4qlR7DnKo03qd4pBJwyxpyeNxuXLrF6yMcjsy2o45QW8H/2dBRhrH5ToJht9zeO9aIHsqg&#10;KMU33sT9ygiPRdyvUkp9ewWBsYLbiuX2NgLoyEIHBmab5TBydJY/vCLsERx/QQ4l51Um8Tdl6J9o&#10;ltI3riYINqBSVYi0nFjEpoSii//9CAz/43/91/jql59icX1GegsFFM6vTuPOowO8/8kTfPjF23j3&#10;04e48/QKJpb7ZOBLY6+CYKjCyHwbxhfbMUIIGJgiqI4pCbo16B1twMRsN+YFcBOke/q6MTg0IEvi&#10;CRFgKJT11NSU9Bh2d3fjyy+/hKiVLOYYKmuqkJmahFIaI93tLVii0hRQKOBwYWZSAqMTAcHazATe&#10;Hq4oYHusKS/6Fg4FFBbkpiEvWyjxBAmGmZmJMtXK5sVZCYZiKFl4D2/du0xY4TNfmoSiugwOrk74&#10;0Ztv4LXX38QZgt8Zkc7k9Gm8dfIUNHR1CF1mMLIwxzkDAxw7p4Vz7BSNLOygZ2oNAzN7GFs6cinA&#10;0A5Glk4ERsKdgD6KIeFQgqHp7yqf/H3BUEKfFHGsQxHbDcScRpOj7+xhZGoHE16XCa/HggDg7OwJ&#10;P78whIRFIzIyAhcuCE+ZDRKTYgh3CgyPtuDS1Rm885N9fP7VQ3zy+QNcubaClLRYaGifJsS9gRMn&#10;jkOX98La2oqgaYWIyGC0tNVhaKQdVTW5BMwsTE4348ZtWq9vr2N1sx01qjgMjZXj3qMVXDuYQ29/&#10;LUJDL8DA6CzeOvZD/On3/gh/8if/GG+8+QMYGevC2sYMrm4OEj7z2OeEhgXK6xQeQh8fLwJYIurq&#10;lOjv70VfXw+hfxyXL++y/TzG+++/y/b1Nj755BP84he/kG1LlNATQ7knjp2AgZ6enF/o5uQsPYYe&#10;F9zhTEgUYOjg4Ejw9EFKSqpMrp2fL5Jm50hAFDCYSQNbiNgmlgIIxXpubr5MxJ2Tk/ftdrFMT0+X&#10;qXUC/QNQkJcvPZq//OXP8dlPP8Xbzx7h8aN7eHjnJtZmptCUn40cdxckU9kVsV1VUtFVCaVrbIx6&#10;Q4IhRWVkKj2AdYRDlakNqoytUWhgga7gKCzmlqArLAbF561RoGeIagNT1OoZSRBs1jdFq8F5dJpY&#10;yqUok6cmGDYbW6GZBkyDmQOURnYo17dCFpV25ClDBBvaI8ozDgHBOXAPLyUYVhMGVYdgSPmbwPBV&#10;8iooFPId0BNyBG0vy99l31fIi5Aotz0/xovb/zb5BwHDVwCglZCI6u+IRUg5wbAI9gG58A3JgZ9H&#10;FOwMbHHqn/xQegyjfPwwNz6Ou4S/+/fv4g6XNwmG1/cPsH9wIMFw/9Z1PHjMtnbzAL011Qi3sELY&#10;ibMoJAzW0hCoI5jVEciUWgQyGsSFBMMyPW3UmBqjgu9L4Wl+PqspwbFJRx9qTV2ouW+ztgEaKSr+&#10;tuYcoZKgWX1aD7XnuI3HbtAiPPL7JgGF/E29BoX71msJcKTBw7ZWq2VIMZDnr+O6EKUmj8fPtWy7&#10;tWzvtQS+Krb9UgKigMQiA0MU0HAq5LtRZGqGXH6XzfdDeNEzKJkEynRuS9LTR7y2jqw/nml6Hrnm&#10;lii2s0eRrT3yaATmmlugkGxU5GiHMi9nKEN9oE6MwGBhBhbqy3GxqwlX+lpxMNCJ6z3tuNamxn5H&#10;Mx5ODuLD9Xl8ubeFn9/aw+f7u9jqpS6sVqCJ+qiH7DTTpMKCWoVdssRnVzfxmwfX8Mu7l/AZeeju&#10;XD92h9S4weXdtXE82p7HPeqlPTLJSncDgbIMMwS+q7M9eHBxCk8vz2NvrpewmYO67Fj00lBf6WnE&#10;Ulc9ZjvrpCz0N2FtohNX18dxW9SW3pw4BENHF0f4BfginHDo5e0JU/PzOKejjdePHcef/OAHeO3Y&#10;MSouS/gGEx7jYxCScCgRqYnIKClAWb2ogaxGU28nmvu70dDdjsaeDq73oHWwX36XrSgmgKUjLDka&#10;QfFhCEoMJTymopYX1j7ahryqXFwIvgD3YDfUtFZh+dIi5rZn0TrcTIgqRnJJIhKL4yUUVnbwJg7X&#10;oaZbAUUrFXpjFjomVFg7mMbiFeHF6+Qx6wiqpahsKSYMdRPO5rB5sILd25vYu78j17sn2pBaJAJs&#10;ghGVHorgRMJSmAcCYgNRUE24GO8g7E0TZtpQqMyVomyrlvMf+6f7pddwen0a63x4V+5excTKFPKr&#10;ChGZEoO69gZsXL2Ie+8+xpU7B5i7uIKx1Rn0zw4RpJtlJZeE/GhEZwYjIU/ci0jpuRuaa8PSziiG&#10;RX3jgWq0D9bIaOS1yxPYujaDjb0pzG8OYmimRVZEOVqK/Zp7KqHuFhVGyqW3cWSODY4QKUBPrI8v&#10;d8uyeBllMXAPtYFTgDn8ol0QluSJiBRvpORGILMoBukF0chTJENJeK2oLYCiJh8llYTWmT4Jfb/9&#10;Vz/HX/77f45nHzxC/yiP2d+K1YuLePD2bYLje/jpzz7CT3/xIT744ikevnedgD1KoOb19VdxWY26&#10;tiLUthaiobNE5mnsGKzk9RIOh1UY5jNZWBnHzPwE+gZ6MTA4IPMWCjAUUclHYFhRUYGuri58/vnn&#10;EgxFGpumxnrkZKRCUVzwLRhe2dnCwd4luS6A0cXBFraWZvD1ckNhzu/AUMw1PPIWCjjMyUlGbGwo&#10;FTutxNZaCYZiGFmIAMNrN7awubOIMTE1oEYBVw83guGblGOEQl3oGJhAjx2Mho4eTmlq4jSt53O0&#10;lHXZGembWRP47GFq7QIzG1euO0goFHBoaO7IfWwJh84ykljIPyQYylJ50jN4WH9ZAKEEQSp4cXwh&#10;EhKNbdgP8HziWoysYGnlCDc3P/j5h8rqIa6uzrC1s0RJaR46ulRobC7B5Gwb7jzYwAef3MaTZ9cw&#10;OdMrh3ePHXsTp0+fkvP6NAnNJiamsLC0QExMJNTNKj7ndjSpq1BekYmxCTXu3FvD+x9exvblftQ1&#10;JmBwVIG7Dxbx8PEWru4vQFmbD1sHY8Lmj/CjH/8p3njj+zincYIAaElIs4aDkw3i4iMlGAqPpp29&#10;tax4ExkZJufq9fZ2sw2xfb0AhmKY9ssvf4pvvvkav/3tb+X0BNG2xBQGWytrGXVsqG8gg05cHHkv&#10;CIde7jSgnVx5Thc4u7jxvoQgOzuX51CguLgUBQU0jAl+AvrEdiHisxCxLrYLKBQQebTtaLsoqSfA&#10;MJQGuaq2Du+/9y7+/M9/i59++TmevfMYz54+xNsP72F9dgrKtCSkE3yT2WeX6hsT1M7LqGRR7UQM&#10;I6vYFlXiMxWfUs8EjQaWaGE7qxSeP1sXNDt5oNbKCYWa+tLrohKeQR1DtHF/CYKExHZjM7RSgQpp&#10;MTKH2tAc9QIM9KwICNaoMrRBjrYZos6ZIMjICRFeSQgKL4J7ZAWcYg6HkQ/BsB52cSoCn5BXg+DL&#10;8iooFPJ7kHckz6HrO/J32fcPiIA7uf789+IaXoa/v0n+IcDQKowQ+AqxDq9+SapgG1kJm+BC9vPZ&#10;1O9pcLPxhf4bmjj5j78PvdePoTQjGzcP9vH02dt8v+7xvbstS4sKj/mNWzexf/MGbt69iadP7uNg&#10;ax3FERFwe+skoigKglutLtsaQUylQ2OEfV728VMoYBtUOdihjYZjBd/zrBMnUXz6LPfTRRPhsJmA&#10;10IRywa2t1oNPVSe0UX5KW0oTmij6qze4ZQFTT3CH+GQMFmvqUNY1EGDhEkjignBkUYPQfAQFimE&#10;SSnievhZyWMrJSCKyj80ioxpHJnQMCIoVhsYU2g8cXs535dyGj/lNHoUXJbpm6CU3xXqGiBfm2Cr&#10;a4gSGlnFBkZyu9gmRGzLI+BmaJxFtoE2skz0kGKiiyRzfaTZEiTd7JFPA7X4ghPK3FyhcHOB0scT&#10;A6kJWFQUYUNVg53WRux0qLHT2YrNtmastapxqZsgOTRI6cft4T78ZGkGX+ys4uvLa/hgdQp73U1Y&#10;qCvFnKoM01yudqiw3t2IzR4eZ6AN8+xHR6ivlztqcJ36+tHmJC6Pt6MlLwlVyeEYrinEldFerHWr&#10;sdzZgIXOeky2KjHWVoOp3gbMjrRifrLzEAyNjPVk5+lDi9rLxwN2pGCRvPasliZeP34cP37rOM7q&#10;6MDCwR72nm6wcHWEtrkxThvqwtjOCq6BvghNikNqYS6KlJWoVNejvquNECCqjIwQosbRMTKAuo4W&#10;VDYrkaXIQ0RaNHxj/GU5PCX/RE17NVIKkhCXFUOAaMLS7gKGFwdQ1VaO3OpMZFSkoaJNgY6pVgyt&#10;9GFsYxB9BKYhka9wsxdzu8NYuTaJqa1+jK/2yLl6dQQk4S28eGNNioDBaw8vSVnYmUYNjx1JIIzP&#10;ieJ1JCApX/yHZEJSBMKTwwiolRia78Ps1qScXyjAsFiUlRnpwMDMAGY25rCwvYTdW5dx9f4+Ooa7&#10;CM4RcPF1R3pRDoZmx3Ht/k3KLezcvIqdW1ewureOgbkBlDUUyXyKKQVRvGcEFAFKBN2esXoJe6I2&#10;sqq9WAKUAL+L+7NSJgl3g9PNmFrpwcxaH0bnCXyLnXKb2K9vogHdhOKRuVZMiAim2RZ5TPGd8Bi2&#10;DFYhuyKO/9sHAXGuCIhxgV+UMzxD7eAZZAvvUEckZIagoj4f43O0QrZmsHttDddubeP2w30ZaPLk&#10;vQeEwsfYIRB30KoZHOvH1MIY9m7s4t2PHks4vPf0Ou49O8Du9VWML/WzLdTScKiSw9l55ckyWXdI&#10;HOGsKolQWIuuISX6xxsxMtmOiZl+TM+NYWZuClPTk3JOoQDDozmGs7Oz3w4lf/rppxIMRVBKS7Ma&#10;+dmZKMrLRm9nG3bZmYnAEyFiWLlKUQIPNyc5nBzAZySGkgUYCqkoyfsWDEUQSm5uKsLD/ZFCyO8n&#10;+Irgk6v767i4My+HkkXN46XVSfQNdqCAUOl8wQVvnTqJN0+cIhjqQZcK1dDEAga0WvXZIZla2sjS&#10;d9ZO7oQ9ApesY+wE0+dgqGtiLdPIGBDGBBweQaEYSn7VHMPfB8DDKOXvyu9DoZDf/eZQBASKSisv&#10;i4GxNa/fFsbCg2lkKecYCjg0IBgYmxhDU/Mc+wwr9Pa34dLeCoZGRZBIIza2R3Hr7ha2L82jpraU&#10;wOSAk6dOEQ5PQEtLBzq6ejA0NIa+gYGsCpKWloLa2iqZZiY5OYKgqJDw994He9jbn0DPQDHaunJl&#10;lPJPPtrHvQcXMb/Qh9S0SBgaaeHEKTGErAUraxOZW/K8mSGsbc1l8ElScpwEw8PqLDZISoqXlVE6&#10;O9vR0dEmK6UMDw/iyZNH+OCD9/Hzn3+Df/7P/5mEwn/zb/4N3n//fVn/WF9XF+fOnIERwdDe2kZC&#10;oYerK9zd3AnL7gRSBy49EBsTj6Kikm/BUKwL76EARAF/YnkkYrv4/mUR24UIMExKTEJ4aBgG+vrx&#10;9ddfEVh/ja+++RKffvYhPv7oPfzk2RPMifycfj6INdBHlp6+nPtXRWUmwFCkqKln2zv0FpoeelB0&#10;TdBM0G80tJBzuxpMrVFPKaOSrdEhEOqfR6sQKv1mAqKax3lRWqgcmw3N5H71BhZoIBCqDO1QqW+F&#10;1LNGCDphgGhbf4T4pcAnrATucXVwimuEfZxIT0PQiyHURSsJfP/jYHi473flZVAU8nvg97fJc0B7&#10;WV4FdUL+Lvu+Sl7+jYDCfwgwfBEIbSJqYBephANh3Ca8FHZBuezT89jfJcFazw4a3zuGU//kB/C0&#10;ssVYbz/uiWCTx49x685t3Lp9S4Lh7du3cfvuHcLifbz97lO89/ZDjLeoEWdtjQDCX9opDbYVEXBi&#10;gPKTWig5oYHck+eQfPIU8tg3LOXlYK+6Cg2ubkh4400UnDlHQDNAHeGwhbAmoLDxLNsm4VJJKScI&#10;ttIw6XRwQw3BrOgkj0/oquJ5VBraaNQSEKmDRvaraho2TRSVtmirwmuoS5DkPryeurNiXwGIulDx&#10;XMJLKaLqG/QNoaJRriLsCUCtE/vS8KkS6zxWPaFQxf5ayTZfSbAUUi3+H6Gxnm29wdgcjSbm/N5I&#10;7iPmS4r5kXU8v9JARF7rQ0EpoGQZaiNZXwspRvpIMSQk8r1MF15HnjuLcJljaoJc8/PIszJHgYMN&#10;ipxpoBEYG8JC0JOUiJHsLMwUFWFZocBmdSWuNNTiNrnp0UA33h7pw73eNuy3N2C3SYnNBgGXDbjS&#10;1YqbY724PzOCa0MdWGwsx2RtIdY7a3FluI3r1HEJoVBnxWO+uZow2UiYbME6j7XU1YzJdhUGmiqh&#10;rsxDdWkGutqqDsHQ3MIEtuw8fXw9ER0bibCIUAKiJ5WdK2ydHGFpZwtLe1tYi9JOrk6wcLGHvpUZ&#10;Tutr46SeFjRMDGBobQ7rC864QEj0jxbl2BKRWVKI6uYmQkEPOgmGHcP96CStNnSpCYc58I3yQ2Bc&#10;INczoWgoRU5FNpILElBUmy+HbUsJT0UqEahSitaxJoxvjmB5fx4bt1aw+2AdazfmsH5rDivXhadw&#10;lHA4hNntISzsjhK+2tHYW4PeqXZcubdNKNvEyuV5bF1fw+7tLQl7NaJmY1YkEnJjeA1pPH8Gqpor&#10;UFxbjJCEIESlh8t9pjfGMXdxSs43rOtUonWwFT0TPZhcmcby7iqu3tvHzvVLqGiohp0H74+TLaEn&#10;CgpVNXrHhghrIwTLHkLmGFavrBFK53mMRgJhNqpbRMqWCrQN1qB1QCSCriPENcqlSFUjchi29lcS&#10;9Nok5AkvW01zPkGQxL8zghX+V1FbeWqlm6DYg9n1bl5XO0bm1YRGwuJUvcyFKMrc9U01oXuC0N5T&#10;JtPWRGf6yWjkkAQqtcxA5JQmoLqpQM41nN8Ywa2He3j0zi0ZefzJl+8R+N7H2z95REi8jBt397Gy&#10;uQiVWonK2nKUiOHzHoLdVJ+UnpE2TK+MYIJw3zvRhsaeasJvKfKr0hCbHoygaDcERDojvTASTV1l&#10;6OT/F7WVhcdwbKoH41NDmJgaxcTkhJxTKODwKCpZRIseRSV/9tlnUpELYGxl51WQkyWjkkXwyaWL&#10;G3IYWXgNhcdQgKEXLTcxnBwc4I2S/CyoqnmPq0rlUPJR4ElZcQ4VeTpiYkKQlZWEkZFuwuBFXDvY&#10;kAEo129ynXA4syDmQrahkL91dHPGG8ePSTDUoeVpaesEJ1dPWNg44LyVHZzcRS3ySLh5B8rIYxFc&#10;omtsK5d6hC49gqGYa2govYcER0vnw/mF/wvAUCyF11Asj7yGrwJDXcKDCD7R0ztPEDSS0cna7BxP&#10;nT4NDY1z8KYRubQ8g6fPbmJxZRDT852ExFncuLWF+cUR5Bdk0dj0lsEZBuwUz54ViZ9P4fjxkzh5&#10;6jRBUVtClbe3F5ycHWBhYcR77k9Ya8aDR9u4c38Vswtq1DWkYXKmAddvLeDRExp2+8tQ1hXzN7xn&#10;hpq44O4IN3cHwuF56OhpwJmAmELLPFEkvo0IhruHqxz6FoEm+fk5BDPhwRP5DTPYlmiRf/G5lF/9&#10;6hf4V//qX+Jf/+t/jX/37/6drL8t0sTo8Dp1tXVgZmoqI5IvOLvC0+0CPN094OpyQeYcFFHFYti4&#10;rKwcCkWFhMOSkrJvAfFFEdvEd0KO9hfLFyU/P19WZYmPjcXk+AR+/rNv8BuC4Tc//xpffPkpPvv0&#10;A+kxHGpvRbKzM6J5jTk6+qgxskAlFXYllVGVkSGqDY1QqqmNMl5/hfCSUJnVG5pTsZkdTvrXM0WF&#10;UIYaVJxUti0EvjZ9M3RQYbYQDJskEApA/J008TgNbOP13E9lKDyGVijVtUDsCX0EnjNFlIuoQ50D&#10;7+gKXEhogGOcGg4EQ1uCoQ2B5f+A4eHnvy8YWr8kNgRC2+ci1u0Ihw5RNbAPL4FzcC78Q7LhfSEK&#10;JqeNceKPvg/9N08iPSoGawuLePjgAe48eIibhEEBh0dgKHIWPnx4H++8/QjXdzbRyHclmu9w3Gkt&#10;FLN9VWvroew0gfD1k8h66zSSjp9F2FvHUUhjb6+tBU9HR9EeHsE2cRIZfOcrRNsUQKipfyg0RCoJ&#10;cgWEvzK2p+GQSEzFJKCMMJb11im2TSM5z7BJDCmfIfCd0YGav1PLoWv+9pweKgiFSj1DVJzVQg1B&#10;U8njqXWMoObvhDSK3wshBCrPaaOecNbA/VW8FuU5Hf6G24QXkudq0jOS68KDWSfAkv+vkUCp5vvS&#10;xGsSv6snLDbS6Grgu3X4HbeLubz6PB4BsJzLYj0d5OloI5+GbwGl0NAQxfx/ZTSoSynFBMo8AYp8&#10;H9O0tZCspYVswnS+uRkKLS1kWp788+YoNrdEtb0Tmjw80BcSgsl4Ql1qMpayM7CUk4nF3GwsFeVj&#10;vbwMmzVVuNLaiNt9nbje24qdlloCoxJbLUosNygwVpaNoeIsLDZUYru7CdsDHbhIWafumutswIi6&#10;Cr0NZWhRFqC+Ohd93bWHYOh6wVEOvwQE+SJflAVTFCM1Kw2JYoiCBJtBCyBZNIzERERzWzy/i0xJ&#10;gFuAD4wJlJomhjihp4kzhrrQPm8EQxtzWBIenQiXgTHRiOP+qQU5yCotQH5lMcobqpBbkYfg+GB4&#10;hXlJL6GoeJKUl4DgxAB4hLnCLcgRgQm+Mp2LeqgeM7sTBMElzIl8hOv9GFzuxMByO6YJg0JGVzsw&#10;zM8Ll0exdm1GJoxWdVVhdGmAYCiGjlcxQkgZXujH1PoYBud6JXwm5sVKOBRgWFyXD1WnCso2JeHW&#10;F85+DkgtSuSx2mV1k5nNCbQNtaCpt0mC4dTqNLaubeP6w5uYJyQlZiVD00hXgqFHkB9C42OQzIeY&#10;TlBJJYRUqqsxNDcoA1sEsDb2VMnhVQGFoj5y++AhGA4Q4AQcdo3UShCsVueiqikHxTUpyCyOkl62&#10;njEVFrYGpcyu9/L8fYTUASzt9GJmvZ1AqJTSMVzB34qciOmE2mI5lNw+WivnGaYUhfOeh6Fc1Gce&#10;qcPM6oCMer56Zx0H9y/i8nXC9/Y8ljdnsb23Jj2CV67vcH0Du1e3sbg2jwqlAnHJMYhNjkShIpuA&#10;mIecojTkl9HyGGrG0HQXesbbaAzUoKQ2h886FP4RAgrdEBLribT8KIKhAkNTzRiZaScYtmNotAOD&#10;I10YHhVlz0bk0LGAw0uXLsm5hCJSVAwlizyGAgxFHkMxxNzW2izBUAwZD/R04vL2pgTDnc01zE9P&#10;SDD09nCDq6MdQtnWSwuyUV+j+BYMRfCJGEYWgCjAMCEhnBCRgfHxXuxf38LetTXpMbx5ewdXr28S&#10;hIZ5rT2oVlXBN9BfpqrRMzKBt18wAkKi4BcUBksbR4KhPTx8A+HlHww7V29oG1vhtLYpTmia4LiG&#10;EU6yo9OgkhXDySIq2cTKRc4xfDEi+R8KDKU8T1cj4PBo6PhVYKgvopHNHWBqaotz5/QJddo4ww74&#10;DBWC8PqJodmd3Q188NEjbG5PUcZx/9Eu7j3YwxCfX2KiiLCNJeCkyWHWCxc8ZDoXXVrvAhJPnxYl&#10;5ERdYX25fvr0MVhbmyAvLxkbfNfuPdgkaI6jo7sELe0FmJ5tw+27G3j46AqNhl5ERAbQqDWCf4A7&#10;3C7YEzRPS4+hGL4Wia1zcjPkNYSGBsqhbwcHe7jRMHB3Z/sL8EMO28q1a3tyiPZnP/sav/nNrwiF&#10;/x/8+3//7/Fv/+2/xfb2NsHWB9qaWjA3PQ97G1tZ/cTL3R0+Hp7w8fKSwSfu7p6EzmjpFaysrGbb&#10;rJKwdyQvAt/RtvLySrmfEPEbIVVVNVKqq5WEx2KkpaYiKyMTq8sr+MXPf4bf/rNf4+e//Bm++dkX&#10;+Pyzj3D74CqaKhSIsjBHPJWjGPZSGYtJ+SLVhz4UhhQDQ5To6qGUSquQ9znnnBZyTmsin0qxjEqz&#10;klJyShPVYhhO24hgaIp2tsU2KkQBhs0SDI3QTCgQSyEicEBFpVgnPC2GlqjSozJjWw55UxNB+jaI&#10;9IpGUGQ+PONr4JrYJMHQMbYJdgRDW0Lh/wHDw8/fguEL8wX/NrET4PcHxEZAIkWsO0RUwUUM5Ydk&#10;wTcgFc7W3jj32mm89o/+GJZiSLe2Fvt7e3hw/z7u3L2PW8/BUEChGEq+d++uDEj5ydtPMN/Xgwwa&#10;VuGnzyGHRkSN4XlUaRGACJi5x86i1tIeLX4hqAsKlQEZ766v4aOLW+gTZXN1dZFw7DiyT51F0Ylz&#10;UBw/h+rT2nKYN/vYaUS99mPkEYRWaSQdNKhRyf4y6dgplIlhZjGf8IwumiitPG+bCHwi+JWzDyoi&#10;oFabmKKL76Mo/1h48gxKj59BA/tSETDVomOCZho6TTRoG9i2K0UOToJkI8GsltBXdYYwqaFNCBRD&#10;1GL+o4BIMSSth3r+twYd4Z00IPyJ4Bd97sPfctnE96pJj4BKIGwWcMh9GvhuCVHyu0ruV8bfKwiR&#10;5YTNSr4nNXxP6miwiXezzsQSSiNzGm1mqBS5HU3NUWNpjRoLK1SYmqGI58gjxOYJaNbUJYTro5RQ&#10;KgLKRLaBUsKmgiBZaWmFGkK4ys0N9exXW6l/+mKi0E/m6IuPwlBqHEYyEzGcnYTR3BQsVpZgr70J&#10;lzuasDfYhcvD3dgd7sLGQBuWetWY623EVHc9JnsbsDbXfwiGAcHe8PK9gPDIYBRRQdbU16CsSgFF&#10;TQXqW9Ro7+tGGxtHY2cblK1NqG1To6KxDin52fCJCCEAesDC2R6mDtYwsrGQ3kM9CxPomJnA0MoK&#10;5o62hCU7CYvCo+Yd5ofwlEgEEQw9Qz3hHyM+hyIqg6CSH4e4nCh+54ew1CA5jFzfp5TDx8Or/WgY&#10;VKKwIRPJpVHIqU1Gy7gSw2sdGFpqpfBPUpHMXhxBhboQhcps9E13YmN/BQs7M2gdakJ9t1J6/gTs&#10;iRQ0Agijed604iSUqApQ1VyFsvoyWbfZI/QCAuOoZCozMb4yLD2H7SOtEgzFUPLixSVcunlFShsJ&#10;3Dc8ABqGOrJChKuvqG/si+DYKMJPHhSEh/bhTnSNdaJBRAj116F1sA59U2pCoVJ6B4UIz1nPqAq9&#10;4/VyWFjMwSuvz0BOWYwsjZeriJP7CS+h8BjObw5gZq0bsxvdmN8Sy3aMLTZieK4OI/MqQlkVn1k2&#10;iqoTkE+p7y6V6WoEGBar0uWcv6XdMWzfWMClG8syJc7s2iD6xltQXJGN+JQIBEV4Iz03UQaZLK7P&#10;4taDA9x9dBtXDi6hvrkOEbFhSEiLkVAoJCMvSSbEbutrwOBkF+G0GYqGIiTmxvDZu+FCgAPB0B0R&#10;SX4yHY+YGzmx0Inx+S4M8bn0DKjR1duC3n7C4cigrEohZHd3V1Y4WV5efiUYtrYIMMyUYChKFwkw&#10;FMPIm6tLMiq5sqwY3u6ucLK3QZC/pww+UVYUy6Hk8uJc6S0UgSeF+RlyKDkxMUKC4Qgh5+IO78+V&#10;ZTnHUAwlCzCcWxrDyHgf74EKCSlJcKV15+7jh6jYJLh5+MGcQKjBDkKXsOgqKlhc8IKptROhkJa7&#10;pjHO6ZrjDAHxODuut87o4Qw7Mx0CmahnfFih5HdQ+A8GhhIKnZ9HJDvLhNfCa/gqMBQRyTb2HvD0&#10;DJJRyRoahjh5SoCcIYyMTBEYGIjV1UWC4RNcoxFx4/YG3vvgDpeXUMf27ufHdzgsXAZUHAZhCNhO&#10;gBeB6sIFkULGGZaWNjCiotFhB6hHJXLe1AjBQV7o6WnAzVvrePh4Gzs09sYmGilN2Lk0jdt3trG0&#10;MoHUtDiCoSHs7M1hYqqHkyffgK2dhQRDEXwiopIFIKZnpMhUNSKK2tra8nlia0+ZpkYMIf+zf/Yb&#10;fPPNV3IY+a/+6t9T/krOMxQlF0VNZT0dXTg5OMpgEz8vb/h5U7j09fGVHkORl1BEEgtP4BHcHcHe&#10;i8B3JAL8amponD2Xo89KZR3q6uqhUjUQHhXIzsqGorQM66tr+Pjjj/D111/K4BMxlPz+e29jc2UR&#10;xWmpiDQ2RQbbWQXvYz2VT62ByPtmiHwtDRTRWFHZ2aLX1wd1jo5IPaeBmLdOIJ8Q2ep8Ad0uHlCb&#10;UTFRITZQ6bYamsko5DYDM7QSElsIhEJany+FqAmGjcJrSGVXT+OhUtcMOTRwAo9rI9TcFWG+8fAi&#10;GLrEK+GYqIZ9fAvhsFmCoR2h0Caq+jncvQoCXyXfhUIh/wcMn4sYPqYIKLQOrTyEw7BKXIgohmdg&#10;OtxcI2CqZYFjf/xjvPHHfwovByfMjI/hxvUDCYJ37tzn8vkQ8s1bUh4+uI93CYXv3L+LtrIShBB8&#10;ok6cQYkOQYcGQ4W2NqHwFMHFCBOxqbjd2YcH0/N4urWFrx89xNf372FveAjDObnoCQ2D2smNxooR&#10;8t86gzKCofBc5xHQ4tkeS2moXe7qxP2JCVR6eiPq5DlknSNcndND9Skd1J3QQuNZPagIi6UEwqzj&#10;p5F28jT6+E5v5eWgyckRacePI/3Hb6LslAbqtATIEegIifU0aJVnCJLHT6Ho1GnU0bARUn5WExWU&#10;ShpUIoG7jJimiOHtekKhiu98HSFPLOsJfI3CM8jt9TSy6vW4P++H2Ca8h2KoWkg9AU4MX9fwGCKF&#10;Tw3XxXC7iqDaqGeKRl1TvmNiGPx5Oh6Crpj/K+Y91hMUxTxgMVwtUkKp+O7VUcSc4CpCdNkZTRQe&#10;P4k8QnbeyZMoOHsOhQTdQp4jn5LLe1nA/1VgbIwCEyMUk71KrMxQ7WqPJj8PtAQFoCcmEt1xURjM&#10;Sscg+8WRkjxMUv9N1ZRhtqEKS+31WO1txpXpgUMwDI4MQnBEIBV8KFKzklGoKIRCqUBtkwoqgmB9&#10;ezNUbc1QNjeiTFWD0rpqFBAck/OyEJEcj1Ba5QHR4fAICYCLvzds3V1gZGsBDWMDihH0Lc9LWDxP&#10;cLRzd4SDtzNCEkIRnR6NqLQo6SnMqchCXWc1BmZ7MLU+it6pDjQNqFDfWw31kAodUy1oGasnFGYj&#10;Ji8E4Zl+SCyJQONwJcY2uzG2RrBY78by3gR6p1sQmxVG4AuV9Y+Fp09AnUg3I8BQJKueWB2RHkQx&#10;VCy8humlKTL6uKaVnbq68nBouzwT0ZkRMsn12PKQHE7um+oh4LVjdHEUa5c3JBTOrs8jt6wQDh78&#10;31bn4eztDs8gf7j5eSM4OhpFVRXoGunD3NYC+qf7ZCm9uo7KQzCcbJRewbK6dFQ15qClRwSO1Eoo&#10;nFjqxNhCOzqHlXJIuaIhS4Li6HwbYbCX5+UxN4QIL2En5ja7CIcdhEN+v9GCqTU1Bmdq0dRThPyK&#10;GMRk+vC/JMpSeHVdJbI83uBsK9b2prCwPSKTZde1lkhYC4nxhI2zKcxsDGFpb4KY5Aj0DHVg/9YV&#10;fPzTD/HTbz7D0/eeoGewm1AYj+TMeBoShShXFiG7MBWpOfGoblRIOKxpKacRISrp+BMML8Az2AWB&#10;0Z6ISjkcvm7vr8HUUjelF0PjbegkFLR21KO9swWDQ/2YmZmRsrOzI9OIiBQiR3kMxRxDka5GDCW3&#10;NDchj41eDCUfgaEYRl5fXsD0+AjKSwplxRMxx9DX0xU5aUnfJrgWYHjkMRRzDQUYJiVFSTAcHGyX&#10;aWou761Ij6EAxB2KAMPRiX60dDajrFKBtKxMZOTkISY+hWBlhh+9cRKvvXkcx2mtmtnYwcreGRq0&#10;Ht86qwsjC0d4B/O9iUiEo4c/dEysCIgGOM2OQ8vAErrCi2dCYDNx+BYMXwWFQl4NhUJegkLKUbqa&#10;8xSxFNv+EBiKBNc2du6Ii0uTIhJca/AaTYwtoM0Oz9bWjs+nF+++/4AAdw2P397HoycHmJwaRERk&#10;mMztJzyEImGzyN8nvIehoaHwFmBFaBTDr+7u3nBwcIWDvSsuuHnA1dkZ/r6eBKgC6TW8c28DN28v&#10;EchHMTPXidn5HqyujWN0rBsZtIjtHSxw/rw+tHXOQE9fE3YOlvDydoOLqwO8fdwRHOLP5xhHSZDz&#10;GUXAi/AeimTXi4vz0lMo5haKiN//+//+S/z1X/8n/If/8B9kZHJVVRUMjQxhYmQML09PWd4uJCAQ&#10;QQTBQF9f+dnH208mpRbgK7yAtbWq78Ce2CaATyyP1o8A8Ejq6xvR2KiGWt2C5uZWblNBUVaGBlU9&#10;5mfnpBIXkdOPnjzEg4dU4jf3MdLfg4TgIEQYGiOf7aqGQKfSNyMYmqLCwJDK4hzSz55GM42hy6XF&#10;2CoqRIu/P6qc3TAel4jrhNa1xDS0WjugWihE6SEkEBpboc3wMAq5jRAopJ2Kr42K8BAQhRfxPNRs&#10;s40mtqhiO8nWNEKEliniXAMRGphEKMmHU0It7BNbYBffBofYFthHN8Au6v+A4dHnIzB8VUTxH5Ij&#10;CHyVCCC0CqmQYhtaDs/IErh7J8LSzB1nXtPEm3/0A2i+cRwZiQnYu3IJt27dxM2bN3Hv7kPcuX0X&#10;d24REm/cxF2C4ZMHD/DBO2/j2uY6iqIi4UUoSTqjhSodMfVAD+UCDE8JD6I+eiPjcNDVh0/3r+Mr&#10;Gu6iBvdvPvwAX96/j0+3d/B2bz8WUjNQb2mLXIKhgr8Z8AnCdGIKxjKzsFCnxDvbG3h7cw0NCXFI&#10;tbRCnokZ8s/qIPfHJ1Dww2NQvHkWxSc1kUkoTD13DhnG+lgozMWTgW50hgQh7tgxxPzwh8gkrJYQ&#10;Hitp6CjZV4lo54qTWsjj9RcSQntc3TDs6QOVsYmMoi49c056P0U6nXrCnkqAn/D+8f9VinKQGhpo&#10;MGC7P39ebhNSqyP2F/MTCZAEQxVBrkEMKxP0Gmg0NxDkBJR+K4TAJsKgWkzVoDQLL6YmgZL7NdCg&#10;Eyl5pLBPFQE5zTxGK99jkUNUTWkSSeZ5DJXm4RC3mCMphtCVAhz5HtYYnSewG6CYxyji/yikMVjI&#10;/5Cto4k8AwIjje0CU1MUW1ig0Jz31cIceTYi0b0tytycUOl1AVUB3qgjAzYnRqI/L+05GMaEIIRQ&#10;GJ4QjujkGKTkpCKnJBcVdVUoU5YjszAbcWmiZF4ykvhdcn46knLTEU+IjM+iAs3NRGyGCNqIR3Bc&#10;BLxC/WDv5QQTewsYUwnb8ORO7Kw9gr0RGBsE/+gAGeRRXFuA2rZq9E52YXp9TA73Xr67g4PHV7m8&#10;iI2DZUwSEgcXetA93YaW4XoU1wswDENySSRya5LQPFKN0ZUODC+1Y1IMp+5Nom1EBf8Ywlm4k/Qa&#10;Dsz1SBDsIWx2jLXI+YUiGGX58jw6R1tQUJMjh5GbelWyFF5zn5rA1kc464G6txEDhLmVS0tYvbIi&#10;8yt2jnbJ+YVb+9u4uL+L3vEBRCTGwJbKyJFwGBAWjBAqRp9AfwSFhyCnoABNHWJYdQCDPJa6p46w&#10;VoV2Am9tWxFyy+ORVhgBRX0mOkdqZRTywuYgLl6dxsW9abk+Pt+OgfEGjM61YnhGjc7BanQN1XC9&#10;iWDYJaFw8SKV5qU+rF3pl4A4vtSE7vEqqDpzkFkaioBYByQQqkVuRzHPUERttw4JDyqVU1cFcitS&#10;EJ7IZ+dpBhNbHWiZnIaZvRF8Qt1Rq67C1VuX8MnXH+EX//wX+O2/+jU+/OkH6BvrRWp2MrIKUiUU&#10;CjjMLU5HSnYccorTUE3ALqnKRXJOHGLSwtiOItjGwhCTEiG9kBXKQnQNNGFqkQA434/hsXZCYa2s&#10;jCESIQ8RDEWwifAYHoGh8BgeBZ8IBS7AUMw9VDc1SDAUHsOhvt+BoQg8mRwdkmAog0+sLeHvcwHZ&#10;z8HwKF2NCDoRUFhcmCXBMDmZUF+UhYGBNqyuT2Hv2jqhcEVGKIsE16sbM9w+J4e8W9tbUddQj6oa&#10;JSKi4ghVRvj+a29QXsdrbxzDaVp32gbGeJ0d2+snzsHWxQN5JVWoaWxFRl4xnDz8cIad7iktY+gY&#10;WVNsoWd0BIf2MCC8vRiV/LeD4XehUIj0Fj4XmbuQ24TXUF8OHdtQrJ8PI1viJDvV8xb2iE9IR05u&#10;KTy9gghf52FPwNVhR6RHUKiuqSK4HeD+w5uEltu4dHkTFZVlsLTk70+ekUPOXl7eshKInx+NJbcL&#10;cCb82dnbw86ORqKDC1yc3eHrHYCY6DiEhYYgmEZVpign1aXCwtIgVtaGeZ9HMD3Tg4EhNXr4TjY2&#10;VhMMkxAQ4CWDTmxtzWWaGl9fD57HE2ZmNEgNtOX8aU8vNwmq5eWlBLYKhEeEICUlCVeoHAUQikjk&#10;3/zm1/irv/oP+H/+n/8sh5Hv3r1L2Evj9RvCxtoagQEBMkI4NIR9ZWAQgvwDZCoZAbciYbVIMSOG&#10;hetVjVDVNaJWKeCP71UdDWsVpV4NFeGvvp7rDWo0EAIbG5sPpamZQNiKlha2/bZOtLd3cb2Nv1Wh&#10;tbkFI8MjbPNL2Nu/iuu3bsjqLHts1511dYihoouj4irmfa4yNEWtvomcGF9FkCugEks6cRJKF2fs&#10;N6vx7vw0rnR1YZPnfjw6jk+n57CamQMFgVAoUqHAhJewg+DfTjAUQ8ltBMEOgqGQNiq/Nh67nedp&#10;JRy2GVlAbWyJSl0TZLLdxrCdJvhGITA0A25RpXBObIRDggDDVtjHqZ97DGthG13zHO5eBYEvyndh&#10;8EishLwAhP+gYHgkL0CdBcHLMpLfvyQW4SLZ9XfFkr/5johjCHm+j4hQNg+vhDWBT4hVBMHuBTna&#10;/qKI4BJbKZWEwUq5FJ/F3EKrkMpDKOTSKbQMgWH58HKLhImGJY7/yVt465/8EHaEiNZ6Fe7fu4Nb&#10;twUY3sD9u/dx7/Y93Lt1B3duEg4pzx4/xU8ePcFcNw1/vqt+7MOyNQhGhKDqM2IoWJ8Apo1Mwlqx&#10;lQO6k9NxY2YWnz16hK8//Am++fAj/JzyOSHzZncPhqLjUWVuhQway2UEqOX0HNzrHcC7G+t49+pl&#10;fPHsET56cAdb7Esn2aeMZeWg0cUdBSc0kEMwLHzjNBRsn+VWNlC4uqAmJBDb7S14Z3kRfRkZiCUI&#10;hR8/gUQCYO7Js8/zJ2pzSSjk57QTZ1BqaoaFlDRcLChCm6c33w8C1GkNVHEphpfr9QiGBL160a9p&#10;aqHg2AmCowY6bOzR7eBEINZGBeGyju+VSlsT9bpc6hMO+U4IMBRzb8U8RZXwQBL6ZD5GkZqH90xA&#10;X5PYfk4HTed0oRZCCGwS8ty7qRLD2PxezWULwbFFTxhm5hSxNEELwU8MZzfKuZKESyE8p8g32iA8&#10;jiKARgyVGxpBSWO2iv1ClZEYSTBApTGf23kTKPg5V0sT2ZQsbS3kEG5zuF8G/0eKrg4yzxujyNbq&#10;EAxDEyIRlhSFqNRYAl4CEqnoU0iNxTVCqZcghrDo6e+J4OhgRIschBkxiM9JQjL3SaEiTcnP5HoG&#10;JR1xWYk8VgQhRABgMAKjwhAcG4GgmGD4R/khNDEIGcXJqO+swch8H5Z2ZnH59hb2H1zG3v3L2L6x&#10;hbU9UVJuSQaKLF2axczmOMZWhjBIwBMJqatai1DZki8rd3ROqGQ95JGlTsxsDWJ9f0YGnkSk+cMp&#10;wBKJ+ZFQdlaie4pgNd+D3plOrO4t4PqTPWzfXMcMgbSLcNgxrMbE8jAml0YwtTSO+fUZrO0uY+PK&#10;BjavbmHn+i7hdQ6tAx1o7FYTvJZ43dewvreNpq5W/s9QuHhfQBCVTkh4sFREQUEBVFI+iIuLRgnh&#10;Q9VSjckFQt5CPxo6KlDbUkhgi0VCTjCyFDFo6C3n/+zGBoFw/84qbtxdx+buBEamWtAzVIuO3kpC&#10;VDVaCXX1LXlo43JkuoHXTNhda8eSAMPdfl7TIEGxE+PLzegcr0QtwTCvOgoRqe6Izw1BYW0Gtwkw&#10;VPAeVhKKc2T96OjMMHiFucLU0QAmjvqEe0u2DX+U1OYTOJfx2S8+w6//4jf4zV/+Fr8iGL790dto&#10;7Gog8EWjuCIXlXUlcplVkIKENCqIcG9EJ4QgM194oQld/K60Kh9lVUUoKs2DorKEIKWglKGtQyXz&#10;2Y2MtqOpqQIqVQXaWhsxPj4ivYVijuERGM7Pz6O0tFSmqxFgKIJPxNzDxgaVrG4iAHB0sE9CoQhA&#10;EVVPxOeK0iJ4XyCIONgiPMQPuRkp3wFDMZws5hhm8x0QHkNR+WRoqJNwMiUjk2/e3sXuZbaLrVlc&#10;v7GD+w9uYG19Cd09nYSkGjmfTp8v60la02+9dQqnz2pCi52NHjtkDb7QP3zrOH701gkYs5NMTM9C&#10;U1s775sKAaGRsj7xG8e1pcdOz5BQaCTm/x0GhxgILx7XDWXamt+Xl0HxSF6GQiFyCPl54Mnv9hFp&#10;aWx4Dkue1xz6FA1auD/40QkcO6UJB2dPpKTnIZaA6OzqBScnN2jQyn6LHWdoeASf2yiWV1axtLxC&#10;sGmXJd7EHMJTtMYN2EnZ2jpAlH8T8wxDQsR7EcJjuEqPoghKMTIygbW1HSErQM7Xc3R0JOQ5Izo2&#10;DIqKArS0KTE6LryFQzxXG2pqi5GRnog49iuJCdFIS01EakoC0gn6+XlZyMpMRTTfxwB/L3jQUHNy&#10;siWcuslgmOqackTHhEOprMazZ0/x61//Cj//+c8Jhr/BX//1X+O//Jf/IqPchTHiH+APC1rZXt5e&#10;CA8PkxIWFoqI8HCEEmDFULq3tx9iYuJkTkIxd7ChvhlNhH2xbKhvYZts5ec2KQ2N/NzUKqVJ3QZ1&#10;c7uUo/WW1k4aQ91o7+iRXsNmdQs62zsIwjRspyaxyfZ/g8AqAgSurK+jKT8fMZbWSGfHX0apNqFS&#10;MBGVTkRFCSOUEt6Tz5xFFveZr6vF53dv4YtHD/HpnXv46vZdvLe4gv7YRORq6FLh6UGtY4JWDQN0&#10;Eg47Dc2g1tVHKxVJu4GhBMI2Kh6RrqbTyBQtPHabUHjct1RbHylUfNFsW9F+cfALy4VrdDVcCIWO&#10;cS1wEPMLYxtlmhrbmDoCYt0rYU+IiFyW0ctc/xb4Yrj+CrGMJgi+JN8BxCPgexEIn8t34O+5fLvP&#10;i98LoIv6rlgQ4F4lr/L2vTwsfCQ2kYdiTcizCq+QItaPtr8o1pGEQJGGJrICdpEKuRT7igooZkHl&#10;sAkuhwth0ytCQeMlBV62vtB/XQun//h1aP7gGJLDo7HMti0r/Ny8zrZ0C/fZnh7euY8Hdx4SEB/g&#10;3t0H+ODd93Hv8lU00eAJ0dBC7IlTKOJSeMtUhK0mtpNaDUOUEGySCE/ZdvYYra7Ex/fu4qsPP8AX&#10;H36Mzz74GPuLy2iIiUWumRWK2X6yCYZFWkZoDwjHCo2oZ1ev4LP3n+HTj97DTz97Hx88uoN3r13C&#10;jcEBDMfEs20ZIO/Hp1B8XBN9noG4VF1H46Yb1yYm8c7uFXx0/RYuDoygOSMLVf5BKLO1Q5G2DgpP&#10;8Txnz6Dg3DlkaWggkddY7eaByzTEbvb2ozUyBgnntJFy7BQUov2LIWUx9Ev4UnKpYL+d9qM3UEYD&#10;ay0xFctxSSgmtOWxz1MRoOp1zqFB+yzqdLRlJRcR2CLm3lbxd1UE6ApKOftAxclTh3MU+VlEVtdp&#10;ichpAX/ahEMdNND4rtc0RM1ZPVSeInCLQBsJh7pyrmSrrpjzS2OM19UsvJmE0kZd3cNhbMJsI2FT&#10;Lb7jNch5wLzeJva5jXxnVQTdOn1dLnW55Ln1tSlaqNA6B4UQHS2U8zgl/I0Yks4l+OaJe8fzSDCM&#10;SotBdDqhMDOekCKALxVpBekoqCxEgSIfUVSQHgEe8BYev+hAOQwsfhOfJfZNl2CYyk43nYo1rZCQ&#10;mJ8qq5dklmTJ2rACOANjaF1HeRMqw9DcV4fFnQlcf3wJt59dxc2nV3Dp9iYm10blPEBlewXU/SqM&#10;LPbLpNRzF8cxvSkqjfTLoBL1QA1ESTf1QCXBh0Cx0EZpx+R6HzYOZuUcw5zKJL4cTohMD0BWRRrq&#10;e5USDocW+yQQ3nh6VS7XrixganUEA9NdXI5ig0p/9+Airt25gv27e9i9sYt1wuHw7IjMTZjD+1FE&#10;YB5fmiIY7hOYNiUYRiXHwTPQBz7B/ggKCUBIaJCMyPTyckdsTCQqCNhdAy1Y257F9NIQCitSERzj&#10;Bv9IRyTmBqO6NR89kw2Y2x7GpVtLuHl/A3vXF9E/Uo/iciq8klhUqwRI0NohELYSinuHazA22yTB&#10;cG69Ays7fVi7PIBVighAmVpt5X1pkHBY087nUxKG0GRvxGYfwmF1WzHqOitQqBTfJXB7JALjvOER&#10;5gL/GC9klaagbbCJoLmERx88wFe//Rq/+r9+LeWbP/8Zrj+8jtLaEsJjKHKK01FWLXIeFiK/NBNR&#10;8cFw9rCFk7sNIuKC5DYBjtX1CiiqipGTx3aSmoCQsEAEBHkjle2vvbOOYNhBMKxEZWURWlsaMD09&#10;IZW0CEARcwwFAC4tLcmhZAGGH3/8sZxjKIaSj8CwurxUeghF0ImIRhbDykJE8Ikfn4ebsz2iwoOQ&#10;l5ks09QIOBRy5DEUy5wcUZkiFhUVhZiYYDtcHJNAKMBQAOLW9jz2rm7g8pVNDI/0o7yiVCZ+NjOz&#10;wI/fOA4dvqyu7IiiaCknpqQjKi4RDi5u0BLQeE4LOoQhn8AQlNcoCfnNSMvJJbTZ8ztDwt7h0O4h&#10;FP6+l/B/Fgxl0AlFzDUUn8W5DE1tpYdQ10CUxjOCho4xztGCff3YWXzvh8ehxc4pKjYFOflliEtM&#10;h62do4ws/t73X4MuO5Wg4FBk5+QhJzefcBckt504eQba7GC02XkZECosLKzg6nqB70U4DaV4ApZI&#10;ku0BK2sbaOno4tSp0zh7RhPHj50kUB+TeQ8tLE0QGOSJ9Mw4WV2lp68Zza1KJKdE87cOcHNxQHhY&#10;EIEwEVkZqcjNyUBZKSG/sgyVfB6FBTmIpKHm6GiDC+7OMlI5LT1JgqHIXyjmFf6Lf/HP8atf/YrL&#10;f4H/+l//q5Sf/exnaGlpkfMgnZyc5PC3KFEnahcf1TAWkCjyOfr6+sv/I/IQiqHkF8FQQOERGKqb&#10;2lHfQFgkHB4BogDCIyhsbumQYNja1iXhsLWFkNjajh4qwb7+XoLhBDZ2tmUE6b07d3Fxbh6VCYly&#10;fmGmmJBuaPgcDA9zGNYIMCS4RdMIiefnkYoKfPrgPn71ycf49Sef4pfvvIs70zNoDApFqhhO0xXJ&#10;rM3Qqm1MEd5BKiUqmN+Bocm3YNjB47VQkbSK4S09YxRQiSVpGyLK2u1wfmFoLlxiquH8HAxl4MkR&#10;GMb+7wOGf6v8PcHQkvK/DgzF8iUw5GdRG9kqtBL2lAthlfAKKYGPewxs9e2h8WencOqPfgxrLT7b&#10;GhUOrlyREcc3b92Qia0fEAwf3L6POzfu4fat+zS+n+Idysb4JLI8fRBy+ixSz55DmaYWoYigQaBS&#10;E+7UeqaoZLtJOsXvz5thlH3yRzdv4hcffoivP/gIHz1+G2t9Q8iwd0DkibPIJ0TmHjuDzOMaSGUb&#10;qwqNwMXxcXzyztv4/NMP8NnH7+HLD9/Bk8sXsVRH/e7jh2ItfQmGuW+cRo9HAO519eFzXv/PHj/G&#10;l0+f4efvfYiPaeg8Wt/EQW8f5rKyobK2RdabbyLv1CmorKzRExiADhpzc2UKvL+6hg+2tjFSVIpM&#10;K1ski0APQmMB+zrFWR1UsR0XndJCBoEx7rU3UW1rjxt1DbjdoEYe36fk1wmLBE2ltiYh7xyBUJcg&#10;xndOh+8fjaVS9u11JmbodvVAA43/wpOnUcV+TcV3RORhrBXD1gTsBgHXBEDhKRRBNhVn9VF+Thcl&#10;x89AQfis1+Rx+X61sC8WBlgbj60mlDcR8hoIpioBpOJYIohGpA8ikDawHxUBMUJEkIwASLFvgx73&#10;JRQKUREMa7QIyYTCGn096WGsZF8hg2Wos0SdahHMI8EwPjtRSmJeCoEujXCXgYyiTBRWFUFRq0B2&#10;URbCYkMIPh5wD7wArzBPAkTwIRxmJxFs0pBESed+2YpcZJVlc5lNsMhCTHoMoTAQfoTC4Dgfbk/C&#10;8HwnLt9Zw8MP9nHwaAdLu5Pon25HeVOxTDgdlRGCpPwYFNVmSw9h14QafTMt6J1qQcdYPVqHlWgZ&#10;qkZDrwLdhKnJ9V7pMRRwuHR5HAu747LEnH/MBfjFXkCKKAfXWYn2sWaMrgzK9DXCY7h+bQmL29MY&#10;WxwgADWif6oLO/sbEgiv37+Grb0NjC+Mo32wA/kVBUgiMMdlJiK7LA99kzzOnUMwbOvvQlZxHgKp&#10;hFw8XOHr74PAQD9CoQc8PC5IMFTWlWNsuh87V1cwuzKC3NIEOHqZwiPYChklUegYrcXoUgevfwxX&#10;767i4M4qZha7kZUXCQ9fCwSHO6K0MhnqjhIMTdRjdLoJI1ONGJ6qx8RiM9YvD2L3+gQ294YPvYVL&#10;akyutmCcMrLUxPtWwfubDr8YF3jxWAl54RIOa9qoRJuLUdaQj4zSZMRmRSCtOBGKxiJ5PzavreLh&#10;T+7h7Y+f4sOvPpJw+It/+St8+ZuvsH2wg1w+b/F8M2kIVNQWo7lTxWusk0EoKVlx8Am6ADcfB0QQ&#10;FAUc5hZnII6GhrevFyyszXFW4wwMDHUQHOKDpuZqgmEXwbCKCj6fCrUOU5MT0mMowFBEJYsh46Pg&#10;k46ODnzwwQf4y7/8y+cJrhtQmJuN2qpyTIwMYnVxDkN93ehsVUswFNsDed4LBIqYyGAJhmJuoYBD&#10;sTwCQ+ExFGAoyuIplWWYnx+VwQ4SBq/RmNiYxtRMP5V1Hzq71MjNyyAQecughjNnzsDU7DwiIqOg&#10;rK1Db98AOnp6UVFTQziMg4e/PxzcLsDhAo0CAkc6AbmhtZH3rBWxySkws7aHrpEF9IxEuhgbLm0l&#10;IAqIMzITUcT/42D4Kvk2IlnAIY9pYGzL81gSBI24NIc2O3tDU2vpJXR194OjKw0Fn2DpMSwtr0Vx&#10;WRV8/YJgbHwep6ks3iIg6tLqdCH0iVx+IphEV8+QsKfHpYGMNj53TlPCn6gl7ODgLL1sAibF3LzA&#10;wGDpLTzLfX78o7fwp3/yQ/zpn34PP/zhD/l7LbhdcISHpxMh2x7ePuLd4r1ztOZvxJC2Fbw83RBE&#10;gywo0FdCYEpy/HOJkxIa4g9XPu+gYD8JhSLxdUJCNLa2Nthu/i/KX+DP//zPZd7C/+9/+2/SYyiM&#10;jaKiItg72Es4FMAfx2cnahfHUAQkRkRE8PqDERAQKOdPityDIrCksaFFgqFYCigUQCikWd3xe1D4&#10;otdQQOGLYCiko70HnR3d6KeyGxjsk2C4fnELd+7fk3PAFgZE/kJ/hPE+5xLcRLUTpbEZVMbm7OxN&#10;ZGefS8WTxg6/0j8Aaz3d+Omzp/jsJ+/i859QAb/zDm7OzqE5OlbmVyvW1JPpalr1RA5Dk0NvBY/x&#10;XTA04WfuRyXSSiisIRjkUKHG65gg2s4Lwb5xcA/NgXNsDZzim+EQ23wIhqLiiQRDFcHw1VAo5H9r&#10;MIwk3P0PyqvA8A/Jt9D3dwRD28hyuTzyGtoRDoW30D1UAY+APLjbB8HwpAGOEQpP/fHrCHL2wsrk&#10;LB7TQLh37w4Oru/Lqie3b97Areu3sH/tJu7cvod333kPD2/cQg/bcyABI5zveAHf30otbcKHHpoI&#10;La0EFpFPsIrQkkUYElVB9miof3qwL+Hww1t38Nn9R9gfn0KhsxviTmqiiNBVSvjJPqmFmOPnCIzO&#10;mKYB9gEh9fMP3mPbfAc/eXQHqwPdUAT4I0WLbfuUNqHJAHlvnkORjimGUzJxb2YWXxIMxXD11x9+&#10;zLb8Lj48uI599rVTaRmoNrdE6muvo4jXNRQYhJv19Xh7ehrvbW7gy3v38AWNqxsLS5ivq8dIagaa&#10;XDxQomEg4bD0nD4KNfRQIIJjTC3QHhWDJwTkZ5PTKKJBHPXGW0g7dgwl7OcFJDfTMGswNEPpWW3k&#10;HD+LzNPnoGY/uF9Zg7GoWOQS2HLfPIXqMwQ0wmMdDWWRm7Feg5819FFH+KsiJCuNLdFm7ybvZ/4b&#10;x1HLeywSfIsh6BYdfRpiomKMNhq1xTMg4FGE97GK5ysjxBa9yWs6dhwqTUK7nr70LgpRaxM+dV8E&#10;QzFPUlPOlRRzJOv4btfwHGKOcZ2eEWrZd9fymUswTCIQChFQmFqYTsDLQGZxFoqqi1HdWIVqkV6m&#10;JAfRSZGEAH8ExbFDSgpDNMEwJiNeDj+nEyRF1Y+SuhIU1hQgrzKHwEgwiPCUnsKoVMIeIUfZVozF&#10;nVFcf3wRt9+5hOVL42jur0FBdRoScmmNpwcjJMkXwQk+CE32kUPCKUURKKpLR017kRxuFWAoImtF&#10;AMXgfCs2DmaweGlMwuHsxSHMbA2jorkAwYmeBEM35Cuz0Nhfh5bhRukxFPMLj6qfLO3MYHJlGO1D&#10;TRie68WdJ9clFC5tzUPd1YCcMv4Pwm9kcpSEwozibCjqK9Ez3o/t65cJlmvoGx+CsrkecamJsHWx&#10;l2AYFBwAX0KIqA0bJeY3VRRhYKQN6ztzWCWMipJ2JcpUmX6mSp2LwbkWzG0NYHVvAjsH3OfiCOqb&#10;C+HlbwUzm3MICLXn5wL0DikxtdCGqUUx55DQPFBJeFXj8s0pXLk1g4XNLowuNGJkvgETKy2E5jZM&#10;ExTHVprRNlyB6MwAdhwOCE3yQXJhFErr8yQcCs9haX0B8quz0NCjlN7aS7e2cOvpAZ589BD3372H&#10;xx88wac//xzf/PnP8cnPPiMUr/P+5MIn3AfxbAvCIzhK+B2bGURnf4vMa5iWkwCvAFf4hXggPjUS&#10;kfFB8PS9IBOoHzt5At9/7fuEBg2CoR/q2c56+1pQX18hPT7NajGUPCbnF4o8hsJjKMBQlCkTeQyF&#10;V0cAofAYHlU+EWXvlJUKOXR85C0Uya7HhvrRUFv9LRjGRoUQDFNQVsjnWZQj5SiPoQhCEfkLBRiK&#10;Ie2VlRnsXFqWkcliCHl8sget7UpKLRqaKmUQhKenKwwN9aFPKywsIoyGQC3GJsblEGBLexuy83MR&#10;FhVBMPTh/fCV81BjkhKkR76d92p8bgy1TfXwpBI/R2WuQcV8TtuUYgZtfSvpQXwVFAp5FQAeVTZ5&#10;WQ69hodRyWIfPSMbaOmbQdfAHO5eQXC54CehMCQiHjHxaUhMyUZaZgFyCxQoUShRUa2ScJOZlUNQ&#10;84UOOxExZGzGzlh4Ei2tbWBMANRiR3bylIBCLWhoakk4PMtOUoPWskhXI8DywgV3GZgSHBwiE0WL&#10;ABQDfVO88fpxfP/7rxEqT8tk1Ta2Fjh+8g384Af/lOB9XM4bDAigoRnkC/cLzrC3s4KTox0/+8kh&#10;ZQGInu6ucHV2gAO/E/WTRaJr4TGMJxSWlBZIxfif/tN/kGAoho7/83/+z/jv//2/4z/+x/8oozMF&#10;CFpZWcHd3V1CYEJ8/CEcxsZKOIyICOd1B8thcVHrWOQkFMEmAgrVTWLo+HeeQgGFQl41jHwEhC9L&#10;Z0cvujt7MdA/gMFBvlMTY1haW8X+9eu4sbeHkSY1EqiMI6hkivQJaGJ+oYm5LHsnkgQrqGDKTa3Q&#10;FhSO3ZY2fLC/j19+/ik++egDfET58sOf4L1rV7FcT0POLwDlVG7VYl4T20K7gZnMF9ciwdBQguDv&#10;wJDrQsQ2I3PpMco4q484fXNEOfshwDcBbiG5cIqrhePvgeFhxZNDMPzD8wf/twVDMS/wJc+gkFd5&#10;EYW8CgDFMPCr5Fvo+zuC4e+gkMuwCjhIb2E5PIILccEzBXambtB87Rx+/I++D703zqIgOQM3L+3h&#10;2ZPHbOM3ZaqmW7du4Ob1g8Pgkzv38OzpM3z0/k9wsLmF0ugYeB0/hZiTp1HGPkkphkCFV0pLV3qU&#10;ReSviJgVAQ+Nnt6429eHezTkl9gvr7Z34d7CCmFtCNU0LjNoPIg5giJ3ZhkNkCSCUp6DC5Za2/Dh&#10;3Tv4nEbLVx+8i3duHxAWG5BsY42oY2dQyn0bDK1QdEoXMa8dR6aFDRaaGvHpw3v4+qef4otPP8HH&#10;T5/g2tw8utOzUMo+SMwnTHntDRSwz2l1dcc1VQO+OjjA148f4Yt3nuGz997Bp28/xae3buHZ7Dxm&#10;U7NRc94WOW+cQd4JbTQ5eWKc92qpvArX+P59ffsOPr56Fd2ZWShxckEZ+7oSglsZ+71qDV2UE/By&#10;T2ki5ZQG0mgw9SUk4r2pGawoypFOqIv9/uvI/OFxKE5qcH8dQp/wGuqgioZbCe9LjoBGe3espOag&#10;w80Lqa8T8th3inmPIk1OE6WZENjEvrOeotIWXj8t/l4LDXwPu2zseQ1ayPrBa1CcOEV41CNI6qCN&#10;EC+WauFd1DuEwloxpGygL6cESDgkfIoobpUIhuG6FD5fCYbJ+cmEwmRCYQpSi4TnL40AlIa8ilyU&#10;15WitrkaSnUlSmuKkFeeiewy8X0qkvOSCYWxEpoESJYoS1DZVI7imnx+n8Lv2ZFmhiFbkUIgLJX1&#10;coVXbPvmPG492yGcrcravQXVKdwvCIn5EUgqiER8bhjCCYQBcW6yOkdsdiDyqpMIe7kyaKJ1mJZ5&#10;XznK1TnomqiXYLh2bZoANCCHYifXB+Q8xOjMQESkB0hvYcc4LfkBlVzOXZzExv6yBMOt/RVsXlsm&#10;TPVj4eI0bj8+wPLFBdRQ4YfHh8A71AcB0YEIT+S15aaisLqEIKdE22An91/FxPIsBqdG0TM6QHgu&#10;gDMVkpevp5xjGBsbjcTEOBQV5kvP0uziMC5eWsD23uL/j72/gI4sy+58Yc+MoakgK1EpZmZmZmZm&#10;phCEFKFQKAQhZmamzFQyp5KpMrOyqKvb3e32mNr2PI/h+Xv2eNxg+r+9j1JZ2dWqdrdn5nsej7XW&#10;Xvcq4lLce+45v7MR2xdmMLfWhxH6/b3jMkwsdRBojWLj4hTWCZbH59WQyHIREu0C/3B7FFYmYnCS&#10;wHamhURJ52tEW181lF3lmFxqIyicw8a5EQxOcaSzjH6PCtNrasxsdmNpZ1DI+Ioa1coCxGQFITIj&#10;gJbBKKjJQC3XWO6VonVQAfWoStyfMzc2CQovCzC88+wWbjy8gZuPbuHZN1/g0+9/hvc/fY7l0yvU&#10;HkrgE+4Ld19n5JVmYWiiD30jXWhoriXQqYeirRFFFXlIzU5ARHwoXLydYGphTAP9Mbz97ts4duI4&#10;wYS10ORIG6pp0KS21lhFg6oMvT1dmJwguCIo5LJ47GPIpmTWGLIpuaWlRYAi+xhyuho2JbPGkNPS&#10;jA72iTQ1S3PTmBgZFOlqVAoZQgJ8RR7DN8GwqjRfLBkMOSqZhWsksymZwXB9fR6nd1awsjYlNIUd&#10;nTLU1BWhniZAqjYpmghks3NS4U6TAhdXR2Rmp6OtoxUjY0Po7O5AKbWLkKhQuHoRsFmbw9bZDkEE&#10;wnmcR7FDhq6hVgwxbPa2EWCn0fdOOE6dxlENFkNoaJtB19D2FRz+LOz9MmDI37GP4T4YGpjYQ5tm&#10;4lZ2bsjJL0NCchacXX0IEIPg5hEgINGNOnYPnyD4BoQjMDQKJWXUJ8iVNNlpoAlQLEzMrITp3IjA&#10;QZc6GQ1NXWic1IUOzfgZBk9SB3r48FF84xtv4atf/ToB3lt45513RWBKaGiEAKviIpqUFFcS3MXA&#10;yNCcvj8kzMkODjZwpPulraNBx3iHwNtAlO1MpncrLDQYVpbm0NbSgI21JQFhFPJys5GSnCg09Xa2&#10;1jAzNYa5uTG8fT0QFk4TmNR49PR24vvf/x7+23/7K5HQmtvPj3/8Y/z93/+90D5z+woODoK1NcEy&#10;gWF0dPRrMNzXGO6bktlnkmshs38hRxy/CYZvagvbWrt+RjvIsq8hfBMK+XsGw+7uPgzQwDQ4OEBt&#10;aRgLywvYObuDS6dOob+uHgkE4Ik0OHCCYC53x9pCBsN6un8Mhs0u3pjMzMO9qRl8eusmvvXsfXz0&#10;8jk++uRDfJOWv0UD5AfbWzhdL0WPbxDkhhbC34lzGbZygmvWDO6D4SsgZDBUm5qhk8C+w9wWtbRd&#10;Fg0qiTTBiPWMQFBgKtwii+GWIodLigrOBIWuyWxG/tcHhr+Uj+G/ZjCMqYF9RDXcoyTwi6qEX3AB&#10;fNyTYK5tBY2vHsHbv/IbsDeyRI+yFY/v3MHjh/cFGF65cgnXr1/FjevXcefOPdy7/xDPnz3Ds/v3&#10;sNQ/gBgra0Qc0yDg0UAda7oIDBk0WnT0hDaZI2o5JQtDkooAbKGwWASNVAcEoiY4DEP5xZgpKkeb&#10;XxgkHDHP6Y2MLVFDgJhHMCX1Dca57n48PXMWtzc38fDcDt6/fAFL7Srhs5h6QouA1BSN+hxBbISU&#10;QyeQQP3LUGUlXty4im99+iG+/elHeHb3NmYJMIs8fJBE+2TSxLJSUw9FGtoEpDrojkvE+ZFRPLt+&#10;Dd/84DlevngfL99/jPevXcN6axtaqU8rpwlR3iEtlJ4wRndILC7SO/hi6xQ+vHoN//nlB/iA4PXu&#10;+gYu9Q7gdI0UXd4BKCFwrSDY4xKULa6eUAaGoiUuAWf7evHy7DlcpHe32scPWQSPuYe1UPLeSUgI&#10;HqVaeqgjKT2miYz3jhEk66GT+tH73TRO0fuaeVwThRqakLJmkDV+DHcEfkptHXo/dQnQdVFBfWPp&#10;SQ30e/viWmkF2l2o/6Y+s+zwMfGcWqhfaCMAFc+LIFBhSCBoZAipiSGUVlYEh3RfCQBZK6nSN0Er&#10;Qb6K7m0rCz1rAYZJ+YnIq8pCZhnNqAuTCBDTRXqRvEoCodpCgsNySJVVBIe1kKokkLZWo1ZZiUpZ&#10;OUFkFhKy4pFVwsmXc5FdlkEAlYx8Ol5ZA5uW04SWcIogaOH0MNYujOPy/XUhp67NioTLRXWpyC6P&#10;R35NKjLLCaZKYmg9BWWybEhaCoRmUNZVAeVANTrGpFD0VaJcno24nCCCwwKsEUydubn8yow8hsn1&#10;AajHFPRdCQpq09A63IzuqQ7hZ9jQWUvnbMPU+qgIQuHAl53rm1g7t4CFbYKIhWH0jHSiRFKI4Gh/&#10;+BH0RCRFCjBMK8xEaX0F/X4ZGtuboOzhoJU+dA71onukH/LWZsSlJMCL4NDX10ekxOAUGZ3qNkxP&#10;D2N1naCPzjE524PRqVbMrvZiZrVLQOHUSic2zo/jNNd73h4mUFChtaeG7nkJlJ1V6BtrwuLmIEGh&#10;iuBPQecjgGotRL0yj7bvw8VbnH+QQIogcWK5DTPrnLammyCvD8tnh4QsnB5Ex6gMSYVRcPK3gHuo&#10;HT37KBTXc/LrWows9oua0ttX10RN6av3LxIMXsfuk1skt3Hn/bt4+PIJvvn9b+P+80doH1AjJj0e&#10;nsGecPNxQmCEL5rbZWjtakYauxDEBqFaWi7K5nX0qlBDE4dYupfObk4wMjHG2++8DT1qsFxxJy8/&#10;k2CDfQvLBBh2qlUYHhrA2OioCDzZT3DNvoScrqaSOofW1lY8o46MB3YGRLmcIDQvRwSfMBhymhoW&#10;Nimz9lApb9jzMXRzRnICAU5+ltAUMhSysKaQNYb76WpyclLomDU4fXoVZ8+vY3Z+mAZoGrR7FAR/&#10;MUhNj0IzTYQGhjpQS9cdFR2MOAJODqyRK6To6FJB2dqE/OJcBEUEIiDUH6ExoQiLC0NiZiLK+beq&#10;aqDqaaTnqybpRIOyHtkEpkER4TCn2fFhmol+g2ayx04aQ8fAGnrGe4DIEcQMdSKSmP7nAJU9+Nv3&#10;SXTZ2+6ViAAWEjYh6xuzBtJRAKKekS1OaBoLTWF1rRzhUYn0nY3wMdSgzvuohh4OHdXCW++dwFvv&#10;shyHqTkNGJGxKCVALCwqQ2hYJBxopm5CHeQx6uy+9vV3CeyOQJM6vxMnTkKHOihtGkzee++IAD6G&#10;RD19A1ExJD09U+T/4+TQebnFBHfJcHX1ehWYYgwLCzORlJqXZmZm9F75ityIEeGhcLC3oWO9S3II&#10;Tg52tG80MtJTER4WAns7G9rfEOZmnOfQno7hCnsHa4K5IAL9ZZGa5q/+6v8nopG5yslPfvIT7grx&#10;+7//+8JFgbWFHAQTEhKChPh4ZGTQJJigkH0MGQ7j4mJFyp2oqBhhRmZtIaecaVWpCQIZBPdgsL2t&#10;Gx3tPUL2IfBNYX/CfdmHQgZIdUcP+vuGMDw8LGR8YgwLi/M4e+Y0tufmoMgmACZgy6HOnaORm0y4&#10;dJetEBkNwFKOUuQ6yIERGMwrxFijDKenZ/DswX385rc/w7M79D5vbeHR4iJuq7vQ7x8KJe3LOd/Y&#10;jKymdTYbvwZDAoE29l8yNqIlDR70fyMN2iU0YGfpWSKZ2lKUdxRBSYaISHZNIxgkMHRKpCWBHpuP&#10;HZLke2CY0PwaAH8ROQgKWX4eGH5R3gTCX0heASVDIaeUsSYwPMhkbBVTJ8QyuhbWr0DRLr7xQDD8&#10;MmEI3AdBx3gpnEgc34DBN+VnwZD2oX2do2vgFVmF4KgK6k9z4OUUAc2va+DYr72Lk28dQZR/CBam&#10;pvHhi2d48vi+iGy/evWyWHJC693bd3H/wUN88vIlbp+/gMaMLEQZGCKNJnkVNMHjoAyudcyg0abP&#10;ZkojtHAABLUD9mmtp0lKg4MzKm3sUGBhjTJ7J8h8AtEZEoUun2DILGxFXj72x5MamKHayBr90cnY&#10;qG/CfL0Mw5VVGKurwaXREWwqW1Dt5omMo5qQUD8k1+fyc9YoYs2crSNWmxV4TgD58ZNHeH7/Ll7u&#10;7mK5oxO5dM6koydQwulq9IxRRdecSYBVYGUHdXExHly6iE8+eIaPPnqJZ08eYm18DBWh4UihbfO1&#10;jFF83AAlBIaVtm4YyCvCg/VNfI/Gl89evsC3aSL12cMH+HDnLK7Re9rlF4Iiur7ykzpooONPpWZi&#10;t38Qjzc28PjcOXxy7x4enKZ3tbMbM4Vl6A6MgtLSGXU02S8/fALV2rTUN0Ih3b8qFy8sVNbhk7Vt&#10;nG5QIMfQDNFf+ToKDx8RmkEl3WsV3XsZgS5rBNmMnUvfFelqYy41FR8ODWMwKhqZx46jlH6vgo6p&#10;IDBkOGzR1SP4M4CcxttSbS3I7e0wGBCAZht7SOj7JoJCtgQIKKRrYmmj5y3AMCYznKAwBanFSeBk&#10;z4kk0enhyCpNRREBXkV9ASTyUtQqyglEKgiKJFB2N0LZJaPPK5BXno3I5HDEZUQhOTeW9iOoq8+H&#10;RFGE4roM1KloJrHC0cAT2LlFMLa7hIt3V3Hmxjy4RFtxXRpyKhKEzxvDXIO6Ai0DdUIYCtmXkKVr&#10;UobBBRVUQzVCi+gWaoWUonBhTj51fRHb1xawcn5SaAw5MpmDVPh4rDGsa6dBrJ4GfE6Y3dNA5+0Q&#10;0c4Mhqevrgtzcs84zfS75ARiTaiUliEuLRpB0UEIiePAmTDEZSXRdeYTEEvQ0CaHrEOJpk4V6pob&#10;IW2h/1sVKKkqQ3BYMLy8PYSPYXR0BEpLiiBtqIKsqRyVkhzkFsYivyQOkoYMgoFGjMwqCQ7bCfAG&#10;sHJmWOQmnFntw/iCGhOLnZha6qb1DgxNq9DWRyDRW4WW7go6by7d/yyMzauwcW6U9uE0N31Y2SEI&#10;JFjkpNdztFw5x0A+Ju5/96QS8blhMHXRgZWHAcJT/AnMs9E+rCBwnBZaVNamsly+ewHX7l/Bmaun&#10;RWT2rcd38MG3aIb26UtsX9xBYXUJQaEXPII84RXgIeCwrLoICgLnrPw0BIb5IZ6AukFRi55BNbpJ&#10;GprrkJmTgcDgIAGHFtaWtO6PrOxUNNJ9lRJINjXVoKe7naBwWGgMGQq5VjJXomAAXF9fF1HJb4Ih&#10;A6OiSSbAkKOP2ZTMULi+vPAzYOhJYMgaw30w3IfDN/MYcuWTgoJ0kRZlZ2cdFy5tYX5x9DUYZufG&#10;ISUtAnXSYhFRLakpRir9Vk6hIlPUobOnFcNj9AynhtDV34F6+k11cgkkBL1V0grUyKohU0nR1qtA&#10;71gbRuf6oB5QorqxnCZi1aio5WwAaXD29IYWvbzv0Izz3aM6OKHFvoB2BIBOBH8Mgk57gSTsO7gv&#10;r4JL2DeRoZABUp+AUs/IRsCjAEoux0dQqaVvBW0DC/gERAhzMWsKT9Jgz0DIcuS4Dt4jMHz7kAa+&#10;+o0j+I2vvUeAdwK61JmaU2fv6OSO4NBIkaInMjIObu7e4ru3CQy/9vV3CAANRVoaP79AAYJubh7C&#10;hBwYuJf8mv3zWFjzxmlwXF2oLXlxUm1/8f7siQ9BmosIBGGfvijqBF2cXaCtpYmvf/WrOHrkMNzp&#10;+6TEBCQSxPl6E1hS2zLQ04O1pQVcaSLi7u4EW3tLEXhy+fJ5/PVf/z9CfvCDPxAJrRkMWThhOucv&#10;ZDDkyR1HIbOmMD09HclJ1D8mJAjhgBSuipKQkCTMyJyvkPMRsqbwczj85cCQ/9+HQwbDnu5+9PX1&#10;Y2BgQIDhIoEha8FnurshofMn02BRRIOLlDr2vSok1lCYWot1rrZQbWSJCktHVBBolwQEo40g/vrm&#10;Nj588ADrBJvtefnoSklDX3g01HTvmw3NIRdgaIY2OibDX7up6Z62kNYZDPegkCs/mECqZ4JCbRNk&#10;GNogwd4b4b6x8AnLhkdCNVzSlXBMbSEYbH4FhvI9MCSgc/zfAQxZ3tQYEsAdBIacbuY1GNLyfz0Y&#10;/rS2kLdzovO6RlXDh8AwNKIEIT4p8LYJgB6D4X/6BkwIXkpz87FzehvPnz/Fgwe3BRCytvDaNRL2&#10;Mbx5Cw8fPsbHT98XE4giatsRx48jl+ChhiYfzdTOVGzSZDBk/zWu/mFoTHDIyZ334FBhbY96KxtI&#10;zG1QR5PaZidPdLj7o83RjWDQBA3sN8dBGjqGqNIhyPQKwFBcKlrColDt7Y9q/wAMZOdiPCsPtQ4u&#10;KOLACn2CT2qPCmqbVdTeFJ6+OEMTsIdLi1ikCdwavRt3Vmni3tWLeh9/5GsaCPDkGse1BqbIPKqB&#10;fALV/rIyPLl4AZ89e4pPCQ4ZKJf7+pDv4YkUTT1UUB9Yo2dOYGiANALQUu8ArBBsfnj3Dj778AN8&#10;6+OXeEL3aq1Djc6EZNRY2aPsBEGzlj7qLK0xnpqG26Nj+OjqVXq/7uNbHJn97H18ev0G7o5NYjar&#10;CO3OPgSGBig/dhJKuj/jMfFYKa/CVnMr7s4u4XtXb+HawCjkdD/KLG1QTZNniZYOuB40u3VwdHOd&#10;jg5qTUxQShO2KidHrEmq8Z3tLUwXFCFdRxfph4+hiq6Jy/0p6X5zQnoZPatyPV2Rnqadxt2VnDy0&#10;0X0sonZRSbDJuRE5lQ77DXca0jtPSwGGQfG+IuijrLEQpQ0FKKjOQlJeLDIJ8PIr0lFSk4PKBhpA&#10;5SUEh6WQtdGg3CuDqluGqoYSZBQkIzwhCHEEk9klySiry0WFNJ+Ok4rUwkhUynMwtqwm6JgWULh5&#10;mU2V1MnR/+rRRuRWJSK9OAbVyiJwDsKhhU7hL9g92UxgWCXgkE3IA3MqjK0S8BEYsonZxEkDHmE2&#10;wqTM2sLzd9ZFuhoGw9HlHnRNKAkyK5FRTtBbkoikwjgBhs19stdaQ45KZihU9ckJ9iQCDLuGOtDe&#10;p0JxdQEBbyT8IgOow/NFFA38qYUZ4CCb4toy1DQ3QNrahJomqYBDZWcrmttbBPiwb6G7uwsNhq4I&#10;DvKHrx+XHbSEo4sRfANtkZUXTrCQg76ReowT2M3Q71ogkGMwXNwexNRKD2bW+rB+bpKgbEYks+Zq&#10;KEq6H41tXCKPfUDTUFyTJLSHA5NNaO+XEDw2i0oonPR6bqMXM5u9WDwzhNXzDIaTdG/VSMwPh7Gj&#10;Fqw8DQkSOSKaTfz9AgpZVs8viMCcaw8uY+faaXQOq+m8KuxcvYBPf+vbePrxCwxOj8EvIhD6Vobw&#10;pnsTHhcG3yBvFJUXiGoo5ZJSpGQmIiohAuk5qSgsy0NNQzWaVDIoWqjdSCoRnxiHuARqZ1mpKK8o&#10;EP56SpKOdjn6+zoxPjaE6ekp4WM4OjqKDZqNPXz4EFtbWyKPIYPhvo/hvimZwZBNyexTyGDIOQxZ&#10;3gRDTleTEBtOYJgtgk724VCUwivMQgnBYRldL0t7e5MAwyvXzmBuYRR97DvZKUNZRRZKyzOhaquj&#10;z1R07bUEiWVoJpDs6W/fK+k33ovRiT4M0Hp7j5LaRqNwUWiipbKTJxL1kLfVonNIianlITRx7e7s&#10;aBRW5qBnhKCipx2F5aUE3YEiD+JX3j5MclyYlxn0OJrY2NwRljTDtbB1JSAksXaBmRWbjD+vgWwo&#10;wNBOaAcZChkIjUwdoalrgRPaZrSNPaJiU5GVWwIrWxehITxMoqFpCE0dYxGlzNHKJ+j/wwSKZtTx&#10;W1raQUvbAEePacKC1sPCY5CSmoWEpHRq+yEEjXYEiEawMLdGcHAokpJSRDoaD64t7OlFEOhKwMj5&#10;B51hbW0LfQLIQ4cO0TF14eDgSAAYQtAVR1DGgR6cKoZTxEQJDZ2fXwCMjYxx+NBhvPPWOzDQ10cw&#10;3aNMAsyQoGDY2dhCW1MTejRbdrSzF+8g+yla25ojvyCbJhOPCQJ/JEzJf/7nf4Yf/eiH+Id/+AcC&#10;xb/GVerYuUaxI3W6ERHhwoTM2sL0tDRRtYUhkf0LQ8NCBRhyeiI2I7PGkMGQg07YlHwQGL4JgV8m&#10;+8DY1dm/F4DS1S0q/ExOT2B5eRFrC7PorKkVA1qath6qqCNvIIhrNCKoIxhkkRlZiKCQOkMLVBnb&#10;IJ+AMZEGvlLfUGz3DeHBqTPoK6tAuo0d8swsUGtmDRU9U6UuDfbahugwJDAkaaGB/7VPIUOiwZ62&#10;UEXCtWPrqE3k6ZgjndpTojNNoP0T4RORD9fEGjhnHAyGe7D3rxsMf2r7fc3hzwk+YU0hw6EAQ/7s&#10;S0zJXya/FBjGfw6FLE50bufoOnhEShAQRWAYko8g52i4G7vA8GsncPzXvg5PewcM9vTgzt1bePz0&#10;AW7fuYEbBIU3b94gMLyGazeu49atXZGi5vndexhukCPBwhKR776HMnqHGglQWkg4kIH91VoNDUUb&#10;YK1hq4ExAaKJSNXSQm2o2dIWCuoPmi3tobSwRwst5aaWosKI9KQWmvh42jqoJxBpsXVCi7Mnqmib&#10;fGpvedSGax1c0eYbgAY6joT6vCbWTLLJ+iS1dQLFFg5YycrBdFEpynz8UBcRjSVpI840KdEWGCai&#10;mOUEhE36pqikfUQ6GoJM1kI+3zmDJxfO49GlSwSJl7HV3YNC6n9SjmmhxtBSJIwuOaaH5GM6SKff&#10;MF4nxcd37uA7H70k0HuO22dOQ0l9QSrBcDb9lmo6VzVdYyn1Pw30Pi7WS4W28NMXz/AJVyr6+GP8&#10;1pOn2J2YRk9sMqQ0SasmmCw8dBwtji7YqarBp6sb+OzSVfzm7Xv43UfP8M2L1wkOx7BTL8d8QiIU&#10;ZlZooHO00P2Vs8mX+rORyEhMZmdhpqoCu9OT+N27t3GOJouy0HBU2jnR+2yFSvoN5XSeRoLwCuon&#10;Ug4fRhqB4QD1Y3d6BzBCE8JcAses946ijEC1hkRGoKikc8m19PbA0CfSDcX1eUKLxuZETvpc01wu&#10;0pUUS7JRXp+PalkxQWEZGlsrRXUMhkMGxfSCeITG+sEv3B3RycHIKEwgOCQIy2a/vACkFUWhmaBu&#10;+ewozt5aFObjjUsEO1dmsHJuHO1DDSiqTUe+JA1N3XUYmu8msBvC+Gof2kdkAgw54KR1qF7kK+QI&#10;ZE5Vk5BHg4+bNqw89IRJuWdKiZ1bKyJdzcRaP/pn26Hsr0e5PA8JBbHIq8lCfYcEA/OsReNKKONC&#10;hmZ70NRZDwn9Nq7QMTDRLfIYsnBQAAfg5JTlIr+yQGgKq5tqRVRyQk4KwWwOyqTVIl3NyOwEZpbn&#10;MTk/DVlTIw1knCbDGTY21nB0sIW5uT4NqCfh6mGK1IxQNLeWYmSqGaPTCjpXhwDDxa1erJ8lMNwa&#10;wCgnsp5rJ0gcFmDI5e+4LvL4Yge6CARbeipF/eOCqjgC8RTklkUhpzQSCnWpMEszFM5u9GB2i03J&#10;IwSF4681hnG5oXTfDOET7SyCT/ieL+1MCyBkrSHnjmRT8o1HVzG5PI6UfPqtRVmYXp3H7ScPcPba&#10;ZQHCFk62OK6vhfDESKTnpiElKxl1dI8am6WihjKDYEFpngDDxLR4AsUkAY5NtG+7WiWWLa0Euyo5&#10;2jqaCLjk6OlppoGwDUND3RgbJUCeomcxPS3Maawp5DyGm5ubr8GQgZDBkDWHewmu99LVsF8hgyED&#10;4QoNpiwt9FxCCAzdnexFHkMuibcfkbwflcwl8RgOKzjIiAND1M3Y3l7GpctnMD7ZL3wKVW31qKcJ&#10;kaq9DhPTXZiZG9jLwTjehQlOjD7Ujl6CRbmyGiUVXHM8HtFJIYghScqKRWlNvnDNqJQWI6ckFbVN&#10;5UJjqFDXITjGG75h7mjrbcLk4ij6x/pQVV+DyPg4GBJkvf2eJr7+zgmCNx0COzPoGlm/AkSOYGb4&#10;s4aOgRU0afZ7QssMJ2ng1tLlHIr0uSGLjYBEBkTWPh7VMIKxGQ3sKTkiT6GRqY2Av2MnDQQU6hqY&#10;w5g+M6VO3sTcTqy7ufsgIiqeYDAadvYu0KMOy5QGBW/vQMTEJRHwp9IyWSzjYpKEDx4DlCcBIQeh&#10;HGKge4eDSd7C228fwtGjJ0T6GzY1Hzt2DLq6uiJ/IE+uoqLDkJqWSHCWKjR1wcFhsLG1h7aWNk7Q&#10;tlrUQTMIMhjGxcTCxckFRgYEtCc1YWZiCi93D3h7ucPSylQErTQ01uK3//N38eMf/5BA8K9E7sJ/&#10;/Md/FMLtaGpqkqA0VGgn2WTMSa5ZGAwZEBkMI6ljZhMz+xgWFlK/WFv/Pw0MOYchS2/P0F4ASg9N&#10;LsZHsbBE/ebGMlZnp9CYS/fT3hG5+kZoMDEXKScaWDNAACen/2X0fyMNtHU6Jqg1sES5kQ1STxoh&#10;h9rJTFU9bo5OYSCrAAU0+JVzqg0TKwI+c6hpMO2iQb6H/QhJWo1N3gBDWn8DDBUEjRI9E+TqWSDD&#10;whVJHhEICU6DV1QRXJPr4JT5CgwJ7NiMvAeG7EPIUPivGwzf9G8Unwk4/BIwZJ9CWu6blIU5mf4/&#10;CAC/TP5HwdCFwNAzqgbBkRUI9k2Hu5knbI+aQO/X3oXhu8eQk5QstIWP33+Auw93cXP3Gm7euIZb&#10;DIbXaf3WbTx+9ATffPEhbp3aQT1N4iLpPU05fgI19C6xtrCV4VCPI171CVIYVAwEGLa9EgbENhML&#10;tNEkg31P26ifUBlaQWloTpBmDBmnutHVJsjTJfggofajom0ZHhtpeylJo6UDmkja7VygIJhs0Nnz&#10;r2ujbeWcE1BDCw0EPXI2WVvZIZf6pgI+V2g0JlOy0ebmjRodapu6BJIaugRhOqig/3tCwnC9Q43r&#10;g0OYa5RhTqHE5ZFxnFG1o87VA3nHNUU1lhqaFJVxEImGPgqpX1tpbsE3b93Cxw/v4uNH93B7cx0K&#10;ev/jqe/JOnYC9dTv8TtXQqCbSv2NLCIKV+cW8OnT9/HZx5/gk/ef4dG5ixirqKF3zR4FrC08rIWs&#10;rx5CKUHlUGIyduk6fuvuQ3z//Rf4nQ8+wu+9/wF+8+ouXsws4mxJOd0PAmRNfVHLvFrLAD1efjhV&#10;WYWH1E+9PHsa37x7E9998hAvL13BVTrWtlSGoahYlBHcZX/9EKTUDzTZO0NC/aIiIhLbrW34cHML&#10;q/UNqHHzRD4Bej71v0XvvAfJUQ0CRE1U0lKAoV+UO0ob8zEw24Wp9WEMzXVB3lmL4joCHxLW/knk&#10;xZC2VKBBVY6apkICxkyCwHhEJgUJKPQKdEJEQgBSWdNYFI+s4jiU1mUI8Js/NUQwOI31i5NCc8Ua&#10;rPlTg5hY7UbrQD3qVGWQqavROdYiNFeTa4MEqDR7HpGjqUciALFrQoGxFYK2zX6Roia/JhnOgWYw&#10;ddakpTkqFXnCjMxgOL05RNuoRJ6+AoLOfSBcu7SEc3dOi8AKBqDBuR4ouqQCghvba6AeVmFkZgAz&#10;K5OYX58RcDgyNyJyGI4vTojchSzq4W4U1ZQiITtV5G9U9XRgbWcLZ69cwKnzZ9Dd24WU1CQ4OTmI&#10;SFVrK3M4OloiJNQdZRVp6O5rxPh0KyZmVBifVWJutQNLW3R9O0PCX5B9DhkKh2ZaRRWUuY0BURN5&#10;Dw4HMbbQhoEphTApl9YlIzbNCz6hVgiItENBZaz4nOGxb0JO97ND3G8Gw9XzE1D0ShCTHQzXYBsk&#10;5keIe758dkaAIWtQuRwhawsv3z+PC7tnCUCV8I8KQAaB4fDMOGbXltA3PoISgi8HT1domegjPCkS&#10;VXUVAgRbO1sEGDYo6oXmkAGxur5SfM9aQwbFypoygsIGAkKGQRUtG0nqCRLr0N2jwOBgO4FgF8Y5&#10;C/7UuDAlj4yMCI0hgyEvOfhEpVIJEzIP6C9evKCBWPUaDDldDZuRl+YIdAkOWUTwCZslnewQFR6E&#10;ssIcAYZvpqthMGSprCwUOQw7OhRYWZnB5tYSBofUkCsIfOUVqKjKgZQmS509jegfVGFwuI0G7xFh&#10;bh4aU6Of/pfKy5GcHgnvACfYOJvAycMKwdG+AgbL62hgrshEVHIIMvIT0dwpJakXZQKdvS2RV56O&#10;wcluaotTGJ4agaJNidTsPDh7BODICQP8xteP4t0j2gR+pgIQNWh5jAb/w8f1xOfvHCYAO6qH944Z&#10;0PZGwkfxmKaJ0BKyryLDIUMjf8fRzxxY4u0XCg0tQxwnKOT0Nfs5DTmFjQHBAye/5iUHmbi4eSEs&#10;IlaIh5c/7Gmm7+HhR//HIJwkKjoBaRk0cckvQWlpuQAojkB2cXGFMQHHMepYv/a1b+CrX/0G3n33&#10;PRw5cgw6Ohy1rAVNTQ2CQy2aSBnB1s5SlLYLDw8RASGenp4i7Q2DobamFkyNjOFCs34fL294E3hy&#10;+TpdGoQYDl2cnAUw+vl6w8LSBI40kenr78Sf//mf4G//9r/R8k9FpRPWFrIZ+bvf/S5kMpk4B6ep&#10;SSMYzM3NFWDIUJiVlSXAkLWF4eFhtJ6E8vJKAYZcAo9L2rEZ+ctMyfvQ96Z8EQo7u/rQ1d2PgX6a&#10;FPQNU7tnKFzAxtYaTVDWMEp9S1F0FFLpHpTSoNQkwM4UjaamkJuZQWFmDoUxDcZGZlCZ2KDJ2AaN&#10;Zs4o1rdCIU0GeuLTsVolhToiHlWvBmUu6dVFYNhrYIY+BkN6PmpjHugZDM1/BgxbuNqDoRGqaADO&#10;obaTae2BFJ9YhIZkwSumBK4p9XtgmLIPhpy7UPYK9PbB8BeHw4OgkOV/FRjyOffh8PPPOYDlZ8HQ&#10;LmHv831z8p7m8OA8hl8mvywY7otDHFc/2QNDn5hahEZWwt89ATaa9H7/+hFo/oevwYMAq1upxN27&#10;t/CIwPDe4zvYvXMdu7duCI3hVQLDu/ce4KOXH+PlwyeY7+1HKr2jYceOo0BXjyYanBePwc+QwFCX&#10;nj3BmrGBEJWhoYBCbhcsnIiZ/dU6qE2qjazQoW9BQGlKEEj7ElC2GulR+9GlbfXQTu2sjcBOSdu1&#10;mNpCZeWANmtHqM0d0WlujzZjS5EQmrWUaj6/PkfoGqKBALRazxgVdNxSmvhUEnw22rmh1dUXCjoG&#10;1yDmFC/ykxxxawwptetO3wBMpmWiLzkVJe6eqAwMwlhRKeYLSqEkOKpkc7C2gaizzEErBQSItTT5&#10;XZM14dwojbm93Tg7P0XQN4OenFxkUvvPOaaBBtaU0ntYra+PDA1NyMMicWNhCZ8yZD9/iU+fvI87&#10;m6fRmpKJZC1j5FPfzGCY984xpBw6iiIbOwyUlOKjm7v4/kcf47c//hTfffQ+HtI+m7Jm9ASEoFhD&#10;B9WaBjTJMxbQKndwwWR2Dq6PjeKT3ev4zgdP8en7j/Hd99/HN6/dwO4wjT8JKQSehsg9dAytTq5Y&#10;zMzFuSYldsfG8enFS/gune/e7DyWJXUYTUxBm6sXqnXod9MkPZ+kQkN7DwxDkwJQWJeNlv49E6tq&#10;QIYaZSlKpXkoJ6kgqZYVEhiWo6oxDzmlCYjPCEFEkj9C43xosPNCbGowfZ5E2xVAoZaIurtzm4PY&#10;JlA7c2MRcww0y50EHz0EoCrhW9gx3EgAWk0iQduQnM5NAyxBKUv/DHWuwzIRXawaaBD5C1kLyL6D&#10;HQSKhTWp8Ai2homDBkwdNYVmcmptAJuXF7BwZlzUS5a2V6BEmksAOoid3W1cf3oZlx6cwcq5WQzN&#10;d4lI3DoCXbm6Fl2jrUJ7OLk4QjL2Sms4iYXNBRF9u7S9jOVTq9i6eAprZzfROz6AQkkZuDQg+xcu&#10;bK3g1MUdbBAgdvd3Iyk1ETb2ltDV14SNrQWSU6LQSvC5uESAt07gSkAsledgYo7AjKDwzKUxEVm8&#10;fKpfRB4zGLIMTqsEIA7PttJ6i9AkDhAY947L0donQWVjBpJz/OAVYgYXXyOCQ3sCRW/kV8SitjkX&#10;ncNSoUFc3B7A3NYA3etKJBAQBsZ7oqg+U0wENi8vYfYUQfASQfEmzaQInK/cv4D1C+uolFXBl8Cw&#10;XFqJ0YVx9E8OExj3orFNQc8/BoZ2JvAM8UEhgRRLRV25gL/8klwUV1CbkddB2lSHRgLFimqChPJC&#10;FDEcSkpRXUswSdBYyjkzK3JRJy1Be3sDDd7UDgY7MTE+JMBwcpKu7RUYPnz4UGgOGQxZY7gPhpzP&#10;sL299WfAcHF26jUcvgZDR1tEhNJvomdXW7UHhQyH1RUFKCncA8Mq+i319RXClDw7O4q5+TH09KkE&#10;GHJEcnYuTX5yY1Bclora+kJ6tvWYnu0T2kOOPp9bGkbPoBLlklxEJwbBw9+Ono8NIhMDkVuWhsLq&#10;LKTlxyMwykvAYlZxEmoVJQSEKXAPtKPPPSBrlWBsjiZQCyPoHuoSibBzi8phaeuMr719FF9/9ziO&#10;0Cz08HF9AkA9vENA+PYhTXz97eN47yhBlp65iGg+osE+gwSHmsY4SWDIIMhmZW2CBfE5AaUhQQRr&#10;BDmpNZuMdajT1jeypO0soaNvvgeJr0BRl5ZaNMO2tLInaAtHJEFgZFS88DOMiU2Ct08AnJ094EXA&#10;GBIcIYCQNYZF1BkXFpaIKGRO8+JEs1hTMwsYUgfLpmQ9PT0hBjRw6OvrEChqEiQep22M4eBA98/F&#10;mY7rDCsrAlTqjA31DWBrbQMvAkIfLy8Cfmf6TB961MlZWlgQEPoiMiJC+ChaWZsR7Hlgfn6WYPC/&#10;CTPyf/kvf0TLvyYo/LHQHD5//pyurxBubpxrkSZDBIMMhgyEbF5mQExMTEIQASqbtVkTWlFRTWDY&#10;gIYGufAvZCBsFVD4y4JhN/3fQ1DYix429QxOYGx4EtPTc1jf2sDO+dM4RXDYLq1FugeBGAFxFQ36&#10;HIUsJzBsIihsJihUmlpAaWKBFhqg2y0c0EiDc4OBDSp0zFCqZQqFsy/6w+KgcPBEvbEV2iwdaNA3&#10;IxgkMDQyRTcNvJ0EfR082NM59iqemNL6HiAIH0Ma6NnEV0FgmGVojVR7X8QHJMM/ohAesdUEhjI4&#10;pavgkKL8HPBem5FZ/nVrDB0ICkWU9E/t+/PBUPga/v8BDPc1hRyEwsJg6BZdg8CYakREFcPPOQxm&#10;hw1w7D98BSd+5auI8fHH0uw0nhI8PHr6AI+e3CdIvIlbN6+LWskcePL4McHFJ9/EfQKL9ooKhOsZ&#10;IPrwYVQSlCnp2bfRJEGAob6eAMMWYzYlGxDYGYh2wqLWJxE+aixm6KQ2paZ+ooOjXWlfbjcdBJPt&#10;tH87vaM9NIFTG5qKusAcBc/aRq7N3U59jZr6nk5qj+30frO06urupV8xNBaJn9lXscXMGjWaXM2D&#10;ANLMBkoLW2r7llDS8TjPIieQ5tJxtdr61M7NUE0TnDJ6NzhqOYcAtsUvCL1BYWilCa2UYFJGEMlg&#10;WEPbVxFMKqkPmykuRUd6OspCgtCRl4vz3V0Yz8tDEd2T3MPHIaMJVTNNmiT0e0ro/Rgg+Hy8toGP&#10;btzGo4tX8PGtu3i8cRrqpAykaRujkPrqquMcUayHlHePIIH9B+Pj8eT8OXz/5Qf4/sef4MPbd7A9&#10;PAZlXCLK6T7mvnuM3mFzOpcZiqlvLiRYlnh4YbS6GruntvHxs6f4+INn+PjxIzzeOYvlRjkaPXxR&#10;oKGF3PeOo8XZDduV1XixvILv7BKAPnuG33n5Er959x5ebG7jfv8QNguK0eHigbJjmpBoGaHPy28P&#10;DHOqiGiLElCtrICaAEnWWYdaVaXQpDEgFtdmoaAyDXXNpagkSExIpxkzAWFKTgTyy5NR1ZAHVXcN&#10;+seVWNwcws6VBZy/voxTV2aFtrCfQEc1UIvmnmqCMQka2stQ21JMUkLrFWjqkghpaK+CjKCypa9B&#10;CP9fXJeF/Gp6OA25qGoqIiDMQHZZEsLivOHoYQpLJz2Y2GgiKjkAfeOtWD83h6UzUxic7RTXLiFZ&#10;OD2Jqw/PYffZZZy/s4mRhU46fh0dL5+grgT9E62YWOzD9MoQ5tenMLc2jaWteYwREPQMd0OmaoS0&#10;WYrOgU5ML81gmzrp+bUlqHrViM9OFZrDTtpuamUG4/MTqCcQ8gv2gbWjJawdzJGQGoPeQRW2Tk8R&#10;FA6jtaMSqVlBKKqIw9CEjM7Vi52r07h8ewWrZ0boGvoxT1A9S8uBqRb0TTSje1SOdoLJjkEpZHT/&#10;SuvSCQqz0dxVga7BKtTK05BXEoGMvGCk54QgtziGriMfg+PN9DtasbDei3ECzdrmAsRnBSKOzs+m&#10;9rVLC1gjMJzfmcHU5gSWzy3i8oOLOL97jp7bIJLyUxFOUFutqMHI4jhB9TqmN+YwTKBUXF8Gaw9b&#10;mLtawTvcDx5BXrB2pf8dLODk7YzgyGBR3aS4JB9l5UUoKS1AKQmXJpPUlIso5JraMhQWZyC/MA3V&#10;NUVo65BB3UXg26fG+ASD4RjGx8eEKZmjkTldzfb2tkhwve9j+F//63/dA8M2lfAx5FrJ7GO4rzHc&#10;FwbD0AA/uDnZIzIsEJVleaitZk1hHuprSggM2ccwnSRDrMukBIaqBnTT9XR2NaGpuRrSxjKUlGWi&#10;qCSNrjkZuRzRX5iAWmkB2tR7puW5pSHMUluaWuzH0KQaUmUZkuhdCU/wRQS104ySRORypZlcDm7y&#10;grOvNezcTWmSxUCfgsBoN9i4GiA1L4omWJ0Ym+9HW28zZMoGyBRNBNalsHV0wSF6kb9+6LgAQoZD&#10;E0sn2Np5EER5wj+QSzMmw5Fm0gyJ776nCQ2aterqWdFkhcDKyA6Gxg4Ee9Y4oWGCYyItjgmBnwV0&#10;DWlCY8BAyNpFWv6UMFRa4CTNYE9qG8GYYNLNw0doCtMzcpGXW4T4uGS4u3nDwsIGOjQT19PlvIVW&#10;oiZyNAFkRvqeJjEnuwApyRkEj+FwdHSFKQ0WDIZaWlpiaUgAYkCDjw4NDFyz2NHRUUQKW1lZwdjY&#10;iLY3Jrh0FPlCfXy8YGPD2kxD8bmrq5NIMs/CLh0WFuYEeJm4f/8+fvzjHwlN4Z/+6Z+KhNacv/Av&#10;//L/Fi4K7MvIPowcVJKRkSVqIGdnMxzmiAhqhtzQ0HDhM8mR1BWVtaitk0He1IJmAkMlp6pRcY5C&#10;ji7m1DScgoaDSn460GRPuAQewWMHQWRHBy070EmDz8joGKZGprC6uIHF5VVsn9vB5euXsbU8j9bS&#10;ImTa2SOfBroauqdSYTY2RrMp1001g5IGtTZzW1HDmAdM9jVUmNrQ4GKGGg1dKAgGu+w90EFA2EID&#10;Dmt4uAar0Aiy6ZgGPTUB4t7gTuv6xkIr1EIDu1JAoQHUdK5GXUMUURvItHBBkkcYQoLS4U5g5Bwv&#10;g0uSApzQ2oHEPlkBe/r/TTkI/n6eCEj7OfIm+L0Jg2/K/ve/kLzyK3xTOPiE4U+kqGEoZBPyKzPy&#10;QXJQWpovk4MB8Gdlz5+wBk6czoZrI8c2iMATzyiCwrgKRASnwdPGEwbv0ITxP/4atLlyR3k1Ll28&#10;gBcfvMCzZ+/jEbX/e7du4dqly7hx/YZ4H148e46PPvoQ6/NzyCcICj92BHknNSDnABOCOjYjq+g9&#10;ZK1fi5EutQGCNIJHnkB0Cig0FP9/Lvz/K6HvPtco0vY02WDZB8r9715vw4D5z0gHidiejtPGmkch&#10;vM5tda+9sqhYy8haT21dVJ3QQTX1RXUEgRyYJTe1hoLeEZWlPb079H7Qe1KjZYjKE7qopAmPwskd&#10;6sBQSJxdUUATUQlNFsfSMjCekIJaE2uUUp+q0LeEytwa9WamqKKJ6AT1E3cnpnC2bwgjNQ041TmA&#10;O6MzmMkvQ5W1M6rofavWIPDUMRQpaVK0ddCbnYWPLpzFZ3dv4eM7t/DJ7V1sDA6jxM0L+QSCZYc1&#10;0USA3UzXLdHQQTFNetP4mWRm4R6B4IfvP8XLFy/w/ME9bA4NQR4ZTQBsiXItPVSQVNNksSUsFOvq&#10;drzYvY5vfvgC3/z4Q3zr+TO8uHQJN4aGMZmaiTqaYJYd1xH3ZjomcQ8My+XUSRMcyrukGF7oJ4Br&#10;RKWsWPjdscmYNYFF1RnCv7BGXozckiTkl6VA3lqF4Sk2g47i1MV5XLixiuv3tnHl9gY2zxOcTbeg&#10;XJaF+JwgRKb6IJGghTV7WWVxyCyNQ15VCgFfDiTNRUIqZAUob8wXWjwGRF6mFMQgKM4TPhHO8Ity&#10;g1eYEzyC7eHqYwkLez3Yu5vAK8AO2SUJNIh2YP3sLNbOz2GaAIzBko/HpfQu3DmFKw/PYPXCNNoI&#10;rjhSuqopT8DW5FIfZteGMbc+SmA7I/IYclk8rpfMueXySnMRlRSJhLQENNDgPL82L/wJ2/o6CQxT&#10;4B8ZIGpL1zXXo6VTicyCDBGh6xPojqSMWLR1K3H63DLOX1pCs6oCweGO8A2yQk5RBDp6KzG72ont&#10;i5M4d32ezj2CtZ1xEXTCZuTO4UYBg619BNZdVZDQNedVJKBIkiL+n1hS49zVKZw6P4ats6NYPz2K&#10;lc1hLK0PYnqhCxOzHRieaMHUvBpDBIlltekIT/IUz4E1sCsX5rBwdgaL5+exdHYem1c2cPHuBbqH&#10;ayhtqEB8brKoi13dXEugOCTAcGlnldrJHhg6+buSuMA1wAMWzlY4rHMUv/rOr+Oto29By1ALHl5u&#10;CI8IQmxchEjlwjVsExKiRD658opCEYksqS0WGkOFshbtajkNjs0YHOrBxOQwpmf28hhy8Mk+GJ46&#10;dUpoDPfzGLLGkLU9nBC7KC9bpKuZmRjF9vrKazPyvsaQwdCVwDAi1F+AYZ2kmJa5YllRSsCSm4LC&#10;vFQBi/KGSnS0NqKHnl9zM9d0LkVtPV9rtjAl5xUkIjY+EEGhzgiP9BAaxM5eGd33Hkwv92FqqVcs&#10;h6fb0dRRhfSCaERnBCG1MBrZ5Yn0HiQgMZsrCrnAwklXwGBCZgji0oJg5axH0OiGlm4OTuoXQSqZ&#10;dF2FxQWQyhqRmZsPe1dPvHdcW6SzOXRMD3ZO3ggJjUdUdBLS0vNQUd2AlIx8Uerua28dwXvHdIUW&#10;Uc+Q6yE7wNjUEfqGdtDWZc22JfSNrQkWuTQeC/sissn5Z4X9EFmjyGCoRZ0Wm5Y5Opn9DhkMCwtK&#10;kUzAF0GwaGfrBAOaxR+mGfZhglhNghNzmu37+gYiJjoBWZl5yM7KR2JiiqiCwmZczh/IIGhEA4k+&#10;zcY50TUvbW1thcbQ0sqSgFGfwFFfaBLZxMwpbTjHIaeo4Qo0np7uCAz0F1BobmEm9uU2w1VN2J+Q&#10;8xZysAnnLuQ/jmwfGxsjKPQTQTKs4eT6x2wCz6V7zZCYmpKO+PhEAYcMilVVElRW1aGuXk5gqPoX&#10;gSFDIQsDobqrE739fZicmsba/Bq2107j1M45XN29hYuXL2CWJjt1qclIt7JBMUFhHUk9QZyMBshm&#10;Y2M00cCopGehIjCUGVmK5NNSjjSmQVBKz4Cd15W03mXtih4bZ3QYWtFgbUZLBkMarAkOOcikk6SL&#10;nm83wSSX4noTDFlTxClsOHigQNcM6TYeSPRhn8ssuBOsOCcoCAyb4UTCYGhHYMjyvzsYso/h69yF&#10;DH8cYJLQ+KVyEAB+mRwEgQcJg6HTG2Boz2AYXQffqCpExZQiyDMa9jTp0/y1r0Pj174CdwtbjPYO&#10;4An1kdzuHz96jPu372D36nXcJCi8c+eO6E/ff/IUjx/cRz/1n+GWZgh55xso0Twp0pwwFO6DoYre&#10;ORWBYRu9iwIMqV0cDIZvCH9H2wit4gFg+EU5CAQPErE9gekXwZJlHwz5ukW6FgJDTs7NWkEFtfdm&#10;mjyx8LvC6XN4nd+NBurP6rUNhS9fHcFVM02+62ztCbTMUE3vnMLVQ+T7VFjYoUGH3iW9V/vTRFVq&#10;bYMu6r8m84uhiktBvrM3WuPSsFndiOn0fMgdvVFHE272FazjaH5NfRSZW2KpqhpPlhZxbWYS58eG&#10;8WhzAzv9Q2gMDEe5hgEqGQxpwq4kMJTSbyjhRNbmZhivqBDVXj6hZ/riwUM8u3EDmz09qPTwRuax&#10;kwKCa+k+ldA9KLazQ29ZEW6d3sLLp4/x2ccf4TOaJNym8XS8tAI1Dq4oZCAmaOVIbv6NAgybCAQr&#10;mkpFneLxlWFI2yRIK0xAeHIQ/CNcEZHoJ3wN+8ZUGJhoh7q/CZ0DTZiY78X2hXlcurWBa3dP4eqd&#10;TZy9ukig0wdVdzVKalMRXT7MAgAA//RJREFUm+WPwDgXRKb5EGCEIzmfZtt5YQRUIUjMDRcDZEl9&#10;FqoVRQIGpW2VUPU3onNUCWWvVGhWQhJ94RZsB9dAW7gE2oilnasR7NyMERrjhbKaLPRPtNG1LOLS&#10;7jbO3iQwvbQotI7FddnoGGkWfnRrF2cxutyN2haG0Bwo6Bon6f+V05NY2p4gMBzD/Poklrfncf76&#10;DrbOrwutYWNLA8pry1BQQYNysxRdg11QdbWivrkBSTmpBIaBiE6NFabUekUdsgozERkfKhI7cw6/&#10;lc05UV93Zr4PSamBsLbXREy8B8okSWhU5mFkRomNc2xKXsQmASELRySzlrClR4ImdQXq6ZoZCqtk&#10;2WK9f1KJTYLcK3c2cOv+Ju4/PY3HLy7h/pMLuLa7ha2dGYIUeq50b0qr0tHaKUHPIP1fn4nwBE+C&#10;8mSMEbTM0W8fWRnEzPYk3Z8VnL21g52bOxhdHEVKUbrQGCYVpCG1OBNljZVQ9rWibUgNWacCWeW5&#10;CIgNpufDzzUdYYmRsHa1w1HdYzh08j1o6GnA1NwIbu5O8A/whr+/F/x9veDj4w5Pb1eCxTAUctJw&#10;YUYug6ypmgZHBYZHu2lwHMHc/CQWFrkc3l66GjYlMwgyGHLwSXNzs+jYeFDn4BOufFKYS4BeXYH5&#10;6Qmc3lwTQScMhbxsbZYjxN8Xrg62iAjxFz6F+0BYU1WIsuIs5GUlIj8nWcBiU2MV1G0ydBMYdnbJ&#10;hcZQqapFa7uUALGIOmNfODhyyh0teqZ6cPUwR3Z+DHqH5OgdVaB7WEbvjAJD05zEXAEpTUbSiqKF&#10;tjYxL5TafgJKqX3ypCYoxg2OXqaISvZFal44fMMcERjpJvx6p5aGoeiQIjwmGN6+nkjNSENuYQki&#10;4pJg4+iOd4/oCJ9D1vZ5egYjKCiK7m0qqmtlkCnaEU3rbCY+Sh0N5yzUM7CCiZmTECMTRwGJRqZ2&#10;e2Ji+4a8+uwLYm7lKI7HPodsbjakjpXFxs4ZoSERSEvNEtrA15CYmA5fnwACPoJR2s7AgE3HJNRR&#10;W9Lg5UPfxUTHCxhjky0HfbAplzWD2traOH78uABDBkYnJyehObS1tYGdnTW8vT1F1DJDoLm5KW2n&#10;J8DQw4MmkQSLrEU0NjESPoMc3fu7v/u7r8GQzcd//3d/J/7/1re+haamJri7uwtAZS0hgyFDIUMg&#10;C8Mh10VOTk4VmkROU1MtkULaoEAT10YmKPx5YLgfcfy5dKKDRN1J33e0Q9XWSm1/BCurq9jZPEvt&#10;dwfnzl/CpStXsETvQZe8AYVBgcgwtUC5OYEhJ7MmiGsyocHOmNOAGKCB7q2SBi72HSw6qSek8KQO&#10;yrX0BSQ2caCJmQN6rJzQRc+4g+CxiwZLHqzVBIasLewi6dH/aTDkgBMGQ/Yv5AL91brGyDOwEGbk&#10;BL84BIbnwSOuEa6Jza8SWisFBP5bAsPXGsF/BgpZDgLAL5ODIPAgERpDgkInNjvHSuFI4k6gyNHI&#10;0eGF8HcMgfUJYxz5lV+DztfeRmpoNLaWVsSkmS0rt3dv4/bNW7h5jcDw1i3cuX8Pzz94ITRON86f&#10;Q2N+Hvw1TiD20LuiLrKCoKqNwILNubxsJTBsI+H/Gfr+vwbDNyHwc9nze9wXURKOgEpJk58WYzMC&#10;ORJq70oCIIUBgSJ93kzvjILaObtH8FJKcFinYySiqZuof+I8ofWm5vROWaPd3hUt9H4paOLUYkBQ&#10;SNsraFJWT5OyOksbyF29UWHrgkILB9Q5+6A3NBadPsEidVTlCT3ICPJYa19NE+oqOt4E9XmrtXXo&#10;zclBW1oatpSt2GlpR3dkHIGdKaqPcZ1lQ6hovZmut5p+e629I1YktXi6uomby2s4PzuPp+fO4WL/&#10;AKTefiISu1JTF7V0/wtOnkQGvbNtWem4tbmKz94nMOTcjA8f4uL4BOThUcim31p4QgdVJw1Qelwb&#10;5dQ3CzBkTWGFvASqAQV6JtUorMlBcJwvjGx1oGt+DPYepsgojBMwOLnQj5nlYUwvDWB5awIXb2zg&#10;+r3TuHJ7C6cIvCYXu9CsrkRuaRziMvwRk0kXWhaNKkUualoKUFTLdZkjRHqaotoMYUpuH6LBd1yJ&#10;rrEWISMLPUKae+pR1pBHQBmD4ARvAYe2NHg6eJrB3c8aUQkErAQ+Q5Md2L64iAs3N3Hu+jrWCVY3&#10;Li6gY5hzJGajkX0e57owttILrrlcoywU0jfVgtWdcWzR9qxpnN8Yx/TyCIHtJFZPL4GDUBgM2b+r&#10;o6+doK9eSK28FqWSUpTVVyC3PB9pBRkokpRA1ipDW08riioLkJwZD6miBrPLkzh9dhWrG1NoVlUh&#10;PMoNPv5WBGxpaGotQkNznshluHxqEBdvrhCMTgmt4TBdZ1t/HeQd5a+AMEcAIX/G0Mj1lO8+u4AH&#10;Ly7jCcn7H16j5VXcuH0GG6emoWyrRXR8AMGKFfwCnVBenYkuAu6y2kzEpQehWl4gNKkccDK6PCi0&#10;hedun8Xl+5exem4VjR2NBPOxiEqPQ2hSBPxighAYH0L/x77WIsblJCGS/6dlIf3+fALj+MxEuAV6&#10;wsLREqY2prC1t0IwQRjnj0tMikViQozQHIZHEEzHhiI6JoQgORgVVXk0MDaIqN7FpQlhRp6dm8D6&#10;xgrm5qhdTRIwb24Kn8J9MFQqlQeCIecx5EonZ7bWRQ7D/ZQ1e2DoA2cHG4QH+0HCIF9TIsBw34yc&#10;w1V8spOExpDBkE3JajVNhDrlIn8hVz5ZWZsUaWp8/R1gYHQU1na68Pazg7uXJaLivNHSUYkOek6t&#10;BPUtXQSXQ1L0jLFPaA1yqxIQk+GHiFRvgsMQlEuzhV9uYXUKAbsHTTB8kEDgmJAZjOiUAPquCKOz&#10;fQSaalFj2pxm9NY0AwyNjEZCaia9A6nC7PsbXz+Cr7/LQRvmMDW1hb2DO2Lpu1pps6hxHBOfJiKW&#10;OThFR9/yNRiamDnDzMIFxmacLJvAbx8Kad3E3OFAMTazI+Ft9sSEAIW1hrx0dHCBr3eA8C0MDY2i&#10;552K1JRMoRVkUMzNKRRawvDwaAGFJzV0YEidtLOLu8hPyP58JSUlAhD9/f1FdLKDg4NIbM3/c4qY&#10;+Ph4gjZOQl5A2xahtLQYqanJ9L0vzMxMRCYA9kdkbaGdPQGkvS1SUlJE5Zy/+Iu/EFrCH/2Qo5LZ&#10;v/AnYn13dxcFBQUE1l4iJQ4DIfsQsvmYgXAfEDnnIgNsQUGRSGxdU9uIhsZmKLg28j8Dhm9WN9kT&#10;tdAaMhjKFU1oblFihtr65tY2ttdOCTC8fPka1tZW0dokQ21WBrJcXJBF4FZJYFhrbC6iDpWiXqs5&#10;JFp6wkzV5uyBQa7mQNskHzuJBE5JQYOhlMC80cwaTUYEhwT1DIZsMmYw7BIDtgnJQWDIKUn2wJCF&#10;kx1z3dssYzskuwQhJjgJgVFF8EqQwz25Ba4pXALvFRi+gsN/E2D4ynwswC9RJoTXD5KDAPDL5CAI&#10;/DJxjqsj4aUUrgSK3lEShEaUItI/Ax6m7jB/Rwcn/sNvwIEmBKrqeuxS+/ng+Qvhm81geO/OXeyy&#10;KfnWTdx5cB8fffIxnj58hIWBIZp00KTy2DFkaWhASkDVwn59rwBv39+P/QP3P/v/EgxZhP/hlwhD&#10;4R447tULZhcJjrBn4dx+KmrTnBdQlJyjZQttq6LraiXAa2HtOsFYi6EpTaJsoDKxhJLer1YGQ3bT&#10;4P/pnVHRJLeFjq80MhBVRKT0/ihsHKEgMJRaOUNq4YhGmkTLqK+soYlUrYY+mnXomPTeyQkOa2n/&#10;ZjdPKHz8UGrngEIre/REJ2E+uwj9QZEiBRWX0VNo828isKX3TkbvJkcZz2XnY6tRgaHicnTmFeF8&#10;Xz8utqnR6h+MUpoE1lJfIKXfVk6AX0wT5aHCfNxbW8IH1y/j5Y2b+Nat27gxPglZYAgyNbRQQmBY&#10;eVwXJUe0kHvsVfBJfZtEgGFrvwJdo20oIjCMSQ+DX7gbXHyt4O5vg8SMUDS2VGCEfahWRzG7MoLF&#10;jTGcvbJKcLiJ9Z1pjMx0EByVExQmICrRG1E0+OVVJ4p0NexnqB5pFNo6rnIiaS4UMDi9PoiZjSFM&#10;LHNC515MLdPAe3oK0yuDqFeWIa88GVnFCUjNixaBLh6BdvAKcaTrCYOiXULg1o2NnVlsnJsTfoI9&#10;oy1oHZAJsGwblKNSXigqe3CuPvapU481EaAW7pmRhxowtqCmcw1gYXOM9u/HwEQnDcQETEujBGyd&#10;GCJQGZoaEH6GKdnJyC6igau6GHmleQIGC2md693y973D3egf70N9kwThsUFISo9Ga4cMk7ODGJ/s&#10;RgPd48ycSCSlBqBelgsVAbSyoxQ9I1LMrffg7NUFLGxwdZNWYeJmTaGsvUxID133wtYQTl2ew7X7&#10;2wIK7z2/iHvPSB6fx/XdbWydmcPgKAGsrAyJKeGwsjOEruExGJlpIjDEFZm5ccgqjEV6fhRae+uF&#10;uX1ybQRz21PYuXUK1x5fxdmbZ9E52onQhFA4+DrANcQd3pHe8I32hWe4JxwDnOAe6oHQ5DBEZcYQ&#10;JCYgNjte1JHOr6JBuq4c6YWZCIkJhVegF2LiIlFQmIPyimIUFuWKWrY5OenIzklDekYifHxd4eRi&#10;Sf8nYWikE2sbszQ4jkDaIKFBVYHllQXMz8+LyGTOX8jpaTjR9RfBkGfFKhpYGQyry0swNTYsNIb7&#10;lU9Y9sHQyd4aoUE+qKHr3QdDBsHCvBTkZCYIczKDIoNhq7Ieba0NaGuTYoHaxI1bZ3Hx8iZaWmvh&#10;4m4Jbb1D8PSxRk5+HFLpnUnPjoC0KZ/ub5UoWcjpgzi1UMdgrYgWr27OQUFNIpILQggMg+ieJQrw&#10;b2wrpUkGHSM/FEk5wQTvAYhNC6L2n0qQ2SzaY3VdhQDDdw+/B3NrWwSERiI0OhH2NDM9QTNRjlY+&#10;QXLsmC60tI1gQZ1UWFQ8SsolKCypFDkKOVG2FsEjgyCLibkTLG3cYUqd2D4ccvoakQuRPjsIDE0t&#10;91LX7Im9yGNoTsJLOzsnODm6CROyGYEi5zt0dfZEcFA44mKTkJSYhkSS8LC9hNZmJlYwJjgxIcgx&#10;pVk5m5ITExNEoEcOzaJzaFlUVITy8nJRs3gvyXUofZeFwsI8seTSk+xLyOltOMDEzc1FZARwdnak&#10;dWcCRj/hk8pakx/96EfCp/CHBIMsHJHM9ZG5DB77F3IJPNYIFhfT83hlQt6HwtTUdAGG/D9HWrMp&#10;mf0LG2XK12ZkXv4yYMjSomqDtLEB7eoOav/rWF1bw+T4DM6cOof79x9idnoahWmpyOK8iTSA5NCA&#10;JTG1pIHFlAYPMzTRfZOTVGjvVVMYjo7DRZkCC3SNtb4BqHDzwHhGNuZzC9FJ0M75BxupfXDkKEcj&#10;d9OA00MDZRcNbAIK2ZwkwNBUDNYMhjxgKmngVNCgWkuwWEgDVZqZIxLcwxEVlgH/mDJ4EfR5pKjg&#10;lqr6tweGHHzyhqaQoZADal5rEb8gBwHgl8lBAPhlwkDI4kLiEVML/8gqhIUWItglCrbHTaH3q4eg&#10;86tvIcHTH6vUhp4/fIynj5/gFsHgTQKCu3fu4PbdO7hx9zYePH0iwPD89mlIM3MQZ2yGKJpElGrp&#10;QqajBzWD2puQR6J+AxZ/ITDUM3wNcrwtT0BY3gS8f6l8Dqs/K2xmZgBlGG0neBNmZjY9GxsL30SG&#10;RwZfFgZHDq7h9Dvt1M7ZnYIrjXTQe9ZJE94OnjiZ0pLuTyt9xpH6KhNTNNO2IjKbo64ZQBk+CRxb&#10;LeyhpH5UVCGivq2BQZPeM6UB5we1oPNbolVkDLBEnYkFSun9KtAxQJ4WwSWBZJd7ANSOHgICawna&#10;uHZxG/1erjzTyGJmhW4COnVoBModXFHq5AZ1XCJmsnKhEMnE6foJXmW0bYWuLqppcj2SnYlT7Sos&#10;KBWYVyixOzWH28Oj6AiPQi5NzksJBiUErhx8UqZtvAeGdS1VkKvr0TuhxtBsLw1izeBkuzJVNaob&#10;CgiGEpBbkoh6eTF6hlpIVOgaVGJivh9rp2exfmYG/WOtaGihzpSgMDTWg6DSAWkF4VD114JL4c1s&#10;9hNwyAjUcpFREoP61lIMz3dicrUfY0s9GF3oxszqkNDcnbq0JOCwqUOCDAKZkposcOBLaS0NFqVJ&#10;IhBGqa59DaZnLi1jfmMU6sEmlNfvBan0T3cIkzT7LWaWJSK7IgUlDdmobS0RtZkZTovr0tFA/6sH&#10;ZcIUreppQKNKQmDYL3wNeTDmYJSFjRlIZFXwC/VDYESAAMT0/HRkESQWExjWymsEGKo6m9E50AZZ&#10;cy3iksIRHOaN3PwUtHVwp98AeXM5yqsykJ4VjsLSeMiURWgh+Ouj+zK72oPl7RE6dzva++pEkAgD&#10;A5uSOTJ54/wUbj89tweDJLx+/cEpXLmziQtXVjBNz6KhqRzxdN6wSLrOUG94eDvCztEClrbGsHMy&#10;g4OLGYIiXJGWGyXu1fwm5zZcws6NbVy+fxHXHl3D/NYCsstyYOpoDg0TDVi4WcKNQDAgLhCB8UEE&#10;h17wIEAMI/CMzY5DXE48orNi4RfFfqSxKCDYkjTV0n0pofuUgsJiAmgSzkUXEhaIiPAgpKQQrJTm&#10;Iy8/A/Z0fXaOpiivzCPwGseZs6vo7FYiMSkGFZXFmJwcE1D4JhieP38eNTU1r8Hwj//4j1/lMVSi&#10;OD8HkopSUflkc3VJaAr3wbBD1YyIkEC4ONgi0M9TaAyltaXChMxwWFyQjqL8NBF8wkEpzXIJVM11&#10;UChq0N3TjMtXt/HoyQ2cOrMoTMnOruY4cfIbBIimqJRkC/Bns71UkQtlVxmBYRVaaNnSU472QQm6&#10;RurQPlyLlv4q1KpyCRDpPtSmChNzc1clPXMCDi4PWRqDmFRfRKcG0oQoBoqOetEWW9ppoHSyx298&#10;7SvQoM6bS+a50ADg5OoPIwI2LQ4cIejTphebwdCAYMuWOo74pHSUVtRQewjEoSOa0NQxgQF1TBxI&#10;omvIZmV7GNIsdg8UCfwsGBZdYU5waGbpJJJmi8TZtM6wyDkN9/Ma8pKTWZtRh8iVUOztnAkMXQkI&#10;bUXdZC1NfeFjaEodLNdA1qeZMwejGFGHacGJsmkfU+rEDAk2tLU5GnnPl5Dhb197yL6BXOmGcwdy&#10;mTxTU1MBfhxwwuZi1hKamhrR/54EifGIigoXpmUXFydhSmYfxL6+Pnz/+98XJmQ2HbOmcL8+Mk8s&#10;+Hsuccc5Chn8iopKhLDJmLWGbF4OCgoB+xiy3yGX8WMwZG2hTN4iTMlv+hjuyz4g7kEi+xPumZG5&#10;7B0Doaq1nY4hh6S2RvgZLiwtYn5xAXOzS7h27SZefvASY4ODSCIozHD3RD4983IzGxpQLNFI91NG&#10;gxWL1MQMZTQIZ9E97IqJxZPpWTxeWsKZ7h5stLXiyfwCrnX1oic0ChU0AHEgiooGqm56Ln0kDIbd&#10;hntg2E2DnwBDGmDUNPgxGLazhoQGxCZqU1X0rPKMLJBi6454/wSER+fBJ7YCngRxbq9rIyvh+Cr4&#10;5JcBw4PA7xeRg2DwTTkQAL9Mfg4Yvqk1ZHnzszflIAD8MjkIADkqmSOUvyhudP+c6fgchOIbV4fQ&#10;qAqE+KbBz9oPFu9o49iv/BotT6A+pwi75y/jxeOnQkt4+fJl4Ve4e3sXN0h2H9zD+x+8wCcff4K5&#10;gREk2rki8qgmMo5popbaEZtf27S10UVwx+DH0kmf8/+dr/7/aVA7GA7Ffq8AUggDG8lPBagcIHzM&#10;/X1++jyfy0FA2M7XQZAmtI98HhZaf/29wSuhfob/7zCkbYW82pZETeC4v+ykti+EJk0MlyKpN/VB&#10;LSTNBJ17+RxZ6HN6V1qpX1PRe9lKAKgiAGStIwMkV4fh79T0nZogseOV1r6Z3UFoYsa+fbXUTzbQ&#10;e9cs8j9aQEHnbKbf00L3o1VHX0Ray+n95newxdYRjdwX0PGKaQJX5+gClZuXqKii4ghvOoecnmGN&#10;rh4a7GzQGRGKzoRY1IcEoYagciSnAKtllegJDkOVnjEqT2ijjvrqKg3a3tRmDwwrZSUiuXP7QDO6&#10;x9rRM9aGntFWjM70COCTcYRyI6ceKUG1tAgFZRkoleSgo68J43N9GCOY5G3ySpMRk+IPNz9LeATa&#10;IKcsDoNzrSKH4eRaDxQ91cKUzD5WZQRpbYONaOmrFylrWvsbMLnUT3A0QYNgP3pHVQRjhcgvT0WD&#10;qgLdI0qoB5posG1E56CCztsjoPDC9Q2sbE+id4xL0+3BI/sqssZwYEYNRXcdCmtp1l9Ng2NjjgDD&#10;akW+gEKGVFVvDUZmOzE0rRb7l9XmY2xuAGcJAs5e3cK5a9s4dXGdgLEeQVGBcPd3R1AkAU58OMFy&#10;jgBCNjN39LUJf8J2gprq2mKER/khJNwbhSWZAgw5mrW6Jp++y0UZgW0JR3PXZULdW4vhKZWIRJ5e&#10;7kFHvxTVshyCg1gRdcxRyWtnJ3Dl7iZ2n5zFnffPi+XlOxtCe7hyagL9wy0or85FZKw/nN2sCQCc&#10;EBEdjGQCtdSMeCSnxQqJSwpBaKQ7sgrj0TOsxOqZWZy+uoGzN0+TnMGZ62fQN9GP0IRwaBhp4qjB&#10;UVh72sAv1g8RaZFCghKCEJIUipjsWCTkJb7SGMYhNDEM4cnRyKJ7UqOoQ52iHmU1ZSgoykVqeiK8&#10;fd1hYKQDYyM9uLo6ICo6hOAvSmgM4xPDRb3h0zsrAg6rJIWIiQ1DtaQM4xMjmJiYEIEBHHzCPoYX&#10;L14UGiAGQ85r+Ed/9Eevg084XQ2D4chAr4hKZt/CfTBUtyoRGRoEZ3sb+Pu4oZrT6bwCw/KSbAGE&#10;pUWZAhJZk6iQVQswbFHW0fm7cHP3nNAYTk73gSufeHpzTeF36Z7vgWFLmwT1siLUybOhUBejiyBw&#10;cEpOky0FSTP6aX2AliydY1LIu0ppQlZCE7F6kVZI1VtJkFhIcJiGlLxQRCZRG4r1JsjOEfk1B0Z7&#10;ERQSgK++9Q28degwTtAs05RmmNb2HqJ6iY4h+/vZwJjzDVLnYUADuSkBWlhknADD4LAYHCUgMKQX&#10;39bRU4Afaw85IvmElrGIQtajTkmPOi0GRQ5AYWFgZDC0IFi0IhhgLSFDIZuTWUwJVNiMzHBoY+0g&#10;IoxtbfY0hgyFLNraBjh69CQOvXMU77xzGEePaEBXxxCG1HEa0vf6NLvV1NQRCa7Zp5CDT7y82Kwb&#10;KfIJsnh4eIhch5qamiL4xNbWiuDPEfYOdgSCfgRs+airqxFLrpri4uosglHCwkKxRJDE0esMgv/4&#10;j//wSnP4E7H8zne+I/wLOfAkIiJCgCDDH4Mhm425dB/nX7S3dxIRyaxN5GonNTV1PwOGb0LhF4Vh&#10;cB8MW1RsduZ9VNTO6Vh1tZidnxNVKG7u3qJ2/Qjf/Oa38Nu/9duYGx5Bio8/sp3dUGJlj1qOoqRB&#10;Zx8KOcE1ax5KaIBJpsGjISQMV8fH8N17d/Hp7k18ePUKvn39Jrbbu1Dv4YN8eg5VJ3VEpCOXv+p6&#10;pTHcB0MBhzRA8ZIHRwbDDhpoGAwbqV2V0vPKoIlFvIMfooNSEBxbAs84CTwI7FyTlK/B0ClFSWC4&#10;F4DyvxoM9+UgKGQ5EAC/TH4BMPzn5CAA/DI5EAwJAjltzRfFNbEJzrSPc5QEAfG1COcSeO6x8Dah&#10;ids3NHD8V34dnsZWGGvrxtPb9/Hs8RNhOr5CYMjL27dv49ad27j98D6ePn+GD568jyFqvzH6Zkg4&#10;pIFCAoQmgq42grrWkyfRRfC0D2Jd9I520+ddr8Dti/ILgeEr+aIm8ovCx3u97RfOsy+fw+Dn8qbp&#10;+k3ZA8EvCAEdaxR/nry+BlrfB8N9f9tmYwZD1jQyGP60byNH+rPsVYYhYS0lB3nRZExNgNhJEyvW&#10;2LebEATSu9VMEy/WKLboEVjqmJKYiIAvLkPJGs82grwWLYJCTT3hG6k0s4KC+l0ZTeqk9E7KrGzR&#10;YuOINgsbtFN/wO+sQk8f9bq6kJkTSLq5Qu7mhgpbG5Ra2aHFNwgDIZFoc3ZHLUFnzXEt1J/QpQmj&#10;DpSW9ntgmFGcjLyKDJRIckXi3dqmMshbJQL8uvrkaGmvgay5HJL6fCRnRCIk2gexyaGoqC1AYwtr&#10;FYuQlBmJgAhXOHmaw8pJH17BtiipSRNAyKXYOHdho7oMJfUZIvgkvzoFVU0FIjKZA1DqWkqF3yKn&#10;+Whqq0YBAWFmQZxY1jWVCA0hS2u3FL0jLZhfGxEm7K1z8+geakZhVTqSsyNQ1ViA3sk2zG6OYuXs&#10;DKbWhtA21CSqqigIwjpG5VCPyIQZuWeiWfjrnb68hLWdGaGh5NrQQ1PdBIRbuHL7LC4RCOxc2RLm&#10;5Yr6UmQUpiI9P1lEHtc11RIUjwg/wom5EYxPDwrTcVpGLAKDXJFN0MTl0zq7mwiQUpFFMCVvrsDo&#10;BIH3gAxNqlL0j8jpGG2YWenB4GQLGlpKkF0Sh4yiKKEtZE0hawZvPjqDq/e2hBn5wq1VURGFobG9&#10;j6BTXorC0nSkZsYiJj4MUQRVCUnRyC/KfpUvkDWVBPTFGYhNDERpVSaBRhdOXVrB9uU1LJ9ZoPs1&#10;jfHlcQKTBniH+kDD4CS0LbThHuqKuBwCzOIUJOQnICI9ArH0f1IBlxhMQiJ9lphPgJiThLiMBOFv&#10;WdlYDUWHgp6XEuWVJUjPSIKHpws0Th7B4ffewknNYwQS+vD0ckZ8fARBcwWWV6ewsTUvyuKlpscK&#10;U3N7hxIzM3RvJ8YxODgoTMoPHz7ElStXXoMhp1vYB0NOV1NSkCfAcLi/R4DhvsaQ1xkMWWPoZGcN&#10;P283VJXno6GuTIAgB5swFDIkshmZP983JXd1NWNldQJnz68KH0N+pnIFTYQKkgjAfZCRHYX2znoM&#10;0WSqiyYu7CLA5Qm5TOHYfKtIRq4eqhNJx3unmuhdUKJ/plmscxJyhsYBgsbOkVooOkvp/mUSYEcj&#10;IJI6e3tdeAY6EWhL0Dfcg6SURLzz3nv4j//p1/HW4eMwMLXeq3piYgd9zkVISzMzO5iYcTJqc+hT&#10;J+FPs8KyqhokJGcQ0NnA3TsA8clZNFnIQVBoHJzc/EVEs6OLL2wIMrmSij4BJqen0SZAYGBkP0aG&#10;Rn0ja1ENRYc6Mc5ryNpHLQJUro9sQLNXEwIUa2t7ONi7CO0hRyCzGFMHpkUd27FjNOEgKDx8+ASO&#10;0zrL0cMa9DkNasc1CB6P4t1336XvD4uoZCdnJwQFBQlNHpuZLS0JfmmGzxHIDg62CA4OREpKMkFa&#10;NTo7OyCTNRDQ5SMmJgp2NFPmnIhsauZSdz/827/FP/3TP+HvfvITYUbmdTYjc3QmaybZjLx3rmjh&#10;X8iaw+hoNl+zVtJCSGBgkEhqzZVO6uqkvzQYsgmZNYfNyjbap4X2VaCktFz4GO7SgP37P/gD/OEf&#10;/xH+9E//HH/xF3+JP/+//gRrk1NI9/JFJkFhOYF4vbE15IYWIom1zNhUwJqEALtI3xipNGDW0/Wf&#10;Hh3BZ48f4Psff4jf+eQj/OaDh5iUKZFv64iM946hSltfDEhtBHmcf27flMw+hkLoWfKSwZDhsYO1&#10;FPQM62lQy6NnnUJtLMY1iEA5A75x5XBPrCcwbP53MHwlBwHgl8kXoZDly8DQka7DmYNOYiQE5NUI&#10;C8mGn10QnDQtYPDr70D3K+8gOTACFzbP4OMPXuLJo8ciV+GNa9dxZ/c27hAY3ntwHw+fPsHzZ89x&#10;+9xlyDMKEH1MD2nvHhdl51QENmwybn8DDBmuOmnZrbsHiF+ENLHNQYBHENlN331ROnUNDpTX+/E2&#10;fE6+Flo/SN48z+dyMLQeBJG/CBi+KQx8AgwNGQhfBWPRMVoIMlmESZpE5Fyk7fYhcU+buLdkYNvL&#10;92iGLtYe0jvF2r02epfbDEwJbOmd0yWhd6ydwLPDZM8nkwG7neBQRfeInw+brVla6b1sp/5VQX1T&#10;q7kV2qi/b6Xn00r3QuSeNDRAs4kplFbWaLa2QYOZOWpNLKGwdUKbgzOU5hZCs8iVZaTUB9cdPwkF&#10;9eECDKNTQhGfFo44El5nyMsqTEQOAWOFJFtoCptaKiGpy0c8fR8U4YPQGD8kpkfSfmEIjvSEm68N&#10;bF2MRQoZF29LJGdFEGhVYnqjT5iS2cewfVgqIoELJCnIKosXaTvCkgkyM4NRqywRsDe3OowGZTkK&#10;K9JQJc0Xfo38v6SxEOW1OZA2lxGwyjCzPChMyLyslRfTdQciMslfpNRhGFw9N4sLt7dx5voa5rbH&#10;wRVVBuY6MLLURQDUjQkCsSmCwpUzY7i4uykCVzjdTVldHjr6FZhdHcP2hRVcvHlGwOHpSxsYmxtG&#10;52A7ZK1S1MiroGhrFEA4SkDI2kIFfZ6VmwT/QHfExge/DlZolJUhNMxDwGIzgfRFNn+fnxOpZDhS&#10;uG+UYGFCSZAnRXVjHvIYlJWFWD49iluPd4SWkDWGZ64uiPJ4XEdZ0VkpchkWVqVCrqzEwEg7JmYG&#10;0DvQgSqhqctBaXkRyir3pKg0lwCGq1FE0rOswsI6gc7VTSydnkfveDeU3c2QdzSJoJrQ2FCRh5B9&#10;DBkEc6qyUUgThszyDAGJLAyFKUXJQtJK0pBRkkXPMxPZdB4GQ2VnCz2nDrS2KyFtqEFGZjKcXexh&#10;aKALbZ0T0NXXgJePMyoqCzEy1o1TZ5YxOKwWEcp5BWk0gDZjcWkGywR0HJHMpj4ujccaQq7vyWCo&#10;UChw9+5d/OEf/qHIY6juaBdgyD6GQ33drzWF7GfI0tnWsgeGtlbw8XIV6Woa68uFfyHDIEMhw6Gk&#10;kiY89DnnMeR0NePjvThzZkmUvauszqNnWCMSWbOMTVB7murE8hpNRNbHMDnbRQAnQ89oA/rGZaKO&#10;tay9GFWyDOFr2DZUi86xBgGFwwutmF7rxORKO/omG9AxJKFtKujZc2L5DITFe8HEVgemdnqITY0W&#10;ScLzC/MIAo3xH3/9K/jK2+9B18iSANBWaAxZGAyNCRyMTQnkjAnaqEPx9g+i97gOmTmFMLWwhZOr&#10;N2IS0lFcVoOS8lrkFpQjO6+c2i77puYiNJLacFA0vPzC4eoRJLSLbELmVDUMi5p6JqJcHouGFmv6&#10;9KGpZUDArydMx0bUwbGZ2JpAxtHBFZ4evvDzDYaPtz/c3X3g4uwhwJG1iybUMerQvlqauqJcHucs&#10;1NLWxpEjNIkgODxx4gTs7e0FFLKwjyGnqzEzMxXBJnl5OWhpacbw8CAGBvpQVlaCuLgYYWI2NORc&#10;iPooLi4ULgh///d/J3wKGQxZW8h///W//gm1sWVwRROGQk5cHRMTL4JLWGvI2kJ7e0dYWXEUtAMi&#10;o6JRXV0jwPCX1RiylnAfDJsUKgGFUjpOcUmZSFXz2be/hR/++If42x/9ED/8u7/H3/zNf8df/Mmf&#10;YHtyBpnu3kine1VBz6CBnkGTvplIvSFnMKSBpULbEEU04FS5emCovAK7mxt4+fC+KP7//U8/xWcP&#10;HmG+oweV9AwyT5xEGfuRERSyLxXnKtzz/doDQ45MZg0hF9QXgyJrOmgAUhpZiDJ4mfTME82dEOUR&#10;jsDwbHgmVME1pfHfwfANOQgAv0x+GTB0iGmAC+3jHVuL4OgK+HsnwcXICeZva0L7P30VtvQe1ZVU&#10;4PbN2/j040/ExPn69eu4deMm7hEYso/hw0eP8OHHH+Hl02dYH55CvmcI4t7VRP57J1FP7yIDToeO&#10;Ljq0tAgGCbYIRFgYsP5PAENxXmFK3hM2K38xAlrAHomKjs3v0J7swSHXk+6gY+/LT+9rLAK6GA73&#10;NPIkBHNq6qs5ZZSaJ2gEhQzh7cb0W0zofhMgdvF1UF/O23EeUfaVZBhto98rfCLpcw6qaaX9WrX1&#10;0EYiNI20Xyvt38YJxS0s0Wlpg07qd9tp8t5qZikAV0Sb6+lBqakJ+UlNKOg6BRiGx/sjjgAgKSsa&#10;MckhiCX4S82JRkZeHPKLk4T5s1FRRoCRgei4QIRE+SGClhFx/tQxeMEnyAUB4e4IiHBDcJQnMgvj&#10;oO6XY259kABtHItnRjC13isAcXq9Hy19tSipzxTawvTiWLFsH5QJk/DC+qgAP1VXvdAEsoaQzdQM&#10;iQyGDIpdgwRuK0NY2hwXkdL8OQepcK5FNjUzGHIuQwbDc7c2sXVlma5hStRQZjAcXewUcDi5Ste0&#10;NYTTlxdFNDPnMmTfSlWPDOqBZozPDxAcrgqN4ezqBAEjdeYEf2W1xUJzWFiRh1pZFWoaK1FeXYjc&#10;wjRExQYK4Zx3HL3K5dLS6N7aOxjD1sFImJPPXljCqZ1pzCx2o6tfSr9VAnlbGeqbCSAaclEtyxNB&#10;MWwyZjBkk/HSq0jlrhEZquW5InI1MtmbnlkoGprKMD1P93pzFlOzI1C0NKKgOBdxiVHw9nOnQd6T&#10;rikEoRG+yMiKQU9/M9a2ZgjCx6HokqGAYCezmBOH5yK7OAfJ2clIyklGdEY0siuzUNJQjGJpEfIk&#10;uUgmEGQtYUZZOoFiOlJLUgkO+Tny/nsBOcU1pSK1Tw4dS1JbSWBcB0lNBWLjIuHsaAdTUwOYWxiJ&#10;yGR5Uy3B8xC2Ti0SZPWKHIb9gx1YXpnDxiY9t6W512A4MzMjNIY8A94HQ9b2MBi+fPkSXZ0dKC3M&#10;F2A42Nv1WlPIvoYs+2DoyGDo4YwKglgGQAZBln1zMq8zFPJ33WoFVlemcfbsiqiRHJ8QLOBweraf&#10;nu8EuAze4IgKfYPNGJ3oeAWGcvRPMOxzypoGkYRc1l6C7tFGAkKO/G+iiZKSJk092LgwhvmtbnSP&#10;1aJtoJLgsEYAZFl9uoge53fKxZdgzsse0fERKCoppGcZA216eb/x3jEcOqYlyuLpG9sKzaExgaER&#10;5xqkWZ8ObcNg6BsYguq6BmTnF0GXoO2Elr5IM+PmGYDAkGgEhsYgPCqFjsvtNw0x8RlITM1DSnqB&#10;AMVI+iwkPEFoF1m8/EJE+Twf/zBRSs8/gCaLwREIDo1EUGAYQkMiERkRi6jIOJG6Zj8ieT8qOT+v&#10;WKSx4SUnu06IT0FsTIKohsL1h9m/kLV3DITsT2hubi7W2bTMfoCubq4EabYEgATLjVKMjAzRpGES&#10;PT1d4EjlkJAgkd9QR0dL+Bi2tqqEuZj9ClkYDveF/Q47OzuFCZmDW3KycwQQsv8gg19Odh68vX3h&#10;4uIGP/9AYVrmEnj8nQDEXxIMGQp5KZMrhW8hgyGbkienp/CDP/pD/OQf/g4/+smP8ZN//Cf8NYHh&#10;X/7pn+L8wiLyvQOQaWiOSgMLNOqZQ6FnhmYDhkMCQ1qWs2+QnQvmi8pwiyZQn969je9/81N891uf&#10;4Xvf/Ay/9fJj3Dt1HvM0QZC7uKKC2katjgGaSFpJ9qOSeZDZE/aDoiUNinuwaCHyvXHy3+QTNFGx&#10;cEakdzT8InLhliiBa2oT3P8dDF/LQQD4ZfLLgKFTnBweCXL40XpQRCk8HCNgftwEOr/6Ngy+8g6i&#10;vf0wMzqBBw8f4/mL57h95zZu3ryJ3Zu3cOfWLh7eu48nNEn68KMPsXvpKtpKapBg4oS0I/qoOK4H&#10;mZYhWrS00U6ipkmamqFBAA1BEkEHQ+H/nmBIkPQFEf6IhuxP+NPy2q+Q1tnHtoPW20n4HoggFpJ9&#10;WG4nyGsjkGuje8Jl+/aiolljSNfyWva3JXikJZ9bwCEfn2GQofBVUIzacM+XUy1M3Xr07hmgm+Ct&#10;m0GV9hV+k/ye0r6smWzXJQjl49ExuDqRcAGgSV87wyF9LzSYr34rV6XhCkf9lrboNLXYSwhO52nV&#10;1ab7po0uOh/7Z7bRsQQYMtzFE7xk5CUiOTMKiWKdoTAFWXnxBDwJKChJRmxiAPyCXRAWHYCE1EjE&#10;EUDGJIUgmYAyIz8eeaWpKCJ4VHXXYfv8Aq7cZTBbEabk9YtTuHh3HTs3lgkWJ9E93oyusT3pnVRh&#10;6fQETl1YFFpDhkoGQjYdt3TWiSVHIPN636hKVJRgTSGnqeHgGDY3MzC29jYIX8TxxQGsnp3H2Rub&#10;OH11Hed3TxEcrmL+1ATBYe9rMJzdHBT+eztXl4XGcPXMtPA17BxSQtYmod/RiMHJLozM9EHZKUN+&#10;eRZBbyrS8uhepEYRQEciOSOWICwLNfWlqG+sQO2rJMgzc4M4R1CpaK4kAPKCrb0hrG31UVqeITRL&#10;80v9GJ1qRc+gHPLWcpTXZaG0JkNAbrO6Gpd21/Hxdx7i4s019NG9aumuRkNLMUpr0xGd6gtXPzN4&#10;h9ggLjUQdY0lQmM4ONKF/qFOdPa00TXlwMPbGRraR2Firk9wSINqqBcSkkPR3asgkByAskOKuLRI&#10;+EZ4IzguGJH8e7KTkFmQjhICvAJJASrl5aiQsQtAEf2fJ4AwvTQF+TUE45JssZ6QG0cQGYNU2i+7&#10;NIdgNQlegZ6wsreEj58H0jOSRVRyWnoSDfgEqgFeIlVNRVWRiEReWZvGzrk1nD2/TvdsAxcunsLZ&#10;c9tYWp4VpmQGQ85BNzc3J3wM98GQ/cLYZ+YHP/gBPvzwQ/R0qVFWlC8qnwz0dL4BhsvYWlt+DYYO&#10;tpbw9nAiEKSJBsEf5zDkYBM2KXPwCWsPGQzZnNzfo8KZMyt0fSsif2F4hA+SUyNEupqevmaC8Crk&#10;FyUiMycKUlkRhsdaMTbdhimagExTGxuaakHvGJuMFRieb6O21yG05wPzLZjbHqB2OYW5zU6CwgqC&#10;9CKoh9nXt0ZojEtrM0WN8jy6556BBENOVkjPTEN5VQV8AgKgQR3pW4dP4N2jOtAkWNjXGApTsqk1&#10;QaEBdA1NCfzCIannpNgFdAw3Akna790jOHbSgLZhUDTEUQ19kbBalwDAwtqFoDEYYVFJAgqj49IF&#10;IGbmEMwVVQtNY2lFHV2HFJWSRhGZy2lbONlzWWmVkNKSShQXlSMzIxdc3SQqKh4RYTGIiUkUkcn7&#10;wMjCcJiemi1yB2YTmHEZurw8AtOUFAK2cPj5+Qog5P+Li6gdpaYK+CsoyEN7uwrDI/QujQ1C2dKE&#10;rKw0eHq5wcKCq6how9fHS0wo2N2A/Qs54IRNyLzO5uSPP/5YtCX/AH+k0nHLyyuE/yBDX309m6VL&#10;EBAQBA8Pb0SER4n/GQwZHP9HwbBe2ijAkAGRo5H/4v/+C/zdP/4Dfvz3f4d/pH75b3/0I/zNX/4l&#10;bmxsoSwwFLnGlqim59yoa4omEoWhGZqMOerRFBUn9UVt1UcDI/je1Wv43tPH+N4nH+GbBADf/ugT&#10;/N5n38FvPf4AL5bWsUz3uNnOCTI2X5F0vNJeMAB+Doamr+rZMjCyVsMCCgLQMh1DxB3XRRS1kTC/&#10;eHhHFsA1sZbAkIDwFRS6/DsYHgiAXy4/DYWcr9CRPmcQ/CIgcmUZ7yQ5ghPqERKWDzcbPxi+o4nj&#10;v/JrMH3nKMoysnHjylU8f/kh7rEZ+RZB4e4ubhMU3r6xi8cPH4lAvefvP8OpuQWUhMYiVssUhRpG&#10;kFJ/0KSpD8Xxk2jVOEkAuAeG+3DDgPW/LRjSNXNkL2vUGOKE0Dq3fdbe8ZJdJoSZ9w1587t9bZ+A&#10;uley/z/LHkATWP0UFO79FnENBGesUeSckK8DZAj6BGwS8In9+DvahqVdn++/HoEh3cNX96FFSwct&#10;OgRwBJBq2latR9/Td50ElmxyZnNzmybtR8DI33fR593G9G7TNvzceuk6+03MX1kH6Fmw8DOmSXS7&#10;thba6Nj8GwQYBof7Ij07gTr6ApRV0uCfm4iohCAkZUQhuygZqTkxiEoKRDRJSmY0DU5xyKTtcwuT&#10;CRhTBUDWyksIotoxOqvG3AZB0fUVnLu5jM3LMyL45PztVdx4cgbXH53BxTsb2L6ygPntUVHfeHZz&#10;GPNboyLKeWC8Q/g2NnfUoXOgGT3DKvSOtGJkuhuTC+yDOIL1M3NY25rE1FwvmlslKJPkIL8sVfg6&#10;tvbIhI/g4CSnjumkQbkDE8sjWNmZxxzvszaEydUBTKz0YuHUCEHqNNYvzNK1jNH3nLKmT8BlTVMx&#10;8itSUVKTTYMzQVJFJhKzYgjEGJ7iCIRTkJZF96yygOCvnmCrhWBwCOub9Hu3ZnDx8jouXlnDzHwv&#10;GptKkVcYT/ctAvLmMixx9PXWODZPT2F7Zw4zS4P0WxWorM9HcVUWxmd78PD5Ndx/chmzSwOokuYS&#10;qEchrzgeFQSQhRXJCI/xgG+wLcKjPVFcmokOdRNUrQSvBZkCwOLio0R9WI2Th+HiZovI6EAEBnvQ&#10;4OaF7JxYVBHkpRLQO3pYwdBKG5aOJvAKckVIjD/9Rn7u6SgsJ8hqqEC1vAoVUtYE5iGnIoMkHXnV&#10;aSiszUB2ZSJiMoNFzd+I+CCEx4cgOMof7j5OBBhGMLU0JCi2hLuHM6xtzBEeHkL3oxbDk730uwmQ&#10;lydw7uIWzl86hYuXTpOcwc7ZLZw6tYaV5TlMT41jbGQUw4NDWFpYFB0bR9dJqqqhVDSLDu/3f/f3&#10;8BF1hL3dnQIM2ceQS+KxlvCLpuSosGA42lnD080RdVXFaGmqgbSmBHUEhmxKZo0h+xvW15ehsbFS&#10;+Beurc2IiGTW/mZmxyAi2gvpWRGiTnJcoh98A2yQkx9DQF6H2YUeLKz2i+oz66fGsEiTj6mVbowR&#10;EI6vqDG5ThONFXpP1tqxfH4EW1cnMbPZjXYCQml7IeSdZQSG7I8ow8xKH7bOzWGM2kN8WijMbQzh&#10;7OqAEoLs0spKuHr54OhJXXz1neM4esJApJgxYs0hiSEBnpa2AfSoQ2NNXgnBWlExAaVfMI4d14Im&#10;fWdsYglTM2vhd6hHnYUmdXyHqVM5dFwT753QIUi0gpWdO+wcfODg7Ac/f/rtESmIjElFeFQigsNi&#10;acIRQZAaCr/AMASGhMOfAMY/IBgBgUEIDGLtnhccOErZyo7OZSXOZ25hQ23BAfYOLiJ/oYurJy09&#10;RBk9N1cvArEQxMTGITE5SYBwfkEOygn2a6orIZfWo6G2BmUlBPN1Veju6aA2MoK+3g6UFuciyN8L&#10;xgY6OHn8KAyoc8xIScMutZG/JMDimsgcbMJRyfzH5fA4t2F6eroAT86dKJHUiIhjBkAueceBKP7+&#10;gfD09EZiYrL4jL9njSGD4z4YcuUThkOOSn4zEvlNaSU4VNH3TbR9PcE0n4OTZKvVXSKVzn//7/9d&#10;aDH5+v72b+laf0xg+P/837i4tIQiH19k6ZmgmiCwQd9MpL/g6ESuk1ytqYNybX2offwxk1eAubp6&#10;rA8O4NaFc/j0ww/w2cuXeHTlOq7Mr+Gquh9nCkrQ7+mPFhMbdJL0m9rSAGFBspfomgeMvYhOGuwI&#10;PjldB2s66mnQKKJBI9HEGmFOAfScU+EeVQrnBIIWAkHHpOY9IRjkqif/EnkTIH8eSP48CPxFxTb+&#10;l4O9g+SL+Qz3P39dB5kAz4HOw/KzQMhST9eyV//YKb4ergSgrnFyuMQ30X1tovsph2OiHE50DudE&#10;NtcTGEZX04StHOF+CXA2sIXRO8dw+D/+KpzNLDDRP4Qn9x/j8aOnuHLjJq7fuoVbu3eon7yDO7cf&#10;4P59BsPn+JjgcIT6zxhTCySe0IWU2lY7gxmBhYCKV8I+hl3UFhggekj4/25qAwwj/yMijnuAdBIQ&#10;sfD659sa/tQ2+7IPUF8UAUxfkH1wZBPyT4Pkngh4o98pIqZpm58xO5MIkKPvhbmZ3pMuYwJHoVFk&#10;wPxpOXh/gjne/xXU7V/vmwExb/6OfeFtP4dkPs7P/r5fVNg1YP9YbwpPAFj7uC+vwTAxJRq5Baki&#10;ija3KBXJBEHRCdTBR3mKgv5cuquiniBIVQelijpngoXqukJIpJykuYKArg2b5+dw+vICti/N4tTl&#10;WSy+SlPDJmTWGO7cXMLle1u4+eQsrj44jfO7G9i4OCcAcWS+G4r2WtQryqFU1wso7B9rF6A4NNkp&#10;Ip/7RtsEKHIk9Cku33aawGF+AG2dDUjLjUNCWgTyS9MhkZWhkkCGNXwZBUmoa5FgdGEQsxsTmNkY&#10;xdKZCXFOFgbD1XMzIqcfQ+MsB6v0NSKzKF7kTUzMikQxgWcOATBDYXRKuADDTLpXxQQQbArtUDcL&#10;E+jwaKfQFJ6/uIa7Dy7g3sOLuHB5GSvrBKMzavQPyTFF4Hz67Cy9tBt4/PwqXn5yD88+uoMru6fE&#10;72tsqcIKAezjZ9dx7tIKlG0SJBEUhNEzSEoLQVlVBmoa8ggS4wjsQpGRHY28/FRIakpRUVkkonnd&#10;3B3h6GQLfQNtAgWa3UcHIys7GZFRgbCx0qPB2gKh4Z40uPsgiJYh0X7idyVmxiAmORwRccEkIcjI&#10;IegvyiZAzEVVHUekl6KwMgu5BETFNZkop+vIl6QiPiOYjuGNZJpIlFTkoKGpigCYIy3LUFySh8jI&#10;YLgRiFlZmSIhIRrTs2O4dO00zl7cxNbpJVy6Quvnt2iQXsPi4jRGR/oxMzWK5YVpzM9MYXxsTIDh&#10;4vyCAMPrV68RJEjQ3KQQJpIf/P4f4JOPPiYw7BKm5F8MDB1QU1EIRWMVaqsKUUOAz1DIwhpDhsKm&#10;Jgl6elqwvT2P+w+vCp9CjkZOTA4WwnkLQ8PdEBBMx6rPxfwSgdzpCQL/AQyOKtA7JBNaw7mNfowv&#10;qjE034aR5XZMEBzOnOrD4rlBAYWjS63oGKlFQ0cxmnsq0TveJOpk8+Tq4s0NoSEvJBh39bIjiDNA&#10;LN3D2gYpTRbyYePkJuolv3VIg0COS8mxqd4eeno8KdCnNmCKkLAolJZVo6xcIsrW6egaic85vQwL&#10;+x0amVtDnwYJE2s7GJnZ4NARLRw6qiOSYevR4KOtZwUDI3uCSUfo6llAR8cMmlrGOHnSEBoa+tDW&#10;NoQ+QYsep6Ohmak+zUw5cbUJHdOYoNPI2IyEy+exmNFnZvSduVgaUgerT1BqaGAGHToORzGbW1rB&#10;0dkRfgE+SE1LEHW26+slUMgbUS+pRmFBnvChVbU2YXi4G82KOqSnxMLCVA86msdgQDNgdxdXyBua&#10;8OGHH+Fv/uZv8JMf/1jA1361E05wvbCwgLi4WGHCZi0l58dk+GMfQ658EhsbD1dXd/j6+iE1NU3k&#10;L2SYY60hg2G9tOkXBkNlc5uAQhnBpLReLo7PgSyTk9P43ve+J/Ir8nWxRvPHP/47cb1/+Wd/gu3x&#10;ceS4uBEYGkLCYEj3SS6gkOHQVFQ4KD2hiUojE1Ta2CPP3gl5/v6Y7GjHkxvX8fDKFUyp2iFPy4Eq&#10;LAZqTx80c61kYwJDErU+Q+FPgyEPFntaDFMaiEyhJGiQ6Oginz5PNLdHmGsI/IKz4BlTQRDTIMDw&#10;IND7ZeX/RDC0ja8RYMiJq13pM1euN01g6MS/VYChjNYb4ZLQAC8S/5hq6tOLEeIRDtsTxtD92jvQ&#10;+ca7SAiLxPbaJl48+wAPCAA5wv36rRu4des2bt28izt3HuI+AeP7BIV3rl5GM/UfIdRuUo5pQsaa&#10;tlcw+EUw7KF2wFD4bwEMv0wYDPch6SCoY3lTy7f3nrDp92ehkOXA/dmcS991MiDy/wdc+0HC2+5f&#10;25u/6V8q+8d6U/aCW74AhoEhXgQJ/qICRVpmHIFhCrIIqMJj/eEV7IiIRH9UNRahZ4SgbKZX+IKp&#10;exSQK6vR0SPH5EIfdq6siLJ4HDHLkbTTa70YmGkRg+HYcqdIWzMw2yqCPtiUfOb6Mq7cP02geAqn&#10;rxE8nZkSYKTqakAvLTlVzuCEGt2cN5FgsK1HhpLqbKQQCGUXJaF3UImtM/M4c34Zs4tDKK/JF1rO&#10;SJLU3ARkEdym5SUSGCajjCCxY6gVbQSbajrW0ukpbBHAMhRuXV4U0cvD85zehgB0vhf1SpqNJfjC&#10;PcABcRlhKKvLR25pGoFTtDC9MhiyOTm3MB3ShioCZSlkBENcMo1NjOOTXVhcGRbm4olpNS176f9+&#10;WvZgY5ug6OoK7j48h0++fR+//Xsf4Qd/8h18+7dfYGNnTgDx+ukZXN89TdDbh6raXKTQNSSlhhB0&#10;pROYVxFwEHQMNqNnUIG+QXZil6CuvhKVVcVITomDn783waEzXDgtTEwoXaNE1CTOzqVnGuJBcBaM&#10;krIM1DeWQUHXq+5vQe+ImpYqSLg+Mk0SvP3d4URw6UpAFxjii5y8NJQRPOUWpSGH7ik/i7qmUlQ3&#10;FhI0JyE9L55gpQwj4z04f2kL9x7cwL37N3D9xiVMT4/SwN2A0pJ8tKqasLOzgdv3ruACbbe0PImZ&#10;2RF0datosKxAfl4GcrPT0E7bLc9PY2VxHpM0MA72Dwgw5Ci7a1euoq6mFk0yuYi2YzBkR+venq7X&#10;wScMhmw+3vcx/BkwpHtTVZYHubSCQJLNz7miRjKDIZuVOXdhM9eH7m/D2bNrePz0JtY2ptDaXi+0&#10;rYUlycjOi0V8YiCSU4PQ0VWH7TPTWN8ag7q7lgA+FeWSNAyOK0XS8omlTmFK5mhkhsPZ0wNYvjiC&#10;idUOjCyq0DlGky0CQ2VPFYbpPeFyh1xR6PTFRRGFXyUtRCq9mw7ONnDzckF+SREq6+oRGZ+EEzrG&#10;+NpbR0XaGdYWmps7EaiZ4MQJHREpHBoWLaCwqroeScnpQpvIYMgJqc3M91LN6BIUWFg5IDA4kmA3&#10;TpS7O0xgqE0QqG9oC01dCxJLnNQyJ/AjWBRiQWJOIEfgZ2gJE0OCQDqfsYG5yFtobmIFCwsrWFrZ&#10;CLGwZG0hp7WxFOv8mZW1LaxZbAhI6Zo0T+ri6NETOPTuIbzz7js4rnEMRib6NLFwEtrm5KQExMVG&#10;iWjkyOhwVFWVoq1VgaL8dIQGecHdyRpR4UEoys2GnNrHysoafud3fk+Yjtm/kMvgsTmZ1zl/YW9v&#10;r/AvTEpKFJHJlZWVwseQwZBN25yextGR09SEITsrV2gL2dQsoPAVGO5D4T8Hhs30vYK2ZWlsUAgw&#10;ZJP0mTNn8Wd/9mcCCjkohrWGf//3/yQqsvzR7/w2JlpVSLGyRq6eMWrp2XGwSZOJxWswbCSortbS&#10;FQmuOTI509AEaVa2aEpLx53VVdycX4YiORNJZvbIJqisIHCv1zNBCz0zNQtNIhgMu9jk9AYY8mDZ&#10;Rtu16hpCrknHJ8mh4yfZuiLSK0qUwfOMrYJrgkyYkP9HNIX78n8iGNodAIbOCawllBMY7kGhc6IU&#10;bgl18I2vRwjd80i6917WPjB6RwMav/o1WOvoQ1EjxZ0bu/jo5ce4f+8hbty8gZsCDG9hd/cO9ceP&#10;8ej9Z3j85BGWx8dQEBCIoHeOIPuEtigF9+9guCcHQd2bwuC3H5jybwkM3zynAENHF0sSC7i4WyMs&#10;0hcZBFbZhcmISwkjKAwQGqKW7gYCwxaoe5vQ3ilHW2cjOml9bmUvbcwtAp3zN1ZFibkZgkIGwb5p&#10;pYBCTlnTO9UsKqA0cYmwERnGl3tw6uoSbjw+h3sfXMXd51dx9c5ZbJ9fwsr2tNAKsgmZwVDdrxCa&#10;tKTMCHgSrHkFOqJCkoultXGcv7yOsxdXMTrdK9LnpGbHIrs4DSWSfJTXFUGqrEXnMEHPUDtK6gpI&#10;8jG2OIgduubzt7Zw7uYWZtbHIFfXoZpARyIvRUJWBFz9belcjgSBMSKFTzGBEENmUlYsEtKjEZUU&#10;iuT0WAKycoKFRjTIKlBD5+PEx0WlqWiQF9F9qsHwmBJrmyMEsNM4fW4K5y7O4+yFOZw6O43ts1O4&#10;cecUnry8jhffvCPyMrLmdWVrApevb2JlYxyjk2qMiKAGgspT07TfIv3elVeySrKGuYUx9A90ESDW&#10;Ib+ArjMjDfHxcUhPTxbmts6uVgLDGmTn0PUnhqGY7k+7upGurRtjMwOYWhjF9CLB13gv6hqraZIQ&#10;DHNLI5zQOEID9VHY2VkiM5P9BAuRkZWIxJRIZOTEoaQyC1V0b4o4QKU8G8pWKWbpWNdvnadZ6T08&#10;eXoX9x/cxM2bF3HxwiksLkxjYW4Cly6fxsPHNwUY9vaqaLAlqI/ioBBzmBnrwtvDGfJ6CdaX5rC+&#10;soSJsTH0dvfQvvOi4DubkmslNWiUNuDKpcv4g9/7fQGG7GPIeQzZx3AfDBkIDwJDDwLDytJcyOj5&#10;VZfn0XqOqHjCSa65fnJLSz2UyjoMDnbg4sUtut7r2D49j4mpHgyPdhD8NaBJWUFwTW1MVihSEDEY&#10;zi5QO6zmJOZhdI/C0NxWjokFNWbpnWA47JsmmJ9txuRGN1YvTWBxZ5DeDzXah+sgbS9B60CdqN99&#10;7voqrt4+jalFrrpTLdq/XFmD+KQoOLs7wC/YHzmFhQSI5XBw8xal7g4d1YWePkfsOkCHYPEE5ywk&#10;QAsNjxYaQ67rm5qWTbBoJrSGbNZlczJr+nQJDlxcfGjSkIGY2FRRAeUIHZPT0xibOREo2sPQ1AEG&#10;XFfZmDWH7M/oIM5lbuYIS3NHWJFYmtnB0pSAz9SW/iextBVwaGpmTtdiSkBqRNdoSNdgTNegT9eo&#10;iSNHj+O9w0dx5L0TOHLoGMkRvPuNt/DWN76GI4ffw7Hj74kE1pzU2tvbS0Qm2zvYwt3DDUXU3mX1&#10;VchIjERcuD86FPXYWp7HrWtX8OjhQ3zr29/FX/+3v+FuTmjkGAzZpPzDH/4tPvroIzQ0NAgw5Cor&#10;ZWVlAg45qTVDG5uRg4KC4eHhifi4vcTWDHKcpqaxUS7AkOskczk89iHcT259EBSytCjbhTmZlwyG&#10;bEqWyZrw8OFj4e/Imswf//hH+PGPfoR/+ifgr//qr/DNF8/RUlyCGD1DFBO8SY0sITe2JDCkJYGh&#10;3MgEcgLDRvpeyuBIz7aKoL7E0h4NgSE4196JMy3taAqNRq6xNYr0TCEhMGxkMCSgVxtYoJuAvptg&#10;83MwJBGDBQ1wvB2BYQNBYSlJJkF/spM/ovyTEBxVDC8CGrd/B8P/ITC0j6/7EjDch0L6jNMB0Xac&#10;uzAsuhzBfqmw1bWF1lcOkbyNMA9vLE5O4/H9R3j+/gvcv/twz69w99be8s49PHr8FM9ffiDejWau&#10;JGRmgdjDJ1ClawwVpy36dzAUchDUsXAwhwj4oHUBgAyF/0bAcP+a9kWAobGZNokWrOwMEBHji9Kq&#10;HNTISlFZX4DCqkywvx0HdrT2cnWPBnT3KzE+2y98/c5f2xAD2Ob5WYwvdqJ3UikgkNNxcOTl2EoX&#10;ZrYGMLJEHeZgPaQdZUJUg1KMEhxuXlnA9SfncJ/g6MmHt3Hv6TUBhwyFDIS8ZC0a+xwWVWYiNjkY&#10;kfH+kNQXYmKmj+CJYOvSOpY3p9HR2yzMnVKlBO19KnT0t2J4msBncZKO1UGQFy9S8jS114mayBvn&#10;FrC+s4C+sQ4UVeUiPT8R6bnxCIrwgleAkzBNl9cUoKaxnKCzCPmlmUjLiRe+dB5+TvDxdxGVTeqk&#10;ZSgqSUdKagTiE4MREOyEwpJEDI4osUP35c6D00IuXVvC+vYIwUMXAZ9KRCQPjrVgbnUAN+6fwe7D&#10;C1g9NYWNMzMEfMv0u9ZwfXeHZnk38PjZTbz85AGef3gPT1/cps9u4t6jq9i9dxHXrp/D1vaqSPGS&#10;kZlCA1oKsrLSUVlVTgNSM5oUUuTm8YAfivBwX4LDcBSXZkNSWyaiquvlNaisLUdOfgZCwgJgZm6E&#10;d9/5Bt5+++t4662vwcTUUJjz8guyEEnH8A/yhk+gOw0MvohPiUBSRgxyitLEferoVWKC7vnM/AjB&#10;Ek0QCMonJgexvDyNRXoOMzM0kbi0jafP7ohAkwZZJeLiw+DqagNtnaPQ0TqGAF93dLQqsLW+hNWl&#10;eYwOj6BL3SnAkOt+ckfHPoYMh+d2zuL3fud3hSmZo5KL8nJeg+H2+oqAwi8Dw6rSvJ8CQ9YYsjAY&#10;qlRSAYYDA+24fPkU3n9+W+QxXF2fwjq1NY5K7ulTCEDkHIYcmTy/NEjQqEJZZSqy86IRl+iL1Mxg&#10;grpiUdGGzcnDC+0ipye/D8vnR3Hq+hxmNnuh7KPn0FZM70/zXkLzO5xgfZXarRwVNJlhTfrgWCdk&#10;ilrEJkbB3MaC2qAP0rJzEZuUDiNzGxw6rg0NDQMCNhuCPTOcPKkHEzMrhIVFCx9DBsO0tBwCMxPh&#10;Y8iaQmOOXqaBwYgAMCgoEsmpeQgKixO5C4/SsTg3Ikc7i5Q4lo4wsXCCEYEiwyLXWjal/81IzGkb&#10;M4JBYzqOIUGmoa4JiTG0NPVw/PhJvPcewd677+EQy6HDOPzeUbE8cuQYTpw4KVLVGOjow4Sgxcac&#10;Jqm2dgj09kZ6YhzqqyugUsjQ2qKArFEqTL4ckOLt5Y4CDsbJy0QyQWFlVhI2poZx/cwmLp3ewv3b&#10;d/AHv//H+Ic9l0KhNWS/QgZENilfuHABXB85MjJCLFmysrJF5DFrC9mnkP0LOfiES+OxGZm1hZyq&#10;hoGOwZDL4XEwCZe84/J3LAdBIQsDobqjR/gZ1tbsBbZ0dHTiN3/zu0JbuB81zX6Q/PcXf/pneHDt&#10;Gipj4hF+XAsSczs0EtwpTKygoGe3D4ZNJEpOJ2NojiYCPSmBXgVBX4OTB0YT0zEUmwy5qw8k9Cwl&#10;BI6NRqZoIchsI8jjvGmd1FZEvWQCQ06ZsQ+GLPw9l+LiqghF2kZIN7ZBsnsYIoMzERxTDu/4ergn&#10;yuFKAPfvYPgvBMM4BsO9cndslt8Dw0YBhU4MhQlSuCfUEYTXICSuChGRBfBzi4DxEQMc/0/UPx/T&#10;QFV+AW5evoqH9x9id/cuAeE9UfHk/p07uEvvwb17D6gPe46PPvwQp2iynRUQgKCjx5BLk0c5tRuO&#10;XP13MNyTg6COpZXux+dguGdW/jL54r5in//dwNDGwUTU1XV2s0BKRhSUBE7s18faOk76zLkB5e3V&#10;aO9vxOQCAeGpWVy+dRo37p0X0cczBDaq3jpRf5i1Hh0jUnRPykia0DfTQgDYKaRrogny7irUqIpQ&#10;385w2IChhU4snZ3EuZvruPvkKm49uIj5tTG098rF+TnghGszTy8NCX9DHiClzRWQK6ug6pCis1eB&#10;sakeDI53oa27mb5XEAxySbs5zK7SAL40RcfpIbCrJJAJglegGxIzY1FRX4SWLhl6Rtqh6GhAXlkW&#10;UnMTkZgRS0AYhezCFEgayiFX1aGptV4AZx7BXyrBZVhsAOzdLAVMe3rbIzLaD/6BznByNYOdoyEc&#10;XYyQWxCLheU+3L63B4UXriwKX8PBkSZhauwfbsLoVBuGJ1qxdmoSu4/O4+VnD3D70UVsnZ3H/PIw&#10;5paGhYbw1t3zePj0Bp59cA8vPnqAj7/5FJ989hwffvKEPnuAJ0/v4dbuNfT0qhEVFUbwF0aDW4ao&#10;AqFo5oCUbETHUmceFYjY2BCSYMTGh4oUNhEEelFxXL4vQAQ2sGbmyJFD+LVf/Y/41V/9T/jKb/w6&#10;AZsmvLxdERhMg7GfuxA7F2vYOFnBlX6/T7AHwumexKdGIiMvCcV0LzmIqbg0CwVFBKjVBehQyzEy&#10;2kVwOI6Ll7dx5/5VbG4vEJwWIz6Bry0Ibm528PJwQnpqAvq627G+Mo/lhVkMDQyis0MtTMkMhpyo&#10;lX0M62vrcPbMDn73P/8OPvzg5SuNYQ5BXpEoiXdqY/W1OZl9DbkkHlc+4XQ1bEquLssXYMhmZAZD&#10;jkhmMGRTcmtrg4BDBkM2JT99dhvXbpwhOFzB2sY0evtbhHa4oipbaA07uqQiZU13nwz1DYUoKeP0&#10;L17wD7YjcPNBfXMhBqdahDZ9lKCQXSwWd0YEGM5u9REUFqGW3ovxpW7sXF0iMDyFhY0xlHH0d2ka&#10;1H3NIk/l8FivqJns7OkCbSN9+ASFUHvNgoOrF45r0kBxnHP3WcHQyFIEn7CpmE3JxSWVAgxT0rK/&#10;AIaWwqxsZGKN8MgEJKXmwtMnWCS21mLAY9gzt4cuwYiusSV0jK1wkr8jANESia45AbY5tAkCNQge&#10;jh7WxDtvH8Y7Xz+EQ2+9h2MEgMcPHcUxAsITtK5DkKjP5fwMTeHKlUT8g5CVko66Cgn6VO0YblNj&#10;socmfKNjOLe8jN1zO3h66yYe7d7E7pVLBPhLaGtpQUxEODyd7JFIzzM/NgJZIb6QZiVjQFqFnvpq&#10;qOqqsTQ9je9997cItv7+dSQy+xqyqfbP//zPRbRyfEI8YmKiBRRmZmQgKSlJ+BVy6hxOZu3nF0jv&#10;VIzQIrI/IPsWSqWNAgxZOBKZoe/zesifA+IXhYGwnZbsa8hR26yBnJ6exe///g9eXx9rC/+WoJX/&#10;/q8f/BHOLCwgzy8IifRs6y0c0GxmD7mxhZBmcythSmbhIv/tptZoI3CTE9Q3UBuQmtlB6egBua0T&#10;Gs1s0EjAyLkLlQSH7QSGHQQEHHWpps84Z2GHIae8oIGNQGDPSZ4GDNpWRe2jms6fp2WMNCtXxHtG&#10;ITQ0G36xVfAgMHRLYDAksDsA6v6nCEHgQXIQ7LH84tvuwdwvIm/C4Jty0LZ29Pk++O1D4ZcLRx6/&#10;CYUNAgqdkwgOkxgMGbwJCtmMHCehvroCIf6p8HEIgN7bGgSGX4W7hTX6qX98+vCxAMBr127g1s3b&#10;eEBg+ODuHdy/R4B4/4FI6fXR82eY7upCiLExwg8dEXkpW3mCwFHBBCFvghlLt6GhAEJOl8Lr4rP/&#10;CWC4d4yfI3QuPidDKZ/zzWvblzdB5p+Tg2DwTfnFTcmv0tzQNR4EhPty0L68DwfyiLKAtL5/bW/6&#10;9u3LPhB+Lrz9T8PbPy8Mop/v9zlo7n/2Rfl8XwGGsYlBCArzgI+/ExJTwwUYMoyNzXYLIJTICeSU&#10;ZeifUOHMZTZx7Qgw5FyC/Hl+RTLSiqKQXhyJmpZ8kcRXPd5AICgXMMhwOEgDYdeEAs19NahrK0G1&#10;spDgsBzK/nr0z7Zj8dQ4zl/fwplLqyLQhANP+Bo2duZxgT4/d3VDaCj5MwbERkUlSiqyUFSWAQkN&#10;0Axvnf2tGBjrwfTyBJa25jEw0YcaWQ2SMtPg7usNYytT6JvpwczOFC4+jgiLC0JGQSpySjKRnJWI&#10;qKQoAqUwxCRHID03Cfml2SglqGEoLCDYYehJy0kQARruPg6wsjWAk4s5waEd3D1t4OJmBlcPM4SE&#10;u6BSki5MyDdubwhN4cb2KIZGm9HeKUFPfwNmF3uwc3EBj55dwTe/+z6+8zsv8Xv/5dv46NuPsLwx&#10;SdBbL+C3Vd2AnoEWDI93YnVjBqcJUq7d5MCWm3j45C4eERQ+enwXd+7eRH9/D4KCAkQiYE7YW11d&#10;hYqKMkRFh8HLxw3+/l6IjAxEXHw4YuPCCAb94BvoJUDPw8tV+CQ60WBra20FUyNDmBgbwsqS7pUT&#10;AZunG3x8PAQcRkWHIoyOExIeIJZRBJfxSRHUdiKRnhVHUJyCIrqnDIipadEoo2VXVxOmpvpEIMfF&#10;S1vYOb+O8al+1NSVoLQ8V/hqlpfno6gwG9VVpehWqzAzOYLFuWkBhur2DiwvLr0GQ9YWsp/h9uYW&#10;fvu3vo8Xz56jS90hfAwZDLkk3pmt9dfm5H0wDA/2h721Bdxd7IWP4b7GkOGQzcj7GsO2tka0t8uE&#10;j+H6+izuEsju3rmIC5c2MDTSgdz8JASFuMHXzwFJKWECDllz2DugQD8HTpHI5MXgaOXAUEdEJ3gT&#10;HBagf1KJ0YUO4WKxfmkap67NYmq9B1WKXOFmsboziUu7mwSHq+IdiEsNpTYXi56hVkzNDWF6bhjq&#10;HhWS0hMIzHRhamONAPaDc/cWqWc0tQwFFLKc0NCBEQFEUEikiEiW1DQgKTkDugRxnIyaoZC/Z1Dk&#10;gJPYBE5Lkw0be3ccP6lP0GcGfWNz6BIcnCSQPM7aP219fJ1A72vvHsHXCPy+9hZB4LvH8O67R0UF&#10;k5PHNaFD5zWk7cz0jOBhbY9wdx9kRsWhJo/uUZ0MgwSAM70D2JyitrC6id2d83h28w4+vXsfn925&#10;h8927+LTG7t4fukSHpzexqmJccz1dKFfpUQTtenspGT4uTjD0cwEEe7OKIgIQnGoH+riw9CUGou6&#10;lHjU52VhbWYKf/wHP8A//sM/Co0cm4+50gmD4W/+5m8S/LeK+svx8fHClJyQkCByKHL5O2sbW9jY&#10;2FGb90VcXLyAOPYvfBMMFQrla20gg98/B4ZtvC3BoZwrkOSyWboGV65cw5/92Z8LEOQE3GxSZq0m&#10;+xh+97NvY5DOkWLvghyGOksntFk5o4kgncFQaWEDmZExWiytITcxg4K1hvTcG3VM0EiwLifYV1o5&#10;QGFmCxVBYwdBfTvBYDuBpJo1hEZ75e9EOhpOx8FRyAQBnD5jz3/KmD43g1LfDKUa+sjQNEWagx+i&#10;fBLgH8b+hdVwjdsHwwOA7n+WHAB6LAfB3kHbsRy0rV3C55q+X0R+YTAkORgCDxanBKkAwn1xSmiA&#10;C/sWJnGKmhq4x9fCm5Z+MRWIiS5CoFskPC1cofW192DwzhFk0MRle3UVL55/gLsMhtdv4gYntCYw&#10;vHf3Nh4/eoAnTx7jkw9f4tGN61Dk5cPjnUNIoH0bdOh5k6h19mDrNRBSG2DZ1xTy+r7mbg/e3oS8&#10;/3myf7435V8LGB4EgF8mB+2vZjDk3yPAkO45f8bfHQCGLG9e/79EGAr3ftMe9L2pgfznRIBhamY0&#10;QiK84OBiCp9AJ9TKirG4MSbqEZfUZCCzKJYAsASTS704e3UNpy4sY3SuF2V1OQiKcYdbsA2i0v1Q&#10;LstC54QMXZMytI/WomOsAe1jjVATIHZPN6NjXIbmgVo0dleivCkP+bXpKKjLQB0BYg/nMtyaxM7l&#10;NayemsEMa8wIAll4nTWYXYNKYVrmAbN3UCXKz7FfWw8B4djMEA2earT3EERNcfLrRbFkMAyPiYaN&#10;gwOMzE1gaWcFexdbOLrZw83HhX43gVJyDGISo+Ef4gcnVzuYWxnD0EQXzq62osRcVm4KwU46DfIp&#10;yMxJRBIBUGR0AMIjfUTCYy6Nxtoj9jlrVlVieKwFy2tDuHx9BVdurODcpRlsnBpDZ49UyNkLCwR2&#10;F/DiIxoMv/0E3/ntDwkMP8J//sNv4enLO5icHyDwrYBUXkZSjgpJHopKswi0clBRXUwQIoFSJUdH&#10;Zyu6+zowOTWCufkpGqCaERsbhbCwMJGTrbi4CLm52TTYBcCbwNDX1x1pqfHIy89EaVkBSSGKSwuQ&#10;nZOBtLQU5GQTzOUXECSVQ15bh0ZJFWQ1VbRejSYSeR0t6yVQyaVoVcqgam6EXFoDSWUJysvyUV7B&#10;zvkEWVX5BHf5kFTnQ9ZQht7OJsxM9GBqvAtjw+0YHe1ENz2npuYa+r4SzYpatKoaCQaVdDwJpDUV&#10;6FQpMD06KMCQA0/aVK2vNYZsSmZtIZuT11ZWBRiyxpCDTypKilBbVY7p8RFcOncG589s4/TmmjAn&#10;MxiGBfnB1sIUrk62KC/OEcEnHJXMAShF+anCz5A1hqwtZDjkqOTJyX5cuXYGd+5dEdpOjkBPpgmU&#10;X4AzvHztERHljYIi2o/aAKcmWl4axuVLa9g5u0AQ2YqM7Ai4epnRYOqA3LI4UeqQg7BOXZsXkfoj&#10;ix1C0z4834GVnQmsnJ7Axrm9QCSfYGd4BzoLV4b+YTX+X/beAjCv60zz35nd2dK0TRyzJIuZ0bZk&#10;kGSBLWZmZmZmtMhilszMzMxsJ3HSFKYcbBq0YyfP/zlHVuK6Trfdmf1vZ6dun9zvu98l3XvPeX/n&#10;Pee87/BYN3oHu1BUXgAb+2VQUCOAGZpA28AEynLmr64cOyi8gD/80SvSM7jC0eVPwFB4EgU0CjBU&#10;IyDMV1SVIWuCwqLh5OyOWbMV8f3v/xj/+oOX8EMuf/i9H3L5EmbOmAnF+UrQIoQY6BthoeViONo7&#10;wpuGKTKI5ZjvTX1RCXoamjHeuQYb+wawd3AM+4fGsHdgBDu6B7B9Tf9T9WF33zD29o9gW1cvJhta&#10;0EnoWkP1ZOegPTUVtTRgpcGByA8IQC7fz7RAlkN3D3ja2RE4DWHKv93F3AgxjsuQ7mKLugg/DOWn&#10;opuNjLaCbBzftQOf/eFDCYWie/YPf/iD7EIWn0U2CBEv0d7eHr6+vggJDpZp96ysrKChocV7ow1D&#10;3ldbW3sEBATJ/MjT4wtFV3JhIRu5JWV/ExgKb6GAQxGqRgT3rqioxtWr1wmDU7EVBRQKia7uR4++&#10;wBlCcmZoBNzUdBGjZogy40WoIhiWEvQKtfSQx+vMXqCCQl0DmRIvS0WLwGgoPYPZKtooIAwWUgV8&#10;F0TarUYNAxolAYVTWU7qCX5CtfwuvISVQjRc02AowtVUsLFRsEATsWwoBKjow9fSESvtA7HMNZ5A&#10;mEWIEWPgCmH1XKzC/1C9APSEXgR7L9pO6EXb/v2A4TdQOA2GFr65MOP9tfTOgDW1zCsN9rznLg5B&#10;WGZiC4N5mpj737+P5QbGaBA5448dxcVLV3CQMLj/4KEpMOQ6AYbnzhEKr13B1TNnsK5rDcJtlsLx&#10;x68gkg25IgWC4AICy98LGPIdfF4v2k7oRUDzbXoRDD6r/5tg+EKp8TmIbZ+TWP/C7V+gfzcYmlnp&#10;QFtfAQrKL8HYXINGKFKCYXtvLQ2ZHwKjXFFck46+iWZ0DTagtC5XZhnxDHaS+Vxt3SxlDuTm/nIM&#10;bGpBU38xSlvTqAyUrc6Wqminoe3I4+ccFDdnIrUkBmGpfvCNcZXLnMpktPfVSyic9gqKmchibGFW&#10;YSJikoMRHOUpU/WJWH9iVrTwnoyv7ceGzaMYWz8kU9O197Tw2oewaedGrNu6Fv1jA8jOz4fDylWE&#10;QxNY2SyCrcMyCYFL7ETWlmVwdHXEcgKDoZkB1DRVMGPWj/H9H34H+sba8A/yRkJyNFIz4hEdFyyh&#10;0N3LEb4Bq+R4wogoXzkTeWSsA1u2D2PbThq7A5M4eGQ99h2akFC4frMIaN1IkM3Emt46nL94CFeu&#10;n8DFq0dx9uJhnLkkxAJ85Ti27VmP2uYSpGURtNIjkZgSgbAoPwKpH7z9XOHj704o8UFwaCDCCHTh&#10;kQTGhChkEtyEh1DAYEZGhvSGiGwhjY0NBJxyGqwSGqdiFBXkyAkpOQQwsb61rRmdXR1Ys2YNGuvr&#10;kZfJ31PSUVVQguaSEnSUlaK3phrjq1uxqa8PWwcHsaGnB+t6ezDR1Yn+pka0V1ehuaoUDdXFaKgq&#10;REOFEKGKGuXzWDfYgeGuRjSW5yA3ORwRQe7wdKNB9nKWMQMrSnIovhsFWchKikN6fAzPn8d9OjA2&#10;2I/mhkZUV1bJMYYXzp2XIWqExzCFICLWvXrvvoxj2NrMxkpcNDJTkyQY7tmxFbu3b5FdyqI7uaKk&#10;EE72y2FioAvrhaZIig2THsPpcDWiKzk6wl+CoZiRLOCwpqZIaoAwtmPnejlhRszKL6vIlqnxiksz&#10;kE94F7mTc/ISEBMfgLqafGxY18vW+3YC5TrZGHB2XQQN/dkwt9GUebAbu4oxuaMX2w+Po2usDvVd&#10;ReidbEV5Yw5ScqMIh31sAFXD1mkRTBbqyQlP+cUEHjFhqKdV5k0OjQ6Hmq4OXpo9DwoqGlAhFIrw&#10;M/qGpgRDHXznOz/EzDkKcHzqMRSzkn39gjBPQQWz5yhJMBTewlmz5kNf3xgREbGwXrwUM156BYrz&#10;FGCoYwArHsvWahHcbB0R5u2LpIhItNfVY4Tgt3NyHU7s2o1LBw/jKmH92v6DuLRrL05vIESPT+Lo&#10;CIGwtQObKtl4Ee8U4bHIywfFPE6prx9KfPzkssjTB5lOK5FutwJZDk7IdXJCNuEv09YWmVwWsmHX&#10;nBiP+qQEJHp6YqWFGcxUlWGlpYoI5+UoC/NBA8vhKO//5Yk1OD7Sib3Da/DWravAl1/gyeOpMYUi&#10;PI3wForlyMiIBEEx7ELEMQwJCcFKfhbp9tQJRAaGBN+Fi7lOTEyJQlJSCstX5p94C8vKKv5mj6GA&#10;Qzm+MDYJbW0dePPNnxBcv5LXJbyZIp/zF3Ks4RfYtXkrQleshIuiBpI1TVBhtBgV2qZyjGEuYS9l&#10;niIyFZRQbGyGNB19RMxWQMTLc5CkqIYswmG5+SLk8xlmzldGKdc1EBwbVAmDNDDC4Ipgt9NgKGBw&#10;On2WCFMzDYblBMwsRXVEzFeDv4YJvK1d4fA0TI2lH+HFL1/G2fu/AYZ/i/6ewdDyW8DQwi8bi3yz&#10;sJxLe+90OBAMna3dsFDdFAu+y0bad/4VYa5u2Dw2hiuXLsqA1rsJhPtYFg8fPoKTJ4/j5KnjuHTp&#10;Au7cvI4Te/agKiEJPmxUBLMOyCAQlnJZr0Qg/DsBw79FLwKab9OLYPBZ/QMM/1RPwVAbBiaqBCEV&#10;QpOFBEMxO1akmxPZFxIyg1HdkofW3nIUVadzXYSM8+cT6gS/yJUy93FDTwn61jfJGG213XkobEpC&#10;QUMySloyuUxFUVM6yttyCIf5BMZs5NenEQ5jEZLsg8AETyTkhqOgIgNFlZnIyI+XyitNlRJgKL6L&#10;ECmhMT4Ij/OlsS3FyHgPJtcPUkPoJnx09K5GV387OvuFl7EPk5snsWXXVgyOjiEuKRX2jk78+1bA&#10;2W0lDbUTYXCZhMQVzg5Yar8MRuY0qkZ60NBWhaa2GgFwFXILMpFXmCVDtQSHeUso9PZbiai4AJka&#10;TaRJGxhaTSAclTmQRdzCXXtHse/gBHbuHcKWHT0YW9uMuqZcmSVjcLgNR47twN79G2WonU3bqO3j&#10;WL91FKPr+tGwuhpZBcJLGInUzGgCYhzSMuPkpAPhHWxe3YCu7nb0DfTyvIMYGhnE+MQI1q9fi40b&#10;N2D79u0yG4jI6PDqq6/h9ddfx09+8gbeeusN3H/1NluQh2gUBzA42ItDhw7g1u2bNE5vyAkcIpdm&#10;eWEp/Ny9EbjKA7Eu7khxc0euXwCqYuLQkZOPwfIqrG1oxvrmNmzpIBz09GPP4DB2jo1gx+QIdq4d&#10;wZ71Y9i3YQz7qQMbR3Fw0xg2CzhcXYOu6gJU5NDIJkQgKSoIJVnJ6GyowmBnKxrLilCZm43SzAy0&#10;EkjXdq/BhtER9Pf2obe7B+vXrsO5M2flrOTc7BzpMezr6ZVexNMnT0mPYWLsN13J00A41NeN/u5O&#10;FOZmwdFuGSxMDGG3bDEhMgx5WXy3UgRMTsUxFHCYw3Vi4onwGFZXF8qYhiLcT2dXExsAPbz3bXyO&#10;7Vi7fgAbNw9j3YYBOSGlp68JeQVJCApYibycOGza0I+jx7Zh/aZe5BbGYdkKY2gYzsLylSYy1/Va&#10;guHWQ6MY2LBapops7q2EW4A9ljmZo3ukFb18V0RkACNLHSxebo6I2ABU1xfyXaqUYJhVmAMTK0t8&#10;94cvY9b8BVBS1ybgmcDY2EKOH/zu936MWXMUCTceEgyTUzLh4xuEOXOVMJMQIbqRlZTVMWPGXCy2&#10;skFkWDRsrKxhYWiCcJ8A1BQUY019IyY7u7F9YAR7RydwaHI9dg+NYP/oOA4R/g5zeWBwCHvW9GBL&#10;UzOGC4vQEpdACGSdERCEWk9vVBKu8pbZIp2Amb5wEbIW21DWcpltvQQFtnYod16JOm7bFhyC3shI&#10;DEZHYzwpCRtzsrG3ugbHOrswWlSIGAd7LFZWhqHiHLgvtURveR4ODazG9rp87GFD8lR/Aw72NODE&#10;pmG8+/PXWbsJ79tnctyeiAsoAOznP/85Ghoa4O7uBn8/P4SFhcng1mJ2srq6OtRYmZqamctUeG58&#10;/8X4wumg1n/iLSyv/JvAUMxIFuMLU0TooNQsTBKsf//7d+QMZBFCR3g0RYgaIdG9PMD77mJmBTcl&#10;bWToWKBU2xylGsYoUNdFJo16wsw5yKdB6/P2QSchO8vIDAEvzUSKmi4a7Zwx4Mtyy+eZqUgwJAC0&#10;qOqgWU1TQmET/0YBhg2EP5EOT4ChgEKZV1UYICktlLOBkaaghnBFTfjrLYT3ch+scInGYoKKRUAB&#10;TAMIXn6FsPAXyxdA3X+EXgB6Qt82KeVF+nsGw2ehUEDiFBjmSDC09s+GbUA2HHzSaLNisdTYFnqv&#10;KGP+f/sBzPhMKzOzcPLgAVy+fFF6C3fs3SsDWx85ehSnz53CuQtncPnKJVwjOG5iOY20XQFPPs/4&#10;BZooUNFEKRuOtWxg1Cop/12A4fT5/1TivH+uFwHNt+lFMPis/m+C4TSwPSuxvpZ10fOa3uev0b8b&#10;DGMTgxAu8t9GeCIy3h/JmRHIKIhFen60BMO0fAJQYyZyyhKQmheFvPIUOSElLisEaUXRsgtscFMb&#10;etY2oq6nAFVdOahozyIMpkkgzKlJRF5dMoEwC1WdBIP2PNR0FaOyvRApxTEIT/OXWTRE13R8eqgE&#10;P5FaT8TJE6E6souS5IQTEbJDgGNjWwU2bB7B5m0T6OlvQ1dPq/QWNrTWIocQF06Dn5CegLLaMjS1&#10;NyOvqBSehJvFS5di0RKbKU/hiuVSy2lobB0cYL18GUwszWFibgIzaqG1BSIiQ5FflINEEaYl3A8+&#10;/i4ICPZAEoGwrCqH5yZ8bBnE/oMbCYIbCIQT2L1vAlu2D2Drjn4Zs3BotAE19ZlISQ9DaXkWRse7&#10;sX4jYWW0C31D7ZhYN4ituzZg/9Hd1F5s37MV6zaPylzGm7aOETY3yTGFZy+cwP3Xb+MnP32A3/z2&#10;V3jnvXfwttC7v8f777+Dd999B++88zY+pHH56CPRXfYIX3zxWHZLfSXjoz2kEfotjh09hO41nQTD&#10;ftxkK1J4T6TBfPwEb7z6BlrrmuC23An2hubwoaHx0zOAr64+go3NEbN4KVLsnZDr5oWygFACQDL6&#10;swsxVlaJkepqjNRVY7y5HuvbW7CF8LqtpwMbeP83tjdgtK4Ma5trsKmzAes6mjHa1oiBploMNddh&#10;bRchc6APGwmCEx3tGGlt5bou7JmYwMGt27Bvx07s28n7s3sPLpw9h0MEw3rCQnV5BSbHxiUsiu7l&#10;psZ65GbwfUtPQ1tzI8aG+qXnUEBiW3MDcjJSCYZLYW1lDldneyTHh8usJ2J8oYBDkStZpMkrJARW&#10;VRHA6krRIOIrZicjNjaUoFhIOGxGR1cDuntbMDTcicm1fdi2fQL7CPpbCfl1DUVwdV0KR8eFBMxY&#10;DA228vcRPvd2pGSG8R1Tg9VSbZafBGzfP4Yt+4YxsqlDqqgmHcaLNGBurS2HTazbMoz80nQ5Uz48&#10;OgBFZZno5zszONKNkclhrO5ugzPh5ns/fgmvzFWEAit64TE0NbWSgPijH83AvHlKMh1dLJ+VCFnj&#10;7RMoM5+8MnOeBEPRrfzSS7PhYO+IIN9AmOkawIEwUUFwWVNSgaFqPp+GFoxW1aIjKw/1CWzw+Qci&#10;x8ML6StXId3ZGdmrViHfxRWFXOY5rkAWy1L2sqUoXmGPsmXWqHeyR7uHC+HFDd1+nugL9sNYdDgm&#10;46IwHhOB9fFx2MMGweX2Vrw6MoSfrZ/EW5MTeGNiHG9uXId/270LN9dNYE1qEnwJ9UsV58HF3AC5&#10;UQE4RTj/6ZGtuDrRgau8x9sb8rGe8HxqxyQ+evsXEgy/+GIqBIzoUhaew0uXLsk0eGIcbnh4uARD&#10;4TF0c3ODoqIiVGgoLCwXyskn3oQuEfBaBLUWYCjC1BSx8VRSUk4g/CZmoQC/vwyGYoJKHcGyiKAZ&#10;i9zcQhw+dJTllOWTYChmI4trE+AqupNv37yF2sIS2BICvRZoI1vPCgVqRgRDI5kbWYBh/Kw5KDUw&#10;xrbUDJxZ3Y59peVo8wnCAAH/EJ/dNjacmvlcBRgW8T1oUdWiNNFIYyHBkBJGX8QtnPYYyq7kpx5D&#10;kcO1XEMbKYqqCFHRhq/xUng6BsHWLQ4L/bJgHjgNhkX/AMPn9CIA/DZZeX8zxnAaDM28s2Euxhf6&#10;ZsLWLwMOnilwco6EhYYFlL87Awr//H24Wi7GSFsHrl04T/i7jIPHjmHnvn3YtW8/DrGRf+biWVy6&#10;fglXrl7C+RMnMFjfADdtXfjOU0Y6n2epqjYq2KBsWEAgVFb5uwVDcV0v0ouA5tv0Ihh8Vv/VxhiK&#10;DCjTy+nPz36XYNjYVon61nKU1eQhJYcQFOsNz5BViEwJQkFNBoprMhGTGoDASFdEJfsivzoVJQ1Z&#10;SC0UE03yMSnG0O3uR9tItRxTWNWZJyFQQGF+fQqSiyOQWRn3dKxhKWq7i1HdWYSqjiKUNOc8hUNf&#10;BCW4wS9qJYJi3RAc446wOBFs2xehUV4yPqGIU9i6ph6jG/qxfe96DE30yNRqjW3VyCvJQkxSFHyD&#10;fODu6w7/kAC4+3jC1tEe1stsYbnYhmC4BJq6OpirpAB1bU3oGRnAbOEiWCyygbH5QlgsFOm7zGBm&#10;aowlS6xlRoTQ8BCEhAXBN8ATrj4r5QSU6uYSGYx6z6F1OHB4HeFtGNt3DUkoFOMHB4ab0by6lCCY&#10;jkICbWZ2LJJSIrC6rR6Hj+zF2XMncObccVy4fAa3797A6z95Fb/49c/xm3d+i9+/9zbe/oCw99G7&#10;+ID6wyfv48PP/oA/fvah8H08J/G/x/gSX02JBmZa/D++ePwVnjz9/OiLR3jw4AHGRyfQ3NiMbVu2&#10;4De/+iW+lPD4RG7z81/+Cp1NrfBd6gAPfTPEmy1EkrEFEg34Wc8EsbrGiNIxQriOPqJokOJNLZDM&#10;yimd9y/X1hbZ9pTzChQQAgp9PFDg5Y58d1eU+Xghz3Uliri+zN8blcGBqAgNRoGvD3K8vVAdHYXV&#10;mRnoLynGUFUVRhsFPNLIDw3g0IaNOLR5M/au30hI3Ilju/fj4I7dWDc0ivUj49ixaQsO7N2NHdu3&#10;YmJ0BH3tXRjq6sFIXz/GBwcxQQ33daODcJiTlgTPVU5wWmYDD0dbgiEbEJHBiAsPRHxkEJLjRKib&#10;ODn5JTMjBQV52RIywwL84Mvrj+e2lWX5MtNGU1MFystyUJSfhrrKPAz3ryaIdqChrhCe3itgtVAP&#10;VhY6SCDQjQysxt6da9HdXYfoGD84rVqMotIkHDy0EUdObMZGNiKG17UjKskHC7RehpG5msx4s33X&#10;BBtAQxidXINtOyZw4OA2HD+2T75De/btxPDEMDz9ffDS7Nl4aeZszJw9H0ts7ODk4ApNNW1877s/&#10;gCorgpXOrnJMm/BUubp54kcvzcSs2QpQUdfGrHkLoMgKX6SgcyXYqc6cixW6BBD/UFR7BqHIwR05&#10;9iuRs8IZ6SxHseZWCDc0QvKiRUi3sUbOsiXIX26NgmWLUWpPCFy1HO3eTljDsjIU4o7daeE4UhCP&#10;a81FuNVVgQsthbjQVowH42341ZYh/JQNoJ+u7cev2Bh6i2XqZztH8Mu9hEE2ln66azMe7NuKs2sH&#10;MViajUzPFXDTnA8/nQUo8nPA3o4y/ObIZrx3eDN+uWsMN8c7sb4mnwawFHcun8bjRx+zLDwkED4h&#10;dH0mGz+ffvo5tm7dLsPRBAWGyGVYWISMW+jo6IRZhK3Zs+cRrs1lmBpfXz+kpmUhKzsfWTkFyMkv&#10;lgGtS8qrUUogLKuspxq+1rMwON11XE1YrKquR2lZBbKzcySI1lbV4LW79/DVk6mg1jJHMpfin/Ac&#10;Hty1B/HefnBU0kIglaFljHwNAxRrGUowzCPUJy5QQ7yGFjoio3Bpci1e3bUbp4ZGcGXdRtzduAUH&#10;CaP5LL9pc5RRrqSONk1dtKppTXkK1aY8hUK1lABBMVtSGEhhKKeNWeECRUTOUYA/z++z3BPOblGw&#10;JqSISRGmfgQYkZkjoETmRbbw4/LfIZFO70WwN/379Pdp2Ht2m2lZcP2LZEYQfF7mBEOLF0mmoKP4&#10;2fwpvInln233HyLhHcwmFFIyLE0+rMV6z1xY894u9cmGnVcq73s8Fpo4QflHczH3X36IBT98BYlh&#10;kTi0Zx+uX72Ks+fPybzIO/fslhlPThAE791/DZcvX8WdGzdwdNs25Pr5wmXOHETOV0KuChsBfA/E&#10;sxb5cWtZB7wI1P4WMBThbaahbWq7P99mWs8eV2gaAp/d5pvfps7779E0+AgwEtBVuUBZ6k9gied6&#10;Ftj+Gk3v/82+U4GiX7Ttt93jF12v0PT9FJ/FduJ+1Yku5ue2m/59+ljfPIMXn0/+pvz0uNymgWVe&#10;LOV3vg9CEgzFjMeWzhqU1eXLDB8B0V6ITgtFRnEScipSEJcRijDCYlictwTElIIoqbSiGDT3VWLj&#10;/mEMbe5A80CFBEMxyUSMKxRwKLqRk4rCJRiKCSirR2rQ2F9OOCxBTVcJylrzkF4Wj8hMf7iH28HO&#10;0xIOXgux0mcx3P2Ww9VzGZatMMNyRys5AL9/bA0N6QQGx7tkcGYBhWU1BYhKCIOHnxsLkCNcPF3h&#10;G+gHL0KIm7cn4pKSkZSWhvjkJMKhDX7w8g/xnR9+Dz98+SXMoFFVYiWppWsIPQNTGgSCoYkJzE1N&#10;ZSDdFQ72cOfxvHzd4MRjh8b4y1zMOw9twOEThJIj67Dv4CT27J/A2g1r0NpehoKiFDnusLG5XHqX&#10;xLKqugSbNq/FT956DR988A4+/uQP+OyzT/D5w89oEB7iiyeP8fjLL/H4qy/x6MvH+OzJ53j45CEe&#10;fvmQ3wmAX01h4J//j2BIqnte/D8ekwrFUsRx++jjT3H9+k2MDo2hm+B0+OBBvPvO76VheiJmbXK7&#10;n/z8F+hoaEHgMgcE6psj03QRco0skGtgjlw9U2TpmiCd0JCibYBkIS1KUx/JGnqIUVJFDF/aeF0d&#10;JJuaINnMDAnGJogzMEK8oTEitLQRqa2DSB0dBPLlDNXSQ4SeIaIMTRFvuQhxCxcjaelypNo7It3F&#10;BTle3igODkVlTCzKYxJQHBOPytQM1NE4V9NIt9EwC/U0NGG4swP9HW3oaWnGcFsXJrv7sYnguH1i&#10;AjvXrsWm4SFM9vVgTX0tyrMyUJqegpr8TDSVF6C+OBe1BdmoLcpBQ0kh6koLUVtegqqyYlQUFCA9&#10;Nhbejo5YbKgPJ5uFCPZxQ0JsKBIJlRGh3vBwsYWH81KEB7ohKU6Eu/GD9VITLFpsCCtLHayy5z1M&#10;j8VATxMmJrpRzcZXFhtfvX2NOHVyN06c3oltu0exbnMvSipEdxEbJISenoEmbNkxhu07J3Hw8Fap&#10;7dvWEn770dwkPFQsO5SnvxfBTg0vz5yDmYS65Usc4OLoBm2C4Y++90OoKKpgpcNKxETHyRApIqah&#10;8BDOm6cMBQVVzJ6rBGMzS3j7+MB64ULM/s53sUxRDeUufmjzCEbFMifkscFUsNyWALgMWYsXoo6w&#10;v4aNpd6IIPRTo3GhWJccgZ158ThVm4OLLUU415CD66uL8Ou1q/HTkXr827om/HLDarzG8n+L5f/B&#10;ZBPe2tCBO0ONuMO/9bXxDlwbqMOdtW34xd5J/PrwFtzftQ5nCI1rClKR7GoLfzNNBOopIXu5KfoS&#10;AnGwMR+XOipxvrEQ59lYO9JYgqGiDKzvasZbr93me/05y9MXLA9fSQ/6k8df4p133sPIyJgMXu3v&#10;HyjjEwqJ7mIBhjN5H0XmFQGGIuuJ2C49Q4zLnQbDEhSIDCZl02D4DRT+ZTDkthWVSMtIJ4RGo7+7&#10;B79keRMF9AuRleUrQuvDzyUg/vxnP0fv6jb4L7ODM59RhIoOcnVNUcRGWYm2kZyVnKetj2g+22Bl&#10;dVQEBOHE+AR+evY87h07jntiZvfOvRhNz0Eit02Zr4xabt+mY4AmAsGzYCigUKj+6WQUsb5WwCGN&#10;v0jqn0swDJuvCB99C3is8MMK91jZjWzpm0OQIywFEMYEFP5fAMMX6UVQKPR3D4Y+WVQOwTBPguFC&#10;nk/mRSYwOhEMHR3DYaRhiQX/Ogtz/uUH0FdSQ1leIU4dPyE94CdOncR+guGefXslIB4/fhxXr91g&#10;nX8DNy5dxFrWkTFLl8LtlVcQz+dZsEAEa+YzJnxUKCsTXP79YPgNkAhYeboNGxvPbyf0/zcYPu81&#10;m/bKTX+X4MZz/T2B4bP3U27Le/n8NtN69ljf7Pct5xNQSE1B4BQYNohtn0Lh12CYlBGFqoYiVNQX&#10;Iiw+AIEx3kgrpDGuy0VeVRpi0oKQkh2JtNxoJOdEICYjCMHxnkjKi0DbUC3W7RnAmolGNPSWfg2G&#10;YqKJmHBS2JiGhAJCZkUsWoYq0buhdQoO+ypQ110mu5PzarlNfjg8I2nUgmhkk72QWRyNgopk5Jck&#10;ITk9ArHJoaioK8Lw2l6MbRzEmoEWGbuwltAlwDA5Mx7uvq6wc7bDKk8XBNBwpWalo7q+Dl29fTS0&#10;A1x2IyUzFYuWLoaatjpmK8zFK7NnQU1TC6aEE31DE+jo6MHE0AjGRsYwMDCAFY2lo5MIWm0LKxtL&#10;BEb4oGekDYdO7sKx0ztw+Nhmadz3H9qIvoFm1NQVoLWtCmvXD+LYiQO4eOkUDh3ejREa9IOH9uD3&#10;b/+awPY5nnz1SBot4et7/NVjPBShKr54JJcPCYn8lcbiS4Kf0GPqCfXV06XQ9G9fESgJgc9JeAoF&#10;GIp/wnP4zrvv4+TJ0xgdnsDG9ZtkppBPPv6jNExiq0f8z91799FSVYPQ5Q6IMLBEgbEVSgmIZYTC&#10;UhomEUOtmHBYrG+GQn7P1zRCjpoOcmi4slW1kKOpi3xCYKGJBbINjAmQ+sjWN0GOngkytA2RpKGL&#10;KFZIfgQYMfg5QccQWaYLkWm2kEBpiOAFGgjhcYI1dBCipYtQXQMEG5jAm0s3/u5hZA4vPicPi8Xw&#10;W7QMfouXIXj5CkTRgMe4uSLO0xM5bEUXEoLKE1NQlZaO2oxMdJaUoq+6CgO11eivqcZYYz02dq3G&#10;5u52bOnpwNbeTmzv78GuoX5sHxnErskx7F2/FrvGxzHW3o767Bwk+HojKSgA6dEhyE6ORl56PPL5&#10;zmWnRCEx0h8RQW7wWLUU1ov0sXChPuztLLGUcGhmoApnOyukJoahs6MWq9sqZfaUXbvX4sL5Qzh3&#10;npX5gQ1SIqC5yOYjxp5u5+/rNw9hG8Hw+Mm9mFw3gJzcFHh7rCJwsuFiYQwPLze4e7tj8bIlUOR9&#10;femHM2FmbIlFFjaYO2Mu/sc//Q8ozJ7P8zshIToeMVHxWEzI+953fogZL8/Gyz+aiTlzFOHg4AIf&#10;bz/oE9Zn/fP/xNLZKihevgqdLv5ocXDFYGAQ9hUW4HBFMfaX5uF4XRnOt9fheH0xjlTlSTi73d+A&#10;B+Or8fONXXh9vInwV4Gfrm/Bg6Fq3OzKx4PhCvxqYwveHK/Bnd5i3GNdIODw7mgD7ow24f5EKx6s&#10;78DPtg/id4c342eHN+HY4GoMFKUj3dUO3vqqCOG9LLRbiDVB7hiOD8REUiiGw73R778KQ1z2xgRj&#10;TWYCjmwYw4e//5V48/ElG1XiDWebS3Ylv/nmW2hubpUzjafBUHgMRQo8J6eVmD17rgy8bWxi+nX8&#10;wmkwzM4t/BoMS0QGE0LfXwuGIpB1WXklEpOSkJaain27duPjPz7NyMIyL8DwczYQRZfyrevXkZUQ&#10;j1Wsg9yVNZCgaYhCPXOWQROUsyyJlHhpopzMV0Koti7qomNwbN1GvHXlKt6g7p89h6t79qMjMRWh&#10;KpoInzEbFWy8rdY3RiO/vwgMGzS1aagJh5RYLzyI5TQy6QrzEaKoCl8Ta3g4BsHePR7WfgSZgAJY&#10;BhCeBBgGEgoDy/4E8v539LeC4Yu6h82fgcH/TGBoIcCQsL3IN48iGPrkY5F3LpZ7ZcLVOw2OtgHQ&#10;mm+A2f/yQ8z6n9+HveViOQb1AhsDJ0+exKEjh7GPQCjg8PDRIzhx8gTOXryEO3dv4/yxo6hJTYO3&#10;lg7r3tlImauIYkVlVCoRCpWUUb7gPw4MnwUVue/fDRhOQZsAtGmY+3sHw79Fzx7rWaB8of5aMBQD&#10;3MVYprbeBlQ1FaOgOgvlTYVyGZESAK8QZ6TmRKGiIRflDTnIKIkjvPlKMGwdoKHd3o3edS1oHqyQ&#10;UCgkuo3FUoBhYmGYHGfYOSHSgPWie10zVossKX2VqF1TKruT08vi4BfnguBEd5Q1ZWNwbZucGT08&#10;3omxdT1yIL7wata1VvA6igmJhE8apqqGEgmHJVUFhL4kRMRGIDwmAgmpiSivqcTQ2CgN7BZqE9Zu&#10;XI+ewV7UNdcitygHUfGRCAwN5PaRiE1MgKuHOxaoqECDL6yuri6MjIxgbWMNe4cVWGRtBT1jHQKn&#10;L0ZppI+d2YcTZ/bg0NGtOHhkK0GwH+2ddRgd68bZc0dZIK/hpz97Az9563WcOXMCW7Zu4PqTeP+D&#10;t6c8GY8/x2cPP8Uj4RV88kh6Cb8gCD7h8xD64itCIGFN6BE/CwkT9yI95g7P63kw/P3b78rgp1s2&#10;bcPpU2fx29/8Fk8ePZ6iQv77+LNHOHv6LCoycxBM6Io1tES+jjHKtIxQTlXQOFUQBMs1DLnOECX8&#10;XqphIPOtlqvooYRwWKwmgu3qokBTT854S5ytOBVUV0MfedwuRUmTrVU1xPK3OGHwaKRSxUB6bSMk&#10;KWshVY0GjwYsmYYvjr9FK6sjmpAYrm2AAB7Ti59d1LWxkrKdrwL7+cpw5gvuRkPmpa0DL339qXGR&#10;xhbwN7WkuDQxQ/gia8Tb2iHdZRXyvX1QGRqKhtgYNCbEoS01GT3ZmRjMz8NQUSH6iwowUl2JjW2t&#10;2NXTjV3da7C+oRGbmpqwubUVm7rasLGnHZsG12D7eB92Tg5g8/AajHU1oq22EBUFKSjO4buXn4ai&#10;jHikRAYgLSYEJXkpWNNRh5HhDuzcMYmzZw7g5tVTuH7jNI6e3M0KfQsbGTvk53MXj/Cd2omNW8ax&#10;ZftabN+1gQ2OMnh5u8BIXwtz58zArJk/hr6BDpYSCh0cHaDFv3/GjFnQ4L3R0zLAgnnKUFVQxiLe&#10;h0Aff2QkpyMxNhkW5gtl6JmXfzSLx5gPfYKGt1cgnOxXQWOeGtS++zJsCYb5lnbocvbGqE8gLvB+&#10;/G7LWkJdD26wjrgz2IJ7w6txob0c59tKCXhteGtjB14bb8DdkSpc6srDhY4svLG2Fr/Z2oZfrKvH&#10;uzva8fHeXvx2QxPeGCzDT0ar8astbfj5pnY8WLcaN4fqeKwSnGwpxgFqXWUGqiO8kbDcEjEWhogz&#10;1EGhtQXa3Z3Q5+eGLj8XrAl0w0CQB8HVA72BnmgN8kFvVipuHz2EJx9/SBJk8+rxI9mVLP6JMbei&#10;a02MEwwIIBQGT3kKhUQ4GhHUWnQj/+u//kjmb/bx8ZOTTp4Fw9yCUhSWVD71Fv5tYFhQWIS4uDgU&#10;FxXh+uUrcuyvuLbPHz2UPQUiwPUT6uyJk4jw9MJKPUM2joyQqcuGmLYJSkVZ1DWWwaZj5y9ADGGu&#10;3N0Tu9f04Pqx43iNUHjr0iXcvngRN46dwMb6JuSIRt68BchSUEUjn3UTy5ucjfwij+FTiXA2lTQy&#10;RWoqLK/zEKisCT8re3i5RcLOIwk2/rkEwykoNA8onZL/n4Pe36r/smDok0vlQORDtvKbimFoJbqV&#10;vbLg6J0JD95zO0tXaM3UxI//6TtQfWUuogNCsH3jZpk7XngI9x48IHWQgHhcQOG5s7h04xquXb+K&#10;LeOjSHB1gacC3xkqR0xaUSK8UFWEwiraPOFRexZWpvW3gOEUePA3wuD0fmJy04u2ffa4QtPQ8uw2&#10;3/z27wdDMbZvKrD0FPhNA920JLjxt78vMBR/91/3tz97rGkw/FY4/KvBMHAlkjOj0Uzw6p/oRPdY&#10;G1r76pGUG4MlKy2weIUxIuJ9UV6fi9rVBMaaNOk1jM0MQk17IQZZuY/v6EHneL0EQuE1rOspll3H&#10;Ylay6EYWXcvD2zqx5cg4Bja3o4NGpJlQ2dBbIcca5telIyzVF2EpPqhtL8bk1n5MbOpF31Ar1m0a&#10;wNrNQ2jvaUBlQxEKKrJlWrucEjExJY0wWypT363ubkH96nrUtTRIVTfWob61GX0jI1i3ZTPhcpAw&#10;WYWa5hoZ47Crv5P7tKKtezX/9mbEJsfCzMIU6prqUFFVgZm5OZbb28FuhT1MzEzkbOWgUF+s2zhK&#10;I74bR4/vllkw1vQ0ydh2La01OHrsAH7165/hl7/6Gd56603cuXMLhw8fxvYdW3D5ynm8++7b+Oyz&#10;j6X++PEf8NEnH+FT0Z0svQZTnjsBhUS2KfAT676kaNuehcGvJbYn+D0v0X38+LEYeTj1+7vvfyBz&#10;ZR45dBRvPPiJDIfB0+CpzcS7732IXdt2IiMsEv5GFkjQN0cBgU2kzpLps6gqAl4FQa9YhQBIlch0&#10;WTROytqoUNUhHGqiiC9ZEQ1PrpIaMgknRTREuYS+5LkqiJmlJLM3rF7phhpbRwmA0XOUkKqihXRK&#10;xGHL4zoxfipTjet4rCwdA2TzehINTGX3s6+GNgFRC540Vv4ExVBtfYRzfZQ2pWuAcD0jhOkZI4wG&#10;NJSAFMTj+fLlF/JjwQmgMQ3R0UOogT7CqFg+49TFi5BhsxTp1kuQbG2N1GW2yHBwRJ6rKyr9/VHt&#10;F4DGkHC0xcajIyUFLSlJaEpPQktmCtrz0tFTmof+yiIM8R0YX12DTb1ifGQP1Y0N3W1Y30OYHOjC&#10;xlGC5OZxnD6yBzfEZKKr53DnxlmZbk8E0D5+fA/fnz04cHCnzDEtxhIeovbu34GBwW4CTRY8XB1h&#10;ZmyA+bNn4JVXfgR1NWUsX7oEK+zs4OrkjCDfIMRHxSE1IQXpyanIJNgkE3rSk1MQFx0Pu2V2UFJS&#10;wWxCobq6DuzsnQmG/jAzWog5P5gF9e/OxJIfz0eGwUJ0O3thfXAIbrbW47dbR3GjrwbnWDYfrOvA&#10;6+vacK2/Eld7ygiJtbg/WoP7w5V4fawarw2X41ZvPl4dLMHrA8W405GD+53ZuNOShgulETiW7Y+D&#10;GX44UhSOfQXh2JIdhOF4d3SHrkKTvxMKXKyRYGuCSAtdRBpqItvMGPVLl2GNkwOGvNwxHuKLvhBv&#10;9EX6Yyw+FCMxwegM9UFzWADGKkvw8+vXWGA+54v/iP//TE6uEu+6iF948OARGazaj89UhKERn8X4&#10;QpGeTnQdz5w5i2D4QxncWngTxSxk2Y1M5eQVIa+wDEWlVRIMywl8fwsYpqVnICY2Fg119fjJG2+y&#10;UcYGH6FQgKHo7n7yxRf44rPPsXfLNvguXw43vtMJRpbIZZkpZIOsVNMAxSwboms4kWWteLkttlZU&#10;4O6hI3jj6g28dv0G7lD3b9/BqwTgq7v2YjOvtdrWGdksq9UsD/XTYPh0NrKAQrGUHkRKeAoFFJZp&#10;qHEfFYTNmwc/7uO3xAUeXnFY6pWChf6EmYAiwiABza8YJr5cUs9C3v+O/quOMVzo/Q0YWvLeCi32&#10;zcNyfl/lk4lV9qEwV1sEle/Pw4z//j0ZNL6+rBLHDh2W+cDFmMI9TyU8h6dPn5ZZTm7cvYUjh/ej&#10;Lj8X3kaG8GajJ5UwWLqAAMGGef3TbCc1aoSE/wAwnNb0Po18r4T+0jbT36eh5dltvvnt3w+G9fI9&#10;n4K36W5lob9bMFRTe+a+P31OylMpCl+kZ4/1LBi+SH81GPqHuiNMBGkuSkZHfxN6xjtQ01Ymu5Qt&#10;7Q2xfJWlHGOYXZSAgspUOekkNNFbqrAuDd2TTXKcYc+6ZgmGIixNbXcRGvpKJRCKCSiN/WXYcGAI&#10;u05twNDWTrSP1UswnPYaVrQVILkoGhGp/qgifG7ZO4Ht+yYxMrlGpuATMzQHxkRsxSbUt1VKMAyO&#10;9oOLjyMiE0NQ01KJnuE1hMA+brsB67duJPh1o7iyHDVNTRienEBVQ40ckxUQ7k/ILUHvaCf6xrrR&#10;M9Ip0+glZMTBy8cNC62tYGBkgCXLlmCV6yqscHSAto4WlJTnIzDED8NjvRIOm1urkJxK4xIXhhLC&#10;wdZtG2RX8R//+AF+97vf4Kc//SnB8C6OsTV/hAX29dfv4cMPP8Cnn36Mjz/5Iz7g548/+RSfibhl&#10;wmPAZyHh8EsaDALb5yS/Tx8+wcf88PFDMZ7wKQwKie3kttQXX+Ihd3j0hdCXUk94DAGEj0mIYv3v&#10;fvc2zpw9j3PnLuB3IkQGjyG618ij0mj+9jdvY93QBBI9feCva4R4GpFCXeEd1Ec5jZFMoaWpj0p+&#10;L+P3EkJZqRqBkEZDQGElIaOUlU0pjU65pg63ITiqa3E7XWQpaiButhICfzwHxYuWY2duEcYJKxkm&#10;5giZPR/JNHI5PH7WAk3kq3Ifgl6Jti5KdXRRQtDL1zNFqo4xQoTngsePs1iIGBMLhPFaYmgsE7hv&#10;CpWqbYBUQmGyjhFSuH0q4TBFm9+5Po7XIbrEAuYpwW+eInznzkOgohIiWUnE8TrjCZxxNIwxLFzR&#10;BM9wLsP5PZbXEKerjzhCcqIAVLOFiDQxRbChIWWACDYYkpbZIM3BFmnOdshyc0RhoC8qwkNQHRnB&#10;ZRjKo8JRFheFovholKUnorWkAAMNtVjf0YYto/3Yun4IO7dMYP/Ojdi7YwO2bhjD4QM7cfrEIZw7&#10;fQynTx7B8aMHsH/3dgyu6UBpXg7C/H3g5rgCfm6uiAwIQFFWFta0rMakCB20aTP2bN2OtaMjWN3Y&#10;hAxCYWxkFKLDIxHoFwgzU3MozF8ALU1d2BPQ7eycoKqkhX/9b9/DvH/+Psy+8zKS9CzQ6uCCYX8/&#10;XGgsx8829eHmaANVh3/bPYC3tq3B7ZFaXOoqxNnmTJyqS8HZumRcZUPwalM6ThEAD+YEYEOUA9YG&#10;L8O6IBus812MtR5WWO+5CJv9l2NTiAMmQ5wwHOqMDj9bVK9ajDw7C8Qv1EGEiQaSzfmuWVmiizC7&#10;ycULG909sSM8FEcKMrGnnOWtIg+by3MwWZCKzpQotGUkYktXG37/xussFI/wlQTDqRnJT1gW3nvv&#10;D1i3boMEPuExFN3H02AoPovJJiKns/AYmplbyHUiXmEugTAntxB5+cXILyqX4wuFt7Ci+hsgLK9q&#10;lJqemSwkoFBI5EcWYChmN8fHxskQS7/99W9Y7gQY8hpZCL8UvQVfPMZHvMa1fYNYZWgCD8JbioE5&#10;8nVNWI4MWK4MUaiujTQFFWSywdTq7YvjHR24tXc/bp48g3uEwQd37+P1O/dw5/xFvHb8FK6NrcNk&#10;bBJK9E1RoqYDkeJOQKAEQ6r2qeppHOooGbZGQ53nU0Oy8gKWFSX4EkwDHHzh7pOIJT7pBEOCEsHQ&#10;7N8BhgIChZ5f9yLYm952+vv/DhiaCxB8Ti8GNeopGApwFFA4LfH9eb1w/79F3gVYJGck5/CcIkQN&#10;4ZBa4peHlUEFcPNMwTILN2jN0GDZ/BEUvj8DfivdMdY/yLrhjOxGlmMLn4Lh4SNHcPbsWdy8cUNO&#10;bNy+aRKprCtcFyxA8My5bLATXAiGYqxpkzKhQICAutCfwsqU+Lvw/n3925QH6y+C4dPthadQQOG3&#10;egz/5LjT8Pdtx5367d8lXoecDawuZup+Gxj+6W9/jb4BQ7HfN13Vz28nJGb7Tt27P9XzkDet6fsz&#10;9TdMAd/z20zr+WM9D4PP6s/BkPty+WdgKFJuBUV4EbACUdFIoOsi8OTFwsnHDosdTeEe6IDopAAk&#10;pIfK8DVifGFQnIecgCJmJfetb5WzkrsmG6S3cCoszVTGk+LmDKk1axux9eg4th9fi+FtXXKMoQBC&#10;Mc5QLJv6q5BXm4HgBD9kFCdi464xmXpv76HNGF/Xg+7BVjlJpn51Oeqo4uoc+IS4Y5nzYixzFPmP&#10;vVBSXSw9fxu2bcLO/buxeedWtHZ1oKSqCp19Pcgtzue2y7itNxraqzEw0YmByS6s7mVF3lSEuPQI&#10;QrK3nGji4eUKvwAfhIQFw8fPG5ra6lBSmS9/y8pNQVRsCBydl2PZ8oXw8nZF6+pG3Ll7E59/9okM&#10;VPub3/wWv/jFL2WC/GPHREqis/jVr/4Nn3/+KfWJhMNPP/+MRoHg9uSbrmIBh0LCkSfGCn5O+vvk&#10;IcGP20jvoFjHDT4T6z8nNH72SMLlh38UHshP8cmnn8kZmB9++DE++vgzQuon/P0zXtt9HDx0BDdv&#10;3sbH3E5MUCEv0mBSPPGbD36GjvpWRDuskt62RBqRMn1jVOoIGBRQOKUqfi4l+BXwRSqigREQWCpm&#10;uHH7UgJeBYGxSqTn4otXQOVxXbqSBpIIkT6vzEPVKk9cGRzBgYZG5NPg+82aj3jCXjbBrlCk8+L2&#10;JQSzci1tqSICXaaqLuJVtOE1S0GOO+xJTEInjXm0CMq8QItgSajUMEQulUOgTeUx0rg+W02fwGmI&#10;fB0TZGobIo7nSeb+WWYWSNE3QqTSAiSwckxaoM7tNaTHMovXKbJIpPPvyOTfm8q/MUFBFbEKGgie&#10;tQAh81UQzFZ3EFvbEbzOeD0DJBoaIcHAALH6uogx1EOUsSGijHhtXB9qYAg/PX246+jAQUsDDro6&#10;cDc2QdDiJYhd4YAYFyfE+7khOyoYxUkxKE6JQ0FyLIrTEtFcVoTuxjoMd7Vj3UAPtowMYcvwACa7&#10;OjHY3ITBpkaMrl6NLQMD2De5Fid27MDZPXtxatcuHNq6BVsmxjDY2YmW6irUlZWiuaYGNaVlCAsM&#10;xCJzS5gaGMHS2AymhqaY+9I8vPTPP8Ds//YdmP/gFaSYWqPGzhGr3VbhQEUO3toxiDsb23GcILi3&#10;Pg1bS2KwLjsIk6k+WJvkhfXxHtgQ44p1hL1x3yUY81yMMY+FGPO2xrjXYky6L8J6l0XYtGoRtrpa&#10;Y7uXLTb7OmCdnxP6PWzR6LgQaRbaiDXVQoypBlLN2CBZaIGuRTbY4eiOgy6+2L7KA8eSE3CrvQFn&#10;B1Zjd3c91jWVYqS2AI05CWgsyMBxlvkPf/tb4S6XL/cT2ZX8pYSwt976GZqaWiQYRkZGy25i4SkU&#10;EnC4bJktZs4U6f1exqJF1jI3sghmLcAwv0CkOCyT3chifKHwFlbWNKK0op6ASCCsaZaqIgQKVfO3&#10;aTCs5efKymokJiYjMyNTxuH8+I8fyWua/veVKJCPn+BXb/4MbeVVWKakDD++e6lisglVzgZQBd/t&#10;MgJhOt/HRL6DxdZL0RwQjCYCZ0dxGfauXY+75y/h7P5DWNvehZHSKmzMK8FIWDQqjC1QyH1q2AiS&#10;3kEBhDQ6YhaykIBCYTiFt7BSW2RQUUXE/HlwIRgGLLJFmHcMVvmlYIl/DiwJhV9POBHdyIFT3cnP&#10;Qt7/Sl+DnPjuz32pbwPDb9M0ID6rF0Hht+svwCElYHA65/G35T1+0X5/kwiG1oRQMaZQeA2FForc&#10;yN6ZtLv5cFwRDmN1Kyh+Zzbm/Y9/hd58VeQmp2HPth0ydNfhI4dx8OgR2Y18gJ8FGJ45cwa3b93E&#10;tavnMdbVihCbxfBVZF03X1k24OtZ3zUuUCMYqqGRoNAgPIYEphcB2Z+v+8+p572BzwLhX6vpfZ7V&#10;8789P6nlWdVQz8Lc/0ov+jtetN3fqmcB8NskwXA5K+WVrJx9Q91kuJrcinTEZUbAzs0GZsv0YO++&#10;GMFRHohK8kdYvDcCY92RmBuOmvYiOfmkc6wePWubsXqkWnYfCyicloBEMRGlf9NqCYaiK1l4DCva&#10;8mX3sZiVLGYnNw/UorSlEGHJQYhND0f38GoZkmbHnnVobquUXd0iZE1capj0bKbkxyMwxg8OXnaw&#10;tDPDInsrxKTForq1DqMbJzG5dQNGNkyiY6AXpXW1aF7TieKacniGeCEqNRxN3TVo7ef63mpUtOQj&#10;ISccXqGr4OrjBBcvZ3j4uiIwzJ8AGIHwyBBYLDSDrp4GlixbCFvbRTA00oK+gSaXuggK9sO27Zvw&#10;7nu/Z2X/pQTD3/729/j5z3+JG9fv4Mjhk7hx4xY++ugPU0aABuExjYCAQmEaxFBAAYYC/j579CWB&#10;7zE+pj55+ER+/uThY/nb56RC8bvwIH74yef44KNP8f6Hn/C8H8jJJe9/8CFB8GP8gfoNz//2O+/h&#10;gw8/4vV8hJu37sg8mj/96c/x+VPvozivuIBPP3mMyxeuoyKrECGLliFG3wT5eiao1DdFrY4xarWN&#10;UaM5lWu1QlNfpsjKI1CJ3KzFqt90Kctk7ISpIhq1tBkzkUojm0zwi5mjiMC5ivBUUEFbTCLu796L&#10;44PDKHTzhMdcJQTPVUbsXBWkKarL9F2lGjyWJqFwAdfx98T5GgidrwYv7p/m4Iidzc3Y1dCEWDMr&#10;BMxTQbwyIU6FUKlugGKRAozXkKeqQyil1HWRr2WIdFaIKaIrzdkF3cGhqHJyQjIBNoWwmE4ozBVd&#10;4wTTchphkXKsRNuAEunFCIpKakicp4awGYqI4TUmElajCcZRNLRJwniLWG9cJtG4JlIxrBhiCMvR&#10;/BxOBbJF5kU5zJuPpa/Mgt2c+XBR1oAX/1YHJSWsUFOCmx7B19gA7gTLlfzspKsFFyMD+Cy0QtgK&#10;eyS4uSLN2xu5QYEoi4hEWXgkKiKjUEuoEWpNzUBfYTHGa2qxvqkZ60QsyDZCY18fdgwPY8/4OPav&#10;W4dt/DzQ1ITa/EKUZWQhn7CSGhEDPydPuNusgJfVEsQvdUBncDSGo2LRx4bR3up8/OLAWtzb2oNt&#10;tSloDXdGY7A92kKd0BuxCmv87dHptgTdrovR62SFPntz9NuaYmC5GSbcl2GDtz12+K/E/kBXHAxw&#10;xQF/F+zydsYWr5UYd3dCp70Nyq2MkWyoSbDmfTTUQrG5KXoJajtXuOHkKn/KD7tXukswvNvdgovr&#10;erF/bTfWEQ67GwtRIVIvVhbiwsnj+PjDqUlV4j9fPZ18IsqcaBSJbCViprHw3om4hAL+xGcxzlAE&#10;tBaTT+bPV5QxDDPE/eF9yszKmwLDoj8Fw2mPYUV10xQU1rZIIJTeQv72bFey8DyKWIh1tXUyS88X&#10;j8R1TdUFUx/IhSzTN85cQG5kLBxpxEP5bmaK8bxibCHLXjnLXqmWPnJZ3kR2E9GgCuM75K6qBT+L&#10;xWjPKcCVvQdk6sFUVy9EmFghzXQhyswXoVzXEMUsl5U0Ts+CoZiBXMd3VYChGIMlu5G1NZGjpoyA&#10;OXOwghDqtdgRvl4xcPBLh7U/AUbAYEAZl0JTYGgmJqA8A37/K03Dnfz+Xx0MeR2LCIaWImcyZeOb&#10;A1vPLLh6pmOJpRc0Z+tgJhttCt/9AZZbLEJXUyvOnjyF8+fOy67jw8ePYe/hgxIMjx47hgsXLuDW&#10;9Ws4fXgvKpPj4KmjjXAlFWSxHmtg3VjPZSPrrkY23JvE+6D67V3J/6/oH2D4jV4Egs9LgqGRhZaE&#10;Q59gF+k1E2CYX5Upw9bYOJvDcrkBwXEpQmO8EJ3ij9jMYORWJqOlrwpdY41oHaxCc38FmgbKZZex&#10;6EYWUCi6kUW4GjHOsGO8Dmv39mPDgWG0jdYiqzIRSYVRyK1Jld3IrUMNWD3UgoLaPORVZMqZvxu3&#10;j6F3sBUZufHw9HfCMgcreHApZk5HJAcjPCmE1+gLZ19HLHW2QUhcCOpEMGWCYe/YIKGwBz2jQ+gb&#10;H5PLJrae4jLjEZ8VhbqOctR3laKagFrTXoDUokh4hq7ASq/lcPdzhk+IB3yDPaWH0MXDGTYEQlNz&#10;Ayy2NqNMsHSZBezsF8PeYSmNRjauXb+Ezz//WAaSFknw33/vD/j5z36JM6cvYO+eQ7h75z4++eRj&#10;6b0QQac//5zbffYQnz18JL1+H3z0Gd754I/43bsf4Ne/f496V37+PY/z9vsf4v0/fiL13tPlN98/&#10;xnsEwvf/8Ed8/PFn+IzQKI77KY8vxhGKz2+//S4uXLwsu5IFRD4S10BDJMBQ2KX33vkYh/YcRVpY&#10;HPyMrWTcwjIjC1TpmqBO1xh1Ag5pnCoJTqVizCANSZE2KxiLhSjSIggSEEsJhWLmYylBKnPWPKQS&#10;gArU+SIuWoIauxXItF6OVMdVGK9twJ3jp3By0zZUxyTAX88MgcraCCUYJhD+MpTUka2oiny2ZnNE&#10;K3eOEiLmqcNzliINII1WeBjObd6I8xs3IYHg4PLKPO6rimQlXeSoiIkuhFUdQp3OVLy3DCXCGoEy&#10;Yq4C4nnN/TFx2FFehtWhwUgU4xLnLUA8wTRTQR1lBMtqLWNUahpJ70wV4bBcQ4fXooHImfMQLcK4&#10;2CxHo+NKpPIcEXMUkErjnMW/WczKziQsZvIas1iAs8V94L6pWrpIoCK1xSxrPTku0otQ7cNWezDv&#10;ZTCNcRgNcayRIRLMzBBHRZuaINzIGEEG+gjmeuFx9NHWga+OLgINjBBubI4QfSMEEBKCdPQRyGWI&#10;niEiTc2RZL0UWSsckevmjiJ/P5QSgioJkk1JyejOzcN4ZQ3GhKpqZeDqTSJlXWsXJhs7MFjRgKHi&#10;KqwrrsTxhjacrm/G4cpynOlswlt71uO1naM4vqYS21k/bC5Kwq7SNOwvzcCWlAgM+Lmgx8UOgy72&#10;GFu1Amup9S6OBENHbPIhCAZ7Y1+ID/b4e2KntxvWr3JE20ILlOjy3mmoI4P3IM1ID9kWbJAsIWCy&#10;AbBtlSdOuPjjjJM3jtm7Y7vDShyIjsT11XW4MNmHE9vHsW9jP0bE2OOybLQ01+DOLeG1f0ggFEMl&#10;pjyGgro+/vgTHD58FFlZOTJ2oUhvl5OTJ+FPAJvwGjo4OMl0ePr6hvDy8pHp78QYw4zMXAmGhcXl&#10;cnzh9IxkAYei+1iAoYTCulZU1zZOQaHwKBIMZTcyP4tzJRJARTeyyDL0pQgRxXL4RAwhEQN9v/wK&#10;H739Hvas24xIZ3e4EQyj+W7lEQzFZC8JhWLWP9cVspwVcF2hvjnSdc0RzLLnJxo9oVG4OLYBW6sa&#10;EMnyG8ntEvleZrA8FSgsQCUBQADht4KhhiYbdxoEUXWkqyjAa9ZM2CprwnOpK9w9Y2BHMFwsxhYK&#10;ECQUTsHhP8Dw3yUBht5FWMRjiS5la99c2BEOXf3y4OmeBisDByj96wL8+J/+BaozX0FkQCC2bdiE&#10;Kxcv4dTp01OewqOHsXP/Xuw/fAgnT53CjRs3cOPyJeykDYx3WsF3aT4SWDcVsAFcq6aFOkJiPdXA&#10;hneDypTqCC3fdHVqfD1G8Hkw+c+qf4DhN3oRCD4vCYYiH6unv7OMYZiUHYOc8nRUNBPuWksQlxUu&#10;PYb2q6zgG7oKsWmBclayCHDd2F2ONeNN6BpvQMtAJZr6y+W4QtGFLLyEIsC1mHgixhgKT+KatU3o&#10;Wd+C8rZcmStZBLYWoWrE5JOedR2Y3DWBgfV96JvowoYdY9iwbRQ1DUWISw6V4yBdve3hTXgNjPRC&#10;aGKg9PxFiN+ifGDnZodVNE7ZpbnoHOyRHsPtB/bg+IWz2LZ/HwbXjqNzaA2ySrIkVJY15aJrtJ7X&#10;X4+BDa1o7itBQm4QIpP8kZYXj5ySVEQlhMBx5TKYWxlDz1ATGppK0NNXgZGRBuzsLOHqugKBQT7o&#10;H+jGb377bzQ/jwlaNEas9D/55CF+9cvf4fgxFl6C4euvvUnj9DEePvxcgqPQhx+J/K0fE/A+xtuE&#10;wt++Qyj83Xv4zdvv44M/foo/fvpQegb/QOATy4ePgYe0IWJcoexWFuLzkwPXaVimll9CJOUXXcjC&#10;i/jmT36Kc+cvYvuOXRIMP+Fv0kPJY8jlw6/w1hu/xsTgeoS5+cJb3xSpNCqlXFYKTyHBsJaq1jaU&#10;Y5SyCTXJNDJ11jYY8w9AmakZUlkQRJquYjU95C/QRCrBMFNpAaotLXE4Lx+XurpwdE03Do2O4+rx&#10;E3j99h3cungFu0fXoju/FGvi09HhH44OVz/kEUJjXpmD2FdmI094DY0skUIDGMHriVq2HJ2lJbjK&#10;ivD87j3I8wuEBys731nKBDc1xMxYgMTZCkiaMx+pCspInU8gnDEHfj98CR4/fhnRBK2N3P/c2DCG&#10;c7MRZ2AAP54r5KXZiJ+pgDwlLVQRDKs0KRraam19lKtpc70aAmfM4n0xxVoa9z15eShfugyhc+Yi&#10;hfcjh9vkS2mhmGAq7lMpl0U05nkE53QBh4TQVDNLlDi6INXSGgGK6ghRFN5FdSTRSGcSGvOMTZFr&#10;YoYc3tMMYxOk8XuqsRnCWCEEs7Am8vxJfDZRNPihBN4wSnSlJxDaY7kuitcQJbyZPFc0QTHCwAR+&#10;vCZ3QoYnjX+ovgmhcyESFy9Dhp0z8pw9UO4TjPqwWDTFpKAhOhltsanoiUvB2pQs/p3F2F9cip2l&#10;hdhVW4KDLZU40FiOk+31OLG6Fhc6GnG1swUXG6pxoigXx7IzcDIrA6czM3AmPR2nU5JxKiMVZ7LT&#10;cDYrDSeS4nEgIgzb/H3QZ2+LfAJh5IwZiOT7kqKhhSILK1QvW4pup5UER3fsdnTH4eVuOGnnjkPL&#10;VmKrrSM2+3rjSH4GDrbX4ejGYZzctQ6bJ3rR3lqD8fEh/OIXv5DZQ8TY2UciPiAbak8IXr/61W8w&#10;yvdPzD4WEJidnSshUSyFBCCK8DWLFtlg+XI7OTGlqKhEwqGYeFJYVIaikoqvwXB6VrIAw6+hkKqp&#10;bZrqRiYQCm9hfV2zBMO0tEwkJSRjy6bNeP/d96Sn8AuCq4BCEXxexBP9tzfeQif38120HN7zVQl1&#10;hEABhXy+ZYTCEk0dvlPafMcIhqosb1omyNUyQ6yKLiLYaGvwCsCxhtVYl5KNGJbFBL4fxdpGfB81&#10;UMryWKtGCBCD/l8AhrV8v6bBsEiT76TCbLjOnIEV3N/L0RcrPWOx1DcTVoGEMgKhaWCZXP4DDF+8&#10;718tgqGNVyGsvfKx2DuX9zgPTn758PUvhNeqJJiq22Du9+dg5ne/BwtdHdSUlOLogYNyNvLR48em&#10;xhYeOoAd+/bILmUR6PrOnTs4e+wYOosK4G+oB2/WU+l8l8rYSKhkXVCrqIw6RSUCIpfKymigakWQ&#10;66fgMg2FTZpaL4ST/4z6Bxh+oxeB4POSYOgX4obwuACkZMciozBJegwrW4rRN9mJ1QP1iEz2x3In&#10;CyxZYQInLxuEJflIOCxtzJZdySJUjYTDwcopKGzPlTEMp4NcC1gUYwzFGMSGvjIUNKQhpyZZhqkR&#10;ULh6uA4TO4ewfu8kxrePYGzzIDbunED/aCcKyzIkGEYRWgMjPOEf7g7vUBeEJgRQgYhMCUVMeiTc&#10;gtyw0ncVwhIjUVhVSijcjYu3ruHynZvYf+IYwXCMwDmA8qYy6THMq0pFJ8FwbHsX+tY3orG3AEkF&#10;wcgkrNa2FaO1pxZpuXFYYmcBJdVZmDHrB3h55vehoPgSlJReIiAqY7GNGULD/LFz1xZ8+tmHEgqF&#10;l2LKK/gE7737Ac6euYiTJ84REn+DzwmFogv54cMv8OjRY3z2+SM5MeQh9Sm/i4kmnwiPH5di3KEY&#10;ZyiWnwiv4ucPZbfwe3/4EG+//wF+9857hMi38cvf/Bavv/ET3L33Kq5cvY4TJ09jz979mFy7HgOD&#10;w+js6kZbeycGh0bkOMPPH4kIiQRMguFjguHHH3+JK5fuoqmqBV42K+BDMMsytkSZjgkNkqGEwyp+&#10;LuVnAUAJBK4YVigjYWE4X9+AVlc3RMxXQqaaLrL5e47wUCxQ5nc1lJiZYkNyEm5MjOP+oYN449pV&#10;3Ll5ExcvX8GNm7dx+/J1XDt0Aje37cGVgXGsjUtFoclCxLPyip09H4WGxhgPi8aekhpsruA7Ut8I&#10;kQXl9sXzuH7qNNa2tqMpOhGNPmFodwtClZUt0mnkIl6aIfdPV+f1EryE5yVSTw9ZTg7Yt6YD1/fu&#10;wFhlKdKXLoX/PCX4Ex5DfzwLKbMWoFhVj9KVretcgmXqy3MQ8YOXEDBnHvKWL8ORhnpc6+tDq68f&#10;QhSUEDlPEakLVJEtWuQ8T6mGDip4XiExQSdXQxuphLM4LssdnLC9sAR9kbGIIjQGzlZGEs+TzWsW&#10;EFygY4BCqkDXAHlUjq4RMnQJePMXIIHHqrFzQomNLUGAADhPDSkqOshS57Z8Rtl8PlmE2SwdI2Tq&#10;GSODEJjCZQyB3X+uMjz4d7jPmAf3l8WkG3XCJuGSf2ekhgEB2RJhuqYI1SNkCHDkM0in8qxsULhk&#10;OdIXcZ2VGfJWLEOJkx0avN3Q4uOBjgAf9IYEYjgsBGsjIrAlNgZ7EhNxOC0dxwlaJ6gzhOjzhQW4&#10;SCN1sSAfZwnkp7IycTApGZMBQeh29US3hw8G/IMxGsjjUFv8Q7CHwHqIDYUTTt44RR1Z4Yat9k4Y&#10;c3bGutAArM9Jx541LTi6fgTbxnoxPrgGp04ewXvvvS+94EJfiHL45AuWucd47bUHaGlZLbuM09Iy&#10;JAyKpYBDMY5Q5D8WwChiF3p6eiOREFdcXIacnHw5xrCYUFhcUiknnkwHtxYS4wura1pQQyislWr+&#10;Gg6rq+vR2EBg5DIlJR1FPI/I6S0mmQgwfER6FQGtvyDIijA1ty9dRX5MIpz1TBFAMExRZkODUFgh&#10;wXBqbG8x36MiVR0UEgbLtUz5OxsRBMQUXRM5+3g8MoENLB+kKGkjm4004fWuIgTWE8KbCHxiooGY&#10;hTwNhjIV2DNgKFLiFWiqIY5g6DzzFTiYWMHbLRiOnnGw9s36GgzNAsq/AcOAEqnn4e8vaRru5Pf/&#10;6h5DCYaiS1nMRM6DM+XtnQPnpaHQmWeMOd+fBaUZM+HqYIuR/n6cOHoMhw8dlvmQRffxHhGq5vBB&#10;HD91CpcuX8LNGzexd8tWpHq6w01JgeV/LjKVRapDXZTNUUAN6/AaJSXUisYC6+p6AYas06dnvf4D&#10;DKc0nR5OSHx/FvK+2X9K1UIqU1D4/w8Y/m3HelYC/OSko78gCYbRyWFIzIyRYWAqG0vQ0F6JNcOt&#10;WE9I6x1rQ0ltDtz8V8BsiS6snUzg6G0Nz1AHOc6wqadcet66xhrQMVKL+u5ilDRloLAuBXk1Sajt&#10;KsT4jm4MbemQHsXariJUtedTBfxcgtbBGvRvaCcQ9mFw/Rq0DTSid6IDA+vWoLK5GDGpIfALc0VA&#10;lAeSRIDtvBiEJPoiKN4XoYkBCEsOlOMSwxJDuI7wGBeC2ExWjkPdOHX1HK6+ehvbDu1G93g/Ooa7&#10;sHpwNVIKExCU6E04TZLQWtmZjZTSUCQVBqCoNg7VLZloWVOC7OJ4LHe0gKLKy4TC70BFfRa0dRVg&#10;aKwOfQMN2NhYISklni23Q4S8T8RIJt5NMX5wKj3d229/gNcf/BS//e17+Oijz+U4QrkF/yNmHoux&#10;g8Lr9ymXf/jkM7z7wUeyC/k3v38P773/R/zud+/irbd+gZu37uHcuUvYsH4LJiY2EPLG0N3dj7a2&#10;LrQ0t6GhoQlVVTXSwyEMnegamw7BIWZdim6sPXv24Z133sETgutUEG1I8Pzgg8+xc+tepITFwsPI&#10;EhEEw0IDCxoUY9SJ7mI9Q1To6CNtgRpCZs2D5yuzEcV122g0H2zYgpG4FITQAEUra8tYhKLrVngN&#10;81W0kKakhkJrGwxmZeHkhg24d+kyXrv7mszAIqLyv3rnPt64cQeXt+/FwYZ2NDp6okDbBNk8jpgI&#10;UrnQGptSMnF7ciNeO3AEd2hU71y+jHs3uO/1W7h64hSu7T2IO1t24+bABDYn0OBrEXh+OIOGUQ2l&#10;5oswGBqNHTTq2+ubsG9gAFf2H8CN48dxYvNWdKRkI9fRDSnm1sgytOTfKLydSkh7aT6SZ8xFBivQ&#10;dB5HxIELMzBGJaHlVP8QbnPftthE+KhrwYP3xOtHLyNi5iykKyrSWGuiRlsbVVoEPRrfZN63SB4j&#10;lNBc7eWLi/2j2FJciSgDc3gTRGMUVZFFcMzhtoXcp1JfQIAOSrR0kU8YKDS0gN9LcxFvYIINhJT+&#10;+CTE6xkh6JU5squ6hCBYRCgXcSXL+MwEwIt4dyWE+TwtY8QpaSJgphJyrZYjz9oeoQQKz5fmIVHD&#10;COncJ15BlduoEp7VEU84TeIzTxSex/nqiCK0BsxVgpeYwc1KL4hQEaZGYNElZOsbIlPfAGnaOkjl&#10;ftn8Xrl4MWqXLEOj7Qq0O7twaY+G5XZotnVA6wpHDLp7Y8I/ADvj4rEnJQ27CZB70jOwJy0T+9Ky&#10;cJDP40hiFo7GpOJAYAwO+0bgUlgCrkQk4XxwLPZ5BWKUcDzs7IbRkDCszczAzsZ6bGhvwvaJQbz2&#10;6g020D6agkHhVf9CdNeyrD36AufPX0RpabnsRhbl49luZNGtLMqNAMW4uETE8NmmpmUjO6cQ+fkl&#10;KCmtQpHIdiLiF4rxhQTCaYku4+oqMeu4ATWERDHRpLamAfVsxFRX18hg2uXlFTx2OpflvMZ7gGg8&#10;sgyKnMgisoCoAz5jw+/wrj2II5R68B1I5HPNEs+fz1J4DKv5bKu5rkqbz1lDj89cB5W6fCfZACjW&#10;M+G7IMI8GaCaQF9jZC7LbBWfZY22rsx5LGFQigZSimCoofVUAhy5ZMOmiu9i1gJ1hM6bj1X8bL/Q&#10;AQ6rQmDrmwbrwHyCYRksAythQQkvoZkARX9ClB8hx+8p6P0tIhBaEjCFpgFRir+9CAaf1YvA8EVh&#10;aYT+vWD4bRD4LCROS4a2IfD9mby4Xujpd0ueX8jKk2DIv0eErRGTe1yDc+HunYglFi5Y8LIqfvRP&#10;34M+oSI3PQV7du+RUS5EyrsjhMH9B/ZjH8HwCL+fOX8JNwiFd6/fwCDfOzEERXgLo1mPibHSZXyu&#10;VYoCAlWkvpmZKjQdtuSvEAFF5Nl+Xi/c9v+gXgg93zJWUoZ+UZ/aR4Be9VN4k8Cn9qeqVed9IXjV&#10;s85r5Hb1vE/CmyqDgVMVhGmRTq+Kn2tVFvCYYqlEOJxSlYoiKpXFUsSIVOY6QreaigTDmgU8ljKv&#10;lfdbeOplNAAupz8LCY/+9GxucV6xn7jWWg1ek2jcsZFXry4gXjzDBQT66dR+BFhKHH86B/TUOkIk&#10;/4YGSowtlZOOnqqeDYbp8z8rCYZldYUSCNv7mjE42SNzEU9uGULvaDtaumtQVp+HyKQA+IS5wDeC&#10;ilwF/2hXJOSEoa6zGJ0jdRjc0IaB9a0Er0qUt2Qhn9CVW5WAms4CDBMK+9a3SGgUYFjTWYg6gldz&#10;fzXWTDTztzb0TLaiaU0lalYXY3V/LYGzCikFMfCLciOErpSBtvOq06XissMRnOCDMK4LSxFgKBSK&#10;6PRoRKVFIYhwmJSbiqENYzh97Tw27d+G3rWDaBvqRGVbJYIJlLZeNnCLWIHIbD8kFIcgpTwMBc3x&#10;aOjKRF17Ourbc5BTQljyWw7rZQYsqMsRFeOL+MQgJCSFISIyEJ7eLiivLMGNW1dpiL7Ak6/Y8pdj&#10;hmiMWNu/9vpbOHzkJE6fuYSr12/j7mtv4N7rb+L67Xs4c+Eyjp06i83bd2F83Ub0D4+hq3cAbV09&#10;aG7tkJ6GutomlJdVI5cGKpWAFBoi8ruGIcAvGL7eAfD09IOHuw88PLzg7i7k+VQe8PX1/zqzQ0VF&#10;FS5cuCQN0Vcitd5XU0AqwPDXv/4Ak0PrEOPhD08amhjR9aRvTkNkilLxghECGiytUC5maZqZIczE&#10;FJmurtjb0YU3Dx7BOhrMCCMrwoMKQuYoI46wkzVXFUUExVx1HYSxAkq1s0NvWRlO7jmAe9fv4NbV&#10;67jFyuverTs4tf8wekuqUOEeQLiwQJaCNsGSoEQV6BmjxskVkwUlOLdxG+7TuN+9dh03rlzD6/df&#10;xYObt/E6113dshNHW7rRHxwpB+VH/HgW0giXVdZ22J5djDsbt+I+r/XembN4ned+/cZt3Dl3GZd2&#10;HsCp8Q04vmYAOwvL0eywCumsPEVu2VIdQ3QRbtZGRmMtIaadADHR0IhLO3bh7uHjmGxoQTrvdSTv&#10;TayhCIujw3MqI48VRTErArEUXtNkQlM0jXSEqQW6M7JxZwchuKsXyctpcF+ZBx8CXjwrmBQW2nRW&#10;2rkLVJArU1ap87saElW14fHKfOTw2o5292JHYyPyCFmBcxWQwgJcqKVPcDAgiBqiXt+UIEB4kIHI&#10;jZC9QAeRM5QQuUAbPWFx2JBZhEwCoh+fUaLIVqOuh0wFNWSysso3IIQYiUaBMXIIJEmE5BgxE3ue&#10;MuL1jZFhtRghrFj95ikgmefN1NRFtrY+MginGQSIZGV1pLJSSxEwzIotTUsHcYTisHmKiGclmMDP&#10;ObynBQSZCstFfDZLUL1kKWoIkrU21KKlaOC1rV68Ah2LVmC1qTXaja3Rb2WLEa7b7OyFfX7h2OYZ&#10;iAlnT/S7eKLbLxAD8QnoyuKzIRzeuHQGn3/+RzbMpnIOi38sknj/vQ+xg89NTDQJCgr5GgwFEIrP&#10;03Aofo8jGMYnpCItneU/V8xGLv1TMGR5fBYMZYxCSowllFBYy881dQTDBtTV1aGpqQkFBQVISkpi&#10;Y64Lv/3lL8VV4csvHuGzTx/ic1YWoiy+/e4HWDswjICltnDjO5PO+1RAECwmEJbzeVZTVQT5YlWW&#10;C95n4TksJ0CKSSWl3DZXjP3lMxOTw+q5rk5HD7VsaEgJz4+AP8LBVOzCPwdDYYxqaSQq+L6lKqkj&#10;aJ4KVhFIba1dYOsagaX+mbAKIkh9DYblhELCW6AIW5MH8/8AMPwTOORvL4LBZ/X3CoZCX8Pgs/o2&#10;MPQmFPoWwcorB8skGGZhlVskLPRtMOf7s/HyP38PthZWWN3QgCMCCk+dlmB49MghGSP38NFjOH76&#10;HM5duoK7rBOvnDyNWjZyvFiug8SwGj7XYgmGhAahF4ChCFnyIvh6kV4EhUIv2vb/pJ6Hwil9Cxiy&#10;7no2pdxfAkMBcbUCusT4SwGGAqy4nQDDMoKekEgjKOGQ9Xy1qgKqVBWpBWxYTamC21TyOJWEzCp1&#10;dVSzzFXz/NVsfNWwrNXwmqYlymCdlDbBTwcNWrpyWcV6s5LPppzXUMFrKeexKtgwr6R9Eeeq4bpa&#10;CaX8W8Q5+LfXcJ9aPvcaPt9qPl8BilNgOPW3NNG+CDCcVgPr7XpqClSnYPVrMOzob0Hn4GoMbxjA&#10;5NYR9I11YnVfA0rr8lHekI9SgmF6YQJS82KQTzArrCWgVaXIZWt/FYY2tmPj3iGs39OPPhHLsCNf&#10;gqHwGNatKZJQ2DHKSpTrqzsKJBg291eiZ22r9BZ2jTehoacC5c35qFpdJKGwoqUAYUl+cPJZBo8Q&#10;JyTmRsp1JQ05SM6PRtBTMAwnGIYSWkMSAwmGUYjPjod/TBBW+bkhqzQXG/dswc5je3ltm3ieNciu&#10;zGLBc8ZSt4VwD1uBsDRvpJZHorAlBZVdGahuS0ZxbTSKa+KQXx6HmCQfhEa5ILcoBqUVKSgoTkJq&#10;RhQhMQChEQHoG+jGr3/7b7Kyf/xEdA1N5S7+/OFjnDl7EfUEvOJiwl1+KXILS2QS/rSsfCSkZCAu&#10;KY3HiIW3fzBWEuycXDwoTziudIMjQcDJ0UVqxQpn2Nk6YqWzK1YSlJydXKScHMU2lNNKuLi4yi4w&#10;AYQi3ZeI0yYAUaT7GhkZwy9/+WvZfSWC4jzBVIYVkfjk3p230FYn8rI6wV1DD7E0BqUGFqgRKbho&#10;oGotzDHg7Y1tWVnYWlGGyZoqbO3pxFVWSr+4fg2HxiZRERmHcFMCkp4JUjT0kUYwTH1FESkKqgiZ&#10;rywnTlTExeEYIfiNW/dki/a127fx6s1b2DYygVRPX/ip8dxKWsiYp45iZR3kKBEyFNV5PfrI4d88&#10;WlWHi4eO4A7B8MrFK7h/91XufxsXDx7CCI11nV8Y8iyXIFFRFUnzVZCsqEE4MURvSDRO9Qzi9sHD&#10;eP3KFdy7SiC9fpO6hdcuX8e9k2dxc8ce7K6uQ8kSO0TNUkDCXEWUm1piPDQC51tb8OaObbjFVvmt&#10;UycJllfw1q1buMrK+NDkJA729WIn78lIdBRqFi1EkbYGcth6zNdm4bdZgu6gIHQnJKI9PQP7hobw&#10;+plzuMD70MKKO8p6KSK09SQ8JrDAxrw8Gwkvz0L6zPlIJ5CJgODeM+bAceY8lASE4OLmzTg1MYaq&#10;wEB48xp9X3qF4DeH91uZMK6CMjGrWl0fhbyP+byHyXPV4PP9mYhS1ceWvDJc6h5FnQcbU/w9nrCY&#10;R9DIVyHAEwRyCXQFhDkBmvl8D9JFiCAlTYQosIJxdscoYSljsQ28Z81Dkog7qW2AQj7vIkJjMQG+&#10;SNcI+QS/DFZuCUqqiCHkCk9r6FwlJIgGwsy5iJw9H3F8H1IFWHK7LFZ+mZQASzEEIF1chxinynNn&#10;E0rz+C4UUCUEnnpdE3QvWo41i5ZhNZ9znaUNyhYtQeEyW2Q7OaMqNgrrutpx4fhRvHrrJj58/305&#10;AeXxo6/w05/+Aj09fXI2sgBD4SkUXckiXI1QUlKKDCUjw9bExCEhUWQ7yf0aDAUQ/iUwFFA4DYZ1&#10;dVMxC8WygYa8vr6e0JnO4ydi9+6d+OMfRWQC0Sp7jEcPRfxSEaoKeP3Bm2gsLYezgQk8aDhyjMxQ&#10;rDPlAS5T1UOpyCzExlbmHCWkzFZAuohlyIpdDO/IUOH94z0S8ULL1GhY+BwaCe0yzR0lvIGNPGYT&#10;n7UcX0gjNe1BFFAoP/P+1/D+l/HdSGJjIVBBHe76VnCw9YadRwxs/LMIhAQaCW8VcuLJNBiaBxB2&#10;RCaU/4Jg+K16Fgin9S1guJB/61QKvCw4BOTAxS8Vy5d7Q0tBD//6Tz+A4o9my1ilWzaux+nzF3Di&#10;zBnZjXz40AEuj+DoyVM4de4iLrPBfJ916qEtW5Dg6gaXGbMQzYZZHstYKctgBaFQeAafBcNpUKr/&#10;G8Dw70XT1/6nejEYPr/ddHfxi8BQAp3alJdPjMsVwaZFnEIxeaucwFgmRBgTKieoVWhwPaGtjEsR&#10;GL5UQ4RyU0Ehl0JFmmKyphZKWBbL2JAuY90nIm+IsGwlrHdFD5EI+1ZOIKygKmkTKqhyLT25TzEb&#10;diVUqQ7319Li9iIsHK+HMCigU8QerWYZriF4fgOGBMan40anNDVkQIwnfRYMpdfwaeNA3hvWA2Lc&#10;sQTDoQ39hLsBjBEK14x2EPhykVwQj6zyNMJYMWo7ylFUn4vsMgGDmXLiiVBZUw46R+qx9eAYdh9f&#10;j13H12Ltrl60DrASbUhDSWM6AbAc3ZONclncmIHC+jSUt+agfaQOQ5u7JBzWd5ehpCkbxfXZqGkv&#10;QWM3K+K6LIQQ/lwD7REc740cQll1W7FcL8AwINYTYclTHsOgBD8ExvkiMNYPkWJCSkoE3EPEBJVw&#10;7lOLyZ3r0b9+iOetQHhaGFYFOcEnxk2OcxRp++p7i1DVlY308jDC5UpEJDkgNd+fUJyM8jqCYkUC&#10;SqqSkF8cg9TMEEREeyEk3APJaXHYvnMrPhLpt/hvagIIq30Bhp8/xu49hxASwkrVZgUMDC2gzZa9&#10;oYklTGnUFtnYwdbBBfaOrrBe5oCFNsths8wRy+1d4EAQWrXSHa6uXvD08IWPtz98fQLh7x8Cf79g&#10;+PkGcl0AvDz9KF/CoJ+EQeEdDA0NlxLrVhEWhRfkEIHqD3/4SMZK4xXyf1PjFz/6+BFOHjuPwtRc&#10;uJouhAcNTKK2EcoNLVGjb45cviwFunpoW+WCg1WVuLtzOx6cPYlXr1zA67dv4Cf37uDW+fM4tGkz&#10;DvQP4WBTG7Zn5KN1qSPS5ygjgZAVThDwZwFoSkrFlf2H8daNO1Ndyteu4gHBctfwGFJWecCHRkl0&#10;bRap6UtDmEfjlDZPBREExCDet/zAEOzfsBGv37mD+/dexWuvvo5brAj3TK5FDu9NiK4pIpW1kKmq&#10;jQJNA6QqahJGFJBsZEWQCsPmji5cP30Kt6/dwO1bU8e4cu48to+OoyuvCKVevogj3Ah4SZizAJks&#10;lDUrnLA5Lw+XJ8bx4NIF/OTubTy4fwcPXr2HN1+7h5/duYUHPObpgX5MJCSgkq36rAVKyFwwH2Wm&#10;RhgOCcap1a24vX0bbrASv3XmNP9mwuiF8zjNdTu7urG3tgGbCYntfFYlBqasBPRRy3el09aJ6zxR&#10;ygZAvrcvRggYt04cx42D+zFYWoLkpcsRo2sg0wqKGIyJrygQ8LSQPV8dyTP4d89WRjjh3OtHc5Bo&#10;sgiHWzrx+ra9GErJQZSmEQJfVkT8bBXkEiZKVEVlJSonMfOVwKdhgEw1A0TxHorxiW1B4bjQ3YfW&#10;kHB4zFFApKIakgkZWRoiFJABSnWNUaFvJpdZNEAxBPNQwksEn2kVGzjtfFeTdQwQPluR0KiObMKn&#10;gErRBVokoFLHiM9MH1mEGuGtTBONAh4jSwwpYOMgg59z+D7IcZ9sbBTyPRVj73J5bjE7PJrPLcpq&#10;EZJcXJATEYk1BLKbl6/gkRjD++gL3LlzX4JaYGCwHGM4PfFElI1pMBRDLkRsw0j+npScgUw23nLz&#10;ir8GQyHhORQwWFH5TXaTP4HC2iZ5nimPYaMEw8rKSp4nGXl8jy7xHRJxTKemTItxhlywHH726AnO&#10;nz2P7Og4OLKs+NMI5BK4S1gWxUSTYuE9Jyjn83mUEBQLtA2RpqqJ0JdmImTGbESxkZBHGKwwNEcl&#10;n18970sD398mGh8pgnczt2/hM2vicnoCyhQkPguGGoRPTcK7GoK49DZfxgZoIOy9E2AdkC3hz1yC&#10;27NgSBgMJGD9Awz/VNMw+Ky+DQz9CYaiG9knC6t4nx1WRsBI1xqzvj8HP/7vP8BCfVNUlRTj6NFD&#10;OMN36PCJEzLbyX42Vg8dOYYjJ07h5NkLcojOtbPnMNTQBD9zK7j9cAZSWV5EkoJKPvtaPt+GBepy&#10;VrKEw6eeMKH/amA4PW7weTCsosoIheVUFeGuWp33iRAmvOxVBK9yAmIJYUxE3MgX0mKDmsAmlrla&#10;GqzbNJHxVGlcn6ajgzQ9XaTr6yFDjHOnPc1+qixd3a8l1/H3HH195BoYUIZTkxENTZBjYCyXecbG&#10;KDRmnWnIekHfgLApJjjqoIh1RpkYhkTIFHAoPH8NBD4B/tNQOKUFhMMFfwaGfwaHlATD8W2jGN0y&#10;jJ6JNYS9EiTlxyMxLxYFtTlo6q1F21ATGntqUNFaJAFNjC0UKfGEKlvzsOPIJPaf3oyD57Zg2+Ex&#10;9BAEq9vzUNWWi9bBSnSO1UlvYVpJNOJyglFQl8p1DRjZ2k1grOL3dORUJiO/JoPnKETl6iJk8zzC&#10;YyjgMCk3CkU1BFJCYVpBrOxWDiIsRqQGIzItRHoMA2J94BPpBb9oX+4ngnAHwydCfA5HQm4yghND&#10;sTJwFZz8HLivH7IrU9A+Sjjd0oHutQ1oHSojtMYhKs0ZgdFLEZvugpLaOFQ1paCiLgFFFVHIKQhF&#10;enYwYhO8EZ8UhNqGCpw9f0bONBb/JBRy+ZjU9eEfP8P4xEbY2blAW9sYaup6Upqs2PUMLLBwkS0c&#10;HN1ha7cKS5c5Y9lyZ/l9pYs3XAiEAgrd3Lxld7GAQD/fIARIMAySn8U6by8/eFF+flPdxkIiv6sY&#10;QO/o6ISVq1xlN7KI3/bpJ5/LMDlfilnTAgx5oe+99zG2b9qFRP8IONOweNPwptFIVxpZopZgKCoU&#10;kbC/mMAzHBePs6OjuHfyGO5fu4z7d2/iLsHojdfv47WbhMSLXLd7H042tGH1CnckEFQSCGaxSmrI&#10;WLgEm2vq8fqxU7h24Ah2Dg0TCIdxef8+nFq/GVXBEYQcY5nhREx0qeR9KmIllqWgjhgCQSh/Kw0O&#10;x4kt2/CGSPd1567sTr5JwDzGdUUBoQjifY2k4RSpvwrU9bnUQxyhJ4LHCja2QEtuHk6zIr157Zoc&#10;h3Pr1i2cPnoMLaVliLRbgQBtghBBJJnnzWYlmqmuixTekzKnlehKScGRrVtw49JF3CEQX79+Vf7t&#10;d69cwt6RYbTHx6OEoJbDQprHCjdz3nyCjy7aXF2xs6IcN3ZsxxuXL+HetSu4dfUyXiUQv8XreJOV&#10;+KvbduBQZQ26CPgiRFChGluKfF92xaTgfGMbzvYP4vTmTbhy8jhev3UDr9+4irO7dmJbays2FpVg&#10;Ii4RTfbOyBRjOuepIp1GPUeZkGdmjeLFdiiyX4mmiFhc2rAZbx49iX1tPSh09kA8z5GkxL9TibCh&#10;ypYq/95S3rtcfk+eq4rwWQsQMJeAx/symJGDV7fvxHhhEYIIoz6zlBA8UxERfL6JBMc87lfG90bM&#10;wk4nUESyMRAwRxEx3HcoPgV7yqtQbOsI35nzETZbCakSAA0kwBcSYgQUivGU6ar8G9S0ESO8Yjxm&#10;jfVyNCy1Q5amLpJ5zBzRJcZ9i/ibGFcpcnBnUSni2fP8Pjr6cDNiZUq4O3P4CB5+KgK8f4QTNJyi&#10;6zgwMEhCoPg8HcNQjCsUSwGMwrsuA1+nZiEru0CCoQhq/ayncDp49fTM46kxhVNQKGYgCyAUamxs&#10;Qm1tLYqKigifKWhpacGDB6/Jbu4nn3+Gx6wzxOxpUWe8+/4fsG3jFkS6uMORlXMwK/hCAxOUimEd&#10;fJeLVHSQT+gXsTbrWW+sDY3EaGgUsswtEUXQK1i0BINs/IywgVRtYI5y3scarm9i2W0hGDZ/DYZs&#10;oAkw5PFFWjwBhlOp8Wg8aWhr2MgoZBmIZuMikM/Gb4kzXNwisMIvWYKheQBhiRBj7lsKM4KbuciV&#10;TDC0CirCQgGIzwLfX6v/7GA4nT7veU3D4LP6NjAkVC/yycYK/2y4+afDZrEHFszUwEv/9EMsmDEP&#10;waJhODyIE6eP4+SFc9h/9Ah2s+7cd+ggDh07hkPHT+L0+Uu4deMWDm/djvzQMKziexTERkM+6zOR&#10;fKB2AZ+36DJUUP4aDEUX49TkCsLUc9D1l/R8loxpvWjb/5N6FvS+0YvBUEys+QaEeR8IUCJu54s8&#10;hmWqC6QqBBgSCms0NVCtpYUKNtiKCXx5/JyhzcartiaSdLWRoMfGsLYWIliOQtRU4a+qAj8ufQmO&#10;PhoUgdGb8tFUhzePKdb783sA9w/U0eJSC4FC/BzE4wkF036EEv6C9fQRrKOHEIJjOKExgvAYTcXw&#10;e4KOLpIIhymEwhxCaKG28CgSDtnQaxSB7MU9egqHYvb5tKZhUOhPIVEVDdxWdJ1LMBQhYjpH2lHR&#10;UoaEnDjEZrHSKU8jqGWjobsaqwcb0T7czCUrxfYSZJbGE7w84Ba8Ahklsdi0bxj7Tm3C4QvbsfvE&#10;OgxtaiNIlqCuq1CCoZCYkBKd6Qff6JXIqoiXYCg8hhWr85FeGoeMsgQCYhbKWwtQ1pyPjNJEgmcw&#10;otODkZIfg5zSJKQQEENiPeEV4oSwZH/EZIbxWiMQnhqE4AR/6TH0CHMnIHojMC5QzlR29nWC2XIL&#10;aJlrQdVEBUtdrXnsZLT010owFRlbRrd2YnLnGoxtacXwhhrUd6SioikBjZ3ZaGzPRE1zEqoaE1BW&#10;HYuSijikZYYgNSMcgyM9eO3BfdmFLIDwyVdfPR30Dvz2d++ho7MPixbZwYAgaGhoCT09M2hpGUk4&#10;FN8XsZJ3dvYkELrBycmDQOgDVzdfVsbeEgqF3CkxjlB4B6fXCcmxhVLehEg3rnOHi4sbHBwcsWTJ&#10;ctjYLJVdy6ILTYTqEIPwxT8xC/KxvM6v8JvfvIuJgQlErvLCSnVtBLA1mUUIqyRI1fJaxZg1ASop&#10;NEiFS+3RT0DYRzi8ffkiHrz+Ku7fv4s3HrwuJ4OcIODs7ujBSEoWik1tEP+KInKVtRGvoIKy5Suw&#10;v74JVwiBExX1yA8IQkl4GHZ1dOLqhi0YSs5EnuUymRavksawRqT/4jnzCHYJhMMsy+UYyS/GncNH&#10;cYcwdWr/AezbvB2XjhzF1f0H0ZKQjHCCTqSAIkJDlgIBcQFba4TDaIJhuJkl1hQW4/KRI3iVQHj3&#10;1m3cvX0L57h/S0EhgiwXwZd/eyLPmc1rLuJ+Ili2+B6ja4g0guOG7m5cPX0ar929g2tXr+I6Ie/s&#10;kcNo5/4xCxcijBVuylwllBBeRMy4LFaU2Wzd1fn7YcvqVlw8fADnT5/A6VMncP3Cebx2+TLuEEz3&#10;tbWjPSQcOWYLCVXaSJ9NsJyvgWGfYJxp6cCdXXvw4Mpl3Lx+GVevX8JdAvmrN67h1TOn8eq+vbja&#10;N4hu30D+rdqIfmUe0vh3CHjYmZKNq71DuDQ6iXPrN+Jnoguc1/36qbPYz/dyd0UdNsano8vJE00W&#10;S6diUKqIOHm6yNAwRDzf0wh9Y2SudMX2tjY8oPHZ2t6OJAcneMxXIRwqwv/lOYh6ZT6yCZPCs5XF&#10;hkXcPBUEEgq9eC+iTMyxrqQC54ZHUB8YAvd5ivAmTEbzuWYQ6PJ5HpHVQ3oMCZFivGK6Fis93sNC&#10;KxtMxCZhe0Y2yvk+h4subL5LFQQmEWOylM+1VEPAqDGK9C2RycZMGI/hpWeEXALe6QMH8NlHH8ns&#10;Q+s3bJTp7UTDSXgIBRROTzwRy2kwFJ72yMgYOfFEgGFe/lS2EwGG055CAYRi5vHXegqF02AoJoKJ&#10;7CpNTc2orq5Gbm6u7EoeZbn59a9/KaMWPPz4Y3z28UdsUD7Ew0dfyGsc6OiC3+JlcObfGMJKutjQ&#10;DGV6xqzohdeQ94ognCEA3GopTvKcd4YnMJKWiUqW8aHkNJxqasOerHxUmFghj2WmXFFdgmHzMx5D&#10;IQmGBMLnwbCOxrOaUF6gqoMINrACdM3hb+sFF49Y2AekE/xyYOpfAFMJbAIOCXUEQyExU3lhwBTM&#10;/c0SYPgUDr+Gwr8jMJyGw/9jYOibj0X+In5hJlb6Z8HTJwkLjVdg9vfn4OV/+h6M+HzyMjKwa9d2&#10;HD9zAsfPnsF+MRP5wH4ZnubwyZM4zIbPeTbM71y7iY3dvQhZtAgrXnkFCbMV5ISTGpbLBgJiM8Gw&#10;Zq7Cn4ChACPRdfj/Chh+2+STvwUMKxZMjemT4/lYNkQmoHJdXRRTebpTHsBYfR2CmjYCDXXhq68L&#10;D0Kds6Ya7FQWYImyAsxmvQLTebNgMn82jBXmwFBhLvT5XWf2y9CbNxOGinNgojIXZioKMFdRhLmq&#10;kAIs1BbAUkMZC9VVYEMgteH5bQinNryWZVwuI1ja8Tdn/uZJEPQjIIYQGMX1pBBQc/m9lA3kWjHG&#10;mDa9is9FTECZ8hzyHhD+pp6X+nNwKCaliPGHUxNuJBg2dtejuL4QKQVJKKwVAZ8rkFedhaT8OJQ0&#10;5qN3bSfW7R7D8OZerB6oQ9XqAjnxxDvciftEonu8ERv2DGL/6U3Yf2YTt+2TYw27xuvRNlyNBkJi&#10;fi2NdyormqBlBMEYCYZi4kl2ZRLic8OQVhKHgnqC4epC5NVMTTARnsGotCDEZoQgLj0EQZEEPXcb&#10;rHBfjOiMMMJrKreLRHhKEBWMkMQA+EV7wSvcDb5RXBISHX1WwGS5CdRM1WG01BDRWZFoHeC5x1vR&#10;Nlgrg1tXt+agZnUOWnuLsWakFD1j5eifqELXUCnqV6ehuCoSBeVhyMj1RU5hKFLSg5CdF4fd+7bJ&#10;fMeia1bkJRZw+MVjMfHkCa5evUvDkwtTQtLChXawt3eFnd1KQpsDLCyXwth4odTSpY78fRksuc7a&#10;eoXU4sUEO+vl3NYW1jQWixculd8dVqyEvZ0T7JY7wM7WQX4W6xwdVxIwV0lZWy+BsYkpj20iu87E&#10;oHsRK/FLgqDQ4yeiM1mk2nuMK5dvorqgXMZNc1FSR6SqFvL1TVCuZ4J6A0sZ7FkMfC/UMyVg6SLL&#10;0QUbWttw9yLB8N5dwtVt/Pytn+LGhYvoqq5Bpqcvki1tkKpmgGzhvSOoickcFTbLsSU7DxOZechZ&#10;sQpB+kaIW7QYLTTgO0ursSE5CzXW9sgSY5xoxOp1DAiHuiicLyZksPCucMWBuiZcWrsJ65vbUBgR&#10;jcqEVOwmFN3fdwgbi8sQQ9iOV6BB5X4izI6AhjwqVccUKYuWYlNDM+4cO4FrrEhP7N2Hy8dP4KaA&#10;nY41iFm8BD6EGTGurkSd+/L6C9UMkcG/PZSQkmSzDONNrbh55izevHsPb9y7j7vXruHswQOoSkyC&#10;NyvvKFa6otuzjAa3UksH+WxdZugZIJStOxGU++Senbhx5SJuEupuX7+CVwlqBycnUR0egURzS8Tz&#10;/qbOV0cO71sml8Vmi1EjZvHW1uLS8SO4dfsGLt8kkN69gTu3eYxzZ3BycgLrC1leFlkjiecVHjcR&#10;zLvEzAqb07JwaXgMPzt5Gr+4eYMweVWe9+7lS3jj7Hm8tf8wTtS1oNsrCA0LlxPCeW4akHKCxVaC&#10;+iFCzr62ThweH8fVQ4fwBq/3zJ496OdzrggKR4WrNwpt7JBGQEtTUCWIayBxtiIi5yojjM8g3MQC&#10;+d5+2Ns/gMvbd2BNTg682fp1m7cA/nOUEEkATppHkOffnc3txbjEiNnzEclj+c6ch7yldvIarg+N&#10;ocU/GAFzCJTcN1NZC2IsZam6vgwrVEyAL9E247MSubS14aGphzy+V+fZCHj46Sd48OAB6hsaERQ0&#10;1Y087SEUgCi6k4WEF1HMVhaKFxlRCFhifKGAwumxhdNgOO0xFFBYV98y5SV8VvWNcibylOdQxC8U&#10;IJqJ02xUfERQ/ZKNyCcPP5fX9uTxE1km7925h5L0TLgZGiNQc2pmeImhKUrZKCnR1kcRQTiLYBgv&#10;vMKmVhjPzMWdLdtxc/tOnF23Dnd37sK9TVuwLp1AS5gUmXqK+DzrCNrTXcbPS4ChkByQT+NTRcNQ&#10;o6nL8qaOQDasAkwWwcveBw4ecVgekIWFwQQkAuBU6juCnIS6IphTFn5F/C6Wz0Hff5BeBIVCLwLD&#10;FwPgt4kA9yzk/UfqWSB8gayEp9C3CAv9CrHYNweOQXlw9c+A/XJ/6KuYYM53Z2Dud38MxyVL0dba&#10;hKMnDuPk+dM4ePwo9h0+JMFwH8ul8BYeP3OedcI9XD97AQ1sLHgQmnznzCPka6GSdWot1ahI488y&#10;JmalyoDWBKLp7lQxjOB/Dwynup//b00+eREA/rV6NnzN82AoJqVUER4rNDRZ/rRkV3GOAEIdHcQK&#10;z56WOjy01eCsqwZ7Q23Y6GthsZCRNix0NWCiow5LE30ss7GCrZ01LBeaQFNPHcoaC6DC/VT4uyql&#10;xm3V9DSh/Mw6VbFOVxMalKaOBrSeSkdHE7pc6mqqQo/gaKypAitehw2vy45Q6M7z+3OfSF1tpBAK&#10;c6hCTR2UsGFYQXtUI6ShNTUekfaqmvevWjQU+D6IYOfTs5UFIH4NhmFJIYSwMKQXp6JjuA1dY+3S&#10;YxiWHITyliKs3TWKHUc3Y2RLn0whV9maLzOfpIkJGY1ZMlyNgMOJ7d3YfmQcmw8MS69h52gtVg9V&#10;ydnIhfWpiEz3g2uQrQRDMcZQhKpJIlhGpgcguSgaefWZKGzIJiQmIDJNzDT2Q7hQgi8Co9yw0nMJ&#10;bOyMYGNvwnMnoH5NFbIr0hAiJ5/4P+1S9iYYusIn0h1eEW4E0ZWwcrTC4pWL4ENorFhdKr2f5S0F&#10;iM8OhXfoCjh7LoKtswmWOOnDK3gJIpNckVMageKaeOSVhiM9z1cqLtkVcUmesiu5vDILp88ewyef&#10;fULYmkpvJ/4JOPzjR59g584D8PUNg56eBUHPCc5Onljp7AknR3cJg+Zm1jA2soKmhgE0aOj09cxg&#10;abEE1ovsCIO2sF3mgBX2zoRARyylAV5CMHRycJFycFglJSamOIvxiKtcpJydVxIyF0NXVx/mFpbS&#10;CIowHWKc1RMCoQjfIbq5xZW+/4dPsH/vISSHxsCZIOVKYx1NiBPjl8p1jQiG5jLjSY2uGXK1jREk&#10;JnQstce6pha8fuUq3rr/qpxA8ovXHxC2zqIoNgE+huYIXCAARVca7iJCXTaNVK6OLursHFDO/ZPE&#10;WEDCXzRf2mzLxWhz9UGvRwAa+feJMWSVwgWurSONWhkrMzExonGZE3bkFGJTYQmKxZhKgms071Nn&#10;UjpOdPVgU1YeMnRNCFaqBFldGZi6UtMQIvdyFq+9xNYJB1rbcXnLNowTEBsysjFYXYcL23bg+PAI&#10;Krx8EcFzp/LvLyLoCBgupgQYioDRRW4eODQ8inunz+LGqVM4e+gILh49jksHDqI9O4ctNgKgghJS&#10;5imhiIWrkJVLPltzaWxhBrJll+fvgwPr1+I+we7e3ZuE6tu4d+USJtvbkOTgCF8W0GieP0eF51LR&#10;kx64JFUdhOkRykNCsHvDWty4eQ3XCIe3X72DmzevYO/mDahPS0bSUr6vNADJKrzvyppInL8A6WLA&#10;8nJ79BA2ru7cjTevXyeQXsG1W9d4/tt4XcSR3L4b63OLUcaGSqaGIdIIdem8f/lGZlifko47BI2f&#10;nj2Lt7jv6zeu48Htm3jj9i3cIODcPUBQ3bgVO4rKUc5GRRqfUyafU6qSBsr4HLv5LgwXl2JjWwfO&#10;79+PuzzO1r5eVMXFocjTG/l8DzL5XiUpqCNRZrxRRjLfiVhefwzLQ5imPuoCwnBxYj1+cvAohnMK&#10;4Mu/z/l//AD+331JxpsUjY48nk8EVS/SMEbKAh348Vg+bFTUpqXj/pUreMiyefPmTUJdhRyDK7yG&#10;z4Kh+CyWYr3wFooQT6lcNw2FYkxhmchyQgkolKFpCIUiTqGAwv8VGFbwvAIMxVJko3j0SASyfowv&#10;PvsUX4ixhoRCse7S+QvICI+CC6E2guUi39AERWz1l+oaoIxlUXS1J/HehLIMBqhrozIoFMcn1+L1&#10;s+fw5uXLXJ7G+Q3r0BwagXDRkBGeVQ09GgJRjoRH8Bs18D43qGlDegwJhfWEQjGGqk4MaNcioPNZ&#10;+Cppw89qOTycAmHrmQCbwFxYBhfBJGgKDAUUWorxhAIKKQGF/wDD5/QCGDTzzIM5Ne01lN3IPvmw&#10;8cmGC8HbwzsFNuYrofKyCmb+93+F5rz5iAkLxvoNEzh3kQ1BAYZHj8gu5Kmu5MM4fOI0zl64jNs3&#10;buPghq3I9Q6Ax3wlhM9VQDGBr4r1bx2NfqPiFBQ2igkIT8FQes64zT/A8Fmpo5JlqJzwVEK7lWug&#10;h1RDfcQb6SFURwueGqqwU54PK9X5MNVSgr6uKrQIiJo6qtDU14CGgQZU9NRgsswKNi4rYO/rCqtV&#10;dlCzNMAcguMcEy6p2cb6mPVUrxjpSs0y1nsqfcyh5hE65xlofSNDTczVUcE8LWXM11yABZrKUNdW&#10;hS7B0kxLBTZaqrTlmvAjwIaLrmZKOCdy9YVzxwDF/F4ixyWKIPlaKGUdUE6bV8V3o1a8H089iF+D&#10;oV+EF9KLUtDS24iRTYNY3deIxNwYxGVFoaWnFpv2TWLj3kl0DDXJyR9iRrKYeNLcW0kgbELf2hbU&#10;dhSirrOQUFmHsW1dX4OhmHQiYhkWN6YjNjsQrsG2SC4MR9twrQRD4S0MT/WTYJhdk4aMimSui0Qo&#10;gVCMIwyJ80JAhCu8ghzh6LIYy1eYwcF1MZLyY2U3d+XqEqQSEkXImsB4AiTlF+1JKCQwBa5gxbaE&#10;WgqvKE+klaagoq0EKdxezHY2WKgGdcPZUNd/BcpaL0FR/ftQ0voRDCwVYe9ihpAYF+QUR6C6MRkt&#10;XTnIKwpFBNf5Bzmhpq4Id+/fxBes6KfyHgsknPr3+9+/h7b2PgKgE3QJhkuWrMSKFa5wsF9JmHOD&#10;ra0z4W85LC1tCI4mBERLbmMHN1dveHsHwcvLX04yEeFpwkKjEBIcIcPUTI0tDJS/C4nPYp2Yiezt&#10;7StD1YhuZCMjU57DDo2NzfjZz37x9Kqm/pFhJRj+4le/x8TIWoTxnM7qunKweZoY6K5thAptAxkz&#10;TaTBqyYcCq9OtKo26vxDcHxsEm9cvIRbZ87h4pFjuHfuEm4ePYWR8lokWtshVFETOap6EKE1Smig&#10;ymmMirW0UWpojAJdY+Tx+IUGZsjX53EJoaWGFqg3s0G1nqkcGyVCawgwrGdLp5KwVEJIqtC3QONy&#10;B1QQ8NIJ1NFaxgjmObIIJW38+9vcvZGlpS+zspTzha9m60iMqykWXcNcli+xxWRaFgbTs5BOmA4x&#10;W4x0JzcM5RdhV30DWvwCkUCDm8H9yzRFKjxjFh4DpNFQpxCU1kTHyW7ws+u3YKS2AZ3FZdjc1YuL&#10;W3dgY3UtcpbZIoatzBQFRRSwUBWqKqOQlUiqloYcD9IcF4PTWzfjzvmzuHzmJG5eOIsHBMM9w4PI&#10;8/BAICvZWPG3ahqjWtOE95+QS6j1Yustxc0VuyYn8CrB7N69u3jw4FXcv3UD20aHkO7tBW9WZOGK&#10;ysjTMkCOeIYs4Gms8CKobAfuy+u8c+4cbt2+jiu3ruPOndu4cPgoJmoakGu/ilBJGJinjsx5ysgg&#10;qMXRkAhwGyfYXdy1h1B4DfcJhlcvXpCzye9euoLbR0/g3OQGDKdmIsPAlECsRpjVkhNPOjwDcLSt&#10;E7f3H8SrFy7iVe775v27uMa/+9K+fbiycTMO1zejxzsE+YTDRMJoKhsDTQ7O6OV7PpKYhpGsfOzr&#10;6sOrNHpv0ujtXNOHUv9gpPN55xov5L01QYZoNLARUkJoEt3JiXxPfAi3weZWGG5swG9++hN8+If3&#10;cfjwIaSnZ8ixtwIABQgKMJyeiSwmnUx7C8W67GyRF7lUegqfBcLp/MfPeguFGp7X065kEbYmPz9f&#10;diMPDAzIjCwiKsCXrC+kt/DRQ0LiE/zxww+xf9cuRLiy4btADdG8F2KmdwnLQDnBUIRNEuNmY3mf&#10;AuapIkiMAY6KwYktW/GTm7fwGoHzwfWrfL82oTYiEiE08rF8lmIcpgBD0VU81V08LS1+n5qdLCah&#10;1MkxVDTyejQY/D1ithJ81PThv9SZ9VEYlnkmwTqIMBMyDYZlEgytCGYSBiUYis//m2MM/wq9CAqF&#10;/jOC4bSm4XChdx4cAvPgE1YAV9cYwsZizPnODLzyL9+FFYGkuqwIR44ewLnLZ3Hk5FEcOHxQTjwR&#10;HsMDR47KkGeXLl/HxdMX0FNRhzCzRfB6ZQ6SFZRRynqlSulp+jvhFRJQKCRi9LF+kBKAJRoJz0HX&#10;X9L/y2BYxfpUzBAuIECJLuNIfS346qrDlfC1SlcDjvy+VF8bFgaa0Ke0TXWgTs0nIM7nd11rcxjZ&#10;WcPUaRkWutPO+7jCxMUeCpbGeMlIBzPMjfCyqQFeMtHHjwmBPzLWlUvx/WUhU0PMMDPCK9xulpkh&#10;ZYCZZvqYYapH6fKzLuZwOceYoEjQVDTRhgqPoWOgDUNel6WeNpbqasOR9mcVG3vu6urw01RHhDYb&#10;3ro6SNbVRaaART3Wm/r6KKOtrxTOFNYHItD9VEPh6eQT31B3VDWXYWLzMIbX9aGxoxq5ZWmoaipG&#10;z+hqTG4dxMDaLtS3l6Po6axkAYUD69vRO9mClr4KwmISEvNCkFEajfo1RegYqZFjC4W3sKo9T4Jh&#10;fG4wXIKWIyzFCy0DVTJMTWpxzJTHkMv0ymQklcQhOjsMwUm+8I/xgH+kK3xCV8I70BHuXrZw81oO&#10;v7BVSCmIR3NfHbon2uUEmbgctri5zcoAB7l09reFvacNlrhawivSAxGZ4UgiEEZmhGLJSksoaM3A&#10;j+f+C340558wY+4/45U5/4w5Sv8TWkZzsdzJDJGJPqjg3zlC6N2xbxDb9vSgsTUbQaFOcHRehPqG&#10;cvzilz+XHkIBhsJhKMbxCY/cvXs/QWpqPgFtEUxMbAiIq+TM5KU2tjLsjJDtMkIrtXSJPRxXrJSA&#10;FxOdgLjYZESExyA8LBqxMYmIj0vmuiS5jIyI/fo3IfFZrBNGTQycF+E4RNiaJUuWSVAUYWreeec9&#10;8Yilx1AueY0Pv/gKN2+/iub6VvgRVj0JaPFilqiRBY2RMSr5XcRDqyWciPhpeWpsORlbYiI9B7e2&#10;7sTlnXsw0tiC1rxi7OwZwp29R3C8dxTlzt6IUdRG3gIaJMJVNSsOGcOJL2QVAalKwCYBsNbAHLXG&#10;FoRBM9TomKFR3wp13L5OQxcNhLpGSgbcpZGsJmxU8lqKtQyRQ6UoE1JnqxEmjJGiLuBNH/kGJjLj&#10;SjENYBkLtnCXl/PchQqqyFHiknBXYbsCaRaLEczt/QiMEbqmyFpmj46QcFQ7OEk4yWMFKVL/1dIY&#10;izFzGaJrjfv2RsTgQMNqDGUUINXeBbFLHNEQlYh9LR3YVVGLBhd3pLMyySUclrCiKVXnkgUxjZ9z&#10;LSyxNjcPFzesx4HxUYy2tmJdZwcu7dmNS1u3oC02Vqawi+d1iqwrFWoGqCCMp9Ko+/NvKQ0Nxvk9&#10;u/DGzRu4TsC7eeEC7l++jIPr1iLf1wc+iipyooaYdFCqqoN8EUqG9y5s3gLEmi7GZHkdbhw/hdde&#10;vY/b9+/h7t27OMHnVx+XikB1Q4TMUSMQ66JMna1JDUPeB12E8jmkO6/C2tY2XD99RqYwvHnlKm5f&#10;uYbLx09jx9A4WtOzkWyzHOEKfBYEwywlDekxrFjuhI2llbi69wDevHkbrxIK79+7g7s3r+EnhMS7&#10;BMZDvJfdXiHII9AlzFFBIlupq1e5YQ/3uzwyiVf3HcaDsxcIPndwT8wiP3Me5/jenR0YxfGqRowF&#10;hKOAzyiPjQcxE7qQjY14QqIfoTjOfgX2EKQ/ev9t/PLffsYyMMRyEQwxIUt4BAUMCgBMSEj6eiay&#10;KDvT3sTc3KmxhYVF5XLCiQDD6S5kIeEtFGAowlA1NK6W8Ub/RGyMiZnJIuB8RkYGcnJysHfvXnz4&#10;oQhTw/L3+BEefvap9Bw++eIhr/EXGOntgedia6xaoIJ4NS0UskEiQldUstIu4TsoAr6nqesjzYTl&#10;JCgc2zu6cffsebx57z6uX7lCcL+KK0cOYrK6CoV2TnwftJDDd79WlCe1KQj8eiyhKFe8b1Nx00S4&#10;GpZPLTWWSx1ksVETNGsefLRN4WtHUHUNxVKvVCwOIsSEFP8vwPDFUPcfoRdBodB/VjB8dpzhIu9c&#10;uAYXwS84D/bL/KAxVxuz/vuPoPCjl+C2wg4D/Z04e+EkTl84hUPHDuHQoQM4IMYXHjyIo8dOTIWp&#10;IRge2L4HeSExcGcZDJ01H3ksUxV8njIIswRDAYULpqSuNjUzXZ2SwwrYGCcQvAi+XqT/l8FQhIAp&#10;1jdEsoEeG2HqcNRaAGtNBVhoKsJCSwVWepowJ4jpG+tAlSCoaKgJBULaTG1VKBHibP094JkQAdtA&#10;byz0cIaBky20bG0w38IEL3O/lwiBAgR/zM8CCoWmgNCAQGgogfAVC2PMpOYsNMMsK1P5+WULI/zY&#10;wgCvWBrxuz5mmutJzaXmmxtigYkBAVEfGoRDbS1N6GmowlhDBRYayliiqQInbQ146Gkh0ECHtk8H&#10;ifp6yBKznA1NUKovsivp0vaILmYR5P5puJqIhGC0djdgw44JGdy6Z6QNbb0Nctk/0SGzn3QONqG9&#10;vx6NayoJglXoW7saw5u60D5Ui/LmbGSXxyM6ww+xWQEyVE1Tb6mUmI1cTqCSYEhwXBW4VMKhCHDd&#10;u75NjjGMzgxCYmEUUisSkVAUg+icMIQk+8FHQCEh0DvEGT7BK+Hlt4KyR0iEO7LLUuXYx/V7xrFm&#10;vE2OM1zkZA6rFcawWWWBFV5L4Bm+EiEEzPC0EB4zEsEpgXAjZC53WwRrR1NYO5jCzFoThmZKMLVS&#10;wUquj+VxSqqzsGawEeOb1mDb3mEcPL4Wh06sRUd3KQKCneDkbI2BwTV49/13ZWX/mFQ4BYhf4dPP&#10;n2DPniNYtcoXqqoGsLCwlR5Da2s7AqI9bMX4QMre3gnOjq5wdfEgxPlLyEtKTJMAGBUZJyFRgGF0&#10;FI0X4U+sE5/FUnx/dp0weMKwCYkB9gIOhWdkP43wJ598+vU1iuv7khf6wR8/w+Gjp5CdlgVXqyXw&#10;ICwl65ugwtQKlQTEaj2RYUHEQRNhL0xQRgNebm6DsZgUHG5ux0hBGVJWeiDUahkao5NwqK0PJ1f3&#10;ocbBHYkKmihQ1EIjAUu0RmtZ2Op0tFErvIA6BmjSMkK9piGa9M3QrGdBCDRHi445mgiGzdyniS9o&#10;o9ZU/LUG4fEQxo2g1GhkiUp9c5RomaKM25frWKGI15atpkc4MJLp56p4DjFYWMwiE2NESggK+QSu&#10;HDVCm6EZEnn8ZMJoIs8llGJghrKldigxXyjjwZWwgqzR0iekshVFiC0idIh8tSINXd0qH+RZOyKM&#10;oByubYacJc7oj0jC2vg0tKxwQT4NuIhPVUWDW8m/uYKttWxWzJVW1liflIZdVbVYTRhJXuUiNVpa&#10;hhP9AxgWHiwWzjTCajnvS7myHo9jQEDTQZS+AdpTUnFl9y6c2LYNA4SOfgL58S3bcGHrNrTGxiGM&#10;15dJIKzTM0cd720571cugTJ6vgpyeY17m9fg3vEzuHPlOq4S7O7cuIlzhLb2lGxE8l5GzNFAlqIO&#10;zys8rLqEbyMEL9CAr74x2guKcOHQITwgoN29chOvXrmFCwePo5uAFL7cEavmqSB8rpgJzWOIFH38&#10;HEfALPbww6bOblw+xfPeuYNbd27hzu3rhMzTWN/Uggo3H2QbLkSm6DYnDCfwWvNNLdASEILdLe24&#10;c+goXhOByF99Tcb3e3DvNbxx+Sru7T6I8519GAyMRI6uIQp12OLle5vH9zdOWRP+fN+yvLxxZt8e&#10;PPz0Q9y5d5OQVoOVK53l+FsBgSJW4TQUinIjciKL9QIYxaQUkQLv2fiFAg6F53C6G3naWyig8NvA&#10;UMQxLC+vZBlMQWFhIS4Q5mU38ldf4YtHD/Ho4WcyZI0AxDu3b6GqqBB2unpwpzFPZbkrFmAo4s7x&#10;WRbz2QrvdZ21Pbr8w3CwuQP3jxzHT67fxF0+SzHD/ubVy3jt8gXc3LUTG7LyUGFpg3w+wzo+iwY2&#10;Gv4MDAn/fwKGmmpstGkhRUkRfrMU4K1vAS97d9ivCoO1d5ocX2geWgzjIDET+c/BUISp+QcYPqdn&#10;gPBrPTP5ZGqMYSFsfPLgSTD09k2DlbEj5nx/Pmb+j3+F/oIFiAkPwtat63Dp6jmcPn8KJ06dwOHD&#10;bFiJMDWHD+P4ydO4cPEqLl24ivUDY4hxWAXXWYpIYKOglM/8GzBURv2CZ8FQ9WswFEMKmlVYX/+X&#10;BEP1r8FQhKkRToxy3pcsQwOE6uvAUXMBzDXnwkh3AYyN1WGgrw5tQpaSqiLmqMzHK+oKeElDCTN1&#10;1Sk1qC80h3NYIPyS4uAZGw2LVc5QsjDFPBNDykh2H79CoJxJGJxJOJxpoofZBMJZBEMh8Xk24XAO&#10;4XC2pQnmWJljloUZYZFgyPU/MtXHj8308ZIQ933FlMcgLM4lNM4zM8Z8E2MoGRtC2UgPaga60DbS&#10;ga6hNgx4bSbayrAk5C7VUoWTigJ8+Q5EEhBT9PVlqJwC2k4RK1F0oZfzvZBgmJmfhI6+RmzZPYF1&#10;26bS4K3urUfHYDNae+vQ3F0jZyaLdHWtvTVoH6hD73gr1YK6jmLkEOhSCiMRlxOElJJIVHfmoXW4&#10;Eg19Jahak4uS1gzk1ycjNi8Q9n6LYetpiarOAozu7EXZ6jzE5YYhgWCYXBqDuLwIRGeFICDOE+6E&#10;MFeCoEegM9y87eG4cgncPR0QGOqFjIIUwmorOgZakFGcAs8wdzj42mI5gdAp0A6haYFIKU+QXsgo&#10;gmZ4ZijB0B/BBM6E3Ejk/X/svQWcZcd17vtyc29iEg3PNOOhZoZpmmlmZmY8zdynGaeHUQMaMVqS&#10;hUOShkHSiMEc2cmLkzhObMeWLfb3vlWnz6jV6rGlxL4vvtf9m2/22ftsOrV3Vf1rVa1VY03om2hB&#10;93A9mrtK0N5XgaltPep3Hbl/D25/aB/28/dt2WPCbXdvx2NP34EDh2ZRUJiCktIcttgex29++2vI&#10;FHPmwNFiMfwdfvGL3+Lw4XsREBBFMHSHr284oVA8hTcrKLSAYUxMovIulpAz0k28GAZraxrRUG/k&#10;skltKy0xg6DZUliO4mKxEJq7v0pKytWgeotXZXx8IkEzU1VQb7/9Hd4ToZU3J/roQ7PF8O//8V9x&#10;110PoIwV8WZCV5qdBg0EgiGdWPC81LRbJlZOo87uyqI36h6AQY8ATITHYi4pCz2hm1CpJ1SwQu4M&#10;i8Cu/GJ8s74F8+HR6LRzwqCtC0HPgDkXrZpvc5agNyNLrs+xspvjcfMEry0Cgqz0ZH3GWY8thKst&#10;so9FhL0ZbpNgvTNad0y4umPM1Q1TBLZprTcmdV68Pw8u3QlFekpnDvRJKBtzkoG2LBwdxVmB0EYo&#10;HeA5xMIkg/lVGB7Cj8nTB8NuEkhYxkXKXLEaXoOtJw2Bk+dsJ2B2uhIsea9t0r3MyrbF2YAOXtfk&#10;HYQJ/40YcffFIM83Qo3KGDAWLiNstQ3xd0/5BWJPUjJ2Z2ShOzgU5Vo9ymT8WEwCbi2vxs70TFbk&#10;geiXe+O5hxwEMN1gJCi2evjhdsL7Y7Nz2ELIaExKRXtmDu4eGcfFQ0dwe1Mr6nguI+FBYt6NMT2G&#10;mJYdBOIGQu58ViGuHL4Trz32NJ48ehfu3XuQUPktvPzo03h4eBbNHsEoW8VKxMWbsO6BfhsXdPL4&#10;gvW2yGYaHOgdwKsnnsGPX3sbr18iVF58Ca+euYJbTRPI9wpA/I3rULleHGY06OE71OXkhuINjigk&#10;cO/uG8Clkyfxxhuv4zXpAifknf7WkxivrEeZhy8qCesSJNvEtOsgjNezkqn39oYpNw/f2rcPrxGm&#10;Xn/tNVwVsHztdTWu84H57dhZVYve0AgYNTr06gmhbMR0s2FQwYqtSLpei4vw8pnT+JB588UXX0Br&#10;exuio6PZWEpEYWERYbCSUFitwFDyTGFhCZfVaGJatrV2ol3C1HQOoLt7CH19IxgYGCMciuOJBK6W&#10;EDTzmJ7exvy1HTOz27CFDSXRHD/PEhSlG1nAUOZelvGFW7duxXe+Y86HH3/8Id4nFH7w4XtsoH1C&#10;WHwfp5lGzcXFCLe2U2DbyvdMTWvId2yQn/v5Lkig6+mN0dibU4KH+kfxDCHg4mNP4m1C4be//Rbe&#10;euUlvHXuDL5PWLi6/xAOZeXDxHdhlHlqku+j2UpolupG5jsmYw1lfOGUMxtu1Cjf14pV65BBwM8I&#10;YHrFF2BjSg38szoIg70LMQsHIXMjmz2HCW0imSNZfTZ7Ev8pJHMoL55HeTkgtGh5ALyezOFilupz&#10;QPd75EvQE/mJ1/Li79R5Fs6Vye+oAIKgv3gs8ztzQOtORGa0oUDGF8aVwsPJDzf/zxuw+m9vQGRA&#10;IMZNAwTBp/E8wf/MhXN47txZnDh2QsWlfeq4OKNcxKtvvIXzz57Glu5eZLEcLLZig9CO5Y8tgYdg&#10;OE4glEDH5llORPZ89gQ6gpES37kZET8vJzMAfupxPMMy0nycGQr/szLD5ee13L7X02LQ+1RO5rGT&#10;S8XfruQgntgOrBsc2IC3xahMV8d8IKFoulleN7Ksz6A26XUI0LtCo7GHliAXtCkEQRGhCAgNgk4s&#10;c4QuB28dbAlo69zNYwCdCXNuG4PgER6KsNQk2BHWbnS243d6bPBwh62vO9Z5aczdwD56rPeVsYQ6&#10;WPl4YC2hUGBxpbc7YdATawK9sZagqaBQupdFBEzV5bxgXVwTQHgMNIPjamo9160DfLCB31tTdgRI&#10;Oy8dHD1c4ah3gqPWAY4OVvCys8JG/vYECZfD31mhN6BBK5MNuKKLadFLKTAcmujEzgMzuO+R21S3&#10;sXQZt/TUoHO4BQNTXRic6cHotkFM7BzGxLYBzHI5v3cMk9v60TXcoDyUxbGktrsI3ZON2HJoGFtv&#10;5/f7+zCyuwN9W5rQPduI2v5ibM4NQWRmIEZ29uLupw9j9tA4jCN1aDbVoL6/DDU8R0VbPrIqkpGY&#10;E4PY1AgkZUYjOk68dn0QGuqH0PBAJKTEIrc4ExkFqUjIjENGaTqKmwpR3FKAyu4ytM+0oW9HL7rm&#10;29FMOKzprUBZexFya9KRWZ6AqrYC/q52TO/sw9zuQeyQGVzunsc9jx3C3dRdj96qgne39FSgc7AO&#10;h2/fiZ27p1BVXcRKoo8F8uss7D/AR7/7ABIy2hKm5u///qcYGZmDwS0QWkJVQGAUoTAO4WFmIBQw&#10;jCBAieOIhJqRwNUyltBi/ROLYWNDq5IZDOsIhdXKoij7FRWWKgBcLAFECW6dnp6BiIhINdD+8GEJ&#10;j/FPZiD8iODKJRlWBd5+9ZXvYn52O7IlTA6BIM9ej2ZHD2YOwpart+o+lq7kMYLiMH9Dn8YLRked&#10;Cv/Syu9aWOG0OOm41KDdzQMD/v7YyetOe3hhkJlQoGyWYCVdwhIuY44V0mLNE/ZEWwh+IvM+mmvr&#10;iyWAOM19l0rAc4bgJrJsE4eVcZ5nqSYIOQKNMvezfB5j5Shm83G2lMYNbhhnxhhhi2mQUCkakpaT&#10;i3hzEfIIICOEuRG9O8GZIsQMEAAHHDQYcJRI9no10H/EIqaLzJU84uLMcxGSWeGaZCyHuwRk1sJI&#10;YGvm9Tsk7EpAKMb8AjDqQSjnvQnAytjMMcJ5m40rmliBz8SlYCw5HZW+fsjlPuU+/phhxf9AazeO&#10;FFeix8NfBfWWeIAmPQGXQN9p44hmexdsJURKYOpTO/ZiurIBrWnZ2N85hHP7b8fJqR0YYoOlbgMh&#10;WufH9PRQ8SN7mY5lVjZoDd6IE9t34a2njuPiQ4/h/j0HceL+b+GtM5fxyOwOtIREIWe1LRo2OKOb&#10;UNgroW4IMyWE0jLC9hHTMF559hl87zuEyldewfdfexMXHnkKo7znHEJhCe9RgoibPLwxSEBv4XtT&#10;xvSqC9uIw8MmvHT6ORVS6GWC4YsvvIjH73sAkzI2cGM4qvQEZ60ZDHt1bJzwd5ey4itx98Suzg78&#10;4OWr+Pd/+YmaV7aSACgW9PT0dNWlXFrKhifhUCyHAob5eUUqb8mUk23iNd/OMqNriGBoIhiOEgzH&#10;MThIMByW7mEzGE5Nyfzk25XF0AKFi8FQupHF21m8ke+8807mw380g+EnBENC4fssNz745GPlpfzI&#10;vfeiksAftd4GJdIFzPdazXXN56G6ydkY6RRHLjbOhkM2wxSTgtG8EoL3IJ577DG8dOUil4/gni1z&#10;uIMwfk9TG6ZZxsh402G+C2N8/y2SLuRppv0M35cZgqG58icsOMvsDU4oXrEWaTZapG5MQUxSOQLT&#10;W+CTTeDKJpApCFwAw+tpEcz9KfTHBsOlQGjRZwDvD+gz3cML1kAzEPZTvI6sZ/J7kbKuyrW7EZjR&#10;gRCZ6SS1BYWZzYgLSYPLelfc/Ndfgc3KtchPS8eh/ftw+rnTuHDxsgpL8/Qzz+Dpp07i5MnncPzZ&#10;MzjPhs+rr7/GvHEf2jKzkLLOCvU2bOixkTTGfKiCWFNqhhMFhp+FvMVaCoQWWY6z7DPL8lGWS4//&#10;srLcy1Itt+/1dH0wFMeaJbIzB3iWeYsFBocliLWTDYZlGjuCUB/L/3qWKbks78NYR3nrdHBzF8ub&#10;AfrgAGzKSEVFcyPq2lpRXleNouoy5FQUISIzCc7kkvU6J9gZNHAiNGr9feAduRGrXR3xFat1WKVx&#10;xkonJ6zROmGl1hq3aK1wo6sVvu5ihZUEtpV6Z9ysdcY3NI74ms4FNxL6Vikw9FZAeIObBl/Xc7vO&#10;lftwP70GN/HebvEkLCpwdMPaAG+ske5narW3AesWtMGXgEgg1Yb4whAWACdvPTRiQeQ1gwmzm8Wj&#10;WatBNiGxzNUZtay3mvlZgeHIdA+275vC7fftx62370C3qQV55Wkob8hHYzdb0zILymAjesbbMDDR&#10;DtNUJ3pGmlUImeLaTJQ356KhtwwDs63KC3nfvVuw/egERnd2oW+2CR3jNeiZalTWxGixGGYEoH+2&#10;DXc9fgi779yCgbkOtBEO63mOyvZC1f2rHEeSQxAn4woJhnGJ4QjjD/P1c4eGienJH+wf6o3o5Cjk&#10;VeSiqbcBbQTZ9vFW9Mx1om87C/itnWibNaKTAGgca0LreDPq+quQXycQmYWO0QbM7BnE/jvncOS+&#10;7bjt/h2445EDBMODuPORfdh2cAwVjdkoqEjB0Ggb+gdbYWytxe13HMLPfvbPTLmPCIYfUh+rsYXv&#10;vvsBXnrpLcJajepGFo/ksLA4c6iaSC4jzaFmBA4tYChOJlIxyThCsRQ2NhhhbOlQFsOa6kbCotli&#10;KNbC64GhjJGSINfSXRYeHqm6yp5++jh++cv/UFZM8UZWVkPC6y9//lscf/I5tNe3IdE/DKmunih3&#10;9kSnM4FQ44sprS8mCCbidDJKKBwgqMgYww5nCZnhhmaZro6fByUAtpsPerQGdEhLQ8bXMWOLV/GE&#10;gjlWQKyIlgNDsQpeAz9+PysgyYrKAoiLNct9FgPhYk3xO5HMMSnjEcU6MiXbl5HMBGEBSTlGAaPE&#10;eqLGqVFC24gAoTKlu/AzoZLbJwkhU4TfKU8vTBA8xrg+SkCTAbsjPI9o1MksGQ8p0Dnn7oZJHaGR&#10;lW6vjQ06razRYWuLfvEG07gpK1evVsLpEGy4/6ATW6xyLCFggs9jQuutQKvJygmdBh80G7wJTTqU&#10;sqIv5XVbvPwxHhGHyY2beR5PdBNGBwnyMiZNuh/7bJ1gZAXR5x+C/QVlGE/KQoHGG6l8doU6X8xk&#10;luBIaQNGAjap7txhwv40n7NYYgd5jno7R4zHJuDZ+e04vmM3ZtlAqYtLw/a2Ppy74wGc3nkrJpOz&#10;Uc2GgpFQ2CeewfKOEJSrWCn1bI7Fk9t24I1jJ3DlxEk89cADuPzkMbzy2HHsa+pUluaCNevRaOuI&#10;PoLdAKG7jc+jjIVnc0Q47puexLcvXsB3CYWvv/oKXnvpJZx86CEMFpcgm+9PEe+vjYX4AIFbupPb&#10;CFPFtg4o9/bFg1u34t/e+SF++N23sWP7DjW0QmYBKiwsZAOqRIFhZWWl6jqWoRcChpK3JN8JGHZ1&#10;9iso7OkZVlNZChQODU3CZJpig28G4+NbFBgqTc8rGLR0I4vziXgjj4yMqfGKMtuJjAUTAPzwAzYi&#10;P3pfgeEHLDM++Pgj/MPf/wMObN2OnNBwxBIMK/kcu5j+4lDTz/d0QLrL+VnGGBrZSGgmMFZrPJGn&#10;cUd9TALu4e+7fOxp3LttKzoJEpVefmj3DkAb35N2K0fCIN9tec8XaWoBDC3OJ9MLFsN+5t2i1VZI&#10;d/JAWkQmNidVEQyNy4KhLz8vp+Vg7o+pPyswzBzgueQaPSpWoR/lm90LX2Ux7EJQegfCBAzTm5AS&#10;Wwo/TYg5duHffA0+LF96W9vw+COP4NzZ83ju9Fk8eeIEHuO79ORTJ3DsxLM4dfYcrrz8Mq5cvoR9&#10;M9PI9vFFyqrVMNrL1G0uysv0y4Dh9SVWvP+adXA5LYbBxVpu3+vpS4GhzH1MyRzIYw5iLWRjyMme&#10;5TfrLDbeOwiGpa5mhw0/5gud1hUu7lrYEfQMG4OxKTsDtR1t6BsbJS9NoHd0iGzUitSyAmjJJbc4&#10;WsPeTYvIpDhklxcjLicdjr4e+NqGNbjZwQarXRyhI0D6xoRCH+lHELTB/1h7A9a6ucDGx0NplUGH&#10;rxEmv2ZwVbB3g8EFXyUs/o0j97VZj7+2WUeYdMCN/N48VtE8RnGlnwfB0AurCJSryUUbAjywXqyT&#10;3jpsoFyCfLAxNRZx+ekIiIuEvcEJLryu3uAMT60DfF1sEepkizhXB2RoHFBAyFVg2Ggsg2m8E1t2&#10;jcE02YWalhLkV6SjrD4PxVRlS5Ea09czRjia6CAUGglMuYS2jUjO3Yyq1gIVE/D2b+7D3Y/fitu+&#10;uRs7j05hfFcPBra0Eg5bMLy9C50TDUzIaERlBKN9tB63PbwPhx7cjdEd/WgdbkBTXzUqW4uQVZ6C&#10;iKQQhEX7IyUrFhm5iUhJj0VMfKSKC+QX6AU//tjw6FBCWy7aBlrROdqObt5b/5Ze9G3tQdt0KxrG&#10;GlA/WgvjtBEtE83o39GHsb3DGNnVj6Ft3by/Aey9aw6HH9iJw4TCI1wefXgP7n3iEA7euw2jW7tQ&#10;1ZKH6uZ8NLWWoamlHINDXXj2ueN4V02D9wk+ZOtf5keWv5///Fd44olTiI/Pgj0rXIPBX4GhCmId&#10;nWQOM7MpHlFRMYiNTVIBqvPzS1R3cV1tE2GwRUGhVFDLgaF4KBcXmR1NFksshuJsEh1tHkslFovX&#10;X38TH334MT5eGFsofwKG//7TX+Ge2x5AaXo+4t38WMl4o0nnhwFtIKEwgPIjIHphVOetAj1LPMIe&#10;F09sCY/FdEi0chgYMvhhyisIM9QowWSQcNRtZWu2FhKw1OB2gpq5O1gAbwkYcts1KCQQitRYF7Xv&#10;Z3U9MPwMFPJ4melBlvKdBPadoeSzLCcdCI38borwNSPnI4zJvhYL4rhYEXnf47zfMcLbKGWxsshn&#10;0WjA3/EAAP/0SURBVDhbkmMsPMZ1vCZbk5MEGhk3qbqu+ZvMXXUyZou/RctrsNU1wUJHJjcfYWEl&#10;0xVN6AiMeoKfgYBJCBNnnCHe2zBhalyAmvc67kToJASMSDxFatTdH0OeAarbetAnBJ0ePujgsT0E&#10;xl5xyLEWyyShkBrl8QKnwyw0e+ycCF5Oauq6SoJFMZ9jqZ0e6TdboZLvZpebePcS7HmtAe4jjj/y&#10;e4cIWUZ7PnOfAGzLyCZUpqPC0w8ptq5oCY/DvuoWPD00he2peWhnA6KT9yvT6A3w+l08R5OkeUoa&#10;Tm3ZhrOHjmB7eyfGahpwdGQCLxx9AN8iZPWGRKqYhQ1W9uji7+5l+hv5/KoJ5qNpaTh3+Ah+xApP&#10;xjc+fv99eOPiZbzy9Ansbm5BMZ9D4QZ7wg+BWm9gw0SPFl6zlBViTVAInjhwAO/+80/w+itXCXRD&#10;yEjLZGOqCNXVMgZXhlyUXwND6U4uKChWDbPmpja0t3UrMBQo7O0dUWBogUKLxdAChhaL4cz01mse&#10;yRKuxuJ40tLSyuUoXnjhBeY/Nh4/+gjvvfcufvv+e2xOAu9/9AG+/dbbmOjuQQIbHMlWDqgj0HUz&#10;/fv5HvbyPepnukgcw14CXoeDFkamdbPeB7l2ziglBN/KY8/edRfuGhxGc1gk8pUVlg0PGXIhjYyF&#10;/LFY0pVsAUPzmENn7ivjTO2Qv84WmTp/pG3Ow6aUWgRcBwzl83JaDub+mPpzAkN/BYb9hEILGAoQ&#10;8rvMbvgTCkPS2hCR0YqE9EZsCkmH0xodvvH/fB3rvrECSVHR2D2/DWeeeRZnzsi8yM/iKYLhkyqw&#10;teg4Tp45gxeuXsWzzCMjjY1IJPjlrduAHmlgsjyZWG/2Rv6vg+GfRothcLGW2/d6+jJgKGMJJW6j&#10;+TPrKUcxYsgQCmcMEQIlRmG2xhUbCXAeWhc4611hSzBb66aBPaHLKyYKmzPTlcVweHIcXUN9KKot&#10;J8skwtpLj6+sXwm9vw8qmxtgmp0ky3QiOHEzvmq1Et+wXg1NgDeyq4tQ39eCgsZS6Dd64ys2K2AI&#10;D0BSSR6SivIQkBSrwtR8jYD2dZ0z/sbZDl+lbuTnlbyXmwhtawirq6X72d8TVn5eWMnPq/3csMKd&#10;MOnhynUNbAiGVuKcQgBcrXeAvZ8B4enxvE4WghIisMHNGbaernCkXCkd19109vB0tUGQqx0idHZm&#10;MCypyERNYyFqm4tRXJWF3NIU5JWlorAqE2UNhKLuav7YXoxvG8Iwl93DLKBrshCTGoq0gljUd5Rh&#10;15FZHLhrmzloNAFsdFsvxnb0YmrvAOZuHaFGMbilAyXNWUjM30QQrMehB/bgjkcPYmKXCU39Najr&#10;JPw05CG1IB6RiSGIS4tEUUUOiivykJYZj00xYYgh8cYnRSMpLY7QmICqpnIMTPRhaG4ApvkBDMz3&#10;oXWiBbVDNagdrkETYbRlqkWpe2s3Bnb2Y2TvIKZ5P9tvn8G+u7dg62GZ3WUMtz20Cw8cuw33EG6n&#10;98gML1Woay9CG4G1oaUUDbzWtu0z+N7331behb/73cfmcDUSNJrs9Xfv/CPm5nYRXpNUN7Kvb5iy&#10;Fqak5iAxMU3NfyxxB2V8oXyW6eykUjKPKWxRkgqq1djJZTvq61pQVVmP8jKzA4pZlWqwvEUyeF6s&#10;hgKGcXGJKnTNwYOH8ZOf/Is8WgWGljGGH38IfP+td7BzagdyIgnbej+UEgpbCYNDWn/Cjw9MhJFe&#10;Rx0rbAl264yadXboI5jcQ0DdT5hscSRUOBNY+PumCI9TYuGSLitWZhJEc4KVtERcnxYroFjPWBkt&#10;BcNr0Cf7LEChyAKJn5FUZDz3UoljyrRUdJRA3wSPn5RzcP+lmiToTFEzss7jZJuK58aKd4rnUtYU&#10;goaszxAWpwkbU/wsFekYK1BxZBlzksCgLHAJL5NsWU4RCqdceW5Z/4zEs8uOgMcC2ZmFMVujU9x/&#10;mvuKx/WkXI9pJGMipzVuZrjlvQi8jtsTjAhxI4SwMSc3pqmnCjQ+ofdlevsq55shN352pwzebOl6&#10;qKnszJYhnlfBpQAp74H33ifj+OwIeXxGAwTBbp6jlxV/r45Lwv+AdFmqcY08jseKJ7cE5+5kodvK&#10;e2ollDRr3FHn7IZyGy3BxRO9vhHYkZiNiZDN6ObxMg3ekIuHgtN+Qkkbf9ckGz531Tdjb3k1agJD&#10;Uekfgr6EdNzT2ocHmjoxx0ZSJ/fr4T33Mt07eL2GDbaoZqE+m5GJZ3fsxKkDB7Gtsxt95VW4d34H&#10;Ltx+D+5s74HRJxCV1g5o47MeIGj3at1g5LnKed+tMbE4dded+NmPf4QTTz+FFoJkdmYu808Fampq&#10;CILibMLGVBFhkPlGnE+KikqVtV6gsLOjF50Sw5BgaOlGFjAUKBRr4diYxCmU8YU7MDu7E7Nz2xUY&#10;XrMWLoDhwMAQOjo6VZiad955ZyEffoTf/vZdvPfBe2pKyl+/+2tcZOXewuvHMR2ybZzRKGDI3zLI&#10;d2+Q78sQIXhIa8Cw1p2w6IZupnWnzgu1BPBKPpeZ7Hzc1dmDvaXVMDKPVjG/9vGZqPmS+b0ZBKVB&#10;ZJEZCpUXqgJDadQ4Y5jvaJ0EHrd2Qpa3xC8sQkRyPQGmbVkwlPXltBzM/TH15wKG/gTDwKwBcwBr&#10;AqEEsRZHHV85N/cJSOtAWGorNme0IDmjAcHum7D+Gxtww//8Bjz5LrTV1+Ob992PSxcuqukcT5x8&#10;BsekG/mZk3jyxEk8cfwEzl44jxeuXMZ9Bw+iKjYWSeusVKgpGY4yzuc4xcbTlwHDxXC2WDPioELg&#10;Mu8j4wBl+3/dgrj0OhYtt+/19HkoFC0PhuJsIrP7yD6ylPde5j6WsbX9OvHS1SFFwtDonaB1c4Gt&#10;mys2iLcxgWslP9v4ekDj74us4iJ09veivLYKwZvCoAvywSrC1NfWrYR/eAga2o3oGR5A22AP4vNS&#10;scJpA7667mZ4hPmrqXm7x3pR392IwNiNWOm8AREpMWg19aJtuB+5tZVwDg7AVxxt8BUnG3zNxR6r&#10;PHTwTYpBbFEOQlITYCddxXoXOAV7w2NzGByCfWAb6AH7EG/YBHriZgKejGG09Tdgnbs4xdhhA5de&#10;mwIQkhwFbYgn7Ly0cPAxwJlA6SLy1UHj7Qot93MzOMKL51Bg2NRajvLqbGTlxSE1JwaZBQnILkpE&#10;EcGwrb8e/ePtME13Y2imB0NTXQoMKxoLkE6Aky7n+vYytPbVwthbg6K6LORVpqG2tRTtww0Ynu/C&#10;9G4Txrb3o81Uh9yqVCTlR5Ooq7D3zm04+s0DGJlnQjcXIp9QmlqYxNZqOMJiApGaG4/W7iYYmaDZ&#10;TOSwyGDExkchMycFiWnxSM9N5oOoxejcMCZ3shDf0o/m4UYUGPOR3ZiFos5CVA9VonGS55g2ooNg&#10;2jzZDONUE3q2dmBwO0FxSxspvhRGUzV23T6N+58+TFic471Xo7GH2/sq2TqoQ0VNLqpqCnDg1l34&#10;2c/+ian2CSWziPxOWeQ++OB3uPrSG6itNSI4OBoeHsGQQNYyzV1WdgFSUjKVs0lCQgri48QbOQ1Z&#10;rLRkXKF4I8sYJwFDS1dyS/On3ckyzlB5HytVqwrNIhknJXPAyvR3EuRaxhred98D+MUvfiWPVoGh&#10;/EkonQ95j+efuwJTxxBSAyKQofNBFaGwzdVbefuKharDxhWNGxxQQ8ksFvmrrTG4cRNOjU7ifkJr&#10;AyucBokfR9iY0vtgi9YbW1zdVXetdCHLco5AIfAlBchSMBRnlGtgSPiwQKGES/gcFIpYoc3KvtfR&#10;DM+p5oWUrjHKcr7FknPP8DuxUi4e3yiAKWFxpIKU5Swr4jlCoUg+yxhJ8Y6eUtAoYuXKfZU3JwuV&#10;SSc57vOadnUiYBJytLyuhvdAWBRtIUyKA861+5Z7ILxJSJFx3qO09McIsOPcJtMCiqYJcLMab96H&#10;J8Zd3DGu88A0oVBC6pg9qAliApo8n/K0431NM40FcMcJniaeW4J9Txn8MeMZTICTkEF+XPfjdkId&#10;03iU96NCC0mByd88wELTxGcoMfQGdGIhJkjyebfbs8HgSPizI9C5eqnp8wYJpSaeZ4CAKtYt6U4e&#10;9AnAfEwS2jx9UcV7rOI708hzjLORtCs5G1vCozEdEIJJDzZECD6drBBk1pR6/v65xGQ81NmLPdX1&#10;qAmNQr53APrS8vCoTOFHqBwNiUKnQJKTlvcnYOgOI1Vl8EBXahquPP443vn2Wzh86FaUFJeiMLsI&#10;NZU1zEPSoCpDYUEBsrPN84tL/hHnLclz3V396CIUdnb0KWuhBQwt1kKBQrPjyXbV+NuyZTe2zBMO&#10;Z8xjCy1wKHEMOwm0XV09ePTRR1WcQnFOU9PfyYwnH76PD373Cf71X/8VTzz0TZSyMRfPxkCRCkmj&#10;JcRrCYNajBkMamyrOEGNMI0kjaXBJtMH9rp5w8g0HY+Mxu7MfMxsTkQTj69baY1+Ww1MNtJNbH6v&#10;LPnCLIFCc54QL2VpQIg1fJDvetk6G6SzQZLux0Z3fDnCU5vgl9ZOMDRD31/AcHn9YTA061Mw7EJQ&#10;ajuBoBVxac3ISK+Fl3MAVv/tLVj5tZsRHRKOHXNzOH3qFMHveTxLMDx+4pSaE/nJk8fxFLefeO5Z&#10;XL36Aq5ePIddwyakML+nrliNJjaYTGxcThAKt9gRgv4IYLh4TKGU5+bz/HmBoVgKr4GhHEfJusDh&#10;CMv0Pr0e1R4GJHrq4eXpDDtqvacLNvhqscpHj5vcnLHaQwNHbw9kFBWio68HOUX5cCQwWukcsNLJ&#10;Givt1yM6MZa80o6WrhZUG2uRUZpL6NLiJpsV8Aj1RV1HPbpGulDfWYfgmFCsdFiLyGQ2sEcHMDg9&#10;hsrWJuhDg/C3duvxv+zW4RvONrDydUdyeSGaCY9FTbXQBfthndYB7uH+iMlLQ1DyJnhGByO6MAOB&#10;KdFY6+5IoHWBe2QAtGE+cAzQwcFPA49IX/jGBEETaCD0usDOTQtbdw2s+Xm93h62Hi7Q+rtB66Mj&#10;IC6MMWzvrEFdYxEKSlORU0C4KE1DWU0OGtrKSb9GjBG4RAMTHegba0NTF6GEYCgqrslGQWUGUvNi&#10;4bfRHRpPOwSFeyEjPxEl/C6/Kl3BY3VLMVoIjpUEwKziBJQ35mJu7yiO3r8XPaMtSMqORkRcCALC&#10;feEf5o2YpEg0tNZgdts05rbPoK2zGYkpsYhNiEJhcS5yi7IRy0TNL89Bp6kDHcNtqOV9ZdVkIrZw&#10;M5IrE1HcxUrBVIWakVrUjzegebpFAWKzWBGp5tE65DWkIr4gHLU9xdh37zzuffIguidqkVMZi+r2&#10;PN5bvXI+Ka7IQEtrNVtvT+Ldd3+lCnuxwklgaxW/8KOPcfz4aWRkFCAqKkEFtI6NS0NmFqEwLZvg&#10;lo3MjFykpWYhPjZZhanJyy1SlZJIwLBF5mht7VISi2FTI6G1rkXBoSWWYSUrOanQZHyUuWIr43mk&#10;sstFamo6enr6cO7cRfz6179VXcnyJzEM5X5/8fNf44lHnkJTWT2SfUKQQfCo1/mik/DR62SAcb0j&#10;GgiEzYSXUmt7lLAiKWLFPpNfiCsHD+Ox8Sm0hoajxJYVuQow7MTKxQ1zrh6EKXeCEEU4mHMhXLFi&#10;EqibJ3QoILQUMMyMAmlSOVngzwKK19NSGBR9tsIzS847x/Nt+QKS65rh7LNafA1Zv3ZuuX+59+to&#10;2oUFzoImXVkgubCAWrRNZD6HWZIekj6W81u6+sR6qbqwBQ6pSQLXtKOev83Ac5g9rydczV3gZskx&#10;5kpeJF2D5sDFYg1acL7hs5ggwE04Uc4GbpP4lGLl1amxlQKDAr5i8ZRucbH+yjUm+Tyn9F6Y0nkp&#10;C+Yo72FUgaUvRvnOSHidId7foIOMk3TFkFi6eMygzPHr7oshD18M+wQRZHxh5HvSxgaEySsIc0Fh&#10;mPLyI1SKVdMFvbyu0doJzazM+n0CMRYRgzb/MJTxukU8ptk/HNPx6ZglWA55BKCD8NNrT4AiJPdS&#10;NTxHic4NW5sa8cbZMyoYuMxTnJOVi8qSKjTWNjIf1asu5OLiYjbSUlQweJkysqqyVlnoBQp7JH5h&#10;z9BnupEtlkLpRv4cHBIM52a3K0uhxTt5cNCkxhf29w/izJkzzHsf48MPP2R+/DUbj+/h408+VnOq&#10;v/PO32H75DRygsOQS9Cto8RhqIfviUmnhYnPY5jPQgLES8BdsQT18zkOMD3EStsv0QOYlsNegejk&#10;+9Erww+YxuOExykHNjgsVvGF90sk8yTPidWcUDgplSOfWb+dE+rX2yDjljVIdfZEVngGkpJrEZbW&#10;ioAsws8CDC7W4u7jz2gB3BTILZrz+L8qy3mXajkwXDpHskW/Dwyvgd4iuFsq8Tz2Tu1cptv4evoU&#10;CkXm6/UjiN+FpLZhU6oRmbkd2BSeBb21G776P/4G1jevRl1pGb553724dP48LrAcl1iFAoZPnzyB&#10;J44/rbqQT587h7ffeB3PPPIw2rOzkGJlg+K1G9QUeJN8/hJ+Zis1aW2OYfipV/KXh68/hqTcX6rl&#10;9vuyWhYMpWG8UAZaJN73atgE33vJB1L3qMa9lHfMa31ubLx6uiHeUwd3QqGNgKGPBqt8XXGjpyu+&#10;rnPEzRoHOHp5IC0/j/DXiazCXNhqHbHO1Q43266FAyGxpLoEtU01yC/NQ2F1EUoaSuHq44qvrf0a&#10;fMk1deSHtt4mNHXWIiE7Hu5BbkgW41ZHI9nKBGN/J9w2BuIrVquxhjC6QmMPe3935DdUoXtSelU7&#10;sDE+EmudNiA0Phx1XY2Iz0uCJwEws7oQ5R11cCb4WXk4YFNWHLJrChCdFcPPm5FTk4fMykwk5CUg&#10;NDoc8ekpiM1IhjbIG1+3XoXVGjvoQn247gU7w8IYw7qGQpRWZBK4UlBWmYUartc3l8DYVY2+kVaM&#10;zfVjYn4AI7O96B1tVWAo4xBrW8tQSaAsr8tHak4cwqIDCIXeSEzdhLKqAlQ3liK/LF19V1yVTZKu&#10;gbG7hp8zeUweRqa7ceSePdi+bwLN/C6vJBuVtaVo7WxCv6kbc4TCvQd2Yfe+HZiYGkFzawNq6ivR&#10;1FKPzLx0RMZuREpuEqpaKlHC+0grSUZsfjRii6KR1ZCBiv5y1A5Xo26sHg0TjWiaakbTRBMax+pQ&#10;Z6pGDb8vbM5gwqeie6oJe+5mAX/rMIobU5BVvhlNfaXoHqlDxwCBtjYPo2O9eOXVF1m4f4RPPv4E&#10;Hy/EBZS///j1e7jnnm+q8YSxsQTCTAJwViHyC0qRnVNIcMtHdpZ51pKE+GQ1vlCcSaTrWKBwKRiK&#10;xVDAUKyGdbXNqrvZAoYChTI+SpbSnZzPCk66kMVauHPnbvzd3/1IwaBlbKE4n3zwwUf48Y/+EYcP&#10;HEVFJitH9yDkObujydVTeT12sXKXGRaG/YOxMy0L23i/PfFJ6Od5jw4P49XHH8eztx2BKT8f+QSK&#10;/LVWqJZAqpZWqlgoWIFJeJlZwoKyzrHiXwyGloz6ZcFwscXRouUKG5FUenNfQLLfYlD7FNh4Tyww&#10;ZCnrKggs71mB3CItPmaaWmwxlO7kxbpmSVyka8cyLaSQWhxSRMEZ72+CYK7GRYpU+rLSJ8SJJpQI&#10;fdQ4jxcJGIolSNL309kuFroRmc5TYkHieVT3u4u5+3x8QdKlrsCU+yonBe4njjoK+DVuvE+Cor1Y&#10;JvUERU+MKy9mnbJIDrNCMvH8Jh4nUxKKtXFY5055YszgrZbiNd1HkByW4OYe/hjk9fpYuA/y2kM6&#10;A3oIrTVrrNFoYw7Z0sh9Kwg7pXbi0KKHUWJHuniiy44QZEdA4v1IWBeZ2aZwrTXK3T1xB2HwR6++&#10;jJdeuILunh6kp2WioqiSYNiEurq6z4ChNKJkfG59XZOCwv4+Ewb6h6mRZcFQJOMLJye3KjCUruS5&#10;LTuUN7JYCgUKxXIo3cgSD3Fe5hR/4w3ljfyb3/wG//Ef/4H33vutGnryPkHx5Zdegqm1A2mE50KC&#10;equGv41p168hYOtcmDb26GMlrsImMY16CI1DfBYSgH6IUoAowzpsXdHHNBqR58PzTDHNpmXYhLxX&#10;Dmy4UVMisciL5ZxpLlaUMYKCjG3tIDiUMR+nrLFCss4fyZGZiEmuQ3BaB0GGQPNnBoa+19FSKDSD&#10;2pcDQ4HCxVPa/X6J1bCPcE1lm68XwN8SwGPD09oRn2HkO1gHP0ME7G6ywTf+6m/hzmfW396BE088&#10;gecvX8GFC5fwzLPmruTjYi088RROydjCF2U2oqu4a9s2FPn6IfGmm1HD8njQjuUJy+JZNrDm+Q4s&#10;ZzFcDrD+1FqunF5uvy+rZcHQke/6Eql4hU4Ul5InJC+obSzXx7UsS9z0qPU0IMlLB2+xFLo7YpW3&#10;C1b4uuAmL/EAdlGew65+5q7k9t5uZBXlwcrVHjdYrcLX190CQ4AXGtsaUV1XgajYCOSU5KChs57w&#10;p8dXVv0v+Id5EQwr0NxRjUYqsyQN3hs9kZ6finpjHXqGe9HQ1QJDiC++ZrsG6z1csVacRAI8UFBX&#10;jq7RPrT0tiImNRZOvL/YtM0wEjITsmNhCNQhjxBY01UHTYAOdu52SC3iebmeWZaK5MJE1HRWorK1&#10;FKmFycgvzyecGtHUYyQopsLawxm2/J2habEISo6Gna/BDIb5hUnIIUkKGAoktrRXormNP4Jq761T&#10;cCghbaQ7WbqVjdzW2FGFlm62tnvq0DXQDCMToaKuCEXlOaioLibAlaGc1JyYEYPQKH/ECyySWo28&#10;2ab2KjR1VGJ4qlt5Qt/5wAFs2z2FiekR7N2/C/fcfyfuvPsoDh7ej9ktUxgZYyu+vwud3W1oNjag&#10;tr6KYJiG8OgQkm80iqoLVLia6MwoROduRlp1Ckq7SlBD+BMwFGthI4GwabJZOaTUmqpQ1U+o7S4h&#10;ZeerruSh+XZM7x9EdWcuwlM8kVYcgTZTJTqGqmHsqUR1fQF27ZnDj370Q2V9E29f8qGKXyh6551/&#10;xOzcDkRExLLiyUFZeR1FCC4huBXKrCSlykIo4WmSktKRkZGLirIaBYMiAcTFYGhs6VRwKJZDgUNL&#10;8OuqqjoFhTU1dUoCh8VFpWrKL1m///4H8bOf/ZsCQ7Ol0GwxfO+99/H6a29jdHACOZtTkO7uj3JX&#10;L2UtFAcEmXu2nYXKfEwCHu/uw8Vde3Hq1kM4dcdduPTE4/jO81fw/LGncdeWWexsbMbOohLsJUDO&#10;h0QSCAwYJVTKOD8JqDtLbXEyQ+F/HQzNxy7VcoWNaLl9r6fFcGeRgsIFybrlnn/fsYuhcLGWgqFF&#10;i8FQ7bdEyvrH36K6P/hZxmuKh7eMqVSBvwXkFqBQZHaAMR9raRGLLHAoS4vVyGIZnRZgFPF3KhEE&#10;xatbOeWItYnr4sSzxdVA6fmcCKYEQAWohBUZVzpKKByh1FLgkBrmsTIdoXh1W6yREwRLiY05TJiR&#10;WV1GCDgDvKdBps2o3g0jbp7o13qoOZdr1tqibJUVSlbboGytPcrXOaKOIFi1xh6Nax3RYeWKAQcD&#10;hpzcCKCeCgzzCTVVvgF4dPcu/ON3v4NjTz2B8soKxMcmoTSX8FdVr5xPLF3JyclJaiYUGYbR1GTu&#10;Rl4Mhou7kS0OJxZZwFCNM1QwuE11IwsgiuVQ4hd2d/eykXgffvov/4LfEQwFCs1g+B4++uRj/PJX&#10;v8KxJ59EfX4RklwMKHd2Q6/Bl9AnMK3BgNYZfc4ym4wtgdmFDTfCsp0jBgyEQa2bink5xHTsddCi&#10;l2A4zPw7RWCf5bnMz8lcScqAe4umCAsz1DThYNzOTsW5GyY8tFo5IH/FeqRscEKqdzgSNuciMqme&#10;YEj4EYD6MwNDP25fVvLdEn1ZMFz6/WeOXSJ/SoEhoVAFAuf1AjL7EZDaic1ZXcjI7kBiXBl0dp64&#10;5a++jlV/ewPiwsKxe34e508/hytXruDs2fM4ecpsMTx24hiePv4Uzpw7i7fffAuvXryA2aZmpFjb&#10;IuOGm2Fcb4MRAX+RjSMbAQSi/wZQKFqunF5uvy+rz0OhaPmuZHE2GafUNqaNyheyTcMGl0GLRoJh&#10;uqcewV5aWBG8Vng64xYvZ6z01WMlgXG1wRW6AD/klhQrMEzLz8ZqRyv8r5Vfx00bVmJjdDh6BrtR&#10;XJYHg4cLUnMS0GlqRdBmX9y4/qsI3uRLcKxAdWMRappKUFiVg9DoQGQWpqKS4NdKSJPuZ0OID25w&#10;WAsbbw1sCYe6QG8U1JSgfZAs0NGIrIJ0+Aa7k38S0UPuSkyLgtbTHsW1hWjqboRboBZOHnYEUxni&#10;V4m4jEhExAeqCDNFtdkIjw1QIf7aeo3oHetDfnUhHL21sCEQx5dkK9kHeprBMC8/EcUEq9r6QrQS&#10;2tq7atHWVaPU2lOLrsEmBYZiNewf4w0SDMXCp9RZg87+FgyN9KCjuxlNxhrUkppLy1gAp8XBJ8gD&#10;em9XLt2xKWEjSqpyFTW399ZjbLYPd9x/APc/ehT7bt2O7du3YNu2eezYuQ1jEyMwtjUhMzsNyakJ&#10;yMpJR0VVKQv8EmTnZWBTXCTcfXQIJnRmFqUjvTgVSTI7SmUaSjuKUWeqRd1IrRpjWD9aj8bxRqX6&#10;YQJVPx9QbxnquGwc4EMhQPZONaNrvB451XEISdCTuMPQ1FeMxu4i1BoL1DjM++6/HT/96U8WUBBg&#10;GQ8yFz744BNcvPgSjK292LQpAdnZBOPaJlSyQiotq0KRBKQuMc95nJtdwJZiFiGxUHkiSzeWeUwh&#10;gZtLWTfDYTc/mwFR4FDAUeCwtoZgKzNoNDRdm/NV1sVaODQ0jPPnL7IS+rWyElrAUCQzoJw9cwHN&#10;NS1I8o9Ets4PDVpfDOkoRwM61tujhZXEaHAE7m9qxQu33oa3TzyD715+Hm++cAVvvCxTol3Bi8+e&#10;xOtPP4U37rsfV+a24rasPJgktA1hcIpgKS3WOXuCoUAmIWMpGKquzi8BhtLdqgZALxULgeW0FOCu&#10;p8Vgt1i/DwyVpVH2Wdh3saVwsYVQoMsCX2YA+3S/pbLA4GKAk6WMg5ExMZJeln3NUKfBzFI4XHS8&#10;OBdI+kt3kgUGLbqWPvI7mK6iOZW+PJejjgUoIY7HTtlrua+kvXiOS0BysVjKfpRcWyNONK5shZun&#10;UBrnMxSNURJUXDTCZySBvuW+ZP8JcaIgYA5Rw1odRnUGjMk0iQY3DBEO+wg7TbZOqFxrjeJbVqOC&#10;gNjt5oup8GiMBIShmQDUxfdUwifJWFgTwXCYYNjJRkkZK8KmsAg8ffgQfvjGazhwYB/LjFTEbopH&#10;cSbzLxtoVZVmxxMJW5OcnKy6kqVR1cx3XcCwr5eNz55B1ZVsCVNjGVsoQDgxMa+g0BKqRsGhil1o&#10;jmEomhifUUM5JB+ePPkMfvvb3yqnE4HCd999l/lRupE/wT/9609x9PBh5EbHIZFpXi3OO+JUpHfH&#10;iF7A0JEwyN9ka4surQZDPn5oZjoWr1qFqvUb0MTKf9jTj+nmiW4+5yFKLMvKG59wLhWkjDUdc7Q3&#10;V4iqMpTJ8ZlHuJxydODz4vPhMzbaOCN3pRXSHd2QtTEJCbHFCE9qREhGP3wzPwuE/zeD4WLJMWIJ&#10;VF3Ey31PBYoUGC7MCrMQ1zAgRabAGyAYtmFzaBac1mhw0//4G2jWW6OupBQP3XMXrlw4j/Pnzqtu&#10;5KePnaRO4MTJ40qXLl/C26+9jnPfegzdmdlIWbuOeWU9eq3tVZkxQ+iZlJlO2JD4tPvYPCbQUkYu&#10;Baw/tSzXXazl9vuy+jwUiq4HhvZ8582SbeMqDzB/uDipxlirhwH5hMMoQqC9hzPB0Ilg6KQ8ftf4&#10;GJTDh9bPBzlFRWjr6UJybjpuslmNv1l1A2w0DkjNTYVpbFCBobefHln5KegebkMswczKdRVCNnuT&#10;eypR21KMivp8VDUVI7s4BUXkoYKyHNS21qC8qRIeG31wo9NaWHu5wI5g6Bnqg0KCobGrGXX8vqKq&#10;AFGbA1FI3untb0JiShi0blaoqCkgKBoRER0Ev1B3FJDn6lpKEc3vw6L9eM08lBIMQzd5I118N3oa&#10;0TPcoYBS66OFrcEB6eW5SKsshE2AxWJYkEiYK0AHIU/AsNlYjmaCkHQn15JwG4ylaO+rV6FseoZb&#10;0TbQZF72NaGMJy4sz0Z+USbPk4WSUv7oagnYXITc/Aw1LnBzbDj8Aj2g0TsgPCoAeUXJqCaE9g62&#10;4PDtu/DAw7dh154tBKsWQlUmEhJiERYWCi8vd+hYUHr7eiIhKQYlZYXIIRRGijeQhwarNtwMF9J9&#10;XEYsMkrTkFWZgRJjIWoGqtAwUq/AUCyGNRI8e6QOjaMNChhrBypQ28/fOFyLdsJg20gNOrhvC7dX&#10;dWQjq2ITcqtiUNWWjbLGDBRUJGOAv/fy5TOEwN+qMUMfi7VQHDo+BH7xi3fxyCNPo6SkGolJTIMS&#10;Xq/eqMCworIWZeWVTA9zyBmxGspsJwKJ0n0s3pAWOFwKhhY4NKtT7d9Q36ymu5NwGCIZzyTBesXL&#10;cvfuvXjnnR+rMY8iZS386BN8+MFH+Nef/gwP3PcgynL4sugI086eaNH4quDGY47uGJBpzaydYJRA&#10;yZExOEIYPX7bXbh65jxeef55vPDiFbz15qv4wZuv4Tvnz+Klu+/FY31DmNgYiT5Xd8KJHnOOWmxh&#10;RWcBwznp0iB0/JfBkBn+C4vX+aJaDHYWieOGRbJuGbOn7nPhfkWLrW6LvZJl3IpY1cRyoyT3L1C1&#10;oMXXUiCprrEAbmLps/wOVv6q8OO1zfvKb5N0lLGPn4Kh8ozmusXjVNJ+3o7pT5k9UBedk9rC63wq&#10;grtYd/nMJh30rEh4rgUJ4IuzgsCGgKGyLspvINSJl/UE70u6YsxWTfM9KO9u3qs4sUjQ2DFKpbWA&#10;oasOw0wX6UI2abUYN+gJQTJmzhU9TLNejcRPdELVBjtUrLdBm84Nt2bk4mRnP/YlZ6HT1aDC85h0&#10;3hh0ZUOEGnJ2Rxt/bzXTuS8pBeceehAvX76A4RETC8jNSIxLRllWCeoq6tgIE+t6pbIaysxAEttQ&#10;LOzGlnYFhAKGljGGS8HQAoVLwVDC1Uj38fxCl/LoyKRyOpFwNZfZoPqYhYRMhSddyTLLifQ0SFfy&#10;D975O8xNTSHBNxhJvP86+S16XwKzQLOLAsM2ZwfU2dmjw90Nh/PzcCAvG41uetQwPQcCAnA0Jx/7&#10;4lMg8yr3WTtgTKyBfKaqQUEolPdlXMIlubBi5FKGRMypPCfdaw4KHGUcawvzfOYt65HJBmJBTA4S&#10;EssQltKMjTkmAo3pzw4MlxtfKPpjg6FAX6A43Cz3PRWY0fU5MJQxhqG8l7RiE+IT6uCti8Lar67H&#10;uq/eiAgvNoKGBnGG8PfCpYs4fVq6kJ/DseOnVLia02eew9mzp3H1xRfx0sVLeGjfftSERyB91Ro0&#10;WtvBxLwjY0inbfm8mYfG+e4sHVMo+V+Vwwvr/7u0uPyxaLn9vqyWBUO+15bGvEVShkoekCgRErPT&#10;oglngqHEMtS4MJ/pUOqpR7yXAa6eGqwkFAoYrvP3UIGiV2udofH1Rk6x2WKYmp+Fm2zX4oYNq+Ae&#10;4I2SqhLV49nUXIOc/FTUNpSgd6QduWWp0HjbEtZ0qDcWK0nEl/LGQtS1szyqK1TD4crqS1HWVAGv&#10;iADc5LQeGzwcYevuDJ/wAJTUlqKxtR7llQVoaChDYkIYigiG3T31SEoKhYFgWFWdx7KqG0Ul6cgp&#10;SEJjc6nyG4mKCURYpBfBkSxTlYGwKE9+n4AOHttDsKxpKEZIhD88A9wIoEXIriYY+urMYJiZHYvS&#10;8kw0t5SRSHMIYOkk0mRk5sQiMTUCaVkxKCrLRH1TOdp7mmGa6MfE7DA6+1pRUJKtHEI2hgdiU3Q4&#10;0tITUUqAa2mpR1dPG7p6W3lcFQExGgaSuJunC6LjNvJ82WhqrcKW7WO4/e79mN8+hdS0ZOhI7458&#10;WHb2tnBwtIPBXY+IyDDeTx7KKkoQE7cZ7h46rLdbjRtW/i2c3eyRkB2HnMpsFNTloqy9BPWDtWga&#10;a0LDaCPBUKyG1QoSG8cauK0WVf2lqBJP5PE6dEw1onW0Bs2mCqWWIQJxbyEqjJmEQiZyKc9dGI/Z&#10;+WG88+Pv4Xf4WI0vVPMjE7zEMvejH/0j9uy5lVBL6MvIYYUj1jwjl40Lkq6selZKVciV7uQs/hZ+&#10;NhL2BAzb2gh+rZ0LIhRyW3t7Nzraexa+F1jsZJq2qa4vAULzzArtymqYn1+I4qIS3H70DvzsX38q&#10;j1T98fbwwce/w/sffIzvfPtH2DG3B3kx6Uhw8UKBEytVVkhjem9WIAaMOOrUeKUmAkGj1h3dUbHY&#10;PzSKs08ew8vPv4iXX34Zb7z1Bt585WWcfOB+HGjvwmh8MowEQhlDNkOgVPEJxQpFoJhjJSVS6wpo&#10;zDCmnDW43QwsUlFxP35v1meh0AyGst/nC5ZrYkFgtoAtiNe4di05VnTt2p+VtC7V9E4L+1jGF8r0&#10;fZZ9pGC5ds+W8y3sbx4v+HlAVMcKEC7a16LFYGiROo/sd+0a5t+m7o3XthRu4tms0oQSy51F6hxy&#10;rKQn03XOgWlJKYBV2z9NIzXGUvZb2HeL2p/nUCKAEkhlOS3ibzCniXQtm3+nOKmo++Z5lEWTUmMY&#10;5fdzKWAowChQKEsF30wT6e4eoUz8DRIeZUTjqj53s/XewXMMefqh29MXjXoPlPO+e9ngeLSzD6/u&#10;OYjDheVoIrzKnMgmrczj7YExVw/0852t2+CIEgHcqmq8fOIYLj13ivmiBZvjYpCemoEKNsbq2HCq&#10;q61lo6oeVYTDnOwcNTtQDfOkNLr6+kzo75OxhRK/cBjmafDGCYZTLGxnMT5BOJyUbmSZ9US6kj+d&#10;Em92Zh5zcwKH27n/mALDbdu2Q+aIlvGFEsNQ5kf++COWGx/+Dh+xkfbKi1fRz3ycYPBANoG+hb9n&#10;iL9LQgWZNM4YoLpZWTU4OKBBq8FdDQ24sncP7mxvwxih9jB/x/mZWTxU14BBdy90EwyHpeuQ6T/J&#10;56qGIciYKnkOLuIg5qRgUd4nieE2Qo3zmYjDUM06W6SssEK6RxCy4gsQm1qLsPQ2hOUMEWgkmDVF&#10;GFysZaGQ8iWsia5B3e8BQ8s0d19Ey0GhaDkwFH0ODLltuXGHyks4swe+BDmlRWAocLdUavsCTMpc&#10;x2I1XAyEFsm+QRKvMIvX5j5yrwKigek9iM3rR1pOBzaFZkGzTo/Vf30T7G5aifykZBzdtw/Pn7uA&#10;Kxcu4dTJZ3D8xDM4QZ08dUpB4eXLF/HqK6/g/ImT2NnZg3I3T5StXI/uDQR9W+ZxO+ZPCU5vYwFD&#10;B+ZjAUMnlgGfyrxtOcl3S7XcfqLl9v1U5muZy7Hr6bOgZzl26fbra1kwpNS48CWaZH5YLJU/yBmj&#10;jmYw7HXTooFAmOfhgkAyioMHodDNQTmhrPfWYaWrA1y83JFbXISO/h4k5aXjJrs1uNl+LXwjg1HZ&#10;UgfT1AjaetvQ2F6Plu4m9I52oJIg6BHsAkOAA0rqclBam4+EzBiCYDE6hlpRXFOIqMRIBWXlBEPf&#10;yACsdNkAK4M9rMk2flEBqGipRF1LFfIKUlFRkYOCghTyRC7LmhpCYjAM+g2orMrD1PQAWtuq0dZR&#10;g96BZjS2lJLJAhC52Qd1TYUoq85E2GZvpOdEo6GlBA3N0rNZgOSUKGyKCUEFoTO/phh2PgtgKAcn&#10;JocTCDNQUJSMvEIJKB1BIPOB3s0O7p5OiOSPz8pJQW19JfoHutHT20GILOFJ4xAcEoDQUN5AZChi&#10;CW65eZloMTZgaLgPw2N9hEMjKqqLVJDqTTEbEZ+0SXU59w60k7JN2LF7DgOmXgTxPGvWrYKdoy20&#10;eg0CgvwRFR2FjKw0gmsJ0jPT4OXjCVt7K6yzWwkrp9XwD/NESl4isirSzWDYxh88VI+26XY0jTej&#10;cqCSqlCWw8bxetSPVaOspxDlfUVom2lE91wL2qfr0TxWiRaqeagCraYq1HcXorIxC1l5hOLSNBw6&#10;vBs//+W/ErYEt2TOE6hPv3n3A5w7e0kNYBfP49ycQtXtK57GltiE6nNDC8or2JrILURuvjyQRrQR&#10;/to7CH+fE6Gwo0uFvRC1twswtisYNBrb1FIqINkmgXoljmFzYxOeeuIJ/Po/fsn7kiA6rIR4fx/w&#10;Jt/jfxfOv4rB9lGkBUQhk2BYKzNmsDIaZ+EyqtFjTGNAr53Md2tAE2Gv1sMbI5U1OPnNR/DGCy+q&#10;cS1vvPEmrl66jCOsCBs2x6PW4IU2Ry0mCIbmeZAtgPepLKC2WJZCwVJAWLYve7yA0sJ+y+l6x1qu&#10;s3ifpbJ0tcg+S49dKgugLdVi6LNouf2up+WOFy27L0FqcVe3Rcvuy3MsTgdZXltnmloKVwtMX+8c&#10;y0kgdLHE4ikWKEsIiMVSwcd5DWVF5D7SvTzK3yHTBsoMMx229mjnfWyJjMathcXYlleIwaRU7Kpt&#10;wIWDt+HNBx7GgfJaVNi5oIWw2+ck4xdl6kADegiLFevtkEfAOTIwgNfOPIenH/4mqsrLmRdT2WDK&#10;ZxnF/F9ZQSAsR11NLcpKSpFJuBKPZPH4b2vtUc4mMq6wt3fUPL5wUMBwDMMjkxgdm8bY+AzBUOBw&#10;Ts12oiyFc9sxRxicnRUwnFfOJuKR3NPTg7vuugs//vGPCYUfqB6G9377Lj7+8CN88v7v8Ntf/Aan&#10;Hn0Czdm5yNDpUa7RoV1mcXHVm8FQ4qq5OqOXyyZHR5Q5O2I3ofeNhx/FxXvuw4mDh3Hx7ntw9fY7&#10;cKSiEkamhziQDPE5iDe5stwyPQXwlz4PWR9mhS0himQ+8G57FxQTLBLX2CHRJwKJcYXYnNGEsKxO&#10;bMzuU+CzHABeT8sB4DXL4RItd/x1tQQILVoOCq+n5Y73IRT6ZHRfk6/Md7wAhgGU6g5ekKwvBcDr&#10;yZ9QGLww24kXr+ElAMnrBaV2IDmvF/Hx5QhyC4P9N9Zh7V9/DZr1Vuisb8TjD34Tz1+4gvPPncOx&#10;p4/j2DGZF/kE4fAEzvDdfvGFK3jp6st46r770ZORhVJrJ7SxYTTM5bQNywEbgpEtwYfl2oS9HfO3&#10;gOHnJfMlL9Vy+4m+zL4WzfC9nSF4zfKdm2Wet5TDy+ka5C2xbn4RLQeFX0Sq4URJI2mYv2eY+W1Q&#10;z7LI4Iw6N0ekEAz9PZ3hpLeBDdlng5cLbnG2g4OnHlnFBWgf7EVCbiq+YbcKNxAMg5M2o66vA00D&#10;XcpRJK+qGNWttegYbodxsBGB0d7wCtOhtLEIeWW5iIwPR1VTlRrjl1OWA58wXxTUFqPCWA3vcD+s&#10;dlyLDXo7bDBYw2+zH2o7qskiJUhIjUB+UQrr/Sp0Cfx11yM5IRTuBjtyQBGmZgYVFHZyu/RwtrRX&#10;KIthVIwfGo0lKKnMQEiUJ9LJNHXNhSjlekVVFgrzE5GZGYvqJt47QdXOb6ErOSLSFylpm9DSWoFh&#10;Uu7IeAc6uqsJZDHwD9QTxlywOToUWVkphL4MFBXnISs7DdExEQgJ9YefvyeXAdgYFqQklsOMzGSU&#10;lRcRCEtQVJKH/MJsZJOyUzMSkcPl4HAvgXAee/bvwPz2WbS2N8EvwAer1ggY2sHH31tZBwuK8gms&#10;xaTlXF5PrIUG2NhtgN7bBRs3ByA1LwEZxanIkW7k5iJUdVWiabgRLRNG1I82EgqrCIHlaqxhw1id&#10;mgmlvJf31VcM41QDumab0TnTBON4LZpGKmAcroJRxiV2F6GmOQ+5RYmqO/34ycfw/oe/WcBBgI1/&#10;/OpX7ymHjj27D6hZSWR6Oxk3aHYeEceRNiUZPyiT9Eu3ch6hUBxSGhqNywChWR1sDVpioYkEEgUO&#10;LZAoSxngLpAo3WHSlTwzNY1Xrl5lBfS+mqD/w48/VlD4/ifAv/7sN3j4myfQUNaCBEMgsp090KT3&#10;QR+BbswglgodxrVuKkhxr4s7Ggl7jV7+mG1owuWnn8Y7BMLvvPYGXr/6El5ha/bWsUkUePuimJVP&#10;v4QzMXgTUP4ChtfAaZn9rqfljhddb98vA4Zy3/LbLGl9LV0WgaF8/tK/748AhjJ7jDindNg4KDDc&#10;HpuAE3yvzh24Fc/dehDn770Pb596Bm89fQy3dfWiVGtA7qr1qFy9Dl0ExCG+q932GpSss0WJ3h33&#10;TE3ijfNncOuuHcjNzkJOTo4ZCqurWA6VooIqLS5BTlY2UpKT1ZhcGarR1TmgAlqbZzsZU04ngwTD&#10;IdO4AkOBwvGJWQWFkxKnUGIWyphC6T4mGG6d34GtWwUQt6jxhYODg6zMj+MXv/iFAsNf/1ocT+Qz&#10;wfCjT/Dj772Do7v2oDw2HllskFUz7xmZPgNOGuWwM8RKqs/FCd18VhVW1si2tsYU7/v1x5/C989e&#10;xA8vX8HfXbqIc0ePYjQ5DVW2jmi1dfgsGDJfXg8MR3ktGVso3uTGDYTqFWvVrDbJ/puRmFCCqMwm&#10;hGZ1LIAh4Wk5ULuO/vzAsFfB4GL9scAwcAEMvbMIn9n9CMzpQ0RmF5Ky2hEm1kIrA1b99dex/n99&#10;A7HBodgxNYMzx0/iEp/xsyefJRieuAaGJ0+exIUL5/DKS1dx+dxFHOa7Vh4YgjzmBxkbPi7eyIRC&#10;BYYLYwt/HxgqcFui5fYT/Z8EhtK7YYFCWReP/VH+HimTTFoX9Oic0aJzRJG3DvG+bvBzd4YrwdDG&#10;wxm3uFjD1kOL6MwUVLY2IjY3DTc6rsMNDuv5XJMJhp3IKC+GT2Qo/KjEnBQVt7B9yIiY9EhEJYWg&#10;tq0KqQUZ8IsIRFljJbpH+xCdFgcnLw1yq4tQ3ibOJ164wXYVVrtaYZ3eCj5knNrOWpTU5iMk0g+Z&#10;OQlkhFp0dTdwWY2Y6ADo3WxRV19EduskW5GvCpLQ2lmtnIijE4IRkxCEptZSlFSkY+MmL6TlxqJe&#10;ZrcrTiSLpKG8PBulFdmob60mR+XD2ldvBsP0jGjleDI3b8Jd9+zHkaMs8HawsOxrVNPASWDnqupi&#10;ZOekISY2ChFRoQgK9oO3txu8fdwREOCNoCBfbiMk+nnBx9dDfS8WxHDuG0pYDI8Kw+aYSERsCkNC&#10;UjwhtJHXm8bO3dsxOT2B+sZaePt64eYVN8PKZgOB1A+JyQkKCssqSpGVk4n4xDhEbY5EYLAvwjYF&#10;Iq8kQ8UEKm8qQRmhsL6nBo2DDWgcESeTBsJgLWpMdcpqKPEMxWIoqhnibxooRf1IFVrGatA6Ucdl&#10;NRq43ThMsOwv5cMoIKXnqtiOfYNGvPnWy0TCDxV0yd97H36CN9/8Lu668z401LUgO0u6phqujVWS&#10;WRRUN7AaL9iFlpZ2BYaFRWVMy3q0tnURAHv5gPuXUZ8CP6loRBY4FCCUpazLZ+lGlrGF4nxy2+Ej&#10;+Psf/Vh5QX7yu9/hgw8/xAef/A6/JR1+7zv/gF3bDqEgKR+xjh7Ic3BDu8EP/TovjLFSHXU1WwwH&#10;HWU2Cj2MzjqMbI7DY6zwXj12HC88dQwnHnwQZx9/At8+fxHf2rkXtYGhKNxgiyE3b0y7+bIQ+AsY&#10;XgOnZfa7npY7XvRf35dioawK0IUC12Id/DJguKz+i2AoGnPldq2ecOeEJplO0TcA9/K9fv6++/G9&#10;c2fxgxdfwA9l+MLZs3h09170p2WgyuCpQKjR2pFA6Yx2VohlVg58F4PxKIHw6ulTGGFrPjk5Ebn5&#10;uaiurUFVXS3zXTnKy0pQXFiEzPQMpKakQMI89XSLs4lJzY3c1TWkwNA8N/I4TMMTGBmd+gwUftZa&#10;uANbCIXbt+1SYDg2NqHy5tzcHF566SV88L6MKZSuZBlj+Gt8Ig21Dz7ApXMXMNHVjRxW7OmsmKqY&#10;fq2EuAGC2jDBcMDFGV1O9qgnFBavpwjQ01U1ePHJp5kmV/HWlefx7Reu4NjhQ+hJTkEJn63RbonF&#10;8PeA4Tj3k/iYg3bOqFu5Htk3r0e6kxdSghJY3lYQDI0IyexACEFGxsctC2rX0Z8bGFq6kj+jBbj7&#10;L4EhFUAotMyRHJDTi9CcHsTl9yExrRk+njHYcJMNbvmrr0C71hr1ZeV44C5xOrmAs8+dIwyexDFK&#10;vJFPnDyF06fN3civXH0RZ556GuMs9zOYp/JWrEHnejs+b+ZDOyfVjTzFMk3KtUm7/x5gaCmDlspS&#10;NlvW//8AQxXOyd4BY45ObJTJrEGO6NQ6od7LHUXkmHgvPXw9XaDxdMZarR026J3gJj2jaYkITNyM&#10;VVpH3OhsC/+kGGTVVcE/PhZrXV1go9fCKywYhdWlaB/oQHZJJlJyE1DRVI5NaTEwBHkiv74UbSPd&#10;2JiyCba8Rh7XS9troQ/zwc3O67HWYE/ZwScmGLXd9Sggg3kGGRAZF4KG5gp0cFtTcxk2RnhB526L&#10;Sn7f3lWHgBA3BIW6qwk5xGE2Lmkj4pJDlcWwsDQFGyM9kVOUjJbOKqRlbEJqWiT5KluNNaxrq0Fy&#10;UQZW834UGDYbKzC7xQyFDz96B3bumcDwWBt27JrA/lu3YMvWMRaUPaisKkFs3CYEBvnBi1Do7qlX&#10;4/18/TwVDPoTEH18PLhNz+/due6DgOAAglwAbzYYIRuD+TkQHp5uhMRNyC8kTNXVEEprlUXQwOPW&#10;bVirupE38fv0zFTVfZybn4PM7Axk52bxmDzlpRwpfeJ1RRibG0LrQLPqRi5qyEdlZwUah81gKFBY&#10;O1y/AIbmruTmyUY0jNYQDisUHNZSTSPVCg6NhMTmoTKCYQnqOotQWpuJ8uocwuss/vEnP2JK/U55&#10;Fcrfr9/7iJn1qopfJt3HBfklyrtRBqAPDowoQJR182wKYt3rZPrVoaS0EvUNLQoAO7sIgD0Dy0jm&#10;a5UZGPqVBBIFBi1LCyiKtVAsH2JFfILQ9vN/+3e5RfMgd0KhdCX/5rcf4PmLL6O/YxgpoQlIsDOg&#10;yF6PTr0P+l0MCgpHBASdDRiQmS0ctGh10mF7ShZO79qLJ7bvwnRNPXp5nVuHhnHlvofw7O59GEtI&#10;RcUGO/Ry3ymtBwsBGRP4WTi7HmRZCgRL4WDZvuzxLAAt+y2n6x1ruc7ifZbqzw0Mv4zM4yL5mYWf&#10;pcBV4zHl/F8QDGUg99LCVfTHAEMFh1oJ2qxB4wYbNeuJdCE/umsP3jp3Dt995WV8743X8PrzV/DK&#10;M8/h3NG78CRB7baiSgz7BKN5vT2abRxRxXN3xsbjqYP78dxjj6C1uR7JKUkoLi1BNaGwur4O1TUS&#10;95P5vaISRfmFyMvJU3lHzYvczYZcz7CCw2tgaJpQYCjdyAKGFigUqXGFzPMS3Hp+607s2LFbdSNL&#10;/EIZ4nH06FHVjSwOar+TYNYfS3DrX+G37/8GP/v5v+OBe+9FW3k5sn38kWFlr6Yx63IwB7Ee0TA9&#10;XJzQZm+DqjVWaPXwxXxRCR7YMo+XnzmNt196GW+99iq+89oruPD4t7C3tQ3N/kGQeaa/MBjymY/b&#10;a9Bv64yKW9Yi9eYNSNH4Izk8A/GpNQjPbENQVheCCGQBOQSopZD2e/RnB4aqi5dwuEgWZ5Q/Fhj6&#10;Z3cjOLcHUbndSC7sQWxSFQyuQVj5tyux9is3YpNvIKZGRnD8ySdw5fJlNQWegsKTz+DkM8/iudNn&#10;cPHSRbzw/GVcvXQJ3zx4BA1xSUhea6U8+Hv5Dk2I1zGh8L8nGJrLn6WylM2Wcsiy3bL+RbRc2fT7&#10;tBQMlXhN8VIe5T0POTuiT8P856ZDg7cXCnzcEeOlQ6C3Vs0G4mhwhqOnBi7+ntAE+2GDpxYrCYuO&#10;wb7wjNsMh0A/rHB1xmqNCxx4fFRqEoGuDMm5qYjLiEdqcSa8NwXB3keL+MJ0FLVWwyduIxz8Dchu&#10;LENuczm0kTyvrwtsA/RY4+YA980BZBqJlpIPVx8NPALcUF5fhJ4hmWGlHuExQfAKNKC6idzSUQ2t&#10;hz08/FxRVpWDhpYyJCSHIyE1HPXNRar3MyTcA/ml6WgjRG6KDUJYuJdyWGk0VqGe14nNT8FKXleB&#10;YWt7NXbtmcZ9DxzCvfcfJBTyoq1lmJrpx/y2UfQPtqGjswmNTTVIzyB1EvD8/X3h5eUBrdZVOYz4&#10;B/iqbe7uBjg42MLGxgoOjvbQuenh6eMNDy9P6AwGte5MqnbVauDm4Y7QsFDEJcTzByQiPDJMwWMy&#10;E7S4tEhZCQUgU9NTkJGVrrqVZaxhcmo8AsK8UUZK3rZvFj2jnYjJjERoQhBSy1JQP1SP1qk21ZUs&#10;VkPpShY4rBupU3MnKweUgTIUtufw4WShsqdIwaFYD43DMsaQcNlTipLqTNQ1leLu+27Dv/27zD38&#10;KRi++/5HePPN72DH9j0KDMvLqhUQDpvGMcJKZWhw9Jr1UCQOJgKGEr6mxdiB3r4hBYc9vYPLaEAB&#10;YV/fgJJ8Fhi0fJalrIulUGIYyvys4gX529++r+5Ngm7LnCdyp++++x6eO34OLRUtSPQJR6qtFuV2&#10;WnRrPNHnILMraFmpaDDkxKWTm5rmTCwy8yx8DlbUYL6gFNV+bP24eaE7Pgn3dvfhmYkZHC0sV84A&#10;g6xktug8lefqYrj6fZBlKRAshYNl+7LH/wUM/3MihKnCUwq+Rb9Tfsv/32AoXcki6Tod1OgJQk6o&#10;s3NCTdBG3MF36+VTz6pxrW+9TjAkDH33yov40XPn8dad9+N4jwlbwmJRt9oa9awUa2W6uIwsHLvt&#10;EL51z+2orihBpkx231DPVjAbhbU1CgzraqvVONza6hqUl5Yrz35LV7KMMTSPMzR3JZsIhpbxhdez&#10;Fs5v3aXAcOeOPWqMoeRHAcNvfetb+PnPf44PP/i0G/mf//kn+Lef/wzf+f73sGfHNjTk5KLELwiF&#10;hMJ6qp95Tyz2o1qx2Duh2daK2+2xJTkN59gIe5Og8L2rL+HNl1/Fa6++gtdeuYrvvvg8Lj9wH47U&#10;N6HXzfOLgyHTeczOFX22rihZsQHxN1sjQR+MhMgcxKY3IiyrA4EChrkD8KeWBbXr6C9g+KmUkwrB&#10;MJBgGJbThZjcDqTmtWFzdD6cbd1x0/+8EdY3r0JWQiL27NqJkyePKwCUKfCOnZQp8J7FKULhufMX&#10;lCfy1Reu4Mrp09g7YEKO3gPJN62AkfnGJHlc8rLqQjbn9T8Ehl8G9r7Mvhb9eYGh+f7G7R0UHJqY&#10;/7pYNnV4eKDOyw25HlokeesRTgj0JyS687OTuwaOhEZrLz3Wctstbq642U2DNZ5uWO3hhlvIQys1&#10;rrAR5gkNgp4Q6bExAIEJUXAJ9cZaN2f4xEcgIjcZDiFeWOutwWZCY3hBCtb56bHKywXr/bS4RW8H&#10;13AfFBDaUstzYe/pjA0aa2SV5aB7pAvG/lZEJkfAL8oPVcYK1LVVw9HNFu6BWhTXsPHbXIrYlHDE&#10;EQyrm4qQUSDc5I7solS0tNcgaKMnvP21KCzJhLG7Ac29TYjOS8YKCxhWVOUqAHzwm7fhoYePKijM&#10;yolh4VqE9k4ZF5eCgsJMNDXXoqSkEJs3R8HHx0sBoZaAFxDgh7i4GMTGbuZnf7iw1WtnZwNHJ0fY&#10;Ozhh/QZrWFnbwo4PwJYv7Zo169R2vcEd/oHBSElNR1lFueo2FvBraW1GY3MDqmoqkZmdThBMVGBY&#10;xGvLPvmFOQiNCkBC+mYMT/ejbaAFAdE+sPewYeIHot5Uj/FbJzCwewiN480o7SlH1WD1gndyHYyT&#10;LchqzIBHrAGh6f6Ew2zCZAWMY7Wo7ytSYNjcX46iigyYRnvw/NWLhK5fK5cOgS7Rh598gnfe+Qds&#10;nd+pxhfKzCQCgxLLTODQAoiyFECUMYa1dU1MwzY1jnApFAoo9vWblPqZ+WUgu8RDk6VYIywwKGBo&#10;HuTepwL0yvjC3Xv24Z/+6V9U0G35k9iKAoUfcf3HP/oJ7j5yD6pyyhGj90O2HcHP2R39Gi/l3SkW&#10;wwmdB4Zd3TDgaECvswFtBMZmwmK7pw/lh1bPQDVJv1Fip4VG4EBGDrZFxGDK3Q9TLh6EKYOa6WQL&#10;K/qlcLUYuP6zspxrqRYDjqWb9MvIUjjJ5z90reXAabEE5ixj/pZCnkXLHfcn0wIYfmEtcw4LGEqX&#10;i4oHxsJTJNAhUhXSAhhadM0rmccpcb9RHj/M40UmRwfCIc+n05mDYLt5oJtAU0NAMoZtwgPzO/DW&#10;2fP4/utv4GVWiK8QEN+UGSCO3InbmtoxFLKJ7ybf4XV2qF5ngxqC5f6mZpy68yj2zE4gLSkO+Qvd&#10;yAKHVYTCyqpK1NfVoL62DhVl5VQF82ML8ytBsF+cTixgOK48khd3JVscTywWQ4FDyzjDmdmt2DK3&#10;TXUjS36UeZIvXryIf//3f8c//MM/qPlsL148j1dffRk/+MH3cIGfp00mNKSlo9jdC2VWjirU0wjz&#10;3jDToJ9p18X0aWGl3s08eVtxOZ7bthOX738QF588hrcIh2+9JrB8FW9cOI+3n3oSz4pHdORm1S0/&#10;wmcxLt7kfI9nqOXAUJ6bgGHrBnvk3LwOCRs0SPSNQVxMCaLSWxCeRxDK6ye89cH3OhbD5eZJFi0G&#10;Qf/cIZ7HBH9ZXwqL1HLnFS133uWg7npaDgpFy+17PTC0eB0HLpKsW75brOWgUDyc/XjujQVDCM3u&#10;UlbYaEJ3UloNDLpQrLphPW74n1+DnvVhbUUpHn74QTx35lmcvXReAeGTx0/gaTYGnn32NC5duowr&#10;1MvPP49v3XU3Gtk4T9tgi4I1VujlOyPe/9PiaSzWwgW4EnibsfvDAPdlJOcU2BR9ETj8VF8O9r6M&#10;pEz6vCQc0wL0LZEFDMdZrsln2WapA2RdYn4OE2T7ZDiHqyuM5Js6Ny3KCYD5fp5IJCiGEAoNemfY&#10;65xhTcBb5+mKlZ4uWCmzo3jqlW7hMV91tsdXnezxNRcH3KRxwk0u9rjZ1Q4rPZyxyp3HeLhiNY9d&#10;5akhBHpgBde/qrXD1/UOWOmjw1p/N6zgOdcTFAOSo9lgSyRouuIWh/UIiAtTVsTCxnKEJEYgIDYU&#10;NR11KKovgYOHA1x9NSioLUBNW6Wa6SS7JA1NndXILU1DcJQ3CitluuNaBEX4wM3HFcWVuegcakUz&#10;OUosmRsIqgoMW1orFRjecdde3H3vAXT11qG6LhcDQ0b09DWhsIhQVpyNmtpyZBHUwsPD4O3tpbRx&#10;YyjS09NQXFzElnoGgoOD4MjCzc7ejvDngA1W1rC2tYUTK0y9mxsMbu7QaHX8bIC3ry9i4uLYoq9F&#10;d2+3AkHxQJZuY7EO1tazdV9ZhpS0ZCQmx6vuZoHD3PwsxCZHITkrDlVNpUgtSIZ7qB7+m7yVxbB9&#10;qh1Th6cxdnAC/bsGleWwtKcMZb3laJpoRsccW281KdBEuCA0zR+5jeko7ypEVW+RAsOWwTLUdZao&#10;aft27ZvH373zfTU+yAKF8vfBxx/j7be/p2Y7KCutUs4m42PTal2AUCTdyhYwbCYQ1tU3K2uhjC2U&#10;LmMLEFqgsH9gWGlgcFhBock0opYChjL3qiwFCkUyxlDmSpY4hvc/8BB+/otfqXuT25OZ8MRi+Jvf&#10;foTXXnoTO6e2I3dzKiLs9Ciy16l5awc1EgvOTYGhiRp0MWDAyQ39Lu7o1bqjx+ClHEv6DT4YJAAO&#10;efpjwN0XA7KNxw06aDEs4REcdNhGOJx31v0FDP8Chl8IDIfZYJQxhoP8XrqSO3iOdoLQ7spaPHfb&#10;nXiDFeKrFy7g6sUL+PYrr+DY3fditr4J7RHRqNd6oHKdLRqt7NFAmGz29MaR9g48ces+jHe3IyMl&#10;gWCYh6rqKpZXtSqwdVVlBRtuVaiWINfFJQoMJeTT4MCoAkPxRBb1908wb1FfAgynJmcxMjKm4FDi&#10;iJ46dQqv8J4vXbqEp556Ag899ACefPJxnD93Bo88cB+GW4yoiY5BiYsetTYy6J0NNOY9cQAbZJp0&#10;E5rbmUadrPS7vf3RExWN3sxsbGN+P/etx/HKufM48dCDuHN2Bkd7erC/tAITAcHMx8yPhEIBQwkf&#10;JOGPlgNDmZ1IZjxpIBimr7ZBjJMHYkOSsSmhEmEEmNDcAQRQ/2kwFC2AodL/tWDYj+DcQWwkGMbm&#10;dCAxswFRm3LgYuuGlV9dgXU3rUBcZDjmZ6fw1LEncfrCGTx3/gyePnlKgeEp5gGZ+eSFKy/gNTYI&#10;rpw5i/3TMyjxCUA2oVAaRX1iMbS2xYStwJrA26cWvpnf43zyn9H/CWAosuQJWcq6lJNSB8hnAUOx&#10;Gg44O6JHHMBcndGhcUELAbHWTYdiTwNSCYlRnjr4e2jh4aWDK2HNzsMJVu7Oqmt5rcChhw4rBBC5&#10;XEmYXOPtRgDUKsviCoLlCg+K6yt4nluoGwmKX9U54n862+JvNfa4QeIo+rrhZsLiNwihG/zcYBfg&#10;iRtcbPAV2zWw8tLCNz4cntGhsPc3wCHIgE05SQhPj8UarQ0cfLRIKkhT0+SlFKQivSQD5c1lyChO&#10;Q0RiGEExG4VVhdD7auGgt0VGURpa+pvR1GdEHPe38taawVDcm8cne7Fz9yQOHdmOyZlejE124cjR&#10;ndizbxZjE30sJPsIMB0oLS1WHn+5uYS0oiJUVVWx9d2E8vJyAmI6YdGbUGgPvV6P0LCN2LR5ExKS&#10;Egl7WcgvKkAhATI7NxubYzYjZONGgmAmOro6ef0JZSXcHLsZgSEBSE1PRltHK++tA5lZ6YiNj1bj&#10;C8WiWFSaj8z8FAWGMSmRCIj0wcaEQCZEFur769C/vV+B4cztc5i9Ywu6t/WipLsMFf1V6Nrag/aZ&#10;NsSXxsIj2g0JJdEo7ShARXcxKnsK1BjD5oFSlLcIVVfg4cfux3/8+pfmWUSYVhYw/A1B8dy5S8pK&#10;KE4nMqWWBLuV6bEEEMekUqEEEAUMBQgbm1qV04nFWvh5IBxhpTRKGBxVUDg8bF5a4FA+i8R6KBWb&#10;zNwgkHjx0hWC60fq3mRc4YcyIwuXP//5u3j26efQ39CJBN8wRFg5odJZz0rHoKbUGnU1qLlYTRp3&#10;mAh8Jo0XBrjd5OEHk5cfBvlZZpeYMHhjxjMQ0wTDUR4/wArZxEpt3JYg5KgnGOr/YjGU/f4Chp8D&#10;QwGVMe43ws+iYRa8I2yVi8VQxhgO8f3rIhwOEILuMrYrh6f75rfiti3z+OaRI3jl9Gk8vGcf6glI&#10;uTxXjYsO9TxfK+GmmffQFRiMu/r6cf/2eXTUVKAwKwOlLJdqqqqVhVC6jmsEEqsrUV5aphxQ5DsZ&#10;oyvT3/UvWAzN0+B9eTAcG51UeVOshQcPHiYIPoRjx47hzJkzOH/+LE6cOIYnnngMx596HPsIc328&#10;h6rAUJRK+B0bV4wSDMdkrC/TYVirVXMl97hIuBoN6pnWEq4mm/mqNnIzHprfjosPPoQDpmHUR29G&#10;hacXjATjfoMbhvnuSreipLfEMpRnsywYEhr7mG4V622RzPIg2j0I0ZtzEJ5Sh9CsbgTlDZpjB2b3&#10;fmkwtACXgj8BQosWAaFFy51X9PvO+0W0HBSKltv3TwmGvhl9qgs6LLMD8XntSEithL9XFOxW22Hl&#10;39wAra09Gmsr8cTjD+MsofDspXM4efoZPHHsOJ4Sa+FzBMVnTuPFi1fw5osv49jDj6CzpAKp6+1R&#10;vNZWefIPitPR+nUYF891ATeHT7t7/wKGn5XsL0tzHjAvxUpoKessFsMRSsYaChyKZGrKHldHAqIz&#10;Gt21qPA2II/QlurnjhgCXwghzcvTBXpCnMZbB0dvPcHNAGs/T6yj1i9oNbevIPDdQqC8mRIgvEXg&#10;kbqJkPgNg4vSDTzfKn8PrAn2xipfd+5LcDS44iatI27SOOBmagUhcjWvt8ZLQ5m7na0Ig+sJdF+1&#10;X4PVekfow/zhvTkEXhH+8IkKRFBsmAqF4x7qhfCkKGoTNmhtsdJ+FULiQpBbnY/C+lJsTNmMDQRV&#10;BYbieSyhavoGmtW4wonpHkzN9mFmbhD9g0YYW1mQdjap2IRVVTI+pxGdnZ3o6upCc3Ozmk0gISEB&#10;Gwl6zkxkRyZuVFQUW+3VaG1vu6aunm4MmoZgbGtV4wo9vb0UNLZ1tBM+x3kPzdgUHYnQ8BBU8DoT&#10;U+MYHjUpS6GAYnUtIbSlES1tjWhorUJGXhKCIn2xMS6IUJgN41ATuqdZ4G8fwMi+UUwemcb83dsw&#10;eXgGjWPNaJvtQO+OftQO1SAiJwyBKf4oaMlGdR8L695S1EjQ6+EK1PcUoqAmDX3DHbj0/Hl8pKY5&#10;Uf/wsXmIIf75Z/+G++//pgpCLdZCsQ7K7AcCh5PiySgVCiXbBRolaLWxtVNZCwUKP+02NgPhNSg0&#10;iaPPmIJCsUSILHBosRZKpSbjCyWG4fbtO/HDvxPHGOk6NofR+YBUKFbD//f//Vfcc9u9qMosQox7&#10;AFJcPNBACOzVerASMnsjCxj2c9nLyqnLUafAcMI/FCZvPwwR+IYcNKy49Jh388VWN2/MatwwR8kc&#10;uvM8xqy/gKGA31/AcHkwFE/Ya2BIKJRYemMEnwm9ASN6d1ZyLjDy/TFtisVwagaao2NRH5+IWWOb&#10;Clvz1I7daI/ajBI+4xadAd0G6X7Wo8HGAb0hG3F3Ty8Ojw7DWF6MioI8VJWWoo7w10gwbKipRZ04&#10;n1SWK2uhxDFsrG9Qjlwyy0nPgleywOF/xmI4MT6twHBiYgo7d+7GoUOHVBzDJ598EpcuXVDx5+6/&#10;/17cunc3Zju70JuVh0p3H1SzUdXpILPBuEE5f8nMMITlQZ2WeVCDYQOBWVkrdCglOFd6+eJgcxtO&#10;MC22STxGD0+UsuLt1LGhRsA2Md2H5Vk5STByCVZurvyWguEY33GJe5i3ej3ibV0QE7AJm+NLEJbR&#10;jOCcHmXlk/AqZjAkUH1BeFNaBGAKAK8DhaLlzita7ryLYe4PaSkQWrTcvn8qMPTL6IV3Or9L7UR4&#10;JqEw24jwiCxoHTyw4ca1WH/DjYgKDsDc9BhOnzmJC1cuKIvhsWdOKjAUb+TTp8/izLNn8NqVq3j1&#10;4vO4Z/+tKN0cj8Sb1qDO2hGDLLNH7BwIhVYENVuK0LYEDGc+B2n/ef25g+GM5Rh+FjC05AmZ2Uok&#10;28RaKA1X6dUwOVGO9ly3x6CzPRtq9mjTOqDBzQXVBDuZJaXI0x0ZhMNYwmKElw7BPm7wITDq/Nxg&#10;7yWAqMd6AuBaAuEKgxNu1jvjpqVgyH1uJBjeQN3Ec6wgdK4M8MKqQG9+JiDKZwKidFGvJnCu5v5r&#10;CJmrCYHrAgigwQRQfzfc4u6CmwUstfZYaXBW15Ru7nUeLtjg5gwrXn+93gFWbk5w9DHAyZ/ncLXG&#10;TQRDB8KlL+ExYHMwnP0NWOVi86nFsKGpBDIVXmd3HVWD1o4KFBSlQGIZpqZFIys7GekZSUhLS1KB&#10;YwsKCpCdnYWUlBREREQgODgYPj4+sOdLo2XLV6yKpuEhTE4TjAb7lPWvp4/AOTPFZTciN0XAxt4G&#10;EZvCCYotGBkbVtAnIWpy87O53yQOHNxPkBxQXsliLezoaie89mJ03KS8cpIzYuG30RNZJWnoHG1F&#10;33Q3+uZ60b+tHwM7BzFyYAzTR2cxfdscmidaCYctarxhfGkCvGI8EZoRgvKuEgWFZZ2FqO4tQV1v&#10;IYobU5FZGo8tOyfwg3dkthOoWU5k+aGZEfHtH/wAO3bsUXEKxbnE0o0scDgtg9X5WQBRrIYChh0L&#10;MQrFWrjYSigw+CkQSuw0Gfg+rqbVku4pWVrgULqTBQxlkLt4VQogymT9//LTn8ljvGYpfJ//vfv+&#10;J3jjje9h6+RWpG6MwWatD4q8QmA0eKnu4BGBQzXTAisgVsxNVvZosWGm8t+IO7IKcCApFUNOOvSt&#10;t8Mgv5vVumGb3oMQqCNAyXRvGkKVwJQW84TEv4Ah9/sLGH4ODJdzPhE4VJ7JfF8EDDucXFW3cKWd&#10;E6rZYCl2dUOBmyc6ElLwIPPEQ8wvI9EJaCQ8NfNe+rV6ApQbmu2cMRgagUMtRsy3sQEroa1yc1CW&#10;X4DyIubrkjJUl5ajkqBYIr0V3C5g2NTYpPKOeCV3dvTzs4zflXA1YjUc/1JgKDOfTE3NYGZmTlkN&#10;d+zYgSNHjhAG78fjj39LdSXv2rUDwyz7hipq0B6bhHInA3+HDN/wUEMylPOXdK3rtEpDLD8HXZxY&#10;GTmjlaoh6NWwQTeemI7thWXo2RRDSOZ2eyf0uLhwX1cFhqPShcz8OeOiVc9lOTAc5X5NVlZIWbES&#10;0Q6uiNkYh6iUcoRmtyNQupAJhhKQWeLv+eb0XgO2PwRvSosgbDkYXKzlzita7rxLge73aTEMLtZy&#10;+/7JwDCzH/5Zg8piGJ3bjcSsJvh6R8NulQOsv7ECLuvWoywvG3ffdQRnzj+DMxfP4NSZZ/D0yePK&#10;I/kZ8cI/cx5Xzl/Gt196DReePom5/iEke/kh/eZ1MNq5wMS8MMa8OE0onHFYHgxn5ftlYe3L688Z&#10;DGXfWZZXAoeyLhAoYzNFMrWnSD4LFJrlgFHe+6iDHcaoYScbDDjboNPVBs2utmjUOKBR74JmdwNq&#10;fLxQ4OeFDEJcEpdRgT4I9PeGG9ddCGD2hDkbQuAawtoKBYY6ZQU0WwsNBEMDvkFQvIH73EzIvMXH&#10;Azf7uOMm6mZfT6zyp7hcwf2ke1q6n1f7eWCljx6r/AxYHyzgaOC6O1Z4u2ONQCT3XcV91y9YL9e7&#10;a7Ce0LjBQ0MwdOU6wdHNkUsHrNZa8zs7OPiKQ40Gdh7OsNY7msFQ5kcuK88kCCYSwBKRnRuNtIxI&#10;ZGRGo7g4HfWNZahvqEBmlkBgGMLDwxEQEABPT0/4+vqq7uPAoEAFhhqNKzw83FU38+zcDHbt2aks&#10;fwJ0An87WEjKMjp2swpkHRW9CcbWVgWAErZGwtM0G5tx+51Hcfe9d6njBBRLy4sxMNTPY02ExnE0&#10;tNYgJNIf/uFeaOyqwdzeSZjmCV1zPRjc2o/+7QMw7TZh/ABBa88w4a8auU05hMFQuIQ4U46IK4xC&#10;bV8FKntKUNFdiNr+MlS0ZiG7NBo5pYm47a79+Nd/+xcV/sUChh8RDMVq+NIrbyiIa2w0Km/kiQmz&#10;hXCWFYaCQ1Yik5OzBDuCISs2CU3T2dVPKDbxNxHylJVQoJAVkUkqImqEv4EaoUZHJwiGk0ryWeBQ&#10;LBNDQya0t3coi+Hw8AiOnzyJn/3yF+Z7432JQVMA8Re/eh8Xzr+A/rY+xHgFINbFDZXeQegmGJoI&#10;eMNaAysUHSsfPVoIhuXrbVHHSmpnShaeHRrD421d6GFl1LKGGYJwOC5jCDUEQFY6WwSAWOELGEyx&#10;ApoWKFwMhqygFKhRW7j+RSXHfV6EtutIpnWTzC76Y4Hh9eBQhX/5veJ+fwAMlz9ueSmwWyrLd9f7&#10;XrT4eKbLF9aS804R3j4tXM1geE0EEpEZDKXFvQCGfAYWCBnjOURiLRzj9s+Eq3HhdywnBAzHDe4Y&#10;0pm7kxslWDOhsJmNlmoXA1vn3phLzsDBwlJMhG9GO9/XJis79PI4GfrQScAyBUdid2klZiqr0F3C&#10;fJyZgZKsLJRk56CEkFjORmxZbh6KuV7MZVVZOZoaGlXjShprbR296OiUWKES05ANtf5RjJjYIBue&#10;UnlXwFBC1ggUTkpvAPP2lOTvue2Y3bJNTYW3a+cebNmylXl4FJNTUzhw4AAOHjyIXTu4z/g4BqR3&#10;paYWfTm5aA2LQCWBrJ2NrhGtJwb4eYDv+ZDAnYZQqMYaatFtY4seVlBdrhp0CAQz//b4BGEgOByd&#10;BIRmplcv00Os/mP8PMr3dkKshTx+mnl0UtaZ5grU+SzHKHkuJj6D6nXrEL9iFaJc3bE5MhURaTUI&#10;zekiGA6qafB8CDY+Ako5hKcvCG9KAmALEPaZqfGWkZxHzv2HptkTWabaWwp2y2kpEFq03L4Chr78&#10;nRYtBcM/LIFAi7qobrN4HhmnuTGrE8kFXUhl+nq6BmDd11dh/Vdvho9Gg56OVjz11LcIhadx8uyz&#10;OPbMCTx1/LiaAu/06XM4f+4inr94BW88fxVP3HkPOgqLscnKVs1U080G0Qif46hMe0dQmya8TBFk&#10;rolAOKOgUKBsGRF+PicFcZ+XgKAsFRjKWEbLunzP99Oiz1z/M3KkpKz4rJYtg36PljvHFO/bXCbx&#10;Pq+J12N5tVQzLK9m1DFOzBcyHZ45T5inxjN/tkChaISQPcJ0HXG05bothgiGvQKHztbMu7bMl47o&#10;12nQLt7L3l4o9/JAISExw88b8VS4rxcCCYq+/h7wIOy5emphJ3AmljtZEtAE1NZy+1rCm4xDXE2o&#10;W0WgXMH9VyproTch0NMMfdxHrIs3EwzFgniLN0HSS4vVPP8tvgRKgUovnoP7y76rvQmEPIcV911P&#10;SJTxjzaydNPAxkeLDe5OhFZXOHDpRBl8dfD2N8DXzw0BPKcCw/YOtqqrWKCWJqGiMl1J1hsaiwgi&#10;rdi7dw6HDu1GR3szQkODYWBhbjAY4O7uDjc3N3h5iSOKNzy93FUIG/FSLikuYot6iiC4HXPzswoO&#10;R8dHCHajqis5PiER/gGBSE5J47VqUF1bSyDNQXxiAjq7u3DXPXfjgYfux9jEKIFV5kku4udhHj/E&#10;79uQlB4Pg59WjTEcnx/Cvjt2YGz7IIa29mF4x5AZDuf7MLSDBf5MJ0paCpCQvxkuAXa40fErcA1x&#10;QFFLJhoGK1HdU4QGUwXqBwiGTZnIzN+EprZyPHf2GH7z3n8QuD4keH2ivJI/JhV+8NHHOHnyDNra&#10;e9S4QbH2ifVgcmqOMLwNW7ftMnczycD00UllIezqGUR33zD6BsfRPzShlgOmyWsaHJ7E0Mg0TKMz&#10;GJYKaUFiiVTd0hNTC2MOh1mptaG6uhq7du3CW99+G7/++D3zFH0CryTD3xEMf/nL9/D4t55GXWEF&#10;4t19kK5xQ7XOA/0asVRo0CdexzII3dYZpVaOyFhtjVKdJ3ZX1OOFQ3fhxMwO9IRGodzaUU171+/A&#10;ykdaXazoJZr9FlZis2reXJl5Q0LVaDDPz1v4vWiOmVkk276oLMf+V7Qc1F1P1wPD5bT02D+1LPe2&#10;WNfgl0tZX1p4qv34bBbvs1RLj7kmgUJKQNACgOZC1QKHn+rT73kMr2fpillqobIAooLCBSkwFLkS&#10;GLUapVGtABFBh++RBFjvIRT28H0V9cpYWO9AFsKe6CD4dPC97ZVg7Fpv9Gv9YPKLwHxaDvZU1WNH&#10;UwvGGxsw3NKEoTY22NpbMdDRhoEWI/objBhq7cJo3yAmRseUlW90jI2vCQlJM6us/HNTW7Fteht2&#10;ze7Cdr7/W2a2YWZ6KxuiWxUIThMCp+d3YGbrTsxS89t2Ytf23dizYw+GTSNsPDeiqbmZDbgBDPT0&#10;oImwWpaRjer0bLTl5mMwLRW9oaEK9LrZsOqnJC8OMu9I2KhhNr767F35HcGBlX/LWit0Ms06uN1I&#10;gOxmWvQyHQb13hhmo03mN5c5yqeZLjJ3taWLzJLW4n0p81SP2jkw71Jc72XlV7x6FRLX2yDRPwJR&#10;sfkITW9ASE6PClETSDAMzB5SFi8/fvYjtIkE0CwAuBTcLFoOAK8ngUK/vKFPJYAo2xau9xktHGMB&#10;ut8He19K2TxHdu81+VJLLYeLQXGxBdGshViFWV1U5zX5Ul7pRmzMaEJWvhFJUVnQrHHCzX/1FVjf&#10;sAop0XHYs3snTp95FhdfvIynzjyDJ0+dxJPHTuDkiedw9twlXH7+RVx9SZxOTuP2uTlUhIUhceVq&#10;GNdvwKjkP+bxEVt7jLEBYcmnS/P04jy7WNcagYs0SRhabHG0aMzaWlkexct50tpGLSUcjew77Uyg&#10;pKaczMcuLzOsLdVy93U9WXoslmrGWX639GJIkG+z5Jqy7XqS7ycosQSKxh35eUEyb7Jo2NGODahF&#10;cjZrkNsHuW7RgJM9Ol1c0MS6sF6rQ7VejzI3AwoJi1lenkglHCb6e2MzAXEjYS+IIBfg6QQ/T2f4&#10;Esq8vLVw9zFAoyyLelgJJBL81hLw1nt7UO5Yx8+r+J04q0g3tHQ73+ipwc2ESumStugGdw1u8NDh&#10;Ju4rFsO1BEU51zp3Hda7m6HQjtsdKRfuo+F53Lx08PHWI5jgGUmAjPFzRzyXyZQCQ9NII4aGGzAz&#10;14mdu03Yur2freFuwk0vDh7aiocfvhMPPng7Bvo7EBQk4Whc4ETClm5ja2srFbfQzV2vwtd4e3si&#10;MjIMlZXlbGmPYppwKBbCrp5ONDY3qjASJWWlyGILPjklFUnJqUhMSkZcfIIab5iemY6mlmYWultx&#10;2+1HMD45hpy8bBSXFvDzCM/TzvVMBIT4IiDMByW1BdhzeBsO37cPU7sJjtsHMLprGCZC4uC2AQxy&#10;vXPciJyaVIQm+sHKsBI3O/wNvKNcUdmRj8ahctT2l6DRVIGGgVKU1KUitzAOQ6PteOX15/ERoUug&#10;EOr/3xESP8G//PTnOHLbPYTCNuVUIpZDAUKBQZkNQcBQ1gUUBQzFyaSzexA9/aMKCi0aHJ5SEiC8&#10;BoVjhMlFzisWMJRYhdK1PDgoHs7NaGlpwZ133okf/cPfQ7BVwNDiGPPh+8CPf/wvOHL4DuQnpSLB&#10;4IU8jSeqXVnhsgLqZYXUw4qmR6bB8wtGp38oKj380J2Qivt4H29+6xjOHroTI+m5KGalU7bBHg1S&#10;Sa23xhALCrF+/QUM/7RaDHPX7vPPEAwXazEcWuZLtsDhsKtMc6cjKLlhSOTqARPfWXGAGtB4oI+w&#10;2OuiZ8PGHUMEoyGdDwYIhyafUGxJzMCBilrcamzFkcEBHBoZxqHJCRyZncbRLfO4bW4eh6e34AjB&#10;7rZdu3HbgQO47dBh3LrvAA4eOIgjB4/grsO3494jd+L+w3fhrv1Hcfetd+Cug3fgzsN34vbb7sLh&#10;g0fZOBbdjsPMV0eO3IHbqLtvo44cxfa5Lejt6kZPZxdGBvph4tJYUYHqtAzUpaSjPTMHfXFx6GFj&#10;uF3iFTJf9fN9HeC7JRIwFOthp60TBtiA69UQBu2cIFZUGUtZT8lc0S02zuiyJ0y7umPC2cC8qMcM&#10;G22q65jPQNLZMp5TgSHPPWrvuGARcUYby+ucW1YikddJ2RiPTQnFCEpvJBQSDAlmZjAcJOAIkH0K&#10;ZwJ+f0wwlPOIpdAChdfOsXC9z2jhGAvQ/XcCQ7O6qE/B0C+rA34Ew5gc1ju5jYgOTID9DRuw4v/5&#10;KjzYGG+srMGDD9ynwheduXgWT58mFJ48jqcIhs+cOoOz5y/j8otX8fLLV3HysUcwXFONdD7HnHXr&#10;0U9IE4uXTOc2TCgcl7A08pz5bJfm6cV5drEWA6FFFjBcqilKYhGKlVC8ny1dyaLFwbEXw+RnJd+x&#10;rFiipff6+2SJNbhU/1kwFC0HhhY4VGC4AIOLNcTtS9VHKO5i+rWzzDWysduodUWtTsv61E1ZEYt9&#10;vJDv540cKsvPE1n+bkgPcEdKoCcSQrwQE+qLQF8DIdEALaHNmdDm4OkGBx4rIGdFoFvr7opVejYs&#10;dI64kbpB57AgR9zE5c1aR3zN1Q43uIqDiiNW6JyxmlrL7Ru0zrDjZ0c3LVwJinrCoBeXfjzvRl83&#10;xBJc04P9kBvkh0J+LuV9VhBkF8CwgTDSjO07+3Hw8BQOHZnGkaNzuP2ObXj4kSN48sl7cc89B9He&#10;XougYF/YO9hg9eqVWLt2DZydHeDr663C1HgwMYKDA5CQEKfiHTaz5d5sbEJ9Y51yJpGg1QVFBSgq&#10;KUZBYRHS0jOxaVM0Noax5bppM/IK8hUUNjbLcS2qG1mOlziGAoamkQGepxRBMj9zsA9Sc5MwMN6N&#10;o/fdioP37MH0nlGM7RpSYCga3mlSFsNBQm5ubSr8o92x2vVGrNN+AxFp/qjrLUF9XwnqeopRTzis&#10;7shDfnkcSivTsPfWLYSu7xG2PhI7IWX2Sv7oo9/hO9/9IbZs2YWGxlY1ZlAsDgKCMneqBL21gOEU&#10;KyOBRglN09E1gN6BsSVWwikFg9eAcJwgSY1K9xWB8BoUTpjBUCRxDBsaGgiIg2oOzZ//8heEwk8U&#10;GH68QIa//s1HuPLi65gYnUZyaBRSWZFWuPmigRVun6sefVIJaT2wbVMcHmlqxVPD47h/cBSP8r4v&#10;PfQofnDhCl587Cns6+xGb2IyejZGoN/LFwOuOvTbsGBgITXHikvmR5aB7jNOMu7wL2D4x9RimLt2&#10;n3+GYKi2U5Z1ZUGkxniPAoYWjYpli+A3StiR8C2jBMMxibOpJQhy+xC3DYqlkBrSsEFDMOpxckOH&#10;qxu6vQIwGLEJQwlJ6IpLQEdSCroyMlTX7UB+IQaLy2Eqr8FQVS0GahvQ39CEvsZmmDq6MdLZg/Hu&#10;Psz0mTDfP4JtzKO7TFPYNzaPg7M7cWjrbhzasQ+37TmI2/YdxNF9h3D7/iO4/cAR3HngMB4gFH7z&#10;6J24Y+8+7JmZw/4tW3A74fOO7Tuwe9CE0ao6dKRnozU2AV0bw9Dl5Y0uVy3zoEYBoVgMB/i530mc&#10;QhzRynd4W0w8bs3MwkBAEArXrkeplQ16vP0xGrgRnQTBtvUyMF5P8JPxhIRDNvSuB4bSlSwWpnEu&#10;TdxWv24d0m66Cck8T9rmVEQllyMoo3l5MBTnkQU4E2j7o4OhHMNzCyBaznsNBhdr4RgL0P13BcOA&#10;a2pHSIYRiTltSE+uQJA2CFZ/ewtW/dVXEO7ph+nhMTx76iQuX7qI06efxYnnTqrxhU8fP45Tz5zG&#10;2YuX8fxLL+GFFy7j7n17UBEZiYQ169WYUvE+HycUjtoSYFgWy5jfPzYYThCOLJpcsAaOE7rGbG0x&#10;ZmNNQJQxjf/3geFyEjgccLBlI8+e5ZFYEB3Q5uKIFo0ZEhsMWtS7G1Dn7Y5aLzdUe+hQSSgr9XZD&#10;oa8Hcvy9kEwQi+UyIsALwQGe8Pf3hC+XvoHe8CJMGnwIjJ5aOLi7wNbDeVnZuLnAjgDp6KHhvjpo&#10;ub/eXQN3ypvXDOT1QnmNyABvbOa9JBA6U3g/ud6eKPf1Qa2PN5q8vdHq6YUO94Wu5LaOYlQTnMoq&#10;EghxmRgarsWefSbcc99OPPzoQTzy6G2ExN3o7m5QfdCrVt2MlZS3r7sad1hbW43o6E3KWihjEDMy&#10;0pCbm40iFZ6mQDmOiCQGYWl5GcorK9iSykNsfCKioqKxOToWSSmpCgpn5mZVV7JYFeWY3LxsfpfA&#10;44oIjHVISI6DF68bnxKLps56NfOJgOHe27cTDEcwtnNQQeHkvnFM7p/AKLeZtvYgsyIRbqGkboev&#10;wsFnLdIrYtE2XI16QmFtV6GCwqKGZGQXR8PYUYHHn74f//7LfyFyfYyPCYdiLZS/3/z2fZxji04G&#10;pze3tH/GWihgKBKroaVrWbqZxemkvbPvGhgKEMpSrISfAcKJLRibnMfYIq9mcWARRxbp+pLu5K4u&#10;mSO5AfPz83j11VfV1Fsff/KRGl/40ccfK9vmP//br/DQw4+jpa4F8d6ByNH78OUMgNHFE90OGnTa&#10;uaCbFcP22GScHBrD2/c9iO8eO04gvIzvXnke33v5Zbx+8RIuP/4YTh68FSfnt+GbzUYcSknHLAFx&#10;gpXZrAJDVkyEzFknPcHuL2D4x9RimLt2n3+OYMhtFn32O4KMeCZTZjB0ISzquJ0iCE64GjBJAJyg&#10;xmVWEDZoTHzfhvieSderGh/rqEOLtROqN9ihwsYeZbxGDpfZds7IdnBBLt/NPO6Xw0ZQtps3Mt3Z&#10;OvZig9LLD0nefkjzD2LrPQQZBK7soDC2miOQHxyFoo2bUbEpEdVxqahOzEBlUgaqUrJQlZaF6rRs&#10;1BD0LDISPLvKK9FZVo724hL0VlTBVF2D0cpqmAqK0RabiArmwQIBOk9Coc6AHjao1G8QERIHuS6g&#10;2GTjgEY+t8MlJTg5NordxWyw+vhgOCYW9zU0476qehVTtHm1DUz2GlZsGuVsMk2oVGC4kLYWMFTj&#10;PLkcFQsT03jQyQmVa9Yi6ZbVSNJ5ITU2C5EEw0CCYWBeL8HQDIUBYikU/QnBUBxc1DE8twCiOi91&#10;DQYXa+EYC9D9dwVDUVBGJ6GwDZHpzUjKaMLmjWnQrHbGhr++EY43rkJOTBKO7D2AS+cvKDA8QzA8&#10;9cwJHDtxXOnUc2dw4coVXH3lKk6fOo7pjnZk6HTIWmeFDuaLEb4fFigcEQveQj5UeXFJnrZsX6rF&#10;QGiRBQwFBgWWromwM2Jng1EBQ66rpd3/nWA47MzvlsjkYI0h+w0YpAYcbNBP9XLfLp6j08kOHfzc&#10;7uKETq0L874ruqlOnQatBh0aPfSoIZyVEdpkbubcIB+kB/simcukYB8kbwxEwkZ/bObn8EBPhAZ6&#10;IDDQfVkF8fuQQC9sJExG8hzRPEc0QTPaxxNJhMu0QB9kBfkhL8gfZQG+qPT1QjW/a/T0ZLlELvDw&#10;RJ9O4hvr1JztCgxn59sJK1Vobs1CRXU8lYBmYw5hpggDQ3UElTZMTEpomjKEhfvBVeugqLa4JA8N&#10;jTIPaSlCQwOg0TohLCwIeflZKCjM4TJbzW+sAlQT7szzHuepWIbJqamIIximZ2QhIzObgJmN/sEB&#10;HDl6G7bv3IGevl4VnsYCluWVJUjLTEZAkC9Cw4NQUlkI09Qg9hzejkN37VVgOLN3FCM7BjCy04Tp&#10;A5OYPTit4LBvpgOpJdHQBthgjcvX4LdJi7ou/raZFjT1laChuxBVbdnIr0pAXlkCRia6mDEv4P0P&#10;f6OgUJBQwFCWP5UwNQ88jBZjpwo/I1ZBy5hCAcTpGZlPVTwX5zE+MaPC0Mh+MshdxhVauo8t1kIL&#10;EFqgcHxqK8YJghYotICheDyOj0+io6NTgaEMcH/nnXcgAws/+eRjNb7w/Y8+VuFq3v7Bj7F9xz4U&#10;Z+YjWueJfI0HWy/eaHPQo8tei05bV7TYOqPb0x87c4vxMM974b778L0XnsdbV6/idYLhW6+/jh+8&#10;/iq+d+4c3nr0UTw5OIT9yekY10sXFmHwL2D4J9VimLt2n3+GYCjhIVSIiMWSfXmPUwtgKFIWREet&#10;0oSTjufUK024GBQkjjhpYXLUqKVA4ohG4m/KTD06GO2d1dRytfwd9Vyv4XFVVAXfy3LCYyEBKtve&#10;FZmOFN/TdL63aTxHGs+b5uqGNF4jzdkN6VSGkxv3IUhqvJChZaHqbEAMj43hOWJ5b7G8t3ieO4Hb&#10;E3hcis4dWR6+yGaDKdPDC3lcFhI+iwmh5W5eKHd1RyX3q+W12iQCAK8vYwuHFBy6oN/FleJn5qtm&#10;3n8FK9mdxYX49oP349TOnTjKRvKpbdvx8sEjeMTYgW69FxpWbFCW1Umed5znUnEL+bwtYCjd9eZQ&#10;QfzM5zQiYKiXeamdULpuPeLXWCGBDcWkuByEJlXAL6MFAXl9CCCEBRIGAyxhZhbATSQQ98cGQ8u5&#10;ZKlA8c8MDIMyuhfUpYAwWEFhJ8LS2xCf3ojEhHIEGSJg85XVsP6bGxCm80BHdR2+9cA38eLlK7hy&#10;4SLOnT6DZ06dwPHjAoYn8IzMjfz8Zbx09QU8fv+9aM3KRIadPaodnNAjDQkbWwxZWcNkbYMxwtFn&#10;8qIlLy9ocZ5drMVAaNEEoWkxEFpAaYJQI04YYzKWkFAzqeF7JpBF6PtiYLi85JjlJOMZl0qNa1wi&#10;Ocd/BzAccrTGoMN6pQFHwiHV72iFAe7fR0jsJjj28DrS5TzE+x2lTC7OGGA69mhd0WHQoEHnjFp3&#10;HWq93VFNriqnSvy9UEqAKwrwQb6/N7IJeRkBBDwRITAl6LNK8vdAKr9L537ZhMM8Hpfn64kCQmeJ&#10;lzvKfFgO+XiglstmTwNa3XRoM2jRq9NjSM/yVKtTvTbjfD9kmIICw117+3HwyBgOHBrB3NZWQksl&#10;WjsExhKRV7AJaelhBLgoZOfEISV1M+EuBZVVhYSjOuWtnJgUDVu79XBgIsXGRaGktECpoDAXaRmp&#10;qis4JS0JGVkZyMrJVnAoYJiekcl9ipGbJ/sWYXR8DPfcd69yPNl/6wE1PlFC2eTzPIkp8QiLCEHw&#10;xgACZjK6Bzqxff889h/dpcBw5+EtGNnah6GtvQoMZ26dwpYjBKy9Y+iebEZ8zkbog+2wQXMjYrOC&#10;MTTbiuldPegaqUazzJXcXYBCgmFZdTr2HZzH9374Jj7++ANJHnxC6vpIwdfv8N3v/UABYF2DUXUj&#10;y+cdO/desxQKJMpn2W4BQ4lb2N1rUhZDGVu4nKVwMRhOTs1fC3cjg+JF0o0sIWsaVaiNDjz++OP4&#10;2c9+ho8+/BDK24R/H3xijmP44qtvY6BvGKkRsUjUeKKCUNjjEcBK1A0DLm7octASDF1Qz0q21t0H&#10;XUkpuGN6Ci+cOoU3CIYvvyTjW17Ct197GVdPncSdI8OYy87FeNBG9LL1Nk4YlO7kWfEaZmE1x8p4&#10;Cyuo5UBtOc3zuD8FGM5RlkJRIMgCWcuBnmgpNKljLPD1BfVFz3sN2JZIti+7/59In51PdUHSAud3&#10;X1QqZM0iMJzi7xA4VIC4RGLJEmi55rlMCRReEwsjCxyO8B2aEGshNUmQmtJ6KOuhSKyJyqIo32nc&#10;MMnW7SgLNbG2SYXZSYnXcqfWHZ0GL7SxQdSq9UIL3/86vvM1PKaSx5YS7soIVFUErHKCn0UVBMFK&#10;kasXP3swz7BwJtTlEQRFOcwruVzm8xyFGncUc59i3l+JnvsZPFFKlel5HCv/Kq2bGs9bT4Bs4rXa&#10;uG8376dHhmLwPk3MPya2ysUTeYC/26RnS93NA01Mj3xba4xmZuBFQsH3nz2Jl771MN566im8fM+9&#10;2FdaiWobZzSsssGQvYaFuBYzhM1pV3N+lPQUMLRYCgUcTLZSoTlhmJWQ0XoDMlesRBJBNzkwCjGx&#10;OdiYVgu/zFZCYB/8CV8WybrPf3bmky+g5c57PS0OlG3xThYw9MroVVoMiRZoXKprMLhY1wND8TJe&#10;GoJGlN4N/wUFUIFpnQglIIYQDgUINxIQw7N6EJvdxTqzEQlRefCx98bKv/oqHL+xEvmxiTi4bSee&#10;O3YSl89fUFbDs88+h5PHnsYpwuEzzz2D586dxUuvvIyXrlzC3okxlAQFIM/GDi12BAo+72FCkVgK&#10;xSN5fAEKLSFaFkOhaHGe/UMS2JskBI5xOWi1ASYHW8wQHGQ5YG+NcULhriA/bCVsjHDbuB2hSrqU&#10;BbgIPaPW1iwLxEmEwMaleAzL97I+7cSygtA3wWMs4CafZfssIUkAT5xYzPMqfwqPFlng0zK+UZZj&#10;Vlbmay8jdS7mA8u5lzrHCEAuBsNxZ0LxNUlD6vMAKFoOFgUCex3Wsl5cf0191BC/U13MTLsBe+ZX&#10;wqacd8yJz27h/AMuMiWmE7q1zujSu6LdTYt2gTaRlxvlhSYvTzR4uqPO2xO1fp6oXlAVValgzx3l&#10;PmJ1lCXXBS4JgtJt3cBlM9XqQbmzHHIzoEOvQY/GmY1RwinTyMQ0lwkHxth4HGfamZ2F7M1gOD1n&#10;xNYdXdh7YAi33TGJo3dOYc/+QczMtaOrpwxFJQlITtmIpOQw5Bckobq2ABVV4imcg8LiDERFh8Dg&#10;5oqAAG8UFmWjrr4KpWWF/JynYhAWlRSo6e0klqHMciJeyUXFJQoKyyuquF8JiktKMTUzjUe+9Sie&#10;eOpJPPjNh3Dw8K0qdqGA5cawIERE8R4IiNW1FRieGMKeQzsJhftw8M7dmN0zjt7JdmUdFMcTsRZu&#10;PTqvupTbRuoQkeoHF98NsHO7BTkVcZglDG+h+kar0dSVj2aqqj4NTa2leOSxe/Gzn/8zzO4m5rF7&#10;H3/yieqqfYHgJLBXW9esnEoEALfLRPoLYLht+271WayGYxL8lvuqGU4GzI4nFkuhBQQ/04VsAUOJ&#10;mTZpjoVoAUPpRpYZT5qbW/h5ApcvX8ZvfvMbfPTRhwRW6UAmGPJmf0syPHvuebQ1MN0CwpHuylYC&#10;K7xBgqEa2M/Krp+A2MvKzcjKstjeGRX+gdjb24Mrx47h26+8hDdfe9Wsl1/EMUJ6f24Omv0CMODp&#10;yxYRW40Kfgg218BQsyyoXU//u8FQwd4yWgpN6hj5znLcF9AXBkNqueOX2+9PqWlWIstpucrievoy&#10;YCgg+PvAcFxaqSIC0jDha4jQNOjgwgJLi3EC1oTOHWOuejX+0AKGqquZQCTTwEl3bB/fSYHDbgFD&#10;AlkrYazJgS1xqsnJgBZnA4yEsmaCXb2DKxq4bwvf/0buZ5bHIsl2NzQyn9TyOlW8nyqe16JaDYGP&#10;x9Yz79TzWg0EPosaeb8t3G7kdgnY3c7f0Mlr9hIQxXmmz0m6c13528TRxlVNgScWwz4NW+48bwO3&#10;5bOy6s9Kw+UHH8TfXb6C71y8gO9fvoQrXJ8tKkUF779uDStrNuzGeB7pkpf8KOlqsdIqKOQzlbFo&#10;w9LtyPTvd3VG/brVSF25CvGubkgMjUVUXD5C0uvhk9lOAOsjGC1AISFP1v9bgqEcS6gT2PvfDYZi&#10;ObxmMeS6WAs3LoBhqFgKCYYRPD5ewDCpClG+cdCvdcXqv/oK/Gwd0VVdg0fvvReXzp7DpYuXcP7M&#10;OTx74qQCw+eePcVy+wwuXbmIV1kGnzv2FMbq6pDDfCHjTNs22BLYBAgJYYRCiWEo+mOAoXnWD8Ia&#10;oWiUEDVga8X86IRtft6YdNOgy3od6wxb7Azxx37WwZM6F9WlPGLDRoyMOxTIEosdgUKW03zXpgmZ&#10;AmizGpbJPJd0UY/a2aiuaRm3KOtTBKMpAsokP4/zHLJU4LgEDCfteA2C55g178vWRjnEiBbD3mIJ&#10;cF4L+yVguAgaLVJd5ryXic9AIdOU+jJgOOBogz4HK6WBRZLvhgiGgw4y7MMGw/x9IwKFTMdRLof5&#10;vZxziNcbdHFg/nRCv0ZitLqgT6dBv16Lfp0OPTqWIVzvJKR3eOjQTrW5i7Ro5bMRGQ2uaHHTKRkN&#10;/I7HdvC4Li57CYJ9bBT2u7qwEerC8lLiyAr88j2i5LkLHMuzk7STpawrMJycaUZPfym6+0oUEN77&#10;wDYC4hSOHJ3B/LY+dPdUEfbyUd9QhPaOakgQ7PrGYpSUZSInLwnRsaGIiAwiPMZxnyo0t9QT/GR8&#10;YJYaV9jQJFPujWHfgX04dOQwwWeKxzcSHitQUVmtADGvoBDDoyO49/77FBzKcvfeXWqavIjIjfAj&#10;dCanJijnk+7eDsxsncLBO/bj6H0HsevgFgxMd8E4WI/2sWYVqkbAcPsd2zC1fwItg9UIjDXA1n0F&#10;tP5WqGvPxZ7bxrHz4DDGZprQxd/e3l2A5rY89JuacfnFM8ob+RMC14cffaK8faWr9t3fvIunCE+t&#10;bR38nUYVh1Ag0AKDAobifCJL6UoWj2RLIOuhhXA0YikUEFRdxtRSKJyY3qbA0AKEMsXe9NSc8kiW&#10;+ZGNxlbs27cPP/jBD/AJYdUicT4Ra+G///I3ePThJ1CVW4ZE9wDkOLOyc/XEoMEXJlZ4JlZQ4vE5&#10;7OajYhoW2dijXGZV6O3Dy8dP4Icvv4LvvPwyvvvqq/gOIfjhfftRERKCQu7XK1YaFw0zHoGIBY+K&#10;J7gAQ8uB2vX0vxsMl8LR79P/6WC4GIwtkkDhy1UY15cUtp/CpOoaXpAFTixaFgZlyQpPgHCMkvGF&#10;w9zWQxlZ6TVbWcNobY9uPk+TzqAcUEbFekjoGid0jRH0Rgh3Jqa1xADs437d/CzdtJ2ESIGyBsJl&#10;la0Tqu1ZcBIoO7mtg6DWRrBqc2Rlx3zQzu1m6QlxXKfauC6SY1oIgs0EyiYXLZc8r5b7SHcg76Wd&#10;x7cS+tp4Pxa1EyS7eEwPl9e8/+15f7ymOJj08r0cYCU+KEv+1gGNFNj8noDbzn0beK0aX29MV1fg&#10;xcefwveuPI+3X3ge3776Ak6zoTxbU4MaNy9UrtqAjnVSwTAN+ewmlD4LhWItFDCXbmTpuupmJVi5&#10;5hYkrl2jwlfFRyQhPKGIgNMI76wueOeaoetTa+FfwPBzUMjfGLygEB4bwn0FDEMFENM7EZ7ehUhu&#10;S8xiozy6EL6OfrD76mpY/Y+vIik4GPtmZ3HumZN44coVXLp0BaefPYPjTx/DqRPH1FjDy4TCV159&#10;Ca+8cAUPHbwVjfHxSF9nhao1G9CznpDB5Rjzx58KDMcIaiMCK2It9NBjf2QoJggg9atuRIvVKmwJ&#10;9sGtcZGYIphId+sIYcdka41BGysMESaHuDTZEeB4HoGsSb53854GbPMyYEbH8sHFHnPuGszqWUZy&#10;fZZAM61n+eAqUEYw4fcThKYpnnuSSyV+HrOzwrD1epg2rKXWEEY3qH2WAz6BG1kKEJrBUNLns+Ao&#10;3wsQiib5vQCxgkLmkVHqel3J19MQ71O0OMSNwKWJ6TMkUGjPvLoAhsPO1gtQ+CkcmsPfmCFxiGk3&#10;xHSTPCuSQPf93NYvcRMJ2X1ULwFSLI19/K6Px/QS9GRe516Wo72yTR3jxPOZLYJmEKQI2SJlJV2Q&#10;BQgtkm3Spa7AcMvWLlTVJCMjMwR9g+XYf+sIduzqx9x8N0bHWzA6ZiTsDGLf/lnC3QzhcQrz202E&#10;nTYCXgly8xMJhZuQnZOE8grpRs5HCiEuLiFadSGXlBXDNDKEvfv34NZDBwmJE2hqblFQWFVdi/yC&#10;IuTlF2BgaFB1IR9gppBxhhLQOr8gF0EhAQiPClUOKC2tjdzei537thMKj+D2+w9heLoP9V1VaOqr&#10;QQfBcGC+T3UlCxhOc9nQXwrfSBfYGm5GQKQG3cNVOHB0EvsOj2Hn3n5Mzbbwd5ehq6cYW7eP4jvf&#10;f50g+CE++IgibYnVUP7+6af/jNuO3o7GphYCci/TZUoBocCgZSlQKJKxh+J4IjEMZTky9ul4wsUQ&#10;uBQKRVPTW69BoUyxJ2AoAa6NxjbCYRfuZavzJz/5iQJC+ZP7k0/vEWJ/+KN/xP7dtyI3OhWJrt4o&#10;pVo13iog8AgrrxFWcIOs0Aa1bujRe6KWFdlgbCKO8d6/c+IU3njmObxIQHzt9Fl8j4XXsUNH0BEd&#10;zwrWRc1rO8mKeI4F0RYWSFv4ws3x5RMthbTfp7+A4adabr8/pZa731lquQrji2rx+MGlYLgUCGUs&#10;ocCgxeFEZkEZcHAgPBEIWdHV8b1qJwx2sRFitHdCmz0LR8LYqM4b4yKtF+GQDRuxLvJ6Aoa9BK9O&#10;vp9tVJ21g7LatXv5oYrveR4r1Bo7J0Ij4ZHX7eQ70sH3o5ug1uOoJXyyZa2kM4vHSLe0eAe3sxHU&#10;oSUkctlKOGzXEPr0bmyFe7Ag1qmYih0EOiWCaCfVxXOLZbCfadpLOOuxc0A3K3JZ9trYoc/WHv3c&#10;3k+Q62MLvp/pIBZDAdZe/yBsKy7CsX17VGSAH778Gt546UW89upVXH72BB7YsY3fl6KPv62Dv1PN&#10;dMLjFZQzLZTHN9NPwtOIZUnSXMYbmlhJtNtbo3T1TUi2skK8Twjio9IRlliGgCwjvHN6roGhAjeB&#10;wlzZJnD4eVBbDgpFi8HvD2m5815P/x3AMCCrD+K1LQqmQqiN3BZOMAwTMEzrRCTBcDOPT0pvQ0xw&#10;GlxWOGLdX30drjeuRF12Nh656w5cvnBWhak5e+4Cnn3mNE6dPIVnnjmBs2dP43kC4Ruvv4qLp05i&#10;BxvqhZ7eyFuzHm02fNbMB+PWdio8zZ8CDMdZlgvQmQRQCEbSZXyU9feI3hlNa2/mO2qPHRFBuDUh&#10;CtPeMjc3IYNQMuIk08cRbAiE/YRDJYJc57pV6CHITRL8dgf5YO7/Y+8twOw4znT/e+9CwCgeZmZm&#10;DTOzmHFGw8zMzCRmyTJJMopli2XLFCfOwt17l3Kzu8luYJPYcfL+36/OnNFoNHKsJF74P57neafP&#10;6a7uru7TXfWrr+r7ysmG77wZ+jyc+dkWzTbmaHNgWUlQbCEkNlgSnCyMWEYY87nldU5LPrfbsNwS&#10;iCQQ1QskEgwbzYwU9M3VDBwyX9rvquvY0FB1f2vHITZL97JsJ3zNgCGBSGD3ccBQ3QfZb64seV+4&#10;vYb5rDU31EAhr3E2EGolVsVqwngN8yXT8c3MwCKgSEn8RBmzKJbFagWOApECnhSvR4npRTMBuimN&#10;RZDPCq9J4zQkFl6DB8BwNhSKZHiCzBk9A4brNkQR5FxQVLIGw6M1hMJi5OStxKYtiSoAdm9fPSYn&#10;ewhtndi9rxsHDg9iag/Bq0Mzn3Ju/lbs2LkBa9dlIi0tATGxEYiMCkN4RBiiY6PUzCUyXlDC0GzZ&#10;tpXwuEF1I2/YuJlAuULFNdyRtVN5JEsamQVFuqGDQoPg5eNBwIxF1q7tKrh1c1sDRqeGceTUQew+&#10;PIYdBZuwcmsa8muyVFeygKF0IUtXsgDiutxUOPgZw9RpMSKSPNHYlY/Jg60Y39uEsal6dPcWorJq&#10;PaqqN+Ol04fxw3/+O4Van/3618paKDOdSFfyRx9/B+0dnQoMZRo78ToWCBQolC5lAUPtUkLYSDey&#10;gKHMatLYPI+TySxpobClvU8TULdVA4VdnfzO80hw65ycPAWIFy9exM9+9jM15lH+ZIShWAx/9NOf&#10;49r1O6gtq0OCdwgSzAl+9l4otnVHrY0zH1aZKcEW9db2rLhYsVnYIJ/r+zNW4/LgCC5NErQbCcxV&#10;NTjRN4jrz7+Iy3v2oXflOpTYu3J/gqERgZAVdjcfoi4WIp18WDvZOpsP1B6lr7uS72u+dF+l5suD&#10;aL4K41GSOJYyYF0+S6UkFZQUKNpCZbYEBmeAkBIY1KqWx6hiC7bM0ACFBvrYzmeq0s8Ph7duwTE2&#10;Gms8vLFFl9sIXtIVWyfha6yc0WAhFZMN99eEfCknkOUbmiHLwATrluiinPv1JKWi0DdAWVzW6Rnw&#10;WTcjHBIQmadi5reUz4h0QUug93JCplj4RKVUIQErh/kqYB5L7WyRT4DbxUI0nxBbSlCssLUjZBIK&#10;ee3FPI6olBV3Kd+LMqqS90XAr5QVURGvrcBAD4X6uijRM0QZK/cyHlta+eU8boUVwZASMGwMCsPh&#10;omLcOH4UH5y7jO/dvoePP/wA73/nfdy9dQ3XTr+Ic3192L1ijZq9SDyPW60I2TyXWAobmB8FhoRC&#10;CX6sAJHrawiGeSa8DwTDRK6P8wlCVES6cjzxTM8nABKuCF5aMFRzJCswJDARgOZqPigUzQa/36X5&#10;jvso/VeyGGqthn6UWAsfAkN+j03Iha9dMAy+uQwGf/o0lrPM7Sgvw+XXzuLG9bdw/tIF5WRy7txF&#10;luWXqHO4fPUSbt66gfffvYszx46iZMUqJBuZYgMbNtL4EXiTmTu+KjAUJ5NGK3MFMuJd2+PhgkPx&#10;UWh2tUONvQX6g32wJzES+1Ji0L/cGw3WfH8IaU22lhjwdsOQryf6vdwUULbas6GltxQFSxdyuwXG&#10;CZTdbg5otjPHiL8Hut0dCDYGaLFnXcDPHS62aLQRwBRrI+FkjjodbTBIoBxwd0IrgbKWz3K9qQZw&#10;5oKN1glFgFA7tlC+NxkbcTltTeR73EYgVF3elIytbGJasepJl6+y9BHG5mouFCoR+B6QWm+EOivC&#10;G0FQptKrsjRAjTUBUeCXdaZoBgx53hp1Pqbn51qWC2pMMFWrQNBEQWEVlzVW3M51mv34HMwAH4Fa&#10;jRGU4SMsc3mNzTJWUO4P8y3d9E0m4qykz2dHn2WFxiooUukojfc4P7PMkFmtNGDYW6ocTRISvVFa&#10;vh79g9Wob9yF9MxgRES5EuIS0NRcTOCpQXXtLtQ35WOUwHXg8AB27+3F5O4+TEyJR24doUnGDGYg&#10;c0UqgS8N8YnS1RyGxOT4aQ/lBASHhhIcY5XTSXr6ChXgWkLWBIYEIyQslCDoDXcPd9g52MHR2VF1&#10;I6dnSuDrnaioKsXAMAF17xiOvXgEY/uGsXJjKhJXx6CkIRd1vRWo7SEYDjegZ3cnOpjPlA3RsHbX&#10;h7WbDlLXhqJ7pBJ7jnTwGI0YHq8jiBWgtGwD6huy8d4HN/GLX/6Ud+W3+HwavGQavF/+8lds6d0g&#10;6FUjK5uA1tCixhEKGAoMaoFQ1mnBULqQZXyhpG1q0UDh7K7juZZCBYUd/QoMtdZCLRjW1PDeZueg&#10;t7cPH3/8scqXZqq+3+LXzKZYDP/xh/+CMy+9hvzN2Yhz9EWquSNyHbxRYeeh6T4mDDYQCpsdnNUk&#10;7PksPPKt7dCflIYXeV0TWTnICgrFJlaodZlr8ErPIC4PjGBq7SZUObizJcLWnYEZulkJdvMB6uKD&#10;3M0K9786GM4Hb6K50KT2+f85GD5K81UYj9LjgGEjC2Al7qMFQpn1pE66Sfj8lBkZI9/IENkGRthm&#10;a4PeNSvx4YG9+GjfPnSnJGONnj626Zsgz9hCeSBXW9iz4LZRFkOZL1a6aGWu72ym2bTMAOsIhy1x&#10;iTheUob2zFVI4++xgsfO4XNayDwXs9AsYmFazApDuq7L+XvL+EQ1RlGOReUx31mEulxCV7GjI3Ks&#10;rbHFkHnkdRZL1681IZL5l2OU8rilvA8yo4iogvegkhWPLIt5jBw9PezSp7jMIxgW8jglXF/GQrmS&#10;+VFzJFvbEgx5P/jeDbOhfLypGS+OTuLq2Tfw0Tvv4u6dm7j8xqu4dOIoLg8N4/Dm7Whw8UAtn/dm&#10;K5tZYCjdRYRCAUNDVh5UA9PIeMYcXvMa3aWI47sXHRCNiOiV8I3fRtgqhOuKKjhniuexFr4ITV93&#10;JT8MhmkVSj6UH4/px3MHpBIQVVdyIUKTihCVUoLYmG1wM3KB3p88C8unliJ1eTAODA/hLqHw1u3r&#10;eP38m3jjwnm8/qZMf3cFly5f0owvvHEN79y6jmNjo9gSHKLCCm1jo0Ys440EenHAmA2G8r79scCw&#10;he9ko7VY7w0IfHro8nTB/qRotHo6osXLCZMJ4dibFot9GfGYiA5GA6EuX2cxGh2scCAuAs+vTMWL&#10;q9JxIiMFU1FhaHKWmKPm6PZx5fZwDAV4otPDEXuigjBMsKyzNkU7oXN4uReGqHY3OzTY8RkmUD0k&#10;axN0ONsSLiVsFRtVBktRqrcEtUZ6fMYNKFnqo5aqMyJcEmxl/KCAYRPBqJFQpLqNLc0IgqyvbFlO&#10;29mg094arcyjdHlLN3KdmabbVyBQzXIyS+J9LMBXS9B7QObiWCK/kaEmLYFXVMc8V2vB0Eof1TZM&#10;a6WxFD4AhpRYCcVSW6uAT7rzCYZicSQIChgqOOR1CxjKepECTIE7Qp9opteGZY+2m7yZx1PWVwKr&#10;ug+mhELeGwFCcYCR5f1nyIxgqJF8VmBYU5+FnTkZWLU2Ejt2ZaCuMZcAk4/4JH/4Blhhw+Z4lFZs&#10;RjHhqbx6K/oGa3D0xDAOHunH0Ggjevpr0TfQSPipUF7KmStSsIYF/LbtW1T3r4wLLC4tUpIQNOKd&#10;nMRCf+XqVSpUTXhEFCKjYgihMfDzXw5rW3uYswJxcXOBj783/PkgJafFo6A4B22dTRia6MPB5/bj&#10;ADVCMExaHY+I5CCUNeWisa+cqkTnaDN6JztR3VaByMRAeCy3R3i8N0pqtmFkqpFQ2Iz+kRpCcTk6&#10;eyp5bVsJZJX4hx/8HX756aeqe/bXpC2xGIr+/h/+Hw4cPIacXF7DtmzU1bdw3yF0dA9o5k3lspMg&#10;JZI5VRuaO3hfZVxhC+9nGyHwQSDUSoHgHKlJ+ts7lWQO1o6OLuV4Il3JR44cw9/8zf8lrGo8keVv&#10;ml/xf/7mHzA5OIkNMSlIsHDAGlageQTCKmtn1Fo7od7akS0zZ7WssXVEvrEZKztWZi5uqAsIRDkr&#10;pp324p1JoHTzRl9KJvau2Yix+FSmd0G5rhlbXdbo5HG7TcXh5D7MzQd6j5akl1A2X0Ks9Lr4wH8V&#10;6uQLMFddbHXNl3Y+qHuk1XG+tL9D7bxO2VdbqM895hdpdmUwW/OlfZRUwcClAJ+A3xfN+Ty3Ypkp&#10;lKgHu5KlkNKM4WnmZ4FDgcJaSsbRlBNcCvkMNvkGYWLtRhwsq8AbY2P47huv4YMzp3GgpgbFEZHI&#10;IQTlEATzDMxRasR9CYLi0VvO4xYZGiFb1xBrFyxD4pMLkWlujfHcfFzbdwAHq+uxztMP8TqGWK1H&#10;8DQwRgFbw6XMWzErjVJLc2W1E0As4TNcwOc5j+C0lSC5Ud8AnWywHmFjrNjXH6mLlmCLAaFSIJLX&#10;WUUIrOIxJFZZKSucYlMjlLJSKSeAlRJ2i1l55/CcW5bpo9LVC2UuntjOddv0dFHEfUvYyteM/zHn&#10;PbFmPjRjGbOdXLHTxw87YhMwUFOPj9++hnPHj6F+x1YUsDFdHhKOCncfwqkDqvkeNpjYstXPe8/f&#10;r4nXJl2O9YToOpEhK0OCdJWZLbbomyGd9y/W2RfBgSkIjFgHv4RsuKeWwIXw5ZxZw+X9GUjEauj+&#10;CDCcN6SMaBb4zWgW1IlmoIzHmZkCb0UNPFfUzgS6fhRwavf9Qth7hGZDolba+ZG/jDwpgUJfLRQq&#10;VcI3tQr+3BaQmIekVaVIz8xHmHcsnBaZYOn/+DO4GxL8cwtx9oUXcfvWTVx5+ypeffMNNdPJ6+fP&#10;4fyFi7h8UTM38nv33sWl115FU04uMmwdsJrPtXQj1/C5EeARANJYxjTvaivLDBVuhsu576RG98fe&#10;fZGUM4iVOZpspLFmzAbMYnT4uGA8Pgz17nao9bDHSEIoOkJ90B3pj5GYYDagDJCluxDNHk7YmxSL&#10;3YnROJSRhGOrMzARH4XxuEgMExCnEqNwIC0G+5IisJfHO56RgNEQX4KlBXr93HAgMRJ7EwmO4X4Y&#10;DvNDFyG01ZkNPxuCC9M0ORBYuewiVHa626vPNVZGKNBdgHLjpWxoGqGRwFVptAxFy55FCVWqs4D3&#10;TAetApVm+mhimipjXYIvYdHOHD0E0iFvF/TyePK9iZBar0BPT4FeNY9fa0dAo2qZjxprAp2NMWot&#10;CYHmeqiU81obocPJCq32YmXVRZWJDuq5XTOGkOcUC6hAIrdVyz6mOkpVzI90KdczLzL/cqOcm+DX&#10;aM1GNPMr3dgyzlGcYGSsp4JHgUNliRSr4jRAChxSDUwnkCjrRLKunvArwwLEkUhZFafVqOBQlhoo&#10;fEiyjRJLrALDptYi5OSvxorVkVi7IYGf16OkfBtS0oMRFumCrTtTUVW3DXVNWegfrsbRk0N4+ZW9&#10;2HeoG/XNucgrXI/tWauwdh2BLzkKySmx2LhpLQoKc1BYnIfK6nJ093ap8DPSVSzT4m3eoh1fuFp1&#10;I2/fka26Z7fvyEJwcBh8/AIIjiuxeesmFZ4mNT0RRaV5BNFeHDzOcx/fg6kju9E30Yvo1Ej4RXii&#10;uH4XOkZq0T5ch9aBejT31aOoNh8r1ichfW0csgrWoXOwGhN72zA4Vo/eoWpCbi1hrAyl5VnYs3cY&#10;//zjf8Jn09ClnE64/OxzCVPz1+jrH8GOnblqKjyZWF8gUICwvatffe7h9u6+Yd7PLtQ3yYwm4oHc&#10;qj4/Fhh29KKrswfd3b3o6elToWrKWGlWV9fijTfO4V//9d8gwwsFCCV/kk+B2I8++B66GtqR7h+G&#10;BFNbbDCzUYPiZUqxWgJig6UzXxIHFQNNxhqWsTIUK4k4lch4wxI7J+ziPjtZ+eYxTZFMPebujXpn&#10;D5SZ2KBcjw+cEVtbPHY3KyUtGArYzA+Aj9LXYDhX/9lgqK1MtGD4RXqw8vkiMNQUUDJ+R+BQC4YN&#10;1lZK5SamKqjqeMYqvD0wjPdeegkfX7mMv7h9E9+5dhXXXjyFs8ODOF5ejcHkNFQ5uRPA+MwSeip4&#10;v8oIWPmEsGwDE2zn+o2EpfzwKJzs7MbH587jtcm9yE1IRTzTpy7Vx+olOiptMfcVMCyzJhAynzIf&#10;cYGpObYTHNct00Pqs4uwxsgI+7KzcX14DB0ZK5FpZMKKWh/b9QmXxqaoZMtePPzKeYxiFsjFLHRL&#10;xRLJ/fL1DLCTx1n9zCKsI5T2JWXgaFYuCtzdsU5XDzsInQVUlbGxqvTFoUtiGe4i2G3l+7SG71WS&#10;jSOq12zC3RdeVtez0c8PqcznBl5nHiFZIgw0svHXam5HUJAwIaYKDBsJhnVULSWfBQxLja2xno26&#10;VDbqol2DEBSSgeVRG+GXmEvgKSOkVRMMawmGNapLWcEfQUxZ56ZhcLYeAkKtpgHuAT0CDAX4Zo41&#10;PV/yfwcwnLEWUgKF6ntKCYKT85G+qgSJcZvhZekF028shP7/+jYi3HzR29iKS2+ex80bN3GJz/cr&#10;b7yOs2z8KDC8eAHX3rqJu7clRM0tHN+zGztj4pDCRtMWPWOUEQwlmHWDoT711YFhE9/TRoJhLaEi&#10;X38xWtwdMBwdhEpngq2HLXqjAlDjaY9aLwf0EBCLCUFZ+gRDT0dMJURiJDoU+9ISMEFA7AjywRC/&#10;j8RGYiwuAiORyzES4Y89CWE4lBrDY9vxfdHh0h77EiJwKD0WewiHe5LCMREdiP7lHmj3ckR/oCfG&#10;IwPUukMp0dibEI7e5e7o9nNFX6AHen2c0Gwv+TZBmxPLURdrNNmaoMJwCUr0FqLCYDHKeS3VhDaB&#10;vnoCXr2VodqnxYHvCtPKvtXcJvBWw2WVuS4bibp8rwmBhL46B94Te0KaLfe1J3jZEZ64Xw9hedjf&#10;Fd2utgoWK4yWEhB5HFNdwqVmKbAoeamc3lbHeyZWxBqCbC1htcxwmSa0jbJGClTyHAoMeQ6BPAFE&#10;/i4KDLlegR8BvkHGWvJ3UhBIiFNWx2kJMDZwm0iNAZ0NftTs8YVz9RAY9g40YOeu1YiI8mah4Y7E&#10;5FCs35iM9BXhWLkmEhU1W9HeXUwVYHi8HoePD+DkC2MYm2pWFsRtO9MQE+eLwGBXyhMZmYnIzdup&#10;prBraKpDc2sTevt70NTShPzCAjXDycbNm5XTiVgMN27aStBqw/jEHtVVK/Mnp6ZloK6hDo3NDVgr&#10;zizJMcgtyMLwWB+OnjqowHDy8G70Tw4gLiOWYOiDkoZ89E21onu8hVBYh7bBFjT1NKKpowYdfQ0Y&#10;3dON3Yf7MLq7BT0ExMGxBgyONKCmPh9lFbvw6usv4Gf//hNCl+AWFHSJ/v0Xn6mJzSur6rFt+y4U&#10;FVcoq17nNBSKBAgFDMWKKCAoVkItFIr1sKn14XGFokeBYUdHt4LCTlYK0o0sHskS5Pr27bv47LNf&#10;z4Ch/Ek38s+Zx8sX3kbpzgIkuPgg1dwWW1lplBAKq6kaS0c+KA5sGQoY2vJhsubDaYt6W26zc0QV&#10;K+gqW2fU2LioOWrFQijhNsTLssrajq0ZJ7SxMtLELLQmGN63FnawcJofAB+lr8Fwrv6zwVBVMF9S&#10;cyugxwFD1Z0sFkN+L2GFJ44eXbEJuNDbj+9dvIRP7t7Gh7ev4/1b1/HRzWt4/83XcefQERzJzkeT&#10;fwgq+CxXWNqpLuRKHk8CQ7cFBGPPuk04VV2HF3v7cPvMGfzl7VvKiWpfWyfq16xHcVCoCj8jcw6L&#10;80mZpRUqbW1QyvwU8jfP4/F2mltjIz9nEO62eXrgdHs7Pjl9GuN5BciwskXiomXIXLAY2wiIhYZG&#10;yvNPxiwWEcokHEQpP+/S0cWWRUuQ+cQziP3mE1hFODuYX4w7u/ehMSkZqct0kPTEk9jw7AKUEA4r&#10;DSQmoRTo1igzt0Ihz5NNZRLiyqIS8NbYFA4Wl2ODgzM2Mn/5Mr+5DRt4Vo4KCpvZiFPjgvjsNhsL&#10;GLIyo2qpJr6n9Wa2yNM3J9SaId3CCXHeEQgOX4nA2C3wT86DZ7pmfKHWYvgfCYai2cfTzoAyVw/t&#10;Ow122u+/r9wJdfNB4HyaDYb3VakBw+QiRKTxGRFroV8yLBaYQfd/fAs2C3SxNXUlju89qAJaX792&#10;TYGggKFYDaU7+Rx188YtfPj+R3j73AX0VlUjw8UV6csMsEvfFNUGhDY2WCRUS6MCw+luP3n3/ohg&#10;2GIl3bjifGKMvGWL0OrphIPp8egJ8UFfuD9GCWUNBLF6T4Ih15UTjvIJP+2+bpiMj0BvaAAmCYUD&#10;EUFo9SfQJUZhIikWA5FBaCJEtfs6YzIuBPsSI1BpY4wdS5/gu2yEoXBfQmEYRqKWYziS5yEEDoYR&#10;poO9MBYbhL3JkUqHMuKwPy0aw+F+Ks2RzHgcSo5An58LOj3tMMl9DsYRTgmhfYTVMsPFyF/ypILC&#10;DkdL9DHv7a7WrN8M0UQo7HC1QYuzJeoIfCVGBEizZQQ/Qji/V9sRBJ3YsHJjGua9jp8rbAzQ5GJJ&#10;maPNzRojIZ6YYn7luPW8jkrTZQREwiAlkCmWwjorQw1oGixChTHhUL4TDisJgRL/sITQWGGqh17e&#10;6xZ7C8Ik4dREj2UkQc2a5aZYca3Z0CPsSVxEgcFWB+bJ3loDhyxXxcKoNA2Gyoo4DYZiTRSroYyf&#10;fEBzgFCrh8BwYKgNK1YlwNxSF0t1noSJ2VK4e9ogKSUE27My0NxegK6+Ui7zFCAOjNRinHA1OEr4&#10;6ipGQ0seATIK0bG+iE8MwY6d6wh4hSivlJiFOZD5jssqSvm9DCVlpcq5JCUtDcsDg9Ucydt3ZKsg&#10;0aIdO7MUGOayMB4ZG1FAuX3nZkJqMkrKCzCxexgnXjyC/Sf2KzAc5PeElUnw5QNWUJ2DvskO9E91&#10;oXWgEQNT/cqqePyFQ3j+zFE89/JB7Dk8iH7CYN8wr2FPO7p6alBQtBU1dcV45951fPr5Z3JLNFDI&#10;f59/DvzoRz/BseOnVDeySMLUdEx3HwsUylKAUKyG0q0s3ccChQKHGijsQnPb/bGEszUvGBI621ih&#10;STeyWAsLC4sVGI6OjuO73/1EeSN//rmGCuW/jDH8fz/8MU4efg6bUlch3t4dqwlxOaxEq+xcUc+K&#10;pI5gJ6FqJEZcpbGp8pKUUCDNbm5ocHYlCBIQrezRYuuKLkdPdNi58YEXS6NERLdDB6Gxx9oRXRb3&#10;LYUaYNJofgB8lL4Gw7n6zwZDrTVQgd8jK5r59SgwlNkSpIBqZGGl6U7WOKDUU9WEoRIDI2wX65q9&#10;E4azsnD77Fl8cOsG7t2+gffeuY17N1iRnjiBY02t6EpbhXIXX1RYuRAK7VnwW6DE2AyVBMPeqDi8&#10;WteEj18+jb+4fg3fv3cXH9y5iQ9u3sDt8xdw9ehxPF/fhMbIWOTw+RVP51LmQaCwhM9jsQ1b/d4+&#10;6E5MxoDEU123FqNFBbhx4hj+6u2reHFgEHmxcVjv6IL1pubYSDDcvJgVj4EBAdEEpRJ8mO9SMbfl&#10;EHZ3ED7XsjJfxXdkV1AIXuR7/MHpsxjMzsEKGzskL9HF6kWLsWPxEhQtZQUiVkPmo4rPUzkBsZCQ&#10;utnQEnnO3jiSlYfelExsYwOtSDXixInMAU1smDXzHrQYms8BQzM1zrCWauB7Wklw3L7MBJk6Zsh0&#10;8ERiUCKCI9chMGEH/FML4KUcTQQMq+FCKVCbBrGvEgxlppPZs58IFH6VYKg9xgPi+eeDwPmkBUOt&#10;PNMr4EWo9k4pRVBKIRIzipCWsA0+NgHQ+9NF0P2TbyPQzgUtpVW4/NqbuHf3HVy9ehVvnj+noFBZ&#10;Cy9dxMXLl3DzJsHwvQ9w5ugxlK5aQ4BnA0Wf7wd/3wZD/rZ6xmjW10eTocFXBoatBMM6cxOI80nu&#10;0oVo83DEqbUZOLYyBQczEnBkVTJGY0MwFkNFB6HagQ07KyN0LycExoai3c8Tg4TCnhB/tAZ4Egpj&#10;MJkci/6I5agnkLV6OxIMgzFB2BMgzNJ5WlnlBAJ3J4RikPV393J3dAV7oDvYE90hXhiOC8R4Qgjh&#10;0h9dBLHuUC8MSJdzzHLsS43CQYLhVFQAxrjvPkLnsbQYHKcmggmuBLEivWfR5+WII4TaI4TL0VAf&#10;tHvaYjDQHbsJl+Pcr8nZAvn6z6LcQhfdPixLCJo9zEdHgBs6l7uhJ9ATrT4OBEVCs7M5r5sA5WqB&#10;/iB3DIZ48D7ZEvb0UWa6FBWES4HMIoOFqLE2QDvBsplQWWq6BKUmS1BnR3izNeW5CIUE1lLjZaiz&#10;McW+mFAFh9Xm+qqrWbqXm21ZhhIKGymBPYHDZjvWnW5O6HDh+29rpYFBsSQS5lSX8ywwlAa5Gsso&#10;Fkhun625QKjVQ2BYVV0G/wAvPPXMt/DEE3+GhYufgKm5DsIjfbF5Wzoqa3aipmEnyqs3o6JmGz9n&#10;oaktHx09xRgaq8Pu/R2EozLkFW5Adu56VNXko7K6AFu3bUAsWw3h0ZFIyUjH1p07eIwqqgbRhD9r&#10;ewe4y3iaXbkYHp8iYLYjicCYkJqGTrb89x7cj47eTmTn78Sm7RtQ21SN3Qcn8NzpY9h3fD9G90+i&#10;c6gXoWyx2LrbY/3O9WgbbMbQXsLacCuG9gzhwHMH8dxLJ/D86eM4cGwC/WNt6BtqwuhUO8amOlFd&#10;m4sdWWvR3lmP//N//xLaOZGla1b02We/xT/8wz9hYHBUdSOX8EVvIPB1SvcxgVCgUDu+UMYWioWw&#10;sqZRweF9KOymvjwYtnf0qvGFMrawoaFJjS2sqqrBqVMvMC8/0DicCA3y79PPfoN///Rz/OVf/V+M&#10;9I4gLSgSSbYu2ErAK2HB1ODgjiZZEg5rCXZFrISKTFnosFJs8/fnSxaLtoDlbAHa82GVVoYtegiT&#10;XQTJVhtHtiRlejJrgos1OljRqGnuCJcChp0skDrYKulgpT8/AD5KX4PhXP1ng6F2TKHWIqipfO7H&#10;KvwifREYSiu3weo+GGrD1tTzeiVsyzZ9A6zhedo3bsCtM2fx8e27+M69e/jog/dw+fVXMVLfgDyC&#10;3zY+x7lmDqi2dGFBaE/gIdARvrL1jFDg4ILRzdvwxsQEPnjrCj4iGN66fQ3vEg4/vH2Hxz2D55pa&#10;UBUWhe3GVsgnGIoHciHhqYS/YbG1DeqXB+Jw9i5cGBzEW0cOE1JP4+O338L3797CzddexUvDo9hb&#10;Wo6+lWtQ6uaJzct0kMPKutxEvKIlWLUdj0dQdXRFb1w8BlevwUjWLuyrb8QtQuF3rr6FV/fsRS/L&#10;usGt29EWE4civltFenpQU9bxntSamrJysEQF35ESvodFBMDB6Hg0+wWqWV2qbR3RYO2gZoVp5/cO&#10;eSf5O7fyt5oPDGu5rVjfFOsX6SFV3wIrPJYjKSIDQXGbsDxxF/zSigiGBLLM+13ICvwUOImX8v11&#10;szUvFIrmgpfoEWDonFo+A4Yi7bFnA6FWc/f9zwRDr/QyQqFG8tk7qRDhvI+ZK4qQGLoSLrr20Pkf&#10;T8L0yYVIDY7Anv5hvHPjFt65cweXr1zGmxfO47Vzb+ICofDylSuqa/nmndt8Vm9jb18fNvA5zDRi&#10;A8PYAtXGfF8MNWDYpCdgaPiVgaFYkuoIBGKJEqeSWjsL7EuKwoHkGIxGBGIqPpwAF4FDqXGYJCBW&#10;EnJKrPTR5e+KoQh/NLjaoSfIF62+7qh2tlMWxOHYMMJkKPpDfNQYwr2J4RgN90c1980zWKSWo5EB&#10;OEiYGyOodRP+ugh/7YFuaFnuiv7oAIwnhaE7zBtlhLJKNyv0Rfqhh1zSTmjr8nfGZEwgdhM4h0O9&#10;MRbmgwOJoZgg8FUSvsoIaiNBnjhKiNwbH4IhwmZPgIva5xDXyX7tXvZ8jyUcjwGvk4CZGIYJAVWe&#10;uz/KHyME2cEoP3QGuqLRywa1rnzHPK14fe4EWFc0uVujxtZIOZfIsoSAmMfjVVrpocfPCb08X629&#10;idre5mGHVg97BcYFJgRXo6Wod7AgpAah28sJdbZ8d6lGccIhMGotfwKF0s3f5mKPPh/Cs4czmu01&#10;YKjC3ExbDLVgKFCouqC5XuIozlatBBmfBYOz9RAYpqSkwNLSHN/81jfwzLNPw8TUAO5sMUTFBCEt&#10;IwrbdmRiV94qQt9KagUKStajpGKTgsTewUocONKLfQd70N1Xjeq6XMKWgGE+snK2Ij45AX6BLJDS&#10;U1FcXkaY7EELgScxNR0mbB3by2DrnAL0D48jv7gMYVHR2LRtO6b27cf4nklU1VcTDLOQlbcDLZ1N&#10;OHB0L068fBSTB6fQ3NOO0roqhCfEwJg3LoIPck1bDYFxDL3jvegYIlh1NaF7oBN9Iz0YGOtG/2gH&#10;IbSDx+/jOVt4bauxcfNKHDi4Gz/+8T8pLPz0159rxu19/lt8RgB7//3vKM/izVsIyLVNaCHsicVQ&#10;unxbZ0kAUOt0MrsbubGlk4B4vytZC4UzXshzJMfu6uL2ljbVjZyfX6i6ke/efRc/+Yl4TIslUzyS&#10;Zfkb/NtPf4Erl6+jprASyd7BWGHvjhw7N1QSEBtENmyNWNpDQnHkmZshn63DEidHjK/IwAt5ORhI&#10;SEIuK6McAyM+iHboJEB2M323tcgO3VY26DInFLJCFXWz0OlmBdbFQqmTz43AoQb25oPA+TQ/GHYJ&#10;BM4Vz/U4khiLX1YaCJyr+Y87H8wp8T7MlYK8eTTf/jPbeY7/CM3kcfq7gkj5zLyoSkbE/LRKSAcu&#10;5xfTzlKLEmGSmj3ryWwwlIJqJtA1IbTFRsLNWGHLMl1sYwNxH8uGj85dxPcJhu/duI6P7t7BxZde&#10;RnN2LjLsnLFS15Kg5IIaczZwCIbVJtZsnZti5zIjrNU1QK7/cnTuysb5l07h3ru3ce3GVbxz9yZu&#10;vfUWjgwMoHbFSmyWaet0TZBrSIAjXJXwGRCLYT7zlO/ojO70TAJkM268/BL+8p07+Jj6SHTrBj6+&#10;8hbunDiJlxsaUekfgM26eijifasyt2Er3wZlhMMcfRNUuXpi99oNeJ3v653jJ/Hua6/ju4TTj995&#10;B+9cuYq7r76Od587hVcbm9AZHoFCIxkYz4KZ90u8i6WrXbqVa8xtUWlmx4adK2rYQKvg+1fDfEqI&#10;GpkDuZUSS6F4qaopDXktLXw3Jbh1PQFTPB1rmKaAYLh2iQGSjWyQ7huCuKiVWB63FcuT8+AngJNJ&#10;4CLUSRxDATOxEqpp8dIeDYZa695czQtfcyTHF80Gv/nOMVsyDZ52KrzfV9pjzNbjgKFXeoUKVSMw&#10;6J5eCrf0YnimFsE/KR9xGUVYvSIfER7RsH5SD/r/6wk48DnLXrMRLx89iQ/eeRfX3n4bFy5ewBvn&#10;zyk4FEh8m8/m21z/zvvv4vrVS2guyEOilSVWscEjsTFrjQj7fKaa9WTWD4pgODe4vNa6r/FMnvZO&#10;Vu+orJ8fBOdKOZ+wXmjkUjyTK030+VwTEFxs0e7pRLCxQK0D33UywUiIP/oCPFBOkCojfLV6OqA7&#10;wA21TiwDPAksHgQcV3s0ctkTRBgkWB5bmYQDKVEYCfNDr78bAcoEBXoLUWNniomoQJxYlayshu3+&#10;LmgLckMfgayPYDYYF4iJ1EgC4nIFheUuFmr9QOxyNPs7EUYtMRGznPAagQ5vBzQ4mSvr4RTTVDF/&#10;JSZLMMFzTkT4EchsUetoijZvewwEe6I/2J3yQAvXF5gsZl1piHHudzg9BrtTIjDA4wqAjiQEYyyZ&#10;oBgXgN5Ib3QEu6AjxBWjiYEYjPVjnp143bZocrVSauXnfOOFyDV4Bu08Vzevqd6Zv4W7DYaZN4Fo&#10;6abOJxgWmC5Dlb2pGkvZ6c3r4T1sdKR4r2utNZAuqjQzZPmijxYXO3R5uaBV7q8dy4lpaJTg2pVG&#10;egoQFUwKFJqzLDLWZzlpqNZJKCLxOC/VX8aGo5EabygOgRKqR2I6NpoSDNU6acBPeyVbsjBavHgx&#10;FixYAEM+fM7OTggJC0RwsB8Cg72Qmh6JTVtSsWlrKrZnpSO/aD0KitcRENepbuaRiUb0D9WivasM&#10;FdXZqKjKQW19EUorC7F24wYkpCRje3Y2uvv7FfB19PRzXTr0WaBZsAW8eVs2Glo6sGl7FqITEgmd&#10;ldh78BCBrhd5xfnYvmsbdhVmqdlODh7fh2MvHMXQnlFUNtUjjxVKfEYaDPlCufh6IqcsD30TA2gb&#10;aEddRz0KqooUWIpkfuXO/hZM7u3H7v2DzHslVq5Ows6szXjz3Kv491/8TEGXTH0nfwJfP/35L/HK&#10;q2+isKgM6zduU97IrQRAseqJhVA0GwwFArXdyFow1MDh/dlOtFD4KDBsnwZDme2kvLwSBQVFGB4e&#10;xV//9d+osDnyJxZDrfPJD374Ixw/cgo7V21GiqsP1tu7IcfKgS+uLR8ce9TyczELmp0GJtior4eN&#10;bDXkujjjUHYW3u7pxZ4tW5Fr54hdYnGwlbGE9gQnW/RaimzQZ6VZdkv3MSsbAcMeVlLdfG66qD9W&#10;V/JcGPt9NJ8V8FGab/9HaT6oe5Rmg9hsPU7ar0pzzztjYeT9/7LSdjtr9agp8ZpY6MwGwxmLISst&#10;sRo28JnKMzZD9fIgvNzSilsnT+Hyc8/jzMGDePuVV/DWiy9hpLQcq21dsU7PAuU2MiWjgwLDGlMb&#10;lBOEcg0EfPSwls9qXlw8Tk1O4N7N63jnNmGOFe6N8xcwUFWFjb7+SNE3xvqlfPa5T6mJJcq4v8Qg&#10;zOWzsJWVao6XlwLIg719eJeV9gd3b+NdguG7N67hw6tXcZFl1948NnjtHbF+yVK+U5asQAlwpoRU&#10;Y0vs1DVCLhtWTZGxOMhG7ttHj+O712/gLz76Dj58/wO8f/cdfHzrNm6cOoXnamvQEhqOPIJhhaER&#10;gU/GYhLsuKxnnuplfCDfQYnVKABdy/tVx99LzWjCeybTEt6PZUcg4D4ChgKNEtxWwLCacJ/Pa12j&#10;Y4IEc0ekBEQiKno1/OK3wy+1AD6ZhB4CoauA2qwA11owFKvhfKD2KM2FwC/SfPs/UoS4r0KPM8bQ&#10;WwuGGRLWpoTXUAzvlHwEJeUiOS0fq1OyEGgfAJNvLIDJt55GiIsn2qvrcfHVN3Dn5i1cuHBBdR+L&#10;tVDGFb7F5+vmjRu4efMm3r13F2efP4mClSsQb2SATQT7cjaeZIhBsyEBjXWyQKFMKTcDhA9InI/u&#10;WxK17+l8EPhITUcQEG9YZWmiKiR8i43E5tRHod4Swgnh1N5KeQZL12uFdHsSZFrdbFFjz/fc2QbN&#10;rg6EQ2fUOduizcsNE9EhOJwai6mYYHR4OKCNacT5osRwKeptTZWH8lFuH49cjkbCU5OvIyaSw7A/&#10;Mw6TBLTxpFCl/kg/9Ef5YV9GLLeHoy3AFQ3u1hjluoNpUej0dUK1vQmGCH1TBMkKSzbcjBZiLNQH&#10;g4EeKDZfhnzTRQomBeSq7I0JswQoZ74jJotQQTAcDvfBmAApobCbnzvDvBWIjiSGYDQ5BMOEwb4Y&#10;H/REe2MyIwK7VxJ2Y5me6Tr9nNDqbac+l1jpYNvSbykIHQonTPKaegJdsTsxFIdWxGM4MgDVjuYo&#10;4j2U5RjzO0SA7fR1QTPvZa2DOUpNmX+DZSpUTbGxDrJ1F/D6+LsSvuscrVBmbsD1uix39FBmqIti&#10;vaWoIBxq4yvK/NZlBjoqJqXMYtPH36LFyVbFnpRg5MophWWylNEChHXiAc3fXH5/Cd2jwPDZZxdi&#10;MQs6ExY6dnYOcHd3h7+/zH9sS1kjJi6EUJSGVWsSsHFzCnIL1qG4bDMhcAcqa3agsGQD163lui0o&#10;Kd+hLIYNTWUoLi/Ahm1bsHH7dtQ0NWFq/wEcOv4cOvsGERGbiGeX6sLA1BLpq9YR3Iqxct1GrNuy&#10;Be29vZg6cID71GNr9nZs2L4eOcW70DnQgb1HduPwc4fQOz5IMGxAaW09UlatxTJCjR5bPRnrVytL&#10;YlN3K+o7m1DX3kTobEJ5TQVqm2owOMZj7x3GwEgHduVtUV7UtXUV+Oij96fnHYaCLRnCJxbDv/v7&#10;H2BsfDe279ilLIb1hD6BQulKlvGEIhlnKEuBROk61kLhXIuh1lL4RdZCkVgi29t5nLoGFBWVqPGF&#10;J048h3/+5x8pxxP5044xFEeZ73/yfzDQOYgVYQlItHbFVls3FFo5qm6uKt5fCeKbz+UWIxOsNzbG&#10;WhY8BQH+eL62Ft85dhzPV9WiyDsAm1mJ5OgYo2ypEWpZgbbznnaxsuk1t1ZgKOphRSXdyLLUSkBj&#10;fgB8lL4Gw9+V9qvS3PP+PmA4V1oonA8MNd0h98FQBbsmGDZKmBY+R2V8tmp9AjG2eTuGduWjeet2&#10;VG7YgN2NTXhtbAIH2DDa6eKNrcYsDK2dVGB2aehIgGuZt7uIz+hWPWNstXFASXQcXhwexrsXL+CD&#10;a2/jE0LY3TfOYTffo82+fkhZpoethMMycxtNIGo+i+LwUWJlgx3M01pC2UonZzRk7cL1N87j43v3&#10;8P69d/DuTVbgb7yBscoq5AUFY5WuHjbrStgZtsLlWIRCmXklx8gc2/m+bGMjqzgqFnsbGnGXYPr9&#10;D7+jxpG9/957uH7uHKYaG1GZkIAcBzbG9AUMpRuHhTTVQNBrYN6a+e42mVijge+txCKUeyXBqhUY&#10;Mk3TNBSKdbCJ61tNrdDKc0voGgWG5hrP6Z16Rlilb4Fkey8khcQjLG49/BKz4ZdWTDCshMeKKrhM&#10;h6WROZJl7JwGDGv4/Wsw1EqNLeT98SYYemWUwodgGEC4jkktRFpKDtIj18Ld2AH6f/pNWDyzEBtS&#10;M/DcgSO4efVtXLl0Ga+89irOvv6acjyRbuQbbDC8e+cu7t29i1vXrmK8ox3rlvsj2UAPWXyuaqz4&#10;rvC3bZGgzJQsJSTRw1Ao+uOAocwEIo5i9aYaMBSoEKtUlYkh4UMH5ZQARxWhpYpQU2tJwLAmUEgo&#10;F2sTTTeogxWaXexUV3SdvTW6fd0IZ37o8XZBvXSPUnVW4pG7VI2na3Nm3eLrihYXG5SKd6+dCQbE&#10;6pcYjsEIscg5Y4TgtEccUAiLhwlW4qjS7GmvoK7L3wW744MxGR2IUaY/kBSO3QQ7DRguwtBydwWH&#10;dQ6mhFcTwpcjughxtfwuqneSxiWhy85IdSX3B3mgM9hdWQt7pQs5zAu90X4YTQ3FcHIwl4TE9FDs&#10;Xh2NfevisCcjEuPxgegOckWbnyNGYvxR5WSKTYv/HF3LXbA/PQpDPFY3wVDGSx7fkIYja5LQL1ZM&#10;P2cMRvpjfyqPlRKFUV6ndM3XODJPhotQSPATi20V72se4bDR3R69Qd5ocndAsYUh8o2XsdzRI6Qb&#10;sRFIEeQr+ftUiAjxZdxWzbK3x8cNe2PCMBDowzLPmL8jfzv+vmJtFGcjCYsjS/leRyiU7mgFhros&#10;6Ez5UFmxgLSxsYM9W8T29k4wZEvWzs4GqWkJ2LJ1PZJ5AQmkdwlpI+Fs2rvKUVa5HSlpIUjLDMX2&#10;rJUq7ItYC6tqCrFlx0ZkrFmDHbm5aOvpwd7DR3Dw2El09Q8hhK3qJxYswVIDE8QmpWP1hi1YtX4T&#10;ygkrk/v3Y2RqCkUVpdiStQ3rtq5DXmkuuoe6MHFgjHC4Bz2jg4S/LjR392HFhm1YpG+Kby9cirCE&#10;eNR3tKB7pB8Dk6OYOnwAk3v3YXRyAnsP7cOhE/sxOtFPoC1GakY8EmWQ7OQYfvjDH6qxe9J1rICL&#10;C5kn+cMPv6uCVQsYFhSWqW7kbglNIzEMCYQChVow1FoM50KhaPYYwxkA7Bx4AAhnJJbI5jYVu1Ac&#10;T2oJv5cvX8WvfvmpAlfxSBbJ368//Q3ev/sd1BfXItEzGKmWLthp48aHyZWVpx2qjC1QKVYMHz7k&#10;cfFoTkpCfUoq+gjr5yem8FdvXMC5kQk0pq9U8Qs3ikVlKR8eHVZWrHDbjEwJRtMgaG2rupUFLHpY&#10;MWslzijzA+Cj9DUY/q60X5Xmnvc/Agy1zifieCKSOZJbqFpDM5Tqs8Vuboc8F09scfXESgdnrCCc&#10;VadlYm9+ESY2bUepqzdb9VaoIBSKN3K9rR0a+CxK12qxkRlyDMxQ4OCGxtgUPN/WiTPjEzhFQLxw&#10;8CjeP/0azo9NojYxkY0ic2QT3qqt7ZWjRzX3l/F8VXb2yLeyxloDA6Swkm3LycfHb9/E33z8PXz3&#10;/ffxyQfv4+rLL6N67RokGhkiZcECNTNKpbXMhWyhVCqAyeNmE3RXGBgj08Yezdt24K3Tr+B7732I&#10;W9dv4b133sUbp55Hxbr1PI+FCt6db2zKFjwrZAE+XosEppYwM62EzRaqiWCokcYa2MK0LdxHwLCB&#10;4CDTXzXx/dSCocCBgKFMpVXKCn4TG9+ZBhZIdwtEUmQqy8fN8EnOh29mKbwJhe4rqqfBUONQIfJO&#10;EzCsJcB9DYZazQZD74wyBGSUIJRQmLGiHJmJWYj1jYfFAj0s/V9/AidjQ1QXluDq+Yv83W/g9ddf&#10;x0tnTuOls2dw5tVXFBjeZkNBnocP33kHF/lsVW7ZhAS+L2m6y1Qw8ho2nCRIcSt/Ywls3cbf9WEg&#10;1OoPB0OZW1gzb7A8VxqHBpmqTQBRKwUTsiR01FsZoMnGhO+3xNrT5/son/ns2pijyYGNPb73AiFi&#10;pRr090Snmx2BUMbCCYAQOo10UWEkcf30CJjGBBldFOotQrHxUjQ5WynrYpOTBH83Rhv37Q/wwBCh&#10;SAuRMjZPA3bm6CFM7Y8PwQtrkvHyujTsiQpEmSmhiXA17O+OI0mROJgUNjMecW9CKD8vVyAoXcwF&#10;xovUsWTbRHQA+sRymBiq1BrojtZgNwxK1zE1tSoKBzYmYGpNNAZTg9Af74/ecG+0+Dui2ccewzEB&#10;qHQ2w7pFf47OIDccXZeEwWhf1HsSgCO8MZUWiaH4IAzGEmQJinsIjjKOcSo5XONoQ4itdbZErvES&#10;FQpoT1IU2gPceUzWuSG+2J0SrZyAekK80RPohf4QPwyF+aPb21XNay0Wxgre42prQh/hvEliNob6&#10;42BKLGT2mgITHZTwvgvwN9hZ8t6zDKEabHk/rc2U97OsU2BozodQupPN+IBZsoC0Y4vXkgWwjo4+&#10;nJ1dkZmZjrXrViE0LBBuHjbw9XfAqrXxaGkvg8RAXLshHhkrI7B95yoUFm8jHGYjr2Ab1mxYhdUb&#10;N6K0uhpDLKwPHj+hLIYChuEx8Xhy4RIs1jFCeGwSVq7fjO278tAzNIT9R4+qpYDhjtwsguFa5Jbk&#10;oK23Fb0j3RieGib0jWFUgG/PAazbloMFOqb45rNLsTwyCjWtzRjZO4U9Rw/i2EvP4/Srr+GF0y/j&#10;+PMnMDo1gtKKQqxel4HImGBs3LQGr712Fr/4xS8gPcifkwgFDUU/+enP8TrBSWYvKSgsVU4nYi3s&#10;6h5QYKiFQpFYC7VQeL/7WCyF0oWs8Uqe3X0sUPhIMJSxig1NKCkpQ2lpOXp7+/HRRx8rcJW/6QXh&#10;8Lf4yb/+HJdeu4zc9VmIcfDBKltP5Ni6odrGBY2sqGpYAVbx9xxNTsXZmhq83teHN8bHcJmQ/t6b&#10;5/HXt+/inVdex/M9A5jKLcL4mk0YS0jlg+aPOj1DtLCSkwHuXaxAuywJgZbWaoxa9wwYSviaueD3&#10;u/Q1GP6utF+V5p739wHDuRWTcjwxfxgMVVBr6a5gZaMFQxlD1yjiMyQBmCsNJY6gPXKsnbHVwoGN&#10;EwdsEicp30B0xCSjOyyOrXlXlBFuaghKdWI5U3EQbVjJWLH1SzBkGZLF4xS4+qAhMQ0VyenIT0hG&#10;x9YsnO0dwRt9g2hOScNmXqfMkCKWwiqWeRWscEsJWaXMSw7BbAPBcD0bxXtqm/Dx5eu4/sY5vPL8&#10;C7h16RLefvk06tatQyqBcOXSZSjitVQxHzK9XhmvXeZilnmU82wdFRiusLVHT04e7rx6Dt+5+x5u&#10;XL2OO29fx+WXTqNp63ak8zo2ytzJfKfEGthGsGshtAocthCCBQzbBA5NNBJLoHQVCxi2Ms9iNVRg&#10;yOf4YTCU4Lma6fjWLFiMdMJ3hlcYEqIzEJy4Bb5pRfBZQdBZWT0DhjI/ssbTVsCw+mswnCOZK1mm&#10;wRMw9MssQ2B6CaJSi5DJZVLoevhZ+0H/z5+BydNPIDbQF5NDw7hL+Hvr6lWcfeUVPPfiCzj10ot4&#10;+ZWzaqyhAsM77+DDW7dxqH8AG0NCEaOjh/VsLBQSDGUeXIlZKNbCNiXCm8mssYUP6I8AhnwfZG5h&#10;LRjWCZwSDJWFUI1VM0CtiZHa1mRhhGYCWythsImw16DmAtYEa1ahVgiHMs9vtRnTET46Xe3V9HeN&#10;VtwuYxeZppmfZdlgoQHKeontZ0GgppTjha0Z4ZJ54HclS7GKGaDCeBkqTQmTcl5HprHnsVytlOPJ&#10;iYxYnFqRgNFgLzbWlqKUYNjpaoPdkQE4mhaF3QRDgcHdMUHKsriHIChexSVmSxUYjkf6YTzKH/0E&#10;Q+muli7sluVscBL6uqMIpbF+GE0PweEtydi9Nhadsd5oDXVFZ4gbOoI0y5H45SixN8DGZd9CB4Hy&#10;+IYUDBAMa9x5H0I90BPlhyZ/Z372UuMYxdmm0dtBdZULGA5F+qPWxRJZBovQ4uOMw6uSCZZBaJaY&#10;ieG+GEuKwO70WBxYmYQjq1OwPz1eOQb1B3ihxdkOlbyXlfwdGl1s0elLoCU07pUg46mx6CZIFpnL&#10;LCymaHd3RK+POzplLCihss/XHU0EyxrCYYO9lQYMbWxsYGVlBWM+gFYEQxsbB+izAF26RA9OTq5I&#10;ZGs7ISEenp4eMCHZ6+o/Aw9vWxSVbFcxEKtqc7BlWwayc9ZTG5C1awO27ViPdZvWYntODpo7ujG1&#10;/5CyFu4/chydfUOIik/Gs4t1sHiZEUKjE7Fu8zYUV1RjYt8+HDh2DK3d3QTKKmQX5GHt5nXYkZ+N&#10;upYGNHY2oXOwB6P79uLwqRdx6ORL2LSzQIHhEwt14RcWiYqGBgzv2Y3JQ/ux/8RxHDpxApN796Cj&#10;pwv5JXnIXJlKKJR5nINRVJyPO3du47cqBIziLQWF8vePP/h/2H/gMPLyi9X0dmIplFAyAm5a5xNt&#10;d7JYCwUKtd7IWkuhBgq7CYT3u4+1UNjeNfgAELaJ2vm5vRu1dQ3KWijeyJOTu/G///ffTOdKY82U&#10;PwnE/YN/+Bcc33cc62IzEG3hjI227ii0IRhaOaLF1okvpxVyWQF3RETihcoK3Dv1HD5mwfTJjev4&#10;mNf9vfffx4cspN4lJH7y6pv4y+dewDXme09iOmolTAIrOQEHgcFONhZE4p0sYWu0cCizoMwPgI/S&#10;12D4u9J+VZp73q8WDEVS2YjYeuV5BQxl2cznqcGIrVpDAhaBsMLWFeX2bqhy9kQxn9sCCcwuHvWO&#10;MvWbHap0TBRINrISFLCsIRTVmLFi4LNYSqDaucwY2whS6whIqyzskGllhx0+gehmQ2cvG5y1EeHY&#10;QqDK5Tmr+QzXsbyrZVmn5jRm/rMNjbDdyBg57p7YU16DiwePYayxBY2FhTg0MIC7L7+MoexsbHNy&#10;wmamldiHJaxQi/kcVRJSi3icQhkzycbYOmNz7PD0UTOvvEcwvH72Dbxw6CiuvHwGd868gsnSCmxl&#10;ubrV2ARV3KeZ71C7uY0GBI15j82sZ8BQWQ6VBVEjjcVQI+lWlmnwFBiaWCuAbBLnEwWGpsjT10P6&#10;UwuRQKhO9YtETOwKBCTtINyUwGdlFbxX1WrAkMCjBUPpRvZSYPj1GMPZEq9kAUMf3iN/wmFIehli&#10;CYbJcVmI8EmEs74dlv3Jt+FkZIBtqzNx5vnn8f477+LSxYs4c/YsTjx3EqdeeBGnz55R4w1v3biJ&#10;e7fv4L3rN9BVUIRUNioSFy1BtrGxarQ0CBjycyvVpkR4E/Fdnfv+/bHAcLbFUIGhCWGPDTt5nsRh&#10;QeblFY/VFktjSqaZM+Q+XEdgqzXWQRuBsJHfZb5j6Y4UL9lGK76jpgZs0BkoEJTtLYRCrZq5rkmW&#10;3LfZVt5tpplWPc9TK9PNmeoTUPVQrr8UZXpLCKq6yvJYa23I8sEcXV4O2BMdiOdXJuJEWgx6vR1R&#10;QTAsM1pMmNRDqxPrFw/CKYFLQsa0u9ugX0CLQNbI/cvNl6HG1hA9vs5o97JDF2FwODYQI1RbgAua&#10;/QhP4Z7oifZBH+HwwPoE7FsXj944P3SFeyjwG40PxFhCECaTQ1n/6mKr7hPoJBie3JSGkbhAtMg4&#10;w3BvtId4ol1C3RAKh+OClAd2pROvIdgTY/HBGIoKYBlogS06T3FphSNrUrE7LRZ90cvRHupDSHXh&#10;Of0wyevcmxmPvogA1Lnboc3TCTU2ElNVDxUEw3ZvZwxHLMeelGgFkAczE9ATRkAlKDe5iQOOLyE4&#10;GCNhyzERE4rdcRHoW878eTmj289dA4YWllYwZYEiYwxFRnwA9fUN8dRTT0NPzxB29g4ERGeVZtHi&#10;Bfj2t/+M6XSwacsqDI20YXi0XcUCFCjMK9iOXTkys4nMhrITtU2tGBybwvieAwTD53D4xPPo6B1E&#10;WHQ8lugawYwQGp2Yip25BahrbsGeQ4dw6PhJTOw9gPb+QeSXVyJtzXqs35GFsrpGlNU3or6zBwdO&#10;voxXLl7H8Rdfx5YdRVi0zBRPPqsD36AwFFVWo6mrByV1ddien4eNO3dgzaYNyFyzGkkpSYiOjkRU&#10;VASBN57QNYEf/OAH+OyzT1WoGmEuGcUnPbXf+8v/rcLQbM9ixdLQys/D6OgeIuxpuoUF7OS7AF9t&#10;QzsBuUVp9nzI951NNA4q2jGJ0g0tlkcVD3FanR0atbZ3obq+TgUDr62txbk33sS//vjfmMfP8Rmp&#10;8DNmUvTLz36jZjvprOtAgksAUoxtkGMpg3Bd2cKyR72NdJnZKDAsc3ZDa1wCjjU34xYLp0/eu4t3&#10;797Cnds38cF77+CTd9/Fd1iIvU94f72yHq3uASqGlnQlt7MSUmFqBOrM7we2nq1eSxlvKF3MGuj7&#10;Io9iCUEzFwrVPvOkfVw9DgB2sBUu0qThy8l1Go/lh4+hjdf4ZdROYPny0gCadp7KNp5fu+7Lagbu&#10;5pFKw/stMCjzOM+XRvRwZfNoaUPTPCCeY3aX8qOkBcb76wQUrVgRMG+2jmhledBsbUeAtEG9uQRo&#10;nh5fp8baWcxYHUX13L+G96vcxBxFfFZzjMzUeEOJAbeBELWV70COkycKXT2Qa2eLnQS/POkC5rNa&#10;zXPW8BxVVjYsSG1QbM0GlKU5ttvaoTAkCpUJqdjs6491nqwQtmzBG12d2Ju9E6Xe3thJKC0k2Fba&#10;2KGUx5H5lUXFlraEQztsNjBDdVAEXq5rwpsDwxgqKEZ+Sirat23Fm4MDeIXvYIWfP7ZKuBtegziV&#10;iGd3G69TJCDYNkfiXKJ1MGmmpOu5geV0g1gQCdYt5vaEQt5HHquOz1UlK3sJBRTPxnIsG4rx4WwM&#10;p2xDYGYxfAiDXjLbCAFNeQanEpDmgNt/NQnIacPUaD2b54Le4+qRYChzJYv4Wdu97p5aDt/MWgSu&#10;boRvaiWCk8sQl1qI6LBVcDNxgcm3FkH/z55ElLs3umsbcOn111XZep4Q+MKLL+PlF07j1TOv45Wz&#10;r+FNNsJv3bqD99+9h5N79/LZSEasjg7WLdVBmSGByEjjaS5DBqQBIOVvhzwHLIc0M588rPlgb750&#10;ovnSthEABdQE3mT2DZk3WAGdKeGLENYslj6CYgsBsYWfWyyM0Cr7yGeua+U+zQKSTN/AfUVq7mHp&#10;jjbSUfMaCwQqEBSYlGPKd2sew4bPti2vz47PP0FSu11ZFM2NZmCzkZ/rTfR5LF1UG8gUdMZoIAz1&#10;e7vgQFQIjiZEYiLIF+2O1tDOYay6rplXtT8/1zNPWtAUyQwkMj2djI+UcZJV8t3RQnkI1ztrVCdy&#10;sUILgbM9wFUB4560SIwnhGIgwk+NE9yTHIGjqxLVeMgKBzPs0H0arT5O2CthcbhthMA3GBmAgfAA&#10;9Ib6qlllppJlWxSGCHCT8WHYmxyNsZhg1DhZYePiJ1BkY0zYDMPB1ck4tDYVHSHeyLc1Qh1BdSgx&#10;DAPxIajwsMEOAnCewRLk6C1GoYkuis311fzWco6OIE/0Rvhj38oEjCSGo8bLHuW8ttbl7hiKDcZo&#10;ciT2rIjj9kSMJzGfcSHYnRo9DYYsbE1YuBrzQTRl4SNwaGBghKV8UEV6LGAM2EqWz8uWLcEzzzzB&#10;dYuQnpGA3v4m7N0/iKaWMhSV7ERu/lbs2LkZO7O2orKmBv0jE4S8gxjbvR/7Dh/H/iMn0NrVh6Dw&#10;aOiyZe3pF4hV6zejpLIGPYPDBMfncPKl0zh26kVMHjyC6qZ2rNi4FWu2ZaGwqh5F1Y2oIWwdeu4V&#10;vHb5Fk6+fA5bd5Zgsa4pnnh2Gdx9l2PTjmxs2ZWLxJWrsDwqCn7hwYhMjENieiqSU5ORnp6utGHd&#10;erz00kv4+c9/rrppP//tb0D2wq9Ihb/69W/x9s07ygIoYCjWQC0Yap1HtJY/+V5T36agsLqu9SEo&#10;FLUS+LTWRQFDiYEoFsjZQKhVS1snSqoq1AwxHe0duMuWpXgjSxeyQKuE4P4V8/kvP/4pLp5/CyU7&#10;ihFr64FME1sUWTujzt6NlZ6tqvgqZVo8IwvkmFkh29EZVZkr8CJh+INbMjfnbdyVmSY+uIf3bl3H&#10;mX17sae4HAMpK1Ft7arGOkkrtYPPhoBhFyuvR4HhbCjUQp4mJMyDMCb6GgxnSwNvXxUYiiSN1lI4&#10;33bRfAD4KP0hYPhF6iRoiTqsbVlBWKtxiM0CgTy+hGmRZQOvQdsd3STb+L2Oz6SMGRRHkiICpMSA&#10;22HIwpnP/U5TaSxZ8/k3RbahIQp5zysJg2I1FInFTsCwxMoK+ZaESZ5jJfffbOeCNXyHVjMPuT6+&#10;6MvMQFNkOAodHZDHc6muY56vjGColYSDkviDOSZWqPT0R3/GKrSnr8ROvwAkc3tOwHL0r1mL4ZUr&#10;UeriosJDVfK5k+sSIGxn3tsosQx+ERjKWENlLZwGwyYzO1bItmgw4X3hseosCMvURjbqY5aaINLB&#10;FzGRKxGWuhMBamxhLcFQuorvA9dcEPuvJm0+/7PAUD77ZNbAL7MOPskVCEspRVJKPiICUmCnY6VC&#10;1Fg+swTr41NxaGwSN65cUmB47vybePnl0zh7+lW8/sqbePWVN3Dh4mWWu3eZ5i2MtLZina834hY8&#10;i206umo6w2Y2xqXbWKCwjXWkgGG76kZ+PNibL53ooXTmXE6DoQBUHWFvBqwIY2LRayWwtZiboI1q&#10;NpMuZQONjPWVBApbTAl7BMQmSgNh05IxiSYGCvZmrIT8rAVFZT0kIIrFsc1S8sP9eQ4FhFQbwbGd&#10;4KjAVdbzfPVUHY9bS8hrJVAOeDhj0MsFXc52aCYs1nO/BtlfXY/RzDkVXHI/mWFEAFFNQ2dFEQpl&#10;DGSNWCllaWWiVE1VcVuljQnKrAxQZsl9CIot3g5ocrdVYXpqnfmOEhoHQr3VDC+l1gZsgC5Gi6c9&#10;RqOWK6eSQcJgP8Guy98d7T6u6A/ywWRcGPYnyzzS0TiUFq+6e8eig3lMa2xd+jRK7cywNy0Wh9ek&#10;4sCKRAzHh6KBx28N8sAgoXCQYFrr64gsMx3kGi5Fts4C5BIQ84yXocGdZWmQF6rdbNQ+oykRKn2N&#10;jwMqXK3RRaAdTYnEIAFzMCkUwynh6I8LRg8hsoP7KTA0Y2FizILmPhiaw8jYRFkIjdh60dc3mpYh&#10;0xhh8eJnsWjRkwgJ9SPEVOHo8Un0D7Yoh5Pc/G3YsHE1sndtJ0R1Y/eBI5jcdwjDE3uw5+BRBYf1&#10;LR1YHhoJM2t75Z2clVfEde1MsxsHjp7A8edfxvN8kQ6fegntfSNYuzUbKzdtR05pDfIr6lHV3MNt&#10;r+GNq3dw6swF7NhVhmX65nhqkS5cvPyQKlPtUTGEv+i0VGzYuQ3FBK3SqkoFW1u3EjRXr0FeTi5u&#10;3LiBzz7TzHby+W8+V8Al1rgf//Tf8fzLZ1FYUon8onLCXbcCQ5F0+2q7hWUpFkIBQlFdo3QjPxiz&#10;UJNWA4TKWkgo1IKheDd3dT6oto5ulFSU817mYc/u3fibv/7f+Hy6n1vAUMHhb36Lv/27H+DooRPY&#10;mLRadSOvNXNQYFht44h6GwfU8f5Ws6Iqs7BDLiuxjQSclc6u2NfWio9uvI3vffQ+Pv7oA3zy8Ye4&#10;+/YVTDY1YVdIBLJtXFFiLJPzEyb4LEhrVYEhK68vAsP7gHcfrubCmOhrMJwtDbj98cGQFcn0MWfS&#10;8r7Pn/Y+9H0ZfVVg2E5g06qNMNdCmBJPZoEdLRjOjFNkem33dCMBT+YbrrOSWQjslNdxASEpj8qV&#10;JZ/PfN5r8SIu5zGrmbaC11zDxpLAoYBiGcGwiMfL47Z8e1fkO7oj39kDOc4u2EFYzXNwRI6NNXLV&#10;ccxQTjis4FLGK2rGLIpseHw7FBhL0GwnVHr4odDDB1vsHLGGoLuR58l3cUWZmztB1A4lhqx4CAEC&#10;ex181zqn1UYw1HYdz3QhM41Wc8GwwcQa9UZWrCy5nvdIQtUU81rX6hkjxsAC0W7BiI5ZjdC0bASs&#10;KPsaDKf1WGCYXglPgqF3ahX8k8sQlVaK5MQshHnFwXKRkepG9ubvX5NbhHMvv4J3bt7A9RvX8Mrr&#10;r+Kl0y8rS+G5Ny8qa+H16zeU48mrz7+Aii1bkWJlibRFi1BoKDBH6OCylb/rbDBU77NA3DygJ5oL&#10;e4+T9iEwJCzJeD8BQ7HKtRDYWqkWgSsBRYKbWAQFsAQCpTtZLIYtVDM/KwCjBMwUnMmS6QXKBPJa&#10;rc1noFArZSGk2iwkj0wvMEnJth4nW6VWwqNYJJuMDTSWyWnIk3GLMmZRji+wKDAq1kaBTdV9zfXa&#10;c2jzIunEmikQrOBQgHBaykmGEkBUsEiJE0y5uR5KTXUIhwaotjVVU+eVWxmi2EJPzeIiU+fVyIww&#10;lkxnQXglNLZ5O6HDxxmdhDNZSjeuCuvj5oCeAA+MhC/HVGwo9oq1MyYU/YHekJiR2XoLUe1khUMr&#10;ktQ4w6mUaOzLiMcegqJY/kbEgSYtBiNJ4egO8eF52VC1MmLD1FA5mNQ6W6MjwB3VrjZo5HlHBAAJ&#10;k03L3RQoDhICR5LD0RLkiUovO9RLFzWhUCyJ5Y7mGjDUgKDpDBhqrYYmrBDFmmjOQl/gUT5bsCW6&#10;ZOlCPPnUN+DIjJeUZePQkXGMjnehvrEMuXnbkLkiFTuztqN/aJhgeBgjk3vRNzyOqf2HsffQMdQ0&#10;tiI8JhEOrh6IjEtCTmGp6l4Wy+LuA8dw5ORLePHsmzj6/Fl0DU5i3bZcZG7YQTCsQ0FlEyqbunHk&#10;+dcfBEMWgMsMzOAXHI6MteuRsW4DNmRlobi2Bj2jQxjbO4WWrg7kFeRj3bp1yEjPQENdPb7/iWaK&#10;Ofn7jVgNuRTo+j9//wOM796H3IISZTXUAJ1MezfMz5qxgQJ9An8Cg5U1zcpq+GD38WxnEw0QamdJ&#10;kSn0xIFFupO7ugiJs9TR2YMyQmwF9crZs/jXH/0Yv/71b5g/Td4ktxKu5pPv/SUGOgeQERSDODNn&#10;bLZ0QZGlEypYOdVZO6LGwh7lJjYoMbNRMyfssLZB9vIgvDQwjL+6cxuf3HsHH9y5gw/v3sadSxex&#10;m2C4yd0H63TNUGFsp8Y6SUU1HwjOlQI7PidaKNRC11wYE30NhrOlgbY/Nhi28p2WrijNcdkS57pH&#10;pRXNB4CP0lcFhhIsu5WSY4kk3qEKbcPjzwZDBYe8d+J8IUvZVs/96gloEvevxsKGsKaBRAlkXcEG&#10;UqUtv1vbEgolzI0lKo3MUENorCHQCRxWUJpp8tiQItQVyjzjbGCV2Tsjn0CXx2Pn8xnJZ4O5mI3l&#10;Kj43YpmrYf5qmPdanl/GO9bwXSslGJaZ8VwObiyYPVFGlVKFdk4olmPK+ElCRLUhj6FvokCwi3nR&#10;ql1AkEDwkOQ3nQcM63m+eiOK+9Xx+Sln3nKMjLFCwNDMHjE+UYiKW4+Q9ByCYfnXYDitxwLDjCqC&#10;YTXBsALBaWVISCtGfPgGeFn5wvBbi6H3508i2jcAA60deOvCRdy9cwsXr17CS6+cxstnz+DV197A&#10;hQuXcOnyZbz77rt458ZNHGD9uCE0HJn8HbfoS7gRPv/8bVv0CVnSYJgGQ/UO89mT8X/zgZ5oLuwp&#10;4JsnneihdPOAoTh8VFsYoMZy2hlErGfGuijTW4wKFbZGT3U1S1ewAJtYBJWVj6oXYBNIEwkQCozJ&#10;On7udrRRUtZBgU2xAgqwcbsAW7MpwZNgVycBm410FdANuDmh31Vm/JExybqoN9RDs3RpC0QKAHIp&#10;lkTZR7Y3EPhaLeWaeGyCnxxPC6xaqfOpPPFc3LdWxkla8BjcpvJtbqispmrJe6FEaKxhGnGEqZvu&#10;fq63YxnAZRXBsYbrqm1MUMF7Jl3SVQS1Kn6XafAkaHUjeanB0Qp1thYETZY/tuZoIiS28dq6vFzR&#10;7uGIZmdb1PK+yFhB6VIelykIqf5QP0wkhGM/wXA4NgRdId4YjArEVGo09hMYewM80ebljEZXNoyZ&#10;jxpnKwxx+1h8GGEyBkfWpWH/qkRMpccooDywOgm7M+KU5bDO1wmtIV4YT41Cf+RyNbZRgaEAoSEL&#10;O1kKAAoIai2HGmuiqQJFaxas4sG8dOkifPvbf6ocUbZuX43xyR4MDrcREndh9Zo0BIf4Y8OGdRga&#10;GVUWw6Hx3egdGlOWQ1FjWxcyVq+Hz/JQFbZmZ26h6nKe3HsU43uO4ODRF/HC6XM4eOI02vsmsGrT&#10;LoLeTuSXN6G4ug1VTb3KYvj6ldsKDLdnl2KpvjlMrRwQn5KB7bn52JFfiPLGRgzunsLeY4cxODGK&#10;XQV5WL12DTIzM7Fm9WrsnpzCv/zLv6hu5Bk4pH76i09x970P0dTWSejMJ9z1KJDTgqFI24WstRZW&#10;VDepcYayTistFIraBfhmgWE3j9fbN6zAcDYUitrau9QsMc2tLbh165ayaIq3tIDhpwRCLvDZr36N&#10;29fvoiqvDInuAUgyscdOG1c+FM586BxZAdopVRISBQyLWPHt4u/Xu2o93p7ai++8cQ5vHj+Bk7t3&#10;49Xjx3Hr1ddwqqcPBQGh2KRrjkpjW0KOreo+nguB80sDWzMgxWemnZWodv1sfQ2Gs6UBtq8KDLVw&#10;OF+a2ZoPAB+lrwoMtd2lqnIkpGklYCiSANDKgkipmUJkoLzE3eJ9lGnlZKxeLZf1hL16Ap7M4iOe&#10;+bXWdiy0CYxWYtWzYKXGQpn3uVotWUjzeKJKHrOCz3KFCUGRDaoqHqPaxoFiA8vSirJQsQHLTSSU&#10;BytQnrfWwkydV6QdD1nP963e0l7TOBMHMDu+k/YuqLZ1ZqHvzMrFDrXGrCSmAVBA8EEw5HVPW4y0&#10;UkGt5fO8FkNWNqY8HrfJNHhFhMIteoZIZkM5wsoV0YGJiIjfiqD0AoJh1ddgOK3HAUPPzEp48t4F&#10;iNNJZjmSpRvZNw02S6yh+ydPw3KRHjZnrsSx/ftZZt/AHTa2z7Gx/fJrr6ig1m+eu4A3z2tmPHn/&#10;vXt4681z6C6rRKKVLdboGSGfIFgv8M+GQivBUDzP5d1VYCjPCetded6V88cc0JsP9hTwzZNO9FC6&#10;R4BhJcGwxckabS62ainrSg2XoNxYR31uIhT1ujuhx8We7xwhSrpnZ6la4h0KQMo2iZVHeOwlBPVz&#10;nw4Ha7TLmEIbXtu0tU+sf43TYFhjoINqg2WqG3vExx1DBCcByTpCoXQjCwxK93WrdG9PfxZLoqiF&#10;x2hXEE1QFYgk+M0FQ2VBpOoJjgK4kl9Zyvc66WKW79Tsa6oy5nexNnJ/rZWx0YbvP8FZrIrK4ihL&#10;glkjoU+8qMvlHnA5001NIGzgdUjcQYkzWMm8qXiR1lzH66iW/BBoVbxBHkeCWQvs1RMgWwiOrYS/&#10;eldbVDgwvSPLQR/e/xAf5YHc7u2CVk8ntV+FnRm6g70xkRiOgyuTCI8Jyup4aFWyklgfJwiVIgFF&#10;Acb9KxKxOzUGgxEB98FQuo61FkNzwoAZZSlOKSxopQtZZEG4MGErfdGiBfj2E3/GNIbYuGkl+gdb&#10;0dpejU2bVyMwyBt2/NHT0lIIi6Oq61jGFw6MTioHFJF4JW8ncPkHh8M3MAzbsvMIhpMYmzqMkYmD&#10;2L3/BI6ePIvJA8+hvm0QK9ZnKTDMK9OAYWVjDw6efAWvX76NkwRIsRgKGBqxwI1PzUB+aQXT1aJz&#10;eBh7jh3F4NQ49y1GQmoyIqIiERMTjW3btuHVs6/gV7+SsXv3wVAshj/6yc9w9vVzKORxsgmt0o0s&#10;YCiWQq0E9sQyKGAolkIZXyhgqLUWasFQC4daMJTjdBMIeygBQ+lO7ub6nu5BpY72XtTXN6OwuBiD&#10;g4P4+OOPVTeyQKHkUAuGP/3Xf8crL7yCnSs2IM7WDZlmDsi1dUWVnQvq7V35sDpSfIhsXVBp5YgS&#10;VnL5LIR2b9yKS8zDawM8d14Bardsw0RdAy4dPIw3uK45LhlZhqxAjWwgc7FK1/Gjuo8f1H2o0gKX&#10;aDaIafXHAUMBuYelycNcuJs/7Www1KZ5cL/7mg8AlVhgz9X8ADhHkk6l1cKdWPU0mg19X0bzgp4C&#10;Qw1symet1fBRUlNriXg8sU5opP3+oP6oYMj9mnkfRAKEMsZOYzm0UmqhJICzWA41MChWQy4lALBM&#10;Mm9ljgZ+F8n8y3U8Tj0hr4Fll5KFjbLmVXObEu+DQKFYGGvU52lrn6QRQOSzrCDL3I6FvzX3ITDy&#10;/NJtLN6i1RYiM6Zjq5wVqoBhLder8zKdgGGjBQtznrfObHrWEr57dVYSOsqWebNHA8FRoFDmNlbX&#10;LHBIIOwQKKQ03smPAkMCAvM/A4Z8fgUI63nfZMaUah43R4JaL9NDnKElIhx8ERmWibDkbARmFMM/&#10;swpemTWqW1QLXKK5IKaVFsJma750X6XknJLHGTAUqJP1Cu4elPZ6voy+zJR4WjD0Ihh6Z1YgKKMM&#10;yasIhgnbsdwxDOZPGimLoZ+DCxoqKvDmG6+qmUxu3r2J81cv45Vzb+D1i+dx4dIlzYwnb7+Fe4TG&#10;s0eOonL1BiTpm2GbjiHKCIQNBgQ3fUKNkYSnkd99Fhjy2Wris9dMEPpdoKfV3HQzaQUE50oLhlYa&#10;MGyyZ9nm4YCJyECMhvmpafBk2rYOL0d0+7qg08tJxRcck7FywX7odLbluyShbXQVDEoQ7GozAz77&#10;RsrKVmnC9QSubjcHDPq4oZdLgcM2W5YpBCWtVVEATqyOVWKVJIh1ONlgKtgXo34eKm0t1wkYSpd2&#10;naEuGgmCYmWUpUg5yBCu2giGzdLdLOu4FBCU46suZl6nLEXSDa2smzynsnRyWSMAyGuR9Nouc7F2&#10;Vhvp8DOPqfKqya84toilUVlYldWR6QlmzRLgW6yG6j7oqzQSgLpGzkPwk4DSMvWgihUpYEgolG3a&#10;z7XMWzmPVc57WEmgrCBYVvC45fxcyuNKgOtinq/U2hhVhETpnm4gwIvKmbaEUF/twDKGv1kPmazD&#10;3x3NPs4KFvv5e7b5u6GZv+NgTCD2pscRICPQF+qHMenWTpp2PlGeyHwYDQmH8lljNbRU4wr19PSx&#10;ePFSLFy4GEuWLKOW4Nlnn4Gu3lL4B3gjJ3crunubUF1bhGTSphXp2YQXl5KSjAGCoTibiJVQwFDG&#10;GQokipdyUXk1/ILD4Obtj607c9E7OI7x3UcUGI7vPoZ9h17AyO6jqGroRsbancggHOaWNqGwsg3l&#10;9T3Yf/zMjPNJdl4ldFgILtEzQXBENLILi1FG2OkdH0fP2ChyCYWxqUmIiItBeGQEoqKiUFNdjXvv&#10;vKugUCR/4pUs4/f+6Uf/Sjg9hO3ZuSgqqyLsdSkrn1gJBfRmg590HUtXssChLAUU50KhFgyVpVCA&#10;cGAUvf0jCgz7ZNkzhL5eglpnP+rrWlBcXK66kU+cOIG//du/xa9//WsFhpI3AUN+xT/8n3/E7qFJ&#10;rI1MRryFEzZYOqOQYFhDNQgcinXC2pktGSeCoQMfFnsUW9ujMyoee7bsRHvmamzy8sUW30A0rliH&#10;Y1X1eKWxDUOpK/hQ2aPOeDoszQPw92jNhrH5Qe6+/hhgOBvaZmv29gfB7w/To6BwXuh7hDSBak3V&#10;Z+0x5gO9R2k+oPujiXnRhqK5H/pifjj8Y4Kh7CszfojUeDpCjtY7V1kO+V17Di0YKjiUcYaEwwZL&#10;QhG/izRQeP/7zHoCn2ZKufsSgKvlsRUY8thKTCPA2EQYbeCzL+lkfQ3hT7x8Z8SCW6tqVqgzcMi0&#10;GjjUSnMcGf/YZGlD2THvdqz8rHk9hD+eX3UPa699Ro8GQ5FA4WxpupApHlPiOm5bpo+URXqIMrVH&#10;uEcIIqLXITQtH4EryjSznWRUazQNXAqSpiFstrRANlfzpf0qNV8eBAK/bNpHyUNrDfwS8srQxDAM&#10;X1GK1JVFiAlZCWdDJ+j9+WJYLNRDWkwsdrOuuXb9Cm7fvYG3b13Dxbev4rULmmnwLl6+hCtvXcWd&#10;O7dw+9oV7G3vxHb/UKzQMUWxEZ8xQmGTPoHGyBjS0/KQxZDPkzz3Kui1wN0fIIlXOFutVDOfZYEn&#10;sYIJ2PT6uOJAUiT2p0RhjPAwEOaDkcgA7E2OUOtGIwLQ4mGHqaggHCFIjAZ6o9XRCuUGEj9wqfIW&#10;7vFwxFCAJ7q8nFEnY/IILDIl3qC/B0aWe6FHps+zlYadscZaR3BSFksuy3iccuNlaCMY9nu7ot3F&#10;RkFWqd5iFbam2nCZsjKqrmJKdWET6Bq5r7IKcp2yEnIpnsw14s3MbeKx3O1spzygZeykgKCcTyyF&#10;omoeQ9LKelEtIVQ8qutkf25TYyUFXgUO+VkBJe+ZwLTqbjYnOBKum8QBhutlnGY1gViWtcyvBA6f&#10;Kwka/pCYFzUTCVXDe1LF44sVsYLHlwDWAogCjBK3UICxnvdeuqlr7SVagilKCaNlvN+1MvcyYbHe&#10;iY1cwqpsE+ujWBWLLAnYno4YCPdHu68rKrit2d0eA8u971sMDQyNVWgaHR09LF2qqyDw6aefxTPP&#10;LMCTTz6Fb37z2/jWt56gvoVFixbC3cMFq9dkoLKqCJ3dDQSZAkTyIdHRXQQdQmNqagpGxiYVGI5O&#10;7UPP4KiCQ/kscFhSWQu/oDA4uHpi/ZYd6Bu6D4YTe47hwJGXMLb3OGqa+5C+ZjsyCYb55S1fCIZP&#10;L9SFh28AcopL0dzdqyyGhdVVCI2Lhl9IEMJjoxUYSkzGocEh/OAf/lEuX4GXOJ4IGH5KAPvuX/w1&#10;uvuHFBiWV9UpT2Kx9s0GQy34iYWwvqlzBgrluxYIJb02pE1H9+C8YDgwOIb+/lH0940oj+SK8lrk&#10;5hagqaVZxbv6yU9+ovIo7Pop6VAmZvnlv3+GD26/j/aqZqT5hSHVwgFbLB1RYu1CGBQolKU4oRAO&#10;rTRwWGXtgDIbzbipasJ4vpsX1pnbYLO1Ewo8l6MjIR171m/GQEw86myc2NKyeiww1AKYQJlAXq+l&#10;lZIW1GbrazD8Ggy1kn1ng6F44Ip3rkgFbBYxf7PPJRVkA88nFkJlJWQ+a3lPRXXcVkdYfECyjvvN&#10;lYqFSGn21YCdSHk/T3+WbdXmEqzXFFWUgGEFK2eRfFbjC2dJHUMskjzefSunzBFthVaCYQvBsEXA&#10;kN811yMWQFbM6loFFqc1DYRfCgz5jMs5tWC4ZakB4gUMrVwQ4hODsPjNCMkoRsCKSoLhNBT+FwVD&#10;ZQmco/nyIHqstPPoccDQM60MvmkliF5RgqTkHQh0i4D5s0ZY+idPwtPaEaU5eTjz0gu4+84N3Lxz&#10;HVeuv6UshjI/8pvUVULhzVs38P577+DSq2fQvH0nVrLcXrvAEJUEwwYDVsqsg1uNjPj7G/J5MHkA&#10;DOVZEav4VwWG0n0rQCXj6wQM+/zdcDAtBv3hvugO8UJPmLeK7TcuM4LEhxAUfdHu54wDyVE4uSIJ&#10;B+IjMEI4LNZfjPylz6Dfxw3HUmLxHLcdTInGCOFDnC/aPRzULCYT4QEKJpvtLVCst4jP7VIFUy38&#10;Lta2MkJhvswPbEX4c7JSXbVFPHbe0mdRsOxZFOksVBCnxgkSosQ7Wbp+BeoEHCv0l6htbQQlCYXT&#10;bGeODhc7ntMLowG8HrFYEjolKLcaW8i0AqhyLImpqMZUEq4qjXRQaUhJiByeT8Er02ktnAKGYjXU&#10;di9rxGNNW17l2NqxixLMW+YhniuJGzlXEjuygb+1Nh6kBKwXVfN30kJitYjQqGY5kW52EUFbglRL&#10;t3QVt8lnNabRylRZH6X7WtZXME+lFgZo4j3pZCOgQU1JqLFOynEUGGq6io0IgzoqduETTzyp5k9+&#10;9tlFCgyfeELA8Al8+9tPqrRubm5IT09GUXEe2tob0Nffhrr6ckRFhyowNDDQQ2ZGJsYmd6vYhQKC&#10;AobaeIbijCIOJ64EFEs7JzUdXt/wBNOJtfAQ9h06hedefB2HTp5BU+cwUldvRcb6nSiqaiMYtqCi&#10;oXteMHyGhaGXXyBKa+rQMzKGxu5urN2+DYHR4YhNSUT66pWE10hCayqOHTuGf1dhan6Dzz79lGCo&#10;iWL475/+Gucvv4XK2gZkEdCq65sVFIrzicCeFgi1n7VgKBLr4XxQ2NVL6OuR8YnzWwz7qaHBcTW+&#10;sLKiDnm5hehi3t955x3V1S1/qhuZUCjLf/3RT/DGi6+hcFM2Elx8kWluhx0WLJwIgXUSroZSYChL&#10;WUfVylgpW3u2FOxR5eSOSoJhiaMniqxdUcgKpMrFB23+wWj19FXjsqRymg8AHyUthAn09bAi7LOy&#10;Rr+1TJf3MNR9DYZfg6FWsq8CIzkfK8D2ecBQLIdzz6VxSNF0n9ZLlzABqZqVqYI5HvcBMb0W+rSS&#10;dQJ784HhTBqul+3VIqbVgmElf/cKSkLNSBd03YwkT9yX1yLSBJ/W5FfUamGjJOMmlUc11zWZa6BY&#10;xg02T0NhKxtljwOGdXzGBY6lC7zEwAwblhgiapE+ohy8ERKYhNCkHQhaUQ6/FTWqG/m/Khh+Edj9&#10;oZrvfJ7iaTwfBM4jL4JhcGY5ElaWIDJiDZzNXaH7zQVY8iffRnxwGMb6B3D16gXcunMNV69dwkVC&#10;oYwxfINQKDOdXL92DffuvYt3797EiakJ7IyIRupSI2xbTHAw5HNgKGBoxGdAn8+CISWf74OhWAw1&#10;nvjzw97jaD4wbOFxmwRApDuYQCRdxrsTw9ET6oX2YA90hXujN9ofneFeaAtyR1eIp9q2PzUKB1Ki&#10;FPztjQlBof4iAt1C7I4IVFB4KDUaB2SmjoxYNcdxh78LugPcMBEdiN1RQWrsYh5BTxw6xLq4JyoY&#10;42H+aPOwR50D6wV/V5V2IMgLDc5WyupYb8/8cr9WB0vVhS0wKRY56cYuJ8gV8vzF5BABtDamaxe5&#10;2aHLywmDBMMeT2c0O/IdIzTK2D/p5q7kvnLtojqBQukCpxpt+c7x+E3iYCLWRJ5nxrlG0nKpsRRq&#10;YFABpdZCyPUChGI5lPXaqUHnqpEQOK/4m4jqCY+aEEICmhoJJIo1UU1pZ8VySiyt/P2UlZHf6ynt&#10;dvksUxpWGhN0KemyljQimbKw3dVBzXpSb80yT/bn+RQYylzJErdw4cIlCgBN+RCGhUcgKSkFCQlJ&#10;CA+PhI+PP4HQA8HBoUhOTsbGTeuRk7sTxSW5ympYVp6PyMhgGJNILXixK1aswvDIhBpjKDAoXsnS&#10;lSyexzLGcMW6TSpcjYmlrYpjODA6han9R6e9kl/Gmdcu49SZc2jrHUPKqs3I3LATZXWdCgxljOF8&#10;YPgsW8oBoRGobW5D5+Cwcj5Zt2M7tuRkoaS6AoVlJUhJS1XjCy9duoRPf/krNbZQLIZkLhXH8Ec/&#10;+TkOHTvJYxYir6iUwNemoFCshrPBcLbziVgLRVowlPWSVsBQHFW6+0YfCYYKDnuHlcVQwLC2pgml&#10;JRXYvXsP/uqv/krlTf5k7KOAoeTz7//2H7FncApr4zIRZ++JNQTDbPFAtnTij62BQZGAoUBivUjG&#10;HNo5oNzCGlWExAYXTzS7+vJBIBSacZt0QTu4qTA3Ml2ZVMzzAeCj1MEKSgBKxukJ5Akc9lh8bTGc&#10;ra/B8GHJvo8NhiJulzmEJdamdKXKwP0aYxZqPI4COpZBWmm7eWfEvAowCuyJ5oKhfJ6BQsKm0gNw&#10;KE4olEqv6ZaWpeyrBcNaPncy/k/ATayBqluc74OCQqZp5PFV4W9qoq5fwFBrLdSAIb9PQ+HvBEPu&#10;r/LN+1FsYIo1i/URukAP0e6BCAnLREhaDpavqiQY1v3XBkMeWzuOcLbmy4PocdLOXPMsPQ4Y+qZV&#10;IHxlFeJT8+HnEQ3TRcbQ+cbTsNIxwM4NG/HyqVO4ffsart24jItXzuHc5Qt4k0D45rlzqq65ffMm&#10;3rv3Di6+/ipaS4qRbueElYTCIj0r/obye0vXsRGfA33VRdmgwFC6lVnGTIPhV9mV3GZlrhw9BGrE&#10;YaLN0wGTBMOJ5DAMxC3HYEIQ+qmWUHfU+TsSEL0xkhCMsYQQDejFBGFvbCjBcAmKDZcoSNwr3rME&#10;u6HY5diTHo3B6AC0+Dqhi+nHYwKxJz4UzS42KDRYjA53BxxIiMDzq1NwJC0Ok3EhmIgLVlbLI5nx&#10;hNQwDIX7YSTCH/sTI3AiIwGHEiJxOD4Cw8s9UWttzEbRErVsd7NHp7s9WgmE4jks1kaJP1jjYI42&#10;dzs1z7KAn3gWiyNNKfcTlRssU8coYn4kLE2ToyX6fd3QR3WKt6/RMgWR4lSjnGvEQsnfSguBzbZ8&#10;r63NlHWx3HAZqphWjTkkGCoR3JQD0WNKygmN9/S0eJx6rhdrosxFL+CnBUaRbFfrLUVMI7An+4k1&#10;kseqMpL4jSYKNGV7ow3LLaZX+0geud+0xdAIhkbGyjooSk5OxcTEJC5cuMiH+jJOnz6D8fEJ1Nc3&#10;IDt7F7KysrjcgS1bN6iYhZs2r+FyFXx83QmG+rCxsUJ6ega6ewdmLITidSxgKN/rmjtVuJpFywxg&#10;wMJMLIay7eCx53Hg6CkcO3Uap1+7gBMvvY6O/nEkr9yowLC8gWBY1azC1ew/cXoaDN9EVl6FxmK4&#10;WHcaDFtR39bBtFXILStFW183xvZMobO3B5u3bkFDQwO+/8n38ZvPfzMzxlD0i1/9Cj/45x9jaGwS&#10;m7dnoai0krDXOQ2FD44bFDCcPb5QHE/ku0Ch1gFF0ggYfpHFULqSe7itWyySLV2qK7mmuh6vvvoq&#10;fvzjH6t8fU4JHspMJ8wyvv/dv0RHTSuS/SMRb+OK9WY2yLGwQ4WlI39owiABsYbLGTC0dUG9HZf2&#10;zppJ/3nPpbu4w8kLXXaeaCUctvM47QTDZls7tFgS9iytCVgPA+CjNdtx44vHG34Nhl+DoVay71ww&#10;lJh+AoYqsDPXCVQpsKK055N4bzINXDMlgKgcMCg11o7Pn4I982nNgj4tFIoU+LGinJtGvss2LRhW&#10;GbOFzmMqD2aqalryuYHPfqOcn0uNRzLfLYE1YxbOrOwF5DShZphvptfAHAtrbq9nmaumGZP7ra5V&#10;oFDrfKJxHvpSYMhrkK5rAcMCguGqRfoIXqCPaM8whEatRmhGAYLWVMNvZf3XYDhLMv3ffBCokUCj&#10;BhxlnuSAtHLErChHdNw2OFh6YfGfP4Nl33gCQe6eaKiuxpUrl/DuvTu4fv0KLl+9gHMXz6su5DfP&#10;vYkrrEPv3r6NOzdv4OTBfchOS0WsnhE2LTVlJa2JF9vKZ6JFPQsyvk2CRxMS+b2Nv7eAoTz/XykY&#10;WhMMrfnMmxuiysIIvYS3QwSyvRkxGCYADiYGYyApWAOGfo4YiA/EvhVxCvaq7E1V8Oap6CA+f4tR&#10;bLwMk5GBGA72Qa2zFbrDfTAcH4y2QDdUu1mjO9gDE/EEx6QINLnaMP1S9Pi4YF9COMbF2SUyABOx&#10;wZhKCMMY4bA31AfdQZ6q+3qSMCmweDQjHsfS43GCGgvzR52dKUp4HHGI2R8XjkNJker8TS7WqHPk&#10;e+dui14eYzyGx1vugUbmS7a1utqijeogTIpVUSyJ2cueRr4Rj+Vhj/GI5RgK8kazs7UGGHltFYRJ&#10;6WKuoAQKVVgfSiyLYmEs4/YivUUKJKvN9TETH5HQ9UAX8vRSwd+05n4WCczNBAtXnzXdzAJyDQT6&#10;RmuWfTyOjFesMSHwMp1MZVjHdLJO7T+9bLViGWcs3eEs8/iM1VACjgKEddy30Zx1pvV0uBoTFn7S&#10;/futb31DOZZs3LgBZ8+exl/99V/g5z//CX70o3/Gxx9/hGPHjqCoqAB1dTXq8yuvnMHuPeOob6hG&#10;WXkR1q9fjfj4GCQlJSAnJ5tA1Ke6kQUGB8f2oKt/FG3dQ9i0LQ9efqF4li1bI3NrrNm4Ff2jk9hP&#10;MNx75DmlI4TDfUdfQGPHADLWbsPGHYWEvQEUVTZjV1EN076IM29exfEXX8XO/FIYsNX11IKl8Fke&#10;oix9FbUNqKxrRGt3D6b27cWJ50+hf3AABUWFOHHyFH78rz/BZwQt+fvs1wQvfvzVp7/G1Wt3UN/U&#10;ge1Z+SitqFcgKKAnMKi1GAr0KWshQbCeMNfQ2q3U2Naj1NTO7TKDSScBsnsQ7QKF4lxCEBT1EAr7&#10;CIf9AyPo6R1Eb+8Q4bCP4N2EosJSdHb24MbN28yfxloofxJ0W779209+wVbnJZRuyUWiqz9Sreyx&#10;gxAncQorLO1Y4Unkd1c023mgwc4dBQTmXH2+/F4BGAmPRYurJwr0ZMyCLR8OO3QTGvvsXNFpKd1c&#10;ViwgLNFha40Own0nC6L5AO6LNBfctN9/X3Wby3R7Vg/NqvK7pGBuGgznAuLsNHM1N/3sY35ZPQCP&#10;v0PzAaBIvJPFitBsaKJimol3cTvvhZrBRCy6Ks2jpfFEFgDlfbOyUfpjzXyihcjfW4Sz+Y6rBdK5&#10;mi+tWNhU2BZ+ni0ZbycSi51WYlGb7RSiBUDt59nbFGDN2V9UQ5BTks8ERo2V8cHjiiQPDfztpBt5&#10;Nrw1zYG7GXGbGkc5S6rrkNu+LBjWC2QyL5V8XrYt0UPaYkNEGNohPiAZ0QnbEbGiDCErquGfUQuv&#10;aQgTr2QlgSR+nw+mNOPwHga4P4q0gMbPcp75zv9VS87tnSaqgHd6Ge+NxgtZk7capmHeksvgnVqO&#10;8IwSZKwuRHhIBkwXm+Op//mnMF6wBGszM3H40EHcIvjdvHkTVy5cxFuXL+HihXO4fPmyMq5cvfo2&#10;7r17D+/fuo2B2hqsdvdA2hId5BuwYmf53MJ3vNXQmEtjNBtJ2BV+nvYg1jQm5ZknOIr38CzAm625&#10;3sfa/efT7O0zYGhrqRxBVDw/SyOMEIZeXJeOAxLOhBA3mURoSwxFe6A76n0dMCBWwLQodIcQjN1Y&#10;tvg5YyjEFyXmesg3XoL+IC/0B3qh2tEcvRE+6I/yU/MOtzBdb5iPAsPhCH+UWukTwiS9J/YT5uRY&#10;MquInG8qOQKtTF9mz/z6yhRvyzEYFYAOAqaMbxwI8cAIYXGc62rsjZG99Nto97TDodQoHM2Mw76U&#10;CIzE+KM/3FtZLY+sTcapLSswwWPLMdr8XTBJ+Dy+Ohkn16bgyIoEBbilFrrIN1yIDubjEK9xIiYA&#10;3Txfq4eNmpe5nXBbxjwX6TxD2CMUmklIHj30ezthgvegydkCu5iXnGVPInvJt1BosAA11oZqhhVx&#10;rpHYjzI7i3QzN/GzWGplqcYlSjevdGFLCBxLQ1Sa8tj8LrEkVTc2AVPGRWrVZMN6wo6NXP5usr2B&#10;x5Lu9TYHKzZcDdQ5ZB/l3MNzq/Pz95a5r2sMeWwjiT+pWSeNDhlSIM+EAkNDYwPoG+jiqaeexDPP&#10;PIXQ0GBUVVfg2PHDuHiRD/iVC3jt9TMYGx9CNdf39nbj1VfP4r333sXt2zf58J/D+fNv4vTplxQw&#10;7tu3B0ePHsapF19SYwzF4aSjZwS1jV0oqWjE1p2FCAiJxRJ9UxiZ3e9KFiCc2H8U4/uO4MDxF/j9&#10;ebT3jWHVpiys316A2pY+lNW2o7yujdD4PF5+/SKOPn8G23OLocsC89vPLFRjDHMKilFFKKxtbEHP&#10;wCAOHj6C4ydPoLu3B7X1dTh3/iJ++SsZVyhXrwHD3xK8fvazX+LYyZdRXFaL7NwSFZ9QuoO1XcOP&#10;C4atEpNQQtAQCrumoXA+MOzpHUBHRxdqaupQUlKGkdFxfPjxJ8wf88X8STalG1nmZ/m7v/snnDr0&#10;HHamrUWcrSvSzayxw9ycYGitYq7VWTvxIXFQFsNKa2dkG1miwNYZ46kr8XJ2IfpCo5BnKK0rsaoQ&#10;AJm+x8ZxBhzaLcxVt0IrWxD/VcBQ0y09HURbrZfQMg+mm6u5kKcFvdl50n6frbnpZx/zy2o+AHyU&#10;5gKhVqoyEGhQXUxSOZg/Fhjel1g1Nfv8/w0M50KhSAuGD4jHmAtwj9YXg6H2u+q+nee4kof5wFA0&#10;G+7uS2NNfEjc9mXBsM5ILAjmKCdErFu0DHGLDBBu6oqYwHREJGQhbEU5AlfUwC+9hvCjgbGvwbAS&#10;ngoKHwRDj4wKuKu8SZzHanimlMMvtQzRmUXIXLELQd5RMHpaH0v+9Ntwt7JFaX4+XnzpRdy8ewfX&#10;b9zC5fOX8faVKwoMpQv5InX9xk0VAePSq6+iYcdOrLS1x9plMh6Ov5+EqJkGQ62UEwqfNYHCuVD3&#10;KM0GwtngN59mb9eCocxGInAiYCiA0ePpiH0xoRiPCFCAJ8A0EOqDVm9H1LuzoRnqhdGYQHT6i+OC&#10;FSHKET1+rig0Wopc/YVqTOBEdBB6Aj0U4A1E+isgHCLcCeBJ17B4OZdaGiBHf4EaS7gvORJtvs5q&#10;PuLxhBClziAP1HnYcumO0fhgAl4gusO80cX1/aGeGObn0QhfVNoYYseib6LNww77eeyphGDmz5/n&#10;88dwXACm0qMxlUHITY/CMI/bG+mHnnAfTBIe92fGYn9GLA4QJsVCWWlnhALjxej0dcRBBYbLef2e&#10;2MP9DqdEYh/TdPCai3WeRZXJMgWGDdZGGAv0xIH4UAwsd0O9ExtqNgaE/wUoNV2KamsDVJnrK89q&#10;NV2ftQkqxRHETDNvswCgONwU6y9R3dmlJjrKklrM+1litAzlPIeMeayU9PyN6mU8ozidWGhCAWmc&#10;XAzVug6CoYy/lPBAAoySVkCzSQJqU2121mixkrKKxzAVpyMBQj4D0vDgsp1l9AwYyhzI3/rWnytZ&#10;caeIiFCsW7dGWQgFBisqS7Bp8zokJyeo9dXVlRgZGVIQuH//Xg0InjqJF144hSNHDilAfOFlzZzH&#10;4nRSXd+OvKJq5BZWEdwqERmXBn0TK+ibWmHF2g0YYJo9h09idM8hDE8dIPidUlZBmflk1cYsrNwg&#10;4wRbFRjWt/URGk/hpdcuaMAwr0SB4beeXggPv+UKDGsamlWA6uHxCRw9fgL7Dx5Ea3sbBoYG8dF3&#10;viuXraBL9OvPxev3t/iHf/wnBYK78koVHIqlUDs38uOAodZaKGAo1sIvAsPeviGC9gBaWtpQUVGl&#10;4PDkyVP4+x/+UAOF/Cf6lHQocPjhB9/HQHs/VofGIc7KCassbJDFCr/Qgi0EW0e2TJz4csqUOmbY&#10;pm+ODYbmqAgIxpnKOny8+yAObtyCbALh1qX6KNRna8WSLSBLO8KDFWQ8SwcrNQUs5mYPQd+XkRaO&#10;tKA1G5h+H83udpaZVb7scSXNbMjTgt7sfbXfZ2tu+tnH/LKaC39fpLlAOFtaMJSlwJsW7r4MGKrt&#10;lNbqqKyH3G++tKL54OtRmhf2Hkdfg+Es/XHAsNHKCiU8b/qTCxC+QA/hNl6ICl2B0OQsBGaWwW9F&#10;NbxngeDXYPgwGHo+AIa8N8ybd0qZCmodv6IIqclb4WrtjaXfWAjDJxYgISQcY6xPJEbhtdu3cfnq&#10;27hw7iKuXr6My5cuKIuhxC189717qiv50OgotsfEIJVAuE1Puv0s0Mxlm0CgsSw1aqFaTf5jwVDF&#10;9qPEqULGz4k1qsPFFh0e9mh0tCLoWKHZzVbjAOLA59DTjjDnhjZ32c5yhWnbXe1QZLgUBQaLMBzi&#10;i2MyDjCd0EUoa/ZxRDdh7nBmPA5lxGlC3kQuRwWBKkdvITp9nFUX8VhsEIYJYhOJoRghBMrnvjBf&#10;9VmsiCPxhE0CpoDhQLi3AsMRfq8geG1f9A2CoS2BNABdAS7oXO6MwUhfjCWHYDQlHLtXxODA2iTs&#10;XUEATA7HQAzThXihLdAVbctdlDONeGFXO5ggz3Ah2rztsUfywWOMRPgRXMMOiwOIAAD/9ElEQVRx&#10;KDUSh5iPYQJvlZkOKglvlYTDJt6T3VEBOE7A3JsQit3SBS7Tz8k8ygTpduaryspAjb+U7uZ23q9G&#10;O3PU2/FeOlkrz+tamY+ZAFhsqkNgJgDamqip9XYRQHcu/jbyCdwFVL7OQgWMEky7Qay8hExxohE1&#10;8Jidbg5qfKUWNsXLvN3ZBs0y+wrTd7s6odPRDi3W4gQnM+owD/IMTKvVctoreeHCZ/HUU0/gySe/&#10;BT29ZQgI8MXKlZnYtm0Ldu3KwvbtW5GSkgg3Nxe1XVdXRzmYODs7wsPDDd7entzHjzAZprqRZd/i&#10;4kIMj42rKfDauvuxLbsQawl4AoWVtW1ISFmjwFDH0Azpq9bNWAzH9h5WOnjiRRw6KTOfjCFz3Tbl&#10;mZxTXIu80npUN3Vh8sAJvPDKOQWGWQVlMCLYPL1YB75BYcgvLkNdUytaO3swsYfQeuw4JqYmVQgY&#10;sRz+8If/LJetAUP++5z6Nenw3fc+UoGqcwvK1dhBrWfx43Yla6FQay3s7BshGI7MC4Z9/eKAMoDG&#10;xmYFhp2d3bj61jX8+y9+OZNH6eaWXu9fkQzfunQD1btKkeoRgFRC4GZbZxTY2KPY0hZl5ppxhuU2&#10;rthubIWNZjbY7OiK1hWrcWlsAn/z6us4UlTCfeyRtmAJNi7W5YNqiVojvvRcthIUO40t0GthjV5L&#10;6weA78tKC0da0JoNTL+XBAyp2VAo0DZv2lnSppsLerPzpP0+W3PTzz7ml9V8APgozQbB2dJCnAYK&#10;xeon6R8HDDXpFFxOT6/1RfvMB1+P0ryw9zj6Ggxn6Q8HQ3WNBMN8NgISn1qIsGUmiHINRkTkWgSn&#10;5BAKCT0rCHoSqkZE4PkaDOeAIaXpRq6Am4wtZN68mcYvtQSh6SWIT89BZEgqLHSsseTPn4WdjhGy&#10;1m3ES6eex41bt3D5+nWcu3gJb7z5Ji5z+dbVyyzH38LN27fw0Xc+wuXzb6KluAhpzs7I1DNEIX/j&#10;BiNztBIMVUDr/0QwVHBoyfXiiGAhwxIk6LI+JEC18to1N4DMglIj07tRNdbGGqAhMEogbIlZKLOg&#10;SBzDCoERU12MhvjhxbXpeHnzShxdkYAqB1MFlGPRhL7YYAwGe6PT1wXFZrrIWvwkmgmcEvrmyKok&#10;ZbkTCOwj8I3FB2Nvmkz7RuBKjcK4hMohpPUS6AbDvDBECRyKxVDgqYsAOsFztHk7KDAcTwjCnowo&#10;TGVG4/DGVBxan4yhxGD0EPb6ov2Vx3Wzv5OCQ7GCyphJAcNsvafR6G6FUabpDfHAeNxy7E0KVefq&#10;X+6OQarO1pjXuwylRovRyGubivTHoZRIpgtTQDnA43UHuGKU+R0M9kSVtSEKDMXRxl4TrifUD0Mh&#10;PpiKC1XOO+Jc0xXgDukm7+ZyNGq5GhfZRCCvdWSZQEgXEK+0MkIeAbGUQNrgwPLQVab/NFIe23X2&#10;5ujwdEQbIb2CUFlotAR1MguKl/NM2J8ed4KhiwPaHAiLhMMGcVIx14wx1IxFNNaA4bPPPg1DQ324&#10;ujojJiaKQLgV1dVVBJUKZGdnqynkfH19lIOKjEF8+umnCZJPKT355JN44gkJZfMttVywYAGsra2x&#10;auVKtHV0oYvgU1BaiQ1bdmHHrhLVndzRM4rk9HVYrGeCJXwxUlesQe+QQOQJTE57Jh89dRpHTpxW&#10;aVet34mVMvNJUS1yCmtQXtOCockDOP7iKwogZYyhsYUNlhoYIzQyDqWVNWhsJdh19RIM9+EIwXBs&#10;YhztnR1s1V3BZ4RA6UYW4NJa5H7xq0/xyqtvoqC4SoGhFgYFDrVQ+DhgqB1bqKyF/aMEwkeDYX//&#10;kALD6upaTE7uxsff/R4++1z8kDV/Cl6Z1x//6Bd46fhpbE9dhzhrF2RY2GOnnTPKqFJLexQaW6PG&#10;3h1DUSkYTV+DgXWbMJi1Cye7uvDO2bP4HluwL/b2ojwxCTk+AShw9kSlvRvqLZ3QYs6HjoAoU3L1&#10;mFqh2/T+mL7HkRaOtKA1G5j+MGkcWrTQNn+a+5oLeaK5edJ+n6256Wcf88tqPgB8lLQgOFcCgLLU&#10;gtsMFH5pMOT1WVgxrUhrKXz07CfzwdejNC/sPY6+BsNZ+sPBsJm/scywslPfCAkLliHS2A6xfrEI&#10;j9mIoNQC+GSWwZ1g6LaiWgOHhLGvwfALwJDbvDKq4JdejsC0IkSmFyEmbjM87QOg96QuDJ9eimBX&#10;T3Q1NOLyhQu4e+8eLr79Nt68dBlvnD+Pi5cu4grL2qtvXVFDrT744D08f+ggcjPSEcdnaKOhCarM&#10;CFW6JuhkHdjBdRLUWistFP5HgmGHpQwh0gKiOEUQNIw1nrfS/Sndy5pZTGTeYE1sPon518C0Ev9P&#10;xsaprmhur6YGAzzxXGYSTm/IVI4i1famKCCk1DqYK3iptTVDtY2xsi7uWPBtBZz7E8JxYo1mrN8Q&#10;IatBuqyDPDARF6IsiUMR/qo7uz/YSwFT73JXJQG1Cks9ZC3VgKF0LTfLvoS9ScLcZEoYdmfGYN+a&#10;BExmRKMnyg8dAm3hPsohRqCwP8offdxvgKp1Mke2zlOod7EgeHqje7kL9iSHYX9aBLr8ndHsYYN+&#10;7tfIdGUEwwL9Z3k9RhhiXofDvRWwDnLZE+TGPPvgQEoEAdALRSbSzb4AXQRiCR6+JzFM452dFIE9&#10;TDOVHE6QDcU487yHELw/PUY54Mh4TOlmF+/sIxlx6A30QImFnlK9Ixv/7nYaBxvCdbu3E/Pgh+FQ&#10;X2XdLTLXQaOrDQYJoAKYYqFtcxaPbVs0O1ij0cZShbWRGVjKDXUoXVQa6mnAULyIQ0KCsH79WuU0&#10;UsyWTWlpKdLT0hEUFARHRycYGpiocDY6OjrQ1dXFsmXLsHTpUiWZDUVg8Rvf+Ab+9E//FAYGBkjj&#10;vjV1jYS4BmzNykVuYSW6+sax58BJ9A/vUWD4zFIDLGTLKyVzNeFpRIWrEe05eBxHTr6k5kzu7B3D&#10;xi252Lg1HyUVzQoOC0vr0DkwPj0O8TlsyylSTiy6RmaIiEtCWVUtmtu70N7dh/HdGouhgOHw6Aje&#10;//ADBVqfkQo/VV6+mnF8//pvP8eRoyfV2EItGAoEChhKd/K8YEgYnA8MtdZC5XQi1kIBQ16fFgpn&#10;g+HAoCyHFRjW1TXg2LET+Nu/+3v8mmAo3dvav88//y3+/m//CftH9mJ1SCyija2wksqxdkSlnQvK&#10;LR344Fmj3tUPxzdm4RrPf3vvAdw8eRLvnHsT33vnDj6+extXz7yEA+1tOFBRhb07cjCSmIkenxB0&#10;2nqg3dQeHQKH4h1qaErQIyCyIn8ciWVP4KjTjKDFSvZBaNJORzd73ZfTbGiTwnO+NLOlSa/VlwdD&#10;0Xxpv6zEI3s+AHyUtCA4V7PBUPtdq3beY+22R0m7j/Iup7TWw/nSih4Er/m9kbWaF/YeR/OCIQGJ&#10;93s+PZz2i8Bw2oI2I37nbzIX4B6tOWBoLFD4eGDYyGM08Pl/CODmAJ5GfzgYtrBRXGNqja0sSxOW&#10;GCLWxhOxgSkIi9uK5QQbH4HCTGoFIey/IhhS853/q5bXI8DQI53bCIX+vHdhGQWIS89HeEgmbPRs&#10;seTPnoG1jgky4xJxcHIKN65dxzvvvYdL167h/NWrOH/5Ei5duYxLFwmHVy7h9q0bePf2Dezt7cam&#10;4EAk6+gii2VrnbElmnUM0UUwnA2F/yFgaMbt4qHKz1ow7LQyR7slPxMSZIy5wKGEzZHZPiRen/KI&#10;JQiqWUIknI4sTfU1gbEJkTK7iATIVrOYEAx7PJ1wIC5czYoyGRGAeltT1Y1aaqqr8eyV4NFMJ5/z&#10;dZ9Fs6M1DiVFKevi/tRodPq7ocTKAHXOlmjxskeTiw3qnSwJP9ZocbXVeBMT/qTruNPbHuUEoNyl&#10;T3K9Nbq9HQifrCe4foig10dQ6wj1xGBcEPYQEDVdyWEYIAxKPEbpPp4kpI3GBhNIAwhUlsg1eBaN&#10;LpYYIkD2BbnjQHoUphJD0Oplhwau7ycEyvkrLHSRq/M0Kqz0lINKp68TOv2c0B/mib4QD+wm5B1b&#10;GY8Bppfu6exlz6CD8CZd6XsSw5WVsJ8aiPZX4yfHmF4gVvIozj5DMcvVUllNeV+OrkrEcIQfKu1N&#10;UE4YFRDsIRgLKA+G+WI34froykQFkd1cX2JtiDaB5ejlanxolT1/Y3exKDoQbG0gczerINn83SpN&#10;DJTKDHQ1YLhydTq2bd+MvLwcbNmyCUlJiQgOCYYlKxSZBUWAcJmEltE3gQVhwYyFnp6enpKRsbHm&#10;u76+sh4+++yzcHFxwerVqwlZ+SqQdWlVHSFpWAWuFtjr7p9AUtpaLFxmiMUszBLTVxKm+jEyuR8T&#10;ew9jct8RBYh7Dz6n0m7elo91m3JQXN6EnIJqbN6ejwYC2hQBUsYlbs7KV2FvFukYwCcgGLvyixQY&#10;dvUNYmhsAvsPHMLQyDDOvHIW//iDf7w/bu/Tz5XjiUyT/Mn3/xpDw+PYkV2Iiuom1YUsQCggOFsC&#10;hAKNotlAKA4nWqeTh6yFA2PoIQiqMDXT0oLh4NAYurp6VTdyU1MLLl26gp/+9Kcz8Qunp3DGv//s&#10;U3x07xO0VTQh3SsImZaO2GbhgApHN1QTDKusnFBm7oByGxcMxqfhdHUDbh48hE+uXsHHd27hvXdu&#10;4eOP38cHd2/hHguv986cxa2pvTi8dRcf8ih0OfmgwYAvob45uk2t0Gki8QjnsRpOg99cPZROKy0o&#10;snK+D12PB4ezgU1beM6X7lHS7v9VSJ1DrpGS79IVpA1P8+V0Hwb/IzQfFIra+VvLXMkCYhJYVwGZ&#10;ufmDQPcFuj/P8u+WgKGcT+3H77PPOZ/m7i96FBiKxFqnBUP1nZoLcI/WfTAUEKw2NEYVNRsG55Ps&#10;K+fRzHSikRbcZG5jFWZnDuBpND8YqjA9szR7m7p2HlfNlcxj1BtZotLYGhuXmSBRzwrJnmGIjViN&#10;0PgsNbev/8oaeKyogSthxy2DsKeFstmaDW2/r+Y77qM03/6P0HxQ97jQOt8xBAx9UjVgKFAo4Wkk&#10;rbeMx0wtQWBaIRLWlCA2ZTu83cNh+JQeFvzJt+Fp44ja4hK8/NxzuHv7rnI6ufTW27hw5QouXL2E&#10;K1cv48rlK3iLZe8H797FxVfOoCl7J1L4zK/R00eeHgFLxhbqGVGGLM80XchSrkkZp4XCxwHD+aSF&#10;vi+jdguWrcojldBIyXRyat5imbvXRI8QaMDn24ifNVPE1RsRBE0MeR5j5agoEpiUsYoSJFrGKMq8&#10;yCIJQC1d0srRwlxjedSOiZNQL7JOwsVMhi/HnoQwZRGUrtNiMx0Um+gQ+gQimW7aGlljaaxUbcm8&#10;WBFQbWWsnQnPyaUNAdbaCLVc1+jEd47w1uRhjSonczQR2nrDvRUI9oZ6o4vgJB7QbT4Cc67oCXBH&#10;X6An6uwIXWJp4z59Aa4YYXoZXyjOJz3LXZnWWYFhn78LGh3NkLP0CQWIA4Hu6CIUilVRwLA32B2H&#10;Mgh0KREKJnfpPYMdS55Es6sNjqTHKXgTmBNnm3pCbJ2PPeE1EBOE0H4CoXhzD8t3GQ9JiO1Y7oYR&#10;sZxG+hMKjVHA+9PLfEgIHxmTuTs5AifWp+EgoXIfQbI7WCawMEAzr1EcfoZjAlX3/KG0OOyJD0e3&#10;vwfKxaHF2gQ9vu7YHRWC8bDlKuC1AkMJNbNlywZERkbA2dkJRkYEtsWL1fzIixYsgy4BztjIAiZs&#10;5ZiZWar5lA2n51aW6fRkKdPpGRgYw8fHD5mZK7F163bk5BWiprFVBbQemTiA/YefVxLYS0xdgwWE&#10;zUXLjJCcsYogNYjRif0YnzqIyT2HsXsfwfDASQwM78H2rGJkZG7Bhk252Ly1ADtzStFMcBMwFIvh&#10;ll2F0CcYPr1omXI+ETCU8YUChoOjYwS+EUzt2Y3rN2/gpz//mQItscUJHMrfT3/2C1y89BYqKmuR&#10;V1ih4hJqprF70FI4Fwy1FsLZ4Wm03cjasYUKCgfHCYNj84JhR2cv6uqbUF5eicHBYbz//oeagNu/&#10;FY8Y4PPPNF3J//LDn+Ls828gb20Wkh28sdnBEwW2rqiyc1bT3VVbOnDpjGIuCx08UBEahdGCQlx5&#10;4RS+e+8uvvOdD/Cd736AT773IT5+5zbePnUKJ+ob0ZOYgUY3fzRZOaNe3xLtRhIaRmYseURXskAQ&#10;K7m5mjct1aOFy+n9NDD1GGDI/bT734fLx7PkaSHuq5A6h1ybyh8L2f/OYMjts2FMAG4uAD5KjwOG&#10;knZmP36fDYHz6aH9qa8ODC0eAkPRf2UwrNQzQ76uOdYQDONM7RHnG4Po6A0ITshBEAHIP1Mb2Fos&#10;YgSlPxDUHqn5jvsozbf/IzQf1P2hYCj7S3xCn1nWwhkwzJR7VoYImf5uRT7CI1bB3twNS7+xAPpP&#10;L0J8aDiGentw+eJ53LnzDm7cuI3LV95mHXIZFy6dx6Url3Dj+g1C4T28f/MmTo6PIjsqApl8jrbr&#10;GqJMX+N53KHmRTacGVv4nwmG0oWsupHngGGDCSGPcNhoaqQk30X1xvpc6vNdZp4tWY4RKgUSmwiP&#10;NYa6aDDnPgRFCZMiVkaRWBNViBVrvjP8LGFU6gTyCHsyRlHG3rW62aGeICkwKGPoKs0kTqAAIYGS&#10;x9RYLLkvVWuhj3or5otA2DStRsJmvcCjuR5qrAiTBKMyCx3kmSxGiaUeKgl9lYTISgKkOHdU2/G9&#10;tuP7y/M32IssCJ0GqDTVUcDZ4WlHYHRRlsN+mfFFwuQQAKeiAjApsOZhi2LDRaixMcTgLDDs9HdC&#10;N/cToJQxj+Ick0WA3LnoSTQ4mONgcpRyzBGrXjWhscyR5Y2nLUYSQ1R3dxehsJXAKFbEqdQINf6x&#10;ypn1IGGvJ8QLpTzeLoNFyotb5q+WrueR+GDVDd0d5kUA9kEL85FlskgdezAmQAUZn5Iu66QoTCWE&#10;E1y9UWFriipe80AI4TeR62NCMRIaoAHDktICNZ3dkiWL8M1v/jn1DfzZn/05vv3tp7BksS5B0QKm&#10;JtYwMrSgzGHEAkng0NzcUoGhnp6BmmPZy4vAsnkriopKUFxcirqGZjXGUOZIHhrfh6l9x2fAMCFl&#10;NZ5dYqCshtKVLF2te/YfIwwex+FjL+DEqTPUKwTFw8gtqERaxiYkpqxDKpcS7qZrYFx5Lkt38o68&#10;EhiaWeHZpXpq/uWSimr0Do6gb2gUAyNjaG5pxZFjR/EXf/WX+OzXEvRFA4UaOPwt/u7vf4BDh49j&#10;V04ByiobVKBqCUwtVkOBQulOng8MZwOhdB/P7kKebS3sHZpQc0H3ExD7BjWAKN3J4pFc39CC4pJy&#10;VFZW48SJ5/D3zIv8/fa3v2bmuJRQOlz+7d/8EJP9e7E6IhXRJg7Ybk/at3NVU93V2Tmx5SQzm7io&#10;buUsc1usYOVRnpqG03v24KNbN/HRByykqPfeu4urb7yGwcpKZAeGYjv3Kza3R7WxjbIYdpnZos/K&#10;jjD2iG5kgSBWcnM1b1pKwFAr+T7fvl+kuXEMFYTNk+6LNBfm/phS55A8UfL9vysYarp3td255o8F&#10;haLHAsNHaC4QajVf2q8SDLWwp4VDkQpaPb1+Psl+/xlgWM9jlOiYYutiI6TrmiHO1gOxQUmITNiG&#10;wOR8LCfo+GcQDCVMze8Dhn9o2kdpvv3/g+VFOJwXDDMqEbyqEjGrShCbvB3eXpEwXmyCxd94Ei6W&#10;NsjdsQPPP3cC79yV2IW3ce3tm7h86SouXriEi4TFy5cu4s6tu/jko+/g2utvoKekGKsdHLGOUJiv&#10;Q6Ax0EBgu4k4mRj94WBozrTzwN7jSEGhFSVWv1lgKJJ16rM580mo67K3RrsNn2emk67nDglvRlBr&#10;JuS2mGqsjNpj1Bnp8R00RDOP0WolUTBM1BzD1ca6qBN4JCjKbCESRkUTIJpwZst3TyyKlkYqtqIa&#10;wygWS5kqUOaR5jmaeb5GAUqma6ZaZGlhxLxyH35utJTQLYREwp/EEKyyMmRdSQiUeIBybCsT1PPc&#10;KvC0TDXHvCgRRAUuGwicsr84lYjlsI5w1cClqMPTHgMBbugnuLW7WBNedXhcI3R7OSiQbPOyQ4vE&#10;PCSY7UkIxVAwQY5wmq+3AIU6CxUMjwX7YoQwVsvjN3nYYTDCH7tTI7E3M5ZwGIqOEE8FdhL/UWaf&#10;kS5lCdkzIGF2CIZlBNEs/WfR7GWPA2kxGI0LQnuQGzqYpsnPEZ0hHmhb7opdZktQbGeEPvGsJji2&#10;B7qhlDDcLGGB/N1QKbPAOFuhL1jGbvqgN8gb41HB98EwMMgXTzz9zWknkifxP//n/8STTzwDXR0j&#10;mBhbEQCtYKhvDkMDM2UhNGVhZ8HK2pgFk56ePnR19REREYX8/ELk5uareHw9fYMKCrsHxCt3DGOE&#10;POlOFjCMT16FpxfpYqGOgcb5hMAkVkKBw+PPncbpV85TFzE8th/5RTVYt2EXVq/LwhpqV34FBgma&#10;h06+pAJh5xRXKueTJWyJhUbFq/iFw+NTCgy7+wdQV9+Al8+cxj/9yz+TtTTBrGXMnnTTiiPK+x98&#10;jO6eAWTvylczmAgAzu5GfhQYtsyCQgHC2VCoHVuorIUEw/5hinAoYKgZZzisYhjW1jXxnhWpbuQr&#10;V97Cz372CzVN3+fKVMgfh3mUGVreu/MxGstakOAVhkhDa2TZuqHKxokPsB1qre1QZWaDaisCnj3B&#10;0MwamUassDJX4PLxY/ir9+7h+x9/hE+++x1858N7uPrqWTTvzMIKKwdsNbVFpZUz6oyt0WpEGDS3&#10;IRja3Lf0zZVAECu5uZo3LTVznOn9NDD15S2Gv2+A69maDXJ/bKlzyLVR8v2/KxhqoVC6dAW8xIKo&#10;7e79Mno8MNQC6LRlcvoY2nVz9fD+Xy0YaiXAp7UezgXBuZL0/1lgWKRrirWLDJHMhnu823JEh6Uj&#10;JHkH/FMLEUAI85GYfGmEIQEyGWM4G9C0mgNNSlw/MxZxluZNK5p7zC/SfPs/SvPtL5ov7aM0Z1/l&#10;dUwQfJTFMGxNNWJWFiIkaiXsrDyx9NuLoP/MAsSGhKCnow2XLp3D3bt38NZb13D18tu4eP4yLp+/&#10;qMLUiEfyvTvv4uP3PsBze/YiLykJGfy9tom1kPVps4FmOEyLssTp8ff9w8CwzZzlCJ+3uZoPAOeT&#10;imM4DYYCcLPBUPtZYE+sgf3O9hjyIhDZWynAk/QCh03GBqjX11EWxGbCW4OyKGqsi3JsrWOLjEmU&#10;cYvVhstQw20SIkcCNDfZ8B0SSJOYewQ2CcYsYxrl+HJeOb4CT7GwKqCWvHHJfdq4T6vklVDXzPvZ&#10;YEJx2UhIbLIhiBLwVIw/if1HqSDShNVGuUYeX2nWNbcRHjvs+M5aMw9WhsyTAYpNFqPSUk85udTY&#10;EhrtCYp2zJstywYLXrty6rBUwa1FMj5R4iBK6JxeP2eUWYj1U+Zj1ldA3OVCeHSwVPEKZezk7oQw&#10;HFqRoBxg6r1Zn7tboYn7C+xJd/JkSrjy1pY5p8Uru9zOGLsMF6qA4GIx7Ccw1hNIu0I9VTBvSS+W&#10;wxyet9zJTEGhxGyUMZXljsxbkBe6Q31R4WiBSp6/m0DYQ3UHemE0OkgDhqOjg8jK3oa4+CgVbsbf&#10;3x9Lly7DU08thJ6uMYyMBACtYGpsCxMTgUSNxdCMhZ0WDM3NxYFFYh9uQHp6prIcdnT1qjmSW7v6&#10;0Nk7iok9R7F7/4kZMHxqoQ4WLjVA2sq1GBiZxIHDz2Fi9yFM7T2iIFGgsKi0jkC4Q3Uj5xbUII+q&#10;qGnD+J4jOPbCWZx46VUUlNfCzNoBywxNEB6ToELVDIyME9y6UdPQhOaWNlxgK+7nv/j5DBhqxxn+&#10;7Oe/wuUr11Q3clZ2npr7WEBQG6ZGAeA0FD4EhtPdxrOBcDYUzlgLhycJhpMYmIZDAcPuviEFhg2N&#10;rSgsLEZ3dy/eY0Ei4x5/K8QqZkLm7/PPfouf/9uv8MqLbyBrbRai7f2QbOqAQmcv1Nk6s3VjSzC0&#10;YSvLka0WR9Q6uhEMrbDO3BoDW3fg3pmz+OTmDbx17nWce+UM3rn2Fm69/jpGisuw1cULu8wlKLYb&#10;X2i2Msxs0U2olDmO/1hgqEkvXcC/3xhD2V+bF/kuDi0zQPYlpYW4r0LqHHKNlHz/7wqGAmAChWri&#10;ft7rrxIMxSI5M46R32V/OddsGJytufuL1PRyXM6nPxQMtekF+P5rgaEmrXZqPQWGXBaysb5qiSGS&#10;2MhL8AtHeNQKBKVmwy+9hFAoQa01YCgw5PU1GCo9DIb303pnViB8TRUi0nbBb3kizPRtsegbz8DK&#10;wBBr09Oxb+8krl2/irffJhBevIxL56g3CYXnCYWXL+HGtbfx4b0Pce/6LQzU1CHV0RlpS3WRraOP&#10;qmX6aJGxhSwnmsSpg6Dwnw2GotkWQwVjBCTlTEIgrDPSRaXuYgV0Qx4uGPRyUV7JZfpLCFgEP+7X&#10;RMjr4HGGnBzQZc13h5DYYKTpalZjF7kUkGsST2bVHazpYpa4iQKEEuRZjldtpq8JAC0iwIl3tLIS&#10;EgwVFFJiaVXifh0EPVE707fyfjbzfgoY1hnz/GZ6PL4+YYxAxnUCgipeI5dixRTgbJF8UTJGUjvO&#10;spnbBA6bVDe1Bv7KJZC1pT6qLSgZ22gtFknub8f3m/Ap6ZoJkxLPsGFa7R52GAryRLurDSrNCavK&#10;kkk4lfMTfqULvcrSADU8xoAEEA/3QYOnHcHNDGUOpgQ2c9S4WamYjeKVfXhlAp7fkK7C2IjFMMdg&#10;oZr/eSTSX1kTZb++cF8cWBGHg0zbE+qNXIJhBcFwmPsfyIxXVsnJ1GjszUzAQPRylMh4Skdz9IX5&#10;ETgDMEwo3JcSowHDN147jWNHD+DA/ilMjY9hx/btcLR3wtNPasBQxhaamlrDzNQGhoZmMOIDbMJC&#10;SsBQLIfLlukSEE0QFhaOVavWIDIyGrGxCaiqqScYjSkwbO0cVN7IYjXsGZhUXskyJd4iXSNkrF6v&#10;LGpHjr+oxhd2940qy52MJUzJ3IDI2HSs35KHprZBVNV3ob65D6OTh3Hyxddw7LmzKKqog6WtC5bp&#10;myAkMgbllTXo6ulDkwSNrqzG0NAIvve97xO6NN3ICgyFuwhe/++f/xVHjp1Cdm4hCksqFPzN9T7W&#10;SmBQupkFHuubOpmf3gfGFc61FgoYChSKegfHlXOLSIWoUd7IQ4TWdpSVV+LQkcP4h3/8RzUv8ueq&#10;u1vMhZo8/vMP/w2HJw5jbWgSEsycsFLfCiXWrqi3ceGDyZfU2olyRp29C6od3JBjaY8CNy8cLSnH&#10;By+8iDf27kd3ZQXqcnPx/OgIbj93Cmfau1CxPBxZJjZsEbmgnft3WthTtuggWHbwtxUY65krAkC3&#10;bJsj7XYBOfneRegRzaxTMp8WP8v630fTx5oLf1+kuTD3hXoMa6YWdh8+hgDsXJmrQl8DxpKG+3K9&#10;3Of5AO4/WgKHrbyeGVicJ41Wc6FQ9PhdyQ97Pqvu65njPGhVnKtm5lXmGH6UGqcln8VDeD6YqyVU&#10;iTTftZ7L5qrbWLNNA4VfJC2AaryheS5KC4IK4kQCgFz/MBTOlgb6ZuaFNiEoUzKPrlgI5ZgtBIVm&#10;wqDyVFbXz4rD0Bg5S/WwZpkxEq1cEeUfj+DojQjMKIIfAUccKQTmvBQIUbPhSNavqFWaDX4zmpX2&#10;y2i+Y8yXTmkWiP0xpZn/+MvJh2DoK1ZCgqErv7sxXzIWM2BVFaJWliEqYRtcHPyx7MmlWPjNp+Dp&#10;4oKSggK89OILuHvnjnIwefPNN3Hh/EWcP38e5y+cx1vXr+Hee/fw8Qcf4srLZ1C7Zh1S9AmUCxej&#10;1IAQRDUbaUCwTbyPKdWtPEu/j1dyK5/xuZoPAB8tns+Kz6GZMWoMlhGcjNDlaKOmbis3WIodT/45&#10;ivUWo9vTEc1OVijQX6TiDxboLUS58TKUcpuA3mSAN4Y8XZSTSgNBTaCxWSx+lACndAnXcluLNc9F&#10;CSiJBBDFktfr6YQ+H1e0OlqrmTsEPAXoBCjVeEZzlp/TapXjEhgFOjttWMYy/y0CnjxHFSGzhkDb&#10;SHis4fnEeUasns0iAU2qRUTQFOujHEO6w1so8bJWUMzrEakp6wifIsl3K+9JMz+rcZQEZE33uMiU&#10;0MdroWT+4Ua5nzbmXLJ84LrG6XUybZ2ont/r+b3JzpLX7Yr/j72zgK/rutL9vGkbJzFIFtMVXV0Q&#10;sywLTDJbZksyMzNbzGxmO44pcRKHHI4ZJTM72BSmOO28ttO0TZrEge99ax8d+fr6ypAmnfRN9PPn&#10;A/cw7P0/a+219qqUBFRGh6KI2y8kOC4jSBaGBqM2KRpbenbGM1kD8PLYbKzv0hHLCJWLg3yQJ8ch&#10;+STjQlXbyYr4MKzt1hEbCXllsRYsCvFGUVSI6h/6sb5dsWtwb+wdMRjPjR6qEowvs3AfhMt1XOex&#10;fl2xfUAPPDG0rwaGJ4+9gf2vv4BXX3oWe3Ztx8xp0wiGEWj7qBM8Pfzg729EUKBZyZ9fpxoYBiOQ&#10;BZPBEAgPDy/V3rB//4EYPXosunTphh49ehIMS1WvJzUr1igwFCDcsGU3IekxAt9YOLn5wMXDoFzJ&#10;tSvXKShcuWZzc5LpsRNnKTDsQTCUvpJrV29FftlyFJSvIBjuwfMvHcAzz7+uutmzhMXCzcuA1M7d&#10;sGDhYlRW1SgXsnSBt3s3oeu3v2t2H+tgKLkBf/aL32L9pm2YOGUmFi7JV9ZCkT0c6lZCWzCUwBO9&#10;jWFLbmQdDMWFbAuGkqZm1WqxGFbwOEtUxPSf/vzfyqL5hUQkkwh1y+avfvFf2FK7HsM7dMOwgFBM&#10;9DVhmSmSD1Y0H7ZoFASJKzkcRWaOE5AXmCJQ2CEduybPwCslFVg7fRZm9cnE5O49UTd5Cl6rqsVr&#10;RWWo6toHC4LD+JBGo4ayBUNJkCwgpgNfswTMWOnZS/9dn65nZSu6bV19mW9AjkCtJd0BbnfRg6XT&#10;cQyGLS1rC4b6/O8SGNrL0XKibwYM71Tztpqm/xEwtFUZK0lbINSlw502fQsMbcHvXroFhprEiqeD&#10;oQZ4TWB4H7oNDAMsrLxY4BMMxeqpbVODBpV2SM0LQYFfAGa6e2OUVzCGRHREry5Z6NxnGjoNk95O&#10;tAjbBA41MCy8Aww7EApF9kCn6zaYu4ceaH2C2LchRwDYkgQKOw5bhngOY7ILENcEyV1HFKBv9mL0&#10;6DVGBZ24P9Ie3u3d0bd3Hyyvq8fhg4dw8fwFHDtyFAcOHFBAePjoERw+cRyNF87hyo1ruMzhC1u3&#10;Yl6PXsh288IMLx9I2qMy1p2SwFq3EDrS1wPDO+UYAFsSocvE94WwJYElAoUb05LwWNcU1MSGYoHB&#10;HcUEiM2ECYkaFpiQPHr5KgI4CEsDvbGEy2xMT1ISi1i+vw8KCGcCZQKK+f5eWOxDYCNQLY9lXUMI&#10;KiMEFSgAJKyFsWzvEI0VHWNVEu25Xs7IDfRS7t8KAlS1he8GgaqKECt5FwXiVNodCX6xcFrgSwCT&#10;+xMoLCUkisu7RM5JwFBc12J5JBBWK/krt3R1EKGT29JdybrFVDtuLSJbtqvAUgCV+1dR2AKs3L90&#10;LWcv6WbOkUoVGN6uilDWtbGRWBkXjaowi5ZwmirgvooJonXxUdiaQTAc3B97BvRFXVwklvD8lvHY&#10;8nhc+TyOfJMBCwO0rvRUW0oCpaQDkiTXcn8qY6y8tlFYnRqHVby+a3mPquPCsCTIC/lmf9QmRHB+&#10;HNZx/uaMVA0Mjx99CS88twMb1tYib8kC9OqRAV9vH7R+pB083QUMJfjEjOAgMwIDxH0cpOTHr1VP&#10;Tx+V0iY2Nl65kQUMExOT0bVrdxV8Iv0kS1RyZe0alZNQrIYCiDmjJsMnwAQffhULGFbUriA8bUFe&#10;YYWKDJYu6RYuLcGkafPRf8goTJq5GPVrt6ku8aRrvM3bnsaLrxzGsy++iaX5FQiNjIerpwGJHdMw&#10;e848FBaVYPHSpaisrsKbbx7AX/7yN2V9++yzz/HZTS134ac3v8TFK28R9GoxdsJU7rNAuZBFtnAo&#10;0sFQh0ORWAzvFwxXr9uE9Ru2KDAUKFwr7R9XrEJ+QRFWrFqlMuR//MnfNTD8Sv6XbvC+wqeffYkb&#10;V95FxYJCDIlMxqjgCMymCi2xCgrLCHbFEjhCOCwzRfGFjOHLGoXCqERUdeqJyoy+mJuQgjHWKIyR&#10;XlLSumDj6Al4evJMrOramzAZw5dBoDACy42hlBX1RjOnxZ18J9R9D4a2+h4Mm2HufykYitvaVrau&#10;438IDFne2oOhXAsNGHideL3LOT/PLxDTPXwx0s+M7Pgu6NdrNLpkzkTq0CVIJewki8XwezB0KHEl&#10;S1d48ZLUWlzsw4uQPKIQ3XJy0WPgLHRMGYgALxNcWznDEmDE9ClTsffpZ1TuwrOnz+DIocOaxZBQ&#10;KB0nNJw5jXOXL+Hq9Ss4efgA6hcvxsiIKGS3d8MiA8FAPRO8j01gWGXwR6WffzMQ/k+DYTVhpFRc&#10;w4SsLekdsLtPN+wd3Bcbu3ZEeYxFWZWeHTkIT48YoFKkSD69LX26qF47VndKRHmkCbv7dSfA9MWm&#10;zskK+hZ6tMdiTxc+p57KZSxpZqQLt5XJMQpSqqXXjqYUNlXRViwz+2GpyRfz/N0x28sJ83y4bpCP&#10;CkSRtnmF0j6xCTYF3nQXuFjvVNtF/iaJucUKuYLwuTE1ESvjI1EkLmZZh5AoECgWwhoJ2mmyFIql&#10;VLYnEjAUK6WWq1GCXjRro7IkUgKEcr3E7VwpwMft3CEbGLRVmcB3k/TxKosJNWFWVIXyfee9KJPl&#10;zCyHuA+xKEoPJas7xGNr1zSs4bCQwLjE11MlpS7g+eRTRYTnZYTzpQTDPEnvI3kiJT2QuKubUgKp&#10;HmyoxQR4WXYZr6ssL304S+R3rrjdeZ0l+EeB4eFDz2D74/VYMG8iemakwd/PCw/94Ad49JG28HDz&#10;RYC/CcZgK0IoY7DWxlAikyVFjZubB/z4cIsbecaMWSpVTVhYBMEwA+WVtdi64wlC0npCFAGqdq3q&#10;yUQSXY+bPAdR8SmIiO2AnNHjUVBaiSW5JRg9bipmzl2CtRu2Yev2p1VPKVkjJ2PyrCWoW/MY5i0t&#10;VV3jbd2+F/tePYzn9u1HbmEVwiMT4U4wTEhOxdx5C5QLedbsOahbXo9Ll67g008/w2ef3sTfP/4E&#10;f//0cwVeH/71Y7z25mHMX5SLSVNnYVl+yR0WQ91qaAuGzVZEm6jke4HhmnWbm8FQJPkLa+uWIy+/&#10;UPXj/PNf/Ae++PILfN4EhV8KGHLkT//9Nxx87RDm5kzCwJAYTDbHYmlYHMrD4lFJOCwnGFYZw/ig&#10;hvNrKpIPWgRKJem1KRzLCIiLqDnB4ZgRGIppQaFYHJ2I6k7d+ZL3QU1MMkoCuS63sTw4FCt4f5eH&#10;WFBPKKwLkUjiO6HuezC01fdg2Axz34Oh0jcHhiaCobiRNVeynK9cC7n+6nd+vBVzuJhgOMUrACP5&#10;sZid3Bv9+01E50FzkEIwTPkeDO8qiUqW9oUJEq3Na9SRUNh5ZAG6DlmA1O5jYDWnwPURN3i1dUFK&#10;XCJKi4px4M39OHfmLBpOnsLRo0dx6NAhHDt2DKcaG3D+wgVcunIZly9dwEtP78GsgYMwwNsPY1w8&#10;sMyPsMb7WxtoVFAocFhu0PRdAEOxtokkirgu3IxdPTpjl6QuSU/CCkJcdVIEtvbtgqeHD8CuYX3x&#10;+NBeKlee9FIi2jm4J7b06owXRw3Fa+OH45lhmaiLj8Bs17aY5dIGpWHBeLxXFzxOkKxJisSG7qkq&#10;Z+HmXp20Lt3M/siVnlCCPChCpCSqTolTvXksNfqo5NiLfN2wzOCBvABv1SZR4E113xdIoOF0AY89&#10;n8AjACq5E1cnRSvrpeRSlLQ5sqyso1sG5XzF8iewKEEyWiLvJhjkUIdEaXcpACrS2yEqBcs1cwyA&#10;Lcm2T2K9j+IqE9/nEJZnsgy3qZYxhyh3dDGBVSRu53ICu8Bkrp838vx91Xgp1xE3dbnVCBVcQ+gu&#10;k/aRhPIScUUT+KTdplwvuW7LDJ7I9fdSKjRpUeGyniyzrGm+LKPA8PXXt+PFF7dg44ZyTJ6YhVBu&#10;+KEf/Dta/bAVXNp7qkjkQBZSwfyClSAT6RpPCzrRwFDcyEOGDMPs2XPRr19/1e6wW7ceKvhk5569&#10;WE0gqqhdQzhcjaq6dahZvgHjCYZxHTohJjEVI8dNQn5xBRYsLlA9j4g17ulnX1auYrEyZo2chLFT&#10;5qFm1RYFhqItjz+DF185pCyGywoqERYZDxd3H8QkdMCixUuVxXDWnLmqx5Nf/eo3+OKLL/ExofBT&#10;wqEktf78C+DXv/k9tj6+G1Omz8HseYtRwGNwBIPKOmgDhfK7gGPFg4Dh+i3NYKgPq6prUVRcilde&#10;ew1//stfIKlzbn7xuYJCSW/9CY/5pz/5JR5f9xhGd+2H/gYrZlniUGCNJwDGEASjUWG08qGy8OG1&#10;8OUI4ZdEACuLYCwj5OURFAutMSgkHOYSDpcQDMXVXEqwrOD8IoMJpT6Em0C+hLy3y5X7WHrL4ND8&#10;vSv53voeDJth7n8pGOoBL7oUxHH4j4JhVUBTG0POswXDarU9CbAxsbA3qmTJEwwhyOIH4+CUfujd&#10;fxLSCYapWUvRUYEhIYgSGPseDG9X0rA8DqVfZAJiTh7SR+Sj+8g89BgyB0kpg+HraUHrf28Lk3cg&#10;svoPwub1G1Q/yI2nGpQbWcBQdPz4cZw+fRoXL17EBcJh44nj2FJbjay4OAz28MVslseFPgQ1wmGN&#10;gdDXBIYVBEAV7MXh/zQYlgdp7eryDV6oCg3BY91SsSY5FosDPFEUzg+SjlHY3KezSsgs0bJ13RKx&#10;PrMzNmZ2UalUNvbtjG0DMlT7tCeH9cOTQ/qgrkMUZrq1wRwPJ9QnReHpLK1Lt/U9U7FtYHc8kZ2J&#10;3dn9VMLmsoRQ1ZtHfhSf96RwZZF8ZuQgbB9IjugYjXxCYy5BpjYhHGtSE7A8MUrBj0DMUsKiwJC4&#10;oiXStzY2TCXMXtlBrJLxqIzkRxRhUaKcVVtGAUBpd6jgT1JREZwEmHju0gWgBpGERS4vLmQJECry&#10;90ahnxffQX/VS0y99BRjJBgaxWp4C/ZuQZ9A4O0SiFQR4HaSJiIVQZpkWpWB4iqnyriP4gDCnYHw&#10;a5Boa8Iex8VdXWNhGcFlKgiWcl7KyinnGdJ07Dw3vctCiSDXo7Glbae0m5T2j9W819JuUiyskl9S&#10;2kuWGA0aGD777Go0Nj6P69cOY+f21ejTOx2tW/8IP/j3f4eTkzO8pNcTPtgSeBJMCDTwK0cHQ2lf&#10;GBoajlGjxigw7Natu/pd2hiuWLUOTz/3EjZs3U4YXK+gsLpeG44aNx1hMUkIi07AiLETlStZkltL&#10;ZLLkMJR0NWINFDAcOGwMcsZOR9WKTViUX4llRbVNruRD2PvCG82u5Lbt3REeHa+COcorqrBg0WKV&#10;v/DDD/8qp4mPPvq7Sv0ifzdvfon33vsJaupXKzeytC8UMLQHQmlPKLIFQ4FCDQwJkPcJhms3bG0G&#10;wg0bZXyzipYuK6/EERY2n31+U1kMP7v5GW4SEP/+5Vf42yef49rlt1CXW44hMakY4BGMOSHRKDBF&#10;82EO5QMVjrIgCx9kIwpZiMzz8sEkZxdMdHbDHN9AfmmFqgCVqtA41HBYFxrLFyGcD1KEsjKW+RJk&#10;CIWrQ8JQzwpHgjrq+FDWEQolskwA7A6w+x4MbfQ9GOr6Hgy/eTDU4PB2MKwMMKKUYFjE+UsMQZju&#10;448xQVYMCuuAvqkDkJE5CamD5yKNoKNZDAk+lMCYgKFtQImA2/9mMNSVRDBM4TXqOiIXfUctQeaQ&#10;WUjq0BfuTga0/kFrxJrDMWvSFDz71NNoOHESJ44dVy5kCTgRKDxx4oQCw8sXL+H82XM48cabqJ43&#10;F30JeCO9DCgyRaHCjyDh7Y9aX39U+zeBIZ9LeZb/p8FQYEQsZgJBy3w9FHBtSE1CaZgRk50eVv3r&#10;Lk+PU92qSXqURaEEtC4J2DgwA2v6pGkpUnqnYVOfTljXI0V187Y9MwMrUuMw06udcgnXdIhUffiu&#10;6JygevFYI8sP6Iod2X2VNg3opnrlkGTPdZ3isbk/fxvWG7uH9cVj/buhLoX1WIcI1ZXc86OHYPfg&#10;3sr1vMjXHYv83FETE4YVHaJRnxipLJzSTnFjtxRs69sFG7omK/e1nkxbrGe5BMF8yaVIiBJL2hJu&#10;ZzG3I1YzmSdWR4EtcU0v9XTFAtc2mNv2ERR6e6i2mCsIZRKFLUE79lAoagkMHV3/crEeU3LPagl5&#10;KqJcIs3NLAc4ra+vWRODeK/E2hmMWquZQ6NaRvJK1oeZUU3YE9iVtECSN7Ka82Uo1lEJ4CmjdOun&#10;Sk/UtKysI9NqPscVGJaXz8CBAztx4/phNDa8jMcfX4nJk0cR+Ix45NGH8dBDD6O9s7uKUA7wD1b5&#10;C8VK6OTUHu3buyIhIQkzZ87G1KnTERcXD3d3L/Trl4k16zbiqef2YfPju1QeQ3Ehr9+8S7UxFDD0&#10;J5B48muqV//BhKhNKip55xPPNucyFDCU1DajJ8zEyAmzkFdar4JPZPjYjmcVGMoyYjGMjkuGk6sn&#10;ImLiMW/+QixctAR5+QV4Y/+bkD6Hb978QgWffCERHfz76OPPsP/AESxYnIepM+aq9oUl5TXN7Qft&#10;ZQuIulXRYZ/ITT2diPRUNbrFUIBQXMhbH9uh8iaKVVMCUK5ev46P//53dVwCiJ98QUDk+H//5WPs&#10;2/sypg8di8Gh8SoaeYkphnQfw8pBwDCMkBfGB9iEpSxQZnv7YC4rjooOKViT0RvFkQlY4mdCaXAo&#10;K/Qw1LACqQ7hOK97LYd1wWYCISGQWh4kya0JKuph5QPMB0QATIEc5y8XYGLFVM8KSoc/W9nDny5H&#10;y/5DUcn30C0Q+3pqKdLY0bItgeGDqIaVviMocyRHkCa67XdeW60/ZdNt636Tsoe0/wl9HTDUYU7v&#10;0cQWEr+uHIGhLoE6W2mgyPezCQR1CLRfTi1rA4batIjr+rMi4LtbGGzFPILhJIJHDj8Q+0Z3Qo8u&#10;Q9G5/1SkDVuoQEcHQ7EaCvx1zC4hBBU5BDVHUNeSHK0v6pBT7EAaeLaku21Pl/3+dTlaViyi9yst&#10;hY+k81mmUvv0GrEM/YcvRJduw2E1JsD1UQ94tnPDgO69sLKqBm+8/CrONFkLjxw5gtfffEMFnzQ2&#10;NCogvHTuPC6cPosnN27EhC5d0If14DTeuxIpfwmGy/1YphoCUdcEgBJlLrBfw6H+0SjSofBBwNC2&#10;f2RH8HEvVUhUrbhRg/1RGcqyTSxuSdGoIHxVE7YqE8M1iyHhriQxDMt7JGOTgCEBT9KiSHdr63uk&#10;an3/dknC5l7pWJEWh4UBnlhErUiJxWrJnZcez2XTVZ/Atd2SUJ4WjeXdO6ou4FZwm8VJoSpB8/p+&#10;nVVXcNsG9VT5+zZzekPvTthOMHyC0+K+rk+OxjxfF+RZDFjZMQ7LO8agnlrbLVlZGveOGKSsjruH&#10;9EE9oXFNWiIe790VW7unoSLCpEBQJG3qxLK4sVuqCsCo5jmXh/PDy88Di31clYVNLGtiWVzq5oxS&#10;g7eyGtY1XTt7KBRp7uFbgCjT1YQ4RynLbO93s2zuo+39rRAoFGsht9UMkWo5fkxQeveEtuP203db&#10;Vv9NgeHwnK54fFu1shj+5AN++Vw+jJde3o2p00YiLMKIhx95CK0eegQebj4EQ6NKcC09nbRq1YoQ&#10;6IGMjB7KWjhq1GiYzVYFi71698XqtRvw1LMv3gGGAnvDR09RwSfOHr7o0qMPalesVT2eSP5CsRzK&#10;+LMv7tcgcvxMDB83A8uKa5vh0B4MI2OS8GhbF1gjojCFgDp9xixUVFXj2o3rKujkyy+/ah7K3+9+&#10;90c89fRzmDN/CWbNXaTaFz4oGIql0NZaKHAocgSG6zY+poBw46bHsEUsqLUrUFxShmekt5Pf/lbB&#10;qxyZgKG0LRT9+lf/F7s27MC4jIEYJL2dGKOQb44h+Yez4gnljQxDqdHKL59gLGUBNJfDwvgkPDV2&#10;Ep6bNAPVKd2wwFdSWgj0hWOFFFAhVj5QVtRRtUYzCyLCECVd4NURKrQHzUh9D4a2crTs92D4P6cH&#10;A0NjM8jpYKh6M2ma94/o2wPD21XdpEqBRb73+cZQzDIEY7xPIIZZYtErsQe6dR+OToNmIi2HoDOi&#10;UMHh7WBY+j0Y2ipbjqEYSUOXIXnQfPQYNg/9Bk1FanJfBHmFwPlHbWExBGHWxEl4aucunDpyDBcI&#10;gCePn8Bx6Rf52FEVdNLY0KCg8MbFyzj+xgHUL1mKUdGxGOrmzTLZpPqyricYrvALVGBYy2evRu4/&#10;nwWJMLeFwv8pMKyzsrywitXcoNyKG9M74Pmh/fHU4D4qsERSnmzslYa9owZjR1Zf7B7RH7uHZ2Jd&#10;73TVh++qroTBvp2xsWcaVnVKwKYMAiJhq8AcgJKwYKzr1EHl6quXHkN6pBAGk1FKACzqEIbqrglY&#10;2StVwWZph3DUdolXXbuJFVESN4vWEkBlWJEShfJkgiNBtDTWihleTsi1+ivoXENAXc19bOnXRbWD&#10;3Dm0Nx4bKHDZQ7nAt/fPwHMjB2PP0L7KtS1u8qXBvlhJaBXXt1gi9+YM4HhfPNarE+oTIrG6Yyye&#10;HtAbr+QMxpY0gmwIPyj9fVR0cg0BqsbBtRRJPVpl1KBOJNMCc46W1Zexl+3v9wJDae/4TUqBYUyU&#10;P/Jyp+LUyRfw05+cxo8/aMD1t45g38uPY+KUbJh4c6U3lDaSvsbdV7UrlOl/+7d/g6+vH7KyclRv&#10;J336ZirXcps2TujZqw9Wrl6PPQTDTdt2qgTX4hZet0nGN2HYiIlw9w5EaycPpHbpjsraldi953kF&#10;hes2Pq4sh5KKRlLbjBo/A9ljpmFJYbUCQ0lXI8EnL7x8sNmVLGDYxklcyXEYN36igsPNW7fiD3/6&#10;o5yigkJ9KN7kG2+9r7qkmzF7gXIjF5VWEfxqHUKhyBEYihtZpFsOxY0scgSGa9dvwabN25Q7WfpI&#10;lh5PxN196PBR/PmvmqtbopHFlawCTz4H3n3rJ1hVXIesxK7ICozEQks8Sq1x/PoIV1BYTuX6B2Mx&#10;C6/Zvv6Y6OmHgpR0HCwow6nKeqwZkIUZLJDme/JrMMDCioUgSCCst4RhhTUcy02hhBsCobIWamAo&#10;qjXyoeNDLaB1C+7+d4Pht6V/Nhjar6vL0bItyRGofROydU3bytGyDwqG4iYWd7HAnG45tIe8r6N/&#10;BhgKENY0qUqilY0RyONH3kyDEWP9gjE4Ihk9UjPRtc8YpBNu0kbkIW1ksUpXI+qYQwgiAHXMKSMM&#10;FTuELEfQ1mJ+wxZ0OxDeS9o+ZD1bsLPf5t1ku54uhwDoQBKMk5Rdoh3L0FykD12IvsPmom/mBCSE&#10;p8K7tQecf/AwUmLiUFNegsNvvI6Lp8/iog0Yqkjk041oOHVK9Yv89sUreHH3U5g7NBtDWSaP9TIQ&#10;Pswo8QlCvYHlIect978FhtUBRjWUgJT/aTBUqV8IhGVGg0rRUhdlxdZuqdgiEclRZiwyeivoenFc&#10;FvYSoPaMGKDAa233jgr21nTpgK29u2BzdwIcgXBD52SsT09Sbf6qoyxqfG2nJKwgNEr3b2t7p6pu&#10;36o7x2M14XLLkB5K1Z3iVD+/GzI7q36CxU0t82RctDQyGHNN3qghjJbF8x3wbY+8CCPWE0g3EhZF&#10;WwmDGwipApHFSazruL0dQ3qpHH6PZXbDum7JKqhlrq8rFgd7Yx3P8ZkRA1Xy6Od4bjIu/RjvGNgD&#10;uwb0wJ6BvfH0oD7YwnOSNnxFBENxv4rx5G5gKO5g/f78S4Khj1c7ZA/riWf3bsT77x/Hz3/RgJ//&#10;sgFvv3sU23YsJ2hlIzTUiocfboNHqEcfbY1WrR7BD3/4Q5gIGpMmTVGu5OTkFNW/soBhr159CYbr&#10;8OTeF1TKmtoVG1RE8tqNOxQYDs2ZAFdPfzxKmEvr2gNVdasUDG7cslOB4Y7de/HUs6+q5cdMnIWs&#10;0VMhaWoECkuq16g8hhJ4ImCouZI7wsnFE6GRMcgZPlKlrHlx30v469/+2gyF8ifjn3z2BU6cPI28&#10;/GLlRs4tKCXw1aOi2jEUiu5mMRQwtG1f6AgMV6/dpNzIAqNV1fVYlluoElxf4Ffm3z7+WCW2/lza&#10;GH5+U1kOP/roc5w5fh4FUxdhYGgyxptiURjREdVhhEN/M3K9/LDI0xczXN0xujXvH5Xj7oPinplo&#10;WL8ZV3c8ia2TZ2CaORIT5MvV04AlLKgkyrHGbMXy0HCstFACioQIAUNxJ9sC3O1w978bDG0Lbl2O&#10;lntQ/bPBsJbzHcnRsi3JEah9E9J7W7GXo2UfCAz5oWPb+4kA3b8SGOpQWBPA+xRo5X7CsTTIiumE&#10;jTEGEwZGp6Nr58Ho3G88UrMXInVkvgLDtOEFSinDC5E8vIQiGHKoJ7W21Z3gVqzmOwIy+3VFGujd&#10;uQ1tv3fKERi2tG3bfdvKFgh1OYJARxIwTCQkyzF2zMpDRvZSZA6dg54Z2Qj3j4THj5wIh+0wtE9v&#10;bN+8AY3HjuISwfBsQ6NqY3i0yVp44tRJ5Up+59oNXDjRgHWVdchJSkWWhx/BPQQFvE+lPoFYTgjU&#10;3MgBzWBYy3m13xEwlITPqt/jUBMkJYtKCxPsi2JzAJYEeGGBvzvKYixY1TmRcBevXMJ1qTEqoXJF&#10;XKgKNJGgkHVpCViRGIm1HeOxPiUe1eFmVIYasUolro7BylRCnrice6ZiebckZR1c0TMFGwd2w9Yh&#10;PVV7w+1ZfZTFcA3hUfoLriNAPj6sN/aMHqRc19JN3GODe2B1RjLmBXthSRivqxwPj2tFRges7ZOu&#10;+gxeGh2MvDgL1vRNxw5uU4B0WagW+TzH4IpJLo9gQaCnsmSK63lzZlcVRCPDTf26YANhUwJfymNZ&#10;R/L46+LCkSfRvLw2Eq0s7fEcXUvR/xdg2K71Q4iJNKKsdB7OnXuZUHgSv/n9WfzHrxpw9a3D2Pvc&#10;dsLfBPgbggmDDysodHZ2gYuLu2pfKG7kKVOmITw8Ej/60UNwcnJBnz79FBg+8czzhDgBw/UqGnnN&#10;hu3KlZw1YhLcvAPR1tUTXXv1Iyyuw/ZdzyiL4YbNOxQkPvnMy8r1LKltlMWQYFhUsRIVdesJjDtV&#10;ryfPPP8acouqEJ+YBld3X1jCIpGVPVwljr5w8RI+ufkpPm9qVyheZAHDv338GV57/QDmzluEydNm&#10;I7+oHFW1ElSy0iEUihyBoQChLRRKG0M96MSRxVACTyS5dWVVHQqLSvHU03vxy1/9Bp9/8YXKXyh/&#10;YjWU/Na/+88P8cre1zB14Bj08A/HZFM8CsM7osIcjVx3P8x3dkMhK83K+ESUJHREQWpnlPYdgB0L&#10;l+Hys8/jndfexJ7CUsxN7YLRfoEY7+6Fme6eWObtq/pXrTFZlMVwudFC2NOgcEWTVjbpdrj7Hgwd&#10;ydGyD6J/OhjyN0dytGxLcgRq34QcQaHI0bIPAoblBMMyXhfbru6+KX2bYCiWwjvAMCiU5xGOxUEW&#10;TCV4jOJH4oC4zujSZShSMyciJXsBkkfkKVdyuoDhCIIhxzuOIJCN0MBQh7LbdSfUtQRljtcX3bkN&#10;BYJq37dLX0e2p0NdS9u23betbIFQlyMIdCQNDOU4ypCeU4Dew5ehR79JSIzJQEB7f4JhG4T5GDB3&#10;8iS8/PwzON9wEudONaLhuBZ8Im0Mj54gIB4/hnNnz+JdguEbz76IBROmIoP3aoxXIBYS4kt4vyp9&#10;g7Hcn+UKgVDAUNoXChDWqXlSttxevvxPgKFYviSoosYkbVi1vIASoVtg9EOu5LsL8kKu2UD5Y3Gw&#10;DxYFeVIERoMb5vu4YpHBA6VWAlCUVfV9vDwmDKtiI1lfBakI2LpIK2o5ry4hEqvSE1CbEoOypHAU&#10;xptRnMB1UqNQ3yUR24f0xu7sTGX1W0t4lDaHhfGWZjh8csxg7B41EM9OyFJWwQVmHywO88fyrkmq&#10;j2DpE3jDgK5YRYCU9otl1Jp+nbBlYAZWdU/GYqsB84M9laa4t8YSk69qFymBM9L1nByDwKVEWq/v&#10;na6ipSWZt7J2JkWpgBWRBKaIW1mulePryffXDgyliZZ9W0Tbdoj2sv1dAk9UMu2gADWUqOXqpuAU&#10;tb8moPumpMDwkYd/BE8PZwwlsT//wkZ88PPj+PmvjhEOG/Hb/7qAazeOYutjq9GrZw8CoRPh74dq&#10;6OnphZ49e2LevPkYOXKUikb+wQ8eQrt2Tujdpy8haB127XkGm7ZsJzxJDsP1WL3+MdSt2oiskRMU&#10;GLZz8USfzEGoW7EGO3Y/o9LHbNq6k2C4l2C4D+s2blepbbJGTcbiZWUoIRhKZPOa9duwe88L2P3U&#10;88gtLEdSh3R4ePkhNCIaY8aOw46du/GrX/1apYD59DMtb+Fnn2vtDP/zv/6EnbufxrQZczBh8kyC&#10;YQWhcBWq61Y7hEKRQKEMBQz1lDWSCLtW2hau3EDY3ai6vVu5dovqvUVJn6bWNQWfiKprCJiVlXj1&#10;tdfw4V//wmPSoFDAVfTJza/w7ru/wMaatRiV2gN93AMxLSgCJZZ4PojRKPQMQi6/Qtend8NLk6fh&#10;ZFkNzm3aitM7n8D5l17Be6dO410WYseeegZbluaifuRYrBmSg1UZfVAWGsZ1/VQPDTXBZsIJAZBw&#10;uNxoVsAmUccrWVmJmgFPQE6JUEjJ9B3Sl7WXg2UdAd03JUew15LqeI53SsDwTmlf9fcnRwAosi38&#10;ddVw247gyx7+RI6Ws5ej9e5Hjrb1T5cchwNJUmB7SaP9ivtUebDmTrbNN1jCSrclFTlQsYgFvL1s&#10;tynS8xhqCalvl5yjtCur5DKqWzsZ2oyrNmdqGQJ8oBk1VFUgwZjTNcrtKI3XzSg1hWNugAWjfIwY&#10;GhyBPh16o1OPkUgbMBVp2QsJg7kKCNOH5yvJeMcRhLQRpQQ1DglbHankbI4rCSCVNitJLIvids6R&#10;+QJr4na9pQ4qqIWwOZzbkaTQTcskj5AE0Zr032S/kh+wI+elct8p8hvnSddzInvYa54v4EYp2LOB&#10;xGZxGUfqaKNkGzVDoYzr4rnGDytAl+w8DByxFF06DUNYYCy8HvGA56Ptkc6P7prSEhw/tJ/w14jG&#10;0404dbIBJwmHx46K1fAETjY04sK5c7hOOHxq7XpM7t4bmW7emOfjj0KCn/RrXSNlAstbzVKoS6ab&#10;pMoBzmtS9V1U1aIIIJQCSj6XohqCiSPpv9tKBR0SCKqC/NVQrIdVJomCFfeylu5EpUOhJB2K9JVc&#10;JPAY7NecR1DaJwoIiiRYozbMrFKhSNvFmjA+xwTGKg6rIy0quENyGxZaA7WIYY6XRvCjKD4M9ckx&#10;qEuORnVSJAoijVgQ4o2FBDpxDUsk8/ZsrY2jWAwXGAmnJh+s7ZGCp0cOwjOjB+OJnEzsyuqLndTj&#10;Q3opC+CGXmnY1j8DW/t0wdquySiX6GoCbkF4EFZ1SlQR06s6JylXd11arHJJixVxfUYK1nbugN39&#10;e6h2lyoXoK+Hlg9RrhGhzfE1brrOzfdEm6fS0cjvVPO4zLef5niVkduXdDgibktUHuDPZ4r3h5BZ&#10;IxZDJSkX+Ozcp6SnF3vZL6PA0MmpDZypBN6UFavycf3tN/HTXxzGr39/Ar//41n84tdncPrMGygo&#10;WIjwCAseeeQhtG3bGj4+3hgyZBBmzpyJ/v37w9XVHf/2bz/g761Vuhrp2WPnrj3Yum0nVjRF667Z&#10;uE1Z17JGjoerlwHO7T2Q2X8wampXEgyfxubHdhIMd2DXk3vx1N6XVKLrCVNmI2fkJIJhKeFspQKy&#10;tRseIzw+o5YTi19ySjp8fAN4fLHKeim9nehpaiRvoWq39wXAUVy5/i5ql6/BtJnzMGP2IhSX1TYn&#10;trYHQl0ChLZQKKpdTigk7ErfzitWb8LqddLDydZbYGgjsRgKFG7a/BjPtR6r167B6bNn8PEnnyhr&#10;oaDhF/xPhh99+gUaG6+gcNZi5EQlIZtfn/ONYfzyiuYLHINyXysKDRasSe2KvROm4CSB9t19r+ID&#10;FlofXL6M965cxbuXr+A9jl8/cgxvvfQaru/YgyP5ZVjeIRl5BgO/PPgAs5KR4JPlIYRCJYKbiPC2&#10;khXyHZD3Dcke5r5JOQLAluQYDB1LrtP9yhEUiuyhUFTdBAz2+ibg7ZvYxndB0kDfXgKG9yuxGpay&#10;cL4faWDIyspOjqBQZL9+Ge+pbqm0Pw7b86kkENhL5qtl5BkKtBASrKyoCYd8RuQ3BRTSXjIkFNP9&#10;zRjsE4J+5nh07zQQaX3GIX3AdHTOWojOI/JUouZOOXlKOhh2GFlKWCOcZRcpdSQUatIsZx1yKpSS&#10;ciqRmFOl5gn0SZJsXR2y85Wk3aJAngK9pvnJIwmFVEdK/02TZrnUJfPsgVCHQoE+GW+2Ag6Tfck+&#10;7k/6uanzs5nfbCls2ocomdcjcWgeeg7PQ3bOIqTE9USASyDcW7kh0NOAof0HYtvmzTh76jjOnGvE&#10;0TMNOH6qASeOc3j0FOHwFE41nMZFguHZgwewfslSjI6OxUjWg8W+vqj0M+BuXd/pclRRtyRJZeNI&#10;zQBiI0cRsCLHy/JY7lPSW4ieENuR9HQo1Wbuz8LnWVKmEBAlHYoSgVOsbfYqoaSXE5WU2cRxkwFL&#10;Q3xUwutFJl+V33BDXwJbVh/sJvzVp8ZijsEF072cUEbQW5/RERuk/SKBUYBux4Du2DGoJzYQ+uoS&#10;CZUZqXhiYC883rsLpyXHb6CCUUlvIxbBNWkJqn1kXYdorO3SAVt6d1ZBKDv6dsMzg/pgQ0oCcv08&#10;kevjoY5X0vsot+59XmORo2Vbkm5ttFW5P8EwkM+CxAEQCnU5uk8tydFzJbJdpqmNoS/BsC38/Nww&#10;c9ZInGp8Dr/5/Wn8x2+OKqvhf/7+En7xy6t48cU9GD5iGLy8PNCmTWtYLCaMHj0KM2bMQOfOnQmL&#10;bVVASqtWD6tI5bp6wt7OJ7FtuwSUbMP6LTuw8bFdqh1eMxg6u6Nf5iBU16zAth1PYuOW7diw+XHs&#10;3vOsymcobuXJ0+Zh5JipWJpXTiBbg/qVGzh/u1rmiaeeQ2FJJVLTuiCABWpEZCzmzp2Pixcvq6TW&#10;YoxT0EUJFP7xL3/DvlfeJGQWYu6CpSgormqGQoE9R1AosgdDyWNoC4UCf9Kl393AUCKS16zdoPIX&#10;7npiN371m1+rhNZyfDocyt+fPvwYL+87gOlDx2CIJRrjAizItcag1BTFhyCGhQ0faj8LikOjUdWp&#10;G7ZMmYk31m3EtaNH8dN3buDGtau4cuUS3nv7Bn529Qp+euwkGjdtw+4J01AeFaXaV1WbpIcTK+HE&#10;qNoYfg+Gd5cjAGxJ9wuFou/B8N7SYdBWOmzdjx4EDEUlLJTt5QgKRfbrfhtgKDkRNYsiK16O5weZ&#10;MMk3GIP8rOgfnoIeXYcitd9EpA+ehU5Zi9FpRD46jSpqBrHUEYQ7cd8KGOYUIy2bcKZ0C6A066Bu&#10;NRRILG8ab7LQ6SJYKqgaXoIUbk+ktRkUi6QDl/FwATEdLHXIvGUZtJW2D237qn0h5wkc2gLe15Wt&#10;xbB5Po87ncOB44oxNGsuos0pcPuRG7wedUNyVAKWzFuAV158AZfPn8FZguGRU8dw7PhxQuEJwmEj&#10;Tp48TTBsxNUL57D/maeweMgQDDIEYhLr03J/Qhylur5jZV7pS0jk9P8PYCiJnVVaExnq4wKEEpDB&#10;ab1nEM01zee2yfoo0CjRvKJKGRKuVA8kTdMCW0XBfpoEDpu6clsqsBgWrNo3Sh7DJwmFu4f2QUWs&#10;VbmxZ7i3xZJgbxSJ9TGUH3ZctiyCdVpSNFamxKEmLhy53JbkPVybmqBUHWNVlsrSUCPq4iJUDkRJ&#10;mi2SiOWVybHY0CUZO/t0w9MDe2MvwbA+OgwFBi8USxtDHqvkfqzkPbnfayxytGxL0i2GtpKk6NJk&#10;wBYMpb2hw/vUghw9VyLbZRQYBgUY4eHmBjeXdhgypCdeemUbfvXbM/j1787gt/91Dr/5z0v4z9+9&#10;gwsXTqCysgSRkWFo374dEhLiMX36NGUxTEhIUJZCsRhKcIpEJa9YsRrbdzyhLIar121R1kIBQ2mH&#10;lz1qggLDds6u6NtvICqr65UbeT0BRlK7CPQ99+LrKhhl6owFGD1uOnILKglkaxWI3QGG6V3hzwI1&#10;OiYeBflF+NnP/kNB1s3Pv1DAdZP/iUXuZ7/6jYJP6elkSW6RAkKx/AnwOQJCXfK7LRSKbKFQJGAo&#10;sgVCXbrFsLKqVuUvfPGlffjzXz7UoJX0Kl3hyZ+0L/zlL3+P7ZufwKjOmRhqDMf0kHCtx5KQSD4E&#10;0bxx0Sjyt2KRwYQZwRbMTu6EFTPm4NCze/HWlYu4dv2qStNz/eplnDl4EC+t3Yj60RMxNzIBi1g4&#10;FUmBZLJihUm6wTNrbuTvwfCucgSALetOAGxJ3yYY/v8iWyDUZQ9dd9O/LhhabMBQ3MzBHDdhkU8Q&#10;xngGYlBAGAbGd0X37iOQ1n8q0ofMRaecpUgXIJSoZBurnYI0BXGcztESOgscar2jEBIF7BSUiQT0&#10;JEhFgzQdBGUbCgSbhqmjy5X0eY7UgfvTt6FDX4tS0KlLmyfWQ1vA+7pyBIbJPPcuwwuQNaEEAwdO&#10;Q6h/LNxauSLI3YBh/QZh89r1OHXsqALDxoYTOHz0EA4fOazcyKdOncaZs+dx/uJ5XDnbiCdXLsfY&#10;xCQM9hALl9wvvtsChQZ/VPj4Kf1/A4ZNqm1S87xAnl/TcdYSEOsFDikFjnLslICUCnSRaUnCLDDZ&#10;9JuaJkRKYIfqr1hkJugZDSgLDYb0ZLI5I1X13byKwCftH5f4umGJjzsKCZOSwFpc3DIu65QT+iok&#10;/yDnLfP3VL9JlHRluAkl0g2cUQuukemqCLP6TYZVURZUcJ70oLKpUwfs6NEJ27ulQ3pMyfd1h3Sh&#10;J+CrIJhlwP1eY5GjZVuS3l7RVmKhFMuhgkHWd3pAi+19uZfkejuS7TIKDAP9Q+DnGwB31/ZIIi0X&#10;l8zDiy9vwo13DuC3v7+A//z9Nfz+v97DBx9cxY6dW9G5czqCuXJmZl8sWrQAU6ZMQXh4OB5++FE8&#10;9FArlfg6M7M/1q3bqCyGks+wpLxORfAKHEoS6GyCiqu3BoZ9+g4gMNXjse1PqB5CJBm0uImffeE1&#10;bNq6qxkM8wrFurdOwZi4ksX1LMvlFZahY8d0ZTEUy+GGDZvwhz/8twZaX3yp2u1JXsDPv/wS5y9f&#10;I+jVYd7CZSpvoVgfBfLEGqi3I3Qk3X0sy+oWRgE+HQZtZQ+FIukreQ0BraCwRAXGSETbR598rMBQ&#10;opE//0psmsCHf/kIF89fRXV+JYbEpiEnKAxzTZEoMEehnMNqI+GQYFgaFIElBMOpvoGYYIlG1dhJ&#10;OLznabx98QLefesG3n37bdy4eJGw+CxWzFqA6QnpGOsdhPne/JplRbPcHIqVIVbKQlizEKrMCqwU&#10;vH0PhnfIMQA6lqPCX/TPBUPN/Wgvx8t+t+XoPOyh6256UDB0BIAtyX7dbwQMqdogEytZcSObFBhK&#10;sE1VsBFl/JCb7RmALI8AZBqjMbBjH/ToPQapA2YgbegCpIrreGQRUkcS3mzAsAOnO4woV/DVUaWw&#10;oQQMm6x5qq2gQJwCOQEzgUMN0FSbREJeqsDgqDI1TCMQpo+pUJJxgUOtPWFJsxQcCuwpCSTaiNsW&#10;EHUk2adYC/U2hraAdy/JsdpKn6+DobQ37CiWUs5Lzc5DrxF5GDY6F926DEOAWwg8H3FHUkQcFsyc&#10;g5eefwHnTzfi3OlTOHH8CI4c1no7OXbsBE4TCi9dvYrr167g+GuvomrGdGQZTRjFOi3PKJZevtsE&#10;wQpfQiFVSUB0VCaIHFXSLckRFIocQUgt4cKRJKH2HWJ9roPevVTXgmoCeY6Ew1oeZ52I8+qNchxc&#10;j9MKGsUNGuDfPC2ScX1aAFHAsTzAD+UyNAagJMigoEzaN1ZY+S4TAAsCvJHn64FCX0+VV1BgTbmy&#10;BSrFGqkskhKw4Y+SAGkD6Qvp6k71amL057g2T7YlwTECodJ9nCSzlr6HC4K0rvEqrUbURlhU/9GF&#10;ftyXwUsDQp5XHeGwzijWutuBTkEdr6kjOVq2RbE+s1cV50s7RH1aoFCBolz/+5Sj50pku4wCQ4NP&#10;MIIDQuDm6gY/0nePnh0xbXoWnnxqJa6/dQg//8VF/PJX1/Hee5fw5JM70KdPTwJkgopUzsvLxaiR&#10;IxHCg5RoZZEkuB4wYCA2bdqq2hhW167A/EV5yCuubI7azSEYuvkY0NYGDMWVLNbC1YSo7bueUq5k&#10;3WI4auy0ZouhWOpWcRuyvCy3NK8YiYkpCGKh2S9zIF54YR8++eSmAi35+4r0JRbDzz7/AvsPH1N5&#10;C6WnE2lnKNsSKBTok6EjKNR/1y2FAoXSzlGAT29XeC8wlHQ1kqomL78IdfUreF1vEFqlX+SvVIqa&#10;m19y/Evgd7//Iw68dgjzx85ApikWowKsWBgSgUKqigBYGRzBSiaCD300CgUaCYfTzTFYN2kGzj37&#10;Ij5ggfX+pSv42fW38PMrV9Hw/D7UjZ+KscYIjHH2RUGgESsjorDaGomVLMBWEQpXSvBJExjq+h4M&#10;b5cjAGxJjgp/0fdg+PXk6DxsgeteehAw/E60MaRqCITVwU1QKOL9lGFJsAVT3QMw0C0QfcyJ6N9p&#10;IDL6TkDaoNlIG7ZIcx0LFBLUbMFQWe84TyBNc+ferg4jCm9JwZkAJNcjTIm7OY3rd+L6nQiBnUaW&#10;cViGLoRCkcxL5z7TuLwubb8CpwKIYlHUpKyWHIqF0l4K4AhuAnBJTd3VJQzNa4a7+5FuadSlw6EC&#10;w2GEzKzCZhd6V8Jx/1G5GJw9Dx1iMuDWyg0eDzmhb+fuqC4px9FDh/mRfhaNDcdx/NjhZjA8fvwk&#10;zvED/PrbN/DWtct4cfs2zO7TG0O8fDDFy4D8AHn3CCl+BmUpvFdbQ0eVdEuyB0JdjiDEUZMWkaNy&#10;qI7PuD3otaR6LutINQEG1Ar08VzrCID6/OV8T0QyLvPvKjlPbqeSYFjFoQJHE98XATw/b5QYvFFK&#10;EJShBMpI7yPi2q4ilFaLuHylWCS5LZlX2bStUsJliYChwCCHkpJHXNdVFt4rM99XjktASbWa5rsm&#10;oCjrcPkyDiXPYwW3J9usJRTKNgWE6wTS7IFO4M3B/RA5WrZFsT6zlwJDOWd9Wo5Frj3vy/3K/pnS&#10;ZbuMBoZ+QfBw84a/XwCCebIGf3eYzd4YltUNRSWz8OSe9Thz9iDOnDmGjRvXKDDs0iUdhYX5WLp0&#10;CTIzM+Ht64s2bdqpPIYShKIshus1i6G4iRcuKUBuUYWyForlMGvUBLj7BsBZ0tVk9EJFZR22bNvV&#10;bDEUa+Azz7/CeU+oNoaDs8ZiweIiAppmrVu/6XEFhuJ+FothUnIqTOZwzJm7EB988FMFg59Lo0L+&#10;iZNWMPEPf/4rt7lPuZEFDMsJo7btBnXJtMzXgVCfp0t3PwsE6mBoK5kvVk0NYLfwfAi7BEPp7WTh&#10;omWE5Sfwu//6vRYxfVM6v9P+JPH2jz/4OdYSOsf1HIx+Bism+odiSXAov3LCUWWKQrUpGjUm6f0k&#10;Cst8QjDD3R8Lozrg5fxyvPfym7j2xkG8uftJvLT1cVx58xDeee0gts9ejJmh8ZjCZass4arXk3qx&#10;FAaZtRQ1BGrlUuaDpksBHCui+5VE3NWxgJGUNmJxXGUyK9lDoSZJhXOnbPd/LzlaX6T/roFfU2HI&#10;l0mfrxWCWk8mjqCuJUneMXtpEch3QqRUAo5kXxiLJJjAEQTaQpCuliDSsRyDoaN9Pagc7U/vxcFe&#10;jpZ9UDnarj106XKU2kYgrYSVp73soU70oGAo3e3ZSkEo34USQwDKOZT9S5LuWr4LtwOgdi+r+BxV&#10;GAgRTfPlOsp8HQwr+UxXUGpoNCE/0ILJXkb0FjCMTENmj+Ho1n8K0ofOQ6fhWjSygJCAYPoowtrI&#10;YqQKGCprYIkW5CG/ExCVVU5cycMJS6O4nCxvs04a1WVkETJGl6LH2HL0GFdGlaP72AqqDBljStGN&#10;v3XlOl24flp2Ljpl56Mz4VKJ2+k8qlRBpaSHUda6HMJijkArgVFNE9IUrGoQp2CyCRJlWgdFJY7r&#10;69hKgaWsRynrpATaiNR2NOhMVnDLY+E1SBlWiFSq+7BlGJizEP36TYTVEAW3H7ZDdKAJ47OGY/vm&#10;zQTCk6zzGgmFh3D08AEFhqdOaUmtz1++hGvXruCtC+ewaskijIuPwzje8yUsR4v8gwgmfLebwE+X&#10;o/df5KiSblmy/P2pufy7HxEG7ls8jnqWZ/er5XzX7OVoOVvZwqKtRVG/Dvo8BZ9iveO4gKmSrMNt&#10;iJR7m1IubEoSU8tQTYvrWtzclAxV4Awl7SKrpX1kkxu8yqjts4rbEQl06tvVosVvXfN7yREA3vab&#10;tB2U8oISALxf2ULdvXTrWbolmS9uf5GMKzD09faDa3s3eHv6wI9fOO5u7eHl1Q4BAS5IT5eE0X2x&#10;bNkcVFUWY+HCeYTCTujRoxtKS4sxf/48pKWnwd3dHU5OzgoOJcdh7959CYabsGv3UwTDOsxdmIvF&#10;eSUq55/0FjJsxDitjWE7N6R3zkBJWZWKSBYwFImLWCyGAoZTps/HkOxxhLkSQtm6JmvdJuV6fnzn&#10;HgWG0sYwIbEjSssq8atf/loDrS+09DSfff6lshh+8PNfYuXaDZg4Zea3Coa6lVCHQknYLW0MtcTW&#10;BXhx38v477/8WVkLxY0sQ9Hf/36TAH4RhQvzkJPSAwO8TZhOOCwUKDRHEQwjKA0MVdqaACsWEA6r&#10;0nrgzcJynNmyHXsralExYRpqpszCKyvW49z2J7Fn3hLkJXbCAn8LqgnPEnQi+QtXBpopAtU3AIZa&#10;fkOjWk+AcLXZgjUWq5q+U3cCnch2//eSo/VF+u+2YKjmEVZrWAhX+WkuHZnnCABb0vdgeEuO9vc9&#10;GN4OhqX+gajg/ZX9V8uzx2fTIRjyut0+v+m8uU6VrENpYGhGOT/mlgVYMKK9H7q5BqNXXAb69R2L&#10;rgOno9OwhQRDLQI5hVAkkNdRooezxeKmRRFrwR8EK0KiWBVV+piRheg0WmBM2iUWoeuYYvQYX4Fe&#10;E6vRd2IV+k8oR7/xZUr9J5Zj4OQq9BiZjwxCaNfsZeiStZRDisP0wfOQOmg+0ocsVNMZw/NVG75O&#10;PIa0LEmdw32JZZH77TS6QgGbcu9mafAnQxUMo2CwCQiH5WvD+wBDcV8LECbZgKG4pnXQVGCYzWuT&#10;VYROVH+ex7DseejRZRiC3ILg1coJqRFRWDJjJp55Yheh8JQGhiekXeEhHDtyCA2ExcZzp3H1xlW8&#10;TTA8+NyzyM3JwXDer8m+BpbVZt533j/ez+8CGGq5Z+9Htyx/95IttN1L9ZQ9FIocwaDI0TbuJjke&#10;sUbKuIJCf7Fa3gJDHQ51qLtNvJ5ibbRXMyBxXAXXcDn7dZVLXMT9O7r2LckeCkW3/fZPAEP78xWJ&#10;FfQOMPT29IQLYc7by0eDRJf2cHd14rSLanPYs0cnDB7UD9nDhqhchtHRkfzK6oOyshJMnjwJ4eFh&#10;BLx2ylLYunU7lcdQ0tVIBK6AYVlFDWbOWYw5hMOSynqUVa8g6I2Gk7s3Hm3jhJTUzigsKldpasSV&#10;rAefSBvDx7bvwdSZCzAsZ7xKV1NTv15B2fJVGxQUCkAK5HXu2kOlvRHX9R//+GcFhgKF4p6V/IU3&#10;OTx9/hKW5hcpMJQUNw8ChrrElSxgKhHJdwNDWyiUyGppY1hWXo2S0gqV4uDTzz5VMCg2TS08Bvjr&#10;R5/g9TcOYuaYKciOTUO2rxXzA8KU27hO2hGawllBRBDuYlFDlQVHIjcoDNWpXbF73BRsohZ2643h&#10;obGYEJuC5cMnYF9uMZ6cMhsVyV2xVBq0S8CJtC0MtmAVwXAVwXDlNwCGSiwcV7ISE+lweCcUiu4O&#10;dd+EbrMYNkkagpf7+Ko2P1pBfScAtqQHAUP7CkGXo0qhJTBsBoT7kC0w3UuO1m9Jjo5L5GjZ7zYY&#10;Sg7DOyHQkb4JMBR3ssChgKE6Jr4XYjVsCQz1c9LnqWvM5atkHb4XOhiWGa2Y5x2EIW180MM3HH1T&#10;+qNn5nh0GTSDYLgA6TlLCUH5qqeTtFFFhKhlSKXScsSSKL2hFBIG85U6C7ARBgUmu44qRI8xJeg+&#10;tpgqQi8O+4wvQX8qc3QeeucsRk9uv3f2ImSOykXn/rOQ3m86UnpPQXKvyejYZypS+07j9CR06DER&#10;yT0nIz1zBjIIq12GLkJnqiuPoefYErUfZYUcV6msd7auXRkXicu3w1ACIZU0JO/BwXDkLTDUlUql&#10;5RBKCYZphMIuHM8aV4JhQ6ajY0w3+DzqBqOrJ4Z07451tdV485V9OHe+EadPn1JgePToQRw+chAn&#10;Th0nGDbixlvXcPlMA7ZVV2FiciqGeXhhpo+B90iSkPOdtnv3W3r/RXfC390ky9+fHANgS7oTAFuS&#10;PZzdTd8VMGwJDh1dY4EkHaJk2tF6uh4UDO+mfxYY6gDYkmQZBYZ+fl6EQ3eYWICFh0XAzEIozBqG&#10;xMQ4ZPbrhSGDB6B7RjfERMUgkDfVajUjK2so8vNzMWzYUPj7+6N9+/Zwc3PHo48+irZtndCzZ2+s&#10;WLlGRSWXVxIM5y7GzHlLlDu5qLwWA4aOQFsXTzzyqBM6EgwLispUtLBAoQyffPp5FZW89fEnVRvD&#10;odkaGIrFUMBQLIbibhZJt3adu/TA1OmzCF1n8cknmntWwFCJ4//914/w/EuvYv7iZViwOK8JCu8f&#10;DFX7whqtjaGAoQSt3A0MZSg5GHXVr1iLgsJSLF+xGu+8+z7EjSzHJRJAlL8//PFDPPX0cxg3aDhG&#10;xKZjsikOeSExykJYa4xATQjB0BSJClM0qk2xKDdKO8Nw5FuikB+ThDmhMRjrb8F4wuQUYwwKUrpj&#10;49BR2DogB7WJElUVijodDIMsWK2DobiU/2GLoV7AaJZDPVn2nVAo+sfBsJ7btpdKwq3/zmPSgVC2&#10;vcYaivUREWooy2mF8u3wdzc9EBhy2/ayrwx0tQSGjmQLS7bSgcNWOmzcKQGR+5OjYxA5OgZtnTv3&#10;52jZB5Wj7doDoa6WwFDydtpD3LcFhrpuHVdTkmube6NDoAzl2imY4LFKjzWqJxo+wwKGFUoCh2bu&#10;z4Kprn4Y5hKAwaEpyOw6DF36EgwHz0SXrAXolL2E8CPBJ4XorACsAF2pjNHUGMLYmGL0nlCG/pOr&#10;MGBSBfoQAHuNykcf/p7J33sNX4rOg+cgjdDXsc9kJPcYj7j0bER2GILwhAEITxzI8UGIS8tGdMeh&#10;COM8UWTSYMSkDEUcFcv5calZSOwyioA4EZ0HzEKPrEUYMK4Y2dNrMXRqDfqNL0fG2Ep0Hl2BzqPK&#10;0W1sFbqNq0b6yDIFiMqC2ASHSQKIDwiGiQRDkYJDcS03gWEnAcMsDqnuI8qQM64Qmb1GI9Q/Ep6t&#10;2iE5JBRLpkzBC0/uxoljh3DmXANOnjqqwFCJ46fPn8bFKxfwzts3cOqN11E+ZRpyzKEY4+mLRYZA&#10;fhTw3lLfg6GmBwFDWV53Eeuy35695HjuBwy1Nof3JwEj/XrLdGWA1lbRdhlxRYskubija9+S7tY+&#10;9DsHhsFBfpQBifHxyOiSgW6ErN49+1C90Dk9HfGxsQjgQ9/mESflLk6Ij8W0qVOwcOF8ZGR0VW5k&#10;Dw8PZTGUnk8kKlm6xKuvX6nAsKZuJRYsKcDcRXlYVliuglAyB+egdXuCZGsnpKZ1RVFJhcpfKOlq&#10;xHL41N4X8fy+N5pcyfMwJGssFi4pJpitVa7c+pXrlStZ2hiOGjcZ3Xm8pWVV+MUvf6vyF+rtC+VP&#10;IpPf+fFPsHz1OsxZsFilt5F+kR8YDJskYHo3MNSthQKEMi3tDcsr67Bkab5KcP3r3/yOKHg7GEpX&#10;eB/85D9Ul3mDuvZCdngSZlmTUGSKR724j4MJdQRAAcPykGhWGjGsfCJRGBCKgkAWaAEWzA2wYl5g&#10;FJaaEqhE5FoSURqdglpCZl1EErcRTmhqikZuAsPVAd8MGN4GfgJojuY36xsAQ27bkWx/twXDLTFx&#10;2JOWjl3JKVgbGoYqAwsNBwDYkh4EDB0V/i3p2wJDkT1MPaiaYeU+juO7DIYVvMb2ACf654Fhk2zu&#10;yy0wvCW5tgKFdYRAZWGkbgNDvudT3QwY6W1Bdkw39OpCMMycgJ4589Fz1FJkEPLE+pcxrhQ9J1Wh&#10;+7gS9CT89RxbhO5jC5U1sN/4EgyeSDgcW4DuYmXMnIn0ftOQ2nMSErqNQmTHYQhN6A9rXCasMb0Q&#10;ZElHQEgafIM6wjswCV7+iQgJy0CgpRN8gjrAJzAZ/iGpCLZ2Rmh0D4RR4bF9CJKZiEgchKSuo9Gp&#10;/3QV5JEztQJDJ5WjN4+xy8hSBYS9p6zAgFnrMGDmWmSMr9Egr8l62AyIDwCGYi1McACGYi3UwLCI&#10;AF1CIK7AsBHL0C05E/7OAfB5yAkDUtKwoaoCR994BWcajuNUo3R5dwjHKAHDE6eP49zl87h87TJu&#10;XLuCl3buwLRevTHIxw/TWB7k8f6V8f5KT0n/X4Mhj8Me4FqSao/oaBuEK0eybUcoumN7NsuqaUKM&#10;SovDcQlaEekWQlvZQt29pO9bnxYorAjQchba618RDG2vry6ZfwcYhoQEItRqQkrHFPTt0wcDBwxC&#10;9rBs9M/k12BEhIpWbvWjVoS+H6lu8Hr16kUoXIhZs2YhKSkJzs7O8PLygpubBx566GEVldy3byaW&#10;L1+FnTv3YOXKdcgvLMWSZYUcliv16TcITi4eePRRZ6Snd0NJaSWhiWC4YSu2PLYTzzz3El548TVs&#10;3rwDU6bNxZBhozBvXi7KyutRIcBGeBOI3EyIHD5qHAYOGorNW7biT3/+UPU9/NlnWlSyWAw//vQm&#10;jp06g6V5RZgxZ75KU1NaUdsEhpKjUABQ4HAlKgiB5ZxWEcnyWxMUVku/yDJsal9Yv0rrAk8g8BYg&#10;EgiVtqrhOukjmcOVK9ajqKgCy5YV4OlnnsMf//tPWkQyD05yK8qRfvTplzjbcBGFiwrRL6YjsoMj&#10;MMcch2JzLGpNUbxZoVhujuJDEI7ywHCUBoSh2D9MtTMsDglDfnAYSszRKLfEodwYywouErkGAqNv&#10;CAr9JR9aKL+eLIQ2TSuDtf6QpY2h6heZ08ri1iRbuLOXsgTqyzbN013IK4z2urV8s/jQ2wKhLlvw&#10;u5eaLYXctyajkvy2wqRtT6al4K3hyyfWwl18vnd06IDVFivKfXz42y3wuyUW6g+gWlbo9qphxe9I&#10;tSyA7VXHfdpL+k9W4nk1w5iI8zSguF22MNiSbkHVLYvgveRoX5r0Y7HVN7ENx3K03Tugq0mS0sVe&#10;EtGrLIa2YiFsC4O2su8OT+QICkWqG7zmbWpd4YmaI4l1ybUnPFSpiNUm2Zyjus9iLaTqqBqzCdIP&#10;aiUrCnFFVxjNKAyyYrp3MEYFRWBYvIDhYPQcNBH9Ry/GgHF56D++EH3HE/4mFCNzYin6jMknhC1D&#10;j+EL0XXYPKQPEhfwFKT3GouETtkIi+8LY3h3BId1gykiA8GhnRFgTkWAKYVAmAajhcAXkoRgYwKC&#10;guMREBALP/8oBATFwdcQDU+vMHh4hsLLJ0JNB4cQGs0dYA5LgyWiM9UV4YTLhJQh6Np7IvoNnYu+&#10;Q+aie/856DJkCXoQ3gZOqUf23HXInrcOfSZWo+OwXEJcvgpq6TRcIpwLkJSV3xyYkkpJsEozGEo7&#10;yeF6zkQNBKVdoUqQTanoZM5LHVGKdC7XibDZg+A5YCQBuf80pIR1hNfDrgho64pxA4fgya1b0HDs&#10;MM6cPokTJ4+q3IVHjx7B0WPSN/IxnDrbiEtXL7GsPoENZaXIjoxElqc35vMeF/MelwX4E1b4vn9L&#10;YGjbdd69VM/n9t76BsGQEKXEcVlGUwvb4HKOJBDX3H6P0rbHa9ekOpblurT9clyghuOSBkcik+2h&#10;0H6bthBoKwlKkaG4h6XOqKaqeN80SUQy7xWld0OoAoxEvI66bCFQpLqza5LqvUS2aSd9WQWGTXCo&#10;utV7ANmC373k8Lni/GYwNDaBoaenJ1/6AISFhSEuLg6JiYkK+DqwErVYLHBycsL/+T//B61ateIy&#10;4Rg7djzBcDGGDx8Jk8miXMeefDl8fHzRrp0zwdCN8NhXA8MdT2IVwbC4uBx5uUXIzy9BYUEpMrr1&#10;QjsnVzz6cDukpXVFcVE5tm7ZgfUEqce27sSLL7yKFwmGWzZvx5zZCzF06AhMnjQDS5cUoCC/FKWl&#10;tVi5aj1hchvGjJ2A6TNm4NCRQ/j7px8Tum7is5ufKWucWA4/+vsneOX1g6qnk6kz5ykoFDiUfIYi&#10;AUSxICorIuGwlEBYXFGnhhIoUyVQSEk0tUi69JPoaj25tQ6HAoNr121W/SKvXr2B57IZGzc+hhXL&#10;16pzruR+G06fwc2bN/Hll18QWr/CJ19oYPhff/oYL+99HbOHTsbgkFiM9jdhvikSJZYY1bZQwHAF&#10;AbA60Ioin2AscffHMh8TigiNy8xWLDawojNalbtZlq0OJvwEmVFK8Cvjb9WskOqo5YRAW8h7UAnY&#10;NUOgQJqDZe4pbsMe9L6udCjUrYOy7ZXSvlEFvrCilRfZ4K+WETey7koWi6Eja58AnDQcv0P87X7l&#10;GDjv3JeoPuB21VGybA2lb6/Z+sXK5xbg3ZIjEKzwD0Q5z1FFvPprYPj1gOzO/TlatiU5Wl+262jZ&#10;B5HeX/L9SPpLFhefrfS+jUuo4n9A0ue4SLapQaG4ru9UJe9nVQBhr0kyrebxN4k+lihk/SOgVmQ1&#10;o0o63ZcKiJWFJLbO47s82c+IseEJGJHeG4P7ZmPYyOkYNn4JBk/Ix6Bxy5A5agl6ZRO+Bs9ESu/x&#10;SO4+CrGdhiIssR+MUWLpS4WBkOdOqGvnEoLWTkFUINy8w+BOeXiHw4Og5+UbCW/fMPj5WmDwNd8u&#10;Hwt8Wfb4eJvg5RkMT3fJahHE8t8MP36MBgZGIDg4hnVDIkzmZISHdUFiQl+kpgxFty4j0KPnRHTq&#10;OQXd+s9FvxF5GDKpHIOnVKH7yHzE95uFLpw3aHodeo8rVW0S00eXoOuEKvQiRPaaXIdu4yrRaVQZ&#10;Oo0pVzkVJcI6MacQCcrSKFHHhMGhApSUgOEIgmRT0EsGlxs0qghDhi5Gj+RMxBC0Pf79EYT7BWHJ&#10;rHl48dnn0NjYgFMNp1Su2aPHj+HYsWM4fkx6O2lAI8tv6UDg0CsvIW/MWPT3NWAK37E8ea7kvWty&#10;OT4IGOpgYitHlbeoGcLuQ47Ay1YCaLapZO5XjrYl0l23+rSjdXXZrmerB7lujgCwRXE71ZQ9lMn7&#10;JZL+h8sJR6ofYr7H9mW3GAwcz7vzuHTQExCsIGjpEjjUf7OVDoT6tH5stsvoaobHO8Rr9Y9IAlCa&#10;wFCkwFC6shN3sMFgUO0FNeufm0paLXAYTIJt9bBYAtujW7cM1eXc9OkzCXSd4ObuCRcXN64bAD+/&#10;AOVGdnV1Q8+evVBTXY9tj+0kGK1R4CdgWEAwXLa0gL/3g7e3gYWKD3p0761+3/bYLmzc8JgaChi+&#10;/NIb2LXzKeQuK8KY0RMxdcosBYZFheWoqFiOem53xcq1mMZjqaiqxPsfvIcvvrqJz78UfaHcszc/&#10;/xK//+OHKkhF2iKKBAR1KHwQMBRVE/IEDCUfo230sQ6GAoUCh6sJrevWblJwWFe7ksdcpsbfeudd&#10;QqEk0BFs1RJvf0x4ff+DX2Prqq0Y23UIBvpHYHKAFUss0SizxqKGgLicwFcvYEj4y/cJwkxnLxV4&#10;srZzb9SndUGuOQyFQRZWNqGoM4ZjhSkCdSGhvOkWvhB8iJvAwyGoPYC+y2BYyxdHXkyZL3CorIZ8&#10;div9/BQcym/68jLuCNRaAsM7C4WWJWl7HOl2140mZSVsAkIZ17chFkMFQDzerwOGIj0Nikhf1h6w&#10;7qbvwfDeul8wFOkwqEu5m/ksittYVMP3QodDiWIWa2clC32JTi4zmrGE7/4UfvRNTuqMsT0GKjAc&#10;nDMF/YfPJgjOQFrvcYjvnI3IZGkPmInA8C4IsKbBEJIMj4A4tPeOhCeBz9cvHN4+oXD3sKC9WzCc&#10;2gehvWtwk0Lg4hYCV/cQlu1GBX328vEywlukoDCQUCidIwTAk9NeMp/A6OdnJVSGwd8QiaDAeJhN&#10;KQgP7Yy42F7o2HEIktJGILnrOHTqOw0Zg+ciY+gCJPebgbhek9E1Zwn6jitG52GLVIRzatYSdCY0&#10;dh9bgj4Tq9Bvcg0yp9ZS9ehOSEwdKVZBiboWt3IJly9GsnJB5xMM85Eov0lATk4e+nDZbGlP2Xcy&#10;Ei3JCGnrBs8fPoq0mHjUl1fh8IGDaCAYnjh1UkGhDoYnTpzE6cZzuHzpCs6fPo3d69ZicpeuGOjm&#10;iemsx4p5P6vF0mMDIvbSwcFe34PhLT3IdbsN/O4huaaOXMH2EquhAJij/TmSVrbfOn7b6y/3S3pz&#10;ke7+tF5e7g57+vR3BgzFIqgFj7gpiWtYoowl0CQtLQ2RkZFo7+KCIB7A6NFjsWxZHrKysvlVGKKs&#10;hb78apJxf/+gJjB0R0ZGT1RW1uDxbbsUJIm1rLSkEmWlVSgpriDkzUT/zMHo328wpk2dhVrpK5lA&#10;uGnjNmUxfO7Zl/DKy29iz5PPKotbeVkNlhPM1q3drOBx/fptWEPwKq+owdx5C7F122P4rz/8F25+&#10;8Rl1s7n9nuQGfPu9n6BuxVpMmDwDM2YvaAbBBwFDAUJJtaNDoQJDG1eyalO4fqtyhQsYrlm9QYHh&#10;2jUbUcV9yDk/9dSz+NVvfqMshV9++RU+/+Ir1YfzR598jrNnrqB0YTGGxGUgKyAKs42RyLfGoMIS&#10;y0ojkrBHKGSlUBxkxkLfIExy8UZRbDJenDobz06ZjqKYRMzxMChLYnVAKFaZoglGEYQggmIQAUks&#10;hf+gtVD0XQdDKUikjY/tPppfYpnPaYHGVWaLAkF7KVeyTTvCW+0Jb0HbvVRPUHCk5YQHe9Vz+dv2&#10;z/MRKfjhUJf0kWsPR7ocw5dIwO52uHO0fkv6HgzvrQcBQ3EpNweiUHJctmCoJHBI1YoV0ShBKGZU&#10;mfneW8Iw3xyOKeExmJiagZyumeiS1gspnTORlD4IkUmZCInoAl9jB/gEJ8InKBGG4CSKw6B4ePvH&#10;wNMnkkBIWAsIZ9keicAAgcRQwpwJboRCN9cgwmAQ3N2M8CAYehAaBfjs5eEmMHgLCN1c/JU8PQOb&#10;FMRtEhI9xaJohi/3afCNQpB/HAExGRERGYhNHITY5KFITB+OjhljkdxzPOK6jkZMl5FIkHHOC0vN&#10;QWSnkbCmZMPcMQsWTsd1n4iugxeg96h8wmMpVYGe48rRdYzkKCxSkc4SaCLd3XXIzkMiYTBpuLii&#10;c1XUdv+xhcgZw/HUQQjhOXv++8Pwa+2EnL4D8MS27Th9SqyFDTh24jgOHz2idPz4cTXvIqHwxrUb&#10;OPzKK6icNQtZvC9DCZZz3H1RHiAfm7yX/vwI5YeoPdyIbIHCVvZQKLIHQl224HEv2QKLIwmg/W8A&#10;Q3EfK+iTHIYCahy31Z3Xntu+T2lube3Yba+9bVtJveu/fzkwFBAUCSC2adNGRRY//MgjcCEMSo8m&#10;ZrNZuZQzMjIwb94CzJkzj199qcpSKDkLg1m4hRAU/Pz8lStZA8MeqKioVq7kjYQlsRqK5Wx5/WoF&#10;TeJerq9bpaYFnjZv2qZcyRsIVwJ+AoQv7XtdWQ6fefoFvPD8K3j9tYN49ZX9ypL4zN592LFzj+p7&#10;uKy8EvsPHsBHH3+ETz/7hDCox/lC9YBy5Hij6h1l8rTZqteTrwuGugtZl4ChtC0UKFSpaQRYea4K&#10;DgmFG8R6yHMrL6tGDbd94sQpfPz3vzcdmdb+Uf4+/Osn2P/6YcwbPQ0DQ1MxPiQOSwmExaGxqhu8&#10;8gAryvzNyPMLwjwvP0z1MWCsFx/yHn1xkts9VFaB/OR0jHXywAxnb1QEhhOWIlDH9WoDzHyJBDoI&#10;chJgQsD4R/RddyVLgaGPa7+xorUpYPT5cgy2QNYMZjaA93VlbynU5chiqB2jtIfUolF1NQMQf9cl&#10;7QybLUo2sgUmW9n+pkOZ7e/30vdgeG89CBiKhVDBoI3EKngbGDapLsTC5yAU1eYIlFjDscgchkkh&#10;VgzmO9wnPBYZ8WmIj0lFaGQKQkJTEBCSBL+AOHj7RcPXPxqGwFgEBEgWiWgEBUQjwBABPx+rAjWx&#10;9Pl4hyiJC1igrr2TH1ycDXBtLzlt/W1AUMZvl2t7Wc5Wso4P3D184c4PU02aBdHTUyyLAodW7j+U&#10;MBrFuiIR4ZHdEBqVgfDY3ohJHoDo1MEIT+oPa3xfWOL6ISSmD8yx/RCWNBBBXNbPmg7PkFT4WbrA&#10;FJuJyORsJGZMQqeB89FzZL5KsdN9tJZQO31kKTrmFBIMcwmGuWrYMXsJuo5YgiHj8pA1fC7io7rA&#10;+xE3uP7bDxHq7Y8lM+bgwCuv4czp0zjZZC08ePiQAsMTJ06g4cwZXLx6BZfPn8eeDRswrWdPDPXx&#10;xzhnDyxxMxAGWaFKYmvxTjSlw7KXLdTYyh5MNDhxLFv4uJdsgcuRBND+N4GhJLcW3Q0KtWvvGMru&#10;FI+P27C/7vb37F8WDE0mE8LCw5GQkKBcxwmJCYiNi1NtDgUKY+Ni0S+zH+bOnYv8/EKMGjWGhU6Q&#10;6uXE3d1TgWEQCz5vb+n9pK1yJSswLK/GLsLbls2PN8OgWA9FAoLiZt6x/Qlsf3y3WkaAcC2BS7Rz&#10;xx4Fg6+9ekDB4P43j+DA/qPY9+JreJZQ+NTTzzeD4dp1G3Djrbe0ruW+0IJOxBonfSRLCpgXXnod&#10;s+YuUioormgGwgcBQ1Hdqg1a20ICoQzFUqiDoUQgCxhu2KhpPaFwE4diNRQwXLVqLa7feLvJWvgl&#10;vhRTpvz7AvjjH/+CfU/vw5TM4RgckoAZ1kQUhsehjGBYagxHkV8Icn0CsdgQiCnefpjICmhiRBRW&#10;jh2Pa3uexqlNm5Hfqw9yPH0xuq07FngEoMQ3BBW+rDx9+aD5izWNABJivh3Qvoa+22CoWQp1QGwu&#10;XOSrTv0mATYm9bu0N3kQMGx2995Dsqz2NclCyU62/Y1qYoGsjl8DQ1up7VA6CNkHo9jKFpial5dt&#10;8B6J9UmmBcjEpWy/3N30PRjeW/cPhnIsWoGvCn0+fyIVmKTfRz7PKnchn9GqkDCUy7tPMFxsCcdk&#10;kwXDuExXv0DE+QUj1hKFUEsM/IMi4GMQ13AYy19RKD/Qw+DvFw6DbygCKH9fC3y9zfAhqHl7BBLU&#10;AuHFoaerAe4uhDp+TLo5+8CtvS8h0RcenO+hIFBg0etOOWlydfJW6yq190J7QpJLe0+4unjD3Y3b&#10;cfOHG6HJy8PIY5G2ihYei1UdW3BQHOuMOASbOsAS0QmhMV1hie4KU2QXBIWmI5ggGBzaCT6BiXD3&#10;joC3IUrBrl9AIscT4WnogABrBsI6DEVKn6noOWIZBkwsR/cxpegsybslmTeBUJe4o3uNXIZhY5Zg&#10;8OBJiLYkwuthF+VG7hgWjRVlVThzsgFnCYAChkeOHcWBQwdx6MjhJjA8jXOXLuDUkUNYlZeLrPAI&#10;DHfzwRxPA4q9+eFnYBnE56DGv6nMcSB7sNHlGE4cyx5C7iZH4GUrAbT/LWBYJf0eBxPaObRVTeCd&#10;cnTd76pgw22qCqGMmqptxfO+G+zp098ZMJw8eTKmTJmihuPGjcPYsWPVcPDgwSoCuW/fvpgxYwah&#10;MB/z5s0nPHZE27btVPSxBJ0IJIorWVzKMk8shp06dVFg+OQTz+CxrTuU5UzgUKyE4loVC6JAk8Dh&#10;7l1PKThULuJ1WwiNj3O9vQoC33j9kLIcPv3U81zuaTyx+xk1vuepZ1Xy7Nq65Xjyqafw69/+hiAo&#10;bfcIWwRC5UYmHP7kp79EPYFUklpL8IkOg5LgWo9MrqyRlDWEQo4XlFarPIt6Im4BQwk4ESgU97EO&#10;hqI1ArI2uQp1i+FmycfIcxMwlPOV9pO7d+/Bz37+C3V8n3/+uRp+xYGk1vnJ+z/H+to1GNOlH3LM&#10;cZhlikWBJRol5ihWPlYVVLI+tTN2D8vC5pwsVA4ZhPpJk/DK2vW49tobuLTvJWxZvBRz0rpgZmg0&#10;5vqbsZiF/6I27sh18eCLQWhRKTCCFUwJ0P2z9A+DIZfV4Ol+5LgxsMx3vPydQNYSHDpqdyiVui1Q&#10;istZ5kuqAXlZ9ZdZf9ErDPxKZcGppzhQLzS3Uc/1lTW3yd2/KsSqXMy6m7k2gCBFIJCoVkeQ1JJs&#10;4bEZPhws15JaAkPbdosPGtByN1X4a+0i7eVo2QcDwzuBrYzX4kHAsIjPkSPpoCnbbO7X2IGkKYA8&#10;A1JRaZU2n0u5x/LMCcBzWE34q6CK+QwUBYcjLyQCC0JC+SFoxlBemwz/AHTwC0AkP0BC/E3wN5gI&#10;hRb4+FjgZyODN+Vjgp93CMcpzyD4EQQN7oRCNz94tve+Q+4EOg/CnZp28SE0+sCDQwV/9movEOmj&#10;wNGdICnjrlzf3ZXbaZb8zuXUuMBhIHwIUD5ehFNlsTQrC2KAfwSCjDEIMSXAaE5EEIHNaE4i8MbB&#10;g6DbTto/OgXAuZ0vnNr4oH27QO7TAg8PAeIEBJjSERjWAxGpWcgYOg89JVfj+EqqAhmjipCek4+0&#10;rDx0GrYEQyeUIIdgmNFpCAJcguD+721hdPHC5JzReHHPMzjb0IgL5y8oKDx64rg2PHoUDSdPEQrP&#10;48Z7b+GNfc9jAcvgbN6zyT4ByDPwnfDnfZSPQkJMFd9viWZ1VA61JEew4QgWRfbQo8seCkU69NlL&#10;hzABNH2ePbjpsoW2r6sH2a4EBdqrRTh0cM4i7ZpIkyrCmepzmVDIcVFL10vmNae74T20h1Nbyb6V&#10;IULK+EBtH3qaHLUtAS3ZXtO+msXz1usFKQukLpA6odzAY+O7rdcJer3hSBoEOpJs+/5kC4DNsknq&#10;LVJgKADYr18/9OjRg0DXSUUli5UwM7MfRowYgTFjxmD69OmYOnUqQbG3chm3aqWlpfHy8uGXnxGB&#10;rER8fPxuA0NpY/js3hcV+ImFUFyrYjUUC5oOh+JmFjgUeBQwFFeyRCILGAoQittY2huKa1nAUIJR&#10;xJq4Y+cT2LBxM2rq6vDKa6/ij3/6owZblA6Gn376Oa5ee1dBoIChuJEFCgUEi3kMjsBQoFC3For1&#10;UKBQ3Mj2YLiSANsSGG7kuUo0soChtJ2Ucz1w4DD++88fqmPUwfDzm1/io79+igsNF1G5qBDD49Mx&#10;MjAS882xKAmLQQVVGRqFmohYbOreE/vnz0fDiuU4t3snLrz0It7ml+1PLl3Cu42NOLT7STxXU4d9&#10;BSXYM34qNnXtiwpjOMHQC+WECoGVOpMGW44A7tvSPwyGLcgx6AlIaW5kWzlaTtODgCFfWDvV8rkX&#10;K6ySUcRtyJCVhqiO56naDHK5Gh6HSm/AoUzX8jf5XdZZThiQ3JLLlatf+pjWwFAHRRmv9efLL4DI&#10;47tf/auBof1+dDlclvt1BIGO9F0AQ9UUQIBBWVRYOfLaKvDnM1dj1ICw3BKGEmsY8nj/F4SEYRY1&#10;gR+FQ7lsBoEwydcPEX4GmP2CEOhrhJ8vActHXMJahLC4hv28OV8pWMGgn0cAfD0M8CUQirwIex6E&#10;vzvk0iQBwia5c9rNyetOcXl3WcdVrIsChgKLnnBjWXNLXLdJAoie7v7w5rF4efhz3MBxQiIB0Y8A&#10;G+AfhuDgSAJiJAKDo+AfEAFf71CuFwyXdv5wd/YlkPpynGDYlsM2Bji3CYCbmxVunlHw8IsjHHZC&#10;bHoWemQvRv/xZciZWYfsWSuQObECXYfnoffwfORMLMXAwTOQENEJnq3c4POwM5LDolG6OBdHXt+P&#10;C2fP4fyF8zh68gSOHD+m3MgSeHKm8TQuXrqIC5fP4clNGzAloxtyWJnPJBgWsWytIbTX890UaKik&#10;qliB3wExd9H3YHhL9hAmcnTNlBycs0i7JreDoUo3Q2m/cbs8hmoFSSxXCUbVvAZi0ZNu8qRuuKPO&#10;4vst1uBalnt1fN/r5P3lPDkO2/ugJGDZNK5bUZXUfqU8swFDAuF3AgxFhENdzW0MJdjkkUcewY9+&#10;9CP88Ic/ROvWrVXKGrEcTpo0CYMGDUJ8fDyh0IC2baU9YnvlOhYrYSAvlFgNZfo2i2FFNfY+84Ky&#10;GgoYihVt5Yq1qBYYI5TJUNodimtZIEoCT3QwFBAUKHz+uZdVMEo9Aa2megXXIbAR6sq57WW5uSir&#10;KMepxgZ8+tnfFQx+/pXWvlD04Ycf4+DBk8qFPG3mPNWnsqSpERAUKHQEhmIptIdCCTqxBcNVPMbV&#10;dlBoC4bKasjzlShkOdaVK9bg+vW3VJS0WDVvft7k7v70C/znr/8vXnpmH+aMmIBB5hiMDgjFEkus&#10;ciGVmcNRxsqh1ByGuuQUPDlhAk6tXoWfHT6IX1+9gp9cu4YbFy/ivctX8M6ZM/jluQv41aFjOMtr&#10;vHf0RKyI7YA8N2+UevlpQEKgcgRv36bueMFEDwiGKwhZ9roT8r6ONBi8LzDkfAUkXE/PPydwclvb&#10;Px6raiMo4/xdRRYLXBEiRQqm1DhhSoCHv0mwQZ3JrKRFIhMaub4UOssJmStCLMqaqCDC5jjuR/ZQ&#10;KHK0XEv6Z4Oho+MVOVr2XxEMa3jNxKoklYmKRif0V/MeV5gkB2koCkIjsTQ8AvMsoRgXZEYO7/sA&#10;QkcXfojHsWy1evsghMNAHwOBKgDeXpSnWOL4Ua5E2LIVQdCbUCbyUtZAzSooUGcvTzdfZSUUNVv7&#10;CHiuTu53yN3JxrpIqW1ynsChvdT2ZbuyfXc/DTgpWUfGFTDyWH0FdA0WGAxWnpeJywdz3UB4OPvD&#10;1z0ABq8gBPAcDdJm0TWI+xXLoRFuria4upvhYYhEcGgaYlKHoWPvSeg3cgmGz6hE9tQq9B9TjKHj&#10;SzBqYgm6ZeQgyMsC1//zKALauWJQRi9sX78J50414jzB8PTZMzjGD+6DhMIDhzU3ssy/euUSTh49&#10;iNqli5AVEY5sN3fM530o5X2oMRB2eG8FYvT34jaAuYccgWFLug1AbOQIkGxh0FY6hAmg6fPswU2X&#10;LbR9XT3Qdvmu2cvRNVNycM4i7ZrcDobSV72CdgKZgLvKb0oAKue5lxOsSglMxVy3mMemynS+z6Lm&#10;5jycJwaWChHfyeaynMen0t1w25IerFy6XSUjSc5Ded81uOWxcllH6XJEuidJhz+ZZzt9P3IEgC3J&#10;IRRSdYRkXQoMpdcSSVPj4+OjAk8eekh6L3FCcnKyAsPs7GyV31Dm/fCHDxEgW6u2hQYStD9PVsDQ&#10;QOIVt3K7du0Jh27NYPjUnmcV9Ekev5kz5mLC+CkYM3oCRo4Yi1EjxynNnjVfAaK4kMVqKEEoAoYS&#10;lSztCSvKazF61AQMGZyD7KxRGDZsBLJyhmNYdhaKS4vx1js3eBZaXyIChvL3+RfAf/zyd3j88T2Y&#10;zu3PX5SroLCotEpZDVuyGOpgqLct1COR9WhksRYqKOSxtgSGKpchIVhPUyPW0F/+8tcKDD/54nN8&#10;Jh03yzF++hV+/NZPsXH5Bozs3h/9A0MxiWBYFJZAGAxHSbAVRYSIpSyAlrACKe/SFVunTceBzVtw&#10;/fgJvE8wvHbpCq5fvIL3r1zDzy9exsXn9uHZJXlY23cQyqwxKPTgS8GHuU4eUH8DQeNOePs29U2A&#10;oVreTo5B70F1f2CoCggCXzUlqUNk2Dxt0uez8ldDrW9b6TO1lMdZwnVLCAAlhJNS7rNUjcs8SYgr&#10;PXIQcNR2JG8dt8F1ajguBZFAZr3JoiySyrIkBdQD6H4hqyX9s8FQkjs7kqNl/zVdyfIxIAU57wWf&#10;g6pgsRRaUUwwXMqPv/mhYZhusWIcn4NMlqfdDAYks0yO8fSCmeVtkLsXAYkf454G+HgRqMTyJkEe&#10;HgEswzXJuKdY5TyknaBAmICZgJxAGqHubmBIubsIEHrD1Zlg5+wB13aEQTu5tHFTQzcnDyVtnjva&#10;t/Nskgcl01ye25HtKyukzbZd2rrCxZnb4XGJu9nD3ZdAGAhfHwIuIdDXnXITEXx5jr78zd8vBEF+&#10;JoKxGX6eAo8EQ5cguIg47u5thad/NPzNKYjqkIku/SZi4KglyJ5UgpGTSzFs5ELEx2bA41EPePzw&#10;EUQZgjCF9dALTW7kkyebUtScPIEDRw7jEOHw9OnTuHzxEq5eOI9Xn96DhVlDMcDXD6Nd3LGE96Kc&#10;ZXOdHyFMVf6s6DmUjz6HINOCHAFgS7IHQl2OAMkWBm2lQ5gAmj7PHtx03QZtX1MPsl2t2c/tahEO&#10;HZyzSLsmNmBItpHyqly9pywL+C6W8R0rFbH8LjGbUEjlm4IpoxovMpvtxGVYLheJLGYUWywo4bta&#10;ahWZUcp5pSyv1TaNRpSwHJfyXsp3LfE9ywGehz0U6hAoQx3ydEuiLfjdS44AsCU5gkLRHWAobQqH&#10;Dh2K9PR0lbswNDRUgaC4mIcNG4aoqCgFhT/4wQ8Ihq3QurUEmLgTJH0JlIH8yuML7SuRaF63gWFV&#10;VS0Bb69ypwoAdkrvhtiYJMTFJHKYyO3Gw2KJQO9e/RRAiaVQT1fz1J7nFBjufeZFLFqYq5JgR0cl&#10;IDEhBQnxyUjqkIzuvXqgqqYKv/rNr/AVoeuLL79oBsNPPvkC166/B0mELWC4JLeoGQjv5kp25Ea2&#10;TVMjLmSBwnU81rUbb4dDHQyXi1WU25P0PGIZff21/fjv//4QN78kFMpxfkWE5WF++vEXuNh4BWWL&#10;i9A/Pg39DWZMDwhHeUQSKq1RBAwryliBCBjO5zWezQdxfqfOWDV3Ho6/uA/vXr2Gq5ev4Z2rb+Nd&#10;Do+9+DJWLViEpb36Ykl0EnIDWPEYjFgVZMZKvhjL+cBJ8IgjgPu29I+CoV4w2Msx6D3IsqL7B8Nq&#10;ATcWEHeI86XrMvXVycKqmNd5CV/qRfyqXMgvwYWsNBb4+VMyL7B5er4v7ynfn0U+3ljm64s8QkA+&#10;VRjgr3rRkB45BChugSiPgdO2cHQv/auBoaPjFTla9l8NDJW4nUpeUwWJwfzQ4/tdQiiUHKRzCYiT&#10;WUmN4H3P9PNBio8H4rw9Ee7hBqO7GwLdPQiFPvDy9KUMCgp9KF93cc0GwI1AKPLguIdAIT8I3d00&#10;MHQjGLoJgBEM3QiGbgrQbpdyCSu3sA/aO3vB2YmA15ZgR+Czl/OjLkrt27gq3ZrmOs0iHFIuTWAo&#10;bmkZuhAkZbvt23B5gcO2blyGy7kQWAUeedy+BEN/z2AYCId+khZHBcPwfNz9NAsjz1Fc0Z6ugQRL&#10;A1za+8GpvS/aOnHIeW4SaOMfheDQFCR1GobMYbORPWYZevQZC2NANFweaoeANk7om5qGqoISHH7t&#10;TTSeOIkjBME3Dx7AoWNHsf/wIRwjIF68eJFl7BWcPnIEmyrKMTqpAwbxXkz38EGBtx8qvX2xnHXf&#10;CkJhvQSe8L3X0luxsr1POQRABxW6koKeO+UIkGxh0FbNEEZA0+fZg5suW2j7unqg7fIdsZeja6bk&#10;4JxF2jW5BYaVBEN5R0v57pWyjC/hx2Yxy9RClt+FBLw8gt1SqwmLrSFYRM0PM2NeuMWh5keIrFgQ&#10;GYqFUaFYzPElnL+Uyg0TWZFHLbWYsIwwmUvl8b0WFbOOEOCzBUFxA9+CO21clqngMevzbWULlLZy&#10;+Ky0IEdQaOtGbnYlb968GbNmzURqairSUlIweuQoLFq0EHl5uRgydAi8vb3w8MMPw8fbmyBnRUiI&#10;BV5eLHDcPJWVULrJEzCU9obiYhZ3sg6G4kYWOBoyOBtJiSmIjIhDakpnjqci1BrJr0R/7rfLbWAo&#10;FkMJMNHBcO7cxQoIw8NiEBOdqIbhkVHo1ac3YWw9/vinP6lIX+kK73MCl7iRP/roM5w8dQ4LFuQp&#10;N7KAoQ6CNfWrFSTq0wKFt4FhU+BJZe0qVNcTDJtS1QgYrhIwJBCu5zGu47HeAkNJVyNu5C2oqV2B&#10;0tJKdU7iOj9//rLW24k6MkIhwVD1yPKXmzhxsBFLJ89Hv9AEDPUOwRx/KyrCJE1NGGGDlQfBMM83&#10;GAsIeFMJKVPjElE3dToaXnkVP337bbx17Tp+/PZ7ePviFTy9fjOm9eyL0ZYoVjQRyA+0oi44DGuN&#10;VqwNCME6IwHxXwwMte6lpLAV8cFukmPQswU6CUTRChVHy2kSGDSroVjkVJoYztd7o6jmtdcghLKE&#10;ooLPvqhcvhQ5XcT3IJf7WUwAnO/rh7msJOYQ4ifw3RjL8TF8HzT5qumxPn4Y4+mD0XxnRrp7Yjg/&#10;rkY6t8M4V2dMcnfBZELAdE83zPbwIFwakMdzLlJfnyZUEEArOCzntVNRqzwm29yGErwgFsXmJNky&#10;n8veDbJk+dvg1073A4ayjKN1v23Zg6G4dDS3zp36tsCwhLobGFbazVPHx3U0iwWh0ByBvNAoLKAm&#10;Ew6z+X72NvgjxYtASJk8PRHk5o4AgUI+M35eBoKRTzMU+nn6w48QKG32PCj3ZknaGEJhExi6uwp0&#10;aa5dAUNXApjAoLsEkTSBoQSSuHLYnr87t/WAkwAgoU+sg/Zq85AT2kq/+Y84K7Wl2rTiOH/T5N4s&#10;AUHZp0Ch7N+lnQe360YwbM+hC7dHuHTicgRDiWiWZb0IuAavYAWFPoRCAUU5PxX04iSAqbmgfSRn&#10;oluAAmM5fmf+1t6ZcOlOOCQgtnXmugTBmISe6D9oIlJS+/G6BcLphw/DyHdsQk4Odj32GM6cPIkz&#10;pxpw5PBhvL7/TQWFbx45hBONDbh89QquXL6MA/teROmUyRjEZymHgL3Qm7DhG4hKftzVshKvZ2Vf&#10;z4/3GgMr1m8MDAUW7KSg5045AiRbGLSVDmEapGnz7MFNl7asDHXZQNx9qaXtOtqW1sxCl326L136&#10;79IeUCTXSz9nuRbKZavE33lPpOcn+dgu4ntXyDI+j0C41GrF/FArZhLgplITqbGWEIyyBiM7NATD&#10;HGhok4aFmpAVZkJ2uAk5oUaMsARhtNWIsfxtAudNpqYTIGcSFmdRswmMc6hF3H4eoavQyGOhxLpY&#10;YWK5wHGRdIMngYnS3vB2MGyCSBnnNboTDHneTdAn3QPaSp8vqg7R1BIY2i6rwPCFF57DsqWLkdKx&#10;A3p164rq8jJC2T7s3Lkdvfv2gpNzW/jxK3bU8BwUFxWqNofSS4q4ncWSaGTlFRkVpdog+vr6qnld&#10;unRBTU29AkPJVTg8ZzR69uiL7t17o1+/wYiPSyZIGlShkBDXEfl5JQoIxZUsSazFYihtDGU4j2DY&#10;rWsv9OrVH5n9BjVZD+MwcuRovPrq6/jrX/5GIPwKX1Cf3dSSRv/293/CY9ufwOx5ixUYSh5DHQJl&#10;KBI4tJXMK63QVFG9UvWNXEMwrFuxXnV/J9KTWYv09oTS24nW48kmrFm7EfXLV2P5itWorKrB5i2P&#10;4d33fqxgEHKM0l3f5zchfST/53/+CU9vfx5T+4/BIGMMphmlz2MrKs2EEKoyJAwVIeEoCYnA0qAw&#10;TGBBODchFbvyCnH14CG8c+E8Lp5uxA1C4U8uXcfrvH4Le2RiQnA4lprj+NDFoM4YwULLhOV+Qfyq&#10;Nf7TwfAflYCkal9HsJUu/aTQlcJXD8yQ9ncrBHgJacupOqMFtZynuhgTcV0tIMTM37k8AWslCwZJ&#10;cC3Rv6sI4PVcRwCnknBVxoK/jMNyLl8aZGblr7mCcwPMWOhnxDxWBnN8gzCT41N5TSdyepxvACZy&#10;uXnR8Sjq1hOVg7NQkZWDmuEjUT96HFaOnYBV4ydi+ZhxqBs5FlXZI1A2NAslg4aieEB/FPfvg+J+&#10;vZHHd292TDQm8GUfy4+wiYTKqQTJmd5+mCdWYz9/LGJhJzBayP3J1281AbXaZEWNuJx5biqAhfdb&#10;AlXEbSIWqiouK9dBqem6CFwJENbxeooexE2tg6GtBBJt4dMWJO9X9vvR5WjZW9LAVO2bz7ajZaSf&#10;Yh3gdCkoZOVSLFLwRwDnNkqCjQ4h0B4URbKNMl7rMl5H+YATaK/g+lXqy187HwWHaj6vNyurCpab&#10;CkZD+eEWnYBFMR0wJTIBg/kB19knEDFuXgjhx7U/QS6A5WOAdwCB0I9A40sQNBAKfThuL/ldfvNT&#10;8iL4icRKKNHGtlJt+8R13CQ9+MRL3Mj8zUVZ85osga1dCH4CgLerzUNtbqlVW7SReUoExEfaEwhl&#10;fW6HZbuyDnKow6ECUydPtGvtqpZtx32Iy1m5minlwlbHyuNSlkxKWRtlfR4/x715rCJ1DlxG2kXK&#10;+UrEtUd7noek3mlHSGzjCafWArjuiLDGIoHXOpAf2c6tnREbHoMF8+bglVdewIWzjTh36hSOHSIQ&#10;vvkm3iQYHjhxFMc5/8LlCzjH4a51qzG5excM8vDEBMLufB5PKd/9Cr47lXxftcAigZ3b4eV+dAsA&#10;bkkFFEhPKnZytH5LuiNnapNUO1c7yTE7WlbmL+czrX/Uq+X4/jhM1s9y4H7lcH3uT+Cn+fhlOWoF&#10;r7HotuV4fUoJguVGXnuBKrlmPA+xxpVzneaPtSAL3z1priHWO5bhVrOCtYkRVoyKtmJopAX9Od4z&#10;3Ix0gl1Hgl4yoa9DmPkOJVqMiG9SojVEzUsODeY6AUgLDUTXcCN6RZsxICYUg2XbhMMsbnc49zc6&#10;MhTjOZzEdaYTEmebQ7CAyg+1oJjHVMbxChOfJQJaZQiHIp5bOc+xQtzhgf6s13ivbCDY9kOi1kiw&#10;DhbYvyWB7eblCIRVJpbTlIzbQqC9BBQVGB4+fBBVVRUEtt4YP2Iknn/6Kfzkg/fxxhuvIStnGHz9&#10;vJGQEIuqslLse/FF1NfXITo6WgGgdKUXzcps4MABKkBFch+6uroqMKyurlV5DCVly5gxEzFs6HBk&#10;Z43E4EFZyvLn7CwJsj2R3CEdebnFKlWNQKHkMZSoZMljKO0OZ0yfiz69ByBr2AiMGjkemZmD0Sm9&#10;CxYtWoLTp8/i009vCnPh08++xGeffaWshu/++OcqTc2U6XNUbyfL8kvugEDbaV0ChWWVYkFcieq6&#10;Nahdvq5lMNyowaEtGOqqqeV2yivxwosv4Q9/+JNmxuRBfklAvCnWwk8/w+XLb6OusB7DU/tiaFA0&#10;FlhjUB4aibqwSJSzwi9nhV9hikCpKRrLjOEEhSBUEPwOrliLq6+8iv1P7Mb21avw3NbHcW3/UZx/&#10;8jmsGjmRD10MlxdXdDQfljAFVRI1t5Iv178aGIrrW8BQh0P1NS6FBCtiezCUQI06Al8tAUnaACpx&#10;/ToWCvVmysJlLVyOL+JKfjGuMYdhtSWcMEkY53bKzVZU8dqXWSOwyC8Q01mhTWnrhmmsjEa0c8Mo&#10;Nx+MJqBN5H7nxiQiv2t3lA8YghWjxuKx2XOxr7wCxzZswpWXXsaVV1/F9Tdex9v7D+C9Q4fx/pEj&#10;eJfDdw4cUvNusAK6/sabuMwPsMv7XsD5Z57C4S2b8FRhAdZNnYLq7GyU9uuHRSkpmBwahpG+/hjp&#10;4YXRbm4Yz/drqrsXFvBLuJBAWGIKpSyqTYvArSQ1r+T9LuHXcgUhutrAgpOS66Zc5ZRAiyqA9cqB&#10;19deLcGiIzAUl/I/EwzFCiCpbGTf2jwNEO2XE1VS3x4YslDntZImHxoY8hg4X6vgZVzmmbT5Tfsu&#10;4PO5LDwK86PjMDkiHkP4QZhKoAtr64qgNu1hcHKBD8FQ2hIaCIYSVSzwJ2B4JxTeAkNteCvgxB4K&#10;FVgRaHQotJX85tZW3L+uhL/22vDR9rdDoCPdBoai9mj7KIFS4LAJCgUEFRjKMYl1kvsTIJRlZR0F&#10;h1xOXMr68gKHOiCqYxeXNOer428CQRnKefoQEpuvgWsA5Q8vF0nLw305cb9cT0DSGhJKMAxCAAE8&#10;s3d/1NVV4/CRN3H+bAMajh7F4f37cVByFx47ikOnjqPx8nlcvnoZRw68gcpF8zHAakLfNu0wuY0H&#10;lrr68vnjRwffqYomy42AyTcFhndahTQ5Wr8l2QKerWyBUJe4bB0t+z8JhmpfXFagUOoufRm1HMGw&#10;khBTRYBS6cEIzRI0Iu35pN1gMevOAqUw5ElTDZb30wlpY8PF4mdEPw67hRECLYGItQYg3ByAEBM/&#10;xEy+MJgCEMDpAP4WZA2CkcuFhIUgkOMy32Dyb14myOSHYLMnQsw+CLX6ISY8EAlRwUiJCEEa99Ep&#10;LAjdOd472oJ+kWYMDAtW1seRBMsJfJ7EmrgkMly5oAssPG7WU2Wsn8qpEoJiSRMAVxDy1P3neDMY&#10;6jkTqZqQACWBQ91a2LwcpaCPwKck43dRMxgeO3YENTVVGNA/EzMmTsSR/W/iLx/+GQ2nTmD4yBx4&#10;+3ihY8ckbFq/FqcbG7F161bExcYq97JENAskjh49GhMmTEBMbIyaJ+0VKyu1BNcShCFBJ3rAyQBW&#10;pvFxHVhQ8KvQw0+B4cIFS5t7PREwfHzbbuzY/qQanzJ5poLBiROmKUgUuBw6NAfr12/Ez3/+C9W9&#10;nIDhJ598rqDwo08+w/FTZ1UUsnSDN2/hMpXYWodBcSHfDoO1KjBFJFBYXrUClTWr7gmGGzZu05JZ&#10;N8MhoZZQuGr1ehQWEUQJhg2NZ/DZzS8Ihl/hKzk4/okb+Xe/+wNefPZlzB07EwMj0jAyOBpLwxMI&#10;hBGoJgiUE3AEVCoILuXmKOSHRGAuK6GVfQbizeJyvFxVg9opUzCn/wDk5YzGy/WrcW7TduwaPwPL&#10;QuOQHxSGKiMhk19LytrGl2wFXxqH8PVdlvFWyhZby2FLYFjPr8I6ESvfWhYQAoe1fNlq+dLVEQzr&#10;rVyGX2nLQ61YQaBaaQ5XFrcibiuXFfhCDmcTOiZ6+mE0QXCSWActUcjN6InqrBFYP3UGdixeipdr&#10;6nFi2w5cfuFFXH/tDbxN4Hv/2HH8jB8q75+/gHcvXMA758/j7XPn8NbZs7hx5gxuyJCS6bc4X357&#10;l+PvUe+fPYMf81l5mxXUlddfx/kX9qHhyaewn8/43vIqbFu0DKvGTUBp3z5YkJSIKQTB8YTFMe6e&#10;mMHCcza1gHCUZ7SgjB8TFaZwQghhiaoL5HUKNGMVr5VcQw0MBaRYCekVg7qut3Q3OLQHL9E/Gwwr&#10;/AV6Nelw6mg50bcFhqJSXiMlPjtlzWAo11Y7nyo+T9IkpEwFmlhY8FsJhZGYFxWDCZExGMyKK4XA&#10;Z27dHj4PPQqvR9vBp70bPF0Ihh6spLwNHGrA902AYUtyFYhrrUHhLTk7hkFb2YDho600q2FbAqWA&#10;oXIZSwCKAJ1Y9ghnYpn0oGS+AOGjrZzR+mFnNS7L6+uIC1okFkQV5NJOC3KRcQWHt1kKb4Ghn3ug&#10;ko8bAZESK6L8HuATBHOQRUFhuDkCM6fMwu7du3Cq8TjOEgyP88Nt/xtvqITWB44exqGTx3Dh6kVc&#10;uXwBzz+5G/OyhqK/nw+G83gWeAaizJtwwvdEe/Y0aBMwtAWz+5U9FIrEFSouRXs5Wr8lSZl/v9KB&#10;y17y2z8VDLl92+NXy9pBoUCsgGGdkWIdIWAo7bxLqHyW9UvDQjE/NBSzrKGYZrFiIqEwh1A4MNyE&#10;nuFGpIYFIt7K54BAaKaCCIA+lIfZH+3NBrQj+LUzB8HZEgwXQpwb13WNoLi+i9WofmtnCoQzh+0t&#10;BrhZ+K5Z+Gxb+fwRDIMjg2AK5/MWFoBQKjI8GLHRJiRGhaBjpBGdI03oEWFCf253RKQVU6KjMD0i&#10;DDMJg3MtFiwKD8NSTueynipQgS4ERdZl0tZcyhWVaoewJ0BYSVXoYGgU8TnURUhstigS+OoIfCJH&#10;MGirZjB8+eV9KCjIQ4+Mrpg0egwOvfkGPvrrh7h44RzGjh8DP4Mv0tI64rHNm3CBldn2xx9XvaRI&#10;ehtJcxMREaHAUJJgS68pMi8lNQXlBCMdDCdNnKbAUKx+3TN6o1/fgejZsx+6deuJPn0GKHexWAfF&#10;nSxWQxmXYWVFHaZPm60shXPnLFISuJw+fSZeeeU1fPjhXxVsCXvd/FwzzP3u//4Ze555QbmRJ02d&#10;payFAn9VPA4dBG0thgKEEowiEcsChSJbN3L9yg2OwVDyFUp+RsKhBogaHFZV12PR4mVYvWYd3v/x&#10;T4QJFbw25y8kIP70g//Ahvr1GN8vB/1DYjHeGI3c8HgUG63qISgj3JQJGFojUGmN5BdQBBb4s5JJ&#10;SsX6QcNQ2XcApsXEY4QlDNPiO2L9yIl4dUEedgwdiZKwOFZ4VlZK0saQkCQvGB+mlXxxHMLXd1kE&#10;QwV/lA6IAi6OwFD1xtKUq1EKDBWwwS/KKs6rNmuqISDWEA5rWFhUSTuvIDMW+/hjurs3Jnr4YBQ1&#10;jhX6gqQ0VA3Mwvbpc/BsYSmO79iNCy+9inePHMP7pxrw07Pn8dNLl/AB9f7lK7hx7jwuNjSotBcX&#10;zl9kZXMejQS949KonescPnxUdYl48mQDTnGZhobT/P00zp05h7OnzuDMiQac5/BS41lc4fC9C1fw&#10;4wuX8f65i3ingVB59CSusuI689QT/AioxbZ581E5LAuL0jtjiKcPhvH4c9y8MI4V5FSvQCw0EHB4&#10;HuUCeOo6WbCaz9YtMOR1CRaYYmHCSmg5r6kk6dVlC4e3QVoT+DnS/zaLoUigsJj7LSEYisVWwLC5&#10;7Sd/q+DzWcprL+91sSWShX005kbEYFxYJDK5TrK3H0xtXeBFyHJ9uB3cnVwJO4Q1J3dClE8TDPop&#10;q6HB6xsAwybLm730IBIdChUkPqDF8JGH2jWNa2Co4LCdFnksMOjjSVhrkkyLhfCW5VBzK+vrKVe0&#10;bnGUtoqqXaIWrKKOWbapWzwJifo5+0jbQ3fuo1kybUCQnxFBvsGESW9EWKOwbFEunn/heZw8fQJn&#10;zjTi5PETyo0s1sIDx47gaMMJXLpyke/lMWyoqsaYlDQMdvfAVN6PAh/eVy8jKgiZktD+WwFDbk/c&#10;ovZytH6LkuNxIB2w7kf/bDC0Pf5mMGz6TR0PpdzsVL2AjsmISmUhDMFiSwhmE64mh1kwkmX8YEJi&#10;Xy6TERKItNBgJIYFIzosCFZCWxDlT2AzRJngE2mGe4QF7Ql/bTj+CAHwUUJbm0gL2kSHoh3lFB2m&#10;hm2irGjN30Rtovg7129LEBQ5RRnhFh0Cz1gzfAiCPpz2iQqGP4EwkNPGWBOsCRaEx1sQzekOXLdb&#10;tBWZMeGE1lAMZt2UI20dOT45KgIzCIjzCYjLIiNRFB6OitAwrX25lNsEOAHDihA/BYYK/PjcCNhV&#10;i3tdXMcERemKT8BQLIj1Rl7PBwFDaUs4d84spKV2xPgRIxQYfvy3v+D8+bOYMGk8jFywa5dO2LZl&#10;E86dPYsdO3YgJSVFuZLbtm2r2hiKtXDJkiXo3LkT3NzcCJJpKCurUD2aiCtZ4E7S1AwdmoXs7OFY&#10;vXotXn/9DTz33PMcX4M1nN5AsNq6ZbtKhC1d5ElvKRLRLG0URSXFFSrlzSgC5tKluaqC/eyzm4Qu&#10;QuFNSVYD1c7wnfd/RoDbhImEQnElC/AJFErQibQxFBjU2xoKJOpQWFhSqaBQb18o1kKBwpbAcCPh&#10;VSWzboJDrc3hFpRX1GDpsjw8s/c5/PFPf74Fhl98zuPjsX72Fd678WPU5VdidHpfDDCEYXJwBPIJ&#10;dEViWSDkiBtZVEUorGJlUsav3KWs7HNN4SiN7YCCmEQs4vyF4TFYFJmAkqR0rO3WB7UxHZHvx0rK&#10;j5V0oARXmAgCfIH4sCzny+MQvr7TItQQ/GzBUOQYDLk8z3MFz1dAWL6sJGdVpVhy+JukkalQllgL&#10;yvg1uYTbme7hi7HO7pjgG4A5sQkoHzgEm2fOwSv1q3B2z7N467UDePfwCbx77gLeunBJ6fqFi7jE&#10;6bNnzrJSOYvTp8/j5KnTOHL8FI6cbMTxU+dw7ORZTp/GoaMNOHD4pNKhYw1UIw4fb8SRE7L8aYLj&#10;WZw4yiF18vgZnKJOHDmFhmOncaHhPK6dJ3Reuq5SEr176TKB8SzePnkSNw4eRMNTz+DVVWuxbvZc&#10;VI8ah0Vde2FiWAyyWGGN8vTFLEMAPyYCkWsIQqm/uL3EqmdWQSkCeJUKDHmdpPAlCK6gdEC0B0NZ&#10;XpcObPb6Z4KhSINCDQjVvuW8HC1HfVtgKFAoQ1lXgSGPQdoVasFBYikkEBpDkc/3drE5GnOsMRjP&#10;97Y/QTHewwcBj7aD648ehUsrgUI3ApOX5kYlUHm5ehFqNNj7Z4Ch7kaWtoVaoIlMP0Abw6Z5WmCK&#10;uKPbq/OQ/YrVTqyf4hpX8gmC5DUU8NOBUIdEaX9oC4g6FCow5LhYDuWYxXooQ63dpFgRvZULWZMB&#10;3pSPm0hS/Pgr13w7HptYYMeNHI9du3fj6Mlj/Ig7zff4jOpvX8Dw+OkGnOV7dvXiBRx64QWUTJ2B&#10;wayQRxHYF/kYUe5nQS3L2GpfQhxBS4IcBApFOtjZAs69ZAuEuv43g6HsQ5davuk3FaFMSZCGtCus&#10;JuhUEAwLCITzQ02YEmrGiDAz+oeGoJvFiCRTACKDvWEK9ISZ40ZLEILDjPCPNMEv2kJ4s8IrKhQe&#10;kWFwiSAARoaiNcGvTUwEFWkjmW5SdLhSW85vFxcFp1iZ1uHRCpe4MLgnRMA7MRJeCeHwig2FZ7QZ&#10;3jEWeMVxn4lW+BIODTEmBEUYEUY4TCB0JoaZkGgOQqolGN15LJlR4RhMwB0VFYZpMVFYGBuNPAJi&#10;oUVczBK8FojyEH9Ksxiq+8WyWrp+lWsk16eK10dBpFgSm4DvgSyG4kqeQzBMTUlG9qBBOLz/Tfzt&#10;L39WFsMp0ybDQort0b0bdj7+GC6eP6/AUNoQtm/fXoGhBKJIypu8vDz06dMbkhexY8eOBEOxGD6l&#10;InPnzlmIcWMnIisrB9Onz8Dx48fxt7/9FX/5y4c4d+4soXAjqqvqVLd5kvdQcv8JIApYvs7K+cD+&#10;I6qXlMmTpivAFDfyz372HwTDz5VrVqyF8idgeOHyDeQWlGL0uMmYOXdRs+vYNvBEZG8t1HIcau0L&#10;bS2Gy1dtxMo1m5uhUKWm2fg4NvMYpfs7AcNNBFmBQolIzs0rQkFhCY4dP4lPPv30FhhKqpovvgL5&#10;EJcaL6F8bi6yotMwxDsEU/1D+YBHoTQkFFUmfhlQ4n6qskSimhVJaUgY8gNMKGBFU8bpcsnYb5Fh&#10;nOo6a5m/BbnSpzILwDxWEpUGealZyfNBUe0NRHxQHMPXPy69/+RVJoIah1KYyMOqFyi2al6PlahM&#10;18vXH2W/XLNsgNAeDJvhkFrF7a3hdlb4B7CgYYHCD5YKFiyFfpIGJhiFrKyX+huxwNsfM1nJTvQL&#10;wHRrBHI7dcOacRPwbEk5Tu16Elde3493TjTix2cv4q3TF3Dx1BmcO3MBZwQAT57GCULgUQ4PHDmB&#10;A8dOYj/h781jp3CQyx0kFB44fpYVzFm8fuAE3jzUQBA8j4NHz6h5r+0nJB4hMB5jRXT4NA4eauT7&#10;dw6HOX7y5AUc5/ihQ6dw4MBxnOB2Tp06i8bG84TPC2g8c47vyhlc5vvytrirz57He9zn5f2HcOaF&#10;l7B/8zbsyi9F/fhpKM4chLkJCZjAymSMizumEDjmuHsjX0CG17SScFzHL9AqfjiUs8Ku43VZwQ+J&#10;5fr15fWUBMyOwNARfLUkW8DTpQJ9eF90a5+jZWzlEDiVu9ZuWS5ju10dGiu5rCMwVPkmuY5AncBf&#10;ISvNQq6rQ9+teZL81h4INYmlUK6nSLYj2xMXfgX3W2EKRak5EvmWcCyi5oUnYoI5Fv2DrEjiOxpA&#10;SGn/Q0LhI85wI/C4Szs8wo2AoUCht5sGeFowCaGH87Shd5N1TJP63eWWmtsNCvQ1AaHettDDWWtz&#10;Zy89FY1YCnUI00HRXreBoUjgkGr3sBOcH22vgNJFLIWUmx0YiitXtfPzM8LXO1C1OxTLoLif9eAV&#10;ke6OFunH1iwur6TaI96SgKJ27hKYIoBMOHQjLHPfMl+A0rk1wfPhdoiNjMfSpcvw8qsv4+rVKzh7&#10;7jwOHTnKD7aTOEsgvHr1svICPMt6ZkbPTIzg/ZzLD6viAAuq/flu+BJS/G63cIlUkwopc/ls2Evl&#10;X2WZJOMKIllOVRkcpyVpSfb7E8n2bPP9qW3zvbcFLFspiLhPaevIUJcGait4PezlCPZE9lDYktS+&#10;bParg6x2DDyvpmsgsFNBeJE2eLnWEMyLkLaDJvQ1ByDVaEBssB/CCE3BZl94mfgehRrgH2GCIdwM&#10;P4KfIT4cPrFh8CCA+cXHIowsE5qRAd/kZLQlkD0cYUXbuEi0jY1AqwgLHuE6jwr8cV67eAFFAcMw&#10;Ne1MOGwfH432HLblMu25jldyHPxSEuDCZVwIi84EUe+ESHgkRcGjA4cdIuAWb4UHYdEQa1XHFsjj&#10;DybQhoQGI4zj8VwvNdKCjEgzBhBYRxFGZ0RHY67VgsUEw3wzyyczP2bNgYTEAM1wQj7QIuIJh6xf&#10;VdvLED6PvFbSw0utidfRpIHfvaTA8AIBcP68OcpdPLR/fxw9sB9/FVfyxfOYOn0KrFYzevbIwO7t&#10;j+PypUvYuXMnunXrpiyG0kOKJMYeOXKkshj26dOnGQwlwbVEJUs3eNKGUNoZDh8+EjNnzsSRI0fw&#10;xz/8F37zm1+yIjyA2toalBSXY/ny1QoOpTeUFRxfu3Yjnn7qOTz37D5uZ62yGC5auBR79z6HP/zh&#10;vxVoCXhJQmv5+9tHn+F1QqS4kcdNnKa6wRMw1OHQERjqUCiAaGsxtAVDgUIdDAUKRbrFUKyFqn9k&#10;gqxYCxcvyUNd/UpcuXIdN0msYskkF6p0NRKN/DGP8ehrR5A3bhaGmeMwkl+f8wLDUBwSiVKCX7Up&#10;AtUh4ZBO9MtN4coNlc9Ku5DDUnMEKgQgA60oIQxWGiNQEmBGoU8ICj0DUOLFL1gWWtIOT0GUvGRN&#10;YChDW5j7JmULhjJUBRVfZkegp+dSVGlrOK0XQvbLKbHAsQVCXbZA2AyG1BpW1KubfpMULvk+/gTq&#10;ECwi+MzyDsI0VkZzjWFYFJOI6mHDsXPxMhzevEX1N/3WkeO4duIULhP8LhICzzVeUCB4+OgpQtwJ&#10;pdcPHcMhQuORBlYkJwmA1BtHCYknz+PYuas4euYyf7uMk2ev4+CJCwRHQt/Ji3jzKKGQEPgqwfDI&#10;qUs4ce46Tp29gYYzNwh8N7iP8zjRcAlHuc7REwKShMcTZ3CA0HmYx3CUAHjgRAPB8ySXO43TjWfV&#10;MV5uOIe3zl/G2+cIsQoSj+LsC6/h2I4nsLeiDOunTUVp30zMjU3EREMgZrKgni35FQ1BKDKa+Yzx&#10;GWJhIpbl5ZT0y1zlL5WLFDAsWCiBq+8aGLaUP/H27d4HGPIZ1MGwgBV1of8tCPy6YFjC7Sv3sjkc&#10;+WFRWMSPj5kEw4mh8RjA9zzZzQAzwcbrUWe4PuJKMPOAh4tAn3QxJ5G4YinUoFBcn578TXotaZYd&#10;HHoRJnUYtJUOhbbz7gmGTUAo0qKS7wMMmyTWxPYEL5c2LgoKdWCT5NpipQv0DUQwP1hFAoZ+fB+V&#10;S7mdRxMQ3gJDUYtgKHIAhmpfznKeAsc6HPoqMFRtKNvw2HhcrX/Umr95qgDG3LxcvP7667h46Qou&#10;XbmGc5cu48LlS7jOeu7Mm/uxduESjIpMxFiWqXl8FypY1tYaWPH68B3h+9QMZ02SSlna5Qrg2EuV&#10;d5RYdW6Bobj6NOC5H+n7s5VsW9JvyVCmv3kwvF3LefzfBhgq2ezXFgzlvDQX6i0oXBIWgpnhIbw/&#10;hMIIIxJNAQg38d2y8jkLDYJveCBcwvzQLpT3PywI7mEmeBHWfBMIaIQ7dwKgtVMaOmVloeOwoQjs&#10;1AlOMVH4Ebf7MLf5cJQZj0ZZ0JqQ1jragkcJaW0IlG1iQgmKAoyUuJ+jwuAcE0E4jIRrfBTcE6Pg&#10;RKB82CIuZhOceIxuXMc52gyXhHC4JkRwOUJjXBg8ZZxA6c7fvWKs8CIM+nLaGBuOUA4jCY1JBMXu&#10;3N7QyDCMDrNisgStEIgXUksJkwWcrjeH8hmw8DppZbaUlwoOCZG1vFaaeB0Jko5A0F4KDC9fvogF&#10;C+ahU6dUZA0ciGMHD+Kjv/2lGQxDwyzo1TMDT+zcgSt8cQQMu3btqqyFEoAiIJiZman6U+7cubNy&#10;JYurWfpKluhigbxFC5dp7QxHjqJGoL6+Fs8+9zT2PvsU1qxdgWXLlqKkpIzzVxAOV6rAlYqKKpSW&#10;lmPdug3YuHEzCguLVdtCmSdttT7+WLPGyZ+4aOXvZ//xa2zY/LjqG1nvBu9eYChAKENZRqDQ3pXc&#10;EhhKVLJAocDhlq07lCu5orIWS5bm48k9T+NXv/6tikKWPwWH1E2S4a9+8Tvs2bQLM/pkYVhQOKZT&#10;BeZokn8EyhUYRhH4olhpR6EwOAzz/YKwhKBTEROP6ljpFSUMuV7+KPJm5cfla4L4FcsCq5rwIy5A&#10;BUpiTeMD0vyiKX17FkMp8HQ4FAnUyX7vAD3qmwDDlQQa3cUs0q2H4gZV0ckSqcv5870DMJEV7WR+&#10;3c+LTkJV38F4YtYCvMb7f+a5F3H90BG8e/o0rjU04szRE2g4fgqnCGLHTpzGwWONePPIScLgCbxx&#10;5JTS64dP4iiBsfHiWzh57hrHLykQPEEQFB1tvIKT52/g5IW3CIlXcZiwJ9pP2Hv96BmOX0bjpXfQ&#10;ePldnL36Ps5f+wkuXvspGs69hdMX3yFQ3sB5zj/OdQ8SOl85dBxvHmvA/uONeP3YSRw41YhjjecJ&#10;lBdw+sxFNBIMGwmEDTzmRmmnyOGVU+dwg3B7/egRnHvpJRx5fDueLi7F6vETsIiV4VRruMqnOMXD&#10;B4tVW0SJmuWzIwE7RhMk154Ed+gWN3vpcHZ/knQ59tLcwP/TYFjOZ1DAUNzIjiDw/sBQg0JbOJS2&#10;nYV8NqWLu8Xh0ZhhDcNYFtyZQWFIIBQGPNQWXq2c4eNEAHTRUq/4uUtwib9yGUtqGs1SSMhpAkOt&#10;5xLKWYIvxAJI4FMwqQGiIynrodItMBRXsgrmsJMOXHeCoZar0FaOoFDk9EgbOD/SlnDoxG21J3AK&#10;9LryODxU6p0Q/2CY+OFh4vsbZAhR7mQvNz8FhrZtDe3BUHNr26ntLfC0lbuTwO8tMBTYVtdCknfz&#10;POV6Sa8rkrKmfTsXJCQkIj+/EAcPHsbb77yHazfexrXr13D93Hm8uHkr5vUagIEeLEOoQpavVf78&#10;eOI7U0PIrSLY6VG0Ai8CNncDQz1/qozLOgJvAoeOALAlyXr3Kx3k7KWXt19XGvAZHUj/7XbdAX93&#10;U9M+5Dh1MJRzkessqVwECsuoAnMIZhDcssONyLAGqGASkyVQRRIHEOz8o0wIiLPCO96EtgTDR01e&#10;lB+cCZAe8eEK1FzCzTCmdEBCv94IzeiM9oQ6Z8KdW3IsWseY8VBEMCGQQBhtwo/Cg9Aq0kgwFGui&#10;VRvGh6Idt9Wa22pHqHMlcLrGR6BdJMHSbIB/ahw6ZvcldPaFNSOZgBhMYDSjPYHPWRRHSCREto+P&#10;JDBy3QQOCZ7unPZNiIYfxw08RyPBUAAxletKWh1xlecQCsdxOIXTkiOxJCxcy2TCuk/y3VZRutVQ&#10;h70agmEN4dkWAFtSMxguWjifUJeGnEGDcOLwIXz80V+VK1mBYbgFfXr3wJ7du3D18i0wbNOmDVq1&#10;aqVS1nQibY8YMUIFpYiLWdoYVlbUYPeup7FyhWYxnDhhqrIsTpw4EeXlpYSnnXjjzVfwzN4nUFev&#10;gaCA4cqVq9W4SIBQchW+/vqbWLVqDZYsWYYNGzbh/fc/wBekQXEja20MxV0LXLh4VbUVHD9pOubM&#10;X6KikVsCQ5knQKhDocwTKNQjknVrYUtgKFHJ4kIWKNz2+G5Ob1UWw6LichxlJf63jz6Wy6v+Picg&#10;irf7b598hnOs9KuWlCInoSuyDRYsIhRWWGNVJKnkLqwMiUJJYAQKCIwL/c2Y4e2PksQO2EJoX9ez&#10;F/JZ0cz18GJBxZvYlHJlJUFIQEkBEgteXbcBFV84e6D7pqQKDBs4lHkOQY/6RsCQL4AOhDItQFzD&#10;wkna0ZVwfJkhGLN9AjFJ2tsRChemdcPjfB5ObtuNd944jA8IU+9euIwbl67h4tmL6kPj8NGThMFT&#10;mo6f1lzCJ85RZ3H87CUc43KHG87j1PmrOHP5HcLbFRzk76fOXMeFKz9GI+FOLIXHeH9feOMY9r5y&#10;SAHh8XMERoHERkIhgfAI4fHplw5g97OvYt/+kzhx7h2cv/4zXKCOnr6GC28RFAmPstwrhwimRxq5&#10;nbN48/gZHDh5BkcbeLyNF3Gi4YJqz3i8kcd4vAFvHDqK/YeO4ejRUwTFBpwT6yeB953TZ/D2sRO4&#10;sO8lPFtTi1WTpmBOcgrGGoIwzp2A6OKJXB9fPn8sTKySF9GMct4PASqxEApc6e0NRTqc/SP6LoCh&#10;SnJN6ZAnICiynb4fMNSlw2ERn/8CvqO5kdGYExWNsRYzBvAY4gh8/o+4oP0PHoHLw86EQVYenoEw&#10;uFOeAZS/midWQAWEIh0IRc3wQxEQNWuguJ1bhkOJ3FWWQnFTO2lQaA9TSi2C4T3aGNpIwFCGAocC&#10;hh7Obty3O4/Dk+fphxA+bxa+r1a+u0Z+yPr7GuHj4c/z8FIAaA+HOhjaHpOulsFQzlPS1Mh5UwRv&#10;uQZyfeV6idtdwFuu7aOtWqNdW2ekdmRdVV6lygCBw7dv8OPs6HGsX5aP4dY4DGjjjZkegShlmVLj&#10;z2eRgFslfeYS7KRxv7Rl1sBGez9aAkNdOriJZU9Z9+zg727S170f2QOhLr28/bpyBH930x3wdzc1&#10;7UOO0xYM5dxtwVBcyKMITRmhQYiWlDEWA/xCA+EZakQwISu2cwqSe3dGcmZXhHVNgEtEEB4yeuIR&#10;iw/8kqMQlBILHwKdWBGdTIFoFeSDthw3dk9HQnZ/GDonoi2BsHVUCH5EyPs/wd54OCwIj1APEUQf&#10;5r7aRJvhRHB8hHD6CKedxCIYZyH4BXNb/oju0wmDZ41F9tyJ6JzVB+4ExnY89vbkKYFDJ4FDgqVr&#10;YjTcO0QrsGwfS2glnHomxsBThlzGm+cpwSuh3H5MpBlJBMw0AnB3SxD6E4KzQ02YLT2xhIdiGSFR&#10;2iGWsQzS4VDaFdZK1DKh8IHA8NKlC1i4cB46d0pVbQyPHzqEj2zAMCzcSjDsiaef3N0MhrorWZJc&#10;e3t7o2fPnhgzZgySkpJUHkNJVyOu5N27nsKqlU0WQ1ZIo0aNVtbJffuex8/+48f48C9/wDvvXsPO&#10;XY8rS6AErAgY1tbWo6qqBrt2PUFwvYq33noHO3bsUr8/99wLKjegGONufva5AkJxJf/1b3/H628e&#10;UulpJOhk8bLCe4KhLg0KlysotHcj60End4Dhpm3KhSza+thOrFm7CYVFZSrB9dVrb+EmD0oshaKb&#10;0l0fh3/6y0d46cU3MWvEVAywxGMcATDXIlAYyZsWgVpLFCusSCzzsWC+F78IWFlMJexsyc7GydIS&#10;7J08EXlRkZjh6YE8vkCSO2252UrQshCkTFrQAAsuyVvoCA5tYe6blLzI0q5QoFB3J8t8R7D3TbmS&#10;ZSguc0l4Xc0v+DJqKUFwDiuhGT4BmB9GwM7ojS3T52Jf7Uqce/EVvN1wFjcaz6sI4FMEqpOnzxO0&#10;zmD/MYIVgeoAAezoaYLXuatoPH8DjWevEfwu49TFa2i4fA0nLlxB46XrOHn+Gt482oidT+/Dzj37&#10;cKzhMi5d+wDnL7+P1w81oKJ2HQrLl+OFVw/j3OX3cPbSu2jg9s5cfAd7nnsNC5aWYtyUuVicV41d&#10;T7+Bxgs/xtGT17Ft9z488/xBNJx7m/PeweETF5U7+jiB8fSFt7mdd3CWw3MX3sL5S2/j4tV3eSxX&#10;cOj0Obx2/CRePXIM+zmUIJgTJxpxWtzL5y/h7UtX8NbZc3j71Ck07n0Wz1VWYfXo8ViS3AkzAgjO&#10;0jWfwRf5/tIeM4DgxEKY1/8fBUMd1FqSLGMLdo70bYGh6G49n9wPGApY2oJhEZ/pApMFeaFhWBgZ&#10;iclhVgwIMCDFwx2+AkyPtINr6/bwdPNRbez8CIa+rgEKCMVqKO0KPVw8lDWwGQoFAgk9bpS033MV&#10;KJL2ewJC/E0LurhTMl8BobMEs3BdWa8JAFuSLXw5KVBrCiyxlR0Q3lJr6hG0JXC5tHHmMXjA181L&#10;gaHI4OmrwDDSGgGLMVTBocEnWAWhuDkTDlu7cfv/GBi6tRMwlPaVOhzKddAshp68FuKy9yYYSrS3&#10;SztXtPpBK26rPfr07IvHtjyusglc5Hvy2p5nsCxnFAb5GJHj7It5XkaU8gNTEscLGFYaJJGy/x1g&#10;qD5Q+czZw6DIHtx02cPf3eRo/ZpAzXUskCnT2v6Mt8GgrfTy9n7kqExWwSDqfG+XIygUOVq2RTXt&#10;V47TERiWE1pKKXGhDiAUJlr8YTL7wic0AB4RITDERyK9fz+MmDIB42dNwaT50zB8xlh06N8VHtFG&#10;QlkAEvp1QUZOfyT06gRXkz/+3a0N2pl8EdOvK3pNHoVeU8fC1D0Nbbm9Vmb+bvRBG8KfZ2KUCixx&#10;Iqg9xPk/ICw+ZPJG63A/uMSEEOSslAnuUcFob/VDYGIo4np0RNchvdB5YDf4cXvOxgAt/U2UFc5R&#10;FgWH7gkEQ8o1NgIunHaLCeN2ouBBMHSLDoO7BMnEWhGUGAZTQhisMSaEE1BjrYFIDgtGRhif0Qgj&#10;JkQQECMsWEI4lHyIEnCp0vrw2kl+Qz3XoSMQtFczGCpXcnoqhg4agKMHDzSD4bRpUxBOMOzbpxfB&#10;8AnVPZAEnwgYimVQUtNI8IlYC6XtoFgOvQiKMtTbGEqbwSWL8zB16nQVpLJ06WLVrvHTT/9GqPsE&#10;v/jlT/DU008gP79AWQTFalhXR0irrMbWrdtw7doNfPDBT7F795PKzSxfdn//+9/l0HHzJuFL89bi&#10;P3/3X9j9xNPKhSxJrcWNLG0H7wWG+nyJXNbBUHcjCxTqgSf2YLh+g+ZG1oJPtikgXLI0l9OPqTQ1&#10;n0ugCY9N2hd+Kl328Rj/758+xJPbn8G4PlnIDIjA1JBoFJpjUC6JqAmItSoyORxzvY2YxMpipJs3&#10;JhH89s6fj188txf7iwuwKCke4329Md8YjCX+fFECpYcLPgQKlDQpeFIv5i1AFNnC3DcprcC5HQxF&#10;jgqWfwQMJUGzBoSEFBbSki6igkBYShBc6mXABFakY9x8MSM0EitYsL/Je3LtlTdwg7D01rmLuHbx&#10;Ki5evIKzHEo7wf0nTuO1Iyex/+Rpwt8NnL5C8LryLi7d+AmuUOfF7Us4PH3pBs5df1fp/I33lCv5&#10;5f3HUFixHDMX5GHPs6/i8vUPcO7Se3hh3yFMnDIPI0ZPwZ5nXsbVpm1duvo+Ll75MbY+/gwGZ41H&#10;h449kNFnOMqqt+LA0Wt45oXjWJxfj4Ky1TjReAOXrnyAU6ev4+jxizh7/h2cv/geGjh97MQlHOe8&#10;k42XcZqwef7aezjB89lP6H316Am8fPg4Xj96HIeOnVIu8fOE2evX3saNK9dx/ZwWtPKBWBSf2osn&#10;luajst9AzDEaMd3TE5P5sTfTxUV1x1fKL06JsrWHw2qCpA5oLUlyvN3K89ayZFlbsHOkfxQMxX3t&#10;CAwlKtkWDCUiWaRPfx2LoYBhLp//BdZQTA+PQBbH0/kRZ27dGm3/vRWcH3WCNz9cDIYQ+BEMvd0M&#10;hCZWbK5aNLHAoJuTqxo2u48FeJrARwcjBYdN8wV4dFexrXQroYLCNm6Q9oHOKrhEtsPtOZCCLgJh&#10;+0dc4fywM5wecrpdD7ezg8FbcnroUbT5wUNo+8NWcGvdDj7ObvAnGPq68BjbtYdPe3dY+c7Ghkcj&#10;zBQOSzArO2lryI9fseBJryu2YNiWx/KgYOjahtev7S041NocEpRZJgTwehu8/VUQjHQvKBHcEjDz&#10;o3/7EcwhVixeuAzPP/sCjh88ih0sNyand8eA9j4Y1z4ACz34zBj47PGZlue/gmBYEegYDOUdsYdC&#10;kW4h1IFOn28Pf3eTvq6tHIGhclnLuAPp5e39yFGZ/D8FhhUEQ4HCIlMQFoWFoIfZgCgL76vFD56R&#10;wQQocQ0nYMiEsVhcnI/c0jzkl+VhYdEijJ49EeGd4hEQb0X/cVmYuHA6BoweCm9uo5V7O4SmxGH4&#10;7EkYt3QO+kwajeC0JDwSYsAPAjzxqNGAwJRYpA3rh07ZA5CQ2R0BHSI53xuuYf4ISYtGbM8URHZN&#10;hD8B0c3Md48KiAxCWFIo0vukoWv/TgiICIJrCI81PITwaIIbQbE9Yc4zPlxJ2hm6RJjhFmnhuRAQ&#10;CYXtCaEuPC/P+FD4dQiDMTUKIUlhCI41wUQA1aKazciINGJQVAjG/T/2zgOujuvK/05sqwMC0Xt7&#10;jUfvCDXUhRACVEAg0Xvvvfeq3pstW3KVu63eQUggIdRtuWST3f1vNtkkm+6e3/+c+xj0hJHLJtn2&#10;WT76aebNzJv2Zu793nPuOZf2kU3f5YTZdXI5WrlupnunSXz9A8Hw7p1byMvNxrw5sxC5dhVOnjgm&#10;8hgODlxBWmoylEoZlixeSJD3LG4ODwuLIfcl5ETWBlSJKBQK4R7mqOTg4GARjBI4KxCNjU0C5nq6&#10;NyE/vxDJyang4fTKy8sJDAcICr8kqPsC//qL/4ejR4+iqqpOAGRbaxe6uzaLPIi7d+/F0NANfPDB&#10;B7SvQ/R5t4gg+8OfPhPAxeDFcSeff/m1GO2E4S4hOQvFZbUEfRrXMEcajxWvq6nnwBN2Iz/cbjww&#10;HAuELPF5Gye23oWejVuxfccuNLe2oqKqEm+98w5+94ff43MOPKHzo3/44xdf4wua/uJff4XdndsQ&#10;HbAA0Y7uyHf0QIPCGx1Kb9QTEDYoXNHi5YfGmbPQsGAhcmYGojo8Aic2b8HPTp3G+d17UL92LSJl&#10;MqyztEY6FbQFlnaoYjcqtcabLPllskc3VXCctqWLWgzdDGwk0UlYC+a+S+MVCgxz4237XeLvPixs&#10;CFbH7vcx6qRrareRoYVa6Qy+PJ5xB31/o0KpgQUHOVXQMuSbWCDR2BKxjmoULwzG/uJyXKRGwp0L&#10;F3Hv2nVcGxhEb38/Lly+gnN9V3C6VxNBfKbvGo6f475/13Dt9sdCAwRvZy9ex2tvn8XzL72D5198&#10;G28fv4DB4QcCGNkCyAB47NRl5BbWIHxtPDZtOyhcyTfv/gPefPs84hJyERq2Hrv2HCEIvS9czf2D&#10;99BPcLdj70tYvCIGrl6L4Dl7BeKza3Hg5dPYd+Q4IuMLkFlUT+d0FXce/AMuXblOQHkfN259gHfo&#10;HLo270d2QQ1ySQ1Nm/Hyq8cJEAl2CTr7Bm8L9/e7Z3rxzukLOHGxD2fpGi9cpmvvI128in76fJ3m&#10;3x+8hY8Yko+fxqkDz2FfbhFql65AEjVQ1lMlnWZsjWKClyo7ORq43yHd8xYuoEXFQr8BPUvsuue0&#10;Gpq0CCNuZ/qNBBTSd1lciTK8jxUHt/w1aqUKR4JEbWlD56jonB8dO5mHy2JApIqG3hFt1doTDNJ0&#10;rGrp+iRX8ajoXaiR8XLaFz2XHOldJ1OiSK5CisoJUS5uCHJQwp4DMp6YhOnct5Bgzc7cDrYkTj/D&#10;Yx2zpdCcoNCMrXwEgiYiGISDLv46MQyKII2R9C5sOTSYbkrltin0CKxY3L/PkJabMkgyWE2dDt2n&#10;CfTofCc/MQGTCJomPfEkzbOeJridAIOJnHNxCowmTYPpFLomgkCzabqw0tGDjZ4BHGYYQW5iCoW5&#10;BeRm5kIqK2u40T3yc3bBbE9P+FLDzYMavM70LMmp/LIw4uPzyCeG0KVznzYqDSyODYDhnIsSJHLy&#10;awZoAcISTI/R6Cgpoi+nJmWOuSGPkGJF+6B7MUUfc2fOQ1tjG56jhn5NUgZWy5yxeroxckxtUGVN&#10;v7c1NTCovOVnihNQ8zB4bXYaMOTEzAK6aL3wYtAzMxbqHifxDjHc0byUo+9xkraVJMGmgMIxGg/S&#10;WB20jsUgJi37BqD9naV9PtoSUDsi/tzNy2l7vr4mejfrebxhlT0y1XZY5GQDtcIcdq620FfRb+mu&#10;hB9BW3JhJorqSrE6djVC14QgJSsJ0Skb4Ds/ACpfZ4RtWIXcynysjA6DucwCEwymwnNOADJKCpBR&#10;VowFayJg6eEKA+KeyXYW0JNZY97qYCQVZiCrPBfJ+SmYEzIHxo7GcJvpjOScOGQVpyItPxH+873g&#10;6GqDecGBSCtIRELWeqTmJyAxZwOCI5fBzssRdt70HgTPwuzwBXBb6AdzgjxduTkM1bZwDPSEMsgP&#10;sjnesPBWw9xHBXOCWX21NWY428DWn+BwpgvM3Bxg5clpbxSwJxh0cVXAn6ByiVqBKGcV3R8OfHNC&#10;k5JHAqNnkqCw094KnQSGGtHv8C0SYHhj6JrIYzg/aC6iItfg9KkT+OzTPwowzEhPhbNahaVLFuLZ&#10;Zw7g2rVBMfIJ9yFkl7GpqSlUKhXi4uII7KoQGhoqwFD0MWxuEWDIfQMlMOR8h5WVlcJK+Ze/sLXv&#10;K/zyl/+K119/A7U1DQIMW5o7RO5DdiVv3rxV5Iq7e/cuDh8+jJdeegkf/+QTfPbFX0Qwx5dEXZ/T&#10;zK/+/Y84c74PJeW1AgwrqptEP0F2CY+FQhbDYG0D5zDUjHbCYCgltpZGPGE3snaamkfBUDNOMo90&#10;0tnVQ+pGXUM9GpubcLH3Ej79/DN8+fXXo2BIpysshh9RZd9V0YC1HjOx3s4FJQSF9TJPtBAk1tgq&#10;BRhuXbwUb+QX4ExnB97d2IP3du3ArWPH8I907wfffhuHWprRRvexedVadASHoM03EBVUGFVbcSFD&#10;DwFB4Oig6VRp87SbXrT/iWDYRWDSaUtwyFAo+kzIqIB0RCNHj1rboZIK61xzW2TTtNDTH20xiXil&#10;rQcDr7+N+339uDc0hCuXL+PMxUs4TpB48lIfThMcnmH1Doo+gqcuDog+g1dufIC3T/Ri+/4XUVTR&#10;gvjUAkQn5CA2uQBtXTvx3sk+AYQMeDw9dW4ARWWNWBGxAS0d23GBAO36zY/w9rsX6RkswNLgSGwk&#10;kLtMwHjj9icCEHsH7mHr7hexJDQWsxesxeLwJKxOLELL1iPYvO8NhMdkU4FSg1OXruPW/U8wMHQb&#10;t+4+wEmCvaq6DoSsisWcReEICduA6PXpSM8sxZ59L9KzP0DHfoCLV4Zx7OxlvH3qgghWOX7+Ml1j&#10;P07R9PSZPlyk6+0jOBy6egP3h+/gzrUbuHGhF9ffeg/HeUjK5EwU+s3BBnN7JBhZINfSHpUcectW&#10;NyuuDNlioPk9GPB4NIZGGxsCLqqouOKiZ09YVej3aP1vCoYsCQzHwuHjwFAjTnn0UFV0vVX0bNeQ&#10;OCF9k9IJlSq1GHEhmhrLSx0VcDWxhNHTUzHliYkwIcixNrGGoyVVDgyGBIUWwlpIwEJiaGQoFH0J&#10;CXj+Y+LvjoiAkPsUCigkOOKE0EYchDHDUjP8HEEjW+nY0mZAoGUwRQ/TOe3MjycRGE4QIDiFgHAq&#10;SefHT0P/6UkEg1NhoTMd1gSAtvoGcDQ0hNzYBAqqB5xIzgSDbtbW8CBo8XJwgL9SiZkuasx2dUWQ&#10;lyeWzvRHyOzZCHR2g4/CScCiihp9NsYWBGkExPpGIim2DsGaBgw17uW/GgzZispwaEj3m932BHsW&#10;JnY0daDjWmIaQbsVLVsWtAzJkRsQT43LVQ4cpGWNEmsZ6mwJ+nlcbAGGmmdQANgIGDLU/R8Yfn9p&#10;n4+2pDpC1BP0WQyFR9vz9XDeVQbDcicHZLrYY7GTHdRKa9i62sGAoMqMwHDWyiXILMtDbkUBFoUu&#10;hKe/CwLn+SFw0SzYOttD5qHA6vi1yKvKx4p1oTCyMyYwnAzfoEBklxUgi8BwTugKGKkUou+hnsyG&#10;IEyO5QSThQSb5Y3lKKrORUjkElirzDBnoQ9Ky7OIIUpRTwoOnQclgeqq6BA0dVShuqkY5fUFKK3L&#10;RwLBoWeQO9zmuCAqLQoZVVlYnboWTrPdCELNCUZlWBAVgkXrw+C6KABqAsTZq5fCe9lsGLvYYYbS&#10;Eqo5HvAJmQv5bA+6Xjldt73oK2lD56gkMPRVy7GU4DBaJUe2k5LgUI5GOaevsaG6m9PaaKbjwaC2&#10;BBiyyzg7K0O4kiPCV+LYe++IqOSrVy4jKTEejgQXnOB6/749uNLfj23btsHPz0+4krl/oZroNC42&#10;FtXV1VixYgVMTEzE+vr6BgGGnMyaxzVOSUkTlkXe7vr1awRNbFH7Cv/2b7/Am2++ifq6JpSVVgkw&#10;5NFSuJ9hd/dGXKRKfXh4GC+//DJOnDiBX/3m1/iCYJDBkK2FDFw/++df4rkjrwgXcmpGvoA+Bjy2&#10;AI6FQtZDMGRXssZSyHAoweR4+QvHguGWbbtF7sKNdH08NnJNXS0t24oPPnyAr77+SqSnYShkqyaf&#10;46dffo2LZy6hOD4dYUpPxDu4olzli1q2GtqqqVWqEOlotlCh9HZZBYYOHcKHZ07hQX8vPhi4ig9v&#10;DOEeTa+dOomrR1/F5f0HcaG1Ay+sjSagVKOWXqIOqow4Mq6D3RsjP7IGEukFI6AaD9r+M8THHn3h&#10;fwAY9hAMbrRTUCEhowdajjb63EjXWWZqjnxTC2SYWyFH7oSOZSvxUnk1Lh1+GR9c6MPH12/g9gAP&#10;gN+Pi/TMniU4ZCA8f/UaLg4O4cLADfRfv4Nzl6+LyGIGwzdPXEJV80asjcvEslXxiFifhaURCQiY&#10;vxKJaUV44ZX3BBAy4PH0zIVrqKhpx7IVUSitbBGfh259jDPnriEnrxqLl62hhsImnL80JCyJbDW8&#10;fO19AsMXsDw8AZEb8pBf0YWY9AoqdLaibcsRrNqQi8LqDpzvv4Wb9z7GMEHhzTsfYd/BF7BmXTKW&#10;roxGUkYJ6ho3oaKqHfFJeUijz4cOv07ndE9YDRl23z17SYDhe+c4x2KfEOdbPH2+H2fO9uE8NaKu&#10;XuEhv27izvBNfDx8C+8TSF86/BIO0jtYtzwc6WoPpBAAZnNidRs5ariCJKBhC67kVmYrInfCF2N5&#10;0nMmLIf0/HHl2UIaDwpZY0Hvh+q/BgwfVRVtW+mogcNaAqBqKgcL1c5IdFIhhBpQPgRJNtP0Me3H&#10;E0hTBBQ6WDpARvePwVCyFD4ChWzdI6jTJ/gZT+PDoLYegqEEhKNgxFZBOtYMAzNMJxjUm2Yg+hFy&#10;ihmdCVOhS2J3sN5TU6DL+RWfnixA0GwyWwP1hSVQYWxGMoXK1AzOFhbwoAaaD5UtvgSBfjIHBMhk&#10;mKVUYI5ahbkuzghyc8V8Dzcs8PLAYh8fLAvwQ3DgTMz18ECAsyu8CaJd7OVwtLCFlSFHUrNV0xg6&#10;7Fama/hbWQx5nRghRYChxmpoyiOjEBhakxigGQ5NDUzhasuWFw9EKd2Qbu+EapkzGh2cCAp5DHKN&#10;RbyDnkGNa9aG4JBAjOZZ/weG30/a56MtqY4Q9QR9lsZI5nvd7EDvrNKRYMcBWc4OWKi0hZPcClYq&#10;TktjCxNXObwXz0VqQSZKaksQFbcGs+f5wt1TCZmLI3RMdGFLABmZSGBYkYvla4Mxw3oGJhMY+s+f&#10;RcuKkFNWhMDgJZjuaItpdpbQl9vA2kOO0LjVBJt5KCjPRl5pGsLXLYWjqyUWhwSitCyD6v4CNLWU&#10;Y2nIbDgoTamsDkZ9axky8uOxZn0IVsUsR8jaxXALdILXPFekFiahuqMSGeXpmB++ENYEk3I/JTbk&#10;JSI6Ow4us70wM3geEgszsDJ+NczVNtB3MEHgiiCszYxFUNRy2HLAiqsjLPxcYeKhhCWBooJHVHGR&#10;ERzKsJ4gMZumnM6mWU73kVigm6CQeUAbAseTAMP+y73CZTyXwHD1qnC8+cZr+Kd/+hlOnTyO2A0x&#10;kFHhN3fObGzbuhknT57Axo0bRToaTkvDqWrk1FpmSyC7iDnBNYOhv78/6urqBRhyupny8kpkZmYj&#10;LS1tFAy//PJzfP31FwIM33rrLTQ1tqKmukFAIbuSGQrZYnjpUi9u3boloPDGjRv47IvPxZjIDFss&#10;BsQPPvopNm3dRVCYi9yC8lH3sAR+46mukdPVcP9CjaWQt2colMBQciNv2rpnXDDkYBPuW7ht+y60&#10;ttFxmhrx4ssv4d9+/SuBhBIYcmAMA+y//PzfcXjfc4hbvBJh9pzbzIt+NB/U2Lmg3sYJVVz5OqrQ&#10;6BOI7rA1OFxZjSuvHcVHQ9fw/s0buHNrGB/ev4sPaf722bPoPXQYxxtasGtJCKoInNiq00UFbRfB&#10;UwfBPP/A3F9A/Nj0UnG/k/Gg7XGS+glqa7ztvo8Y8kZf+B8AhhvtOC+hJv1OJ1UgjXaOqLC0RaaB&#10;MZKoIsngsaXpXr3T2onb7xzH/f5B3CPwG+y7ggvnL+LC5X6cu0JAOHANvTduif6B/cP3RPDIAE0H&#10;b94nKLwr+hW+8PoJJOdUIGhFNGLSytC95xVUte/B6rg8xKcU4JXXT+L2/Z/h1r2fCtDrvXIbTW1b&#10;sZxgLS2rFG8fuyjA8FLfLZRXtmFJ8FqUVTaJhNbDdz4W667e+BDb9ryAkIhEZBU0YsfBN6il2oH4&#10;rDpkF3dgxZp0amVuw4V+jVv65r1PcKl/GLX1XZgzPxQxCTk4ePhNnL94A2+8dQ7tnTtRUFSHIy+9&#10;TcB6F70D9J4Id/IlvHehl8QRzew2H8DpvmsEnEM41zeIM5fovvQSCPIILvQuXh0YEIB4j2B68N3j&#10;OLX3APbkFaFycTASqaJMJKDIM7FDOVWiDRZUQVkTGNJvoun7p6ncxJTE4NVEBXkTFeotVAn87wZD&#10;eh6p/KtwciIodEKSSokIhQyBtpaQzSBQm8L976YI6x1DoZzecZaNKUEJW7A4UEQLCjnRNQPeeFDI&#10;+iYIsh7CoLaEtZBHOiEJMGKLIR1HX8cQulMIBkcSU+sREOkTAIoh+SbpwYxA0ULHYMQtPANyQ2MC&#10;QQImK2t403X70r3zo/JkJoHgbKUc85yUmO/shEUuaix2dcFSd5KnK5Z5e2jkS/LzRLCft5gu9fXE&#10;QoJEhsOZLi7wUqigIpiyM7OEhSGdI8GhOEe6Nu5n+LcAQ74Hoq8hgzgDuZEVTGZYwdjQGlbmBIdm&#10;thqX+9QZsKL9zbZTERh6IIca8HU0bXRwpueZ04Jp+hFq+mxTeUaNonZ69iUwZCjkhjm/C99XEuTx&#10;/HgwqC1pW0n/m8FQ1BViORs66J13dECjSoYaJ0fkOMuwgKDNSWYNc4LDGSp7GBEIKfw9sDZhHaob&#10;K1FVV4Ls3CRErQvFzCBfmNkbw8lLjti0aBRX5yE8egVMbAwIDCciICgAeWX5yC0twOzlS6Bnb4Vp&#10;tqYwUFgLMFyxPgKZxelIyVxPZf16rIsNhf9sZ6xauwj5BQnIy08gOMyjMj8AMqUJImOWobI2F6ui&#10;FsPVxwFKNyuo3G0ETPrNd0dGURLKm4oINjMQnbIWLgFOQmnFqYjNjoXMU4a5wUEob6xAbEYsLFQW&#10;MLA1xOLVy5BRlY/Q5HWwC/CAPvdX9HGGga8ahj4qWHgpoPBQiOH2lhMgxrrIkU/3pV4lR6ecDS10&#10;P78vGF7uuyTAkF3J4WErsLGnC0cOP4fmpgbhQrazs4YHtfx4m4qKcmH1c3NzE2lqGAxl1EpctWqV&#10;WM5RyWxJZDCsqakVUcXbtu0QOQgLCuhG5OYKMGSX9Beff4ovvvgMv/jFzwUYtjS30zHbRxNcswua&#10;rY08zuz169dx+fJl/PSnP9VY4Ujsnv2URz0hMrx67aYINOH8hUWlNQL8vgsMGR4lgGQwZKshQ6HU&#10;v5CthQyFjwNDdiUzGG7ctBVVdK1NLc24cEkz2gn/ffm1JiqZwfCzz77C3dsfYWNdO1Z7z8IqAsEi&#10;Z39UydmFTK1RWzVNFaiyU6BM6U4tIi8ULwnG4bYO3Oztxcf37gt3+kcfPcDwwBW8eeAZbKaKu2F5&#10;GCpULiiz4ogtJbpVTuiRKejHpReLfuCHHUrpM1XiY4Ht2zQeGLLG2/a7xJA3+rL/EIshwcdGgt5O&#10;gsNWewWqqUDOM7dFIhXu6XJXdEfF4sT23bh94rQYV/jGtRvoJeA5c75XE5nL4xbfuoOBO+8TFD7A&#10;JQKnN46dx7OHX8Orb76Hy4PDGLhxD9fvfIS3Tl1GYXUbFqzcgHWpZdh1+Di6972OpIImxKcX46Wj&#10;xwUU3nvwz7j7wT8Jq+H23c8LS15MXKboi8jWxFNnrhIYtmLhkgjkFVbh3RMXRfDJ4I33cXX4Abbs&#10;OoyldIzCig688k4falp2I2xdLoLD0xC0bD3qWnfi/OXbAkL5ewycGVnlmDU3BCVVbTh14TquDr6P&#10;E6eu4JlDr2H33hdw/GSvAMNLV24K1/h7Z/qEtZB1gofnu3yd7sVtXKJtLg7exvmrQzjdexWnei/j&#10;VN9lgsbLuDxwXVgQ7w7ewF0C66tvvI03qYHWvnY90hVuSDKxR7axPUpmWKDazBpN1gxobEGhiklY&#10;TmxEXyt2K7MFsZHnqRL4nwaGDHxjVUOVEruMx6rKUY5yhRJFTs5IIzhcTYXvPIJCJ9MZsNDVwfTJ&#10;kwlk9EQUrKOVI+QE2TJrGWxMRsCQLXnfEwpZ34RCDRjqT+Nh7R4mqh6FQ5KRDlsPjcRx+Bi8Hz0C&#10;QA4mMRCR0nowJVC0nGYAO30jyAxNoTKzgIu5FTwsLeBpZUUwaINAurY5BIKLCAKXuDpjmZszlnu4&#10;IMTTDaHebggjAAwn8Ivw98Kqmd5YHeiHVYG+iJjlg4jZfgif5YcQqsyW+bhheYAfFnp5YY67G/zo&#10;vrnQvZRZcvoeuh/U6DMQFk1N8IkOn+8Y/WAwHLGecqS21NfQ3JRHXrGEiTGPyML9HK1gTr+HtZ4Z&#10;fM0cEWqrosa7J2pU3qh3UI+AoSZXag9pIwELg2EHAZoUICFGnfg/MPxOaZ/PWI0FQ+4jz/M8ikez&#10;UoY6gsN87k+ntIer3A5WcluYEQSZOSthpZZh1uI5SEiLRXF5DuqaSlBVXYD4tPVw9VXBPUCN2NQo&#10;FFZmYfX6UFg4GBEYToDfXF/kFGcTGOZjDoGhrr2lAEMTtT3k/s5YnRCJwqo8JNJ3k0lJqWsRGjEP&#10;G+JCkZURjYzMaNQ3FCAkdA6UanNExQQTj+RR3bAULh62sHHQh5mdHmwVxgSpHsgrTUF5Qz4yCxOQ&#10;VZyEOUv84DvPFTklKUjJ2UAgaYd5S2ejtrUKSVnxsCUwtHA0RnBkMPJrixGeGkNg6A5dJ3vouSmg&#10;6+dCUsPAW6mBQ3dqnJLC3eRIc1Oh0kWFVqUCXXQPx0LgeBJgyC7jzIw0LFwYhMUL52PD+mjEx21A&#10;cPASeLi7wszUGOZmJnCjwoCBkC2E3I+Q3ciWlpYEjnbwoRYgWxE5QpnzG/r5+6G2tk5YDBkMOYlo&#10;bm4+srKyRF/E06dP4de//jf89re/wSeffCT6DjY2tIjAk61bdorh8NjSyNHJvI/33nsPV69exS9/&#10;+UthiWMrIfct/Oyrv+C3f/wUr1Eln5VbhOS0bJRVNgjwY+Bji6A0z9IGQl6nDYYshsKxaWoYDHkY&#10;vEdFoEhgyK7kltYOFJeUCTfyvffv44uv2EX+F/DwfFJk8p///CUunb6M8uQ8RLoHIs7BDWVOvqh2&#10;dEEdg6GdE2qplVpjp0QJtU7jrRVIcPfFttIKXDtzFg9u38UH77+PDz/4AIMXL2F/eyfylkcgyckN&#10;xTwiikyFThWBErW+Ox1k9ADQi0XqGBW1uqjwFZHAYyRFCf89NHocAXoMhI+HQtFHh4NkaPtREOXc&#10;jGwppIK4wtIeuZZ2SKFpqtINHZFxOL37AO4RBN4bvI6hwSH0XrmGsww8F/sJfq6jl/MU3v0Q5/qH&#10;8Pq7Z7Bl5zMoLmtEQUktze/D6Qv96L/GEccfECjdQGPPXiyKiMfs4PWIy2vChuwGhK6nll90GjZv&#10;f0aAH8Mh9xlkCyC7l5PSChERmYjm9m14/e2z2Lv/JaSkFWFxcAQqa1pwgiBtiKCUwa1/6H1s2nkI&#10;i1dQq7WyA++cGsSWPa9SIZUH75krMWdRJFq69+NcH7uS+Tgf4413zlGBVIh5iyNQ1dCD0xeH6Hk/&#10;gy4619r6bmzacgDvHb+EgaH7wpV87vKQyL94QriPeQSVq7hAwHj60hCO0r6OvnsWlwZvCVg8dv7y&#10;SF/EXroXl3Hp8gCuXB7E0OWruEWAffPkWbrHB7EtIQs5HrMQy3BIFWgeVaCVFgxdco1V0JorR00F&#10;xYl/Ne5lWzTT8pYxarWm7fk7Y8SpQKSKVVs/BAwfK3ruOG0NQyFbMxkIOal3I6nBgUSV7reBYTW1&#10;tIUEIEqQKEOlowolchWyVWqsVyqxlLbxsmC40IXBhEkEhtNgPP1h30KGQp5am1qPupBNp5uKwAsJ&#10;DjkqWBMZTAA0efooEBrqaIaYkwCSJbYl+Js+jWCKJGCQ90OaoTNDBJSYCBnCjJaZ0PaGBIPGU/Rg&#10;Pk0fVnozYGtAMDiDYNDYFK4W1vCi38fPzhEz6T2cp3BEEFXEi9UqBLupCQSdsYoAcLWvJ9b4eyKS&#10;FeCJKNL6OX6kmVg/158UQKL5eQGInucvFDXHHxEzPRBCELlyZgCW+fpgoaen6H/oQ3CtpmfHgYDU&#10;yngEDnVn0HVpRl/Rpfugwwm2CWClYftEomuSoY6xgEMWw6ExB/GMyIhhka2mEhiOWA3ZpWxmbANj&#10;QyuxPY+jLFzMBpZ0PyzhYmiDuUY2iLFUoFThIYYfbXJQEZwp0G5NZRs1ihgMu+kZ53HZ2aIl4I2e&#10;MdZY+Puh0obB8dZL4oaYNhhq3NsajQUuSeOB2uP0137/PyLta+gcuQ4Gw3a6Fy3UOKlXOqJYLUcE&#10;geBMZwVkSjtYEhDaeTrB3o2eIy8nzJzvixWrFyO7IAnV9UXILsog0AqkdXKs3hBKAJiGsKhggjVD&#10;TJr+tADD/LI8ZJfkYFbwIgJDC+jLrWDhIYNipitiMtajpCYfCSmRiE9cRZyxFjGxIUhIjEBM9HKk&#10;ECg2NRcjdOVcqJzMEJcYjtaOcuQXJSJq/XKqCwLg5a+AvcIEvoFqFNDx80tTCWAjUVSRjpWrF2DO&#10;Qi8UlKUiPXs9VK62CFo0E7WN5UjNioPa3QFKFztExq9BUX0JVqdvEGCoo3aALsGfnrcrdL1doEfX&#10;bkhwaOOpgLuHAos9VIh1V6PQxQl1BIZtMqpnxwHBsRJgyEEmOdmZWLBgHmbPDsSC+UGYN282fH29&#10;RKoaBsPpejrQ05uGqVOnYMKECaND4TlSAclgaG1tLSCRl7M4+KShoVFA3ZYt20QaGh4jma2K2dnZ&#10;2Lx5E15//SjeeusNvPjiEbS1taO+vlkEnWzbugu7OEfgrj0idc3mzVtomxdx8+ZN/OEPf+BTFhHJ&#10;DIbsSv5/v/g37NxzcMSNXCqshOweZvG8BH9Sf0MJCrWhkaFQciF/XzDcRADLUcmtbZ0or6jCCy+9&#10;iF/9+69F/8Kv/qIJPPn8c82Qfb/9zZ/w2vOvIzkkCjEuAUiTu6OCCpxaR2eqlJxEupp6Up2jE0od&#10;XJBkrUSqpz8O1jTg3qU+fHjzNt6/dQcf3rmD2/39eHHTNuQFr8QGBkmqnJvkanQonAkIqVVAhXoX&#10;m4wfgUMCMga1cYDs7wqG4xzvceKCTTvljWbcZaWIti4ytUQ6Kc1OgQw3b/TEJuM9+l3ev3QF9xn+&#10;GAoHrotAi5O07HTfgOhHyED40hvH0bllD0oqCfTis7AuOhUV1S149vAruHD5GnqvDgtLIieX3n7w&#10;ZYStz4RLQDDB4QbMW0mtuZBYrFiTiMLSBrz13gUBhBxkwq5eDkgpr25D2Jp4YTnMKahGanoxwlZt&#10;oIIjDdt2HsD53gEM3LgrwLDv2j3somNExmaiunEzQd4wXjh6BilZNVRwLMeCZdHo2HSQQO42btzh&#10;4zzAOwR96TkVtG4NwWQrjp25il17X6TWajZWhK2nFmwhDr/wprBIXr7G/SaHaL9XcfrcZTFG8/le&#10;TmtzlwDzPJo6dqB9416CRM2wfJoh/K7hzPkrIsDl3Ll+XKR72Nd7BdcJsu9cuY7b53px9sAR7Mgo&#10;Rvn8FcigRkwiVbiZVLlWWHJQClVeVFFKlgpOnSEG/WerhtU4YjikCmCspH6LY/VXgyE9UxwxrYHD&#10;h2DYTM8np+NhKPwuMJSkgUP7EWuhDBX0vhYrXZHu5IpVBDezqBxUGhnDhJM9PzmBwG06LI05VYqN&#10;AEKWvbm9AEW2FjIUCqshu3sZDoWl71GrIQeGMBDyNrxe2kaS7hSGJoJIhklp+WQ9GNJyM4Irlsk0&#10;XZIOzKfowGqanggcUdB5uhCIuVtaw4fu/0xqUM5VKLDQSY1FamcsdXZCiKsKYZ7OWOPrjiiCOlb8&#10;XD8kkBLn+SEpyA/JQf5CqQtnIW3hHJrOFvMpNE1ZPBtJC2cigRQXNBPRs72wys8dqwL9Eervj2Xe&#10;3ljg7oFZBNZedHwnen5kFjawNTaHuT6BHgGtZCXkHIo8ZTAcaxmVJFzGBHoMfxxsIqyIDIVaYChF&#10;KBvPsBAWQ+53KayIhgSG1OixnWEFJcGhJ31nOc1nURld4+yBJu62Qg1wTVowe/QQGHbRM87jso+C&#10;IT1nbfScjQdxP0RjwVCyEI7dTnJha4OhtrVtPI0HY4/TX/v9/4i0wVBcz8iyNrqmZnr3GggOy53k&#10;iCPgWeruBA+1IxwIkJy8neEzxxezFwTAJ9ANam8ZFgTTM5kTh4KKXISvWyGshhHRIcgrS6fPwTC2&#10;mYEJek8hcH4AiioLkVWcA78l8zHNzpzA0Bqmrg6w81FifUYs8stzEBNHILg+VFgI07OikZSyBivo&#10;GHFxKzVgGDYPKmcLJKWuRs/mOjS1lRKY5qGgJFlYD51cqeHlp0RmbhxiCTDDCV7Lq7Ownr7P8FhK&#10;kMj7VblYYuHimcQnFQSXKZi3wBcL6HNGXjJK60uxOnU9rH1dMU1tD30ek3lkvGZ9eld52D2OaHby&#10;UmGOtxOiaFm2qxJVBIYtCg7g/G6roQDD69cGBBjOnhWImTP9EB4WKqKTQ0KWwdVFDRNjIwGF+tOp&#10;FWygL8CPE1uzG9meWtsOJLYUsgWRl3NuQ05wzcEn7ErmfoJlZZo8huvXr0d8fLwYAq+lpUkMjbd5&#10;80ZUVVULiyH3Ldy5Yy/27D4gUtVw3kKGw1deeQU/+9nP8PXXX4MdtNzHUONK/poq6PcJ+rqRmVOI&#10;8qp6AYAsBsPqOh7uTtOPkFXf1CFgUbIW8jJtFzJDoXb+QsmVPB4Ydm/cJkY7ae/oRk1dPd499p4Y&#10;Ao/Pkd3IIp0OnSdbDj/58B+xrWM71s5cikiZBzIc3FBDYNgoc0ULFTzNjmo0ObqgQeaGClqWJXdF&#10;7bJQgp/teMA5506cxJvPHcaFt9/BHfp89pnn0LAmBnE2BE1U0XDH6HZ7pUj8LPIVjoChBIed/wPA&#10;kK2J/B2Nu5pzIDqgkQrfQqooUqhyzZA7oSFkJXblFuPykaO4c7YPDwi4rg3eEEmqT166jOMEQ9zH&#10;jmGHh6x758RFNLZuwoaETCwJXoXAOUsQFZ1MDYnnCJgGMXjrfdHvjsGwb+h9vHGiD+lFDfCYFYLl&#10;URnIqexCflWX6Nu3JjoFXZv2ipFOGA6vDX8o5g8cOiqgMWpDOlZFJQkgzMwppednD46dvEBAeAv9&#10;pL6BYQK+Ybz27nls3P4snnvpGK5c59Q4w7TtM4hLKqLGTQUOHnpDJMoevvMRAd1NnLkwiIaWLVga&#10;Go3kzFICyRPYtecFOk4m5sxbgbCIWByiRgfnUWSLoXAln+7FCQK9M+ev4iqnyRm4hz37X8G69VnI&#10;ya/DO8f66BgPcI2uo5+AdZCAtZcA8uyZy6ReXDjfj8sE19cIDO9dv4UP6B71vvIW3ujchpawSOS4&#10;eCPO1BopM8xQZmlH8C4nuGM4ZCsfwxhVZKwx1kIBhY+xGI4HhSyRVHiM/hZgyAm8hcVwBApZNXTO&#10;lQSAFY9RJb1XlfQ+ccAJg2GZwgWFrp5IdPHAUnsZnAm2LKZSI/rpSdB9ejJMdIxgb2oLucVDKBRu&#10;ZANzAXtsJRQ5CxkKOUKYoY4tYgxAI2KrIG9rrGss5iUgFJBI32EgNJhCy3RmwHAaweHEadDjXIKT&#10;psCMYNCCgZDKbMtp0+Cgrw8VnaO7uQV86Z7PpmuYz5ZOZ2eEuLkhwssTkb6+WBfgj+gAX2yY7UMQ&#10;6I+U+TORvjAQ6YsCkRs8D3nL56GAVBgShMIV84Xyab5g+QLkhcwnBWmmtDyHtktfSrBIkJi4wA8b&#10;5vhg3ayZWE3HCPP1wXIvL8x3ccMspRP8qDHoTg1bFT1T9iYWIg8iW0oZeCVAlOBQshhqS+pXKSyG&#10;Ehjy/WVLIkmAobAm8jpzGBlYaCyIAgwtNHBoaAW76eZQ0TFm0e8TbS1DodIFNSpntNA5tjkoCFSo&#10;nKJnSxsM2aL1f2D414kjkCUg5OuS5lkMhq307jURGFarZMhxdcJ6D2csclPBx00JP2pwrAxdgqys&#10;RETHhsM70Bkzg7yQnB2L0toirF4fDhc/auysXoLc0gysT4mCylMGc3tTLA1bivKGCmQW5sJ1XiAm&#10;2ppiioM5dGT0PHjIEJW+gaAxAysiFmHVmiUoKk4jiMtAMoHh3CB3RKxeiNr6fISGz4OLuw1BXzha&#10;OytRWJaKxPRIxKasQujaRXD2coTPLBekZm/AuoQwAteZKC5PR0pGFFZFLkZZZQbVAWuhJoAMWuKP&#10;xrYKYppscczY+NUEkYWoaCpHePxamHs4QZeA2ECMluKGGaNg6AxzksJLjUBPNdZ4OSPTTY0KJwJD&#10;JXGC4AG6398iAYYDV/uRkZEKH29PLFw4H02N9Tj8/CG0NDciaO4cmHLWfgtTzAoMoBu/AjMDZwoL&#10;Iaer4UATBkIbekh5Gfcv5NyGnOBashiyK7m2tl64kjmtDbuTd+/ehePH38O5c2fEtKenh7ZvQU/3&#10;FuzetR979xwUFkMOQOnq6hYDnf/7v/87ny6+/MvX+OIrjbXwd3/6FMdOnUVBcQWRdr4AQ8k6yFPJ&#10;MiiBIc9LYMifeRspPY0EhWOjkVnjgWFXz1Zs3LQNDY0taGxqwbkL54Wl8GsSn+OXBIQMh59++hWu&#10;9t1AXUE9VrrOwjo7d+TYuaGOILCVAJBHPGmVU6Ejd0Mz9zmkZRXuvtgTl4ReugeXDj2HHeVVKIne&#10;gG0i8vZFXN7/LDbHJCDT3gnFVPE0UKXTRnDYLfq+yLCJCifR0ZQeAo3++4Oh9ve4IGixskaRkRni&#10;ZpggjVrqjSsjcLStEzfePYn7/ddwe+AGBth1fKEPx85ewPELBMyXBoWV7MyFAfReuUlgdgm79h1G&#10;aWWTSDg9d2Ew1tJ927XvOWFdu/XBT0XwydXh93Htzie4MHAHjZ07ELQ8CvGZFXjmpRN48+QVlFa3&#10;IzImFXVNG3H6/KAANyltzblLQ3j5tRPYseewcDczdL7w8ls4fa4fVwYZCm+i9+qQsE5yBPS5y8M4&#10;yQmqrxCwDd4XiaxPnL6CZw+/iYPPvUGgOCQg78adB7hI13mZYI/7L3IATOiaBNHPsKq2C5HrUjFz&#10;1lKsi0nDq6+fwK17P6Ft7wgwfOfURYLkPly8fIMA8xOa3qJnfgsWLImiQqiC7stV3Lzzjxgc+hjv&#10;nbxM8HgfQzcfoK9vSFgNOXL57IXLOHexD/2Xr+IOweFdgsOh4+fw7jZ6N5LSkOFFAGFEwE7QXkmw&#10;Vk+FeguDHP2WrfRMif58tGw8CBxP40Hh49RKDYZxIXA8PQYMuZ8hi4GwjipdVvUPAMNymQLFSjdq&#10;jXtiDQGDj6kZzKcQlD09EdOenIwZk/RhSeDhaKEJOhFQOBJ0Yjyd3b4EdwR24/Ux5H6J7EaWQJAh&#10;UOof+AgY6mng0Fh8JmAiKJz646cx8YkfQe9HP4LxhAmw0ZkKR2rQO5kaw9vGArMINoIUcixzcUGo&#10;hxtW+Xhira83Ymb6I2HObKQEzUHagnnIWDgHucsIAEMWoHjlIpSGLRSqWLUUlauWoGrVItSsXqrR&#10;mmUjy3jK60mrl6GclhWHMSjORe7yOchcMhOpC2Yibt5sxMwKxDqqS9b4+yOE4HCRqxvmqV0QIFfC&#10;i+DQycIaMlNLEaBjNN10FA7ZpcxWUv48Vmw1ZDgchUDSqKVwjIwYDHnYPJo3oyknGjedYUUiGKDj&#10;2dOx3CbpYRk934l0PqUKJRqcCAwVKnQ4UOOVPTMjYMggxnDI+T3b/w6u5P8IGI4HXj9U/9lg2D0y&#10;5euQrk0CQ8kq2yxzRIOCo5MVyPVwRbSXC5a4q7HAxw1rQwiu8tNRWpop3L5xoj9hDgqq8hESGQpH&#10;dwfMoUZKNq3PrcjB4vDF8KdGT2RiDAprSrEuOR4Ofp542s4MEx0tMMHWBKZuDojK2IC0glQsou8u&#10;XxmEyqpc1DcWC7eyj68SIaHzUF1bgJCwIHj6ypFG4FfTVIIVaxYSDNL772oDGclKaQa/+V7ClZ2a&#10;E4v5BIaJ6VFIz41FHMFjKYFhfPIqqNytMWuxDyoaC5BblCT2v55gt6K6AJUEhqGxq2HqKsdUpR0B&#10;obMYRk+AIY+e4uUKUx9XOBIYziQoXEXrGAz5frWpFCLmYDwY1NZoH8P0tBR4UiERFrZCRCX/8z/9&#10;DO+9+zY44bW1laVwKRfk5xKs7URhYSG8vL2EZZDF0cm29NCqnFTCnczAGBAQIPoYPvPMIezcuRtt&#10;bR1iZJOMjAzRx/ACQdTvfvcb/P73v8WdO7ewdes21NQ0oKtzk7AYMhzymMjcx5D7GnLgyWeffcqn&#10;K+CLA04YDH/xq99SZXpEDIHHqWrKqxpGgU+yGkquZJbkRh7PhcxAKLmQJWvh+FDI0riS2zt6UF1T&#10;h210rrfv3sFnX3Di7b8IMPyKpuxG/vWvf483X30P2dGZWCb3RZyjJ4oc3dHg6IY2Rx4KzwktBD7N&#10;Mlc0ESzWERg2ePljb2QMXioowVaqhNNmBSHSxRMFS0JwIL8Er5VUYcvKSFSqvVBlIaNCQ0EvlAI9&#10;NjJsJjDcTIXTJnqJ2HLY/T8IDHkqoNDCCvXGpsg1MhWWws6ItXijvQtD7x7DRzyCx9BNXO4fIEi7&#10;hBM8tvHFXpy+xG7TawRkV2j5VQGG5y9dI1C8jFdeP4Ytu59FQkYuQqM2oLi2SYxBPHyfYOr6XfQS&#10;fHEew4tXb2P7/hcQEZ2MmIRsHCBYO9s7TM/YayICee/Bl0VaGo5IlsCQp/z54uWbIpdhP49GQvvs&#10;H6DPvQMEehwBfEWAIVsyT10cxOmL12m/N3Hq7FVcoe2FVY/gjPfBo60M3LiDK9fp+5cHcHXojgC8&#10;7XuOCIvh2vXpiFiTiPmLwhEQSK3XkgYcO3FJpKs5f1njGmYwPHa+D33X7+A6geGbxy4hIa0Uc+av&#10;RkZOLU6dG6bjfEJAeU4AI0PpIMHx4NB9cc9OnbuM0wTcpxi2SQyHQ1ev4yaB6tBZgsN9B7A5IxvZ&#10;3v5INLNGnoUNKi2pgULQ1mIvE5Y4Dj5hMBvXFUyF//cFQ65sx+pvBYY8laCw1sYG1bZ0HeMAoaSx&#10;YJjr5IYNSmfMM7OAzeTJ0CUom/LUJEyfogsLAg57MzsRdOLIASdmVDEYWwlrIYOhEEGMBIYMe1Lf&#10;Qt0JugIMRwGQxPMMhxJASvP6k3REihmdJydg2hNPYdqPfgy9Hz8Jk4kT4DBdFy7mxvBzsMEcJzlC&#10;qPJY5euFyABfxMyeiXgCtOQF7P6di8zF8wkCF6E4dBnKwoJRHr4MVWuCURsZgvp1K9C4LgQNrKjl&#10;aCI1r1uOlujlaI0OQUtMCJpo2jhG9bRN9ZqlKA2fjyKq3ApWzEFe8Gyk0bGSFgQhIWgeYufMpfMJ&#10;xEofPyzz8MYCFzcE0jvvRb+9C1sOqeFrYWxN9+shHD4ODIUlkfti0r3VhkDJtawBQrrf003EMHxG&#10;PDIKTXk5u5aNCQyNOK0NyZruuWLSNPjr6CPcxJQa4bbCHddKcNglV4hy878zGEpBJmM1Fsa+Tf8d&#10;wZBH82ghOGySOaDK1QkZBD5r3J1EINSa+dSYSYhBLQee1BWhqqEIJTUF1MhPwDxq4FgqreEW6I4N&#10;GbEoqClESkEaErJTkFdZRCpGyLo1sKD9TJbZQNfJEZMcLGHuqURkZjySc1Mwf+kcLA2eiwoCw7qG&#10;YmqUh8LNwxErI6iRRMdaFjoXvrNckJy1HqU1eZi/LABWMnp/rXUww0YPZnJTzFwSgPyqHKQWJMIv&#10;yAPLwuchLS8WWYUJqKjNQWxSBJx9HbAgbA5KGnIIblfD21eBefN9iHESUFZfglWJUTB2kRG8WglX&#10;8gyCY30CQl2eervCxNsNDp5O8PdQYxXBYhaBYbVagQ4n5fcHQ+5jmJWZDi8vd6xaFSYSXP/hD78T&#10;0cqJCXGQyeyFNbGzow2nTp5EV1eXAD/JbcwwyMEnCxcuhKurq7AYulBrtKSkFPuoAtmxY5ew/PFI&#10;KPn5+QSANbh69YpIVfMXAqif/ORjAs5dBI61aG/rFn0Md2wnKNu8VQDl3r37cev2bXzx+ef48ssv&#10;NZG+9B+PJPJPP/8lNm/fhbjENDFGck1962iEMYsBkKX9WduFLFkLJfexpG/rWyhpx659aCNYqamt&#10;x6uvHiUA/LWAQk1wjMZayH///M//iv07n0H0ktVYwsPgyThNjRdaFe70kDuRlGihabNwKbvQA++K&#10;FldfdAQGoWHWfOS6+yLWwQkxtkokKd1QQctb5y5Bg2cgGpQeVNGp0GmvQo+dUlgLt1DFvJkqQQbD&#10;HhKDYTeB4eNA7b8eDAlaR+bbqWDlgIVaU0uUzTBCsVyJrtWRONazCQ/OnMcn14dxY+A6rt24KdzH&#10;754+h2MieIJA6OxFnDxHEEbgxXDDYNjbP6zpRzhI29O0qXsLwtbHIzYjB0defw9Xb74vrHgcxXu2&#10;7wZtdxdH3zlLrbRaxCXlYt+zr4r+eWwl5P6FPCLK+d4bwkrIQMggx58ZDKUchzxM3eWrt2gdgeCF&#10;fpwRYEiAeOnqyLHY3T1AADeEdwnozvD4zBcGxLB3ly4PC/evsC4y6PYROF4nEL73E1y8cgv7CFDb&#10;N+1FdX03svOq6Jmvxf6Dr+DqtXviuCfpu6cvDeLN4+fxLoMhgV4/Ae8zL76LkFVJ8A1cidSsWhw7&#10;PUQAPUwNogNYGroeuSV1AigHbxIcE4RyQuxjPFQggfeZS2w5vIxeOv+rlwdx69p13OVRZI68iE3J&#10;ach280KGtQMK6Herosqcxw9uoEK83tpGgNl4YMg5DiX9Z4Mhw6AkyVrIUFhD51v1HWBYQWBYQe9T&#10;hUyGYoUSac4eCHNQwHmaHqY/8SNM/tGPoDNxCjj4g4dgk0n9Ci0cYGViBQtDC03ACYkBUVjD9B61&#10;FrJ4iDkGQ14urIkEO7zeWFgHeXsCQ3YfTyFIenKyBgifeBIznp4Eq2m6kFNj3cfOFvPUKiz3dhcR&#10;wusXzkHy4iCkLZmPzKXzkR28EHkrlqBwxWKUhC1DxaoQ1K0NI6BbjZb1a9CygaYbItARtwpdCWvQ&#10;nbiGpqvQvmElOjaEoSM2FN1xYeiJC0cXiZdLaotd8lyoJQAA//RJREFUiVZSG61vXB+C6rWLUblq&#10;EcojFgirY27wIgLRRUhbtJAAcQFiZ89F1MxZiPALwHIvXyxwdsNMuQreDnIoLBxhR/fSgu6XEbuV&#10;6ZpFUA673EeAcPqIGBqFS1n3UTBkV/EjYCj1O2S3M00FGPL+RfJvU5gZWsKafiP7KXpQT9bF/OkG&#10;iLO2RhGBYZPaGR1KFbplcgKl/wPDv6XYlczTx4FhO6mN6pV2UputNZqdFChxd0aCixKrCHwiPN0Q&#10;y894TARSk6OIC9aIvoULVi6Cy0wPTLcyhIXKGnND5mNN4jrEEjAm5WcgtTAXq+M3wDUwAPrUgJpK&#10;UGjo6YypSltY+roiMjcRifmpCFoehEUEhkXl2Sgj8AtfuwzOnjKspkZQXXM5FofMQcA8D4K5dahq&#10;KUV0yhosCg+i482G93xPuMxyxWJqKOVV5yI+JxYqH0cBh6l5cSiuyUZtSzF9dw28ZquxOmEFqtuL&#10;ERUXCns5NVLUVojaEI7i6kJEpsbChMDwae4L6aaCAQeeEBDqjEyNfVxhT2DoR9DIYJjtqkatkwpd&#10;pPFAcKwEGLI1jt27DHsrV67EmTNn8Mc//hF9fX1ITk6GUqUUruGdO3eKZVu2bBEgyGCoo6MjopR5&#10;DGQeK5kjk9li6OHhgby8PAF8/L22tjYBhGVlPBZyJwYHB/HZp5+K/niffPIJweNOkdKG+xRy30IG&#10;yk0Ehi2t7XjtjbfwT//yryK6l9PU8N9X/IH+hm/eQ31DK5JTMlFaVo2Gxja0ElyymngM5KZ22keX&#10;EH/mbSULIoNhSwfBZ9d2dPTsRNem3ejZuhsbt+0R2iQAkOFwD7bu2Itduwlyd/J0v+hbuG3bTjQ1&#10;NREwd+Jybx8+/fOfBbQyEH5NU+4DyfO3b99HY3kNVnpTq9hKjhInL9TKXNBgT0AoU6Nd4SbAsIXA&#10;r91ORZWXE2oI9kps5CgiFTqqkO+gRLaNTCQbLrRVoIYAslFGYEn76XSk1qu9XKiHKkDWRkeZ0Gh0&#10;74jGg7fHamSff42ksZu1xZW9AAEqpHjYvo0OVLhSxcxjfnIwQCUVrol6xsi2lqEragNeI/C/QVB4&#10;b2AId4duY+DKEC6IyOPLOHmxD++e41E+LuAUgeKpi1cF4Jzvo22uDOMigSEHY7BVkMc3fu6Vt5Be&#10;UI5FoWuwaedBsex8P4HQxQGxHfdL5CHyduw/jKbOrQRir4j98Pe5HyLP83ZjxcDHx2VxH8eTJDGl&#10;ffGUxcfg5NM8z8fgEUoYSI+Rjp/tF1bO0wS1vI/TlxgcCSb7rtFxb4rjS9fQO8gBJjfw3uk+EWnd&#10;x2loCIL5PHj/vN8T5wZoHzfRN/iAwO4mFWI98JsdCu+ZwQhbm4rU7GrkFDUhOj4fcxetQnFlE/oI&#10;ZjnY5XwvwevJS8Ilf+IsndsZTWLsc3ROF3mIvQt9GOofxB0G1+deRBc1ytK9/KjitEO6uTVqqTxo&#10;pWet2YoKbvqdObchV2IilQ19brKyRzM1YJptFASGcqrU6JkYAcbxNBYKWT8EDBkGJbexJO5X2EjP&#10;OKuO5lkceMLD23FgSYWj7ahqCASFZGwldEQRNbIKFAoCYg+scvKEJ8GE+VOTMZXAUOfpqQQcM2Bp&#10;bA45XafM3BZ21MixNeFk1iZCZiRTAwYX7l+okfF0ghkddhsTGBJksoVQsiaakUz1DIUsDUxhwW5o&#10;HrP4RxPEyCRT6LgGP/4xbKgsdrWwwBwqr0M83bFmph9ig2YjM2QxCiNWoHRNOKoiV6I2MgwNkeFo&#10;jFqFJoLA5pjV6EyIpt8xGhuT1hPsbxDanBKLrekbsC1tPbamxmBLSrRQT8JabEyMxKaktaRIbE5e&#10;R9J83kwV8caE1eiJX4Xu+DXoSVyLzngGzTA0rwtD/doQVK1ajtKVwShaEYzc5UuRQYCYvHA+4ucH&#10;Yd3c2YiYGYAVfr5Y5uUpEmT70rPkTs+Nk7klHI3o+nXpPk3UwZQfExATQHOeQ06ErUeaNlkTxTwa&#10;iMOWWALv8SSNCiOBoXa/RDMDC1ixS5nnaT+KqdOxyNAMCdT4rlJ7ot3JjcBQqXEn07MtoIWetXZ6&#10;lttoqg122oA3njTpxB5VG5WJbfYatdpxA0sjBsDvK06+/X3FaXfGkwZ8H9V42z1OHdTY0gbS8UBT&#10;WxLUamtsJgtOu8Zqo0YaB5DVyWUop2c+30WFdIKgWAK5lb7O8HOxh4PcBFYKM5grrGAos4CRzBym&#10;TnYwd5XDmsDJabYfvBbPg9fCIDh4ekKP7vVE0jQCTX0PNU0dYe7vArfg2Vi8fiV8l86E+1xPhK0P&#10;RXxWDOYunw2vuR4Ip4ZSQlY8loQtgN9cL8RnxKKqrQrlbeUoIUBMKc/E2ox1CFq9EIsjlyCtIh3x&#10;BQlw8HaA3EeOKALImpYy1LdWIDZpDbxnuWBN/EpUt5UiPGY5TG0MYO9khdColcipLERURhKsvVyg&#10;q7THDHc1jH09oO/thmleauiSjL3VcPRywixvZ0RRwzDX3RXVVGa10P0SwE3X2EHPVgc9Z48FQ04D&#10;w5HCPL7x2rVrqeC/gD/96U8C3hgMGfx4bOT9+/fjypUr2Lp1q4BIHiuZA1A4hQ2PgcxuYl7Oyzif&#10;YXFxsRg+j8c3ZitjY2OjyGHIkHjx4kX8+le/wm9+8xsMDQ2JpNn19Y3CSrhnzz7hRm5t6xCjipyl&#10;Sv83v/+DgEJOT8PQxbkBv/jyL7hEgFBG0JWSmoXyitpRMJRAkCXN8zpWY8tDC6IEhp0bdwkw1IZC&#10;bTDctnPfSDLr3QION23ehlaC1vr6ehzYtx//8NHHmqATOj+GQ3Zzs0XzT59+iVMnziI3MRkr3b2w&#10;zkGFCrUHamnaSGogNTmqRQBKhwNBnoOaKk0Vqm1UKCeILLWUodLBCZUEjlUse/6OM9rk7uhUeKCL&#10;wLB7HOAbC4SSxm73rRoH9H6oxgVDEUBAFT49oD0ODgSGXABQAUgVbikVJOmWVkiwdkD9ouV4kX63&#10;/pNn8P6N2xgeGMZA/3V6dq7iHEHW6YtXcK6fYKyPYOtCL04RqJy8oAEwtppJoMYwx0A1cPMDAWLV&#10;TV1YFr4OpZxKhiCN1/E2LIa/i6R3T/fi5TdP4K0TFx4BQt6ftH/tY/A8L2dJIDhWDG3aYMgSYEgg&#10;x/O8Ttq3tC8W75/hlc+D4ZCTcbOk8+Z1fG78Pd63yGF45grO9t7CwPBPcPTti4hLKYbvrGCErk7C&#10;hqRCRKxLx6z54QiYG4pFy6Owc+9hkYSbU96cZVc3QSon1mbrIYvnz7Fb/lwfTp+7hP6+Ady8ch03&#10;Tl/EO/RudHKfQx9/JFAFkE+VRw1BVhPNN1NhL4FhK3+2tEEjp7khIGy2oYbRKBiy1YMq0HE0Xgqb&#10;HxJ88m1g2EDSBsMamtZQ4+QbYEjPaDVtWy6ToVAhR66TE9LcPLHATg37yTMw/UeTMPVHT0OHQIUh&#10;z8rUgsDQQYChrZGFGPLtcWDIIClBIctgGruQDQgMjcRIIGbsctZh66CuSDUzg+BT50cThYVQ/8cT&#10;YD5pCuQG+vCmCn6hmwvWUjmetGQhclYSgK0NR0NsFFoSYkjRaIuPQlf8OnTTfI+AQA0IbktPENqe&#10;kYgdmUnYmZVM0wTsoApu+wgcSoDIMKgBwqhRWNyaGo3tqeuwLSUKWwkStyYzNEaJbRgkO+PWoiN2&#10;DdrXE4iui0D1qpWoCF+J4tDlyFu+DFlLlyB16SIkLJqPdfNmY82smVgZQHDo7YF5zmoEyhUiuTYP&#10;uWenT0A3WRdTnpxMmoLJT0/DlIn6mDqFh8+boUlpQzDHlkMGQIa/sVDIEvkPaZ2xFhzymNHsWmZX&#10;soWhJd1/cxjRdta0T19dQ4Sb2yGPR0JRuqFT7kRlnCZIjgFGWAz5WeZnlJ6j7wuGEgA+Tv+TwVAj&#10;CQgdRE5CNlyMBUJJY6GQNRYMJTgUgT70rjLs1FODrUrJyZwVSHFTYo2HEnPVtnBVUANNQe+f0gZm&#10;cvo9SWYEhqbOjjAi6SttMZ3gSk9uj6n2BIU2VpjqpISOpzN0CQwnu8gwzU0mkkeb+znB3FsBcw8H&#10;uAR5wnexP1SBLrClZa7zfDAreB485nrDY5YnFkYsRUxmPGJyE5BQmoGo/CQsS4iAd/BMBKyYi5Up&#10;kVgatxIWnvYwd7HDknXLkc19IavzER69EmpfFYKjlqKoqRDL1y3DdKvpMJFbYNm6UGRWFyMyNxW2&#10;AV6YpnKAvqcaM3zcoUegqOPBbmU1LAkMXWg639sVG7zcUeDqjFoqt1qpvhUj9XwfMGTYY6hja19k&#10;ZKSAtj/98Y8CDOPj40XU8ew5swXgSRbDwMBAEXjCYyU7OxOVRkWJiGMeCs/UzGwUDBkmWZs3b0ZH&#10;B0FaSwva29tx9OhRkbSaxYElvI6HwOOAEwZD7ltYW9eA3TQ/NHwLn33xJb74y1/wKRGhsMYRGP76&#10;3/+I1994F3n5JcjKLkB1TaMAv+aWTiGGQWnKlsLaumZhQZT6FrJaO7ehvXuHAMPuzY9C4eYd+4Sl&#10;kMVgyEDIYMjq7NooIq1ra2rx5utv4Pe//S3fSnzxxdcacCWxUfNXv/otDh18HuuWrUCYszvSXXxQ&#10;yyLY48ATTjPTIObZauiCJjsnNBHsNas8aRsXlJjzgP1q2s4VbSoPtCsICGVu6JF7YCPBYQ/BYjd3&#10;hGaQ09J4UMgau923qcdR8U05PLROfh+NhUJNwalptfALv0kcy4HgwRbl1lZIMTZFjIUVcmfOwXMV&#10;NRh8+xge3LyH+6TLBIR9BEl9BCls2Rq48T5u3P0I1+98iP7rtwmchkehShvIGJzYEjh464EIMtl5&#10;4AgiY1ORmFmIV98+JYCRQYvBiwGLt5WgS9ofTxncJKCTQG482NM+9neJoVBY+EY+SzAoHUtaL+2X&#10;z0OCRO4XyVPp3KT9MdS+c+qy6Bs5MPwJ9jxzFCtWxyNkVTw27Xge+597A+W1nfCfEwK/2cuRlF6M&#10;N989K9zVbDVkEOT+inyPrw1/IMTzIoE23fvjBIOnz15C74XLuEX36+aZCzi+7yB6UtOQ6e2NFKo8&#10;Ckl19Lxx5G8rSVSa9Ju3jqSs4UTBLSQeSULAn6jMNCD4ffSfDYacoqaCti2lRnKBygmZBIaxamf4&#10;GFvD6MeToPMEjyU8VVj7OAefrbmNsBjac79CQ3NYG5mPC4YMhRIQjhWvF9sTGHLqGb2nJ0OPYEjv&#10;yQnQf3KiSInjMMMYXnRfg9RKRMz0R+LSxShYS+AVF4O29ERszknD7qIs7C7IxPacVGzLTByFv13Z&#10;KdhNy/bkpmFvXvo3lZuCnVS57cyMGwVE1kMYjBFiYOTluzM3YFfGeuxMj8GOtOhHLI2bkmOwOWW9&#10;UE9iDJpjItEYtRY1q1ehPDwcRWErkEeQmB68FAmLF2DD/CBEUp0TEeCPED8fLHZ3xxy6794EFjwk&#10;n7mOvhi2bzLdjwlPkJ6chskTaNlkTdSytsXwsWCoQ+umkdjtrAWHPDXV59+Lh+jTfLYgMFRO1sN8&#10;gtJ4+l0rZGp0qlzQ5UjlHD0vDCv8jHdKXSDoOfq+YMjgN1b/E8FwvG3Zzc7Ax5ZVyZvVw/eLlo2n&#10;7wuGLOFWpnV8bxsJDOvk9N46K1BEoJTqTQ0kTxWWeSgQRJDo4eoIldoOjk62sCcgtKbPxmoHgkIb&#10;THa0wtP2lpgst4MOfV/f2x26BFRsfZvmocIE2u4JAsqnHE2hy+Myu9rA1NMRZu4OMKepvrMNAaY1&#10;TGi/pnQMGzqmjY8asgA32Pmr4TTfD45zPGHj7wQrgkiHABe4LPSDfI4HHd8c+ipLuC+eieWxEQhP&#10;iCTADIK9pwI+y2YiIi0KvsGB0LWj51VhicCwJVidlYgFsasxw9sZk+ncZvi5iRyG0zydYOCuIthU&#10;Q0WfZ5JWerohhVSqdkId3aNWB4218HuB4bFjx5CQmICAmQFiBJOTJ0/iF7/4BU6dOoWYmBgxsglb&#10;Atnid/jwYTH0nTu9qGwZZKshwyFDJfcx5KAUG3ogeOSTkpISPPPMMzh06JBwKTNQsmWQwZCnDIwH&#10;DhwQVsWOjk6R71CyFtYRFDY0NuPICy/hwUefEAh+jc8JtIR7lgHsy7/gw49+Kty72TmFKC6pRF09&#10;Rwe3j8KgZC1kWKysqkdFZZ0AxOYRMOT+hQyGkhuZwVAbCrfs3I+tBIQMhUIEhOxCZkDkvoWFhcVo&#10;aW7GxfMX8Nmf/sy3UriOJZf3V3TOP/3kH7GlczPCA+Yi0skDxV6BaHTzJxhUE+i5oZVgr0npjiYC&#10;wQobJSq4v6DPLOxZsgIdNC2ycEANwWKbwg1dtF23zJVeLGcCKhdsJGDssuVO0P+zwJBzFfLLLo4h&#10;00BhhZUVUul5SqIXPnfWXGzKzsf5l47i3sAN3Lv1PoYGb6KfIGRo6AMMXv9A9Os7RvBz4kw/LvYN&#10;i+ANDp64SDDHFjaGJAnUGJzY1cuwxyOcvPbuGZTXtSG7qArPvviGACyGQQny+PsMiCyGNAnKeKqx&#10;xmmsfLxMEq+TIE57+feRtH+WdA48L0EeSzomS3t7Fn+WxOt5W57nQJo+ui+bdx3CmvWpyCmuxRvv&#10;XSCwvIVdB17C/GWrETh/BYqrWoSV8ObdT0QuRB5thSGQ3clH3zwpdOxUL/oH7wir4qWrdI/ZMnvq&#10;Ii73XsHQ5QFcO3UW7+zeg3ZqSOb6+iOdft8CKuhr6fdspoqgg9TNvzn99p1sURFWY4ZCnlJhJSqz&#10;x1sNx+rvDYZVVGhKYtcyD31XSu9PoUKFXGc14pUKrKRrUU4zhN6Pnsa0H08Ulj4jgjkLU3PYW9lB&#10;RtdmY2YFc0NTWBiZPRYMGSYZBNlqyNZGyZLIgGlqYARjnekwmMhjGBMQkkwmT4HNdH04W1phFsFp&#10;GAFh3MIg5ESsQOWGdWhJTUR3dhr2lOZjf3kBnqkowIHSHOzOT8OunIcwuC8/A/sJGA8UZokpi5dJ&#10;2puXgj05ididnSC0K0sDiRIIshgYeRlrb3Yc9mTFCjEkSkC5LY1gMpWtkvRd0pbUOHQnrEdHLAHi&#10;+ijURa1B9ZoIlK0ORz4BYubypUhdsgjxC+Yhek6gsB6GBfhhKY+UolLDjRoWDoZ0H+l+6T41FU8/&#10;MRFPPjEBEwkOp03UxbRJeiIhtkjjQ7+Pga7GcvgNERiKkWFG4HDUcsiazv1AzUW0MlsRzXVnwIFA&#10;3Id+pzAC/RzuCqHkbjxKKseorKPng2Glc6Srw/+BoSQJDPnd/9uCYQe9r6x2vkcEPI0yOzSo5Kh2&#10;UaPAXY0MT1ck+rhhnY8rlnu5IIhAL5Bg0ctTCZWbHDYEh6YuBHYuMgJCGaYSFE52VUKPvqfnQfJy&#10;xXRfN+gQcE1UO2IybTud5qe7K2DgJoMxAaext4pgzBE6BJx6KjsBmtMVNjB2kdPUFtNpuU2AO2bQ&#10;MXQV1IgkcLSg71l5O8HEQwY9tQ2tc4AF7UdO8KgO8od8piesvZVwDHSBfK4HbH1VMHF1gBlt77Rg&#10;JtyD58Nurh+mODliCg+JF+ABHbo2fS8nmNH5Kb2cCQpdscLLDXEebihwdUG1SoEmatx2UEP3e4Mh&#10;g1pwcDC86MVbsmSJgDXud8gwt3TpUhFcwu7kyMi1oi8iL+MUNdyXkINPeKQT/uxALwcnu7awsBAg&#10;yQDJUHjkyBEBgQyA3N9w27ZtaCagYpcyWwrZNb19+3bRt5DFgSoVFVXo7OrBmbPn8fNf/psArc9H&#10;gIvh8E9//gy9fQMC9DKz8gX4CTfxCBgKyyCBIbuV2VLI4FhUXCHmpf6FHI0s9S9kKOzZogFCCQpZ&#10;DITbd/EweHtFMmuGwj17D4rchZy0e8eOHXjw4IEY6YQjkPmPz5Fn//zHz3Hjyg00ltZihZsv1svd&#10;UO5BgK32EcmsG6nVWS93Rr3SA7UqL+SYO6BI7oI94WvxVnYetgevRL61I8oJ/hgMe1gMhQSPWwgs&#10;N3HeQmqdasOcpPGgkDXeto/TRir0xupvAYbsftlI++fzYZdAFVVwWcamSCEwqFi0FLtLK3DyyCsY&#10;5ijYGwRz7AYmeBsafoBrNz7Eq2+eQ0PbDhSVt6KythN797+Ms2evYfj2J7h6476APIZBbdBiyGNL&#10;W//QPWEJPPTSm+Ao5edfeXvUFcsAxttKFjvJeieBmAReLGnf2nCmvW488TppX9L+x24jSdrf4yBU&#10;En/WhkbpGLx/Hu2EYfjI0XdR37YJew+9LCyMfA+273seC0NWIywqXiwfvPFgZESXj0UQDUdhF5c3&#10;ITm9SIzsUlXXKUZ5YWBkCyJbFdlyeO5CP65cuY7rl69i8PQZvLNnL1X86cj29kMiVeCFVnaotrYV&#10;cMYFvAiGonkGQe5XyC7kdqpUWJoKTQN+2hrbv5D1t+pj+HgwfJjUWuQspPKvmJ7XPKUKaVTxrKFC&#10;djY1iC0n6kCHoETnyUnQn6oHY0Nj2FhYw5GecwZDdimbMAx+Fxjq6Aso5PUMkVYmHDDBVq3pmDFp&#10;KvQnEHhOnAhLKm9VVNYGKORY7u+HGAKo7FUrUR6zGs0EXD3ZKdhKULerKAuHqovxbGUBDpZmY38h&#10;w14a9uanEvCl0nw6AWEGDhZl4pniLDFl8TJex9vuo2335SVjb26SAEQJEhn2JCBkWJTAcV9OvJAE&#10;iLyOtZ223ZpGgDgChtx3cUtKHDYmbUBnXDRaCA4botegdt0aVKyNQFF4CPJWLEdG8BIkLwoSgBgz&#10;fy7Wzp6FYB8fBCqd4EbPjdzMEkZT9DHpRwyGT2LijyZhMsHhFO53OEFXM1IKWxBpm/HBkAN6tOCQ&#10;gJA1CockyXJoMd0EVtN0oCA4nE0NgPUmliil8rdNQY1zajCL8o6Bh8ozLtN+CBj+b+ljyP3Fx4rB&#10;cGz/Qk2an4cwqK0fAobtdI867On8Se0OdG8cbdAko/dX5oBShSNKXJ1QTGCURUr080CUrzvCCBQX&#10;Ejj5EBgqnQjICOQMCbB0GfxUjpigtIeuswrTXdUEfM6YQXA4w9tNpIDRcVORlJjuQXDopqBtlJgh&#10;XLdO0HcnQHRzgjG7dV0VMKJ5E09nqJfMxex1EbCZ6SNc1oZqOiZtY0EgZ0KAaOJB0EfzBgSOhq4y&#10;mLgrYebuROudYOmjgrG7DOaeCpHM2sbPFQ6BXiIYxpiOa0jHFMf35vNUwZSgV06f/QlsQ709Eefp&#10;gTw3N1RTQ7ZBIRPPVCffq+8LhuHh4XAhqmTLILuIOaCCRxrh/oAcZKKnpydS0rCbmK2CCoVCBJ7w&#10;WMksjkKeNGmSCERhUOTtvb29RaDJ888/L4a7Y0Bk4Ny7dy8OHjwoLIacu5BdzLyMLYtSBDO7kdlN&#10;u53mh2/exh/++CeNe5Zoi6efffUVfvf7P+Kdd08K2GMwrKpmC2PbqKVQAkO2GPK6wqJyIeFOHolI&#10;Fkmttd3IWzVQOBYMGQq5nyFbCznwZPeeA2hr70ZZeSVe5NFO/u3f+DaKRNYMhJymhv9+/cvf4sQb&#10;x1CYmIUVKg8kyJxR7kxQqHBHlZUM1QR8pdZylNirUeToiiRLe2rp+OH5zGycbyfg2RCPLAclcmh5&#10;g9wV7dyfkICwhwqkTY4qbCZQ41FOxoM67nc4FgpZ4287vhgCx1O3AxeCYzQGCEWibSG5cK9og+Em&#10;2n4TW5BoysOSFVDlmWRCrXBPX+zKLcLpwy8LK9TwbY7yvS1GJrl6/T6GCPzePN6L2pZtiFiXhtDV&#10;iYhPKkRXzz6cPHmFtv8Jhu58LNzCbCFkOJQgj8GPLYEMhdxPj5drXK6XBEjycgn0JCgbb14Sbytt&#10;r71O2nY8SdDG8/xd6dy098PS3pf2d6R1Y/cz1poorePrZTA8d/k63bdz4hrZYsoBLQ3tmwkMVyGz&#10;oFzcp+E7PxHD/HF+xtfeOoOsvEoELVyJOfNXIGhRGNbGpKKhZbMY8q9/4A56+zlHZC9O0bEu0P77&#10;r1zDrcEh3Dx/Ce/Su9IUGYMUtQfSzG1QQKBUw25kUcjbYSNVkp1ccRH0CSC0tqaKzGqkQtPAoLak&#10;foV/azDkofDqSRIUakSQSO8Jj3AigSFbC8vlCmq0qZClUiPe2RnLbK3hYaAPQ4KSqdzf72kq/6bo&#10;wJCAz9rcGvZW9nCwsoOliQXMDAkIDU0fgiHNMxyKgBMOpJimDyMeoYSh0Jih0BzWJDN9gsZJU6D7&#10;1FMwpPLVmspVdzpuEFVaq+bORErochSxxS1xPTrYEpebip0Ed3uKCQRLsvF8VSGeLcvF/iK2DKbh&#10;QEEqDhamj0IgA+GztB3rUGmOmEqQyIDI39mfnzIuHGqLl+3NTcT+3EfhUFovrIYjUMiAyO7kbanx&#10;GjhMJDiMjUbrhig0kxpiIlFNcFi6KgwFdH05BIdpyxYjafFCxC4IwprZs7HE0xuzndTwoOfAiu7h&#10;tB9PwlMEhhMI0Cdzn8OnCA6f1sE0hvZJGjgUVkMORBkJRuHAkxlsTZzKrnxN2h9paD22HArrIfc1&#10;ZGvhDPoNua+n7nTYTJ4KNwL15QZGSOdyWeGMdu5rKKOymJ4ThpgfDIbs3hujsWA4akkcgb7vo/EA&#10;kNVOzxBLe9l4oMf6IWA43rYs7eCT7wpAGQ8MJQ+TtjpH7hEDIavDnq7JwRqtjhzAyN1Y6D12UqLW&#10;hepcFxfkERymEzDFe6ixluBpCcFbgLMcLgSEMmdHWDrzWMsyGDsrYKJWwtTFCaYEd0auBF9uBHv0&#10;PV0XJaap5ZhO4KbHkMjzNBWpYgj2DL1dYRrgCRMCUF2CRmOCUPfQpfCPDIeBhzMm2FnAgCDUhL7P&#10;0GgovuMMYwK96QSEPOaxAYEni8HPzJv7NDrBioDQxs9NgKGtvxuBogpWBJMOAR6w8XGGubscNgSG&#10;ClruQ+cZ7OEioDCXoLBSrUaTknMXUjlK96eL4FkAoQSFdB9HgZDnRyTA0JluHg9tZ0M/Lkcfc/Tw&#10;Cy+8IPoDsouY4c/MwgLz5s1DaGioSEXD1kJLKtDt6YHnUU/YrczLGBI5yTW7lNli+Nxzz42CIQMg&#10;W9gYENlK2NraKiyGbC3UrNslchb29GwSEcrPH34BP/mHn+HPn34+2m9P0s9/8Wsceu5F0beQ+xiy&#10;G1mCwoamh/0MGRDZmlhSWiWCVNjCqJ2/8HFgOAqIVMlt3rZbTDn4hKGQAbG+oQWcv/DMubP4/e9/&#10;T2fE/R41/Qs/436QXwGffPAT7KN9xwWvwQp7F6QR2JUyFNo5odTUFpV2KhTbKpFhKUOcuSNiOAJ5&#10;3kK83tKKwcPP4/nSUqS7eyJ6himyLWxRZGKNWgs7tNg4YCMVRJupouJ+W+O1psYDvR+sMbAnRDA3&#10;notZWi8BIcMgi62M/JmBkD/z/EbaB0/bHGQoNbNGGrW+s5xcsSkuBRcJCm/1DWJwYBi9BIUXBjRW&#10;r8FbH+HS4H00d+/FhuQixKaUoLJ+M3bufQUvvnwCb7/Ti5Onr2Jg+AORm1C7j6AEUAxiDEsMjZIF&#10;UYomliBNAqu/RhLEjZX2+vGAUFva+9P+nvZ6CQbH0/Hz7ELn9DiDdK0MxNx38gau3f6Avn8ZzV1b&#10;kJiRh47NO8W9Yihkcfqdtq6dCF4ZjflLIpBfXIfWzh2ob9qE9OwyMTbzqdNXcH3oAc5duC7S9/C9&#10;O3tpAFfYwkuAeOP4Wby1eQc6YhKQ7OBEFagdCq1tUU+FPPctZauhpiLRgGGrlSVabVg0TxXHWD0E&#10;xL8tGIpUNaSHUEifCQgb5HLhPhZQSCqnRkyZXIkClTPSnd2wVuWEWeZmkOlNE25k3aenEnzowkBv&#10;BowY7gjqrMwsR2VJMucpQR8DIlsLWew65iHzRvsTjricLYxoGz1aR1A45Uc/gt6TT8KRyuAAuQzB&#10;Pt6Imj8bqaHLUBy9GrVJsejMTMTm7ERsz03BroJ07CO4O1CShUMEhRrQy8AzRek4VJKJ58tzcbgi&#10;n6Z5Qs/RNixexlMJEAU8EhwyTEpwKAGiND9WDIba4m0ZDNlqKAJZSNsz2IJISqN50lYCxM0EiD3J&#10;dB0EuG3xMWhavxY1a1ehLCIURSuXI3tFsOh7mLJkIeIWLiA4nIMVfgGY5+IGlTnVPZN0MPUJTur9&#10;FIHhVC2LoWYIPZaU1kYMncfpfwgMDaZywnDOHcnLR9ax5ZAAUYAhQ6EBWwwtCdrZgmsIKx09KKZM&#10;xSwdfURT2VWqUKNF5Yoeeja6qDzj8viHgqEEgN9LWuCnLc27owHHh2leHoKftjSNMCvx7o0u5/lx&#10;NBb+NO+tBHwPt+HPY7fT6CEQfi/Ru/l9xP05BTwT6LA67K2EGH74cwuBTgP3O5TRu0yNunKVAsUE&#10;fHkcuezujEQvN2FBXE7wNt/bDf7eLvAieHN2V0NJ6xUkR5q3cVMRJMphSACp7+SA6WoZphNA6rnK&#10;YUBwaUAAp++thh67mAn29An0DPw4CESFqbR+BsGcoY8LJihs8bSjNfRcaBltN4MgUp+Oqe/jCiN/&#10;D8zwddMAphcnqHaBkReBKe3XkqEwwB12AW5w8Kd5TyXsvJRwZBAkaFTTNq4kPwLGebSPUB93xHm5&#10;I8fdDRUEhVyWtXEOY7pXXQTQLG3LoDYUjgIjSYAh9wf09PSEmnbEFkG29LHbl9PKcDQyB5lwAAq7&#10;ktPT07GAXk5OaM3uY2v68RkqGQ557GQGRAZDti5WVFQIF7JkIWxoaEBlZaWwRDI0csALi5cxJPLQ&#10;dyyO9uU+hq+/8RZ+9avfaEYQofP8/C8affrFV7h77yN0dm1GUnKGsBpqRyKPBUO2JNbUNgnxehGN&#10;TGDI+QsZDEWami17HwuGLLYaMhAyGG7ZupOgsF6k07l5+xY+/4LjjwkMxXB9GjD87M9f4AbBR3t5&#10;IyICFiPCTo18gkIe7q7GXo1qOwWaXX3QNXshOuYvR/XcJShfGorNOXnoJZC+e+Y03iR4rgqPQLqb&#10;J7KpAMqzskcFqcGaWldUUW0kcYqXccGQLXLakPcfkTYQSvqBYDh2nr/fRdv1UEu7UeaENCNzZHFf&#10;ncgNuHDwedzvHcAdApVLfUM41TuIU5euCdfntbuf4I0TvUjNr8HKdeno3HYYr7/HcDSEfc+8QbC/&#10;Ew2tW/DSGydEMAlbxthtytAigZUEhwyLEiBqQ+HjgOyHShvgtKW9/u8Nhizebuw1s7WUp8+9/BY2&#10;73oGL75+TBPlfO0+hu/8A46+eQbxyfkIWhyBzNxKvPjqcVzqvy3GWebPq9ck4siRN3GDwHDg2vu4&#10;0DuME+f4Wq7gfO9VXL86hAcE9MMnLhAc7kLVsjCkKZ2RRGVDGT2rzVRIdXKLnyoBCQxbBBT+9wBD&#10;thjW0rtTQ+9QFR2jgqbl9MxWqFyQT1CYoHZBCFU2bibUWGYvyY8nElzowpjAzpTdxfQ8C1cwTa15&#10;SDcCQmsCCGtzG9iZWwur4IypPMwd5+HTg/4UXeFONqPGnzl9TwDjtOmY/vREkf5Gl8DQkYBknosa&#10;4YH+iF+yADnhISiLWY2GpBiCwmRszkrCVrbMMYjlE8iNuIgZ8ljPkQ4TBL5YVYiXagrxYk0BXqjO&#10;x5GqPKHDlQSGpOcraNvybALKLDxTQvsoTic41FgaxwLieBoPDFl7cui8cpKxK5ujnROFdpEkUNya&#10;Fo9NaQSHKbHoTtqA9oRoAYd1UatQvSYMxatCkRcWgmyCxPSQYCQsW4p1VAeF+AfAjxrHjoZmMJqo&#10;g2lPTBRgyBbDqQyHEzV9DccDQ7YaPhYMWSMBKZIr2ZzA0JyAnS2UtlN04K6jg6VGJsiSqVCnckOX&#10;2hVd9Fx00vPE+j8wlJazS5nqkjH6BhBKonfz+0gCw1aCQFabowYMNZZD+kyg00JlTRPVY42OMoJE&#10;GWqpYVWpVKCER0xxpQYr90H09UCMnxdW+3pipbc7ggmqgggUAwmy/Ajo3L3UULkr4OgmhxXBIae5&#10;MXNTwNxdCQuCP2NPFYGeAvrubEmUQ5fmdbwV0PVW4mm1LSa62mGKmwMmOduL1Dd6HkoxlvF0bxWm&#10;0bbTCPKm+6hpe/rsQd+jY7H1cAbt24zWWxEg2hMcygNcoaSpE23LIOhDADrL1wXz/NyxyN8dYf6e&#10;iCQoZODNcXMmKHRCPUchy9i6yowgQSGL7vP3AUPuX7ho0UJhHVy0aBFSU1MFvHEeQl8/X9FnkCOP&#10;eTlbE9etWweVim7IjBkCCoOC5onvce5COZ0M9zP0D/AXI6RwP0V2FxcUFIjvscVx8eLFAjBLS0sF&#10;PHJQi8Z62EXw2CSshU1NLTh56gx+//s/jo6LzPjF0z98+rlIU8MuYgZDDippa+95LBhK85IkayGP&#10;diIFnjAUbtq2/7FgKPoajriSu3u2EBg24IUXX8b/+/m/iP6FDK4cNf05z9M5/v63f8KZt06iOD4L&#10;Ie5zEKfyRa1HIOqcvIjiXVBLUNTk7ovD6xNwtqYFlzbuxIX9z6Lv6Gu4d6UfD4auY/D4Mby9bRte&#10;a2jEK/lUoMdRIbt4GbVQndBCrVMGQ02/lm+a2v+7gGGHDT2YEhTSet62w5GAlgrTEoLjeDMbNISE&#10;49jWXbh7vg93Bodx+fI1nDxP4MMjmBAYMrhcvfkhDr74DiLWZyB8QxZeeucSzl25jyNHzyC7qAHB&#10;YbFYtDwSpTWtIrkzRyBzUAlDEUOSNlxJUMbrtKFQAq6/VtK+xkp7vXQOY7eRpL0/7e9prx8LgmPF&#10;LmbJzSztQ7KUMihKn6/eYJf9+7h596cE2a9iaUgUVkTEYseeI+i9cgfXb36M0+evIb+4Acto3ZYt&#10;+3GdQPLmzY9w4dINvHeyj65lAGcuDeDchcsYujKEO6Qr75zA8zXNKF8UjBgLa2SYmRNsUUXGKRO4&#10;4uLCnSoPBsMWqqj+e4ChHTXaHAQUsirpPask+KhwplY4Vf5R9M7NsbKG/XQ96D31Y5GiZjqBIQeK&#10;mBszFHKaEwIIAgkbQ3PYmVmJCGU7S1vYWdjAZLoRba8D3UnTMH2qLmboTBcwKFzMBgSNHG07cQqm&#10;PPEEDJ58CjIjIyx0d8e6BUFICl6E3IiVqIxeg4b4dWhL3YBNmYnYRuC1nbSLg0XY/TsChmz5e74s&#10;Fy9UFuDl6hK8WleGV+tL8Ep9MV6uK8JLtQSKJAZFCRAZDhkMny3NFHD4bLHG2siAKEEiA+J4OpCX&#10;+IhGoZHWcb/GPbl0fiSGxD0EjLtyCA6zErCNAHELAeLmdAbEeHSnxqIjMQZtdI3NcVGojIxA6eow&#10;FK5aiYKIMGSHrUTKihC6JwuxxNsXXlQm2RkQ1D09VaSweWg1ZFeynuhrKEUpj8IhyWDK+GAo4FCy&#10;Gk43E6lr2HJoSb+tFQE8Ww1lU6fBX08f6+lZKZE7oY0aDd1KJVW+1Ggn/R8YSsv/jmBI7+pYd7LU&#10;51DcKypnOJUNi9O0MChy9HKNyHsoR7GLE4o83ZFLMJjh6YE0mk+iaYyPG9b4eSDMzw3LfFwR5KnG&#10;TAI1T1cF3NxVcPVwgouXMwGaCxQ0tWfXLgGdGYEh9wk09HCECYGhvrsDDL3kMCJQNPRSiGU8b+Sl&#10;onUy6Lg6YLobWx/ZCsnWSDvoO3E/RI5udoQdLZe5KeFMEOhJUOjrQzBI8/NJId6uWEPwGk1QG09Q&#10;mEGAm0tQWERQWKlWol4pQ4uM7pOjBgoZDjtpvmM8KGSNB4ZrVq9GeHgYFlIrjLWaPnPC6tWrVwlr&#10;IruOecpgyHn7eMrpaDgoJYAAkK1+nKpm9uzZok+it4+3sDTyKCdScuv1MTECFhkwGQwZFs+ePYtL&#10;ly7h/PnzeOutt2nb3SKXIYMhRybfGL6FP//5M3z+xdf4jOiQXciff/UVfvnv/y7S1HBACbuS2Y3M&#10;FkOGvvHAkMXQKFkVJWuhGBtZ2428/cBjwZADUDjwhOGwuYX7MLZqwPWPfxD9Cj/nsZFp+hmBIUcl&#10;//xffokX9j6H+GVrEeIciBSXADR6zBSBJnUyNYqt7VBAoLQzfA3Ot3Th/ouv4Z8uD+CT4Ru4f3sY&#10;79+5jQc3buDj/n7844XzePDCixho78Qr62PRrHZBPRUAPXIFNskJyCSQ+1trBPYe0Q8EQ20oZHXS&#10;fL21I12/DMnmtkh388GzFdW4deos7l4bRn8/j/ihSfTMI5GcI126elNE2O46+DKWrU7AypgMvHlm&#10;EBeuPcChV08hv7wFKyOTEbhgBVZFJ4nk1NxvcGwql8dJgqa/lcY7Bkt7/X82GEpiEGZLKbvZpZQ3&#10;fdfuYfDGh8JiuP/Zo1i+MgYx8dl4+bWTuHH7JwIM3z3Rh/ScCsxfHIEeakhdo+8ME6yzO/ndk704&#10;wddy8SreO30R5y/24+bQbdy7Rvt+5U3syi1GJifANjFBtuEM1FpQxTQKhpy+xgbNNtaPwKC2/nPB&#10;0J7A0FGohqCwhqCwhhox5Wp3pCmcsYLOx8OQoGHKJEwgeJv8oycJ8qaKvoLcd5DhwZqA0GYGQaGR&#10;hUhsbWNmDRtzK2FJnKHLrs1pwlrIlkLhQiYolFzLDJnTnpoMU4JDtakZFnt6InbJYmSEhSI3fAVK&#10;o1ahfkMk2pNiCKA2YAtB1U6GrXwCL4LCfUVs6csSLuRDpbk4UlGAl6qL8WptOY7WVRAYEhw2ECSS&#10;JEBksQVR22rIYMhi97MEhxIgShbEsTqYn/SItKGRwVAbDvfkJWF3biJ25hAYEhxuzYyna4mnaSI2&#10;0zVtTItDd0osupI3oCk2EtXrVqOcALEkchWK1qxCzqpVSAldgUiCw0VePnCn58FS15BAnVPYaHIb&#10;iuTXBIbTxnEpsx4PhjzcIMHhaD9Dc5gRIFrqkwzoM8G71bRpcCYFG5kgneCwyckZ3dRg75GxV+T/&#10;XMmSePnfAwxZXH5oIpMZZuhctMSRym32nMqGcx060Pa8jR1aHen9J0Csl9M7TvBU5aREubMKZWoV&#10;ip2dSM7I83BFprcb0kjxpHUEf6s8XbHcXU3vI/ELLVvk44GFPl6Y6+8Nf4JITwJIZy81FN4qyAgA&#10;bT0UsPKUw97PCbY+Slh7yGFL62y91cIKaEEQaU5QaOVO23o7iVFKHAk6Ze5OUHoQdNJxArzdMdfH&#10;EwsCfLBspjdWBHginI4d5emGBA8XZLq7ocDDA2UenqhwcxHR2LVOCjQqCIZl9AwI6yD9BiPuY9HP&#10;kOr1b0Ahazww5OCTMGqFMbDNnz8fISHL6XPYiCVxEeYFBWFm4EyxLC4uHitpW05XY27O0cczBQCm&#10;paUjNHQlgmhbjm729w9Abm6ucElz1HNU1DqxnANXIiLC8corr+AnP/kJfvrTn+Ljjz/GlStXsX//&#10;QVRWVgs99/wR/Oxn/ywCOthK+PmIO/kPn36Gj3/6j+A0Nbl5xSgoLBOuYgkExwNDDjjheQbDJoI6&#10;diVLw+AxGLIbWWMtfDwY7thzYNSNXFvXJPIYXuzrw58/+wxffv0VPvvic03ENMPhF1/h4/c/wZam&#10;boT5BiFE4YM0lS/qnH3R6OSJZpU7SggMM82tUUAVzsY1MVSIV+HqG2/hAYHh3btUqd6/i/s3b+HB&#10;1QF8cPIUzm3eimcSktE1dz5KqSKttbQmICPYokJpk0yOjWP0QwNNxtUIzD2ix4Bhz8h6AYX04ndQ&#10;QS06DTMUjnynk9a32DiixNwOSSY2iLdToi1qA3pfeBkf8/jHN+6IcYVPiP5x1wkQh3D+Mg83dxP9&#10;Q/dx+OhxhMekIHhNAvYefgdnrtzD2av3ceSN06ht24bwqCSEro1F55Y9An647xxPJavgWBCTYOk4&#10;awyE/TXSPoa2tNf/UDA8MfI97fXawPdN8fe4z6RGx87y9fJ3+V4wLHPfS3Yxc3/LYRGVzBDIrmMO&#10;NInakIEDh17D1escgXwLO/e+gIi1iVgcvAa79j2P65zf8Mb7mqTXZ+kY5+kYF+i8LvC59qKvfxDX&#10;Bobw8eAtnH/mCDYnpSJT7YxkA0OUmZmjhZ8RUisBX5MAQ67YqOCWRO+HEM1rgyEPmchqpWdrPAgc&#10;Tz8IDGkdWwzZlVxLz2yd0gV1rp4oIjiMc1BggZkFVHoEGU8/hScIDKfw+MQTpsKAYIHB0JYg0N6U&#10;ZGwJeyPNiCfsUuboZIZHdh0z/IkIZAZJYzMRcGLM0cmTdKE3cSqmT5gCTzrvxVToRy9ciDQCoPzV&#10;EQSFa1BLUNiatB49BE4MUQyFewvTBRDuL858JKDkubI8vFBF4FdbilfqyvBSDU81UDgeGI61Gh4q&#10;zcJzJIZDbUAcDwpZ3wWG2hbDnQSFOwgKt2czDMZiS0acgNwtWYlCDIebMuKxMT0eXSlxaI6PRk3M&#10;WlTGRKJsXSSKSLmRa5EUGoZV8xZgtrMrlGaWmEZQOOnHbDWcMtrXkOFQAkPJcmjAcDiF9Bgw5IAU&#10;dikLqyEBoZmuCcxp3lIEoejDgqBQQZo5TQ/rqSyuJijsclJjIzXUOePCDwZDBwaZ76ExQCjpPwaG&#10;HIAyEoRC3x1Pj4O9bwPDR7/Hywk8vq/o/fvh4u/RcezoeCNiuNHcd042LoEhL6N7RfeaU7c0ECDW&#10;yRyEi1mI2KRWqUClBItuTigkAMsmUEslxbm7iGTR0d4eWOfrjXV+vlg70x9hgX4I9vPGfB93zCZA&#10;9Pd1ho+PGh6eSiEXdxnc3BXw9nOFp68bPLxd4EYg6ObhBC/67OvnDj/6boCXG2bRdJ6vFxbR/lbS&#10;MVbRNCrAF+v9fRDv64lkgsFMV1cUOrugwskF9aRGFYnOvUkhQ7OcyjzhWqd74GBN0Ef3g+cJ/hgK&#10;fxAYRkRECCshAyKnopk7dx4CA2cjcNZsLFy0BIuWBWMWLXP38oVc4QQHpZKmKlha2SJg5ixUVdfi&#10;wIFn0UxAFh6+Gl4ePpjpNws5WXnCCtje3o11Uetp20C4utKNjV6P558/jHv37hEE3cXAwADe4STX&#10;nd0oLasg0GsWaWp++evf4s+fayxxn375F/zpi6/xh88+x5XBYQF8nL+Qk1ozDErWQAkOJfF21XWt&#10;qG1oR+PImMnS+MhdG3cI9WzWjIu8eRsnsj6A7SN5C3eMaq8IPNl/4BA2b9mGsvIqHCJw/Yf/9090&#10;Xl8IYP2a/uNgZHZ7//EPf8aF4xdQk5qH5TJXrLJRokRAoTea5G5olrmg1laOYit7ZFFll0yVT3Hw&#10;CryydTvuDl7DB+8/oIr3Nm4P38Htvit4qXsTGlevQ46zF4odVKiychTDinVTZbmRKkkpcSgPgbeJ&#10;YJHV4yAbXa4taag8bXFeqfG2/QYUfot66Dq6SaLjNT1oHfTidbHoxeWUOj0yJzTYyJBnZI54Yyuk&#10;Onsjd+FSHGxuw63efoLg+wQSN3GegOfCRe73dw3Heq/hwjW2/BG43PoA75zqRU5xPRatWI+03Hrs&#10;e+4d9F3/GO+eGUD7xr1IyixBXFo+LT8qvn++/yZ4PGJ2czIEjdVY+PpbSRvgvkvf+C6Jh6I7de7K&#10;IzqtNX/ijAb+pGO9d+7yN0XrNRbDh9s+TrwPTlw9NPyRiDQuLmvA2qhkeme6ceDZl7Fj93NIzyzF&#10;gsVhSEjOwUtH3xM5D2/e/YkYM/rYqX68c5JzJ3L0N49NfUOMDX3h4hXcvHwd9y9dxSl6dzrWxyFV&#10;qUYiVa6V1DhotnJAs/kIENJzLOBvRJqIZY3arGg9b0PzmjGPST8EDEkNY8SBMCJdDT37dbS/Oqo8&#10;GAo5XU01VRjVvIzKujpXD1S4eyNZoUYoHd/T0BiWBHZ6Eydj6qRJmPbUFBgRbJjrm4hE1gyCDtTg&#10;E5ZCdiWbWonk1ia6BCET9GAwaToBxwyYTzeFDbsmDQkMZxjBlMBy2o+fxoxJk+FOx1lDZWXi4vnI&#10;iwhFydpVKF+3GjU8fnHyenQRMG3jfIScWqaEQLA8F88R0I3VEe5LWEvQR3qxrhgv1ZcSBGpgUNud&#10;PLa/IYOhUDmpjN3RBJljAHGsFVFYEgkGDxQk03wKrU8T2zx0P6dhH1sNR+BwR07SN7SdA2i+oSRs&#10;JDDsSY1DR3IsmhLWoyZ2HSpjo1Eevx75MeuQuHIFVgQGwJcqd3u6p8ZT9QkOn8bEHz2FqU9PERZD&#10;YTWk+683eTrBoD5mkAzod9NYBzltDQMiW2ynC4ltaJkx9zWk39Zcz1SAoRU9u7b02VZ3OuynEMDr&#10;6yOYGgsZ1IioVzqjR+6EzdSAkCzb7aI8lIkKuZWerRZqfEiQp6msuS8c973VAItYTuqkspMr7BYG&#10;OfrcSmomiONuF02WFqg3NUaLtSU4yp8tf6MaifBvt7JCi7k52iwsRgGunb7bbmNOskCnrRWVzQQO&#10;tryMZU3S7GMU9nie9iPEywR8aTQWNttJo+v4/LW2lUBSWw/B8VF1ENRJ6VRG06oIN+g3YUYbZEb1&#10;je8TKI+ck8h3SMtaSM2kRgea0n1nSJTUKKOyQUkNRKU9qlQOKCcVOzmiUE11l6sc2W4qZBIwZriz&#10;CBg9XZHs7Y5Eb2o4+rhhA7t3/d2wxluNVaRwPzXCfJ0QStMIPxcCPbdHtJoUSWDIihpRNCneyxVp&#10;7iqki+Op6LgK5HPybicFypRyVBIE1socUU/lF5djzdynkq+PrkdEttP9aed5MX1UPXKqq+m7LK6j&#10;x7u3AgwZCjmx9cqVoQIM589fiDlzg+Dp5YOA2fMwa95CePsHQq52hT0VljKiVKWzGxxpfllwqLCi&#10;nTxxFnv3PoP0tCysWB6GsJWrUV5WjT27D6CrcxPiYpNo3yFYuHAx1q+PRUNDoxhJhaORpX6IPC5y&#10;RWU1uns24erANfzuT58JIBRWuK80+tXv/oh3T54V/QoZDDmgZNQaSCDI8xIcsiWR3cw19W0CDBtG&#10;wFBEIz8ChrtGwfAhDD4KhSxOn9PW3ilAmMdv/pff/Aqfgkdi+QuIDzXJC0m/+Jff4NVnX0FOxHqE&#10;WMoQa6VAFYFhk9ITjTzaiaMzVUycqsYOWQR4G6iiyqP78urWbbg3MIgH9z4gYCYN38WVE2ewsbAU&#10;Sd4BSLXnKGY56qw5PyBBnS2BIBU+G6nwYZBjyJPAcON/MhhutGEwpNYZ7auNHqx2ORUA9GD2UGXL&#10;1sRWOzkKTa2RamyJFLoHjWtisL+uERffepeg8A5u3riL6wO30d83jN5eHqnkNnpvP8CVOySC5Os0&#10;7R96H5t3Po/g8AQsDolFek4tmjr2oKZpC7IKapFM8FLftgXvnr6My9fv48IVDj7hZNf/g8CQoFAC&#10;Q4ZBbWmDobBy8ljGtA9tIHz3/Ij485lv9jF8nE7Rvgau36NG1x1qFD2DjOwSRG9IRVRMMoJXrMW8&#10;hSGIWBOLju4duNA3hKFbH4rh8zgwhS2KrL6rd3F54B76B++JPIdn6dz66Fxu9g9i4MQpHGnvQtmS&#10;5Yi3sEeBmR3qLAjuCA450XWTsA4+hEJtSWAoQI+eSx5NpfnvBIa1DmxBcESNTI4aKt8qndyQp3bD&#10;OrYWWtjCabohjCZNFelpJpF0J0yFsY4BLLnvGUEJA6GdmfWobOiz2XQjzJiiJ8CQgcRUh+BS30yA&#10;oTVHIdM+DQg0pz3xI9jo6WMBNZ4zQ4NRSFBYwQEYMatRt2ENGhPWoTM9DpsIlnYUpGNvSTb2l+Xg&#10;UEXeY8FQA4eFBIYMhwSCJMlKyJL6F2qD4Sgc/lAwJCiUwPCZotRRMGSLIUOhNhju5Gv4nnDIgSkb&#10;0+LRlRqL1qQNaIiPQXV8NKqSYlFG81mRqxC5MAjzPVzgTs+FHd1Xg4lTMfXJiQSGk0j0ezHM0/2f&#10;Pol+g0kaMJwxDhjqCbcz/VbaYDjdRASiCDCk381W3xi2egYiCEWtb4AgU3PE2itQqXRFt8INW3hU&#10;FCqXO+1lBDUMhd8OhgwnLAZEhkMGmI4RC45IUUPLWuwJZAj4WkfcpNwnl6edPG9loYFB64dqI5jr&#10;JADj+VYCyVZLgj8CyQ6CQFanHYu2JVBstTYT329jwGM4G4E0BsNOAk0BbDwvARafEx9nBCYFHNKy&#10;UTjT0g8BQwGYtJ+x+mFgqDm/b+yD1vH9aqN5vqcMhgyIDFISmEtqktO9VtiinuqwWlIVzVco7FCh&#10;ckSZkwwlpGICxSIXOUmJQlcVClydkOemRg4BY5aHEzK9nJFBSic4TPV1RoqvC1J9nJHmpUY6Paca&#10;qZHhQdsRYGa60zwpy81ZKI/2W6R2FFBaSsdlVSgd6Vy4bKLyip4nFudhbaR7IaCQroefq4dgOL4k&#10;MBSGm28DQx4fmcGQXcXCerhmLS1bR6BI81ExWBu9AWGrI7FwWQhWhK8Wn1mhEWuQm08tz1dex7nz&#10;vTh8+CXU1zWjrLQKdTWN2LJ5Bw4eeA6bNm5DWmoWotbGICZmA5KSUhAbGydGVUlJSRGu6JISqtQb&#10;mgjkGrH/wDN48OHHBIIjbmQScxdPf/LPP8feZ54XKWpycosE+En9B9k6yEDIn3nKLmROVcNgWNfY&#10;IfIXagee/BAw5Gl7R5dIUcNjOF/o7cPvPv2TJn0O9y/kE6Q/thp+9P4/YlvLZsTMWoQQE3sk26lR&#10;4+KHBqW7AENObF1LYFhm44B0cxvEUeVXFRqGM888iwdXBjDcT7o6hPvXhjHw7glszC1EtMIZiRaO&#10;KLKWUetAQeDnhE0MZGyNGwE5hrz/KjDsGQFDyWLID1c3PXR8HhsdVag2t0XKdGNk0bnXLwvF0fZu&#10;XH/nGN6na7x5/Sb6+gZw9cptXLl8G6+9fhJHjh7Hif5hXL37IYZI125/iJv3f4Z3TvYjJbsafnNW&#10;YPb8VQhaHImlKzcgOj4bJVWteO3dcwSRn2Dg5ofCTSq5TMfTeID0t9BY+Ps2feO73xMMhUbAkMFv&#10;LBw+tBh+PzDk/TMY3iDgO/LSW2hq3YSi0jrEJ2UjODQS69anUMOqB8dP9orRTxgMr9M95r6JZy8O&#10;4Z3jvXjv5GWCxmFa97FIgs3jWZ89ewkDlwdw79oNDL53AntKypDjQ40cAsNCUxvU0/PLbuVGayrY&#10;6D3Qthj+7cDQAY18DC010D7GtRgyGNLyKnovqgkMy1SuyJQ7Y7W1A+aYWkKmOx0GT/EYvRMwgTR9&#10;4jSY6hoKy58EhjYmFnCk99qRQNLCwAQGDBu0ncHE6TCeaggLfbYUWogAFQt9gpIJHGzyI8x4+mn4&#10;0PsSs2QJyqLXonr9WtRuWIv6uCi0JMcIS+FmhqoRKDxQnodnKvNxSAsGtXWY+w2yNXAEDgUgkthK&#10;KFkL/x5gKMGhZpkmSfYoFOYka1zJ4wDg47QlIwGbSRtJnanxaCYgrEvcgGpSZVIciuJikBQWgrC5&#10;MzHHzQNuVMZYGxgTAOoQFLJbeSKB4bTvD4YTabvJ9DtPMYAh/bYMhQIQdYw0ia71jQjgDWDNCa91&#10;piPA0ARrLOh5dnRCh9INW1VuVPYpqNKVUzkop/JwfDDkcpIb0Y+AIUmsJ8ARU1rf4kCgwmBox+nK&#10;TFFrbooqEyNqTBHsEQS02nL/3IdgJ2CIYY0/k9q4/y7Dog0DpAUttyKAou/aETDamKHZ0lh8XwAU&#10;bc+QxlDYPTIV4MZQOAKGDJGcYor3K7Zn+KPr4qkkCdTEur8WDEf2NVbax9MW7+cbGvkO74/hkC2x&#10;AgwJOvmes6TfoVVGy2UjkEiqJ9XR78BDynGjsZrgrEohQxX3UVTKhSpUcpQ7yQkc5ShRywkc5cLK&#10;WOAsQ76LxtpY6KxAibNqVKXsrlaTVMoRERPQtJxUQfuuoONUjqiKjssWQobBegGDpJGykJ+pVrru&#10;7wuGj0DhSANkLHwLMOS+gFLqGIa08vJKAqoaYRmraWhGbWMLKmsbUFRWidKqWlTVN6G8ug7Z+UUo&#10;pmU9G7di46ZtaCBIy88rRikPT1fbJMDw0LNHsH3bbuTmFCIuLgmJicmIiopGSMgKLF++XIyxzHDI&#10;EdA1tfUCuo6+9gZ+/vNfCuhiMGRLIc//6YsvMTh8Bw2tnUjPyBX9C8UQdy2do1HJDIj8WbiQCU7Z&#10;ssjWwvomWjYChlLgyfcFQxYPh8cu7vKKKvD4zR88+EgEwtDpiT6GPHYz9zH8nP4bGryNurwKhLv6&#10;Y5W5I3IdXVGv9kYdtSYbZC4iTUudAz0AtjJkUuWR7eSC7QnJuPbiy7hJleeb+w/ipZ170Pf627j5&#10;9jEcbWxD6awgpFjYo9SSO9OqsIngkl0WPVRxSiDHkPdfBYbsLuahzhgMJSjsocqW+0G2EgTnmViJ&#10;829eEorX6De7Qdd1n4Dh1tXr6O29gvOXBtB3+SYuXhxGZ88+pOfXoG3bswQ5VzH8/j+I3IRDd/8B&#10;V298hGdfeBd5JS1IyapETEIe0nOr0dazB0dePY6rww9w494/CDcy96n73wSGkr4LDIV+ABiy+/r8&#10;pWsYHLovpnv2HxF64eW38ezzR7Fj9yExf+J0n+hXyEPmsSuZwfD1t8+huX07cgpqUFjWhG27nqdz&#10;HxBjK7NF8ULvIOkqhqgBcO/aEE48cwjdVAZwPsAUM0uUWlGr3NZuFAxH+xNq6a8GQ9r2+4JhtZ0d&#10;KqnSqKDlVUo1Sp3ckElwGEGNuFmmVpBzQuoJDIacGmUyAYausAhKYMhWQFtjdifbiKkJAQfnOWQZ&#10;TjSAmY6xgEK2MJqxe1lEIP8I+k89DXcbW0QtWoSC6BjhPq6KXiXcx40J0ejmMY4LM7CzOAv7y3Jx&#10;sCIfz1YV4lBV/rhQyHqeQW8sHNKUYVCKSJaCTv7WYLh/pI+hFJksQSGL09bsyPomAD5O27KSsI2+&#10;s4XdynQf2tPi0ZgSiyq6L+UJMSiOjUL6mpUE1Aux1D8AM13cobK2hyUB3PRJ0zDpxxMJ+DRgOGoN&#10;/BYw1J2gCz0CSN6O1xlxQuxprBkw02NrrxGsCQytdHRgP20a3HT1scSIR25yQB1bDdVu6JKr0Cnj&#10;DAwjYEgNjkf6FHIFTuXk48BQquTbeB3NN8uowibY6CaYqCeoKzTQQYXxDDTbW4v1TTaW9KwTAI58&#10;j0cFaR5ZJoCAAZK+12RtTg0lAkJb7udrjiZbM1pmQvMEjvRdAWL0/HeyCNakEUzYMqkNVxJ4SjA2&#10;Fgy19d8BDKV10j4ZoltJ0m8hwaG4/3y/SNLnZrqXTfT5obvZQeRI1Mge9XK7R1RLqnK0QRUBJqtC&#10;rlE1/YZ1HPjCoueBxUn2uRzitDrNLCp3WLyMAVASWwZZvF0TrdcAoUaa5+rhM/NdYPgNKBzRN8CQ&#10;h6fjXIJFRQR6xcUoLCpGdk6eRgR/OQXFyMwtQGpmDhJTMxGbmIrI9fGIiIzBylWRCA4Jx4rQVUJL&#10;l4UiLHwN1kXForKiFgf2HxLuZHYrp9F3k5NTsXJluAhG4eH1cnJyROqavLx8YTHkPnynz5zDH/7w&#10;Z3zx9V/wGREhu5MZDH/x73/AsdPnkVdcLsCwlPYpjY/c0blJ5DVkMRjycgZDTmnD1kIGQ05szf0L&#10;RTRyz/YfBIabt+wQ1ky2GL72+pv45b/9im+d+BNgSNPPvwZ+98fP8e4bx5G+OhbBdmpssKKWgMwd&#10;jSpPeogIDB2d0SRzph/bCRW2cuTZyFDm4Yu98ck407MVrza3o4EAuixqPXYTYJ8jID3R0oH2xSHI&#10;taYWio2cfkQVAR3JXoZuqvgkkGPI+68CQ5GahipgBsMuetgFFIp5JSotHJBmYoMCrwC8XF6Lm28d&#10;w4cD1wkKr+H64A30DwzjCkHEwNAD9F65j56tzyE8OhPRqSXoIdDglDU37v0Ew/d+hpv3/xED3Bfu&#10;zCCOvn0Bz798DK+8eRZne4cxcPMjAYbshub+bgx//5tcyZJOaoHhSfrM4KetHw6GV4R7uO/qLdF/&#10;sLKGGlttm/HqGydwmsCcj3mZ1vFYyWxVZGsgWwzfOX4BJRUtIop5cfBaLA9bj4SUApEg+633zgmA&#10;7L9+F+cvX8fFvkEMX7+JwbPn8fbO3WhaE4lUqjgzLaxQbGaGOmuu4OypsNZIGw6lIBQBevRMNZN+&#10;UB9D2pYLUm2JFjcXtvTsP2IxJHFi62p2JVODrZgq+RSVC1bQeQQQGDoQBBiwhU+kRZkMwynTYaFv&#10;LIBQkoBCE4JCAj+DiTqYPmGakPGUGbQtu5CtYD7dGHpPE2ByAusf/xjOlpbYELwMVanJKIuLRena&#10;CILC1WhKWIeO9HhsK0jHHgLCfaNQWIDnqr8bDCU4HHUrs+gzw6F2mpq/JRgyFO7L49FQNHkMWRIU&#10;7ia44xyG2zMTRDTyWI0HhsLFnJssEnhvyUlBN4FiW3oCeMSXithoFMWsRfaacCSHBiNibhAW+fjD&#10;V6WGkhobFgaclkZHA4aTeKpDwKdx6T8ODDmaWXei7qg72UhHE5DCQStsNTQnMLTUnwFzHV1YEhjK&#10;p+ogQMcAa+n5KJQ7oZmemQ4VWw9V6JArCDRkVGE/DD6RYIQraQkMJSgUYELrJDdns4ONAMF2Jxl2&#10;+HvhyLKF2OrrgQorE5SazkCNlRmqrUxRbWGCWkt+jyzQYEsASKDXaG8l5hsZCAkgW+W0b3aP0nfr&#10;bU1pvTkaHUj2ZnQcWk/HaiNpUr9o1EPn10XqkDEwsYWNlhPgdMmpbCdAkgCjk96Zb4O1sRoP3lgM&#10;p99HDHfj7Zc13n6110lgKDTyW2hbDlvp+lj8mwg3M11zI02baFkzXa9GDkJsUWxytH5EjTwlEBwr&#10;8TvTcVjcZ1RSO907SQ/zYNKx6JkZqxYuI8dIYzGk34avi/f3HWAowZ8EhAKWafoNMKytrRVWw7i4&#10;OGHBWx6yAnPmBGFe0ALMXbgEQQuXYnbQQgTOmU/TRfCdNQ/uPgHwmTlHSEGtaie1O7x9AxEQOA/z&#10;FyzF8uXhyMstxi6Cq317nxEWxNycAoLATKxbF4Py8grRx7C7u1vkO2Qg5T6Ge/cdEP0Lv/jia5Ew&#10;+s9fMBxqwPCn/++XePHom0jLzhdpathNLIFhV/cWbNy0HT0btwk3Mvc9ZDDkKUMh9y9kMJTcyD8U&#10;DDdt3i7AsLGpRQTG8DB9f+G8NPTvKylVDZ3nr371O+zbvh9Rc5ZhqakDkggMawgMmxUe9GC40YPD&#10;YOhCFZIaldzPkINJ3HyxJXQNnkvNQXt4FJI8/BDr6o3SRcE4lJWPo7lFaJ0VhDLavt6GOzYzjHGK&#10;GE4NowEwFkOeBIbSsrEaC4VCj4HI8QDwceI0NBowdBDpCDTfp0LRwQm5JraIt6QKNzgMFw88hw/7&#10;B3CXgHCw/xqGb93HtVsPMHjrY9y4+08YHP5HHDl6Dok5dViyJhWZxQ3Ye+goLl29K6Bw6M4/jOrq&#10;jQ/RN3gfl6+9L2CRwZD7FbKVkMGQ091I8//bwFCItmNwY0j8a8CQdebCAC4P3Ma7Jy6KtE279x8R&#10;5zB4430RFX6+l0c5GRQAeZXgkCFx9/4XsDoqGYuWrUVcUh41GgsRGZNGcJgv9sHf04C6Jm3Q1ZFu&#10;AwMnTmN/dQ0y/fyQYGGJDEMjajxQRUaFHMMhw5y25VATeDIChgyE9Gz9vcCQpw0ErHVKNaqd3VFA&#10;lXwcVfZLre3hbUrgN437Ck7GNDEu72QYTdMn+HgIhrbGFpBZ2sHa0Ax6BBh6tK3BFF0hUx1DWOnT&#10;djPMYULfm/zEj0S+QoaLZb7eqM1IxaayEpRtiEZNLLuP16ObI3XzUrGL+xNW5AkofIYA7lA1g2HB&#10;t4IhaywcMhSOBUOGQG0wFFAowFADhd8XDNl9LIHhXq0E1xIYCigkcYLrHwqGOwgKd9B92JZD9yg7&#10;BV2ZyWhOjkNl7DoUR61BHoF05qqVWLdwMUJmzUWQhze8FErIzAnCCQ6nj8ChyB85Wfe7wXCCBgzZ&#10;nczRyVKKG2NdI5hRQ8Bc35DgXh9m9DzYEmy60W8YbGiKNAcFapzd0KZWo02pJBB7CIZtY8CQoVAC&#10;w1EoIQlQYdF8IwFbnZ0F2p2V2Dt3Jl5YsQTbZ/tSnWKNcmtTVNqao8TCEEUm+igxM0SlpQmqrEyF&#10;WhQOqLaxQKm5EaqtzdDhLMdGTydUWPJnY9Q6mKFeRuDoyCKYoWOxWhgS6bOIbJVroJD7jHO0K6/v&#10;VDlik4sTepyoLiJAlIJmWBJsCDGIac9LnyVAGyMGPgHEPCUo5XnxmefpezwVADQy5X1pA6EEfpp9&#10;jxnyT2v9t4GhAEG6ZlYTXTerka6bxfOSdVcjtiJKYGj1iJpp+7ESvy19h+FMmrJG75HW9fA9kp6X&#10;bxND4X8EDNl1zMeT7gUH6HwDDNmFvGTJEsyeM1uMfLJkyVIEzpqDufPmCyhcuHQ5/Oiz78zZmL1g&#10;MWYRLAbMno8AAsVZBIreAXPg7RcIL5+ZmEuf58xdiMVLQpCZmSfcybt37Rdu5ry8IqSmpiMlJQ2b&#10;N2/BW2+9JYbMYyjMyspGc0sb3nr7Xfy/f/lX0VeP3cjsnmXo+jNB17Wbd9HWvRnJGTli3GMGQoZA&#10;thYyFHb3bBUuZYZFdiGXV9QKeGQXsjQM3miamhEw7N60Exu3PIxK3knn+qg0gSfsLmf3+rbtO4Ub&#10;mdPocDgyMaEYw/mzr74Wibdv3ryHxpI6rPWeh0gbF2RYquiB8kCn3JNeMDd6OFzpIXEWYMj5DCsd&#10;1ahSeaDeMxDlrv7IcnBBsr0K6So3lPrOQtPcRWgKmEvbuIFHS2mykVFlSa01W7b0kajQGQt036Zx&#10;wfAx+kZKGhYVfOOBYRdVphx4wrmlOI8Xb9fuoEStoxMSjK2RRrB7sKIet06ex4PhO7jaT6AwMIxb&#10;9z7B+f5bOPruJQKUWzjT9wFO9b6PfS+cQkphK1asTUNabhUOHn5bACAD4ZWhD2j+Pi5euY1zfTdx&#10;gQMgrvAQePT5Mo95PCgCUFhSmhYWA+KjkPiotW08UJOkvZ0kXq4NeZJ4ZBEGobHJsyVp71daz/tj&#10;iDuuBXwMfxwUcmbEaneWzv08nfc5ArSLBGi9/cMC5kSgh8j7yH0qr4rxnyUgHCvtY2tLgCgdhwHx&#10;3KVrAgQZ7NiKyDAoreflfMzTdB4VNW0IjYhFXlGdSIz96hun0bPlADYkZCOnoBJH3zyJfvqdLly+&#10;iTMXr9H53sDQ0G3coUbB+ZdfRVdyChIVKsQTWJVa26KBAI7dKK2kZmsqnK2osCYgZEB8FPQe/fxd&#10;epwrmVVP0oChlhzkqOXAE4LCPGr0biAwXEz78TS1gJWwGE6DDo+w8cRkmBDscT9CGwJCjkZ2NLeF&#10;g5kNTKcbQvdpgsKJOsLVzFYmC31TgkONFVHvqYmYRFBoNGkS5rm6oGB9NNrzqQzMSBERt608CgjB&#10;E7uP2VJ4sJKAkPRsZd4jOkQA9ziNazEcAUOWtoWQcxdKo55ICa45XY02FEpAOBYOxwNDjdXw4RjL&#10;DIWStfA/BIZScAoB4tZcgsOcFHGPauLWoSxmLYoiVyEnIhTxy4Kxdv4iLPefhblunnCjMtKRGh+m&#10;02cIKOQ+h5x3Up+AzmCKJjLZkH5DYRWcOkP0LWQ3snA7iz6Jmr6GM6YawoC20/Q5NKTflPuKGsKU&#10;ngdrgnzVVF3MoeUx9GyVurmjSe0kXI3s+muTUcNZRg1nanRoEjOPwAiBAmssGLLa2GLFFioClEaG&#10;E4U9erxdsH/pPHT6uaJKbo12gryN/h5ocpahTkHfcVVii78n2lwUAhrLrU1QaGqACnYXOzlg7/yZ&#10;OLh4NhpVtgST+qiyN6XztEOD0pog0QJVNiYotzREBYFmDc032lugxsoE1VbGaKTj1dE2FVZG6HZ3&#10;wp45ftjh5yUsmeVmRvRO0fkQiIrzZqsYAUezLUGSjSWJptYWAug0Y/aS+B4wjAmY0cBeC+2j3taS&#10;YJoafbQfnm+0Y8ii7eTUQKR7ISyrvJ7BZgRwGCg1/Sw5attKqJmOxxKudNq3BF4SCPHyZu4rSesY&#10;0rgfJ8MoWwqb6DgNdM/rCeYEFDIg8jKC4mYZASIvs7cU58Ww2EK/TTOJ1zMoSuCobQXWiK6BnglO&#10;tN1M96CZrYIEZBqw04hhUJNuyJ6uTZNeRtvaLG3fQvDXQvtrof3xPscDwMdJuhffJgGG8fHxIjk1&#10;j1wSEBCARYuXIChoIWbPnSfAcHHwCoLAefDyDxRgGLR0BWYvDMacRcuxYNlKzFmwDL6BQfDynY1Z&#10;c5dg1hxqta1YjcLCMtG/kF3JbDHMzs4XfQwzMrKwdes2vP322zhy5IgYAYXBsKt7I/qvDOB3v/8T&#10;n5YmDQyJ4fD3f/4CFwkm6ls6BBiyG5mBkGGQxRZD/sxuZLYU8rjIoxbFx4AhQ6G2tXDLdobAb4Ih&#10;Wwzb2rtFxDSP3/wvP/8ln56wFn4pLJsaeP3Vv/8OJ945iYK4DKxS+yHOzhVFttRylLmj08GVfhRX&#10;DRzK3ahCUqPaVoUKeyeU2ipRTPOlBIUldmoU0rpihSsq1B6oc/VGtdIVpRb0wNoQbBEYdrFGkkYL&#10;WKPK7PtqPAB8nL4BhazxwJAqUu5Pw2DIFkPerstRSS+JE/JtFSJfYd3aGJw+/DLuD94SyY8vXx3C&#10;tWHur/YTvPj6WdS37UZ5/U7UtB/E3hfO4MX3rqFl+6sIj87F/GXrRJ9Cdhv3Dd4TgSWXBjhHIaei&#10;GRRBJuxKFhqxEr53pl/ovwIMGQolMNTOoSiJt+HvCxAc2bdk3TtB8wxhDGcC1EgSBPZfuYXBwbu4&#10;ceMDaoB8iKEb74+6djndDIshjvfDcKh9rpK0r0lb0no+N+m8pevgc5bW8UgpfLw33z2LpLR8RK1P&#10;F1DI0cicCPuNd84RFFZjfTwBzYEXcG3oAS4RvHO/w3P0O/UPaH7/4d5+vLl9F5pWr0UaPSvpplao&#10;oWenhSrRVhbDIRWQDHb/FWDIia3LCAyzVK5YS892EIGrs4kpzAgA2C087UnWZAIEYzEaBqelYRcy&#10;B51wpLERwYL+xGkwnqZJZWOmZwTjKYaYQbAx7YkJmPrEjzH9ySfhQRVbUvgK1GUkoyk9GTXx0ahP&#10;jEFnRjy2cL88Huu4ki2DGrfxd8Ggtv56MMwUUDgWDLWhUAJDTS7DR13JDIYMhX8tGO7KScBOHiVl&#10;BAy3jYBhW2oc6ul+cW7DksjVyAsPRWpIKNYvDUYE1VeLfHyFS1lNv7+VIYHdNM5ryGA4GfpTNIEo&#10;bCFkOGSroGQ5lMCQLYdSX8Ppk9maSCBJMpyqTw2CGSJBOct8qh5sab8etM+VVnbIVTujycUZzSol&#10;gZ3mee6gCr6DKngGQwFFJIaF8aCQ1cb56BiyCLYaFAQlTtTg9nXDtgUzsXmeH7YG+eNQ+FK8Eh2O&#10;w+HLcHD5AhwJD8bLq1dg9/xAVMttkGOiR3WLGTbP9MLBZUF4IWIpDiydgy5fZ5TYGqFWZY0tszyx&#10;dY4nuv2d0ehiTw00QxSa6aHK1hhNShvUySxRTBCZb6KLEqsZKLUzRruXE3YvCMSOeQHo8FQTZBqh&#10;ko7TqqJ3i61qBFHtPG9vjQozQ5SbGqKeQY2Bka6pncCOYUxy2TYTkDXYWKDWyhz1bJF0UaLLVYVW&#10;gs5WJYEP7auJwKuR9sufW5QOAsgkqxtb+wTUEfSxpZWtmB0EXwx93P+Sl/N24p6PfBbBJyMgKACP&#10;YI/VTPuVLITCSiiksQiy1Y8tp60yAkSC5ha2Dtpb0XXSvgS40m9G+xLH1P4tR35vXsd9FSV3NENd&#10;Gz0XD61+WqLPfH3iPtH3+FzZpT16nrRMiO8JHVe6F99H44HgWAkw5OHqVqxg9/EcBM0PworQlVi2&#10;PAQzZ80WLuQlywkEacpg6D9nAWYvIihkMCQFLQnRgOGs+fDwmYWAwAXwD5yPFSvXoozgja2FDIbV&#10;BGkZ6dmIi0sQYNjTs1EkuX722WdRUlKCzMwsgrA9+Ojjn+DLrzRBHQyEAgzpw7/++rd4/Z3jKK2q&#10;Q0ZuoYg4ZhDkYBOe59Q00md2H7PFkAGRl48HhmOthQyFjwNDDjzhpNYcHHP8xCn84Y9/FufHf599&#10;/oWwFvJweJ/85GfY2bMDcQvDEGbrhgyZJ6oICjvkJHtn+vFc6MFyo4fIDbUMhDZy5JvaoZCjjc0d&#10;Ue1AhYnSm1qHHqhXEDyyy1mhCVbhHIBttgRgDIW2GjDsogqsm93GVImOBcDHaTwAfJweAUJJ3wKG&#10;3NG6i77XRdu10HYVtC6JCsrsgLl4pr4Vt/uv4c6tDzR9Cq/dwfCdT3Bl8AHB+XMIWZUGv3lRmLM8&#10;CasSK5Fa0oPkoh6ExxRg1vw1WBK6ARV1PXj7ZJ/ob8gjdpzpvU5QowkwOX1xCGcuDQlIlNzH/1Vg&#10;OJ6kfWh/h4FLe988f3rEYsdiSyCnj+GADwbAqwTDA1fvoL//Js7Rdbz9DgH0K+/guSOv46VX3xUg&#10;yVY+3sexM9/fYsjLta2MvIzPT/qOBK18vgyGV67dxSuvH0dcUg410krEOMo8asrQrU/oHK6he/M+&#10;FJbWYf8zL2Fo6H2RfujEKbZ+XiVwpWsiOLxFcHjt1Dm8RA298oWLEW9pS+8Du2aoIpArqDCUgd3F&#10;nN9Q5C98BPQe/fxd+sFgSM9tjUyNUpULUhVOWEnHm2lhBbmREYwmadzD05/Sgf7TurAwGIlGJjC0&#10;5xQ1ptaa9DQEHEYEhxproTFMGSIILvQJKHnElIkkcx5v198HZcmxaM5ORV3SBtQlrMMmAp+t+WnY&#10;VZQpXMeHqovwfE2RcB2PBcPnKgjmtD5r628BhtruYwkEtec1QMjiRNaSpZD7F2pcyX9bMKTPI30N&#10;txIYdqbFoyVxA+rjYlAZvRaFq8KRERqGuKXLsWbeAiwLCECgqxvcCMwczCxgzInJJ08RLmV2J+uy&#10;5VayCrLlkANNdIwELOpM0BFgyFOGw+kMhxNn0O9KEElgyMBvrGMIU5HwmuBw4lSoaL8LzayQoqCG&#10;sIsTWpydCGpUBARUdhOojAVDAREkbYiQJMCQYKiJIEgDhg7CUrhvxQIcCFuE/eGLsX8lTUMX4gBN&#10;nw1bggOhi3AgZAH2EQQ2uSuQSTBXQXC3J3gejqwOwctRoTiwIgib5njRcgI1bwUOr1mKV6NDxXTH&#10;Yn80uDug1skam2a647mQIOwK8kWloxmS9Z9CmcwMnQEu2B08B8+tDqbpPLT5uqDQ1gQVBEu1SoIq&#10;tSM2+bpj1xx/dLmrUWNnSfWXHTrVChFAU2FhgkpLY1TRlN3bNTbmqLQwRpGhHvL0p6KRrneTjxu2&#10;+nuix9sVXR5qtLsoqD4kAHKWYzOta1HLUG5lglr6boMN7Z8teXzPZPboVMmxiY671cMF3XRMAdd8&#10;TwkeGRoZQpvtCPRIDK58TsLKR4DVRPecrX4MegJiablGDIKWtH8CQwXth661ycGcllvSb2WNeoJa&#10;VhN9j/ty8jEeflejNtofn6MUxCKgkAC2XUHwy5ZEB4I7Fj0jQjTfStuy+PvjQWELnbMGSDWgPR4E&#10;jqfxQHCsBBjyMHfcv3DlypUIDl4mwHAxtbp8/WcS5M3BwmXLMXf+IvjR/Mx5ixAUvBILgsMICldg&#10;/tJQzCVQZDD08psDv5lB8KZpcOga4cplKGQ45EAUDj6JjY1HTk4eOjo68fzzz+PgQR7tpBLFxSVi&#10;7OFf/tuvBQh+8aUmVQ2D4acEXg9+8o/Ytf9ZZOUXo7CsSriQGQIZ/jifYX5B6egythIyHErA+Dgw&#10;ZGshg6FkLdy6YywUasBw67ZdqCQg5RyGPEzfV19/LVzJ7O7+lMDwzwSyf/ziC1y/NozKnFJEeM5B&#10;uLkaBQo/1Ms96YFypR9OTT8ggR9HJhMYVtirUESQl2fhQC+eC0qs5fTScOvSXWzfbKtEkzW9TDRt&#10;c1RSgaJEt50CG+3owRd9DBnCNPrvAIbdChU6RuCwzUFGL7w9cixtkEzLe5LTcObFo7h3631cuX5X&#10;WKMuXb2Fa8Mf4sLF26hv3AWfwAi4+K7EvBVpWBpVgNk09Zq/AX7zo+HmswxO7vNFBPKhl97G4K0P&#10;0T90T0CKBmLYuqUBQ4ZCFi+TQPA/Gwy112tvwy7mscPR8TLJOsfrLhHYsatWpIMZ/gBXCcI4Uvjt&#10;987hxRffwjMHXsKOHc+gq2sHGpt6UF3XTs/2JuzedxjHT/cJqyG7lccLStE+J23xcgbDsXDIUwkK&#10;eZ7Pk8+d+x2+/vZppGeXIjO3Em++e0GAIVsMeQSV46f7cfilt/DWu2dxha7nAgHryZO9OHnmCgE8&#10;34Mh9A8OY/gqwe8rr2NHdgFSnT2QZWGBKmvuo8PuFgJDeq4ZDL8Jeo9+/i79IDCkdXXUAKsmMCxR&#10;uiCRnvllltbwNTeHwwwjGEyaCr2npmHGRIYDQ1gamI9GI1sbaxJWG+tw1Kue6FPILmS2FrKFyXjy&#10;DOg+OUlAoeGkyfCgCiA2ZBnqCQo78jPRnpWMHoIndh3vHok+5sjj52tLBBg+X1P4DTB8voJATuuz&#10;tv5aMBTSsg5KLmNpXoLChyOcPITCPTnxo1D4twHDBAJD1ojVkMCQx4nuTEtAW3IcwWE0StesRvbK&#10;MCQsC0Hk/IUICQgU6Wu8lCqobG1FInGDqboCDPUm0+84WQN9UrSy1J+Q3ck6BI0MhpJ0aRsD+v04&#10;stx46gwRbW5C25rpmxH0E/zTvhzp2Qg0NEUUNXDKVPT8uqnRpnaiSpwtQxow5JE6vg8YMtCwVayB&#10;Kv96gpFalZ2AsC0LA7B92RxsXhSIBl81GrxU2DTfD7uXz0NnoAeafdQEbHPRNcsTeTZGqHWTY+eS&#10;2UIHwxbimfCFBIpz0OKrou1d8ULUcrwUvQIvrAvBwYgFtH9fbJnvg0O03Rvxq/Di2mVo8HBE4oyn&#10;0EggeTB8AQ7HhOLF+NXYFb4ILbM8UKyyRoM3AbCPMzbP9cVz4QSbkWE4sGwetgZ64+CCOXh20Vz0&#10;uDujzNyIZEj3RYYuNyds8nIVrml21VZx+hxXBTb7u2PrTC9s9HVDN8Fhs7MMZZxWh8Bw97wAtLur&#10;UGJljApLDVzWMXzSPWO4a+P+j3Sc7b4e6HZVCaufgD0OxiHV27IsUUdQWWtrLvpv1hO0tdG+2wgk&#10;GWTrbAn86PdhayIDV5MDB/FoAnWaRH9MCzQQLDfJLdDhZE9QSPuh82D4rBfbadzf/Ps1setZTDXi&#10;c2yWORDQcQOYgI7AUGM51Fj9+DlpZ2snzfO2/BxogPIhFArYJbGlsJ2towyYtP331XggOFYaMKyr&#10;EyljoqOjER4WhuXLQ0T/Qi8fP3j4BmDeoiWkpf+fubcAs+rK0r/jkBCcgnJ3L6SQqqIodxfcoXAK&#10;yt3d3SjcPSQkBElwdwlJOkn3TPd84z493Z1OMu/3rn3rQlEputMj/xme5+Wce+6RfeTW/p219loL&#10;XrP84ekXDP+IWARGxWOWQGFQuHIrT59JcCQczpjpjynTvBEaEY+MrHwFhRKAks15AUOxGAoYlpaW&#10;qeATKZmXl5enAmDEGvfrX/9GQZcKPiF4idXw17/7Dncefoay6gasWLMROQQ+cRnLeEKJOl66bBWW&#10;LE1StZPls8CiFgoFFl8Ghv2thQKFUvXkZWCYX1CCzq4e/PJXf6GshQKuAoa/+f13Ko3OP/7rr/Hp&#10;uQtYN28FohymIk7Plh3LVP6wJ/Im8w8EobDc1pmg6IgcCwekWdhiM0GvyScYXQTsAltXJI81QoGh&#10;NaosHFFDcKxiByWqJRSKpbDJ3BZN3EbAUJJG/18Cwwb+8a2x1oBhqakF0vQMsXSCHlK9fHCypQOf&#10;Xbupxl9eIBCeJujIGMGHj/8Mt299jfaOw4iKWwd37zmInJ+BdTlt2FTUiwXrqxCauAFefrPhH7oA&#10;6Xk1OPHxJdx/+gtcv/eEYHhHAYtA3+nzBKwLdwhgL5Z8+98Aw1My7XMbS83nc4S+Twl9lwmDAoRS&#10;x1kASyRwK7pAoLsiUb+ELoFCCe6Q9DD7CFjtnTtQWd3K30kF0lLysWljNlJS5DdThZqaNpVS5oOP&#10;ziuglDGAp8S6958Aw5NnLysIlGXac9G6vmWZQKy0X1LRiLs7v7hGRSGXV7dj36GPcPqTm4T9r3Dj&#10;jqZU3icXpPrJDXzyyRWc4bmIxfBj3pczsp9bD3jv7+PBxWs4xucj2TcQS8aNx+YJ45HPTlwCRCT6&#10;WBW/Vy5l0XPQ6w9+f0x/KhgWmFohz9IeqbaOWMxn3ldPH5Mps7HjCIYSYTwcE4ZJTjupnaun8hEK&#10;EBqOnaCijcWapDN8jLIWSmSyfBaQGD90DEa8NgTDX30TzsamiPGZhayVS9GUl47uwmz0FmaiN2ez&#10;CjSRPIViLdyVn4Y9BRoo3JW76Rn0iaVwF6Fw9/+gxXDHIGMJBQS1gNgfDDVpacR9/BPBcBAofBkY&#10;ChQOBMO2jUnKpdy0biXq1qxAxfJFyJubiI0xMVgRFoF5AYGI8pwJ30mT4O7oACf+jTTW1cO44QKB&#10;AobvEAA1bmLJWyjBJlrL4QtgKEMG3hTLIb9/cxRGvzmScDiKYD8G4yTP4bBxfBEYC13uy+StYXDl&#10;fQ8bPwHJhIRiRzuUOVB9YFjTHwz7LFIvA0NZLkAj49zyCRfiGq6Y7IjaWVPQEDAdNT5TkO3C53WK&#10;HdoIgl2RvigiJKbbGKHF3wOVM1yQakWQIaw1+01H2VQnNPq5ozvCG23BM1A70xXVXs7YGuOLLVGz&#10;UO83CY2BU9EZ4aU+d4V6oi1wGrZG+hAuzbFs3Juo9HRCb5w/umL9sZUw2c5pld9U5E2xRfWsyWgN&#10;9kJvlD/2zonEgblR2BkbjO1hvjgQHYKDVNNUV2QT8AosjbHFzxN7wgK4PFQF1PT6e6HVYwpavKag&#10;y98Tnb4enJ+KNu+pqJrI/tJ4PEqcrLAzPAA9XLdxuhvqJzqhzo3XhGBZTQiUsZWVjuwfp7ige+Y0&#10;NLm7olwA3dZCWRdFecYiPRWcI4E6mQbjCYYmaj91Ex2RR1DMNtBFvjGB0ZzAy3uQb6pLCB2HHGMd&#10;5JlL0M4EnoMeiu0Ihk78e2JlRCA1RzPbWcx5ccPLmMxiJUIlp0Uyb8v7SsAvE1e4LacE/lJrjcSF&#10;Xc77XM6p5FBUQCgQSSmo7ANDAUYFkFYChXzZIBRKhPhgAPhS8fkbqEHBMDcrG2tXr8GCeQsQFxOL&#10;kJBQeMmYQvepcJ6oqX7iGxgCb78geAWGwjc8FgGRCfDj1DsokrAYiqlefpg20xfTOJ041QNBYVHI&#10;zi1Cd892tLZ1K2BbvXo9lhPiNmzYjELJWVheifKyCuTl5qOxsQn3HjzAt99+j9/97vcai6EA2A/A&#10;P/3r7/DhmQtIyyrChs3ZKCyV8nd1Cgwlj6Eku16RtE5NZeyhuJHFYijBKWJBFCjUVjzR5i8cOLZQ&#10;A4eaQBNRW3sXmlva0dTchobGFgJmJQ4ePqosmgoMv/8PfEf99vdsL0H2b/7533Bw72EsDo5BrKUL&#10;kkydkW3pyofGmTdaItRc+CN3RLapPbLMnbFa3xJpzu44uC4ZJ1IzUe7tj6Rx+nyb4k23cEKtlRMh&#10;jA+riY0aU1hv/lwNMo5PUtUQ3kQSgKISSf8UEdx+JIJd/SBqsLT9kbRgKG7sZ+Lxm20Jr2xXFdcp&#10;MLVV6WnmGpijlvf7zsnTeHr3Me7c+wyfXNZY9q7d/AL3H/05nnz+l/j4zF3C+k6ERK1AYMQKrN5U&#10;he6dZ3DgvZto7TmGgrIWlNd24cCx05Ao17tSiu3qPUgaGy3knbkgYDh4ahotEA7UxwKL5whHfZLP&#10;L5O4rLV6tqzPVX2KACT6iBLoPXWR8+cJRJfu4Matp7hz5wvclLGREohx+R5OfHQBB46e4jN9BVdv&#10;PFEBGncIVALKN24+xdlz13HwwIdoadqKmnI+e/m1SNuQi/Wr0rBhbTqyMopRV9uOPXuOKSC8cusR&#10;QfuJskCeuXQTJwlimqhkjTTt/rFr/bk0cDgQCLXSgqFMxWqojUqWMYTLkjYhfu4KJK1LR0NLLz65&#10;yHO+81QFsXx4+hI+/lTGTV7GKeojzn90ngB+6Tqu3H3Ac36MR3cf4sLJUyjh72CxjSNWjDdAiqEp&#10;39r5x9PIVCVjreRbvhoTRDiUZNXl/D2Um4o1UVzNL2pwMDQnDAocPpdAYQlhoZi/iUL+lgQKCwiF&#10;ymLIzznW9lhna494zs/QM4AzX3T0h4/Cu28MVS5IHUlqrWMIAwKhwVhdagL0qAmEQd3RhMMxMs/p&#10;CB3CyFhChCbNzfBXX4Up9xPl4YmUvoCTHRVFOFBXjj3ledien0ooXIftOYQ6KWVXnEllKDjUjDHc&#10;2E8CgIQ6Abs+9YfB/tKC4d4+INRCoTYC+UeWwn5g2N9aqIXBgRI47Elejm6CodJGjbr61Ek47FxP&#10;wFu3BO3UYAD4MkjUuJC10oKhWA1XoHV9ElokSnnVYpQsnIvNsdFYFRqOhX7+iCUYBk52h6ezKxx5&#10;n030jdSYwJHvjMTwt0dg+FCK97K/21g+i/VQ0tUoMHzjXbwjdZepYdRwguLIN4aroQQSRDSBIKlL&#10;8NcbNgpG3J/lsNGYNkYHC/m8pjnao4hgWMK/ixJUIJGmEv0p48ckeEAT1aoZQzYQCksJKwIlheZG&#10;yDLSVcBS6WKHzuCZaAmYgXofdzT6T1PWw+4oP2yJDUKFlxtyXHgsTzdkO5tjg/kEVHi4oiXIAyXu&#10;jpx3JrxxW98pqJrpgjrfSeiJnkX5oJqgWD7DCR2hhLtoP5RPtUe2vRGauG4+97Vy/FDUeLmiK9wb&#10;RdMdUB3sgfaEYNSFeKGEx60P8kRruA/h0hPlHhMJq7OwIyEM26MCsSeCMDlrKiqcrZFjRqCyNyPg&#10;+WJPdCAOJoZjb2IYesJn8bymq/PbEROstI3bdofMQtV0F2w200WhqzV2x4dhT0K4Gl+5M8IP7T5T&#10;UebGPonrtBGAm2ZORlcwoVPGU4b5oG2WO1q5rJLHLnfk3wwXazROc0EtgbmAEJcyYRTyzQ3QMs0N&#10;bTMmocjGBJkEwFxzfRSxndnmekgxGMOpLjKMxrL/Hke4HYssqszJFA1THQn/Fpw6YzvvRQXbsslg&#10;FDLNJhDmDQj1BiggHOaJ65nrNROO2z0modrVRi3PttBDnpUhqridLG+VYCICZJaRDnmBwOlgSbg1&#10;RwHbWMKXg2ona1TY8W+juLTt+beR31fYmhNiDfk3zZDPmri19dTYR4kolzyY2qlEk0tkeZUNX1AI&#10;p7JcRaDzWZP5CjMjSKqiRntrDRhmpaVjnYDh3PkaMAwOhbePH9yltvEkd7h78M0rKAQzKa+gUPiE&#10;xsA/Il5JwNDDJxjuXv6YQbiZ5uUDN/cZqkpKNmFwS+/OZ2C4avUGrFyxBslSsaSgBMWFJSjIK0RR&#10;QTG2bt2Gr775Gt8RssQ9K2D4rbhqSYe/+OXfYuvOQ1iXnIXUzGKUVDSiqlqTt7CqukFZBcVKKEAo&#10;ASdyLLEYal3LAoViLRQw7O9GFijs70Z+DobdSi2tXK9BjlFLOGzG5SvX8Ot/14wvFKvm9wRDaedv&#10;CK8//4u/QUdjBxJm+GG2mQM2W7vyrUIikJ1RLJU/JMBEzwJrRxtj5RhTLBxvinz/MHzS0IwrhNDG&#10;uQuwgh3hRl0TBVYVhMM6M3s0mhDGjPhWYGKhkoiK6vnmWW9h8QwMB7P2vVw2P5ICQcLeQDUS8vrr&#10;BTAkUD4XwdCGgCrWHe5Lxk0uM7DC2mmzcLC2GU+v38EjKXl3/3NcuvYQl64+VmB4+97XePjkV5z+&#10;HKfO3EJ+USviZ69DVOwqlJT14P2Tt3D5OrdRgSb3VJk7CTyRPIWSn3Aw/UlgSAAbqNOfEIYGUf/t&#10;ni3/tO8YF28pEBQwPHWZbbh6F+dvPMTNu1/g4YNvcOfGU1z89DZOnPgEW7cf5nO2E129+/Hhqcu4&#10;fecr3Lv/C9y79w2uXXmCY4fPoqdjLyqKmpCbWoK81FLkJBdi88oMpBMOK8oasWvHYXz88SUVkKLK&#10;0t2UaO7bKk3NiXOXcOLsJXxwTgJQNBL4k3b+GAifS8BPC3+DQaFIa3UUd7VYDd8nlOYWVmH2/BVK&#10;YkGU3IZiuVRgeJZQeIHA2acPL1ziNaLOX8TZy1cJxbdx+/Y9FaG+hy+Q6RGJWMmXpzV8ocgzs0aJ&#10;Ef+IqbJbhn2RhAKG/ONGMKxQYPhjvRwMX5QCQ8v+YGj1HAy5LMvWDkl2dojgupMJhlY6EzDu7eEq&#10;f6FYnMaOHAN9HX1KT6M+MFQap4sJY/UwfvQE6FDjCIej3xmFka+9gXGvvo6JhsZYERaKstWr0Jy+&#10;GburSnCgthQ7ijKxlfC3NWuDGk+4V+obl2jAUOa16WkGahchUguF/SFwUDiU6SBg+AIQDgDDnwqH&#10;3QoMX9RzMFyqcQmvFzBc/AIQaiUw2LJ2iVJ/MNTAYH9poLBl/XK0rOOUkpJ5ZYtmIyM+FmvDw7HY&#10;LwBxHl4ImjQFHk4EQ95fc/5t1Rk5nmA4Gu8OIeRrrYIDJGAoVkT1mWAoaYm0EkAUK+JIatSbwzD+&#10;7VHQJxgavjsahtyv8btj4ThqLCIMDLDG3g659vZ8ztjpmrKD5jMsUbESaKAZa6bRYGCoxr/JlB25&#10;WLfE7SnBGJ2+M9DiMx2t/jOwg/CzZ3YEtsQEYltCCOEwEJ0ELIHFbGcLJOmPQOk0Z/V9d6QfuiJm&#10;YWtsAFoIh81B09AV5Y2tcQHoivQmFDqi2N0WnWFe2BkfjBpPFxQQMlv8pqLEzRpr9YajeroTWnzd&#10;kUlQLJ41GS0x/qghdBbPnIhaTpvDZhEaXbBO3KzTXbGVECdw1+o9hVBrjVxLA2SY6KDY0QId4hIn&#10;2HaHz0RPlC9aQj3QGOKBzghfgqo/2xyA7Qmh6BXgJegK5Oa6WmFbfIhavpXn1ENIrZ81Cflulqjz&#10;mcxt/NHG9ndzf9t5DjsIrttlP9EB2MJr0sHjdQZ6KBDdExeE+hku7KtGIo8QuNXfA/siAxVoFjua&#10;o2KSLZq8JxFKnVDgRICaaINmQna5oynBcTTPYwwaPBzRSwhtYPs6A2dgL9tV5+mKzaY6WM9rn00w&#10;zKEyTccjk6BX42aHHr8Z2BrkpcZwFjmZI53nlUrYrHZ3wBbCdTshNt/aEMnjhyPbWAKANFbGYlsT&#10;1E92QDOva5WbLV84zFDiwL9vLnxJduLfPicr1E60R62rLf+O6UOiyov5MlFgrAup5CLR1LUClYTI&#10;GkdygJs9GlztUMXP8p2sU0qorCR81vM5U2CYmZqmwHDh/AVIjE9AZEQkAgKDMVPcydM8MNXTG7MC&#10;Q+AbGoZZIRHwDYuFf2TCMzCcQTCc4RMEL78gBYduU2fAJzAUmbmF6N26C23tPQrYkpLWIWnlWqRs&#10;ziAMlqCkqBT5uQXs7Cpx/Ph7+Ju/+RtNmprff6+ASyqefEsJUJRXt2DVujRk5VUQ8pqfWQwFDAUQ&#10;JSpZ3MsyvlAklkQBQ6mGIlAoia21bmRt0MmL1kJxJfeyrRoo7O7pVa7jmlpJf1Oi8iv+/Bd/jh/Y&#10;QAFCciF+IBDKeMh/+fXvcP3mXeSn5CDY1g1zCYYZtpNUEInkLcwxMscmHb5BGtpho6ENlk6wwDIr&#10;F9QvXon7h4/hwbFjfNvehOU2dlg4RhdrdAyxeZwRcseT+g0t0WhqhRpjQiHfOiULfeP/IzAcfN3B&#10;wVDa1GBhiTxDUywaNhareR1akjbg1omP8OW9R7h76wGu33pE0HukyqhJNLK4HW/d/Rr3Hv4Z7/HP&#10;8fHZOygqbUd41DLMXbAJHd1Hcf7yI1UjWSyFAobadDQvU38g1Ko/1PVXf/D7Yxp0ex5PYPSUHIM6&#10;c+UuPrn+AJdvP8Ettvf2nS9w/uxNHN3/IbZ170dVRSsyMksJvU3Ys/cErl9/jKcE44cEwwuf3sPe&#10;ne+jrqID+ekVyNxQgNTVWUhZlYnNSRkKDtsatuD9E2cJU5/hwaOvVBCIpJPRRg6r/IWUuLJFkq7n&#10;/dPiHhawe+5SH1wa6BMQ1MKhdn4gGEqQi4ChRCcfPXEG9c09KONvsmfbfuViFnCUdSQn49lLvE6X&#10;uJ+L3P68WAwv4eQnF9i+S7hw+TquXL2J2zfv4crZC9hZWIF0vmAukkTB/M1I+hop5VUtKSfYoWqS&#10;X/OPIH8P/1NgqMTnPNPWXo2PDSWMuo3XZcc/AiPeeBvD33oHo4aNIOyNgQHB0FALh4RBLRyKFVH7&#10;WZeAOI4wMmroCLz76qswGzESwRMnInXuXNRvTkZXXhb2VJdid0U+tuSloFdS0si4wvwUBYMChf3B&#10;cDDt7gd+qrqJlLorTP0RICpw7IPCnwSG1MDAEy0cDpSAYc+mFT/Sy+CwPxBq9TIwbN0wUCuUBAyb&#10;12pUt3KRAsPcubOxKTYOy4KCkcB+K2DiJMxwcNSAoZ6xBgzfJhgS/l4KhoRCrRVRQFBB4WvP4VDA&#10;cISCw7cx5o13oEs4NCIQGhEQRbbDRsJ3zFgs5d/oLIJhsTWfV8Lgj8FQ4yIcDAzFYqhxJ5qjyMJI&#10;jaMTl2eliy2qJjsSRghCEX7YFh2I5gDCYqCngqUdcSHoCPbm88uXD51hKCTUbRXL3PwY7JsbgR3x&#10;QegKm0moDMDBhVHYNy8cXYSzUnc7FE+2QUeoJ/YQcLYQIjtDPLGdQFk+2Q4bDEehlpC0RcYnEqjK&#10;xWIZ5o2aAA9UcL6ex28L90UJwSWZAFjk7kRAI3SGEDpdbZBjZYBUo7HYbDBagVcDIauGENkgLugg&#10;giqhsC1CY/1sIDQ2UgKF2wm8VV4TFRgK7PYQ8rqj/NHOY8t2NTPZx053QGsY2zo7hG3wQp2/uwLN&#10;rXGB2D0nTJ3zTm6zg8DZG+mLXfy8i+DY5jsVm/RHIYftFQvm8QW8RgTPbrmW4T4agBQI5TY72K6D&#10;bEuTpzOyLHSQYTGOoDkFe7mfLVx3J/d5eGEMOnjNSqbYoGqGE9oJiw1ebsgmKKcYjiFYumE327+f&#10;x9hBAG7ldSt2s0KKRHpPdUQH72Mtp9lW+kgzHoc8tivf0lCBZZGdKbp8p2Ebr2eL92SU8r4W2Jui&#10;iNdE5qt4j7p5zTpnTUWhlRQNGKVSD2Xqj+Vzo7E21hEcq11sFDy2TndTqnJkn20qAUHjUMiXj1pH&#10;azS7OWjAMCMlVYHhogULMTdxDuJi4xEeEQW/QILeTB/Cnq+yGPqHRxIIYxEUPRshsXPV1Cc0Gp7+&#10;ofDwDYaXfzA8Zvmr5NdevoFIz8ojUO1QYCiBKCsJhWtWb1Al80qKylBWUq4sho31Tbh69Rr+7d9/&#10;rcBQXLQChr/9PaeEr0/YSWXmlmH9pmwUlTUoSCwrq32Wx1CsggKIAoGyTAWccCqgKN9prYUChv3d&#10;yFoolLGForZODRgKEAoItrV3cp9VkNKAkqbmH/7pnzVuZDZKpgKG0t6//pt/xMH9R7EibgF8Dayx&#10;0JQ313YyygQOzQmJuqbIMrZDp38c9s7lm/W8lWhZsR6HCbRPL17G00sXcbixATm85hvdpiHdaSIy&#10;zG2Qzk6nVJcgaEb4MjRDA6FQpAXDWisCIzU4AL5Mg8HeTwPD/mMMXwBDbl9twD9o+sZIGauP+SP4&#10;ducXjo95bb+8cRuf3X+MWwTDC1dk/NsNnLsgufCeqLFo1yU34cNvVPCCuJZPnrqG7LxazJ6/HgXF&#10;LTj6/nllIRRL4eVbErhy+xkEDqb/l2Ao0oLVp5fvqvZd5znd5DldungPxw+fJsz1ojCzAmkb87A2&#10;KQ3r10oKpx0Ewdv4/LNf4rOHv8TVi49wYNdJ1JV2oCi1AgWbS5VSkzKxaXkaXzhK0Nu2G5+cvkqA&#10;/gIPHn+too+1ibAl6ERATIJXPrmsSXOjgI7nLnCoBcP+7f2xno9D1ALhy8BQmwxbxkJqU+V8eum2&#10;mkq7JPhFkm5L+xRgXuD2F7gtwfDD8xcJrxe47DLXlzKIN3H92m3coS4eOIraxSswz8QSyycYooDP&#10;Va21LTtU6VTNUEnIUwBoyjff/zEwtEK+lR3S7RywlMcOMDKB01gdjH9zKIFgCEYM0eTA05GSaHr6&#10;MBqvgUOBRC0MqmmfFVE0bvgYwsY7hInXMcmEL04hQShauRJtWRnYVlKAvTWl2F6SjW7JVUg43FOQ&#10;rlzHAoP7itKVZF6WDSYtAGqB8EBRmpLMa0FRC4d/Chi+LCp5MDAUDQaGov7WQy0c9gfCZwD4nwDD&#10;pjXLlLWwdsVCBYaFC+cjLSEBSSHBSPT0QoDbREwjnCkwFFfyiHEai+Bbz+HvpSL8KRh85W0MffU5&#10;GGrgcBgl07cxjoCpLxZDyoiy5IvDdL4AJBrx76GNDYrtbCC56yQ/XSWlBUMV+WpuMjgYEhgFDFVk&#10;shUBwMKYz6Yhcs0NVM7CUmf+LfaYhDrPiSiaaKMAsHSyPSHOAcUEsRQzXWwkiGUREKtnuKI9wBOt&#10;ftNRR1Cp9XJFb7g39s8Jx864ADT5TEahK599VwtUTndUlrwdBJgjBKUDhKNiwsfqcW+japIdDiWG&#10;YxdhqSs2GN2E0N44glNcGAFOLJfB6IoMIBz5oCciAFs4307IaiAQVbNtkh4nw2wCylytCGXuhKaJ&#10;aORUxjy2Ekg7o3yUtVNc4SKt9bCcELneTAeZjqZc5oMOglgTIarBzx2VPJcKqimU+4gktM5yRe4U&#10;azXtjGY7Yv3Q6DcFjbOmYGuUL9oJoGXT7FFByK0h4G42GYtMglsXAXdbGNcPm4UdYoGN9uM5eBO2&#10;/bGHcLl/bhjaeV2qCH1ZVhO4zXju05UgHoBtsf7YTjDcOzdcWS1bgj2wMzEUBxZEKagscDTDJqPR&#10;CugOzo3E8cXxOLo4jvuMUBbTVu5XLJsCq53ikvebim5OO/2mEaqtsVFvJPJ4H7fxvA/Pj8Yertca&#10;wLaIG3uKHSqmOqCMYChW0a1sv7izxYVdzOck10xPubHzrQzRMNUJzXwWKpzJAQT3ekrAc+O4d7Bu&#10;5FDlvm6Y5KByVCow3LxhI5KWr8D8ufMwJ2H2MzAMCgmFT2AIFawikwUMg6LjFRSGxs/ndA58w2JU&#10;2pqp4kqeFUCI9IPL5Gkq8fXmtGx0dW9TrmTJKygWQ3Ej5+YUorysCpXlVcqN3N3Zgy+++JIw+F0f&#10;FP6gAUNO/+pv/wUHDn+g0l+kZ5egrKoFpZVNqKxs0EAfYVAAUKSFQi0Yamsni7VQO76wf+5CsRJq&#10;LIUChduorWjv0FgLxWooLuSCwmLuqxwfnz6L3/72W+VCVtZCsRwSDH/gh59//edoqWpGolcQgvSt&#10;sNTEHrlS6cTaBcVmdsgiGBbZTMKxxetxo7QJd7t3487B93Dvk/P48uEj/OzxQ9w6/TFOtnfgWGE5&#10;TqRlYRcBvcLRFaWGFqhjR1ljRCjkH5VGqokdW8P/AzAcKBVo0qeBYFhBMMwcNR5rxxlgo+MUdG9I&#10;w/2PzuArGUf28DPCzJc4Q1DZsvMo9h/5WOW1u377KYHw53j09JdqKoB479EvVPqTuqZeNLfvxqHj&#10;ZxQMCnRJ/WOZP3tJE2TyU9Uf5PpL2jBQg0GhaLDt1f45PfvpLVy5/lhZCG/c+AxnPrqCAzveQ0N5&#10;O/I3lSB1VRbWL0vBqkUbkZ9VieOHTuPuDQLxtc9w7uQ1HNj+PhrLOlGayhed1EpUZVQjfz2f96Qs&#10;lGVVY/eWQ7jyyR3c5f5v3fuC1+0zXLxyj7qPG7yGN/lZdIO6dvMx2/IQlyixrkobBfykvT+Gwefq&#10;H32sBcGXgaGAn0hgUIJdJHeipNaRqUCpFlgFINU+LlzH6YvXceYyr/kVmfI7Ti9dv41rN+7g+nWe&#10;2817eHDhCg7VNSE1IARLjC2RamqFKjtHVBPYaswslCoJdJWEt8GgUPRfBcN8fs61cUCKnTMWEQx9&#10;9Q1hM2o0xrw5BMNef+tZcmTdMTqwNjGDkSS9nqCFQz0YEAqlEoo+v9fvm44dRgB57XWYjByBiOnu&#10;yF66GI1pKYTBQuyvrcC+2jLO56BX0tIUZWKviCD4U7WPACgQqIXCg8XpSodLM3GoJEPNP7MgimXx&#10;TwDDwfIYagFxoLZsXjmoBsKhqD8QPgPAl4Bhy3ouf0HLn0mgsD5pMWqWL9CA4YJ5SIuPw8rgICR4&#10;eiJgohum2drBiffWQtcIE34qGL7ZZy18jVD4ylC89eoQvEUIHNIHhho41GjMW8OgM3Q49IaOgOGw&#10;0bAaMQruo0cjWt8A6/j3ucDOFhViNeRLvUjAsEwSFJu/HAy1ehbJSkmOwGICYxGnJXYWqJ7kSAiw&#10;R56dKbKtjZFpro9MQkCWhQFy2OFni7XJkvM2Jih0sEChoznXNUa+vQlhzQXtBJA6TgsJXDm2Rsjh&#10;d7l2JigjaPYQMt5bGKcsW+IOXTX6LeRZG6LTZ6pKidMR6oNmQp9MeyVVTlQgGn2moYff7ZtLeCEo&#10;tgfMRLOPO2HFG73BM9Ew3YXXgsBLcBX3srhg5fu2IA+0EqY6wghJwV6EHkIe990T6U9w8kX5NGes&#10;MxmHTLa7m3DUSYBrIcg1BU5HzaxJaAiciuZwT9SFTEOZjxtKCWz1wdPQFeOrLIgydrKGQCyQ10Eg&#10;Lp5qhxJKIHiTKYHTWh/1AqPuDoS9yQRagqe/OwonETBl3CX3IUE7WXYGSLfUwSbjUQTvMaj2cGAb&#10;Z6GTEve8BO80h2ksnw2B01Tb6rwnIs/JDOsNRxHQnRX8HZwfRdgMVa5uAUlx7wtYyrQnYha2E4b3&#10;Ecj3zQ5XYyaTCa/53McOwuORxbE4vCQOe+cRKtnOFl6DZh6r3mcS2+KDHTKcINADnbyGPYRLsUDK&#10;Pc8wn4BaHr+L17qK5ynXvlFc43yhKHQgn/C+lDpZoIUQvz1wpgYM1yatwpKFC5UbOT42DtFRMQgJ&#10;DUMwFRAW8UwChoFRcQiOmYOQuHnKYjgrOAoeviGYOH0Wps/0UxIw9CAkJqdkErQkqrdLBYWsWrUe&#10;qVwmya6rKmpQU1Wr3Mk7tu3EX/zq/yNk/YBvv/2OUKhxJQsYClC0dmxT4wuz8spRXt2G4vIGZTFU&#10;bmJKrIbiOhZp3chaMBRL4svcyC9C4Ta0d1EdPdjSu02NLxQolKTW4k6+/+CRsg6qiif89x2p8Nvf&#10;ExIJsl8++hIV6YWIdfNEjKE1kqQMnowvtHBGsYktsvXMkGZkh87QOXg/tRC3tu7Dl+ev4um9B7hz&#10;7y4ePnqIp/fv48vLV/HlR+fw+Z59OJ2ahpopU1GgZ4pqEwtCoZUGCv8vgiElueY2DB+HVWxvcWgM&#10;TjS04cubd/DgzkOe42Pcf/oNjp48j9ziRqzfnI/cwhp0bz2gYEyg8OFnf0Yo/AYPnvxCpTyRIIYP&#10;T0slkOsKCMVqeO7yXWUBE/UHvz+mgUCn1UAoFA0GhaJBt79AMLpIKLp8H7fF8nn7C1w5fxcHth1H&#10;W0U3SlLKUJRcguLNZcgl6KWuzkZrzRZcPn0LD699jgsfXMWezkNoLGrneuUo3liGys2VqNjM+eRS&#10;lKSWYU/XQVy/cA+P736lwFNZJW89xS3O3737Je7d+xnu3Pocly/dw5kzBLiPr+DMOUmK/QBXCIpy&#10;zbTtHQwItdJGJPeHw5eBoZTN61+OTyyWWslnLTgKHGpT8Ujk9XkC4AUC4NW7j3Hr0VNcu31fJTq/&#10;fOUmbly7jYf8fPm9k2jcsBlL+VK00tCMvyO+3fN5qyYMSj3u/3EwNLdBtp2Tqngyz9oOXuzczSX/&#10;nVgM3xiiAcN3RsKQAOjM346RnqECQ63l0EhcyaMld+HYPklSZE1N5MlmJlgZGY6G9BRsLS7A4YYa&#10;HG+tJxjyb2BZDrYXpmNvWS72FWf9yEqoALDPejhQA4FQYFB0tDwbR8qy1PwzC6LA4U8Gwxcrnwy0&#10;HA7UYFColRYO/yfAUNzI1cvmKzAsmDcbabGxWBEYiAQPgqGbgKEtnPlSYUGI1yUYSjTyHwVD7djC&#10;V9/GW6+8pfQGXwwEDofK8j4oFHfyqDfeVmUSxw95R4GhNV8G3HV0EKqnjxX8O51rb4NyW8ntKhZv&#10;DRiKKiQQhc/EYGAo1kKxGhaZGyk4VImeKRlzKNZDSbFS7WyrXMsSsZxlboBsKs+ScEcgFKtiniVh&#10;j/M5nMryAq5XYMttHcxU0EQDgavMxZLbjkcewbCY86LKibbYFjoLJwiGqlKKvSbxdY7pBORZ6BHu&#10;TJHG6Tr9UUg11+P5mSPL1gQZhNJiF2s1BrJ5pjtKXW1RPtEOXYSUrQRNAcOcPutVtZt8Z4NagmmL&#10;L4GKkNoaMB3dYbOwOy4UexLDVZDJ1gg/VEx1wnqxfhJetiirng/aCT1bYv3RSZDaNjsY2+eHoSuO&#10;wBrri56EQPRy2bbEYHREeqPOdwpBchq2Ebx6uU1LqKcGKr1csdFkNLJsDJX1sIjnLuvtnh1K+JxJ&#10;eLRH9ayJKhJ7S5QPNpuPwxq9YVgx7g2C3ruom+mMHi5vJwhWztRYKsu8XdAQMh3ls9yQ5cK/M1Ns&#10;UTjRmscZi5LJtjy/mQRUP7QETVfjIhtlrGc0YZdw2UWwk8CfHXGB2BkXhF5+FgtvshnBkPsSYN0S&#10;7YudbN++BVHYnhjC85ul3OitYV68FgRwAc0+sDy6MAZdBG0ZI5lsPEalJxKraVeoF6c8jhp/6a/G&#10;Rh4ghG4nhAvEiztdgeGyRYsxOy4BEWFhCA8NRXhYOIJDQhFCGAyPjUcIQVEshjLGMDg2UQGhX3ic&#10;GmPoSwiQdDV2ru5wmjSNYOirSuR5zvLHxs0ZCgylXN1mAmESwTAzI1eVxysuKlPjC+trG3Dh04v4&#10;+7//B/z+++8UeEnSaPn3b7/9Ha5cv4fSygZlMSwqqycYtqrgExljKPAnlkIZayjqbzXUupgl6fUf&#10;GluoBcP2ru3o6N6Oru6tlJTAa+Ixqp6NL/yLv/xr1SZlJRRA1PAhfvub3+H8h58gZd4KxNu7Y56B&#10;DdZRBeaOqLJyQSUBUcYZ5gokTvZBsV8kWlZvxuVj7+Ph3fu48/Ah7j68j6eEw8+vXcfVA0fwQVkF&#10;H/I4vgHyR8vORjrEOmNzBYTNfRJ3cp3AITu3wdLVaCKQB9OPwfCnqn/aGmXFYWcqUFjNaTE766X8&#10;o7jBzo0dSR7unzqHO1du4ORHp3HoxIdq7Nveox9jVXIePP2i4BcUh8R5K1FY2oB9hz5U1sNHTwUK&#10;NbV5te5KKaUmUCg1kAVytLA30IWsVX8g1Ko/zPXXYAD4MkluvtN9+xOQEvesfL5IILt98ynv5VfK&#10;qnd453toym9G0boi5CflonRDCUo2lqBwYzEqs2pxbMf7uHnuHi6fvI797QfRWtiOwnXFKF5XgqrN&#10;fMFZXYCS9cUoT63A4a3HcOPcHTy89SXu3/oCtwiAAs33HnyNhw+/wY2rj3D6w8vYs/0oejr2oLaq&#10;g7+rOrS2bsfJU5deGJOpbffLpIW//tKC4UApF/EACQQKKCoY7CcB/Cu8f7cefIGb1OU7j3GeMHj+&#10;2h3cuPsIdx48wTXColgNb3J6+/J1fLB1J7Kj47HAyBybTKxQZCZpkNgJ8uVD0iFVUc+SXw/QQCgU&#10;vQwMRZKuJp+/L4HCIgJogbU9shzcsNHZDXNs7DGD4GfyLiHi1TfxzhuEQ7EO8Tk353JHtsNE3xgG&#10;hEKxFAogGuvowkRnAozHSf7CUZgwbJiCQsMRIxA30wOZi+ahMycT+yrLcaS+GnurSrCrPB+7K/Ow&#10;t4LqA8P+QSdaMOw/L9/JOgdLs14AQrESCgwKFB6ryHkBDmWdA2JZFLezuJX7wFDS1AwGhiItEPaX&#10;1nI4UNvT12Bb2mpsTV2F3pQkBYQy1ao/IHYmr1TSAqFWWhjsLy0QNq9bgqa1i9G4ZolS09qlz6yF&#10;FYtno3RhIvLnzkZKTBSW+/siQap4ubo+A0Opm6w3cpyKJpYxgmIVVNK6jAdKay3sA8PXCYaiN1/V&#10;fBa9/QqfC34eweUSda4/YjSsxo6H67hxmDVeB4vNTZEtKWvsKclfJ25kUxOUUZLLUNKHDAaG/S2G&#10;/SU5+CSZsjaVTZ65IbJMCGcSjWptikIrE75MEQIpmRcJEGrmucyaoEmQq3KxUuXw8iy5rYUuCmwI&#10;lNaGKkq2mmC4O9wPRwlmMg5NxqUVi9WRkKlK55nrKwjtLwHTXO6/RCJ/3exR5mxDYDVVYFriaEG4&#10;NEMxgVLtR9phZUR4JeRymYyTEygrcbVGnYx9k3J7fjPQ4j0V9fxc5GiFLK6fz33UTSNIcnmT1xRU&#10;EXTalNs2BLvmhKE9fCbaqN74QPQQsNpCPNHoz3UJho2EsPYQL2Wh2zM/Arvn8twIhylmOthkNAaV&#10;U+yVa7bBe5IKVtkeSzjjfnfOCcWuuWE4siQW7Vy/1JUQbD0Bm0xHo3yqDboJZgJ35V6EbKoukIAb&#10;ORN1QVNR6G6L/IlWSLXWRbLpOJQSDDvYXhnTKamD6v2moImA2CzWRgKpuKAFQAUAZXxnE9tePl3y&#10;qeojTwKBuG43v+8gAIrrXYBQ3O89hN1ugdf4AJ6fnwJPAUvJW9kR7IlSwulag5EoI+jKeMutXF8A&#10;cv/8SBxcGI0DnB5ZFIuD86JwaL5GCgwXzJmD+OgYBYVhBEIBw1AqLDIKoVGxCApnRx4cCj+CYnBM&#10;ggJDCT4JjEpUaWt8Q6LgPMVDgeHk6V6YONVTjTHUgmFjU7vKMShgmCY1joslRU0hCvOLsHP7Ljx5&#10;9Bl+Q8D67ofv1fi93/7uWwVdf/HXf4v9h08gM7dEgaFEQMoYQwWIBEOBP4FBrUtZoFALi/JZYFEC&#10;U8SFrAXDgXkLtVDY2bMTXVt2opedUu/W7WhuaUNRcSn3VYmTH57CP/7TP6s2iSXzOwk60Y4v/NXf&#10;YF/XTqwMiMUcq0lYbe6MdBMHlFo4shNzIhg6oYKAmG/pijTriVhGYEwLiWbntwO3r17F3Xv3cOfO&#10;HTy4dQsXT7yP1px8ZPBab7KxQzI7mnx9E1XlpIadosCgQGELOzuBRE0Ayo+h8H8aDMViKGAoLuR6&#10;K1uepw0yDM2QZGCG2rh5+HTrbjy+chPnP7mE5o5u1LZS7VuxKaccCQvXI3buKsTPWaHg0DcwFknr&#10;MrBz73tqzJqkQhEXpUDGlZsPcIaAKBHJInEjC+AMhMH+0sJgfw0GhaLBAPBlUhHLffvTgBSXf6oB&#10;wzsEw8vnbmP/lsOoy6tHQVIeCpfnoTSJLzMr81G0qhA1abXY3rAb549dxpX3b+Bw51E0ZTehdA2h&#10;cGUBapL53K4tRc7ybFSn1+BI73HcvfAQT+9+jQc3v1CRzQ/vf81n5Wf49NxNvHf4DHZ0H0BzdTdK&#10;cmqQui4XKxcnY+2qdFRVtePI8bMqNZC0U9te7fxg+u8Aw/4SsJf7KOMt7z/6RsHh9n3HUVTZiMyC&#10;CpRUN2H7nkO4dJXP/mPe91tS0k+ilB/gKl8qWtOysZJ/T5bIuFU96TDtUMXnrYrPsFQJ+O8Cw0Lu&#10;R6CwkL+xYgsbdlb8Q0wwXOPgihg+15MF+t4ejrcJhkMlB+GQYRg/fBQsCIbOfPbNDEwJhAYwFCjk&#10;MlOubzxOyuRJCbx3MO7NN6EzdAim2dtiVUw4KtevxrbifBysqcCh2grCYBF2VxRgT1U+9lcWYD8h&#10;8UBpLg6VZSvoEwBUVsG+IBSZ1wKhrHO4PAdH+uBPC4Oi45W5Slo4fOZWlvGHMu6wz6X8hyyGosHA&#10;8GWS9bVwqAVE0UBYVICYshrdm1eha1MSOjau0OQnHAQKRTKuUAuGGjhcqiRwKGAo1sLyRbNRsiAB&#10;BXMSkBYbjaSgAMzx9ECQmwtmEAxdeJ+tCYb6WjB8U6KLZZxgvwATUf+xhK+8jSGvDFEAKDA4GBgO&#10;eeV1vEM4fJfLRvPFQXfYKJiN1oHj+PGYoaODeGNDbLLly40kura2Rhn/ZpcRCKVsmuSPkzQilRY/&#10;DQzVZ1PCl4khX8SNlOUw10QfmYbjkUM4LCL8qYTYXFfczgKOL4hAVkTAkmmZQBohMd9cD/mEQYl6&#10;lVx72aYT+Fn/WZCCiogl3BVzu1ICZhm3lWmJDY/RTzKeTdK/CHRKShhJDVPI/eVyXzIVIFW5/Lit&#10;yu9nKe0gHHJ5IaFULJn5VA7BM5/fF9nyPGzNFdQW25krC6ionMBZyXZJfehcZeW0UEAn0cOFblZK&#10;FdM1n6umOii3ac00J9R7uKqxeJUeTsrqtk9csSEzkWExAanG41BGUC5x5bZT7FRQiECguIkF1MSN&#10;rKxrET5onTUJ5W4WSLfgNpMs0RHioYBOLH67CJu75mu0nUC5LSEI7fwu3Vof6whmEt3dxv0KHEo0&#10;db1YDAl/dZxvJLwK5HaHe6NDgnFmERp9pqCS55Ftz+tBwJSxmGKhFCtpa6gXWgmPAsMCh2Id3aqA&#10;2BedXCZWwa5gL7QFTEcFr4GAqbjOVfARwbPK2w01PpMImzNQ5ztZBfG0Bc7g8Wep4ygwnBMfjziC&#10;YWR4uEYEwqjoWERwWXBEtGZ8Yd8YQ3ElCxgGUjINjqGiElTwyeQZM5UbWQWf+ARg7YYUNb6wuaVT&#10;uZJljOGm5DRVHi9lczpKi8vw8Uen8bd//XcaN+1//IDvSF1ad+2TL75CVW0zATMbGTmlCgwLS+uV&#10;xVAbfKKVuJC1JfC0FkRxI0u08sAUNQMthRoo3IXu3l3Y0rtDuZIlPY0EnTQ1t+LJZ58/s2J+pwXD&#10;7/8D3377Azvse6hIy0OCqycWWbghx2k6H3hXdmAuqLbgg0lV20xUpe5SzByQONYQKQEhuLjvAL65&#10;/xA/e/xY40a+exeXjhxH7sJliDO1wPJxE5BBKKwyt0WjlR0a2UkJGIq0YCj5DOsGsRb+T4KhKn9n&#10;aqnAsE6WW7PD5jRprC7W2Ltif04xnhAIn95/gk8vXsOBYx9gy+5DyOc9i5m/Cis2FWLr3g9w4PDH&#10;KC5vRkziMgSGJmBTWiE+PH1ZwaFE2gpsfHqZsEfIEODTQqFI5gcCoVbadfpLC0UDNRgA/kH17U9A&#10;So71yaW7uH7jCa5ffojDO95DaVoFUhenIGt+GkqX5qF8RSHyF2ahksC3vWIbPt5zBpePX8Wx7vdQ&#10;m1qLvKU5KOD3FVyvfmMVcpZkI5dQubtlLx5eeYqvn/wKXzz6Mzy59zU+e/BzBYcfnbiILa27UV3Q&#10;iJL0ShWkUszjblyehlVLNqEwtwb7eX3PE1glX6S09eX5C59rMDB8mfoDYX8JEMpUoF7GHorlV2ol&#10;n/v0FpratmPOotWY4ROCqTMDMSs4GktXbcCWHftw+57Uexa3903cuvcEj+8+wofb9yEvbi7m8oVj&#10;BZ+tAlO+jBDEKs2tNK64/2YwFGthCfdfYOeEFIeJWG7rjGBjcziMGgudNwQQXscQwqGAoe7wMbDQ&#10;N4CTlQ3MjcxhomdMKDSCKX+v5noGymJoojMWYwiF777yCszGjEaivy+KV69AT3429teU4XBdBeGw&#10;HHsqCrG3qgj7a4twqKYIh6uLcKSqEEcJiUcqngOiFgSfwSC/O1qZh+PVBThBvV8j03wlmRe9V8Xv&#10;B8KhWBfF9dwPDsVyqM1jOFDaMYY/RbL+QLDUwmJ/a6JoS+qaZ3AolkMtHA4mbdDJczhcpsCwYfVi&#10;5UauWjoPZQsTFRjmz4lHRlwM1oaFYOGsWQiZNJFgaA1X3nNrfX3oj+B9UWCoCSB5BoESdUwQVOqb&#10;728tfOMlYPgWn4u3qWHUCC6XsYaGo8bAlmA4mc9A2IQJWEUIzLcjzNhKWTgrFXhSLhZDM2NUm3P6&#10;J4BhlRWfaQKllG0Tt3KBuZGCwlwzfZRIGb2+usIStPIyMBTLX5GVVgZ9IqwR0HIkmbPxeOSZaaYF&#10;Jrr8jegrIJTUJhWSjNlSUztYqxJKQE8k+fXK7Qm/hDkBwQIVWUs45HElMraC31dq90OQLZE2iSVS&#10;rUdZGKlzKuQxBHIlGXS5PaHNpg94uayY2xZwvXxCZIGcS5/lMd+G10JyB9oRJh3MUCrpXBwsUeXE&#10;37aTOXLtCNUTrdFLwNsbH6JyHEr6nAyjcQpoi+x5nV34N0RSwEy0Qc0MZ1ROc0SRqwVKXS3V+LtW&#10;T2eUO5kh1WgkjzUBlVPtFdSJdXE/YbOXALmH0yNL45VFri1gGuFTFxv1R6p9tPtPU9ApAT/Nvu5o&#10;8nPHFsKgWPgOzovEoXlR2BUbhN6wWQRXLzR4TUKeI8+Z7e4I8kBvlK9mXKMAYRglU4KrQGiXWC/9&#10;3VHr5aYsn+19KYEkqnyj4Wh1LjsTglXEdv4Ua2XRFLiUIJ6SafZo4HnIviVYR4Hh7Lh4JMbFqRyG&#10;0YTCGEJhTGw8IqJiECiRyKHhCAyLVBZD/4iYPiCcoyyGQdGJCCUcBhEOPX0D4eo+A27uHvD08cfK&#10;NRsUFAocSo5BiUpetzZZweHa1etV8MmtG7fx21//TkGXxPr2eWgVIF7hdxnZRVifnIm8omqV2Lqk&#10;okkFn5SUVD8LNBEolP0LfEr+QgFCNbawsk6TyoZQONjYQpHGhbxDgaFYDDu7epUruVQSb+cXasr0&#10;/f0/qCATCYz5/nuCKxspATJ/9w//gvcOv4+1CYsRaemG5RYEQFdvVNrwbcDKBbVSG9mScGjthjIb&#10;N76ZWGOpgQnq5i3E4xMf4IsrV3Hz9Blc+/AjFZ384OQp1K1LxhIbRz5IfNilMyQY1plpk1s/B0MN&#10;HEqi6//3YFhtogFDldyaKmFblujoIWWmL0539uKLG3fwkGB4nR381TtP8P7pS8guqkNE4gqUNm7H&#10;+etPCQPfECTuoLFlB+LnrkRU/BJ0btmH+4+/VnCodUt+LCKM9Ye+/00wlO0kZ6EEwEhyakleffbk&#10;ZTSXtSOFUJixcDPKlxWgenkhKpcWoGxxHjoymvBB53s4u/ssDrUdRmNmo4LC/EWExmWFqEsqRfXq&#10;UqTNS0V5ahUunJTxpz/Hz57+hdLnj/8cNwU+95xES2WXCmjJWp2Loo0lqEyvRlFyKVJW8jeSWoYd&#10;Ww7hwvm7yuV84RoBm9dEC38yNrM/DPbXYAAo0o4r7K+BQKiVjC8UibVQoFByLErC7s6uPUicuwIz&#10;vILhGxyDhAUrMH/ZWiQuXI7c4krC/xXcefA5zl/VVH95cPcJbp0lAPMlY92UGVgy3hCp/D2U8lmr&#10;4ItQhYUZKvhS9F8FwyJOBQxlfKFYC8tsJCGxCzY5uGGhpT1mTTCEhdTUffV1vPnKG2psmZRR0x05&#10;Bua6+rDn79KC8GisZ0IZw0zfWIGhqc54mI0bh1FvvIGRBENXAsCa2XFozUlTUHissQbH6itwuKYU&#10;+yoLsb+6GAfrS3C0gd/Vl+F4XSneqynGsap8BYBaCBTJMtF7NYU4QZh8v64YH9ZrdLKu6Jk+qC18&#10;Bov94fCIuJsHwKFIW/nkBWWuV2MMB2pP1gbszd74gvb0uaS1Fsj+kuVa0NSCokChSGsx1IKhdr6/&#10;tPkLtXDYsn7ZMzh8wZW8IBEFBMOshDhsio7AsgBfhE2e1AeGZn1gOIZgKBHib2PYACjUWgf7z2v1&#10;ej8w1EoLhkP4bAgcDn/1DYwbOky5k811xsF17Fj4jxuLRYb6yLSyJCzZEoysCUQy1lADhlXUnwKG&#10;1dZ87rm+ilqWgBSxEHJ5CWGr2slWqUzGInL9l4GhWOwKLPS5zJDAJdY/+d5QWQdlvtiC84S4Uq4v&#10;5eAEBCsJZjUCdHJcc0O2wVglRxaVUaV9sKi1KAogqn2J9a9vmUBhjZ0Fau0tUUNwreY+Kwl5Koce&#10;txdIlHbLuanz5TpVUrmEUymZVypR2n0VQWRawX2WsX1Sgk4ds08V4irnMQRkpbaxTOW8Je9fwwwX&#10;7Iz0U2MoqyfaIZNQmGcyAeW23L8todaJYM31Sh15nd1sUEjATDMdhzTDMSghcFYTMMtsjQjNY5Bj&#10;LmlrJiCf4NYWMAN1MyciV5Jez5qsQK/ZZwoKub5EYquUMwTP+unOqJvmhOop9qghqFW626soZJUe&#10;Jy4Yu6L8VdCI5FPs8JuGOq6fbWOogoNqOC9JvNt5LLHuSTqcdsKiuIvbQiVdkb8KbpGo6u0RviqK&#10;uSfYS+VI3MT2VvG4uyXfZXwAmvtc0Tvnhqq8j1ViMQz1UuMrJZ2RAsPE2DjMiU9AAmEwKiJS5TGM&#10;jolTrmQJOhGrYUhkjBpj6BserbESxs5R7uSAiDiE9MGh1EyeNM0TU1WllDCsXK0BQ3EnS9LpFQTD&#10;VUnrlFavWoemhmZ88fRLfC9WQoGu//hBA4WEr7/9u3/EoWMnsHFzFjZsylJQWCxBJ1Utmmm5JuhE&#10;3MYSbCLpcGQco1gNZVyhdsyhTLXWQgHD/ulptICohcPOnh0q+EQikiXoRMYYnr9wCb/57bdqXKFY&#10;DaWdAq+//fY7fPXVn6G9sROJ3qEIN3HCCjNXPnwefBgnotHGFQ3WzspiWG7pwo7IAekm1kix54NJ&#10;+Lu77wCOtbShYkMyKjduxnutnbhz6Dh25hcjY8ZMvsXwD4kpQUzVSLZCLTuwOkuxEj4Hw2Yua2Rn&#10;+L8BhlV9VkMJOsnVN8Qq6VgJvHff/wif332I67fu4uaDp7jz+CucJZwkZ5QgIHKhAsNLt6QO8J/h&#10;weNf4cLlR0jPrkRk3GJU1XXi2q3PFNRI6hMBjDMCiARBATEt+P1vgKEKTOG+FEixTeLalojgWzc+&#10;w5G9J1GaVo5NC5JRnJSHlnVVaFhRgnqqZX01dhf14mTnCeyr34fqTdXIWZqNgmW5qEgqRvPqCq5b&#10;TJjMR8aCdDQVteHe1ad4/ODnePTgG1zuS3vT1bwdpdk1Kogle00eijYUo3JzhVLWymykJ2Wjtaob&#10;pwmpN65/hqs3pcrMPXWeGvDTRFH3h8H++qlQKBoMCkX9wVAqo9x79BXOnb3J32YFZvlGI37OcpTV&#10;tGHXwffRs/Mg1qXkYE1yBnbtP8r2PsSNe19oSgNeuYPHN+7j7I69qF24BMv5vK0eOwF5RjIei8+e&#10;VEMRQOwHhP9VMBRrYbmtA4ocXbGBYDjHzAbTR+vC4PUhGEq4e+uVNzHszXcwZthI6I4aA5PxurA2&#10;MlUWQ6NnFkNDmE/Qg/GYMTAaNYrw8Rr03n4Lge5861+zHL0lhLzGSrzXUoPj9ZU4UluGA1VFOFhb&#10;jMOEwuNNlThBvS8iHAr4iUVQQFCmWhhUQEiQPNlQig8by3BKqRQfNZQ8A0QBw0HhsCzrR3AoYw5f&#10;AMJ+GgwMB0KhVgKBYn3ck5P8DDj7B7lo9ymAuDV9HXrT1irLodalrLUcDlR7sgYOn1sOnwefSLoa&#10;SVUjVsOKxXOUKzk7MQ6pcdFYGRyICF77GTZWg4Lhu1q3sUwJg/1BcKBeJ/QNBoZvc/oO9S41/NUh&#10;qpa27vDRMB49Bi5jdeA7dgzm6U1AihlBx94OlRKEwudXwLBK5ec0+pPAsJwgWSLl2kwNCVBcLtZB&#10;eyvUTXJC8xRX1LtJPX4LFJhynf5QKCJ4CagJsOURVvLNdfnZEIWWBirxcb2LHWocCa6EK7HqVUul&#10;DEKbVMuo5LSKEFfJ+SqCYA2n1TLf952oXCyGhEpxPZcQ9MrFeiiAKMAo63H7GkKdqI5gJ9NqnpdI&#10;bU+Vmgt4CvBR3EbmpXSgqltsLWAq14HHJVxX8hqUm+iznzRguwivah8aEJTKHqpt5ppqHtKGIp6X&#10;jHWsneyAGkKhWDElGbScbwXBUK5LKeG4nGBZRlU684XRzhRZphOQbarDvxEEYomqJqQJHBZZ6yPd&#10;aCyhXxfN3pPR6D0JmdYGKHZl/+s1UUV3Z1vqI0+ljuGxBTwdCe1sQyEhUQJ9JEJc0uUUOfI+ulqj&#10;yNYE2WKt5TEFTiUQSFzs2TxWgQPPfaK1sgBKBLUEzEjwTq2nK2r7XMHKhRzoodIBtXlPQdvMySpV&#10;0GbjsShxsSKETsMOwt/BZfE4siIRh5bGqTGKkvZHAnK2ytjMYA8NGCZExyo4jI+JRRRhMIJgGBFJ&#10;GIx4DoYy1tA/LBKBEbEIIQSKggiGQRESnJKAUMKhf0ikymM4zcsXvsERWLcxpQ+0elW6mqXLkpCU&#10;tBbLlydh0+ZU7Nu/H//fX/x/falfxEX7HxA0/P333+OLn/2cwLYV65PTkJqRRzCsRnGZlLdrQGFJ&#10;DcpkXGGfSgiI+YVlqjazTCurG5TKJGq5DwzrmjrQICXwno0v1FQ6aSO0tktNZB6ro3sb2rv5fVsH&#10;MjKz0dTUgs+efK6shN99TzBku75jWzVg+D3u3nmEsqwixE/0RIK+NTaYOPKH5sa3OkIhwbCeYFht&#10;yR8q4bDQ3A4ZJjYocJuC/avW4AMpCThnHhZOnIylU6ejZtFSnCytwj7CbcVMP+QZ8KFmh9hgIVVH&#10;ZFyfJSUWQgs0UQKFTewI60X9gFAFoihJJRKN+kOiikCmtLD3vKrJj0Gwkes3WmoqoKhl5oRDM2vU&#10;mUiEKGHVxhG5Eo2sb4ykSVPRU1iCL69L3sInOH/xOs5fu4dbD7/i9CGyCuvgGzIHG9LL8f7H13Dr&#10;7ld4+NkvcfnaE+QV1SFu9jLUN/fi8vVHuHLjsRqTdo6gJ8EnAoUiAUKBm8GA8Jnk+4Ei1ElamYE6&#10;TSAaXD8Gw2f74PeSdufitQeq9NuVS/exq+cQ8tcXI2tJFipXl6F5bTUaV5ajaVUFupIbsSOnB3tL&#10;tqM1pREFC/OQNz8LVYTBOn4v69SvKEXJ4jxkL8hET8VWPLr6BT678wuc/+gGelv3ojyzFjnrCpGb&#10;lI/CVUUoX1+GupRaVG+uQv6qPKQuTUdJWgWO7D6BO4TCO3c+V6X3BAb75zH8Q2Cohb6fAoeSuHqg&#10;TnPdj0WcP3fxFq4SDO8SDI+dOIfV6zIQEByL3MJqnDxzGdfvfIYPOc0urMS8xatQXt3Ma3xVWYov&#10;Sx3py7dw//YDXD91Ftv5orfMwRWLxkxAlomUs2NnwpejGj6bGhgUy6GUwtPqRSjUqpTr/KgknpI1&#10;SvhSU2ptjzI7R779u2G1gzOiCHyuhIgJ7PCHvvIqhr72Bt59cyjGvDNCRbaa6BjAUt8M5gZmMJlA&#10;KNQ1hhkB0WTcBOgNH4VxQ4Zg5GuvwU5XB4vCAlGdRmCqKsGxhhq831yL4401OFJXhQM1pThUW45j&#10;TdX4oKUOHzTX4f3GapxoqMDxBi6vL8PRWm7Xp/cIg+9z+QdN5fiwpRIftVbhY+pUSwU+4rKTBMb3&#10;CYQnBCIJhcerZKyhjDmUsYfZBMPMQcGwv3Wvv3ZncfkLEghMxt48SX2zmdCnkczvzpE8iZIzMQW7&#10;5TvO75W8jPJdrhxjM3ZyW9G2zA3YlrFeAaLWrdxDQOwmIHYRELs3rkRXn9oFDsVqqHUry7hDQqF8&#10;blm3FA1Ji1C9fK6yGhbMjUXO7DikJ8ZgbUQw4qa7YyZhbKKpKawI7XJvxg4ZhpFvvINhb2jBcCiG&#10;vvoWhoiLmHqTLwHyIiDTN5TewGsEw9dee71PbxIUNd8P5fw7rxEMqRGvDcVYCU56ZyQMRo6B3djx&#10;mEE4jJowAatNTVBoZ4cqwqG82FT0JW0Xq2GFOcGnHxw+g0JKWdD6JAEnOQbjkaozCtmGuirIRCKP&#10;y11s0eo1BR0zp6HCiX0MASnHVE+N+ZNADxnXV2huiHwTLjPXR4UDfzMO5sgyGqeUbayDaicrtE9z&#10;U9Uwis0NeHy2j9ApMFcs4xeNdZV1rlLAi6owJ/iZGvG3x/XYTllWRggrpwQe1djJ/su5rYBaLc+z&#10;lqAmYFnFfVSxrVKOrYznUUKoFCtoBaGvmhBYK1MLAqEE6ci8XDfxFpjItoQsEwKhWCylXGDffuTY&#10;YtWs5rGr+V0FwbHCzFC5xHOMxiPDYKzGVW7Oa0EoFHCtsCEMCrjJtRLLosxzuRpfyXkJuCm00CeE&#10;E1ZFBLUKgp2sl8Vrl244FhXO7HOnOKkyd5KYWnIFynUuYbtkv+WEVbFKlnEq1lS5J6WcF1gt4Hmr&#10;2sl2FgrepfxdPtsmJfEqnCxRxnslgFpIaJSqKDIeU7nKnXgfeZxKNxtlTZSxlpJzMqcPRgVABW7F&#10;TZ4hZf64vJjLqqbYo9V3qgJIqUAj4y/LJ9mqsoItBMl6ThUYxhP84gmCCQTD2Og4REXFaMAwMkaB&#10;obiRQyIJhKKoeAWBAxUmsBgZD5/AcEyaNpOAGIgNm9JVlK+UmUvPyMEyAuGq1WuxYuUqFBWX4MKl&#10;i/jXX/9amqBg63ffCRRKGbzvVaSiwN+6janIyi1CEaFJVEwILJB0NOU1hMRatY7My3d5hMLCkkpU&#10;CBjWSLUTSVXTgJrGdtQSDOtbutBEGGxp7yEYiuWQUKjAdYtyIXd0Uz1bUNvYRJDNwdbebfiLX/6V&#10;at934j7mVMRm4p//7Xc4f/YSMpavR4KtG5boWSDT1I5vLM6osXFBPVVH1Vg58aG35wPngEyCYaaF&#10;PSo8vFHo4YkVVlZYxg5uGeErw503KDQKVb4hKLRxQomePqqNTVHHTkyAr8ZEqp5o4O8Z5HFelmk1&#10;2Hcy7b9c45bWgKEAX5Mav6iBwxdlgyZLS42suK4F1zPhcmOCIlVnZsc3Sles1zfFchNrFC5ahtOH&#10;juFnDz7DAwLzJ59eJcjdxJXbT3Hp1udoaNuN4PCFCItYxPvXgMPHz+DTS3ex9+BJNb5w6cpN6N1x&#10;GLfv/0wlv75w5b6KBJYAiv5gqAVArTVQ+1m+U/WSCXA/VYNZvbTBEwOlwIoAJeuIRUzGQd4iGJ49&#10;fQ2NFd1IW5KNfHELr6lB46pqAl81mlfXoG1dPTo3NrGza0bDykpULi5G9dISdmaVaEyqIhSWo3F1&#10;JcqXF6FgaT62Ve7ErVP38emRK9jTcgi1mU0oXluK4lXFhM5y1K2vRVNyHZpTG1GbXIPcFTlIXrAJ&#10;TaUt+OTDSwSqz3GNQH6WbRYgHKjBoXDwPIZ/irSBKTIv913K9EkU8nsnP8HajZlInL8CW7YfUO5l&#10;iTyXMYh1Td1YsGQNUjOLcPzkWdy89wRXbt5V+Q3F4nznyk0c58vapsAQzCeApRPgCoz5xm5khFpz&#10;DRhqYbCMvw/RQCDUyAJSSq+E6z+XFcr5klNubssOmJ2hlT3/8PI3Sihcau8Afz1D2Lw7AuPeeksF&#10;FwwlEAx7fQjGvCkWofEEQ2OCoSUsCIemEwxVVQ2RwahxmPD2u2ps4Zg3XsUMdnCb5iegNScdh+uq&#10;cby+Fica6wmCdSpdzeH6ahxrJBC2NuFURys+bm8h8DXhPQLicYKi6Fgzt1Oq4vJKgmUV16/Gh+01&#10;+KijFqfb63C6jfOyvLEU7/VZGt+ryX8WmHKsUqMjZRmDupMHpq9R4wsJhhoL4HPtIvwJ5O0tkAjp&#10;dOyS3Iv5EjEt9ZwlxU4G9vXNy3faZTKV9WSZaEdOMnYQMgUOxXKoREDcmrIGvZtWoYdAqJT8PDhF&#10;9KPAFIJh46qFqFk2m2AYj6L5ccibG4Ps2THYFBOO+TNnINDZAdMsLGAnCckJ++PfHokxKiWNNuhk&#10;iLL8DaXeEr3yOmHwdbzeT6+98hpe4T19hS8Jr/RbLi5kFXzyyluaSih8PiThtd6742A1egLcRo9D&#10;oM4ELOHf8hwbW4Khg+alxoSgJHBDYFRWMUqgsFLGH4q7lPPiUpVxhOI6FTDMJwBJ9HGuuHcl6pew&#10;sFZ3BHIJKc0+U9HgNRmbDcdhE+EniwCYZ2OEXCsChlgJCRlSHi2fgNRIgOmZNV0lNE7WeRe5phNQ&#10;JWA4ww2NbuyrxIqmIJCARTgsNtZDnqGOAkYZG1jJZRV8rqutpN6uWPDNCX1m7Oskz6gp6rlMVM15&#10;gbsano+MpaznNg027MsIhvK5zJRgJpZFHiffTFeTjJkqEnjlslq5HsrdLpY/AhxfCssIhZUmptwH&#10;r5NUgmF7Cgmupbw2yqJJGBQ4FCukwKeAYblYT3msAoFlSsZMilVTLIUChqU8lgqwUZZOLRiKG1yj&#10;QhnLyDZpl2vL1IlkvGaOyQRIdRGxOiqXuLja2Rbldhdw77Nmyjlpob+/5H4PJtmHtK+Mx5NjisWx&#10;QMaDSmS5tIFtq+QxVYm7qc5o8nRDlVhC2UYBTrWNmjdW7ZRzyKdyea1lXqzH2nMRK2mNiw3q3Niv&#10;O/fVSo4h/MWGRyIuKppgGKPGGAochnM+hNAYEBqOIMJhaFTcoFAoioibo6a+wZFwc/eEu4cP1qzf&#10;pNzIUk0kN68Ia9dtxOo167B+QzKXd+LJ08/w7e8FtZ6DodRG/pu//xccO/ERUtJzFBjm5Jco8BPo&#10;EzCU6WBgmC9pcPh9fzCUqUBhXXMnGlq7FRhqofBHYEi1d/egvEpqL/ON+/j7+Kd/+FfVPvKqgsJv&#10;OSPzf/VXf48DOw5idfQ8xJs7YoWuJd/SbPlQOqC2DwxFNZaOfIDt+GDaIIcdSY6xFXLYCaUTvNYb&#10;srOzdkAqP2fZuSDfYSKyLByQRdgq0zd6AQxr2bn9d4DhyyyGP5YWDK2eg6Ept2P7G81s+KO1Ry6B&#10;cMmY8VjvPJkdXSvuXb6Kx3fuq0oWn5y/inOXb+Pqnc9x48E3OHTiUz4PufDyjoJvQCxWrctAVl4l&#10;Vq/PxLzFa5GRU67yFj787M+UxVCgUcDwXB8U/m+DocZyqAHDTwiGVwmGN249wdEjp5GXUo4Nc1JQ&#10;Iq7jDY1oWVuHljW1CgxFrfwsknkBRvlOgFGzTjU7t1rUryE0rilHc2YLdtbtRXtRD2rTG1G+gcvX&#10;VxECue6mBrRtakJnWgvaM1pQtb5SRTHnrSvA3p6DuHXlAe7c+gwXpUSeWPf+H4KhVrK9VDu5cJ3P&#10;wb2n+OjMZRU4tnTlRlXvXMBQLIMyPXTslBo7LOX0Tp6+iFt3n+Di1Zv45NI1XL52Cw/vPsC1k6fQ&#10;ujEFKx35EmLCt2GCYYkBOy3+Hv4zYKgNOhEwLDO1Qgmf6RIzW76d26qKJ6n2jlhgbYdZurqwHvYu&#10;xr75Foa91geGr72F0QoMdWAyTsDQgmBoqsBQJFZE3eGjCIRDFBgaDRuKsCkTUbBmObaWFeI4AVDA&#10;8AgB8XB9DY401uJYSwNOtDXhZGcrTnW343R3Bz7ubMcHbY14v12jDzr4fUcjPuxsxEddTfy+4bm6&#10;6hUYftzaB4YN5ThRW6zczqKjFTkaMBQ3ckUmjpRqoPBQX3Ry/9Q1ov6WQ5n2h0KRgOHe/FQFf/uK&#10;MhXwiWR+f7EEyeTgQEm2mleQyOUimddKQSOPvYvHllrP27MJiFkblBVRWRAlKIVAKFZDAcP+bub+&#10;cChQKDkPBQxrl89F5ZIElC6MR8GCOOTOi0VafBSWBfgg0n0SvO3t4MJnx3zseOgNHwMdwuHwN18G&#10;hm/gDXEd9wPAPwyGb7wAhmMJhrrDxsBy1Hi48EXBd9x4LDA0Rjr/jpbb2RNarPn89lm9TAlGg4Ch&#10;qD8YyjRfAIcg0BMwE3tiQ1E7YyKSjXVQNNEWW6MC0Orvgc1m45XK2MFXTXFQKWjEoiVwU0gYyCY4&#10;thIAd4X4qITV68a+rcbZCTwIEFQ4WCp4zNYfR3E7sTISKLP0xiBVZwQy9EYj13gC28O22vK3RBDL&#10;FeulkR5h0hR5+oQkI0KSWED7VEJoKzKawHM0VFa9ij6rogImG54n4Uegp4pgIjV/FcQQ4MTKWGNt&#10;oSTu5FKBQ6kg02c5LCP8ydjIXOPxKCLsVdnJmELNuEUlgpiybgp88rOMmVQWQU4VFPJaKise52WZ&#10;ZrkGuAQWFST2kyxX27G9AoGiSh6zhPsspeSzBNQI6Iq7W6ygZTxnOQ+BxAqxnvbBYH+pMZUDJNs/&#10;A0OBV4E8qkAFDGngVc5H1TnmcSWKvGaivbp+YuVUFki5tvxeiddA1pe2ChiLBTWf97VArMG8P9px&#10;pSowiNspMIwKCSUchiMuMlrBYUxULKJVAEocwiJiEBAUBv/gUIQRDMNjZyvr4EBFxM3ld3MIkdEK&#10;DN3cvVTwiYCXqKCwFBuTUwmHG5Caxj9OR47iL//6r9S4QoFCCegQfcv/vvr5r9C1ZYeKaharo1gC&#10;BfzEUijgJ/ODgaEWGLWWQoHC6rrmF8CwWeohS+k7aiAYihpb27ifUlX15Ma1m/j2d79X7ROLoVgK&#10;JSJZPv/si5+jsaQW8zwCkGBoh3WG7FzMHFBNMBQgbLB2VQEoVRZO7LAIhsbWKDS04sNtxxvpwhvn&#10;xB+rLX8ULqiwc+Wb5ETeEFc+DNyG61Qa8q2Hb0YChn8M/v7QdzLtv1wLhP31MjBsIBgqd7I15wmG&#10;DexE6024D7a70tIOm/RMsGAs/0iEReHC/oN4eucuHktuxlv3ceXaHeVKluTUlwgr5689wpYdRwmE&#10;mfD2j8Isv0h4+0UhOHy2gsRtu46qEnkPnvyCcPAAZ88T/s5dx1nC3v8FMJSk0WcIUGe4znke99r1&#10;h7h58wkO7P0AORtLkLE4B9VrqtG0pg7t6xsUCAoEilWwv2S5fK8Fw7Y1NezkCI4b69GcXIe65BpU&#10;baxG9aZaVBAKq9ZVom5jDeoJhi3J3O/GRnSkNCu3dHFSETKXZaGltB2fnLyEJw++xk2pEHP5Vh+k&#10;DQ6Bg+m/CwxlH2I5lITWV24/VtVQKmvbMHdhEjam5GLHnqMq+bVYDSVP5Z4DJ7B7/3tqTOmd+09x&#10;4fJN3vsrXOcq7t99iAdXbhCgmrFp5iws1TPAZl195Onpo8yYf5j5fP8pYFhK9QfDYhPO83kuNLNG&#10;voUNcq1sscnWDon83kNHBxZvD4NOX2LroQSFd6hRhAnd4eNgPNYQ5vrmCgyNx+vDSCqfjJmAsdxm&#10;+KuvqaATuwk6WBjsj/osAlhDNU40N+B4XQ0O1lTiUF0VjjbX40hrg9J7nS34sIdQ2NuFj7d04ey2&#10;HqqbkvkunNveiU+oc9s68OnWNnzS24pzW1pwtqdZgeGplhp82FSpwPD9uhLNOMS6YhyrzH2Wykam&#10;h0s0UCjWQi0U9k9bM1CDgeG+AkJlsQYEteAnMHioLBeHy/OUZF4LiCKZ7699JQREajfbspttEUiU&#10;us87spOxNWMdetLWKNeykoBi3zjE/nAoUNi8ZrECw7oV81C1NBHlixNRLHBIZc+Nx5rwYMzx9kCg&#10;qwum8L5aS91rAcOh76ra14OCIV8AJJm1Fv5epV75k8FwFEyHj4XD8NHwHD0Ws/UNsZkv5CV8vioJ&#10;hmL9EitYmYm4XwcHQwWHAhOEKQVgxvrIMNXFnpgQHOd5doZ4q3J4TQEeeG/lPBxenID2YC90cPne&#10;2RHYExeighdSDcYoF2oet80gGDZPd8WuCD9V+UJckiWOhJs+t6OAodTY3TRuGDL0x6DOxRZ1kpfQ&#10;zowAqYNU3dHIMdNDCdcrd+TvhsAhuRTFDSqRwul6YwmPY5FlMJ7SQSYBM3XcCGo4MrltvuGEPtic&#10;QPiTaGWCHfdXTOhp9pyogi7ELStpdMTyVm0rUdwCxYYoJSA2uDih2t6WMMr9yDWRbW2MUetqh5Zp&#10;Lmia7KgsaAru2LY6ztdIZLIj22vP8xTA6rP6aaQZW6jEz+ViPRMY4/YyTlILhOWEJZlq5geAIdfR&#10;gpW4wwXqVCCOzAsYcj/Kmklphwv0l/b+vyALDRhq4VDbXi0UyrFUVLhYjwl+AsjaQB8VVMRjynAA&#10;Baj8XoGyQDNVLW5tLhcLcCnbJ+As6ypLJ9eV7xQYRoeGIlbAUKyGEpXMjj4qghJ3ckgEvGf5w9Pb&#10;B4FhkvA6UcHhQInFMDJ+HoIj4zFpmrcCw2VJa9Ha1qWUlZ2PVavXY83a9cgvKML5ixfx77/5dxWJ&#10;LFJgyLb85tvvcfveYwV2q9dtUmX1xBL4U8BQJMvKq+vV9lUqIrlVQaG4kRvbetDSufUPgmF5dQ2P&#10;U4Kenl58/dXP8R8/SIk+qJrNavwj//v2tz/g8idXkLNqE+Icp2I+wTDdVCyDzioSuY5wV2/limoL&#10;F/7wHQmEtvyRmPMHZ448dkb5RuykzGzRYO+mAUlrZ9RZOaBKEvmakvzZ4VWzk6uhatmx/TH4+0Pf&#10;ybT/ci34CRAq66G4ldkpvgiFIgFDbmPFbawIhVxWJzWb2ZHWi+uN8LqOneIKzu/anIEHZ8/h508/&#10;x2cPH+E+79/d+5/h7qMvcfqiANwtBYeSpHrPgfdRVNaIDZvzlPs4M7cCW7YfUlbCOw++UomuzxHw&#10;xEKnAI7b/l8Cw7NcR8DwOs/l+jWez/ajyN1QgnxCWu06cSNr3McCfRpXsYwh1Ehcyf2th7JOC+FR&#10;4LAzuRFdqS1oT2tBc2oTGjc3EAhrUb+hBg1U/TpC59paNAhg8ji166qQuzQXOavzsH/LUdy8Soi6&#10;L0E7kvNRronG/T1Qg0Gh6L8DDGVbqaAiU7EWiztZAHD/4ZPKnRwaORtJa1PR2rlDXVP5TtzyErBy&#10;5foD3LjxAJ9wP+fO8158egk3pEze7bs4f+goyucvxGL+FpLGssPRZSdhIpGdPx0My/m7GwiGRVxW&#10;ZCoVT56DYbKNHWKMTTFt1DiYDXkHOm+9jRGUQKFIKqCMHzYGhmMNYKpnSjA0gTGh0HCsLnRHjsNI&#10;QuTbBIhRUumEHf/62fHoKs1X8Pd+Ux8Y1lbiIMHwcEs9Drc14FhnM07t6MH5g7tw8fAeXDi4G1cP&#10;7sW1g3twZf9OXN63A5f3bsPF3b34dEcXwbCdUNiKM90a6+Gp1lp81Fz9DAw/qC9VcPhBfQmOSzQz&#10;obB/upr+1kKtC/nZmMKXAKFWymIoYNhnIdRaAQX2DldIFLVGAocH+qyHB0pylCVRYPFQGaGR3x1k&#10;uw5U5GAf27WX7dpLSNxbTFgsTMOO3E3YmrkBWyRAhdIGqmhT22jBUKCwPxhWL52twLCEUFhE5c2P&#10;R3JMBJYoq+EUeBLKHCRhOe+TztsvB0OZvilgKHoBCn8iGL71Lsa/MxJG746B7buj+CyNRgxfaNaa&#10;E55sbAl8MoRBLGfs7E0IDn0wIJCgBcMKiT621tRJ1owvNEKOsS5SCVTdIbPQG+mPNkJgna87miVx&#10;c3wwehNC0Bnlhy0qOXOYSly8JdQb+XbGSCfsibVJqo4IgEl1i90xgegNnYkd4b7o9puOHr8ZaPOY&#10;qAIf0vRGKwviwaggKlglvO70naYiamunOaPea4qqbtLs7Y7OAE/siAhACz/XT3NFzSQHFBJAMk10&#10;kUdIKSV0iqRySjphU9zFkg5H3JrZ5rrYOGE40s3Go26GC1pmTVZBGJK6poDrFZobcV0DlcS7xM4K&#10;rTPcUePiiJQJo5FuPB6Z3F6CSTrYjg4ev81jEhrdnZQFVPIxNhIUm6c6o0pyK8qYP4Erca2KCFGS&#10;8kZqCYsk9Y0sU5BI6BKX9jNLGgFwMDAsEYslgTmP51osLmdxVbOtAmTKTU4JlElEd7UN7+kAKBS9&#10;AITaZ0Gsrf3AsD8clrMtKoqabRSYU4DYJ2WxlPZxOxUhzmWaIQFmqLMjC0i0toAi26esmGyfmvL5&#10;UuNABSC1YBgbLlCoUWxYGGJCwhAZEoqwwFD4+gTA3X0aJk1xh7dfIEKj4wcFQ7EWRifMR1h0onIj&#10;yzjDJctXo7GpDQ2NrdiwMQXzFyxR4wsl2vfe/Qf4/ocf+lLUEA4Jhr/97j/wj//6W3YMV5CRXaCi&#10;mlMzcp8BoXYqGgwMZbl8loATkYBhXWPbC25kAUMJahENBob5hMKiklLs338Qf/VXfyOXB7/79gcF&#10;rQoMf/8f+Oe/+1cc2nkQyfGLkWDpihVGdnxb4g+CMFhv6YwawmG1pQvKzZz5kNgjW98ameJmnsof&#10;nk8gyhzckGNIeidU1VD1lvYEMDvUsXOSHIE17MgECPurP+gNhL8/BQy1Ywq1YChjDgcHQ1lHtrHu&#10;B4YSHS1l+Oz4pmaN1Wznxmme+LipHT+7dQtfPX2Ki+cv4qMPzxD8bxAMv1BWI7EaXr/3BR7/7C8I&#10;A1+oahgnP76MI++dVfMScCJjC7VQqKqMEAwVIBLg/i+A4VmC4blz16lruMBtbxAKr166h96OPUhP&#10;ykXWklxUraog7GmgUKyFAoL9wVBAsT80CiB2rmtA59oGtK/RWBgbZIzies5vrEfdWgLhGi7jtFHc&#10;0FTNsjLUJJWhYlUpspbmoGhTGT44dAa3bjxR4x4FCM9cIQRe/N8DQ9mPlMETd7LAn0Qoy/jCFas3&#10;Y+HStSgoqcX7H53ni8CXyqUs7ZYxh2dl248+xVkFhldwRcDw/mPcv3QFW/IKsMLFDYsIYGmEsRL+&#10;Tv4zYPjMncznWMEhn+NCc3Ej2yKHULje1h5hhsaYRDA0IRiOJRSOemsYhr6qAYCRbxAMhwsY6sFE&#10;z0QDhuP0oT96vFr+rridCRBj3ngdHnY2SF+yENuqSnG0rfG5K7m+BocaCYhNtTja0YRTu7bg6olD&#10;ePDJR3h8/mM8PHsSl/fvxqW9O3F+1zZ8Qmg829uJM1s6cHpLG4GwBac6GnGytU6NN/yQUChgeLKx&#10;kqogEPKZUCrF8aoCQqFYDXMUGEqC68HGFmrHFGrBUJZrv/sRGOZLXebnrmQBQ4HEQ+UEwooCJZmX&#10;RN1aHSQQPvuuktMaydtYiAMqsTdfbtjGfWzjvtJs7OY+t+dsxtasZKXtWhdz6ppnVkMBw6bVi5QE&#10;DOtXzudvYw4qBAwXxKOYKliQgNS4KKwM8UeC5wz4OTvDzYQwP2489IaNIuRr8xi+CIbyeUgfGGqs&#10;hVoo/BPAcOgIguFoWA0bickjRyNsgh5W8jnM5jNWYm1DYCAkKDDUfw4DhAQtGFYKRBAMteMLiwQM&#10;jXSRzY6+aRYBzHsypJbw3gXR2LsoBtvmhKM9xh8t4bPQTNir8XNHpacLWv2nqoCENKOxfMaNlIWw&#10;zccd+wmOXUFeKmChK3AGdkcH4EBcCLYGeqko3DSD0eiaNRW7wnyxk+AoaVQk/Ukzwa1SAh0Il82B&#10;HtgaG4S986IIoTHKSnmI00PzohW8thI2t0X44yiXHZ4drkrwSdqWfBtjQtwUBZq1BE2Jys21N4Yk&#10;Y271n45cOyMk641EprEOqpxtUT3REcWOVqic7ITuYB+0zZqBfALSOt2RkMol9R5u6OCxxDoq4+xa&#10;vSarY2QRGptn8DtCY4WLlYryLbA1QZ5YKQme2eZ6SDUcS41RSjMex3Nn+wQSTXUJfOORRxAvIhwK&#10;bA0GhmKlk0AWgUkZp6nGHvatJxJAkyjpWgf2nQSzgVCovecDJVHYWijUjjFUUGhvgco+66ek5hEL&#10;pcCfAGiZuYGaaoFSrIkKDDlfa2uBBnv2/4589swMeQyTZxHi4m5XYzMpGZtZQdhUYDgnOhIJhML4&#10;UMJhaBiiA4MQ7uuPEB8/THaZDGcnF7i4TsJ0L28EhkUhNnEhYhIXqGjkyLi5iJu9CFGEwvi5iwmO&#10;CZjq6Us49GUnsBJV1fVobulASmom5sxZqFzJUlnkl7/6lRxa/dO6k8VV+2e/+mv0bN2lxhaKG1kC&#10;T7QWQ3EVCxyK+lsJRfJZoPAFSyGhsKG5Q1kKBQqVG7l7u4LCzh5JbM35Pld3z5btyrIpSa3Lyytx&#10;9+59/Pa33xIE2S427FtC628JiNLQP//6V2goqsGiGUGYb+qMZKrSZgrqCIliLZRSeJKypsSSAGji&#10;gFQDG6TaOGHvsuU4lZyKIld3rBmlg9RxfLMw4QPDjqme4CXQVc2OTFLTaIHuv1v9XciDSYBQ4FEj&#10;fmaHKVAoknQ1tVSVjQPS+EduKVU1bxGuHTiCnxH0nz55io8/PkPQ7lX5IiUX4c0HP8O9z36h6vbK&#10;mDNJX3P11hMVYHLz7hdKAoYCiOI+/pG00NcHhVogfJm0UcQCftp9DATC5/oxAGoBUdquzaWoPp8V&#10;KNSA4UXu8ybbLGC4rWufAsOMRdkK5JpWEeb6rIMirQtZJOA3UK1JNWijWrmdGoNICRzWr9ZAonxu&#10;JkgKRMo+BAxlPGLxiiLkJRWiq3Yb7l6XfIGPceHqPZwiVL3/yUV8SLD6U8BQoO6naiAQ/iEJ9AkA&#10;Cvjt2nccXb17letYLIVaMJT50+eu4lPev1Mf88XizGWcIlxKwuv7jz7HvRu3cW7vfhQnzMYCfWOs&#10;1RXXjbyg8EWKEkAsMeIfSUoLiC+KcDgYGJpbI5/L8zjNs7ZDupU1lptbwF9XH66jx8LsneEKDIe9&#10;NlQB4ag3h7Dzf4ug+DbGjxxDMDRSASdG43QxXtKgDB2uEh0PI0CIxdDbyR7F69dgHwHwva5WHG2o&#10;VWB4sLYKBxsIcgS9i4f34v65D/HVjYv45tZlPLl4BrdPvYePe7txsrMNR5vqsL+mAnsry7CnvAjb&#10;i3LRm5tOpWF7QSZ2FGZhF6f7S/JwrLoYJ+oECCVCuRIft1Tjg7oSHCrJUjAnOlD44thCLfxJfkEt&#10;HEoC6uZV81G/fDY61i9RlUok96B8L8EiElW8K3fzMyjUjhvUAmB/QJRl+0ty1FS7/FBVIQ5W8zuC&#10;4T6C4b4KwiOnh2RZRZ4CxL1ijRQ3tbihizJUwIuAYX9LoXZe4LAhaQGqlyaibEEswTAWpYsSULQo&#10;UbmTN8VFY6GvD8KnTMMM3mNrnfGYMHQYhkkUMoFOgk2U+FkLh8qVLNHHXC56jRIg7C8NGEpw0lvP&#10;wHC06I13MW7ouzAQMBwxCm6jdeBHGJ1nYIxN5gQUCUBxsEeVJZ9LdtIDQUHGnQkcigZaDAsJBN3B&#10;3mgQOCTgbUsIxe75Udi7NB5b54ahKdwbVYTCVCdTpNjoq5QmkqxZoCdFbxSqJtuhN2Qm3lsSrxIm&#10;r5kwHIXO5thLwDtEWGydORnrxryNzYSuHYS75hmuKg9fsasV6ma6oVHA0MsN9f7T0CZVMgREQ7xU&#10;JY6eaH90R/qhl5C5KyEMewiKe+dEYE9iKA7Pj0ab3zTC3HCUuVljf2wIDs+NxK7YQJWXr5swu3e2&#10;bBOGWh4zafRbqiJJ+8yp2BkRgF7CaWfQLGyLCsL26BC0+M1ArqMZClwt0RnsiR08ZlewF7aEcR22&#10;KY9wKSla2nymqPOV/IFiOS1xsUSrpHHh9WvwcEGdWD+nuaCM51fI/eVY6StXuQTmpOmOUi5tsXBK&#10;hHGemT5SJoxAKiVueQnUqHK2Qo4Fv3di/zrJQVkjJeVNIYEsn9sJvGmsiYZocLFTsC+ucbm3VbaW&#10;qLZj/09Ya3ThM2Fvrb6vtCH48Z4LWIrlUtzdYu0sJxxXu9qieaoLGiY7KhBVYz71dRTUiUVQXMHi&#10;Is43mcAXCR1kTOD3huPRzGP3TJuENjdJn6dxbWusmNy3AKQEFrFdLW722DJjsgYM40JDEBMcpBQX&#10;HIxo/wCEeftiqqMzHAgEjvaOcHFzg/sMDwSGRykAjFMQmIiI2DkKErWuZFk20y8E02f6Yf7i5QoM&#10;W1o7kZaejYWLlqrxhUePvYe//tu/7bMVahJbizXu17/7Hg+ffInmtm5VTk+shrkFpc8shVo41ILg&#10;y8BQxhbW1LcoMKxvah8UDCU1jYBhd882JQFDsW7m5OajubkVX375lUpqLf/kf2FCKX7yPdv44MYD&#10;ZK9JwzwXLyRJtROrSeygJqLGjDfXygmVthP5cEziA+OCZEM7rDWyRdbUmfi4qBS36ptQPtMfS0dP&#10;wKYJxuygbCHVTWrNNPkB/yehUDQYDPbXi2Bo+8xaKOBaZ2lN6LVGMbXe2AQrHZzQQXh/dO4CPn/w&#10;BI+ffI6r125h67a9yCusQkfPHpy/cp9g+Ge4++TnhMQvlXvx8o1HKl+hwOGlaw9VoMkLMNhf/0fA&#10;UFzJZ2XMI8HwPLe9cf0hrl19gD07jiFvYymyl+YpV3LzmueBJwJ+fwwMW5JENUrNfWqSKUGxZRWB&#10;cHUd2rjPtrUaS2MtoVMimHOW5KJ0UxUO7/wA9+78DNcJ259cuYNTFwh5FwhvFwTM/vfBUIBQyhyK&#10;ZF7GHMrYQrEkChjK8uu3n6j5O3yJuMbzkFRFF6/ex7lLt/is3MODew9x/aPTaNyQjCW2TlhhYIZc&#10;Al4l4VBqJwsYCgCWEwB/DIWa5YOBYbGAIZflWlgj19YeaVZWWGxmjlm6enAm+BkNeRejBQxfeRND&#10;XnmVeoXzrxEMh2ICO3upk2xCSDUYo4sJUlHjbYLhq28qMJRo5iD3SahO24yDbQ04QTD8oK0Z77c2&#10;4b3WRnzQ3aZcxndPncDTS2fxxZVPcO/MBzi9bzvXr8euilJsKypAZ3YGmlKSUbdxHWoJmVVrVqBs&#10;+SJqISpWLkZl0mI0rF2Bjs3r0Ju5CTsIjLvzM7C/SDPm71BpjrLu7cnTgOG+/JQXrIFiHRQY1FYl&#10;EQhsXcN9L4hGyZww1C1LVJ+lxrFap8+1uz2TMJkjwSMpSjtEeWnYyWPvLpQxhATC0jwCXg72sC17&#10;+z4fKMsn/ImVkEBIGNxDKNxTyvUJhAerBAzzsZdt3lfC9pfn4WhVEY7xO4FbgUNxKYs7WTvGUKyF&#10;AoUai+FsVCyMU3BYtjAeJQsTkUswTImPxpIAX8ROnw5vOwc46hnA8O13Mfy1IZoUNa+80QeGvM8C&#10;hlz2xmvPxxiKNJbDPwUMh0F/2AiYjRgN51Fj4T1uAhL4vKzj81dEMKx0ICRY/XQwlOCTPBN9VQ6u&#10;J5Bg6MlniwDVFuqNrmg/bCVQNYXNRCmhrYbQVq9KnU3RlF/zcFVBKBslApnT7gAPHFsUp2Bsg+Eo&#10;ZaHbFxeMA3GhaCQkrRk1BGmGY5X7uJ7glDRmCDYaj0HlDCfU+05G0TQH1AfPQEdMAMq9JyF3si2q&#10;pR4xAa2Rx20hoHUT1HbOCcfW+GBVVaNWSsBRG4zGoIzr74jyR2egBxpnTiLkTUNHiKeq5LE1NgBN&#10;vu5IMR2nQK7TzxM7o4Oxm6C5e3YU9syNxv75cdg3Pwa9MYHYkUCgXRyLQwujsW9uBA7Mi1Tl6/Ic&#10;TbHZbByPMQO7uJ5YOkvc+PdiqiN6w3zU8UX7CNbyfbcklfafjia2R1LOVDpbo2W6Kzo8J6uqLOKK&#10;F8ugAJrAoKSQEaud1JhOM9VBoZ2JShsjqWQkQXYu1xWXvAJMwpuM8SwkfEn6oUp7K9S7OqDW2U4l&#10;8ZZUQpryhnoqwEgl86YkCEcgU4BToo7r3Z3QxDY1e0xUVVi6Z01V+RbzjMargB4BPeVaFguhq506&#10;B3HJl9qaoG2qK7qmTUQTAVHGGSprJCXTSht53jRjMjumuGC3v1ffGMPgAEQF+iMmKABxQYTDgCBE&#10;zPSBEyHFng+ym5MzJk+aDPdpM1Td5NkLlimJC1kLhBJ8og1CCYqIVXA4f9EyVFbVKYthalqWSlcj&#10;9YevXruh0tT8/ofv8H1fXkDR3//Tr3H63EUFgQKGEo2stRZqwVCm4kIeDAzV+MKq+udBJw2tfxAM&#10;JcBl67Zd2L5jjwLD6poGAmymsmj+6lf/nyrTJ/8khc7v+xr563/8d5x97zRWxxOOLVyxwXwiim3d&#10;UW3mjHIVXCI3wwHp5nZYMcEcc0cZYJ6uKbL9w3CNx/zF4ffQlDAfC8cbY60e31DM+HBI2TxLO9RK&#10;bkB2VPWm/1cshnbPwZCQWMOOs8raig+9GZKMDJHs6YVDdQ34+u4jPLjPzp26//AL7Nh9BMtWbsbi&#10;5cmorO3EwWNncPnmZwoORXcefvXMUihQKC7jF2Cwv/4PgaGMMVSWLQLWtWsPqIc4fOBDlGfVI39V&#10;CerW16EjuRkdGxqVy1g7llCgUKyHg4KhwN9L1CZQSLWvqUfH2ga0cp9Vy8uQPTcDaQsy0VTShctn&#10;buP+3a9wmW2RaGCxGJ4mFP6pYwwHg7r/Dsm1E4ugAKFUQxG3ssDg7ftfqCo3j57+QkmSYV+981QN&#10;Obj/RD5/o14a5B48ePAUj67fxoH6RiR7+2ORsSXSjDTQV0U4rORzLXAodZR/7EY2R0WfK/mFyGRx&#10;I8tvldM8Ptu5dvZI4fO9wMQUM3QmwP7d0TAgGIqFUNKRCBy+q/Q63pUglGHDMGHsBBgqN/IEldtw&#10;3DujMOI1DRgaDB+OBH9fdBQX4Dgh8ER3qwLC4y0NOM7pqW3duHxkH25/eBzXPziCj3f3YnddBWrT&#10;NyKX4JezaD5yFsxD1rw5yJiTiPTZ8UhPjMOmmAisDwvEutAApfVh/tgUHoDM2HAUzotH+ZJ5qF+1&#10;BC3rCIvJq9GbvoEQJ6lhNmlSzeQ8DzTRjivUSqyGAn+dG5YSCBMIh1HPwLA7ebmm1nFfzsEtkl4m&#10;Y4NST9o6dKWuQ3d6Mrqo7oxNP9KWrBT0ZqdiW2660tb8NPQWpGELYXWrpK8hvO4uzsJOTrdLWpuC&#10;DGV9fK+2BO/XyFjJfBwszlQpbgQMJSJZrIUChFpJZHLVonhULohDuVgNCYb5BMM0gmFSSBDmeXsj&#10;eOJETOYzYUpgG/X6UOVCfgaGaiqf33yWrmYwINTq5WA4DGPeGgY9wqfJuyNhN3I0ZozRQbSeIVby&#10;2Lm2doQKWwWG0qG/DAxVxCpBQlX+4FTS1YhrtcOb4MeOvpaQ0ErI6wifhS1xQajxcUfuJBs0EfiO&#10;rJiD91bMxqH5Udge7otGQmSq/mjlUm6dNQUH5xKgCG9ZtobKUnYgPhR7ogJR5WqD1SPfQqaJDnaH&#10;+aKLsJRuPh4ZNvoK7DrCZ6KK09YoX2yZHYJyn0nInmyjYLSDgNoY5IHKmRNVWwRYRcnWuki3N0Sl&#10;hzM2W05AjSchhRBZ5GKJLBtDlaBZYLCcwFnnMxn13D7DipBkb4ImrymoJQiVuTuilOdQ4TUJlV6T&#10;UeM9BbsInrv48iKl4FoCpqnKHwf5QrODcJnjYIJN5gRDHmd/Yjg6pV2yf4LzjuhA7JExloTWIwtj&#10;FSQfnBeFfbPDsS3SFw28rr2Bnsq1vo/XpNjeFOLarmMb9kcH4eicSOyLCcKuMD90E25bZrkrsOzm&#10;scSdXUHwVYE0XC7VUyQJtlx7ceXXTnJCJ+9fr/9MtHlOIUTyb5mhDiFSD1lUrgXvB0Etj+tKsusa&#10;vgh0+kxFs9dEVE8hTBJsKybaqLGeewjuje7OyDQYx+dFE0CSb6qr4LXbdxq2BHqp+94yQwORDZMc&#10;+SzxueL+Jb2OpNnJNRmvopQlYl0i11vdXbArsK/ySWxIIGIIh3HBQUgMCUFCQDCivH0xw9EZ7g7O&#10;mD55CqZNm4ppM6arnIaJ85cikWCojUSWqbiXZSrjDMMJiJLgeuGSFQoM6+qbVURy0qp1aG3rwM++&#10;+ga///13+Pa73ys3svyTBNfiRt655yCSUzJVRLJYDLVgKNJaC18Ghv1dyT/FYigua4FCkYwvLC2r&#10;Qm5uPj744EP8y7/82/MqJ33BJ9LUv/zFX2N/zx4sCUlAjKEdks1cUGI9GRVGdijVt0C+MandeRKK&#10;3T2QPcUTqZO9kO0TTEhIxp0j7+MXp89ja3IGVjpOwkoTW2w0tVZwWGpuryyHdZSM+RsM6v47NBgM&#10;9tcfA8NKGytkWRIMCYeFMTH4ZO8BfH7/Me7ee4zrtx/j1t2n6Ok9iLnzV8NzZiQ8qHkL16OkohW7&#10;D32Iizcf4x7hUMYUatPSCBi+FA7/j4ChZr/XVaCERCZfJOhcI9ieOH4OdcXtKFxThur1NejY3Ip2&#10;gqE2Mlk73lCb23CgmgmALYQ/kQLBVQRBrfhZgFCrFoJhyZIipMxOQf6aEuzrOY67N7/E7Vtf8Dre&#10;IeBpkk+fPi9WPdH/PhhKBLKAoUwvXr2n4FAshpKy5uFnP1egKGlr6lu3ILukFtUtvdh3+BSv70Pc&#10;vicWxMecPsETPl+fHDiM4vmLMN/MGskG/ENo/BwMRRowlDGHL2owMJRqJ6J8kbUdwdABmywtMMfY&#10;CFPHjoPVsOGY8ObbePe1oRiqgOFVNXbwnddew9uiN97AsKFDoTd6PPRH6XCqo8YYjiRsvPvKa7AY&#10;NxYrYqOxu6EWH2zrwntdLXivrUnpZFcbzu7aiouHNIEmEnzSnp+JktXLkblgNjYnxiAtMQGpCfHY&#10;FBuFdRFhWM2/0SsCfDHfYxoSJ7sgbqIj4twcEevqgGh7GyS42GOBuyuWe03F+kBvpEcGoWB2NCoW&#10;JRKaFqJl7TJ0b16Dbema0nRa9YdCrTtZ3MYCgu3rFqNr4zJlRRRrooBhpzZ1THIS2jauVNVHpGZx&#10;zcoFKCOUFi+ag3wCanZiNDLiwqkIZCVEKeVwWe6cWPV9+Yp5qFq1CNVS73jtUrRsWoVOwmVnylr+&#10;hnj8lHXYlrkJO3NTcayCcE0wFMuhuJXFnS2BKGI1FGuhBJ4IGNYtn4faJQmoYmevwHBBvILlrNmx&#10;WB8ZhmVBQYj19IQXXwJsdMZjzBDN+MIhBP1n7uQ+CRhq3McSeCLSjC3sr5eC4evDMJrPjgS4GL4z&#10;HJaEw0kjxyJERx9LjEyRaWsDKY+nKnlYyOD/PwaGFijjuhKZnGeih3JbC5RSFW782+w5GY0CDgEz&#10;UEJoyCTkNQbOwEHCzpHFccp6tjV0loKLDMOx2EzAqXF3wFbC5LYIX+VmlpJpBwmG24NnotTRHBvG&#10;voMsAkMnYUIsieKalfJrnaFe2JEYit6EYOW23jo3nHAYim5+3pIQgvYoPzQEzUCZhwsBjjDCzzsI&#10;b6VeziiZ4Uigc0WarQEaCJa93GeFuz1yHU1Vbd+WgOmomelK4JuIBsJhOsEwh9BYRyisnOaMdFtj&#10;pIuVTsBw5hTC6WS0R8xCa6gnCgmm2c7mCg53JYagm8szbQywwXiMcpeLK7uT61XNcEId99/D7+Vz&#10;g+9ktLG9e3gOsp1U/ZDKIVKnuCfIS1M9xGcKQd4QyYaj0Uag3k+g3BNLKCRUy7jMHdH+2EEoF6jc&#10;mxiG7pCZaPKejAP8/B7vwbYwH2Ra6GKz0RheZydlrdwdG4K9cVw32BvVU51RM80FzYRICeLpDpqJ&#10;Zu+pKHGxUXkoawmDMr6zN9Rb1Vlu4LUSq2fLzEk42Of6zzHTVVAoaYWk1nUtAVburbjoS/miIOuL&#10;lVESnqfpj0E2722WMWHfSAfpBmOVRTOVkmV1E+2xPaDPYhgXGqzAMDYoAAn88cT7+iFypjcC3adj&#10;hosbZkyajGlTp8LDywv+IeGInb0QCYTD/mCoxhkqy+EcBIbHwDcwHEtXrEFtXZPSuvWbsGHjZuw/&#10;cAh/+Vd/o4JNvv32W2UxlH+/+/33ePLF12pMoASdSMUT7fhC7bhCbQLrl4FhfygUIJR9NbVqopEH&#10;G2O4ZdtubNu+G71bd6rxhYVFZaitrVfjC1W1E4KgYKtKvM1m/u63P+DBzYeoy69C/IwgxOnbIdWU&#10;D725KypN7FBNwJPOps0/GO+tS8ZFtulyQyuudW7FzYNH8eXlG/jFVULQlh3YsikdnUtWoi06EU0E&#10;x0onvj1Ych9W9mi0th8U6v47NBgM9tcfA8NygmGGhSnW29uhbd06PPz0Aj57+BTX2NnL2MEbd77A&#10;oaNnUFHVheUr0hEQPAfTvSLhF5SIpavS0LplHy5claohnyswPH/5noJCAbUXgFCr/yNgqPbN+VNn&#10;r6jP4ha9eesznD1zHW212whqpShYXoS61YQ9wqAAoVZiNdS6lgeqMalPK7kd1SJaUY2O1fVKnWsa&#10;0LmuUUnAsGBxATIWZKKtuBvnP7yFB/e+wfWbTwletzVVRwhhZwmFH527TDD76WCoTVD9UzQYAL5M&#10;J7VjBnndBKoFEAX2xFoo17extRdLVm5EQFg8ps4KRUD0PKzZmIMtW4/g6vUnePDo53xWHqva23fP&#10;XUBHejYWObpio6EJoU8S62othpJcV2M5/JEIhC8DwwILaxTYOiDXwREbLcyRYGiASaPGwJyduo6C&#10;vLcIhK+x839NlVNzMDWFg5k59HV08O7bMtZwLPRG6qjgE93hYzFK0tsQIqx1xyN54Xwc7WrHqZ29&#10;ONbRjA86W/EhofDcjl5c2L8Ln+zbgZNbO7G7phyNacmoWLMS5VTZquWoWrsWZUlJKFiyhJAYTzgM&#10;xcpAPyzwmo7ZkycSCB0RQxiMdrZDuLUFIqwtEWVrRUi0QiKXLyQkJs2chvV+fDkN9UN+fDiqFs/h&#10;b3apAjyRwJ5YCLXSfhZAlO+1VkJZLhJ3snZcX8OqhagmiJUujENeYgQyYoKxJsAbSb5eWEo4nT91&#10;IuZMdsbsSU5IpGR+7hQXLndT361hB7gx3A+p0UHI4valBNjqFQtQv3oJGlcvVaXuZNqwarECWhnX&#10;KO5kCaLRjjkUy6W4kxUUEg7rls1B/dJE1IjVcH4sygiGRQTDnDkC2NFYHRmJ+X7+8Gef5qirr1LW&#10;SPCJFgzf7IM9rTQAKED4POjkp4KhPAfj3noXejyGGZ8ll3fHwH/MeMw3YOdsbYNSOxuCIV9sLDVB&#10;J38IDCts+QwTBFUuQyM9FJjoq9Q1BdYmKJSxbwSmfBcrZDuYIcfJgsAzjeDjraxjpW7Wqj6wWI1S&#10;9UZhk+5IlZ5G6vQ2eU1EIecrJtpib1QgtvhMV9HDKbqjFERKVQ2pKbwnJkjV5G30nYKtcQTNxGC0&#10;RvmgIcQTPYTCHfMilbVQYK3Obypq/dxRS6BqD/PGNkJZT2IQ1wlHI+FPwLCG4LiTcNXN7xsJUfWE&#10;Ndn/lihfdEf6oDPECxnW+goMJXF3PeEn08kc2RJZzPlyL27jPx2dXL831h81BM2y6Y7oCPNSVsPW&#10;oOlIt9ZT7m/Zr9QtFmgUV7jAYFe4t4LPkins02a6YTvPqUNAkctk/e2EvXpPghQhu2KKPTLZlvUG&#10;o9AV5KmAtpmAKC7qrQRIVaeY16E92EPtYwvb3xvpq44p+xFAy7U3wSaTsTxXXj/CpOScFMk9auK9&#10;6uI13hYTSICNwMH5MdgWHYjq6S5IM9NR4L6XMLpL9kfIl32KdhPYjy6IUVHcYlmUfITpuqMV/G0h&#10;4ItLvZvnWSHnzOsjkJtjaYDNBqPV+tW852LVbKHqCZJlkiLIxlhZRbf4z+hzJQcFIjrAD9H+/ojl&#10;DyfKexZCZ8xE0DQPTOePaIqTK6ZOdoc3lwcEhz8LNBEg1LqRBRa1Ywyl+omnT5ACQxm3V9/QQihM&#10;QUZmFj46dRr/+M//osrg/f47TY5A+ffrf/9WVTsRV/GKVRuQkq6JRtaokoAoYCiQqMlVWFwmYKiJ&#10;UJb50oq6PhdyS58LuQONLVIbuRvNAoXtvWghGLZ2bVMl8Dr7LIa9vTvRRVCsI7zmF5Sgq3sLvv76&#10;G/wH2/cdYVVK4P2WhChg+E///O84e+IMMpdtRKTDdCw04kMjFkNzqYnshHobZ77ZEe7cPfAeQfjz&#10;7Xvxy1Pn8MsLV/Hzm3fx9cMn+MWDx/jy2k08+fgsPj/6Hm40tuHEmvUkem/+8G3ZkVmjjtMGdloK&#10;5tiR1cu4w76xhw0/Uc+3fVGN7Aj7S6KOlZ7NEw4JgRpAtNcAIucb1UB/KxRT69k5bnR3x57SMvyM&#10;EP3k8efs8G8SDD/D3YffsOP/HBcvP8Lho2cJ651YsGQjXxTi4Rscj41pRTj+wadqfKG4kgUMtaD2&#10;AhBqJWAo4Kimt35c7m6g+sBQC4d/WLLOQAkIXuextWCosRTK+jI9dUYDOOcv3VGVT65deYjtnQdQ&#10;kFyG1EUZyFmUg/JlxahaVoralRWoT6pEw+oqivC3pgpNEmm8qpydYAmqlhejfHkJyqjKZSWo4TaN&#10;yyoUGHYqKKxXlkOJWhaLYe3qSmRLhZU1BdjXcxR3b3yBu/e/xpWbj/EpQVWgS4D1nMDbOQk+EYgb&#10;CIeyrD8USjTx88olP0WDAeDLpK4lYVVqXgu4nr98VwWcXL/9GbZsP4iFS9bC3cOfCoB3oJTdnI3o&#10;+KX8Ldbxb8UV3H/4Nf8uPMS9Ow/x+Not7OXvdKWXL5L4O8k35YsKn1exCFYSEgUMy/k7KeNUVM7n&#10;XYlAWMZ1SjkvUFikJGBoSTDkH0Rbe2Q7OWGtpSWiDfThQgA0HTKMYDhEjSl8+9VXYUGQCPb0wrKE&#10;BMyNiIA719cdPQbjh41SFkPJYag3QsBQxiS+CgcjQ2SuXIr3tnSoqONjHQ040d6Ej3ra8emurTi/&#10;Zzs+2tqFo60N2FVRgs4cwn5mGtqz0tCSuhmtaSlo2ZyC+o0bUb5qJXIXzEfG7ASkxEVjQ1go1gQG&#10;IMl/Fpb7zMSiaVOwwH0S5k1yxWw3B8yh5k9yxMIpzlg6zY2AOAXJ7NSyY4NRvSQeLasXoGMdgavP&#10;GijwJzAolkI1pbQg2EU4lGl38gp0rF/KF5zFqFkq0b8JhK4YBYQb2bGt8ffCYo8pWDid7SCUJk50&#10;QpybPaIcrBBhZ4lwO5laI8LRBpFONoRbJyz0mIiVfjOwIdQX2QTXkoUJhE3CYdJi1K0keC6ei/IF&#10;PM6caP425rAtSdidsxn7C9LUeMmtaWsJqkv5YiVgOLcPDOdyu0RUEArFYljM7fPmJyA1ntctOhJL&#10;ed1CJ0+Gq5ExdN8ZjuFvEQxfeUPpTUprKRQX8osRya/y82v8XqM3+Uy8yeVDOK9eHF57E8P5IjHq&#10;jXcw6vV3MPqNt1V5vAkEQ+O3R8COz8nMMTpIIBhusrZGCcFQSs5JveGBYCjJnMstzTRTAqKKUKZk&#10;XoIVZCrWQ8kbKJVQMkwnIJOdfg47/GJX/q0mgNR5TiJYGSHLQg+VBKq6iQ4qkbWogMu1+QtTjcai&#10;yM4Eu4J90EWgL7OTtGpSOm6cCraQVDCN011R7majau2KNaxu5iSUTHVAPqGzUur18nPpFAeUEyqa&#10;faYRlrzQwDbUzHBFk9807CIUfrB2AdpDvZBuo4+SidbKKrc90g8dhMWqqU5oJJQJLEoAiox9TLfQ&#10;VS7sJm93Lg8mNPqhi5DVEeaLBoHCcAIYYXT/3HACk7/aZitBcSvXayMEZljqYzNhTMYx7owNVGAo&#10;ENjsP1WNZRQILJvK/s3fHTvigzidqlzZYhUVqKvxdEG+MwGaU3FLbzAZrQBWIEssj+3BMxQEdobP&#10;RAuhsGbWRKUeLts9J0ztr8zdXtUvLpbgH0tdHnMK2vg7rJvljkZel2bON/JcGn2nqvyT3eG+3Kc/&#10;2+qBIldrBaMFBOLeCIFN3h+2e3diCA4uiMLRJXEK/iqnOyHLxkBZ+8RdLUE0u3g+h5fEYj+1fW4o&#10;dswJJZD6q6CfLF6XRg837OB1OrYwVgUhHZwbodzqArS7eQ8kYl2BYai3D0Jn+SDST+AwABGzfBFE&#10;MAz2mgVvQo6LjSMmu0yCr7cfgsOilXVQwFBAUAOGmlQ1MpVxhrMCwjBlxizMmc+3OUKhwKEEnZRX&#10;VuDGrZvKffzd9xKDDGU5lH//8I//huPvn0ZySjZWrd2MjGwpg1eDwhKpdPJjFRSLa7makFiHssoG&#10;lFc1EgybCYatqK6XiGQBQ0Jhm1Q4kdQ0zyXVWCRytotw2E5wbCRI5ucVo6SkAmfOfkIA/Gd8//33&#10;+EHE9v2e7RP98pd/i62N3VjqF41YCzdstHRDoZULymxcUU3V2DihytYRORb2KPP0wX6ey9XdB/H5&#10;lZv45tETPL1/H589eIhffPYFvrp1Bw+Of4ATBUXoiotHoZ09CoxNUSUAx86uiR1XI+cb2KnVm5gr&#10;yefBJOsOlCyXbQdq4HoqtY3UVmYnWceO8ZksuA9rBzRb2qGNoNhGMKzl8hyuu5xgmBsVg9O79+Dx&#10;nbu4e1fq295WVUsef/5LPPniVwTEryF5CaW03dET5wjlO7Fo2QY+O8vQ1rVbjTG8de9LZTUUAPyD&#10;ASh/ojQQ9xwO+8Nif2ng8KfpnOz3HOHmDGHn7HV8cv42rl57RGD5Ep9+fB3b2veiNKMSm5emYVPi&#10;ZqTPTkfWvEzkLiTILeJLztJclKwoQOnKIuQsSEdKwgZkzN2MwlWFKFxdhMLl+ShenI/a5aXoWFOL&#10;LkKhqGVFlXIv1xEYs+alYfOiZNQVNeL0hxcJhV/i8o2HKpn0+SsaMBSLoYJbajCo00oLbv+ZgJI/&#10;RcrSSqAXCBUwlXGDct8leXl+YS3CI+chcc4KNd/RuY9/K3YgNbUUmzcVYMfOo7h55zGu3biLW3xp&#10;fMiXq9MHjiFr0XIssHLEGn0zFJjbotyIHSaBsMpC6iCbE/5kqrEQaqyEUhvZXAGh1lKoGWdojnxz&#10;M+TZ2SLdxRnLrC0RrKcP+2FjYPDqEIx/TcabvYKRb72FKXZ2SE1KQlVONlKXL0fw9Gmw0dPTBBkM&#10;5/qjxlFjCIZiQXoF7jZWKNu8Hh/s6MaZPT042dusqpic2dqJi3u24ZOdW5QF8XBjLfZVl2NXWQl2&#10;lBRha2E+evJy0MvjbMnKQndWhoLEmnVr+OwsV5BYxmnxksXInTsb6bEx2BQWguSQQGwMDsD6oFlY&#10;FzATawM8sT7AC+sDOWXnmBzigRR2LDkxASibE64sax1rF6OXYChWQoFCAcLt4kqmtvKzSCWXlnrF&#10;awmFSQtRu2QuSubFomB2FDLjQrExwg+rgmdihb8Hknw9sdLXA8tmzsAij6mYR0hMnOyKWFcnwqAD&#10;oZDiNNLFEYmTXLDI0x2r2NbNkUHIS4xRYwKrls4j5C0gfM5FJaGuYm4cMsMDkBMVhOLESHX8zvXL&#10;2e7VqiqKuLubkgQKE6nZarsqrlOxZDZKliSieFECCgmcmQmR2BwdhpXB/oidPgVTLcxgOnq0cie/&#10;Q+gTy9/bKhDlTQWG2jGGWjB8jZJ62aOGSB7L4XwJkLJ6EqDyitIb3IckQpexhVKHWVLWSES7WCUN&#10;3n4XltRUvkhE8plZY2mBIntrVNta8G+qCaSc3MB0JS+TRK1qrYnF5oRDqQNsZsDn2BD5BMUCa1NI&#10;dZRiAl6hRLVK+hQHvhRJpKyVEfLMNSXyxDIoOfw2jB2mvpMSec1TXFFKWC2ykITJJsgzNSB8CoC+&#10;qDyRlcgE2dxHFgEyRwIlJKWMmx2qJzmgWJJJO7BfmUEIIaicWDEHrX5TscloNIFvAkHTFrUEwqpJ&#10;7PfsTZVls5kwKbV7awiYqabjsEFvhIoi7gnxwnaCjMCkChAhnDZ5T1Lj+3bx+TuYEIYjsyNwmNN9&#10;fFHp9JvOdukRmMerQJv98aEEnxAFVQJIEujSGjhdTbcRKncRiloIcmJB7ODvZGsM4dNvMmp9CJJB&#10;05DpaIRkKx1UeDoR/txQz+96on2UOiK80UDorPJ2Q60E+/Dz1rhAlE4nOLtaoI0AWepuhxSCYTUh&#10;s9JrIordHZRlVSK6Jbpb5jsJZd2E3Xpeg3wnC2wwGINV499BnpMZ2oNmYBvbLTCqLJ78HR8mGMr4&#10;yoKJVlhnNBI51oYocjTjC4Er15mCpjAP9M4nFC6JQs/sQOVyryXEFziQMXh8GWKwJyEEu2RYQGyA&#10;2tdOJW6TGNwHhj4EQypcXMj+/ggjGAYSDENn+iHA0xeTHFzgYu8Mr+kz+Yc8FtrgE4FBAUNt9RNN&#10;MMpcZTGcPG0m4ufwra+mAXX1mtrD7Z0d+PKrn8kh8d0P3ytroSS2Fvj681/9FXq378PK1clIWrMJ&#10;uQXlCvoGAqFWeYViSRQ3cs0zONSCYW1DO+qbOhUYStqUwcBQ1Nm1FU2Nbagor0FOdgFq2FY1/pFA&#10;KGD43e9/T4D9D5VG5zf87/HDL1GVWYJYN0/EGjkgw45vGbaT+WN1RZU135ys+eDYOato47Vm1kib&#10;6Y+2lCxcff9jfPXwMR7evo1H9+7jF0+/xNUPP0Z3dh6y/IOQ7uSKNEMjFBmbqXQwYrFrtrR+Bnh/&#10;TANhT7vdTwXDBkLgYGDYYK2xGLayPa18y63m8kwzMyRxvm5FEm58cBJPCbo3b91V4wslYEByEQoQ&#10;yhhCkQCiLJco5Iqadj4zS1Be3aa+u//458/cyYMB3n9F2nGLWjf1fxUMz18kuHIqQKMqsnxyExcv&#10;3cPd21/g4Z2f4dr5ezi65wM0FLcgf1UBcgiCqQS5jfEbsT5uHTbErcfmOclIX5CCzMVpKFlTgNbc&#10;Juxu3IOt1TvQmNHAjr8QpYvz2LEVoSWpkkBYg6aVlZAUNUVzc5HMfWSvzsL+3kO4dV0T2SvwJcmk&#10;z/WDwudQ9mMg1Eq7zv80GGqBUOOuvkmQfazuveSwXLMuE/Gzl6O2vhvnPr3Fl8Yvce3a59jScxDr&#10;12Wjpq4LV67fw517T3D79n2+hDzAjTOfolYyHDhOxOKx+sgwsERpHxhW8tkUMBQQHAwMxULYHwxl&#10;3QICQq6tDVKdnLDIwhwBugawf3cs9AgKY159U4HhhHeHIczbm+CfgYaiQmQSECO9Z8KNIGo0YhSM&#10;RxMKh4+G/rujMO7NoRj12mvwcrRDTVYKzuzbjouHduDsrk58vKUd57Z341NC4eneDhWMImXxpGby&#10;/upK7K0sx+7yUmwvLsQuHmd7Xi625GShKzsTbempaErZhMbNyWhI3oBagmLlyhV8XhYjf95c5M5O&#10;RM7sOOTERynrWxahLSXCHynsbFLCvZEW6YOMKF9ks4MpYidZvTAWrasWoGfj8j8KhgJirTIWcOkc&#10;lM2NRS73nRkTgs3c//rQWVhJ+FzuPwOr/Gditb8Pkvy9scLXC0tmemKxtwcWeXtiEecXymcfb75Y&#10;E15DgpASw3YSCAvmEwCXzkftysWoT1qC+hWLULN4DirmSyBJAqEwGLnRISjkecnnxhXzFahKu9rW&#10;LnoOhktno1qAktuqCihi1VzEl+6FvC4E2bS4CKwJDUKCxzR4WFvAQkeT6HrYK28oMBwmUcqviAQQ&#10;RWI11IDhW6++jnHDRsBK3xBT+RI/zcEBFnq6eOfVV5/B4bt8kRgzdMQzKNSCoT6PYT7sXUwiiIZM&#10;GI+V5nyxtrWE1Bz+U8GwSgJWCIUChiXmJny5kRJnUgeXU34u4vIiwmGJjaaih+TVk1Qrkv+uRIIO&#10;JKiB0tQBNkaW1EDmtNrRWrmti7gfrftam0NxoIoIhIU8RiHnBUbzJD2KpFWx4++L32Vwn8k6I9gO&#10;M4KZpwrweG8J75unGzboDkey7ggV3CL5EmWaZjQOaSbj1Fi8NJOxmuWEumx+lgjhchdrVE2xJ0Ta&#10;oczFCqXOlmpZ3WQHtM6YiC2+M7A9yAs7gmaix2c6Gqc6q5QzMn6uaZordob5Knf4vtlhyh3bHjBd&#10;BaOIe/bA3Ahsi/RDrYcLCl0t1bi83ihCX+Qs5WLeSagtcCOomY4m2DmjI5TAxe93EZ62xfqjJ8YP&#10;nVGz0BHpjS4u38b1d/E4YpFsDWS7CImFhLeNxmOVhbKGQNtAcO0g5HYRBltDZioXu3xu5zlIoE02&#10;zzlp3DDlfpY0QeLCFjBs9JmirJeVHk7Y3TcuUtq2bMwQBYaSiqhFXMbOfNl1t0UXgXDHkkjsXhKN&#10;bQlBamhBlrW+CjYSq6pErAu4tnIq59Hddy5tYX1jDCP9AxHu569yF0ZwGurtiyAPb079EOLtD3fX&#10;yXAgJEydMh0RUQmYt3gl5lKSpkbrPg7lcgFD+ewXHInJM7wRlzgfZeXVqKyqRXFJGY4eP4a//Ye/&#10;l0OqFDXf/ccP+P4HQtdvfo87dx+horoJS5avxfrkDBSX1aK0on5QKBQJGOYXSTCKBgxlXdlewLA/&#10;FIrEatjSLpVOtqKtc5sCQrEYdvdsR0tzB8pKq5CdlY/W1g781V//LQRZxZX8ww8/qByGUg7v3379&#10;LS6cuYS0xWsRaTMJCyzcUODoiWq7Kai0lgomBEMbZ9Tau/DBtsGS8QaYbWyBXF6jCweP45sHj/D4&#10;7l2C1CN8ef8xDndtwbqgcCy2ccA6dl7ZqsSXlUpy3WBOKCSYKbETa7bg25S4fvvBYH8NhD2RLP/J&#10;YNin+gFqIBBKypo2az5wVtYoYwe7kQC7jPM96Rl4fPEyPn/0hPfuAeHvZyoxdUML4btzF469/4mC&#10;RAFDAQFxHdc1bcG8RWuegaE28lTAULYdDPD+FAnACfDJvBYKtcv/q/r0orhob+G0uGMJOaclpyFh&#10;5urVh7h96ynu3/oCt688xsfHz2Nf+2Fsq9mF5oI2VGfUoTKtitMatBS2ore6Fwc7D+LsgTO4fZov&#10;Cpc/w7WPbuFo13E0ZzaiaGkecuako2p5CWpWisu5HKUExZx52YTKVNTn1+PCqSv4/LM/Uy7Zj85d&#10;gUQji6tWOx5SC2WDAaFWz8HtfxYMT57VBMFowfAKnwN5JmQ4wdoN2ViybCN27z2BW3d4/e5KSb8v&#10;0dW5F3PnJCEtowhnPrnC7x7h2tVbuHfjDh5fu41dDW1YJR6JMXrYKCmfTAQK2WEOAobiPtZYEdmR&#10;DQRDcSMTGLMJhpvsHTDP1BTe43Rh885oTCAYjCIMCBgajRuDeZGRyE1OxoZFCxHr6wufiRMx3d4O&#10;U/hbcOPv1mq8PswIiBOGDsVYguEsJwc05mWoSibXju/B+b09CgpFAoVS//hokwYK+4OhQGF3bja2&#10;EQo709PQsHGDshZWrlmFslUrUbJyGYqWLUH+ogXIJRBmEwizE+MJWHHISohFdkIMFYksQlR6dDAV&#10;iAx2KpnsELPZSeWxMyxOCH0GhluSV2igcBAw7E1bo4I8BMIExiplzF58BNIjApAa7o+NYT5Y22ct&#10;XEYwXO7rqaBwTZAv1gT7Y01IINZHhGJDVDiSY6KwOTYGKQlxasxk/sJ5KF66UKXeqVixGLWrlqFh&#10;zQo0rV2BhlVLUUtQFFdy7bL5qCIMyrGrFiYQ/uahZdVidKxbpsBQLIYSNS15FxtXzuNLlFRAIRwu&#10;nY2yfnBYMD8WmYTQDVFhmE9oneVoDzt9PegOH47hr0mC6jeUK1hyVr772tsY9voQBYYCfGItfPu1&#10;16E3fBQm2dgi2scHCUGB8HRxgcHoURjK+y3rvfPqEIweMoIwOPIZGEo+Qy0Yuo0chQCdsVhqbMgO&#10;2hzlVA3haiD8/UFZcH1KEmKXUaVmUsqMvwGRheS9o/oATlsXWNKXSE48VSuYACc59STXnSRPltq5&#10;Ml9oZoA8Yz0UmGpSqmihUCKiB0pSrJQRAsspSatSLMfjMpVmhVOB1NTxo1WgTDPBTQI1dvIZrHV3&#10;UkEtUsaugG1QFVDEgsk2SFoV+U7K7uWa6qp6v2WEWYFWqUhSZMPztOU5SVUSTsUKKuXrKjmVcneV&#10;XFdyBqrz4/7yTCZoxtyZ6ROMzVE10VbBpYwbFHeqQFSXpMsRC56zuUqyLdBUP8MF3aGe2EkolKCU&#10;bdF+yLYnqE14G9UCZAS/g/MjsXdOKNfzQlf4TAWDBxZGq7Q5e+aGKyuc5GPcPy8S22M1kd/r9Eei&#10;3msSDi2IxYkV83B0SSL2zo3CnjkR2CFjCONDlct8Z2QgWmdORYGdOfLseM8IwO2+U1VqnR5CZCXP&#10;oWHmJDXOUKx+ldMc1VjKLEJ0iZOFWqfWeyLqAtyxY2EEdhEKDyUlYh/bXOFur6ywYp3tILS2+k9T&#10;40YFYtt4Lq0hnmgMnEZwnaIBw9iQUEQFBiHC319ZDMNn+SNkpg/liwBPH0yfPA1Oto6YPHEKIiLj&#10;FBiK+oOhxmKoSV3jHxKFqdwuYe5CFBWXo6S0Ao1NLbh5+xZ+89vfKjAUa6ECQ8783d//Ez44eRrp&#10;WYXKWpiZU6xA76daDGVdsRhqwbChWcYWblHSAqKAoUgLhuJG3tK7E22tXSgtqURBfgn27z+Ev/37&#10;v9NYM/uCYqTSiQSf/PXf/CP2bdmD5cHxSLCZgvWO01FkPw3V1pNQbeXKNz+xGDqixpZvHlaOWDJG&#10;F/G6RiibtxjXDh3HLx89xtePHuKrh4/w9b1HOMzjJvH6LrVyQKqVHX+MtqixsEWdKd+E2KENhD6x&#10;IGqXDVR/0NNKlv9UMGyUfcv4QnZy/SUBJ03WNmi3kYAYa76dmmGVvgEW29phd2kZPr9xC4+lBN7D&#10;J8piKPWO5y5cjaDw2arcXXF5Ew4fP/PMyiaf5xOsm9q2KzAUl6I2j6GywvUB3n9WAnBawBTYlP2+&#10;NHE2NRD+/pD6byOgowXQi5fv49Kle7h+9RGe3P8Gnz/8BT6/8w0eXvkCN87exZVTN3GNAHj9zG1O&#10;b+HO+Qd4cuNz/Oze1/iK6//88S/xxZ2f4+qHt7C/9SDq0/gytKwAmXPTkTE7A1lzs5A+JwPZi/NQ&#10;n9WAozuP48GNz/DkCbe5+ZqVSvIAAP/0SURBVAhnVclBjetYwFA0EAIHkxbc/jcshmJRlso36Zml&#10;WLUmHQcPn8LTL/4CDx79AmfO3kRJcSNCQxOxbPlG7Np7BOcv3cT5Ty/j2qXr+JwvkB/vOYTM6ATM&#10;0TPGKh0DFBhJ/kJ2WoS80gFgKNMSPrcChkXmFi+AYSmf/TzCYaatrap4kmhoghkjx8DszWHQIRSM&#10;ogQMzSaMx5zwcCTNnQv/SZPhaGiISRYWmOnsDD9XN3jZOcCJ25qPHgudN9/E6NdegY+zPVoKsnH1&#10;+EHcOnEQl/ZrKpiI1VBcykcaq1VZvEP11TjSUIt9VRUKCtsz01Gzfi0qCIEFixcqiBKoWkvAWhUW&#10;rKarQ4OxMtCfQOZHEPMjiPkrC9yGsBBsighBSlQoUqM1FsNUKi1SwDAQufHBKGKHVTEvCrWL4zVg&#10;uGnFs/GFg4GhVBoRa2H9csLWgjgUSKRxJMGQ+90YRgAM0oKhB1YFzMLaELYlLBAbI0OxkRCWHBtJ&#10;GIxB2pwEZMybjcz5czidi8w5icjhfK5obgLBbTaKF8xR6Xaqli5A1WICoQLDBQoGxYJYs3i2mm9a&#10;uRBta5Zo4HDDUpWEWwuI9SsXoHY5oXL5PFQsJRxS4lIuWZSIvLlxSImPwhKCa9BEZ7iYGMFw1CiV&#10;kkgTPCIJzN/GCAk6evUtSGlDuf8yHTPkTVjr6mIWXwgWhIUhKSER8YRDV2srjHp7qAJDsTqOeI3P&#10;jrIaaqrmPAPDt0fAZcQI+I4ZgwUG+kgz50sMwVBTgmwA/P0BVZiZPJO2YkoZgVCSJg9Ukak+/2Zr&#10;pPLbSSJjgpPMi8oJdJLHTuaLCIRieeyvIgKeAOJAaS2HMl/M48i6MuZR1hdwrLK3Uvn4MiaMVdbE&#10;chcrVLiy/yDQFRAEBeCkaoimqodYNAmZ9nx5E3iVCh9WPCfOy/cCsVKFRM5F2qk5HwNIybkae0v2&#10;twRES2MUGk9AjiRz1hur1pF6v6UCuwY6yNYfq8rxSV5BicqW5N1ljuZolTQ4jhbIMNZRKWXEUllk&#10;Z0o4dMbWiFnYGeOPzoBpSLcYj+Vj30KJqwX2EfoOEv66gj1Q5sbzdGL7pzmgNWC6ckdXTXdC6UQb&#10;tEpuRoKXVHYR17kEkkiFlt2xodw+Gnviw7CDILifcHiYLy17+SK3l9+9Ny8OR/hi1+Y5Bdlmuigk&#10;CDdMdVJBQOIyP8b1j/D3K+7xnVGaMZoVk2yRQ9iV8aQ9QZ7YmxiK3XPCsXtRJHrnhmDv4miNddHB&#10;FCtHvqnGi3YHeaCdL3NNPlNUuiAZg9kSPENZENtDPDRgGB8RgZhQwmFAIKL8AxHpF4gwwmEw4dBn&#10;uhc83WfAzckNk9ymIDQsGrMXLsccSguGAoXaiGSBQ//QKHjMCiQkyCDyEqWeLVvx9c/FTasZWyj/&#10;JBmMRP7++S//Ett37MXGzVnYnJb7zFr4U8YYyrpaKNS6kgUGBQL7g6HWatjetV1BoVgLe7fuQkN9&#10;ixpfWFVZh2vXbuI33/4W3+M7fN/XTgWG3/6Az598o6KRE6f4Yr7VRGQ4exIAJ6LSzIVvfS6os9ZU&#10;Pam2ceHbkAOWEwxX2ThhT1o2vvzwDB6fOYcPd+/Bqb378PmFq7i0az9K4uZimYkN0s1s+NBbo1ry&#10;GJpYoZ4dmnZcYX+YGwiEWvUHvf7rDoTC/vvS6g+CIb8TMGxlx1lvY803PT5YRsZYOckdhxua8fnt&#10;+7h37wHuP5EI44c48eEF5BbWqHGEs/yj4BMQjai4RVixOhUbU/IVNK5LzlFuRK17WSyJAnF/COB+&#10;sghtYsUTWLty7dH/z95fxud1Xen/cNCJY2bLFjOzJVnMjJaZmVG2mJnRMjMzMzMzB9vOdKgdnmnT&#10;hno919q3jiIrcprMbzr/vnj8yZVz7sOo/T1r7bWW0tXrj1V/QJneXuIO/qkScFXu55Y+cypCmsAj&#10;+714+T4ucnu3bz7D4/uf4vb1Z7h19Qn1FPduvsCTB58qaHx09yUe3HmBhxKkw/O+c+MR7t96juf3&#10;P8eLu58THu/jyKbj2FK7DdWpdShdWIGKlGrUpjdgU/UOnD9wBY+5jxcEq9u3CYUSgXxVYPV7KBTL&#10;4Zkrt3Fa1AEQavoe3P6yYKhdK7GyChxqfQyv3HiM+sYNmD4zBYXF9Vi3YQ/WUBlZ5UhMnICw8GFY&#10;kpKD/fuP49TZyzh37jIuX7iKjx+LhfUCymfMxXhzG0zlx1eWIeHPUFJ/iIWwPRjKbzbCCgzFndwC&#10;hiaUAkMLpFlZY56VDYYNNsCQrj0xiFDQh1DYo8ViKGAYFxSEcfw76efgAEf9wfC0sECQkxNCHZ0R&#10;aGuHIcYmsBswEPoffIT+776DMBd7rCrIwd2j+/HwxAF+HG7FuQ2rcGJlIw7UEQqrSqky7K4sw7aS&#10;QqzLyUL94oUomDIJSySCNiISU0NCMCEgAGN8fTHcyxMJ7u5IHDIE8S4uiHVyRCzBNN7BEcPcXDDS&#10;0w1jvT0xJcAHM0P8MTssAPPD/bGA4LYkJgipCaHITo5C0eg4VIxPUmDYOGMsVi+YqgJNOgLDdUtn&#10;q/JzAoZ1BK2KCcORPzwOmUlRSEuMIIQKkAZgRpgvwdAXMwlcswipEj09NTQQk4L9MdbPG2P9fTAh&#10;yA8TQ/i3MygQ4wIDOC+Q5xekNDnIH9OCAgiWQVgUE4HM5ETkjUpGwZjhKBo7AlWTx6By4ijufySq&#10;J49W1sumWRPVcQkQamAoQTXSD7KO4FjNc6ucPhoV00ehbCoBcfIo5I8fgdRRSZgeHYZYd2e4EaqM&#10;e/dC7/feQ3fe717vfaCCRnq80wnd3n5fAaGo+7tvY1D3rnAmzIW5uWFEcDAmxsVgTHQEQnlf9AiX&#10;ksrow7fex0dvST9DcSV/pJKja2Bo0qU77Lv0gH/P3hg9SA+L+bc038IM5RamHQLgm1TaHgwJha1q&#10;AcVWYCSUCRyVEK6kuoXUzBXJuNTI1aaVCDAS7AQmxfqYbzgIBYQ96cvYkcSNXSLWRI4Xc7/izpah&#10;VPIo5jwJlpF5BcYCdYNVaTuBMkkQLbnyBE4lobJAqdT2FUumDgT5nvJYVJ1hmU9J5LaqNyzjVImc&#10;DyGxVMCWIKryQAqQ8ncJ9yXpf6Tcm0R7V3L7skwxp0sVkjzuW5Qv14MgWuVkrSySmQb9FZRKsuh8&#10;qX1srocVBKat0q+RoJVnY4j5A7ui2NEUB0bF4sCYeJUuJtW4L5YaEn4lmIegmWOpr8rwaeX2xAqq&#10;1WGW/p0SDSz9Lgslklzc+g7mqBnqguUBnqpvplQ2WeEzBKt8PQjMpvy71l+Bs5TAq3a1wUo/d2zi&#10;O72WH2H1Q51UuT8pK9jg7awAN4f7a/JzJXyGEzrDVX7HhghvrE0MxtrYQBXlPbd3Z7Xs+gg/bIwJ&#10;xLooP0gpwrUxAVgXF6SskJJ2R4HhyMREjEhI0NVLjorBMCoxIhqxBEQ/Tx9lMXR1doML5R8UpmBQ&#10;wFAikcV9LFAokCh9DhNHjkNU/HBCQQymzJijElvnFxTj6LET+M0//xZff0fsouSfDL8jGH7y6S+U&#10;a1dcyJk5xQr0RJrFUABRAFCT/BY3sozLMiIJPhEolKCTtq5kDQjbqnnFOgWH0s+wtKQSOdkFWLli&#10;LT7++DN8ha95jF+ppIUqj+GfgD/84TvcvHwPS6fMx0gC4Xh9OyyROsjGjiilKswclSu50tyeL5wd&#10;XwYbzOw9CNnuvrjIY3uxcy/2llYge8JELE4ajh3Flbi1fis2z1yIRVwnnQ1bqUQjEw5rKRUx3Ab8&#10;NLWHuv+J2m9TRS9rYkOpcyFrcGiBZjup42yBCmqZoQGmsZHNSUzGxV178erRUzx6/AwPnonLWOcu&#10;Fovd+s37sGBJDsKih8PTNxx2TvywGBKowHDl2h3KxSz9C2X5nxJ00tZy92MSMBQovE0Au0UAu/fg&#10;Ezx59kv1++bt57h240krJMrw8tWHCuraA6O2jASZnDpDaKIk6ESr4SzHdP4aj/uKrq6zrirKbdwm&#10;5F2/+gibNu5HVeUqNC/fgkMHzyqL4rOnPF+C4GWue+fOMzV+/tx1XL54D3cIkk8ffIFXj3+FZ3c+&#10;xaNrz3H+4DUc2XqGwxu4fvIB7p5/ho8f/gqf8Hzu3n5G4H2AMy3wJelgJPG2iqSWJNdS/eRSx67k&#10;9uDWkWQ55Z6+wutKqcTZnC4AKXWQ2y+vSYPMthJrYVvJfZKAJAk+2s9rs3BJLsIjhyMqZhSCCYNe&#10;PhHw84/G9GmLsHHDLty69Qi37j7GnbuPcOPabTy5+wT3eX6rc4sw1c0LUwxMkWthx0ZEIvotvo9E&#10;blGxuIzNpQyVWDdaopH5fkly6xzCZDbBMJVQOJPT4gYMgutHPTDo3U7oS3VvAcPeH3bCUEcHjIyI&#10;gK+tLewH6mEo3xN/AqEvYTSE00LtHeDDjyv7/gNg2rUrxhF49jc34PGJw3hwdC8ub1uHk6uacKhB&#10;aiVXYF9NOXaWl2BzYR7WZmegZsE8ZI4dTbgKI+ANRbKbO0Z4eGCktxdinZ0QZmuDMAc7BNtaI9jS&#10;AoEW5gg0N0MgYTeMvyOsLRFtZ41EZweM8nDBBDYwU/08FBwKGC6NCyHQhSN/RDRKCYdVE5PRMH0M&#10;Vs+f0upK3iI5DbMWYkumJMWW2sSzsWLBNDSIFY5gJRbDolGJqo9hWkIEFsWGYJ70MSQYTgkmkEYK&#10;yPpgjI8XElwdEcHjCeK19yGk+JmZIpx/S8J5HeVcEgi3Ca4uSCLUJg9xxYghBC4BXGq8F4/ddyjm&#10;hgRiaWwkcpJjVd9GsRjqNLJV9TNGo2HmWCXlTiY01lE1M6XP4lhUTCMYTh6h3Mr546VEXjJmET5j&#10;hzjDiyAjaYUGdO6MPu++i97vvo++73dGf6r3Ozow7Pb2WxjcpQvsDQbBi9fZ19oK/lQ4wXJEWDBi&#10;/fxgwQ+FD9+WyjhvowvBsPvbH6L3+4RDAqH0YRzQpSuMu/WCA6HQv1dvDBswAHP5tzSb16bMis8s&#10;Yap9ZHKFuJp53crMTFBlZc6hzn1cZKSPIgJXvuFgBWQ1DtZo4rUuJUDlGw0mUPFZJ6SVmAjgDVSA&#10;VSFWNYEqwpLAmEgCX763HMp0QhEBKlt/gHJJi0VQLIHKncx5EhUtFkLlqhZws2pxK7dYEGUZsRSW&#10;28j7xn1xuiifoCdgJC5g6esoAFbG6VI/WABR8u8JGIrKbbgNTq+1s0CNrTlBkMdKsCvnMlUCejyu&#10;Sl6DSp6bGhJiS3nOxQYDUcahLFNDIJVhBedV8PqU81rJNqSqhw5C5fg19zmBTaypAooCkYQ1WS7X&#10;TI8QZ4hqNxss93FBhbMlMk36I5/gt4mguD7MB4WERaknLXWVxbWtLJ1i8RTA5LkWqO3qzk/Au4hA&#10;m2s0CHn8XUgAlr6YRTzHei8X1Hs6I4uwK5VPxPKaPXgAcvUHqmORfqgVNrx/LW5/Ka+Xrt8XGQZ9&#10;lQteSuRJZRSpciLXtpTQV+fhoAJ7yj3tUCFl/1pyH0pVlnT9Pupe1HGdVf4eWB0yFKulX2WUP7bx&#10;78PO4VEqB6POYhgfj+S4WAyLESiMRlJktALDaIJhwFA/eHt4Y4jrELi7e8IvMExZCCXBdfLoiQoS&#10;NcuhNi4JrsOiEzFt5jykpmWpBNfXrt/Ef//uvxUQ6py0uhrJX/7ha9y4dQ+lZdVYsDhdBZ1oruG2&#10;rmQNAjUrolgMtWmyvIBhVW2zDgzr/xwYSn3kdWhsWoX8vGIVeLJzx178/T/8BkRVfEM4/BOHX38l&#10;QSjAv/7L73Fo11HMiBuLkVbumDLICulG9iikSo15AwiGFQTDCgFDMzs+dDaEPWuUewfh0Pxl2L80&#10;AyWJwzHD3QOTHNxQNWoiDizLxqqksUg3s0GOPl8UIzPUsCGrpurY2LQHOFFHoPdz1X6bbcFQgk7a&#10;gmE9YbDJxpovmzlfWCssNjLEdGsbNM5fiAfnL+Lpw6e4dZ8N9kM23A9fqdyE4iIW8Dt8/BJWrNmu&#10;LIUz5ixDSlqhgkKxDEofM7Ea/WiN5DZqD4Bv1IU7CvSuEwAF5A4cOofDRy7gAiFPIohVPzZKGwo4&#10;3hFovPWMz+djBYoSUCJweYnbUdZCAp9sUyDxTAscfm891B2fzJf17hBGT564ipTUIowaOwuz5qXz&#10;eduCA4fP4yJBUnINSvWUqze5fYLdWYKTHNt17u/uHcLyPUIh9fD2x7h/4yXOHb2Jo3svYu/Wkzi+&#10;/woe3/kEL55+gevXH+K8WAYJY+JK1vIuqhyG/K3A8A2g9iZpcKdBoaa2QCnLvQkM229PU3swlOsm&#10;fT/FWizXu3nlVoyfOBdBIQnw8A5DSHgSps1YjOWN6wnON/D06ae8V89x956UILzL6/MEj28/wl6+&#10;v4siYjDZxAoZZrZs3Cjj16FQUtYU8ZkuIkC1giFBMJ8AJ2AoVU+yzK2x1MoOU/g7up8enDv3wIC3&#10;3ke/dzqhJ+FAyuB1fe8d2PLZj/H1xVArK9j07Q8PUzNCjjMiHRwwjO/1ME8vRDm6YKixCZz698Os&#10;+DicXL8aT04cwZ0DO3F2wwocW16noHB3RTF2lhVic0EuVqUvQ9Xc2QSWUZgVHoZxhMJRHu4Y6+PD&#10;7Q4hXNnB29gYzv37w7ZPT6oXHPv24e9+cOU013594dy3N1z69MaQgf3gz4Ywgo10rJ0lRrk5Yhrh&#10;cG6IRCb7IoUQl5UYhqKRuj6GbcFQJbuWiijZi5Q2ExLFlayBoUBY2TiC4cgEZA2LxrL4MCyI1vUx&#10;nBbqg4mBXhjt7UHQc0aciwNCCDM+xgY8dkO4D+J1JYB5GhnAy8QYHoaG8DTQhzevaYCpCUIJXJH8&#10;OxNrL3kZHTDcxQmjXJ0xzsMNU308sSDED6nRIfwgjULBiDgUj05A6dgkBaoSdFI3fZSSgGHDDOlr&#10;SM0ar+CwavpoVBIOJRhF0uFkj03GnLgIJHi6wocgYzmwDwZ8+AH6v9eJeh8DO3WG3gedMfD9ToTD&#10;dzDg/fdgzWvsReAKIpgHEMy9CW7+NhaI9fbkM+EDa56LJD3XgeGH6PE2wfKDj9C3FQx7KDC079Eb&#10;PgTDRH48zDIwRCafy1I+T5Ka5gdgyP2JFVCshBUWhDheu0Le23S9vsjU76+G2QZ6qrRao7sTsgwG&#10;KKAQQNOsdQInyhInUcqEH4EgqbmsXLQEwgLCURlhTJYpJIRkG+opGJRt1rnY6+BO4K8NAIqkD2KB&#10;DDmtjCBYQsjMJ4yp6eJS5rj0P5R1csSda6GvSscJQAnMqP0JmBGGdCBlrFRpx3aGEFRJYKoU8OQx&#10;iSWwgtus4jWppmraqEqslIS/UgJXCa9FiQJELs9pIoFHgURZV6yjsj1lhRQQ5ngxt10o1kfOkzrB&#10;Mk+Wkaog2SaEMwJiqS2vgY0xcs0JkeaDec5GyDYegGWDeiKTcFbM8yknVGqSrgG67gHcL6+HqJL7&#10;r+C7IJbLIp6LXBdxwUt/zDpXe15ve97Lger+igW5lO9MBT8IBIiruWw1r69sU6y/eYZyn3nvJWiI&#10;xynXqsbRClX2Fgpwi8wJubzfcp3lmhc68N458+PD0UJFn6v+pdxOGa93Oa93mS2fQcJkOeG3yt2W&#10;UOmIRi9nHRgmxcYgMYYwGC1QGIXE8CgkUFEhYQjyDYSftx88+YfPy8sH/kHhKtBkxNjJGE4JCOos&#10;h7pE1/Jb5gdFxGLC5BnIyMzF5i3b8fLVJ/jq668UEMo/gUPRP//Lf2D/gSNYmpqp3MhaNLLAngaG&#10;msVQg0KxFmpgKMuJxJX8c8FQVFhQqnTl8g18+eUfdUExBMNv//QtvvnmO4hH+Vdf/AOaK1ZgtE80&#10;Rpk5Y56+DV88R5QY8+UxdeBD5ahUbsZxE9K7pRMfKFeUu/mgNigSeV7+mG1ug8kGpphqaIVMd3/U&#10;Rw5DjU8ocoytkD+IX0BGfADYqFSyEahho9Me4EQdgd7PVfttvhkMubwl92lJYOVQansu4h/xeUPc&#10;sbeyGp89eIx79x7i8u17uEhduHFfWf8kylhLVSMWwZNnbyhIFCAQK9Hj579UAKn1LdTgTwsU6Ugd&#10;QmAHkuCQmwRA0Z49J1Ba2oiiojpUVa1Ec/NmbN68H3v3nsQRwuLJk1dx5coDFTxyV4JHHn2Gx48/&#10;x8OHn+KBACMhTyx9FwiHSucIiOc5FIsidU7UcnwCOLfFQnnvFfbtPYWpM5YiMHw4ho2ZifKaNdjO&#10;fR4nVJ6X8716HxcIdsoSR+CSYxYIlX3duP4Et24+x51bBMzjV7Fx7T7kZlZhxpQUZKdV4fiRyzzO&#10;T3D1hkRxi+VSpwsEQpGKShbrXovFsCOAe5N0EPe9lbGtlbC92q6nqaPlRB2BoUi6DzzgNRcr7qYt&#10;B/jeV6mPh5LK5di55yhuXn+Ep08+VWB45w6h8Bav0bXbuHf3MZ4/foFLR46jYNJUjCfYzRvMP4Sm&#10;ViiWfoZ8pjUV8wNLYLCIjau4uCTYpC0Y5nPdLAsbLLa0xUQTS4T30YPdh93Q76130E/cyYQEqWIi&#10;bkLpixbo7AJvAowtgcxF3wDRLi4YRZCbEhyMaWHh/Pvgh0h7BwQSdDInTcTVnVvxlGB4becmHFtR&#10;iyMN1dhdXoSthTnYmJuBlctSUEMozJ8wFgv5N3iSny/GeAwhGA5BmKUVPAfrw7FfPzhyf6Zdu6DX&#10;22+hz9tvYzAhxOTDzjD/qAssP/wIg999V00z7fQeHHp0gVu/XnDv1xPRbHhGuzkQrtww098D84J9&#10;CFhByBsWodzJCgwXTFVgKCXythMId+QuURLL4ca0earKiQ4MR6BkTKJyJUsfwyUCheF+mBXqi8mB&#10;nhjr644kd2fEOtkj3M4K3myYhwzWg8uAfrDs1gUG778Pfcqoc2cYizp1ghmHVl268Zh7wqVXL3gM&#10;GIAAwmIk/97E29gg2ckBY91dMMXTGbN9h2BBkDeWRgYiOyGcxxGDolFxKJ+QhKrJwxUg1s8Yg6aZ&#10;49E0awIa50xAw5zxqJst1sMxqOD8kkmjkDt+BBYkxWCErycCHaxhNbA3BnzwHgZ9+CEMeDxGPB6T&#10;rt2V69eoy0ew7N0DnqbGiHB1Iky68WPAjvCvT7gdBH+eZ6SXB2z09dGlDRj2fLcL+vC+CBTq4LAH&#10;jLoR6nv0wdBefZDQbyBmGBghg89msZVlh2BYTrhT7mNx1/Ja5g4aoCyEYnHKJZykGQ1AhtFA1Lg7&#10;oGmoKzIIhst4LjnSF68F0ARcUgf1xuL+3bCoTxfO76kqY4gbNVWvF3JNB6HR0wnlDubIkgTJg/qp&#10;aOa1Ad5Y4z8UpXYWqHCwQoW9Fco4LgEnEmgi0cg55gYq+rmWz1fdECcUE1CKCXWFfOaqCDvLvd3V&#10;vBIHAouTOfLtjHURxnaEEHs5bwEjghh/S/R0rri9CTS1ztYKEMt4HGLZVMBFiBKJxbCKsFfNoYrm&#10;NtUBo+SCLOe1KdYfiCICVimvgVgKlcVQLI4cKpczr4m4mGVbyv1MCG7rem6dJxY/s0Gqb2MxobaM&#10;QFsqx8rrXmCqR4gjmBkKmA0iTHKbBEpNciwCo9W8bzW8fwKw1WYERBM5RkIhj18sxEU8JnHbi/u9&#10;0pZ/jwwIqJxfZyXtL9tm/g0R8FUQ3GIFLZPjpYrEskiIFzd5Ja+T1Eius7fk/vns8HzkmAoEIk30&#10;VEqiPJ6DXGOxyNbwHspxynkWi8XUcCByjfXUsmKNlGAdgUcFhvHRUd8rMpKKQlxEFKIJhmGBYQjw&#10;CyIYDoWXty8CgyMQGZes8hgKGEopvETCoCS9FleygGFYTCK8/EM5byyysvNx5OgJ/Prv/1H1L5SA&#10;EwHCbwheUlXk8y/+BlKObsHCpViWnqeAT4BQJOCngWFbKMzJL1PjGkCKdVH6F/5cMJRhQX4Jqqvq&#10;8ezpK11Ca3wrzmTdcfJAv/7jn/D03ksUpRQg2TUYEy3ckGbqzIfUmTeacGhOCLRwVJKax8Umtqi1&#10;cecD7cIvCxssNbLCYhPKwJzjFlzXFlmWriiyG8IXbgjh0hIlg/RRZcSHiQ+PPMzVZh3nLOwI9H6u&#10;2m/zz4FhPcGwmsMia0ssYMOaERqKM+s34Ytnr3DzNiHn1h1cunMf1+8/U1AoVkABP7EIijRA1NLY&#10;yLCjPoX/W2B469YzBXq7dx9HdnY5CgpqUF6+XEFiYWEt8ggg+fnVKClpwKpV27Bhwx7s3HkUBw+e&#10;xfHjl3GWAHft2iPcv0+IJSgqYHz0OSS45DYl0Hn16iPlahaLolgSLxPs7t15iSdc7ugRibbNQWzy&#10;NEycnoKymrXYsO0IDnLbl7nuDcLjpRuPCV+6Si3K0icS4Lx0T1krr918hsPcTmPDJkyfuhRhwcMx&#10;Yew8bNl8QJUclMohF69K0u87yo0s659r6WMosCn9C09d6dhtLH0S20sgta2lUH7L9LZWQ1n3e9j7&#10;4Xa1ee3VERjKvZKPAnH3S2WTh7zON3jfrt58jOt3n+L+o4/xTNIc8Vxv335MgCf4XrpBXSfI3+V1&#10;foFbFy+jclEKxljaYGIvqfnJxsbYQlU5UZVO+GwLGBaYs7HiH1fVf+o1MLTmPBtkUgsJh+O4frCA&#10;4Qfd0Zcw2Ovt99iod0a39ySVyVts3DtjqLUNQpycMYQfcQ4D9JT7WFKxzImOxPz4WEzlu5Hk5oZk&#10;Tw/UL03B/UP78fjIQVzctBaHG2twqK4SO0rysT47DStTFxMKZ6F4yiRkjhqOWWEhGObshGD+HfAa&#10;0B+GPAYjgpRt794IsLaGt4UZDHkMvQiGAykDQqAJYcaUgDiQUDKQ0Gj+0Qdw698Xbn17weaj9xHI&#10;RnIYG4wJBKvpbKjnBHlhSbgvsuJDVACKBoaSrmYHoXAngXBX/lKl7TmLsTljgQo+kX57lROHE8Ti&#10;kZMUjRRC4XxC4cwQb0wjFI73dcPIoS5IIBhGOtoiwMIUboP6w11fjxoE+wF9CVkfojePuxev5UBe&#10;Wz1q0FvvUm8p6VMGnG/Gc3bs1h0+gwYikg1kspMjJhAwpnk5YxbhcH7gUKRE+CMjLoTHEoniMbGt&#10;cChWw6aZ47B89ngsnzsRTVQjVU9ArOa5lk8Zw48JKTmYgPEh/ghztYOdXm9C4bsw7koI7NUb1n37&#10;wr7fAN7fgXDUG6CsnJHODhjh54XRAT6IdXGAt+FguAzsCw827OFuLgoMu/M50cCw13stQNi1R6s7&#10;WZ/j1t17w6tnb8QTDKcZGCPVzJIg1bHFUIBQrIZiQcofzMabYFhtb42dSVHYFBeK5VL71tsV6yMC&#10;sSU2FOVO/MAhGC7s212lkqnmuVW52CgYk9JnOWZ6BDYbNPu5K/fj/F6dVR+4jbyWKwj1Uqt3Yf/u&#10;yDbVx5pAb1XPV3IilhAIS/kMldhboIAQkkNokLyFi6SM2uC+qHK3RyPXL7A1U8Aq+Q2rPRyxnPeq&#10;xt0RFe52qPRyQI6tEdu/firZdrWbrQpEKSGgym/JqShBH2KxWsGPmEqZxvllNuJyNkMlwUfgp0qs&#10;Z7w2AkkCYJX83cjzXu3hjJVujqizlVr+cu1kHoFRQIkgLX0P24KfAGERgaiYgCXblOXaqpznUMZz&#10;KacqrYxRQZVZEiDluhJ+ywlZhQQpASvZvtb/UduHqPU4xeVtbEgR4gh+Wv/QEk4rpko4XsX2VaCw&#10;guM1bPtrTAiUVC23IVJwqbYjbMBj5LgAr2YNlf3V8jkRgNQk09S5S7CRctnLNTEheJqpNr2Oywtr&#10;lAlEy7I81yKBcwFmwuUPwDAhKgqJ0TEcxiA6NBxRoZEIDAiG+xAPeHh6I4i/xSI4bPREVTNZQDBu&#10;2GgFiGI5FPdyeEwSPH35h27EGBQVl+Pa9Vv4z//6nbLGiftYwFD6Gv7xm69x89Y9tcy8+UtUNLIG&#10;hgKFmpVQk8wTKMzKLVG/NSgUN3JFddPPAsPlzWtQXdOoopHXrd2EX/7i1/jqq++IhF+p4BMVMS1u&#10;5N/+F04dPof54+Yi2toLUyzc+QK4oc7chRfUCSUChZYydOBFtUMRYbDa0pk32gHZgy2xTM8UmQTG&#10;InMHkr4NHyg75BvbIc/QBiVG1rzhVqjU55eCeij4AJrx5vNmtwc4UUeg93PVfps/CoZ8iBr5hSGR&#10;Xxl8KOeLS3n0aFzfux+fPmGj/eAxLhIKrz18gtuPdK5kgUCRBonSn0wgQGBQxmUoEChwIND3Y0Co&#10;qS38/agIHWIFFKg7dOgcKiqasWnTPmXxO3PmBvbtO4V163Zh+fJNaGraqOYXF9crWMzNrVTDsrIm&#10;NDZuwPr1u1uB8eTxK7h17Qnu33qBR/c/xaO2VkWC3PXrj3Hn9nO8fP43BMhn2LT1KCrrN6OqYTNq&#10;l29FXfN2bN55nND2AHcIj1cIQWcJxlLRpRUML99VKXG067Rr70mUla/A1GlLEBM7HpMmLMAmguGj&#10;pwLXzxUAChiqMnNiLRQ4lO0Q6C7cfICLtx9CEl+31+Vbj/6srt55onTpJgH+OgG+BRIF9I6fk1J7&#10;/29gKPdUzlNyQ0qAkHLt85ref/wJbt7nsyP1lK/xuZJKLtz2+fPXeW8FgG/g8pWbeHDvCR7cvIM1&#10;xaWY4T4UEwiGmQZm/CNr2QEYitvmh2CYTzDM4wdbOofzqbGGFgjtOxiOXXpjwNudWsCwC3p2+hBd&#10;CCxdCV8O+gYEATeE2DvCSW8QAcgCk/x8MJ9/N1XACP92jvTywtSwUGwuKsKTY0dwb/9enF23SrmR&#10;D9dXKTBcl5WKpiXzUTZ9KrJGj1TRxKOHuBPkDODUtQssCRlmH3wA+9594Md9jA4OwqgQfpybmmDw&#10;B50w6P13offuO8pKaPju+xjE4zPt3Em5Z+MIMeE2FvDo1xtD+/VCLBvzsWw0pw51w5wATywkzKXH&#10;BKB0TLwKPlnTAoa7CIW7CYR7i9KwpzAVO/NSsDVrkUpXI2AogScFI2KQGR+BRREBmBNMKAzwwCRC&#10;wZihzhjm7oAIgosfr/cQAqEzwcnX3BTxnkOQ7O+HEEcHGH70EXoTAGVo+EFnGLz3AfTfEUB8B3oC&#10;h+8Q0Hjupm+/o66BI6+Fd/9+SOI5jHOyJhy6YLavBxYGEw4JpukxwchLjiAc6iyHNVNHqHNqmjVe&#10;5Tdsmic1ogmHKlp5HCqnjkMR4TBtdDKmRYUi1tMFDoQmfUK0Za9e6p66DDaAp6EpvE3N4GtmhhAb&#10;ayR7exAkAzAm0AcJvJY+RoPhqtcXXmyggwmuUuVGEptLPe2ub0mamm7o1+V7MBRIHNy1O6y694JH&#10;zz6IIRhOIRgu5bNYYGnFRrtjMKwkMEjfwhy9foQIA2wM9MWRKaOxc0wCNiZIebRw7BqdgH1jkrAy&#10;xAdLDPpiVs/OKOO12hwTgl3DIrEhKgCrQ70Jj8EqCfTBcYmoG+qEOb0JhjZG2DsyFruTo1BH8M4W&#10;K6CNKTZGBmEDgbPInu8Lf8v0TEJDngRCSAJr3usMAmcq4aiB938Nn4cSTk8x6o9UUz2Uutmh1NUW&#10;RQ4WqPbWRbxm2xlhzoCuqBxii0Y/VxWokW/L83S2QpmLFWp5TBIMsdLfA8V23KcxYdh0kLJgiaVO&#10;4FDgq9RYX/UpLBg8QIFbk6s91vt5YLWXK2oIsdKXT1ylKmCFIKSikwm7qq8igUfAT6BJxsvZ1sq4&#10;gKLAo0iNc5/lPOdKbl+sa2WEYZG4dmW6Zh0s5TXRuajFCigg9r1qxHIqkMn9KMtmi7Wz3JjzCYTl&#10;bO8VIBrJfEKk9CU1IQQaG6NOvIZcrp73vo6q5XJiNBLVcjnhBLGa1goE8tkRa2QFr0uNTOOzU8P9&#10;VKl+mARROU8ej5ynQKSsW8v5sl2BTXFxKzc9j1fBtCzL9V4DwwTNnRwTy2EcYsIiEBURjaDAELi5&#10;ecBtiCdCwqNVH0MBQA0MYxKHK2th8qjxnDZJ/Q4ICscYjtfWNeDpsxf4RhICtvknaWr+8/df4ujx&#10;M1iyNAOz5i5SgSdiCWwPhJoEDMXVLMvJby1IRQNDSWytwPBHg090lsKm5avZ8FarVDWHDh7Dv/3r&#10;f6rjEmwlEuKr777Bl3/8Fl989mtsbN6EiWHJCB9kjRkmjii0cEU9VWnmiDILe0qshgKGfBkIhiKZ&#10;JtbEXBN+HREUq61cUEkQLDeSEl7WKNbnl9ggU94gK1QbEQT5cNTyJsuNqeEf1PYAJ+oI9H6u2m/z&#10;x8CwkWC43NZSdX5ePHgQZllZomn2bNw/eQqvnr7CgyevcPXeY9x8rAsmkXJ4yipIQNSg8OqNJ98H&#10;frRYCSWyV0EfwUiBYRtQ7Eg/AMA3SIJPBNLEyifWv9raNdi//7SCuCc8tieSU/EeAZbHIzp9+vpr&#10;sChAWFm5QrmfxdqYmlqIjIwSBYxrVmzDji2HcOLIJQLLw1aL4kOxjN59qcDw1cu/VXD48uN/5Hm/&#10;wKGjV1BZsw5LlhXxY6cZhwmYt+99ymsjFj+CkUCyWAoJdlIqTgfOj3idHmAfwbahaRMKiuqRk1eN&#10;+vqNOHXqOp6/+hXB+ymOnbrMa3ObMEl4unpP6TJh6grB7gbhSkD93lPC1pNPlO616Cah8sa9Z7hO&#10;3birk4zfuv+CYP8Ctx5w+JDQz/Vl+pXbhH8CpQaGx85eVSDYkdoCoaaOwFCzGsrzcEnc9QLJnCaQ&#10;21pTmeueEwg9fQlnz1/lvb3Oc73Ja3WD1/sRnvFjZPfK1QSEGEwaaIg0gl2JuTXfLR0cChgqEOQz&#10;Xcj3SvUx5G8JPNHAMNvEAssIk3MJiGOMLBE6wBjOPfpD770PW8DwI/Tq3BldCV8fEL4Me/RAqLML&#10;Yjw94cqPOR+CwwQ/bwV2qcnDMD82GuN9fDEvLhZ7qivx7MQx3N6zE6fXrMDJFQ3KlbyztIBguAwN&#10;i+aieOoErpeAqYH+SHKwR7ChAYIMBiGMf+j9+Yc9glAS6+KMSQTNSeEhCCDwmXUVoHob/QlSfamB&#10;lIChVbcuCLOzweSQQIzx9kI4G5AhPbsiko3iaGdO93DGbDagCwK9kBrlj5LRccpiKGXxBAx3EwT3&#10;FCzDvuJ0BYdiNdyWvRjrCIbimq2YkIyC4TFIjw/HglBfzArywmR/d0zwdcUoL0ckEASCLAlUbKDc&#10;B/eHh4Ee4tycMDM+BkvHjcHEyHDY9eujA0OxdBKcpB61uJQN33sfRm+9C7tu3TGkf3/YdP4Q+m+/&#10;xWlvwUJS/+j1Qpy5PsYTPmYMdcW8QA8sIuwsiwxAjuozGYOy8YmomTxCnVOjWA0Jg03zxis4FDCs&#10;mzkeVdPGonTKWGSNTcbsmDACnztcDAbAmFBt17c3PIz0MVRyWfJvX4i1FUJ5/aMJ2mP9vXkPAjG2&#10;BQz9eI5DeI4+bJgDHe0VGPYiyAsYSpLsPp26o1/n7hhAMBQo7MNnSK9rV1h27wk3gmFEvwGYZGCE&#10;xXwWc6VuMv/el0ggigJEHSSKtVDAUIJIMgnZEhyyJz4KzWG+qJCACAJXc7gv1seHYOvwKKwn+C0l&#10;SM3q3xV1fm44OH44doyIVlGmUld3H4Fwr6Q5GRWL+gA3zOrXGTn2xjg4KRlHp47C7hFxaOY9bfL3&#10;xIFxwwiQyep3mZstMi0MsNS4v4K/TbEh2Dd2GNbEBKmydzsIm4emjMKqSH+kWRkgx8FMVe+oIOhJ&#10;ibzV0QEqJ2ChK98zvW5oCHRTFUyKnfm+ulig3N0aJW7WqOf0rcMiCI1u3N8gVdNZajanDOiBLIP+&#10;yDUaiKxBfZHan9N7fYSF3T5Aln4/ZVVsIIiK+zldrzcW9PgQC3t0RtqAnsjV7498Iz3k8h4XcljC&#10;d0H6LorbtYHwXGtvofrt5XO53MH9kMft5XNZsRhWCSSJ9VGBoCGqCciadXClhyM28TrVipucwCjW&#10;OInUlvQ/GiBKAI1YF3UWTIIfIbWK97jcyABlhMFKvp8i6U9YxmkaGNaZmqKRz189PwIb+CyIwaiW&#10;kChSYMhpOkuiCer5fIjlT8CwhvzQZGGmVMftVBH4yg0JrkaDlGVQubcJgrKNOg4beCx13Ib8Vuvz&#10;Wa7jMybAWcnjUWA4LCa+VUmxcQTDBCRSMZExiImKR6B/CDyGeGPoUH+E8g9x4sgxGD9lhtKIsRMJ&#10;hGMxYgyhcCw1ehxi4hIQEhqOyVOmYNeeXfjNb3+Db7/TWQolHvnr73TDv/3Hf8H6zTuxaGk2lmXk&#10;KyDU3MMiGW/rPhZp/QuLSuu4TD2hsBHlVcvZAAsUriYUrkF94zpCoaSr2UAQ3IDlAocEQbES6voW&#10;rkVd/XKkZ+So5NuPHj/F19/ojk96PoqL+3fffoffcdrtWw9RsDADox29MbKvGdLNnPn1MgTVFs6o&#10;IOjVmPGhNLFBiSGB0MiWDyQbIILg1ugkrPIPRZ65HTIHm/EhsCMEUua2XMdKV6nBgA8cH4Qajkvg&#10;iUjqGddR7QFO1BHoiWSe5DnU1HZZbd0fS1fTNsG1CjrhH6sGDpfLA2phzpfOFvP5ME+xtcbylBTc&#10;u3Aen776DI+ffYanH/8aN++8woFDl7Bx8yHsOXge1+9+jAdPf4mHT36Jx09+hZcvfo1nT39FQHyh&#10;gOj8VbFCEQYkGIPSUpp0JKmP3BEsdqQLBEwJzLh16wmh7ypqalZi48bduMp9PXhAkKVk3s2bj1VU&#10;8E0C1o3bT5SF6tpNgVhCCiHtxOkr2LX3GNZu2MnnZ6N6nioqmvgRweeyqAZ1dauxadMeQudJnD17&#10;naDynND5mdLTp1/gBeHw7r2PVa3fnNxKjJ8wF2npJdhLCH1EmLxLOBVLowSsSOCKuKQFnq/fJKye&#10;vY0Nmw4SCBuVdu4+oaKi5doJ2D58+DGu8RwvEwRv8fjv3nvRem73OH6T5yPzLxC+j564iH0HT2H3&#10;vuPYvf+EOqdtOw9h87b92LhlLzZt3ae0fvMeda7rNu7CitVbsJbDLTsOYv/hM7gu/fsIixJ0IlD4&#10;Jovhm/U6GLaXqm8t95n3T4BRAnsEDM9cuMbhFeoyx69w/lWc5vD8lRu48+AJoZxwffQ4csdPxkg9&#10;Eyzmu1hswQ81Ql4Zn+tSfujoKp5I9KWZrr+hWAs1MOQwx9QS6eY2WGBph7H8qAviu2vbrR/6vdsZ&#10;Pd/thN7vd0afDz5CT8KL1Evu8/77cOM7EunuCS9zK9j36Y9xPkORkhiHNIJhCoFwemAAsseOwsnV&#10;K/Do6EHc3LkNZ1evxMnlDThYW4FdZfnYmJuG5iXzUD59oqr6kT48HqkJMVjGhj9zWIJK1bI4NgLz&#10;IkMwLcAPYz3ckOTsiBh7WwQQFDwGDYRL/z5wHdgPngaDVQBHMCE1xp7nMdQT47w8MNzBDmGEsxA2&#10;eElsnGb6uGMJgW5ZuB+y2DCXjIhRILVq3mRsTZuHnTmLsZ9AeKQ8GwfLsrCbkLg1c6FKgL1izkTU&#10;TBmJgtE8xrhgzAr2wGRfZ+7HEVMIaeP9XBFpYwQ3NtrOvbvBU68fgtjAxLvYY0poAOYlRGFqeCCC&#10;2fhYdvkABu+/C0OxeLZYCg3fJRR27wo/nluknTWh2ADuPL8h/XrDvU93uHV7D959P0SYfm8kWxli&#10;2hB7LAjwwFKeT1ZMCIoJNVUThqN+ymg0iMVw9niVvkblOFwwVQXQNM2djJqZE1AqOQ0JTalJkYR6&#10;D3jqD4B1l07wGjwAQWwoI/ghLBbXGEdbJLm7YIzvUEyXhN1xkZgSGYhYVzt4GQ+CG8HQi+cYwHvi&#10;YmLCZ0UClQiGb79P8dnpJC7kbsqN3J9gOLhrFxgShq0o7x69MHygHhbI82hjq7o7SJBUCYflHFaI&#10;eD+LDQ1RwMZdonyrnWyxPtQPJTz3xaYDkePIv/mSh05q7oYMxToCYp6TBeYb9sGKCF8CWSCyCWmZ&#10;9qZo5ofARsJhuQ9hMtJPDWcN6oFMzt88PBobkiKwKioAKyP8VJLlzYn8TdDbMTIWW5OjUOxui1kD&#10;uqPQxUrl3tvMabLORoLcJo6L1ieGoyF0KGqDPLCJoLpnYjJ2jx+G/ZOTsWtMNKp9HLDQqAeP1xV7&#10;J8Rh+6hIbEgMRFO4B2qCXLE80gvr+HsNj6/M3QblhMVGArC4nSWqeSk/DjIM+qGcMFbhbIVCG2Ok&#10;mwxAvrWhSl5d6mCu0uFI8uwCSwO+34MVUOYY81oZDUCO4UDkG+upYYWtGVbxA2Oll4vqT5far4cK&#10;xBGXax4BVGBS8iEKSIoHT/rxSYRwlmyHxyL7b/B0RL2Hg0onk29qgGoHGzTyo6GA49n6emh0dcAK&#10;T1cVqV3C516CgorEfWxggFJDwhf/HlWw7a+1skATn6FqPnv5/HASwBOLX6VYADn8qaqVbSmWkFgF&#10;YyU1zr8Nmlpd1G2WbV1erJUtv0WvgaGCQiqRYJcQl4jY6FjExCQiNDgSvt4B8PMLRkhENOKTR2HM&#10;xKlKyaPGIWnEKCQOH4Wk5BGIi+fyYREIj4zC3PnzcIxfzf/53/+lcyMrAX/8Gvjyq+/w5OXnqG1a&#10;TTDMQXZe+Q+gUEBRg0KxFMpQsygKGJaUN6CssgkV1c2oql2pwLCucS3qmyS5tUDhRl0ZvOU6C6EG&#10;hsubV6Oquh6ZWXn8vRqfff4LVZZPwFAsm3KMX/LHv/73H3Hq+DksmzAbI63cMKGvKbLMnPgF4UrS&#10;t0OFsQ1hyoE31ZHTnPhQ2WJu78H8yvLGpYWpODxxBl98ZyzqJ9FVtiRza5K8BYncnEO5AQKEJHVj&#10;Ur4CN4KYESXDFqBrq/ZQp0nm/UXA0JJfVhxWsMGZx4d6Kr+OV2dl4MGVq/j44y/w/NXf4NHzXxE+&#10;LmL+ogJ+JMzHrIV5WLXxAPYeuYKd+89j247jOERYvEt4vH3nJS5ff4wL1x7+RcBQ+hhe4fYE/C5c&#10;uIWGhrVYuXIzzp+/qfL+CRQKJMoylwgkAoMaEIquXH+gIPHO/Re49/CV6s8nv8Uqd+TIOezbdwJb&#10;tuzj87RBgWIRIbGqStzVe3D8+EUFm48ff8pr83cExF/g2LFLWLAgE8nJk5T1cdu2Q8pSKRZG6Qup&#10;+ivyeggcSn+7m7df8X25jura9Rg9bi5mzcnAvgNnVZDGi1eE6+e/bAOgnysYlH1eFMg6dQUHDpzC&#10;1q37sW7dDjQQZnMLKpGaUYiU1DwsTcvHsvQCZGSXICtXPrAksr+K71SF+i3j8qEl71VBcQ3SsopR&#10;UFKLA0fOKjAUl7KAngDiD+Hvx/RDGGwr6WfZer+VNfEWdRNnLl6nrhEIr3F4VQ1PCSRy/Oqte3jy&#10;9AVuXbiIynmLMdaMcGdszQbBge+Z9WtgqEtwTYnlUAJO2oBhrokl0giG86zsMJrr+Q8whHXXvuhL&#10;MJSkxwoM2cALGPYgvIhL2bRvXwQ7u8DfzgHOg/Qxzs8bacOHIWvkCCyOilRgWD5jGi5v2YgHh/fj&#10;2pZNOLtqBU4168Bwb0UhthdmY2N2KlalzEfTgllomDcD9bOnoW7WVDTMmY7l82ehjr+Lxo7EwqgQ&#10;TPH1IoS5Y9zQIRjj44GRBL/RPl6YEByAGVHhmBERgckBgZjoI3WK/bm8DyZ6umMUYWKEvSUmurNR&#10;lsATNv4ZEnySEKpcyfXTRivw2561ULmS9xEMD7UBw22cvn7xDDTPlj6GycgZHokl0QGYHuCGKX4u&#10;mOTnhpnh3GeQJ2IJGbZdO8G+R2d4DuqHQEJTLOEqeYgzRnvLcXsiyc0JYdbmChqH6A2AC6+l9In0&#10;NdJHOBtIVUOZxz2SIJzs4ohkNq5x9haIZmMcbToA0cYDkGCmh7F2Zpjp4Yj0iADkxYejfHQi6ieP&#10;QuOM8SoyWayF7cGwcc4k1HC+ik4en4x0guEkP09CtQGGDOyLCMJgAvc5TNLQeLoRCL0wMcgX08KD&#10;MI/AviApFlMiAhHtaoshBgPhSuAeysY8xMkJLmxY+3z4oaq53PWd99HtXV0uQwk66U8wlHQ4g7t+&#10;BIOuXWHe5SO4d+mO+L4DMdvIBNn8G5vPZ1MHhuYEQ4KPgCE/ZsrZeFdYmvODxxhldpZYFeiNyqFO&#10;yjKXZWeCco6Xezmh1t9dgWGRm42at5JQVxc4BLP1umMR4anK11VBpMBkFSFeLHozBnRFGqFqJe9n&#10;Ne9jFSFseZiPsvAJfGYLUPLebiccFrWAYa4jIYbbKfd1QQWfgcYoX8oPNaGeqt7v8pgArB8egXWS&#10;Q08qc4yKVRVBtgwPRaGbGaG1K+qDXbF1ZDiBNBSbRoRyWak37IPmWG+sivcjLIZgRbg3NsQGYTc/&#10;XrYlhKlSeIsH9UKetQF2EkwPjUtSbud6f1eVqFnK3e2gNscGK5f5wdHx2JUQjgpJ4WJlhEZeIymV&#10;V+VkhaUDe6rI4g18HzaE+KjgFykbuNpvCFb7e6CK0CfWR4maloTg4pYWN7YAYJpBXywz7IdslbfQ&#10;TMFoNj8SUgf3RbWzHbdJcLcxQ0r/XqhwsEa9uxPK+P6V21uh1sWBkCj5io1RTEgrocrNeI35wbfZ&#10;j+fPtrWAz2EF3wVxA4slryMAfJPeBIYdqUMwbLd8KxhqUNgWDONj4xEbm4TIiFiEBEcgOCQCIWHR&#10;ylWsLIVjJiCBQBg/bAThcDTiE5MQHBoObx8/xHDd/MIC3L57C19/I+lfvq90Ikmt//U/vsTpC9eQ&#10;lV+KuYvSkc0Gqj0YirtYYFD6FGpgKNN0y31vLRQoFEuhQKFIsxYuX7mJ2ogVK3T1kaXiiUjAsLyy&#10;Fnn5xdi77wB++8//KpdBHaMqhcch2RW//s2/YOvabZgRzfM1scc0PUt+MfBmmzuhSJ8N0SALFOhL&#10;vwY7fhU4I83QGtP66KM5ehh+uXoT7pdWoXRoIGb044tsZAnJVVhpZk2QtOKN50tqaIw6E9NWMGwg&#10;FDaK/orAsM5KHmw7zOWDOnOICzaXFOHJzVt4+epzPPvkb3Hr4aeoqt+M4KjxcPdLQkD0eIybkY4p&#10;c7MxYvx8DBs+A0tTClQalzu3X+LKNYLQ9b8cGArwidXw2rUHCgrr69coaBKAEsl8ASkBRy1oo70E&#10;BAUYb90lvLVYFcVSJyAmOQgv85hkm2IxXLNmm86aWFyLpqb12LnzMCSAReBPkl5LwMv06YuVO3rX&#10;rmOqD6RIAlxEEmyiUuxIYMqtlzh+8gZKy1fyuk3HtJmpOHj4Ap69+Bs8f/m3ePrsFwo8xTIox7Br&#10;1xGsWrUFZWUNKCmpU6BaUFDFfVajlO+HvBPyHqxetx0bNu/B+k27lbVQon7Fkrj3wEllTRRL4oHD&#10;Z3D81GWlPftPoKpuFTIJjDskQphgKP0NtWCUjgHwTfohDLZVWzDUWQt1YHj24g3CIIeXruPc5Ru4&#10;cPUmhwKLV9W45M98eOM21uaXYLqzJ2YamCOLcFfC90sDQynh2AqH7cGQyuV7mGpujbmWthhpagW/&#10;fvqwlHrHHYBhr04fqOhksQx58Gs/2NEFXtzHWAJa2ohhSCcczg4KxPSgAKxKXYq7+3bj3sG9uLh+&#10;Lc60gKH0MTxQVYK95YXYXZqPnQTEzQTE9elLsHrJfB0QEg5rpk8myExD1dQJKsFzLrefO4pgNno4&#10;lg5LwKL4aMyNicSsyHDMjJAKKMGYRiCd6u+HGYH+mBngh+l+XphJzfAZgnlsFCWaV/rkZcWFoGBY&#10;RGvwiQaGe/KX4kBJBg5X5OjAsPB7MJSAjrLxCchOCsXCCF/MCHDHzCAPzAwZigVsoOdE+mG0pyNC&#10;LUwQYWWOJFdHDB/iqhJuS+qd4fy7MXqoByayARzvNxSjCLhjfSRXoxtGuLthPMcn+vsoa+dkgvbM&#10;kADMDg3EXELZ9IChvK48F383TGUDP83TAfP93JEa5ou8uHCUDI9DzYQRWD59PAF2EprnTGyFQg0M&#10;m+cTuGdPVBbDMgJkycQRyEiOwiR/T4TwmAUOE3nMyR4uGOHlhrE8xsnB/pgRGYLZMRFYmBSHhcnx&#10;mBweiAgnGwWFzoP7w9vSjB8JzrDT1ycIfoAub72jwLD7ex2BYRcFhqYcd/qoCyJ79MYUfQMsMzND&#10;nsXrYFjF56qC7YJYDct4fJIkuoRAvTHMn0AUjIYAAoy3C+o5bA72xspwP8oXuYSVLBtjrOQ9aibA&#10;CSiWD3VEQ7CXsgYKQK6NDcHyUB/M0etJ0DPH6pggVBMcK72dsYb3cn18KNezVdbHtYQscRXnO1ti&#10;er8unG6tlinnsqV+zmiK9kdDpA8qAt0UKK6IC8K65Ajkedgg1d4Y9RHe2DwiEiujvLHMsj9m6X2I&#10;Sj97to9DUR8+hOt6oD5yiFJjjBdWJfjrkjKHealybWsifbFWLJzc72L93si1NcL2xHBsT47k+Xmp&#10;pM1buL9tI6JUHeSdI2PUPKkMsoPDRj4zzfxo2TMiGicmj8TGSH4YmQ5Eoa0JNkTwWvJDqdbLUfVx&#10;3BQVqPpabuX13cuPhnUBXqjkR4kAYiM/rCSFi/TNbCBYN4d48bp7cvvuKrn1vL5dUcEPhn0j47GO&#10;96jW0xnNhEzp65llpo/6oS7cfhCafT3YltoQTM2Rx/a0gJDYQHjcERGM1R6uyBvQB8WDCPLGBqiX&#10;YJIOAPBN+ouAYVsofB0MExQYxsQkICoqDuHS3zA0ChGxiUgcMQbxw0crSIxOGIZhI8cgNj4RPr7+&#10;8PTyxugx47Buw3r84ldfKGuhQJdY4qSnocDhr/7ut9i0fS/mLU7D7PnL2AiVtvYZFDAUq6BYBzVr&#10;oQaGmsVQwFCshZoLWayEmhqXa9bCTarSyUrCoQDh2nWbVcUTAUPpX1heUYNLl6/iyz/8UUUgi9VQ&#10;/mnH+fEnv0QNgXWUVzBGG9thvpEdGxZ+pUnQiaENCg2tkD7QDIv7GWFuP2NMH2CMaZy2acps/N3e&#10;w3i6agPKI+Mxrr8+gVGPy+khezC//gh+VSYWqGmpbFLfokYjczT9lYChSPo61NlYodTJDrPNjDHH&#10;2wO7aqvx9O5dPH3+CR68+Bznrz9BSmYVwpOmY+SUDCRPSYNv9ES4+iUSFOPgF5SEWXPSceTwRdUv&#10;T/oaXvwLWgwF+sQiKNZBseSJO/nkycsKFkUaGIoVUQNBFfzRIoFC6a+nDcWSKGCouZ9luwJmkjZG&#10;LHcCirJ9sdQJhAqcSUCLBK9IWhwJYJE+jDt2HOE+b6u0NOfO3VJwKBZDSXUjVkOxGF678RxHj19T&#10;LuRxE+ZjcUohjhGoJXJXwPDe/Vc4duyCsgiKpTInpwy5ueXKtd3cvFG5zQUWDx48jaNc7rQk0L52&#10;XwHu7XvP1bnIecn5iFVUhmIRFfiVZSQa+MHjT9QyTXx3yvjRdfDYOQWGEoAi0ckSsdwxAL5JHQOh&#10;prZgqOsr2pKCh8cgkdeiS9fv4fqdR8pSePHaLVwmEN578ARP7j3Cgea1WBwUhcn6ZliiLwl4dWBY&#10;xmdeB4YtlVDeBIYWNgoMR3Ced99BMP+oxxvBsAvB8CPp99arryqDF0hJf77U5CQsS0zA5KGEmLAQ&#10;7OTHk0Qj39q7E+fWrMKZlc040VSPYw1VOFhdiv2VxToREPcSEHcV5WB7bgbWLVukLIaVkwTERqJi&#10;wiiUTxSNQcn4USgaN5Iajbwx4n5OwuL4GFUKT2B0eqAAG4GQgDXNzxNTvYdgfogvFoX6YWmEDgoz&#10;40KRnRCKguFRrelqNDDcV8iPEALh0ao8NdxFMJSUNesIhpI8unRsvALDxVH+mBdKICR8zCdsLCY8&#10;LKSmBxOmpC+er0Qq+3PcF1N5PFOoSYQ9CdJRxxkcqKZN4fzJfr48bm4vPAwLCLlLYqKQzfMSZQyL&#10;RUZiDFKiQ7A0Ngip3EcazyGDYJOfFIXSEfGoGJWI6vHD0Th1LFbOmoQVc3QVUKQSyuqFU5VWtICh&#10;uJJrZ01ExdQxCg5zRsbxGL0QQrgT62acsx3i+HcuwcUBwz1dMY5wOC0suBUMFyVzeYJhqL0lHAf2&#10;hiPh0NfWEr52djDu3Qfd3n6Pz8a76PrW++jxXudWV/L3YNhVB4ZdusCBv4O6dce4QYOxiI1wbgdg&#10;WMWPj0o+u8VGBsjRH6By360P8sFBnvOuYTFYx3u6nrAv47uSY9Ac6IUcSyNVUWMV7/sOXqPN8WFY&#10;E+6POh83rArzw8bYUOwZFY+mQE8s0u+DMjc7TgvBihAfNBIeBQQ3JIQpy+EK3tvtI2Kxc3S8AsNp&#10;fTsr0BRX8nLe+1qCmYBhXfhQlPu7oszfRUHh+uGRyHK1QIqNAWrDhmLTiAisIBimWg/APOMeqPB3&#10;RHMMwZBQWBfhzmXc0EAo3DAmDHumJWPrmBisigtEfainKte2Isxb1QdOMemHIhdLbIwLxhrud0WU&#10;L1bFBmAlVRPkrmBS6hav5PTVMf4q4GU5j00skKqu8LBwnhMB1XwAsu2NIJU+NsSHoD7QHflOZgRn&#10;H+weE4fdo+N47cIJcW78GyH1nAdiPUF6B4FU+kZuHxmN/ROHYe+4BOzlO1HqbovpfT5Ckas1DvKD&#10;Y+/YJFXibufIWBTwus0n0Nb5D8Ge0QlYHxWMSoJgsaMNylztUe/jji18vnfFRWKNjwdy9Pogn3BY&#10;aaSPJmvyQQcA+Cb9xcAwkUqI09TiSuY0cSXHxCUhmjAYERWLgJBIhEXHIXaY1EcegUguFx2fhLik&#10;4YiMjoXnUB8Fh/MXLMKpM6fx7//1b6p/YWs0MvXHb/6EJy8+Q3XDSsyctwTzF2d2CIbSl1DUvo+h&#10;wKEGhmItFCuhWEbEUqishdKvkA1b86rNCgylj6FYDFev2agqrNQ3NKO0rAqNTSvx8NETfPPNtwoK&#10;v2shw69UGbw/4d6th8iaswSJtm6YbOKINHMXFBIKK82d+QI7oNDMHqX2/HIIiERtcCzyAyNREJOE&#10;09X1+M2V6/js8DGsW7AEM5w9MMPMCgsNjZEy2BBZevooMeANYiPV2q9QoI36awLDBoJhra0NShzs&#10;McvMFPP4B31/cxOe3L+HB09f4vrDlzhy7jZmLS7E1IUlaNh8GmWrDiJ0xBz4x03C9MUFyC5owKq1&#10;e3D5ykOC1BcKSCTo4i8ChlxWgE+sgdLvT6x3AmsCU2JBFDeyzBdJ30CpFqIqhnQAiG2nSb9Dzf2s&#10;XNDclgDh/fsvlRVRsyaKFU/cuRLxXF29ih8kW3H48HmVzkaCYsSNLBHSEjEtkChRzSKxHIrb+eCB&#10;C7h44QH27T2L1at2YdfOk7h5Q8DzqrI2CugKEIqFUtzZq1dvxZ49x9S5yPHJOcuxiKTvoQBfW3e5&#10;BrwCgyI5L/mtLSPLCxzK+Kp127Gc74+kw5EgFA0I/5Ku5IuE2MuEd8lxKcFLEt0uqXmu336Me49e&#10;4u4jnhNh8Oa9h3yOHuM5f5/fdQA5w8ZgopH8ETbl+2mNUrMOwFD6GLYBw7w2YDibz/owLu/ZVw8m&#10;H3XvEAy7v8sGnxIw7M+hm5EJQhycMJ4wJBbDpQnxmOA5BCkJsThcV4Onxw7j+i5d/0IBw2MNNYTD&#10;ahyuKcGBigJCYT72leURCrMIhWnYmr0M61Lmo2HWFJQRCAtHJqKYKqLyhxPKEqORHh+JtPgopCdE&#10;Y1lcFBZFhmFucABmBhC6/LwIpu6YMMQJkwk2M/0ketdXZylkg58VH4rcJP59IhSWjI5V6V3E5Srl&#10;8KR/oQSdiBv5SDXBsCK7BQwXKHCU/IAChrls+JdxW0vZOIsWRgVgcUyQqsk8PyoQMwh+UwiAookE&#10;5smExBlBuumaZoUGKxCcGxKMxdGRhL4objOK5xWNDJ5XBs8vJSpUJbVOIYgtIdgsjfQn1AYjn1BS&#10;PDyaQBiPmvHD0DB5JJqmjcaKmeMJhhNUX0iBQrEUrlk0TQeGhMLl86YoNRAcq6br6ijnj0kkqA5F&#10;hBXB0ERfDUMtjDk0RbStBUYMccbkIF/MjgzFIgLqYoLhJOknaWsO+/694DC4L3ztbeBGmOvX+aOW&#10;8nnv8uNBwPCjFjCU/oVdodcChkY9eqqgGzv+9u/WE6P0BmMen8+OwLCGz7CAYZmpLuddgakBqggU&#10;qwj9kk6mytVOpaTZGB6AzZFBalxSzmQYD0S1mwO2Ejg2cF6dlwuyLQxR7+WKTQST7fERqHJ3wKKB&#10;vZRFa3UwITCAUBXuRwjzwaoIf2xPjiYgJai+hssJjJlWhpgupdTcbLGb137bqFisSQpTbuTqYA8d&#10;GPrpwHDbWAIQ4XBVPAGOQLZ+WKiqvZvlYIjF5v0Ihk5YEeuLxsihaKBkuCIhAFvGx2LfzJFYnRyC&#10;VQlBaIogPIZ4KJir8nbCMrMBKHSxILiGYA1hcE1cAAEygOt7I2+IFcHUSUHicoJhA4GwPsxTWR/X&#10;JYWgyt8Zlb5OqAlwxQKTPlhqpYdVhMcNPLaaQFfkuZhjZbQvNvP4myN9UOBohgwC4eIB3VXex21i&#10;RSQwCkyujQ/CGm53ZbQfjyVYWVGn9v1IwbPUPZb+l7vHJWEPn09x9Uufz1IvB2wbEUNAjUS13xAU&#10;8/rXBxJa48N5PRNwYEwStvDZKpB8ghJoZKCnyx/cAQC+SX8RMEyMi1cSKIyPjUUcgTCOv6NjYhEV&#10;LUOdIgiEoYRDsRhGi6WQiiI0RsYmIJzzAiR6eYgHgoJDUVJajsdPn+DLP/6e0CXuWZ3VkMyF//7y&#10;G5w4cwnpOUXKYpieXYK8Il36Gc2FLBIAFBBsK5mmi0jW9S/U3Mia+1ikWQsFDJtX6cBQgFDgUPoa&#10;lpRWqhQ5e/YexD/8428UECow5HF+9fW3BNk/4d///Xc4uvco5o+YiGEWzphhZMcX2AVlhMIqwmGp&#10;qR1yqFXhCbiclo8HdStxvWkVLhM+n58+g988foq/vU2Q2LwN2/IKsYWgvHPqNKyK5JcEG6/cAYP5&#10;ZcCbzwZLVEtJ0EkT4a2R0oDuTWoPeA38Q9Kq9vOoehOd2k/XoLCjWsmSZLPG1hYljo6YbWGG+QH+&#10;2Ne8HM8ePsLjF5/i6oMX2EbIEbfx2Nn5WLnrMqrWH0PshKWYkVqB7Ycv4/KtV7h19xM8fPwFnj7/&#10;lUq1IqXkXoO/HwHEn2sxFCjU+hmKq1cASuBJoE2ATuYL3J05oysjd1bcli3qCBA1aZZGkYzL9gQ0&#10;tWAXsSIKHOoA8b6yFkqqHMmTKMm2T5y4oqyEly7dU2B46tS118BQlmtevg03rj/Hs6d/i3t3P8Vt&#10;XrsTx6+ioX69ipQWy6C4rgU+Zf9iwRRAFSCUofSjlPNWECyQRQn4CQBqkmlaf0qZJ7Ao4zJNJBZD&#10;uQYNfI82bNlLiL+vIpMFDCXK+MeCT7RI5LbqCAZFUjdZG5d7f5Hncl36gfL5kKoodyUl0JPPCYcv&#10;+LfiuorCvnLzvgLDe48J5Y+f4/mTV7hx/CxKp8zGWFN+eJlaI9/Clu+opQ4MjU1RbGoGqYAipfF0&#10;YGiBPCqXyiYYLrMkGFpZI4nLe/YdBNOuvTDgg26Ewo/Q670P0ZOSXIY9xEX4jliF3kLPt9+Gec/e&#10;8OZ+Jgb6ImNkMpbExWCy91DlUj6xvBEPDu5TYHhu7SplNTzeWIvjDVU4UluCg5ViKczF7qJs7MzP&#10;wLbsVGzOSFFg2DxPEkpPQunoYSgZmYDC5FjkJEQhIyYMaVEhWBoRjBRqSVgQ5ocEYl6QH2b5emGa&#10;Nz9ePZ0wxUPy/REKQ3yRTjjISghXQJg3LAqFbJxKxsSjYsIwBXsCT1IGTyKQ9xanYV9pBvaXZWIP&#10;IXF7QQq2EAzXLp6uLIblExJRMJLglhimAlCWxYUgRUEij4nQuSQmBLN4LNMJg5OHemD8EDeMc3PF&#10;JC8PTCEkThMXMT8s54YEKaBdEhmOZdHhhL4QLA4LxKLQAP598cZsybfo444F/l5YFkYgZKMskccF&#10;yZEoHRmHqrGJqB2fjIZJI7CcUNg8Y5wODOdMwsq5k7CWILtuyQysT5mphmIxFGuhAsO5U5Q7WayG&#10;+WOTMFeCSeyt4D24H/yNBiHU3AjBZoaItDZHkos9xvO6zubxLRkWRzCMVyluQuwtYdWnO5y5vJ+T&#10;PUz691c5DKWbQde35Rn5EF0pBYdSN5sSMBwkFsNuPfh89YA9odC3Zx8kDRyE6YbGyOJHdzGhsJQf&#10;4uVsByqM2Vjzua3mM1tpLn3RpOqF5KOTCiVGKtghbVA/pOn1IzAaQurqFlqYqMolWYYD2b4YKYgs&#10;t7NCEeflmBmovm517o4q6XSuqT7S9fur0mxVzrao4bnWeDih0tMRNQTJZoLi8kAvVPF5KpZ+eYYD&#10;MKPXR6jycMSB0UnYx+u/jc/Raj4HDaEEt0B3lPk6ozrAndOCsHM8wWjScGzh87aO8NQc7o0se0Ms&#10;Mu6Ncl9HrIj2QVO4JxoiPFEf7qHgbu2wEGweE43mOH8sJ3TVh3ookKsLcEO5hx1SpCSdk7kODAlo&#10;TYQ/gUBZtyZE3NJDCZSBaI71I7BKn0V/bjMUawmGdYTEpggfZVmca9Qbiy0GookAuIYA2kjwLCc0&#10;ClRuHB6Bch9HpJoPwCK9Hpjf5yNV8m4zP4AOTxymrI4CjrJMpr0RKr0dUeBqhRn9uyKfww2J4aqv&#10;547R8dgiVnlvZywx01N9NDcmRXBaDKoDPZHjbIXa4KHYPCJWLXti2jhsjw1T1UgEDMsNBqHejM+A&#10;iS6K+HVJ/0PD74FQ0s9QbQFPciJXGnK5H4HDjqStL9KBYbxYCDUojEWsUhyhMIaSoU4RMXEIJyBG&#10;Egaj4ochOiFZgaFMDyMw+vgGYIiHlwpAWbN2HX75N7/CV9/8UQHh92D4J/zbf/we23cfxIKUDKSk&#10;56pO7kWq47sOCsVKKACogaFYCtu6kmU5AcO2/QtfCzhZIX0LNTDkb4KhuJIFDOvqm5GTW6gshhcv&#10;XcPvfv8H5UZWx8j//fGr7wiGwN/84u+xvn41pgTHY5iBNeaK69jcBVL6TsCw2NgaaQaEp8AonFqa&#10;hcerN+GzY6cUDH7+4D6+ePYEvyAYf3LrNj6+eBVfHD+JX2zdilMLlvDl9EGRPqndzIY31xLV/KMg&#10;EkBsEOhrgb/20qx+2u/2kPc/kQaFHYMhj03A0MkJswiGc/0DsKepCc8fPcKzT77A9YevsGbHMSSO&#10;nQcHnyQkT8/GiJm5CB89H+kVa3Di8mNCBWHp8S+pz1W5PEm1co5A8poL8X8JDM9xm2IN1KBJAkJW&#10;8FlYv36nmi4AJ/MEHOW3BoJt1REUijRrYUeS7QkgCpjpLIkfK+CTvoZbthxQaXDq69cpd7LkU5S+&#10;h1JxRSyIYkWVQJTt2w9j544TuHub61KHD13C2jV7UFrCj5/Klapqy4EDpwmYl1qtgyIBQZHsX85N&#10;A9dLLdbA9moLiW2lUt0QECXo5vCx8yivbsbWnYdw7dZjwv2jVjB8k8VQ5nWktjDYXvIMyFDu/WXe&#10;G0mlc5r3Zcee4zhCkD7L67Rt1zGkZZVhWUYxVq7bhtMXripr9YOnr3jtXuH2+auo48flOGsHzDWz&#10;Qo6FDUr5LJezUS1hAyt9DcWCqGomCxjymc/leA6VxeWWWdliprU1EvjbvZ8ezLr3xsDO3XSWwvc+&#10;UJbDru++i+6Uzir0FrpRep06wWGgnuorJ67kRTFRBCDvVjC8t38Pbuzejgvr1+L82tU40VSHEw2V&#10;OFZXhkNVRcpauIdguEvAMGsZNqcvwdol87Bi/kw0z5mK2okjlZtUAiuKkuOQSzjMZOORRlBJjQjC&#10;UoLhktAgLCZQLQ7zU8El84O81VBcx+I2zk+ORtHIWJSMikPJ6ASUj0tEFRvs2mmjlMtVrIWSyFry&#10;Fu4hGO4tSVfDnWItzFuMzZk6MJSAjspJySqZdHayWCzDkEHgzEiMRGYSoZXgmc7jW0DAEwvmDL+h&#10;mOIl1ksXjHdzxnh3J447E1yHEBy9MMvfG4tC/BW8LgzkcRMC5/l7Yq7PEMz1diUUemBZiA+yogOR&#10;z32V8Rwq2IBWjUtC/cThaJo8Cs1TCYXTxxIKx2HV7IkqulpyMq5vgUI5Nw0MJfBEVD+nJTJ50kjk&#10;8XosJMwmOtthqF5f+BoMUNbCMEsTRNmYI4FgNWaoO2aEB2JxUgwWJcZiKq99CGHLtl8vuBIgPe2s&#10;0bdLZwKhrqZ2t7fleZHfH/CZ6YxenTqjn5TYawFDyWVoqmom94FPr36IIRhO0jdAhqkJwU7A0BJl&#10;fA7Ljdi4m+jAsIrzKk2N+aFjhBIzSaxsgFyDgcgkFGYO6IvsQZKSZTAkZYrMk1J4MizisgUESAHJ&#10;1nrHBF6pqZw+sA+y9Aeo2r2tJdoIkEV25ihztkGliy1KHa1QyN+S2FqskPP6dVPwuGdYDJoCPAlp&#10;FshxMFX9FMValu9EcShpaiQqei2BfkW4H5qCvdAUNAS5DiZYatYfVYSpJmUJHErIItyFe3HojfWJ&#10;QdgyKkrB2ooYrsfp4kpuIGyWErqWGPdDPrexLiaQ2/ZHcxiBMNANzYTIjcPDsW10LNeP5vqEVW5P&#10;gHFlXICCww3Dw7BphLjAvbHAtB+WWQ/GKu5jfVIoAW0IQc+B23Lnfv1R6eOEDAs9pAzqhUX9CHwW&#10;BljPZ/EQP6ZWES5LvexQ4GaJVOtBKHa3JvTZYO7g3mq4NjZIBeeIK17c8tW+bgRiXncCt6QV2sT3&#10;pJrXLtfVBvV8ZzfxQ0fgeT+faemDKNHSxYR7yTHYaM77/xoQ6lRlbKjUCobmxmzDXwe7SgFDKZjB&#10;8fbw92PS1hcpMFRQGEcopGJjYxATE9tiLYxR0NdWAobhsYkKDkURsQlqemBYJKFwKHz8/DFt+kwc&#10;PnIM//Jv/0rgkgonf1KBJwJffyR1ffGrv0fTyvXKjZyWLWWwGlFKdQSGIoHCjOwiFYQiv3Uu558H&#10;hpobuaq6QVVjaV6xBs+ef4xvvpNQE90/Ob5v+L/f/f5r3LlxH8UpuRju5IOkvqZ8MO348hEKTe0J&#10;hlIKzxZL9fg1Zs8vnrjh2LU0A3d27savnzzCJ08f48mj+3jJ4d+++hi/evgEzw8fxY3qGqxNHIFc&#10;ExvkDeANNiQMChiy4apqgcO2INhe/9dg2GBljRobgqG9I2bwC3aWjw921tfjyf2HePLqC9x4+Ak2&#10;7DmF4RMXw3pIFExcwmDiGg5bH348jJ6N+ZkVWL52N6HjCe5LdYu7L3CFACAg8JcEQ4EjgUABJAnO&#10;EEubAJVY9TSAknn/r2CoWRDbWhFFAnqSO1HyKYr1UKCvrm6tyqsogCfAKPOk/N6zp78kDL7Qldw7&#10;dx/HDl/B6hU7UVu1DtWE63VrduH40Uu4fvURblzXQaCcm0jORSBRO5+2x3NRfncAhnKOba2kba2l&#10;AobS13D7rsPqQ23n3mO4TpDX8hgKAP5vuZK1+yvPgQaG16i1G3er0nh1jQT6TYewKKUIASFJCAhN&#10;wPQ5Kdi6ax/uPnqG24+e82ODHx037mFjWTWme/pgmpEpMsws+W5atIChWAyN2aDyDy5/twXDbH6E&#10;ZfKZX0ownGFtizg2xK79BsKkaw8M/KArwfAj9HxXB4biRpbGX6yF3VvU++13YNz5IyQPccXihFjM&#10;j4zAJC9PpA5LxNGGOtzZu0uB4aUN63CJcCjBJycaKnC8rhRHqotwoDwP+0tysLsgg3C2DNsylmBD&#10;yjysWTgLK+dOQ/OM8WiaNgb1k0cSiJJRNipBBVoUJMYgPzEKufGRyI6NRFZMBHLiI5AdH0qFITcx&#10;AkXDo7l8HCrFusZGp27SCKXGaaNbU7msITRJPWSxFu4jEIq1cG9pOnaXpGFH4dJWMFxHyBKXs8Ck&#10;JJGWMnRSjk4kdYsLRsZzGuGVAJvL48smRKXFhSMlKhiLwgIwJ2AoZvgOUUEwM308MMvPC3M5bUEg&#10;ITZwKBZRi4N0WirJt8N9kRnljzw2ssVJ4SgfEY3a8Ymomyiu4+EEwlFYOX00Vkly7lnjsXbuRKxb&#10;MBnrF08jEE5XUNgRGEoew7pZE5UruYTXJJeN8mKC9ijCTqDhAAQaDUSMjSli2ThHW5sgwcESo4Y4&#10;YiphewGXmx8XhfHBfggkXDkb6MHNwgTWhvroxg8GyV8oYNhFgWEXdH2nM6d/+DoYdiYYdukO4x69&#10;YEsw9CQYRg4cjHGDDZBuYvwaGIoLuZrPo3QzEjCU/HatCZGNCXrcb6EBoU7y1BESys2k0oUpn3kC&#10;oKREMdJvVZGxAZ99ScZMuCRwSDm2AoPBKJQ0OITIErE4ikXSkrIxQxnPu9LRGuUOVrqKJ7bmyDUz&#10;QJp+f1S72mNdkA+KeI0WDewJqX6SajSA75E+P7IMKH1kmukr13WetTFyrYyQL+XkHAiRlvoq8KOE&#10;QCkqd7dFxRB7lA2xRbmHLWr9XAiMnspKWOXrhMqhDqj0skeNl5TVM+d+CMFW+miQ5QiLDQFuWEk4&#10;3MJnZC+fD+nzt3V4BNbE+qOB4Fkb5IaGME+siQ/CxuRw7OeHzfr4YCyz1MNS84EEy6Fq+U3DwpQV&#10;clWUH9ZxWcn7uD7CD5XOVlim1xPpg/tgubcL9vHjRKKgSwiDcpyrCL+rI31R4WGPRQZ9UeZuh838&#10;WNoQG4LVEf5Yzue5lmBY4GiBUjdbrArzxfrYUDQGC9B6EWC57xGxKuWP9OtcEeChahyXGQ9WCa1r&#10;jQh/HGoA+EbxA0BUx79xoraQ1xb62kpzJf+YFBgKEH4PhdGEQrEU6tQWCsOU4qkEhIpbmZL+hjLP&#10;w9sPdg5Oyo2clZ2L6zdu4csvv1S4JUgoqWrEIve7P/wRV2/cRW5hGSZNn6vAsJiQJxHGbwJDsRQK&#10;GGoJsCWh9c8Bw1WUBJ6I1bC8QheNvHvPAfzTb3TRyNo/5U7m8F/++b9wZN8xLBgzA/GWLhijZ8kH&#10;XvoWOvGC26LGnA8z4TDb2BopRjaYx/G0gHBsLSjE3XOn8er5Yzx68hDPnj3Gq8ePcXrvfjQtWoJi&#10;wnaKpT3S+/NF1rfAcgJivYklb6yFzmLYAoZ/LRbDJisb1BIMi+0dMI0P2gxPT2yrrsaj2/fx8Omn&#10;uP30cxy/cB+ltZsRN2I23AOHwTkgAa6UvXcUPIISMG7qYuw5cAb3BAzvvcL5qw8JA39Zi6G4izV4&#10;2rBhF0pL65VbWfoEasAoMNUWCDV1BIUiDQbbS4NBDch0ruwHhLbHynIoaWvEMiiu47VrdypAFLex&#10;9DV8IdHGz36pSunduPYYu3ecVDCYn1OLlcu34+ihy3h4/1OVNPvRg09x5/YzdfxiDdXS7ohkv+2P&#10;55IcUzso1MDwTdKCUdas34ESvo8qVc29Zzh/TUBeV0P5pLICdgSAb9IPoVCDQe2eS3/TK7ef4tzl&#10;OwTSBkyYMh/VddJPeCeSR81GYOhwBIcnI3HEJDSuXKfcyTfuPcWdBy/4kfIUR9ZvweLwaIwdJNUY&#10;CIBUJVUq/QsVGAogdgyGKXzGp1MxXNa5zwAYsfEe2EnAUHIZ6sCwh0pX8x66EQ57EwQkSXMPSo/j&#10;Sa7OWBQXjXkEw4l8P5YlJag+hrd278DNPTtwZdMGpTMrm3CqqQonG8pxrLYEhyoLcKA0F3uLsrAj&#10;NxXbM1OwOXUh1i+Zi7ULZ2K1uEaltNuM0WiYMhI1E5JRPX6YgsTKscNQPjqJ8JeE0pGJBMZYlIwk&#10;DI6MQeWYBLWcAGGjWNVaXK2iNXMnEzynYS3BaWPaXGzLXoTdhanKUigu5H1lGa1guCl3ITZlzVeA&#10;Jf32xGoocCgVUKRmcglBsJj7LxvN4xnP45s0BrVTxqBagmV4jMUE2cLh8chNilbu7Iy4MKTHhCpl&#10;soHMiAlSOQizOZ4j1s2EUBSxkSwdHoUyccPxfGrGxqJufAIaJ4mVcISCwtWEwrUzx2EtoXDDvMnY&#10;sGAKNhIKNy2diU2ps3i8bwZDsRZK/0JJV5PNRjklPhzjfdwQaWmECAsjxNlZKCAUQJTxZBdbTCTU&#10;zokMwpzocIzyH4pAKwsM4TPlSOAa0L2rAsJ3qU5vyYfDB/xokP6pXVTKmvZgqN+lpwJD6559MaTX&#10;AIQOGIRR6pk1UrkMFRjyuRQw1PLaVrMhFzCUcmkiqZxRYaQbiiVRiiHUWJix/SBMmptwXQKkkQFK&#10;CX+lBMNSjpdQZVxeifMl0bIsL8PKlmGFFaFQSsrZW6HawRpVVCVVYsV3x9IEeaYGqOS8ehd7lErN&#10;ZIKkuKxlKPWT8wiP+WZSn3kAlg3og7RBfZE+qB8yBvdrrWIidXvFApfdkm8wx3wQsqksi8HIszFC&#10;EQEw184YORzPseb2pPQcwbKIUutQUj6v2N4MRZRUUan2tEetl5NKaVPgYIpCR34EuhJq3dm2Eh7F&#10;7Sywd4Tv0IaYQKSa62Ghfk9lhRSw3D8uUVkD10X7q0jnbYlh2M+PnjW879mE4fQBvVDjZIVNYf6o&#10;IvzVejth9+hYnOHzd4jrNhAalw7qgwJC3XJfd9Vfczk/gqSkYONQV0I0/w7xmVrND4xNUSFYGxGE&#10;9fxw2sYPKnEtbxoWSTAMxXI/d15r3mfJX8j7VaGnR0BrB4E/onqyQ52IcChg1xEQamoPgR2pFQy/&#10;h8LoViiMbAOG4W3AUPoZhkTGIJhSfQ453dVjKGzsHJCQmITlzSvx8Sef4ZtvJbZX50JW1rjvvsNv&#10;//0/sHvfYSxamoEpM+crMMwvrlag9yYw1NzJMpSglJ8LhqvXbFYWQ6l4UlxSSVXg3PnL+MMfvlFu&#10;5G++1R2jpNERMPzi87/HqsY1GBuaiHhTR8wwceAD7cKX0AlVUsbOzAaVlo6osHFDurENpvQ3xEx7&#10;V6xNy8C982fw8cunePHqGV6+eo7nDx9i1+p1WEiAnmZlh9kD+SU1kFBnaIdmQ2s0Gluhjo2VgKH0&#10;M/xrciUvt+aLQBXZ2WOqgRGmug3B5vJKPJI8ci8+x/0Xv8LdZ3/Lhv05dh28hFWbD6Fy5TakFtVh&#10;9IwUxI+agflLC1QVjzsPP8WtB5/g/PVHCgz+UmCoAZrW/2779oMKDHfsONTaH08ASpbpCI46gkKR&#10;Bl5tJQCmAZqCMU6T7QoYCviJtVCgUABR0tdoruXVq7dj69aDXP4enj7+AnduPcfuncdQU7kWq5p3&#10;YP+eszh76jauX3kKKbEn0CjL3L71VPUf1PYn0sBQGxep4yNktQVCTR2dm0jcyWItFKuhvEe1jWtV&#10;4IlUQ9ECT/4cGGrw2FYdgaEm7R5fuP4Q1+8Rns9dR3pOCabPXoa1G/Zjxeq9GDF6HsZPXoJZczMx&#10;Ysx0lFbV48qtu7hOIJSgmKePXuLC/sPITB6B4QMGY4mhCQqNdGBY1gKGxfxD1zEYWiHFWgeGUfzw&#10;cezdDwYfdUX/Tl1Uo95TrD7vckgw7PkeRUjs+/77qt6vBobJ7q5ISYrHwpgoTB7qpZJdH6ypws1d&#10;21VU8rWtm1tyGTbjTFM1TjW2WA2rCnGwTGc13FuYid25aQoOt6Quwual87FOAG7BZKyaOwHNBCGx&#10;HjZOHaPSsjRNG4fGKWNRP3kM6iaORi2hsW5ikrKoNU0diebpYwiEYwiCk7B+wTRsWDgdGxfNwOaU&#10;2diSNg9bMhcoF/KuAulbqIPC/eUEQ2pPaTq2F6ZgI8FwY+Z8wtYc1RdRSswpOOQxVE8aicoJI1Ax&#10;fgRBkOA6jcc4a7JKF7N81gTU81hrp4xC1URZZhjKxhIkR8URFnWScXGRVxAwK8cmKRdxNVUnfR8n&#10;JaN+griMEwmESWienIyVPJ9Vcj68DutnT8CGOROxgee2cT6hkMe2OYXntmwWtqTP+VEwrG0Bw2Je&#10;r5yRsVjCBnoyG/AkJ2vE21sikQAgYBhnZ87fFhjmbINxQ90wi1AwOzoMowO8EWJrjSFmxjDr31t1&#10;MRAofP/td/DB2++pOsndCIbd3/2oBQw7/RAMu/WBVY8+cOnVD0H99TBcbxCWEtjy2aCXWlqq4JNq&#10;Pps1fEYlKFEacgHDSgFCAUOBBnEV8rdMl8TEKoGxNPpSZ5fPehWf5XJD3XIVXE4gUpP8VlU2RHw3&#10;BC5FFZYEQytCDAFR3M6SlFkncUNLgmdjzhd3NMGL4+KqLuX8SmtztoNi7dSNy1D6QkolELFEFoo7&#10;23QwyridcskHSAgvtjDk+Q5GAYeFloYooAT+SuwJhoTCXEsD5Fnos83lfMJhMYFJcg8WmnOaAsxB&#10;yOEwj8M8c0KliMvnWYrFUg9pJgOQa2WAGi9HFcW8b3Q89o2KRXOAu0qKvdSgN+cbosTRAs3+7ip1&#10;TZmzJdKM+6PQlteCz0CFHCthV5XTI/yW2ZqqQJQCOwJgoIdKbyPRyqW2Zliq10cBcp2LA5q93LDa&#10;3xMrhrqr3IUyvdzOUv1eH+yHbbER2D1cKtAkYis/6Pby/ZBAn1WBXigmWAsYNvI+1hkZKpeyrsrJ&#10;D6UshQRCnYvZUAeGAoU/AQwVQLaTrNd2GQWGAoUaGEZRkdFUVDSB73swFCgUOAyP1oFhcFg0gigB&#10;RJk/ZKgPHJxcMGHiJOzesw//+E+/xXd/+o6gRfiSnfDf199+i1//42/5R38r5i1Kw6z5KcjILUYu&#10;QbCksuM+hjKu/dalqdHVR/65FkOBQulfmJtXjJLSKty4eRfffsvjI6z+8auvlbXwa3LsV9SjBx+j&#10;PLsUia4BSNS3wUIzZ9K8Oy+gE6SsXSXBsMqSkGjthgwDa0zprY+5ju7YXVSKv3n0AK8eP8Szp4/w&#10;/OkTfPbkKc7s2otl0QmYbmKFRfoWKDO0x3ITR6zgtpqMCWEmFryZvEHUXxsY1lGFtg6YMtgIk1z5&#10;EklQ0e37BP+/xZNXf4unn/wGTz75LR4+/zXuPvkFbjz6FJfuvMDhszewefcx7Nx/RpV5u0U4Eovh&#10;JcLNmct/OVeyAJEGbNLnb+/e46isXK7SyQgsijtZwOncue+jkX8uGIqbVg1b9iVqO/8CgU90kZI8&#10;hTdvCZC+5L51gSlShq+5eTM2rN+D82dv4cC+06iuXInG+o04d+Y2n7/PCIy/UMMb158qyDx7Rlzk&#10;d9R5dQSjGhjKUKyW56mOwLCjcxbJOYrFUACxum6VSldznuN3Hr5sAbybvB8CdB1Doag9FOrW+yEQ&#10;SuDJifOyjq5/4SVxjz/8GKfO38DS9EL+bcjClu3H+S7vwriJS5Cd14C6xs2YPH0RsgvKVPWT63ef&#10;4DqP98njl7h6/DRyx0zAsAF6WGBggny+I5V8p8pbwFCiknVgaNEGDC2QYWGFxda2mMpnPMrIBPa9&#10;+mDwh13Rt9NHCgwFCpU6faDAUJJc96K6Egakn+EAjo8a6qkSXKfEx2KqjzeWJcThQHUlbuzcpgPD&#10;7VtwbdtmnF+zAmeba3BmeRVO1JfhaFURDpXn42BpLg4UZWNvfgZ256RiR8ZibEtfhI0ps7BhyXSs&#10;XTgFqwlAK6UfHbV6zhQOJ2PlzElYMZ1ANm0iwWksVs0iOM2ZgPXzdVY00ebFM7Bt2VxsT52HHWnz&#10;sSuTMJi7FDsLUrGnSNzHWThYkYNDlbnYX5H9PRgWpGBTzgIdGKbNVWAoVkMFh4SrhhnjCX/jUEc4&#10;FShcOWca1i2aiU1LZ6vjlkhmdcyEN6ldXEdYlSorYsWs5VDc45p7W8ZFArXLlZuYUDttBMeHq+EK&#10;ah1BcD23pcHgJsKeaKMMW8BwSyqh90fAsJ7AKulqxJVcPEFcyfHKlTw1cChGezhhuKudAkEBwgRC&#10;ogaGY71cMTPUH3MIhmMDfRHmYA8XNsgDu3fBe3wGBAw/ePc9dOZHxEcEQwWHHBdLswaGAzp3IRh2&#10;Ixj2hiGh0LJnHzj36Ae/fnpI0tPHYoJcrrkZoUkHhqo0KZ/RthZDAUEFhwYGKrBABRgI+PG3SH6r&#10;Rr8FDOR32/XUurI8papgCERq4r5rrC0JdmybLExRyvMT93MRJf0apUyfAj2RTDM1RCmnV0iuPRtL&#10;JQFLKd8n68r0SkKmuK6LlbtaX5WGkwoipeYGKOe4VBcpMBmkEkgXGHNopo8iAUAbwqRYCgmFRVKP&#10;mCrhPFm3nCrh+kUERFlXlaPjcqXcXinXLSY8CmAKaOYSFsucLLE+zAf7R8Rhe3QQaqWKiomeslpq&#10;yzVIebswX1Q5WyNDvy9yOb+Qxyv7UeXsCLlFPL4cg/7IGNwXmUYDFCCK9VMSY2cbDlR9NssJxZVy&#10;HWRoa0mINlN9PbP1ByiILufvIkJzuZ01ql0dUe5shyIHtv9+HthLQGzydEb2wN4o0uuvytU18B51&#10;BIbSn1D1KWwBQ12fQwN1zzUg1PoJtgW9tnoTGGrriRQYtloICYM6xSpFxcQjLmE44hNHIDwqDv6B&#10;oQgIClPRybEJyWqZIP729w+G51BveHn7YNGSxbh+8wZ+9+Xv8NW33ygLnEQiS27A3/3ha9y+94SA&#10;V4NZc5dg7oJlykWcX1SBssoGBYXt1TYaWcBRoFAshtXVy1FT04y6OjaojWvQ1LSWje16XTLrdpI8&#10;hjKUddIzcrF23SZ8/sUvCYGSPOf7f1/xIP/47Z9w+ugVpE9agOHmrphOiMuycEG57RCUSxk8sRoS&#10;CpVb2dIVeSYOmD+YD0RUIq6t2YDPrlzB1aPHsLa2FnvWrsenN+/g3pETaBg7GcvMbbGwn/QBsUa9&#10;mQMB0BqNhEUBtHo2VAJp7cGtrV4DQi6vpadpv9yPSduGJgWkLftun66m3sqKL6SVquc5QW8wJri6&#10;YT3B8Mmd+3j57FNIibZHz36Je09+iUcv/4Zg+BluP/4E9559gbtPP1eN/Y37r3DzwStcu/tcRZ6e&#10;v/bgjRDYkU5fIEycu6ly3HUMg69L+ssJ5EgwhVQukVx+8uEgEgB6+OTTVgBqC35/Thrsic631cW7&#10;unrHlEDf5SsPcPHqA1UDWmoAS/3jK9cfK0C8SzgW6+Flricw2FC3jkDYjLLCWiyvX4uzp67jycPP&#10;8OCebrnbd57jKteXY5UIajkOOS+RRBN3pLYQKOu1V1sYfL1/4T1em49x4vQlZZ1fuXZbS6qYpwQ8&#10;XZCI3A+5dx1B4c/VyQu6QBaRVFW58/hjBaJFZY2YPT8dmTnVmD4rHaPGzkNlzQZVc3rU+NkoLm9S&#10;CbCv8MPuGt+tp4+f4/aFKyibNR+Jg40x19AcufzYqjClCIcSfCKRybq0Nab8o2+u4DDHzIrvo67q&#10;yTgLW4Tyw8e2S3cMeKcTuonEhdzST0xTz/c/RHdCQFflNnxHAWK0oz3yxo9D9siRmOHri6X8O7q7&#10;uAh3d+9UASjiTr68bSPOrl+BcyvrcG55NU43VOBEbSmOVxbgaHkeDpcSzoozcaAwHXvzlhIQU7CT&#10;cLgzfSGhbj7hbj62Lp2HzUvmYP2CGdiwkOBDbVw0C5sWz8KWJTOxlTC0jTC0bekcBYOiPdkp2JO7&#10;DPvy0rC/IJ3KxL5iQqjAKPd7qKoQR2qKcay2GIerCrC/TNLUpGF7bgq2Zi/GlqxF2JS+ABsIluu4&#10;3TWLZ2LNwhlYOW+qLmcgtYrjOijkPtPnYXvGPA7nKgueAJu4eTcs4jILJitwXTlrHFbMGKP6Bopk&#10;2urZ41slv0Wq7+C8SUpiFVQAuHg6tnCb2rluT5vzmrZRm1PnqNrPAocSOLNq4XTCoa4knvQxlIhk&#10;cSXnjUrAkvhwTA/xxwRfD4wnAI71cMZwZ1sMIxgmO9lg1BAnTPB3x6wof8yNi8DoAB8MJfQY9OqK&#10;D955C28JGPJ5eI/Py4d8Xj56WwKV+Oy8zQ+J93Wu5L4fdmlJW9MdA7v0wuBuvWDSoxdsKI8+AxDR&#10;fxCm8dlLZaNeaCFVT6R/oc4SKI24WA9VEIqxCQGQINACfFqZMw36ZNpPlSyvra9to4IfUAJyEgEt&#10;fRVl2Pb3a/PeoAoCi0j7LW5rUdtllLgdAcgOxeVF2npizdQsnNUiOeaWcWXtlCH3KS7xSgszVAiQ&#10;WkqUN+GWKrXidDsrBWwCvQp4CbDFBCvpbykJxMXKKeMCwToQ7lgl5obIJwjmiHt8ECGSsFhkNFh3&#10;vHJtuA05hxLCWv7ggSgy1G+dJyoy0uf6BFoCoxoS6OocbLHG041gboFig8H8oBUA1FnvpE5ye9Xz&#10;nP9Sku3r6jIb6sBQYFDAUAs4iYqW4JMElbswPlEHhpK2Jqil+onMi40fhuBQXcCJo5ML3D08ERYe&#10;jpKyUjx78Rxff/ctJOBE7IVf/UlXCu9f//13OHX2iirTNXPOEixZlq2gL69QyuH9EAo1MBSLoYy3&#10;B8Pa2hWor1+lwHD58nVvBEOJTJX5FRUNKk3N8ROneCz/jm95XGLN1CyaAoZ/90//je3r9mFe3Dgk&#10;G9hiDsEwz5JgaO3Gh0dX9aTSwgkVZo4EQ2fkGdoiy9oF2ybPxo2mVTjbvBoVc+djdlw8MsdNxpG6&#10;ZlxduxVrxkxBjoUjlvXjg2kgFkJd/8IGUwIYweyvEQzrLC0UGOZb22DCYCli74rVxcXKlfzJi89x&#10;7sx1bNl2CIdPXGHD/qkCw3sEwocvfon7hEMBQwkqkP5jAoWaZfDngOEZAqGUShPoE9AStYfBthLQ&#10;EQASSJKcifJbEqCLdVlqBwssSp4+Acb28PejagFATecEVClVhu/qQ9y4/gQ3KRkKBEquRklefZnj&#10;lzl+ibAoaWnu3HmBB4Q+CVA5fOgcljeux9qVW3Dy2EU8J2g/f/oFrnNZ5RKmJNGzAJMkfZbhnwO/&#10;P6e2YNhWV2/cx6Onn+DI8XPqndu4dZ9KHSNRyRoYavetI9D7uRIw1OBQ+jBKEu17/KhYuXY7Jk5d&#10;iIjY0fAJiMewkTPRsHwblq/cgYUpeVi+ahvB+z5u3HlA3cXTJ89x/8oN1KdkYBQBb46RObL5XpXz&#10;vegYDM1awNAay7j8PCsHjLewQ4gGhgoIdVAoEabtwVCAUcCws5Q/IxgE8o94zrixyB87FrP8A7A4&#10;PAI78/Nxe8c23CEUXtu5BRe3rMfpdctxflU9zovVsLESJ+vKcLK6qBUOj5RmEQ4zCIcCcanYnblE&#10;aVfGYsLhglY43JIyV0nGZdq2ZfMIkAu43HzszliIPYS53dlcl1C4Ny8V+/IJhIWEzqJsHCjOwYHS&#10;PJVHUVLmHK4uxtGaEtXn8bBybediD+F0Z94ybCecbqO2ZhEQMxdhY9p8rCdsbkghIBIOVy8Qq+A0&#10;rOFww5LZBME52JG5ADuzdNqROR87CIit0EaQ27KEoLhwqq5fIIfauFg5NWnWTpknMCjaspTgS9AU&#10;bUudrdQWCFv3QW1Nm6vc35rFcPWi6VhJOJR0NRKVrHMlD0femEQsTYzE7IggFWAyNWAopvp7YtJQ&#10;N4xwscNIV3uMHOKI8X7umB0TrMriDRs6BI76A9Hnw/fxDu+9Dgw7KTDsxGErGL77QzDs17knBrSA&#10;oXH3nrDm0K1PfwQP0MMkfYnYlfJt/BC3MEcNIaKGgKCDoO/BsPIvCIYCWT8AuJ+pnwyGbea1V6vL&#10;m+MKCnm82nG2tXqJtPNRoNjSV1IAUSCsmNAl4CWu8HLCYqWlOdtsAiC3q2BNjoPLtR6zwJt2DITA&#10;jlQh1kuxbhoMRIGCQj2UcR8C1VXchto/t6MChQhXMr1aII/AKpL9S6BQVct4Fe/1CicHrHFxZrtL&#10;cDWQcngEQ7Hi/n8EhiKBQwWGYRFRCgpFEZFiMSQkSq5CSiyGcZKWhjAYEhpF+ItWUCjy9w+BrZ0j&#10;jPgH19nVDSNHj8bmrVvw67//ewVaEnDy1XffELgIhqSvL371D9iweRdmzV2KuQtSVZSxwF5eodRq&#10;1ZW7ay/NlSzj4kYWKBTrolgLBQwbGlYra6GAX8dQuEFVhZBl8wtKUVvXhHv3H+KbbwVVJeBEjk0H&#10;iH/447e4ces5KnJrMMY7AsMHWyGFIFhiOwSVBEOpeCKWwiqCYZUZp5vYIYuQl2ftjDWJo7BpyiyU&#10;8FpNcnTFKDY4M9y9UZo0GisnzkRdSByKLJ2Q1Z9fJoOl6okVGowJdgJrLWD2fwGG7aXttyMwrDXn&#10;C8U/VoW2dphsYIgJbm5YV1aGFw8e49OXX2Dzpr2YvzALK9buxPW7L3D70ScKCAUOBQqv3nmm+o+J&#10;dJam1xMa/xRprmQBQrHE/TkwFMgRABJwkmofMi7dCyQhupR/k350AoYnz1z9Ifz9mNpAoXITX76P&#10;S9S1a49x7+5LPH74GZ4++lwFiUjEsejBw0/5rH2sXMjiSpaAFKl2IhHLEpQiVVDOEq6vEDDv3uL0&#10;ey9xR/oR8hw1V7WCwBZrYFuwa3tsMr3t+I+p/fradAFDifLds/+Y6rKxe/8JBYaXbzxsvW9yD3WQ&#10;2DHs/VxpcChVVa7dfYqHzz7DkROXsCyjCIEhCRjqF43Z87Nw4PAFnDhzA1t2HFb9Hm/de4bb93kt&#10;797Hk8fP8IQfKhuKKjDN1QuzjSxbwNCaf6DfbDHMJhimEgznWjtinKUdggYbw7pzDwxkwy7uY6le&#10;0RYK3wSGXoYGyBw7GsWTJ2FucAjmBgRhU0YGrm/ZhOvbN+EyofDcxtU4s6YJ51fUKouhgOGp+nKc&#10;qiluhcPjFbk4Vp6jAPFwSSb25xLqcpZhb/bSVkAUacC4JytFSebvI8Dtk1rHeRzPX0awTMM+sRAW&#10;EjQFCEtzcagsD4fKCwiARThCGNR0tLZUgaFESh8sl2CYDOzm+gKHu/JTlXbkLsU2wqYA4pa0BdhE&#10;GBVAXLd4FtZTGzm+JXWuAsPdOYsIpEuU9uUuxn4O98uxZXN61kLC63zsSp+HHYS37csIeQQ4sQBq&#10;0lk9Z6l5soxoZwbht412ETpFAp5ttZ3amjYPmwmHAoZiNVy9aIYCQ6l+ImCoLIbjpI9hHFISIgiG&#10;gZgW7INZIf6UnyrBN9bTGaPcpawfnw0/D8yNDcW8xGjEDHGFWZ8e6PzO2woK33rnndfBUJ4N6s+C&#10;YbeesOraC869+iGw3yCM1zfCEoJhkY0Nqqzk7zDBhw21wMH/HwzfDIavnbuAFvctgChApgCQ88SC&#10;V2GhOy4FbZxXIddAhpRYG2U9ZTGV/av9ch0znbRxAcMqc1nXgNsdpFRurK+2KetLWykSt7w6Fjlu&#10;HkstgbRORPCrIvCp/QuQcj8SLNRgY4XltjZc10x1DZDz0rmF/+/BUCT7eA0MpbZxTGwcgkPCqHBV&#10;5URyF8bEDeP0JMJinALDCA4FCsWC6O0TAGsbe4KhGdzcPQgJC3Huwnn853//l2wWX//pW/zxm6/x&#10;9Xd/wpeELnEjC9RNnbEQi5dmK9gTC6C4knMLOgZDra+hNFayrKxfXtWoQE/cyAKGP24tFDDcgNLS&#10;OmRk5mH9hi3KjSz9C+WfDFQ0MuHw3//j99iz8yiWTF6EYfbeGGdgg2xCYZW9J2qsOZTk1mbOpH9X&#10;FYhSZmaHInM75FvYI9vaCWm2zlhAIJxiYI7phL55lg5Id/REhW84qof4c3kHFOnxRTcgeLEBa+wA&#10;DEXyuyOI+98Aw0b+AWor1bewZb8/AEM+zJUcFtjaYiof9Gk+PthSX4eXj57iY4Kh5AecNGUBmtfs&#10;UO5igcJHL3+FB89/oayHYkUUa6H0IROokL5l/xMw1NyyIhn/MbeywI7AlAylkocEU2zbeYjPTZOq&#10;E6xV+Pi5FsNzFwhQBEKxAgrg3br5DHfvvMDDex/jsfQJpB7d+wT3br3Ao7sf48nDzxUs3rvzEvep&#10;R4TEJ485rUUSkSzDR5LW5sHHCgiv8vyk/6BEHqvchLceq+MVXb/xSMGhHMtFXpPLvJ5a7sHrsgwB&#10;TrmYOV0iktvCYFtprmPZjvyWayXbvX7rIaH5Ca/RXlTWLMfx01cUGEqC67Zu5P9NMBQJGErfRanF&#10;LJVN7jx8gb0HTymXcXZ+NTZvP4zrt5+35sC8ff85fz/Cjbs879v3cJ+A+Oz+I+xpXIEFfiGYyXcq&#10;i2BY1lIaT0tureolU4WExXxTLmNhg2V8V+faOmEMh4EEQwuCYT828n1agk/aqyMwdB00EEuSk1A6&#10;dSpS+GE9y98fa1KW4Mr6tbi8aS3Or1+FM2ubcXpVPc62QKG4kpXFsAUMT1QV4kRlnpIGiEeLs3Gk&#10;iJBYmImD+ek4IO5gwqIM5bfoUEEGDnG+gOD+wlSditIIgxnYX5xJGMzBwYp8FQEt4He0ugTH68p1&#10;aXMIpqJjbcDwULkEw2Qpq6FIIFEk4wKIYkXckbUE2zIIiKnzFRCKtVADQ3Eli7VQoHB/wVIe2zKl&#10;wzyuwwUcz1+Kg3kpOEBQ3EOIFGmgqEl+i2SegKSSwCa1J3thqwQM2wPjDkqOQ1zJAoY6V/I05UqW&#10;foY1M8dD6iRLqhrJvbgwJhgzQnwxxc8L0wKklJ+U9PPQgaGHE0Z4OmGcvwdmx4RgdjzbPhcn6Hf7&#10;CB8IFFLvvffea2DYmeqiwLBTSxnF18FQuZJ79IEhwdC8a084SmnFPgNUZPIC/j0vICBUWlsSGAgV&#10;/HsrkNDelayB0GtQp8HRT5Qsr63fug1CQVtw+5/o/xwMCVKiqjbn32o95PIiZc2TfRob8jxlnPMF&#10;3NT8luVlvOW66K7lG0RIlGGlCbdFVVFyn8TCJ/30JABEBXHI9jTIkz6fLYEdqr9oy/FoxyHran0D&#10;a6k6qp6/62Wb3Fd7dQRz/ysirDbweGQov1vBUJJSi8XQzz8QPn4BymUcESn9DiW5dTzCI2IQTDAM&#10;DY9SfQuDQyPgPsRbgaG5hRV8/QNQVFyMJ8+e4quvdX33pI/hV9/p+hn+23/8DidOX0R6ViFmzF6C&#10;jOziNpVOpJqJzirYERjKUHMjCxRqYKi5kX8MCkUCjoWFFSp/4bHjp/Ef//U7ZcEUK6FEIpMJVWTy&#10;P/7jv6CxshmTI4cj1sSOgGeNAjsCobU7YdCFD6EjKowd+cA68cF1RJUFZeOIIjNbLOmjj8V9DJBr&#10;4YRihyEosnNHjrkjUgaZoYDgWG7ljHIjK1TqW6DZ1A7Lja1UbWQBQwG278FQXMsdw97/Chi2rKPp&#10;x8BQKp9U8Hcev2Sn84tmblgo9qxejcf3H+Lpk4+xefNejBo7E7mFtTh+7oZyF4uV8Po9NvCEQoFE&#10;Gd64/1JZDTWrk6g9AL5JmsVQgFCGAoXS57AtDLaVwI6AjsCPln7l2MlLyp0saVhknlgNBZDagt+f&#10;k4Ch9B9UFj/C4LNHX/A6fIrbVx/j8tnbOH7gPHZtOYTNa3Zj27q92LPtiNL2jfuxY/NB7N99EufP&#10;3FI5Cx8++BTPn/8Kr179WvUlFLeyuJm1+smqfyFhSNzOmmS927eeq2XvCCgJcN57hQf3BSw/5bhu&#10;nevXHuPKJbE4vh4Qo0nS+YhkXAJVBEQl0vnmnce8NnewdsN2LF+5QbmtBcQu8F693r9QAkg6hryf&#10;Iy045STBUH4rdzI/HB89/wS3HzzDFYKu3E8BwrsPPyEESn/HJ7hKgD1/5Rau3brHZQj/HD578ASH&#10;127GktAYTCcUZppZo6QFDHVBJ1L1pEUEwzwFhrZItXEiGLpgtJUj/AYbwYQNeO933kdfDiXBde+W&#10;IJSe7xMMqY7A0Lp3L0yLCEPJ1GkoGDMGi8LDsWrJYlxcvQrn167EmdWNhMIGnF5Zi1MNOkuhQOHx&#10;mhIdELboZFV+KxiKTipYLCAk5uFoWS4Ol2QrHSoWl7NYFQmOpWJhzMEhsTCWZOBAqVgHs3FQASHX&#10;4TYE+FQ/QtmnWCmbqnCmuUYNBRCP1bUBQ0KkrL+PUCkSSBTJeKsVMWepgsOt6QtVv0INDCXwZJNY&#10;+9LnKquhgOHhIgKhJoKhBoei/VKGL3tRqyVRJDCoTZP5IoFIsTqK9VGkAeKbwFCOo9WN3KYkXu2M&#10;capGspTCSycULokNwbzIAEwL8sJEXzdM9ncnFLpjnJeLgsJRhMORXq4YF+CFGdEhmBIThkAHe/T7&#10;8EO83wKG77zzPRgKFGr6SCLY24Fhf4KhnoBh9z4wIBRKvkzbnr3h1acfEgcMxmw+qzn8AC+TIBA2&#10;zBJZrGDiNTA0aAGXvwAYynTu96dIYKsj2Pu/BsMKQwKagCHVNnBCk0yvEPG6levrq2vaPkhD25a2&#10;vNoW992RJMij/bQarqdgjvDXIHAo25f9UDKupgkcyr7a7FvlHRQLI6dX8thqjQhmJlxekynnc/v/&#10;V2AoUNggFkxKfrcGn8TGxathYFAI/AOCVX9CcRuHagqL1v0Oi0JQUDiG+vjDxdUDdvZOhEM75YJe&#10;yT+Gv/jVL/Htd1JW7lvVz/ArGec+/uE3/4qdew6qfoULl2QhJ79cgaFYAgtLBP50ANgWCDW1B8OK&#10;6iZlLWwLhhJgsmrVJiUZ1wJOBApr65qRnVOIwqIyXL12kxCosxYKEMqoDL/+5lu8evE5ipflYfTQ&#10;MCSb2GOeqQOKrV1Vn8Iqjlca87eBDYqM+AJzfqmJpK2xQ7m5HTL7GSGDqrRyQYWlC2ps3AmNLig0&#10;EquFNR9yG1QbEsIMrbDC1BbNBMMmgmEDX/o6vvyqn58SwYwNV0dQp4FhWzhUarfcj+nHLIYChW3B&#10;UHJkicVQwHAqwTAlIQ6HtmwiiDzEo4fPsWHDbkTFjkZswngsyypFflkDyutWo7qJ92PDLuzYf1JZ&#10;DMWCKEMBC8lZ1x7+fkxn20CfSMBQ63PYXlIrWbleWyyGmnVQIFHqaYtLWQPG9hZDzaKm/ZblNKlp&#10;F6Wk3iMFdS+e/AJP7n6CG+fu4dDOk9jQvB31Jc0ozqpETkoR8tNKUZJZiZJsPsvp5chJK0F+Zjma&#10;atdh364TChBv3niCh4Q6gT6xQIpbWsBQJcfm9MsXCdCnruPC2Vu4wvG7NwmDtwiIhMN71P3bL/Hg&#10;7se4J6DJoUDqI0qm31UpbgQ0dVHKmgQGJWJZopg1MJRllJXy7hOe6w00LF+L1eu2KjCT/oVyTdta&#10;ef+3LIbfRy3rfp+9wmO6fpdQ+BS37j8lEH6Mh08/x+Pnv1RwKMdyifB48dod6hau3uRHwJUbuHrj&#10;Dp7cf4xT23YjNSYRU/mupREMi81tUcr3qD0YFnBanqkVMgmGywiGM6lkjvsMNoYpG+4+732oGnKB&#10;QylppoGhlMbr+Z6kIvkA3d6W0ngCh2/BqHtXDB86FIWTp6B4wkRkJiVhQ3oazq1owoU1zTi3qhFn&#10;V9bj9PJqnCCcSdCJCjwhGGrWQnElaxZDTacJc6c4XySAKDpOcBMQFFDUgFHBIUHwULmIMFiRh0Nc&#10;/1Blvuo/eJTQp6CwsQInGqt4HDU4u6JWHc/JxkrCYlkrGB7mOgKGGgy2BUPNaihguDM7RVkNNy+b&#10;p6BQp1kKDCU6WLMaHtSshm2AUJMAn4K+FgDUYFCbLpZFkVo2P6UVDjUw3M19CBy2BURxJauoaEKh&#10;RFJLIu+mOZPQMHsiqqaOVn0LxYWcmhCGhYTCWaE+mBrgQSB0U1A40ccN4zx1YDjW14NQOBSTwgmP&#10;MaEYFRIAdzbkPd5/X0UiCxi+/fa7eJdQ+N7br0NhF6r7+4RDPjd9P+ii6iULGIrFcFD33tDvQTCU&#10;foa9e8O1V29E9dXDVGNzZNrao4x/a8sJD5UEBQUsBASRciUTWtqDoQZ6GvT9FHUIhoSB1+CPy2ku&#10;1x/MozqCPemnp8Tx12Cv/XLt5rdVWzBUcEhw0o67LfSJtOjsVsmybX9TlRK1LVDIZav5W6xyCg45&#10;FChTYChD2Sbni2q4f5Vcup2qCYY1xi2Jp1skblcFhi2q43YUFHJc4K5RgFEgj/dPpmvHrsGoQGGV&#10;gCHHFRByOSWO/18AYVv9wGIYG5egJK5kXQCKzkqoIDAkkrAYThiMUHAo03x8AuE2xAuu7p5wdh0C&#10;J2c3jB4zFgcOHcQ//fY3yi379Xff6PoY/uk7fPn1N3j64hPUN60iFGYgPUsSVVe15COsIxgKDH5v&#10;MRQYbNu3UANDWb4tGGr9CzUwXLNmi5IGiAKGMl9qI6dn5KChsRmPnzzDV19/p9zH/A9S+ETg8He/&#10;+xrnTl1C2pS5GO7oiUlWzki1dkEph9UWjnyB7FFr6cYH3wnFZo5scByQOYg319YFqzz8CIs2SOs1&#10;iOBohQpjO0KVPWXHF8mKUEnIYoNVb2Kl8hYuN7KkdHWR1RcGHxwJAhFJQIqurvH3EPjn1BEA/lQJ&#10;ELZNVyNAKBVPROoPCIcKDC3MkDt+DE7v34Mnj5/i8eOXvOabERAYCyfXADgNCYS7Txg8/CMxxJfP&#10;S2QyRk6cjS27j6q+hxKEIhHJorbg92dF4BMY1NzHYjl8ky5QAoWai1TcrAKGYiUUKBQ4FEuhgKFE&#10;+cpyGvhp62lwKMtptZTVfILbbULcM0Lhw1svcfrABWxs2orS9AqkzEjDwslLsGxWBrIW5CFvCeEw&#10;pRglnFeaVYXCtDJkLS1EXnoZKosasbZ5K3ZvO4zzp27gslj3CITiohbwFBf1HWrrhn1orF6D5dUE&#10;tYZN2LXpIHaKNh7AtvV7lVVyB8e3rN2DvVuP4Mie0zh37CpuXnyAp4TWZ48+VwmxtdrJKpiFUCdQ&#10;+APx/MRiKBHJ8m5t2rpHgZjAoVgOtXshUPi/BYZiKdSshRoknr5wXRdtfPsh7j/+BC8++TWevPgV&#10;xz9TuvPgpbIm3rhL6OVy5y5zeYLhI8LkRcllOGwUJhMK08ytUUTYK+V7V8R3SSSWQpGAYS7fxUwL&#10;O6RYO2EKP+xijS3hMcgQxt37siHvRjAUvQ6GPQiEEoyiEwHgrfcUGA78oBOC+H4sHT4SqUnDkEEw&#10;3JaTjdNN9bi4RgJOGlQ08smWSOS20voYahbDthIwbC8NEsWaKBJQVNZEAqFAoUgshQcJh+JCbu1D&#10;SPg73kQIbKzGqRYwbLUaKncyl+P2D3PbYm3UYLCttL6Hu3OXKYvhdoLh1rQFbeBwFsf5vktgCCFt&#10;F+FNYE6gTgHiG8CwrTQQ1KyLmmT9tnCouZM1OFRQKIEn3PdGLRp5wRRVsaV+5jjUTB+L8kkjUDA2&#10;CZnJUUiJDcFcQuH0gCEEQlcCoYuyGE7x91Qa7zcEU0L9MFmgMC4cE6KCEebmBNN+/fDh2++0guFb&#10;b8l4J3SidGD4Abq8/wG6Eh67vvu+elakW8IAPksDOvdSYDiwWy8dGPbqBcveveDQoxeC+wzAWANj&#10;LLO1Q5m9Ayr5sV9pJOBgSiDSpAOJtoDXVgrufqI6XJ8woKCPECJqD2ht1RHoiToCvTepo/WVWvbb&#10;un+BOw7VcXO8rTTIUgDYIjW9Awl4/XTpgK+92oJaK7Bx+XqCXB1BXlQr+6JkXKZrFkD5reCTEiiU&#10;/chx6ayF36/TQDXy3qttavvgdWlrzftLqe15KTCMT0hSSkgchsSkZCQNG06NUBHJsXHDEBkVj7CI&#10;WISFxygw9PMLhqeXL9zdvQiInvAPCMKy1HRcv3kT//3f/y2bhFQ7EbucpLj+9//+HU6cuYC0zDyV&#10;oiY7TxJV16j+ggKGRaViNdQBYEdgqOUvlOWl4XoTGLa1FmrjjU1rVO7CnNwClV/xn37zz+r4xN0t&#10;lkIBwy//8C0+/fTX2LB6C2bFjMRwc0dMM7Nj4+GICisn1AsYmthBUtWUWbkhn2Ao5fDm99PHquBI&#10;nJgwAw3u/ljYXQ/p/U0Jh9Z8gWwJkzZ86Sz5IFgS+qwIcbqAkyZjCwIivyTkgWkBQ13uKoFCSy7z&#10;1wGGqsSOtQ1yra0x3dYKlbNn4trpk4TCJ3jw6DnqGtbyuUjGqLGzsDA1H0syijAvJQfT5qVizuIs&#10;pOWWY+ueY8q1rPU11KKTX4O/H9PPAEORBnYyFDAUCBQwFDey5LoUt7JEK4uLWQNADQ7bWghlqEGh&#10;bEvA7f6DT5TF7tDuU1hetgoly8qQMzcHGbMykTYjHemzM5GzkNdheqqCxGyOFy4rRVFqGQpSS5G3&#10;rATZiwuQsShfWRMF8k6duIbLVx7i5g1C3PWnuH3jOW5cfoyKgkYsnpmOZbN5HedmI39JMbdVhpKM&#10;KuSllCBrYQHyl5Ygj8pfyn2klaMqrwGblu/A+cNXcPvyI9y+KVbJV7h/9wW3/UgX1HLh9g8kYHjj&#10;1iPs3ncUVbXN2HfwRIuFTvp0/t+B4dlLhPWrOhe2WAofPv0CF3ndT5y5jmOnrqlo5LsPX+Le41eE&#10;Q4Ir4fC6VOEhGF4+chI5oydgIt+zpea2KCQYiju5mO+UJLbWwFD6F+ZweoaFPRZZOWICl43kR5rb&#10;AH0Yde+NPj8TDCWvoau+ASYGBWNOeATSCYZbsrJwsq6GQFiPs821kL6F4j7+OWAo896kM3WlOE2Y&#10;k3FZV8BQIoolL6K4gw9WFHBYqCKPD1VJkEkZjtbrwFCzGGpwKMAqCbd/NhhmLlZgKFAo6WqkTrFA&#10;mYChuJOV1TBn0RvBsCO1B0JN7aGwLRBqkc8SsSzRyyqHoriQ501SCblrpo1G5ZRRKBk/TCW1Fmvh&#10;ggh/zAzwwBRfF4wf6qDAcE6EHxbEBGFGqC+mhfkTDP0xOTIQk2NCkeDtDkcjffTs9KGKRn77LQk+&#10;EUmC6/fxHqWDQz4T73NIMPyIz4U8J1JacUAnAUOdK1mPYDiYYGhMMDTv0ws2hEOf3n1VPsMFFvyQ&#10;IRxW8W9wNduG/0sw1KQto1ywAi5t1mudR4joCOo6AsA3qaP1lbj9nwqGrx2zLNcyvT0UVhsatULZ&#10;TxKPryO1rTSiqZb7F4uhBpU13J9Ixlv7C0obL/Nk2y3Slq0yMPjrBUNxI0sfQ4FDAcNhyYSjEaMx&#10;ZuxEjOQf2+ThYwiNI1QgikQqh4VHISAoVPUxdB/ipdatb1yOz774nMD1lQKvb1tS1Qgc/uZf/w3b&#10;d+0jFKZgzvylBD6xAOoijHX9DAX+OgZDgULNjayBoXSO7wgMxUKo9TcUMJTx+voVyM4pQGlZJS5c&#10;vITf/f736vgk2bZAoVgN//O//ohLbJjyCTZjvIIwwsgacwiGueb2qGbj0WDlgDoOC4ytkWtqjyX6&#10;5pjRZzDmsaHZPXUGnlbWYnPSGMztZ4B5vQcj18BKuZmrzKwJhVaEL4EsDhX4EcgE5viy15vqzNoq&#10;wSjBUOY3GAs8/nWAYYMloZZgmM3hbEdbNKem4NGta3jy/DnB6j4qKpdj3PjZaF65jQ28Lp2JDA+d&#10;vIwDxy/i8KkrylIoQSkChm0jlF+Dvx/T/wAMNbiTYAwBQBlKAIpYDPfsP6HAUCTLCvxpcKhZCDVA&#10;FMkyApZXrz/G3Tsvcfr4VTRXrUUewaxwYSEqUyuUChYUIH1mBpbNSEPanCykE+YEDHMWFajfYlWU&#10;8VwqY14OMhfkYUXlGuzbfRJXrzzCg3uf4MGdj/Hg9se4ceEhynNqMX/SEmTM4Xbm5iJ7Ti4KFhWj&#10;jGCYv7gY6bOykCnT5+cjdQb3Oz0dqTMzUcB5TUUrsLF5Ow7tP61g8PHDTxQgCih2BIZiSbx6/Z7q&#10;X1jbsEqllJL+fFqqHO1e/KXB8Pzl27h685GyDt648xybth1Gdn4t5i7Mxoy5aRyvwoYte5UlUxeo&#10;8ky5nh88fIprp86haMoMjCMYLjG3QaGlPUrMbFDMd7CI0wr5wVVA5ZtYEwxtkMb58y3tMIbzQgYb&#10;w7GvHvS7EQw//Hlg2P2dd2DTrz9G+vhiQWwc8saMUWB4rLoSZwhhZxqrcFbS00ifwv8FMBQoPFtf&#10;piTjMu0Yge4oYfBwOYFQ4JDDg9TeYkJeGacRDo8TDE811REI63RpcyQYhnCosxoSHLmdnwqGAoVi&#10;MZQAFIFCyWcoiazXSgqalBmtFkMBuVarYYtruK2L+MfAUH5ry8p22kJhq+tYUtQQRAUKVc7EJbrE&#10;2hoU1k0fhcrJI1A2cTiKxiYga3g0lsWHYkG4H2YGemCyjzOh0AlzI3yQNToeacNjCIbemEYonBDk&#10;i8lRwRgbFogAeysY9Oym+hYKFIr7+B3C4FvUu4TD96hOfB4+fOdddH6Pz4WIYCj9UXvz2eknYPhh&#10;j1YwHNSzJwwJhqZ9e8GKcOjRqy+i+ulhOqEg19KaYGhD6DAnQHwPhQJAAicaDLWXBk8/RR2tr0lb&#10;5sfAUCyLPwA6qiMA/Ln6uWCoWTkFCtWyLfN+AIdtoOzPitv7qfo5YCjHIccowTLavuRY265TL3BI&#10;KPyrAEMtVY24k3WWQ7EaChyOoca2gmFsfLJKXRMdE4+IyFh4efthKDVl6nTs2Lm7JTfgd8qFrOUw&#10;/JrDjz//AitWrycULsGCxekEP4E9XQUTrY/hTwFDcSMLFIpV48fAULMayvzKqnqCYT5Wr1mHF68+&#10;xtctSa2VG7nFnfzbf/5P7Nx5EDMnzsYIx6EYb2KLpdZOKCAY1lo6ooaNS8EgUyzqpYc5BMIJXXtj&#10;bPd+SB/qg5P5hfjVjt3YO3cx5hhZYUrPgVg2yBz5hlZ8sAmGEnnM9esJhjr4I8yph4UPkzkfJPPv&#10;wVCshU3chkQrdwSAb1JHwPdT9efAUFzJmVaWmONkjzXZGfj48X18/NlnuHrrHmrq12De/AxC1zE8&#10;ePK5AkCJRtYSWotkXIJPpG+hAKGA4c/qZ/izwJDz21j+BOgEDEUHj5xVAShrN+zEVYKFBKBofRFl&#10;WRm2hURtmmxDLI+37rzApYv3sGndHuQvK0EWga0ipQzli0uQPT0DWYSzsqVlWFmyEjtW78Gutfuw&#10;e91+bGrahvqi5ShcynXm5yJvcSGyCYVpszJQuKQY61Zsx8Xzdwlvn+Px/c/w9C6v37n7KCUAzh+3&#10;EEWEwdJFXHd6JtKnEi7n5SFrVjaWTExByuSlSJ2WhnTuP537T6PSZ2QihxApx1hd0Ywd2w4qOHzy&#10;6FNlObzCa3iZ17KtrvA6XCSUNTavU30MJQhFF3jyfwuGUiv5xp1nuHXvFbbuPKpS1UTEjIO3XyyG&#10;+saq3IZTZ6Vg3aa9uHbrIR48/Ri3CIZ37j7C9dMXUDJ9LsbwHVrE9y3fwg4l5mI1tCUcEhT5gVZA&#10;5Zl+D4ZzOBxpZIEAPSPY9h7ARptgqKDwp4NhV4KCQecuiHF2w9JhySidMhWbMzNxpKqUUKjLWShg&#10;KAD3c8BQpncksRQKEGpWQ1n3eGUhjhIED5fmEeKysacwC7vzM7ExfTG25aRhb4n0NyzHaYLh+ZWN&#10;uLimERdW61zcZ8Sa2VD+s8BQAk8kbY1YCyXBde2U0aickISG6aMJZpMgya01i6GAoYLDdm7jtkDY&#10;XjJf63eoRSW3hcL2VsJNBEJJpL1+kSTenoim2eNRP2M0qiYPR9mEZBSPS0LeiBikJ0VgaVwIFkUF&#10;YE4IAdDfDTNDPJE6LBwFE5ORmhyFyQKMQT4YR02ODkWirwcc9PuhT6f3dNbCt9/B+++K5fB9QmKn&#10;NmD4Lj54+118SCAUKBRJ6ppeXLafuJM7vQ6GBr17waQFDIf06oeQ3v0wftBgpJuaodJcuh61BUMd&#10;tAmIaOPt9Rq4/Rl1tL4mbRkBmLZQ9poIEf+vYKhSyXSgnwqG2nG0ur9bllXLU38JMJTgk/aSfJM/&#10;FQwrjQxVSUM5dolQln21B0PNBf1XAYYxsQmIkT6G8YmEvyQFf7GEQ0lLI0CYOGwUEpJGKtdyTJyk&#10;rtElwPbxC1SpbcSNfOz4SXz55Zc64OL/dUPgP7/8Pb/wbymroIBhSmpOKxgK9AkE5heVEwi/Dz5p&#10;D4Za/kIBQ4HC6jotVc33FU80GBRp/QtlmZLSamRm5WH/gUP4t3//T9X/UXIYihv5j99wnAf561//&#10;FiuaN2Bs/BiMthuCWRbOyLYfgmILB9SwAZHyWgX6pkg3MEMaG5xZHM6zcULd+Em4uW49/unceZwo&#10;KsMSd/4x0TPGnP5GSCNIFg42R4W+GeoNCWDchs5dLK7jFgkYmplQEtIukCduZoLkXwkYStRUJeFQ&#10;B4YOWJ2TgRcP7+Lpy5d4+PQVjhy/gOaVW3H67E1O+xsVgay5imUoYCgWQxkXGBT93MonPxcMBeg0&#10;uBOokwAUgcATp6+o8oniTpb5Anuitn0L24Nhq7WQICl5CU8ev4LqkuVImZaKnNnZqF5WgQJCWAbh&#10;rDq9Coc2Hsbds/fx4MoTPL71Es/vEcYuP8GpPWexdfl2lC4rQ/7CAuV6XjJxCZZOXYbaspU4dfI6&#10;Ht7/tBUMr52+g7KMaiwcvxiVyypRuaQMy8anYMGIeUiblo7s2TlIn5aBbAJiwfwCHksOcmblIJPw&#10;mDY5FRmTCYuzM5GRko+qkkYc2ncK9+48xwOCoUDi1TaS39fk3lyQCjGr0LRiPa/ZA1X15P8aDK/e&#10;fIK7Dz+FlFCsqF6LMRPmY+SYOVhCyE3NKMf02alIHDEZqZklKp3OvccvcZ1QePU6AffEGRROm43R&#10;fHcWEQTz+J4WU6UyVGAodZIl8EQHhqmWDphJgBzGd9m3nwGs2TjrdetJMOyBfh/9VDB8B10IC1Ie&#10;z0PfEAv4N7R06jSVx/BIVRnONNTgXGM1LjRVE+Q6ciV/H4Byskr6Dn4PhtJ/UHSsZahEcJPlVVCK&#10;QCXXk/lHJUdhSQ72FWRiZ3YqwW0JNqYuwvK5M7B6yTzCYToOlHE/dVWEwQZcWNuk4FCshqqvYWOF&#10;Dgx5DAfK/zwYbk6dr3IZSg7D5VJNZHwyCgleJaNjUT91hKrxLJY8gTgNDtuD4Y9JoFCAUEtloyKW&#10;CYXyeyd/72ixFG5JaQOFC6eo6irLZ41Hw8yxqJ02CpWTCOrjk1A0NhEZieEKCpfEBCswlD6Gc8J9&#10;sCg2AGnDI5E+IhrzooMwKcATU0L8MTk8iGAYhhAXBwz66H189PbbBMB3CITv4d23Oyk38lscf5vD&#10;VjgkGHYiEH5AfcjxrgRHqbctZfH6d+r2vSu5FQx7w7JPb7j3GYggPn+j+ukhxdAYpWaWqOLf5rbW&#10;Qp3eDHUaPP0UdbS+Jm2ZVshqs16ruJyAoLiU27qVOwJAkapo0qLWadyOqKydJK2MDgplqKv33OEx&#10;iLT9c3saGAoUavohGP64O/57yTXSSQFhiypbYFCG2nhrWiG1fa7LfSnJdFNd2y6SfcsxSQ1rOXZV&#10;21pbj9M1MNSAUqf/j8EwOm4YouKHITphGGKTRiBh+GgkjRyLOAJhHIEwhkAYHpMI/+AIeHj5ISAg&#10;mHAYrVLUiOu5vKIKDx89we9+/4dWS5z8k2jkv/vnf8eOfYewOC0b8xanIaeQEEhYy28BQJHOaqiD&#10;RIFBrdqJNq+tK1mzGFbXrUZdw/rW+siSxFryFQoUrqZWrVyP2pomZGcVoLikAmfPncPXUqKvxX8s&#10;AShf8UC/JBneu/8MBWmFSPaOwHhjJywycUSulStKLBxRaGyBbD191Zl9V/JoHJnNP1jzU/jFmoXz&#10;6zbi4ZET+Lvbd3Bjx26sWLAEORHxqAiOQpmrN6rt3FBqaI6SQfKQ6CDsNTBTMGjOG9EG8lqk/W6r&#10;19Zto46W/an6sconDQTCSmsbZFJzXJyxIjMND2/dxL1HAluPcIMAIfWHb956ilv3XrYGmAgIiutY&#10;i0Rur9fA78/oTbWStbyGr0vg8M5rErhT/QwJOXV8ZoqKanDixCWV/FqqkWjbE7CUlDQCuRKBfJE6&#10;d+4Wz++JSkgt6WF2bTyILLHYTc1E+cISFBPKlk5JQX5KAQ5tP4q7lx7ixb3PVPTw/buvVNTwJ09/&#10;hSc3X+LY9pOoyqpGxowMpcyZmQoM89PLsHvnMTx88LGKUn5EQLxCMCxJq8bSCencTwUqF5YhZ0o6&#10;lk5KweryNdizbj/2rD+AfRsPYff6/VhXuxHFS4qRPjUVqROWIJfLls4vRB6BUSyO66o34vyRK3jA&#10;c5AoaAnS0a7NxQu3lIv5OK+JfLCtXrddXS8BQ6m2IuXn2kOdBnLtJfkIRTLefp03qe16d+QaPP0F&#10;Dh27hEVL8zFnQSbWbtyHY6eu4xTvxfbdxzFvUTYmTluINRt24zTBcu/BYzh29DQuHTmJ8pnzMd7c&#10;HvNNbZFv5YwcUyv13hbyo6eAHzl5JlL1xAq55rZYam6HKebWiDMwhUe/QbDo3Vc12n0ECrtySEDs&#10;+UFX9GCj3pUw2PPDLujZqSu6vfeRsgR1brEYfkR1pww+/BCRDvYonTETByrLCVnlhLECHK8t+z6p&#10;dV0FpQ0rCIsc1khpPEJbRZECPU2na6jqApwiJJ6qJCxW6KKVT0rEsvzmUPIdHivNxlGC28HCdOzO&#10;4t+ljEUq8XTNlLEoIbA1zJ2CTZlLVBk8iU6WyOSTK+pwbk0Tzqyux4nlVTjawOMlbB4keO4ry1U1&#10;lEVSIk9AUcalVN42KZWXtVi5kiVVzVopj8ftV45LRnZsKHLjQlEyPBorZo7DpkUzVJJqSUGjizZe&#10;pLQ/R1LTzNdZAjtQ+/yGO9PmYlcaITN1FnYsm6m0fekMbEuZjq0t2rxYqqhMxrr5EwmG41A7dQwq&#10;J45AGY+rcHQicobHIDUhXAWdLIj0JxT6Yg41O8wXi+JDsYzHvIjHPiPED5Mln2FkCKZERyDR3wfm&#10;A/uhE+/ve+JCboHAthJA1ODwfRm+8z46vUMw5HhngmH3dz5Er3cl/dFH6P9hV+h91AP6XQmGPXrB&#10;sEcPGHftASc+ewFSN3mgoTI6FFo7osrKjvBgQXiQvoYCbC0wQuDQIOR/qlZ4aSMBHC3KWaTBl/b7&#10;dRFyFLTqJOOaKkwlifP3KjWX8nSmKGlRWYtUCTuqbWS1kom+Ok81pJRlTuUM5DyCpZZwWlkL1blw&#10;/TaqeYNqlQhpHFZTlQJqSrr9ajWHNUkEsopCNuKQkmkV+oNUsIgWDa2DOB1I6QBSd0wVst3Wa2Ku&#10;VGUsFmBd2pr20iyEukAVMzSyTW40NesQ3v5SquOxawE28lsHhgQ/TTEEw9hhI5UECKOkJnJcEkKi&#10;YuEbFArXIUPh6eWjS2vjH4SJk/iltn4jfvmrv8U333zTkhNQ+hgCv//qWzz9+BdoWLUBsxYuw/yl&#10;mcgTy+AbwFCshZqlUCS/BQrbWgw1MKypW4v6RgHDjS1gqMtZKNbDVSs3EA43KjDMysxDdU097t6/&#10;r9zcf5ID47+vvxY3N/Dvv/8K585cQ+rMpRjm5I+pBMNUgmGhhQtKBQxNLJFrxAfQyQ2HJk7Fg8o6&#10;fLprP744fxkfX7mOjwmFv37xAk+kRvLevbiwahWuVtbiwNRZWB8ciQprO34Z8YFg4/T/CnUdrS/q&#10;aNmfqh8HQ6tWMJzt7ILmdILhzRu4/+hxCxjex80bhENJsEwoFIugWJRk2LY/4V8DGF4jrK5a9f+j&#10;7j7gokqzvAG3OScEkZypKnIUcxYFEUFFBARFJEnOGYqcoxFzzjlnRSQpIJg7Tujdb3dnd2Z20k7H&#10;+X/nvEXZSGNvO2G3t399vHWrblXdqrqX97nnTQdQXFyLixdvCxjydHUChPR6/cHw9u1WAUNG3v1b&#10;bdhdfQAZoYStUDkq40oEDNPCUlGZX40bF+/iMQ9B0/pSDDvDbRJ5ejweSqa77TUaLjdhe+lO5HGH&#10;kagcpG/KpGMuRQxtc3D/GTyk76qVIP2k4yM8uPUYJak1SF6fidLYMpRHFxP2UpEXnYtLR6+h4343&#10;uppeiKxkZ9NzNFwhIO08jerMamQEpQgYlhFci6LyCYh5qM6oxuk958UwNm2PX+GuyNrSd0Pwu0+f&#10;nQfXPnfhloDhrr3HRNU7D279Pw3D5kcvRcbwxJkbAoApGcW0D4/pQuRjtLa/xk36TXILaxEUmoDS&#10;ynrsO3QalbXbsWf3Adygi8/yTbEChhH6ZsgmGHLvY+6EkmtiQsEznlAYSZBhYo54Uwusp9tLCYaO&#10;PwaGw5Qw5HWG4RAMIyyMpOCsoergQZhtagx50AacfAPDXIJhMW5ursD1OgZhWQ8MFTh8G4aKcQuV&#10;vY5vlMkFADmuEQqvFmeJ4NvK9cs9KDwvTyZ0JYip8fbEhaA22A+Fvh4o9F+JrYS3wzn0OGccq4tw&#10;bWsl7uzeigcH6nF/33bcJBxe3VKGC9WFOF/BOMwh2GbR9ll0Oxtny7IFDk/kp+KoXDELCsNwL8GQ&#10;M4Y8JV7FOm9kE7xSl8xCxtK5qFi7AvXh68TcxoxDxt3x1E0EPwYhD16tyAL+GBSK5yaG4lhCiIij&#10;8T0ojAsScYBiXwxPqxeA+k1rURfsi4r13iKLWei7AjmrlyF9hYtoWxjjOhcRzgTCBdMQsnAawml/&#10;Yz0WIoEej3JbhI0EwwBuW+g8HysJhTMsZFAfO5rQRzAc0D8MlSgUMUAxruHQAUMIhoPpuFDAcPyg&#10;kWJMTLVeMNQlGOpRMAwtVdQwc5Im3CZrYwPBMJNgWCK1EFlDAUNGEcPEgLHyfei9b/RFIcf7wLCc&#10;wMdjK/aOMor+YFhkRDjsiSIjAxE8LRzPOCIGmubX69mn3iD8DoYU74AhP6+CQNU7yrms1n07yimq&#10;dKm8o+BlpR5jm96bQolCxh8j8IeiTFeLgn8DXXovgiHteyXtVyXtk7K6WfG90fdH30UZIa+Myv4y&#10;fRN6DpWvBFOuKu4bPw0YctZSh3CoK4CoqEomDPYGoUAiT4PnvgKLli7HQtdlmLvIFTPmLoDjlOlw&#10;cHASbQvnLViIuPhEXL12A7/93R8ECjmUs4n89o9f4G7TY6TnFmNjRBzi03KQW1TxgzDkdWW2kNcZ&#10;hUoYcseTN1XJtdweardAoQKGik4ndXU7sXXLTtTv2IuK8lpkZsgJrvvwy88/p337iyJjSP/xjHjc&#10;2vCX//xbHNl3EsErAuAucUCooTVSDK2Qb2qDElNLOpBNkUs/bq6xFDWzF+FsZDza9xzCx/ca8Itn&#10;z/Dxy2f45NVzvOzuxC+fP8XnLc14dewELkbFYfOcBcihAyJHk0dI/z7K3jf6QyFHf9v+2PhBGEp5&#10;8nEpUiVShFlbY3NyEjqaHqJDCcOmdjxsfIyHhEOeD5ghpxwMWVl1/D4w7G/bvxcMW9qe4ejR8yJr&#10;eObMNQHDxuZu2obeQ1lNTfC4SRhUwpCDB5xua3mOS2fvoCp3M9KC01ESVYTymCLkhGWiID4PR3Yd&#10;RRt9/i6CTUtjt+K5PG3enUdovNeBjha6cGh9hTsXHohM38GtR7G35gB21uzDgV0ncP3qAzzmQcFp&#10;H5+0f4h711tRnFItYFgeV4Gq+DLkhmSiOKEIN8/dw+vOT/HR01/gVdfP8Lz9Y7zs+JSw2IUzu8+i&#10;MCYfqesSkUuALY0tQlFMIXKjcrGlcAe9bovIfj5o7hLt+bgNJQ9lwyA9fpKnwqvEwSNnBQw5Y8jf&#10;3/8kDB/Qd80AZBhuik4XMORq5W6eJeb5z0UP5YKSLfAN2AR5QTV27D4iLhbrd+zB9ZNnUUF/Y/xN&#10;LLBJT4YsU2tkGyl6J8vpuGYYyuk4zzGRIsOUYMg9kg0kWEIwtCcYGo/nquR3w3DckFF0e1QvGHIM&#10;wuiBA8VMGOMGDsI0ep+CsFCcqSzH2fJSnC7KIxiWKGBY+zYKFTDkafF6YEggfFN9XPwdBK8UZYpg&#10;BF4qSH9r/UJeKs7mJOEUz42cGo2DCeHYwrN7rHFH9kpXVBMQD6bHi4Gur9QU48aWctzdvRlNh/fg&#10;8ckDaDm6B3f3bMH1bRW4XFeCi9UFuFCZi3PlOYREuUDhqeIMkTE8npciYKgc5FrMfpIcJXomc9aw&#10;2NcTyc4zED/fCXkrFqNuwxox97GY6ziOgRgicKhAoWJmk77RG4TK6fDE1Hj0fI7DsUEiDsRuwH7C&#10;IC8ZhXui1hFE/bAtZA1qg1ajLGAligjG+d7LkE3oS1m+EPFL5yuyhYtmIHT+VAQvmCpgGLVsvsgW&#10;Ri5diI3OcxEwfza8Zk/HTJkp9MT0dwPBQ9MMGdQLgO8KOi6GUAzjAa/p+OCqZIYhNz/gJgk82PXk&#10;tzKGDMMJBMNJmE4wdFHXQoCWPlK4R72pGUroeOJygwH0U4MhN4vqHeUU/cGQ199kz+j1le0Cv/de&#10;tA9cFVxCGFSE4vNyKECoeJ54j57XE1Pg8esQMN/MYELbiM4oPfuvvF2lT+UcRQV9nxwCt5z55M/Y&#10;kxmsFMFjCnJ5/R32+ou+vZOV94vMI3+f+vQdEUAZoZV69N4iDN4CoTJ+CjAUn5k+Owd/F4qMISGQ&#10;YbhspbcIhiGjkDOFC3k8Qxc3zHN2xcx5izCLsDN12gxMnz5TjHtYWFSCjs4u/PnPX4pqZCUK+fa/&#10;/fp3OHvlJmJTsrApLgVpOVRI/QAMe+OQl7zOKOxdjcwoLOf2hYRCrkbevG3fWzCsrd2BLZvrRRTT&#10;exXkl+DK1ev4/R/+KNoXKquSefEl4bCr+2NUUiHjO9cdK0zsEGNMBYqxJYqpYKkwtUK5iYyucCRU&#10;sMhE+8KMmfNRH5uI+ydO4uOn3fjoo9d48eoZup914vXTTjSeO01/MFNQtHCJGCstZZIW5Op04PGY&#10;hT0Y+2ujPxRy9Lftj40fgmG1TAHDNFMpQq2ssDkxAR2ND9BJv3drG08N9xiNDx7hAeHwHsFICUGu&#10;TlZ2Mvke9Cj6QyFHf9ve6sno9Y33gSG3EWwjeF2+fBebN+/BoUNnBH6aWp+L+Zd7w5CzhkoY3r/f&#10;Lgac5szfqaOXUZJRiazwLJTHlqIwXC6yc1VZlbhx7iaeP/kI3Z0fopVgyANW8ywp/PwHd9vxuOkZ&#10;Ie4zPHv8EdrudYqxBh/cou/t9iM03HksZjV58uRDPHr0HN1PPsb9G23ISyhDYkCagGFtUiWKIvJQ&#10;llqOe1ea8PGzX+JV98/E1HuPm5+js+0VXhEWW24+xoGagwRBOVIDk0TGsCKRzqdNOShMJqgcuSRm&#10;S2mm91HOv6ycfm/vvhN08VWLM+dviLEfuVfy/zQM+RhqI7jyvMhJaYUIDk9CZe0enL14FxcJz3sO&#10;nEF0fDbW+IejpGIHzl26jZNnLtPvegMNl6+JjGEAXcyF6UrEDERyY3PkEQJzjIwFDLPpWM82ltCF&#10;jjmiJRbw0TfFQiqIbdQmw1CFYagiUNgfDMcOGdGDQkWMEoX/YIwcNJCWH9B9gzCDM+xxMThXV4PT&#10;Aob5BMNS3KqjY6SGYagA4btgyCC8RBi8WJTRA0EFBjkryAjsHefkyWKO5ONpMTiSHEn4CiWIbUCZ&#10;3wpkejgTDpcLvF2tKsS9+hoRDYzCQ/VoPbYXj07sx8NDO3GL7r+yuVSRMexBIWcMz5Zm4hwFZwtF&#10;u0PaJ1G93NP+8DiDVJ6CM3lp4n0Yh9nLFyFu7hRkEsI4a7g91E/gcG/0BhxKCCb0hRMAI3ri+zDs&#10;jULlPMqHEkJwKGYDDkYHijgQRdgkCO6LXi9wyCjcFeEvULg5yAtV61ag1M8dBd6ukK9yQYbnIiS5&#10;zUWsy2wBwwjnWRQERLod6TJXTIsX674YsR5LEeq6CP4L52CBlTmM1VToN+U2hT3T3/0QDAcMpscV&#10;0+Ipp8YbSccHw1BcVDAMBw3/HgxF0LFmTjCcShcnzhRrJusgji5YuLxhGJbR32gFnnQFkvqD3vtG&#10;XxQKyAjw/TgYcvWxcuBtMfh2Twi09UKhAoYKDPZ9Db5P2T5QtCnU00UhgaTIUFeEok2iviJExtFI&#10;RAEBtIAvwOh8zjd9O/reV9Dr/kITEyrHTVBEy0KxTmFMr0evX8T7okQdxVsQFUGPMf6UIRDIeKTg&#10;dZ5H+Q0MFdXOXEX8Bn6EQ0X8hGHIn6UvDJ3dPAQOGYXLvda8yRpyVfJieoxxyFXJc51dxLR402fO&#10;ElPnrfHxw85de/BP//wv+Oor7ovMM4gQvujGV19zb+SfY9ueQ6IaOTopAxk97QvfBUOuNlbiULnO&#10;KOxdjcwwrKje1oPCPdiynTOGihlOtm7djbrNChiWl1VDnlOAqso60f7xiy+/FDOxfM2h6JiM3/3h&#10;S9y53YS0iCR42s6Gj7EtkiRWyCPQlVHBUUOFTBVduZUay6hwkSFa2xgBehK6Al2By/v243XnE3zy&#10;yUd49eFLPHvRRQV0E/ZVlCBqwQIEEyYTtAwh16QTQ5N+ZD1CV89VS+/oD2vviv5QyNHftj82fjBj&#10;aCZFKWcMTSQItbBEXXw8OhseEGKUMCTcNPAYf9xJowO3CWccXMDfpeBsXH/BWcD+YKjMMr4VjMM+&#10;KOR4HxhytHIG7HYzXUDsxY4dBwWKWh+/FPuq7NyihCHPicwwVM5E8qChEwd3nUBRSikKovNRGVeG&#10;/NBspG9MxdaibWi63YLXzz/Fsy5F+0Kemu4BD1ZNz+W2iR2PXuEFQY5nJ+kizPG8ytyesLNnbmXe&#10;prXlqQDa065P0Xi7HQVJFQKGZXHlqE6gC6SwHBQlFuPGhft4Ts/n5z24R/gkWDY96MKLJ5/iJeHw&#10;weVm1JfsRBrtW/4mOaqS6UIsPAc5MXnYv+0o2gipj9tfiU45jONHbbSv9D1vpour0oqtYkYYHsrn&#10;/kNuf0lg+x+EIR8brbRv3AmlomYX/NdHwnfdJgQGx2H9xhis9guhv1O+WOWzEUVlW+k3a0FT2xP6&#10;DATKW/dQGRWPdXT+huqYiOkoc00sBAyz6A9uDhVSmbRMNzJFookZwun+VXT8z9XWgyXBUJ9gqDlm&#10;4jth2BuFihgqcMhDlHDGkDNLdvQeuZGbcKqmGicrynCyuIBgWIabm6sIhuUKEPK0dD2hhCF3PrlS&#10;yplCnuKOp7tLw8WCVFzKT8HFvBRcyE3GebliWrkz2fE4nRUneuwypA4lcCcMBQq3haxF/ipXZLgv&#10;RM1GP9FRpWnPVrQdqEfjni1oObADbUf3oPnIbjTS7Vv11bhYUyTaF54py8Zpev+TBSk4kZ8s4hRP&#10;s1dEMKQQ0+z1hHLaPL7N+8445KFrynw9kDBvKlKdZ6LIaylqAlaiPnQt9hAOObvHWUNuK8hxgrOH&#10;feJYcjiOJIbiMGOwV5UxY/AAAXB/ZAD2EQL3cET6Yy/dtzvKH/XhPtgS7IWawBUEUncUe7sgb9Ui&#10;ZK9YiDT3eUh0nY1YgmC0yxzEuM4jCC5EgucSpKxahnRvD2T6eSHNzxthy1ywes5MWGpNxoShPD4h&#10;gXAgT303EIPod+4XhQOHKKqPe8UIQiDPmTyaccjHDgV3WFLCUHPseGj3gqGZ6iTRnGHexMlYOUkL&#10;m/SNkGUsJbjw9HhKGCqg1hd5f038rTAU7egINL2jmKI/GBbTaxaLql8FtpQdVRiEDLJCer1Cer0C&#10;2od8DiMD5BsbINeYzlmeVIFglykxQYbUBOlSCQWVRxQpMikSzehc/pGRRNt/F6ZIpkih10yVGCHD&#10;lN6H3iubQk5YzKV1jryeKDAxJFAqqsDFd8DfmS5XLROkGIK9YKhsl9i3HWFvKPaNnwIMv6tK5raT&#10;PVXJjD7ODi5buRoeXj5wX7XmTdUyZw4ZjhyLXJeJ6fGmz5wt2hgGh4SJ3r7/+bvfv+lw8nUPDP/4&#10;xz/TH+0O5JVUYUN4jMgaZuSVIKeA0FdEACQc9gZhbxT2heGb8QsrNwsUVtXuEFlCJQx5uXnLLmzZ&#10;upOW9dhct11kCrkaeceOXfjF57/En7/5Cl+QCL/65lt8+YWiV/KvfvU7nD15CVE+QfCUOiLQyBrp&#10;VLAU8jhSVHDU9ES5qQUVMuaIN5DCj7AXR9/B1b378OHjdnzy8iVevniGF8+70P6wAduyM+FvbYt1&#10;GnpI0zalg4eQpUl403kbhD9FGDIK+4WhqQnCLKxQHRWN9jt38fTJUzx+1CUyhvc500PBMOsLNoGt&#10;Hgwq71PAsP+sYb8wpG37orDv+3wX/cOQexo3tz4V4/UxDGtqdopex62PXykynT2vyTBkFCph+OAB&#10;t/t7Lqanq687gPxEHp6mEFUEw8IwObJCM1BfthMttO+vnn1CqGPsKeYsZhhyR48nHdzb+CO86PoM&#10;3bTkOZZfPf+lmEGl+8kn6Cbk8TZttH/czrCrU5ExLE6tRkpgpoBheQydN0HpyIvLx7Vzd9FFoGx+&#10;2I37tJ88ld6D+x2io8tLeo8nD5/jWP1JkdnMDctGeQJdfIVliWFudtXsRwshsrPzQ3BPbQ6uwmYw&#10;l/f02OYxH8UYjw2PBLx+LAyVuPtrYchtHvnY4PELGYcHj15AeGQq3Dz8MHXWEtjYz4HTDGcs8/RH&#10;aEQyyqrqcY0Q+6jjuRjg+tHt+6iNTcZ6qY0ChiaWdM5aKmBIx3g2/dHNpGWqiRSxdLEXROFOV/Ez&#10;tXVhrqYOvQmqUB83EaqjJlCMh8rwsW9g+H0UcgwnAAzD0AGDReeEoR8MgJG6OqL8/LCvtAQnKitw&#10;qrwEF2l5a3MtrtdUfA+G1yuLBN64tzHPj8yZQkbhWcLgxbxkAuHbcwxzj11lWzzOrB3kXrkxQdgX&#10;vVG06atd742sZQuQ7b5IzGF8f2sFOg7uxONDu9DI2cL929F8sB4P9m3D7Z01uEQo5LaHXF18ojAN&#10;x+k9j8oTcDg7DkfovY5kxeNoVoKoOj6WnSiyhBzcQ/lkbgrOclaTni+yhinRqA7wQtKCaUgkHMoJ&#10;X2Xey7A1aA12hikQxzhUtg08ztnD78EwTHQsedO5hFHI1cYEQiUKOXZHrMWuTX5iuTPCD9vDvFEX&#10;tBJV65ajzM8NRd5LkLtyITI9FiDFbQ7iXGYixmW2QGG023zEeSxG8mo3yNd5oyDIH4UhgXR+rUOo&#10;hxuWTZ9CFwijMGLAAPptP8CQIYMwcBC3JeRZTvqH4WAKrkIWMBwyHMPp2BhJt0cNHC6OEz5extL6&#10;xGGjoD5yLDTGjHsDQ90xKpBNnASHSZqYQxcoHgTEUF1DZJjIUEB/g0t6qmiVSOuLvL8m+qKQQwyf&#10;QohT4vC/hWGfKKboH4b0uDE9zmGkyM4V0pIzggX0XgX0vnn0XA454SiHypoMilSJMZKkxogj1EVb&#10;SBFhJRNj6YZYmSOYYqOVBdZbmyFAhAz+VlKsteSQwM/SFD7mJvA1N4WvBS0tJPQ4bUexrifWU2yg&#10;7Tda0uuay7DJXIJIKu+izSSIszBFAkUSPT/FjPZHZoIcwmkeIbXIyEjRuYTnadai70iPM4zfVT1X&#10;0LoAli4Bi9CnRCF/7xV9QNg/DA0FDHkavf4A94+KfjufzFvkSvBbLmDIvZG5V7LofEI45MwhtzNk&#10;OC5x98TCxa6YOWsOXFzdkCOnK9LmVvzn7/8gsoUcymrkX//2P3H+8nUkZuQiKjEdWQzC4koUltWg&#10;oLQahYQ9zgIy+jgjyAjs2+mEo3fbQtHphGBYXVcvxlzjqNu6m2C4G1u37cK27bsJh/WortosUCjP&#10;ycfp02fwpz//CV/+5UvCIYdiOjzuIPOzz/4Z9TW7sGHxCnib2iOSQk4wLKGTspKi2sSMgGQpBrnO&#10;M7FCjLYxNlChU+4bgNYTp/DztnZ03r2P5ps30PmwEV337+FURSUips7ARk19pGvTtnpSbKao1qEf&#10;uh+Y9YdFjv627Q+F74r+ns/RdzsG4TvHMRRVyRKk0X3h5paQr/XHvbPn8frpS0LQK7S2dKKBC/S7&#10;TQJlDEEGGs9lzOBSgpCraxuaunD/4RMBMM4Y9q0y5ugPi+9qY8iv+f1QzNTRF4Y8cPXD5i4BQ84W&#10;cgcUzow1c7asuVvsm4Alg5CgxVlD0U6QgpF360YztlXuQXZ0LoqiC0RnkCKGYUg6dpbvQhN97u4n&#10;rwl4ip7FDEJuX3jh3G2cOXENl87cwvWL93HrciNuXWnE3RstuHeL9o+WdyjaWp6JqmRuY8jPv32l&#10;iRBajuT1GSiJKUNpZCFyNmaI4W6un78nYNja9FRMp8eYvUf73ULrDFCeDu/a6dvIjytA2vpken4h&#10;CiLzkEb7urlwGxputqLrycfoIMS20z5z+8LTp68iv6gaew+c/G5WGPrelDDsiz/leu9Q4o7jXdv0&#10;jt4wFB1hHiqOk8aWp6J3Mh8/O/eeQGpmMYLDExG4MQZxSXJU1e3BoWMXcfFqg8hqPup8gafdL/H4&#10;TgOqoxMJhtZiPNFMOl+zDWXIl1hATsc2VyfLJTJkmlkhWmqOtcYSLNLUxhQKCcFQa5wq1EbyANfj&#10;MWHoaBHjRIx4Jw5HUQwdwLNecDvDARg3eAjm2dshMzwcuwrycba2GmcrynF353bc2FINHuyaQciz&#10;oFyrLsIVQuGlkmxcIJhxppBBeFqehFM58W9hkLODjEFlGzyuaj0QF4w9UYHYuSkA9WEB2B68FsWE&#10;nZjZDpATfE5nJ+PBtko079qChzs34/YWAipB8Tbdx0seooanzTtByDsmJxDSex2l9zpE8NxP77Ev&#10;MQR74kNFD+c9MTzdXYSoMuYxDMUA1z3B7Qz39Mx+Url2BdKXzEH8nClIdZ6FfM9FqPTzwOZAL9pH&#10;X4FDrv7l4N7FDEEGIgff7t3jWNmOkKuMGYO9cbibUFgf5oPtId7YvHEVagI9URngjgp/N5T6LUXR&#10;GhfkrlqE9OXzkOg2G7GusxDtMheRS+chjPYvzJVwuHIZstb5ID94HQrCNiI90B9+ixeKDifcNICz&#10;wJwt5Ewhw3DguzKGyiD4KauTh1GIKfJEVbIia8hLlSGj6PgajUmjRhM+x0NnvAoMJqhBSiC0U9fG&#10;LHVNuE/WRoiBCdK406LMHKX0d1jRTs8APOZtX+Qpg4c+6Rv9bffO4O17YPjfB1chf9fx5Ic6n5QY&#10;GaLMhCBF+844LOSMIL1GAVfjUtmTZ2SCXD43aZlF52mqmYwwSBAkoG0kFPoTzrwJaZ6WJnAj5DkT&#10;+BYR1ubTcra5MWZZGGOGmSGmSvTgYKwNRxNtWmrBRl8dtgaTxW1HEx1MlxqJmMEho+dRzJUZYqGZ&#10;MRYT/NzovTwIhyvNpfAlZPpbSxBI4AwhkEZRJBAi0wmQuTIzFEtl9FlMUaRvhEICIFeDM5Yr9RVT&#10;31XqEBDp70olXXSKdf5+Cd88JE1vEPaNvkDsizcOhtuPjf6e/2PjezBc4e0ncMiZQyUMGYVc1byY&#10;tpkzbxFmz5kLH9+1BLF6vP7wY9Fuj9sW8piAHF998xf87BefY8+BI4iIT0VcajYKK+pQXLUFxbTM&#10;IyDm91QRcxtCzg5ylfL7w7CeYLiTYLhLwHD7jt0iqqtrkZ6eibKyCjx48AB//uoLfIWv8cVfvgLP&#10;y8K9kf/4p2+oIH+JkvRC+E5dAH9jW6TKplBBYk0wNEOlsTmhyVyMY1gmsUS+qTUSdUyRbj0VJ2OT&#10;0X3sOB4ePIbDxeXYnpOLU9u2oe3cOTTU74R8iRsC1TSQpk0nhSFBS8yT3D/W+kMhR3/b9kXdD0V/&#10;z+fou90PwbCSrpKKacltDINNZUhe7oHLBw7hZddzdHU8RzMV5pwxvHOvWWDqxi0CTwMhsPEJHnMn&#10;h4ddit65BJ9mAhbff5PQeJ0gJdDXC4WcHeyLQrENxd8KQ84YMgx5aJ3Dh8+ivHyrGPCa2xhyhoph&#10;yIhVti/kDih3uEqZgquDbxIM60p2IDsiW0CrIqoYBSHZYmDrXRW70Uz78/TJR+jsfC06dzDSzpy8&#10;hsrS7cjNKEV+ZjnKcmtRVUjHcF4tKgo2o6poq4httftw/uxNATRuY8gwvHHxAfLiS0VVcmEkIXRT&#10;HrI2pAoYclWyAobPRBtG5f7y4NvtrS/xuvvnaLzRirK0cqQQDHlYHcZsRnA6Sum+c8eu4nHrCzx7&#10;9imeP/9MVF/v33+SzrNaHD52XsCQq5mV1cj/UzC83fgY95voQoOCO748JrQqO8BcufFAtCe8erOR&#10;4NhFGFRUN/Ptlsfd6GjvRsuNO4rOJz1tDDOMFTAUbQzpOM8xNqarfhnSzCwRITHDaiqI5mhqwo7+&#10;gJu8geHE94Ihx9APhggAjBqo6KWsPmoUFjk6IspnDcoTYrEzKwPXd2zF7fptuLWlEtdrGIY8C4pi&#10;OruLJZk4X5SOc/nJOJObKFB4MisWZ7MpeHiXjCicTIt4C08MJ0bWrk1rUR/qi/qNa7F1/RqC2GJE&#10;zbQTGcNjqbG4WVWIO4TRG4TRi2WE0PJ8RaaypgQXSnPEuIQ8vd2RjFhCXyQOJm/C/oQQ7I4Nwq7o&#10;QOwgdNZu8EVdoC+2hdL7RW7E7ugQ7IsNExlJxuCOyCAx88mWYH+Uebsjed5UJMyeggzn2ch2nY3i&#10;lUtQTTjcGrgKu8P8CHfrRFvBI3FBOEYIPE6f50RSqFgepc/F9x/mzCKBUFl9vCfcD3sjfLEvkpc+&#10;2BnujR2hq7F140qC4QpUr2cULkWZnyuKfVyR7+2CnJWLkLZ8IRLc5iF26RxEuBIMly1CqOtCbHSZ&#10;j0iPpUjx80YmgTBlnR9CPN0x39YSBmoTMVxkgAmFDD4BQh7IWjHLyTuD4Pc9GL4JPlaGYvyQ4VAZ&#10;oYChxrhx0J6gAv0JE2Gqqg5rdQ1MpTLDZZIW1hMwkugYzZOaoYRh2JM1LCdA9Ys6ip8yDMsJhWX0&#10;GYopCqm8yadyJl8qFZ8vhyKToJVO5ybPFR1qYYZ1hPM1hDR3QtsiiulSfdjJ9GFJSzOpAUwl+jCW&#10;GMCAbhsQCvXNDaFHj+ua6kHbVAcaJlrQMNIUt3XoObpSPRgTKg0JkUaESREEQ2N6rpSAaU74tKGl&#10;PS2dKGZaETwpXKwJpDa0LwTE9dbmCLc0J7SaI8XMApmE9iz6jXLps3B7xRITE/oeTEVfgiodQ1Rq&#10;6qFGywC1dLtOj7An8Edg64PB3vGTg+GchS6i5zFDkFG4cs1arKBgKCoyh6vgvtIbzkuXw2naLMyZ&#10;Mw8RkdE4e+4C/uVffqXo7UvYUsZ/ffEVnnQ9RUXtFoTFJAkYZheWI6+0WmQLuSo5j3sb9wxyzRhU&#10;jl3442G4sw8MdwoU7qjfg8rKamRkZGHXrj34+ONP8NW3XxILvyEUfi16In9J+/ir//gjbl67j5h1&#10;m+AudcA6fStkSBxRSAAsZRD2RKmJOYqpsMk3sUCKpjHybKbiRFA4LqRkoMY/GNFzXRA8cz6yffxx&#10;rrAE9ypqUOO+AiETJiOTDopyIwmhi7BFBVF/UOsPhRz9bdsXdcrob9t3Rd/nvguG1RQVfMDTCcwn&#10;wEY66KMXLiYA1+NFRzeePOrGwwfcQaOVQNaK24Qjzrg1NnXjUftrdD39TIDl6vWH4j4eJoWByGPo&#10;Mex6o1AZ/ygYcrUxD1fD1abcAaW2dpfofdsoesG+EplM0QGFIMjxPRheb0JlXh3SQ9NRFJmHsohC&#10;5AZlIC0wGbsqCYa0j0+7PhJZv87Oj0Qv5iMHzyErpRCxYSlIicxETlyemPUkbVMmRQYyIrOQHpWF&#10;jMQ87Nl1HM2EU34+Vy/fvNQoMoYChhFFAoY5G9NRnFSMmxcb8JRgyEPPNNynz0zfOYP8BuGVq5c/&#10;fvE5HjV2ozZ3s4BhQUQuSuOKkRVC+xAtx9Gdp9BG2z3t+hhPn34ieiVv33FAtC88d/GW6K3NA3/z&#10;d/c/AcPeOOQOMVyFzUvu/NJKSG2jizdeMhJ5CB1e5yVjnhH5oKldtDFsvXkXlVEJYrgahiG3MWQY&#10;yo1ltDQRWcMsurhJklnQRY4EHvSHd4amFqwIh4YEQ82/EoZjB47CmEGjMJYeHzZgoACF6vARsNTR&#10;hpuTA8KXL8Oh4gLc378bd3lA6dpigcLLFQS10iwFCgu5+jgJp+UJOMFTv2VG4xSB8BT33u2pYlWC&#10;UPTEJTTtjvAXWTjOmm0P8kHt2lXI5c4fc6YgmwC0NyYU10q57WKeGPh6X1IUdsZvwsGUGJzMSSaI&#10;puOMPBVHuXdxQrgYd3BP1AbsjAggdPlha/Aaghe9boA3ila4Ict1AVKd5yBxwUxk0u1SH0/aNgh7&#10;YkOxJSQA5b4rkOkyFzHT7ZA8dyoKli9GPsGs0NMZZauXEg7dsW2D1xscMvoOxQQKDDIQlSjk+5Qo&#10;5OzgXsLvrjBv7CYM7g5fI5Y7QrywLXgltgStILh6oGrdMkKhC0p9XVCwZglyVy9BJsEw2WMh4pbN&#10;R5QbBe1PpIcL/ObNwlIHayxzsoP33OnwXTAHq+fPxiIHG5hoqGP0EJ7FhMctVFQdDyEQDnlPGH4f&#10;h3ysDMU4guGE4SOhShcP6qPHQWu8CnQIhkYqk2CuNhmOE9WxUHUyfLX1EUNlRjb9DS4kMJXQsVtq&#10;0IOx/lBH8bfCsL8qY46/HYZGhEITKlO504cJck1NCYISukAjCBK0YiwtEEHLUEvCl5UZPAhmrpYS&#10;zCPITSG4mRPqDAh42hJdaBD+JtN9kwiEE0z1MY7Wx5nTbUsjEeMsDDHBygiq1iaYSKFmawo1G1NM&#10;sDCipQwTbaQUEky0MoWKpSkmWtI2hMXJFFoUOhT6Ao36kDBECZxTaJvZVhIstpBgBe2fL8E10IIB&#10;y/ttiThCbDI9lmEmgVwiEVnQYh6iRscQVbqMQmPU0XrtD3Q+UcZPDoYz5y0SvY65PSG3L1xJyPHy&#10;DXiTOeTlqjX+AoYOTjOwaPGSN9XIv/vdH0UPX1GF3BO//8OfcPf+A2TnFSE8Nlm0L0zKzBNtDAUK&#10;iysFDBl+nCnMzCkS8X4wVERfGG6jZXFxKXJycnHmzDn89re/JhIyCL9+A8P/on8++ez/Yd/uI/BZ&#10;sgJLdM0QZEBXAUa2KDaxpiscCzrYzVFmZI4inlaLcJhvaoEMHSpgpDbYTJAumL0AMeaOWKdrjgAj&#10;K0TazUDtan+cCI1GzdzFSJjEI7vzbCcEMDohqnsGs+4b/aGQo79t+6JOGT/2+Rzfe+4PwLDSlE52&#10;M7qq48KU/lBFLyIYbq3Hy3aCYVsXmqgwf0A4bKDCmbOBD3loFwLgk+5PBQ4PHj6PnbuP49qNJpFB&#10;5GAcinZ9hLjeIOTxD/uikOPvAUOOB4Sdjo5Xojp569Z92FZ/UGQ3ldWW/JqcfVOGsiqZq4W5yrcy&#10;txapwWko2ETQCi8QMOReybuq9qCFPsPTpx+jS+DwY9HL+PC+MwJ98SEpSIvIhDwmF7kUWZuykBWW&#10;ISI9NA2Jm9JRv/2wyBgy1J7Rd3fnajMKkyuRFJD+Boby4AyUJJfgzsUHeNbe0/mkoVORNSTA3r7Z&#10;goe0zu0MHzc+xdaiHUgNTIE8NAtlBMPcTTnICEsXQ+W0NXaJ+ZMZog207wxlnkeaq9y5RzK3M+Tv&#10;7jqt/6NgyMEo7D37yR3uKU3vzTDk9+esJVdn8308hzIHVx8rAKlEZOubzicVkfEChuEEQx7HkHsl&#10;83A1AoYmhEW6wImnWE/noquOLpw0NGCmqQF9NTVo9MBQdfiEfmH4rlAZOh7jBo2mgn84Rg4gBIhq&#10;5Q/ETBkaw4dhuokRqpIT8PD4YdzfVYdbm0sFCi+WyUUVMqPwTH6KyBaezI7D8cwYHM+IEEO7cJaQ&#10;O2pw9SqDkIMzhXsiA7Az3I8A50NA8sbW9d6oJpgVebogw2UOcj0WExjX4XhaHA4nx2Jr2AbIvdwR&#10;R3DLdF+MmsA1OJgQgRM8IHZCpOi4wm0UuaPI1iBv1K33Ql2AJ2r9V6JspTsSZ07FOpkxVmhNwlK1&#10;cVhjoofYWVMIgysJkP4EshXIcluI2Jn2BENbZC2Zi8o1HrRPHihZ5SKiYs1Sej0P7Ni4WuCQwafE&#10;IYOwb6ZQiULOFtaHrMLOUC+K1XSbULhRgcK6QA/6LMtFtrDUdwmK1yxG3upFyPJajLQVi5DouVAM&#10;YM2ZwojlLghcMh/zqQA3Hj8KRuNGQaI6HmbqEyBVV4HW2JEYMXAABtBvx+1FeSYTBt9QQiGHAod9&#10;MNg7CH69YcjRF4ZjCYbjh42A6giG4WgxNZ42wVBPRQ3SCeqwGa+K2bS+crIWNhEEuW13AcOQ/i6X&#10;EMZEb+B+UMfxN8Owp01h3/h7wLCYM4RUBmabGCNFYowYmQlCzEwRYGGK1QSv5ZZ0PhLqFlobY5q5&#10;ERytjGFFwDMyJwhKdTFBRkFom0Com2BjhrFWMow2N8EIet4oGxOMtpNgtC0FIXA4PW+ohQFG0Gsp&#10;1wcQKkcQDEfYmWGEgxlGUox2tMBYe3N6rpReUwoV2naiNUGSQoNQqU1LA3pMam8Ga9rOydYcM62l&#10;mEdwdaF9dzeXYSWB1pfuC6TtQwmb0fR5kqUEX2Nj5FNZyzOm8WxmYsIKLpN7qprfFT85GE6fsxCz&#10;FyzGIld3kSHkbOFqv3VYSRjkqmVG4hr/QNFDefqsuVjl5Y0tW7fjo48/xZdfEbt4arlv/oJvSIff&#10;kAz/4zf/ifMXLiM2MRWhdBXP7QxTcwqRXVCG/JKqN1XJDD9GIKMwI5se/2thuH2ngOE2WtbVbUFe&#10;XgHy8/Nx69Yt/PnP/9UDw6/wRQ8Mf//lN+js+hAluRVY6jgPLlpSRJvYIc/YFmW9YFhiSCjk6bQo&#10;GIeFplZ0olqhxG4aUmVWiCUUJhjYId1qJmLp+akWTiiZMgdFZvYo0GFsyejAMEEdnRQ1dOL0RRpH&#10;f6jj6G/bvqhTxo99Psf3nvsDMKyiK7tyc3PIzawQTgVqoqsbzu/cg1dKGBIKmx62o6mVxzV8LuD3&#10;pPsTdD/7DA0POlFSuhWZWSU4cfIqPfYaT5//DB0Ep8bWZ+DZUXhYG8Yfj3145XazuN03RHtEQhvH&#10;fwvDhv5hyNC5T5jgjCF38OCBrqsJQ1ytzTDk53JVMkOR2xhyFo57JDO6Hj16ibu327C5eLuYeo4z&#10;cOVRRShhrNH6nqq9aKXnPyPUdXZ/hE76fJz1O3nkEnLTS5BE8EsKSxNzK/M4hEVxBSiJLUBhVJ6Y&#10;mSQ9Oht7d58QvYMZlt2dH+POlWbkJ5Yh3i8FuaF5yA+VIzsoDaVJChjy2IXtBMPGHhiKfb3H09t1&#10;0u/yCk1327G9ZCfSN6Qia2O6gCG3M2QY7qk+gEcPn+L500/xtPtj3KXvoKSkTgz/xN8Tw5B7bPN3&#10;xzC8/g+G4ZXbD9/gkBHKGOT3ZhBy8G2+Twyv0wNWxTr3fqfftfERHj96gubrt1EQtAlrTXiAaxld&#10;wNkh19RSzHySY2RKMOTxC2WIpePYn2DorK0NB43JkE3WgO7ESQRDNUwa/Z4wHDwC4wfStgTDUR8o&#10;YMhVyiMGKHDIbdX0x49BenAQbuzbhQd7t+LWljJcIhheKM0SMDxbkILTeYk4JY/HiexoHMuMxLF0&#10;HthZMdsHo5A7YSjb2zEKOVuohKFoZ7d+Nap8PFG+2h0FK1xQuMpNVP9uD1uPbWE8xuBKxMyfgbVU&#10;iK2jAjJ+7lSUeC+n5/pjV9g67AwJwI5g2j5oDbYGEgp53mNfd1R4uSHHeR4ibC3hY6AFT42JcCdI&#10;rdRRx1qpAcKmWCF6liOiZjhg01QbRBMKU+ZNQ6HHEnoNL3qt1aj0cUeplyvKvV1F1pCrlOuD1xAO&#10;fQX8GIIMQmW2UFl9rETh7jAf2rdVIhiIvFSisHb9cpEtLF/rKmBY5O2MnFXOyFz1HQy5BzLDMHrl&#10;Mvgvmgt7PS1MGDgQYwd8gPEU4+g3GjPwA4IfVx3Tkh5TZgs5lDDkeAuCfYPg1xeG3+FwhFgyDPm4&#10;UREwHEMw5HmTVaBDIDSZoAaL8RMxnWK5uiaCCRHJVG7kEwxL6W+yoncyoawf1HH8rTDsD4Ucfw0M&#10;3+CQUMjDwzBus6gsSZSYUDlihAAzYyyX6cOZ4DfTUg/2FrqwtNCGmbk2pGZ6kDIKCXaaVgYYT+uj&#10;LQ0E/MY7WGGCozXG2VlhlLU5RtpKMcqOwMfYo+VwawkGWxhhoJk+RhIiVZysMZ5iJIFwCMFtCD0+&#10;nG6PdLDEaCcrjJlqjTFOlpgwxRIqBMWJDuYiVOn11Gip4WABXUdLGNP2Ulo3p+dbE0jtZEZwMjPC&#10;DAsTzLc2whIbA3jammAtvWeIpSli6SIqjVCfR5+dUV9uLEGloSkq9Y1Eh5T+UCjiJwfDGQswa+5i&#10;LFjiDhfP1fAgEHr5BcJ77QasWL0Wq9YQDOm2Ylq8RQgJDceFi5fxq//4NbiXL08mQjYUyy9o/cmz&#10;l6iq3YbohFTEJGUgU178pheynHCYx1lDQp+ybSFXIzMOM3OKaZ3HLqxCQTG3P6xGUWkdwZAHtd5O&#10;r1lPBdgu1PX0QFa0K9yDbRzbFW0Ma+u2Ii09E3Wbt+Czn/9CDJvDczd/8Zev8SeKLxiGX/1FFIgJ&#10;QUlYKp2G1ZoyJBtx20IKBqEBnYy6UjoxCEZG3CvZCnl6EqSq6yNTT4YcY1qngidfYociqQMKzR2R&#10;Y2qNTJ6KS1+KYgNzlNH2VfqELR7tnE7yajoolNPd9Q7FlcT3o79t3xU/BoDfBcGvV1TRQctV3dXG&#10;PDdyT1AhKsKMPgdFsY09IkxkiJ4zD6frNuNlxxNCzDMxTA232+M2dY87CSQExAbC4q0bD3H04BmU&#10;FlQhJjwRNZU7cI8K89bHz0T7sLYnr9HA7ceaOnGTCvfrDY9wlR6/xUOk9ImbjY9xg97nBoODtuG4&#10;TUi4Tmi429QhcMCZowaCAgejhhGhyCoRIHuCYchZOc6QcZu6ioptuHjlrtjvBsIig+MeZ6FoeZtn&#10;b6HXv0NLbpvY0vIU22v2IisqB3mRcpTFFKIoPAdFkbmoL67HvWvNYpiZDkJxJ6G4o/0VLp67hYqy&#10;rcjNLEGJvArVuXWoSq8UM5HUJVeiJonOhZBMZMfk4eCuk+I75IwmD3B962Ij5LFFiPNJQEFoPooj&#10;CpFD21ZmVKHxWguetr1GG4+X+OCJ6OTCPZMbKHj9WcfHaHvQje1F9aLDStGmXJTFFou5lhPpeN9d&#10;QzCk93pBMHz98he4ee0BCvIqsZNnPGnljjid4jtlEF4jsAnE3adooO+efweOHiAqIchxi353JQqv&#10;9aCPn6sEXn9xQwSBsGf91t0mimb6/inoPUXQ+4qg27e4LWvPNnz7dkML7jU9wqPHT+h7uYm8oDD4&#10;0EVclJElskxt6A+zJQroIo/nSmYgZkgtESW1gJeBEWZracNWQ5NgqAV9NU1oTVCH+hg1qIyagLHD&#10;RmPM0JE9MaJnOaonlPcpqpcZh+MGjcTogTy24fC3YMjT5U0aMRx+y5bh2JbNuL2vHje2V+FSVSEu&#10;leXibH4qLhal47Q8DidzYnA0IwKHU8NwODkEhxMJhAk8OPQG7IvlsQDXiTH7eIYP7nCyI2wttoX4&#10;iirfLYQ5zu5VrfUUnT2q6HZdoDdq1q1GqbcH0pfMw6Yp1vCXGiJAaoRwOwukzpuJYs+lqF3rhe3r&#10;fbBtnTe20vab6bkV3m4o8FiIrCWzkDjHAdGEvmBrU/iaasNLbxJWaKlSqGCVvhp8TXQQaGVMSLQQ&#10;Vcm5y51RunqZ2JfadatQ7e+ByrXutF/LaLkMNQHLCXSe2BnqjT2bfLA/ai0ORAcQELlzCWGQ7uMq&#10;Y64+3hniJTKE2zeupPDEtiBPbN3AnVk8BAw5qgmH5WvdUOJDIPZeLNoWZhAKU5bPR6IH4XDFEsR7&#10;LUOsz0oELHWGibpqTxtCRbU//05KFPY3w8mQD7jX+WAMIfQPGsgx5O0QVcwc9BhtM7gnlDDkKmVl&#10;tfJogiEfWxNHjIHqyHGYNGo8XZBMhM4EVehPUIHRuAmwIhjOV58Mbx1dhOsZIIPAVUwX75V0zDIe&#10;KvpB3fsGo7F3j2SxTgjsfV/vx/qGmLFETGenHCyaq4sNRdVzia6O6IxRTLDhalU5XZRl0TmXYmWF&#10;IHMzuJkaYwYdh1ZSPUgIhkaEPz0KXSt9EYZ0LBnTsaZnaYLJMgOoUIy3MsEEexkmzbDHBILeMAtT&#10;jLO3pLDAaHszjCLYDSckDrYwwBAZQ9II0iWzMYsuTsw9XDB2ig2GWhMcbcxoO3OMoON/pAhLjGFs&#10;OtlAbZot1Og4n0ivpUrHMuNwor0UGk4W0J9uA2O66DF0NIehnRQGtI+G9B4SwqoFwdDe2hAzbAiJ&#10;BMWlBMbV9PlCzaWIl0mQITNDAZWh5WZWqKRlpYSTMFQ+kwm43WENz8rC3zN9/zxQdjV9hzV/ryDg&#10;1RLkecnr1fQeHN/brid4W2W8geGMuc6Yu9gNi5avwlIvX3h4+8PDyw+uy2jd3QvLVqzBrIUuWLKM&#10;/tBkZKHxYTN+//s/EgwVU8t9Ta/D8ccvv8LdxhbkFJQgKi4FyWlykQHkYWe4owmDULnk+5UwVOCQ&#10;ZzxhGFbT9jUiiss2i/ZPChhyu0KeG3k3Nm9RwJB7IvOSeyNz1rC8okbs34GDh/Hv//5rkcmk3cNX&#10;9O+f/vIN/ky3//U3f8Kpo5cQ4r4By3Tt4T9JgmQtCfJ1TFCoa4piXQkd4HSVRrcZiIU6pkiYoIFk&#10;DSNkG9BBri2B3NgGJRJbVEisUSa1RjEPc2NkhiLGpJ6UrgxMUC1GO+cT+qcOQ+nbMKSoFDC0IBha&#10;otTaHpFGJoiYOhWHS4vxoqMdXc9fEL5a8aChXQyBcv/+I5w9fx27dh5EdelmFBGIcuKzER8Sj4yE&#10;bNRVbkf9jv04de4qga4Td5qfCBDeILAxDpXLvnGdwHGN3odhwkBhfNxpZjQ+xr1WAsGjp6JdHM/3&#10;y/vCqOHoDUOe4YNhyJ07GLLHjl0QMOQOKMpeuEpAKmBI6CEY8VIMjk2I3Vt/DOnRXB2bgXJCW0lE&#10;LvLD6XNl14rZSHjYmcedH6Gl47XIHHJm8ty5Gzh14jIunL6BC0euYHfJLgG80qgCVBLW5MHc7o9g&#10;WH9S9DLuJFAKGF4irMUR5vyS6H2KUBpdgjyCaHVWDR7eaEP3o9dobqDPzjDkKu+erCHj8nnnJ3h4&#10;px218s3IDkxDfkg2quJLkRZI52JwCg5tP4bOtpd49eLneE1x9cIdFBdU48jxC6LtHlfV8vf3VtaP&#10;v/t3wJBB2DuUOHyzTQ/6fkwwCO/0wPDWPQIgx30FABmCNwmFN+88xC2KG3caxWN3H7ag9VEHGq5e&#10;R05gCNYYMgytxADXecbWyCcYFhhzUxBzZJjZIFxmAU86lmdq6cBaQxsyTR0YqGlBm87vSUoYDh+N&#10;0QS/t2MUBd9PCOx1vzJ7+F27w56sISGDY8zAwZjj4IjNBQW4sX8XrmyrxrmyPFwsycU5OcGwIAVn&#10;cuJwPCuSYLgJh1JDcSipB4XxG7A/LhB7Y75DIQ/m/DYMfcSQMFs3KKqAawmJWzYS9ELWEsK8ULzS&#10;DanzZyLcxgL+VPD4G+khxEKChGkOyHaej0J3F5R4uqJ05VKUrHBBgftCZLvOQdrCaUie74SkBVOR&#10;MNcRUdOtsNHWFGtlugigWGemi0ALQ4Q7yBA/yw6ptH2+5xIUe7mhwme5gGF1AAdDdblAIUeVvzuB&#10;dTl2BK8UVcMMQe5YwsEgVFYXc2ZQAUIlCj3oMy6ncCcQLhcoVGQM34ZhLsEw05Ng6D4fSQzDlS5I&#10;WO2OCK/lcJs5TUxxx+MTcmZwYK/M4H8bPdPdfS9EJvHt6A1DZTAMRxEMxxAMVUaMFeNk8rBIk8ep&#10;QEdFlXDIHVEmQDJRBdM1NOChrYsNOvpIob/lRXS8VhEMGRLKoU/+lmDc9cVff9tx9AahMnimEcWs&#10;I71gSPfxYM+l+toi01hixIPKmyDdlDuVWCGcYOhpLoMTXZjICFDa5gaYTKhSI8yNM9XEWCN1TDCm&#10;izOJLsFLAmNbM+haSqDKMJTpY4RUH6OtTTCKYjChcqSFEcYSIIdbGhP2JBgmbhtBhY5RfTpWHZcv&#10;wCxfD8hcF2IMIXA4wXCEtRlG03kwysaKltYYSctxDoxBguFUe6hNt4aqoyUhVIpxBL0J9JpqBFJN&#10;wqGmE2cQpdBykEDTzhiatibQdZTAyF5CQDSBGYW1tTGmEmidLU2xmgDKw+mEW9D5YWGOVEtL5NCy&#10;0JxcQTisMlK0O+SOKQrwK2DImT6BtD5o+2uiN/R4/b1hOGPOYsyevwRzl7jB2X0lXFeuIRT6YsUq&#10;X7i6rYSzqwcWurhj+jxnrPYLQN3mrXj56kN8+eU3BEPgzyRDWohq2n/99e9w6vxlxCWnIzI2CWmZ&#10;+SIzyFXCShwqYSgyiIRDrj7OknPwjCecTeSMYY3oKcnZQoZhRfUO8Dhrbwa23qLoiaxA4U6C4g7a&#10;r+0oKCylKMaNm7fxxz/+1xsY8v5xj+Q/ffsXfPjp59haWQ+fOZ5YZTAFm/RtkWVoiSI9CQq1TVCq&#10;J0OloQXKDcxFlXC6uj5iJmiiespcbJ5Bf3T0zOhKjrbnameeHYVwyECsMDFHhRE9V4+uCgiGNYTC&#10;GvrxeSocbl/QHwDfFf0B8F3xj4JhJV3tlBEOi61sEU1XfsHWttiRkY7nj1vx8vVrNDzkziePFEhp&#10;7MDxkxeQT79h1MYYxG+MRXZUOvLj5UgMT8KmoGjEx6Whfs8h0QNVCUOONwjsWe8dVwkXVwgAAiYM&#10;kUZ6z7YuNLQ/pccIELTOw660P34p9uFdMGyg+7gqub39Jc6fvymmxjt+6rKoOuXx/LgalbON74Lh&#10;2RPXkJOQj+SgZJTHFaE8ugDZG9NQklCEc4cui9lHnnR9ItpYdtL+dHS+FtPwtT96ga7Hr/H4XheO&#10;bT6KtHVJkAeloyK6CHkhWfQdyXFgxwm0Eep4uJuuDgUMixPLkBKQSu9Thsp4On+i8lGTU4uHtx6h&#10;+/GHeHi/U4yzyDOs3CEcPmx8Ino0MwzvXHmIysxqAcO8jZkiQ1lMmJXH5uH0gQt42vERPnz1SzFT&#10;y+ljl1BaXIcLV+6KTh783fH3poTd+8JQGfzYf5cx7BuKbKAibtwl/PXEzR4gMhQZhjduN+La7Qfi&#10;foZhSyvt88UrSF8bCB8DGR2r38Ewj2FoYoF8qRXSzKwRKrXAcirQpmvrwZpQKNPUhaGaNrRVCIZj&#10;GYYqGDdiDKFvFEYOHiHifWE4hkJZlcxLI/XJyIqOwbW9O3F5ezVOl8oJhnKczU3FudxEnM6OFTA8&#10;kh6OgykhOJi4UYDwDQqjAwiF/j0oXIv6cH8BQ55ZhHG4nYOrgmnJ99eHMyADsS14LQHNC/nLFiNp&#10;1lRE2loizMYc0U62SJs3E7kui5C7dBFyXOcj22Uu0hfOQOJcBwE9juT5U5HpOodiNtKdpyuyh9Os&#10;EDPDBnEz7ZA0d4rIKhYSxLiDSbmPuwBhDYGwZh2Hh4BhdYAChhV+S2m5lHDohs2Euq0bPAX8lFXF&#10;fHtb0AoR/JgyvkPhcmwJXEYA5qzjcnp9dzFMTRm97lswXOGMFI8FBMPFSFzlhgRvT4StcIejxJDQ&#10;zhj8gKD3d4KhyCK+HYMp+oMhD3zNGecJw8cQDscIGKrzeIYChhNF1lCiMhFOk9ThqqEFf7p4iady&#10;I59gWCFw+O42hu8TAnd9YPg+0S8Med1YHzxDCD9eZCoR1cdxZjIEWVlghbkUMxmFEn3oWRhDw04C&#10;dQoVAUMtTLY0gGSaBZwWzcAiusBY7usJF69lmLZ0HkzpWBtrro8B+moYJtXBeBsCm6M51B0IfATG&#10;gRIdDDEzwGgrgqatAm3adrQNrY8yM8IgU30MJYwOt5IKGI6g84BRONLGktBoTa9njjH02AgzQwwx&#10;0cIomR5GET65c8sE2j9RnS3RhIq5LiZZG4iYTKFF76VhawQde2MYERJljlLYOcow28kS82wkWGxu&#10;iGUEWy+ZEQIIuZsspUixMEWOmQTFpqaopDK11oB+V/KBGACbUKiE4d8jekOP1/87GPYOAUMermb+&#10;4qViAGvugLLM0wsrVnjDa5UPlhIKnemxWfMWYca8hdgQGoYjR4/jn/7fv4pZTrj6+EsepoZe58+0&#10;/uqTn2Przr0Ii4oTGcP0rAIBwN7Zwt7ZQ2V1cnYuz4LCUPwOhspsYVnlNlTW1AsYiunvtu/Fdo4d&#10;e7Cjfq/IGorxC2u2IDsnn5C4Dc9fvMLXX38jOsV8QzvJ+8n7+Icvv0ZbWzfyEnLh5bAIgdKZSLeY&#10;hRLZFJQbWdDVDo9haIkaqS2hzxZyWk/SNEIa3XcpOBLnAyOQbuaIWG0psvXNUWRAeKLCp4oKn2pa&#10;1nK7Qj2CmQhOF9OPQlcEYkqcfgD4rugPgO+KfxQMKyQylMvMUWJpjTjaLkhmifKICHQ+aMAnn3yK&#10;tvYugTFGDbex42zPlup6xIdytWUcSuJzUZ1B8I/JxKbASKSn5uLk6Uto6XyJps5Xoqq4NwKvEcr6&#10;xlXCxbWeTCHHnYftaHjUjcbO59h97Ax2HzktslxcDcvTu/UHQ9HO8EG7GCewu/tj3LrVhLq63WLc&#10;Pu6B+6jjpVj+UMbwzvVmVOXVITU4FSWEtDIKbvcn35SFA7WH0HSnHU8JZTxwNe/LI27PSPh91PoM&#10;T9s/wpOGpzhScxgpfvHIC8pAXTwPkp0jBp7et/0Y2pqfiQ4hXYQ2hmFpUgVS16WhIoZgmFAhprer&#10;kW8W78OdT3gOZs4S8nBAIltIz+f35plVLp68geIkutBan4pcgiHP68yw5OFuLpy4jm4CJFcjtzR1&#10;Ye+uoygr3SzGdWwiJHOVOrf1E23+3gOGyt9Huc6Pc9vB/gD4zmD49coS3nnQiruN9Lq97uPb1+8o&#10;YHjrfhPuccawhWB47hJSVq99C4a5Inj2E0vkyqyRbGaFDRIzuOkbYaqWLmwIh1JNPRiq60BbVQOT&#10;x0zCpNGqGD+SYThaoFDRPmwERg358TAc3TPo9YgPBojqZNXRYxDu64vT22pxdWcdzlbk42JpLs7m&#10;pSl6ImfH4FhmxBsYHkgIUlQfK1EYpQChAoV+b8FQGby+K4JnAgmk5wRRbBSdSraHBKDG3xulq9yR&#10;7+YM+ZKFkBMGiz3dxH3FK9yQ7073L12AjMUzCXuOSCAAJs9zovUZip7FHotQQJG7bD6yXGYjw3mG&#10;WOa5LxAdS7gdYa3/CsIat/1bic0bVtGS1z1FCMARCCv8XFGxdgkq/V1on9xQG7BMAJGjjrbhUK73&#10;jt4o3Lx+mUBhNT2XgVnhvwylvq4Chjywdd6qxchcuRCpnguRRMBIIFzE+6zEhuVLCeiqb6qNeZq7&#10;vwsM+4l3tzWkiwYBw9GYMGI0VEcSDEdPgBahkGFoQGFK4ag2CQsnTcZqDU1EUrmRbWiKUhOGBCGs&#10;D/L+mhC4+xtgqGxrqEAhhZERSgmGFSaMQwOUmhojr2eGkUALCVwtpHCSGkIi0YOWmT4mWhlDxV6K&#10;sQw3gp4W3Z5Bx9faiPWIy4xFck4iMgvSkZ6fjsj0WKygix7ZfEcM0VfBSAKaletMzPFzh63bfJHV&#10;+8BADYONJ0PF2gRGdNHisGQmptAFi3SWIzQdCIAEs0FSAwy2NFF0QLGzwggC4nArGYabSzDWxgyq&#10;dpaYRI9xB5RJtoxWKe2XDFrcOcVMB8MNJhJgNaBGOFS3MqDgpS7BVgcqNvrQ5uyhkznMplvCfqY1&#10;LLkDjUQbNsaacCK4zicMr6DXDqJlDH0nmWY8FBFZg8tbkTxiuBkIGCrb+fUHtveJvxmG8+cswIK5&#10;i7BovjMWL1wCV2dXuC2kmO8C51n02Oz5mD5jNhYudkFCciqu37iF3/7nH/DVV4r2hSJbSMvf/elL&#10;tBAW8ksqEBIRg8TULFFFzABUYpCXvbOHyqxhTh7PeMLVy4zFyreyhVyNzDDkBvI8N/LWHfuwg4NQ&#10;yDjkrCFnDLkaOSNTjsNHjuHf/u3fxSDWtFv4ijD4NQmR20H+6te/x8Uz17DJayPcTZ0QbDoVOZaz&#10;UCSxQzEhr1hfilIjwhBBUE7LRB0ThGsZImfqHDwuq0NzQQUyp8zDBnVDxGoYIUObTgKucjYgZBlK&#10;UdPTrlA5N2K1QCG3I+CUMR8Ab0d/KOToD4Dvin8UDMuNTQmGZii1tEGq1BzBFDl+a9Fw8QI++fhT&#10;POl+SRh7gseEn2fPPsGTJ69w8fRVFKUWIjUoHrnhaahMKkRBbDaSNiVjS+1OPGh8hM4Xn6L5yWvR&#10;xpDxxyjkquTeSOwdNwQ22gkej3Cb4dfahVvNnZBXbkEO/SZXCHqdXR+jTUxx930YciaQ2w8yYhmG&#10;YoiW7QfoODogAMgZR4ahaFf4Dhg2P+jCoe3HkRebh9yQTBRvkiOfZxQJSRNjBp7edx7NhDae3eTF&#10;s89Ej9+m5i5Rxc3DyzAMD1UeQJp/IvIJa7VxpShiGIZnYe+2o3hEsBNDyDwhuHLGMKEMyf4pBNBS&#10;lMeVic4jNTl0/N3twPOOT8QczNyusLn5KdrbOWP6Gs+ffCoyivu2HBaAzQpMRUEovceGVCT6x6Mw&#10;qRhXz94RWUnOGDbce4TtW/ahunKH+Lzc61dkC+k2o+59YMjBmeB79Ltw8O33zRjeYBgSAO8QBh+0&#10;dKDpUReaH3crqozpvnsP6T24WcHdhyLuPGihfX6EttYO3D57EUkrfeDbA8NMQqGcw9QCcimtm9kg&#10;WmoBPzreF+rowV5DC9YEQ5mWPowm60KHYKgxjmA4ZiImjByHcVRwK2CorAb88TAcOWAQRovq5AEY&#10;TfgYO3QYPObNw87CHFzdtRnna4pxtjhbzDWsgGG0qEY+nBaGA8nBAoYMwjcojGAMcjZQGWvfivpN&#10;vN167IvbiIOJoTiQSK+TSMjkYWiiQ7EzbAO2bViLOgJitZ8XqvxWocp3FYFuJcq9PVC62h0lK5ei&#10;YPkiUY2cSYVqlsss5NDt/GWEP8/FhEhXCsIX3WYoFq2g+7xcBQpruD0hwXDzBu4tzJ1DOLido2dP&#10;la87IY5gSCisWLtYLKsIidWERQYiR+91BqMSiVvo+VsC3d+gkIOhyTBkaHK2sDcMcwmGWSsXIXWF&#10;c0818nLE0uf1mDMTqsOGiWpk7nn894LhUPrNvx/DKd4Nw/F0HHHnJq5SnjR6PDTHT4TeRDWCIXdC&#10;mQjriaqYSTh0V9dAsK4B0ujvcJGJRPH3mPDQF3rvG4y7vjDsbzuO3iB8E4QWXlZSOfOm44mxocBh&#10;CS0LJMbIMJciktDlYW4CazMD6JlqY5KZHsZZG2E4AW44IWmgiQ5GmGjDYt5U+EVsQHphBjLykxGd&#10;FIrI+I1ITI9Gcm4iorJisNBnKSaaaRHG9OBCFyAhGTHwIDDqT7XCAG0VDDeaDD0nC8z2dEZg7EZE&#10;Z8QiMD4MC9Z4YIIl4dFEFwMJZQzDkQ7WGGFrgSGWEowkpBnOm4npqz3gQufIsqC1WOy3AovpeHYJ&#10;WIkFPssENE2mWcJmoROmus7CNPc5mOI2g+53gtkCexjOsobOFIKkrTFMnMxgO8ceDrPtYeUgg4Qg&#10;zB1qrOgzz6RwtzSGv7UU0VaW9DfJAoUmMpQZmKCSzdADwyqj/x0YKh/nUGQMHaZjrsM0LJgyHQsc&#10;Z8J5yiy4Os2Ei8NMLLKdjiXT52LhzDnwWrUaRUUlVFC244uvvhYwZHB9S6/BWcP/+N0f6Y91M9Jz&#10;8kXGMCNHkS1kCCpnOOHZTnrDUNnWUJ7PnVMq34KhMlvYG4Zbtu8XMNy2jTucKNoX8vzINbVbUVJa&#10;icwsOc6dv4g//KmnGpkzhSTCb2k/v6T4+S/+Bfu27sfaOe7w0LVBhLEj8ixm0Ilng0J9GXIJejmE&#10;wXQ9E8RqGyFIQw9rtemqbfEyvDx0HE/3Hkauiwf8dCXYqGFAODQQM5zk69BJK9oVcmpYcQWgnA5H&#10;pIn/D8Kw1NAIFVIZKiytkWVuJdpnZXiuwLVDh/Dx6w/R9ewlmtu6RCaOpyZ79fIztNx/jK1FPIYe&#10;XfkFRKMsLhcFMdnIiMnAkQOn0P30I3Q+/1R0PmH0cacTRiEjkZd9g6uY+bE7DzsJIo9xi9bvtHTh&#10;IqEjPqcYibmluHKnBV0vfo7HnR/2C0ORDbxPt++2ip6/nFncufOwyEBfvfGgpwNKh8DRu2D4qOU5&#10;Lhy/JhCYtiEZ+aFZKI7KQ2ZwGjIIh1uLtuPq8Rtou9OJD1/+QvT65WrkDsIqz23c9eA5jtYeRub6&#10;FJExrIwqRGFoNtLCMgmGR+j134ZhYVzJmzaGZTE9bQxzavHo3hPFnMh3HhPs2tFKz3v98nN63qci&#10;M3nt1G2UZVUhwjsCheFy0b4wJSAREas3oSyjUjEO4pNP8NFH/yRguHXzXmyu2yNQrBwOhrOG75sx&#10;FANU00UCt/l8+PiZuM339QfAd8V1zgwS/O41t9MF5lM87nqJ9u5X9Du24H4TfV7C4h3C4Q2CIiOS&#10;sfiw9bHolXz7DMFwxRr40jmshGG2KYcFsgiGKWbWCOOOJ0ammKOtC+vJmrCmc1KqbQBjOsf1CIaa&#10;3DN57ESoUGH9t8FwIBX8IzCK4DGaUDFy4EBMs7BAWXIsLu+sxfnaYhzPTxNTzfGA1sezvoPh/qSN&#10;2B+/4Q0Md0Uqpn3bQTDczr2QKd5CYbg/dkcH0nOCcYjnGk6LpIgWcUaehJMZiiFp9kYGY1fIeuwI&#10;XQ8eymbLBj/UBHhTrEbtutWo8F5O8CMceiwUmUG56xzIXWajYOk8lHo4o2KlKypWu6HcaykqvQly&#10;axQgrKPCUxGMwN445Nue2BzkgboNBMMARbaw3I9ea+0iVPq6CAhyMAp5nZd9M4kKGH6Hwrp1BMme&#10;bGE5PUdZjVxMKOTIW7UEGQzDlQzDpYhb7YlowvAMS3MMFT2O/3dhOHJwLxgOHyvm5dYgGOoKGKoR&#10;DFVhQcupBMPF6prwJywk0N/iPDFnv/QHh6z5scGo6wvD3uu94w0GewfD0FCPYGhI6woclhoZQ8yB&#10;bGSIPIkpkixk2GghxTwLI2hJtDFWooURlgYY4SDBQFsJhthICWs6GEePz/JwRWRKLOTFmQiNDMAy&#10;z/lwdpmONWvdEREXhIScaKyg40nXRh/69oZYQ+dCakkGNiSEQTrDFoM0x2GsCZ3P8xyxMnAVkuTx&#10;kJdmI5XOsbVRQTCeaY8PjDUxiN5rhIM5hQKGw6xlUJtqBye6eFhD50h0fibiCrKQUJCO5OIsJJdk&#10;ISonAT504bXExw3rY4MQlhqBTRkRCEkJxXo6T1eGrcFcb1eYzbSBjrUhZNOsMMN1DpxXumDqohmQ&#10;TbGCoY0pjAmJFnZSTCccLrU3wzp7a8KhNdKlZiigMphxWEXfLUelEePwb69S/pthuGLKHAQRdrI2&#10;hKMmLgM7U/OwN70AB7JKsJOWVclZKExJR0FGFg7uP4CPPvmU0MUcJBD2VCd/Rej67PN/Qf3eg4hO&#10;SEFyRg4KS9+e3URZlcxI5KW8p/MJB99WdjrpXYXMHU4YhIq2hfvewHDrVq4+VnRA4fmRK6vqRDUy&#10;4/BhUwu+/PJrgULarTdL3uc2Kugzo1LhbT8fa3StkGjihAKpEx3Q1ijQkyJ1sjYKZdbYPMcZZfMW&#10;I23WAiQvdsPetAy8vnYDLy5exZ6UDGycMhN+BMZQLTpxCZJZBMpCgmQ5yb9cl05AOqlKe4JPsMo3&#10;MOQrg16o6wNCZfSG338b/QCwPyxy9AdDZVSKJSGRrmKqeL5oYxOUmUpQIjOD3MwSkVSwhk6bibPb&#10;d+BnH36I9s5uwkQ7GgkTDwkC3V2vce9GIypzKhDrH4H4tRFI8I9CfGA0UqPScOrYeQFDhgOjj7OF&#10;Svz1xmDfENsR7DhryG0Tm+h9btL75dXuQGZZHU5cvIWmxy/QTTjkdnI8nIly3mTRS5lweIvwKNpD&#10;NneJTijczpCPKdHpguDHHVC4neGbDGNP8H0NjR2Ej1d4eK8DB7YcRl50LvIjclAcUwB5eBaywzNR&#10;EFeArfnbcGH/RTTeaEErt/kjGLYT3BhzzddacXLzMVGty7OmVMWWoCSqANlRudi/4zjamp+i+8lH&#10;eNb1qejlXJJYjtjVcSgMy0dxZKGY97gsvQK3LzTgw66f4XHzc7Q+fErv8QodrS/R0fIStwh920t3&#10;IjU0DSmBhEp6/YqEUjFkTYxPNPZWHxDtE1+9+AU+/fRfcPXqfZSVbsGRI+cEgJU9kvl7EyCkEDjs&#10;gaEyGILKxxl/3DtcCcHz1+4JVDZ30O/AaKTfQjkEDS8ZgJyR7ItCjlv02vda2vHwURe6n3+Mjs6X&#10;uHDxJnbUH8DpM1dE9rD1yQvcfNCCa3ca0djaiUedT9HV+QyX6aIt0d0LvnTBFmVgjnQT7plMFzSE&#10;wgwLO8SZ2SLASIIlWnqYrqkNW1qaa+sTCnWhN1ET2uMnYfIYFdEpQJkxHDNMgUBuGzZqyHcY7B3j&#10;ho7CWH6MQDBqIAGSEDGSYgQFo1B0QiEoaowaTeeBD85sq8Tl7RU4RQXPucJMnMiOxcmcWFGVrITh&#10;vjiuDv4uY8jB7Qs5elclcyeUfbG0PaHwIKHwaHoUvU40jmXRa8oTFZGViOOpsQKHB2LCcChuEw7F&#10;R2BvVAjqCYlbaJ94cOwav5UEPneUrSBkEQRLljuj3HMJqlYRxLwIZGuWY+valdhBiNwe6I0dQT7Y&#10;GeKHXaFrsSucx1UkpPLQMqHe2BbsJWDI2cLNGxQwrCXccVSvc6VwQYXPku+FEovKLKIyc1gbsPSt&#10;UFYjl9FzGIUlaxQwLPJejDxaZqxahOQVzogj6Kas88F6DzdYEVqGDBggQMgxYAC3M+wHgO8IRYeS&#10;ERhCx4JAYd9OJ3TfYJ47+wdgOIxwOXLwMAFDET0dUdTHTIA2YdBw4iRI1CbDTHUSbFXVMHuSOjy1&#10;tBFE5Uky/e0uor/L3J6vP6z1B8B/VFRyVouiUry3YugazhqKMDVFgUwqBn5eayHBdCtTqFkYYhSh&#10;cLidBEMdzTCIYDTE2hQDjHWgYWuG1RsDkEUgS8+Kh6fXQkjMJsPIRBVmFtqYt9ARiz3nwmGeNSYa&#10;joeBrR4CotYivTgF66PWE8QsMVRrDCaZ6WKe5yIEx25AYnok0rLjkEKo25QSBUeXuRhgOBmDzfQx&#10;zslaDFkz3J4uFKwlmDDFGiYLZ2Gmlzu8NgUhWp6K+DyOFAQlhGINnWcL6SJjlttshCWFIrMkHRkl&#10;aUjMjUNSXjxSaT/CU8OxzNcNUkcprAmI6yICEUMXfc50AWVEMNSwkUCD3lOXYGhBQHSyk2GhlRRr&#10;LM0Ih1aQW1qLauVSuggo1tJEqa4mfbe65IDvoPbXRH/4+7EhYHiI8HeZCoj2/Sfxs3O38KtrD/Hb&#10;W6343d1H+LfbLfj01gM0X7iEcwcP4erFS/jl5/8sMnD8n7Iq+Y9ffEVX+M9QSkALj45HSqYcRWXV&#10;/cJQeV9vGPLjyg4nDENlpvCHYMgo5Kwhw7CsvBq5eUXYtXs/PvzoE8JgT7ZQ4Vfx35+/+Aa3Lt9F&#10;1JqNWGHqhHU6FkgxtEOhsR2K9S1F1o9Tu1tmzce1iBi00Wveos9zproWD06fxWcdHXjV2ITrew9g&#10;F8G3NpD+IBOmD64OQJXddOQRDEsIf3zy9h7ziU8eHsPo/xoMK3kMJh5Di65qcmUWiKGr1hCHKThS&#10;Xo6Pnz1Dx5Nu0QP9/sPHaGp9grbWLlw+ex1lOWVIj0xDYWIuilMIP/HZyE6S4/jhM4Syp3jQ2v0d&#10;+Gj538HwRkM7bt4nsDR24n4bIe7Jh7hC9285dBpyzibXH8S5qw/wuPtjMTOGMmvIGUMl7u4QSnhw&#10;a+6VzG0AbxBgqzfvwr6DpwQKm2ifGIWcJeTgzCGvK6HY2vZCdO64eOI6KrOqURxXiIrkUpQlFqM4&#10;vhCFBMOCmDxUpJVjX+1+HN55DMf3n8GRPSdxaNsxHKw9hO25W1ERW4zqhDJsSaGLpqh8pG/6riqZ&#10;YchtDG8Q8EqTCdfecWK4mqIIAijBsJDe59gu2t/rrWi40Yq715pEBvDoXnqf+pPYUbYLRQlFyAhO&#10;RXZIBkqiC1DKnU7ouVxlfe7gRbzq/hlevfwlup5+gpMnL6OygjB74dZbg0crYajMDPaFId+nrGpW&#10;opDjFCGuause7D1y5k32UAlDhp8YLLtn0Oy+KOS4dvchGgh7nCV88eozMUbm3j1HkCsvwb59x9BA&#10;xxnD8H4L7WdjG1o7nonmDM86Cfp7DyF2iSd89SSIMbJEhsQa2RSZMiukEAwjzW3hayTFIh19OGnq&#10;wEpbF1KCoZG6joChDsNwVA8MR4x5C4aMwnfBUJkpZBTy1HgMQmVwNTLDcPgHA6A2bDgC3J1xuLoQ&#10;V+qrcZJgeJLnKSYYnuiB4ZHUsDcdT94FQ0XP5HUChxx7ojdgf2IooTKCQBgj4igPlE0oPM0DZ9N7&#10;nJGn4FRmIk6kxuFUWjzOZibhdHoCTiRG42BUKPYSELcGrMZW/1XY4uOpCF9PbCcs1vt7YSc9tpsA&#10;uT/YH4c2BeJw9EYciQnGkTiexi4URxPCcISCx1vksRZ3bfIDj68opqzb8F11cvW6pSJzyG0MfwiG&#10;vatyD8xNAAD/9ElEQVSUFfFuGCqrkZUZw3zCoYDhyiWIX7UMsX6rsWrRAuhPVsdAgiFnC/+ajOHf&#10;B4acMRwmLiYUY2SOEplDrk7WGjcR+hPVYao6GVI1dZirqsJRTQ3OGhrwowuZGAMeF89c4OsnB0Pa&#10;tzIqc0R7QyozCmQyxBB6vAleU2x5phFjjLA2wVAC0VAHCwy2M8cgC1o30YfhVDusI5Bl52YgISkc&#10;swmAqpMGYZL6EGhpj4ChqSoMZerQlKhilMZQGBEMNxAMs0pTCWD+kE6RYCTB0MDOGCsCPJCQEYnY&#10;hGCEbVqLxLQoJMmTMG/FEoyU6mEIxVh6f9HOsAeGIynGEtxUrSSwWjgD62JDkVyUgYj0aLj6LIWT&#10;81SYTzWD3WxrxNFFV0ltHmJSwrDCxxX+wauQkhdHSE2iffKnbazgtGAKotKikVyQgcW+HtAlGPKM&#10;K2oOVpjsaAk9B3NICMb2dN8Cayn8rM2QYGsLuTk3XzNGib4uKvS1qWzuH3vvE/2B78eGgOG/XbyP&#10;/6RC5s93HuHrW4/xzc1H+Jbjbge+fPAEf6A/8K/v3MfNEyfR8qARv/7Nf4oMHP/H7mIY/u5P/4Vr&#10;t+6R1PMQGhmL1KxcFJb2D0OuRlZWISuzhbkF3A7xu57IDENlT+R+Ybhtt0AhR23ddhSX0OvlFuLU&#10;6fP41b//WqCQ0SpgSMHrv/n1n3Bi/2kELV6N1cYO2GRggxxDWxQb2tAPYokifRnyTcxQ4TQdlwmG&#10;Hx86ip/fvovXhMFPurvx2avXeN3ZgRcPm/H05h10nzqP5/uO4mZSFsodZiFL0xCVVPhwD7IKYwIh&#10;RSX3JmOo/Z+DoZRCggoJ4VBiJob7iKHHgqy4Z3IGnj96hGfPX+J+UxsamttFVfLjx89w/eo97Nt5&#10;GPt3HMKlE5dx9/I9nDh0Brt3HMCF89cJZgSJJkW18Y+CYQM9/qADt7j3Lc+u0v4KjZ2vUbP3GNLp&#10;AiIwPh2hSdnYtu8kGrlKm8dTbHsqsl+MHIadoiq5TcCQ2xdy+z/OHvIxtX3nIYFA7p3M23IVMler&#10;ciiByHGfQMnT3TXd78TJvWdRm1MnQFhEUUo4LE8qRWF0Hgqic1GUSCDLKENFTiVKM8tQmFKCoiQG&#10;ZJHI4G1Or0F1SqWYvzh+YzJ21h0UnU+e8eDgnR8L7JWnViHOOx4FPRnD/E1y5NJrV2RXY2tJPbaU&#10;1qO2eDvKc6qRFZeH3IQC5MflIy8iB3kEwbzQLGQGpYkqaJ4rebN8CxquNOHFk08FDHmYnv0HTina&#10;F958KOYdZhgyphlyShT2B0POCDIMuSqZAfigrVtkC3cdPIn03FLU7tgvHuPM8JvX60HhD8HwTuMj&#10;kS1sbOnEPXqP40fOokBOFxlJOain8/7GzQZxrDEeeTsG5LMXH6K7/SmO1O1AyJzF8KdzON6YUGhm&#10;R2GLDDMrJFjYIMTMBl6GUswjDDpo6sJCRw+mmnowUNeCzkQNAUMNgqHqiLEYTyhkGCqqjvtAsG8I&#10;GCpROFhAkGc/4SXDcAxhhDugqAwehEVUSGzNTca13bU4W5GLkwVpOJYT914w3MuDXEcFfgdDus0Z&#10;wwMp4TiUEYWDVDAeogLscFYcwTMZ56iAuliUhUuFmbiYl47L+Zm4VpiNy7npOJuWQMgLw96QddgT&#10;tBZ7Nvhh7wZf7A/yE7GPbu8iFO4kHNYTGuv59npv7OSM4YY1qA/mIWYCsD9qAw7GBuNQ3EYciNnw&#10;ZmYWBQ5XEQ65I4qiw0jlWkKh3/dRqIQhVyf3bX/4LhhyVTLD8A0O17gQDJcgc5UzUle7Is7LHWGr&#10;lmOBoyNhf6QCgz1ZQ84Y/m/CkLPMYhxMuj1x5BhojFWB3oRJMFElHKppQKqqButJqpg7eTJW0YVM&#10;JOGL28v+1GBYTmUKw5CjkoPKiAKZOaItLeBlLSMYysQUdCMIYMMIZAzDQTYyDJIZYoSpAcxmO2Fj&#10;dCiy5KmIpIucKdMk0NYdhalTTbHUdSpcls7AQhcnTCUw6ppNhrmjMYIIhtnFyVgf7gtTOyMC40iY&#10;TZPCP2wNUrOj4E/H2lK3GdgUtQ7ykkysCloDTUeCoKkuRhPIRtE+cZXycILqaALiCAsjDNBVhRYh&#10;dnX4OmRW5iKMLrSmOjtBz1IXhlZ6mD7fDvFpm5Bfkg6vNa5iMO4FCx0RlxKEnPJEhMb7w2aGFNNo&#10;u0Q697LLc+HivxIa9PpjLU0w0dEaalNsoE5A1KD31ieMWtN34kzfTZA9XbxamyPfTAIeD5K/2xqK&#10;/rD3PtEf+H5sCBh+da0ZX19vwbdXm/HtpYf4y6Um/OUKrV9vxZ9vtuA3VDh0nr+IG8eO4kVXF/7r&#10;z1+gpyZZwFAxTM1vcPDoScQmpSEqPhkZ8gIUlPRflcxLXmcQKlDIjynaFfKA1soOJz8EQ25jyB1P&#10;OGpqt4lhaoqKy3Hn7gP84Y//ha94RhYSq2hn+DXt4xff4pOPPsfmki3wnbEU/qZOSDRxQIGxHV3p&#10;WNEBb4FSI0sxGG4Gw8jZBZdy8vDkwiV80tmFj1+/xouXL/Hq2XP87MVL/LyjCx/dbkDrzoPYuy4U&#10;GVJbZGuZoFZiITDIPcgUKDRFjT4h7E3bw/87MKyWEg4ldD+3gyAYxlHBGii1QFFwKJpv3sTrDz8S&#10;nY0a256g/clL0fmEO6Pcuf0QTYS9Z90foZ0uKnj90qVbuEOYeNjUjrsEEEbfj4Hhda5CJhRyxpBh&#10;2PLkI9x//AIZhML1cWnw3LAJa0JikFexDVcJF48JfY+fvH4DHcYeZwx5HEMe3PrBg3YC3mux5M4n&#10;nJG+cr1BVCdzdSrDUIlDZfZQVIPS9k2tz9De9hLNt9txrP4kylLLkR2RjdzIHBTHFYiq5VKKotg8&#10;lCQVoiSlGAWERHlsrkCdnLYtjiFIxpdAHilH/LoEJASnYs8WbmP4XMDwWdcnuH25EdWZdUham4yy&#10;qBJUJVaiMrEM5SnlKE6hCymCYGZ0DtKispESni5u58cSIGPpvRmQG9KQvjYBKf4JKKH321WwE+f3&#10;XEBnw1N0tL3CS4JhC0G4fvcRVNfsFEjmwa2V1cgiw0ewexcMldXIooc4D2pOwVDcvvcoCso3Y/eh&#10;U6IamXufM9CVHVp+CIUc9+jYuPfwMU6euoRaOv9z0wsRHRqPhIhkFBEQt27ZjV17j+DEuSsCiJ1P&#10;X+P5SzrGmjtQX1AGX9vpWGdgjiSJHXItHZFjYY90gmGsuTU2yKzgQefFLB192FJBa6arByMNHeip&#10;aUJ7gjp0xk2C5hie+WSsYoBrCgUMuW0hRx8QKkPAkAe2Zhhyh5OBPVXJAzF24GCoDBmGUR8MICB+&#10;AAtdNeREBuLCjkpc2lyCs6XZhLeEvwqGXI3MsZcgtpdAti+ZnssozIrC4exYHJUn4GJZNq5V5ONG&#10;ZQGuluXiEqHwfHaKyBYejYvAnpBAbF67GlUEqKoVy1C70g2bVy3DllXu2LJyGeo8l6LKfQnKli5E&#10;kcs85C+eg7wlHHMhd52LfPcFKPYiyK31xOZAQmMY7SNBcTftF+OQp+/j6uWtG70EDnn8wje9k/uB&#10;IUd/OHwXDPl1ymmb3h1QCigyvZyRtsYNcas9EODmAhtTE9G+UMDwzfJ/C4aMwZE9x80wgUPuoaw+&#10;ejx0CYbGdJFiqq4BCYHQSkMdMzU1sFxTGyF6xsgy4TLqpwND8b5UpjAKKyiq9amMo/KzUGqJGEtL&#10;gqE5HO3MoWYlwxgeR9CGYMjZQmspBkkNMcxYD7IZ9tgQtREZeSmIimUYmkIqmwQvrwVISd6IbHkM&#10;ktPC4BO4HDIHQ1g7mSIkJoDAl4KAkNUwsdHHWO1RsJtrheDYdUhKD8OSJVNgb28AP393ZOYTIAmc&#10;ZnOn0vvpYJS5MUYTDEcRzkYRFkdzm0OeNk9PVUyFtyp0LdLKsxCYEASLmRaYaDgBuuaamLdkGpIY&#10;hoUp8CEYOtgZwp3Qmpy2ETml0fAPWQaZjSZmL7RDujyeyqMcLPXzFNXIY82NoOpgjYlOtpgwxRYq&#10;dIGoSijVtzGBI73nSvpOIum7ybEyQ5mEfGCkh1p9Hfo++wffj43+wPdjQ8DwG8Lg1xce4Osz9/D1&#10;yTv4y5kG4FKzuP83Z2/jk7NXcWfvAdw8cRyff/qpIhNHMuSkIWcOuePJs1cfoaJ2CyJiE0X7wjxC&#10;WlGZosNJfzBUopBDcX+VQKGyfSGjUDlETb8w3K4YqkYBw62iGpkHuH71+hMxd/Ofv/hS0a6Q20B+&#10;9Rf89jd/xEMqAFPCU+EqmwF/IwekEQ6LjWxRpkcnnJ4ZSgmIRcbmSNDSRwShKdt1OY6VVqLt7n08&#10;Jww+e/kKH330ET6j5ePb93CicgvK14cjzn4mUgyt6bUsUcG9kg1MxRQ4vGQUbtaTovb/IAxrpDKB&#10;Q4ZhobEM8XTi+xuZItFzFS4fP44PP/wYHU9f4AEPNE2Fc2tbN9ranyk6pNCys/s1wYBnIWkV1YAt&#10;j7rRQoi49/DHZwyv3WsTKLx+l3ukdqKN8HSHULPj6DmkV2xBUnE1wpJzEJ9VgqPnbqCdMNr94rPv&#10;soaEEq4K5nEMOVvICOI2hnfutBAyjonsNA90zYNkMw4Zgn2zhQwbbtvY0NyN1tbnoj3fgyvNOLnr&#10;NOrytoj2hYy+rJB00WM5JySN1jORHZmJtLBUpASnIGVjCtLp/oyQDKRuSEH8+gTEUsgTCnF8/3l0&#10;Pn4tOp90tX+I6xfui6rkmNWxKAwvQGVCOaqSylFJMOTq5JwoOXIIm/L4fJEpLE0pE9PllcUXoTQi&#10;F3mBacgMSEJRVB4OlO3DnWO30XGrEy/aPhJzLL98+QuBZT6naun8am7pfgNDZbUvw1CJw74w5PsY&#10;fnebOwUKuRfyiQs3UF63E6W19dh79KyY6u5R94fid2Cg82sqUfjmPfrEvUb6rRrbsHffUaQkZCI6&#10;JA4xG2OREJ6IpOhUJNCFQGpaLrbtOiCGslFmDFsaWlCRkoXlplZYb2iBZKk98qydkGvliDSCYRTB&#10;0F9ihWV0Ps7U0oUVj19IMDTQ0ITuxMkChtpjCYajVQiGhEIBQSUMlUh8u9OJMriQ58JdOVcyo5AH&#10;uOb2hSpDh0KNs48ExNGEkcmjhiPU2w1Hq/JxZVs5LlTIe2DYM1zNj6xK3h25nm7zgNfrcYDbF6aE&#10;43BWNE7mJ+J0cQrOlWbgIhVM12sLcb2mEJdKcnA8I4FQGYJtG/1R47cKxR5LIXeej8x5M5ExZxpS&#10;pzsiY+YU5FBkz3BE1lRC9VQq5ChSptogkQqzBCcrJNLthGk2iJlqhejphO5Z9kheOBUZLrMgd1+E&#10;wpWEOz8PMeg2Q1E5dd/WjatF55Q3Yxr2g0IOhqESh8pq5R8LQw6GYdbqJUj3cUectyfWLF4EI0KW&#10;YoiaQfigB4aDBhEKB/zPwpBDAUM+XhTNDzjbzNnMSaPHQXe8ag8MNSHR0ICFpjqcJqtjMUExgMqk&#10;JAMpSoz/92FY0Q8MK6ls4DKu2lAmJnuIsSAY2phjip0F1AmF4wiHI60JhrbmGGwpETAcYqgF/Snm&#10;WBu+DhkFKYij43/6bHMYGE/AwoW2CAv1QjadG4WEwMBwb8jsDGA9TYJN8RuQW5yGNes9YGSlAzWj&#10;CZjtNgNxdA5lyKOxdOl0TJliAh+/ZUin8ys6PRqOS+ZjhJG2GPeQs4YMQp4xZYStFEPM9DBQXxXa&#10;DmZYScdsfHEq/OPXw2ymGSbojYGWVB1zFjkRAiNQUZ6JzNRNCKVjOSbUl9wRQRDcCFcPB+gYjsT8&#10;RbbIlMdBXpQBN+9l0LYywXgzQ6jZW0HNyR4qUx0xns6tsY4WmOxgAkt7Eyy2NUUQYTWTcFgqM0aV&#10;IaFOT4sc0D/4fmz0B74fGwKGONcMnH6Avxy/h28P3cS3B2/gL4dv4pvT9/Drkzfx/MhZ3NpzEK3X&#10;ruM//vVX4NlOuDfyl7TkjOHv//QVFTQtyMguQFRcMnLyS6nArRUZw/xigmBRBXI5S8hT4fFtCp4a&#10;L4eCl/wYz53MKFRWIzMKe7cvVMJQgcO9AoU7d3GV8k4UFJYgR56P4ydP4f/967+K9o9ffPmVyGpy&#10;MFx/+fl/4OSB0wj3XIdlujYImCxDqq41ivSsUaFnSQe8OcHQHAX6UqRoG2G9qjYCpTbYHJOEpkvX&#10;8LL7GT58/SE+ev0KL58+wc2zp1ESHokgmykI1DVGurEFykws6QchDNIJohjHkDAmoMdXU7xUoPDH&#10;RL8A/DtErREhlUIJw2oCbDUvjRRRQzCsIRiKIBjWEAxrpOYopvsTCbbrKaIWLMLZ3XvxIRXKj588&#10;RyOB6j5nj6hgZwBy8Pr9JkU0NHUQHhXt+B4QQm73ZAwVQ9F8H4O9Q2zToADinaYutD79BNcbO7Hv&#10;7E1U7TuFmoPnEFNQgw3Jhdh88CxaOl8JGDZz71iGIT+P51bmWVHodRroNVt5nufmdhw8ckZkpo+d&#10;vCRQyNWrjEglCBmVymBkNjY9QTPtw+OWZ+hoeoqm249w6cQ17KnZJ6qOMyMykBycjNRQgmBYCpJC&#10;k5EQkoiE4CRxO20TZ/eykRGZhYyoTOQmFWJH7X5cv9KADh4Yu/0V2luf4fr5O8iNL0CMXyxSA5NF&#10;Bxd5WBayQtOQHppKwXMvU9DrZdFryaNzkLUpA1lh6SiIzEElAbEuswoH6g7i9tl7eNL4DM9a6bWb&#10;n6H1YTeeP/tMtLGsrNqBXbuPoq3jhWgPeJuwx9XEPKWdmIJQGcreyCIYh030GxLUWzrQyONR0m+6&#10;7eAZJMrLkV5Ug2I6Z/edvICmzpdoe/JKZG+V1ckMwHfBsIGOlaaWTpw7cwX5mUWI3BCF6MBoJIYm&#10;ID6MIL0pEVkZBTh0+DRdfDzB485nePr0FZrvP0RBdALc9OgPrIEZMswdkE8wzCQYJlrYiGzhcrrg&#10;W0QXaTPpnHSg88uKzkXDyZqiN7KOymRojlfDZJ4reeQ4jB3OMByJUUMYgwS/YXxbMdh13xg3mOA4&#10;mLbvyQCNJiSMIUSM/mAIVOg5k0aOxsRhIzBhyFCMHzoES6c70G+TjEs7KnGxNo8gl0ygi8Hx7Agc&#10;zSDgpfJwMxuxh8cwVI5jKICoiF0MwyiG4wZCYQiOpnLbwnicKkjFxfIcXGF0VuThSnkuLhbl4BS9&#10;156oUNT6r0GRpxtylyxExvxZSJ01lZDngEQqrJKdCH8ONkixt0aqvSVSbCwozJFEBVUCFepx1lLE&#10;2cgQQ4VXpJUU4ZamCLE0QTAHPRZkLcEGS2MEUyEbNdUacbPponvxLJR4u6OOZ2Xhwbe5B3WYLzYH&#10;rUKlvwKGZd48fd6iN1HmzeGM8jWLUUnAEzikqCP41QokuhIqCYR0u4Jul/stpliiwKGvG4p9liLf&#10;dzmyfJYjxccToSvd4Dx9CrTUJmLAB1yFPAgDBgxSZArFktYpBn4wmHD33fR2QwYO6zcYfhwChoS6&#10;3sFg5HgXDJXT4o2k548aPEwsR/TAcDwdY2p03GmPVYUBXagYT9KC8WQNSAm0tpNUMVtVFSvpYiaM&#10;/n7nmkhQSjgsNzIU09jxjBk86kUF9yDWI6iJ6Fnvg0dl9IXeewfBodyIwtBItC3kbGEVlXE1OlxD&#10;JkGhxAKx5mbwsTLFDGsTTCYYjTM3JhhKMZygyBnDoXQcDTbRhaqFIdz9PZFekIjkrEgsdp8BA1M1&#10;GErUMGuuDULDfZFflIzgSF9YTTGC1VRThMatQ05pCnzWL4eh2WToSydhOR032UWJ5IskhIStFtXJ&#10;8YkhkBfS3+O8RCxY5YqxEm0MM9HGODszUYU82tGSgEY4pON4iJGGGO5mVbg/kkoyEBAbCMlUGcZo&#10;j4W2dDLmLpmGxNRw+puZTTjMQGFePOSZkcgviERCuh9mLTDFBPWBmO9sRw6KQWZeMlxWukKTPvd4&#10;qYGA4aRpdpg43R4TZthhHF1UqU6RwcDOFA4WRlhDYE6gcy5XSr8tty/U1RGzn/xDgo6Z70WfbQQM&#10;/3LwDsBx4Daw7waw/yat38RXh2/g3w5fRcee47i97wieN7fhjzx+IWfiKP6LxMXtC//13/8TZ85f&#10;QVxiOqLjUkUWkHse8/zIeQzDPiGn+xmFymAo5pdUv8kWKoen4WyhEoU8sDWHAodchby7B4Y7kJWd&#10;jaKSYir47+P3f/wjYfUv+OprBQoZrn8iwD59/hnqCBDrZ7lhxSQpNqgYI0PTHEU6Vqg0sBYznZQa&#10;ctWpHbL1zLB+zGQEGVtib0IGXt26j8+ePMVH3RSEwg+ftuPmmeMoWr8ea/UNsUFDG9miYbCZwGCd&#10;romY6oYHt+bu53wyVr0HCjn6Q93fI2oJeBwChQaEQs5q9iCxhmDIj9UZy1DLMJQwChVALDOVIY2e&#10;v1HfAOGzZuHMtnq8IhS2PiYgtb8Uhf89gsOd+y0EqVbcJWSIzh+N7WKomd7xg20KvxcEQ0IIZxfv&#10;Eixbn36KKwTDjJIdiMquRGzRFvjE58OdYJRevQfX6Dkdzz5GC+3XQ8Iptyu8e4+wR3H7vqJauaW1&#10;A+0dT3Hi5EWRmd5/6LRAKw9bw4/3BqEyuOq5id63+SHPDd2FRy1cLfscj5u6cefKA5w+fAEHth3G&#10;TtqHbRU7sbVsB7aUbhfBt7fTfbtq9uLorhM4sfc0Tu0/i8snr+Pe7RZ0PPlQtHvk8SDb6LX59fh1&#10;KuVVKE8vQ2VGOUoSC5FHAMyNlSMvLhe5MTmQU/BtOWGT7y9OLsL2om04ueM4Lh69jLvXGtHZ+hwv&#10;eA7nxy/R9ICnzesSAD135joqKwnFxy6IqvcHj7hDUBuu3G2i71oxRM3bIFQGIe5hE/0mtGQYdn+E&#10;M3ceIYf21yc8FQHR6UgqqMaWAycJ8O1o517o9N3+GBg+IBi20e/WQDDdXr0TSeFJiN0Qg1jGYVgi&#10;5Mm5BOlduHm9Ad3dBF06/rq7nqPh+h1kBYfBTVsfoYYyZBMIc22ckEY4jKLbPjI7OJtaYw49Nt1A&#10;gil0zFvTeWqipgl9VU1oT1SHxnhVqI6ZAJVRiqFqOBvI8FNmBvm2crDr3jFuEG0rgrYbQEEw5BhH&#10;6xOHjYL6iHFQH62IMQMHwoYK1rTgQJzeXIYLWwpxpjwVp4ricDI3inComBbvQHII9vIA1xRKIO6O&#10;VsROngGlZ8zCw8nhOJEZgxN5KQTMbFzsGTj7VE4ajqbEYfemYGxZ54ei5W7InDcHydOnUTghaboj&#10;EhztkWBnQ2GNJFtrJFtbUVhQmCHFQoZknuvVXIJoM2NESA0RLjFAMBXk6w20sM5IF+uM6baJAdZT&#10;QRYgMYQvrfsZ62A9IcCfnhPImJw3DTkrlqDI1xPVgd6o27gaVes8RYavePVClHi9HaV0HwfjUJk9&#10;rKZt63wJhn5uqCL8ldOydK0LSgmEpb6LBA759Upom4I1y5DrvQLp3qsQ770Sfq7OsOUBjMcOF1lC&#10;hmHvLCCjkO8bKEBIwOsJBe7ejjeZwnfE29t/H4YcwymUmcPeMX7wSKjScTJ5jCp0VTRgMEmTLlo0&#10;YKqhDis1VUxTU4OLtjb8jYyQTn+TC7lDIOGwlDsq6OmA59qt7AXDMop/LAwJpYaKIWqUMORh2qq1&#10;jVFhaIoC2scES75gMIYzhaGVIVTNuWeyMYbSxcUgwuEHVhJ8YExQM1DHDLc5iMuIQJo8FmsCPWA3&#10;XQZjMw04zbDAxpA1yCPchWzyhbm9AaQOVN7G+CGzLBlr1i8jQKrAytEAGwiDxeXpKKLIzE9Aek4s&#10;3c5EcWUO8ssy4bnBG+q0L4P01TGaLmRG21oSDG0IhtYYRUgdbqwFvenW8I5cj+SSTPjThZeJIwFS&#10;awy0ZFqYs3QWEjOjUEkXc3mFiUhLD0NGZjgKiulvU8ZazHY2w1j1AVjo6ojsvARkEAxdVy6FBsNQ&#10;ZgQ1B2uoT7WBGoFQZaYN4dAaKk7m0LSVwExmDA+CY4StFTIkRigx5OHtdFFHQPtHRL8wpOi9jYDh&#10;vxTux68KD+A3xYfxh5LD+FP5Mfyh6jj+rfYYXtUewl36I3370DH804cf49uvvxEYFDD86lt8+fW3&#10;+PizzwlruxAWEU84zBBT3HH1cA5XE/cDQyUIs/NLBRL5vgKC5PvAkGc6YRzyLCdpGRmo27IZH336&#10;iaje5knweMlVyTxl3x+//Br3CQjpmxKx2nY2vCfLEEY4zCYUluhZ0oFtRWFOJxphyZSuntUMEDhq&#10;EpLtZ+FKQSV+cbcZT67dxtXDx3D/zFm8anqA9ssXsSUsDOsJhoGqGsg1tUCFkRkqNQ0IhYRDhqEY&#10;sFJxMv5fhGE1neActTJzVJlZQi41R4QJXbE5TcXRiio8a+tE+2PCTAdnhZ70C0PR+YBQ1Ttufg9/&#10;PxT0/Ie8VMCw7dmnuEEoy6vZh1UhSVjsHwH3kFR4RmYhLLscu09cRGvXa9EJhau3GXT3Ggin3KtZ&#10;wPAxWgg0jx534dyFGyI7zR1QuIOKcqDrd8GQg6ujlTh8TDB8+uQjdLe/Ricj8WE3Wu7Te95qQcON&#10;Zty73oT7FHy78XYrHj14gu62l+h+9BIdzc/QyZlHnjKv6yO0tj7Fg3uPxDA3zYTYhzdbcefCPdw6&#10;ewc3T9/CxYMXcXrPGZw9cB7nDp7H2f3ncGbfWZyj9dN7TovllePXcP/ifbTdbMMj2o/2pqfo6niN&#10;JwTBNp5L+j6hmacOpO9j9+6jqK6ux+XLd9H59GM0tHWJ7/jqvZ7pB99AsG+04E4LbfegCbfbnuAB&#10;wXDnqevYlFkKr9AkBCflIqt8G3YeO0/bPn4vGN5vfCSGqHnU1o39Ow8jJSoV0YFRiFwXgbiQOBRm&#10;leDUkXOi3erLl5+g6+krdHR04cLxM4hd7QdXTT0CjAXkttOQZzudkOOEcEsH+Jjbw9XMDnPo/JxK&#10;BZittiHMNPRgRDDUIxhqqRAMxxEMR78/DEcP4mxhT8ZwIMWAYbQcLmCoNmwMNHlmi3EToU3w5Kyh&#10;9ujR8HGej70lWbiyowznqjJxpiQJp/JjcFIeLabGO5QaJoas4VDikFG4KyoA9RFrKQIIiHxfIPbE&#10;BuFIVgJOFGTgVEEmjmQmoT4qFDXr/VDguQzypUuQPHsGouxtEGFliUhrCitzbCL8bZJJKEwRJTNB&#10;KCEj3FAPmygiDei2nhaCdTWwTnsS1mqqwmfyBPq7OR6rNSZSqGIlra9QV4WXjjq8CYveBprwNtSG&#10;r4k+vI31sdJQByuN9ei7N8WGKZaImDMFcfOnII0K2MLVzsjzmIvCFXNRvGqByBaWr3HuyRjy7cVv&#10;qpNresGw0vdtGJb50XMIhqW0XdEaV+R5L0XGKnekEgojVy7HsjkzYKA5SbQn/HvAUJkx7B1/FxgO&#10;GUUXEWOgPoqPFTU6JifDQE0dppMmwZJQ6MS9kzW14EMoSzQxgZyi2IRgRr9VBf1u74Qhbf93RyFH&#10;DwyVwb2RuSq5QsdQwLCQyow0gmGUjRTeU8wxdYoFDK1NMU5mgKGWRhjG7QwJhoMk+hhCUJNNt8G6&#10;8LWEuXikpEdh3QYveK12xfr1q5CWFk34SkcgAdHUWg+mjsZYF+OP5KJ4LPNZBD0ZwXKRPaLpnMku&#10;TkFsWjhCYgIRuGktopM3IY2Allueg42pkZAtcMJAgugQqT5GEQzHOdljFE+rZ2mKIcZ0kUhY84sP&#10;QVJZNvyig2DoKMMo7XHQMdfBfHe6sMqOQUmNHKER9Ldm2QwEBLpDnh9J+70RS9wdoKY5CIvdppJp&#10;UpCVnwa31e7QIYSqWJhgogNnCK0xyckaqtNtMZE+s5qTJXRspbAwM4KnPZ2XdpbIpAstBQx13oLa&#10;3zP6QyFH720EDJ8E56M7JB8vQwvwcVgxPokowYcxpXiSWI47qWU4n1eBByfP4df//K9iKhGeWk7g&#10;kOJPX3wlrtyz5IUIDuOGovI37Qbl3K6wFwiVwSBUBsMwnzuplCmGqfmxMOShargauaKyGqnpadh3&#10;gHD7H//OH4cwyHv2HQx//6cvcP7UVUSsDoSv9QyEmUxBioEdCvRs6CRSdDwp1zcTMMybbIL4cVqI&#10;VTdCnYsXHtI+vTp5EQey8pHpsx7lEVG4v2cPPrxwEWeSqeCS0VXNRA1k60vpBJGiigodhmEtnZyK&#10;kcwV8T7VyBz9oe7vEe8DQ5ExNKXb9BlrLaxRbGGDBDMLhNo5oj4tEx33GvG0iwrnrg/xkHuSEhz+&#10;UTC8SWi409yFFp56j2C1++QNeIUlY4FPKDblb0F4wVZ4x2Qht2Yn7rU9FSBpefxcZAIbGrmtoaLH&#10;LVcVNze3o+3RE1y/8UA0VeC4cbtJwJA7oPQHQw5+LocSiQ8JiQxEMR+ymOeYgMjo4/ELW5+JDCCP&#10;Y9jR+lxk7J53fYxX3Z/iaceHaCVcNhAW794mRDbQ694lCN5qFnh7SHBr5xlNmroFJJ+3f4inLfQe&#10;3EGFZzih9WePXuFp2ytx+1Xnx3jZ8ZG4j6u4W+4RYG+3oZGgyVlCfj0OBi1Pu3f9WgMqKraJaQG5&#10;tzbD8B79fgw/zha+DcG+0YLbBMMrBMN7Hc9wu/0lynYfR2BCLuGwDOW7jqFy5xHsIhg2drx8Lxjy&#10;scMZQ+65vmvrPlF9HBYQjsRNSYgKikZ6Qrbo4d7xiGfa+RDdBMO25sfYv2UXghYvg5uOESJktpDb&#10;z0SO/QzEWU1BkMwGq+i+JRQz6Ry1ows3Sw0dSCZpUeGrIdoYak5Qx+SxqmKwYR5X7v1g2E8QDhmG&#10;qpwxHD1O4JBDffRYqAwahJmEpYqUaFzdXY1LW/JxtiwFpwrjcSqPeyjzYNcRYvYTHuhajGnYB4Zb&#10;QnxQuc4TBatdkO25CPm+nigMWIMif2/krl6BZJeFiJ0zHTHTpyJ++nRE2thgg6kEQSYSbDQlqJkY&#10;YJ2BHtbpaokIJAT6a6hhHYFvvaYaAifTUn0i/CerCBCu0SAUqo+Dt+ZErCP8BUkMsJaWShSuNdVH&#10;gMwIPvy65lKsJ3h6mRhi/sQJsBs6GA7DBmHa2KGYpzoaa62MkLpkBrLcZiJv+WyUeC0QEOQMIS/L&#10;vRW3lW0Ma9e6vYFhBcUbGK5lGBIK6XYxbZvn7Yqs1UuRumo5Eug7CFy2GDOsLDBx9IgeFP5tMHxX&#10;/D1gyEPWcKgOG4vJo3h6PDXoT5wEEwKhhdokTKHlfA0NrNDWQZShITJMjFAgMUWpkSEhTQ9VVKgr&#10;Yfhd6L2Nub9nMDANCaAEQm7zyEvOGlZQucftDYtNpZCby5BqY4YQwtDy6XZwsjODltQAIyS6GEYo&#10;HGFvgVE8bAzhUN3cEHOWzseGUH/I5SnIzUmhZTIK6GKnuFSOnLxUBGz0gcVUM1jNtsX6+EDE5MbB&#10;mS4oTO0N4bxqISLSNiE0KQSLVjnDeqY1pFPMMGPJLPiF+SOlKANxxRmYtWYZhkt1MNBEW8BwNA90&#10;bW+ugKGJFvRn2mBNXCgSSrOwOnI9tG1NMFxzDHStDOCyejFS8hMhL8/AUrqY0TaeiJnzbZGcHoyc&#10;/Ah4+cyHrtEYOBMY5UWpSM9NwVJvd+jbm2EifV4BQwo1RwahLdSm2mIyIdHAViZmhlnlYIkoOwtk&#10;yngWGYKh/k8Ahi8C8/BifS5e+mfjpV8mnvqmoS0gFTfXJeNUWBrOFdag+24j/vDb3yuwRcEw5PgP&#10;uu/S1VuITUgVMOS5kXkIGoYhtx1k+PWNrLwSEUoYFpRWo+g9YcidTrZt34XCohIUFBXh+s0bohqZ&#10;//vqG+4nTTDsaWP481/+G/Zs3oP1CzwQaDUTKdazkSuZSieWLV1VEQz1zAiIPMCkFHkaxsiabIxC&#10;MwfscffBxegUnE3KQMoCV/hb2CJqxhzsDA7HveJynI2ORbK5NSLVtJGnZ4pKA6lIqdf2gqESh/8X&#10;YVhLKBQwlJijxtyKYGhNV4LWCLawQkFAIB6cvYTX3YShJ6/eCUMxLh4BqnfcJFT1j8Dvx7X7hAgG&#10;SUMbbtFzm0Wv5FfYf+YOQlKLEZhahC3n7iN/3zksIyiGZxbjHCGjhbDaSjBp4l6zD3nfGIYK2HH7&#10;QobhXXrNPftPCBhevHJXtDF8Fwx7tzu8R0sORtV9Wmcg8viIIui9Gum9OCvXQMhj6PFt3oanx+PM&#10;HWOSt+PH7t1pFdlsvn3/Lr0HQZGReJeQ2EDrLYS59rbn6GgjbNKSgcnBt5XryqwgrzfzWI/0moxM&#10;rqbm2/w6XA3OGc5Hbc/EuIXFxbV0/hwQ7Sb5e7pDGFPijxH+HQT7iYeEPALZvScvcZLeI7lsB7zC&#10;kxGYlA957R5klW3Flr3H8eAR7Xf3+8GwuZXATL/Lvt1HRE/k8rxK1NfuRlE2/a1IL8Ah+r1amjvR&#10;TijtbH+Kh/ceYnN+OfxmLsAqIzNEmNshy3Em0uynI8LSAX4SK7iZWIhsoSOjcJI2zCZrQ6KuAwPV&#10;yQRDdWhSQTxprAomjhz33jAc9QE9zkG3OXPIIBxLwdWDXJXMnU8m8dRnw8dCfdQYQuMAmE6agHh/&#10;L5yqLcalbXS8VmbgTEkyThcm4iQVeMezonAoKVjREYVwyFlDbmfI1chbQ9cQClcg22M+oriQtDMh&#10;+Bpguakh3I30sJSgt0RjEhZPnEhw08V6Y1OsMzKBn64BNhiaIMLCApHWFgi3kCHcTIJwmSlh2hQx&#10;VjIxh2sMFUyxBNdESxmSqaBKpoI9iSKWCtAEKshyFsxCqYcLshbOQoyTHSIcrREzzR6x06cg0NKc&#10;/r5aY6O9LdZamMF5shpshg6F+aCBsB4yGDPHDsNqqR6iZ9kj03U6wXCWqEIWIBQo7GlfqMwWih7J&#10;y1DDSOyBYRlhsXStqwBhGVcn0+0CX1fkEAzTvZYifpU7IjyXwWPWNJhqq2P44IFiaJrvwXDATwiG&#10;w0aLrCHjUG0kZw1Voa+iBuOJChg6EAznqE+Gm6Y2gqk8SSKM5RIMSwiIFQQ0MbuWaFf4Ngx7z2DS&#10;O/rF3nvEm+yjoRHB0IjKUR6314QeU8CwhI65fIkEOYTDBFsLBE21xwrCkL2VKSYRDEcTBEfbSjGO&#10;jqkxliYYaagJTbrPfrYjVnkvx/pAPwSFBCBkUyDWBftjhd8KLPJYDNlUK8hm28F1/Up4hvpgqtts&#10;mE63wFzCoGfwGizyWQbZTFtMNNXGGAN16NJ7zF3hivWJkQhMi8VsPw9RnT2YO6A4WmK4rTlGEVBH&#10;2EgxxFQXWtMIseHrsDErHu7BPtC2M8VIvYnQpeVCughLzE9CUl4SZi+djjEaI2AzVYao+PWQ58cQ&#10;XJfDyEITi9xnI70gGXGZBFcvN+jSZ1S1kUGF4DeBYKjiYANVQiG3N9RysoIJ7aMDgdmH9iOezrcc&#10;bmNozB1HfgIw/DysDL8MLsbP/PPwoXcaulYl4qFXHC6soavXkGRcrd2Jz5+9xpdffE0o/MsbGPLy&#10;s1/+M+p3H0B4ZBw2hkYhI7sQmTlFImvIMOydHVRGZm7xGxhy+0IBw/L3hSGPYbgLefmF2LJtK7qf&#10;PcXXPZlCRUUy7d/X3xIS/4KOR90ozyjEavs5CJJOQabFDBSaOqLC2JYwp4BhqZ4UJSLMUMgdUcwd&#10;UTNtASpmOyN3+nxEUAETZkw/npUj8qkQqvf0xr4V3kgmTCVr6KHESEYAJFwxvujE5Grk/8sw5Ngs&#10;tSAYminCzBIlZlbIMrfBRtom3nkpru07go8IB+2Pn4pq239EG0PREaJn2JSbnE0jBDEMtx26JGDo&#10;Fy9H/t5ziK3ei5k+IfCOzcS+i3dwj7OFnS9Er2iuHr5PGL3bA8OHBMPWNgJc8xMcP3VZHFOnz11/&#10;M2RNXxRyMArfDF9D0Xs4m94dVfj1ueezaNvIwKPg23wfB/eG5nVl1pEBd/tmk0Ah38+P8/2MSs4k&#10;NvB2hEquwmZwPiTgPWRU9jyfb3MwNDn4Nm/7gDDKVdPidRmfjMOex8+duyFGANix67AY3Jvhdrun&#10;up5DWXX/rrjWSJ+t/Rlud7zA1hNXsCG1EEsCIrGAvn/PjTEIjE5H7c7DIjv8PjDkQau5R/tDQur5&#10;c9dw+sRF3LveiAe3m3H66Hkx1/ap4xfQ2vIELTzrCUXDjXsoT82Fr9Mc+MlsCIP2SJsyEwkO07HR&#10;wgGrCIUL6bx00jGClZoWpBMnQ6pBS54Gj1Co8zfCcEQ/MJzAKOTpzuh1OLin88ShI+l+7rX8ASYN&#10;G4w1i+ZgV2E6zm4pxtmqHJwuSxc9ik/lx+N4djQOJ4cIHPaGIWcLazasRNGapUhaPA2B9qZYYayO&#10;BerjMGP8aEwZMRT2QwbCcfAATB08GG4TJsLfwAgbJTKESs2R7OiEQmdnlLq7othtMQqXLELR4kUo&#10;WbIQVcsJWy4LULRwNkoXz0Ot+xJsW70cO/1Xi4Guq1YuFbGbCu3DERuxda0X5EsWIGXuDKTNn4X0&#10;+XMQRiAMkJkjwMISAZZWWE6IWKKlCRdtTSw30kUAFZCbZk1B/IJpAob5HpwxJBgSCL/XtpAA+B0M&#10;CYrc2YQ7mTAM/TgUOCym+/N8lyLTeymSqSCOXOGG9UsXY46NBVRHjyD0fYAhg4YIAL4Fw0EEQ8Lh&#10;TwKGdHzwcSPaGtJxozlGDXp0TBoRDM3V1GFPMZNguGSyJgLoO40xMUaWTIIiUx5YmnBIZUxfFHLb&#10;w/5QyNEf9t4nePxCLtNE1tDYQGQuRdbQ0FTAsJRuF9HFSIGpKbLN6ALD0Q6RM5zgRjgyk+lDnWK8&#10;hTFUp5hBfYolRtPFwnD9SVAx0YY6IVGfkKhrbgAjawm0LYygRvdPpvvGGmtijKkOjGbawXCGDbTp&#10;+ZNsjGHhPB2Wi2fAeJYd1Ala4+n1RxprYaK5MYxmOGLqiqVYtN4H9itcMIpwOpTee/w0GwzjYWvo&#10;/TlzOZRwNsnRCgsD18AzMggLA1bCkNsDmulBx0GC6csXICglAhsSQmG/cApGaIyC2VQzBMcEILMw&#10;DoGRviJ7OW/5HMTnJiIsLQpzVrrQPhIM7WSYMMUC4+j1eaYVFScbTCYc6tF95jammG6qh3U2Zki1&#10;MUeBhMc+Zqj9BGD4i3W5+JzDLwe/8MnCU68k3HALxUmvTTi8KQ3NR8/id//8byJbyCD8gv7hHsn0&#10;Px51dCOvsAyborh9QK5AIWcM84sqRVVybxAqM4WpXC1LOFR0OqkSUdCr8wl3CFCiUAnCt0Mx60l1&#10;zRakZ2Rh3/79+Kf/98/8UfCt6G6iqEbmjOGvfvVbXDpzBXFrQ+BnOxNBBtZI1rdGvj73RLagqy1u&#10;Y2hOtxmHZijWpqsdiiwNY6RoGCFFV4JUEyskG1sizdQKmRK6apbZIk9mhyxTc+QYSZFPoBJzHYou&#10;+8ao0zckhPE8yHQC0ZUcD1Pzj4RhLV2t/ejogWF/ITBoYiZiC322Ook5antgWGkqQwmty82tESWx&#10;wEbbKdhPv+Evul/jJQWPX8idB7idmKJnsmL2kf4yhjzfMePwRwVhiyFxu4HQRChqbH+Fxy9/KTKG&#10;a+NyMNs7GM4b4rEgKB5WywOwYF0kwnMqcOzafbTQfvG0aQ9bCRsEIEYf71cDAaThgWIe5POXbgsY&#10;HjxyVqwzDrn6mQe85iXjkWEpcEn7o8QfryuHd+Gx/ziUVeeMRd6Ot1c+h/HIt/m5SkTyfYxBJSIF&#10;IJWvTUsO5WsKZNO68vWUoXyPviFQSTDkYBQyNHk6wM4nH+LkmauibeVhru6l7+Vu47shyNlDhuJt&#10;+m15Kar16XvitoV3uj5Ccvl2eIQlY11KIbyj0uEdnoiUgmocO3uDfjPF+Ii878oxDPn7ehcMb91v&#10;pu/0kTiOmgmHPJNOJwG/s/2FqD5u5s9GFwoct28/QAuh//LJC0gNioSPw0ysldog0toJsbbTEG49&#10;BWvoOHXRN8UsQqEdQdBSXQfmGtqQaerAhJb6ahrQVpkEjXFqIiaNUaFCeuwbDHJ8H4PDKHoV7G9g&#10;OBJjBymqBJWhQs+fSMtJI6mwHz0BasNHYewAHvT6A1hpqyMt2B9ntpbhbG0BjhUm42RRMs7Qkoev&#10;OZUVhRMZETiSEiqqkxmFnC2sWu8pYJjpPg/xC50QMcsWa62l8JKaYKWJITx0deCspoI5o4YTDFWw&#10;ngroGGs7pE6ZgZJFrtiyejXq/X1QH+CLvUHrcCI6HKcozsZF4lDIemwlDNatdMMBAuC5uHBcSonB&#10;5dRYnIgKxr4gPxygbY5FhmC7/xrkLV7Q05nFSbRjDLGxQqCFOfzNzLDe2hohU6cidv5cJLksQvqy&#10;JcjycEWOpwvkHoRR78UChRzKdoWcJVROg8fzJPOScVjlx0PguBAMXQUMOUoIj8U+Liij7eQEw3SC&#10;YdIaD8T6esFtxjQYTlLFUJEl5KFpGICKjCFnCZUwHERgFLBTonBAf8h7R9BvK6K/x3rDkI8hZQzu&#10;c+z0xOih3Du5B4ZDx0J9xARojpoA/XETIVFRhQ1dvEybrI3FWnpYraODjYSzRMKhnGfKEDA0RCWV&#10;MSKozFHMz/+Pq0pW9IRWvH6pYa/gtodUzpVR+VVK5VIJRZEJlaeWlki1s8HGKbZwc7LGFCdLGNtK&#10;xIDSk+niRp1C1cYYKjJdjDOaDBVTbahIdDCWlqONNDHSSAsj6fZIU12MlBhgFCFulMwQag4yTLSX&#10;QoVeZ5y1CcZaGdPSFOMJlGMIgKPMTGg7YwwnbI2xNBYoHMUDXBMEuW3hSEdLjKH9mUBQG21rhjEM&#10;0Rl20CF4ahLaVK0Jr7RfGvZ0v4MZpnk6Y/YqFxg5WWC0vip0bU0x33M+Vm9cgSVrlsDI0QSyWdZY&#10;GeqL5RvXwHbJLOjMsIL6VEt6DwuoTCMUTrfFBEcLen1zmE+1xhwK32n2ivaFZhKUmBig1kAPmw10&#10;+8VbDcG+v+hvW2Uw9DYT4jm2GBv2u03fEDD8pV8WPvfJxOdrMvCZVyoeL4/GpaUbccIvBmcyS/Ds&#10;xn38+T//KPJwnJP7gv5hHP7+T1/SH/sGpGbIERmTKLKFyvEKeXYTMYh1oaIHcm8YpmUXCBjyYwKF&#10;pdVvdT75MTDcUb9HTIOXnZOLs+fO4T9+82uxf199+zWB9Vt8+RX3TP4Wn//i/2F3bT2CXb3gZ+aE&#10;TYTCXCNbutqxIsiZ0ZWP2Xcw1DVDIYGwUMtETI8n1zaBXF+GPGML5FLkUxQQEIuMLMSYhQUGMgpT&#10;lHDDWwIh90iupZOTUdgbhtU/dRjyEDY9t3vjcDOBsI6CxzWspGAY5smsEEu315taojIsGh037+FV&#10;1yu0tjGgGDMEHQrOGDKW/lYY3iJUvIEXw/DxSzx68Qtce/gciSXbMM83FI4rgzBnfQxm+EdidkAU&#10;Fm+IQSVXOT59jSbOZrYQZAgaDCbG1QOCUCMF4+/C5TtiWKSde44KBHY9+0S0meQeyhx8u5MQ1Pnk&#10;NTo6X6O9Q3Hfk6cf4wlvS4/xNHxi3ER6/j2Cp3LeZWWWkQGnBOH3soucxeyB4W3CUe/HxfMpGKA8&#10;ZR2HEqgCf3SbMatc7x08buNDrtLmzGJDO8G9W6CQ4bv/8BmU0znG4zdyO0wek7A/FCqDcagE4k3C&#10;2E3aj8Znn+Ic/R6hWWVYEZWBjK2HUHbwLEp3HcfmvSdxjmDO3wnDk2HYO1v4LhjeuNtEmFRkDu81&#10;tIrhj3havObmTrRSNNJ+8owod2430vfVSI+14cjOAwh2Ww1PmT0C6GItwmYqxRQCih3c6Vieo22E&#10;KVqGsNEkGGrowIxQKKUwooKWG/lrqShQOHmcKsFwwnvDcCSjcOAIjOFs4WAlCBXLifR8BQzHQINg&#10;yEuVIdxr+QPojh+DwOVLsLMwE2fqinG8NAsnC1NxpigFZ/ITBQqPp9OFeXLIWzCsDVqFcn8P0dki&#10;32uxaGfI4Epe4oy4+XMQNXMawhztsZEK42CZOUJlFtgks0SCjQNyZ81DmasralYuxw5fbxwOCcLl&#10;pHhcTYmnZSyOhQdhu88KMcj1bv/VOL4pCOcTI3E2fhMOEGK3+a7AVp+V2O63GhXLlyJjzgzEO9qJ&#10;SJjqiAgHW0ROsUcMwSxp4TxkuBEEPZYhf9VyQtwKAp0X4Y6WvstRSjD8rhfyojftChmCDEIOkS2k&#10;9cq1PCRNbxi6iaxhCa2XBLgjy2cpUtYsQyyhdj3t11TC6USCsXLqO0VmkMcv7EHhTxWGQxUwnEww&#10;1BqlAr0xqjCl49OCYOg0SRsLCIYehIAAQli0iRGyTE0IEiZUlhkTCo0U8T8JQwJMGcV3ODQQOCw1&#10;IBxyUDlWRuVTKeEwl36TeDsrrHewxjInK0wjoFnaSGBqYwo9GxOoWxhARaqFyZaG0CDccW9ddTsJ&#10;wUyCCdxxhdA2zlZGCCRgEaI4xhPWxhMOx9L9YmxC2oanuBvJbRgtTDGMYDhMZoIhUiMMJlAOlRlh&#10;GOFwJA9XM8UKo3piLOFwOD1vMD0+ypKeb2aIEVI9jCSojrcywkQC4CSeNo/2VZdwN5H2cbDeRIw1&#10;0Ya2tRFMpkig52CCMcaTCLMa0J9qDuMZNvQcAi99BjVCoArFRMbhFDNMdpBAOtUCswmhK6fZIcTR&#10;GsmWZsiXkCOMDFBH3+1miv7A1h8KOfrbtne8wSG9fn+P9w1FxpAw+LOVyWL5yjMeDUtCcNp1A04E&#10;JeIOQeyful7i2y+/UcCL/uHgsQF/8c//ikPHTiEmPkW0MeTqYx7QmkPAkNsZ8piFBEAlDBmEGfIi&#10;cVsJw8KyGhSV1701hqEYv3Dru2HIbQzz8otRVFyKh81N+K8v/swfRcDwq2+/wZdf/gVffPEVnj99&#10;hbykLPjNcMY6iQPiDa1RZmyHGoJhDaGvmmBYSTDkNobF2lLkqxuKrGEpPcZtDksMZbS9GQXh0ZAB&#10;Sev6EtqedK9H2xEGGYVVPSgU1ciMQkOe2kYBw5qfEAzfVBv3F0aS76qRe3DIbQ0ZhhWExlJaLyQY&#10;pkmtEGRkjhS3lbiw6wBeP3mOx+2cXVNUJ3NV8m2u+qXC/u8BQyWQ7jTweIgv0PrsZ3jY/QvUHL4I&#10;nwQ5XEJSEFqyHTFbDsM1JgeWy3yRVL4Nzc8/UXR+IBgq0NozRR6hkIey4TaFPMvJtvqDAoc8nqFy&#10;1pNrNxtx/dZDATuBsZ6qYJGJo/1ikHFGkWHFMGxnLBIUu158KkDJA2YzEPm5Sszx51DCj/eFg6uK&#10;GYcMQ35fZfBjDChlpu0OZxZ7niNeo+d1OMPYzBnOvtHcJUAo9peCez0/ffGZ2C/uhV1WtR2Xrzeg&#10;lb+D741VqIi3BrWmdZE5JBQ20edsefU5dpy6AY/wZLiFpyB92yFUHr2I8j0nsP3QWVy51YRHhGge&#10;/5F/Oz4WlCh8Fwxv3lPAkOMWI/EefW5umnCvhb4n/v5bxSw6t281Eu5b0URRV1ABd7s5cDO0xAYr&#10;J4RbT8VGa3uslppjAZ2TThoGsNHQgxXB0EJDl2CoBwnB0JCnwlNTF+MXqo+bCPWxE0X7LpXhYzCG&#10;CvEfC0NlNfKYQaMxbsh3MGQQvoHhCO5xqhiyhsc1ZBiOGzQAc2zMkRW+AadqS3C2uhAnCtNxIi8J&#10;p3LjCYUROJoaJqqTlTDcFuaDuo1eoo0h47A6cBW2hPiiLjiA1n1Q6LUCBSs8UOi5HEXuy5C7yBlp&#10;U2cg0d4BqY5TkTV1JjKdpiN7xnTkzZ2NKjcXHAwMwImwjdgX4IstK91R7DwXBfNnoez/k3cf8FWc&#10;Z774bcfY9KKCeu+9VwQqqAKiCCSE6L33LgSSUO9diCbRO8ammN57793GcZIt2c3d3WSzSVx//9/z&#10;Hh1xkEXWTnLvzd0/H57PzJkzZ86cOXM033neltBXjYAiQ+NtHJ+KmuGDUDIwFoX9Y4nLGORER2BF&#10;71CkhwQjI4zbjOiN5RFhWBkTgexEgjUpEQUpQ1CYmoTSUcNQyW3UTuK+TkhB5dghKBke3wJDKUrW&#10;haE2ayhTKVLWdEkjjU0SmouRJWPYTzU6yR05ABlpA7Fs1BDMIGjjQgJhbdSTyNMMfacFofRZ2ILC&#10;v0sYtm+BoUkzDC14w+LQoydcexjBz8AMvXke97ewRKq1Babb2yCdMMyXYUvtHIhCwaGEZA3/98JQ&#10;QKgbb+CQ1zwNDiV7aM/1bTi1Qp6TPVYRP4LDKYE+SOY0wdcdvf1c4EMEOhJbFsSYmYsVTF1sVd+H&#10;hm620PO0R3fBIdfr4euGHoRhD2lRzNd2Jgw7+7miA6cdfZxVXcEPm6O99JXooekv8QM3J014OOID&#10;PtfRT9OHYedAL4XCHqG+6CL9GcprBZR8/w9drNHVy16hridBZxjgiq6CRL6fIUPAqs+QouaertIf&#10;oxW6ELZGPg5wjgqAYx9/BceOjhYwC3CHWbAXjAKcCV57OPk7oheBmdyHf69CA7GQxyXLiaYg8MsJ&#10;uEodoP01oQtHbRGx4LCtdVuHguGrIYvw2aAF+CJpMe4NmIUjUWOwvf847J2Tgdv7DuG3v/gnfP/t&#10;9y0NT6Sw9k9ff8sL4RNeUOtUtnDJ8lWq+FgLQwnptFrgJziUrKEWhjIVKMoyeV7qFxaWva5fqO3Y&#10;um0USmjGR165ajWntXj+8iX3TfZPU7tQMoYyHN7v/vO/cObUeSwYNwOpfuG8gw7EMjtvlS2sJvJq&#10;bFwIIhfCUIqRCUMzZ+SbOXDeUYM/a0eU2jihglCqUHUInQk9R/74pGk+w5I/REYlo8rSDtUtMLRu&#10;hqFmpJNKS1t+OX8fMNTWK2wrtDjUZg6rCeJKTmVElFJGEecLnL2Q4xWIWc7emBYSidr0LNy9dA33&#10;7xFszXUNBWGCFgHA3wqGKgQ6Vx/i6v1XOHb5MWp3fYopWWUYu6oMpftOovb4daRlV8MtcRSmZ5fg&#10;9K1HuP34JfHzQOFQUKWFobR8lYyhhNQvlOy0NlMtU7lB0d6kVPO5ygpOK9ejukoTVRI1GxWyGrfs&#10;xe79n+LI8QvqMwsIBWDSylmyizcIR8nU6SJRN7TY062vqEWg1I28wNcI9K5ff4ibN3mciTx5LI1d&#10;ZCrZwLZC1tO+5t79l3j28lcqKyq/ryJ+tqOE78Xr9/9sxlAXhqcF/jxeN5/9AkcuP8CC/FqEDZ+E&#10;8FEzMHT+KiTPy0Da3BUorGnECSL6+q0n6jMIDOW4SOZQO98WDAWEMqKJhBQrS8iy46cF6JwXLJ66&#10;pLKG16V+4ekLyJ6fjhhHXyQ7+2F6QDimeAZijKsXBtrxj6+ZtcoUeplaw0NgKGFOGJpZqr7ipH6h&#10;9F8oKDTqIjDsjh7tO/00GEoXNYLC9zvzwt5VQVDqiel36Mb5TuqxpgFKF/RsxmHX93+GD4kWG/1u&#10;GB4TjnU5Gfikthh7CzPUUHbbiMLtS6epYmSBodQxFBiumZ6GmskpCoTl44aiamIKl43GupkTUT9l&#10;PMGVRkyNRN24UWgYNxprR49CbXIyagcnoXbQYJTFJiCvdx9kB4dguY8PVvoHoCIuDmsJyZr+/VBK&#10;7BWE90JRZG+UxkWivF80KgbFo2wgYdY/GgXxkYRjFPKjI5EfI9EXhXExKOkXj5L+8cgbEE2QxqJg&#10;CN9nCNHGaUHyQJSNTkLNxGTUTx6OmvFDiL9EVXQsdQpbd0/zRt1CTmVZcVosMRiHQuJQ+ivUBLef&#10;Go9VKQlIl+HvhiciNaY3XK3M0an9BxoUvicNT7R1Cz/A+5y2e/d9vK9Q+PcDw44KhpqOrjUw1CcM&#10;9WHRxRB2XXvCqXtPeOkbI8TYAtFmphhiYYrxxNhiezvkOzmrv83/p2FYbGOhpjIKimQQZbnAsJDw&#10;KOC1T0KDQ65rbY5COyvkONtjpbsLlnp7Yo6PNyYyhvt7I9HfCxG+rggg4lyc7eDgZAMrRxuYcmpI&#10;pOlzuZ6PG7oThZ19PNHZ2wOdfFzxIbH4oS/Dj6DzZfjIY0KR8OvgR+j5eqB9c3Tie3Ty90QnAaAM&#10;gyfB9doLEgM9VZFy5wBPdOB7dCQQOxOrPQLcYBTiDSOiTo/zxiE+qnWxIdczDfGFcaA3zPh620B3&#10;mHM/9Nxs4BodgiEzx2HI1DGw9HdHN1szPu8Fp7BAOBKZnkRh70BXJBGj00ODsNzPD9mOUjeT131J&#10;IEnVMx4zibbAJqFFnm60tV6llSW3Z6mm2qzi29ZtHQqGXxCFLwfMxauhi3ArYTo+6j0CWwaMxcEV&#10;hXjJP8jf/MfvlQYFW1/LlK/53R/+yD/yF7EiMwcz5yzEilU5yJXuaPJKVSgcqiLiCtVFjbY4WWCo&#10;ndfCsKC0GsXldW/AUC7UUvfrbTAsKi5HxspsbNjYhH/+9a/xPVH41Tdf4xuiUGAoHVz/+l/+DTu2&#10;7ML4QSlIcgvAdNcgZNj58EfjiRprV9TaOhNLAkMX1fgknzCUTKGgsJD4K7SQH5k9EelMxRNODBn2&#10;R0J6eZcOPSWqGNWqmxqNxlvDsIrbqfp/AIYSgsOWYmUeGxkJRReGeQ7uyPUIwEL3AIxy8cHStHE4&#10;vv8TPH4oRa7PFA5Vho7wEgj8tTA81VzUquAkrXivPMDle58pGJZt+RgpC1Zh4OwMLK7fjuVNH2NI&#10;eimc+o9E6kJeZD89jYvcn9tqvzQw08DwlkKVIEmyhoKzvR8dVR1dyzB5gj3JImqjoWEL1tQ2YW39&#10;ZjQw6jkvMCwnFgWOLTcy0jBqzSZs3rYfe/YcxqefnlMNQaT4WTqwFqgJ2NR7c7lkCuW95Rjp1iGU&#10;bKQM2yegu01cSWti6Wrm7Bli7fhF1ffgxx+fwP79R7Fv36fYsePjH8SuXQdVIxNZ98jR8yoDKvDc&#10;SwRn5Zahkr8vGev4AmF4itPWIJTQFiFr589Jw5A7RO6jn6NhzzEMnb4UEaOmI27SAoSPmYneI6Zg&#10;2LRFqGnajav8zHJs5XsTCAoI1bnwZ2AoGcOThOAJwSBRKHGSSJTlJ4jD4ycvqvG2r1y+hRvX7+LY&#10;wWOYP246ou08MdanN2YHRWGimx/SnDwQz99bkIklYWgNT/7+FAzNrOBhaaNgqOoX6hsShkRhZ330&#10;7KxHGHZDD2LuJ8GwuW5h9w+68LXEIEFo0KE7Mchpe03m0ODD5kYozTg0ID47SNbw3XfgZ2OGzOnj&#10;sa+yAPtLs7Br9WJsXj4d25ZMVcXI0m2NwFBaJAsMG2aMZIxWIR1dN86bhO1LZmPLgllYP2My1k6Z&#10;gLUTCcmxo9E0cQI2jR+PLeMYY8aiMTUN6wYPxdp+iaiKikVlRF+s7Z+ItYmJWD9oEOr6xaE2IQZr&#10;B/bH+sGJqBtIqA2IQymBWNo/BuWcL0uIRUkcH8fHcD4epQkEXkyMgmJOfG/k9OuD3IHE45BYFA5L&#10;QHEq32tcEtZMScX6acNRP2EwqkZpxkqWrmlU9zQEngBQG1ocyrSMj6Uj68JWMCwgDLMJy/SkGCxM&#10;isP4hHAEOVrxe5DsoKYI+b12BCIhqIXhBwqG7dCOKHz/fQLxfQ0E/2/DsEMbMDTtYACLzoRhl55w&#10;7GYIdz1jBPY0Q28jIySYGGOkhTnm29kgVzKGzTCUUqv/EzCUDGGxrcDQQr2PhACxmNc96YMv355h&#10;p8FhsR3XJ46KuH4el+fY2yLTyQkZLm68hnhghpcXxgf4IiXIB4kBPogN8EdvXx8EeHnC3csN9j4e&#10;MPd2h76XK7rzcWfOd+BUsoKS/fuAIGwJLQx9uY7AkIjThBeXceqnfcznCT0V/i58zlWBsXOArKdp&#10;pdzR2xFdiU89LtOXrKKaeqtMpUGAN0xCA2BIGJoQkjbcvjm3oe9qC7eoUCRNG4/h0yfCo3cwzFzs&#10;4Uz8eoYFITDMF31DPTEk1AuTQ/2wxM8X2c5uKBFTWNih2kJKFzXQluPZVuawNQi10Xo9CRk9pcJK&#10;4jUMf2woGH4+aB5eDJyLz4ctwvUBM7ArIhWbkyfjcF45fnXnPr4lAgVe0phDwCWdW/8T0bVzz8dY&#10;sHgFZs1djFXZ+cjJL1X1CiUkeyhD4gkMtRlDbXGyzEtoi5IlY1gk4w4ThZKtkQutALCGUSsQFCQS&#10;g/W88NbVc1nNeuQRnyuJ0p37PsJvfvsfr2H47bdquD7Zz5ef/RzVROeI8Dgk2XpgtoMff0j+KLf1&#10;5IeXlrnOatDvYiIx28QBWSbEj7M3ylx9sdrMHrkm/IFZEYM2hJK1A6oJtmqBHkOmlfwyKy01GcFq&#10;hT8tDLnMujlkvebXVFhLkfKb0bJeq6jiNlpHW+tJtAXAt0Wl4K9VVNgIGJufs+XnlbBzQoWdHB/+&#10;0ZHGNfaOvOtz5I/eCfkuHljh5oMxhOL48EhsqanFo/uP8PjJC9y8/RBXrt3DxUvE4QVNNuyUAK8l&#10;CEMubwuBbYXAsCXTdI7QvCw4eY5L9z/Hun3HkTxnBYJSJiJhdjoSF+Wg16RFsI8fjgEzFiN//TZ8&#10;cvYqbj18iVvE4SVC8Cy3Ja18z0v2kdNLV+6psYIlK6fAyHnJ+AkaBWgSFyW4vtTZk5AiWsHq8ROX&#10;cPDQaewjKrftOKDqKdbyHFXnsGQYazZi0+a9OEIgXiIGb0gW8c5TTh/jMrcv73eO+yAdcMtwfRd4&#10;zK5ef8h1nuHRo1e4ffuZ2s/Dh85gz67DWNuwFeXlDWrEEumHsKSEN1KM4uJaFdrHEqVl9ZobrOoN&#10;Kgtaxnl5XEHArsgsxDoC+DKxLNFSlMx9OM7jc+LCDQJNA3pBvMRxyVxK8fjdF7jw8EsUNe5D7Lg5&#10;GDgrHRNzKzEqPR8jFmZiXk4Fth88hVsPPsdVolYLQZnK9yjxNhgeJf6OEYHHz13ld63JIMrYyafk&#10;8VnC8PRFnGRc5Y3HzZt3sXvbTkwemoY4B6nYHoVZwX0xnjctyYRhX/4uA4wt4WNGGJrbwI1TN3Nr&#10;uBKGjqaWaig8sx6EYVcDolAfhp30oN++mwKeDIEnKHzbMHgd32/P5zTRRTKFKlsoMOwKPckWcjvS&#10;KlmfINRr10mFPrcpj6Uo2YhIlFFQBIdmXTphbGIsmgqzsL8yHztzlxOGmu5qti6epOmyZt745j4M&#10;R2PdHM4Tg00LpxGOMxQK96xYgF3L52HrghlomjERa8aloTp1KOpTk7GWsT41BRsYTanDsSUlFduH&#10;pWLrkBRsGzwM25OSsWXQUGxKHIQNCf2wLj4BG/ppYm3/BNQPTCAQ41E7KAE1nFYQiKXxfVEcG4W8&#10;6HBkR/TCSl4Al/f2Q3pUAFbG9ULOwEgUD08g7gahmiisnZiMhqkydnIq6icNQc24gSgn7EpVFzWE&#10;YXNLZBVaIBKFaizkNClGJjJHRisYSjFyPiM3LRGrUvtjQVIsJvWLRD9evC26d8L7zSh8/2ca+L33&#10;3vuaBidEXzuJ9wSG76Md0fg+oaY6qn63OZqHvWsbe61CUCjR1nMS3LYKrtNeUMhzqQPBqHtj0f49&#10;TXTkfioYqsYnXWDM88eMOLTqbAC7roZw6GIAtx5G8NE3RqiBEWINeyLFxBQzbWyQ5cC/zQ7OxISg&#10;UOoYalAosBDEqU6u/8YhQ+IV21pqMobyXowShsBQkzXUZA6lWLmY8yV2UtRsiQKun8d1cu3ssFpa&#10;Vjs5YpmrCxZ6umG2txumeHtgQkAQRgYEYoivL2K9vdHLxwsehKCNhwuMPZzQ3c0BHd3s0d7NDh2l&#10;vqCXIzpJvUJvJ4JRgtDzdkV7CR/Cz9cDHX298CFh2Z7xIZd1JBq7EIiSJexK7HUh+jThjU6CR29u&#10;Q+ot+rpBj+sYhviq0Oc6hoFeMA31h0XvIJiG+MPUzw2WxKWln4QzPCICETU0Hn15Y+Tf2xdevi4I&#10;JETDg/0wpJcvxgd5YHqgBxZzH1a5uyCvuX5oNf82aWAo3x+Dx+ltRco/FoYqY0gc6mYMf2woGD4n&#10;Bl8Mmo3nyQtwZfBM7Igbhe2T5uHUmo34ty9+ju++FhhSWgQh3UUYfo8nz3/OC02DGgJPO9qJtmNr&#10;CU13NZoOrrV1DLUYFChqWyS3dFVTWqOyL7rd1NQQgHV1nFavIwbXomFNI9bUb0BVZQPycvjagnJe&#10;wC7id3+S/fsO31OuUpQsxd0yXN/FC9ewfO4SDPb0R7KpIxZIS2THADX8XZm1E8oJm0JOs0wdMK+L&#10;KVZYuGJN3/7Y0n8osu09kGHIE9pSsmfuqoi1UjJ5lvwSeJBrGJovUoqJ3wxNP4ZvhuY5zRevG9KC&#10;+ceGgucPgsvbAOBfG5WMMgJRuiCQEBgW2UsfVfYo4l3qamcXTOfjJM6XLF+G25ev4NnT57h+g4gi&#10;JC5IfcBzAjABhqY1q6qjRmycIjIEhz8mZF31+ubiTmkde/HWQ9x4+ApHibr08nUIHz0N3sPGwW/k&#10;FPiOnIrgMbOQOCcD41YUoG73YVy89wx3H3/Gfbuv6qld4P7JEHnaeoOSvZNMnsrSNRf7CggFiDKv&#10;ioWJHInbt5/iDuEmGUCZl6yevE6KdKWe4KdHz6tWv5I1lHNY6s0KFCULeeDgSZWxlEyaFC+rFs8X&#10;5HjdxfXrj7nNl9z2C27vCU6fvo7du4+gtnYT0ScIXIPKSv4Oahuxbt02NDXtxmaiU2L79gMqS7h7&#10;9yGVqZTpLk6lK54tBOv6pl2obdissoQCQ5lK5lBGh7nCz/fp6cs4du6mihMyQozqDFxaXd/l8Zcu&#10;hu6q567cIwq5jx9dfohFFRsRlDoZwxavRhGPcd0np1C8aT8KGrZh9+FzuCj1C689UCBsKwSHunGC&#10;oRmnWdNyWdXn5Hd+gXFaIfEysUgcnjqvhjS8fv0Wb/rKMTw6HomuPpgaGo3phOFor2AMJAzDTK3h&#10;Y2gKr54WqgjZ1cKGKLSFM4Fob2wBawMzmEprZF54DWWM5A566PFhN0bb3dW8DhlHubNaR0LbAvnP&#10;hXRF0o0gMOTre37YQU27vvOuJmvY7n2EuvNv0Owp2F6ah215K9G0bLbKFm5fPBHbFk7A5vkT0Dh3&#10;gkLhurkTsW7BNDQumonNi2dhK6e7ls/Bnox52E1Qbps/Fesnj0TtqKEoG5KA8sQ4VAyIRdWAONQm&#10;JqCh/wCsTxiE9fGDsDF+IJriErGJsSEyBuv6RGNNnyjU9wlHfXgE6qIiURfXF3Xx0ahJ6IuK2AgU&#10;R/dBXlQoMvsEID3EB0tCvLC0lw+WyfjIscHITOyDgpQ4lI8eiOrxSaibNKwlaicOQ82EoYwk1XF1&#10;WWo8SglDLQpL+LhEpoziNBnyjjGCeJRsYZoGhgUEYw5huJIwXDisPyYOiEZSeAgCXG1g2LFdMwzf&#10;e12n8N3mKeHVOl6PbfwXBL/Dt8KQ503L883xtqzzB+9wypBhFLv/rCNvIjrz/OgM847dYcPz0q6r&#10;Ppx4nrp07wl3TkP0jdBXvyeGGJliCv/2r3BwRb6DC1HW3DqZF3WVLSTCNEj860LVk28VCoc/IQSM&#10;2miBo6M98h3tkOtoi9WMTEcbrHB2wGJ3Tyzw9sEMxjjCcJi3F/r5eyMi0Bs+hJp0YWPh6QBjhhHn&#10;jbycYUzIGRKE0pF0d0ZnRicPRyLRGZ0IxM7EYFcfd3QlErsSft39JQPoje6Enkx7BPhwmTe6EYvy&#10;vLRQlujq564yhTJiiRQf9yTwjLmOaYAHTAM9YcGpFUFo5+MIBz8nuAa6waeXJ4L6+CAiyh8RYZ7o&#10;G+SCRC5PC/bFLL4m3dsRKz0ckO3Cz27P4yHfFy1RYUHI0RZiArmuy3C6grnW0RbiJHSB+LbX6UKy&#10;rdDdnoLh07hpeDZgFh4NnYvzQ6Zj64Cx2DN/Be4dOoqv/+PfiK1vIaMiS1bum+9ktJNvVX9j0i3N&#10;zDmLsWzF6pbWyJIplKn2cVswlGVvorAaReW1bcKwtnYDqqvXKhgKCqur1qC4qArZmYWoa9iIO4+e&#10;4E/U6vfff0u0Uq38J3Ugf/Ob32Lvzo8wadgo9Ld2xlhzZ6TbevMOxgvlVq486aWIlGK35l2LkQ2m&#10;dTbGMnsvHJ29CBeWr0J1VAIWGtsgw5Q/OGcPlEr2zEbS9fzCLC2JQh5A9UX+z4VhudzNSMVmO0eU&#10;EIbFAkPe7RVymu3giOncpyH84WdMGo8rp07gyWNB1R2cIeDOnCW4zt9RxaWnLl7HiUvEAGF4+oLA&#10;UJM1/DFxSopZCUOZSmZLkCjDt91+/HNcefA5dpy4hOm8SYgYPxtR0xdhVG4lFjbswvicasROnI/F&#10;JQ04zO3cfPgC9x69VOftRWnhSpQJPiTzd1aASCzKMoW15rqAuo+1HVhr6/RJsbCEoFALRkGi1OmT&#10;eouyvU+PX8DufUc0jT3K6hUQ127YjkOfnlU4lDGSr8soKTKkHkF49epDfPzxKaxfvxMFBTUqygnf&#10;det2YNcuKZo+r/o5lP2WPgxV34YM2S/ZJ3lvbSjQ8j0Efue4/1Kf8OPDp1tCMnfyvLR0lgzhUX5P&#10;EsfP87gThRKCwmME9HHJHF67j0sPP8dHXF5z4CxGZpTANXEUIifNx0yidXHVBszOqcSS/Cps2X8U&#10;lwS+fO+2MoMSb4PhMZUdbIYhv2+BoTRmEhSePHsRZy9cVQ2dTh4/jZULF2NQSB9ePIIxrVcMJvmH&#10;I9XNH7E2TvDVN+bF1ABunLoaWcDF3Eah0JFItDMyUzA072FEHPaEUWfisJM+9Dv0UDj8KTCUMW5b&#10;hwxvpgtDyQQJDvUIEYN27aFPEHRphqGEefeOSIrqhbIlc7GreDW2Zi7GtnSpYziJ8CMMF0xE07yJ&#10;2CCxYBI2LJqKpsUzCMMZfH4GdiybhR3ps7GbsX3xdGyaNR4bJ49CVcpAVAzpp4qBi+MiUETUlURG&#10;oqIPkUcAVvWOQnXvSNSERaA6pDcqg7kPgUEqyoNCUNqLER6qoqhPMPLCApEd6o/0IE8sZSwJ9sSy&#10;MB9kRAYiMzYUWQPDkTs0GqVpA1A1bkgzAl+HwFCLxKrRiQqDUoysUCgYlOJlTgWEhQRhQWosCobH&#10;cD6G89HI57I81Zl1ApYOi8O0fhFIiQhCjJ8H3G3M0O0D6Y9QYNhWY5O/AxhK1pDPta6O0Ok9yRg2&#10;d4pOGBo1w9CaMLTtrAdHTp2JQjdGEFEYoWeIgYYmmMBzeqmdE4HhBGkJLA09NDC0bI62sfdT4m8B&#10;Q228AUN7W4LWFnkEYa6DDXIcrJHFx5nOLljp5oHlngSilyemEYYTAnyRGuiHRCKuL7/rMAIt2N8D&#10;/kSbb6AvfIJ84RXkR5h5w96XYCMGzYhFAaMpcWfK1xkRgyr4GhMpAm4OeSzLDQk+Q27bkHg09HWH&#10;EV9nzPcw5XOWXMeGMLQhBG25nj3nHTjvzPBhhDJ6EX19Aj0Q7u+KcCIxIdgDg4PckcqYEOyN2cH+&#10;WEZ0rnLXoFA+txwHybYqFJrTExbEGU2hqqQx3ga8tkIXd297nS4C2wrd7SkYPoufjif9Z+LmoJn4&#10;dOAkNA2dgAPZBXh14ya+/eoPioVfk4cCrq9or3/6l9/ho0+OqUzhrLlLVLZQ2xJZC0MVMt8GDAWE&#10;rVEodQzbgqGEwLCudh3q69ajjOuv5r4JDPd9dAi//OdfqwzmN6olMveSOylF3q9e/gJ1JbVIjeqH&#10;ZGs3LHD0R65TAIos3VFs6oh8oi/X0g6Zlg6Ya2SNCXqmSPcPw5Wyajxp3IKm8ZMxzdoB47oaYC5/&#10;hEsY2SYWKLEkxARqlvLF/RCFEv9TYChRQRSWSx0WRilBWCJDIDnwjxFjLqGcys8wZ2AiTh/4CM+e&#10;PCG+CIJrd1TdMsGLFN2eknpigsOLUpT4EzOGxIrUTZM4SShI5vDs5Tu4LuMLE4aXHr5C1Y5DGJ2e&#10;hzFZZSg9eA7bb36G+XXb4TdsIobPW4m1e4/gU772FnF4/8lnuHn3qWpNLA07pAhX9lVCir0FgbrZ&#10;Qml5LMhTfQwKIBVYNMPiaVv8Cs6k42ht59LyOsGhtrsb2YYgUUZZESQKDqVOo7zPgwevcP/+59zu&#10;LWzf/gnq67eoLOGaNVuxZ8+nOHOGgLv2SKFRUNpWaMGqW4dR7T8/o2QFtd3paPuVlJBuZKTFsCre&#10;vXQLR3hcP2Uc43MyMo3A8Dj36cTFOzhL+F589AqnHnyGkh2fYNTKCoSNWwib+BGwTxgOj0Gj4JuY&#10;isjhE7BodQkOnbqE249e4NzVO22iUKItGGo7MpeMouZ4S0h3P7LOJX5Hl1S28ObNe9i/ex9mjB6L&#10;RP9gjA4Ox+TgKIzyCMJAB/6RNrGCUydeWDt0hRPx58rfrbOZlSpCFhTKUHhW+qaw0DOGWQ9jmHQ1&#10;Qs/OBjDsoA+9Dm2Plfw2GBqq+oRvhoEUJXMdbbc1Ktp1RHciQFCoC8P2jI7vvgN3856YPXwwGlen&#10;Y2d+BrZlzFQ4lOJkzfB4E9G4cBIaF01G49Kp2LyUKJQgBLcuYSyfie3ps7CTSNwuxcxzJ2PDpJFY&#10;OyYZNQRiGXFYEB2OgvA+KAoLR1Gv3igmBouJwdLAEBQHBKPIzx95vj7I9fFR0xx/H2TywriKF8OV&#10;vGgu5wVzmZ8b0iXzEeKNFX38kR3bCwWJkShMikHR8HiFwsqxg1W2UCAoQJSQx4JDDQyTVeOScoFh&#10;c2tkTbGxBocKhQRhXko0cpKjkDc8GrmcXz08FtnD47BsSF/M7h+OMZFBSOS+9HZ3ghOPX9d2gsC/&#10;Xxiqqgmcl6mmWFkDw86E4uvuarrAqD1h2KkbrIhC2849NDDkdciliz58exggVM8AcQZGGGVqgfnW&#10;9sjkDXwBp9oxksusiELLvx8YthRBM1qyh/aEEUPqI+bZWSFXglDKt7NTRc3Zjg5Y5eyMZe5uWOgt&#10;w8V5Y4qfN8ZyOpL4S/b1wpDgQAwO5W++VxD69wpGbGggwgnFQJ6vfkSdNwHnHewDn1A/2PP8teOy&#10;1+GupvbNj20JQVtfN9j4uMKO57iDvxscuY4zw43Pu3PqweckaxnAcy6U2+0d4of+wX7Enx9G9grA&#10;OL7/WAJwDJ8fy+1N4n7MIgYX+Xgh3dMDWW7OqgPrfEK4yE5zHCukBJIorObfJymBrG6GocTbgNdW&#10;6OLuba/TRWBbobs9DQyjp+BuzBSciZ2A3f3GoGnsdJxZ24h/fvlCZeK+pra+IgsFhn/6RlOMXNfQ&#10;hOmzFiocSnawsKQa+UWVLThUwfm/BQylTqFkCyWK+bqM9Gzk55Xh/IWr+N0f/qAawwgMv/maeCVc&#10;//jHr3Hr8m1kzUvHMP9wjLP1xkoX3vHa+iKvpwNW97DC0q49sUjfBHONLTBOzwQjja2RO3Ao7u3e&#10;i8+Pn8DOlaswMzAYyQaGGNGpB6Z1N+T6RsgyMkcpv7xaG0ceQDse9P+ZMFRh74hKglAaokgjlHIH&#10;R5QxKpycUeToguV8bqKtHab3icTOmhrcv3EDz1+8xM17j3FaACcI4cVd6oqd4MX9BBF1itiQ1sVt&#10;IbCtOH1O05JYUKOKIAk8gc2VG49xiWC5/vhLbD18HtMyS5C6OBurthxExeErGJNTB5eBYxE7aQHS&#10;K9ejaO1m7Dlygjh8jrtPPicOn6nOlwVnsp9aHMq2tY1AtNlCtby5A2otELU4VBhsBqE2ZJuti6Il&#10;BIiSLZS6iHKOCxB37zmCnTsPoaFhG8rK1mLt2u346KMThN4DlUm8d+8zlU0UHF6U8ZX5vmpIPu2+&#10;NO+H7IMWprKOtj6f4E8QKCHZQe1yySLKVJAmMDx88ZrCoYIhP7vA8PQlvo7vfeXpL3Hh+a+wj/Cc&#10;UbwGHsOmIXj8YkTNXInA0TPhED8MbjGDMGj8TFQ1bsfVe09w9+kLnL4s4Lv8AxRKtIahwqHAn6GF&#10;4Vkuk2JkVZRMGJ7j7/32rQe4dukm1lfVIzW2HwZ4B2Bin2j+IQ5Diqsfonmj592jJyx58TX/sDOc&#10;DIxV/UKVKTSWTKGxGvHEkjDU4NAUpt1krOSeCocGHXr8RBh2+0GorKGE1DNswaFkDT+AXnN0fec9&#10;NQpKJ4a0UDZq3w7R3q5YMWEkNmYuxbasedi6cgYBOAVNiwhDAeKSyerxpuXTsCWdGBQYLpmGTYzN&#10;SzU43LZsJnZw+Y5Fmsxh09TRxGEKKocNQJG0Go4KR27v3sgPC0NeSC/kB4UgPzAIOURhto83Mr09&#10;NeHjgUxfD6zgBTWDF7l0TlcEeiEjlGiM4evi+qAwMQplQ+NQOZwYHCmdUQ/6QaZQF4ZaHEpIdzQC&#10;QskWvq5PqMkWSqZQULh6WCSyhkYgW6bD+iJzWDQyCND5A8IxKToEw4K9Ecdj1svNgTA0RJf/GzD8&#10;kaGFoe65pClW1mQLNTDsrBqfGHfoAjPeYFgRhTYMB8LQqYsGhp499BHQowci9Q2RwpucGbwWpfM6&#10;lM8o4rWg1MIK5YSGCl5f2sLeT4m/FoZqG9wP7b60PCd1ECVzaGOlqXtIjBRYW6LY2gKFVub8PJYE&#10;ojWyHeyR4WiPZS5OWCxD7Hm4Y66HmxracUaAP6YFBmJqUBAmBvEGMSgQycTjAG93xPm4IZqI6xvg&#10;hb5EXK8AbwSr8EIQb3aCiDaJ0CAfhAZ6I0SeU8sZfF0QXx/s7YYQRi+eY328XBDh4Yy+nMb7uGMA&#10;10siQsfx/WZ6e2EuwbrQzw+L/HyxmMsWeblhuacbMrjPWU6OyLGzpz/sUMDPLHU05VgICgWDNfzb&#10;JPF3B8P7oeNwOWw0DvYZgab+I7FtzhLcPngY//mvv+az3+MrauuP332t6u79/k/f4PqthwqAU2fM&#10;x5LlWQqGJYRdQXFVCwxlKvG2omSBoab/wmYclr29KFnqGa5b24SGNRtRVFiO5ctWoay0FnfuPiJU&#10;Cddvv8E33xCu3D+pY/jb//g9Tn58DHNTJ2GIox9m2/sh17UXCq19UGhMtRvZYhUhWO4Xgo2DhqI+&#10;ZRTvdMfio8ISPDpzBq9u3sQnDQ0omjIFK/olIjOiL8rC+yLPhXfPRpZYbWiGcml4ohqW/E+GoT2q&#10;icPq5g6wKwSHkkEkDos5n+ngjFlcb7qvP4pnzca5Q4fw7Okz3H30DGek2FgQouqHEQKS9fkLYXiW&#10;rxGoyfYEEAIHeXzp2kMi7xc4TMQsyq9GzNhZiJ66FIMW5SNswiJ4Jk/BwHmZmJxVipHzlmMZz8fD&#10;3JdbhOENKVa+Q1zekI6ppfhbs7/arJoWhwJDBVx5rtVymeo+p10uj2Wqfa0AU4qOpfsaqVsoy3bs&#10;PqjqH2auLsMq7l9BUR02bfkInx67REzfwrUbT1Rcvf4YFy/fx1l+RsluyrYFqq1HV9F9P+3zWnDJ&#10;8ZLPJp+r9edUSCMIj1y4hk8Zxzl/srk4+cyVh7hw7wucuvs59l59gKqDZzBgQRZchs1Eyuq1yNx7&#10;GvMbdmFURhGmZRWjeN0WHDl7BTcePMXVuw9w4YZkfPn9y/60Cu2+vRE6MDxDGJ6WEU6kzuE56c/w&#10;CuF7HfdvP8Kl05dRnJ6JBG9/DHD1wZTe0RjpGYxUD3+EmVjBWTqTfq8dTNp3gouxJTwt7RUMbXua&#10;wEqvJywIRwveFFobmiogmvUwhQlhqClS1vtJMGxdjCzRgsNmGGoyh53Q9f0P1GgoEt3fbYfOBEsn&#10;AlEyh53ffQdWXTtiSK8AlMybgS25S7A5czYal01FYzMKtyybgi3LGRlEoET6NGxbOlXBsGkZIbic&#10;UFw2A9sJQ4ltC6eqzOGm6WPRMDZFFS2XJcajJC4WJTF9URwVieKIcJT06Y2i3r1Q0Is3z6H+yNVG&#10;WABy+mgiNyIYBTFhKOofgUrBYHI/VKcOQE3aQNQQhdVEYe14TXGxti6hLhIFhfJYsokqo0gYlhGE&#10;gkGZSkg/hYUj4pCfGqMyhYLCVUl9sGpYBDKGRWFFcjSWJfXFrITeGNPHH/15wY7ycEKoqyMczYzQ&#10;6f33/s5hKOeOpmGThJxfslxQ2I2P5QZCujoy4bljThha8CbFumN3wlCTNXTqogc3wtCbMOyjr48h&#10;RsaYTAAusbZBDmFYyGtBKXGhUGj29wND1QWLTsgy2UaxCiuC1or7bsngddVO6kcKDk1RYGWBAjsb&#10;ZBMtmZxmOTkg08UZK52dkO7kjAx3L6zw8MZybx8sZswl0KZ7eWCSlzvGEmajiLuRhGAa8ZcWGojU&#10;XoEYHhKA4cH+SA7yRYpk+2Q5Y3hoAB/7q2USwyWCJHwxIsAXI/19MD7QDxM5PynAB5P9vTFNAMj3&#10;zHDnDR33K8PJSWU5szgvY1mvtrdDDgFcwO+n1JLfDT97CT+r1ClUbRUEghL8riRrqC1K1l7b3wa8&#10;tkIXd297nS4C2wrd7SkYXvVOwdnAVOwPH4FNQyfiIPH28OwZfPun3+M7SIfR3+FPVJe0Rv7nf/0P&#10;XtQ+xsIlKzFt5gI12olkCwWBUpyszRqqeoYS+ZoOrgWFEtpGJ4JCbbawpLIepZWa8ZFbuv6oa1Qg&#10;FBiubdjUkjHMJTAFhhvWb8YXP/8V/kiofvXVt/jqj5IxlE/DffzVv2Jr9QZMjU/BaNdgLHMNRZ4j&#10;/7BZe6FEipKtXJBn7479I8bg87Ub8PmufXjyySE8PnceL+7dxdP7d3CLn//83j04v3EjrtXU4/LK&#10;1dgUPxClTp7I6N4TeYbmPOF/iMK3xZuY+++jLRi+LdrswsbOQaFOpoK8luW68PtvopIwVK+3cVKh&#10;ipQJwzKpe8j5Qid3LHVwwQTuw8zIvmgqKcGTu/fw5OUrXLh+R4OC5gu7DGl35oLgRhDG5y5quq75&#10;7+IMgSLFrApE2iBgBD6Xrt7HXSlOvvUUFet3YNj0xfAbMgFWfVNgHZeGvtMzMK9+B9I37Ea/qfMw&#10;eMpslG/aiUPEz+UHLxQObzLOXLmNY4KQi4QTQ9DUAi2+36lTVxS4fmxosaYbsi3JIErmUNvw5PDR&#10;c1izbjvWbdiFfR+dwMnT13H+4l0dCLYKQrmt99NmO3VDjo82M6fFWMvxaxUnpTuaS9dUdzSaFsl8&#10;n6uPcPnuF7j48JfYfOwq0tftxvz67YicvgJm8eMwpnQb1l5+gepj11Gy6xDWf3yc6L7O48njyhu2&#10;c1eu4+jZ8z8JhtqM4evPockYStbx3EV+34ThM35v5w6fxoqJMzHYyx9J0p9maDTGeAVhkIMrAvRM&#10;YNGuA0w//BDW/J26mFjDiTi07GEI8+4GCoZSlGzZDEMrVdfQFKbdjWHSTVOkrMeLsaCvo073ItIC&#10;WQtDLQp7CP54MZfsoCZb2J247NEShryw62YQe/D13RmaxiiaBgeCw47vvIsu775LLL4L266dMDEx&#10;Dhuyl2DT6sVoWDwVG4nDHStnYeOi8ZxOV7GdMNy2gvPLp2NL+kxsWsEgDLcQhluWSHc307F5/mRs&#10;nktUzp6Aphnj0DhtDBonjkLj2DRsGJmCtSlJqB8yELWD+qmGKTWqkUo0KvpFoTQhXBP9I4nJvqgY&#10;wueGxqNyWALWjByMupGE4KhBqBs9GDVjpAsaAlEnK6gFohaJslxAWDFmkGqYIhlCbagiZOm8WuoQ&#10;Do9GTkpfojBcoXDF4DAsYSwjEtMJw3mJ4Rgd5oNEL0dEOtuij4sDgl3s+R12Q4f33nkrDFu6j3kj&#10;2oZhazTqYrJ1q2Xtct1lb298oj2fpBhZe6PRAV24vsBQmzGUOoZmHboqGErGUKGQ4ch5Z8LQiyjs&#10;xUgw6IkxpqaYb2mFLP5NLiQOZazkcnPiizdCfwsYthV/CQwlCaILRMGRZkxnTQiYZHznUivzlpDs&#10;oYztrO00W7q/yec1SQWvT4W8BhU4OPHa7oTVTi5Y5eKC5YxFhNk8N2fMJthmeroSi66qKHomMfdj&#10;Yra/n4qZfj6Y5SPDbHphNmOBjxeWcCqxlJFOhGa5yaAPzsh3dESBvYNmH7m/EpINlf0vJ3oFflKX&#10;UD53Ob8vqVOoDQVChu4xkqku1FqHYE+6oim3NEe5hTnqeExkuDttB9Z/Doa629ENXSRqYOiXiuOB&#10;KdgWnoym0dNxdn0jfvX4Mb776k/47tvv8C1DdQFDIH72xS+xdsNWzJ63VDU80a1f+DYYalEoQJTH&#10;2myhwLC4ok4Dw6qGlmyhLgzr6xuxfv2WloyhwDA7Kx8HPzmK//W/fqsyhPJPW7fwT3/6Hg/vPEFF&#10;ej7GBEQjzdwDy+z9kefgj2Ibb5TZeKHY1g3Zdq5oiBuA0yuz8XDbLnx5+Ro+v/8Ajx88wMvnz/Hq&#10;2RN8dvs2np48iQdbtuPIvMUo9Q9Dtpk9sg14wpoJ+IinNhDYVrSFvz8XbQHwbaELwhYA/pUwVI1P&#10;eLJVNL9euuyR7n0EhqXSvY2dE0ocXZFNGEpdw9EubiieNQdXT5zEs2fEwb2HOMsLuXb0itNaGEor&#10;14t/CQw1ma5ThIvA8Kzg7tp93Hv4Cvef/gKfnLiC7KpGDJ6xDEEpUxEzIwOz6nYiZ/8ZLNqwB33G&#10;z0Zo6njML65B5Y4D2PDRURzlNm49/kwB8cKNB6pI9Uwz4rTFwapLmXOvs4U/JtqCoYQ8J9uU+oeC&#10;RA1+pF7jPX4WqZf4mMsfqMd/CxhqwSUQ0yKwNdBa4iK/H2mUI8Xz91/h0r0vcOz6C2w/eQuLKrdg&#10;4PwcpGRWIWjKclgmTkXYzFyk5jQgNaMU01ZXoHrrfhw9fw3X7jzG5Rt3cfYysXmheSSTNt5PF4Qt&#10;0fzc688h+67p9Po8YXjtyi08uPkQu9fy709iKpJdfDHKPQCzgqMw1iMQgx3cEGBgAhuiTepo2RJ/&#10;jgZWcOBNnAVhaNECQ8kUNmcMBYZ6kjU00RQpd+sJfV6Au3fsgq4fdlZd18i0a/suxGAXdG8OLQ6l&#10;oYkuDHt26qFCg0Kpc/i6WLkHt6VwKBAgErq8o4mO77ynipSlaFnv/Z8hzNkB6ZNHon7FfGxctQCN&#10;6bOwY9UcgnDGD2C4PZ0QJAw3Cw6bYbiZKBQcbpo/CZvmTETjzHHYMH0MNkwlCqeOxeap49A0cTQa&#10;x6Vh/ehkrE8bijXJiagf1h+1Q/uhKileQbCcUTmUIBwWj6qUfqhJ5fMjElFHEFalDUDFiP4EYSKq&#10;ib0qhm5x8X8Hw3IZ6m50fxWlo4hDGd5uZDzyUqOxuhmGGYN7Yzlj0aDeBGEYZiWEYlJUIIYHeWKA&#10;tzOi3Z0R4eGCEFdnmBKGUl/zfx4MNY1PBIYOXYjE7vrw0NNHoJ4eYvUNkGpsjFkERwbhlG8lo3DZ&#10;osJSg8O/JxjqolALw9Y4VGgS7BCFMi1TUJTnJEtp2xz8jM1R2dzNWhmvTyW8TgkUc4izTF63Mhwc&#10;sNzJAUudHLHE2QnSLY6gcTmn6ZxKLGMsleecGJyq9RjL3dwZHlyXU17X0onOFU7OWEmAruL2MonA&#10;LAdH1QAzRyBoKxlPIpDg04ZAtyU7aCEwtCQCLRUKBYjaBicKhpY/PEY/BoYSWhwqGNrRA83w0+3Y&#10;+i+HYchoHA5KxobwJGybtRgPPz2O//rNv+D7b75hEIZfc/r99/j9n77mxeuuAqAUI0v9QgXA3JK3&#10;wPD1WMlaGEoxsrYIWUY7ERiWVq1BWfVrFEoxssBQW4y8fv1WrF+3CTXVDQqGFeW1uHH9Dv7whz+9&#10;hqGmQTL+/d//iKOfnMDiUTOQbB+ENH1HLLb0Qr6dD6Hji0oHPxQ7eGKZuS3m2zgio3ckGucvxe3D&#10;x/D8/kM8vP8Izwmbly+e4cHVaziycSPWzp6LzN4RWGrJk8Gcd2aMYjMbHvwfAvBt0Rp+f0m0hUIJ&#10;XRC2AJA/lL8KhnaSFRQYNveTSBhWSL+Ptk6qG5sKRjlRKHUNMxycMUzfGAviE/Hx+o148uARHj55&#10;gYtXiCRe3FUDAiJMYHjm/F1e6H8aDKVoVVP8LNktCc3oGDL+sWTfHj/7Je48+gKHzt5Adv1WjF5W&#10;gKnF61B85ArWXn2KZdsOIXTSfNglDEXUxDkYPGc5kqYvRFXjNpy7eR8PPv+lyhxKZ8/nuE1VL+9K&#10;cz+GkjlsRp22KPa/i7ZQKKFFnMxrt39OOq4mlOXznZAOrE9fU6GO1Q9CU/zbOrTo0w1dhGmXybpt&#10;gUzWkefOXrnH4/AFLj/4ArtO3ED5zmOYXdKIgBFzYBk3GrELC5GwrAKm/SahR0QaevYZCq/B49R4&#10;yZsPHMd5Hj/p4Pz85Zs4dYnb5o2Bakmusy/aeNt+SLTgltAUWEord6lPfIt/e66cvIzCJdkYERCO&#10;NEcfTPXuhTkBkRjr5o8hju4IMjLnBVQPtgSgo6EF7PUtYKdnBkupd8hlUsfQVmUKTZuLks1goW+q&#10;yRoShybdjWDYTV/hUEKvc3fo84Ks+7gH0anFoQaErUMDQgmFQl7o9dprINmdOFQIIAy6vdMBXd/t&#10;gI7vvt/SQlnqGxp+8D4iPHkRmzgKG7OXYsOKudi8YgZ2Z81uE4ZSt7AtGDbOnYiNs8djI2G4btpo&#10;rJsyEmsJzrWTRmHthFQ0jE3GmlHDGEmoTxvMGIS6EQMJQGIvdQCqCMFq4q+WCKxh1BKBNQxtVzMl&#10;KTGqnqAUC9eO1zQ4+bEwrORrKqQ/w7EDUEocFo9uhuHwaGQlR2FlUjjSB4VhSWIoFnA6NTYAo8Pc&#10;kRrsgaEB7hjk74k4bw/09fJCqJsrUd8NHygYtj0E3v97MJTGJz1Uq2SnroaqVbIUJTt00xQnBxDC&#10;UT16YJihIaaamWE5rwNSnCzD0Ekn1+WM1qD7W8VPgaGsqwtCbWhhqBsKSxYWLaE6ZxZE/aChJ69l&#10;0vefXBNVcBk/dzlDPr80xJH+AXMYq3kdy+Z1TKbqcfPy3Ob5bB631QyZZhHX6rE8Z+fEcOB6jsjl&#10;dTOPkavqchKCEnzfAr5vPvcz38wURWbmKDMl0gg92WcB4BufqxmB2i5pdEN7TLQhKJTlfw5vMq+L&#10;Q222UJ7TLquw/CtheCY0DftC+Acidjg+yirAl7fv4Ns//qdGW999TxiqCf7xN/+OvZ98isXLMlUx&#10;snRTIxh8GwyzuFxAqK1f2LoYWWAo2cIygq+8Zq0CoTa0MKyuXoc1a5pUi+QSvi5ndSG2bN6JL7/8&#10;Fb75lvvG/aJZ8a2mm0X88pf/ho187cTYZCRb+2OyiQcR6IHCZhhWO/qj1NELGUTeNF44RhnbYGn8&#10;YBxr2oZXj57j1dNX+OzZZ3jx+AmunTqNupWrMC2sN6YQR8usnJDL1+Wb8Ado/v8PGJbZ26nsocCw&#10;XDKG9pI1JA7lDxB/NCVEYS5xONHYEtP8Q1G/fCVuX7yKZzyGV65JYwwCjpjTwIrYu3BPdYPSGoBv&#10;Cw0MOU8UaUfiOMFtnjh3iYi4wueuquLZuw9fqWxXw65DmLKyBDFTlyB2/moMz1+DwVkVcE+bDtvE&#10;NASNmYmgkdPgOSAF03ke7z12BjefvcLNJ5/h2v1nuHz7MS4ROAI31ZBEJ0uni7E/F61BKKHNQqoi&#10;caJHu00FXoJWG/JYoPhDFEr8eBhKKGRxql1P24CndchzVyRT+OAzXH3yJbYcuYjZhQ0YtaoSEdNW&#10;oGf0CPSMG4Nh+U2Y1XgUqQWbEDY1C97J04nsVajY/BFOX72Hew8/w41bj7g9AaFmGL2/BQxPc3qZ&#10;Nxl3rt/Dx1v3Y0bKBCQ5+WGCoy/m+0Vgvn8kxrn4I8nBHaEmlqrPN6eeJnAxsYGDviVhaK5pcCLZ&#10;QgMT2BoRhQZmqvGJBoaaMCcgJXPYs7vBGzg06KrXEvK4R+du6NFRg0MNAl9DULeOoSpCFhQypP5Y&#10;tw6d0E0ykO04JQi7yjjL7xAJ73ygcNj5Z+9z+q7KHvZs/wGSZWi6BTOwPn0eNq2YhR0tMJxJGM7A&#10;NqJw+/JZCoYSgkJNgxRNUXJTMww36MCwftII1IxPQc3YYageTbARhNXEYC1RqOoLMqrTiL+0/qga&#10;KRlBApHzlYyKtH4oH5GgUKgdyk5GKBEU1k14s4HJfwfDqgmcb4ahZAuLRiWgYESsKkZeNVRQ2AuL&#10;+wdhfkIgZsYHYGy4F5IDnDAswBXDgjyRFOSDeB8vDQxd3QjD7s0w1AyB9/88DHl+Satkuy6armo0&#10;YQBHwtC9uz78icLw7noYQhhOMjXFIkIi01qKL+01JTr8m12muq/5Iez+2vipMNS+Thc/uiB8A1CE&#10;VpX5axxqMaXNqGlCrr1yTSRiGNrrYwXhJiAu4XyJJZEoQUQW8Vol9S+LuLyQ68tUM68JabTz+jnO&#10;W9ox+DpL25ZtlBCiJdptq+Dnk/WJrxJGucoIEldSZ5DPa3Aon1PmCVt6oYpTVYdQgq9tDUSFRnmu&#10;uVi5Lbxp8acFnhZ+2uWyTLKFUrys6dz6r4DhDrd4bPQfgDUDR+NU/Xr8+5df4Ltv/kRpabQlLX2l&#10;5e/jL75E7XpeHOYuUR1bSzGyQFDb2OSHMNSgUBeGrVsjS7ZQUFhRu+4HQ+AJDKUBSp2MjUxACgoL&#10;uI3jx07jP//zD7Lr+FaaSss/2U/OP7j/Enkr8vhHJBojrP0wh5Fp7YMSO1/CxhtV9j6oIAyzbFwx&#10;iygcbWCN9PgknNq0C5/dfYJ/ePlLfP7oBZ7cIQ6OHkPhnHkY7uKOea5eWClF0LzYFJjwhOfJ8r8T&#10;hj84aRhtoVBCF4QtAPwbwLDUQcJOFSdripEZDi4qU1jC95U70xLiMJ9YXOboyQu1F1akjsbpjw/j&#10;xbPPcfvOQ1y+JB1Ia7B0WrB3QdNpclsIbDMIIuniRhqiHOe2JE5cuorj5zUwPHFK+ra7oTKHN+4+&#10;wxFCJKdhG6ImLoBpbApM+o2E1dCJcB09CwnLCzC2qAEJ87PhNWgUBoyZhOpN23Ho7GUcleLKG/dx&#10;48Fz3Lj/XNOK+PJdBUPZ978VDLXoUdtTgJMGOZrQ4lAyhz8Fhm8LLRBlXlCojdbrSQtl6f7nBlF4&#10;+OoDLChpQCiPl0fqdJgljkWXvqmwG7EQU9YfRdbhe1i2/QwmlmzFmOxaZK/fi4OE+/W7L3D/wUtc&#10;u3ofp88KCG/iGL+XnwJD7bHRhhaGF6/exv2Hz3Dr6h3U5FUiKSweSbzRm+kajCX+UVjoH45J7gFc&#10;5oYwMxu49OgJ555mcDO1g2tPOzgYWsKaMBQcCgztjM1hw+dfw9BchaWBBSwIRqMehgqGep26q/qG&#10;rUPBkCHPvy42boagFC1LoxOZ12mVLBf9Lh82Y0BQoFD4IRFIKDA6EQ2Cw47vauocSrGyp7kpJiTE&#10;oHT2JGzKmIudWVKcPPMHMNy2TII4bAXDTfM0RckbZ43D+uljsJ44bJg6CmumjUSdAqLgcAgBKEXD&#10;xOBITVSOHIBKglDQ1zI0XVqCGqVEQFiYHI0iyRZyeS1BWDeRGPypGcPxgwjDRJUtVChMi0PO8Ohm&#10;FIYpFM6L88WsGB+MDnNFSpAzkvwdMSzQDcOCPTE40AcxXh6I8PRCEGFo0qU72vG4/U+BoVSFkH4M&#10;7aQ1MlGoDeceBvBkBPTQUzAcTBiONzPBAl78M3iNKODf6jJ7Gd+fN+/8+6wLur9V/KUwfCO4v61D&#10;FbMKZhRqpDhZpkSOPE+4vBmvM2uvQ4rRbbkdG8LI/nUQdwK0Uq7TVpQ1TwV6Ml9mzm2YcVvmvPYR&#10;idrRywSj0o+xBrdS7M3gfsh7C+ZqiL8a/v2RqDTn/hGCmuDruS2BYQ1fL/E628nrfTMWFSrVdjTT&#10;tvBWY8fXt8KhWq5Tt1COYRn/dvzVMCyz6oVynzjUD5+ESzt244//9ht89/1XhNa3Kgsn9vrj99/j&#10;+sPHyC+rxozZi1TjE8kUSktkwaCgsM2MoQ4M3yhGLn1djKyyhXXrCcONDBkKTzKGG1DLZbW1hCGx&#10;WlFeg6zMPJSX1ahi5K/+KFQFvv5aOreW7mqA3//xO5znhXXp5AUY4hKCsZZeWGrji3xbX6LGh1+i&#10;J4HjjUp7TxTYe2GJhRPm2Htg/eQ5ePLpKby6+QB3Tl/CzRNn8fDCFdw7fRpbc3IxOzSM67lgiYkt&#10;chgVVo4o45ctJ2FrAL4t2sLfn4s3T3hNtIVCCV0QtgDwr4Uho4wwLLfn3af8oWnOFlYQhZWOLvzB&#10;E4X8AUpdj0LiMMfVDxOtHTEzMgYfb2zCy8fP8ejxC1y+oulG5TxDFSETOAK+k8TIDxBItOgOnSeQ&#10;PE0MtbRiJjBPXiSepJiSaDgr82ekYYgGhncffobrjz7DjuMXMTWvGt7Dp8G8/0jYJ09B/PIipO86&#10;hvxPziMlqxIO8cMROCAFC/PLUdG0k0DcjV2HTuHKvee49/RL3Lr7XNUFlOHwZKi6Fhiquo4adMm8&#10;LNOdlzjb3IDl7KU3cXhGkEQACQjlscoYSpZQ6lAK/OQYcJnASVP0LllFLufnl+c1sGt+D4Z6P76v&#10;qnvI59R+XOBruY6al34Xm2ErId/BBWJXICih7crmHDF49sYznLr9Ems+OoX4actgGTccNkMmwnjg&#10;eOj1nwD70UuQmLcZyaW7EDEzB9HTV2HsygrU7z2uurS5qTrrfggZbvDUacKuGfOaluhvolDiTRTK&#10;49cg1HbHc0YanxDsN+48wssXX+D6uatYPXsJ+rsEYiR/z4vcemG5bxQW+4ZjqnsQkuzd0Zt/fF30&#10;pRjZGG68gfMwtoVLT0vYGfRUxcsOhqZwIAztDM2JReLQgCA0tIAV17Hg1Iyvk4yhZAa7d5JRUGSI&#10;PKljKNEJ3dt3UculOFlgaMiQsZGlNalAULKDCoQ6KNTCsOMHRMH77QlDQvBdDQjbv0MMvtcO7Rkf&#10;EDbtiRhtsXL3n72HIGsLLBg+CGuWzsKWldKFzWxsXzGLIf0WzsBO6b+QKNwm4ysvm65wuG2pdI49&#10;FZvnT8JmGT5vzjjikDCcwZg5GmtnEodTCUOirWrsEMJPMMiQYmJCsGqMBOebQ3Co7Yy6eHgsCghD&#10;6W+wirhbM2UY6icL/oagegJhyKiZ+BqGMq9gyOWV4wjDsYThGMJwnEwlWyhjH0vdwhhkD4tCxpBw&#10;LBsYhgUJQZjd1xdTI7ww1NcGg33tMcTXCcOCPDA0yBuJfl7o6+GGcA8PBDi7wIjfx/vNMHyXwH6P&#10;8TOd+ECBjvH+h/iwOdqEIZEmQ+X9ORjKc9r42Xtczmj3Hh83h9puu+bQwpDb7SCNmRgypKJui3cF&#10;w3bSWr0Zhry5kIyhBob6aqxkp+682eHUjeemF298gnroI1JPX8FwjIkJZvPiv8LGDgVOLihzdkUF&#10;p8XyN5oXeWkAIfXd1FQeEwEy4kaxtSX/fmuQpVobN68nWTBpKaxZV9DEdfh8y3qcKvjxeTUUHp+X&#10;beqG9nktDOV1AjpVZ5DTFgw2hyoyluJPFRoUausZvsagJR/rBvHFbUuoa6S8j2RJef2sIKwqzLis&#10;OVMnz+tmLDVZS+4f37fEgseB0zLirEyyllIaKK+V1zGk548aHtsKwlUhleCSen2yrwpd3E4VX1cj&#10;fREyKs0s1evUPvAaqUJti9drzrfAkPOaKV9vzu1og9uq4nvJCGvVavuWKmS+zta2pS6hDJlXwWmF&#10;zZswlGxhWzBsySqq7WmW6cYPYJhlHYrKqBRsnLkENw4fxVf/9XuVLfz666/w9Tffq2zhb37/X/j4&#10;xEksXpGlMobSTY1kCqVFskRrIAoO5XnBo4RAUZbJehJFhGFpRT0qqtcqBAoKBYA1kjmsXauirl4z&#10;L9Oi4lKsXJWF7Tt24cuf/wrfEYEi1u+aW0t/zal0vL11wy5M7peKEcTgHCIwSxqb2HnzpPIibrwI&#10;JS/Ou3KZO5abO2C5ZwCOZGTj2cHDON7YhNVTZ6B8wWJ8um4Dbu3Zh7NVNVjdNxZzzewwp6MB8ox4&#10;4vFiU8HHmq5oXmPuL4m2oPdTQxeEPxWAfy60fRhqQ/oy1EaFGmNZxlZ2UhnETK4/j2Cc5MVjPWcu&#10;bp69gM8/+4XqL/DcJelD7wHRoqlLd5ogOXmFaGDIEHctIfAjiCQEPYIX3QzX6ZbQPK9FhqwnI3zc&#10;uv8Cd4i649cfomTbJxidVYqUzApMrtqMjB3HUHf2PjZceoI5a3bBO2UKHGOSEDN+DkYtysKImcux&#10;qnwdjhA0MtzejfsvcZvQFDhJI5cL/AznuP/SCER3KiF1ILUNRE4TYyel+PMSkSPj/BI2Zy4RaJf5&#10;GaSBh0Lk65CueFRRucKvFJMTSRelwcVVnCfyzingaTKMknUU4MlwfvI6eT/Ne99qzkZe5Xtcw/kr&#10;8hq+/txNXLp4D1cvP1D9Il7kZ7hyTfpUfEJsvcB1xr3HX+IMl+08eQubjt/EkpodcB00AT0jh8E2&#10;aRo8JyyH19RMuE/Jgv2YZegcPUY9Fzh8KmbkVmEXEX79wUtcunGP+yiNgq5Dxnc+J8enef8Eqa1D&#10;+93JfMv3y8eqf0j5PATzBS67cO0Wbt57iAf3H+CTLdsxf3AKkm3dMdMpAOkevZDhTUgwpnuEYoS7&#10;P8JtHOBpag5HIyO4GpsRhmZwMzLhvDGcexoTieZwMbaCq6kN7Htaw97UGg6WdrDnTZ6ZsSkMuuu1&#10;oE9bn1DqBmrHT34d8ljqC3ZuMwSCraOzwFBljD5Ax5+1Q4f33kf7d39GEL4Z7QkcbWOUnu3ew6AQ&#10;fxTNnYbGrEXYvHI+NktjFKJwN3G4O306cSh1DV+HtFSWZdIxtoyasnnBBGyaPx5N88ajcc5YrJ81&#10;CmtnpGHNtFTUTU4m4IaikgCsHpuI2vGJqJsgdQYTUTNOlg18I6RuYLUUHU8aivqpydxGChqmp6hp&#10;HZEoUTuZGJxEIDKkyFiieiLhyNAWIUv2UDKHxWn9kT88DquHRWPVkEikDwrH0gF9MC8uGFPDvTEu&#10;1BUp/k4YypBi5OQgTwwJ8MIAwjDBzxt9fX3hQXR0kXGRebzavdPuDchpQ4s+hTR+FxLtCDRdAH5A&#10;nGkhp+a5TIs/GUdZF4Ta+Blx3zreJ/pbspICUHlPbq8Dp9LB9ZvnEYPvo0bG4T7JDYVRh24w5c2G&#10;eccexGEP2HXTh4PAsIcRXPjYq7MegrvrI0rPAAMIwxHGRphNLOTzWKyNiMDa0DDUSEflvPiX2Nui&#10;kBd96fol09gQBbYWKHSwRo6NGXItjQlEc/49J1YcHVBsYaE6n84mKnJtCThnB5Q42KKAwKiwlwYf&#10;RAhhUsTHhXxdkQ0BKf0OqnkLzstjBpcXy+vtCTBuu5L7UMHtlNoKOM051SCvnKAp576VW5gRTRa8&#10;lkm2zhwlJsYoNjUh3AgwWZfrlXCdYjMTBbJyrlPMz1zK+Sp7O1Tzs0vLX0FSmW1zcPslZqbcLtFD&#10;+AnABHYCPwVBHhsBqxQDF5iaoticn5HnkRT/CvTKpBibjyv5eWU/6515LbTjNZvvIe9fSoxXmGmK&#10;awVi0tBDQY7brOHrqoiwUsl8Clb5GtlXwWgl/9bUWNujjtfoamKxRmUKpRjagq+XsY25nnwuvqfs&#10;dw33WZ6r5HvJ/BpbvtbOjvvHYyDHg5+13I7vKVW++D4VPJ6lPFby3uqY8HElj4XAT0Cp6m5y/1WR&#10;PT+7Fp+tQ8FwlXM4qhLHYPfKfDy6cAlf//EPkLGRv/3+OwXDPxFgn/3qH1HfuBnT5ixUrZGXZ+Qo&#10;AAoKZSoo1MJQAPjnYCiv+QEMGRoYalCoBWFt3VoV+QVFWJ2ThyOfHsPv/5P79xV3XBUfa+oZ/vGb&#10;73CfMCjJLENaSAJSzdyw0NobBQ6+KLHzQamNJ08YLx5ED94VuSDP3AkrLZxRFBKJfbMXYPfyDCwf&#10;Mgyj/UIxxjcEOSNG40DmapzJKcSaxKHIsHHDsi5GyNfnnYqRfJmOPAkIqFbQ+6nRFvTeFrrZw9fB&#10;k7cVCv9WMNRFoTaq7V1UyLygUC13cEUep6rrGgdHLE0aiiPbduLlk89w/+FL1QWLFlHnpP7c5ds/&#10;QKG0CD57heCSlsHNUBAUarNb2oyYNtukBaMsk3npvPmyjDhy9zlO3XiMip0HMTazGKNzqjC3ficy&#10;t3+K6uPXsfHCI6zefQIjsyoRkjoVCVMWYeD0JeiTMgFjFmZh3d5j+IQoOcT3uHz7GW4++Ay3Hn6O&#10;Ow8+x3U+lo61r92SMYYfq34UL1y5j8vXH+EqsSVx5cYjXLh+F+dv3MWZq/LZuH/8XOev3dN8pubQ&#10;ZvHOEYW6MJSuY6RxzVkCTzXa4X4IIC9cFlzfx3lOJS4Rc5elFTP3Qbq3ka57rt4i/q7JMbyGS1du&#10;49JlGcZPxoB+gus3n3Gb3Cfi8O6TL3Hv2T/g8t2XOMvn6rcdxpTMKswv24Lx2XWwjhkBgz5DETU/&#10;DzMbD2Hyuk/Qe1EprFPn4YPgQbDsOwypS3JRu/coTt96gpsE9AW+7xmCVmAoUBW0nv8LYHhBYEjQ&#10;SlzkeXL5xh3cvP8Q1y5fwZrcPIwKCEWyuSPmOflhlVsoMj17Y7lXGGZ5BGOMux9ieR768q7bxcQU&#10;HvzD6sO7fW/+AXTjH39XhovUQTQVGNrCwYQ4JBAdeINnzz/Y5qZmMNTTFCNLGHQhEju/DYavL+o/&#10;NrQo1MT7jB+iUAvDzj97B50JHQlvcyPMTRmEhhXz0LRyHrakz1Ew3EMY7suYgV06KNSFoWQNt8uY&#10;y4xtiydj66JJColN88Zh45wxzUAcgYapKQp8NeMHoX7iYBV1EwYxNHUHdUMyg5IhbCAE180cwW2k&#10;tcTaGcOJxOEE4zCFQi0EZap9LEXIUq9QipRLRw5A0YgE5CbHICupL1YM6oPF/UIxOyoAE3u5Y3Sg&#10;I1L97BQMh/k7E4VuGB7qgxRCeXCQH/oH+CLSywuuvMh15rGUFskf/DkYSvA7a/9BJwXDD9/v+Hq5&#10;znMSLUDUfb6NaAuGPyMM26n3bA5uRxUlE4c/CYYdNDC0FRhK9QjC0KljN3gShv7deiBCTx8J+vpI&#10;MTLEAncX1MRGo7FfAtb06Y2qQH8UuDgiz0myiHZYTZAt1OuCAmdb1Af7otBVGlqYEI/EBaFY4aCp&#10;T97g54MqX09U+3txPX8UcxsZPfVVhlGAWEBU5FuaIcfKFHnWZigk3EocbVHmbE+EWqNYxv/l9ors&#10;rVSUSHAdAaGgUbAoUelor0CjMoLmhGEzUgSAhabGyONnyjczJiKtIR1e55oSggTnenc3rHNxQSn3&#10;o8DchNceQsuJ21IYJPZkm8RoCdeVrKIgTaFKSu6IMJUhJLS0GVSJQp4/hWZmKOI2BYsFJkacN9XA&#10;lVHIz5vH9y/nflcRuYJDgWAZ/55oUKjJyulm5yQEbwKzEkIvn/sqU5WZFKzyuq32rRlqsr5kSgtM&#10;iHczA3Vc5HjUcH+qeWwqebMrgKzlayRrWE14yjpFlqaQbn3kfQSjgsFigrjYwlRhVLCosoR8XqZl&#10;/Jyq7qbAUPaVIRBU79M83wLDzIB4rBk1EyfXNuGXT5/i26816pJiZGnsK51I333yHPmllZg0bY7q&#10;qkZbv1AgKACUqRaF8lhCMNgWDAWFxWW1LTCsrFlHHGqKjFvDcE0D0Vi7RqGwpLQcl69cwzfEqrYV&#10;MndNwfA/fvcHfHrwJBZPmo+hHr2RauyMRRbumkYnjgE88f141yPFyNJljRtyzRyQIWMhO3ggJyQc&#10;K3pFYLyzO6a4+GKCrTtmufsjq3c0ahMGoyyoD/K5LL8ndW7CE4wXlUpeUCQV3Bp6PzXaAuDb4u8C&#10;hsRfDSGoxaGCoqMbyhzdsYrLp/BuaGpIbzTmF+Hx7Qd4/uznuHHrMc5L61tCQTJqkhnURaEWhgLG&#10;M83FoFowKEgRUNrQhaK2WFVCLZeiUcLsEm8Q1u4/iuELMhA0Ygq8h01A6OjZSFleiGXr9iF/7wnk&#10;7zmOeRWNmF26TiHHK3EEIkdPx6zcSqyoWIf0kjrUbd6P48Tsgxf/wPglgfJSs/2bj3FDhuQjQuXx&#10;1TvPcJ3zNx68xJ3HX+A6MXz72SvcYVy++0R9vuPnCTzurxaGEq8zhjwGUuyqA8PzlzRFqVL8fPEK&#10;IUiInr32AKevP8BlvreMFX3rwStcufmUz9/HFeL0/uNX3K+nXPc+bt/n/tyRof8Eq4xbz3CRcfX+&#10;Kxy9dB+N+08yTmPt7uMEcS6ixy9G6rJS9J+XA4OwQbAdOA6Ta7ah8txDFJ24jclr9iAxswY+Yxcg&#10;duoyFG/9BCcl6yitmG8/xVl+RslWSlZUFW3zu1bfN5Go/T51oy0YtowoIzDk48vX7+HmPX6uR09w&#10;4tBhrJo8DcN4rk2w80S6ayCyXfyQ7RaMDI8QzHMnJjz9McDBGUGEobuxiYKhr7UdPHmnLSh0MjGG&#10;fU9T2BkyelrAtqclrHuaw8bYAlYm5jAx6AmDbnqqKFlCYNi9Q1eiUNsxsQaHmo6JpZ7Y61Er3gwp&#10;Lv5h6KLwwzYyhdoQGErXK1oYmn7YDoMCvbB60kisWzoLm1SDk+mqc+udSycTgdPahOEu4nGXzC+b&#10;pmIH1xcgbpEh9uaPR+PcsdgwezQ2zEzTgI94WztlaEs0TJZp8huxRqbThmM9UbhxzihuY3RLaHEo&#10;mUQtBLUo1D6WbGHZGBnpRFDYT6Ewc0gkViT2wZL+oZgXG4gpYZ4YHeCIEUShRFqwO0aEeGBkmA9G&#10;RwRjVEQvpIQFo3+gL8I9PeBoYoIO77yHD959l8ePMOMxbh2S3VOYa84aSrTAkMs+5HerBaNuyHIV&#10;7Rhcv3W0CUOJ9zRA1QJRU7+wGYitQs6ZHw/D7vDopAc/wrB39x6I1euBQXrdMdvFCfWJRGG/WJSE&#10;BCLf1wPZ7k5YbmuGdBtzLDY1wCy9jigLcEdTfDgqgzyw2sEcmRaGyLUwRi4hVEKsbY0Kx9bYSGyK&#10;i8SW+L4odHPErE4fYLFeV6QTiNmCJDtiyckGhY42yHOQEUoskGdv2RLyONvGFKssjJBl1hOFhEs5&#10;8VhCtOWqjqvNkUcoCZaKmzNbpcRMobERyojIOiK3ktCU/co27YlMEwPkWJigwdsdH0VHYmtwgMLa&#10;Cu5TAaeSjSy3I5QItwpBoqMd8rh+rnFPlBOjksWrstbUDZSsaAFxlM+QLGoZYVnFY1dI9Gb1NOSU&#10;+8L9FLhKJrTAygzFtpbIMjJAlrEB8iRLx89fw9cJzqQ4VxtafGlDLSdSiwm0AkJNiu4LOZ9LeAp8&#10;FYoJ4Sp+5kIzI2Tqd8Fq4x60iT73pbvKHtbItrjfKuvJv2MCQ8GcQFDwl8dtqSoBPKaVxLHgs5D7&#10;mMPtr+b3VcrPJWCU/ZGMoQCwdaZQlrUJw+y+SdgwaynuHD6G3//rv+JbGV6Oy7/6+ht89R3wm//4&#10;Txw7fR7LV67GlOnzsGjpqhbkaQGoi0J5rI22YCgolJFSBIblVQ0Kh1W169qE4dp1jSivqEFWdg42&#10;bGzC02cv8KevvlatpCW+kpbJ3Ndf/vLX2FjbiKkDRyHFOQgTTd2xwspL9V1YzceVxKF0VSMwLLVy&#10;R7ahNZZ0M8JSExsstnHCfDtnzLJxxEJbT6xyDUaud2+sdPJBhrUrfwxOPPiEkZUj7zwcUGNhjwoT&#10;fulSQbQV9H5qtAXAt8XfBQzbyBhWCxSdPflHwhVzeQzHOrshZ9JUnD/4KZ49fI6nT4kl4lAwJNk+&#10;6YuwLRgKjKQjbC0YpOhUwKBe0wYkdEOgqOa5nauE4ScXb2BJeT2ixkyHZa84dPcMg0lIPHqPmYP5&#10;1Zux7tQNNJ69g+qD5zG9uAHO/YfDKSEZwxZnYnZRLUYtysS4BatQuXEPzt0gsIjC8zce4tDpK/jk&#10;5CVckjqNz39B/H2J20++wFmC7cCx89jFm5NP+XkuPXyBB1/+M+5//g9qf84TOeeu3lX1+uQ4qMYV&#10;/FxqyL82Ycjl/KySCRR0Xr37Ejee/wq3v/g1p/+AswThR0fPY8PWAyitbsSeA8dVAxKpH3n/2S/w&#10;6OWvCNnnCrHSWvsiX3/h3uc4duMZctfswMT0Iqyq24kVtTsQMHQy3AZOQNj4RfBNmw3b/qORtJK/&#10;5QPnUHjoEuZv3I8xRWsxJKMUvSctxtj0Qmw6dB5XHn2Ja/deqqzlOYG9FJ3zuGu+E/nuBIY/RKHE&#10;22AoKBQcyue/eucB7j1+htt37mJrfT2mxQ/ACFsXLHILRA4j38kLuc6+/L36YrGbP2YQhsOcXNGb&#10;MPQwNIK7iRncOe9mZq5QaGNoCEs9Q5h1M4BZd0PVPY1pt54w4bw0ODHo2gN6nbq2ZAxVC2RepKVu&#10;oYQmc/h6VBTtRf3HRgcpPn5LllA3BIbSwlaKkrsyDH/2LgKtTDA5Lhxl0lH10hnYkTFbgz+i8G1F&#10;yVoYanHYNgxHYf2MESoLuHbqMGyYntIS66clczr8jVjXHOuJSYFh07wxLTBsK2MoU23RsjwuH6tp&#10;cFI4PL4ZhRFYThAujA/C3Gh/zIzwxoRebhgT5IQxwc4Yx/lxfXwxhjEuMggTosMwLroPRhCH/QJ8&#10;dGD4jqpj+DYYaqMl2ydAbEaiwK81CFuC33lnngOdCLa2nm8ThZK15PeoQr3nB/iQ8frG4M2Qc+PH&#10;wlCGxfPgY2mVHKanh2hOBxnqYQmRvGkUv6PkQagi6krCg5Dp44LiMF/Ux/VGRZ8AZHnYoa5vELYP&#10;S8DGhN4KhzkOFlhh0gNL9Lvx77c1dg2Iw95hA7A7eSD2pg7Ghtg+yCT+FpvoY7GxPlZamzGIOzcC&#10;zNcVea62WGVrimxHS+S72nE5UeZigyx7c6RbGWG5sR5WEnarLY2x0tQQywgeebyga3ss7tIemQY9&#10;CBwzlAhmDPR5vbbEFqJ/Y68AAtQCiw26Yn73jkjn+1d5uWBreC/UeLlimV4XzGn/M6zQ744cM2Pk&#10;EZyFNhaoJIbr/KQXEkusNOyh4CTwlPqMxQRRPm8QV3NZloSpMYoJwDpfL+QRVwu68H0M9FDl4YJ1&#10;PLdKne1Q4+OG3XFR2BQejOWG3ZHO91tNrAoeK4g+AVmJuZmqd6iFodTlk0YiFYSaFJsLCiVruiHQ&#10;Bzt57jYQ7bnmPZFP+BbyuBRymmduiCIex6ZgT6wPlEauPVBgQtgSj1p0Skgxcik/g2RDK/keBQSw&#10;6gicIRlTqRpQTijnmPLYd+tEhHK7piYoEiSbmyv06WYJJQSbbcJw5aA0rF+ehefXruPbr/+kxkYW&#10;GH79zbeEF/DzX/0ztmzfg/kLlmL23CVqtBMBnmQMddHXGoZaFLaGoRaFZWq0kzXNWUOB4A9hWL9m&#10;PQqLuK3Vufj4k0P41//1b/jqq2809QoFr5wKDJ89foWSjAKM7Z2IsU5BWGjvjyLHINQwKhz8UW7v&#10;o1oll1t7ocjcFSv1LLGoU08s1ufdVE8rLDO34wnuhgxzF+Q7+KLMJQhFdj7IMXFAsbkjvxwiyNIB&#10;FabEmIBQ4v9wxvBt8X8ShtrQrWMoj2sJw0I7VyyydkSqiQWm9YlCY2GJ6rrm1ee/wP1HL3DhqvTb&#10;RywQEVoM6oYWCII86S5GGn9cldbB0ghEGkk0Q1FAocWidn1tBlFaKp++fBsX7z/DvjOXkVXfhJHz&#10;VyJ69Az0GTEFSXNXYiWxt+fmcxx8+Etsu/IUi9ftgsuQUTCOGoDEhauwsH4TUhdnIXTQaIyctQK1&#10;mz/GKaLw4OmrqG7aheyyetRv3oNP+d43CcM7z3+Jg2euoaB2I6YvISwzC5DXsAnbj57FKe7/1cef&#10;4ybxePXec1wWpF15oLJpMv7ymbOSIdWiUANDqZeoGotcvKuKr6Xo99qjn+PTa4+w5cRllDTtw4Kc&#10;SoyZuRRD0qZgytx0NO34BNcffI67z35JwD7BnsNnULFuK8oZewjW03ee46Nzd7C8shEx4+YjfjJ/&#10;x2v3YU75Ftj0TYUFo9fEJUhaUYbJ5Zuweu9JLGn6CIOXF8Bn+GS4DhoJ76FjETJiMuaursSeTy/j&#10;xoOf45pkIq/cU8de6lSeJOhURljFXwZDqVd5gefH9XuP8PDpc5w+fhL5CxYixd0bY3hzlu7iTxR6&#10;o9jBHQWOnljt7IV0V2/M8/TDeFdPxFrYws/AGJ5GJvAwtYSrqRlhaARbAwOYd9eHCS+2xp05VX0W&#10;GqhuaIz42KBjF9XfoGFX/TeyhlLXUEXH7qqLGl0cduPFvHV0eb/jD1AoIShs/54uAt9jCGZ0lzXX&#10;MXxPM1ReF0bP996BBy+og/3cMHdgX5RPG4XN0sCE4NstDVAYbcFwh2CwGYTaImVBobY4WbKF62eO&#10;VNCT4uT1nDbOTFWxkciTaAuGDVOTsZZTyRAKDiU2zB7ZZh1Dmdc+lmJlgaF0T5ObHI0sqVM4oBcW&#10;xQZgTl8/TAtzx4QQYjDEFePD3DAp3AtTIn0wIdwfY8P9CMNAjOvbC2MiwpAcFoR4f2/C0BNO/H7l&#10;WElR8tvqGErxrkxbMocSzXUK38gUEoJqyu9Yi8LO/N47dSAMZVmr+G9h+F67lqxhe8ZfC0NX1fjE&#10;EAH6+uijr4cY/R4YYmyA5Twem8eloTGN30FSP5QlhKM4JhTbxgzBgSkjsUO6I4rrhQ2D+2Lf2KH4&#10;aNxQbE+KQxVxuMJMH3O7dUS2nRV2D+mPj0YN4/MpOMTXHRw/guv1Q1WYP0oDPVEe5I0V9mYo8nZG&#10;UxyRExGEqhAfbIztjW2J0djO2DogChtiwlDb2w+VAUQQ0bikZzesIH6KCcoqYquCgJNMYg6RJRku&#10;KT7ONtRXGNs3IBa7+8cQnm5YxfdaYWOCLEfix5vXmgBP5LvYYpkJMWzYDavMjbCaKJSi7QJ7S9QQ&#10;hZujemNtsC9WE1zpPbpiFY+RDLmXa2aqQLjCyADpEmZEo5cbmiLDuF9OmN21IxbpdUWRCwEd4IUC&#10;vk8dP+/BlEHYkdCXn8MKS3t25TqdsaJnD6xkrCJss3vqI4/wKuLnECBKnT4pwpXsXZ45PxdxVuJg&#10;g+19e+PYyCRsigjBch6PJfodkWWmhyIHHk8HE+TZ9sSaAFesC3Xn5zHkfndDoTm3SSxLXctKfj9V&#10;xKaAsdbZHpt5M1DpaIs8fk7JbBbwGEgxfWOIP6p5fLPNeqpsZxH3I4fglXqZuvjTolAbus8pGOZN&#10;moltJZX4p1dfqALkbxiSiaO5FLoePftcFfcuWLAc6Rk5CnraomNtsXFboQWizMu6AkltxvDNbKGM&#10;jSz1CaXoeGMzCqVoWRqfNCArO1c1Pjl3/iL+/d9/pzKFgkKFVwnOXOFFJX3yAqT5RGCOZx/keoaj&#10;wiUEtQRipb0fTz433jF48AD7IsfYCQs68QuzckWlby8sNbLGgu4mKLDlhcbak+r2RLGVO0ot3VBm&#10;6oQKwrCaFySBoWptZEUU8qBqs3atkad9rBvaji1lXtaRVk4SrdfThnZbutH6uRoCUKJN1L0lfgoi&#10;BX2to8pOkzWUaaXd6+W1ju4osXfDSjsXjDe1wghHV8wfnIwTe/bj1fPP8fTpZzgv9e14wT9/7a6C&#10;oBoCjRg6S8ipYmBiULJpMiqI9In35OmXPPe+VEWk128/eQOIWlRoUSiZOE3jjOs4d+UWLt1+hPN3&#10;nuDY1bvYeewC1u0/joodB1G26zDWHb+MPQTNR3d/jl23XmDV9oMIm7IANgOGI37hSixr2o3RK4vg&#10;HpeCoMSRmLgoB00HjuPjs1exuno9ksbPwFBGelE1dh09h2tE3zHuu4wVPGjcNHj07Y+QISOQOmcJ&#10;lpXUYf2+T3GGQLzBz3Hr4StVtCswlDp4p84IcglCLaZ4PKTIWWB46doD3H38JW4QhXuPX8HSsnWI&#10;Hj8XPv1S4ROTBO/IRPSKG4pZy3Jw8NQ1AvUfcOn+56jd+jGmLlmNAaMnYcT0Bdj0yUkcJzDzCOK+&#10;4+bALjIJYWPmI2vrUcwo3wqTiGTYxI9CanYNyj69im13PkPdqZuYUFALd940GgREwCIsGm6xAxE7&#10;ajIK6zbj3NXHePD0l2osZ9lXaUXdUkWA05P8bjT9MmpCiz9tvBWG5wl9nhfS+ObO/ce4d+c+dq7b&#10;gHERfZHCG5GZvHlb5eDD36oLSmwcUMhlOQ7OWOnkjiUuXpjvRURwOoDPBRmbwqmbHmy6yCgo0um1&#10;voKhDFdnTBAadjMk+PTUKCd67btAnxAw6NxNYVBCOrZW3dN01PRbqIIXbSle7s4LuIRec/QgKLWt&#10;j7t9IH0VdvhByLB6ndoRCKoV8vtEoMDwTRRqYSj9GQp2pCjZ5IP34GtmiP5eTkgLIYD7h6NsUgq2&#10;En17MmZh96rZKnatnNUCQ8kWCg4VEJthKNlCQaFkCiWkjuG6mWmaDOCMEdioUCg41ITAcL0UG+uE&#10;KkbmulKUrFu/UEIaoEgxsi4QJSRTWDl+oKpbWJQmmcK+KlOYkdgbS+KDMCvCC5NDXDAuwAGjA+wx&#10;NtgFE4jEiX28MDHCGxMjAzA2wh+jCcRRfYLUmLdDgv3Rz98HvVycYU0kaTKGgkOiTBDYDMGWVsTS&#10;YlgXhVoYSjFyc7GwAqLAkN+lmjI68kagI8+PDpy2PKcDQ21LZNU6mSh89533Vaii5ObiZIkPuD+S&#10;NXwzcyjVC3hOvPchunB/unMfpCW7Id/LmOeYdHJt2akbz19pgCJ9GBrCmTcx7rxxCdDTQ4Qhzwlj&#10;YwwnCBYG+KBmWCKqkhJQm9wf5YlRqCQCd04ajl0Th2PrqMGoGxCO2gF9sC0tEVuHJ2A/l+0YFINM&#10;OzPM7t4Ry61MsCUxFjtSB/L5Afh4choOTxuDfaOHYsuQeDTE98HWIQnI8XZEgZ8LNg+MZvTF/pGD&#10;cXLaaBwYnaTmNw/i+w5LwFG+/sSkNGyJD0eGtTEKPRywd3ACjhGeJ0alEEp9+Ps1J9iMFazyLU1Q&#10;H+yNI2lJODYmBQeGD8Tm/vwcvXxQ3ssba/oGYzv3d3P/SJT6uartCdzW9vJXrxN0VhOvewfHYz8x&#10;2xgerLC4hOhd1dMAq/geZS6OWMfzp554Kvbi9T/IB7sG98Om+EgU8Pe10EQfyy2NVAY028UaNaG+&#10;6v2qw4jcYC+sdrJGnrMNConGAs7nWpshh/iTonHJfhYYG/Gaaq3q+eUYGyoU5ttZoMSVkIvpjYOj&#10;ktAQHogV1oZYadMTGZZ6WGWpjywbQ0K1K5YzCt14TOyMkSHFyhZGhB/xa2rQ3HjHlO/THWs8XXCw&#10;XyzW+3shh8dtlbE+VpkaoszVATtiItQxySdkG8MCsDHIF3lGPZFroK/JaDZnClsgKPPNSNQuVzAs&#10;X5KOT7Zsw3/8y7/gO0GhNDqhvr765nv89vdfqQt6bm4pFi1cgczMAgVDwZ5uhlCLwbeFFoXS8EQy&#10;hpIpFBgKCjXd1Ggan9Sv2YDqmgY1lfqFFZW1CoZ19Q24c+8+fv9ff1QgVHjl9E9E4m9/+xWO7juG&#10;ucMmItUlEAs9evFLj0C1UzCqCcF8E2fkmbig1MabePHFcgM7zNO3RFO/oTg7YyHveCIxt7sxVhhS&#10;47ZEoTVRaMW7GgsXVDNqrAgiK2LJipCytkOFNXFoTcH/BTCU0IVdW+tKaNfRjTefE1j+34OhbnGy&#10;Ci4v5bICZw8s4vxEzk8O5V1kcRkeXruJF88+w7Vb93CWaJMiValPKICQol9BoWBPQChFzg8ff4HH&#10;T3+OGzce4djJSzhEfMnzUmdOgCgNTXTBITCU5xUSJdt2+abC5/lb9xmPVGavcf8xrKhcj0mrSjA5&#10;txJzKjdgQe0WLF6/C9Mq1qP/4ixEzVqGsUU1yNt/FFMK6+AWnwKb0AREJk9CTn0T9p6+jNw1TYgc&#10;NhIefeIRP3IC5mQXYfOhkzjEz9P4yXGMmZ8O+96xsAjtC+fIAQgZPBKpM5cSlBtw5MIt3Hr0BW4/&#10;+BwXLt9XrXZVQw3pDufKHYXkE+c0XbhcvHxPtRy+/egX2Hf0MuZmlyNq1EzY9U2CaVAc7ELi4RU1&#10;GP1HTkHZ+h0E8APsP3UdxRt2I21OBkIHpsE/bhCSpy1A0+Gz2H32FiasKoZ7vzQYBcUjYMRMLN1w&#10;AJOKG2EZkwrPlOmYU78L687fx9YbT1FLPKdv2IG0pVmIGTcViRNnYvKyTOTVrMf+I+dw58Er3OPn&#10;uHJFWmwLyJszv82ZYFVdgNDTfk+635dM24Kh9Bl5ntNzFyVjeAN37z7A5dNnUbMyC2lefhhv44wl&#10;dh7Ild+odBllZcvfqmbc1GyeixmOHkj38MMcd1+McXZHAn9rAT17wrV7Dzh066GAaMoLriEv7gZE&#10;nmFngWEPlQXswYu+FoZShCyhWiU3Q1CmbYU+t6P6LFTrcDvEQndGtzZC09hAuisRFLT7s/UMpSi5&#10;BYbt30cgLwgDfd2QyovThN4+WDowAuUTh2LTgonYKaOiNONwB+e3Nxcva1otE4gE5J+HYaqqZ/iT&#10;YMiQxie6IcXIGhy+CUNtplCKkAtSY5GdFI4ViWFYmhCMeVG+mNrLDROk6JgwHBPkoIqPJ/TxxMRw&#10;flbGxL4BvDEgDPv4Y2TvwObGJ75IIIaCHR1h3lU76kkzDCVrJy2JVRc1OhBsHQJDnceqSFkHhW2G&#10;PC8ZxeZQxdF8rbxXCwylixzCTzekiPsD7tObMNRWR/igBYaSNTTk+wgMTXleWfL8kvGSBYYOCob6&#10;cOVjn27dEG5giEHmphhhY4G5Pu4o7tcXhUSYwLAhdQDWDO+PTaMJwkFRWDM4GmsGRaBhUCTWD4lG&#10;YZgH1iaEYRuXZztbYma39lhkoocNcRHYOCga9QMisY1w3DMuGdtHDMS2lAFYx2Xbhydilbc9Mtys&#10;0TgwCjv5Ph+NGYqtQ+OxJq6XWtaQ0BtN3MbutEHYk5qIHYNjURXqg42E0cdpQ3BwxBAcHZ2MXdzf&#10;AjtLVTSbbWRAGJoq2O1PJkrTBmMfgbqZ21kTH4amITHYS3QempiKA2OHYQOR2hARjN1E4CfDB2H/&#10;0P7YEBWCxljiayRhOT4Vh/k+6wmjFcZ6WNStM3J4nLb0DceREcOwN2kA6iNCUMobrQOjh+HYlNEq&#10;U7qxXxTKQrwIUWI0zAcNcWHYzGO0rh8RG+SGKp6De4b2wycjBuNAciL2DIjB9pg+aAoNUMDNMtTT&#10;FI1bWWiyiYLdQG80RfXC7mH9sD0lAaW9PFEa7I5GHv86/pYzHUyx1KI78twtsSbcG1v6hWJNb+6D&#10;jxMagrywoZcf6v3cUUlcFtiYIcOwG+q8XHCUn2FH3zBUejphlbkhlhr1QAXX2zUwFvV9ApDvZoet&#10;0eHYGtlLHdscQwP6w/IHMFRFy23BsLG8CjfPXcBXf/yDaoksjU1U/b1vvsOv/uk32LX/IBYvXokl&#10;izKRlVmIzNVFLcXDgr6fCkMBoS4K6xqaGI0Kg5ItrKyqV5nDhrUbUVBYitU5Bdi5aw9+8ct/UK2Q&#10;Ba9S3C0o/K+vv8Orz3+NpqomjA0fhOE2nphP/BW5haDczhdlFryQGDuhwNKdB9UTGabOmN7DArOt&#10;XPDJzAX4+frN2DV6EmYZW2GuvgVWWjoh18oZJda8m7ByRZWFM6rMCSU1LrIDQaiBoarb91Ng2Lxu&#10;69e8LbTb0o03n3sNw5+EvZ+yrg4ItdEWDGXcZBkNpZSPy1w8kOfmg8XOXpji4YvVYybg2PZdeHb/&#10;EZ4Sh1cVDjXFybqZPm2mULKEr179M65de4AtW/YhJ68CBSW1OPjpWdx79LnKHl66dr8FGrqwkOJM&#10;QcV54vP81du4cOMeLstIHIRk497DmLGiEL2SxsEheghsYpPg2C8F3sMnIHbWUiRnFGBSSR3SN+1F&#10;w6lrWNm4FxGjZ8K2zwB4E4gzsoqx+/QV1Ow+iH5jp8ImIBzOBGCvISMwL7cMW7h/HxN3yysa4NE/&#10;BZZ9EmDRi4Dj1Dt2KAaMnaEybWcIOBnb+eqNx9CMAS1d2dxWrZZVHUSGfD4ZN/n2PRnN5QWKG3Yi&#10;KmUSrHslwiAwAT0D4mBFGPYZNh6zM0ux99RVHLp0j/DdiLgxs+AclUTQxsM3fihmZZdiN99nzSen&#10;ETthDizD+sMuZhgGLliN3F3HMY8YDBm7AEOXF6Nw/xmsP3sHdccuo5Q3WtUHjqN4616kl9Uih7/V&#10;3Z+eVsPe3X0o38MXuEa4C+ZkhBiBuepKqPl7VQBshp82tBjUDd3v77x8f+ev87Pfw917j3H/5j0c&#10;3rIDS5PTMNrBHXPs3JFl74kiG3eUWDooGJZIP5o2Dsjjebia5+RqZ2+s4Pk3180L41zckOTggCj+&#10;ZvyMzODcTR8WvNgaSXbwgy6EofRXqOmeRmCnT9jpS/ZQQCidWDdnCP9cGPIibSB9GXbsroCox+28&#10;LTQwlNDC4Gd/BofvtDRAMe3wIYJ4AR0S5I00XrDG8MI1kReXRQmhKBs7GJsWEYcZM7Enc47KGkrR&#10;smQM966cjb0Zs1QdQ4GhtErW1i38a2Ao66+bkYq1rUILQy0KJVOorVeoRjdJi0fO0CisHBiGxXFB&#10;mBvpQxS6YmKwo4Lh+BBnjA91wSSiUIqQp0T5YFJfRnQQxkcGYEy4BobJwf4YFOijYBhEGJo1w7Cl&#10;uxrJ3vH4/iBD2DreBkMi/gehBWMrGEqWUV4nr9fiUNsqWTcEhT+sa6iFYXtVlNyjXSdVlKyBodzE&#10;tA1DF55v3p07q1bJSebmGG1tiXle7iiKjUBeZChqhsRj46gh2Jg2EGuIwKxAN5RHBWEDcbVxaCxq&#10;CJJZVj2Q6++MrYP6EiS2mKPXGcssjNBIGG0cFIPaBGInpT+Kwv1QFhGIDQOJxYRwNCYlYIWXLZY4&#10;maGOENw5IpFY7I8cbiuTYKyNDUXj4L6MaFRGBSIvwAVr43ujkajcNLAv1sSEoCTQXYFuh8DQyQar&#10;TAyQ2VMPq82NUObrii2JUdhCEDZxfUFmdUwwNnG/G7n/9dz3jdz+hoGR2JzYFzuT4rGlPx/HhqE2&#10;PIDvE4EDo5JwYOQQHCb4tvO5FeYGmN2pPQpc7PFxymCcnEQEpvGmahDBGhWMPaOHYu+YYQq/jUTs&#10;Gr5nQ/8+/HyhqGVI8fvm5AQUhXmjkufhZu7HPqL39LQxuDhzAs5OGoXDyYNQ6mSLZd07I49ALLQy&#10;Q7phd1R4OfM9B+LYhBE4OWs8tqUNQAF/u/XxvXB4UiqOTEwhzvui2N+JnzsCJ6YMZ6Tg45EDCOQE&#10;HCHOz0zia4nhbTG9kOdghoU92qPUzZbv2R/7+b1sEAS62iJD6ijyxuDQ2GTs5He3qX8UjhDgB5L6&#10;87psj9VGhigyMW7JGurCULcxSgsMP9m+E7/6/BW+/+47fEt4ffM1xcX/334LvPjsl6hbuwkz5yzF&#10;0sVZKmO4MqsAWTnFbQLwbdEahpqWyBtQu4Yg5PbXMLTZQi0MpZuajJXZKCoux8lTZ/Db3/1edhdf&#10;f/cNvvnuW3z1/ff4j9//CZfO30H+4jwke0ViuLkbZpu7IM/OC4Xmrsg3dEQBgZfPC8oyIztM6myE&#10;cT2tsbx3X5wtq8I/fXoc+xYux2RbZ0w0tMDEjvqYr0ddm9mjnEgsN3VAqZGAjChUOCSkGNWSPeQF&#10;5y+FoerQs7nZeluh3ZZuvPnc3xcMK52cUe5AIDq4oNzFm3cr/ljo6oNZIeGoX5qBi0eO4+UzAcVz&#10;XLwqQ75J5ogQICjUmMSMuw9e4vmLX+Hu3efYtesgMlcWYsasxViZXayyhlKs/PDpzxWctJjQDQGJ&#10;GoOYKJRuW6T7lht3Nd3IHCKeStbvQuq8VfAaNBomBJtpeD+4DUnD8Iw8rNyyF3XHL2Pj2ZvYf/sF&#10;6o9cwIRVpfAbPAZuhNQ07sOeC9fRdOws0hakwzYkEia+obAODkdU2gRkrmnCJzfuo+7AUcTPXAyX&#10;xBEw7RULk6AoWIfGwDdmCFKnLsTW/cdx495nuH6bx4GYk/0WFF698wQ3H0i/gq/w5PkvcOvuS+Lx&#10;OfYfvYypywrgGjkY+j7R6OgdjZ6B8XCJTsZIfpa6nYdx+MoDbDx4BsNmLYMdb44MA2JgRdDGjJmB&#10;os378dHlhyjY/BGCksbCKLAveo2ajsXE5qZLD1F15DJmV23Cys0HsHzDHkwprMXIFfkYvWw1Jq/M&#10;w5T0bMxcsRr1m3bjGvfxzsPn/J6kM+sHuEQESofy0hm1am1+rjl7K8HPJUXDMi/LtDiUbOjbGhMJ&#10;6iXu3nuG508/x82zl7E+uwAT/Hrx9+mGFQ5eqmP6Mit33vDJaAaaQfUla1hk40gguqDQ3h15xOFK&#10;d18s8CI8vLyQ5uGJOEc3hJrZwFPGT+5hBNMu+rwA66ui5B688Kq+C5szh9LIRKItCLYOgaEWh5rM&#10;4dujW4cO0I5+oskaSrFyWyjUdHIt4yZLf4Ym7T9EsJ0VhoZI1iwA4/r4E4ZemBnpj1WDI1EzNQWN&#10;CycoHErWUDKIAkMpZpYubbQZw78VDBv4fhKCwNahbXii7a9Qio+LRyagIDUGucP6KhQujQ/APMJv&#10;em83TAp2wgTCcBJBOLm3B0HohWnRfpge7Y+pMf6YwpgsMIx6E4YD/b0R7+etYKjNGLZjaLureQOF&#10;PN4t87rxNhjqwK8lBIdtwFAbujh8n++vuqlpI9qG4es6htJRutQxNGG0DUM9lTH069IdfQ0Mkcxr&#10;yDhrKyz29kDVgDgUx/ThNAYNQ+MJu0TU9wvHciKijOfNlmEJBE48sdML04w7IsfPETu5XpGXIxYS&#10;MZm2FtiWGIctxF9dvz5oHJqAzABXgsgXW4iQdYTYRkIsgwBc6mqBhgF9sGfMELXN+fY9McOiG4p7&#10;e2PzMGIthZDq7YWlzuZo4La2cVuCvCwvvtbOBJsSIhTa8p2ssdJEnzDUx0pTA5T4uhCnEdjI/ZYs&#10;nUCzJjaE+xKHoghfzHcyQQnP+y0p/bBv5GC1Xqa7NCA1wgoXS9THEqvDB2ANp5v7RWIb30Mawczs&#10;8iHyiKNdQ/ph++AErOX7b+JnWT9YsMxjEOGP7CA3FPMcqyMK1w6KQsPgKNQlhmPDsFjsGpeErWmJ&#10;6jn5jPnB7gRiLPamJmLvsH74KDkRpe5OWNyjE/IsTZFHGGaYGmJ9n2AcJjp38vjtHjcUuwjBdTxe&#10;m1L7YUtqfwXrk7PGYgsBf2DMYIJzAPaM6EcwEnSjB+ETLjvEY3x8fDL2J8URgJaY0/195POzHhkx&#10;EAf5/tsGhKMs0APFvAHYmdxPZWr3jk3C/rFDcUKK+IcP5L45YDX3J9/U6MfD8MyRo/jtb/4Xvie0&#10;ZBSR77/jQk7/+F9f8eJ0H3kE3YzZSxQMV63MV13V6NYz/O/qGkq0hqG2bqE2Y1gvWcP69QqGVdVr&#10;1HxJaSWWp68iEtfj/oNH+PpryRUKDL9VLadlXJZ//c1/Yh8vjosnLECqdwQmOfljnoUrsnnxyDNy&#10;RI6BnSoiLnLxw2pnnljSH2FoBNbNmovbe/biizPn8HFBEeaFRWKSvSuWuXgi08ENOTbOKDJ3QImx&#10;HcqMBGWODIKJUW3pgFpemKSDyh8LQwmFQksNCmWw7TIzaTbe9rrabenGm89pYFjNqOCFsXVU2vwQ&#10;egp7OiD8W8KwTEZZcXLhY2mc4oEKt0BkuvlhkoMH5sQOwPr8Yty+dB3PiMPrtx4pEAoGpFhYRi25&#10;c/8Fnj77hcoUbtv2EbIyizB/bjoyCbJN2/YrDAoMb3M9qWcor1PZxuZiaAUSTqUhhEwla3j5hhTH&#10;PmY8I7xe4PjVx9hw8BzS1+7CpOI1mFBUhXl1G1H6yXE0EjFbLt5B46lraDp1HZX7T2LFmu0Yt7IE&#10;aUtykNO4Aweu38OOc1expHINeqeOgX044ecfCpeofhizLFM9t5/rrCTG4uesgG3sUCKuL9eJgHNY&#10;AvqlTUHVhl2E4CPcJA5v3HyKazcfKxReuvlQFaufOHMVx09dxsnThNbZO9h98AKmLS9CWNJE+CdN&#10;hk/yTESOXYSx6SUo33oQh648wrFbT5HP7QYMGQOT0HgY9x4Ij4GjMXlVCbbys3x07THymvah/9RF&#10;iJ00H7OL16LuyEXsvUV43vkMWy/eR+HuIxifRQgPHQOH6AHE8EAEDBiKvsmjMHXRCuz46IjqAuf6&#10;zQdEPBF3/houyTE/Q9ydvkoIStaQKOf3Ipnfq/werl6+q6Cu/Y7k+xYIvjVjyO1KtvDx08/w6N5j&#10;fLxpBxYNTcMY+d06+CDXyU9lC6us3VHO32GZjF/Kc10bpfyNllg5q87r81y8kO7uhTke7pjk7Ytk&#10;zwDEO3qgj50bfPjbtexuTKxJK2TN+McqS9ixC7rzAi+NS97A4Z/JHGozhRIKlnyt1DnUBaE2ZHtd&#10;22u6vOnUTjM8mmbEkx/CUBqfSMZQcNjzg3YIsLHAkCAfjCGMxvf2w9RwP8yJDsSi+GBkJUejbMIQ&#10;rJ/HC8xSAlAamRCBqh9DnfqFf6uiZBntRI14QgTqhmQKBYXSV2GZGtVEkyXM4/5J8bFCYVwA5kZ4&#10;YEaYO6aFuWFKL1dMJRCnhHtiWpQ3ZsT4YWZcEGYmBGNGQhCmxwdiCmEwISpIwTAtzB9Dg3zR39cT&#10;UR4u8OVFzqQzYaZQ+C4+eFen+Fin1XHLMt34G8BQGqV0bN9Fzb9+H0HpmyCU7/qHdQw1MJSRT7q3&#10;6wi9D7uoUXRkFBcTnnNtwdCR56nUMQzRN0R/E3Ok8ZoykRf5dF9vrB2ciMrYSFT3k2LjWDQNSSCu&#10;IpHuZIWSEG/VGnkb4bCufzgW2vVEQaArtg3si0JPByzU74KVVqZERgzBE4+6uN7YQPhk+TmjsJc3&#10;thI2a4iweqItO4A3YGFe2DFyID6enIqdowYhJ8gVc2wNURLui02Ez7YRA1Aa6YclbhaoSwhDU1KM&#10;yiBmeNggy9MOW/i+W/tHIdveHKvMDLDaXOrU6SsYNvUnDBkCyqqYIJTypmBjciwKI30x19EIJXy8&#10;ifDcQoBWRwZigbUhphh0wDwrA1RHB2Pb8H4oC/NBbWQQtiZGI8uRmNLrjHwPJ2wmFCt6+yM/yIMo&#10;jOV2+6GBKMsO9URWL0+s5zY3psSjcTiP1djB2Dp2EDaNGoCdE4m7CUOxg1Cr7d+bx4DXwZhgVBKU&#10;5aHe2MHjXR1ECPfshiypF0hkr7I2xvqoUGxKjEKGpw3fwwNricHdU1KxY/ww5BGYsp29hN+O4f2x&#10;nfudH+SCkt6e2DWiP7alyHcYiUoCey1/6zsHRxPxdpij/yEK3G1xbOwwfEoA7hjcFwX+vCZHBGBH&#10;6gA08fhvJGY38JjvJBzXx4Yhy9ZUdR0k/Tu+DYbaviRbYHjx9Hn8/ne/axleTv5JP4G//vW/4fDR&#10;M1i+Kk9lDKUoeWVGnipK1sWehC4C2wpdGL5uiazJGmqLkqXxicBQQhqd5OYVKRhu3bYTv/jFP2j2&#10;S+DK6TeS3eT0n379H9jIC/icEdMxLqAvFnj3wVIbT+QQhrmEoUS5RyAOj5yI8/OX4fCCdJwhOO/s&#10;P4DPrlzFvzx9hscnTmNPXjHWzZiHgwuXUNxjURsSgUJrN9V3YbGR4E8aoGhQKN3V1P0VMFQoNLVA&#10;qal5m+tJaLelG28+p5MxbMbg/y0YVto6otCCJxthWOfgilrCutbFnxdyH0wlrlPt3bBqzCScO3AY&#10;L5+8xL17T9VoIlKELCNxPHj0c7z87B9x/95LfLTvKJYvy8KYkZMxa8ZirFu3Ta37WLKF0rL35iOV&#10;XRQo6gJR4KEBooyucgOnL1xXOLx644Gqm3hb6va9+EdcfvaPOP7w5/jkwec4QGTuJUq3XLyN/B2f&#10;YFp+FVJ4jifNScew+Ssxp7gBq9btRPmeo9h0/AJOPHqJT+8/Q9PJC5hfVoO4STPg2LcfXGMSMXT2&#10;IjQdP8dtv8TBR6+Qtf1jjCK0+vEzBCePQ9DAERgyYTbK1m7H6ctSHMv9uf8ZbjKkpfKRU1fQtPUj&#10;lFSsQ1ZuBRrW7cLBo5dx9voz1G0/rFoTZzTsQfq6j1G4/Ti2n+bnffxLXHr6DzjNbSwpWwen6MGw&#10;ZrgNnYDY6UtRtOUAzj7/R5x+9iusO3weS6tlG9tQtudTBd/S3Uex9tNL2Hn5HraevYGaj45ibnE1&#10;0hamY+iMBRg1dwnmZxVgw46PcO3uU9Ug6OIVKfa/jjNnr+KyHHPCUDKGV64+gHT6LXVEb91+ijv8&#10;TLelRfk14pDf0w9xqAGiLgwly3vr3hPNONsXr2Hd6gKkugdgsoMXMng+FTkThlZOqLVxUdn7N1DI&#10;KJNllvLYCQUOLljp7IyFTvaY4eaBUe7+GOTsjRhnL/jzectuzTDkhVaNi9wMw66qqFf6LWwFw7fg&#10;UMCn6hYSDC3D38m8eu2bocGmtqPsPw9D6bBZYCiZMIP3fwY/KxMM8vfGKMIoLcgTk3jhmxMdhHnR&#10;/lgYE4CsJIJg0lBsmDMGG4k+mUoLZAnJFG5bTCgKGBcKDEejkc9vmKnpqubtMJQua4YxZKqZXytZ&#10;wcmE4JShhGCSZn6yzGuKj7X1CSVLWDgiDvkp0Vg9NFKhcHm/ICwQ/IW5EIQumEYQTicIZ0Z6YXok&#10;l0f7YnZ8AGYnhGBOv1DM6h+icDiVUNTCcETvAAwN9EG8lztCHO3hamYGg/aEGI+T6q6Gx7QFezzO&#10;2hbHLct0428AQ9WVDXEo8/JemjqHPx2Gct7IONs9BYadBYbdm2HYXQPDLtL4hDjkOerdwwCRRiZI&#10;4nVkLK8pU3lBz/T2wsaBA1DdNxxr4qOwKWkAtgyKQ1NCFNKJggJvZ+waHIc9KVye2Je/DQsU+Dhh&#10;fd9gVQy5mDDMtDLDroHx2JnUH2uJwM1DE5Dp5YCiEC/sHjlEPZY6husHRqmMoGSlto9IxEcTklXm&#10;sIrnoyyX+R1piSjq440lrhbYSHjt5GMpkpV1NvL1u1L6KxiusjFBpjmRamOOdGM9FHkTb8Rn04BI&#10;rEvogwoisKSPD7YRoRuT41AY4YN1Q/qiiYBrJHwaCcziEKLO2wF5xNG6AeHYSgCXhHqhiufLloFS&#10;h9Ia83t2R4mfB3YM6YfSEF+s9nPF+qRYrON2ark/GURyBnG7VpYlx2DtsBhsJwx3jEviOrFoGBqN&#10;8vgQwjGa8Ca0CLqauBCUEndFgW7YM6w/Nkb1Ut3qLDMkDvl7XWVljA19w7CWyF7kYIzlPnYoTuiF&#10;xpGJfI8ELHKzwiJXS2wlCOVYbkvph8WOJljhbokNAyOwf3wSdhOlxaGuxKwnPiIqi3wdMFPvA+S5&#10;W+Ho2KE4PHowNiVI1tQW9TGhODQ1DYdnjsHOsbxRTIpW264LD0S6RU9kEobS12ObMOQ5pO30ugWG&#10;n7/6BX7/X9JNjfRdKHX4NH0E/vwX/4g16zZjDkE1d8FyZGUXIienREV2dhGysgpVyHxeXlmbkZ9f&#10;joKCChQVVaGYF52SkhpUVxOAjJoaGQt5gwrV8KR+LWpr1vC5OlRV1RCGBViRsQqfHDqM3/zHb9V+&#10;fcUd++PX36n+FaWrms9e/TOKVpdi2qBRWJmYhvzwROS6BGO1qQtyejohl9Nyn944NnUenvJ9/uHQ&#10;cfzztVt4des2nt+5g58/e45Xdx/i8+t38eXlW/jy8AlcLalEQ8IQVd+w0NIReUYWqCAIqwSD5nbE&#10;oWCQB1Pbbc2PiEr+iCXU2IgCPGmMovP4L423IfJtoRnGj5+DF9Ia4vFtUU0YVhCNEjJucqWMuWxP&#10;HDtIC2Tp5FqASBRyueY5Tu25roOjGku5wtEdxU5eWG7jilmOnpgRHIF6Iv/e5Sv47OnnuEs8XCTi&#10;Ll66z/PvN7h+/TF2bPkIS+evwKQxUzB2xHikL1qJ3Ts+xoP7L/H82S/x8sWvcPX6AzUaiGQZbxJ8&#10;2oyUAFGyhtqOo1VxpoKiNO64jQvX7+Pavee4+uAlThOLn3Cd2v1Hsbh6AzG4CmFpk2Ad2R/GoX1h&#10;HhoNj4RhSJ6zQhXF7r9E2Dz5Oc4//xLHH7/Evhv3UH/sNDI2bcPUojKMzViNZZUN2C/v++hznH75&#10;K+y5/Rgbz1wlwg4RZOswv7ASRRt2YN+pyzgj/SESghu2H0B94x5UN2xHfulaZOXzpqmmCU3bD2LP&#10;gTME5ANcJ5qPE8+bD55BzoZdyGnah/pPzuCTqw9x+SmPx/N/wKk7L1BL5E1ZXY5x2RVYsnE3Krn+&#10;R8Ta+ee/wtmnv8DJh6/4+CFqD5zA5KwS1Zl3FGPY3BWYnV+Jiu37sOvURXx88Qb2n7mMbYdOYufh&#10;Uzh++bbqp/EuP/9VYk/GWz53/qZm/GtOpcsdmV65cg+37z4j+l/wu3yIq1fv4wa/q+u3HuI2sSed&#10;nF+URjbS4ObiXZw4dxOf8rUnz0s9U36H/I4k0/jg4Qu8ePQcBzdswcIBQzCS2Fvs6IF8Fy+UyI2I&#10;ndycOKDclhC0Y8i0JRxU5rqEUcDzMcfBHpkOdljq6ISZrl4Y6e6NWGd3eFnawrB9F3R5rz0vyu1V&#10;K+LuHTuha7tO6MRl2u5luvFCr7BHELTO/mmjG5+XUOu9BYTa6P5hR3RrJ9v/AB3ffZ/wew8fEjMd&#10;CMEfhqa7GqljaPCzd+FpYoBBAV6qKHkSY3pkAObyIrswJhCLOV3OC85qXjBLRycSaUTczJHYOGsk&#10;muaMxpb547B14VhsXTAOm+cRhbNHQPopXEfkbZierAAo2cHWoenLUPo2TOZUOrwegvqJA9V07ZQh&#10;aJg6BGsmD0Ydl1WPT0TluAEoG52AohExyEuORHaStDzuhWXE3YK+fpjV2wPTQojCYGdM70MURrhh&#10;RqQHZvT1wsxoH8yKERj6Y17/YMwbEIrZ/QIxLdYf0+KDFQzHMUZFBGNQsA+ivd3Qy8UJtvoG6MLj&#10;KZh+/x1p6a2tX/gmzP5s8DtpT0TKkHUSahi75nGOP1S41ExVkXSr0L5GN2T9H6zXjMAfBs/BDz5A&#10;N56HelyvJ88jow+6wbRjD1h01odNVwPCsDvsOnWDU5ducNPTQ6ChAeJMTDGS15WZ/Du+xMYWq12c&#10;Ue7vg/IAH5QRzjW9AlEV5I1iL2fkEkZF7g5Y3ycIO/tHq/kFep1US9l6nlNFjtZIN9JTw+RJQ4nN&#10;0b3RFNMbayODscrRAnnEYU1EgILWhv4RODRhOI5MSUPT4GgUBrujNjoYB8YNw8mZ47BdMpL9+mAt&#10;UVdAaGUQPpsHRKl1pL7e8dnjcHTGaNWCuSm+D3LsLbDCqIfqWkWmhe722JoQqRp47E1JREN0CIqC&#10;PAjV3thHPB2eNhL7xvEGaFBf1Mf1wjYicE/aQOxOTcS+tMH4ZMwwbB0UrYpW10aFqKLkHBcb1do4&#10;z9MJjdx2JW+uioO9sDkpgXBKRDW3s8TDBqtDPYnOGGxIikMdYbyW77F1BMFHFNbyRqWYKF07KBK1&#10;CWEo7sNjMTgWlXJcevlg/7AB2EGEl3s48XPoqci1NceWuHDVmGYj8VYX3wsNSX2xidusHdAbGX68&#10;kY3yx25CehdjN5EnxdQ5AS4q63lgwjBsIUql0UtDTAj2DeuHEh9nzOzaDtn8XqTl9ZFRQ7E5PhxZ&#10;HrY8xiH4ZFIqtqYNQMNAwnqw3CDEoCbMV/UHuaxHZxSYmaj+ELXd02gxqAvFFhj+y7//VrVCFhgK&#10;uvgf//Wn73Dr7iOV6ZOxkaVTa9UaObdUtVBevbpYgVBC5ttCoYQWhoVyYSQOBYaVvIhWVa1V0QLE&#10;unWor2tAXd0aAlGe13RqXVhUgtNnz+O3//UHBUPV8TZnZKjk3/3xW9ziBThjQQbG9x2EFTFDkR/K&#10;u1THAOSY8AdhzDB3RZYdfyy947Ft8mycJjqfnjmvRnh5+eQxnj9+ghf3HuHLh8/w6tod3Ni6C1um&#10;zUFRWBRyHTxQYuuCfFMrHRgKrkTZlnz843H4vwuGKtoA4Nvip8BQsoltwbDOybUFh1ogVgkKZbxG&#10;B4LSkRdwGQ3FyRP5zj5Y6OCJMQ7uSE8didP79uMzXvifPnqFO7ef497dz/Hw8S+wZy+RtmAVZkye&#10;i1XLs1DCc6e2oh6bG3fiIvHw4N5LXLtyHzu2HVBZxAsXb+MWYShAFBxqEajqtDXjUKaSrdLiUOry&#10;SUfTJy5cx/6TFzF9ZSH6jZ8Fr4ShsI2IJwijYB0eB9/BI5CyYAUhtgM7iJdjhNep+59hNwFUIdBb&#10;04ipxZWYkFeCeTUNKNr5EbadvoKzj75Q2bvdfM+qgyeRtXkPZvGcn5pVhFX1Tdh18pIax3nHodPI&#10;Ll+DBRn5WLyqGIszijBn0Wosko6jtx3C3Ye/IMR+iUef/Rp3nv2KkH2MOn7u1NnLETlmBpJmLcUs&#10;IrB8y358ev0Rzj74OT6+9hhrDp1F1pYDmF2zCTNK1iC/aS+2nbqGT7n/gsMTDz7DmgPHMXlVIXyl&#10;gUxgBCMKHn0HInHcVExdlonc2vXY+elpXOCxlc6777/4Je4+/bnqT1H6X5Th96TuoDQ4kZDGJ4LA&#10;mzcfq5Bi5e0E7wY5djsO4MTpS7jGY/7o0Wd4wPdX3dsQ2qcv3cUpgv7UJQ3gpc/Km3ee4PGjF7h6&#10;+gLKFy7DGC9/jDI2xypnL95kuKvMYDmjiggst7VDKc+5N2For5aVMAoYeTwfc+xtkUEYznX1xCg3&#10;L8Q4u8HD0gYGUvxHTAjMPnz3XXRq1w5dCUHpVkZQKFPpekawJ0XEbaFQ4qfAsAvBoUWhvLfA8E0M&#10;6sbrxic93nsXbrzQJPq5KxhODA/AjCjCMCYIi+OCsTQ2GOkJocgaFIH85FiUjRqAqnGD1Cgl6wi8&#10;prkjsWXBGIXDLYRh06xmGE4dRuANVVNtp9a6IR1cr5uapFAo0wZB4IQBxGFicwxUj6vH9kPl6HiU&#10;jopHycg4FKZGI2eopuh4YV8fzAn3wMwwd0wPdVUxrZcbZoa7YyZROIsonB3NiPNXMTchAPP6hWB+&#10;f8IwQQPD6YThxL5BGMsYGR6EROIlwsMZfra2sOjencdUm3Ul8v5CGOoiT2DXgjt5TgeKrUP7Gt34&#10;aTD8ANIYqRtD74P2r2HYqbuCoXVnPVh37AIbnj+OHTvDs0c3hBoaYqCpKSZYWWMBz/nl/LueyQt9&#10;niNvhGwssNTMEMsJrZXWxnxsiiwJK2MFlQIHK1XUuahbBxTbEQjSZYur1M+14G/GCqUu/P0QjKvt&#10;zLHCwlB1M5Npb44cN1sss+qJpdZGKPTnjT8xtNrDDgss9JBNlKyNCSVeeHPCZUtsjJDpaq0iw94M&#10;Zf5uyPV2RH6gm8roScZwdzJxFOKjsoTSJ6D0wyfD81V4u2BTVC9s6humWhkXejki08kSFWE+2Dok&#10;FntGDIS0eC7r7ae6sNlCyB0kBg+MGoK93Oa2gTGoDPJSxcdrevtjazxvUDi/lMejQGAY0weVwb4o&#10;8HHF2rg+3FYMamPCkOFpj/wQL2whbDcRhtV9Q1HWx081RNk8NBabhsZwWSA2SgtvLisjDNcnRnG/&#10;fAlyd+xMjMHe/jFo6h2EEkcbLOrSgdjujvVhgaoF9okJaQrUO0YNwrYRicTgYGxN7Y9dfCyNXKRR&#10;zb4xSfh4XDKhOwiHJ48gtodiE2/2igJdsSYiEPuGJqDQzQ4zu7yvOibfPzAWR0cmYVdiNPJ5fEtD&#10;PFXRsdT5LIv0R7VkcIn3xugwgtURMq71akM9FBkZqWH4BIO68QMY/v5P36hi2a+orj9+owHiv//u&#10;jzj06Uks5sVCYJiRma+QmEfoCfgkaygg1GYQW4NQGwJDLQq1GcOKijUKh1oganAoKGzAmjVr0dCw&#10;DmVlFQqGGxs3qfqFf/j6G00mU/ZTAMsd/uf/9TscPXwac0ZPx+igaCzv1Q95vpHIs/NVmULpoibP&#10;0p0/EA/Mt/LAAt9QNQbykQ1NeHn/Hh7ev0tw3Mczbv/Z7fs4sWMvctPGYbZHAJYJagjDUjsXVZ/p&#10;fxcM21pXnmtB34+JVvj7c/G3gqEWhyqcpF6hwNCWMORreCFWWUMnNxS7eGOFkxfGmNthckhvbC0o&#10;xIOLV4nyz/Hg/gvcJ6au3XiKhnU7sGBhBnJXF+HjvQdx/tRFHNx/BPU1G7G5aY+K4sIaLJyfwfOu&#10;VGWpbt95hms3HzVnCAkVgkyKnQUZkoGSkUWkoYPA8Izg8ModlTk8d+0uThIl0jdhwbrtWFBQiRm8&#10;wZnKmMNzNXPdJjQeO0tQPcUR3njs4XtVEYSzC6sQM2EGXOIHwza6P/yTR2I8X7Pu6FkcvvcMnxB9&#10;koWckluO2Gnz4T9sDFxiByMybRIWl9Zj0+EzqN95EItyyjF10Srkljdg+0cnsOfgWazffACrC+uR&#10;lVeD8qpN2PPxGVy6+Ry3nvwCt57+EnuPXcLEZbkE3QjYhsXBLXoQ4sZMx9Lytdh57hY+vvUUO4it&#10;HMJy4PxMuPVPRUjSWNUgZWnFemw4fA6Hbz3BsXvPsfaj45iZWYjo4RPgEZkAx5AouIZGIiR+IFKn&#10;zEbp2s04weN3+/EXahxkGfbv7AUpQiYEiTrV3yBBKFlDqRN6W4qO+V2cOnWFv9/NWLZsNZYvz0Ft&#10;bSMOHjmFk/wub9x4gMfc3iPpl/HuC34HD3CW34V0iH360g3cuPMIT56/wqP7j7G/cTNm9R+Mofyt&#10;TTKxQb6rN8p5Y1FsYYsyoq7SxvatMCxhFDMEhvk8F3MZAsPZzu5I5fkYzfPS394ZNoZmqsJ/+3cl&#10;06QphuzwXrvmjKEma6gyibxQq7qDRJ8UEbeOvwSG2tACse3Q1C+Uaff33oGLQTf093HBmD6BmBgZ&#10;hJn8o78gPhTL+vVS2cIVnK4c0BvZgyOQkxSFvGG8aI1JRM3EQVg7fRg2zh6BTfNGYjORuGl2WjMO&#10;BX6vcfjDkCHxhnCqQaFgsHZ8f4VBbQgKK0bFoWxkjEKhZAtzh0VgRf9ALIjywfQQJ0wJdMCUICdM&#10;DXFWQJwdTghGeSoQzon2xrw4X4IwkCAMIgiDFQrn9QtWMJwRG4BpcUEKhuP4mQWGAwK80MvZHu7E&#10;kXHHjjyOAnzCUOoX/iUwlGiGn6CuE7+rDh92VMiT52R7qkFJM/L+u5DsYmssauOHYyV/oMkYtvtQ&#10;B4Zdm2GoB6uu3WHN/bHluk7tO8BPrzsiexpiuKUlZvI8T+ff5Cw73gQ52KHE2QFFTnbItbdGrp01&#10;VhGIOdamyLe3UOMaS4fP0ued9B0oo4VI58cy0oiMyqHGM2YUEosFthbItTFDtpWpGtouz9GKN/g2&#10;WE4oLjTujkUm3QktAywx1cecHh2x2LSHwuMqOzMss+iJFVbSD6CV6px6mbkBMonMlQ5EqZ8zqiMD&#10;sC6uN3YPIV54Pi/V76KGmlPvT7hI9zWSwZTsZaalEZYSV/MNOmOFtQny3e1RxNdIBjPd3hQrm9G5&#10;NiII9WH+aiQWKRZfbm6IJXxdPrdT4uaAZZxPN+1JIJuj1N2Zx8sSKzlfwhut+j7BqOkdiJUu1lhO&#10;QBYGeqJOurEhLgWzNeH+qkuf7URpRS8vPheg+lUs8HXj1J/YdFQjvWzg73JPXBQ+SojBhgAfrDTo&#10;joyeeqj0dMHeQfE4RhweGj1UoVayp1Lf82OCVrKcAu3VnnaqC56jE1JxZGwKDnD5npT+2Bgfxs/M&#10;a24vX+wa0BeFztaY16Ud8mzNsDk8GLsI3ybub5V0Ph7ggT3DB+Awt7FpSDTqokP4+nCVydwTF4mt&#10;oUSruRlyeA6VmpgoDGo7t24Thn+kBKWj6D98/a2CoYx28o+//nc0bt6BmXMWq6JkaXAi9QMLpa5g&#10;QYVCn2QOJVpjUBu6KBQQlpbWEnx1baBQipTXKhgKCmtr67ndfBQUFuPQ4U/xq3/8J3z7vYBVU8wt&#10;MPwv7uerL/4JW9dvw4S4YRjj0RvLfaOQ69qLPwIv5BGG+eZuKOB8sRvvqu28McnWDXOi4rC7uhbP&#10;7t3B82dP8OLFMyLlKW5duISqjGyMcPXBKCMrrHAgDLl+ITFYZi0tkgkqLQz/hkXJbYWsr13vR0Ub&#10;AHxb/FgYSrQFQwltplALwzonqW/YDEPetVY4ct1mHJY4uGK1FCXzPSdKVzajx+BI4xY8vv0Qz4jD&#10;J8+/xC0Ccd/Bk2jcshuHDh3H/buP8fLZFzh3+gqqytYgb3WZaogyfuwMzJyxiOfIFtwicu49eKkQ&#10;KDCUrOENLrt//6Vq3SyNWSSbKHURBYYy1J50qC04vEikXLz1EDeefIGLXO/EjYc4zOWfXL6Fo1x+&#10;+sFznLj/FPsu3kDp1t2YW1iOflPmwqPfUBgF9EZ3j0DYRSRg8KxFKNn1MQ7efYq91+6hYNs+pC5Z&#10;Bf+hY2ATMQAWvWLhNzgNk1YWoWrnIVRtO4BZGUVImTwfc1cUqBbKl24Rfw+JpXuvcPDYFZRUNvL3&#10;loVlq0rRtP2QKk6+//KfcIOgkhbIoxZmwyNmCEz8w2EVGougpNGYkFmM0j1HsOPKfaw/dRNT8xv4&#10;vuNgH9YfVkFcZ+BIjFuSg6LG3dh95ioOXr6NvacvYc3Oj7C6ei0W8zc8f2UeFq4qQHZJLffrU5zl&#10;cZOxoC/ffILzl+9pRmohQE+evq5pbcwQGKrv4d4LlS3cu/cIf+/V/PtQhaam3c2ZxZv8Tk/iwIGj&#10;OE9M3nv4SoHzwq1HOH3tDo5fJNyv3MDte4/x7NlLnDt2EkWLlmCMXzDGWNpjnoUDChw9UMHzqNSS&#10;ILSy4/lo91YYFtvYoYihhaFkUVY4OGKanRMG8fVh1nYIdnaDl70LLPWMYdChKzHYDu2aO5v+kNOO&#10;7wraBHHNxcwfdFLTtuMnFCXz4i5FyV0ZWiTKe/93MOz27jtw1u+KBC9nBcNJhOHsmGAsIgZXJPbG&#10;qoF9kNkcWYPCGTLtg4LhMSqLVz1hIOqnJBGIQ7FhRgpRmKpC6hFqMoPDCD/BX+sYgjWTBnE6mNOB&#10;CoUCwZpx/dW8TAWFpSP6oiglku8XhdVJfZDeLwALpIi4lzOmBhGFhOFUKT7u5Yo5ROE8gnEuQTg3&#10;xgfz4/ywIMFfgXDhgBAsSgxVMJxLGM4hDGfGBWJqDGFIFI7nBXUkL+T9fN0RRPw4Ekg927dvBrb0&#10;C0nc/QQYCvYkWtaVzCC/o47NKFTFx1wmz7drfu4HIctbxYeM1iDspBNvwlDOBcKQNyJ6PJ80MOxM&#10;8HaFWWeisEtXlS10aN8Rbh06obeBAQaammA8z/+F/FucaeeIHM4XyDi5/PtbynO+2NaG1z1iztKM&#10;CCS0BF2cyjBuMmax1DMrt7dRDRGKrYgrGytUyFjDNtZqaDUZVk3WL+Z60rq2yIHbdubvitCSTpNX&#10;Cxbt+byrHadEJOG3mpDL5fxq2+Z5tUyTqcz+/9h7CwCrrixtOyQQXItydy+qcHd31+ASXAoKKXd3&#10;wT1osADB3bWginIKiLWMzzczPS1JOu//rn3vKS6XW0no7sw/33xD95tj++xz7pHaz1lrr7W5HEvo&#10;Eng7OmE4zhF89g3qjTRvV0RZtoYMGZfO8013ElCV0VAsEUmoiiIwxhFmpQ9itIMVIgmKEZzG8jgx&#10;PE6ErHe0VseL4vpwa12SZ8kdKH0WBXDFRR1NQI534PnY2XBqiwhrC0TaWfG3uKgUNumEt1hPZ4Ry&#10;vwjuk+zniSQfd8RzXX7nIBwYSvjq31W5uVMoGXklxo3Xl/tG89gxYun088A2AuGh3j2wNYjtHH+D&#10;/I5YW0v+Tra1fGazCKIJ/q4IdRHIZRtJ+Mzq6M9juSJMAlYI31u6dVDJqfME9Nr5IMnXhdt4HQiC&#10;+UG+SOU92NCqKe+vLfL82Qa38VbHzvD3VAAv13jPkN7I79lBjYud37UtdhEgPyOwnhzUH5u9vJDE&#10;ZyjTlvsbWAtNgqFYCGWIud/96TsFif/2uz+qr/fMnI2Yv3CFAsP1YbEqoXUyIU9gT6DPEAANgVCT&#10;AKQhEGZmbnwDCN/oZ6h3JW/Zso3lM7FhQxhyCHB37t7H//m3/1BA+IfvdJbNP4ob+Y/foqSkCnnx&#10;mZjasT9muXdAmE9XPpDt+KDxBojF0MkPiQTCVJ8u2OAahIUufoibMBU3DhzGi+IigskzlJcUoeLp&#10;UxTduoWt0Qn4yNMPC2xd+AXkz5fDm1DogTRbGe1EB4Y59oQrgb3/R8CwJjiFYJgrFkMD5Yn1UMDQ&#10;w8BiqMCQ+xAO87g+14v3wsULa9jIz+NvXta+I1IXL8OtsxfwsvwFXrz4FUqff4kHReW4W0gIKq1E&#10;JZ+9L179CkUEu7zsrVi1fAMWzF2u4DAna6tKkVJR8RWqqr5RIChwIn3YxFoogRDnz9/EDcKgBEsU&#10;l77EXYKfwKFE/Eqww3VCpNbnUPrPPRZXadkr3C17gbvlr3Dh8TNsPnoKwUnpGDl3IdoNHa0SVpsF&#10;dYN9lwFoN3wypq+JQeaBUzh69xn28XzCN3+CUcvWwXPIWJi37wmrDn3g0WckJgVHIHHnp8jadxLL&#10;otIwds4KLFwbi52fnsX1RxW4+/Q5wagYtx6U4Unpl7h47RE2bz+ENRsSCIepyN9+kPBUiEL+3nN3&#10;S5B34AwmLQ+Fe++hMAvsynPqAv8REzGTcJh25CwO3S3D5jN3sTAuDz0nzoNTp/6wb9sbvj2HY+DU&#10;eVgRnYptR07hKq/1o8pXeFL1Be4Rgq89eIqr957g5qNnKCx9wXN5qYJ25JqKe15zG8v1FWutTGWd&#10;XHtJLyQu5Gzeq8TEbELgBQWKcm8uX7qFLQT55MQc7Nl7lPfhCR4S3O89q8Tle4W4fOch73sRSnjf&#10;H925h52ZWZjfbyCmunlhmYyLbOmEZCdPPm8+yOYHmnoW+azVBoYpTs58b/kHXw+GiZ7uCPf0xHw+&#10;xwPMLRFkZom2bEzb8j33sHGGgxnhUIJOGhAIJAExoayBAjOBQ91wZZpruTkb8rf188FQidAhYChQ&#10;aBoIDaVLV2MIhjN7deL16YxlA7tg7bCeiCAIxo3tp1cfxI7ppRQzuqeCtMSJfZE2bQCyZg5BDmEu&#10;f85wBXriHt6xWFzIYhkUCBz9lgQKxUooUKhZC3NmDFFuY2UlnNofqaw/cVwPxI3uhvDhnRAiFsBe&#10;vljW3QtLu3PawxdLlfyxrKcOClf3JwgOaIvgQe2xenB7rBnWESGEwbUjuiFkVHesHtYNK4d0wvJB&#10;HbC0Bgw714Dh4CAfldfR09wcVpICiPdJ7leDOgS1dwFDfSLqt9LL8L7+bBnvS5kCwzdh8E0ZgmFr&#10;PkOSx9CCsqGcmzSHW6Mm8OEz2q5JUwy2tMQUezsscROrmeTudCMkuBCoCHYEwix3fjQR+lIJdwJ5&#10;aYS+NAJXCgFPwCtLxvilcgQiHeyRzrpksIYcgqGM2JFOgEohQKVSMsqGQJtY8kRpBMUMwlQqQTND&#10;xgkmjCZye7KjHd9RW/7t5zsp4/cSvuIJRUkOMn6xg4qGXWfeXLk/d0iUbp9uyA6Qbl7Waji8TJ5j&#10;JttTOb6M95vuaK8gVcYZVuMRy5jDPOck/qZEnpMML5fG85Dh3wRi5XhyfJHArgJgd35Ecl8BNFmX&#10;5ijQy7p5jVJZdxKPIRJYjOV5xPH3iRJ4zASWE9CO5zUrCPLDwb49sKNLO6QRFJMJhEkuDqpMCn9r&#10;HI8t1tgUAm0i68lj25dgaY5EKp31xViaIcysOaKtzZUFVwGsJKM2b4ENli25zgKJhFix5sbYESZl&#10;iD+ui7W3JrxaKCgOtWip9s/k787x5N80Wyv1+6Sdld8q10G6AkhwidQf585rzmsdR1BMIdBnUDva&#10;BeJQt64EQw/Vr1CNdiIMowdBk2D4p+91YyP/XvoXfv8D/uGf/42NwX3EJqRi7oJlWLk6FBvC41Tu&#10;wkTCngCfwOCPScqIpVCDQnEfCxBq0sCwBhDztxAQNylXcnJyKtat24Cdu/ag6vkL/P4Pf1Lg+kf9&#10;ef7hhx/wL7/7PW5dvYP4Zesxza8b5jsEkvYJhY66sZCT7UnbAoYugUggLK6x9cYKjyDsXb4Glecu&#10;oJIgeOnYEZw5eACPzl9A9a3buLh5O1a27Ypldq78yiEUOhNsCDVZDq4UwcdOB4a5aoxkXlSxHBoB&#10;YG3SoE+DOQ0MTZUV1UCfgfIcXUzL2VUPfXJefMFZtwaC2tB7mgQIDaEwn41kvgshzwAINRlGKGtw&#10;qKRfzuW+ojxCYo6rgKH8YeIDS+XwD1Qu/3iJyzmFIBrBa7jCzgkf8xxWDRiEA9k5KL3zAC8rX6Kc&#10;elRcjjsEhAeFxXjytBTPigkOF28jieC/eMEqBBMKN+XvwpWLd1BS/IJQ/5XqsyZgIrr/oASXCScH&#10;9p9Q7sxPPjmGK9fu4y7BRiyHYlnURcM+UP0Nr9x6hNtcd5dAee8pAU0gqKgCF+8+xt7PziE6qwAf&#10;rViDvpOmof3QUegwajK6T5qNySvDEJazHVuOXsAn524h9+BpLIxOQ48pc+HWbwQsOvWCRbueCBox&#10;BeOWbkD05n3IO/Q5wjK2YgyhcMrC1cglKAoU3nv2isd+jit3inDx+mPckfQ1jysJT0+Rt3EvlqwI&#10;w+JVEcjfdhDX7pfgfunXuPbkJXL3n8L4JevgPWAEWrftgpaBneE/fCLG8txith/BznP3UXD0MlYm&#10;5GHw9CXoNHQy2vYbjS7DxmPQ+OmYv2oDcrbtxvmbd/Gk/DmeEtCflL1EMaFYVMR5gUJxzQsUKle9&#10;JLLmdRMYFEuhgKDMixtZwPDkyUuIiUlTcCjBJwLuApCbN+1CZHiigvr4hCwcPnYOtwvLcJ8fdTcf&#10;F6l7XlrxHMW87yf27kXYzJkY7+WDWY7uWOPogQjCW6q8e858xjQw1AedpHOaTuAzlEChWAwT3cSa&#10;wSnBMNLbB/McXdGzaUt4NW4Kbxs7+LE+T34AOlvawbaVOVo3bUGwIyDWa0QwrKd3K4tFT+dabla3&#10;ERvwRmpZrIkyjJkAo6wTy6GAoSSxNpN8iGzEa4NCsRoaupFr62eoDYknakYw9CQYDg30xqzenbGg&#10;fxesGNwN60b0VHkM48f3R+KE/kgY30+vvkiY0Jvre3HaE0kTeyN5cl8kTe6DtCn9kElQzJkxWLmC&#10;N88fpdzFAn6yrLMGDtdbCnVgKOtlnVgLBQzTJvej+iKZx4gb3RURQ9tj/YBArOrjh+U9vAmEnmq6&#10;sncAVvXl+n6Exb5tOSUM9muHYILhGkLhmsEdEDJUoLATIbcrf083rB3ZjWDY9TUYDuyA+f07YB6h&#10;cA5heGrPjhhAqGjPxtTDvDWsGzdWgRtyXxpQkkj6DSgUF3EtUpZA3ucaMBRrH9drMNeA90tcy8py&#10;yPV1uf0tcT9jSb0Ch4ZqRDXhc6KLeH9TAoYtPqiPlnUbwoxlzHhcSz4v9oRC1+bN4NWkCdpw2q1V&#10;K0yws+Oz7IhgPvuRfBcS+Dc+yZ7gZ0vwI+hlEXqyBKQIPbKc4ehA2CIsEd4E+mRZoDCPQClQmGxt&#10;pcb4zWJ5GRUjQ8rYsy4CUzqnMoqH7JdKCVimC2QReGQqx0i1E4sjgZPHVIBHSbk0Hk/GCpZyyYS3&#10;CAKSpKORPo7iLlZj+LLuLJbNFaAlaCkwFFDleecQdLO5TrZn8DgKGKVeHlssnAK78juyeVxRjivb&#10;HCqbdcl4xdpvT+Mx1DXgNcog/GS7sH1i3em8hqkEJFGirQCwAKYAsCPZgetlO4+b7+2BnYSqbUH+&#10;yCSEZfC80+U3KhCXBPu685Lrk2htyevGeiwt1PWT6N801ptoY4UkQqMAbIr8bsKnjJISy/IC1jKW&#10;sfwuqSNJyloTmFk2UWCXwJci907/e3P5Ny1T5vW/NVOuu8ChXGeWEwuvgGaim4O6zmI5lTGppT3e&#10;6uuDjR5s83numvtYopFrBcM/krYUcJG+xDL367//Jxw/eRbrw6KVK1kSWsvoJip3oaSeMQGCmgQI&#10;xaIokj6FAoWa+9gUEGrS+hhK4EliYjLCwyNx5Ohx/MM//BP++O13yn0skvOUyOS/+8f/g88Ofobg&#10;8XMw1a0dltj4IcYxkDdcEuB688H05QUhGDoHkL59Ee7gi7j2PXF6TQSe7TuIc3kFiJ03D6EfTcfe&#10;6BgUHjiMwp2fIGPgSER7BSHdow1fFk9eOJ2FLcteA0MCjwK1XxAMBez05QxlEgpFbBA1MNSSZxum&#10;s9GUz8bUEAwFCDUZQ6GoBgh/lnht+AUlX2mibM7n8MEtIEiKOzqJiqBW8vd9HBCIxLnzcXHvflQ/&#10;fYaXz1/h0dMSPKQeF5Xi6bNyXLl8G1kZm7F88VqsXrYBednbFBSWl0g/tBcqIOXYkbMqyEHclseP&#10;n8eF87dUuhtZt23bfhw+fFq5N2UEDrF8CehI9LJMr958pIJTJPBBopplnbidZUi3U1du4ZMTZ5D/&#10;ySGk79yLlO17kL73CDbxeAcu3MHpW0Vq7OKULQcwY2U4Og6dAPuOvWHfrS+8Bo5A/+mLsDQ2C7mH&#10;zuDEzSIcJ/Rl7TqKReviEJqYixMX7+I+ofDOk+e48UBGZinGpVuSzqUI9wiHhcUvVR7DhJQCzFkQ&#10;jJUhMdhLuLz9+DkeV/6GcPgc2/l7l/Gd7D9zAXwGj4RH32HwGzwOw+euwprUrcg/eBZHrz7E3lPX&#10;kLnjUwQTXmcvX4sJsxZh1qIViEnNwolzF3FPYPyJpJoRlajxqOUa1VwfgqGhtL6FKkXN3SKdtfZh&#10;KQ4ePInQ0Hi+xzsULEp/wosE+xy+96nJuYiKSkFoWAIKtuzFhRsPcJ8fAvd472U85OeV1bh14TLS&#10;V4dgbrdumMyPr6V870JtXfnHzp1/5AmCfLaVG5nPkPQxzCD8SX9CYzAUV3IaG01d8ImLAsMoH1/M&#10;5kdJZzbwTgQBpxZmcLN2UBZDFyt72JtZwqJFK5gTHCVRtbL+GUmsgmI1FCgU65RAo9ZXUANEFazS&#10;sKnKR2e6Din3up+hKSB8rddD4onF0INgOEzAsI+AYVeCYXesG9kLUWP6EAR1YFijiX306qUkcBg/&#10;XtQd8WO7I4FK4nLqpD56SBxS4xoW+JN5nZVwpLIOijKnDVQWwvTJBNAxYiHsiugRnRE6KAghff0Q&#10;3JMf3j19sJxTkVgNV/Zpo4JP1vRvq6yEhlo7RA+FQwUKO2HdcD0YcrpGgWFnPRh2JBi2x7wBXTBn&#10;QFdM7t4e/f080NbBGu5mrRQYNiMYyvVs8B6Bj9Ma8VqbtPJpku0sJzAnlkO1DwGwCaGsESVwqKCQ&#10;6wX2pMzPkdRXcw56SZBJ43q6NEiGUhZnbmvJZ0jAsCWPZ0aZN2gIOwKhU5PGcG/4Ido2a4L+5maY&#10;RdhYykZ9LZ/vGD7rSWyHkglnAnlidRPAkmmGfp2hBJgEsgTABAwF5hTAUbJe4DCTcJIpZQk2IrWf&#10;rNfqFvjTH8NYCuCMRYgRkBJLX7y9tZpK0IscW4AwXyCVU6lbyos1yzBtikTQZnMqyjKa1qRd4VRT&#10;jsCffruhtAElDCXnnCUp5KhMA6XZEixFhDy5Jkr8DTp45jx/k5RTbS3rkPOW6ybb5Xzl98hUO/dM&#10;gqlsU6DKegRyNWnXTvtNIvntMs0gQGqwrdWnXRNNct0MJdAsllbps6n6j8rxOJ/L61zg7oZN4snj&#10;NTIlDQpFCgwFtsSd/AfOSHRyZfWX2MLGcOXq9QiNiENqRr7KQShwKMEnpoBQ088BQy1FjaEkXc3m&#10;zeJW1vUvFDi8eu0G/uM/fo/vSKsyyomco7iS//Dd93j+/Etsy9iEeb1GYpqdP4Jt/ZDiGoRc1zZ8&#10;QHx5kXxI/ARDKsrKHfFugcjuPhCHZy7CwYUrkDhyPKb7BGCSixeCu/XGjrmLcCp4HdJ69EecO6HQ&#10;zV8HgnYkc3ElS87CN8BQB3Amwc6EfikwzBXprYM6MNTBoc466MqHRx5S7q+3Hhq7kWuDwncXrw0b&#10;aklZkylfcnowFBgVq2SOuzeSXT2xntdxtq0j5rXriOwlK3CXHyBfVrxAJfWQoPC0pFxB4s6dB7B8&#10;6ToFhhuzt+POtUd4Uf41qkq+wCUCYFb6JqwJjsCSRWsQvDIM8XEZ2LXzMD47fkHB4eGDp7BrxyF+&#10;bOzCZ59dVLkP7xF81MgonFcBKRJQoYBM1gk0FuPOwzLCUgXuSWqbkmrcr3iFB1Vf4lbJC9wr/xK3&#10;n73AWUJp/q4jWBGaiPFzlmLAxFnoN3kWJkvev7RcFBz+HCdvPcXt8q/w5OU/4NHz3+Ay4enAqcs4&#10;/PlV3HxEmGI9NyWogzB6med0iYAq53LnPgH5cSVKyr7CZ6euIjgkGmMnzEY4we78lQcoqvgGRc9/&#10;hftlr3Dm3hNsO3EWsZt34uOIeAybtRjDZyzFrFXRCEvZjBOX7uIhz+FOUTUusP6jZ65hz+FT2Hv4&#10;JD47dwX3xTpbUqGml2/cw5Wb92t06fpdXL0l1tWHb0hGJpGIcC3oRCQWQoFwgT+xGIolsbSU4Hvn&#10;Kc5+fg0nef3lPqwPjUN69hacvXIHhSVVKOKxn5c/R9nDJziQtwmL+w/ATA8PLOAzssHJA3F2rvxj&#10;SuCz4xe+g3zl84td/THmtBYwFChMd3NHsriRqSQvD0QrMHRGBzb61gQtc07tW1rA3cYJrtb2cLKw&#10;ho2ZOaxatIZlMzNYNed809YKFLXoY8k11+SD+sq9LGCowaHO3SzSBawolzMBQCDRWNKfUINCTT/W&#10;x7CRARiKK3lYkA9m9tJZDFcO6Y71I3vrwFDBoKivXgKFvZFE8Euc2FOBYcKEHgRDAt3Yrogd3Rkx&#10;ozopxY3pQljshiRuT5nUC+lT+yqlTub+sh8hUtzEsaO6IGZkZ8JgJ4QNbov1A9pgTR9fBPfyVlC4&#10;urcPVvXxx6refljZm+v7+hMAg7B2UHusG9wRawcTAA20jkC4nkC4YXhnqgvWj+DvEclwecO6YTXB&#10;cOWgTlimXMmEQ4KhuJIndGmLPt6uCLS3gmvLlqqPYVN1DQlv79V7E8h+Cgz5HEi5D8SlzGtel/Uo&#10;iGvQWAWfiLVQ6hAo1ODx58gUGDagGtd722IoKZFaCBTyWJKuRqDQrGFDtKZsGjWEc+OG8GncAF3N&#10;W2E04WIxG/Y1HhJQ5ab6FibaOygwFOjIdCKgiAh6AioKBPUSq59YDVMpsdSJhSmLf6fFJSwuZ9mW&#10;qQccAUOxeKXpwVDtK/UJ4OgBROBQWeL0wPN62Uh6MFQWMUqOlyNdjfQgp9KmcKqghnUZg6ECoVqk&#10;gEbaOk16uJFtGmTVSN/+viF9WyttrnjZNOWIR5DK4nlIX7x0ayukWVmyXjkvShJB6/eTY4mFU6J8&#10;lYuWy+o3cfr6XHQ5ArO4nyEIGsOgkgP3I7SqemXoXWm/32CA1/OyXitTczxeR7G0CkwKEAqAi8Sq&#10;mss2OU9kAIOG0uoQKTAUK6FAl6SB+d0fvsWte48Ql5iG5avWqmTWKel5Kkm19DEUV7IpINT0c8Bw&#10;48adb2nTpu3UVmRmZiMuLkEFoZSVVeJbUiFPTZ2fBMh8R0D8j//8PR7ceYyk1VH4KLAX5joEItKl&#10;HbLc22MTAbDARTc6QjqV4hiAOHsvJLgGIK1NF2R27YcI/45Y7OCFuTauWOLEP2qebRDTthsSO/TA&#10;emcfRHB9lriRbQlXBMN0K34N/DcAw9okD8iPSbMiZtryAXXUwaHINOD9Zcp3cucL7q4HQ36NUjn8&#10;w5VHON3o4omNHoR1D2/E8PiLLR0w2coRSwnku6OTUHjlJl5UvcSLV1/i+SvCVHEZtm37BKHr+Rzk&#10;7ca9a4/xkkD0vPRLXL1wB9kZm7Fw/kp8TEWGJyEtJR9RkSlqCL3tW/YpGLlDyJLpgQOf4dKlO3hA&#10;CNMCVcQSJlbCK+ISFesXwVDB4e0i3L6rS9QscHj3aSVuP63AbXEzU/efPlcRuueuPlAWvOwtnyB3&#10;+wHk7/0UW4+cxqeXb+HS03LcJIg9rPyGUPkl7hS/xANC0mNC5UPC5W3W+7D4OR6wvpv3inCF5yER&#10;wBcJqlcInAKod+6VEKy+xJMnz1Gw6RPMnrsCYREpOHfxDorLvsTTsi8UuN4vrSa0EsDKnuPs3ULs&#10;PXmR53Ic6dsIxLuPsc5CluNveFKOosovUczzKeH0CYFXgVkZz/NpmUoELhCoSQHgnUc1MChRw5pk&#10;+c694td9O3k9xKV/itAr0eIisdLKupcvf6sk6WwEDDeEJ2CHDK33uBSllbzfz7/Ay9Iq3DjxOeIX&#10;LcdM3wAsJtRtcPfhR4QvGysPPq/ubKzYePGPVZpemXZOfLdrB8OadDXuOldyjJ8/FvADqAsbfCuC&#10;Vos6H8CiUUs4W9gSCm3gaG4N29YWsGlJIGxupqaWnCrrYcOmyqojlsI3IVA3r/U11NLc/Jg06NP2&#10;Ff1sMGzdHMMVGHZSFsNVBMPQ0X0RM05nJUya1M9AfRUUJlNJhD2RgsOJ3ZEwnqA3piuiR3ZE5PD2&#10;iBjWXk1DB/NvKKcaNIYPbYvQQW2Vm1hAMHRgEDYMCMS6/m2wtp8/1gj8EQhFYjGU9WsMJH0NBQrX&#10;D+moEluvHyoR1K8VOqwzQgmEoSO6Imwkl0f1xIaRPajuWDtcB4bBBMgVhENJVzN/QFfM6NsBYzsG&#10;oJeHM/xtzOHSooUCw8Z1dNfwXcFQgZ+4iFlWwFABIuc1V7IqJ9veUabAUNRYrJGs01Dy7CgwFHFe&#10;wFAHifVhTTh0a9oYgS2aob+dNaZ6uWOltwc2cBrFD54EVxckElSSJXiDU+UupjIIYAJa8mGu+hQS&#10;CpT7lVLuRjsrBWh5vp7I8nJTrkblKtbqIAymsk6RQIwAm6wTy5dy9xKEkgmXAnvKokXYkL6AOnev&#10;7jgyrXH/sk4lwqhKsOwmBgu2hZQCEtYpdcsxNAudwFIN7NSifEJUHqeatLIabAl4aRBmsp2tRa+N&#10;LjpYUsmfeX3eAEN9WQVxdj8BhlKeZWSqnZummt+jB0JRnnACl6Xt1tp4AcICMohIg0PDNl6uRYHs&#10;K3Xxugocyr2SZ0CmGtDLemMg1KSds0jXx1CDLurv/vlfceyzM1i1ZgOCQ0KV+1iAUJv+LcCwoGDH&#10;29q4jdvzFRQmJCTh2LET+O3f/QP+TBAUMJRzE4D943ff4R//8V9w8tOTWDV1ASZ6dMAS1/ZI8OxE&#10;KGnLm+KLAmdvfpH48CtGcp+1YWMRgFg7NhAO3oh05JetmRMWN7PFKnMXRLsHIt6zrbISxrj4I5L7&#10;JTh6Id/FB7lWvAHWjkg1tzICQwErXvT/YjA0WZZSXzpyPlJOWQ8F/vgAEcw2uXtik0QIs0yqpQ3L&#10;uShplkND6+Ffo3wnTyVxK0sUsw4MWTfPpYDQWODmjWx3bySy7BpbF8w2t8cc9wCEjZ2KQ3mb8Ozh&#10;E9WftOrlF3hWXoVr1+7h0vk7KLxfhqriV3he8iXuXn9MUNyF1SvDEBIcgU0Fu3Hl0l0FgZ8eOq0C&#10;HJITsnHi2HmUl36BspJXeERwkVQqAjL3HpQoKBSrobiOr4hL+W4RrhHGJPJWwFASbgsc3iac3XpQ&#10;ihvcRyT59x48LCcUPVNWvVuEnauEuluPShV4iXXxQcUrZWG8Q/C7Sai8ShAVOBNXsQJLnof0aRR3&#10;rSRzvn6nEJcIhBdEPC8BQ0kJc+PWUxQWVqG8/GtcvfoQW7cfwgGC6B2eVxnhrrzyKzwisD4okhFd&#10;qgmwZbgv4xcTPO9In8X75eqYD7n93iOe633pu8kyPFfZ795j/p5Hz3C/sBR3HhYTih8pIBRLoWY5&#10;vKqHQJkagqEsPyosV5bCzz+/qoBQCz5JSytASEgU3/t8nDlzTYGjWBPFzS/b8jftVi7q8uqveK/5&#10;EVBejVtnLiE3LAaLBgzDQr8ANnp+SJAoZIJhnrMnn3t+ZPAZTeMfW+k0Ln2D0vks1waGuuATAiEb&#10;zTg2WBKVHOPnh8UePuhD2LOt8z5hq44agsy6aWvYtrSAXSsLWBMMBQbNG7dUat24OVrWlz6HOqjT&#10;QWH9mj6FYkEUacPgiUVQ+icaw+Cb+jEQfFuN3nsfTfVg6E0wHNHWF7P7dMHCAQSn4b0QMW4AEiYN&#10;JgAOpPrr1Y/qS+nAUIPDxEk9qe5ImthTWQfjx3ZVACiAqEGizoKoWx8xrB3ChrRF+BBO9WAo/QgF&#10;AHUKUBJYFHeylFk3qB3WstzagTLfVgGhJmMwDBveFeEEwvCR3RA+qjvCR/dEGCVwuG5Ed6xhGQHD&#10;lYTCJUO7Yf7ALvioV3uM4jXo5moPP6vWRmBY993BkB8KEoGswaFYBmU/5UYWq6GU01sV38WVbEoS&#10;FNOAdb2VrobPRdP3P0QzqjmfrxYs06Leh1z3PiHxA7g1a4R2Zi0wQMDQwxUrvN34jvCZphLdnSH9&#10;0AT04q3MkWBtjmQJtiDEKCuRBmyuAmvSB00CLmyRSljc2iEI2zoEqryFCaofmsCbvQI4ZVV0kL5v&#10;NsrqJ/30JBhFrIbiUpXt0l9O4DLbk+8d65M+ceLCfEs8rs5aSbgUFyz3zyKECAwJgAiQCKwIbKrz&#10;ZrmfC4YaSGnS1su+GhRqUm2jCZlsT225P5VtL5ZBkR4GeV61gWH2j4BhjtTzrmAo8/pzFBDM58ex&#10;BoaimvPXTzUwlGnNsRUIvoZCkVh2BcSNoVCk7SdSYCjRyBLcIeD15a9+q9LULOAXfMj6CGUplLGQ&#10;BQpFf1NXcoEkttbmt7DxyERoaDjrSMHly1fxb//2H/ju+x/UKCziQpbz+/0fv8XXX/8GW3M2Y/aA&#10;sRjr4IcVLu0QTyjMIAjmOkpjQhBy8uZD7M+HMxApLgGItHKhXBFl64kwC06tPBFv640EWy9EEBQj&#10;Wzsi3sYdiQTCZHsPpLN8agsr5Elya2sHE2BYO6iZ0i8JhmINNARDcevKdLOHF3YHBGKXfxvV1y/N&#10;2lb3OxQcvu1W/mtUA4ZszHXpbV6DYZ6DTCXVjRfS3Tyx3tIBSywcsIgAv6hjD2QuX4175y/heUUV&#10;geElikor1LB5JUUv8PRROR4T3kqfVOHS2ZuIiUjGyqXrlNXwDiHq5fNfo6riazx+WIZD+z9D+IZ4&#10;7Nx2AIVcFjgsLxPLW6WybIkLVMBQXMkShHKdgHadkHeDECVu5Ft3nuHWLc4TzK7ffEJYekr4e6q2&#10;37j+CLcJoOImlYAWGXXlEeHvQVGliuS9/UQAsRSX7jxWMHiexxH38KWbhL7rD3GZU4EigdJrNwlY&#10;Nwhf+hQ65288xAUVGEM4pCQtjAwV+PRpNQqfPCesFqnl4mcvFOA+eEg4vfeEoMfpgyLcfkjI5PIV&#10;gqbkB7zLfe7x/G7f5/ItsZA+wKWrd3jsQty8J0MH6vpWSl9CXWLwRzVWwxqXslgPDWDQEAyfFFWp&#10;6yBWwNzc7Wr0EwFAsc5K/sKlS9eqQJTMTElLtRXxCZkKFs9duIXK6l+hQqCw6hWe8ph70nOxaMgo&#10;TPNrjzX+QYj19OWHmQcbJA/+geW7zOczi89Shpsr32WxSog72blWMEzie5BMOExguTj+EYznfuJK&#10;Xubhi4FmFnBkgytWuCYEL4E6C0KgVUszWFKtGzfTgZ4e9ppJsADBsDEb74YEw8YySkr9xir6uAW3&#10;N/2wMcsLQHJeRk1hORWYQhBoxEa+MSUwKVNZVlbCuh+i4fs68JPk2rUFnzSmmnBbc55ry/ffg685&#10;wbCdH+b064olg7sjRNzIEwYgaepQJE82BMPXQJgyRZsXt7IODJMJieIyTtRbDsVCaChxLQsYRo3o&#10;QFjsgKjhhMZhHfWWw3YKAgUMBRRlXcTQDoTH9sq6uIHT9SyzfjCXuT5UXMUChUMEDDtzSumn4SO6&#10;qgTYkYTCiNE9EDm6F+Gwl7Icrh/RQ0UpK3cywXDpsO6YRzCc1rM9hgd5owtBxsfKDK6txJVMsOJ1&#10;bShBJzLyiUCYpp8AQ8lXKP0JxW2sAaBI1qlchgZwKOlqTAHfz9WPgWETnrdIoqulv2HTD+oSFOvw&#10;t9WDr1kz9LBpjZEEtxkezlju6YT1ns6I8uKHj4cTEgjJ0batsaFFY4S1aooo85ZItLXke6Jz4Ur6&#10;l2TCYILkJLS30o3j6+qA7d06qFFPJPn1BqtWKt9hkpTlccSqmMTyyVS0uRkiWjVHWPMmnDZDjEVr&#10;gqi16ieY48O/6ZQEO4SZt0AK18l6Q0lfNwWDepemmhdoMYAQARgFhoRPQzCU9QpuOP8GROmlgZQm&#10;bb2UNQWGmn6qTdVZDHWeQZ21kOdjLxZDgUMBRdanL6uOK9Bn+xoMpY9hzW8T2enAUADR1O9QMgDD&#10;GvH4pqBQZGg1lKlAoQaGNdZTnnuWWHk5r4GhuPBNQaFIO2eRAsNvvwP+IBEoUNaGZgAA//RJREFU&#10;/FdR+QqJSelYuiwYa9eFEwTTkJqWjaRkAiLnE6SfoT4VjUhgUJa1JNeyLFCochem5yOTACfKyd+m&#10;Gxd54zZs2rwDG2UIPJWiZhvyclkmK4/HTVFguHXzNryofonvvv0B35MGvyMVitVQ/v3pD9/iyeNi&#10;RKxaj1FtumKKvTfWObdBsnsbvgzeBEKCCYEj08mfXzz+iLfzx9rWblhn6YZQaw+EWrjw5XFFbGtn&#10;gpI7Mu29kEEQTLNhw0KASbenbJwIhnxYCTBZ1nzQbOUBcnlLuerBeFs5AnxGMlVOJDfYlPL5cBrL&#10;VDl5KEwpnw3nNk8f7A9qj4PtOmKnjz8K2HDms6EV6UzlurLygGuQqq1TLweBTxpmDSALCHUFrgRA&#10;g6CVGjnp3MnGwJjHfTVJHaJUnluknTPWExaXufmykRmO/YnpKLx2S7mUSysIRIXP8PRxCe4TZO7c&#10;fYRHj5/h7JlrWL82RrmYL1+8R/D7EhUEvzJJr1JYhqOfnsYGbs/N3oYH956hiDApQChSFrpbj/Ug&#10;JG5bApNafqIfku0JYVBAqlAlx5ZlsdzJdtlH9tck1kYtkEXVR125/RiXCVjGEhj8KUm5K0brpH6V&#10;rPshr8HjMjwoLFfjREuAjDouz13tS8CVqZyH7HODEH1V3OOyjvUaBo6IdL9NJykjEve6bBNgVv0v&#10;9evlOLIsFk45D6lfrI5lpa/w6EEpDhLEoyNTkJ25Bdeu3FfjJm/ZtFdFIK9Yth7LCIiLl61FcnoB&#10;zp69jqcE9IqKL/Dy5a9QUlyKQ1t3YvXYyZjuFYRFkkrK0x+Z7l7I5HMm429r6ZJktBOBvgz9vFoW&#10;MOTHj6FSnXWSyGSBw0T+sRNAjHD1wCoC51Sua9uwIVoRtsRVK3kLG3/YAK2aNIdFs+Ywb9KE0CeN&#10;dwP9qBT68YwpSW3SgHDQvBHhsUlLTpvqXI7cJpJoWGn8pU6R6rNG1dNPRR/W0esDXRlDGUNhc5Zp&#10;rgfDVgRDf4uWGNPBH/MHdsOq4YSnsX0RRRBMmDoYyVMHIHkKoVCvFEkjo1f61H5vKGOabp2uD6HO&#10;chg7uouCQgFCzYooYBg1gkA4opNSOAExbBjhkAolEJqStt1Qsp+ksQlX9XRG5MiuSiqlzpieiKai&#10;RkvanZ7KariBWjeyB9YM5+8kRK4Y2oUfDl0xu19HjO/kh/6+LmjvaAVfq9ZwatFC9cVrJrDNe1Bf&#10;rqvcCxPS3Uudi/h1LkFdMEijuoQ/lqkvEC8BInpg1G3XlW3AY6j7ZizeK2N9wHtch9s+UNKDIdXg&#10;A+250gOhkliRdRHoTevWRUs+e2ZUS37AWNV5D91szTGvUxDW9+6M1EE9kTeEYN8tEEtsCGte9sjo&#10;5I/8bu2Q2zEAYdZm2EB4U+lbHGyUhS7B1lqlXYn3cESokxVWWhIePeyxvX835HYJQqSnPTZwfbg7&#10;y/g5I9ZNIlrtEUnwDrdogXiCZKqbg8oHuI7wubpxPaw1a6LK7e3fHUdG8OOE9yTEqjmiXHgsdweE&#10;2ZohzKYVYhwsVQoWicANb90CcVbmuohoV7Znzmyj9JY1gT8BGAWEbId+rky1pyJTZXUQp8Hcj6um&#10;bRUDDZdrwE5NX7fpxtL21bWf+jrU/gbl9Mf4r5Awg7T5xnoLQI0kYKkLPiF8fSsQRgB78PApoqIT&#10;sHjJSqxbH6FgMCU1S03j4mVMZNNgqEnWadbCtAzTYLhx03YVhZyXuwkFkqaG87m5G3mcdERFxWD/&#10;vgP47a//Dj+IiZD/JOG2jMoikPgv//RvuHD6EpZ+NA8jPIIwy86Hf/gDkU4wzHbxRY6LN7So5Bgr&#10;TwS3cESwuTsKug/Ftr4jEe3qj5CWfPDNHJFi6cqHxpMXwxNZdh6ERDZEVJYtv2xs+KUh1kLOGwOh&#10;pjySvCmpB8pYJm6cSHuAjGUMhSJT5UQazBkq05ZfLzyXLR5e2OHthy1scOWhMAmGPD95YDVLpfbF&#10;9JeAobEMwVCTNPrJnMa7eBHqfbDCvwMixkzGUT4Lj27eRVVlNaqqXuBZURnu3ntEKClE4ZMSwsUV&#10;bFgfi4jQRNy+8QQVejCsLH2JJwSXwwdOYM2qcKSnFij3sqS1UalsBA4JVlrCa4EwZTHUg5IWkGIM&#10;Tm+I240lMKZJF8zyJtz9NTKuT0BWW69tk3WvAff1OWplNBg0lPwWgT6J1BYglHlZf+nqPTUv22VZ&#10;W69AsPIrlJR/oYJ3RHJdS5+9xMXzt9S1lr6dAolyzbVo8Z3bDyIjfRO27jiAYycvqj6e6l6xntKn&#10;5bh44hSSlgdjfqceWODmjw3ugSoZuiRQVxZn6Y7A51WkwaChfg4YivVQFOXqjrW+AZjn5Y1eZq1h&#10;90EdlR/wA6pBvXoK8lo3aoJWhMLmHwpAaA24HiwIfTIOr4BhM7EWNmqOpvWboCGBor5WRkGhjNWr&#10;g0JT+jGoeBsM66GlHgzNCAj+rVtidHs/zOtHWBrWA+sEpsb3RdxkNsxTdGCYQkBMnTaQksTWMhJJ&#10;fwWChsr8SMRtU/oiWaKWx+vgUCyFmtWwBg5HdkLUKIE5gTqBRIG8DiYBUCTbjCX7Ro7srOqJGtUF&#10;0YRQUeyY3ogZ26sGDJXFkLAYxnXy20JGdEfwMEl03RULB3fBTNW/0Bf9vV3RwcmGYGgB55YtYd6w&#10;sRo1pKG6pu9TRu5kveQ+6eCQ95b3TSx3jVX6GIKhpChSZQQMZV0jtV3UsK6Ur8/tUq/+vhmK98pY&#10;Ghi+R/0sMOR5N633gXIht+Tz17JuPfXx4li/Loa4s/3q0w1powZi90dj8cnUkSgY2gMRbdmmDemO&#10;4zPH4dy8qTg1dQzyOrZBoqsD20JJYWODKPNWymr3Sf+eODp+OAp6d0SkH4GhTwd8Nn2cGq/4k7GD&#10;sGNoL2wf0RuHpgzHp+OGYO/Ankh0t0dI68bIl+HeBvXCkWH9sb17e37Qm2Nly4aIIkjKUGyf85xy&#10;ugQgkstp7byQFOCGSFdrhNqbI9LREnGudkjz4vvp7kRAtESUWUs1+oZyZ1IKDCkVoCEiPP1cmWpP&#10;RW+AmF6mytWmmnZV326bqs+UDPetqcNof+0Y/xUSFjHFEaZg0FA1YCiuWoHDf/nX3+HU6fPKUihg&#10;uCE0SgGhWAsFCmPjkhEvKWtMgKGhG1lBoSS2zigwCYabt+yEjHSigaFYDmWamib1JOPsmXPKjazO&#10;jfqjHgy/5fTrr3+Lvdv2Yuag0Rjj7I/FzoF8+IKQ6RqAbGcvZDp6IJWQl+zog1BLdyxsbINg5wCc&#10;XxSCq8s3IDagE+Z/aIZ1BMMYC2dk2BIMHbx40wiH9gQgR3cCkgCjuI7l4dC7jk2BoYmLLjJ+ONQD&#10;8iNw+JZY1lQdtUkDPEMJGGbayBcY6zNYXxsYavMaFKoyvxAY5rt7K6tQqqsvotz8sNTJB7O9+fU6&#10;dTaObdmBEoLg1198hWrC4UN+qBQWFuMpIfH8uauIikxEZBjB8PoTVJZ8iVeVv0LZ0yqcP3UZWan5&#10;WLlsPfJzdyjXsgCMuDnPnLuu4E9GRHnwWMbq1YGcgI8AoQaGb4CgkTTYMtYvBYaG0gDQULJeO77h&#10;uWjzatmENAAWMFRWQS5LUI4AoLKG8lpokmUZQUaShJ+/dFsFjmzbeRBnTl9VFkPNaihgKFZaAUW5&#10;5uLCF2vtvbs6K61cc8lr+MXL36K69AUeXL6Nnfy7smzgUMz1aoMQr7ZI9GmPzF8IDKMJhht822B5&#10;QCCG81l3l35pejCsX6eusgjJWLXN60ojXZcNt2aBYoOugE9UV+WjayxWpIaECcLDm5bCesoqaAoI&#10;Nf0YVLwNhoQEmfIcWxEMfVs3x2hxJffpiGVDumLtyB4IH9cHsRP7EQx1lkKBwrSPBiND0svMkLGL&#10;B+hB8LWyZwxEzkxuNwmHOr22HnYmxHWtgUMdIIr18G0AFGnWRUMJDMZIv0WpVyKcx+klybjHGsDh&#10;mD78OOytftN6TkNGdsea4d2xalg3fDy4M2b0aU8w9kY/QoaAoZ+NJVxbt4JFY+nfqQfD92X0GgJc&#10;zT0zkv6e6u4vwVD6jxIMxTKou9+sh+s0eKt5BpR+OTBsUpdQqCyFDWHGZ0zuuzXhUMZFHunlisVd&#10;ghDRSyyGPfDJ9NHYMXkI8kb2wv6PRuLY7PE4s2AqLi2cju19uiJJRilxI4Tx+oS2bKL6EJ6cOBKX&#10;FnyEAxOGYMuwntg7fjBOzZmo9js1bxIOETb3ThiMz+ZOxLn5UxTsbenRHim+rjg0cgDOTR+PGx/P&#10;wJlpY5Dm746VZo0RRvg7OHoAzs+epMZJzuzaBgdZ/2fTx6h1h7ht16DuODJ6MM5MHoNzE0ZhZ2d+&#10;QPA3JUneRL2b2NB9KTIFgLXJZNtJGYLYXwJkNe3q/+VgWLvkPGrXG2D4/fc/oPrFVwraVq/ZoOAw&#10;MipeQaEGhjGxSbWC4VtQKImtMzeaBMMtW3fpopAFEjkVMMzJLiCEJiMvr4Aw8Bh/0vd7lKCYP1Bq&#10;yL4/fY+SZ5XIikvHR136Y5pzG6x1a4cklyBkEASTLB0Rb26PKAsHbLB0wfLWzpgt1sFu/VGYsRFP&#10;CaqJvQdjSkMzbnPA+taOSLB2Q5qtO0GKQGgv4OKhYLAGDPUw818KhpSxFVLJRL0iDeoMJa7kPDaW&#10;OQTDLGX91IGiKTDUpH6PfrtYF38xMHT1QhbrSSfIp7i1QaRHEFZ5tcfi9j2RumAZjm3dieL7D/HF&#10;ixcoKSlFUVExigmGN67fRVZmAWIiU3D25BUUSvTuk+e4du42NmZuwerl6xGyOhJHDn+uwPDUZ5dU&#10;H7esrC349NPPcVcPOgIq4qYV4NMA6Kfg0BjWDMHslwBDGaVFxnkWCJS6NUugbNOOK65ece/KsuHx&#10;1fZapP3WG3d0v0t+s6x7/LRSgaJmOZT1YmGV0WNkOTNnK1auDseGsHjlOhYgvHDuJk6euIjM9E1I&#10;jM/Cjm0HcPP6I5V8XPp9PiuuVu54cYOXlLzEi4ov8fTWI5zYtBPRk2dioX8HBHu0QbQaftKHHwsy&#10;gs4vAIbOrgj18kNwmyBM8vBEQPMWaFanDhtxcSfXYUNNOGTD3+R9SSxdV289YmNeh1KgIZZAgiHX&#10;KWsT4UGshzoolO0/DYWiH4MKYzBsSUht9X6912BoRkho61MDhmJRCxOwmtBXgaFYCxUUzhiKrJlD&#10;kTN7qILDbKVBNcqbPQT5c7jdAA7FrZxAWEsY102lrtEBolj1BOi6KTgUK59AngaIxtIsgsYyBkJd&#10;PkWKABgnYEsJHCowJCyG8zetH9NLgeHq4d2wkmC4YFAnfNSrLX+/J/p4OqOjky3a2FvDXUY+adIM&#10;LeobgqHcK909MZS49NW2OlzmfZN73EDyHxLGmuitvzpg1OBN6tQBnYJK2c/4/olUvW/K2JWsA0sd&#10;GDZ6Awp1YCguZJWiRro1cF9zPoOujRqhs7Ulxvt5YnGHNgju4I+V/ny+B3XG1smDsGPaUBSM6Yuw&#10;Dh5I6hGII9NGIbcbP64drZBKOJQgE0kqncuPiVMEPdmeM6AzcgZ1wdZRfZDL+Y2ExAPTRmI/tXPi&#10;IOyeNBg7RvXFoQlDsW9kf+wd1gdHJg7F3hF9cGjsIBybNByZHf2w0qoZ1rpaYNuQHvh0yghsHtJd&#10;7Xd46ggcmzEaZwmcu0f1w9b+XXFi6iicnjYOZ6eOw9ERAxEvYzdLtDOhUPq+aUAoMCIyBYC1yVS7&#10;KTIEsb8EyGra1f8BYGh47Nfn8OMyciV/j4ePihCfkIo1IaHKUigWQulfmJyS+dpiWIsrWfoUalAo&#10;wSYy/F1GlmkwFFeygOGWzTsUGAoUJielqYjkffsO4IsvvsIPAqsChZwKGErktCS1vnD+KkLmr8BE&#10;n46YYeuDDS6BaoSTDAcPJFs5IcHWGVF2rlhh7oj5FgRDwkfatJmo/PQEXhw9gYKZ8zCB8DjX0gnL&#10;WGaDuRNiOE2xIkQJFIrFkNCXZUOg0ruRa7MY5trrbvzPuxlvlxOZKisyVdb4odNkDHgiBYZ6+BM3&#10;sURZCSDWBoayrFkKBQo3smH+xVzJrCtbglEketwlAGkebRHpHoTVvh2xsns/hE2dgSNbtqH8SSGq&#10;ystRVlqGirJKlBSX48D+I0hKyFQWqr07D2P3jkNIS8jBuhVhCF62TlkLpX+hDJuXlJCtciFKvkMp&#10;f/nyXZV4WVKpSB4+DYo0KWAiLJmSBl/G+qXBUOtDqMn4uJpkm5TVQFKtl6mR5Ldov1vmxXJ44fId&#10;FWEsQ9nJcIKSf1CCSeQ6VVZ+rZJZy6glixevQUREkko8Ltc2NTlPRYanJOUibEM8YqJScejASQXl&#10;xU+fqwTYYo1UVsfiKhQ/KMbpnQeQOGcRFgZ2xmInL953fzYWHmp0nGwZQeeXAENuC3P3RkhAEGb6&#10;+KKzhQUs2GhLv676hAUFBGzQBcgaslGusRIpS5Oun6ACDG29SEGjbruCgTf0vtGyTj8GFcZgqKxH&#10;hNUWPMeWEpVs1gwj2npjbl8ji6EEnBAKU6YORPr0IcicOUwNfZc3d7huGDwCoKHy5wzDxnnD34BD&#10;6XMoOQvFcihBKQKJYkFUkMh5ATsBRIE8zYJoSjqAfFO1gaGMzhI3XgPD3ogmFEZwGjqmJ9aOkj6G&#10;3RE8VFzJXTB/QCdM7RGEEUEe6O3hiI7Otgh0sIUH76N1sxZo+QYYvnldNWn3QPX1VCKoERAVGKr+&#10;hBoYUjKvQFEgUbvn7waGOijUSSsrMNqIUlZCAykw/PBDmPHDRFzIDvzoCDQzw2B3V8zt0g4RQ/oi&#10;flBPfti4YU2QK3LG9MY2gmHCgPZY4GqG9UEuyuKX3skf661b8WNbxka2R5S9JVLaeOLYlFE4OmMM&#10;sgd2RgbBsmBEL6z2tkOIrwM2juyFfdMJh7NGY9Oo3ojv7I1Ng7vjk3EDcZBQKC7m+A7eSOvRBrtH&#10;90N6Fz8ss2mGVc5myCdc7h0/CJuG9cC+KcOQ3isIEYEuyCd8buN+su+BScOQ2M4LGR39cXAY9/d1&#10;R4yNuYqAlhQ1GhgW8H3Np0wBYG0y1UaKfm57Wptq2tX/1y2G0nfvd//5B5y/cBWhYdHKhaz1K5Sp&#10;KVeyAKEmWa4JODEAw8zsTQoKs3K3KDDM04OhSMBQsxam8RjRUXGsKxlnzpzDP/7zvygoFBj8/Z9/&#10;wB85L+7kly+/wZ4d+zB75GSMd/TFTAsXbHDwVW7jDEdPPmwEGb82yO3UDbHtu2J9p55YN2AodkZF&#10;o+LyFby6cQN7o2IwvU17zHTxwgoXX0S4+CPWxh0ptq78gmGjRKhU1kICpkxNAWGN7LSb/uaFN3wQ&#10;NBluN9S7lDV+6DRJX0JjCQzKy6PcxLLMqawTYNSgUYNDbV7bJjK0GIpkXhJV/1wwFAAUy6vxOgWG&#10;Drx2rD+f0J7nKIFCvohz8EGUdwcs8w7CAt671CXLcevUSVQ/K8aLigq8qKzCy+qXuHTxOp+Z7cp9&#10;Gbo+DiuXb8D82UuxbGEwkuMzlRWruupX+PzUFQWEy5asxepV4QpeznPbi+e/Vq5OCUi5r+8zp0Gh&#10;AJPIEAi1ZWMYM9XHUJMhyP2lMlWvsQzLyrLmZpZ5tb9MjaT1HZTfLL9NoPDk51fUEILHjp1TEChR&#10;3EVFz1Fe/qXKQyj9NPPzd2LNmkhER6di7+4jykoo9yA2Ok3dBwk4ketdkLdTpRASOHxIuCwuJVxW&#10;fYmy4kpcP3keuWs2YGm3PvjYxRtrnTyR7OGLND5b2Xy2dCIQKiisDQxlSChXgqEhFBISVcJrV5Ng&#10;GMtnO4IfNWv9AjDPPwD97Ozh2KBRDRg2eJ9gQSBsLGJDLQ24obVQwYQkP9akXy8QINBoCH8fvFeH&#10;ejcwrE+QECAUa6WoMetuJa7FD+rq+xjWgU/r5hga4IGZPdth2WD+bRvdC5ETXvcxFDeygGGWjF4i&#10;Q9jNG6GshrmUWAk1FRAYN80fwSkBkmCYNX2A6nsoLmWRBKQIICo4FAuiuJmpuHE9CHgCh5oF0TQE&#10;mpLsp4NCXV0JklNxfD/Ov4bDKHEjj+mlgk8EemVYPAk+WW4AhsMIRr3cHZQrOcjRDp6WlnowbIBG&#10;hCvVx1B/TY2l3QO5l3LPRAKGEojSuEFjlWNQQFCGrhN3skQQi4WvgbIcSh/DD1FfHYN1EEBF6h7y&#10;3hlLgSEhr66U1d9rCYxpSLiU56sp62umiXU2r8cPAIFD1mnLqXfTpujlYIdp7QMRMrA3MiaOQtaY&#10;wQoMV/gRqHh9Cibyvkvi8I7uSOrXDnsnDUV6Z3+stWqBWAcrxNtZIdTaDBGuNtg+uCeOz56AQzPH&#10;4ODssdgxaTBWeVljoWMLpPZph60TBmLvRyOQPbgzgrk+vUcg9hAM90wYhFzC5FofW0S398CuMf2R&#10;QjBcbNUEKxxbIrd/J+wnPG4e0RP7pg1HZAd3LCWopsv5TByMbQTNAn7ErHA0Q6inHQ6OHIjMNt4I&#10;s2gJ6QMpaWzEaiggUsD3NJ8yhr8fk6k2UvQubaopaR46mZd9syX/L2Vcp6GM9zWsQ6tHm/+5qqnj&#10;53gbVTv/9jpVhwEr6OrjufyI8igFhvLvV7/+B2zbvke5kSX4RNzGEp0sFkTNjRwdk4i4uFTCoc5q&#10;aAiIYj3UrIYChjI2chbBUKBQJNbCvI07dNbCzTsUGAoUSj/DZB4nLCyK5XPx8FEhfvf7P6q8hX/U&#10;u5JFf/z2B5Q9q0JGfAam9BqKqQSJxTYeiCAUSp7CdGdPJPJHb+3SDZc/Xoz7cYm4k1uAW3v24MnV&#10;K3hR9BRflTzDzRMnsCMyFtuWBuPEynU4M28Ztnbth0xCYoa9GzKsDSyFBBuZ1gaIWfLA2PDBsH3z&#10;4fil9MYNNpAKHPmZ0iDwZ4mN88+VBn8FzjpI1PppSnJrbZ0Ghrp0PzLlOnsp68mvRx/EOwfwD0gg&#10;lngHYmn3PihYs1bdr8onhXhZXo7qikoUPy3B1au3sO/gCeTkbeeHSAHSKQl2uEogkb5tYq0St6ZY&#10;scSyJW5OsW7JiCmS3ubhvWcKXgQMC4uqlFtZA0DNaiiBGZouX7uvAEwDLoFCceMaw6EmDdz+Gpmq&#10;1/i4Uk4DQ2MJAIo10DjIRANeseTJ75bfdv7ibWUp1MZBlqHsJD+h5CYUKJT+gZIkXK51WFgCDuw7&#10;wet3B1cv31Ojy4SHJmDp4hAFhls3f6KstXIfRGXlr1Be8hz3Lt9AQUQ0lvTpj/mefljt7o1YKoPK&#10;IbRlE+zeBMDXMgTEDD6XIg0M07mfilh2dUO6mwyJ9zYYxrFcOOFxtYcXFgYEYpSXN9pY26oRMxoQ&#10;xMRa1Kiu9BkU16Kuv5mCQ5GyCuog0JQMwe+nVAOEmrhOQSHnBQgNrUjiSm5JuJDUOpYEHn/zlujn&#10;6YQJ7fkb+ndQYBg9qT/iCYaJk6WPoc6VLBZDDQxz5wxTlkFDibVQZzF8EwzTpvRB6uQ+KpVN8kSx&#10;HnbXWRClDyIlMCeWPgFEU/AnEsugsQwthQoIxTIpdU7guevBMI5TCT6RVDXKYlgDhl1qwHBaTx0Y&#10;dne1QwdHG7QVMLSyhA3BsFV9CRj5kECnu6amZOp+yDjJyjKo+hXq7rl0ExBXsvQ31KzDyrUsQSg8&#10;Rn3C+gcE9fd5X+ppcGikepQGhJrkHjcmGEpqHclXqBJai3ifW0gfQ9Zn+2E9tGnVCn0d7DEpwBch&#10;g/ogbdJobJ4+DnljCYZ+Lghp44qs4d2QSRXwGm6ePAh7ZozE4Vljkd1D8vE6IM3DRblrQ8yaIIbL&#10;Wwd0w7GZ43Bi/mQcmTNeadOI3kjpFYTNo/tiBwFwJ5U9iGDoYYmkzr7YPW4Adozpq9at8bFBZJAr&#10;do3lc9LFH8ttmmGFXXNk8Z5IwMqmod2xdTSfnz5tkdjDH1s4v1sPhpuH90SYnxNSOvnh+KSRSPeX&#10;dHEtkWBrpdLTSMCJAGGBQIk921ETbVZtMtVGigyBTZOpciJT7am2TfIZSvueaW2nZLjff4UMu6aZ&#10;2m4ow3M3/s019QgUqrI6GK9Nch9qwPBZSaWyDK5YGaIDQMKgMRQKMMb+CBhqfQx/CgxFBYRCiUbO&#10;zMhFLOuOCI/Bzl17UP3yC3z7/Z9fAyElkPgf//573GcjFrMqHBPa9cFsguFqwkSCextkegQgzcUD&#10;8bwwm7t1w/WVa1C9Yzd+c+ky/o5A+LKiFJUVZagqL8FzsUA9eITf3LyPfzh9Cc+SsrGj9zA+qG5I&#10;sXZ+JzDMZjljMPw5N/EvlXbzjWXqpalNJgGwNpkAwNqkQaEa5YTSQFDWGYNhHht43fjNGlB6ItfZ&#10;C1lubRBPyF/r5o9FXm0Q3LMvcletwbWjx1BdWIjq4lJUPKtAVeVLPCmqwO17TxXc3LlXhEePeH+r&#10;vlHRstLvLSEuU7mVj316BmmEQhlCT8ZaLnpYjoN7jiEjbSNOfHZR9TcUV6cEX4gkP6GsM7YgGgNb&#10;bVAo0sr+NTJVr8jwuD9WVkBQAS2hUANC+U2atVCDYZFAosD0pQu38cmeowqiZUQZcRnL0IJPCytV&#10;RLH0KxTYlpFmJNBE1kmfwm1b9ikAz8vZriy1Ul76GZaXvcLz8he4feEKtiUkYfng4Zjt6Y9ggmGU&#10;hw9SPQmFnj7I9/BGnpv7GzBoqL8WDONZPtzBBcFuHlgUEIApbdthYJsgOLW2UFHGkqKkcf2maPSh&#10;bv6N/mU1LmPTcGgKOERimTKWISgocZ0pMBRLkkQlt9BHJdsQHgKtWiswHBvkgflsgCWdS8S4vsqV&#10;nCju5J8JhmIpFMm8gKEEo0hQiriT1VB4kv+QcCiu5SQFhb3fAEOR5lZ+U91MgqHOSvgaCJNUTsU+&#10;Cgx1UPjTYPjxIB0YDiUYdnOxVWDYztkB3jbWsGtpBrNGjdG0fn00eFcwfI8fBrzecr9Vf1Heay1A&#10;xBgMBRib1JdI5gYqYKku4bDWSGUTUmAooM+pSIKLWlFmVOs678GxUX20NTfDIGcnTPT2xIIOQQgf&#10;0AsZowdhy8QR2DiyHyKCPLHWxx7JPQOR0CsQeWP6YO+s0Ti2aIqCvo39OiGzrQ92de2okk6HmrdA&#10;io+rstSdXzANh6eOQv7grtg3aSjOL5mBs4un48zCj3B8zkQcnDYCW0fwY6MN36tubVS/wVwCuQCf&#10;WA23EPCkD2EWt622a4l1jq2xpW9nfPbRGOwgZO4Y1Qf7Jg7BgSnDcGTGGAWR0u/wIMFx5+j+2DN6&#10;AI5NGIH8joF8H23U8HiSLFsNi8d3VFmr/puAobaPtO2iLBueK2Vq/19S/7+D4fc/AJev3FTpaYJX&#10;r1dAKNZCcR0LFGpg+FMWw58LhuJKlnQ1AoapKZmIjIhFbGwiPjv9Of7hn/9VBZ38/vvvlStZWQ3/&#10;/AP+/pt/xOl9xxE8dSHGenXEIidfRBIk0ryCkOPhh3QXdyRJIxEQiG0jRuP4mnUoPHgIvyl5hrJS&#10;6ef0VOnl8+f4sqQcpWcv43xiFraPn4lY9yDEWDgh1erdwPC1K5kXVG+ylRug3ZC/tbSbbyxTL01t&#10;MgmAtckI/n5MGhhucvNS0mBQk2YpVGIDr5Jwu+ilIJHlXX2RbO+FaAK/wGGwb3us7jcIGcFrcONT&#10;wuGjJ/iy7AWqSqvxovobVFR9jcoXv0Y5p89KJFDlpXKFSgoVyXd4lFAoMJgSn42NhJa7Nx7j7rXH&#10;yEndhA1rorBv/wllMaxiHZKORdKyPCPMSCCGwKEGiwJOpuCrNhkC3l8qU/W+qwQGNbDVdPHKXQWH&#10;ItkmASaPCcOSh1BAWoBZrp+AXnxshpoX0BYIlDyF4kKWayvuZIlKFre8TAUQ798tVlAocC5gWMF7&#10;8ujGHexOTUfw8NGY490Gy1x5f738+UHnhTR3T2S5eyDH1QO5rr8cGMrfhRgeYzXhc4GvHz7q0BFj&#10;e/RElzZtYN3aCvXqNkK99+ujvqQpqU8w1PcvEzeiBgfvAoa6PokmpIeEGunXN9AHvSgorCcjXzQk&#10;OHyAZgRDsSQ5NW6MjmxMB/m6YlxbT8wlGIibNXQMG/IJfd8JDDXliZt51hB9UIoODsVyqBsnWW85&#10;FEAkxAnMaXAoEquhKWmuYkMZAqFKtj25L1IocSX/bDAc3FmB4RB/F3RztlGu5PaujvC1tYUj4d6i&#10;aTM0byju3592Jb91n3jN1UeAHv7FvWwSDFVfxIZo2lBS2ejS1zSsJ9uljtolLuQGVEN+AEjfUVFT&#10;6UvIeiUC2YJTxw/roZ1ZSwxiozzRwwPzfL2xzN8HK309EOzDj5pAD8S390aEjxPCPGwRx2cgup0H&#10;Uvq2R/aw7soNfOrjqSjo0xEJXs7Y2NafYOiIqNatVPLpbd07qjQ02wZ1RwLr2di/Cz6bMQ7Hpo7G&#10;bgLn9mG9sIPKJPSFulkjvZMfcnq1Q0IHL+VSPjFnAi4SIs/NnYycrm2wsnVjhNq1xs5+XVXU8sbe&#10;HbBreG8c/2g0zhBQT7L8zpF9WHdfnJw1DufmT8XZOZMJhsOxb2AvbO/Ylh+E/LsvOQ1d2IZJcuX/&#10;RmCoWQqNZWr/X1L/v4PhP/7zv2P/gSNYFbxO9S8Uy6EGhoZwKPpbgWFOzkZdihqCYVRkHDKycnH7&#10;/gP855++xbc//ID//O47HRh+B/zhD9+j+lk1diQXYM6ACRjn0hbBrm3UUHaZnoHIcvNGhgsbGP7R&#10;T+cf+3D/NljXsw92hYah8PIlPHvGBotwWFxRhudVL3Dn4nXsjEvB+kGjsdQ1AOus+ZLZeyLTxvWd&#10;wVBdaAMoFGk35G8t7eYby9RLU5tMAmBtMgGAtUmL3tashsZWQsMAHhmyT2BQRkeRsZVlKsubxLVo&#10;545EWw9E2HliHeF/Ae/v3B78ag1ejztHT+Hr4gq8KqtGafFzPBMR5ATopD+c9I07ePAk1hL6pO+b&#10;uDTFfZyRlIfdWw/g3o1CnP/sCrKS8pGbvhnnL9xExfNvFBiKpVD6GxpaDiVNi6S4kXmx1Bm6cH8M&#10;4Ay3/6X6qXpl2fCc3pKUE/e3gWSduJYFEGUqlkOB4Btcv3njHjWkoAwnePtmIS4TqPfs+lT1zRQY&#10;FLexQN9nxy+oa5uTtVVFfWsgqNzGJbwXeklUcuH9YmxOSkXIuAmYQShc4uyFcBcfJLl6I5UfctrI&#10;JQr+DEDQWH8tGCa7uiKOALqG2+d6eWFy27YY17M3RvTvD18vXzRv3hr12Ph/8L64C3WjXeiSV4u0&#10;Poe1u5PflvRB1GDDQAbAoGSwjwaFMnZuK56DWJQkwbUZy3matUIPdxcMD/TClM7++JhAEExgCh3d&#10;8y8CQ4FCDQx1VsNBEJeyBKLUwKGyHL4eRUVZ+ZQF8TUgGkvbbijNQih1pEzph1RJrj1VN77zz3Ul&#10;LxzSVYHhYD9ndHGyVmDYwdUJfvZ2cLa0gnXzlmgpYPgz+hi+CYaEO15n+QhQEPhjFkN+LAgYNm/c&#10;BE3rN1JQqNv3bRlaEhUUing8BYWcF2uwgkLeaxsqoFkT9LG2xlg+s7P4jK7w80Fku0Bs8HHDEssW&#10;WG7eFOtkdBN7c8R5OSEl0BMpHX2R1a8jsgZ2xp4pw/DpjDFIau+FDSyX6GKvhsCLIRjKqCXRdpZI&#10;5kdFHCEzzNUG8X5s5zr4I7kNAdPTUS1HezlgtU0LLGpej+WckNrOC4lt+Tecx5BI44sfT8MpgmRG&#10;W0Jrkw8R0qoJ0qVOdzuCYiNEuNlgS99O2DG4O/L6dEAsIT6GyuDzumd4X3wyrB82dm2HzZ3bYlvH&#10;IOR7sm3ge6mlrNGgxFSbVZtMtZEiQyA0hqSfI81CmG2j7yr2F9Txt1AN0LGNN7XdUBoLyLzx+dbU&#10;865gKG7kPELaylVrlbtYS2ZtLLEkSvDJu4JhtoChDHu3Ue9GVmBYoIJP0tOyEUfg3Lx1O8qeVyu3&#10;saH+8N0P+P1//AlFd58iIyQWH3UZismu7bDBLRApHkHIdPNng+GBLIKhjJqQxD/0qwklczzYAM2e&#10;iytHjqK8tIQAUY5n5RUoL6vE54eOI3rOEsz274ylTn6IdQlgY+ONTCtn6nVS658CQ+3Cyw3RXXwZ&#10;F5iQo1//t5Z2841l6qWpTSYBsDaZAMDapF0jzUKoyRgMVTk+oNn8IyjDI6U76wZ4z+KyBLHIcIZZ&#10;zr5IsvNGlJ0P1ni1xZzAjljUoz8yl63B7WOn8aqoAhVFVWq0k/v3nykglAhacSfv2X0Ya0Mi1Qgc&#10;yj1KMMxJ26TA8PSR89iYuQ3JUek4fuhzPC6sUGMPi7t1z75jfAd2qn6L23YcwKnPr+Ah6yvldgFP&#10;U337fg7A/aWqrV7Vp1C/Xc5Hzsu4nEiV5e+6yXkZwk8sg4WEQBnOToEu16vE34/L8NmpS4iJTkUG&#10;YVmSVCs3cOkXKlm1RB2L+1iijQX4Ch+VY//eY8qSKIEm4lIWOJQxqYufVqGi9JVKOH7/xiNs4/u/&#10;dNRYzOvUBYu8A7BBIpAJhukuXgQ5T04FDNlIEeQU/AkE6mHwp8HQmWDozP0FDrnOAAxFAobJCgxl&#10;eDxnRHLdCmdnzHBzx8RAgmHvvhg3bBS6d+sFd09fNGtujjoEgw/el1yFejA0iEwV96Ep4DCtnwGG&#10;72tlddLAsCWPa9awCVpyWcDQol49+FtZop+vJ8a088WsXu2xdFAnrBneVUFU1PjeSHiHPoaGUKiB&#10;4Ws4fG05lD6HkspGrHuvwVBnOaxNOgh8UwoIxUqooJD1St2UKTAMMwGGupFPuhEM22KQrx4MnW3R&#10;wc0Z/o4OcLOyhm1LM7Rs3Jgw925gKIFE0r9Q169QgK7+j/YxfAMM1TaBvncAQ97zph/URct6hMIG&#10;DWHdoDEcWWfnli0xzNoGUxwcsIjPZ0zbIGR17YzEAC+EOlgiQkYQcbbmu2NL2SPJxxVZnQOxd/QA&#10;HJk+FmcXTcfOUf2wzllXVqKSM1wINU5OSOSzE27WHKEWLRFGaAy1t0A4y4RzGuVsgygXG0Sz3ijW&#10;Lwmp11m1QLgjt7nZIoPweWj8EJydMwlnZ07A4VEDkebrhg2tmyLSogXiHKwQYWuG4JaNCa6tEEno&#10;jCYohrlaYYODOdbbm2GdnRliCZ9J3i782LdQI6FkEOpzXNkW8G+/9DGUodtyea4yEoqpNqs2mWoj&#10;RRoYGcp0OYFAh7ek9SnUwNDUvv8V+v8dDG/efIDY2BSsWrUBMTHJCvI0+DMGP5lqkmUJODFMVSP5&#10;CyUiWcAwM7MAmVn5hMBNyM/bgoJ8XSJrLUXN9u07uU8mjx2P/QcP48WvvlYw+MMPP+BP34nlEKqf&#10;4a9/8084ffgk1k1dgCneXTHb1g+JBMM0F38+ZL6EQ2+d1dDNBwmuPlhEuJvh6o385atRevU6vnhW&#10;ildVz/Gy+gWqCIi3P7+I1PnLMYXwscLeExk+bZFqx8ZFrIXqa0GLQOJFFGug/oL+XP3YTTKWVvYN&#10;1XI8k2Upk2XlvE2VfQeZgsV8NtCb3T1rpNLaOOnS3JiSqXpzJCpZIFHmBRrFgsiyOogkHEoqGycC&#10;IhXn4otVTr5Y7tMewb0GIWXRMlw/fhIvSwmHJVV4+qRcuTILHxN6Hpfj0rlr+PTgcVy7egfl5a8g&#10;FrCE2AzkZ29DRlIO1qxYj6y0fFy/ek9tv379PjZu3InVq8OwZHEwgvkOyHxEeDx27TyA27ceETp1&#10;lklxLwuUaX33pM+e9NVTMEdgE9esinCmBOAk3Yxs04BSixoWyXaR8TopJ7An81o9GuypMqLrD9S4&#10;z9K3UnSDZW7f0eVjFBCUIJKbNx/j3r1ilXBahrCrrv41nj//FUoI0JKy5ykh7umTKtzlfkeOnEFo&#10;eDI/5HYQritQVcWylTJs3QuVDmjV8g18f7ehuKgSL6q+VmNXH9x9BPk525QF8fGjUjx5WsbjPMfX&#10;z79A8c272BafjNWjxmGBTwBWevpgPT/UYj18keruiyx3vq8EQ4k+znBx4XssA+47KyiU58EYEDUw&#10;fC02jG4u/BDkO0tASHdzQjobmjTWkUIYTOFzlcxnNZnvQDLf61gnF6y2dcBHFtYYz4/GCR17YdLA&#10;cZg8bgaGDZ2Ejh17w8HeFU0bN1MjoTQgMEhAigCAJEBu3rApmqpEyI3QqK5AnvQZ1CXI1gBAgEAC&#10;E9RyHR2MqP6JyuooICFTsVDpQKERpetvpnMhi6VQUzOpi3W3eP99ODVtig6OdhgW6IMpXQOxaGAn&#10;rBzaFWtVHsNeiJnUH3GT+hLMCHCEQ4lMzlaRybqUNVqfwhpxfcFsAuMsAuLMIUq5MwiH0wch+6MB&#10;SpkEt0z9cHo6QHxT4mY2pdeAqLc0ClTqlaYfjUVT8kQdHCqX8rh+iBnbB1Fj+yKc0w0ExJBh3bFy&#10;SBdCcGcsGdob03p1xABCSQdCS5CTFdqKK5lQ4WFnC0dzCzWcYRP9CCimJPdDB2mvE5hLJLIKPNKD&#10;oQ7g5QNAN6+VE0m0skptYyQJSDGWPEO6Z0Lu85tBRU35DEg3gdZ168KBUOjXvAmGWlhgvKU55thY&#10;YzWf3xgPDyR5yLj9jkjkR3OykgNSnBwRY2VFILNFigffgbb+2NizE3I7tyV8uSCeQJjs4sQPJidk&#10;sp5MNvAZVDrBK50NvowzLttSOJ9ib49kezt+gNsh0cYGqawzzcmeH1VShwPiXe0R626Pc1PH4c7H&#10;s3Fj1lR80rMLEuytEWdtrvoIilIoNb4yp0lqjGXWx2VtPtlRyumOm87zl/OQc5Ox/Y31U8D31+iN&#10;dliidfk34o120bjMf1PV1q5rkjI1v8PE76xVRsyhwHDHjv1YsyYca9dGKiAUEIyNfdtlbAyFpsBQ&#10;rIUaGGZnbSQAblRjIcuYyCINDPNyN7JB3qxyF6alZeDSlav47b/8I36Q//35e3z77bcqZc3vCYeV&#10;Va+wPWcLFg4ai8ku/ONo7Y1k1zZId/ZVMKiBYaabL8FQ8iyxIWjfHacS0lB9+Rqqb93FeYLnib2f&#10;4NHlqyi7fBMHQ+Ow0r8z1tpzP482SCOoZPBiChTKl4LhxVUpYAwu2k9Ju9gyX1OPURlNb9wcTbUc&#10;z2RZymTZWh4gY0j7MZkEQ0KcwOBGV51UWhu1/t3BUCyymgu6NmXyHsc6BRAs2mCJb1ss7snGaWUw&#10;Hl28gqqiUnxR/RVKS6pR/KwalZVfoeJZJe7feoAnhaUo4fp9e4+pQJSUhGxEbYhDWEgU9uzcj4cP&#10;nuL+vacK/tavi8IawmA6n98D+4/h4IHjyOXzlsjnfiffjevX7rH+F28EpQgQCohpLluxwGn9+Qyt&#10;eJqVT3IMKoA0IdkuUymvWQFlWYbvk2Vteu0GYVEPfRI9LJLl69cf1qzTchBKupmX1b8h4H2jUsfc&#10;u0NovE4YvXwPD++X4FlRtUrrI1bVz05cRGhYMtLSN+PB/TK8fP5bbvu1shyeJPhFhSciLSUXNwi6&#10;ZbzOr6q+wiPCoSwXPa0kcH6N6udf4kX5cxRevYb9qWlYM3I05gW2xUp3L4S6eSDKxYsfc14qCjnL&#10;1QsyLGIOn6Mswly6AkM2GHy2snnPNSjM0CuTz5ihFBwSCDPdnfj+cz9XNjzcP81ZLIhubIR0SmVd&#10;kh8xmvUuYQM4iWA4hh8ak7sNxrThH2HWR0swYfw8DBw0BoFtOsGa26X/WCM27A3rSmBCPdQnJIpU&#10;uhKxBAn0SXLs9ymZ1nmf8zrYqC9WQGUJ1CxXhIz3G3C9WB0luXE9BYQ6KBRgEOkiVVsQMkQaGEo0&#10;sjnhwaNVC/Rwd8bYjm0wu3d7LCEorZYh8Ub10CW4ntgP8QTDJAJiyjuAoTEcChjmTB9IMByILD0Y&#10;anBoLHEzm5JYFA2hUKyEYi0U97GAYQaPIVAoFsPUSQOQRDhUaWsUGPZFNCVJrjUwXDW4swLDhYN6&#10;YkqPDgRDd3RwskY7J1u0dXdEACHIm3DoZGmpA0NeN911f1s6INTdJ4G8xoTIJh8KGEqKGrk/YuUV&#10;SXndvA7kRT8ChuJSNpZ6dnRgKCPpyP3VJFDYkrL8oA5cGtZH2xZNMcbCHDOsrbCMsBbm5Mw2jM+t&#10;s4sCQWPF8bfGWlkizs4a8U4OSJLh7yQKmR9HCgqddVAooJXJj6FMadMIh1kOjjUAJutEGTb2SLex&#10;U8q0tWM5e+7rqOAwiSAa72KHTe3bYFf3TtjeIVD1WxT3dKKVBQGP+xopzcHuLWU42Ncc9+fIVFv2&#10;t9Ab7fD/zWBodN7GkjI1v+OvBcPIyESsWLEOMTEpCvIE+AQG4+Ik6bTOdWxoQTQFhjWjnejdyNnZ&#10;m5GTIwEmMuSdjHCiS2Yto50obdqqRjkJD49UgFhSVo7//PZPPBuC4Q9/xp///GcFhr/77gfcvfsY&#10;sWy4Jwf1wEeO/gh2aqPAMI1/5NMNwDDD1RuJbHRWWvMl6T8ED/I2o/jgpzgUm4iQ8ZOxfOw47E9K&#10;R9GRz3COvzWmY2+ss3RFkr0HH2A3ZNsTWvQX1ViGF+2npF1smf9L9q9Nb9xIA5ks+wuBoSYN/GRe&#10;wNkQBg1lvJ+u/M8HQ0mCnebcBjFubbCK4D/Xyx9L+wzAptBIwv6neE44fPGCQFj9JSoJJ1VlhMSn&#10;pXhWXIknT8r50XNQRdiGrIrAmqXrkZO2ETcu3UFV+UtcvHAD8Xy+ly5ZjQw+u1ev3FGQWfLsOU5+&#10;dh7hYXGIjkrCyZMXUPikUgWhiMQtK+5YiWaWoBXpiygjhGgWRQ3yNPDTgM8YFjVpZQy3a3Ap82I5&#10;FDi8RfCTpNHiPhfJvICgzMtUwFDmCwsr1KgjTx5X4Ozn17B9634VVCLBJJK6R1LKyLB24hoWl/G5&#10;MzcQG52J+JhMXDx7GxUlX6GaQFlZ9iXOfX4VCbFpSIrPwGXpk1n+Sl3Xp08rVNLqF8+/0qm0mlB4&#10;E3uSUhAychRm+rXBIm8/rCcIRrl4Is7NEylqxBsv5BISJdhIotNzCXMyPJZ0KxAwzCDYiQTwNGW4&#10;vCkBw2xX7ufmQLDU7ZvOhkxZJbgtlfUmU0l81hL5nIWzkf2YDd4EG1uMcvfDxB6DMHXUR5gycT7G&#10;j5+NceOmY9jQMWjfriPsbGwIcnVRh2Am0uW7k4Ze+h+ycW/QCI0bEBbrvq8iU3UgQRhgo69zNwsU&#10;aut120T1KTW6ioJCnetYZ0ESWJAxchvWSJab8di29esjwNoCg/y98FGvDlg0uAdWEpjWEpw2jO2p&#10;ElzLyCeSrsZw5JMfA8ONXC/SwNDYcmhoPRRAFLeysUxZEdMmv+5HaOg21qbpBM43wbB/jdUwXqKr&#10;BQ6pSP6m0NG9sXZ4NwQP6Yxlg7pgfv+umNy1nbIYdnKxRXtJWePhjCACkT8/ClytrWHZpJm6nq+v&#10;+5tqTGAT6WDQEO4E+uT+vb2PrPtJMOS2tyX7CBTqXMeqv+iH9dCcoN+y3gcwp+w//AC+TRuju1lL&#10;TLa2xMeEsrWurvw7545EZ1ck83kVKeueXqlUmgNhkB858bbWiLGzUYojgIl1UcBRLHICgpLnT8BP&#10;VAOHsp7wJVMFhgRHrUwW4TDbViBOLIusi+9TkpMdoqxaI9aWMGptjlhzMyQTYCX/YAZBMFMvmVey&#10;53oqXT8VZf4vGP5NZXzexpIyNb/jrwXD4OBQrFy5XoGhgKBmJXxXMNSshToolLGQde7jTRslmbUO&#10;DCV3oUQjCxhmZ+fymHFqtJOvv/kVkVD3T1zJaoxkrvinf/89Pj95Dsun8A+4R1vMd5YBuzuwkZEU&#10;NW+CYTobm0QndwRb2CGpUw+cC9mAz0JCsaF3P3zk6Y1pvn6IGjkGB5eHYO+MBYjyaofgptaIbc0X&#10;w56QIn0K9RfVWIYX7aekXWyZ/0v2r01v3EgDmSz7C4Ghlixb5jXwk7KGMGgow301vQsY5jkJSATw&#10;PrdBNLXGsw1WBHXCkq69kTR/EU7v3oNnjx6jsroa5ZVVKCUoPisuR3GRpJ0pwf79JxC2PgHLFq7F&#10;+pWROLznOEoITpVlr3D0yGmEbohBWGgsjh87g/Kyl3he9RWqKr9ULmRxnybxeT/Cco8Jg2Il1MBQ&#10;AlTEYijrBAgFDMXdLNP7XL7H7QKDmqVQwE4DPZEpF7JI5mUfcUMfO3kRJ05fxoUrd1Vd4jYWa6Dk&#10;FpQE3TIvECgSSLyhtygKIEoOQgkekUARiSKWgBwZBWbxwtUqGbUElUiAiYCh9CtMS8xHWEgcdm05&#10;iNtXH6Oc0Fj8pArHjpxBbFQysjM24ub1+8qtfvX2Q9x+8JTXpBSVJc9R9aQM989ewu6EFKweNhJz&#10;/AKxkEC4jhAf7eaFeFdPJEu/QirH2Qv5zrp0RtIfV56HHD4/2dKosUGUgBRNxmBYYy2ksl3YkLgQ&#10;DAmF0pCJmyqVSnNz498GccO5Ic6RDS2f1xAXV8wmgErn/lF+QRjXaxDGD5uIUSOnYviIKRg9ZirG&#10;jJ6E/n0Hok1AAMxbtETTRg3xYV3pi/aeyln3nkAiQbBxfcIct4k1UcBRWZbqCCDoUtzo4JDgWEc3&#10;L+lodO7JN12KTQQUqaYsp8CwnoyTSzDkVPoXmvNYzk0aoyMb59HtAzB/YDesHEFgGtMX4dInj5LA&#10;E0lwnTJtUA0USh/DHIJfrWDIdabg0BASNTgUSVCKsUzBosi4H+Fr1/FANTyfDgwH6raLhdPAahg3&#10;vr8eDPsqMFwnI58QDJcP7oQFA7piavd2GBrgjm5udugo8nRCBy83BLq5woNwZN28KZrXq48GBDq5&#10;5sYSADQEOoliblpf5n8hMCT8yRjIzT4kDLL+lvUkafmHsOTz41C/Lrwa1kenls0x2Mocswh6K/hs&#10;Rrh7IN7Ngx80zkh20MFgmiYupwvQEZ4E/pIJkkmEsSQ+8+JqFiiUchksl8X2RsBQLIEm4ZB/v7V5&#10;DQ6zWTaHYJjDOsRqmOboQDC1U0AoOQeT7W11Cal5HAkYyeKxswX6eB5ZnCrxd4gyCYTavFghTQGg&#10;SfG8TLVlfwu90Q7/Lxi+LVNguHhxMJYtC1GWw6goiTxOe2dXsrG1MDdXLILSp1AHhiLNlZydlc/y&#10;Uk8Kp5m4ePEy/s//+Tc5FTEY4nu9tfD33/0ZVS++wq7NOzFr4EhMcPLFEkd/RDoGIFVgwdlXJabO&#10;dpXB9wmHbHjS2AhtsOTXl52rgsOELj0R4u2HZW6eWO7li2DfQCQQKlLa98AGKxesb2yBJHMZmsed&#10;F4cNlVwgXlB1cdUwcg4q67nhRfspaRdb5n/qYdO2G8tU2TdupIFMlv0lwVDq57yAn7iSdaOlvA2F&#10;tUkL6vk5YLiRILHZzQ/ZEpDi5I1o3u91XF7m1QbLO/dE1LSPsCs9HdcvnMWzp4V4VfkcL6teory8&#10;GsWl1bh0+S527jiMnEx+nOTuxtVzt1H57CWhpxJ79xxWfQrj+Kxfu3pXWcMEDlVQy72nuHzpFk6f&#10;ukjQeqwshqr/4F1dv0LpZ3jsswv45MAJHPz0NE6fvaa2FxZVKWiUaF+xKop7WayIGkTKVKyB4nIW&#10;QJRtqm+ifpvAoYDhqTNXse/gZ+oYMjyelHlE4JS+gQKCYiEUPX5codZJf0JxJwsYSsqek59dVPAn&#10;ECiBIpKPUAJIxHoosCiguP+T48ql/OxpNfbvOoa4iFQkx2Vh+5b9KkXN8aNnsWWzDHmXhX17D+PR&#10;wyKeQzHuPS3Dk9LnqCirRtnDYlw6eAwb10dg9ZDhmMN3bQnfwXUEwgh+qCW5ehHUPAl6ngQ7T4Kh&#10;p7IW6oKT5B6/CYYaDCog5HaRAkFKg0IlgmGGuKDZKKZyXhrHRGcnxLCBiWTDFmrHvwG2dlhtY4P5&#10;nI7hOzzcxR2j23bG+P7DMGbYeIweNQmDh4xB375D0KtXP/Ts3hPdu3XFwL49MXLYAPTu0REujjZo&#10;3owAUL8OQfE91K3zHj54v46a1nv/PTSU0TM+aKhXAzRWy/V184QEsRo1ev8DBSxNCIE10oNhc863&#10;olpznxrVqQfHRo3gb9EK/X3cMK1nBywf0Qfrxw9EFGEqbuogxE8ZoAs60Y94okFh9uzhBMPhCgpr&#10;A8NNemlwKDKcNwREbYxlQ0mAiikZwmCGBLJwf00yPJ9MBQwFHtN5/ik8f3GBS//IeMJhLBVFiYt8&#10;nYyVPLQzVhAOFw/pgZl9OmFUWy/08rBHJwFDD0d09HJBkJszvAgt9q1aoDWBXayxcs2N1aQuwZxw&#10;15Tw2OzD+mheXzdtQmgTS66kk2nwXp03JOsavS+j4ci+9VR5Y8m2t0QgbPIhoZDTlpy2IhyaUVYN&#10;PoRjww/h2ag+2jdphAHmZphEqF3C53Wtswui5YOG70CSnQNSCFVpfIYNlS4Qx7ZB5mV7ssiBZbm/&#10;WBMVOBqkWkm3skWGBFIIGLIdU8OiSvsi7Rsl8KgNlZrDMrki1qHgkPWmEgxTCYMyFVhUUChTwl4O&#10;z8FY2XzP3pJsY3uhHfNHZdB+/a31RrvKY73VLhqX+W8q4/M2lpSp+R0mfmetMgWGCxYsV65kgUEB&#10;QAE9zXIoy8ZQaAoMDfsWirVQwDBfD4av+xe+TmodExOPsLAI5OdvxJMnRfhekinK/wmD33//Z2Ux&#10;/Pfff4t7DwqREZOCKZ16Y7KNB1bYeiDcyh3pEklMWJAI1hzCQo6LN3LdfJDt7otoa2csadAci5qY&#10;Ybm5LcLYuIQ5uiKCjdU6wkacuz8SXf0QaWaPODNbvhwEGzUKhwwVxwskD6n+4qrIpP8Fwxqp/paq&#10;bhcFhdLfUAeHP1/vAoYq/Q2hP9uB99xeghX8kODqj1jvdljh7ocZHr5YOXQIdqck4t75s3hZXIov&#10;qqT/3Eu8ePk1ikqeK5C6cYPAdeEunjwqx/OKr1Xfuj27D2HF8rXKnSwWQrEU3r1TiE8Pn1R9DcXV&#10;LMviMn1K4BNwE6ATmBMQ3LX3CFLSCxAdl46Y+AykZW5C/qbdOHHqkipn6GI2lKTF0SBRJMuaFVLW&#10;S5/FM+dvKCiUYBPZRyBT+jlK4IhEX8tIJDJCicBhaekr9RvFkigR2uJOPn3qihq7OHhlmIJC6U/4&#10;xcvfKguhAKFYESVvofQ9LCUo373xFNsK9iCW+2xYF4uoyGRER+uGwJSMBTJGebm46Z9VoLC0QvX7&#10;fVX2AndPnkPmstX4uAsbb3cvLObzEOnpixTelwzetzR+kKUTDCWdVDbhUANDXTS7BB65QCLSM6Vv&#10;FD8wtGCTbIl0l3lKoFCBoVgN2XhKBHKqmwuSCAUJroRBKpJwGMY6llm0xhILc3xsYYG5rc0xq1Ur&#10;jGltgb6WdhjA939U5x4YP3gUxowYi8GDR6B37/5o374j2rUNQq+e3TBp4ih+RMThyOHt2L0zm9dp&#10;ISYRyNq3dYWzYws0a/wh6tZ9X2ctJBxKP8FmBItmErVKGBQ1r9dI31eQIMLtTT+QcpQeBpWlUKCQ&#10;aklJkmNLpXqwJFhaEAx9WjZHZ0crjAryxryB3bB2XH9ETRmChGmDkfzRECRPH0QoHIDU6bpIZFHW&#10;LB0YSlRybWC4ad5wbJ43ogYMNSA0nDeEQy1q2VASvWzKkvgaCgmPRlD4Ggx5znowTJ1CsCUYJk3S&#10;gWHchNdguH4UwXCYDgyXD+ul3MljO/igj6c9OrvZoLOHAzp5OqG9u6NKW+NEyLJq3BgtxLLHa/m2&#10;CGtKEv0trl2dmohlj/dIooZliMQ3xHvWmB8Bsl8zlmtBuGvBfUTNCXzNuazVK2loDCV9CRUQ1qsL&#10;cwKixYf14NCgHtwJhkFNGqJXs8YYbWWOuTz3YMJWKBXL90ClV7K1RSqh6i0oFIBz5LvioIPDmjL2&#10;DjooZLuhQWEOlWFp8wYcqqhbgqD8bRcI04aW08Awz8YO+art4ToHHpPnJjCYKVZBgUGeo1JtYCju&#10;aGOJFZLH+rky1Zb9LfRGu/p/MxjW0q5rkjI1v+OvBcOFC1cqa6EAnkCgWAoFDDUoNJQhDIo0QKwJ&#10;OMnejLw8SWBNECzYrmBQgk80QBSLYUZ6jhobef36UHzyyX589dU3CgaVL1kshpSA4a9/+084eugE&#10;Vs34GBN9O2A2wTDU0QdJDl7I82xLGPRngyHWJB+kObIBcvZiQ+SHRCdvwqMT1ls4ItrBAwkEjGQn&#10;fo1R8XauSLRhw2LvputXaEfZuiBHUtT8N38o/hbS/hiol1AeBj4UtUmDQYE5gT9N2vq/VLmEdAFC&#10;GTZPAFFS2NSWEiib5bMJDxKtmk14z3L0QIaTF8HAH9HuAVjh6o2F/oFYP2woMpYswdGCzSi8ck1F&#10;LVdXvEBlxUvlBtagqbioGqUlL1FGQBIAlMCTKD77n5++pKJu7919ooBR+hbm8Fm+cP46QaxEgaEA&#10;nFgMtRFEZJzhA4dPISk1D6vWRGDxsrVYvTZKQeLOPZ8q0JM8iEdPnMfho2fUPrIswFjI+sQKKJZH&#10;gULJpyh9FgUkpZyAoQCmlJGyksS7hAAoQSVnz17Htm37sXHjbjWUnawTq6G4louLq1Wi78uX7iIl&#10;KUdZBsVSKCAsgSgSUCIBKDJ6iQTlyEglEn0sbmNZ/8neY0ji+xwRk4xMvre7PjnEc7yNcl7LF9Vf&#10;qlFnqiqqUV74TEHh5pBwLOvaG3MIf0v5foUTvlIJhrkePsjjvckkEGYQFjPddGMh53AqCa2zuU7y&#10;V2a5uPADz1lJwDCLyuM+G1mPwGOmHZ9ZZ1fec4k6dkWymyviWTbK3RVhnm5YR0BcTTAMdnfGai9P&#10;RHTqhMT+BI4hg5HED4aEIUMROnQEVowcj9mDRmBE997o1akzunXujC5dO6FHj64YNqQ/li6ajYK8&#10;FJw+uRd3bx/HvdtHOT3C67ibkJiFLRvDER+7CMuXTMDAvm3gaNcc9lZNYW/WFM3Z8DcmSDR+jxBB&#10;wGgulqk6BEJKxsBtUe99NHv/PV1fM71aEv5acXtryrzOBzDnvpaUbd168GzaDB1sLTDYxwWz+nRC&#10;8Jj+iJzM3zJ9KFLEMkhwyyb85RDucgh7YiHMmTOCGom8eaORP38UCuaPVJJxkQ0lUGhKpqyI+bPf&#10;TnFjCIhiPdQgUSyGAoQaFGowqOmN/oUKDPsjbeoApAgc6i2H8ZP6IXp8H4SP640No3sgRKWsIRwO&#10;64FFg7tjUpcA9PW0QxcXS3TzckB36XPoKWlrbOFm0Qp2zZvBvHFDZQ0UK6AAoEjmNRA0VOP330dj&#10;wl9T3h+ZNiToixp/wGUCoaxrwm0CgK0afAjzhvVhyfotKLP6dXmfeb/r1EEzqgXnWxAeW7KsWAnN&#10;GtQlqDaENfex5rI917tQ/g0boHerZhhnY4k5hK9ljg5YT9CLJIzFEfCSBfIU+NkhVaKFCVe6ABF7&#10;Ah5hT6bGIjQKFIq1ULJqqFQr/BASMMx4Awx1EGgIhDprIuGNxxAwzBWYExE6a9zBlLISOjjowdCB&#10;ZQUkf1oChtqxa9odti2GMGgoU23W30IKlgWKZZnApKVwMS73YzIFVFKXqbIm9S6gVotM1luLNEA0&#10;lqmyxlJgKG5kcSFrYKj1LzSGQpExGGoyCYb5r8FQoFCCTsRiKLkLw0IjVZqaK2zE//3ffyenoQND&#10;/vvT99R3UENqFaTmY96g8Zjs2gYLbQl5roRBcS1SOkuhLzKdvZFk54EoKxe+YIQ/yZfG7dEOPqov&#10;okQr57r7sjHy4tePKx9UPRAKjOiBUKd3swz+36h3AUORgJxm6dNZBsWqahr4fq7eFQwluECsSjnc&#10;L4dwKGMr5/H+prsFIIYfB2vcvLHIzRNzfdtg9fCx2B4Rg9vHT6GqsBivCDKVZS9UQMnjx6WEu2KC&#10;VgVKyl8q93Eqn92QNeHI5rN76uQFFYEsYLhubaSCw2NHP0dhYZkCS83KJyCnAZ6s27bzIELWx2DN&#10;umjk5O/A4cOnce7cDQVqYtVLScnjs56ukm+LS7qy8mvVJ3DPniPYtGkPzpy5piyBsl6sf7JvcnIu&#10;38mUGviTVDOyXeD22LFz/HjLxIYNcaoPpewjcKhzLZeruh7cL1FBJiuWrVdD20lEsiSd/uLl36l5&#10;cS9HR6ao0WEkObWMIS1udIHgi1du4/MLV3H9zgM8K61CVdVLVFe9whdVX6LiSQlunD6HnQkpiJwy&#10;E4vad8Ncwvpy3pdwcR0T6HLcfFBAKCxwIgCKpY9gJ4nMM6ksvWRelKFPMyPKJTSqnJi8z1n2BEXe&#10;e8lZmCgNp4011li2xgpLMyyzaY3lbk5Y5uuN1e2DEN2/HwqmTcW+ZUtxKjoKF1JTcCkrE1fy83Gl&#10;oACnc/OxPT4VK2bMxICuXdCnR2dMmTyKH6ZLkZUZjeNHtuL2DXGrX0JZyQU8vL8Pd2/uwK3rm3H5&#10;Yg5OHk/A9Sv5uHZlI86ezkJ22nLMndEPk8d2w+AeQYSS5jCr9x4sCAut69VDy/cJIgKI772PloQL&#10;M4KjGcHB7ENdP0KxEJp9UBdmLNOaQGlOWVF2BBXPpo3Q2dYKw/zc8FG3QKwc2ZfXeRgSZwxH2qzh&#10;hMKhCgbzCH35C0Yp5c4bpYBQB4VjCISjsXHB6HcCQ5GxFVEimA3zH2q5DzVA1FzLmsXQFBhmz5Jg&#10;GMIs12lw+BoMdf0SJYJZwDBhMsFwYi9EjO+N0DHdsW5UV77PhMPh3bF0aA/M6BmIQb6O6OTUGh1c&#10;rdDT3w1dxJ3sYgdvG3O4mLWEbdOmaN24AVrWJ3xTrSidde9tNeU9af7heywny3qrLtWygVgHxVL4&#10;ep2oFctYNfoQNk0aoLWUEYsx75tIhi5U95og2ZrPgVXDD2HXpCHsGjWEPefdKF+eV+cWTTHCqjVm&#10;O0q/Qkeso8IJhTFUIpXKZz2D8JVmZ2sAhtJfkOtNgKEO7CT/Hv+uU4ZgqOXj01KwKTiqaetelxcZ&#10;gmENHOplCgxNWQxNitAqx9GObapN+q+Q9pvVsgGgGZf7MRkCWs3+/43BsFavoYmyxlJgKGlqBAQF&#10;8DRXsVgNfwwMJT2NlqJGZAoM8/MFBLco6foZcn3uJsTHJSMkhA1WVg4btXJ8//33+EGshHqj4bcE&#10;w9//4Xs8uF2I2JXhmNF5EGa6tMEaJx+kEfryCHnpzuKeIui5+iLFxRuRBL1gC3uEe/hj68CR2D5g&#10;BGLcgxBu64kUgqP0b8p0cOcXlBMyLfmg8iUTc7t6aOXhtbVVX0mmLtL/JL0TGOq3C8xpcPhfD4Y8&#10;Z/7xlGStOjAUV7QkzvZClqPkrmyDZO92CHX1wWICyqKAjljTfzjyl4fg4t6DqHjwBL+uJhBRZYSc&#10;BwTD+4+LCXaVKHpaoQJQJMBEIpAlPc3mTbuQxudawFCgUSyJRUU696xYCsVFLJZDAUOJSJb5zdv2&#10;KYthQnIOzl28pZJta6AnLl+BwvDwRBw9elZtq6j4SsFeYmI2QkPjFdyJpU/KC0xu2fIJVq+O4HsZ&#10;zY+0LOze/alyH8t2bV9Zv2pVmNpXLIRSr/QvFOAUUHxW/EJB35rgCESEJaooZLEYytB2MmKJRGqL&#10;y/jYkbPKiljJ8xWLqfzWR0/K8OSZwHO1csfLeMdVhOmntx7hxI59iJgxH/O69sE0fnAtcPLCWr5/&#10;sXwnUwmFEgQmlsICCTJxcleu4mxn3l9XHRwagmEGle72GgwzXfix5ipD47kiydYecTa2iGajtNbG&#10;AivtLbHCzRbr2nsjcVgPQgUBaMkCbF21DJkfz0fOsiX4JDYan2ak43BmBvYSDnenpWJHchLSNoRi&#10;yfTpGNqrG4YP7sF7vQTHj28hPBOqiz/n7zuDZ0+P4g5h8NrlHCoNVy8k4vKFOJz5PBSH9i/H/r2L&#10;cfzoOnz+WTS25C/C2lVDsGzBQMyfOggdvG1h17wePK3N4GtvC8eWLQmJDZQlSaKLm78vOQkJDR8S&#10;COsJFNZD6/cFCgkR3G5JOdR9H14Ejs62lhjs647p3dpiyeBuCBdL4YwRSJk5DBkErNx5fLYF+BaO&#10;weZFYzkdi40fjzMS1388RsHh5gUj39S7wKGIEGoIh8bJsV/DoS7quDYwlHkNDFVfxFrAMHZSH0RN&#10;FKthL4SO7YF1Y3pgzcieCB7RCwsGdsKYth7o7mqODo5mymrY2d0BbZ1t4MuPBQ+LVnBs1QJWzZqo&#10;/oYis4YNFBy25LV/U/WUa7hVQ8J8I8I84bBp3feUBAIb8X414H0RiVu5ESFQ7qNFgzqwbvwBzDlt&#10;oWCxDlpyn+bc3kxfRt3vD+rA/IP3YUnZUG4N6qFdiyboZ9ESkx1ssJQfu+udpT+sA6IJXfFiLXSw&#10;R5qK8BWroS3h0Ea5itNtCYQitlUqmlgvFVDCdZo00FMwaGUEhdxfgyNNxmCoQaFIlkWGYKiSUb8r&#10;GNpJ2bePbapt+u8uk5D1PxkMxY2s9RvUpob9Cw0l2zUwNExR82NgKNZCiUoWOMzN2Yiw0ChsWB+u&#10;3Mhff/0rAuEP+O67H9SYyJLg+o8Ew3/919/h/ImLWPPRYnwU0AsL3dohwr0Nsj3EUqgb5SSdDVEa&#10;G6Qkdz+EsSFabu+KlJ4DcGNDFC6tWI8ov05Y3NwOUbbuyqKYbsMGyZoXx8YZ+bYEEWtbvhS2/OKy&#10;qZH0rzB1of6n6F3AsMa8z3kN6v6rwVA6JcuQSRIJJ/1rFBg6SkSrN//A8DlwkIj0QCS7+vMZ8MVK&#10;lwDM5rqP23ZHyrwl+HzbXpTcfoAXJVV4VfUFge05iksrUVpZrRJcP3xQrCKSJW+hBKGIa1nS16wN&#10;icCO7ftw6+ZDBUxijdMCSUQaHAosZuZsxfJVocpaKMsyPJ8hxInlTwDw9Okrar1Y/8RKGBmZjLCw&#10;BAWM2j6SkzAmJk1ZA8WaKNq8ea+CPtkuiarlXHJztysw3LXrsLISChjKeikn1kNJZC1RxzLMnQCg&#10;jG0sI5lcOHdTjQojo5mkJufh0oXbeFX9GxQVluMuf5cE3Ui0cRmh8PnzL/D1y1/hywpeNwLnkc17&#10;sGbybEz0DsIUQvhiF1+EuQcgwS2AkOfD91JLRSP9CPV9CeV+swGUMVFzXHnP9WAoUGgMhqkEwzSW&#10;iXdgo2luhlVmLbDK0gwrnKwR1SMIm2aOxumE1Xj6aQFKzn2K+yePYldKIuaMHIqJA/sheP5cJIeH&#10;InLNaqxatAhLF8zH3FmzMWn0SAzo1gG9u7bBkkWTcPhINgqfHCMQf4aK0oN4+ngboTAT168k4erl&#10;OFy5EE6F4uqlDTj3+Qoc3DcTBz6ZifNn1nB9BHZtnY/o0EFYs6w/Fs8agL6dXOFmXR+Brtbo1dYf&#10;7T3c4GZpDnMCiViTtD5rTQ0kYyC3pMwJE07134d/qybo5miFoX6emNI5CIsJhevGEZZmjETa7FFI&#10;nyV9CIcQCglvH4/GFkLh1sXjlLYsnlijzYvGY/PCcZQODjdLWQNtJlSaAsItXC+S+Rq3MqFwI0FU&#10;pAGiBoemANEUGOawXM5snjvndVbDgQoOJR+iMRhK2p04LsdM6qfgUFkOqXVjeyFkTB8sH94T02XM&#10;5AAndHe3Qmc3K3RwsUFbJyv425nD29ocLnxubFs2h2XTJjBvooPDt6FQp1YN6rLMh0otG0o/Qh0U&#10;SnJxuV/iSm5Rvw7MCI62zRrAxaIp3K2aw4OSqXPrxnAya6w+CswbCAzqAFGsh9r9FZlR9lzfoWUT&#10;DLYywwxCXzDfiQiCYAzbnDh7OyRSKdKvj2CY6eSADCeBRDtKgkqcCIL8cLLjlB/KYlEUqQhj+XtO&#10;6NOschoYalAo68SFaghjGpz9GBhqMgZDSWeTLZZDkxBoSq+9cNoxRdq6/yoZQ5F2DQzL/JQM4aqm&#10;vv/JYCgQKLAnQKhZBH8MDKWMgKEhFJoEw7zXbuQtm3cqMJQRT8LDollHmopG/qd/+hcFhmIxFCgU&#10;/e6P3+Hrr36LPQV7MG/wJEx064Clru0Q5xWEHA9/ZLm4IpENTrStAyJsnLDezhXLqaXu3tgydQZe&#10;7T6AwrR8hLfrhflmDljezAobWtgijvNp5g7IFzAUELG24UvxGgozba15Uf4XDDUZlzMGvL9U7wKG&#10;cmw1TA//IGpgKO7kfElj4+DJOjyR7eSDDGc/JBEKw50CsNLJD3MIifPbdceGCR9hS3QSPt93GEX3&#10;HhEEqlBeUY3KarHofaHcpzJ6igCgRCCLGzmTz7SA4tkzV5QFTaRyCD54VuNO1voPSqBIMp81cSXv&#10;3X8c9wmMAnlV0p+PIHfh/C0FgGIBzMvbgWNHzylXsABfSEiUcglLn0GBSLH0ietZ1osrWebFIijW&#10;wRMnLij4e/nyN8q6KG7olSs38H3bomBQtkkKG5kX66L0OXz0UIYIPKICTdT4xtlbVcCJAGEBz0Ws&#10;iIUsW1b8QiWsvkMoffywmFBZSWh6gWrC4bMHRbhy7Cy2xqVj2ZhpmNimC2Z7ELBcfbGeUBjL65zq&#10;yHvh7M174sn7JFZCkbiFCYlyz510YJjnyvtHEMxyd33DYpjK9SlUDBueSDaM62wssYaNfJSvO9L7&#10;dML++ZNwKzsS1Z/vwm8enMTfl13GN2V3cfXMCaxesgCB3m5oF+CDKRPHYvbM6ZgwYTyGjhiOYaNG&#10;YtDQYejRvRN6d2mD2YSsrdticff+fhQ/O4Tq54dQWbYTTx9m4db1aFy5TBi8vAHXLoXg0rkVuHh2&#10;Cc6cmo8jh6Zi/96JuHk1BM8ep+DS5+uwa/MM5KVOwdolQzFzXGd09rFAVz8HjOzZEWN690T/9u0R&#10;wAbVrlEDmH1QRwcMVMs6ddD6/fdhWbcObOq9D+eG9RBk0RJ93R0wllA5vUcHfDygO9aOHYDY6SOQ&#10;tXAi8hdPQv7HY5FHKBQw3Pwxf8fiMTVguG3pRGqSkg4QxxMcxykwNITCHwPDrQu43WCbgkM9FBqC&#10;oaH18A0wpGoDQ0mdo1kNZZtKWSOJsqmUKbpk2EmcJk7pi3gqlssxk/rq4HBiX4SO60tI7odVo/tg&#10;waCumNjNH4MCXAiGlujoZks4tEVbQnWAnYUCcrtWzWHVtLEeDBuoNDGmZCb9Bht/AIsm0i+QwE6w&#10;EzBsTkA0a1SHgNkA7ratECBR0L5O6ObvjC6cdvK2R0cvW3T0tuV9t0dbAqqvQwt4WjeBh3VjeNs2&#10;R4CjJXwsW8KFQOlAuHRl/R1bNMQQixaYZW+FYEdbhFlbIbJ1ayQQFGWUEIn+FWuhLgWTQKGtijZO&#10;49/gDMoQDCUAxRgMxWoormXpUyjSIMwQggQMtGXdPjowNHQd/xgYZunBUC3/DIn7WYMRw2Matkn/&#10;FTIeWk5dG143wzI/JQ2sDPXfGQy1+2wsU2WNpcBQAz4N+jRI1NYZSoNHzWJomLtQpEtT89pimJe3&#10;GTm5Gzm/Rc1nZOYgLDwKuXkFKC4pwR+//RO++/47/Bk/4I9//hZ/+P57BYaFbGCT18ZjWoeBmOnW&#10;DmuoVO/2bFT8kGLrhPAWFljVqCWWt7bBIjs3zGKjJJ3gP1kbjm/YoBfv+RTRwyZgnIUjpja3wpJW&#10;tljTxAJRTcyQZWGPPL5k8jUjbmQVrcUXIMPG1uRFyrUnSBJmjCXrTZf/6/UuNzSPfyREKtWAMt3z&#10;K02/zliyXpNubER5WE1LWesECo0A0hj0RIbbDWWqbB6vnRZ1rCKTf1JyLmI9FBEmZZ2yHIpFiiIk&#10;5rn4IMvNF0muPohx98U6Tpe5+WChbxBW9h6ImJlzsTcjG7fOXURJUTEqq6pRVfEKFeUvUVpWjVKC&#10;UHnlKzx+UoobN+7h5s37KCquQAm3PSwsxR1Jbk3wui3JpAmH0s+wsKgKFy/dQSLfi9CwOHz22QVC&#10;piSXfs56v0BZ6Uuc4roN66KxUizYkUlIJuRFRiSq5aWLVyMzfROuXb2vkk1LEMjBAycVyMk4xHcI&#10;owKS4aEJ2Ji/Cw/uFxEMv1GpeI4ePYXQDdGIjUnBmc8vEyy/RCHPScBQJbkursLj4kocOXEW6zfE&#10;YNGiYGxYH4XEhEw1msvlyzd150roFavp/XvFKvCmqKgC1VVfEJae4MLxz7A7KxvR8+ZjSb8BmBPY&#10;AQs8/bHW1RtRbl5IFPexBJi4yvUnGBIOVd5JvovqnhAMcyXIxInPAj/m8t0J9O4eyCUQZrvIkHUO&#10;iLWzRgQbyjBHGyyzt8BydzusC/RA8qDOOLziI9zND8evLu7APxcew/+pOI+/q7iIX1VeQ0XxdX5s&#10;ZmDggF6wsjCDv78vBg0agIGD+qNrt67o3LkL+vUdgO7duqFTWx9MGtMTOenBuHwhH0VPd/Jab+VH&#10;wkaUPM3Ao3uxuHMjjHC4HreuheD65ZW4enE5Lp9fhHOn5uHU0Zn4dP9k3L66Gq8qMlF4JwqfHZyH&#10;o5/MQ9y6QQhd2h/j+rljcEdnzBjSA4vGD8PcEYMwunMHdHN1QhvL1vAzawk/i1bwtzRDkLUFOthZ&#10;oauTDfp5OGJ0Gy9M7RyA+X07YeXw3oSgAciYPwG5Cydg49Ip2LJ0MjYvmYBNhMDNi8diyxICIbVl&#10;6XhspbatIBgu12krIVGtXzJeV3YRtZCAKK5n0YJROjg0kuqDKECo9BoI80XSp5Fwl0sgzFUWQAIf&#10;gTCbyiIQZs4QN7JeMwiGsm4W4VDKsGw295F5WZcxk/DIMqkShEKlfEQ4pJKppGl9kTC1DxIEECf3&#10;QfTEnoic0APrx/bkNemFNbyHi4d0wYzegRjX2Rf9/AhqrjZo52iN9nx+ghys4WttCafmTWFVvx4s&#10;G1Af1oUZQbxV3ddq/SFhkFBoQSg3b/gBVUdZ/CwaUY3fg7tNY/i5tEB7bwt0aWOL3h2cMKCLGwZ3&#10;dcegzh4Y0NEF/alBnd0wpJsHBnHbwM5c7uLMZTcM6+6JET19MaKHP4Z24vYgRwwNsMMILxuMtm+J&#10;Sa0bY37rZljPD6B4J3vEOpgjydkaaQTcdAKhWAszqSyCoiR/V0BGOMuS7k7qI5l/5wUKJeJX2ga2&#10;ARJ4onMxO3Ce0kOhBkDKaqhJa1M4r6BS9QMkyOlBUHMja65ktU6sf1ofQ7Ydyp1sJC1FjSpbs17a&#10;JYP2TH884zbsRyVAJQaCv1KGECfD3eaKDI/zEzIFakqmjmVifyXVpr4prR61bFD2jWNoZQy2G0p4&#10;5q8W742mGjCsDQ5rkzEYSooaLU1NDRgWbCUAbkJWdr6Cw+ycAqSkpiMyKga79+zFV998rfoUfvfn&#10;7/E95/7w/R/xO87/67//HpfPXsf6OcsxybsL5jq1wXoZ6cSzHSR3Yby5AzY0MUeimz82DxiJjRNn&#10;8I/RfGwhFF7dexC/fvAE5ReuYm9UImImz0TCqAnIGzYGqf7tEdHcHMmtrHjzxCLFB8TGmQ8+Xyy+&#10;QPKVZeqii7QoJkOZKve3Us2LZCBT5USGg19rJvxc9aWmwd9fJlOgJzIFe6bKiUyVNQRDQ+lgz0gC&#10;gkZWRGVJ1G/X9pX+bBLNmiEjbFAJnI/kdC3hZZlXAOYRapYMHIKU1Wtw5tAhPHv4CC8Ifa+ef4Xq&#10;6q9Q/vwVSqteoqyKgEbwKi17rkDxWelzAmERbhMMbxG4bhKgJOeg5CkUi6FY9eITMhAWFo/Tp3SR&#10;zfJRU0o4LCZ4Hfv0NDasjcL6kEhs3bQb+/jBUpC7DRGhcVi1fB2yMzcrF68Ehggc7t55WLl5D+w7&#10;odYfJxiKtU8iiM+dvYIqAm15RRWPdQ5R0QlYHxqFY8fPcN0XeEIQlFFSxJ1973Ep7j8tw7nLt5C/&#10;cYfqN7l9214cP/45bty8h8InJQTfcp5jGR4RDAt5ruJaf17xEsX3HuPwth1YN3cu5g/sj5ntgjDf&#10;xwfLPbwR4uCOON7DFBc3ZLh7IdvdW6WhyXb2JPzpwPC1PLHJyxcbvbyxydsHBd7eyCEcZhIKJfda&#10;hLU5VrZqiqXWTRHsaYt1Xb2RMr4PDobMxs2CKFSf2UQgPIx/LPsUvyk/jFfPPsXzp5/hZell3Lvz&#10;GT8wl8PPzwutW7dGmzZt0L1XD3Tp1gEB/n4IahOE3l26o2vbthjatwPCQ6bg+KF4PLydTxjkR2lh&#10;GpWAx/ciCYXrcPPyamoVtRLXLi/D1UtLcfncQpw7ORenj83A4b0TcfvKCnxTnYWKJ7E4c3QWPt09&#10;BdnxhKCo4Vg4MQDjerpi/siuWDN1BNZMHo2lowZjZp/umNCpHca2a4tR7fyVxnYMwMQuQZjWoy3m&#10;9euEpYTJ4JG9EDqhP2KnD0fK3LHYuGQSti4z1ATC4XgFfVuWvSkBw+0rJ6np1uWEQq4TYFQAKa5m&#10;wqGCQtHHBEPjfoeUBoKGKqDyCIVi8dO5hKW/oA4INSjUgaFYCgmzMwmGBD8FhQRCQ8m6GjCkUqYT&#10;Co2UPK0fEgmGSdMEDnsjflJPRE/oTjDsSjDsgRAC4rKhnTCndxAmdSV0Bbiim5s12li1hGfLpnBr&#10;3gi+li043wiOjT6A3YfvwVoCRuq+h1bv6WRW5z20/oDr6r8HuyZ14diiPpxa1YereX142TaEn0Nj&#10;dPJujZ5BVujXyRaDuttjeC9njOrrhrH9PTFugDfG9PPgvAcmDvbB1BEBlD/lh+mj22DWuLaYO6E9&#10;Fk3rjpVzBmLtgiEIXzgccYtHI2xKH6zqF8h3yQZzrJtgkXljrCAkhtk2QaxTayS6WvO9skGqs71u&#10;7GIHG8Ih/5YTDPOdHVFAyd/1fH60q7QyNrb8W0/44rz0N5SUNRLRrPU9rAFDIxm3KyJDMDQl1aYQ&#10;9HQeNdMyLKtzIevWmzqeqXasNinYUm3JXy5T9b6rTNVbm0ztX5uM91HXiNfNsD7jMsbKJ9j9VbLl&#10;efDZ0FTjStZcx8aWQVMSaDTuX2gKDCX/mQBhZlZezTQpORWxcQk4c+4c/u0//l2BoUChWAz/9MP3&#10;+OOff8DXv/p77N9xAB+PnIoxzoGYbeeDDS4BSPUMUm6rGAHDFlbY2nMgbq6PQsm2PSj77DSKL7Hh&#10;ZIP/jaQqefAYT89dwsOjn+HJ3gMoyduMC/MWI5uQEEcw1HXkdVI5DLMIh5m8MBkSoWzioouMH2yR&#10;qXJ/K73L8WpATr2EvzwYvot+KTBU0lsOa+ogDOa6+yCLsJJOJXI+2qMNQjwDsNDTHzN8AvFx7/5I&#10;WrwU+zKycJWQ9FT6H1YQEF8REF9+iarqLwiEL1FSWoVnz6rw8OEzXLtxH5dvP8blO49xhbp5vwiP&#10;i6qUjp+8iPCoZKXTZ67i6ZNKPHlchtJnz1FE2Dpy6CRC18cgLiYFF8/fwCNCpQwtV5C3HevWRCgw&#10;lJFHJM/g08JK5eqVFDM5WVuxbcs+FT0sFkSBxb17D+NxYTGe8zxv8rzTMvMQvDYMew4cxcOn5XhU&#10;XIU7j0pw7XYhbhAOHzwqw4OHpbh86TauXL6N+w+KUPi0As/KX6CYv09yEpY+qyQolaOq7AWqCJYP&#10;ZBzxnE3Y8NEsTGnbHpM9fbDQ2xeh/m0R6xuEOFcfJDi5ItXVQ11nDQyzCOZZyo2st+BSOsuhDtiz&#10;WD7JyQERtlZYa9ECwVYtsNrJHMEeVojo6on8qQNwKn4xHu5JxN/d2Ic/lJ3Fn16cw++/PINfl+1D&#10;5ZPthLrNBLn9KHp8EsePbcGUKSNgbWMOW1sbdOjYER06Ewrb+MDTwx2B/gHo0q4DenZsh8VzxmDf&#10;znCCXS6KH20kEGbiwZ1I3L25HrevrcH1iytw7cIypesXOSUYXr+4FFfOf4wLn8/Fuc9m4fNj0/H4&#10;Tgj+7otsvCpPwuXT83Bw52jsyhmNPblTEbmsD2YM9ca84e2xZspQRMyegNh5XD9rEjZMGY2QCSOw&#10;fPQgncYMQvD4oVg3cTjCCZEx00cifuYoBYRZCyehYNk0bFk+DTtWTsPOVR8pbV8xBduWT+KUIgQa&#10;aseqyXrp1wkoLp9QCxiKS3nUWzKOXhYJGGpQaAiDxss1cKiHQg0Ms+cMrRUMUwmSxkr5SOBQp6Sp&#10;fQmGMhZ0T4QRCqWv4Xpq1YiuWNC/Pab3DMT4zj4Y6O+EQKumsK33HiwJfW5NP4BXy/fh3rwOnBq+&#10;BwfKpakML0g1IAzKOi67tngfXpYfwteuMQKdmqGTB2GwjTX6d7DDoC72GNnbGWMHuGL8IDdMGeaB&#10;aSO8MH2UN2aN8cNsau4E/k2Z2hYrZnehOmPFnM5YPb8b1i7shQ2L+yJi+SAkrR+L7Nhp2JY6D/tz&#10;luJg2iLsDp2OvNmDkTCoHdYFOmKFU3ME2zZAsHUDrLFuhA12LRBpZ4FoKsbGAgk2lkixtUW6Zj0k&#10;HEq3jHzpnmGrSwmTSwgTi6Iagk6vLLYBpqBQZKpt+V8w/GmZqrc2mdq/Nhnvo64Rr5thfcZljGUS&#10;9t5FpsCwthFOaoNC4/6F0rfwx8BQsxhmZuUiPiEJqWkZbLQe4VuxFP75z8piKIAouQv/xOXSkipk&#10;xKThox5DMcGZL6CTH6LcApHuEYQ0Zzb4Ni6Is3FFdvueOL10NZ7t2YffPHyMr8vK8LKqElUVBMNn&#10;JfiqrBxfFj7BF9duoHDTVpxesBgb23VGvDm/yqzsCYYuhEJXQqGLmpcOvibBkBfO1Av2rqbod5Hx&#10;iyQyVU5UA3LqJfx/AwwN+yRKOdlfrIYF7oQSN081Eo6kKUrxCEAYIWW9hz9W+QThY+9AzAtoj7md&#10;uyN6zsfYlpCKK8dPoeTxE7x68QW+ePW1ytf3XAJVCHeSAPrypTu6YepuPlSS4ekeEvqkn+GR4+f4&#10;kVSA/PydKnBE3MEycooMHSepX/Z9cgQb1ker9+nmjQcqiba4bnfs2K8in/NytqtjSGTwtSv3lXVQ&#10;RisRGJS+gHEx6Wp+zeoIpCRn4czZSyq5dElJNXYRFNeHxWLrzoO4fOMhbvN4ois8vxt3i/HoQblK&#10;RVP4SDctLuE5FZWjlPvLiEKvXn2DL6q/QqUA4aXr+HTTNqSvWIPVw0ZjXlBnzJfRZTz9EEqwTiRg&#10;p7r4IMXOHanO7soym+3hQxD3VkmrsxzckGWv6/+ZTTgUSJQ8oRvFxezihSQ+T2utzbDcsikW2TVD&#10;sB8bstFdsG/lRFzNWYOqz3Pxr0Wf4j+rTuFPX5zD7159jr+vPIQvSnfx3uTh7q10XL6chtt3d+PO&#10;ncPIzolC9+5tYWbWHN7e3ujeoweC2gXBxdUJTjxWgK8fAn290KtzIGJCZ+P8yUTcuZaBx/dT8eRh&#10;Am7fCMH1Kytx7ZIOAq9dWIIbnMr8jcucXlqMaxcX4eqFj3H1/Hzcvb6U57EeL8uiUVkUhpsX5uDo&#10;nlHYt3EEju+chU0J47FqWkfMHRKI1ZKTb8FE5AbPQX7IXGQS9JK4nDB/MjUV8fMmIXHBJKQsnIKM&#10;RZORSWUtmoS8JVOwiUC4deUM7Aqejt2rZ2BvyCyl3aunc52A4lTsDJ7yhnatnqok8wKHOwQWCZCm&#10;wNC4z6GmHwNDYzg0tiDWwKERFOr088FQJHAoUwWHU3RRyhHjeyGC1zRsYj+sGd0DS4d0wPz+bTGr&#10;byDGdvBAV/sWcG8kQTzvwbPJe/Br9R58zd6DD6f+lu+hg+OHaC9yolzqo7NHE/TwboFuPi3Qw68l&#10;ege1xpBONhjV20mB4CRq2ggPzBzjgVljPTF3vBcWTPLBx1N8sfQjfyyb3oYwGIS1H3dE+NKuCFva&#10;BeEruiImuAcS1vZF8nrCbehAZESNQG78OGxOnYLd2bNxesdKXNq5Fte3huBqxjIcXzcFe+cORFJP&#10;D6z3a41lDg2x2Ioyb4jlFnxHzFvyI6oVQi0JivygSnCwU+MnZ7rwb74L/7Y6OLJR599q5QrW9QXM&#10;srOlbLhs+0ZbZShTbcv/guFPy1S9tcnU/rXJeB91jXjdDOszLmMsk7D3LqoNDE3BYW1gaGgt1AJO&#10;TIGhuJLz8jcrd7JMBQzj4hOxcdMWVD2vVmMiCxSKtVCgUAJPfv/H7/gVfxdhi1ZjcrtemOPRDiEE&#10;wngq3Z1wyMYplQ19mos/4r2CkNxnMLYt5Rf//oMof/wY1dVVqKysxIvnlfiisgJPrl/DocxMpEyZ&#10;hqiOXRHr7IU4C3ukWTsjg8qyFoshZceGTQ8hpi688YMtMlXub6V3OV4NyKmX8BcGQ76kygVvJJNl&#10;qV8MDG0NAlYMLYfO3MdF5KGiZDNdJZelL+Lc/BHu7o+11CoPPywh9Mxu0wErBg1HwsIl2JWagc8P&#10;fooHN26joqgMX1YRnJ5/g5KiatX/7s69p4SSJ7h5+zFu3Snkh00JHhIMr165q0YZkeTQMrycuINv&#10;3XqkLI0ylN6ePYcREZGg3g1ZriQY3r9fhJ07DyA0NBZbNu/Bg/sS8FGtXNFREUmIjUnF7p2HcPHC&#10;TZw/ex2f7D2CuNg0RITFqaHpJEBEhu+7ePEmNm/Zg4OHT+Hy1fsqlY64ua/eKsTd+yV4+rgSRYWV&#10;BNUKBapF/OAqLqtG5QuC7/MvUFpYiuunL+HTgh1IXrICSwYMxZy2nTGP8LzMPQDrqCj3NkjmNMvF&#10;l9dXAn48VNJqsRTmufsg380HeQTBHEkWz+ufI5ZDKtXBCYnWMnSXMxL47IbaWmO1qzUiuvCesKE/&#10;HjEHD/fG4Fe3duA/Kk/g218TBr85iX95dQS/qTqAVyW7UP50I548zuL1jMO1G4m4dDUNt+7txufn&#10;tmHFyllwd3eEpaU52rZrj85dusDHzwdWVhawtrKCj5cH3J1t0L2DF1IT5uP8qWhcPheB29cj8fhB&#10;NO7clL6EhELqhh4Or19YTC0iFC6kFuHm5cW4c30JHtxahqIHwXj2KJjTFSh9vApP7y3B1c+n4dMd&#10;I3HxyMc4v38F8iImYNXEblg3dQDSCHnbQj/GnqjF2LFhHjatnonNIfOxcfU8bAyeS83B5tVzsGXN&#10;bGwJnomt1I7VBMC1s7Fv/Tx8wqlo//q5Sp+sFUCcQUD8CLvXTDMpDQ53rqJWTjYNhtRWEzLlXt5E&#10;SR9DcSfrXMoSSKILJnkLDvVAqEFhzlydagPDtBmiwUYSYNStT50+UMFhwmTdmNAxBMMoasPYXlg5&#10;rCMWD25LOAzAtG5uGNPOAaPbO2B8Z2eMbGeOIYGN0d+3AQb4NcTw9s0xpqs5xvWwxvieNpjYxx5T&#10;Bzlj5hAPzBjqjo+GumH6MHfMHumJeeN8CIDeWDzZF8unB2DlLJE/gmcHImReINZ93Aahi4MQtqQd&#10;Ipa3R9zqLkhc1wNJ67sjJbQnMiL7ICd2IAoSB2Nr6khszxiLbZnjsCNnIj7ZOAOn9i7FpYNrcO9o&#10;JIqOx6PocDSe7A7FlaT5OBbMcrMGIGdMNyT0aYMNgc5Y7W6D5fYykk8LLG7dFEtbNcM6gmKMjRVS&#10;7O2RIX0OrWyRK12g9FAm/RBzFBT+LxgaylS97ypT9dYmU/vXJuN91DXidTOsz7iMsUzC3rvIFBhK&#10;DkORBodan0NTYGjct/CnwDC/YItSwcatynIoYLhn7z58/c2v5ND4/gcZFVmmP+BP3/2Af//X/8SF&#10;E+ewavJcTPbrjCXe7RHh1RbJHoFIlRFOnCR3nQ+yXAOQ5tcR6/zaI7jnAOyIicPj6zdQVVmOiooK&#10;vKiq5Jd9Ef9oH8GSMWMwwz8Qy7lfhJ0rYs3skGYp+Qx1YJhjzQbNhrInYNj9sn0Hf66MXySRqXKi&#10;GpBTL+H/G2CYZeP0BhzqyrsSTrheAmc4LxHMWZJkmfc92dETsXbuiCPgxBIOw9z9sJSa6+GP2YHt&#10;sXTQUETPX4StSak4/clhFN64j5elL/Gq4itUqRx/MnJKCSHuKe7fLcTjR8XKMlj4uBTPnj5HZdmX&#10;arg5sc5du3YPDx4U4y5B8tChz9S7sn//Me5fzg+XbxQY7tp1UA05t4uA+IgQ+ay4SiXYlpyKMj6x&#10;BIKUllSrxNxiYTx08AQy+N5JH8X7BMAXVdIn8YWKppa0NBKoIoEnt+88VZZLiVAuLqpSrm3p9/j8&#10;OWGw+gsen9OKajy6eQ+fbf8ECfwAm8v3ZyIhb5ylHZZ5t0FUYBfE8J2LcfZFmqsfAdAfG/nuFdi7&#10;8w8Ir7OzJwrcvLHJ3RebCN4F4kKWd8eJ75AMWefsQhi0RSQhbYPI2Q5hAW7IHNMTp+MW49mRdPzm&#10;/l78rvok/vz3F/C7357Gb17ux8vybagq3YSKZxIUksNrmIxrNyNw6Xo4rt2Op7IJvntw4HAmJkwc&#10;BEvzlrC2tlRgGNAmAM6uzgRDS9hYWSPA3wtujubo2ZXnlrEA506HEg5X48bldSh8EIX7d9Yqq+D1&#10;S0tqoPDquY+pBbh2aT5h8WPcvroID28vQzGBsOzJGpQ+Wcn5pfiqcgN++0UEygtX4NSBcbh/biVK&#10;byTh9PaViF80BGHiEiVsbVs/B/tiFmFv5ALsDp2LXQTFHevmY/vaudgWMldNd4bMxo41M7FzDaGP&#10;8PfJhrk4FLagBggPhs5X2i91rZuFPWumY0/IRyZVA4jBU7GLcPi3AMONVMH8EbogFANINOx7qFkS&#10;DS2FAoW582SEFp07+W0wFBAc8pbSZw5VknkZBzpxSn9CYR8VqRw7pR8iJnTHmpH8oBvOv+fDArBg&#10;gAeWjwpE7PwByA4eg4jZHbF0jAtmDTDH7IGWmD/CHh+PcsSisc5YPM4VyyZ5YNV0X6ydRchb0B4b&#10;PmYbsqAt1s4PUlq3IBAbFgYhYml7RC3viKgVnFKxwR2RENIJSeu6KKWEdkZmVE+CYB/kxfchDPbD&#10;ltRB2Jk1FHtyh2NP9jBOR2NPwTjs2zIJR/bMwZkjy3Dm0DKcP7AcN46sw+PT0Sg7k4TqMymoOJGI&#10;iiNJeLonBldSV+JU6DwcWjYFBRMJxD0CsNzHDouczDCvaT2sMmuOCEsLxJtbINnMEhmW1m9AnECi&#10;lqPXMM+hJi0zxRv6XzD8SZmqtzaZ2r82Ge+jrhGvm2F9xmWMZRL23kW1gaGh1VADQ0OXslgKNTdy&#10;ba5kgUINDPPztysw3LxlBzZu2qZcyTGxCUhLz8St23fxu9/9p+pbKC5k+fdnzvz+99+zYXiFHemb&#10;MKPnUEx0DsAK90BEsnFKdvVlg+ODdCVfBYapXu0Qwobs48CO2BuXiMp7D/BV1XNUl5fhRUkpviwt&#10;xbEtWzGxXQfM9PTDOs8AvlBOSLGSgBM2cATCPCpfZOOOPFvChA1Bw+gh/ilpN+fHbp6p/USmyr67&#10;dC/gu0jAT3Vi/hGZhrrXEvAzBkNtm5YQ27D8a5kGQ1P6MVeyscVQgaETYV9GSXF2RYGrJ+HFR+fq&#10;pDKcvZDuIvLm8+SHCBcfrHPzx3JPfyzwD8Lsdp2wsN8ghEyajsyQCBzdsgd3z11HKcGtukzgjx8b&#10;pZUof1aOp4+L8fhhEaGuSEULC9yJ61gDQk137hTiJuFNsyKKZAQWWT569HOcO3eN8FauIPDypVs4&#10;cfysijIWIBRJEm4Bwzu3H+M8y0oZAVItGbVYDgVOdZHFT9T0icDqM7Gcy/B1r1Bd8RKVzwiID57g&#10;3LGT2JmRg8Qlq7B88BjMCuqOhW06Y6VfEN8lvh98RxI82yDdMxDZ7gHIcfNFPiFwoytB0Nkbm528&#10;UMCpJLDeyPlNBO5NBMMC3uuNMuyduzviHe2wwdoMa+3MEeLBhmJED5xmQ1dyKEMFk/zHi5P4z29O&#10;43e/OYV//uYIfvViD+F7I4oK0/hbkvkbEgnGsbh1JwLXb4fi4vX1uHwzFrcfFOD6rV38GxKCbt2C&#10;0NqsBezYCPkHtIGvny9s7W1gYWEBD3c3dGjfBp5uZhgxxB/bNi4i5LG+q+G4dyuM9y6S88uUdfDW&#10;5WW4fWU5bhIQb19einvXl+HBrSV4dGcZCu+vQNGjlSh5vALPHi5F6aMlKH+yFC/LVhEOQ/C8aAVO&#10;7h+N84dmoPBSBJ6eT8G2mOlYN6UrYmYPwsbVU7AnnEAXOQ+HYxZi74Z52Bu6AJ9Q+8I+xv5wKmy+&#10;gsF9BMeDYSwXPh+fRiyoAUKBRNHhcNF8BYd7105XACgw+Mm6GW9AoVq/Wqed4lJePhHbl07AtiXj&#10;FSRuo3ZwfrvMExhFpkBRJC5mgUJjGUKhSObzCIF584crGNSA8MckI7iYUhbrymb9ogzCpriVk6b3&#10;Q9zUXoTDnoia3AUho9sQCj2wboI/wqe1RcL8LtgcNhLbIwmx63ojdWU7RM7zwtrpTlgzzQEhHzkh&#10;ZIYz1s1yRdQiX6QS8DZG98POtJHYk0VoThiChOAOiF0RhLT13ZC8thNS13dGRlg3ZEcS/qJ6KeXF&#10;9EZBXB9sSuiPrckDsC1Vpx3pAwmCQ7E/fwQObRqNw5vH4tOt43Bk+0Qc3TMNJ/bPxGcH5+L0kUX4&#10;/MhSnD28FOcPr8DlI8G4djQE9z8LQyEh8cnpWBSdSkT5qXRUncpC1YlslBxIwe28DTgWyg+I+QR1&#10;vkvxQR4Itm6OkFZNEEFIjLcyR7qDg248ZWt7ZFk7KDCU4fDUqCi2AoRc58C/63xPtb/V8ndbA0PN&#10;oKAiiwl3ksZNpMGeoQyh7+fJuL365fVzg0QN2+y/bZtsQgYRyIYyWfYdZRL23lEF9s5KMv+jruTa&#10;wFBzJRtaDN+CQgMwFChMSExFaFgU123Cs5Iy/PGPf1J9DMWNrPoX8j//+s//yT/O95EUHIVJAT0w&#10;xd4bIW4BiCcUprMxytKDoVgOU7mc5BWIFWzwQ7r1wfm8jXh+8zZKbt/Bo6tXOb2Lb4qLcW3fQawe&#10;NAILWMdaBw8kWBMebN2QY8UHxpoPjhUbNILhJoJigQ0B43/BsEamoe61/ruBoRpP2Uk33q4MxZbr&#10;6oGN7t7IdZagCG7jOun/liN94Jw8kUrF8zkKd/NRHxgrJR1LQDvMCuyEj7sPQMjYqUhZugabo5Nw&#10;7vBR3LtyDVVPivjRUY5qSiBRRlMpLi5XUb73CYl37svoIwQ0AqBYCMWFW1r6QvUJlHX3JIG0AjdC&#10;H8GuuKgCVZVfKD0pLKVKCHsvVD9bsVI+fvSM4PmEoPQYDzlfVFqNZ9RDlpPjPX1aRniknpThWVEZ&#10;yrhfNWHwi+dfclpNmCG4Xr6OU7v2ITc8GivGTcasbr0xxScQ0/keLfFkI9quO2L92yKe1yDJg+8a&#10;YTDbxRe54iaWkUyofDdPBdobXSgnQqIjwZBQuNHeA/kOvFe8thJtHG1nidVWLbHGxRJRHTywb8kE&#10;/H/s/XdcFme+/4//9fs+Pp+zu8nGLii9g2KL6THV2HtBsWBFUMCC2OmI9A723rtI7733jthbYpLd&#10;zZ6zu9nU1+/9vuYeGG4Go1mzJ+d84iPPzNwz1xTmnpnreb+vVrp3J54UncA/bybj+ydZ+MeTZPzl&#10;0SV8fu80necBtNRHkqztIdH2R2W5L10jLxQV7URewRbkFHggi8Uw1wcFxbFITUmAx6YVsLQwRJ9X&#10;+sDU1BwjRoyEFYnhED1d9O/fH0ZGBrAdbgEbywFYtOB1nDzqiiLavihnG0nfNtSWbycZdCEZdEYx&#10;CWIJUZztTFNnlBc4o6p0HWrKXFBXQUJY7SYig40aKWyvdcHt5vWChjJHJF+YjeOx43Hl8GKUXffE&#10;9f2uiHKfjt1rPkao00Qc3LIQZ7xWkQSy/JEkkiCf2rGCPq/EaeLMrlU0JQH0JPHzcsQF7zW46ONE&#10;crimkwueToSjRhhp220OQgiZk1uXClHsxubFOEFw1PCI23wcFnI4R8jhQYLF8FnkkMWQI4baKOVQ&#10;SOGKKWJZ7GparpBDZVFyD2idNpG8zSqJyJWTEEbpQpZ+TEL4FnbMGYVts2yxc94IeNrbwnPRcASt&#10;GYv4Le/jwM4PccjrQ8RvewuxW8cidttoQdSWEQjZZI096y1oaoOQzcMQuWMU9vm9hWOhH+E8SdyV&#10;w/NI5mYhYfd7iPR6A7F+7yDG920SwHdJAN/Dvj0fkvyNlwj5BIfCJuKIJip4nETwFO3jzF6Swf0z&#10;cf7gbFw8NBuXDs/BpSPzcPnYfFw9tQjXzjjg+vmVSLywmnBE4rk1uH7OCSnnSRAvuiDjsityr5Ik&#10;XtmM/EtbUXzFEzVJu9GcFoab2bG4l5OAO1lxuJsajbr47cije+W8A13zj8bA23IItuj8EdsG9YXX&#10;oIEkiTrYM1AXIQNIEEngIklGovToXSmm9E6n51TqD5aW0Tue+0JkfhPD38RQVQx7k8LexFCOFqr3&#10;X3gQcXGHEBd/APv2H0ZYeDR2UKbEYnj23AU8/vQJuFPrb777VhQhf/cj6SGJ4ZOHf8HFo1exYf5q&#10;zDIdhWX6VthBYhhEmRSPcxzZKYaWCDI0gy/hpkt/zOwFqD96CvWXr+FKbAISdvngdEgE6pPS0HTl&#10;Og4uc8Z6w2Fwe2kwAgfQlzPEFJED6YIqxHAvEU9iyGFUpbg9C/KX87QvWm07Ri3t8yM/gM/O/86I&#10;IYsfFx9LRBmZIpbkMJolkT7LyPvmSGKoGN/XEr7mw+FlPRJbrEbBxWw4ltMPiUV07y21HYtlr78L&#10;l5lzEOi6QbRmTj91BtUkW22VtbhBUniLBOxG2y00N0uSyMLHRcMcBWwmKZSLhFkGOZonN07hddyZ&#10;dEN9q5A7FkEWQhZDFr7qqgYRkWR4vob2XUsiWtvYhlruaoamzU03RIviW623cKf1Jm7QPhpJTksz&#10;cnHl0DHs99uDENdN8CAhXEDSa2dqAwdTa6yzsMU261fhP+x1BA8bSz+yrBFsSs8Xdz3Do5cYk1Az&#10;NC/gcYzpWsbR9eJiZY4WxpIYxujRs6RnJDri9eaOe3X/CHfzQYiazlHCFbiZFI3/bLqIH0kIv/0i&#10;Hf/1eRK+eHQe9zoO40ZzLIlXEKrKfFBR6onykp0oLd6BYpK3gjwPZOdsQmbOBqRnbUZmlhcK8uNx&#10;7kwYliycgUED+qBvnwEYTkI7cuQYWFlZYYj+EPTp0wdDdHVgYjIEo0fqYr3rJ7hycTNK871QnLsF&#10;lcXbSPq2oCR3HX12Rlm+CyoK1qEsz4mma1Bd4kxCyMXHLmisdkFzrRvaCJbCGw0khE0bca91M241&#10;uqGmaAWyk+yRfnERUs8uQ9Y5FyQfXYuL0Stx2Gc+IujY0Wsn4/CWBSR/khgKKSRkKZSF8DwLoa8z&#10;LvmtxWX/dbji64LLPutwyZv25+VMYsiSKEUNz9K+zuygfZEgMiyHsigKWWQ8lkiRw40LcXS9JIiH&#10;XObhEAniYUIWQ6UcasNyyKOsaBO/enqnIDKSME5HnCOP3zy1myBydFBNDFn8JHhe+hyxgoVxAqJX&#10;k1gSYcvGI9D+XZJCW2yfbYNd84chePVr2Lf1Ixz1nkB8iDPBn+BU0Ps44v8GDvuOxUHf0Tjs/yqO&#10;7B6LIwFjccBvNBJ8RuBw4Os4HPQ6jgS/gRPh7+BMzAc4G/8Jzu+fgnP7ppDsfYR9Qe9gf9A4HAn/&#10;WHA0YgKOR03CyZgpOBk7DSfjZpAIzsSZfTNx7sBswZVjdsR8Yh6uHmdIBgmx7MQCXDu9mCSQxPDC&#10;ciRdWIHE88tx7SyzAknnVtEPi1UkjcuReskRqReckHZ+LTIvuCH3kjsKLm9BaeJO1KX6oiU7CLfy&#10;wvFFfhw+TYnCrbMBKA91xQWnaYiaNBq7bPXp2XsFbi//Djv79UeogRHC6T0fxe9bhQzyEJVqYhj5&#10;mxi+4Dz534u25P0ceoihdvGxXJ9QTQx7ixZ2E0IiPv4w9u47jAMHjyKYJG3bdk8E7A5CXn4h/va3&#10;r/mwQgy50cm3338HmsWdtk8RH7gPyz+ehzkmI7CWMmYfM1uEGVshhjKnKCNLIYZBBpShG5nBa7Ae&#10;PIYa44z9clTQOSV6BsB//lKsefsjuE+YgYue/qjaexgXVq7HFj0brP//+iDgj7okf/TQDOJOrelm&#10;IBmMJRJoWTzxmxh2oS51XfwaxZC7SxEtY2meW8ayHEpCSGnopcjH55eFOAduREEiFKYZWjGEZGm3&#10;+Qj4mHK/mcPhZjQMTsbDsNx0OOabWWPJyLFY/c4H2DxjLkLXbqDMKAiJB4+h4FoKavJL0VxZjw5N&#10;xO5G6120t95BaxMJI4+rTKLYQvP8ua35NlqbNcsb2oUYsiC2cEfbtD1LIk95GcPy10bi195+B203&#10;7oj6grdv3cfNtttormkiEaxFXUEp8uk8TkfvxZ6NW7FtyXKsmzAV9qNex2Lr0Vg9bAxWm9LfQ88Q&#10;d9/jaTEcgZajEE5whDCQrk8QEcbXkIQ5nqOF4pkzF/UGmRhDHnHGHHFGVqIza468htN1DKZ7xVN3&#10;ILbo94fXGFPEL/gIhRFb8HnuMXx/PwXfPk7Cl7dJBtuO4NaNQ2hv4WLjYFSXBaCixBNlJIPlpbtQ&#10;VrRddCHDnUznZm9EZuZ6pGe4ISVtI7Ky/ZCdHY/4WC9M+GgcXnnpZZJDXYywHY3htiNgZW0NPUM9&#10;/PGPr0Bn0CDo6w/Au28bwd/PDhmpO1FV7IlSks2aMhLD8s0oL1wn6g9Wl7qitoynTqgrW4OGSicS&#10;wrXEOjSRDDbXuqCtzlVI4a3mTbjT7C7E8HbjBtQWr0RtqQsedexGPQlnyunlSD6+EjmnXZF2yBnH&#10;fWcjzOkDxK6bjNO7lnUTQlkKlWJ43tcJF/xIDgPW4aqfq5BDFkOOGp7dwUXLXP9wpRDDc7ukKQvi&#10;6e3LurNtGc4QJ0gOT7gvwvGNJIgiemiHI67zccRlLskh010QteFiZy5+1kaus5jA3dwQou4iLUtw&#10;mon4NSyIXZIoRQ61mYQYR3Vi10wWRK2agD2LxsF77qsIWvEGIteOw8GtE3A2cBZSExYh96gDMg/N&#10;Q/K+ybgc8x5Oh76KC1Fv4ErCe7gY+w7ORr6B0+FjcYamZ6PfxLmYt3A2VuJc3NvEOzgVOw6n4j/G&#10;2b0TcDp+Ak7FfULTifR5Ck0n0edJOBM/FedJBM+TBJ4/OBcXDs3FxcMSl47MJQm0EyJ47eS8Tq4S&#10;QgpP2ePamUVIPLeE5G8pUi6tIOgeOe+A5HP0maapF5ch5YID0mh52sWVSD2/CmkXHJF50RlZF9Yi&#10;6+Ja5F9xQUnSBlSmeKA5ywe3cvbg06IofJoXjZuXd6Nynweub12E8EljsdGgH9a+9P9h88u/x+5B&#10;gxGmq9clgXokgBw55Pe2vIzygt/E8N8nhsq8/0UeT1vyfg49xFAphUoR7E0MtVsjsxjKxceyFDL7&#10;DxwVEUMuRuaIYVR0HOobmvDtt1IBMosh//vm22/wj79/j5rSdvhtDIDd6xMw18gWLpQpc30nHpif&#10;6zlxB7qSGFqKTH+PrhE8h5hg7weTcWrBCgR+MA1Olq9ilcUYuI56F0FT5uHIYkckTJgDj/7G2P4H&#10;HYT0owdAh1skDxEdgXLn1lx8HEdSGEfzv4lhFz2Frju/PjEkedGXhmXj7lNEK1leriqGtB0Py8Yd&#10;NXOffCSHUSSA0WYjaH4Egk1H0b03Ct5WY7Br+GtwIYFabTYcDsbWWEzp7K1GY9mr72D95FnYYb8C&#10;AU4bEee1mzKcQ8hJyUFedgkJTzXqq1vQQgLY2ngTjbVtJEV3cKv9Pjra7knySHLH3CA6uPiX5K+d&#10;6wRqUBYrc5+DDVUNKM8vQ1FGAWUg1ynjOoSoHX7Y47YFWxetwMqPJmPWiLGYZTkC9iSA9vSsrDYZ&#10;Bg+bMfAe8Rr8SRBDh49FMP0t4dx4xGIkPVvW9EPLlJ4tkmmOrpIAxpnQdaTrwmLN8NjHLIUC+qHG&#10;Lb4jDM1ICg0RQPfSLmNdBL1piytui9FwbA/+XHoeP9zLwjePr+PJrdNoq41FU200SXAkqioC6dr4&#10;kAjuRAnLYNE2YquQwlLubDrXncRwAzJJCtPSXIUY5uTuRkpKJDx3rsXIYdb44x/6QI+e/2E2o2Bp&#10;aU1iaAN9Q0P069cfepRxGRsNwpRJI5AQvwaF+X6oLfdCeZEHid921FVsQhUJHbcwbqxaLyKDTVVO&#10;aK5eg5ZaZzTWSDTXcPHxWrSSHN6od8PNhg2iXuHt+g24VbcedSWOtO16fPUkCp/fi0Bd4VbKxJ2R&#10;c2YNck46ITFmCfZvnYxolwk44D5HRA2ZMyx1npIYniFO0/wZzzU45+2M8z5rcYFQSiHXNZRbJXMd&#10;Q5ZBFsPztJ0siErOkYAyp7YsxSnexn2xRg4X4ijLoQu9F4Ucdi9WflYxlOsryg1a5GU80grLoSSI&#10;M7pFELszmSRwImLWTOhGrNMERDuOR+iy9xDiMA5Rqz9GnMsknAuYj9S4FSg8vo5wFlKYfcQOSSSF&#10;1/d9hIxjnyDl0DgkH3wHyYffQ+L+93Bl79skiW/j2oH3cP3wh7h28H1cO/w+rh56H1cOkTweHEeS&#10;9yHOH56EC0cm4eLRqbh8fAaunpiDS0dnkQTOwJl903DuwCxRLMwRwMskgMyVE3YET/kzrTtJgniK&#10;pPD0fCSeYRYg8aw9CeEiJF1YguSLS5F8aSmyrq5E1rXlyLjsgAz6zGTSfNrFJWKaTulSSRjTzq8Q&#10;pJ4jWSR5zLi4AtlXViIvcQ1KUzagIs0dzXk+uFcWgUdlMXhUGI/7aVGoSdiGi46zEfy6NdwHvISd&#10;L7+E3f0HCjnsHBGF8x1+bxO/ieFvYqikhxjKAqgUQe2IodzopLfWyMq6hUIOEyQxTNh7EL5+u+G5&#10;ywdHjxxDR8ctfPsdFx//iG9/IH4E/vnDD/jzX/6JrJRSuC92xTzrN7FkKN3chjYIIDkM5/pORlai&#10;KJn7MQw2MEMYyUCYsTl8KeP3MyOBtHoVHvpWcBtiju2WY+Bl+zq8KAP0sR4Nf0NrePYZgsAB9BAM&#10;podC11BTKZe+KJLCGCKWljFqX5yALj5P5SGE5PEeRYspGVk4KA2nVa7neW5ppI36g/R8qA5v0xs8&#10;FB5DmflPw3/T0+FWyoJuy2UBlEXMmITCGHEMiQd/luRQCxZJbWh5tB493FpwvRkZsYyOw3IYQ1LI&#10;U+4+hYWRh9GTlkv7UhJJwhNJcsNwZIx/eMSTMMXTj5EYmkawPFmNRKjNaBLEkdhlNQrbrUdhI613&#10;JDFaQseyp20Wmg7DQlq/8vV3sWHCdHiQoHksc4Tn2g0I2+6DAyGROLv3MHIuJ6MoORMVmfmoyilC&#10;dW4pqnJLUKmhKq8UNTwUX2EFrS9GWUY+ZQbpSD9/DddPXsD5vUew3y8EgW4e8FyxFlvslsJt0iws&#10;HvMWlti+hsV0fkssRmA5F4cPG4Wtw0dgh81IeBP+1iOxx2oEQi2HI8p6BCLpmeG+HrnImCN/MfQs&#10;cQRVFkEeyq5TCml5LF2jWJLDOGKfiRXiadtIEzN6/oZil7keAsfZ4sL6hbhxMQL/VX8Z3z/MxDef&#10;puFR22HcaoxFc1UYSVQw6ioDUFnqiQqOEpIQlpFMleR7oDjfXUhhcd5m5Ge7ITtzHTIynJGa7oq0&#10;9G3IK4jCxYthWLViLomfDvq80h+GJLBWVsNhbm4JCwtrDKFnrn+/AdCn9TYWuli84E2cOOaG8mJf&#10;ksHtqCgimavcROdB1KxHW4M7bjRuItajvd6VWIf2hnVCDltr15LMEnXrBO21tL7OBa0kiu3VtIxo&#10;LHdCdZEj7rZ64m9P4vHXh3FoKNyC1FP2SDq8gMRlAc4ETce+bR8jdsNHOLFrPk7sWEgswqmdy0gG&#10;SQ69HEkQnTSsxTkvFsN1uOjjgove60j+nHB6x0oc81iCI5vscXTzYpzctgznaNsL3lwn0QkXvFbj&#10;Agnm+V0kiiyHJIVnt5M80vTMVgecJDk8RmJ4dMMCHF1vR8zFEVcSQxeSwnWzcHDtTBxcRzLI8+t4&#10;nqf8mYSP6yZqQxIoy6EkhXNp+VwxTJ8Yqk8I4gwkrJmOvZppgtN0Wkci6TxDiGHCmknERFo/kSRy&#10;PKJWjkPYsjdICF8jMXwVcWvfpesxHenRS1B4bDnKzq5Ew/V1qLnqiNwT85C0fwLORLyBs1GvI/no&#10;h8g+Owkpxz8g6SMhPPQuCeA4JB4hKTz2PpKOazjxAZJOfUh8QM/T+7h+6hNcPz2JppNp2RQknZ1O&#10;P7bmIvnsHFw5PhPnD5EsHp2NaydJ9k7Z4ToJn0zSWYmrJ+cIrp2aS0I4j9bRuZ2zQ/L5BUi5aI+0&#10;y4uRfoUE8BrJbOIyEkMHEkT6fIVk8OoSml9MorhYfOYpV0tIv0jLhDRyOhJKIvsqbX91GQqT16Ig&#10;yQXFqRtRnbMTDfSjp7UwBPdKY/E4Px63LgchJ2AV4me/jh3mg7BTfwB2DOoH74EDsYfyvEj+UU2Z&#10;P7+vOR8LF6OnUD5CeYI8rB0vCxs8WMDCyEPvRVN+F6uB+02UheRZ6JZHPgVpSLie+RujlNHOPKzX&#10;fXQ/pvb5qNGZz/O1IMTQcJxf0rpYul487ZGXEtyXsXJbbcT+uW6h5jzkQIoS5Xko4eNq09t5aEve&#10;v4qqGGojRwoZpRQqxZCjhtpFygl7D4lh8Ly9fbHbdzeSryXh8ydP8N0PEELI8cKvaf7r74C79/6M&#10;88cT4TR5IexNxmDtUCt4Gdtij9EwhJHYRZIkhhtYIogysUDK5EPoIgWROHjSF+gxQAfbBuhh10BD&#10;eOuaIoBE0p8yLx89U3gN0IV/38EIpmnYYBJD7uZEgyyFStS+XIa/KJ6yGMoDj/dWmVTZX5S4OWnZ&#10;0276fxW1L7Y31AWwN3r+bc+L/KtNtFolKWRYErXlUQgkpemJelo5QtkdXidJoJBDTXRRXqZERBFJ&#10;crieoZJoHveXhYnuH+6jL87UGjHmNoi0skWYzQiEEP4kVzsojbuJOdbT1NXUBm6WI+FmOwYbRr+B&#10;pSRiC0i+5hL2o17Fqnffx7qJU+Exxw7bFiyC59KV8F3hCL+VTgh0ckOQ83oEkUQGr9uIUJdNCHNx&#10;h6+DI3YuXAb3WQuwftpcuE6cCdePp2PVmx/RvnlEkhFYajESK0gE1w0fg43DxmCzzRhsIQHcRT+I&#10;/GlZsLUNQqysEUqEW9IzRPLEo5VEMSZS3UH+m6VoIBcTSyIohJmlkOtnkvzFshgSXMeQp/vo+vH3&#10;ySOZbDEcBP/3bHHW3R6tVyLwdfs1/ONBEr56dA2P75xGB0lhe10YiWEgGip8UFfmidpSLtrdgsoi&#10;D5QXeKCMZLA01x0leR5iPOLcLGdkZTginZDEcBdy8xJw+JA/pk56D337voIBAwbBxNQCFvR3mZEY&#10;mtB3MWjgEAzs1x8GQwfi9dH6WL92PK5d2IKaMhZDd9GopL6KJLDJA7daPXC7jdmM2y2bRDFxR+MG&#10;ERlsZxGsIwHUcIOFUTPfxtJY44SW6jVornRCRd5yVOY5oqN2Ox7fCKSpJwqTViLj3EKknZiPS3FT&#10;cMRvHOK2vI5D2ybg0NYpOLxtBo7tsMPJXQ6iYco5L5LCXc4ke2tx3ouk0Jek0Jen60gSnUSx8/Gt&#10;S3GEu6XZskQUSZ/1JCkU0UVnXKY0V4iLLIc7Vwop5KLkC1xcTfPcEOWopguboxvmEySG60kKXUkA&#10;XWaS1M0Q8z2ZQ+tZEGnKKOdJBKXpPBxykeovyqLIAigxg7aZRVOSY+ep4jj7nKchbuV47FszAfEr&#10;P0D08ncRRUIY4TAGYctHIGHdWPrbSN5CpyMrbi7y9s9D+bl5KDo9DeWX56Hy6nzknp6C9GPjSQYn&#10;I/30RJK+j5By+hMknvgYV46Nw1WSwMSTJH+nSAZPf4jkMx8h6cz7JHzvI+XcByR/H5J8fUzyNRFZ&#10;l6Yi58oM5F6difzEOShOW0iQoF2ai4tHJ5H0zaTtWALnI+V8T66dInEkEk/PISmcS+lYDOeRFM5H&#10;6qX5yLhqj6zExchJIsGjqSpXFwkyr9iTHC4U8Ly8vIslyLu6ks7TCQUp61CYvhFFmfQM5e5CU3EQ&#10;bpaG40FZDO7mhKLsqDvObZyN2BlvYqvlEKzv+xK2/LEPfPoMoLxwcKeQRA7SISgvo/c9j4PMnWSH&#10;6+gglKSQ4SH5IofSepLDOMrz9g6mKeWBSoF5Kr3kkb2hlr+xFHI0U+4u56n50zOKoIwyj5eRu2zh&#10;Llw4z1RG0rRhiVTbhwwfQ3aA5zk3FkD5uErUzuGX4IWJobYcMtExe7E7MAS7dnohlgSxoqQcX//j&#10;a0kM6bjfEP+k+a/+9h3Ky5oQ5huNJW9PwRKjkdhoOBwBZqNEp9aRxsMpAyNB1DdH4FATBOiSFJLY&#10;+dMN6kV/xJb+g+E5QB97hpgjSM8Ce/QtKNMyp/XG8CdhDB1sgHCWQvqiO8WQlj2zGIqbkb5Uza+R&#10;zuV0fDVYGiP51xnLIS+jc9S+2V8kal9sb3QXv5+CrskLQBZDjhb+d4hhV8Swi97EUIiSsdwSVxLD&#10;WA1x5sMRa2mLKCLEjO5P0+HwNbOFn9Vo+A4bC+/hr8GTcOW6fCbD4EisNqMpSeNqSrOUli8yscZC&#10;+uFib2SDxcbD4GAxGg5WrwpWMNZjBYuNbInhAgejEVhmMkpUk1hHOJuOgqv5aLjT/Dbaxtf2Tey2&#10;fQOBNmMRaDkawbQsnAQxgkWQiDSXiDazFlIYTX8bSyGPSMJS2JsYclFyHMPRQhZDDbF0/YLp/t+q&#10;0w+7Rpng4sZF6LgajW/bE/Hjk0x8df8yHtw8gdbGeLTVhZNEBZEU+pMUegkprCnZppFCd5JCd0kK&#10;SQiLaVqYvR45mc7IZDFMX0Ni6IaMDG+aj0Zw0AaMedUKv//df0BHRxemZl1iaEDf5wD6gTh44CBY&#10;muhh4ke22O1jj9x0fzRUE1WbSQo3kBRuxd2Onbh/c7uQwlut7iSFG3GziaSwQRM5VEihLIOyEMqw&#10;GLZUOaGhbA2qClaiJNMBZVkrUV+8Hi1lG1GX54zixCXIODkbF2M+xrGAd7Bvy1skhx/g6M6JOL5r&#10;Fk7snIuTHEHcvgQnt5Mk7lwuon+XfUnyfJ0FF3w4oriKZJBbNC8TxdDnOELos0ZIY5cYOpIYriQx&#10;XE4ySPvatlTM8/SkxyIcd1+IY5vsJDbaCUE8sn5up/zxVJvDbtrMFlOWSt72sBszTzOl9etm4wjt&#10;64jrTGIWjrrxdAYOOE9CwurxiF/9EeJXfUhi+B4S1ryHuFVvIs7xDRze8B7Oe0/ElYDJuB4yBTkJ&#10;s1F0eC6KjsxG4dGZJIVTkHX8Q+SeGk9SOB6pR8Yh9dj7KLo6A+Wp85F1YTKST5Ecnv2EZPBDAQth&#10;ytmPkXr+IxLBj5B5+ROCZPLqJ8hNnIi865NQkDwDJWlzUZaxAOWZC1GdtxQNxatxo9qNvsvlJHvT&#10;RXdEqRfsVKWQkYVQlsLkc9Ly1Et2SLu8oJsY9kb2NUkOWQZlOVQXw8UkhSuQf3018pPXIC/VGXlp&#10;rijM2ISqvF1oyPNBW8FuPKqMxpeV8XiSG4+6Aztx1mkWgt4eDg/6wbT+D/+B7a+8hEAdkkMDyjso&#10;/+CIE0cMI+mdH6UnRw11EMbFySSGshzy8Hssh7+JYRfPEjH8OWLIKIXwaefwS9CtjqE2zyuGMvK6&#10;8IhY+PgGiojhmVNncfvmbXz33XdSgxONFH7zPfD4069w8VwSNi1bj3nDx2GF4Qhs43pe5qMQaTqS&#10;MiNbytxtEDbUQgyH5ztQH559BsKXBC/CZiT89Mzgzx1VkzzGGAxDOIlh6FAzhOqaIGywoRQ+H2Io&#10;pPBfiRjKyF+0XKSsjRwxZLj/KF6mDIW/aNS+2N7oLn4/hfR3/ktorlWnHLLsiaLcnrL3S4qhNlz3&#10;kItQufsaJSyGckvcTjlkuM8+Q02nziR4saa2iDQZjjATW4STpIWTpAVbjEGgGd2PtM6f7t0AErwA&#10;29dIGl+HF0nbNotR8DAZCXdjW8EWEryd1m9g17C3O/Hkqc2b2GH5Ojyt3oS39VvwHf4O/Ia/i0Db&#10;cdhj+y6Chr+F3VavY7f5q9hD+wg1H4MIOl44HTfUwBrhBlYkddzVTHfEKCX0N3Hn1CyF3BdhZ71B&#10;kkJuXCKLIU9jjc2RYGJBMi/JIdc9jCKxD9UzhpeuDjYbDkLs3A/RfCYEX7dcwzf3k/BXlsL2IyRg&#10;8WiqDUeTiBT6khB6orp4B6qKt5IUbiYp3ISy/A0khRtQnLMBRSSEhVkbkJ/piux0J2SmryYZdEJa&#10;+iZkZ+3G1ashcN+0GEZGA/HS738PQ0NjIYQshiam5tCl56tfvwGi4YmttRHs543DwQRXVJaEkxj6&#10;ob7SHc117rhzwxMP73jiXsd23GzdhFstm4QUdojiZLduYqiMDooIYZVj57zMzQY33GrcSILojPKc&#10;5agrdsadBg+0V6xDRcYilF1fgMJLc5F5bBpOBLyNM7s/wPmgCTi3ewrO+k3HSc8ZOLadJHHbXJza&#10;boezOxeRHC7FRT+SP9/VOOe9Ame9OEIocd6bBJDE8ZKfLI5OvYohT09v5RbKi7rYbI8TLIkKOWSp&#10;O7phnirHNs7phbm0XpJESRhn4pjbLCGFh12m4uDayTiw9hNiPPY7f4QEx3dJDN8hIXwX+9e+i8Mb&#10;x5EIj8e1PVORHWeHqlPLUH3WAaUn5qDo2HTkH/4E+cc+QcmZSSSDHyD92FvIOPGOIOXom0g5/g4y&#10;z32EvCuTkXVxIjKJ9AsTkHqOZJBIO/8JMi5OIBmciKwrE0gEpyA/aQoKU6aiKHU6itOmozRjDipz&#10;5qM61x41eYtRX7QMLRVr8LB1CxpKnJF2aTaunpxKojeP5LCnFDIiQqgUQpLI1IsLkH5loZDCzGuL&#10;kH19iSA32QF5Kct6wGIoI8th5hVtKZQouO5Af8dy5CatQE7yKmQlr0YuCWIp/bAqzdyMkuRNqM/e&#10;iZtFgfhT3SH8qewwHiTHoDx8M04smYyg122weUgfbB34R3gN6INQkr84bqksxJDyKH7v87xGDlkK&#10;wxVyyJFDLmZV5odP5X+5GHJk72n75fmfK4Zqx/t3IcRQ7qpGm+cVQ3kZr+d0oaHR8PL0Q2DAHmRn&#10;5uCvf/nPznGRuSj5H98B35EY3rz5CAnhB7Bqij3sLN7AOpPR8DIZhRCjEZRBDReyx2IYOsQCAYNN&#10;4E1iuOn3fbHHwgbnJs9ChO1Y7Ow7lESQh+yyprSWlPFTJk9iGDmYbnoeE5m+5HD6shlZCp9HDLkI&#10;WZ7nL42/aI4GKiVQRv5ixXb0+f9lMZSvBc/LxcqMmuz9UmLYG5HcSEULlkUhhxpBlESKu2YxQTzd&#10;U/EkUfEkiPEm1rTchmSL7k8SshizEYg2G02MQhR9jjYfiSiL0ULYguhzAKXbTdNA+sETSD92gigd&#10;i2QQCeUehuQukNhtNgZ7BKNp/asItRhL4kfSScuCSCpD6bkIp3Vh9GMplH8E0Y8hltQ4UzoPIxJC&#10;fZY8kjmuL6mAZVAJi2GskRwtNOuUQlkMuY4hS6FAE1FkKQwnvOle3jxkEHzfsEG6vwv+XHUW3z1M&#10;xX8+uIQHbYdxoyEajTXBqK/ajboyb9SW7EJVEQlhoQfhjopCjRTmuZEUuqEoy5Wk0FVIYW7GWmSl&#10;OSKTSE9fR3ggK3MPjh/zwlLK2AZShtbvlb6wtLCGuYUViaEViaGZKFruS8sNhgzG66PMsG71ZFw5&#10;twtNNTF0Lr4kh5tIVrfhwW1vPLzrJaKFLIY3WzhauJ7OWZLCtjoXmrIYylLoSEK4Gk2Vq4jVYl4p&#10;iG2U5jaJ5d0W7sLGnebdca/FHU1lK1CSOhs12QvRWrQSTSSNuSenIPfYVGQcnIKU+Km4Hjkdl4On&#10;4qw/SaL3DJzZxczE2V1zcdFnMQnhEpzxXEwsIUFcjvM+qwhZDNcKxLyvI8khLffqLobMqa2LcWqL&#10;xOltS3Capj3lkAVwfk82zcdx93kK5kpsmkvrWCZn4fD6mTjkOh0HXafggPMn2O80HvucPsRep/eF&#10;BB50eZ/29REdn9j6Ec7tnIArvlOQET0bpUeXoOrMMpSfskfpyTkoOTUDRacnouTcJBSd+Yiu1zvE&#10;W8g6/RYyT72J3AvjkH3+XWSdG4fcy+ORf20isln8Lkvix2LIcBFx5qVJyL4yCTnXJot1BclTO6Ww&#10;JH0mSeFMlGfNJjGch6rc+TS1Q3X+QtQXO+BO4wY0VziTyM1H8vmZJHtzehVDWQiZ1AsLkMZSeKlL&#10;CjlaqBRDNXISlwjkyOHTKKT9FFxfKoQyN4XkMHUVslNWiZF78tNdkJ/qQn+XO2pzt6MxPwAPqhLw&#10;95az+K+yk2g/HYjcgLXYO+tt+IzSx+bBL2Fbv5cRMGgwgofoIozkL9qA8glueEgSJhqfkAxqy6FU&#10;N767xPTK/3YxlKVPC3lffIyfJYa8b815KFE7h1+CFyaGshB2SWEsbReO7ds8EbwnBJXlVfjhhx9I&#10;BDURQxbDb+nzt0Br8x2EegZj5Qcz4WD2GjabjoW/0UgEkwxG6LPo8dQGwUOt4DfEDDt0jbGZ5C7h&#10;wwko3rgFh8ZPhfsrQ+HdzwhBg80RRmmihlBGxlHEAVJ0MGywHkIHcc/wdJORAPLQd88qhqKSLrdi&#10;JriImJfxlyfWszBqIcsPPxRie/pCpW1+GdS+2N7oLn4/BV2TfxH5WskPR29SyPy7xVBEDbWQWjDT&#10;PkiUuPiUO3XmFrpxxqaI42UcPaNl3J0LRxKjSBIjSZwiDelHiTHJotlwxBpLkcYYUy66tUI4iViI&#10;sQVJnRUizGwRyaOK0DScxDKEBDOIof3sIaELJLHj4ftCSPJ4PY8+EmFCAmhghVA9bglMx6PjhFOa&#10;cD0u9qbj0PGEvNL58rmz8O2lz3vpvFjqGNExtQb+e7i+oNzqmCVQKYYMf2Yp3EfnniAEkoSR9h1s&#10;aAxPYyN4WBgiYeEE3EqKww+PM/H3x9fw+CaPbxyKxsoA1Jf7oKGCpXAnqlkKC0gI8zeiooBZj7I8&#10;V5TmuqI42wVFmetQkEGZWsY65HC0kKQwI3UNSaEbsQ3pqXsQE70JM6a/g1de+Q8MGjAQw2xsRWtk&#10;CwsLEkMT9Ovbl8TwjzAx1MV7b1ljK4lLVupu3GiOQ3OtN1rqPXCrbSc+ve+Px/e9SQrd0dGyAR3N&#10;69HRyN3RcLc0DNcpdCYxZClkCWQhXImG8uVorFgh5nkZr2utccSNGmc0VTiKjq/vtXrgTssm3G7m&#10;Pg7tRXFlbf4C3CXJvFvthLb8xWhIn4+yyzORf3Iysg5NQdreKbgeNQXXQqbiUsBkEj+SRK+pJIJz&#10;cNprLk7umofTngtIHJfQOpI+LxbE1SSFa3DZn6SQuMxi6LsaF0gMz+1ajjM7luL09iU4RSJ4ksTw&#10;5NZFNE+CuYOFkSTRw57kcAEJHhcrS5HB4yyB2rjb4YQHs4CYT8wlSCLdSQo3kRRunIGD60kIXSdj&#10;v8sn2Lf2PRLBcTiy4QPa/gOc9PgAp7e+j8venyAtZDqyImeiIH4eSg4tRMPlVehIX4vW1NUoOzsb&#10;WYc/RvbR95F/5kMUXfgABedJCs++jtxzryGTyL7wFoqTP0Lx9fEoSqT3fspk5CeSGF5lEfwYuYmT&#10;kXN1CkmiJITZVyeJZflJU0kKWQw5WjiFxHAaieEMhRjOQUX2HJRlzhKfq/Ls0Eo/AFoqnVCaTVKX&#10;OA+ZV+eR8M0j+VOHpTHtokT6pQWiKFhZh1AWQ7ViZCaXRE8Ww5+Sw3zaX34SkbwU+WkrkJexGrnp&#10;q+m5cURO2hrxDFUUeKCqYBvdg55oLAnEnaoYPKk5iC8rjuBJ/n7UHdmJk05T4P2aMTbq9YF7/z/C&#10;Z8hAym9JvowM6YevEYkQ5Vk6Q0SEkGUwUk/Db2LYjf/VYsitjrnomDu6Vo6bzEIoSyG3RtbupkbZ&#10;0ITrFiqFkbfz9PSDx+bt2L/3AG60deB7EkH+J+oX/sBxQ+Bv//kNCjJLscNxM5aPHY+1lm/C2+oN&#10;EkArBOtSRqhP08Fm8OpjgC1/GIINf9TFuv56cNE3xamlK3Br30EkuWzABn0zuL2ii+199eGvw6Nf&#10;UGZN01gdE4QPkiKFohhZl74cHg9Zl8TgGcXweVH9orVu9p9Dd2nrQu2L7Q217XuHrskzIsuwNmpp&#10;1aWO9iFE8NlQk0VuaSzXlZPl8KnQfp6VWCM6pjHNmzBSowzu2y+SjqVdHM0SJYtWJKUJN2FI5Bgj&#10;C4HosJ3grpjCTHn8bwsJkjhGmYaJIvHsUfRtKI3mImSOzi2KzjHKiO5rI5JpWs5jGDOd14TOiaUw&#10;1tSCpJX2R/MRtG04/X3h9NIKp2vI/RJy5+D8N/M13EvnFk9pOVIYbGAEbwM9uBvTD6yJ76B6ny++&#10;vZGMrx9cw4O2Q2hvCCcZ9EN92S40lO1AQyllTsWUSRVtQmXhesqwXEkIXUgInUkI16Aoy4mE0An5&#10;6Vxfag2yU1aTzK0SYphF0pCRvonE0BOJVwPg77sGr44ywSsv/V8Y0L1iZWUDa+thJIfc8MQQQ4YM&#10;hs7g/iSGgzB14ljsjdmAiqIItDVG4EaTHwngDjy47YMnD3fj0wfeuN3uQWJIUtjk1imG3Cq5tdZZ&#10;SN+z0l7tjFZupVzjght16zV1FbkYejWqC+Yj8/LHIlJ1u3oVnjStxf2q5WjOtUPp5SnIPvExMg6P&#10;R9bBScjZPx05++YgPWYWEkOn4II/SWLATFzcPQ+XAu1xOXAprgQux0W/ZTi2dQGObrHD8W0LcWDj&#10;TBzdPBfHWNhI3k5tW0RSSOK3jcRPfLbHia12Is1Rjvpx2o2zSd5mkbzNIXmbR6I4D2e2LiSJW4DT&#10;tN+Tm+fhhDtJIKORwSN0HJbAwxumYZ/LRMQ4vo+IFe8g3vkjOsYsXA2wQ1q4HVJCZtM5jseV3Z8g&#10;PXIGCvfPR/Gh+Sg5PA+VJ+ej+sxCVJ2Zj9qri9GcRrKdugTll2eh4OxEkkGSvksfofDyOOJdFFx5&#10;GwWX30JJKglhKq1L/YTkcCKKSAoLkyeT+Enyl3ttCjGV5Go6SdMMksDpdM1nUPqZKE6b0QkLoSyF&#10;ZVk0zZwuphU5s1CZOxvV+XPpO7NDY+ky1BQ6oCxnMQpSSfKuzSfZ6xK/tIt2mggiC2N3IRRSSAKn&#10;JoAiyscRQppnYeSIoqiDqCV/jCyJ2hSQYOYnOZAYLqNnZjly01eREK5CdhoJIj9LPMRjznqU5G6i&#10;Z80DlXnbUZfvg5bCIHQUR+JuCUli+X48yopBdvBaRM16ExssB2Ozfn9sH/gK/AcPoB+2xvRj0gjx&#10;lOfEk9jFinxN6s6G8yG1PI+RS8zkzyLf60UMe+aPEmr5ENd/1M4LGbX99obasXpDLd/sjd6Kkl8E&#10;asf7d9FDDGU4Yvg8Ysjz8jKGI4be3rvh67Mbly5cxuOHn+IH8sLvf/heSOF3LIb03xePv0LKhTRs&#10;XugMB5t3sNZoNLxNxyBAxxzBOtwtjVR8vGugEbbpmmKDrjFW0s238dW3cGn7LtxPTEKafyDWj3wN&#10;y/oPwdr+Q+FBIrhTtEbWRayemdTohCExFHI4+PnrGD4Pal+y2o39vKg9NIzaF9sbatv3Dl2TZ0RN&#10;Chm1tGpSyKgJYG+8CDFUdl3zNLgPxFiOonEnzwRH5qTGGCRk4lz4eDKac6QXawwRLUTNhARQFjeO&#10;0nF9PYkoY/oBQ+IYwRjLsmdMaUw1aXhK++V52m8UnUt3+BiafbMc0kud4dFeul0v+szpouk4QmxN&#10;6VhEOG0TTvuIoOvHYshSKIYT5O3476TzC6fzCaQXfICRIbzMjOHz1ggk7nDEF/nH8cP9VPzlzhnc&#10;bolFSy0XHe9CfclWNJAQNhRtRk3RRlQXrUdVwTpU5DujPM8JZblOKMl2RFGmIwozHFFAmVpeKklh&#10;8kpkpqxARsoqZKQ6Iz3VHakp3jh/xgfuG+1hZT4Uf/j9/4H+UD1YWdjAiiOG5hYwMjSArs4g6Azq&#10;CwvjwVg07z2cOroN9ZXRuNUahputviSBO/Dwji+++FQSwzs3NqO1gYSOJa7eGW11TpIUiuJjjgg+&#10;C5IYctc1bdUshiyZG3CvfSMedGxAR4MjyQZJYMYsVGTNQVuZPZoK56ClYB46ShbjRuESNGXaozZx&#10;PqoukTids0PZaTsUHZ2DpOgpSImeibTY+cja64C8A07I27cOFwPscdprPs542+GcL8nfDhK8bbMF&#10;J7bPwRlPO8HJHXPFsgMbp2Kv2wTs2zCJ5qcgYd1HiFn9NmId38V+lw9J+CaSME7G0U2TNNDnznli&#10;8xQc2zKVpHMKjm+ZgtM7p+Oi72xwVzKndk4hCZyFzGgHlB5xROs1FzRcWIXSY/Q3HKG/+aQdqs/a&#10;oeLMHFSemY26C3NRd4nk6+IclF2ahZrkhahJob/56nQSwkkoukLSd3U8ihM/RmnyxyhLJdJZCMej&#10;MHWChkkkfZNRkDIFeUlSMXHe9amC3OvTFVIooRTCkvTpJIMzUJYpiWF59kxBdzGcj4aSJaim76Ys&#10;ZxHdmwuQc50E/yrLoR2xAJlXWAIZOxJClkJpHS/PvMJiaN9DCpkXIYZ5XIwsiyE9K7mpK4UY5tDz&#10;I4nhOhRyJD5vvaimUZ7jjqq8bajN90R9vh8aCwNxvzYBf209iQeFe0nat+PE+rnwf2cYNuv1x+b+&#10;L2E3/ciK0tdDgoEh9tJ7meWQJZEFkYkWEbye+d5vYvhiUTvevwshhlxcrBRDueHJ84ghT/mz3Lk1&#10;p/X2DkB4aBSKCorxt//8Ox8K//z+OyGG35MUfvsN6KXcgcNRR+A8cQEWG4/GWl1reOkPRyCJYZCO&#10;CQIGGSNgqDmixryDE1Pn4+g8e4TPmk8vNA+UnTyLT8vLUX72DGKd12HXx5Pg++6HCHr9bXgbmsOz&#10;zyBEDqXMcmhX4xNRz3CgPiIG/SaGP430UD0LalLIqKVVk0JGKTI/xYsRQ7V9qMONL7SRjyNksBM6&#10;B0ov6ukY0PdO0hJFghhJsLzJ0UT5PDkSyVHIzogfi54GtfNg5PVqdG3P10JzrUj0xLBYtH8+j0iO&#10;epqaimk4SWQEyyudNxely2IozpHEkDu8DqLvxnvoEOzUH4LtlsbYu2QqOq7G4sd7Gfjq1kXcqo8j&#10;KQwiEfNCTYkHaovcUVfojpr89ZTBugoprMxfg4o8R8psSRyyV6EkaxWKM1ejMH01ClJXUSa3GhlJ&#10;y5CRvBzpJIjpKc5ITd6MlCQfHDmwHfYLPob+kD54+aXfwZCugRBDrmdoag59Oi+dwf2IV2BjqQtX&#10;p+lIvrobLXUxuNMeglvt3qIY+dFdHyGGnz2UxLCxZjWaiGaekug1VTmKaUv1ymdktShKbq8muaxy&#10;QVsN94XoiptNbrjV4orbzetwp2ktrV+FRpKNmoK5JC0TUJI2Ge2l9rhbsxx3K5bjZtFStGYtQmva&#10;IrSlL8WNNAcUHJ+CgmMzUXxyHqrOrUDj1Q1oueaB4qPOKD3uisrTG1FzbjMqTm1AWvRyXAtZLEgM&#10;XYrLexbinN8cYi5Oes7EGZ9ZYv7o9qlIcH0LMWtGIH7tGBze9A5Obf8QZ3eNJ/F7H8c93sOJre/j&#10;5LaPaPlHOOs1AZcDZ+Ba8Ewkhc1GevQCklOSpjNOJH0sgA40pXO75IKOFDfczVmLO1lr0Ja6nORv&#10;LkpPT0H5mamiAUnpmfGoODcB5efp7z/3MQrOT0J5Islj8hyUJlIaEruy5Gkkg1MEFem0bdZkErcp&#10;KEojaSQK03k6BYVpU+memYp8kkNBMs3TtkyXFHIDE6UUShFCOUooC6EshVV5czrFsK54Ed2zi4QY&#10;FqYvRG4Syfk1lkJZAkkUSQKzr3EL4i4pzLq6UCzLTlzUrQ6hzIsQQy52ZlgO85JXIEfI4Srkpjki&#10;N30NiaEzCrLXirHAS0kMy3LW09+6if5OD5LEbajI3YHGskB82n6Qnt0z+KzuOOqvBuO6pyOip7wD&#10;d6MBcO/7e/gP6i/eX/H0HmM5lARRH3GUv8VoqlNp8+8WQ7XtXwRq+WZv/D8hhhwllKWQo4jPK4YM&#10;SyFPeTvPXX44sO8w2lra8d233wkx/O6HH/ANSeH3NP+ff/0HspNy4bvRB0venAQHQ1usH2IDPxLD&#10;cH0rhA41hVd/Xew2tcHJ6fSL2icAHQePoPnkabSlZOFOWSXu1dejrbQEVYnXUXXqNBoOHkaRpw+O&#10;TpiKAD0ThLAADjXuLoaDSAyfp7ua50TtS1a/sZ8PtYeGUftie0Nt+96RHuJnQVsIZdTSqkkhoxS/&#10;n0JNmH5JMRSNTrhRh4AboZAc8rFoP92RxDCGXqhckZvFMJp+ebOssZzJ58dFvNyYRdRbFMKoQeu4&#10;nddSr/vynnB0U/67aMrXSN6nBo4iRtC5CEnVFItH0lR8pm1EHUs6H2kIPKn+YTjNB5maYNvQwfAw&#10;HAL/d0ciP3YH/qs5Ed9/mo4HzYdIrELQUOWH6rJtqCIprCncSBK0gTJbN8pgnSUpzF+NstyVlFmt&#10;QEn2cpLC5SjKWIGCtJWUua+kDHMlMinTzEheJolhsgvSkreQGPojOtwVH39gi8EDXsLgQQNgYWYJ&#10;GytbWFvawMzUDEOH6ggxHEJi+OoII/h70n5zotBSH0VCGEhy6EMi6IXH93zx+eMAPLy7Ezea3VBX&#10;uYJklsSmamUnTYS6BKpzo3qNFDWs0hQp161Da/1aNNetQWvdapJDV9xr3YC7zetxs4GEKpfkkMSn&#10;koSkgUSxIW826khWqklqapOmoyltDloz7FB5aRLKzk9E2bmpqLm8EO2pziRdm3Ej1R23MrbiXs5O&#10;3M/dhfs5u3AzdSfak3ahLWknyeMO1J7fRPLojPxDdM1PuqDxsgfqL21G3oGVSAyZgssB43Bl9/tI&#10;Ch2PjOgpyIqdRtOpyIyZJuaz46YTM5C7byYKD89D4ZF5KDo6DxWn7dFwmUQ2zQmtSXTtLtuj5oId&#10;ai/OR82lucg9/gEqLk3BDRKqxlQSvgsfo+T8Ryg+9yHxPsoufIiySx+IOoQcHSxPITlLm4XS5Oko&#10;J5mrzJyNyqzZKM+cSSI3jSRwsogQFqRPFuQThYyQQ0kQC9NIBjuZLoSwSwp5P1JDE0GmMkpIx8ud&#10;RfeoJIWyGFblz6fpQvoRY08/YOzpHrWn+9Oe5JC7kLED1zVMvTBXTPmzLISyFOawFF4ngVMIocyL&#10;EMPs61xMzd3fdLVyzk9Zjnx+jtJWIZ8j8FmOKCRB5Dq8Zblu9LduINxJDDejPI/uhXIftNaG4GZ9&#10;LB42HcHD2mN4mHMEheHbEDVjHNwNSQ5f+T18+/dBuK6uaIiSQO9nlkQhhrq/iaHM/1NiyFLHo5w8&#10;rxjKnzmNj08QfLx34+rl6/jiyZf48QceBE8SQlZEbnzy2eMvcGL/KTjZrcHcEe9htckobDUagT3G&#10;IxDL3YBQJuxLsubHfch9PAmpmzzQduwYHmVl41FVHWVK7WhvbKSXfwvuNjbgUXk5HiSnoCQwGPsn&#10;ToPPEGME9ufe3XmkE6mOoTzaicxvYvg0pIf4WegUGC3U0qpJIaMmgL3Rmxz9cmIoS6HUzYvU1YsZ&#10;reP9SEj18nh4PrqPDOheICJpXsgYR/O4OFpECznaaE5ySFNDMyFo0VoRQx6ySnltpGvXFRmUhvjT&#10;HLcbdAz6QaUmhowY/or3aUgiqVkmpFVz/qLomutPEjyySRiJ124Sw/XcZ6GtOS6sXYyH+cfx/Wc5&#10;+Puj67jdsh9NtUGoKt+FypLNqOSi4+KNJIgbKXN1FVHCLilchuIsB0FR5jLK5JeTGC4XmVtO8nJk&#10;pTggM3UZMrieYaor0lO3kxgGwNfTASNshqJ/n9/ByFAPNtbDYGszAsN51BMzMxExHKIzAHq6ffHh&#10;O7bYF+OBmor9JIbhJIUBuH/Ll/ARYvjpA1/c6diCxhon1JQvQ13FMjRUMiukqOFzRQxXoqOGxdAR&#10;rVVOaCE55CH0muuc0Fy/Gi21q0gOHUWdw5uN63GvbZPoBqeRG7KULkJ94TzU5ZIUpk9ERdInqLg+&#10;AdVJk1BzfRLqU8aj6ur7KD3/AUniVDQnL8GtbCfcyXHDraz1aE1xRuO1lWggbmd6kCR64lE+/Y2F&#10;fribvQvtye4kbq5oub6JZNID7TzO7rUNJI3LUHGSpO3YTJQdn4Vygudrz9qh5iwJHlF9RsO5uSR+&#10;c1B5lqTq1FRUnJ2G+iuz0ZI0H/VXZ6DqwiQUn/oABcffRc6xN3AlzhpZJ15Ha+4ctOTMpr/lE1Qm&#10;fozyqx+i4tqHJL+foDZ1IqpTJ6AqfQZqc+ahJns2ykjeykjcKrPnkBTOEg1BOMJXJGRvKgoypmhB&#10;ckjToqwpKCGpLsmaKpE5jYRQKYWa+oS8z6wZmkgh1ymUqM6fgxoWwbwuWAwrcxeQRLEYLiIxXETn&#10;sAQFqUuQRzLG0UEWQ4ajhSJCqBBCTiOge1qNf1UMsxLtkUmSmpXMxdXSsbghSkHaMmIFPVMkiPyD&#10;K3MVCrO5Lq8L/RBzpb97A8pyNqIsfxNqy3aivsoftaW76cdMNB40Hcef6i/jYdYJlMd64YjdRHia&#10;DsHWPr9HwIB+CNMZjBgSvDh6j7Ecxqjkecy/WwyVx/4p1I7VG2r5Zm/8rxZDIYUaAvdIRcjBJIN7&#10;WAxJEENCNWKoaZHMUtgphkIGD5AcshjuR0zsPkobg507/RC4OxQF+SX4+u9f82HA1Qo5WihGPCEz&#10;vNV+D3GBMXAYPx8LrN6Cm6lUvzDUdBRizUYiwtgae4ws4EkZ6E4ezmvSFFzYugWV586gpbAYd5qa&#10;0UpCeKvjBjrqapF/5iwu+fgjdo4ddpgPw5ZXBiOgry5JIQsh3bQkhZH0R0cPoRuT4KHxYrRQu6l6&#10;g1sOqcE3S0/oJu8NsS89gep6GXpA1FD7YnuF0z8jag90b8T2AkfOtFEKjxI1AewNbXGT4CH3lGLI&#10;ktY7UpTtWTDRRAk5aigXJWv6/tOk6dovSRv/PRwtJMSYpBox5IidPNSf+DtI4mJZzIxoOxY1IXsa&#10;8VNcF0a6zpp1Ak6rfWyJGD06Lz6ORvxiaN9y+gi6F3kgfSGDmvXSfmSZpG2NSVhNSFx5hBRzS/gY&#10;G8B5cF+ETHgTVQf88VXbVXzzJBVf3DmNG01RqKv0RkXxZlSXbEB1kStqi7lVrgtlsmvFqCAVuaso&#10;U1pBGa0DZeAkhpkshg6UiTkgP5XrXlFmSRlmNs1nCDFcjfQ0NxLDXbh+LRCbNiyAoV4f9Hnl9zAz&#10;NcbwYSSGw4dhBGFuZgp9PUkMTfT7Y87UN3DuuDda6w/gZms47nUE4NEdH8ITn933xuO7O9DRTOdY&#10;sRx1ZQ6oK1+KhgoHNJIYyhHD5qoVAjUR1Ka9djXauCFKJQulI5qJxmranmipWYVmhta31TrhRv1a&#10;3G5ywZ3mdbhJ4thauQQtZXZoKZ2PxoI5qM8hQcuaieq0KWjIIIFK+hAll8ah7PJHJIqz0J69BHeL&#10;HNFG167q8mwUnJ6EwlMcVZyDivMLUH1pEequOqD2yhJUXlhIyxai/OwClJLkVdJ803US2fRlaE+1&#10;I6mchdpL01B1jrY//Qmqzk+i+UkkgRNQceYTlBOVFyai7voUVF7m4t8PUHSGzuXC+/T5I5Rfeg/F&#10;599B4Zk3kHdqLHJOjkHGiTHIO/smGjKnoC6di4pJapM/FlSljkddBglv1mT6G4m8OagrWICavHmi&#10;NXAFUUaUaKJ7JSyHRCktK8qcgUISwEISv8IMmmZMFfPFJHqlgumdlGSQFIp90LYaySzLIkSkkESY&#10;qKDrXKmJELIYCjnUwGJYkTuP7tf5dL8uoHNYSJAkZi0l6H5NIZFLnI+MK/OQfnkuSdwCkkJ7KUp4&#10;nUVtqaj/l08SqE0e3eO5tD6H0mWRSGaSUGb2KoZqckjLri8U5BC5SfZ0PG6hvASFqfQ8EUUkiIX0&#10;HRdm0I+ujNWEEz1vznTuLvT3uNKPM657uB5VJdtRUbAD1YW+aK4Ixe3Kg/iC5PCLkjOoiNuFfbM/&#10;wDaTwdg24I/wG9iP3l+cH+jTe096p0dSfiQP6yq1GuaOsXmYWWmeRwQR+Q3nfVrvf4aFUQ1tKRRQ&#10;XiTkUBvad29I59WFWpre4Pyaz1sb7WHoBLRcbR+9ETOUrt8zEkuO8kLg1tVM5zKe74kYBlCTVoih&#10;b0Ao/HaHwT8wHLuDIhEYHIU9IdGCIJLC4LBYhEbEIyySpDCahJBHN+mEP+9FQvxBksR9iI/bj7DQ&#10;aHju8iVR3Iu6uiapNTIJIUcMv6b//ZOmX/71a5TmV8LfbRcWvDoeDqZjscVoJHaTGIaRIIZz58Ek&#10;hiHGVvAcYowthhZwHz4KuyZMxOWwUHqx5OJeawvaG+pxt60ddfmFiNuyE27jPsI6s+HwoG0Chhoj&#10;lP5grmOo9iWpobyZlKil5bEL5absStQuulxxVxvuFiCWHibuVV70LE+fxTKVtC8Cef/Pgrb8PR3F&#10;g/wTRPOLgbbRRlv+ZHjEFG16SqERpTVGvBF3KyNtx8t4v9rpuuA0z4b28SUB5eOwVEnH4TGjeaip&#10;nsd5MSivlZKeaSXJ7BI/KQKpRBZMKQ1LoRkiWSzpb+JryF3d7DWxRrSpFXaSeG2y1MPZjUvwWdFJ&#10;fPN5Gv7xxTV8evsQSU8Aaku2EBtRV+yC+kJn1BWuIRzpmXREdd5KVOYsp8zZgQTAgTJoEsSs5SjO&#10;cEBB2lLkJnN9LMpUUyjjI1FMSVqC5OSVSElxQ0amH06f8cUyh2no1/8lDBjQH+bmprC1HQab4RYY&#10;MZI7tzYSjVH0Bg+EraU+Nq6diazkINxu34dP70fj4W0/PLq9A0/ubsfn93bgQcdGtNauQm3ZYhLD&#10;xagvX4IGlkNNdzRSlzTLBUo5lGXx6WjSKcSxkxqSSMEKDcsFN2qXo6N2heAGfW6tckBL+SI05s8m&#10;iZpOkjgJ1amTSKqmoomkpiWXhCZ5MgrOj0POqbdQeP59lF78hCTxI2QdfReZh9+h6TvIPPKOWFZ8&#10;djxKSfCqr05DS8Z83Myzw83cGWil/dVzRO/KeyR7b5P4vaXhza75i2+j8vp7qEgch5LLbyH/3Fjk&#10;nyd4eu5VFF54TVB08XUUcevhq+8JCawjqa3LnIQamtZmTkRNFs0rqM6aQvfFPCk6lyeJGFOeM5fu&#10;jzmqsCAyLIvFGnFUS1fGEUgVuAi/PEdaX0HXUBQZF8xTYb5IJ9Jn8/nMpXO0o3vbAfWlq+gHzwpU&#10;5JH8pc5H6sUZxCySOztNtJAbhSwnQVuBAhLBAvrBo4TTcGRRjjIqi6C14XRq5F3nbpAk8jUUJC1C&#10;UcoSFKUuQTH9uCpOox9gLIdpy0kUV5Eor6br5Ux/y7pOOSzL24SKfO5XlKt/7CQ5jMD9phN4XH8S&#10;9woOoSRhO/Yt+FgUK2/q8zvsGaqDUF0d+gFL7zeuN02iKA+jJ7qzIcKHDhFE6A0VQQ4udmakIMMv&#10;gTL/0ULTNczT8u/eUN0foZb2eZBkj/KpX4C4oZQn9YJcGhqrK6VT8xOWwqjB9L3p0HUlniqGshSG&#10;hMcJKQyP2turGMbHHRBSGEsyGBIcAX+/PTh16hzu3H0oGaHkhiJa+Lfvf8Tte58h8XwytixZh7k2&#10;78LBYAR2kBgGshiajEK4kY0QwyDKoPyJ7SSGaw1MsW7Ma9i/ZTMqs9Jwt6URt4l7rc2oTM9E+LqN&#10;sDcdBof+Q7GL+4PTNRHRQtE9jcoXpYZSBpWopf1NDJUoH9in80uJISOv5+3U1neH0zwbymNrIx2r&#10;SxB7HufFoH29ZNTSPq8Ycvc3UVwMTZ9ZDBPoc4y+GQLpntluOBQhE99E2T4ffH83Hd/+KRX/+dkF&#10;PLiRAB7/uKZ4s4gS1hatRV3BGtQWrEZtPpG3ClW5K4QYCinM5KjLchUxJFIWIYs+p1GGmpbmhPT0&#10;zcjM2I3DR3ZhxvR38fLLv8PAgQNhYWEuxNB6mDksh5nBwEgPhnQ/mRgMwZtjzRHktxLVJbEkhYfw&#10;5aMo3L/lhfsdW0lit+LxLQ/RIKSx0gHVxQuFFAoxrOgSQ+6n8OeLoUQ3IZQhGWytWibETwnL4c36&#10;VbjVsBq3Gx3F9GbdCtyuWYbbVUvQUW6P1uL5aC6Yg6bcWWjIJlkkUSy+8gEKOZqY+DFqkyeh8uoE&#10;FJ//EIVn30PB2XHIP/0uSi99hLJLHxMfofzyeFFEXZs0HlUke5Uke5XX3kXFtXcERRdI7gQkepr5&#10;4ktvoDTxbZRdfxcl195C0ZU3aEoSSfM8LU18h9Yx76I86X3UZkyi8yOBzZuBxtzpqM+ZSiI4WVCd&#10;3UUlLe8stlWIYW+wMMrSKMshT3tKoSR+anQXQ01dwl7EsFIhrUx1wQI0lpG01zihtZqrAqwhwVqM&#10;tEszkXx+BjIuzyPpW0Tyt5xYKaYcOewsVtYgy50sfz9HDGUZVNIphgSLYQmLIVGYSnKYSs9aOssh&#10;nXPWWvr7Xej6rUNxlhtKuHg5l4el9EBFgQ9aKmNwr/4Ivmw8h8f5R1B7wBfBH42B66CXsKXfS0IO&#10;WQxZ/IQYiqgd549aYsj9ISrEUC0PeDEo8x8tfhPDTp5NDOkcSQifWQxZCuVoYQRJoBgLWUUMOWKY&#10;EH8AEeEx8PEOwO6AYHrBZ+Mvf/kvPoSwQu7FkOsX/tc3P6C2vg0How5g3bTFmGfxBlYbjoSnqF84&#10;GqGGIxCib0lTKwSTEAYaW2KHnrnou3D72+Nw2d8f7UX5aC0voYwnG21lJbiRX4SLvnvgaD0KK17R&#10;gb+BFUJ0jEV/hb+YGKpc4N7pXdR+E0MJpQz+FKoyRDxPWjUB7A21/WrLIaN+nBeD2jVj1NL+HDHk&#10;qGGckRkSuC6kngkCB+pia98+8LQxwYWNS/Aw9yh+/HMB/v7FdXx5/yRuNUWK7mm4n8LqQhfKQJ1Q&#10;k79KwJHC6hxJCiuyl0lSmLEEpZnLehXDjJTFyEhbgfSMdchI34bU1ABERLjhnbeH46WX/i+GDtWD&#10;jc0wjBxpC9sRJIc2ljCkDMqQMipL06GY8sloHD+4FTeaD+OLTw/hL0+i8OguD3/nQRK7CXdb14v+&#10;BWtLF9E5L5CEkGBRlIRQ5pcRw+YKB2JJD1oqlwpB7KhdiY46opZkkcTwTh1Rvxx3ah3QUbEI7WUL&#10;0FHKI6nMQz0LYvpkEUlszpmJhowpqE6eQNI3HhWJH6HkyvsoJcpIIIsuvov882+T7L2DgvNvIO/8&#10;aBReHEtp3kA5iV9lEknkVZJAokQzleZJAFn6kj8kPkBZyvuoSvsYNRmfoDpjPKozx2vmmQmoJyFs&#10;yp8tRTvzZqI2h+sRzkBNHp0rravJnSmmVXmzhHhpi6EsZNoo0zwtqsiw/KnxPGLI1BQupOkCAbdS&#10;biyj765qNW7Uu+Bmw3oxRnZx5iKSw1nEHGRdW0BCyCLGYrishxT+0mJYmLxYIMshU5jsQJ+XoYie&#10;qZIMRxJCJxE5LM1iMeS6h24ozdmAkhx3FGdvIzkMQFN5JB40HsOTutP0vB9E0q5V8HzVFG4Dfwff&#10;oYMQa2pK7w+WJ3qXkxhynsL5FneEHTGkSwyj6FkVeY7IR34ptPMgBb+JYSfPIoZcfKzsSPupYihH&#10;C1kMOVr4NDGUI4YshDzaSVRkHKqqG/A1SaD873vux5AE8au/f4fcnBLs9vDB8nenYKHZq3AxGgMf&#10;o5EIIjkM1bNB6FArhBpYIoTEMNjIGjt0TeDBI0lMn4Wy+ATUXrmMawnxOOjni5T9+9B6PQnZwZHY&#10;YvsGHF8ahAAdM0TomCBez5T+8F9GDEWZvOJiyqheeNqHGixgv4mhhFK6upAicc8LbytLm9p6CV73&#10;rPTcns9NlsL/6RFDHgaQp/E8qguJYaSeMTz79sfmgf0QNfEt1Bzdjb+3X8c/Pk0lKTxLorWPJCsI&#10;NaU7KEPZgIo8J8psJSHkKGEVSWFV9vLOaKGQQqKExJBRE8P0pMXITF+F9HQXpKdtx5XLvtixwwHD&#10;hxngD3/4D5iYmGL48BEYMWIERo4aSfPDYWRgiKE6AzHccghWO3yC9OtBeHj7KL54FI8vHtP8nR24&#10;e2Mj7rS4oaNhrRA+FkOmUwqrlgkh5BFNuDj4FxFDpnKZkEA12qqX4QYXJxMsiU1lC9FWaU+SuBS3&#10;6kgMa5bgVvUS3K1bTlDa8oVoLpyDpgLuF3EWmnOnoSFrsoDr8lWnfoKy6x+g/PqHKL32Hoouv4PC&#10;y2+jmGSv8OprKE18CxXJ75LovUdSR8KXOo7mx6GS4Cl/rkil7dPHoypzokT2RNTlTUFjwQw0FExH&#10;fcE0EsCpglo6fj3XG8ydg9q82ajOnUXMISmcixo6x+pCnpJ40ZQFTE36JDnsitTJyOkYWQ57E0SW&#10;vt54VjGsKVyA2iJ7IYdMfcli1JcuRX0ZfX/Va9BR7yr6rGyuXIu85AVIvzxbyCEXFXOE7t8thgzL&#10;oSyIshwWJi2lea53qIkaZq4RYiiihtmunWJYyi2W87ajLJ/HM9+N1poY+lFyCA8rj6PhfBAOLZ+M&#10;Lea62DLgFYSQDEaQ9PF7XOQTnK9o8q5IHZJCkkMxdJ6eNErJb2LYxa9aDBWwwzxVDLWjhZEx+3sV&#10;Q4kE0aH1zh3eOHH8DO7cfYB/cmtkLkOmfzwu8nckh58++SuunL8O96VrYTfsbdgPHYYNhiMRQFIY&#10;YmArpDBEl6RQ3xJBehaEJTwHGcPbYgT2T5+NkqBQHF/vjl00v+atdxG4YBGSvf2R5uGJwDHjsLnP&#10;UOzRNaVfMWaIGkwXhS6c2helhlIGlail/U0MlXD6Z+OXFEPeD095W5Y2lhztNF2w0D0ratvzcTRC&#10;yPUL9ej+4ftCK82LQvt6yail/TliyP0W8jB4LIeh9PfsGDQQO60Ncc5lIb4sOYXvn2ThszvncL/9&#10;IG42RqK52p/EcBtKc9dS5rKKMm6WQpZBB1RmE1nLRLRQFsOS9MVCCNXFcDFSKYPLTHdEaqobkq/v&#10;wJnTu7B27SwYGgzA7373f2FmZg5r6+GwtrGBjY0trCyHwZCuue7Avnh1pAH8PJeiqiyOhPAYHt8L&#10;xf1bO3Gz1RUdTdwqeB2JrCMayh1E3UIWQhkWQ0kKpY6rf1kx7A5HEZvKWQ65mHm5ZtlSWraIpvYk&#10;H4to2WK0MhUELb9RtRTtNN9SshCtJQvQlD8TDbkkhblT0JQ3DY0sallcv28CGnKmoD5nspivo2X1&#10;uZNQnz8JDfmT0ZhP6/Im02eSyRySvlzahuApf64hKmm/tfnTSfCmoTqf5K9wFppK5qKxZA4aimej&#10;oWg26gpnorZgtiSBJG9cf7A6fx4tsyMZtCMZJLkr5Kld1/Q5xFCK3EnbyMt+STHkY9UWSVLYGTGk&#10;+4bvHZbD5ipHtNe5kCCuR3muAzKvzUHSuemir0PteoVKXkQdQzUplFGKISNFEUkSRdRwpYgalmY6&#10;oSzLha6DK80zbigiSrI2ojBjI4pztqO2LJDu12ghh/eKDiA/2h1RU9+Ax5C+8B7Yn/JmXXrHSHlE&#10;AuV38ZxvETyEHouhNISeJIZc3Kz9/n9xKPMfLX4Tw06eVQzlanDsMJ1iqJRCGRZDuX4hi6GQw8i9&#10;iAiPRxRNRYtkksWoSP4cj8iIWCGG3l4kaalZ+Oqvf8c/vv1OiOH330uC+N13JIaffoV94XthP24a&#10;5pmMxiq94dhqMAIBejb0i4THRR6GcH1rhOlbIVjfAoFDzOA3xBQB5iMQ/tb7iCch3DrqTbhajoaz&#10;2XC4j3gdwe9Pwt7x0xEx8i34D6GMbagZYkkso0kQwwcNFeMcR9DNy4gm9SR1al+eUgaVKNfLzfLl&#10;8njtMRVlxEXWyGMsTdVETRbCbpAoqqV9EWjL39NQezh6h9P3hDt61obTK6VGlsAeciPo6qj5RaPs&#10;rFpG7u6mJ9I28nk9Vco0iDQsjHzv0FQtzfMgH/OZ6JS+7nQJoSSO3Icij+oSZ8LjLUtRwwiSSu/B&#10;g7BhQB+EfvI6qg744sd76fj75ylorIlGca4n7rXH4OHNKBJDD5TmOYnuZ7jVZnnWEpJBErScZaKO&#10;IYthaQZXiF8kKMkkSdTUMyzK4C42uFUyZZiUiaVxH22Z65CZ4UGCGICD+7Zggd2H0KMMaSBlSDwu&#10;Mg+Dx8Ph2Q4fBRMSWd2BA6Az8A8Y/6ENDiRswIPbJ/Hp/Tg8uOOHOx0euNm8Fh2NzmL8Y+6QupG7&#10;pyHxkusWdsphZ8SQURc+NZQCqf1Zm7bqFT1gGdSmRcgqyWEVCQmJIdNEkigoJ1lU0FpmT4I4Hy0k&#10;aUxr8RwxbRbzc9FeOg/tZRL8ubV0LprLKI2G5lJKy5RINGmmjJA/2r6h1I6Yr5mfj/piguSwjqgv&#10;nqdhPgniQsJeRNtkqjVUFXchlmmKaZVU5dt1E0IZOXKnhNMrhVJGFk5JInmZJIU83xNezg1RJGQx&#10;rKNzZBkUkUKioZTulTKpPmp92VLUlfL94ijEsKHMkaRqCTKvzhGtlHmElOzEBU+NGGojtWju6uqG&#10;u59RbqdEjgxqIxclKylJoeeO4aJlksPilBVCEIvT16AonZ7ZdOdOitPXoTDNBQUZPJzeVlSXBtB9&#10;HIX7NSSH2QnIC1iHgDFm2PDS/4FPP3ov6OgIEeRo4T56v8VxnkV5BjdI0UYtX4gkuZQYQnkqD7Un&#10;iaRaWrkuo+iFgz4r8xGRlyjy5t6Q0yjh5ZIT6HX5ALeO1kon05XXdcHLtY/FaG/L9CaG2iL3NNS2&#10;Z9TTUt5J61gKo7mtBRE1mK6dRgR7o4cYypFCmecRQ44YhoVGifqFQXvCUFxUjn98/S3+SSbIxcff&#10;fUf/o//++c/v0dJ0EyE798DutY+wxHgUXPVt4WVgi916liSGViSG1pQ5WSPUwAq7Sew4ahhiaI0A&#10;Y2t4mttgl5UtthuRTJJAbiZx3GZsgwCrVxEx4k2EmY7AHh0T2oc5Eoys6QYyR9jALjGMpJtA7mtJ&#10;7cvT/oJllOt/E0M1pIdWG6UQKh9olhdZeLSlqzu/PjFUCljP85UQ6zVSGEnXnbtJUkv3PCiP+5P8&#10;pBhKn2UxjDe1wl4zK8SQHAYZGGLbkEHwMNfD8TVzcC/rIPBVHv7y6SWUFvvh+uU1JFvBeHwnGrXl&#10;m1FewEPcLaMMcjHKMhcLOZTEUNMiOVMSw6JUexSTJKqJYTZlbmlJNM1Yh+zMHcjJCEN8tAcmT3wL&#10;Q3T7QpcyERbC4cNHYpiNLYYPGwlj+j50B/WDsX4fLFn4DpKv+eLxfY4WRpAYeuP2jY0khiSFDU5o&#10;r+Oh7rrEUEaOGL4IMWSeVwwZNTmUxJAjmwzJYQXLoUQzRxM1tJTRtGQhYSdRzPMLxHxL6UK00fo2&#10;EkiGI4zNZZRGhSaSP20aifqyhT2opX33oHhBr1KoLYZCDrWksAu7HvQmhmoSKW3TUw57SuGziaGQ&#10;QqKeKSdRJEGsK6X7pmKlqG/IclhXspruZRK7ZO5GhofQW6gqdWpSyCjFkKXwRYqhkMNOMVxOsBg6&#10;0vPIYtglh8VpzihMWYP8FJpmbEBZ3nZUFfnjdl0CHpUfRMuZ3Ti1dBJ2mAzGjgGvUB47mN4jBmLY&#10;vASSqVhdqbSL3/nPJIY6JIUklsoxmHuLLj6LGGrn19rI+bcSXs5SGEl58/9GMYwbKolhrC697zVy&#10;GEUoJVCNTjGUi5FZDLnBCdObGIo+DEkKo2kaF8td1HSJYeDuECGGB/YfQVvrTXz/w4/4Fj9oxJC8&#10;kKZ/+fPfkXItA1tWb8TcYW9hhfFobBXFyMMRSJLHxcdi1BOSwmCa52hhCM1z9zWBRlbYRZn3TgNz&#10;+JMU7ja0pe2GwY/SB3B6kscQEsnQwZTp0b7iDa0oY+aIoZ7ml0FXtLC3L++n4O1+E0M1pIdWG6UQ&#10;Kh9olhdZeJTS1ZP/eWIo1imkUO5DUy3t86A8rhK1tMqiZCW9iWGcsaUQQ+7Ymoe/czfQwa63hyNl&#10;z3r8Z1si8F85uHfzIFKuu+DU0floqPTCp/ciSQzdUZq3CsXZlPlkLkJphr2QQy5KrsldLuobKsWw&#10;KJ0yK00DFDUxzEhdi5wsLxJDehcFuOCNsVZiVBMDQwMhhCNHvIoRtmNgYz0CJnTuQ3X6Y7jVIGx1&#10;n4XaqgR89vAgyWEw7t/ejlttbuhoIimsd0Jb7RqSs1VCDOUoYacUaoqSWRw5jVL8fgoWQZa+1hqp&#10;Y2x5uVIIZdp6oZXSd4fFkM+LxXWJBElJEyEaq2jRRPLXVCrRXErpxLy9mG/hYmpNOrGO06rQSOm1&#10;aSDqyphFGqT5mhJ7ggSNBFSaMt2l8KfEUE32GO19MGrpWAyV0UEZrh9Yw8XVWnKoTNO1/HnEkD6T&#10;iHPUsI4+833EfVPeb/NAey333bkaZfTjqCCVZI/kkPsX1JY6NSlkfikxLBYs0eBAsBiuQEkqiWzq&#10;GoLEkCgkSSxMW4OCFEcUJDMkh+kbUJS5he65ENyr3os/lR5CTfw2RE94FZt1XobngD4IM9BDvAm9&#10;P0imuvIMyhe10M4TmGeVQuaXEkPmp9Yr6crruniaSGrz7xdDCV4vFyezHColUI1uYhiwJ0LIoCyG&#10;cotkbTHkTq3l+oWyGEZGUJrQaFGEHOAfhGtXk/H5kz9ruqfhcZF/xA8kht999wM6btxHXMQBrJy+&#10;CLPMX4WzyRh4Go7BHsPhCDKwEELIsCAG6psjiOSOo4a+AwzgPdAAO+iktxK7h1ohjBuqGI/AHhLD&#10;3YONEUISGKlDmR+lj9Mzpy+DJJG2iRgshYzFL4PnuBHU4G1/E0M1pIdWG6UQKh9opdAopasn/xPF&#10;UEoj1zlkOXwRdQ+Vx1Wilvb5xJDnzUWn1sG0bvPA/thoTj+m7D5B1blQfPtpNv7552S0NUbh2sWV&#10;OHFoFiqLPEgMI9BQ5Y7CLAfkp9uTGC4kMVxIImhPYrgE1TnLRGMUrmMoiyGPIsH1C9XEMPU6yWGy&#10;E4mhN9Kuh2HrxiUwNxkCnUH9YWZmRkI4CqNGjoXtcBJDK1vYWFjASH8gXh05BHsCFqG99QCePN5H&#10;YrgHdzu24GbzOnSIaOEaIYYsf7IYykIopLCa5Y6lcDUJ3upOuXtWWAq5tbMsh72hJoXMvyKGrSx8&#10;ZbS+jNISTaWEmKdlNN9czi2hJcQ6kho1GkmCtGkgkeT6mCxCAs18DUmTJIcEz2t4noihmuzxNixk&#10;2qil7Q2pbiDLIUcfe8qgkucVw7oybsku93/JrZRX4W7rRhE1bK50Rk3RKvrhs5jE0I4k7tcihl2C&#10;WET7LSJBLEldiaI0lkNHIYiFJIcF6U70DPM8CWMKTVPWIj/VDcVZ29FYFIw/NRzHo4x4nFs/Gzts&#10;hmBTn9/De1A/RBnT+9vQEPsM6T3NAkfv/KcJoYxSCuVlUt7QPR3zS4qhch8/hZxWya9ZDOP1uua5&#10;WFmWQ6UEqtEphnL9QpZBboksoyaGPOSdVITMrZAPdYqhr08gtm31RGhIJEpLKvHPf0hFyN+QGP7A&#10;fA/84+/foii/At5b/WH3/nTMNB4NV5NX4aM/Env0rEXXNGGGlkIMgwwsEaBnQQJoDu+++vDpp48g&#10;EsWddNLO/+dl7OprgABdC+yhtLt1zeBPAhiqQ5neELoQJIbxtCyaJDGclssi1+0G6eULVfvyGXk9&#10;7+M3MVRDemi1kR9iJZxeKTRK6erJ/zwxlFoq83nTw0ifOXr4S9YxVP5NSpRCKNNrxNDIQgzZF0Av&#10;3/UD+2DbGEtc8VqLTysu4Ps/5eKLh+fQUh+KlKurcProHJJBFxLDMJLF7SjOWUGZygISvQUoybAT&#10;cliRtViIIXddw/UMWQwLUxZSxrNYRA3VxDDpih1Sk0gMM31x4bQfVjtMwxCdviSGA2FtMwwjRowW&#10;0UJrqxEkhTYYZTsMFqY6ePsNel6iV+Pmjf344rMEEsMA3LmxWTQ64SJkKVrIwqdpcayRQRnuSkaS&#10;QkeBmvz1BgufLIaMtgwq0RZCmZ8SwyaSP5ZCprVyaSdtFRIsf00qsCg2kwjLSOLYXQhlehVDWqeN&#10;UgaVSHUMJTkTgkZUM8USVQqUAvlTqAkgo5aWpU5bDnujKv/ZxbBORE8lMZTqGtLy8mViiMO22nVo&#10;q3Gh72ktynN5lBN7krhfgRjScpkiOp8i2r4oiX6kcV3DFJLYlNX0TDoK8tIckUsUkiwWJ5Mc0g+0&#10;/OR1yE3diLIcL9yujMdn5YdQvNcD8TPewRadPtj8yu8RYkj5FcnhXmN+13W9939KDLXrFIq8wYDz&#10;hu7pmF9KDLmBShy/p8X7VdrP05CP9yyobv/fIIbx+l2CKNLqcnq6fk+hVzEM6UUMI4m4uAOIi+Vo&#10;4X7RRQ2PdsKNTnZs98IWjx2IiUlAc1O7iBB+8933+IZmuFPrb0gMv/rqn0i+moWta7fB7vXxsDMc&#10;gU0mI+GrZ4M9Q8xF1zSyGHIU0FffEtsHmWDnQGNE2LyK0x9ORtToN+H68iBse0UPfoNNEUTiGKxr&#10;ghAy4TD6gyJ16A/TpS+ApDCO4KkoW9dEC8UXxF/e84ghZ+ya9byP38RQDemh1UZ+iJVwehYaWXg6&#10;RUbzWUnsr7rxSc/zZaTRV5iuY6mle16UMqhEPoY2svwpURPDODrfvaZWiKSpr54eXHT6wfvDMSg6&#10;5I+/387A379Ix+22/air8EPyZQecOToT2ckr8fh2CO62+aK60FnUsWIxLE6fT2K4QCOGDqgtkOoZ&#10;lqRLYshFbepiuBiJl+xJDF2Qnb4bxw7tgt3sjzG4/yvQHaQLW+6mxnakaHRiaWYNS1NLjLUdDlur&#10;Ifj4fUMcOeiEe7f34csnMfj0vg9ut2/CjcaniSGJnRBDWe5Y7Nb8LDFkIWyvcxTTp0UNVaWQof1o&#10;I4khF3ez3JHQlTNLRMOUVpK8Vp6yILL0qUihLIZNWmIoQTLIkPCIyCLDEqSRwUaG5uufUwxZyJRi&#10;KARNI4VKMeT5GhWp42VqAqhGLaGMKnbRXQ65BbS2EMo8XQztSQwXieshRQxZDO2FGDZwcTJHDfn6&#10;VvK94wTuwqa91gV1JStFY5S85EXdISlTk0JGTQzzNSKojZoUMmpiKMmgLIWSGBZqxLBYSwz5eWby&#10;k1dTOlqeRLKY5Iz81PVS1LA4GI9rDqI1LRSX3BfCc5gBXPv+DgGGuogmMYwz5HdU13v/p8WQUIge&#10;j8PMaKdjnkUM5by5N+Q0SiQxpPcfvysV++kN+XjPgur2/w1imKBvKuSQP8dq6hzG6UhI20rnFE3n&#10;JqDPnWIYEholCA2LFoSFxwgio+IFUdEJiI7ZK+CxkGNiEwSxcTwSColjeCQ8vXywy9MbV69dx5Mn&#10;X+K773/ED1yEjO/xDR3jbySGDz/7B04euoS105dj6bB3sdZ4JLYb2sCPRyghKYw2sSKGIcTIhjIo&#10;S/pVYgqnV3Sx3XwEztrRDe3uiWPT7LCunx629dGH/yBThOmaIZIsmCtVRtKvkAi9IQSHqekGomXx&#10;3F2NRuC0YbHrlDuFLashr+8OL//XiNYZ0oMY3aGqaXkAczXU0vaGmgDK3eWIY9OUlyXQzS0eGHp4&#10;5IeLf1mxqHXe6JRGWtb9paBEfoi707WdEvkhfRbUtmfk7mVY5n5a9nqilEQlammfl+7d38jnqY6a&#10;GPYGC+jTkPcnS2EUEUkvcpkogruqiTCxgMfgwVijNxCHnOzwoOgMvv40C3/7cwru3tmP8pJtSL22&#10;FOcPT0T6RTs8bPHHo7bdqCtwQ0X2KhJC7pJGKk4uz1pEQkgZaOFKIYfVedyfIWVsqQtFRKWYpLA4&#10;c6WgIG0ZcpKXISVxNa4nuiM7MwKxUVvx3tujMahvfxjR3zCShHDMiDHEKNha2sDS2Ay2ZmZ4dfhQ&#10;OCwchcSL6/HgVgS+fMT9GO7A7db1JIbOaK1bjZZakjWiuYbEkESwsWq5gOd5GcPrOa2U3rFXmkkg&#10;m7hLG66vSKLJIqiNmhQyamLZG0Jge0ByR4LHstcN1bQ8kouUXgl3ucJw9ytyFyyiCx8SQZY+lp0G&#10;lkfFOl4mtcZdglpK91OwJIriY5I3nmoL5NNQFj/LaAukkEjaN7di5rqGnbLIy+Uibi1kOVVSRSIo&#10;S6ESFsSaQhbEBSSF9iTOHK3lzsi7iuWVcBdD3Iiog+6dWw1OuFHjTPe3VKScm7SA7neSv6SForVy&#10;znV5XGX6MXRtseiupoDmn0X0GO10Mmpp80kGBddJOEkK88VoLDxs3zJihSoFJIYMN0QpTF5Lz+xm&#10;FKe6oyrbGzfKInC3MgF1Z3xxcMkErNP7Izb1/wMiuZ6hobHIi+Lkdz9JnJAOkg1tafq5yKV8cn6k&#10;lqY35DxLm+dJq0aULuWPOgRNeSCNGBIwRgyq8YzI2zwLatv3RoyeMdG1nThHOte4gZRnDCRJ1KF1&#10;5F5cyhpJ0hgxxBiRDHnTzxBDJp6kMAEJe/eLaURktJDC3YFByM7Jw1/+8leSQm6E/AO++eEbaRi8&#10;H4Cbd75AXOhBLH1nBpaYv4b1RiPgRRIYMJQEz8AMoZRRhnD3NAaW2EYn7dRnCOxfHgivN95HvmcA&#10;bu8/gXMr1sFJ1xRuJIY7+hvBn/7AkIEkWPwF6emJPpREz+t842jEMFZF9Jj/aWL4ItCWQkZeJ0cs&#10;eRmLoRAtRbRU+kw3neYzP0RdQkbbq/CbGHahFMKu81RHW/6ehpoMKpH315sYCgyMETBED64D+mKT&#10;rRnSQrbgL01J+OZPOfjqz9dwsz0ahfkbcf3SApw7OB6pZ+fgbr0nPm0LREMhiWHWKtHIhBufdNYz&#10;JDGsLVhOrEBVLo9+QhlWqr1ovVmQugSF6cuFGBZlUIaUTlJ4ZRWuXtmE9NQwBO9ej1dHWqHPH16C&#10;hakVxtiOwdiRY2jZKIy2GQ4bY3NYGAzF2BFDsGX9eJTkeePx3XA8uR+A+x1bcKvFVUQM2+odFcIn&#10;yaEsiEoplMWQ06sJYWvdGjFlMVTK4b9XDNVlTy0do5ZWlj1t5GigLIG8TJleFsNnkUOl4GmL30+h&#10;FEIZbSkUAsjSqWnJLEuhWK4ihYy2FDI/JYa1Rdwtz8JOOVSTQkYWwxt0D92k+6ej1hnVhSvo/iYJ&#10;TJ5PUjhfSCKLYXbiwk4xzElkObT/xcSwZ8TxecXQGaXpG1FCYliWth21uX5oL4vEvfx45OxZh12v&#10;m2Jd3/+An85AesdIYhhP73yWQ+66RkSkhvI7qqd8/Rx+E8Pn3S+JodjOWHzm8+TS05jBLIb03WjE&#10;MIq+IyaSRF78LT9HDKNjOFoYj/iEfdi3/yDi4vcKMfTy9hXL6uob8Y+vuWYh//sR3/74vRDDr/7x&#10;PSrKW+Hv7o85I97HcvOx8DAdCS8DK/jSiQbQhfUZMBQ+JHLeehbYqm+JlTS/zNAc4fMWoenoKXyZ&#10;loPEXX7Y8OrbWEXbuA00hEffodj1x4HY3WcgwgZz55osh9wvEUseSyF92Sqix/waxFCWsW70UpSs&#10;mpZQS9sb2lIow+u69qeHOBG27/nQKEWRP3cJGafvyW9i2IVSCLvO89nh+pbaUsioyaASaVt6WTxF&#10;DEPppbtjQH+46PbFninvoOliLL55kItvv8rFl08uoqk+CPlZLrh+YT4uHPkEiSenobVsMx63+qO5&#10;ZJNGDLkj6y4x5KhhTT43QFnWQwxzk+yRn+og5LCEti3JdkZKojOSErci+XoQdm5ZASszffR5+WVY&#10;Ww7DqxwttOWo4QiMHjYMVkYmMNIZgHGv098Usgwt9ZF4cCcED295407rJnQ0rZOKkhucSPbW9CqI&#10;2lLIaVkCe0NbDv/dYvg8aEvh01CTQhmlHCoFUQ2lHP4cnlUMGWWkkOGiZDUpZNTEkDveloqPu8NS&#10;KIthXbGdRg4XqUohI3dO3k73E8vhDb5PqtYJOSxIIxm8PhdZ1+YJWA55XGVJDqXiZTUxfBH0JoZd&#10;Yzp3kS+KkWm+UwwdhRgWpbgKMSxMckdx8jY0FgTj8+ojaD6/B3EL3oPL0JdEXcMIjhDSu10WQ85T&#10;eGCJmH+3GCryp2dBbR9q6Xrj1yyG0UMkIWT4HDkSyNIXw6WooiTVmM6bYDGkNJH8N1A6lsefFTGU&#10;o4UshiyJIaHh8PMLwNlzF/Dw0adSEbJkhmJsZB7t5P6DL3H5fAo2LlqHWWavw8liLLabj4TnUHOS&#10;QQME0okFG1gi2NQWsW9+iEPT5iGehDBi8TJc8g9ER1oGnpRWIO/wMcS7rEfE3EWInjwbEa+/hxDj&#10;YQgepI/wwdINIxB/IF10tmK+GCqy92sQw+dBKYNK1NL2hrYQMvH0wIkiaRJSEbEU++TKwXQ96EGT&#10;pUu7wQ4/RF1CRuenQk8pZH4Tw67zVEdd8H45MQwcqovN/V/BtuGGOLNpKT4tPYfvnuThn1+l49MH&#10;J1Bb4Y38dGekX1qAxFNTcPnoBFTnOOFRix86qragOtcR0pjIi1CSvqBb1LAyZymtW9pDDHOTl4hi&#10;ZBbDstx1yMtyR2a6Dy5f9IPTqhkwHDoQugMHY5jNSCGGo4bbEsNIDG1gZWwIM/2BmDFpJM4d34zb&#10;N+Jx79Ye3GnfTlLoRoLnLMRQEkSedyJJlARRlsTuQugo1ktpWCbV0RbEf7cYPk9apdwpUUurLYTa&#10;63mZUg6fxr8iiM8jhjIshNxQhFGTQkZNDGuKuI9ESQJ/inraR29SKIshRw0lOXRERwMPmeeM8lyS&#10;v6Q5yLw2GxlXWBA5eij3c7hUCKKa1DG9jW6ihlra3sSwMHUFsaob+clE0qoeYliQtBbFKRuQn0hc&#10;24yabD/cLY/H7axYJPuthO8b5tjQ//cIEFHD7mIo5RP8juqSrn+FZxFDTtPpAAqU+ZYS1X2opOuN&#10;X7cYSkIoS6HonYVg8RORQ8V5R4vqePT3M+RjP1sM9+47IIiMihFFyExKajr+8z//xrvEt99xNzWS&#10;GH79zfeoqWxB7O5YrPpkHqYPsYKL6SjsJAn0HmqK3ZRphhqTFJrYINR6LM7OtkeFXzBajp5G/YXL&#10;aEzPwK2KStyvq0NzQREqE5NRe/ocKiLjkOq8EUfGTUCEgQUiBkl/rPiDSQgZbpksLaMbSYv/cWKo&#10;qQvYjedsqKIUQplOMWQZlIuzad/8QLEYSjIm1S1UPmT8EHUJGaVV4Tcx7EIphF3nqY664P0yYhhu&#10;aADPwX2xftDLCJn4GsoO++LrO+n4+k/Z+OufrpNw7aOMdBu4Q9y8a4uQcXEmLh35GDzs1qMWH9xr&#10;2IW6AieNGC4WYijLYUX2YkIaDaU0YxFlQpRpcavN5EVCDDlqyMXJLIYVRV7Izd6NE0e3Y/6sd0kK&#10;X4Epnfso21fx2ujXaWqL0cSrxDAzY4yyMYDj8vFIv+6LezcTcP92IG62eJDArRPyxmJ4s9lF0BVB&#10;dBYoJY/n20kkeblU/NxTCLW36Sxi/h8mhmrpGDkqqEyj3Dcvl9OoySAjr/vvEkNuJFKrJYQvQgw5&#10;ilhXvIBEkOsZdkce67q1ykHAY1630z1ws9EVHfVuqC1eQfc4CWHiLKRfmYXMq/MUYijxrKLHqKVl&#10;1NIqjyHxvGLoRPtxpqkbCq9vIDajPH0XmgqD8aBiP1quBOHI8onYbNwP2/v/EdH0Homj9zvnKWIU&#10;FM4nKG/RFq+fy29i+Hz7lc+NpVAWQ+7TWW482+3akM/I7qQaMZSlMDwiVgihLIVSo5N9JIX7RPEx&#10;RwoPHDwsipF9fP3FtKq6Fl9/zU1NIMTw2+8B+g//9fd/IislDzudPLD8zQmw17OGm4E1dupbwk/P&#10;DHuMzBBkRPMcPTQehsNT5iJ3lx/uXE3Cw9IyPGxsxK2mJrTW1qKD5m/X1uNefhFqDx9H4jp3xI59&#10;D8FDzBA5iC4IyWE0GW+kDhuwsZDDWLpAouWwAm4t3CmF9Fm0JObomFa6TnpIIe+DRE0FNSH77yKO&#10;HhQBP6wq6xkhiHrSlOVQRr75WQ67FSFrPnd/oLoLoYy6GLIEGqtAItMD7k5ADUkEtbdXEzIlspBF&#10;69E+6LNS/niM4HgjCW0hVMpcDzRplPuKo3ta7I+Q9yOnl/cpbUN/4zMiSSOfd3fk9dwaWmAsTbtv&#10;S1JpSGlpXTRNo41pmakZooyMsUdPF1sGv4z1hn1wYu1sPC46ju8+z8FXT5Lw588vkHTFUQbsQdK3&#10;RoykkJ80H5ePfoTMS3PwsMUTn7X7oqGIK6ovJSG0JyQx5IYoXJwsiyE3PinOWILCtMWdYsgRQxE1&#10;zF6LqhJflBZFYG/cBrz/thUG9/sjbMyHCTF8deRrGDlsuBDDN0aPxjBzQ4wdoY+tm2ajrDAMD+7E&#10;kxgGoKN5M8mdVL+QZbCjied52gWv6xJASQh/CqUkKgVR7qZGiZosMmqy2Bva8ifzPGllqVOilo55&#10;mjTKUikjC6I2LILKYmWlIGqjJoW90dXiuCdypLAzYlgsSaAshLWliwRKSexcR+nqSPhqSRC52Fgp&#10;gtpwukbuDFzuS1JLCJVw5JDH5r7buoGurSP98OHiZJbCWchOnE/3vj1ySebkFslqovci6Gzh3IlU&#10;v5CLklkGGdGfoaJPQ9GvIUkhy2F+EklikhPhgsKk9ShK5uLkrajM9sHtmng8LNmLzCAn+LxlDtd+&#10;/4EgfanhZ4IRyQ5XRaI8IpLyke75hIT8/tZGLa3IezRSqEQtrVq6TmidnHepHVdsq9xekV4bOc3z&#10;iSG9g0W9P22kbbThKJ5UHCwhlqnu9ylwJJDPsROSQmbIUKnKHeX/4tyJSPKmsAF6iBikaJWsLYVM&#10;V5SQhZAbmuwnKdwv6hLKYsjFyN4+fjh85Bhu3b5LQsgqqBHDH2j6I/D5k7/iwtHzWD93OZaPGoe1&#10;JiOx1dAGvgaW2E2ZcBAPw2UsieF2Ejz/0W8hbNo8XPHfg+aMbNwhGexobkZjfS3amprRUVePgrMX&#10;cMhtM4LHT4OfxSghhlGD6UIMpD9UGDGLIUcN6YtXlTr6YlkMRTcykhjG802ile5pxOjQTa8dwSPU&#10;5Ou/BRI9qUKwJIeqaQghhip0PiBK+GHRehgluguhjJoY9i6BapD8aD3ESuR08SxGQoK6hE4WMbVl&#10;0QpB43WyEGrLoZxG3q435P3I8PYJJhYCeV/qafn8ng1lRFGJvF6WwgQTltKe0sld08TTuhiaRnNL&#10;QhLDCAND+OkMgLt+H+x80wwZYW74W0civvlTJj5/dAGfPz6Fu20RlDluQCmPs5rMLR3n4tLR95Fy&#10;diruNmzD5zf90VS6DpU5JHgkg7IUFqfJdQ0lMRRRw8ylKEpfgvyUxZ0RwzwetivbmcTQD+UlMYiJ&#10;dMEbY4xJDPvA1tIWI4dz/cIxGG5pRXJog9dG2MLadAjeGmsMf28SgqpYPL7PEUN/3Gx1p3eFFCHk&#10;BigdLIkN0mdttOXvaWiLoQx3U6PN0+RQjeeRvedJ+zyoCSGjLYW9Ur6sU/pYCOUoYm9yqCaAvaEm&#10;hIy2FEpiqIkGyvL3FDGsK1lI20hyyCjlUBuWx4bShUIOmysW9yqFMu11q0kMXXGb7sX6shVCDrMS&#10;ZyLzmiSHoioFydt/hxjKEUMWQjE8nmaIPDFMnkYMWQrzrq+i/bAYrkVhsiuJ4QZJDjO207XYg3uV&#10;8Wg4748DDp9gg2Ff7NDth906g7DXlN6XBvSup3f3ixDDbrKmQC2tUtrUkNPxsZR5Cy/rkZYlUJNW&#10;iTKtkK3nEkNp/bOgvo9/HTFE61AWQ6lUUJw/IZxJlyRUz1wSQzUpjIiMUxXD+ASpCJmLk1kOff0C&#10;4B8QiOSUNPzpz18JKeT6hdxdDRcj/+2fP6C+thWxAZFw/Hg2Vtm8iS1WY+BnaotgYysEU8YZzCMu&#10;mFiSHFpjlz79+hhqimWGlvCdtxBFFy7jRk0Nbre14UZzC73oW9FSVoXDvgFYMeZNLBtigl0kmSF6&#10;Fl0RQw6TkvCJL20ofZkqUid4SjTwWfhNDJX8esVQFr3eZE/eRpmut7S9wWnk/cj7+jWKYawxnQNN&#10;o2jKxcgh9MvRa3B/uJv3w/5ln6A9KRLfP8nAX58k4tG94/jswSHcbQlGVR5XQnegjGEhcq7NxOVj&#10;7+P66YnoqN6EL28FoKNmk+iWhiOEcjEyRw8lMeTiZI0YZjmgJNNBtEqWxZCnxVnOqC7bjaL8KIQF&#10;r8Hro4yhO6CfEMPRI8ZiFI92YmEJW2trjLKxhpWpLiZ9bIu9sSR+zfvx6UMSwzt+uNW6CTebXUXx&#10;8a3m9bjZtIHEUBJEbVgYtWlveD5hfBFiqIaaAD4vagLYG2pSyKhKYC+w8MmRQrloWf6sjbYoPg01&#10;KWSeRwzV4L4JWQy75FCKHMrLumNH6eejoWwBmirs0Vy5CC1Vi9FavaQHLWKcawe6x9bgXrsb7rW6&#10;0TV2REHaPKRdmoaUCzNEcXIh3fssbGpS9yJ4mhjKkUKWwpKMNfSsyuMlsxSuIilcKRBD5CVxcbIL&#10;PfscNdyIwrSNKMnehrbSUDwq2Y/CaHfs+Xg0Ngx+GTsHvoIYU3rHGNK7nt7dUsf+PVF7lzNqaV+E&#10;GHYWmyryL+3jam/z4sWQ6YoAyihlsDtSRJG3E8fRHEONWM5XtJC31UYau1+Gz5/yAu62Rt+CvjMr&#10;hA4xk8RQKYUshAzXLewtYsgNT6Jj4hC4Jxjbtu8Uxci1dQ34+p/fCCkU0cJvuQdD4IuvvkZ6cg52&#10;rfOAw1vj4Wz9OnaRGAaaDkcoZZghRpqiZGOaN7WBNwmh80ADzB+sD985C5B/6hzayypwu6EFN6qb&#10;0FZRj4bsIuzdshNzjaxg328IfEyGi+HwIgbRFzmYvjASNu4Qk4chEx0Aq0jdi+A3MVTyKxbDXqKA&#10;HDWU08jbyem008rpeoPTyPuQ9/OrFEMizoT+dhMThOnpI3DQIOwYzCOd6CFjjzP+Un8OXz9JwYNb&#10;x0m0DuGLBwdwvzUIdfmuKMuQOqrOS5qFpDPjSQwnoLnMFX+5twcPW3aiqdRJNDZhKZSQJJEbpLAU&#10;VuY4iPFky7KXoyhdihSyFOYkLRZiWFcRjJzMEPjsWoxRwwygO3AQRliPxtjRbwsxFBHD4cMwcpgl&#10;Rljpw2HRB7hy0Rf3bx/Dk8fxeHiPxLDNHTdbXEW08HbLBiGGHY1u3YTwaWJ44zcx7IaaAPaGLH2y&#10;FDJy1FAbNQHsDTUpZP5VMWwo4w6spTGhWf7kyKG8TEl9Ka0rIWkstUNj+cJOOVQTQ6a5erHonPxm&#10;0xo8urkJDzs2o6ZoGbITZyP5/DRkXbNDAVfL+G8Qw6I0aUi8TinsFEMnUYScm7hCINU5lMVwHYpS&#10;3IQcFqZtQG6qGyozd+Fx9UHcSo3FxU1LsMViCDb3f4nydcp7jSjfNZKquqjlF2rvckYt7YsQw251&#10;6lTkkOe1t/llxLAn3WWwC0nupH1JET06pta2MtpSKG3bUwylbmlYCOmakBRGch+GJIYRjJ45wvWt&#10;EDDYtEsMtaWwe4OTnmLIjU64ixoWw1Onz+LR48/w3fc/kBB+LzU6of99TXTc+QxHDpyA46ylsLN5&#10;A07mo+FlPpJE0AphhuZ0E0lSGESZZ5CBOXbpGmPtQD2sNrHC/rVuaEnJxM2yStTkFKA0OQsNOaXo&#10;yC3Hxd1hWP/G+1inbwlfjhiS8XIZOfdZGD1ED1EkJdKYjepiKNcp7ByhhIuVCe10T+M3MVTSUwqZ&#10;X4MYdklY9+UshrIc8nJZ2P43iyFLYYI5/TI0NUPoUD0EDBiAHUP6IWzaWNEFxbd3k/HnB5fQ0bYP&#10;D27vx58f7scjEsOGQldUZK1AaeYSytBmIe3iJCSe+gQ1+atJDAPx+U1vtFe5ojqPu6yRipC5IUpx&#10;Go+EYt8phuU5ywXcwTWLIUth9vVFKCIxbKwOQ2pSADa5zYClyUDo9B9AQvgqXh31FgniSAyzsMRo&#10;2+EkjZZ4fbQZPDbOQ2FenIhsfvowVojh7XZ33Gp1Iyl0w53WjbjVvJEkUF0M1eGoYU8BlOslavMi&#10;xJDTa6OWjlETQLV0jJoA9oaaFDJqAtgbcvExC6G8TJZDbdRksVdUpJB5HjEU4zxr0UBw0XCn/PWI&#10;EnZRV2KnEcPuUUM1KWRaapagqYqny+kedBZiyC2VqwuXkxzORerF2ci6ukA0ClGTuhdBb2JYnL6q&#10;UwpLM50kMtaiKNVJRAlzri3XEkOnbmJYlOaGwoz1tI+taC+KwqOiI6g56IeoiW9is24f0a9hpBG9&#10;6+l9w/mvWn6h9i5n1NK+GDGUGl10yiEt47TK42pv88LFUNPyVxt5G23i9Cnf0eN9cVsJQ9F4pLeo&#10;odSZtRa9iqEshTTP3qRrioihZuRQZvDsow/33w+SxFBZfCxLYW9imLD3EPYfOELr4+Dp6Q0vLx+k&#10;Z2Thb3//WkQLv/72W/xA+2T++o/vUFl3A+EBkbAfNwUzDayxWs8Cvma2CCHxCzcxF6MthJqRJBLh&#10;Jtbw0jHGBroIm4ePwdUd3mi4cBn5p87goN9uRGzejkuRCSg7eREFUQkInjwbHibDsGugMYK5GJmk&#10;kuWuxxiMWkLHyHUKlWLIRdDa6Z7Gb2KopLsQymhLIfPvFkOl3MkyKPpuIrTlkLfVFsMYQ822dBwl&#10;UYp5TtN5bPqxE0c/drTFUE4rH6crPZ93T+QIXydi255wWvH3a8SQ6xH2EEMjul70Cz7B1BwHLC2x&#10;19wSIUOHwnfgAGwzGoDDTpPxaeFB/PAkHU9un8LN9r14eDsBXzxIwIPWQNQXuIhIX0nWYiGG6Zcm&#10;48rxD4T8fXHbV9BRs55EcYVGCqV+DItSWQy5dbJSDFegJHM5ieFiZJEUZiQuRmHmWjTXxeD6VX84&#10;rZoIw6GvkBj2xxjb10gOXxONUKzMLDB6uA1G2pjjvTcssdtnOWqrDuHxg2NEJAmiL4nhZjHqyW2S&#10;QxbD2y2bSPbWa8nf03heMVzzmxhqYOGTI4X8mbf/NYtho2b8aW05lCOH3bFDbfE8IYcNZV1RQ1Up&#10;rLZHU/VCtNYtRXO1A8nhMtxqWotHNzfjRr0L/SiyR/L56UIOua6hmtT1hNM9a1oJNTHkhicshiUZ&#10;qwlHkkJHlNGPMkkMHUkMlyHnylIVMaT1Ka5CDgtTXFCevYme6R1oyA3Co9JDuJMUi+OrZmKjUT9s&#10;6f9HhLEY0juxt+5q1N7ljFraFyGGEZQvK+VQXq48rjI9898phrE8vjGJIUf+WAxFq+JBPcVQGtZO&#10;mpfzNJGvaZZJy7mvQs7zeF8kgkIKuf6nVIQcQdMQkkOvvvrY9AcdeAwy7l7HkMWQhVApgtrs238E&#10;+/YdQQyJmecOH0STUNbW1uPrf36L78gMubHJ3+l/olPrv3+PlORCeLvuwMo3P8GCAUZw0zHBHnNb&#10;hJrYIMzEEuFGFnQTmYmRT8L0zbCbTtBziBkSPpqMlPUeSPX0Q/TylXB88204jB4DrxmzcGytG1I3&#10;eODApBnwNR0Or/4GCBpERs1l5aICJX1pmkYlvdYhpOUiSqhofCJLohryejXkND8v6iht0w1xTj1R&#10;kzfmedI+D50P23PAD45S1rQfqqchb/csqG0vWitrJFANljulHMbS/RZDRNM6SfJoH4ZG4rwTSLJY&#10;2lj4InkdLQvWpZeLMU3p74wkSYmysEKUuTVizelepgc5Uo+OYUzLaV2MmSVJGAkYiyHd2+L4XK/P&#10;hOv3GUuNQPh86d6PN7fCftrPXnoeEgxJKGkf3Ko5is4hmn48xZrS/mgaTekTSPj28Wc61wj+YUIv&#10;rwQ+XzrHvRox5GhgrCmdvxH/LQx9L1znh6b76PgHzMzoeDw2+VB4DHwFvm9b4FrEKnxz5xL++fgS&#10;ntw5hPsdcXh4Nw73OkJJVDxRW+RKmcFyIXxFafOQdXUyrp58j+bn4kGLBz69sZPEcCOJ4UoRISzL&#10;IjHMpmnOYponMrlVsgPJ4XJUEKI4OdMBqdcWIC1xKcqKtqKt+QhOHffG5PFj0P+V38OQno9Rw0aL&#10;YmRLU2vYmFnD1sKc0Me8Ka/h1AEPErmDePJoPz57GIpPH5AY3tgiRQ3b1uNGM9c/3ID2Jp5360F7&#10;k6sq6sIoIRc5t9dzkbN61zZyi+Ue1HD3Nj3hMZq1UUqmUhSV8qi9ThZFNfH7OfQmhkpxVPKvpmWU&#10;62XJZDlUCmVnoxSlPGqQxjbuHTFOtBh3unc6x49WwNLIgsjiKCSyzF7IIUcNmys5ergQLVX2nbSS&#10;HLaSHLbVLEJ77WLCAffb1uFh+3o0l69C5uUpSDozEaPU46MAAP/0SURBVNlXZyMvcQHJlz3JlzRi&#10;SQEPYUc/lvITSe5E1zMLSNLmS1xf2ANpWx79pDtFJIJMccoyQUkq/bAjeBlPuTFZecYqggSR5vOv&#10;LUHmhfnIurAAeVeX0nksR0HiStqXI4pTWQzX0fE4qriW5HA9ytM8UJ/phVsFYfi8/CAK4jbC6wMr&#10;rOr7/8NuPX16h1ph71B6D5FAcX4Syy2VRcCA8woWLP7Rz+9heqcTPKavmiT1hlJ+OulFvmSkdBxN&#10;67mv7mlY8qR08jnKyOkZuRsYnopt6fi8nKVOFrvOYelofyxlEbwNwfPcO4YyOMHI+VU0bc8IqWO3&#10;EVInEUXwyCUJ5Et7dShv4cgfXdNwIoJgOYwgx4nifRtSnmRAeYa+NV1jG0TR+YQO1hPHDhkwFKF0&#10;Ln40dft9f2wxsML55WufXwzj4g4iOno/QoMi4bvLDyeOnMTjR591SuE3P/6Iv3/3g5h/9Nlfcebk&#10;dXgsXYcVo8dhyUAjbCbpCza1JSlkMbQSYhhBGXAEZZ6RRiyK1titb4lQ29eFHO5++wNstB2DpZT5&#10;LaU/1tXaFt6vv4N946cgdNTr8NO3gD/tN2iAAcIHs1lLXzALFstfHP3RakL2vGIoBFOL38SwCzmS&#10;KEva0wVOHaX4/RRq2z+vGMbok2zRfRdF6yLp/mIxjNEM5p5AQsiCFmtsTiLHxa768O8/iH64DEEA&#10;zYeQgO2m44WS+EWRsMTSvRyvIZLSR3LUjtbto/ubZS9W3OPGYnv/QbokmVzdgaWTxJQEMp7hSCWd&#10;SzxJYSydjyyGcSSCsbQf0QUOL+O+CPX5eksSu5euxz76e/aJc6YXLElhrCldJ4UYxhkZkjTSNabp&#10;fjNT7Lcyp+fQANuNBiFs5muouuKDHz6/jr89OosH7XG41RyG+zejcLstCE3VO1BVsJbkbhllIAtJ&#10;Bucg9/pUXDv1rhDEO40b8MVtL9xpoIyiyJHSLUZp5gLCDiUkiKWZi0gWFwsxrMgmOcxdhvK85Sgk&#10;MUxLXIjMlJWorvBEU8NhHNq3Ex+8a4uBfV4mGbTEm6++iTG2Y2FtZkNCaIMRJIZjhhljlf2HSDrr&#10;hXttB/Hl4wQSw2A8uudNYrhVIYYkcb+kGBK/iWEX/2paRrleWwzl6CPXO3xeMawv4QgjRwalzyx7&#10;alLIaEshwyOfyMXKLIYcZWQxlCKHzIJucshSKImhPUkhy+ES3GtxwuOODbhFPyj42cggOcy4NA25&#10;ifM0cqiJ9HWTQkKWwqR5nTL4r4ghz5emrUBZ+spOipKWIOcyndP5uRoxXCLEsJBbJpMYFqZw1NCZ&#10;jrdGiGF+sgvKUjahOn07WnIDcK8kBk1XAxGz9H2sNeqDXbo69D62wAFD+rFLP165r1zu4zCW3q1S&#10;vcPuYqiUrmdGWWyqgaVMFjw1JKGjtFr7Um4npXk2MeQIHkthpxhqtutNDFnYeIQRIYfkECK6R2m0&#10;xVAOSLDYRdHfJYp9iQhKz0QSsbrGJIb0/idBjKUp74vFkOF5jhRy/hZG+wslMYwyHE7HtMSegfoI&#10;6DuI5g0RNkhfjJEcMNgArn8cgF3DxiDXJ+j5xTAyKgF7gsLh7ekPX+LaFcpM/va1KDrmKOE/SRC/&#10;oQ9MQ9MtRAUlYM2UBVhi/TpWkd3uoBMMNbFFOIlhOP2ikMTQXMhhGBFKdutHNrxTxxhb6NfGevqj&#10;19NF3URptlCmu9N0GDzNbeFrTtOhZvAeZIjAgYYI7U8XexAbvPQFs2AJeXtBYthN3DTEkfH/JoYS&#10;yvC7LGq9C5w62vL3c9CWQSU9xZCjhd3FMFpT3B1PD2YcR+k01R2C6Lv27DMAOwl/PSPsIVnbNkAH&#10;OwbqwI9fKMb0AjSxJqxIAOkhpf3FkeixFHLEMJqkLpC+7x396OEbMBjeA0kwBw5FED304bQuhvbH&#10;YphAz8BekkoWQ345xLIY0vGj9eiXI71gwul7CdIZIqKX3C/hXlPzTjHcT3/HPiMWQzq2Cb10TVgE&#10;JRmMNaHviYg2onvdjP5WC2P4muhi13A9HHWeiseV+/Hjn5Lw59vHcLMxHO0NPIpICDqaA9BQsRUV&#10;eU4oyVhKGYsdClPnUMYwHYmn3yM5+wBtVc74yz1fPGrbieaytSR/3C3NAhSnz0Vx5kIUa1ooS3K4&#10;BBU5S1FG5KXZI5074s10Qn2NHxrrDyM2chNeH2NGYvhHDLMchrfGvoVR9LJiMRxpRWJoboo3x5hj&#10;xwY72m84Prt7HF9+Go9P7+/B/du7SAw9frViqCaAvfFrEENGKXMvEm0hlFGul8VQlkKlGIpGKc8h&#10;hnXFXEzcJYcse2pSyGhLIcNiKBc3CykkuCiZ6xty0bJSDFurue5hTzG81bgCD9pc8LBtA5rLuSPp&#10;OUg5NxFZV2Yh55okh0IEWQyvy2JI8tcphi8mYsiwDHK0kKe8jqUw/dwspJ2dhczz85F3TYoYshiK&#10;/gxJDlkKhRgmcsfX60gm3VCashm1mV5ozQ/B49J9SPRbIcZQdh/UD8GUl+2j/DyB3u089n685kc3&#10;v6dfhBhqbyttL9XH6w1J6F6sGKrtW00MeSokj7YJp2vTGTWkNNpiGE3v/nC6TpyXRFJ+IxX/SkSQ&#10;c7AY8vHiaL/x5Etx5Ek8BCFHDRkWwxjKM2IpTwqifC6AXCrKYjRizF+F5ys62PUffRFCghg+mPNe&#10;C8qbTLDupQFwt7RF8k7f5xdDrovo7R0Aj83bERIUhsKCIvzjH9+IFsjfiIihVL/wq6/+gZTEbGx1&#10;3oJFb06Ag/kobDAaBl8ja5LC4Yg0tqHM2IqwJDO2EIIYQhlgIGWk/pSR7tI1wo7BxthGsreT/mhv&#10;fXPspvRBtF0w/bEBdMP50Dr//gYIoWnUYLq4lD6a/lD5i4qhi6gmY4LfxPAnURPA3tCu1MvL1OTv&#10;aWhL3tMQdeq04OXaMqikNzHkomSp/h89bOLvofOhZVF0L3LjqD30kHoNGAKPVwZg2+ChOPj+eFxd&#10;sBhhY9/EepLD9X8YAH+63yJE0bS5EE0WQ3Fc+hxJL4gQEj4/+uxNorf37XHY+8a78Kd734ce4D0k&#10;cyyfMSSECcbm2M+SaCzXU7QkSTSnX3YG2MPDPtKyaHN62Oka7yE5FGlovyyH++mYLIZ7Teh6mNKv&#10;VhJDLj6ONqBfpwb6CNHXg3f/fvAd3B+7Br8Cd4M/Ini8LYriN+Gr9lP4+4OzeNAcR7KxhwRnN261&#10;BqO90Zcy4y0kc2tQmi6JYX7yDGIaks99SHI4DnVFy/DlHS88uemJtkpXVOU6oCxrAYnkPBSm26Eo&#10;bQGKUkkU07ilMhczL0IxkZdqj6xU2me+G5rqA1FXcxDBgc4YYTMUg/r9EbZWwzCaWyNbDIeVqRUJ&#10;4jCMsDTCR+NsEUnpWioP4k+PTuKLx7F4fC8Ad2/u+FWLYXsd93vYHTUpZH4tYqiGUvCUPE9abSGU&#10;Ua6XZZCR1/M8C+DziqGMLHpqQiijFMIuaFuSQyGEopNronIR6krmaRqkzBdy+DQx7KhfhjtNa0gO&#10;1+M23UOVuYuReXkq0i9OJTmc3Rk5zEtk4dNEC1n+XrAYsgxWZjkKOHLIRdcshEknpyL51DRkXqDz&#10;uMZF2g4oTOK6hivp3Lj7GpJEIYc8VJ4LrXclNtA+t6I62w/36cdl1Wlv7F38ITyMBtE7cxCiRCkO&#10;v9tlKZTEUHrn/+8QQ7n4WKQl+eM0vYkh5z8sdyyGshw+TQwj6bOIKvJ58fnR8YQgkixK8kfHon0n&#10;cNSQz4eWifQkepEkg6GUv23vPxTbaNuwEW8g1Po1bO83FFv+oy8C++vR8SmfMbCGvy6JYR8dbBk1&#10;Fkl+u59fDMPCo7F9h5cQwyNHjuHmzVv4/gepaxqOGAq+A1qabyE+bC8cZyzB/GFvYbXpCOyyGIlA&#10;42GUCQ5HlBHJoSHLoTVlWpYIMbaEP2WGPpQR77YcBm8SRR8Sxj2UNtjYmjJobsVsKSIzEZRZBlMm&#10;HMwVJ3XN6ILQH0fE/IJiKK9XQ04ji51yu5+iUwaV/A8UQ+5NXVmpV16uLX9PQyl+P4WaGDKyBKqh&#10;LoY03wk9aPSyEg8vPVAh9GBzdNCLvmO3vv3hRGLoTgJ33dkFN+P349JqZ3jQL6zVfQZhy0A9+NIv&#10;sGB+SdC9G8OQ0EXQPvbQw+tNvxS30L6D3ngbOW6bCHeEvfkettC18tQzoB9EJuJFEENTblW838wS&#10;e82sEEdE6tEz0UcXAbTvw+++jwuTpyGcpImjj2HcOIeeGa5jyEXJ+2h7FsMEETWkv4fEMJz2v0dn&#10;KAmhDj1PhvSckeTqvoLNlq/guONE/KXkIL55eBF/vn0Ut+rDKUMLQFudP263BqG9wZcyvc2UiTmh&#10;PMNBFCXnJU1HzvVJSL/8MZLOvick8LOO7fj8lqdomVyTz/UIWQDtSAznozCVBDFlHgnifJLF+SjN&#10;WoiSbHsUZS5Fca4jaiu2oa05HKWFsfDcvhSWpjxGcj+MHDZStEa2IRG2puvw2sgReHWYKWZNeQPH&#10;9m3B3Zbj+MtnJ/DFp9zwxB93OpRiuIHk79cvhsxvYtiFcr22GMrLWQCfVwxZ7mTxk8c45qlSCGV6&#10;SqFGDOVIoTz6SdVi1BTNQW3x3E4xlKRQTQwX42bDCtxqdMT9Vhc8aN2A1kpuADIfqecnkSDSM3Vt&#10;NsnXfE3kkKVPI4YCTT3Dzs9dPK8YcqSwKnuNgMWQh7lMPDEFV458gus0VYphUTIJYeIKTUvllXQO&#10;q1FIYlictI6k0ZXO1w35KZtRkumJpqJw3M6LQ0rAKni/aortOn0RNESX3qWUNxBSLyFSviK987vE&#10;UH43C4F6RmQ56wa9I+X8Xw0p3YsTQ7W0shRqi2EsfRZ5i0IMGXUxNEE4vbuj6Fpxfsq9rTCcx3J3&#10;M9wVH8PXksWQI4Zc55CFUG5oEkx/y/a+OnDrr4PIcR8jcYUT9n0yHduGmGLzHwZh90Ajyreluod+&#10;5FI7yLFiZs5B1ZGjkhiyFMqtkpWtkHmq3SqZ023duhO7dnkhOTkVn3/xBb77UerMmouPebSTr7/+&#10;HkV5FQjY7IsVH8/GQouxWGc6Er7moxBsZIMIo2EkhsMQSYTT51BDKwQaWWIridIOIzLlsW9hz4gx&#10;2E4X1J9OlofLYxEMoz82XM9UZLZhfAFYCIeaY+9QCySQIMpiGKn5gjm0GvsUORQCRoLI873KHgsk&#10;ob1eiXJ/smg+K6piyMjD6ymG2IvjYesYhbwpZVAbZbqfg2gNxnUHOQKoiQIK5M8KouhvkZDkUCzv&#10;fAF0R2ppzHR97mqpTMs1aMugEm4cwiilULTk1ZJBJfKDJz+IXIGX63CIVscMH5emLFrB9KvLn+4f&#10;f5r3Ihl0pXWrSBw9XnsTWQGBuH/1OlJpuvOjT7B40FCsYjkcbIDddM/GWtjQDxgLhNDLIoDuw220&#10;3qnfICzXGYLdn0xERUQUGkkso2fOwzr6WzzoWnnTuQcRkYb0gqFjcevhaBLEcCNzIYQ7+tC2VqOQ&#10;stIZZR7bEfXWO3B9pT/86PpFiaiiVP9wn4mpFDE0MUa8Gf19tL8AksJtJJH+Zua4PHsm9n74FraY&#10;D4Ln24bIDlmDH29exDefXcIXtw/iVkMIyYUfmqu9SIT8cavJjzKwLaghMazI5GgDj8E6DdmJE5F2&#10;6SMknnkXBSkzca9pE7687Y1bdRtQV7gCVXmLSA4pI0ubjYLUuaL4mSlOn0eZiB2KOKKYsxR1FZvQ&#10;1uiLGy2RyMsKh6vzDJga9IOhri7GjhxLcjiKRNEcw62s8OarIzBmmCEc7Okld8EfDzuO4a9PjuLJ&#10;ozA8uOtNYrhNiOGt9s24SRlvB4980rJe8KxieKPJDTd7QSmHTxPD3lCTQuZpYqiUw974NYihWjpG&#10;LS0ji6CSp61XLmdRlBuiaKMudZIUsgjKsBhqC6GMvE13uZSkUDtiyNHC+tJ5Qgwby+0Uxcn2Cilc&#10;JOZvNiwTcni32Qmf3txIU1c0li5H1tVpSLswGVlXZqIgWZLCLjnUkMTYdV+m4VnEUJZCFkEWQ44W&#10;VmSuFtHDrEvzcfHQx7hEJJ+aimz6nHeNi7SXkPwtJ/lbjpxEWQx5NJQ1tF8eDcUFeSkkh2kbUZi5&#10;HdUF9F6s2I/qk14InTQGG4a8DF+9QSQ4+gjTHyqGy+OqLZw3xAp4nt53hGiEwfOUx0vQZxI4ie4S&#10;1gn/CGfEZ03anxBDuVWvJHIS8jFEsbAcART7ldaLKKCC7ucnHV+IH6+n/KSbGCrSyxFDjuiJeobk&#10;FYycLzGdeRXlQ9FGtIzzJLpO8XSMOD4WpefuZqLIO6Joueh6ZjDl91yUzMXF7Ed0HK43yA1KXF/q&#10;B3cjCyRvcMfNg0dxae16bDUZho2vDIV3XyMEDzBFyEATEkNTBI18A+cdnVF96LAkhsquarRFUP4c&#10;n3BQjHoSHhGDrdt2ICwsAtXV1fjr3/4L3/z4A3iE5K814yP//W/fIPN6Hryct2DNe1Ox3PxVbCIx&#10;9DOxRYiIEloh3MAKIUSggSUCDCzgqW8Ot4H68Bk+BhcWL8fJOQuwhYRwI/1xOwcaIpCMNowudDj/&#10;0fylcPk5iWE8XRAOo8YPpgujaXzCF51vAkkMGXUpU4O7sImnCy4+05fAXdg8bzc2z4OqFOro0TGH&#10;CJTd33R2PaMRN6UEPitK8fsplMXDnd3U0AMtRwWVsOBJgihtIx5+jfhpI0sgz4tfPPRZiJ1YRg+Q&#10;RiiVIqiNUgz5s9TwhPZLgqRNb2IYwcP/8DKNDHKaeBK6eDMb7KF7zJdeVPve+QDn5i/EkWXLEb10&#10;KQ5vckftxUt4UFSCvGPHELpmDVxJ0txtRyNwzOsIGU73Of042NVnILa+MgCedC9uovtp6aDBWGlt&#10;jcgVy1F3+gxuXL2G2NXOWESyuWzgYLgM1MWOwbr0A4heUPRCCKFr6tN/MNxf7oc1//dlrHlpIALp&#10;XCpDInHn8DHsmzMf6+jlsJ3OPdjcGmE0jeLrSdeAG9DEGBliL8kUt57eOWgIXPsOQPzHn6DW3wcn&#10;F8/G5pF6iFr4FjoSg/DDvYv42+MzeNSRgI6GIJILb8p8t1Nm5kmZlx9u1GxDbb4TKrMdKCOhzChl&#10;GnKuT0TKhQ9w9dTbyL42mdKsxZ/v+eBBy1Y0lqxCXZEDiaEdCtLnkBiyFM4WFKdLFKTPRWmuA1rr&#10;t+N2WzDamiKQnrIHi+3eg6FeH1gYG+Ot197G6OGjYW5sAltrS7w2ygrDzQcLeSzKjsKnd47iq88P&#10;iYYnD+564v7tHSSH3CqZxZCFUBJDSRIlQVSiJosdBI+Yoo2aHApBVOnapjdu1KujJotKMVSiJoay&#10;EP4SqMne86CUvRcJCyLLoTZqotcbSnFUg4VQrpdYXyLVL5TrGLIcch1DprGc6xl2FSezHLbVcEtk&#10;SQplMeTi5LaaJUIOH3e4iRbKtxq4H0E70S9o+sUpKOI6vCn040sUKUtI8keQNLIEaiMkMGVxD7Qj&#10;hSyFDAuhXL+QPyedmo4zCeOEGKadnYGcy/ORe4WOfW2RiBrmsRwKQZRGQ5Hk0InOcx0K0tajIGMj&#10;8jO3oiLfHzcr4nEnMwpHHCdhvWkf7DDoj3BTI4QZG1D+rYc4+tHK+UUM531DuqJzchGoLIZimUbm&#10;5MYd2sjrJTFjiePt1IuSu23D8qc5rhryNrJ0yuekRpccSseXo4oy3dN0/Z1K5PypB/ROF3kWbRfL&#10;wkvnzcu5dIvrxAt5pPWR3H8z+RGXgEUZcADNWEQLvcmn3PoMxo6RryFvdxDuXLyCC+7b6HsZDqeX&#10;dOD+B134v2II/5eHwneAIUJGvI4j8+1x1EnTKrk3MWQZ5Glc/AHN/D4EBYdjp6cXjhw7igePHuJ7&#10;ksKvf/wO/8CP+OePwHc/AF8++U9cOnkd25e6Ye2bE+BkPgY7zEZjj6ktIoysEU3GumeoGbxI5nbo&#10;GGM7ZdAb6Y9b3V8PQe9+jBLf3Sj09of3a+/AaSB3qWEgKk9yh9jcLUgoXaAYNnJaFkciGDeYPouh&#10;8KQvn1vb8BfLF5TXqwmZgMRPmxcRBXwe/reIoSRndPNrPstix1NtRFSQpiIiSWkliZSihnyMrmW9&#10;y6EshPK+xLlx+ucQQ67/wg9ZZ8SQ19M9FmdqjUB6oL2I01Nno2F3MG6fv4C2xOtoSc/Avdoa3G9t&#10;QUNxEQouXkRmXDwKgkKRvdEDJ6fNhDed/7a+g7CbJPP0lBm47rgWZ1xccGzLZmQc2I+OggK05ebj&#10;CN3nHhOnYue4D+A15jVsp/P3GqCLUDqvPfTC8CWh3EK4EO42Y7B/xRo0X7iMu4lJOOzsAifLYVgx&#10;YAg9O3rwpnsplP8m+nsi6PiBOvTQD9XDLrqfnElS3YzMccnVDZ9duYiLm53hNXksLnk74C/VR/HD&#10;Z1fwl4fHcP9GNNrrd6OpaifqyraipXIHbjd4k/RtFWJYwcPZpfGIDVyUzBHDD3H9LLdMnoSWitX4&#10;0x0vfHpjO1ornUQkpKbAHsVZ81BEcliYOosEcSaK0oj0GSjMnINqEsgbzbtw/2Y4iWEULl/wxrRJ&#10;o6Db/w+iM+txb76HMSTclmamGGZlhuFW3H2NDjy3L0ZdxQF8Sef8l8/34bNHgfj0oQ8Jog/u3dou&#10;5FA7YqjG/xYxVEYLXzRqsve8qIndv8ovKYbyOjla2NVo5dnEUC5SliOGPOViZZ7naGJbzVIRNeSG&#10;KFysXF+8FDmJU5Fy/hNkX6VnI4WLjaWoYZcY9hRCmecRQ5ZBLkLmKcMRxYuHPiExfBdXj41H+rkZ&#10;yL40TzRGyb1KgnptCZ2bg8S15d2KlAuSneiZXof8dJbDzSjJ9kR7eRQel+1DZogjvN8zwSaDPyLE&#10;lN7pFqaINCJBM+BRyeT8r0vQhCTRe65LuOizRtBkqdOmU+AobTcx5Pxfi27b0Gf5uGp07vffJIZy&#10;ftQdzrPMKU8ypzQmCKdzCaFzCqflwZQ/cENGrrYUyVFIkkFuaBJFYsjruWQ1aLAxPAfow6WPDjaP&#10;GIM0v0DcT0lHdkQM9oyfgh0WI7F1gBH8+5kgeAChZ4Fgm1Hwf/UNbLId9XQxZCHkeYbrHnJdRB/f&#10;AHh6eeHchfP47Msv8C0J4d9++BZf05TrF/KIJ7fbH+Fg1DFsmrUSa0eOw3qzMfAxH40wE1tRpzDa&#10;ZDh8SQg3vjIYzi8Nworf98PC/+iDRYMMETRtLqr3HUbVwSPwnTQdy4eYwJn+wE19dLGzvy4CBusj&#10;lC+yHgkBFxPTly2GwSM75i9eagYufbFs2b2KIUmgmpSppv0FUTuHf7cYqqVjnkcMhZwp1slip4YU&#10;MaSHhfbZuX/FPuRlfDwpbXcp7EIphXRsPqb8a0sFbTGUW3CJVlyd6+hXmLEldtPUYwD9yn39XaS4&#10;bkLjmbN4UFKKL9racO/GDdxob8Ptjg48pM8Piorx4Mo11AQG49ycBfCjbVkMw4aNRNaatXh4+Ci+&#10;ysnGg8I83KmpxP2WJtxubEJJSgaKTp9Fw4lTKAsKwb7xE7GT7u9A+mESaTkcp0gaU0kAUzy2I9k7&#10;AEVHT+JOeSVuFxbhSnAY9tgtxK6334PPiNewx2oEAum4vv104Nd3AHwG6WA3yZU3yeM6Y3Nsf/9D&#10;5MfG4s9lhbi8ZwdCVk1F3pEd+Mety/jm88v44uFh3G2PQGudrxBDbnDSVL4Ft+o80VG9FXUFzuCu&#10;ZoQYpkoRw4wrHyH5/DhkXJ4gGqA8ubUDX9zehY5aFxLFlbRsEUpz7FCUwa2YpyEvaQryU6bQ9lNR&#10;mjsfrbWuuHPDDw9vR6G1MRpnT+7Ax+9bQ6ff7zDCygbvvP4ORtrYkhia/P/ZewvoPI5sXXut/1/3&#10;nJmTSWIWMzOYIY4dQ2JmiJlJsi2DJEuyZDEzmJmZGSTbYllsMZvZYXSS9393f/psxaPMTO7A+e+5&#10;47Ved6u/7upqqv3UrqpdsDA1gJlRJ/TtwUIwjrBWtRefP92Nl09S8PBeEOEwAE8eBBIKJVyNezP4&#10;SR/DZuB7CwpVv//PAcPW1Bro/V61Bnr/CLUGe79H6iblt/U2/P0lvQ2EarXse9iyKfn3gKF6EIrE&#10;MRQorCiYrABiRb54FKeipngO4XCRAoaV+fOQycrTuUODce7gJ4TDsYTBtz2GrUOh6H8XDOXvK0cn&#10;Yd/6fji0qT9O7/kElw6PwtWjE3BNvIanVF7D1NMChwKvKjgUMExTvIYLee4lSL+4DDcurkLW1bUo&#10;y4rGw1ubUHrQH0nTPsBSo3fhp9uJtp/luqmUtbRvBEDF/rUANGXkrZTlhBoVTLFMbgY0NdS9rdcA&#10;x33VYKhq4lWl2VK/Oub/EDAU71+8gSVBzwyh5BX/Tnrw6aSDQCMThBqb8299BHXQVQaZKABJMIzj&#10;ugSsjtU2R7AWwVzDEKvsu+DE2gA8S8/Gg6vXcXvDNlx0WYVoh57wfV8PkRrMq7kDIi0dsM7MGm5k&#10;q78IhrKUv9VQGBwSCZ+16xASFopLVy7jxRef4ftfXhEKf6KggOHX37xCbnoJQn2isXjgRCyy7IFV&#10;ps4IsXBGDKEw3tAKMaRTPy0jePDme5nawMPcFi4WdvD46BPs9glAxfmLKDh5EuFz52OBU1csteRv&#10;PM6XD9SfEBikqUeCJrRIkEaClHgKX3sLRdwviWmnNINhayFrpN+gupm4pdRwpt7vbQ/iP1q/BkK1&#10;/sVgKP0ZeZ639XvAUAV08gwE0OU41f4tgVAtdZ9AWW+Zhvpv9XlVx7cOhuo0ZF2OU8GhLPkxvqXf&#10;AkMJ8imKYX7jmH9lXyNLJJrZIMbcHmtZY/MwtUbgBx8hiYCWtu8A7pTeRnVlNUrKK1FVU0cDlY8r&#10;23fhkOdabBo7EcF2zvDj++bZthPWGZljy8cjkM7K1KNLl/CkqAB3qypQX12JhroG3KltwKPb5Xh8&#10;Mx0lG7dg67Ax8NExQZSxFZLtu+HU1FmoSt6AJ/wenqRnoTG/QIHSu5VVqL6ZiYpTZ1HMSlRJRDwu&#10;zlmEeJsuWNtWE2Ga+tjarSeuLVyE66s9cXj5Shzgd1t05iQeleTi6r71OJ7sjcq0Dfjqzgl89mA/&#10;Ht7ZiLqKSJQV+qEkzxMlWatRluNOMFyL+kJPlGa4ID+VxuXSZFw/NwxXT31MMByE80f64cKRgcpA&#10;k/tVHnjetA4NpctReWs+05iOHAJg+qVxNCrDcIXHXDs9GNfPD0F+5jSC6BpCYRgeNiWjrDgOO7as&#10;Qv8+FtDTbAMnG3v06tITTnb2sLM0h5GBFkwM2mP8qF44digCj+4exVcvd+PFk0Q8uBtA+eJugzdq&#10;KlajWhlwshRVMjuJwF4rUCh6GwqVfan/08Dwt9Qa6P1etQZ1v0etpSlqDfZ+rwQO31ZL8Ptrag0K&#10;Rep+iC33+XvBsLxgEq9btqt/m4Ha4rmsIC5EXckiFKVPx7VTw3Fm/yBcPDKCUKYeofyPB0PpXyhN&#10;yelnZ+L4jqHYnfQBjm0fjPMHhuPykdG4cmQcrh6bwDzwWycYprUEw9NzWCmci2sEQ2UgyrnFPNcy&#10;Zf7k7CveKLwehJr0ODRcjsNRv8nwctaBe6f3EKqvgyQLGVRB+8GyVmxyyj8FDFvXr475PwAMZbKE&#10;KF0RAU/bRAHCFe06KYMVtw4YjMOjxiLS3AY+LO+FqZL0zWk7zZmeOc9rRdtojw1WPRDj2Bv+PT/C&#10;tiVuKD18Eg3nr6HhwBFcX+OHCPse8PhDB4S0o703tkE0bV0AbZY3r/uv9jFUvIXcHhUdj8DAMHj7&#10;+CExOQnFpSX48edXeNXsKRQw/J569uIbXDyZCs+FXpjTYwgWGjvB3dgBoeZOyiCTWFJtGGEtjJnY&#10;3P8TXFyyHDn+wbgeEYPUzTtQfPEKmoqKcDsrA8c2b8Am99U4uGI1zrq44cj4KUhw6k5S1kGkpg5i&#10;NXT4sAlR0tyrgIkqcKQMPmkJhkozcQsYU4DsN8BQLfV+v+pz+E/Q/xQwlP1kZLJMPaSafkh1nBoG&#10;W2qjiSpWn4CdOk31Up1OAqU+/m0oFEkav+5nKN5DfpyKJF31Ore3AENllhPWxiQMQGgnLUXhmrqI&#10;leehNClbKDPwxFraI8zGCau4/0JjCyzu2x/7o2IJSUWoFyCsqkVtQxNyr6cjZc1auPcbBDczW6wW&#10;jx+PD2FB5c8an7uJFaKGjcKF6BjC3HXcralCQ309qmrrUFVZg6qcXFzauBGJM2bDw8oeK9tpI9LE&#10;FtFWTkjuPwjnPL1QduQoHhEKmwiEdfUNaOSxD6tq8LzoNu6cPo8iVtrOz16MaGsngqGWEg9074BB&#10;KPT3x4sjx/Ds8lU0Xr+Bx5VlhMoiGr2LqCs4ic/vnMdn94/jXsM2ppmEiuJgFOWuIbStRMHN5SjN&#10;WolGgmFDsRfKs5ay0J+HnCufIu3sUMVbqPIYSizDD1UDUMpX4sUdPzSVuREM5ynNb7lpE2k0aGxO&#10;DMal4wOUY1LPDiF8ziIQ+hFII/CAYFiSH4P1ia74oLsZDHQ6wNnWAb269kSPrl3hZG8DI/1Oymhl&#10;l/kjcTNtC148PoFvBAwfx+M+z3mn3otQuBLlJcuppagocUGlwFi5NCe3Dof/BsO/rtZg7/eotTRF&#10;rYHe79U/CwzVI5Z/DYfiNfzbwbDlIBTFS5g/SVFloWqksoxorsifierCOWgsYwWmUKamm8RK1hCc&#10;PzQU106Ox/UzBDMZjfy/C4YX/nzgiUg9Kjnt1BTs2/Ah9iZ/gNN7huDCwV+DYerJSVBmYVH6Gb7p&#10;a5gmYEhJ+Jp0ZSCKzKPshsyL7si56IPiy0G4l5mCjG2rED2yM9y12yCYFbv1thLI35T2gTZOnDcC&#10;SwJHtK9qvQYuPQE42hVKgE5x+DRL/beMJRCp4E0FZiqxHFek/lvO+XeAoT7z00It0xXoU+BOPJXy&#10;m2J7WoAhr0kNhrKfAsByrc1QKFLbp9d2SvoO0g5J62qMsR1CyE1rmIarhh58nTrj8rIVKPIPQlKv&#10;D7HyPQ1EGkicW0IhQTKJ6xt5zFaLLtjd+SPs6DcMgd36weuDQYibtRAbFi1D2PCR8HbogsXvdoDX&#10;e5qI5b2S2VHiyGThPG9QSzAUCRgq4WoIh8nUhvVblGVSYgqiomLg7xcELy8fHDh4GA+ePJZDCYc/&#10;K7ELv371izIApbL2LrYkbceScXMww7YnFpF4xdsXaGyFCFMaSVMLeHfQRLilHfaMnoi80Eg0Hj2G&#10;l3m38KCwBPfKKtBUUYn6snIWhIWoykjHg/QbuH/8BK4QEGOcu2GdhjYpVxPRmgQoaVKWB8CHJA9c&#10;eaCUgKFarQHZP7IpWemHyGPfhkslvVagtDWpz9/yWOV4/qb2Wv6W3k7rbz1Gne/XeWy+J6+voQX4&#10;vZYaECn5Ww2PvyX1vi0BT4JHtxw4om4SVqfXEirVx7wt9fEtvYZKGobMlyGXRswrJQMxZLtMNxfP&#10;jzeeH0CIhhFrWlrwaNsO62QmEt6HWMKUBA5Vpqgz5UfCZYyNPXyY/lKea+mHH2F/RDTqcvNxr64J&#10;9XfuopHKT89EyEIXzLSww3K+g/46zJeFIxJM7RDE9345C4RFVnaImTMft86ew/2aWlTcLkd9w11U&#10;VdTiEr8l/+kzsMChM9xMLJXm6wgTG9YGHRHg0A1eHw5AwnI3ZJ07x/PWoamhEfV1DWiqrUfe+cvY&#10;4eGDiE9GIMK5J8KMrRGiY6I0Kcd07oYjCxbi9pYdeHQzG49KKtFYzm+qPB9lRRfx7N51fPH0Ihqq&#10;tlLrCTvRKMsPQGmeN+WJooyVuHXDFbVFPnhYG4TK/JU0XDOVae4yLoymUSAcEvQuHv1Q0Y2zw1BT&#10;sBCf312Lh9UrUEkjXZ0/G0XpE5F9ZQSunRqAMwd6c9+PkJM6nqC0AE/ur8X9pmDcaUhATkYkAn2n&#10;wclOFzoabQiGtujbqxf69OiOHp0dYGKoCUdrbfh6TEbxrW148XAf878RLx/F4n6DH6pvu/G6XFBf&#10;JaFqVlErKUJd9TIuBQ5VIKiMPOZS+iCq9avfCH8NFSv+TL8FiK1JDY1vqzVY/E29BYLq5uGW4KeW&#10;ar7mP4fL1kY7Vxa23vTcWrqyvTWo+++SGjZbg0S11ED3tt6GwjfA9+dqbd+yXG5vBsHWpJ4FRRXw&#10;+lPcziYg5kzhcQTCvEmEzUmoKvgUlYREUVX+DMLgLNQVz0NTuQS9Xsn9CVynRrKiNVgJfH352Ch+&#10;ZxNVg06ojAsEweb19PNTFMk2Waq3yd+izAvTkX1pFjWb6zMV5VyaizxCYcG1BSi96YKLB0diU6Q9&#10;did0wYX9Q3Dl8EhcPTIGqcfGIfX4BKSdmIQbp6Yp/QxvnJaA17OoOfzWZ+PGudmsDBIMzy8imMp0&#10;ecsJnATDS564dckHpakhyD8fgIM+47DGpiPcNf8LiVYEKZbNyuBRY0ulzI2mLYjnUgI2x2rQXghs&#10;sexXOy2S9GmfCEvSF1wq9FKBj9bUI1wZIJr7RevoI7bZGaHYfuEAApJIYEkmDRCHUbIJy3PaFdln&#10;vdgQlvXxPFaZVlSxPcaI7qirwGqcli6PFbtFiBN7xHzESPpiywTayBsymlhiy0rLWJzyO22IcAjL&#10;cJmZRM65iayTrFyD2Eymr6uHCB3pQ85tMsCQHBOjqfMaPhWopK2RaBRJJlZcp92QcH0OPZAydAw2&#10;T56F8+uCUXfoKIo2bEb4oCFw7aintL7KBAwSrSWJdi6R9mOzVVfs7jEAW3oNRLRzb/hYOcOV9mEh&#10;IXBB+45Y0UkTvrymCN7bBNq7FHMbpNCGRTONYA1dFRi2DFejAsMNChCmJG9CStJ6JMYnISQoFN5r&#10;fBAUFIILFy/jsy+/lEPximAoAa2/JRh+9QrIL6xEXEg85g+eiBnmzAxJ18vAQgnmG8GbFkGDG8SL&#10;8GcGQp16YMfUmbgYFoGKCxfQVFTMj6SCBTBVWcXaexkaSopRdeUybiQkYuv4SVjHF8qnbSeEddRB&#10;jBYBQoa484Yq5M6HLmoJhf8Gw9Yl+/z3geEboPsV1DWn97eA4a/TaNHXUMCwGQoTjVTnl9qnzEgi&#10;gdSlO0Mg4c2XH0iEkxPiu3VHED/EQF5/KN+nWL6bSUwzlgVYlJkFvLR1sZLvV/i4ScjcuQfPiktR&#10;npWLzLTrKMjKZs07Fdu81mJF5x5YwUIpnBWgFHNVAPdwM3t4mdlimZ0zImfOQSHB8Cmh7i6h7i7B&#10;sCy/BMf5gbsPH4XpJhZYwe9jrTQf8MOOsnSCr7UTFtg4YA3f+1M7dxJIynCnUcCwFjUVFdy2SznW&#10;zb6zEoMqjN9ZBK8r3MAc/ubW8O/dB9sWu6LwyEk8qahGU1UVykuyUFZ6GQ/vXcXT+yeZzgZCUQJq&#10;SyJpWGU0stdrMMy77oKaYh88qg2mUVuNnGs0NATD7MvjFBC8enIALh37kOqP1FMfoyx7Jl7e8cbj&#10;2lWEwjmovDUDJZmTkJc6koZkIM4d+kAZsJKbNp4AtgAP7ngS3HxQVx2D9LQw+HhMhL21FnQ12sLZ&#10;zgZ9undHz66d0dXJDuYEwx7O+ggPnInK4u34/PFufPYoCU/uhqNJ5mku5zkJh78Cw+rlzWAoIPjG&#10;Qygg+DYYtvQg/hsMVZLtrQHaf5f+e8HwjYewNbUGhio4VIGh6A0YTua3MR3VBTMJh3NQX7IYd/n+&#10;SVxDGbkvXsNzBz/GpaPDkHZ6PG6cUQW3VkNha2DY8u/Mi9MUCRhmXXyjXGlGvjIfRWmLUJy2EKd2&#10;DcbGMGsc2NAdFw8M/RUYpv1FMJzF73kmNY95kX6GErpmmeI1zDi3guddQ/AMQVl6JM7HzcO6XgZY&#10;qftfCDXSRriWNiJ1jBBFOx5n44RoVpoDCHoBbTUQQZsuUCUtPxtY/iYToBIIVrG0BbEs42MJMRHa&#10;hggnUEXp6CGS8BbJ3yP5t2JrCJxx2hTL0Bgd6Z8nAwmtCVnmiNI35nmlfBe7QpsjHkbx5tFuxHFb&#10;PM8p544mnMr0oxIqJpbpxzMfAmtKoG4uBQxlXfqky8QDicyXRIOQGUqiCXfRtAEyQFZxWNEWxWlr&#10;KxCbZGKGOGMTVX7FNnL/eLGLXCreRzmG68qIYzkf8xCtawE/beaj72Ck+bOcO34OTVdS8Yh2J2PH&#10;Dqz9eChmdNBWZixRmEh4iECZaCLxb+2xxbEnNhEKExx6IdS6C3xMbeFB2+ChQKEOQnh9AuYChgKi&#10;AutxhGkJs6aAYcsA10pzssAhJWC4PnmDAobrfP2xxsOL0JiCgsJifPfjj3j1y8949dNPChiKt/D5&#10;Vz/g6pVMBK70w/Q+wzDLxBEraah8mZlQgmEUb2QEb2gkawgSxsNDxxQeNJqho8fiREwsCtPSUFNU&#10;wkL0NuqqKlFdfhvFmek4mZyIMBpHNz7kFW014ceXKJo3QdzDMsWM0i4vrlpC4L/B8C+r5TH/nWCo&#10;Xn8NdC3S+1vBUL3eMo3XaRkwr8pSPny+G3z/wlhgrOOHtlbPApGde+PSsmU4u2gxwrt0Z41WD+v4&#10;ToXzHijT4xEW482tEMR3K4Tv6CGX5SjbdxDlx05hZ3A44rx9cYjfRt7xkzgfHoWQ/oPhrsuCgSAo&#10;YZVkBH0oYdTbzAY+PT/APncP1F+9ioa8XJRcv4mK7DxUZ+cja/8RREyZjgWWNvBkjS2Q+Yw0sEKc&#10;dWcE2HbGUltHRMyYjcIz5/CsoR536mvQWCuQV42TW7dhbs/emK6lh5WaBqz9WbAWzgoY87GW92WR&#10;kTGW9+yDs3GJuMdKV2VhHkrzbxCGUvH43hXcqz+AqrIUwlA8qopDUZLjo4xGLsn1QFGmmwKGtSVr&#10;8aQ+lN+lB3JSaWCuyuwl42gQhuHKiTcew0tHP0LB9cl4Wu/BfHqgllBRnjtN8ZoU3hyLzEtDCJD9&#10;cOXkIOTdnIiGahfcb/JAZZkHaiojkXo5EG4uw2Bl2hEG2u3R1dEOPbt0QRcHBzjaWMKCYDi4nx22&#10;rF+Jxuq9ePloJ57ejUZj1TpCJs9XLh5CgcJWPIYExJaeQVmqfl/5Z3AoTcn/BsM3am3ft4HtX6W3&#10;wVD9d0tJM3Brah32fo9+HxiWZk1SJGBYljtRkdpbKN7DirxpitewumA2gXEeGm+7oq54iRL/8+rJ&#10;EYrXUAJfy0AUCXots6K0hMOWINhSaijMuqTyGGZdnKlAoXgO8wiF+VcXovj6YuTx7/0pvbE+xBLH&#10;tn2Ay4f4Pf8OMFQ1Lc9VwPDm2SXNYLic68uQfdEdJRK6Jj8BBYd8kDSuG5bq/hGrO/wJvu07Yp2G&#10;HvwIQ2u0jeFBG+7L8jlUxxgRZIIwlsOqSBEENR19REkIL9qrGFacJQzYyv98F6v+8x34vN8e6zpo&#10;KEufd95TWgs3sOwLb89y/F1NeL2rAe/3NbG2vQb8O2nDu0MnhEg6LM/jyAwSZFq8fFGUBP+P4G8C&#10;SSEsSwM66fDY9vB9rwPzo4Mo2iTF28jjZBmhqYswXkMk0wjqoIkQpi/pRpJ1gjrpI7SjntIlSaBP&#10;BtuIkyGaoCmzaCWQYRJNrZR4zJHN/CKjjgUklXmReUwc7U+siSV5yUZhpOA+A3ElNBqPM3LwvKwM&#10;D2+X4NbpE9i7xguhg4bAmyDoTTAM7qTLc9Fu0Q4kGBGIzeyRaOGIRKvOiLXqghD+7c98BdMuhhNu&#10;JT9xvK8yw1e8dJ+ibZQRzQK3r8FQ9NprKHBIqcEwgYZlLQ2hv18ADh08gsamu/jpl1/ww48/KGD4&#10;SsLUUHcfvsCBXUexcvoSzOo2GEvMneFtaKUEqRYviEzkHEmjGUnyDyXN+/FBupBOXe2csMFtJTLO&#10;nkVdSQkaKivQ1FCHmooyGpLjiHB1wVRLa0xv0xFenQgOPE5cz/JwX7fVEwD/DYYtJOdtRS2P+e8C&#10;Q5VaePlYc1GnL8f8LWCo0q/TSOJ1qfqaSH8PvhN8+ZW+hISmYC1juLfXxeJ22ljBjyZl9ERUEKyy&#10;oqIR8EF/zO2ojWWsfXmzUAhhbVRqmHFmhDR+OHHO3XF6yTJc4fu/c/FSLO87EAv7DED4zHk4FxaF&#10;Ux4+iOk3iDBGIOSHL8GtEyxsEWZmyVqaBWIGfYz0yEgU7t6NgyHBiHdbgT3BYbh1+AQqjpzAtgVL&#10;sNq+M/ysHBDJml4sv5UYcwcEWTrBy6k7di8jwJy/jIacHALWeeoCGgoLkHX4CILGTcQcPsc1Ar88&#10;NsnURpkRyI8FzSLWTpd17orLiUl4UlZKyMtFQfZ53G+8gScPLhHOdqG2cgPhKhEVhUEoyvJCYZY7&#10;4XAVCjOWK2BYRzB82hjG5Rrkps1RwDDz4hilKVlA79yh3jRivXH+UF/kXZuAx7Wr8bzREw0lCxUw&#10;rKDRLMkaj7y04Ug9PQDXz32CouwpzMMKPLy3BuWl7vzOo3HhjC/mTOsLE/02MNTtSDB0RFcnJ9hZ&#10;WRIWDWFlookpE/rizLEwPLpzmGC4DQ/qwwlRXqgsEbATGFSDoUgNhuI1VIGgGgBl2VC9SlFLQFR+&#10;o/4Nhm/U2r6tQdu/Qmr4+8tgOOdXQPjfAobZnyqechUcChROoCYSAKcoXkPFg5g7VYHDylszmb85&#10;rHgtQAOfe3nuXCW0k4SuEc9h6inptiH9DScQyCb/RTBUA6EChZdnNEOhCgxzr8xF/rWFKEpbQmhb&#10;QvCbiG3RTtgSaY/TuwcQDIf/zWB4/cxMFRiemYsbZxYoYChT5OVcXqV4DXMuuRNA/VCTF4uaS5E4&#10;tHwMXIzfg2undxFha4dtH32MyG59sYT2ZikhZMvA4dg3eKQy4M+3vSYiaWOiWKYFd9BCQEdNBNAe&#10;hJrbECSNMI9QuJqwF25hjVhbB3i17QjPP/xJaemJZ4U4mGV8kBaXhCpvXRMs/K/3sIjguOhP78OX&#10;6QbRToRq6qvCv2gZEOp0Eaili3WEw0ACmYeGNpb88X24vdcOAbQn4bQzIVrcn2nF8ZjwjroI1SD8&#10;sbyNtrBBKMv8tbQdPrQdAfw9QMuQ+xsikueI57liaZv8O2nCk2Dqzf3W0RYF8Dp8aIe83usIv/c1&#10;EK1tQiiTvocqMEwwNkM87UiEoQ1c2+nC1dIRW9zccfvyFTSWlqCpsgwPyorx8Pp13IpNwuGJ0xFK&#10;0AzTNFSgTkYmJ4h0CXt6BEXauzhjW4KmlTIBgzguZGavBGMLSN/CBLKYwGQc94uWeZN5rAKGUdEJ&#10;r72GAocJhEMBQ2UZz23RcfDxWovI8CikXkvF85cvlCnwvn/1o+ItfPUK+O7Hn1FSWo3YwBjMGTgW&#10;s+w/wEqrrggws1WMXZxi8HhiZkgmdQ5nhoJoxJaSmlc4OGKftzdKrl7Fg4oKNJTdxp3qKhamxUg/&#10;fRrhCxdiMo38/PbaCNazwgYzB8KAqq1foFCZO1Domzf832DYnF5znt5Wy2P+u8BQCUatBroW6aiX&#10;fwsYym8toVB1LPPHD1g9LZBAoXwEoQTFMDM7rDW3wzIuvXr3x2FPH1SfOYui/QcRPmkKFljaYTHv&#10;yyoWAr4sHPw1NFmrMiYkGiLMnLD34UBE9h0Ab6duWGRqjUWsia3u+gFiR4xB3OBhCLHrjBBTS8RQ&#10;G6wIaFa2iGHBEWhmgdCu3XBo3nxsnjUTbn36YKYdj/1oEHa6rkBacAQ2TvwUPjw+1NoJcSwEpBNw&#10;JD9ifyqsR19c9vFHxb5DOBMbj9AlSxCyeDEubtqE3J27sHPBYqwkiAZSydYOkH4iMfzQ/VkAuBkZ&#10;I+yTocjfuRNNWTdZqz+IzGsH8PhuGp7cP4vq2xsJRetxtzaJhnYdCjLcUZC5iuC2kmC4jCC4RAHD&#10;Z03hqCeA5V2fg8wrU2h4xIvxBgzPHOhFI9YPt1In4hFh63mDB5puL6bhm64YwNKsCShMH4WMi5/w&#10;+OG4fWsqHhAMH933QlnJalSVReH4YQ9MHNUZ+lrvEg610J1g6GxnD0szIxjpaMDWXBuuC0chJ30z&#10;nj86js8eb8OjpgjUlntR7oQ89VR4LUWgEzjkUiBQ7R0UEJS/G2tW/xkcKtD4bzD8i2oN2v4VUsOf&#10;Ggpb26dSujC0otZgr7UmZ1Fr+yp9DAUOf0MyIOV2jmpwSikrPgKGKjicyO3jFbUEQ/Gky7dRzmNV&#10;8DqH39pi1BYtRl7qFFw+Lt/XUKSdHksgFCiUaSV/22P4K08hobAlGIq3UMCwMHURodBFAcOze4Zh&#10;Q6gN9iR2xdm9g3Dp4N/uMRQwTFPE9dMLCIeLqSXIvLBc8RxKX8Psi6z0ZUag4WY8LkcugmcvY8zX&#10;b4voDz/AzTW+SF8Xgt1zl2DvfFfkBITjwoKlhMau8GqnhVDa8iANXfi06UCY0kIEK83bR4zFppFj&#10;EP7hR9g1cTJSl7rh8NhJhD1jrOF+4RKthHC2tp0OYhy64dS0ucpEGf5de8KTABnVrz9SBnyMIJbJ&#10;3u1YtnP/aNqFYE09rNXUQTjL5G3DhitTlq6W/uW9PsSR8Z9iS9+PCJMmiDexQgSP8X23AwLFq9m5&#10;J45PmorED/pjGfO6iuVtSt+BSGF5HWVmgwBeR5QOwZLwueLdd7GiowaCbRwRyPLdTQJPEzB9eMzq&#10;NppMz0A1Dz5hUzyN61n+p5jZE3DNsfh9bXj36I9zUQm4c6sATRVlaKqpRF1+HgoPHsZ5r3XYM3IS&#10;bZUlwsk6Ml9/MteTZHSyjhntuQoS47keQ9sYrWOCBNnO35UQN/q0WdJ8LNMPG1pjna4ZPLWM3oCh&#10;qCUYimIFFqNiER4aAU/3NQokFhYU4ttvvyEQ/oIff1H1L3xFSvz8i+9w9dJN+Li449PO/TDbrAs8&#10;LTojWAwVoTBeRBCM4Q2OJJ2GUQHM0FLe5MBefXE9JgYNaddxJy8XhSTj4rQ0VGVkouzKFWxZsRrz&#10;ebNdO+ghTJcXo8OLJmBK30IFDPkAfi8Y/hY4tbavIgGVt6X+7W2gatZfTO8tqc/f8lj18W8gkKCk&#10;6A0Uit5OS/S3gKE632ow/DPA5TW+rdcjiFsA3V+S0omX+jXkvQFDdbrSl+R1esyHrCvwx31lf5Va&#10;A0OqGQyVkWwEQpkVR2pf0bxX0qS7+4PBOD5hBk6wENrnsgJH/AJQdPIUarKyUXH9JvaFhCN6xlyE&#10;DhmBcBYMAnNrCYZhTDdIWx+B/GBXddLBcgLjan5cXqa28DJzhDtrpV4WDvDhh+wvhQkBUlzzKazN&#10;xpuYE/D4nrP2562njwB7R3g7OmE+8zub1+rKfYN79ceuSdMQ138QAm2dEGvnjARLVqKY5zieI4DX&#10;Eu7cEycXuOLEcneEEkJnEpamW9shaeYcpVDYNWWW0pQQIp2VBUj5vcUaWyvBtf1ZO98+ZSqy1ifh&#10;7IYYxPq6Iu3cJjxuuoiHTUdRXpRAMFqPOzWJKMn1UaCwIHMFCrOXEwxZYNOQVBd5KWDYWOaNW9fn&#10;KWDYsin5/GHxGPahIRuoNCU/rF6peAybypYofQzFAIrHsDB9NHKuDiNcjkZ5wXTcrV+Ge43uKC1c&#10;hYrSKBzYvRIjBttBT+MdmBvroYezMzrb23PdALqabWFvyRr26k+5/y68fHwMXzzdjucPYph3PxaU&#10;3rhTt0YBvV+D4RvoUwOgAn7NUKgGw5a//U8Hw6qihb8Cwr+U7m+pNSD7V6g8/w0ctgTDln+3BoWi&#10;1mCvNSgUtbbv3waGzSFtsqagOGMiwVA0ge//OG4fx3y8aUpWBqY0w6HKozkLtXze0qRclD6T39Zw&#10;XDyq8hjePKeCQpkV5S+BYUtvYc4VAcI3HsO8q/NQdH0Jyljhkz6Gx7YOwPoQaxxY3wvn9g1u7mM4&#10;ghrdPPhkPDUR15Ug19PfAkMJWzPjNRheP71IAUOVXHjelci64M5zhaAhOxGZO70ROKYbphq3g2fP&#10;LrgZEYXnl9NQf+o8Gk6eQ/3BYzi2dCXW2jhjTUd9pcuPzDvv/l5HuGvpYvPw0cgIDUduUjIuhYWi&#10;YOMGNO7Zg4PTZ2EV7ZZ4EAM09OHdVgNu7xPAHLoj3S8ItzdswTFyi8zkkRdHQOV6ZPc+WNVWE/4d&#10;yRJkA38CmQfPsZEV6JzAYJxfQ84ZN4nl7SrcCg7HPlba/YzMEMUKf2BHHaz4X3+CewctJPcfjKx1&#10;/ji32gMpBNUDC5cgOzAUh6bMhC/L7wCmG0NGEch1e7891tAOHJuzAFc8fZE8ZiJiaGu2jJmAUOfu&#10;8NI0ZNoSOk1smgU2kpOSCGn+7Y3gSdbZO3MRao6fwcO8QtQXF6OutBgX9+1ByNTpWOnYHR56Fggk&#10;zIURXBONrbDBxAbryUkbmqcLTtIxJR8ZQ2b6EkhMJiym6FgiUceKNtICIbzfvtxnhYYhFrbXxRxe&#10;pwKGEZFxiIyKf92crG5Kjue6gKH0L3Rf5YGd23fhbtMd/PCDBKf5RfEayhzJont3n2BD/GYsGTcD&#10;kyy7YZ6uPW+GHULMZCSyNWJ5sXFmtornMNJIBqFYIZjGbDWNbvygT5AbG4eyg4dwOjIaicvcsMHd&#10;E2lbtqP86HGcWuuPNQ5d4dZOF3G8YSkk4gTSvtKE3CzpY6iWahq8lvp1E6oKfGQO4jcgpVZLiFJL&#10;wEkJW/OWfgVZrRwr29T7/JbePuZttUxjA0FYpJyfNaW/lIYa9t5Wy7yrt/0WRKqhTQ2Cahh7A2Ut&#10;wO4tIHwtpi1LgbeWYKeCuz/3HP6ZWngoZV/1sa0PPpH+pqw0GFsqrv8Q1spiCVj7B43E9WUeqNq4&#10;HXfOnMfdzEzU3spDfWUlKouKUZGRjarzl3B7114UR8di/7ixCDA0Vvq0SGDRUKYbQtALIWyFmVkj&#10;3NwBERZOiLDqjHDrzoi0ckSspZ3SfJxM4EuRUV6EwiQq3pQVIX4DoZaENzsH+FpJv0NLrOU3sU68&#10;mFz6GJkTLC1Y07RuTsMWUQb8WDvpIticENhnIGuy/eBt3wUr+PsKwt+6Lr0RxppksH03rBWPqPRf&#10;kWOtHJBIWA1nXgMs+PF/8gkSpk2Cx4SPEbB8EvKubcXjxtNorNqFquIE3G9QxS/MS19JKHRToLAg&#10;y5Vg6IIsGpOSLDc8qAnE3Uo/FNxcgIzLqqZkAcNrpwbh9P6eiq6eHISim1Neg+EdgqF4DMX4FWeM&#10;I1QOR/6NkUxvAiqKpqG2kkDCfQrzVqCsKAp7ti3HgA9Moaf5LpzsrNCnazd0JxwKGOpovo/OdvqI&#10;CluC8tLdePrwAL58thWfPY7Fg8YAgqFAoXszBBIIK5vVDIZq4FMDYmtQqN6vnmqsXPln+i0wbA0A&#10;f0utAuBvqDUgE9WU0EhQLaHxt8CwdamOfVstz/HXpAayf5VaA1m1BAiVMDW3VM3LrUGhqGWzslq/&#10;DYGt6Q0YvgZAqjxPtb0lGJYQDIvSxzdrHIoyxiiS5mTxFqoHnwgUyvdRcUsFpNWF8/idLeN3M4/f&#10;1jBWuAbgwpFPCGJj+c1NIgiK51DlNfxbPIY5l2crUCgjksVjWJq+FFU5BJ4r87AnsSfB0AYHN/TB&#10;+f0fK2AoXsPLh1Rew2tHx+HasQmUzIAy7c/AUNWUPO81GF4/LfEMlyJdCV0jXkNPFN8IQFVmDArP&#10;RiJp2WhMd9TFbGcrHAsJwp3r6biTnYfHt4pw+/gpJM6ej3ms0K8mIEUa2pARrOH2bicsZhkYQj7I&#10;2LARjWmpqLpyAY3XryF/7y7EjRmLhRoy3acmvDpoY+U7HRVPnIddZxxwc0f1sRNounIVtefP48Gl&#10;yzjj7YPV1g7cXxsBhLBgguEaHreEYBnz8RDkJSXh7tmzPO446o6fRNm2ndjy6VS4E+oiWLaGM3+e&#10;bTThSrAM6vMhrkeGo/LIIRTu34/a06dRuf8gNk+ZDhctPawlpMWa2Shhy1Zr6MGNdvuCly/qT5xB&#10;6b4DuEA4PurhieC+/RVvo097ic1sRltsTr6xQGRHA/i8p4N1JnY4tcQNGQkbcH3bbiWyhURqORAZ&#10;gQVdumMur2Pp+9oI4jKK6UhfQQX+9MwJhpbYoE8boCtgaKI4S5TfCYVJ+naINbCFn4YJlrfRxpz3&#10;OmFqO03MMbHG2kFD34ChSLyGAobxzU3JAobRkTFKM7KMSD514hSePn6Kn179oGChxC8UOPyBZHgr&#10;9zZCfEIxa8BoTDSwwxJtG6wzskMEjaI0r8XRQMbR8MVK53xCYjgvPpyZ8Oe2FD6Uy55rcMxtFfwH&#10;D8dca0e4dO2F2MnTcdk/FEd5YyJ69IW/vjkSjWwIARaEjd8HhgJSAkTJapCi0VeDUUu9DUeif4Ph&#10;GzBrqZYw92dAqNa/GgzFk8wam7jNgzpqI4KViHjHHtg/aQYy+Y7XXbiIR2WluFNXjeq6OtTX1eNh&#10;TS0e5hei8cw55EVFY9fosQgi1AkQRjOteHMbQpslYsz5DrNio3ToJRgmWDoTCB2V5t8EwloSgS6F&#10;YLiB77yEvHkDh6pjY6xZKbKxJUjaMT2uE1qDxXPOZxpCyXeSyO9BOicnETSl4JJQBAGsRAXyuwnh&#10;dxHOWnUwzx9gSsjkR++lYaRMnRdFMEy0YE2TYJhAMIzkMf6EW18HO7g4W2Peh/bYGLQQDcWH8KTh&#10;GOFmA5oqU/Dk7mZUlgQj4+oS5N5wQX6m62swzL4mQaqX40F1IOEwAMWZiwmL0wiXE2iURuDy8Y9w&#10;fHcXqiuunBj4Ggxl8MmdMhelc70ChpnjCIXDCZajUJI9HmXSnFZCo0wgKchVgeGuLcvwYQ9jZTo8&#10;J1sr9OrSDV0cHWCkrwM9rTaERjts2+SN+pqDePZoH14+2YgXD6Jwt84PDVWqZmQV/AkUEhJFVSpY&#10;VIOhGg7VgPhvMPyfAYYt+xy2BoWivx8M30hGLpc2z4jScpt6e0nmp78JhqqwNVOUb0MNh5X5qnxI&#10;PpvKVYNQsq9M5Dc1TGlOTj01ht+bDD4Z/yuP4dtQ2BIMxWMoYKgemSxgWHLTFZXZK5F9YRa2RnVW&#10;mpKPbvkQFw58QjAc8neDoTILiiJX5FxahYJUH5TeDEdN9kYcjXfFzD6mmNevK44lxKI2NxdNpbfx&#10;oKISRQS36AWLMIVltmtbHQRoWyDC2B7L2+lgvhYBadAQnF+/AfX5ebhbVoLqvCyc27IR3oM/xrRO&#10;2nDtoAOvTvpY8b4GlnTUwQKW17Fz5iPv6HE8KCnGo9ISVFy8iJ2r3JXfFrbTgj/hKYTwtOy9jpj6&#10;x/fh138gMjZuwsPsLHxRXolHOXnI2LodQcOGYxHtUIQdy11ClbemEWa/1w6ujs44Hh6M+ow01N/K&#10;xt1buSg9fRKxU6dj8nttsYp5CuP+61iGL+2gi4W6Rti5bCXKLl3FM173vZwclBw9ioix47GQ1+jR&#10;QQbdWNPuWmC9ngXidEyxlqC2ztQaCQS14KEj4DNsFI6GRSD/8BEcWLcOC2ztMK+DFjwlxJmBjHq2&#10;RIL0GeS1KSF7CJnxutJ/kDbQ0Aqx/F36GQZ0oF3oaAr3DoZwaW/Ae2yMWbRDy3r1w+aVHsg9dFQF&#10;huERsa/BUJqTBQjV/QyjIqKVgScRYZHIJeF/+/WX+OWXH/Hjzz8q8Qt//Bn47LPvcPn8Dfgs88Ks&#10;D4dhhqEjPPQdEWZij2gaSTGM4jkRqTyH9gjlhcu0eD46NHx2Dojng/Hv3B0uvKj5GgZwM7NDQLe+&#10;WD9kLDYOGoEYp16IIkgm8SKTeRNkFJLSt7BZ0oSsDkj5NhgKBK2nkRelSLMmoenfYPg/DwwlvSRD&#10;6Xsq0wKZIJQfZARrYYEGVlhr2xnB/LAOhIah8EYa6uoqUVFdhdqaGtbUi5F59CQOrvVD5NDh8LZi&#10;pYbpxYoHj+9cLD+aGIJhrLzLAm6ENEXmKggTJRIMU8wpbl9vYY313DdFxHdfYksp7z7hMJ41zwTx&#10;LjKdOH7E0Uw70shMNWKNUJlsyXQJeBtsVbAp3nUJQxNuTDglSMZZ2COeIBrFmmQYrytc+obwumXU&#10;ngKGlgKuzJMlZe+IQEdbLLDUx7JBzriyJwhf3pFYintocGPxqGETnj/YgqLctUg9PxeZqQtwK2MJ&#10;CrNdUZSpAsOizGW4Xx2Ax/XBNF7LkJs6g2A4kQZpBK6eHIhT+7orHsNrpwYrYHi/0g1P6laj6Tbh&#10;hsZPQnZIU1pRxihqtAKGpTSOpYXTFDAsurUK5cVx2Ll5OXp11oNmu3fgZGOtgKGznR30tTvCSLcd&#10;Jo/rhzMnYvDo/gk8e7wHzx8l4fGdUDTV+BDqpI+hCvIaazzQWO35Rvxb1fdQBX8t1RoYin5PU3Jr&#10;APhbag0Af1NvgZta/38Aw9YATfQ20P2j1Nq5RJIX+f1vaUr+LTBsTWrY+y21BEM1EIrUcyoXEwwL&#10;b06gxisj8qUbhaiU777KY6iKYyhgqEgBQwmsPQt1JQvRWOZKYJyLrMvj+V1JDNBRuHFOoHD8rzyF&#10;LWHw7WbkN2CokjQlF7PiJ03JaScmY32ILTZH2OPkjgH/ADBcqOjm2cWKBA6zLkpcw9XIu+KL2zcT&#10;cHarOwLmD8OWdSuQe/4k7hAIa8orUFVSgsqMDByPiyeEjcFKwszyd3WxpqMxVnQ0wtrOvbF3tTdy&#10;T55WmlAbWWZXFhXg6sH9iJk+G0ut7LGoHeHwj+3g8sf2cCG4uff8EDtZludfuqzEbm0oK0NFRjr2&#10;BQZjVa/+WEwQWtVWF+7va2HRH9tgIVkicuKnyNi7F3eLCnG/jPnKzMbV7duxbuQYTO+oDXdNA/gy&#10;bR9tU8xpr4WlPXvhcGwkynMyeA2FqCm4hbxTBMPZczC1oyaWt9fGmrbaWPZf7bGgrRYWGBPQFrog&#10;/fR5NEnYsdu87tRrSCIQz+H5l72vjRh92hY9aeKVeI0mCNHWRzDtji9twgLa0LkCmoOHY7/bamyd&#10;Ow9utFOraaeFi2LFqUCIjDeRkDO0f/oy8MQC0fq0W7QVMWYOSvi0IBNb+BjZEKAN8Ok7HTFL+hT2&#10;G4TkxUuRvmc/HhaV4IdnL1RgGBYeo8Chujk5TryGlIBhWEg4fH38sHXzNjTWN+LnHyQwzSv88NMP&#10;Chh+++NPqG94gO2b92HJ1IWY3n0w5hg5wNfACdEEw3gaRyVYo4wkppGT/k+xRrYI0zCBP2l1TRst&#10;uLXXwAoNHSxt0wmrSf5+zHiYdVeE2/RAkLkTQuSiaBRjjWj89AUoxDX6JhL666jmvMGtgaGA0AYa&#10;TxVUESKaYUgNRi3VGiD9Gwz/TwFDpqUng0/kuZsihhWMaBY04fwwlumYYA6hLHqJKwvQC2hsqEFD&#10;YwPuNjTy487jR56I1R8PwUJzC7gz3WCmK17u9aygbCAAijcvxtSCHyA/cNa8RHH8IBP4sYlHUabR&#10;S6KSWfFJ4Xmkn2EKQXC9so378fhYGeHM70EAULyCineT34bEjxJ4XG/JY63tkczCTvaTPoMChzJK&#10;OZ7fjIBkAvdLIHzGGvNaWAuUPpSiOBYgChgSHFOYX+lrmGjjAH9rCyy21IP/pH4oPJuI7x6eQ0Pp&#10;RpTmhuHZvW14en8zsm+swpWzM5BBEMzPVIFhIZfZ1+ahMGMp7lX541lTGKoKVuHWjVk0OhNokEbT&#10;WLEmf7iP0scw9dTHSh/DO2VLlQDXMipZmpJvZ09WwLA4c4wiAcOSvAkEwkkEwwUKGN4ujMWWFFd0&#10;d9SFZpt30NnOFr279YQTa8TaWu1hZtQRS+aPRebN7Xjx7CxePNmNpw8S8LApmIbCi3DnrjQNN9W6&#10;K30N79R6vRH/bqolLLbSfPxbYKiGwNb0rwJDNQD+llrC3L8aDH9LLWHuH6nfgkKRrP/vguFvqTUY&#10;bKm3wVCWb6BwKitAk1FwY1yzxqDg5khFxZljuf8EFRwSCGVUsqJb0t+RoEhAlPPXly5Wgl6XZkkQ&#10;6bFIPS39DAUKpa/h5Fah8HXzMYEw9+osRQKGImVEMit90sew+LoLzu0bgZRgG+yK74ZTOwfw70H/&#10;EDCUKfJunl3UDIdLkXHODVkX1hAMY5F7OhKp+yJQdu0YHpYX425tLeooiccqA07rb6QjM3EDwroP&#10;hEsbHazoYAwfEyfsmELwP3gc9wtKlOlA79TX4W5VtdI//Na23dg7axH8WFFe+of28Girh8ju/XB4&#10;pSdKz5xnWVSOxro61HD/hvLbyDx0BHv5W0ivAVjBfV3/oy08tE2wfsxEXIiKRllaKhory3CfNuFO&#10;eRWqrt/AgbW+WOnQGcsIeWva6GKdLkHNuQd2uK1EwfnT/K6LUFV2m98kQe9mOs5FxyBp1Dj4m9tj&#10;1XuaWPJOe6y17YrYsZNxjHxVkpHHimYVastK0UCYvLF1K4I++hgrpJ9hJxMCIctysV2037HGxog0&#10;JQzSTrp10MZqQqO7qT1iBwxFPI/xNjGDv5aBaoRxMxhK/3SJoxgnA1DMJFSNMyK59DO0xmotE7jQ&#10;Js7oZIDpeqZY7NQdcbPnI3XzVjQRhH96+oxo97P0EnwDhqLX/QybvYYy+MRv7TqlKfnAvoN49PAx&#10;fpEhyATDH3/6UWlK/vLb71FYWIEg33BMHzIe05w/hIuJM0JNuiGRUJcsXhMavxQascRml2YkjXWU&#10;trmyDNJmrYBkvJaAEswbokybZ+pII+xMdUaksSNCeLPCZZSpGFJetEBCSyhUxBspnsO3wVAimafw&#10;xkq0840CFM1gmPzfCIbJ4rVs1tvHvK03aQjc/n1gmES1zPvr7bwXyrSCb6fTDGdvwEwA7I1UEeOb&#10;Aa45jV9B4dtgKHk3NHsNd38dDLntN8FQZj5pTovpvk6r+Zo2snYlnW7jWGsK1bOCG8FQglDv8vVD&#10;yfVU1FbInMcsBFjQ1Obl42hsPJZ/0B+zmVdPphXGGl4sP64UAtkGfowCalIrkwElUiuTOFMykCqa&#10;oCaKpWTkmkgZBMJaXhJBLZnQmCSeR/EQChwS4KSylEgly3fBbUnSDNw8aCWZtcAES+7PYxWJh5Jp&#10;JxEOBTzl2HiBUHOCH2t/CiwyL4mSjqTJ7etZKKUQEKX52svYACscTbBp6Xg0Ze3El3eP0wDFEdAC&#10;8eLBVjy+swHp15bh6rmZyEqdj4IsFxTlLEFBxmIFDAvSlxAM1+HFnXDUFrvz77k0NpNogMbSQA3H&#10;uUN9cGxXV1w80h/5aRMJhNy/YmlzHMOpChiKp6QkayyX41CSQ0jMGY98WS+gwcpxQ0F2BBKj56GL&#10;vQ40CIZd7O3wQfdecLS1gVantrA01YC721QU5O3F588Jhk934unDeDxsDFIGnohX8E6dJ+7WEwrr&#10;BAYFCn1eg6Fsv1vvyXUPBR5bAuK/wfD/XDCUfMv6r/ZrBQpFb8PfX1JrMNhSLcFQLTUUKmCYPukt&#10;MBylSLyGr+EwVz0qWdVPUeCwqmCOklY1r+Nh7SplhHL2lUlIOzOGgDieICgDUFQzoPwWFKrBMO+a&#10;CgpzLs9B3lUVGBamLUb+1QU4unUgNobZ48D63jix/SOc2TOwuY/h8FbAkOf/FRjObgZDWRIMzwgY&#10;NuuMav5kFRzKQBRXwqE7yjPiUJe5BTnHE7An2gf7UuKQeuE8bpeUorSwAOlnzuAi4eSEbwBSPh4H&#10;Nw1TeOnZIMiuNw7OWYbMDTuRf/Yiym8V8NsrRw0hsSo1HXVHz+CKpz9iuvaD+3u6iDR3xrEprNwm&#10;bcKdG5ksi8oIhTWoqa7l+1KEWoJb6Z5D2D99IdaQKVz+2BERjj1x0z8EDWfPo6kwH3VV5co89vUE&#10;w3sFxcjeshPxw8bA15j5IRSGWzhjx/ipKNmzD49KClF3uxRVt8UrWYFHxbfReO4CCiLikNRzANzb&#10;6ipAuZP75xF6ay9fR2NpFRqrCMQEw6aSYty/fhM3AiMQbNcda97TRrg2OUccaBLX0NCIlX/CoYGZ&#10;MkAkgMwUTHsUZdtN6Xvuq8lr1jGiHaRNEucAbZbMXCL902PIUVGmDsr+3gTK5RpGWNjRADM76WOW&#10;tT1Cp8zA1Q2bcD83Dz8+eQJ88y3w4yv88hMXP/zc3McwPFZRdFQC4uJSFCiMkxHKBEOZAi8kJAw3&#10;rqfjqy+/Bn6WXoUyGvkXZdDJyy+/xcWL17F64QpM6zuYJ+2CNZZdEWXWFQnmjogX9yYvVEbZJBnQ&#10;qNFQR/LioyS+jpkdQgh7YTRookTpOG9ui3jxKnLfGBrmGMJktL65EkBSRpyq5lc0RIKxCaK1dZUg&#10;mBIMM1GmvCEoyJQ0KXpmSNQUYDJRRuNI06KMYF7PpdKkrGdAsNLnUh/J2qp5gZMNDLGBaW4gXIgS&#10;tXUQq6nF42U+Zl3+/gZeFNihUgRECDwymEWBUD6kBCH4TnpIJJknE3rXE1Y3Eeo26ppgI/MiQKYE&#10;XzYk8FDrjXguDS1sZLobuZ8cG9dRl0uZv5iwqynAxXQVyOX16xGAeB8knfUCi5SsJ+jynLr6iNPS&#10;Yd64TilzI8uUQgQlgSwl4ru8SMzLBqaxgWmlUHJPozrxOrUMsdnYEhv4ewrX1fCsnIvHbiBsbTCw&#10;ULSe6+v1pZMr88PjJc1kLSPml3nQlLRUcy1LdHklz3zR5fhNfKZKVwB5ns1SYJ/5kXMo+eG6bI+X&#10;ZmFDaR4WOCToCwQamVMWTINLQ+aF79Z6LlP4t5wjiVKmSGw+h4BTuBHBUEMfAb37s1aajKZr15B3&#10;9jSO79mJzAvnUJN+Aze2bYP/J8PgKsHX+c7JyPlYXqcEIpWgnzJFnio+IeGMirawQzjhL9zGHtH2&#10;nRFj64w4S3v+Zocke2ckOlCOnZX1BOkqwf3ibVnbk+nxeFwslSAeQWlWphJ5rHgKU6wdsN5GmqYJ&#10;heb8dgQEBToJfvHytxyn3p/wlywDThT4JDwSOuXvjRK2RgJjS1ODqQH8+jvhWrIHPqs8jC/uH0B+&#10;5jqU5gfg+YPNBOME3LzigvRLNCDXF6CIYFiavZQGzAV5afMVyYjkz+9Hoq7Ek3/LXKtTFTi8eW4k&#10;zh3siwNbHHBiT3cao3EsjBeh6baL4jGUmR2kX9VtwmBp9hgFDouyxqAwczTyMsbgFo1gYe4qFOZE&#10;IyZ0DmxN20Gr3X/B0cYcvbo4w8HaEgZaHdDZXhdBfrNYM9+LL54fw6N7KXjQFMaavT/u1fvhbp0P&#10;5a2A4L16nz9XgzfB0KsZHMWD6KlIPI1vJLDYLPWI5koJcUMDXSHQSHEp6zXlK1iwu6GaagmKagBU&#10;Q+PbquF9aU2tgWFtqYsi1XzKb8Du1/Msy98toe9/X+q0Wurt32uVfL05b0vJPm+DolpvQ6iotf3U&#10;UsPfazgsnPtnqiwkCBZxvyJZvlEVKxutqbUmYxUICjT+WuV50sz8a8mo4ds5AoW/VnGmAOE0FGVM&#10;JfhNoT4lBAoYjm+WGhDHIv/6WBTe5HeQOQES+Lry1lSlSbkib6YyhWSl5Cd3Nqpuzec3tAwNxUtR&#10;mjFH+d6yL32qLLO4zLokIaNkXaXsy9Nfewlzr4iHkMdQBanyrc5EQdo8lNxcjNvpi3H9xETsiO2M&#10;LeG2OLqpD05u/xDnCIbn9g7Bhf3DCYijCIdjcPXoeEKhjEqeguunBAynEwpnKJJwNamnZxFYZyPt&#10;tMyZLIColgoOb6g9hxeW894EoyYvBed2+GD+iJ6Y9nE/xLKCfutKKtJPnEbwgiVw+WgwXJ16YA3h&#10;zq2DKVZ1MoeHvj38un6EwFGTEb5kGc7u3ouK7Byc27UPMctXIWHqDIT3GwwvQxus4TEhZiyD+wxF&#10;0sQZ2LFmLS7v2496wldh+k2cInju8PHHDpcViBwwFMvJB3P+2AYepixPx07E9lWrsS00GGnnz6Ky&#10;vAyZqak4vXErtnL/iH5DEEYYi7DshvjuH2Hz+Ok45hOA67v2KpNy1JXd5vO5hItbt+N64npc9vBF&#10;VJe+cGuji+Ud9bB55ESkBYXj+uZtvI9nWFEpQE1xEYqvXUUe81iUkIxtQ0bBSwbFtNdBNPklWocs&#10;QCaQGVkSZMpA2rxY2rhgskGQhh6CyQYhtM+RRrSTtA3+tN9+nbSVAYsS7cWXMOihI1FfzDCd+ZjY&#10;Xh+L7XvAf8wUnGAey9LSCYTPgK+/wy/ffo+fviMUEuh+/AH4/vtffg2GUZHxBEIVFMZIbMOoePh4&#10;+yI5eT1uk4pfvfoJv/z8Shl8Ih5H8Rjef/QZ9u0+gmXT5mNalw8w18QWawmE0XxI8eL5k/ZvwoB0&#10;rEw2oGEjGMYaWiFQ0xBrCREevJh1BAB/3gClrxQNsARblNEzMTr8W9yqYpgJDxIlPFkggoo1IoTo&#10;i5dQgmHq86Zo8KZokZYJMMZWBBVzgpWpMkpVRuNICJOUZjBMIRimEKJSFJjSJTQR9AgfAmsJfBjJ&#10;hBnZFke4ilPAkPDYEgwJPPEChoQW8UYm6XAbQSpOoIhAl8LzpTDvAksphMYNfIibdUyxmflRwNBQ&#10;3L9yToE+Xaxn/neaWGAjry+qnRbC22ogsp0mYgkzcQK4kncCjgCuMlE3pfY4SnoCbwm8HjVsihIF&#10;egUM5dq4lBh/cv+S+MKl8H6qwJDpKNDGl4sAK1PBbST8yD4CeSow5JL7CWyn8IVbLyIwpRDsU1iL&#10;SeZ1JnP/9Vwm8R7E86WN05B7xvzIiy1Qyt+T+HuKDu+/Ej9JoE2CT/OlV9QCDJmmMoqKeYrjB5FA&#10;6FeBIc8j3kYFDAmvrMGtZwViPd+lZOZJJk2X45T7wwqCxDCM5TEx3D+clY91vK6twwklcYnI37QZ&#10;e3zXwuPTyYhfuQLpO7ajcMdObJk6HV4EuwCpvOizBsZ3RySVEpkNJZ7PSOBM5lAOs3OGv70TfAmA&#10;wd16IKrnB0jo1RcpffohzNEZYU6dEU7JeqiDI0LtHRBKQAyxs0ewjR1CbR0QzuNDre0QRliMIMxF&#10;EwjjrB2RYMMKFWt1ojhrW8RYWSOakBdlaY1IS4FSG8QSAOOoRJHAooTIMSe4ct8kWzvE85whdrZY&#10;bWWCiLEf4taBYLysPYj7tVuQdcMTZcWBBMMNaKqKxvULCwmGNCqp81iILmZBvkRZ3iIoChjWl67B&#10;i7sSy3CNErIm78pMSibuH4vzh/rj4FYHHNvVjYZJBYZ3K1zRVCZgKCM2JYabeAtVTckChfkZI5FL&#10;5WVNQ2HeagUMo4PnwN6yA3Q13iEYmirzIztaW8DUsBN6dzNGXMQC1ub3EAz349HdBDxoDFFGJKvg&#10;cB0lgLiWS19Kli3hUA2G6qbl1sDwzyUDWQQMW0rAUA2H/zow5LbXgNYSDH/929+j1tIVtfz97Ty9&#10;rdYgrzUoFLW2b0v9NTAUvQ2F/91gqIZDFRhOaAbDN4AoYCjL4ozxChhW5KkGoVSIx5DpCxxW3WJ+&#10;CYYNxa4KGJZlzUf+tRnK9ybKvizhotQSKJyGnCsChuom5DdgmH9tDnIuzSC8zMPtjMUoy1iE1GOj&#10;sTXKnmBohWObeuP0jv44v2cQzhMMz+9TgeGVw2Nfg+GNU62A4WkVGKrhUGZA+XMwXMCK40LcvOCK&#10;/HRfVOXG4+Jub8wf0hkTujti7fTZuLRpB46Fx2Nhjw8xljZimoYh5r2jgeXv6cKrgwVWtjfDgk7G&#10;mG1qh0UffITt/gHIP3kG2/wCMY/l7aROmlikqYfVmibw1WCFXssKbprmmKltjDmOXRE2dx7SDx/E&#10;tb17sGrYaEy3dMAcssFC2jY38scq2qvVtA3LWH7OtXfErD59sCkwALfSUrEzPh4rR4/DApvOWGls&#10;C38TezKKHfzMHOFh0xVuXfvCfcho7IuMRkV6Ok5t2Ig1Y8fDa8AnhNm+WCvdl97VwpI/dYKPhROC&#10;+w6A78gxSPD0Qg7hsOjSZWz1XUdQG4uYT4bBlxV793fbIkicQrSv8bRnSuQVsfliB6VViXCYwvwn&#10;0f7J9IBRtHPhEi3D1FyxHWtp3xe/3xHz3u+EWW21MOk9DUwjc6zsORAxsxbjTOwG3L6QisfVd/DD&#10;59+Ifw+//PALfv7uF7z6nkD4HfDN1z/jyy9/egOG4WExiIyIQ2yMQGEi12MR4B8Cb++12Lt3P+7f&#10;f4hffmFCMuPJDz8og06kj2FF1V0kRCRj4egpmGzTBXNoUNfyQcaYOhEMaegk6nYzGIrXUDyAYZQX&#10;oUdmiljHhxJo6whPQoh3m05K1HDpOJnImxOnLVPQyOTTKjiMl5vEY2SAQbQ+oYogE0UoW9dBEx7t&#10;O8Fbq3laMw2ClyYhQYsiIMYTyhJ5o8VTlULoUzxohD3xrCUQLqMJUcEaWvBr1xERmgaIomT+RNV0&#10;NeIVFE8UlwKH4iEk8IgUMFSm7tFDaHtNhMh8hQTdWIJgjJYKEJO5nkxg3ExI3Ew42kCQS5I5IKlE&#10;fX1sYJopvIbYjloI/FNb+L3bnmmIJ9QIcVrGBDqVp1TAVplkm5LA3gqkyj0g+Am4iuc0Tv42liCX&#10;3MZrUjx2vK8qmFU1t6v7aAqErWfa4u0TcFNGdvN+ClQJgK6Xfm/Nnj4BR8XbyI9IPHUCqgJiyeIl&#10;5PEpfEbiHU3ks4slGMaKx1DObSCxk3h+AUOeS8BQwE/up0xXJ5OSq8RzM30B92Tlg5BnTTDk+RLf&#10;AsNkfiASjmaDmY3qI2F+BAglP5KvBErekXieQ+a6jON6OPMZYW6LLQOH4ujchaxRToZL1x6YRqia&#10;zwIkcdpMnHH3wo7xUxBo5YggwmsU30GlgiJNygKjAl78eEOMzeDJPC8iiM9kxeJTairv92wzMyyx&#10;ssVyQtkywtkya2ssb9ZSC0u4mpvD1Yw1OO63zNwCKyxZEBAQve0c4WffGQFUsKPAJGumTl0R7sB1&#10;KsyB8EioDHYgVNrbI5xAGcFjogimMXb8xqgE8UqyYIsneMZxX4HC2M6dEejMQqyLNbYvm4SGtE14&#10;UX8ApbdYc70kU7+F48XDjagqCcHVM3MVMMy+OkeBwYKbi5B/Y6GyLqopcseThmDFc1iYvpAGSmWo&#10;BAwvHvkIh7c74djOrsi6NBp1NOr3q5YSDhfT6EkfrPHN3kJpRhuDAgHC9BHIodRgWJAdhYiAmXC2&#10;0YaRzvtwtjNHd2d7ONlawspcF4M/ssOOTR4Eu4P47OkegmEcHjaF4tGdIC4DFUB80OhPSPQjBP79&#10;YKgasKICQzUctlxvCYf/BsOW+7YOga3pbRB8W/9oMGzZVPxGfw6Fot8DhiVZ0/8cDm9+SgD8S2A4&#10;Tgn6XpYzWYHD8tzpvwLD6vwFqC9yQV2hiwKGhWmzFDgU5VyZ+pamK8q7xsratdlvdHUubhESBQyL&#10;rs9HWeYSlBMOrx0dhU3hNtgcZonjW/rgzM6PcGHvx7iwbygu7B+BSwdH4+qRcdxvAlKPS4Drvw8M&#10;b5xfgpxUT1RlxyL9UABWje6NCXYW8B45Doe8ArF14Qoss++BJSbWWGPhAF89KwTrWhN6pBy2g6ee&#10;NRayPJ7NynPCPILmhi1IWeCKiSzTF9LmraHNCiFjhHO/YB0reGubw4W/zeB2z4GDcYWAdyE6Bm49&#10;PsA8cscyluketBcB5JRA2ooAEyt4mFhiLm3FVJbPyUtckHfkKBKWr8J0VtBnElZXywBGPUslXwHi&#10;nSQoupjaYoGVExIXuqD42Ans9fHFZHMrzKKtXEne8TewQoC2GfyptfzbjXZotqklVg8bgavrN+Pm&#10;5u1YPegTTKF9XNBRByvbdUJAey3E0J4miDNL7KDYMnKQTFkncyfHMf9x/DuK+QmnTZXILiG8Hl+e&#10;051a2EkHk8kPM5mGW9feCB83Bfs9/ZC98yDupufj2zuP8cvXPwJf/6TMYfzT97/gu89/xHdfvcL3&#10;3wJfEQg//+wHPH/xw6/BUN2cLIAYFhoFrzW+CAwMxtWrqfjqq68VKPz5Z4Lhq1dKM/I3PEdOTgkC&#10;Pf0x9+PR+NTMHvM1eTOM7RBLMEwkGMp0LOIxjDOQ6VasFKO7SoJRmlpjx9gJOLXYBVsmTIIHb5rb&#10;n9rDt50uwgga8QS6BB2BQ1PEEuxiCQ2xCizQ6BtJ8GKZ99AE6zpqY602QatHL+waOgIhVvZY/U5H&#10;hHcUoCGM6lgSigQaVFAjgCP9EMXjF0cojGVaAVo6cG/TDms6aCDJmi8k4SawAx8SASWJN36D9PGS&#10;dZGAkjRrNiuB+QgmFHr88U9Y114D8ZY2CCDYef+pDaKliVnginC4icdt5rkFDMWLl0SwkCbsRC1d&#10;BaSCSPp+BGMJkaI0FfKFjZPz8YWQWoMAoYCT9KdTQaGMxhavpgFieD+jNHQRrilx+0wRwfQjCYbR&#10;TD+W6SvNwdxfmr8TDZlvfjRKX0XxBhLolAnFCYTSaTWa22XQRYJ0ASAsKl5Gbkvm7xJ+JUVGv0oe&#10;mDeVJ5HpUDLwR2A4kvmIZD6ieS7leN5rgdCNhLwNAn5yrBqy5ToUqcBQPaI4nukJGMpHIdtU91rA&#10;kOfj8xI4FIhVNUXLvZHnKgOTZCQW889t4mGWSPLq2E0y204Q76UvYXApr2UGKxPLuG0Zj1tr3wWR&#10;vfoRwrojyMhK6c8aqwZDQmGMsSkief5QntuXtbOlJiaYbmSE4Xq66NWhHWz/8L9g+b/+X9j9x3/A&#10;6Q//iWG6Whiuo40RujoYrq2FYVqalAbGsiIwnhA5icdPs7DAHGtbLLK1h6udPZYT7FYTBD2du2BN&#10;525Y49QFno5O8HB0hDu12sEennZ28CFM+hEOBSSDHJwRQnBUQaQT82+PIMJjIOHUz4nfgbMtvPp3&#10;xvm4Vfi86hieNexD+tU1uHzOBXfr4vDZow0oz/dD6rm5yJARjARD8RqqgVANiZX5K3G/eh3uVKyl&#10;IWRBL/2aLn6K9HNjcOHwGzCU2IZi3O6ULyEYEhQKpP/VuGYoHEmjOQr5BMLcm8ORRSlgmLsKeRnh&#10;CPWbhs622jA1aI+uTlbo1gyGdlYGGD+6F84cD8eTB8fx/PEuPLwbSygMw+O7wa/h8GGTwKF4Dv8x&#10;YKiWGghle2tw+G8wbLlv6xDYmlqDwZb6PwUMS7NlNLL0MVQBogKH0pz8G2Coak4eq3gNlVlRsiXY&#10;9TQFDivzZhIK56KmYD4rWIu4XIjy7HkovjkbhddnKYCYlzqNEhBUS4BQrRZgSInHUJqSS24uVMCw&#10;9OYCpR/h+hArBQxPbP0A53YPxKX9nxAKh+LigZGqZmSCYeqxif8QMLxOMEy/sprnj0TR2UiEzPgY&#10;06yM4eLUHQH9hsK3W394mDsiwFpiwjohzoIVXgNbluH2iNK1IfjYw4e/LzW3QdiQkTi6zB2xIyZg&#10;Hu3WSto/f9qBaBnYSmBLMOYxMtDC3F4p4z2cu2HfwiXYPHUG/yZfEBj9zWwRJoM0uAynbQgiYPnQ&#10;Ni6nzZxPmxk3ahyuhEUiYvxkQp4ZFnc0gLemMQI70X6SaWLJNCGUByFtCW1E9MjxuBwageRpMzDH&#10;xBwe1g4Is+vMfEi3OEckW3ZGjIUj/Am+LrSBbl174ZSPPy6uC8YKp25woX310DRECG2lzJGcYGii&#10;4hzapiTCayKZKZbniqSdCuP5ZLo/f00jrO1kCE9Cq1t7HSxoq4lx73XAXAs7eHz0CbYsX4mMnfvw&#10;MDsfr+49Br78Ab98+wt+/OYnxTP4iuu/EAx/FC/hV9Q3lIAh1z//4me8/KzZYyhQGBYa/dprKMvg&#10;oHAFDJOSUpRm5J9++knlLfzxFb76/nv8+Avw7OX3uHA2FV6LVmHxgJGYQZJ2JRiG8AElChgSEKN5&#10;cQJ6gVp8AJoGcOukpwSl9O3ZC2lBwWg4sB/n/NdhTbceWNSOxvpdDXi+r4kgPhAJ+JjI44Wg5UYJ&#10;tEQLvBBkoqhQwog7Kdvf2h7nXJahKDwSW0ePx0oNvjCsOcSb2BNomBd9S0KFJdbzBZJmyCQ+IAEP&#10;6bslgYFXddSiwbfAgTHjcXH6XISz5rL6PeaB+RZvZ4qJDdMggCheR/GcCaBISBRDRBC+vN5vjxXv&#10;vIdYe2dc+HQqkrv2xPI/vY+1rAXEEAQTdAwJRSbK4JcNBoQ0xZOnjwRtfUTIJNw8v3fbjlirxxdE&#10;vEE0+hGsxYTw5U8gIMro1fXGBFRZKnAlQGrI88s9Ihjyvobznsrw9hQCQoo0ZXKfYA0dRHTSJhSa&#10;YJMAlngrjQmCRsYETGn+5d/ioeX9CuuoCy++XDLvYxghPYj3WSblDickRzP/8Xxhk/nip1DivVP1&#10;OTRjuuaKBCAjuV8IITeQ55RjIwis8dKkznu3iZAlcCjN9CkEUoFSpRmcx8kE4gKG0dwWxTzJ1EOR&#10;WkbK9D0CierBLqpBJ6p7rwAr05OBTQKFEtU9isdE8lwy7aIE+4xuBkPpTiDdEoL5ux+3eXHbGu63&#10;TgY/sUAJNrVjzdGatTxzJfaURKxPZH7lvsfxnJG8dm9CvzcLEHdrGyyys8U4a0sMsbNGLysz6L/3&#10;J3T4f/4faBEMjd/5E+zbt4NT+7ZwIjTK0rHN+7B/7104UJ3btEH3jh3Ql9A4gHA5wtQMY1lTnWhh&#10;hakExRmExNn2DpjD5RyC4CyeaybPM9PWCrMtLbDA3ByLxQPJCshyGxusJCiusJKlNVZYW2GpBQsz&#10;E2PMNTUkfOrBfXhPZBwIwfcPzuFu9RZcPOuKS+cW4+ndZHzxeCPKb61F5uXFhMJ5yLk2V5E0H4vH&#10;UCTNyrdzlinewntVfjSQS6FuSs68OB5Xjg9S4hge390dqac+QdHNT1FXPI9wuEhpSlaDYVHGCBSm&#10;j0T+zRHIuTEMmVRu5lQFDHPTwxDoMxmOVhowM+iEnl3s0INg6GBtDhsLXcyaOhjpqRvx2bMzePZo&#10;Ox7eiSYQ/nM8hgKD6t9l/e3fW8Khon+DYQu1PkimNbUGgy31jwbDylYHpLSu3wOGoj+HwymtguGt&#10;tDHNXsMxhEdVk7JIQjoJHKrBsLZwAcV7dIv3IGc+SjPmEg7noPjGbKYx/ddKndmsWRR/f605iqdQ&#10;+hlKM/JtgmFR2lyc3fMxkgJZZoda4OS2vriwdzAuHxAoHEZoVPUvvHZ0vDKXsmpKvL8TDC+44PrV&#10;lbwvoahMTcD6ZeMw38EM843NsJx2daW+FfyEEwiGUaYyuM6ONsoOGwhfiQTECANrBJvZw50VdC8b&#10;J4T2+FCZbcqNUORLmItSBu3ZIVkG5tHGxwjwWdrD35JlOivMKYOHIrbPR/Ck7fbRNkGIkQUixA5Z&#10;ylgGiehgjkCm46mli4VtOsDXzglbJ03Fut794Eo74U6bEahLW6I4CWyVSBARzHcAWWINbUVwjz5I&#10;HjVWqcgvZsXfm2WzzIIVSfsdI8cYWyHa2BIBtD/LNPUJuNbYOO5TbJswDcv5uzvTlviIUbTPMbTJ&#10;UQa0e7RxMjYjyciOsGiPMJ7TT1emqmMa7fXg0kEPC9rpYBY5aSHBdpldF8RMm4tTkfEoPHEaDwpL&#10;8OrZZ/jpy+/w0zev8ON3P+PLz3/Ai89+wJffkOEIgQKC33z1C7e/wuefUV/8hC/4tyKC4p+BoXgN&#10;xVsYGBAK99Ve2Lx5K+rrG/Dzzz/j++9+YAJf4fnnX+PrH35Bw53HOLznKFbPWITlH43AAkNbrCQY&#10;RhIMk6Up2dAaoYQrP0KHZwcduBD8ZrTpiHmm5vD55GNkbNmEZ5kZuLppAzwGD8YMLT1Mf7cD5v1X&#10;W2UOQQHKBD4AJdQNb6JMEB1BcJCpbEJo4P34tyvBxa9XH2RERqPp0BHsW7IMyy2YD21TBOhKnDiC&#10;oZE1YcJa1S+NACDhQWQUaZwNaxcEi8WddBDdfzDqUjahOjqRL9JALHlPC158EGF8cWN5HfF6hAWl&#10;f5z0caPk4RPuAjR1sbJtOwKvJnbyBamKjsWJmXOxlFDm+n4bArGAlcCYjKIl1BhyXcCQEBenbYBg&#10;gUIJ18Pjo/r0xZG5C3Bg8nTF8+nLhx7FF0sgKZbwt5n3YBNhTEYVCxjGUFFMSzqqSjDkYOZre/+B&#10;2PPJUH5MVvDppEXA1lHyvJXXKV7CZMJIirGAIeGMx8lgmRimH0Q4XNNOCyH8yLYNHIZNfQcS0Amr&#10;bTohUEMbkdK0rgCxXIPK47iJ55PBKpv5EotHN5Sgt473w4dg6CMThvO5R7FCIFPwbCS8CUyK11JG&#10;TG8kBIrE4yjN29JnIoBwu473zb8T72tHfQR2NGyeJkjgUHVedZiaDfzAN7Ew2Cyjc5l2KN8vX34s&#10;QSwcgnnPQvnxh7EWJhWJCOYjlteYYmqLjbbOSKIk0HqSfOi6Fqw18n1i/qPNbZHANCVIaDLvtXgl&#10;YwiD4byu5e93gIelNdYN6A/v0SPgOn40powagj49OkOnU3u8/1/vQLtDJ1jwmRi3bw/jDlRHWbaD&#10;Udu2MCQQmnK7ZceOsNfTQzczU3xgaYkPzS0wwNwSHzPtYba2GGXviHGOThhla4NR1tYYaWOFYTaW&#10;GG5lgdHUJB4zlQA4g7/PdrBnIWuPubbWiubYWrI2boZJpgYYqa+JgXptsWxMd2SficbXT06j+nY8&#10;zp9ehCsssF8+WI+vH2+i0fMhCLoqnkKBQrXHUKBQvIUChiVZrkr/QvEaluctp7GZo/JeXJ2MtNND&#10;lLmST+3tiasnBin9DCtvzVT6GNYUSlPbWBoFiWGoAsNbN4crYJhxfehrMMy5GYYAr0mwM+sAc4OO&#10;6N3NAT06O8LO0hRW5lpYOGcYCnJ24avPzuDpo60EwygCYUgLKJS+huv+YWCo3kfW1XDYcv3fYNj6&#10;vv+3gqFIDYd/KxiK11AJfk2VZk3+MzCsKeB9aAbD25nzFDgsSZ/D42f8WmkzFanAsKXmoDSd329z&#10;M7LAYf7VWUrcwsQAlt0Ew1Pb++Hivo+bwXC40ows/QvVYHj95Kd/NximXVyCtGsrUZgZhNqMZOz0&#10;moKlXS2xjGWej6UjAswcEWHuhASrzpBpcyXclkQukW5nCXoCVraItXDEOtoZb5bp7rTrbm11sJbl&#10;eTgr7NEETAE8VcgWcoKZNYJYXvvTXvjoG8OX5bqvngn8eZzMtibzySeaq6JFRLNsj5XWINrmSGnm&#10;pR1eRfvjRRvgQXvpS7sms7OFMS0Z6SvhYGJ5nijaPbEX62i//Lmv9DVfTju8kuW6rwnPZWCICNqo&#10;CNppiWCRZCkTDpjDlzbOm9cX7NwT/jad4dpGC74EQ7HxAoYRtMnhIhNCIs8Vb+qMCFMJNWMDN+63&#10;gNc8jXZuOq9nDs+7tGtvJM9ZgMvxyWjMyCUIkvZe/QLx2n3z5fd4+fJrfPbZ93jx4jvcvf857tz/&#10;Ak+e/6CMH/7he/EQvsLXX/+Cr8Rb+O3P+OyrH6hX+EI9+CQ0JAohwZGvwdB/XbAChb5rA3DhwiU8&#10;f/4S33//I549e4E7dx6QKr/DV9+9QkF+GRJC4rBo6HjMsOyClWZOJGk73kShfgckSfxBQkm8bRcc&#10;HTMJ5xcvxQUvb5wLDUHGrh2oS0/D3cI8FFy6gAubN+Gwrx+OrFiFE/MX48iYyUi27aoafk1AjBVq&#10;J/WHaxojXJc3WdcEq/ibizkf3LiJyN+zF/dTr+NsVAzcevXFtE56cNMyJZCKV483WkdEANHnQ9U2&#10;hFd7HazoqIc5bTWwmA9hx4IlaDh4FI37DiNx7KeYwoc2510NAgH3+0MHeP6hHcI7iYfOBBEk/0gC&#10;jm8HTazVN8Sidp2wQE8fh12X4vmZszjn7YOl1raY074jVhL8ggVQ+BIn8SVMocTjGM+XN0LS4Iu4&#10;gmA6n0C1ZeoMFK7fhCyCeWjPD7Hg3Y68TjP4EXiiCEopzL8MGJGBIOIlDCXwBHbShT9rT16afKGc&#10;uiNt+WrkrvXH5qEjsFJDH6vf10CI9Lnky5TIFznJyJB5IJzKS8s0YnlvI3kOL9ZEVvCe7Ro1AUVB&#10;ETizYCnWSLM/74M/ATJMvG98eROYhgxIkdA0GwXO5AXmc5CP0Z0AuXfYSFyYMx9xPT7A0uauATGa&#10;vHZ+mBv0pSnchHBrgs18nusJfYmE71Ced03bTljDWlt81144OnYSomy6YNkfO8C/g4Av8y61PB6/&#10;gfduCz828T4KFKbwA4ng76v+sw1Wd9BFdI9+2DNyImK69II7n08w8yXxL5MJe+L1TeBx0kwv7noB&#10;fenoKx99ONON4DaJTyh9GJW+i9w3lmAZzOtdzGtb168/Dnp7YVdIIBKCA7Bu7RoMHjwI7dt1wPvv&#10;tiUYasGI98VYRxeG2low0NKAIWXMdWMtLZhw6WBmhp72DvjAyRl9HB3Rx8EBfR0c8SGX/RycMIDr&#10;g6kB3GeAnR3629mgn501+hP8BhEShxASR3DbaHtbjHWww3hHe0zgcqydFcY5WFPcx9IQfXTb4SML&#10;DUR5TkFt8W48f3BImZM4PXUFsq+vxJPGeHx2Lxklme7IvbZIaUZ+uylZoFAAUQaiSD/DpnIfAqIH&#10;Dc1i3Lo6HVkXxyH9/HBcONIXp/f1UjyGmRdH0vBNUMCwvmQOjSWNYLrMejJM5TFMH8HzD8XN1CHI&#10;y56G0oI1yL4RAl/3cbAwfB+WRpqEQlt0dbSDFQHX0dYIq5dPRGXpYbx8ehyfPd+BJw9iCINBChAK&#10;HIrn8NGdQDy+K6C4jvIjJL6Bw7sEQ4G9t6UGxLfVEhT/mpqqVr2eGUUNgNUlrq/VEhRbg8LfUkto&#10;ayk1nLXUm3mQVWFr1KD29rF/i9THtnYetVo7TqXWIfDvVVXx/FbVGhjWFM1XJNPLif4aGAr0tYTC&#10;SoKZQGBr+mtAqBp48im/mUkovDFRAcL86yoJFKrAUDT6V3BYkjlJ8RpK3M+q/FkEQuYrh+fMnknN&#10;JhTORtGNGShIm8ZjRdN5/ExFhTdnoeA616Wp+cZcSJOyjFRWmpavzFLgUKCw+AZh7dR47E/pgZRg&#10;CxzZ2BNndw1QmpIvHxiC1KNjkHpsgspTKFB4YpLiMRQ4TFPmS1bBoUhGJQsQvtGcFqOTVWCoDDyh&#10;blxaghtXV/A6A1GfnoizMa5Y3dsWy0xN4W/tjDiHPkiw7YF4C4KhpRMr7OIls2H5TMjT51LCs5jY&#10;ER7tEWbugCATGwQbWLO8VoUIi6MtEPiSljXp/pRgymO4HsryO5g2L4RlfjjL/ngLB8UZoBzD/eS4&#10;GNozCfEioceiaCNCaAOCWeYHGFsj0NQWodw/kksJSyazhijpcz2Gx8iMWNFchvHvINqgEAsbhJJF&#10;Qgh1wYbGChjGmMh8+RLajOAnMMnjAyxssZb58SH0ysjhIH1LhEkeaXsieP4wHif92IONmJahPUHV&#10;GAvIHQtNrLGse2+ET5mOY6FhyD1wEGVks4eFRfiq6S5++up7/PIj8BPB8Cey4edf/4iahke4XX4H&#10;NdWPUF/7DHcaP8eLZ6+Ukceyj8SX+f4V8A1B8KvvfsLn3/ygOPy+ZToKGAoUChwKGMpyrU8AVq7w&#10;4HoksrNz8d13PCkT+uyzL/D40TN8xQSePvsKVy7eQNDKtZjzwSeYS7pdY+qECBNHPlg7pb0/wVQ1&#10;L/LmHh/ihusKNG7agi9Tr+LLwnw8Ly/B/crbuF9ThXtUY0kh7udm4fG1VDTt3ovUpauQ6NAdoZoE&#10;O0o6Y0qzbhShMMrYBkl9PsK+GbOx120FjoRHoOLKVTwqLkXa3gMInT0PXgM/QVCfAVjHlymKL5Mc&#10;59dWCx7vdCCEaMGLkLXG3BarHbrBf8gonAyNxL3Um3h8Mwu73L0xmy/t9E6GWEKwXPG+Lta8q40Q&#10;PqBoAmlQey2sfa893Nq0xzLWFObo6GNZ1244FRqK51lZyNi2DT5Dh5Ps+RvB011bH4EEhghtA8XL&#10;J30HQ2U01fsdMP9P72MmAWa+pS0OeHih/vR5FO7ci4iR4zGT4LZEAPfdTvB7rxNC22giQYNwR5AL&#10;J9R6EbyW/+E9uBD+xLUc0e9jlCZtxMNDx3BwsStWsXa0kL8tf7e9Mr1OoIx21tBCkhIbkB8N//bl&#10;vfAmOC5pp02wt8VpPvd7B47iBuFwrWMPuGkbwUPLEO5tOiidY6UvowxG2cAXPokfRjh/99cgVBKK&#10;PMwscM2dxnLbdhxZsAiu/DBXdzSAf3t9RDPfMnpYmsPF67lZmuj5TGVOSM82nbDkT23hqqOHPVNZ&#10;6IWEY+uIcQRufawisMoE4eLKl2ZjOV4GvGxiAbCBYBjL2lYg78dS3iM3fQvsnrkQeazc7Jw8TfEE&#10;e+oS4iWv/Hilv6g0bSujuwUMuRSojeKHHK7Ei2LFgX+r+y3KLDvSZcGHz28BP9jE2XNxY8d21q73&#10;Yt/ObQgJCUb//v3x/jvvo+1/tYUOQV2fz1VPWxc62trQJgzqUHpcN+A2U953B0tr9HDqrMzs0cup&#10;CwHISVF3qpdjF8KiEz5wdEZf6gOCYy9HB/Qi+PUiOH7gYIsPHQmJhKZBTvYY7OyAT7pw6WiDT5zs&#10;MKyrA7fZoI+FIZz022FYT3PsTnEnJB3B4/t7UFIUjPRry5FzfQWe3UnE5wTD29keuHVjSatgKECo&#10;9hxKP8OG216oK/FAeRaB8doMZF9STY138Wg/nCIYisdQZkTJvz6BUDiPmv0aDPNvDGU6I3iuYcgk&#10;FGZcJyjKyNASH+TcDIXP6rGEwvdgZaKF7s62cCbomhnqwMGGlSevmWisOYUvXp7CZ8+24X5TKGFP&#10;AFAFhio4FKn6Gf7fBoayXQ2FIjXYqf/+Pfq/DQxbU2tQKPo9YKj2GKqgUOUtzEsdrehWGitIzXAo&#10;UvU3lL6GEtdwOqFQgFCt2bidyQpWOsGPQHgrbaqiloBYlE54zJyHoptzCIQyQnkaQZHH3FyoGo2c&#10;uURZv3RwhDLwZEOolTLwRJqRL+wdpPQxvPYPAEMVHP7aY5h+YTFB1Q25F9ag4nIEsnb4IXhUX8zV&#10;1cEqwk+wZVdEWHVHBMEwnIq2UvXPCze2Y5lsgzBDgUInRFl3RbS1hIzh79wv1qor97EiSBHOqAgB&#10;Ntr6aIJcFMEuioAZQxiUbTL9aBSXkVxKmLEY8eAR0uS4cCpQWtwIZ5GmqqlKo8wdEWlBybqAoRLH&#10;1lYlAU8eK1AoCicwhjIfEQROsTMRptxmasZ8kFMIhhHiCaTdEQ6SufZlTnxfAwv4EQoDeX3hJvYE&#10;WBncYowgckEQ9w8xsSWY2sND3xquBOTggcNxYl0gCg4fxaOCIvz49Cl+/u5b/PzDj3j13Xf4ilz2&#10;7Oln+IFQ970MCibTff7dz2i4+xy3S5tQXFCP8uL7qK18igd3v8a333IfiVdIpvueEPgND/r6+5+o&#10;V4RCpsHfFDAM8A9FYEAYggLDsc4vGJ4ePgoYJhMyqqtr8RPx8tWrn/HZyy/wxWff4AeetLH+AfZv&#10;O4jVMxZjhvMHWEwwXGcmTXTOpGoHxQUsg00kLE2EhT12jhiLC+6eKKBhvZuZjntlJcpUMrdLilBX&#10;LUEfK1B/Kxf5hw7hgl8AUgYPxxpCUYiGoTLvbTIfdpy07xPwwvninFvgitqdu3GPQFiVdh1NRSV4&#10;XFOPqtxbyD5xGkUHD6NkwzakrfTCjt4DlQ6qy//Xu3D7Q1ts7jkA15esxK3ACOTGrkfGlh2k7yt4&#10;VFqOBt74G4eOYp9/CA6t8sGFpZ44NXmeArxBmjJRNaHB3Ab7+vTD7qEjsHvaDGydOx+7vLyRdewo&#10;7vJ6Mk+fwnpPT/gMHwnf3h8ioueHiLJxVMKKSGTywI7N8YbMreHXuQd8+g1A2KfTcGXTNjSl56D4&#10;5HlsWL4SS7v3gSvP5UFIWcf7GEAwjNY0QixBKJTLAOmEypfMjaDsZtcNG2fTOBw9ibuXr2Gfty9W&#10;9e2PeQTARYQ2dwKd53sd4Pun9xDwbhuEd9JWmolXMs3lOkb8UAmAvfvhSlQc7l+6hoz1W+D14UDM&#10;4XYXHcJxe03CcXsEcimjfqMNjLGWQLucQOfyXjvMatcBq7t0QWZ8LF5ev4bzIaFYaOuAmW014fLH&#10;DoRyXVWzMK9f+gSKorWN4fVeRywmVM1sS0i2MMe5AH88OXsOh5evxkw+66l/6oDFBGDpWhAk4YAI&#10;ajK6PJb3I5xa20GPtSrWqAjKq5178QMKxv2zF3Dc0wuzDYywlDC2lnkVV754POP5Lr0Z3W3Cd8pE&#10;AcNIQyMl1FEM05fI8+ItjOc7EypwS9ibR8jezmecfeI4Us+dxtEjh+AfEIDuXXvg3f/4Ezq92xGG&#10;2oYEQH3oKlCoDS0NDWhrakKX6wY6OrBkgeFkY4eezp3Ru3M39OzcBc4EQCcCorNjZ3QlMHbnek8C&#10;Yu/OXdGL+/VydlKaVbtTPQiCPTvboTeXH/Dvvl0c0I/qS0j8iMuB3R0IltZwNDOEtUEHTBnVG1fP&#10;JeDJo1O4e2crCwh/3LzmirwbK/DybhLBMInGbbUyu0lrYKgenSySfobVhasJhu6oyHZBQapMuTUR&#10;mRdH4fLx/goYyghl8SCKIZTm5LpiAUOZEoyw2AyGudeHKmCYkz4St8WIl69Dzo1QuC8dDkvjNrA2&#10;1eF9sIathSmM9TXhZGuIIL/5uFN/Cp+/PIEXTzfjXmMQYU/gT/oV+jfDYcA/FQzVfQvf1j8LDNWA&#10;9reoJZzJ338d4H5b6jRbguDbau04lVoHu79XrUGh6PeA4W9JPIRqIGzZbNyafg8YSuVIDYV5qWMV&#10;IMy5OlJR7rXhivJSWVEiJKoGo0xQ4LA061OUZEwh6E3D7awZBEOeO4uQlzELxTfFS0jouzGdx8xQ&#10;JFB4O5v3I38Jqm65ECoXoTh9LvLTxNO4SAlVI15D8Rie3j1YaUbeEmmHU9s/VDyF0pR8cR/B8Mg/&#10;BgzTTv+6OTn97EJkn1+GvPNrUHY1EkUnYxA8eRAm62phhoYe5ncywZJO5liqbYllulZYqmMKV9oJ&#10;Fw0juFJLNYzhpmOGlbT9HrRz7kY28DKxw1oywFqCmjeBcA3Baw3tyloygp+JDXxZbot8uN2T9tqd&#10;wOVhZA5PgTJzW/hbOSgzk6zlPh46JnDn+fzNCYVOPRFu3xUhlo4I5u8BzX0JA6kgwp80K4cSAJW4&#10;y4TAUBMLxQsYJq1WVJQFmceSS2sbBLGsDzKzQJCFtUpyXtrytdxf+revIkssb6+PpbSLC/+rPZa2&#10;18Bq2g9v2sW1hta8Lge4E5pdbbtiy5LlaEhNwysC4U9ffkko/EHVtY8gd/fBYxTdJjs1PsBX3/4E&#10;ohm+J/B9xf+ePv8OdTWPFTAsLb6D6qqnuHv3K6Uf4bcy8IRQyKQUj+G3hMPvCIU/SCxDpqGA4fJl&#10;q+G23F1ZuixxU7R82Srs3XMQjx8/xY8//oQvv/waL55/hu+//hE/fv0zSvMrEBcSiwUjJmGGXU+s&#10;MOuMYIldaOaEBAlTI3TNGxtBGg7hTQ1x6o7wwR9j/eLFuLZ3J6oLbjHTVaiqlPlq61BZWoqrR48g&#10;ymUpPPsNxEoTa/jQ4EuQ4WQ+GJmDVmLLhWibIczCCWcWL0PF7n14mpuL+7dvszCgbleiqbIWjytr&#10;8HnJbdQdOYlUTz9s7jWA1G+HNW104NFOD7sGjcDtwCh8fuwcvsvMx8vC23hYxmOrqlFeVobasnI0&#10;5ebjSWoG7u89hnyvYKR07Y8gHXMEE8ZkKrTL4/gRB4Tgzr6DeHDxMhrSM9BYxjxUV5LOi1Fw7RoK&#10;jxxDxc49KCZs7Rk6Csm2fOEIWSv/+B7iHboh28MbpYkpKCTgFhw7gfrsW7hfUokqLnPOnEPq5m24&#10;FhaNS3w22/oPwYr/bAPf9zUQTjBMsu+GkyMnI32ZJ64HhONGXAqKDp/Ag1tFaMjJQybPfSwiCodW&#10;e+LIQhccnDwNG3v1hV+b9vAlGIqLe33XXtg5dAx2T5+N5JlzsdvLB0WE6od5hSg+TTh1XQH/T0Yi&#10;bsQYxPXpjwB9E/gTMiNZu/Hhi+ypScAVuCXUBA0ciA0L5qHg0F48zM9C+v49CJo6DUv5oXnwYw7Q&#10;ZS2pjRYC2xFuCWexfKZSswtgjcudH5qrnR18x4xA2vbNeJyThbPRsXD7cBDms+Ynnsdl4pUkIK75&#10;r3YIaqMB7/94H77tdbCalYdFfE/m8D3z/ngEbuzah4eZ2TgeGoYZVtaY0kkDS7V04KUlze46ygCX&#10;9bx26ScqI6LjCIQxEmGe60q8TBZM8dqqUWHRrOUFEB6X6xkqc2Ze2bYdZTdvIC/zJs6dO4vVq9xh&#10;zet/7z/eg047LRgzbQNdA5XHkDAoHkPdZo+hka4ebM0tFTDswfsl3sKeAoSUo1NXLruhi3NXdHPu&#10;RhDshl5duivqSdju3sX5jboSFLs48Tcn9O7qjD5c9uX2/t274MPujuhiaw4bU304Wupj9VKZk/gQ&#10;Hj08jtraJBTl++LmVRfkp6/CF/dS8OJOAg3aChqz1j2GAoTqdfEelucRfopXs/Ll+rqPoYSouXJi&#10;gNLHUIJd3zwnRm+sYuBqi8SgTqDhlFkfpDlZBYbZ14chP2csqstdCFeByEgNxJI5/WBp9D7zrouu&#10;hFsrU2OYEAy7dzZHZKgr7jacxstnR/Ds8QY8vBeCew0yAln6FargUAafPGyS5T8PDF/3K2yhfxYY&#10;tgZkotaB7NdAV3fbVVFr+/01/U8FQ/Xfb6uqgMcRDtVQKLDXGhSK3oZC0W+CYdobKMy9NoYahazL&#10;w6lhFL+BK8MIiSrlXx+leA4Lb46jpD/iBBTdnEwYnEpAnE7N5PpMpTm58CbPc3M6gVA8hTMJlHNQ&#10;lrOAlbBlaChZgabbq1BbuIxQqfIWyshkgUJpVj68uS8S/E2wK76z0oysBkNZ/iM8hqmn5lBv4FB0&#10;89R8ZJ11ZT58UXozFgWXEhG5bBJGmurhk/adMPAP7TD4Pzti6DvaGPaeFka208bItpoYQclyNP8e&#10;8V4njGjTCaPe74jh77TDsD+1xch322Ic/x7XpiPGt9XApA6amNpRBzOomR11MaO9ljLH8QyWxTP1&#10;DTGZtupTDS1M09HDXNqxBSzfF7Csn6dlhCVkDE/bzvB17smlE1x1jQmqRlimQzDl766aBnCRFj7a&#10;DC/aKj9rW6yzsYEf5UsQ9CPwrTOzhD9/C7CgzbAilFpawMPCHG4mJlisq4+5nbQws0MnzO2oiUVa&#10;BkpEjFWmtoQ/Qmq3Xoj48COkkBG2jpyI7cMmYfOwTxE/Zgq8Bg3HoeBwvCQnvfryC/z84yv8QKIT&#10;Z933JLj7D56jrKwO1XV3CIMEw58IeoQ7Ab8vv/wZd5teoLSkEQVFDSiuuI+aOy/x7OWP+PLrXwiE&#10;SnxrZfktAVGBwmYpYDhn9kLMnrUAM6bPVbRwgYvSx/Dc2Uv4+utv8M033ymA+PzZZ/jh61f47rMf&#10;kXEtB75uPpj+4XDMtOkBT6tuCDfvosQujDexVTqSJlIy1DrM1AY+JOZlNIruH3+MXeFhfKFvoqGu&#10;RpmypqGuCSV5BUgJCsH0Xh9gMsFjAY3+Whp8id2TQohIIoyFseYQom+JaMeeiBk8DHtomHOOHeMH&#10;UcoCuBJlhWWoJxg2lJYj7+QZ7FjlCZ9uH8CbL0AgYSSEL8AaGdjA2sbOcVNxIygS9acvEGSK0Vhe&#10;idLS2yhvbEBtUyNqCopQduo8Lq6LUKbpCSL4ypQ4yhR+fBG3duuNCy6E01278SInF4+rqtDE4yqb&#10;6lHd0KBMtfasuBRPrqQiKywKMT0+UGZ58emgg+V/aIuE7h8g1y8I94+exFOCzNPb5XhS3Yj7VXdQ&#10;V15DY1OFJ7fL8IjHlyVuxLaPR8LlP96F57udEMjaRrJTb1ydxYI8Zj0+u3ID3xSV4WlJOe5WVPH4&#10;CmWi7vqsHDy4loa7B48gY50/NhLefNt1JNxpIsHGHlsJ4NfdvdC47wBqTp5C1dVruFNYjHtlVai/&#10;VYiaq9dRsv8w7hw4iqvLPRDr2E0ZXOLdpgPWEBB3DRmB4qBQVK5fj9Id21Bx+jju5GfiTjmPzc9B&#10;6r69uBIZi8tu3jg8YiKh2AQe//kegjT0kWTTGcdGjEMmoTc7MBiXI0IJXhtwO+2SMpdm0fkLOBGb&#10;iJPrAnHJ0xvHZs1DrHN3eLzbHqv/33cQ0FYHO3r3x5EJ07FjyixsnDkfxwnRZddv4iErBVmHDiF5&#10;yRKEDh+OjcNHIrFbD4K9AcIlrqSE3GHhoI6lGCtQKJBIMJSQN9L3MFZG0/O982NhIKEPtrqtQuXV&#10;NNyvqEBFWSnOnz+PWbPmQKujFt7/j3eg214T+tp60NXTgx6lTxjU09JUZMB1Ez1d2FtYoAtrk93t&#10;HdDdwVFRZ+fOcO7cHV2orl16EPpUQNi7a89mMOxKIBQ47IIe3ajuBMfuXdGL6727diYYOuOjnj3w&#10;US8e09kRDpamsDQ1wAfdbbA+3gcP7lzBvbuHWHhEID9vDdKvuaAw0x2fEwyfNsTSiC1FbtqCVsFQ&#10;LfU2mRGltmgVqvOW0djMwa1rn0Kmxrt6cqAChqf39cGNs2LsZNTlBAUMK/Mn0YDKXMkyAGU0bt2Q&#10;wSfDUcztdVU0ZjXBSL3ki1mTu8Hc4F3Ymumii4MVwdAI5ka66NvbDpvXe+PJw0t48fQwnjxaj0f3&#10;Q1+DoRoOBQxVUPjPAcPWoFD0/wcwfBvmBArry5a2uu9f0/9dYCj7MZ1mMFTD39tAqNbbUChqFQyv&#10;T1Sg8NdgOBKZl4Yi4+JQLococKgGRPEcquFQBqfIMflpE1BIwCxOn0oonEFQZPo3pBlZ0hfxXOI5&#10;VGBRBqFMV3Q7a74ChqKq3KXK4JPiG/MJdBOxM64z4vyMsT+FlbjdAwmFqqbka4eHEwrH/t1geO3k&#10;bAUOBQzVcJh2ah7LhCXIuOKFrOthrBSm4Mj2IMS4L0bE4kWImL0YkXNcEDZrCQKmzYfflBnwmTQF&#10;nmMnYvXoMXAfORbLPxkGlwGDML/PB5ji4ITR5hYYYWKKT+0cMJV/T7V3xCSWq+OMzTHe0ASTTcwx&#10;zcIKM2xsMc3OhvtZY5SJMYaxXP5EQxNDCYgjCHojO+liZAdtjOH6WPmbNm0YbdvQP/4JY/70Pia2&#10;7YjJhNdx77XDqHfew6edNDGLaSxi2eRqaYalLGtdzUzgamgMF8Kfi44ulzpwMeA+xoaYoaeFidod&#10;MUlXG7O432IHO3j17o3oESOxd95iXFzrj4zIGOTGJyIvPgG34hJRGJOC0uj1KKSOea5D4KQZOJGY&#10;gm8ePsRP332jxJD+jmD4y8/ATz/8gjv1T1BcUIGGxgf47tXPBLxf8OU3PymgJwNLHj36GhXVD5Bb&#10;Uofs8gaU3X2OB0+/w8vPf8ZX30DRtxKuhoD46keVpA+iAoYyIjk0NBIB/sHKgJPVqz3h58tMp2cp&#10;8QtfvPgcT548wxdffI1XPPGTh1/h1KGzWDZ1HmZ064+F1l1I0V0QJaOLTAmEJnZIMndAMiVeQwFD&#10;d0LRQhpYj4GDcXnLZoLHLTwkQDVU1aKuohYV2bdwICwS82ggZxEMPY0sEWFsCZkKRsLVJBhaIFr6&#10;fBnbINK6M7xsneH98VAcT05CbUkRgbAGlaUVqK2ooVHKxIGoWKzqOwCLtI2xpqMeocQIEQTDQG1T&#10;+OhYwMe6KyKHjceZyHhUZ2Sh+vZt5BUVobSO9F1fz4/zOrZ4+WHNhx9jtZkjvLQIpTwuRMtEaYKV&#10;wRYRffpj/VzWivbvQ1N1JWoIgyVV1Sgl1NVV16DwylUc8PNHQP9P4Kalj7WdtAmXxgrw+ls6IuGT&#10;UbgaEYuiE6dQK9PklFehpraRYHkHVdVM62Y2rm7Yiv2LliOUtRkZMOPXTotgp4Mw3tftA4bh+AJX&#10;FO4+gKcFJbhPuC0nFJWXEQzrG9FE0C0jYKVFx2Hn1JkItHGATycN+LP2Emxgimin7jjBSkAVwfBp&#10;/i0FbhuYh+oS3seSSjwgZD/KK0LT8XM4tdhNic/kq0EwbNsJa7UMsYdgV8L79/zsBTy+mY6HRQW4&#10;X1lOo1tDw92AusIi3ElNR8Puwzg/x5X33gT+f+qICN6LWAsbHB09HlUxCXh04jRe5uXhXmEhGgm0&#10;8l7cI+DWZBfg7o0MPDx9Dhn+Qdj+8XD48gN2/+N7CDM0xWkWIMWhEag/QHgl1NZm56KmmEBcVkl4&#10;yUPphfMoP3gQ5SnrcXbmHERa8V3U0Uc8ITBKU4dAaKwMLokzkNhRJlwKGMoIaDNlFHwQ3zs3bQO4&#10;OXbG/pAw3CspwaOGetRUV+HIsRMYNmIU2rD2+l9/eIeAKE3GutDXJRiycNDX1oGOpiY0O3UiHGrD&#10;zNgYjiyonO3tCT4OlCO6OFKduxAIBf66EQJ7omdXgmE3AcMe6CXrVM+u/E1RD6onenC9B6Gwp4Bh&#10;1y74qE9v9FfgsAe62lvD2kwPwwd3xbFDEXj+9AprjbtQfjscORmrkJG2FIXZHnh6J4GKR2nWahqb&#10;xQS82TRSs2jA5qCAxqTwxgIaHoJh2jx+C4TAtLkoyZTmquW8ty7KSMnC6xJwdwINwicEw144uUf6&#10;GQ7GzfPDmNYoVORNRWXBNJTf+hQF6WOo0SjJnshK4GS+6wvRVOdJOAzHxTM+mDzaCcY678DOXA+d&#10;bc1hZaxHmG6PUUO74+jBUDx/cgEvnxzAkwcpeHJfRiUHEwBVI5LVEo+hjExuCYVqMFSPSm5Nb8Ni&#10;Y/MIZJEaDNVNx2+rocJNUX05jTFhTFRDMKshQNWUcinrr/XnAPhbqru9RNHb09Cp5jr+tVpOTafe&#10;X3XMn48S/ut6k9ZvqbU8iFpP72+XAoHNo5JlXb39zd8qVRc3j16W5VuqfUtvg2JrYKj2GrZsTn5b&#10;vwsMlaZkgcPxrFSNQw7BMOfqKALhMGQKGF5UgWG2WleH8vehCiDeShvdDJIEy9QJhD3xPn7K9cnI&#10;uzYJuVeZbqosx/Pboy5PIHiNxIXDg3Bu/wCknmRlPX0WGgqXorF4BWrzXFFwbSbO7BqIzeHWSAky&#10;w5FNvXFmpww8GYTzewbj6qFhvxp8IlB4g0B445R6VLIKDF/rtIxMnvUrCRymnpqFa+I1lCblM4TD&#10;s/O4Ph+pZxcj7cIKXDnvg0vnIlCUcxIPqkvwrK4eL2rv4mXNfTyruof7t+tpgxpxv6wWd4oqeQ1l&#10;aCig8m+jMa8Ylek5uHXhKi7vO4LDyZtwIC4F+2OSsTsyDhvXBSLUZRnWTJ2GlRMnwnvqFKybMwte&#10;M6dh+fgxmDd0CBYOH4G5nwzBHDLI3AGfYE7/wZjTbxDm9R+EqT0+wBg7ZwwxscRIEwuMon0ZLOBI&#10;Fplq64RJVnYYb2nD7UYYRTicYmKEWSYmmGVggLnUImNTuJiZY5mVBZbaWmGBtSXmsixe0qcb/CeN&#10;xdbVK3AqIhTXySu5m7fg9t79qDx4GDXSqnjgIAq2bkcmATA7YQMKkjYjN3krdnv6Yw3B8OSWnfjh&#10;i6+Umee++uZ7fP3tK64L0P2MOt67nKwSNBH4vnslg0h+wfPPfsQXhMIvv/oFj5//gNqm5ygoa0R+&#10;eROq7jzHw6ff4vnLV5AZjr+WsDXiNaS+JxB+L4NP1KOSZbSxjDwWr2BdXQNOnjyNnTt3o7S0THFb&#10;fvPNt4p+/PGV0v5cVn4HWxK38maPwxynnnCzdkaQpROizRyQSDBMNiUYCiBKZ09pmyfkrRS3rKkl&#10;oiewFnTwEBozs1CekYmM85f4Imfj/q1iZGzYgrX9BmMR9/WgQQ4Voy19vWiwJZyJBMuOIRiGGhE0&#10;ma77h/1J0/FoKC3Gw/o7uFvXhPu1DSgg1G3z9iOwOmO1ngWCJR1jmYpPYiFaI0DbCssJekttumD7&#10;Km+Up91AbXk5KmpqUNPYiNrqWlyl4fcYOwlTCAirCLr++jKk3BaR2mYI6KALH9Y0VvElWtqrjzLH&#10;YmnhLUJdLWp5/2qZh4ryMpzYvgOeI0ZjvpEVVmjoY52WntLZNUjfAt68Fk+7rvAbOgb7I6JYqKSj&#10;vKIct+tqUVbfgEICznECX/DsRXDjPV5OEAvg8cHtNLHu/Y7w7aitTKQd1Lsf1i9bibxTZ1kQlqCS&#10;QFUtfS0JynmEtX0xsQgePwlrHLvCQ8cQvjo6vH49BOgYw4/5Cu71Ifa6e+LWubM0SKWoJNRWltUQ&#10;1utQSTjMOnEeezx8EUpA9mHeBQwDCba+GgRj5z7Y8els3IhLRtGZcyyIivG4gUDa2IR63oMqQur1&#10;/UdxJiAcKR+Phlc7XUR10FPgK8LIGAk9e+HEkqW4xppS1bUbuFdeQ8Cvp8FtQGN1E6pZOJRcTUPa&#10;ho1YP3EKwpy7KqO4vdt2gL+ePrYM/hhnV6zErV07UZeTRaNchuoqATepcFSzUClA7YWLyI6Jw57x&#10;kxFsao5wgmGikZEyz7b0k5TmY1VAUTO+a6ZI0DfGBmMzJLL26adriEW852tZkJzfug0Pa6rx4A5r&#10;XXxOG7ZsRXfWYN95ry3eeedP0GAtVJf31YD5kj6GugRDTUJ4pw6duK4Lc57bkUAociIUOjs6Kerm&#10;3BndCYeKR5CA2JOAqAbCtyXg2KNLL+7fTdlfmpl7d+2Kvj0ECnthSP++6NXZDk7Whpg9fSCuXY3H&#10;iyen0VCzAWUlwbhFCLx5nWCYt0aZVu5xUxwNnicK0lyUOVZlIn6ZVqvwxnwU3VygqECmwLumiotW&#10;nL4QZdkEg1suqMhZqITPyL0yGdfPDMe5g/0Ih31w8Uh/XD7+kaLMSyNocGfR8M5EYcYEguFY3M6b&#10;hoqiOWiqWYG7jb6orYzC+ZNrMXGUM0x03oWTpSG6OlgSEA1hqtcWn07ojYtnY/HViwv4/OkBvHi0&#10;Ec8exOLx3bDmvoVqqcDwr4WraSmZQ/nNPMpvAFHtOfzrYCiewuWor1iGunKBQldFrYHe79UbMBTY&#10;EyB7A09vS/3bv0qt5UHU2r6/R5LG21Ao1y5/y1J9T9T7tqY6gmNr+mtgqIbDls3KfxcYUrcIh2/A&#10;cDS/h+EKHGYRDrMuDUH2JRUYZl7+WFHOtaEEQ+mDKPuP4Xc3npqgAGHOlYk8ZjyyL/K3S2MVZV0Y&#10;TVAbirP7PsSBjc7Yt94Rx7b3QOoJpnN1Ehrzl6Lhlityz0/CofXdlWnwdsbYK4Gtz+wcSDAUj+En&#10;BMPhuHb0jcfwxslJuEkovHl66utwNS11g2B44/TM11KB4WwlfM2101yematIAUPxGp5fQjB0w6XT&#10;Hjh+2Be3Cy7im8+f46fvf1ICLf9MKJERExJfT2LrffUFoeVzcscXP+Nbwsu3/PuHr37G91++wtfP&#10;v8a9uvssT4oI3/kovFnIe1/Ie51NKD2H0/sP4Pie3Th/8ADZ4hx1FhcOHMCxHTsIrqdYvl1F8Y0M&#10;VGbnoYIqz8hFZUYeiq5mIPP0RVzcfQSbA8OQ4uWH0MXLEOfmgSMxSTgSn4J90fGIdluJFaNGY/mA&#10;QVgzYDB8+n2EgIEDET1yFFImT8LmmTOwfcFcHPJcjQPentgfuBanEmOQeWgfSs6ewq1DB5G2ZQuu&#10;0aZdSU7BlcRkXIyKxcmgUBz1C8AJv0AcW+uP/d7+iFq0CisnzcK5vUd47d8R3l7hwdPP8PSzr/E1&#10;4e1rQuC9h5+htKwJD558w23AZ7xPAoMvvvwZL3kvn7z4AfV3XqKY+4iq6h7j4eNv8ew54fErVVPy&#10;V9+q0pJBKF8ROr/85pUKDH8m7An0Sbv110TIGzfScYQkW15eqVCq9DFUBqCQCp+++Bpnz6YiYJUv&#10;pvUejNm2XeBp3QUh5jIvsngL7QmFdkig4mVEj/QvNLCAuyZhwqEzDrssR9PxUyhh+vvCIhHu4oY9&#10;odEoPHgCBeu3YdOkafA0t8Wq9toI1Zbp3Wi0aazVYBhlYIlACaNCyIsj8GTxJaglFNxOz0IZaxRN&#10;RbdReT0dB1iDWGzljOUaMnTcgnmyVuLTxehbI0jbEi7tDLCUeT7uF4rHeYW4X1GpeA0bCHZ3q+uQ&#10;TdDymzQFUwgOMto10NAasQTEGMJUiJYBvDtoYh4hZVHXbtgeEoDS/FylafxuUxONSj0qCCV7YmKw&#10;oEdvzCIUeumbIcyIYGpqgwhCsy8BdynTWuTUHdvXrmPe0wkzVawBEI6Yh/LichxcvxlLBw3HFC2Z&#10;21FfCacSpSOxDzXh1bYjVnfUxRLpVEv4vLB9J6rF60ggqq6qQUVZBa6fO4+wpUsx1cIaswiy7hp6&#10;SuBrmcUjysQKvvrmWMI01wwZggMJsSjIziRYlqOsrByVt6tQmluEPRFxcO09QIny7ktIDiNAydD7&#10;MH1LpbPvSsJ3FJ/ZlR07UVOQjwf1dajmvaziu1OWX4QUvuTuA4Zgpbk9fDRkmkELZQBJsC7vIWtZ&#10;a7v1RMiEyTgan4ya/GICA8G6up7QcB+3C0txMHk91o2fiMVmNvDgs/DnvQxhpcGngwb8xQM4YCAS&#10;Fy7E+V07CBxFqKioQTWfX215BbIvXMC+oCBEjhkHf4KxL88ZxWtPIaRJE7IEFJWZUqTiISORZSaV&#10;RAFD/i6Q6MEaoyv3T5w+E8WXL+NpUwMe3WtCfmEBvHz9YGhugXfatMf777eBlqYO9Jm+gZ6qj6G2&#10;phY0OnZS4NDIwBDWllavoVANhp2dnNGF6kopgKhuMiYg/hYYdu/c4zUYChR+0L07PiQYDu77AYb0&#10;+wDdHCzQp5s1/LxptEp24/mTE3yWcSjK9UVe5mqkp7qitMAHT+4n4V5tJI3ZCkLfIhqfOTQ+qvlW&#10;BQYFDgUEBQ7z0+YqYCjbi27OQy0NTvWtJYrXMD91KjIujFXgUIJdXz3xMa6dHKSMVJa+h2W501lh&#10;mYOK/OkozZnEd2IGKovn8htZqYBhTUUULpzyxaQxXWCu3wZdbE0VuHW2MYWVcUfMmNIfN1M34Lsv&#10;r+DLF4fw8vEmPH0QAwlw/W8wVEn9279S/6w8qNNqCYLq9foyF0Wyrt73bdVSb0OheA7/1WAoUJiX&#10;NoGwNw7ZV8cqHnSpKAkcKmDY7DnMvPgJ0i8OVJR1ZYjiNRTvYs6VMfwWxzXD4UTFM59FGMw4Nxzp&#10;54YRKkdzfSTOH/gQhzY7Y2eCFXYn2eHI1u64cPAjwuEQlKfPRdmNOUg9Mhy7Yu2xLdJGCVMjA0/E&#10;UyhQKDEMU4+MQupRme3knwCGZwUMXZBKMLxwajUO7VuDzBuH8cWLx/jpB3IFAee7b37CD9/8zCX5&#10;4vn3imRatpcvX+Hzz2Wath8JiD/jlUAk9eXL71FffQ/5WWUozKmgraxFdVkdygvLkXczB9cvXEb6&#10;lSsozctDSU42Lp04iUunTqMoOxdNtI2PG+/h5b3H+Iz66sFzfHbnCR7X3KP9Kkf+tSzkX72BkusZ&#10;uHH8DNKPn8X9kgp8/eARPmu6g6Jr17DZfx0Cpk9D9KzZ2O7igkMr3HDSwx1nvNfgvJ8PLgStw+kg&#10;X5wMWYcjof44nhCFrCMHUHrmJC4mJWHHGi9s9/DEvrW+OLQuAMcDgnHY1x+HfPxwxNsPe1d6YP1i&#10;N/hOXYB185ch88I1fP/Vd/iSarj3CA+ffq5AnIws/vzLnwh6X+MlQVACUz/lPRMYfMb7Jnr68kc0&#10;3f8cpRV3UXS7EWVV97n/d7y/rxQwVLyFBEolZA2h8Cs+gy++bgZD+SdT3UlImufPXxD8zmPfPl5I&#10;aRm+ISh+p4yCgRLLsKqmCRuSt2HZtAWY6twXswmCPlZdECYDTowJhIS3ROljSCiUUCIS/yecRteL&#10;YCNx9s6SwrPDo7DTZRlWfDgA0207Y2X/IdgwcyGOLV2NrWMmIYiwIc2tEbomitFW4JBgKPMuywAU&#10;f21jeBD2jrguRdXRI7i5ezc2kvC3+AYifc9BNFxJxc2kFHh16wPXdjqIJNAkmlpBAiHH6FghSMMc&#10;y9rowdu+F7JiUvAtYbL80jUc3bQFl44eRTVfoAfZ+XxQ67DUxhEL22nDV8tUOXcc4VLCmvhp6sGF&#10;kBY2lh/v4QN4XF2J8vw8FgTXaDiLcL/0Nq5u2wavAR9jDgHOhzAUbWqJeHPeI4J0qCWvm5C4svsH&#10;OMrawp3sHDwkkDWWlqKxRNznxbi6fQ+8hozGlLbaWNpOUwmCKTOQRBNA/DV0sYZaymsLmTQVt46d&#10;wEPC2B2CZWN1Le7W1KMo7TriV6zCFEL0nDZaCOL1x0se+EziCFrrDGVaH2Os6NsXu8KDabwJ1o21&#10;qK2pojGsRnnOLewOCsNcW2cs7GSAEBOCOc8Xw+cZT6iWEWAzO+hgRe9+uLBlK2oJho8Ihk3MQ1Nt&#10;HSoJ3JFLV+FTcxssIswHG9siie+GzEgSrG+EVQS8uXqGWNS9FzbxoyhLz0YToa6uphZ3Gu/gxrVU&#10;rFvkgonmVpitbQg/vk+hfCdkZpK17TXgoWuERWbmWNSnD7aHhaKCwFbFD7+qoprwUYSzu3cq/VRm&#10;E8qWEfD89U34jspMNqwoyDtFKBQpc1G3AMP1xoR4HX0sbdMBywnVBzzW4GFpCV4+uIcnD+/hJiF+&#10;zoKF6KChjfe4TwfxCmrpEQCNoK+nDz1dPQUIO7bvCF0dHVgwj/a2dq+hsDOhUICwC2FQDYYitedQ&#10;1BoY9lCgUAWGPbt2QR+Bwp49MZDP75N+H6J/ry5wtDLEJ/27YFPKGjTWH8Ozx0cJhjHIy/BAZpqr&#10;Aoa3C30JV8m4Ux2OWzeW0fAsJPjNVcBQvIMCgCoIfOM1FDBUaRaq81xRV7AMVXmLUXSDMHllEg3c&#10;WNbIaWROfQKZGi/11Me4dKw/jeM41BTNRv1tGuKiGTTecwk+C9BUtwp3CHDV5RGKx/A1GNqYoIeT&#10;DZysTWBl0gmzpw9A9s2tLBiv4vPnBxWP4aO7UXjYGPxvMGyW+rf/KWoJhQKC8rcsG8pdFf1lMPzz&#10;5mTRvxoM89LEWzheAcMsQl7W5ZGKFK/hhaHIOD+EIhSeH8QKfH/cODeQvw2BjFbOuTpCAUnxMgoc&#10;SrNx9uWx/MZGK1B448wnBMMRuHZiMA5tccKuJGvsW2+PEzt749rxT5DFilr2xXHIvzQFOecm4vSO&#10;ftgSbql4C0/v6N88P/InuLR/qOItvH5MmpHH/1PAMO3sAqRdcFWB4enV2LtrJS6e3cpy6S5+IFd8&#10;Txh58fxLPH38JR4TcB48/Rb3n/6AB0++w4PHXH/0FR48+gbPXvyIz7/+RekP9/LlD6ire4xbBbXI&#10;y61GQX41iovrUFBQiYz0W7h4/iouXbiCzPQsXLtyFTu2bsOWTVtx/twFFBfSvtbdwaMHT/Hs0Qs8&#10;f/QS9+sf8BtuRFZqLk4ePIXUi9dQQAa4dOoMju7aj2Lawc/JRV+8eIHqkiJsiozAqk8nw3/6dGxb&#10;6YbDa1bjsMcq7F+1HHtXuGLf6qUEPQE/D2zxcsNuAmL6ob3IP3YYh4OCsH7ZcmxdxXvhvRYHvH1x&#10;eO067PPwxt5Vnti9wh1bFi9F1KwFWD1xFpLXhZMJapT+hF9/8yMev/hKiVEoLbciaQpWAI/A/PnX&#10;ULyFAoYChAogfvYKdx9+iYqah4rHUADx4WMBb4FA1ahkZXQypfRLFA/iN81NyS9ffo5vuVXgT5qS&#10;BQoPHTqCRhrn73iEDIuWf98SL2/lFiN8XQSWTpiBuc4fYK6OBQLMnRFJKIyTaOVGEnTSWon1E2tC&#10;GJOYPwQa3046CDO3xQ4Z5dpvEFZYOWA2jfxcAoOrqT28HHohpEc/hDj2gJ/MRqFlhBhdiTdHEQSS&#10;CAWSlgKG/M3PzAp7ps/AJX9/JM2Zh8UErKV9BmDDAhq/uGSkBYcjqEdfrCbQSABjmT1FwDBOzxJh&#10;mubw7GAEbwtnHF28Ejkpm7HTwwsrR46Fz9SZOMBjS/cfwQXfIPh26UUo00aAtgnCKRmtKs3bMtPI&#10;GjNL7Fq4ABV84Pknj2J7aCgiVqzA2fWbUHX+Iop370HiuIlw6UgI1TR4DYaJlrxfVs7wtXJE7PCx&#10;uBmfhPuEuILjJ5SOpqLik+dQevA4NsyYh4UyQuq9ToQVQ2Vu5FguJeC09IHztXHG9kU0RmfOo/5G&#10;OjJPs5ZDsC9Nu4myS1dxNCAUqzv3VnlO5fkQiiRsSyRhyIvA6kq4ChvJGuOWjajOukkQSGOhdAkV&#10;2dmouZmBS7yXPr0HYKmGIXwJ64FttRAhg4II6UGEvIVa+lg3iDXfPXtxj2BWd+sWCq9fR01+Ieqy&#10;8rCb93CWpT1cJbA4909Qwg5ZENbN4KFlgAW8Fk9WEM7GJeJhcSnu3C4n4BXiTlU1P9TriFrmhhkE&#10;y6WE2Ajes2g+Q/H8CiC6Eyxnaepi1YCBOJGSghoeJwNvKopLaAyKce3gAawhGE7VM4IboU/6ukoF&#10;QTUns0AhKx46zWCor9qWZEgZmyNQoLuDJtZ07YELUdF4RvB/dv8u7t9pwBFWHoaMGIl327RH2zYd&#10;ocM86BMkTXiseAz1dfXRqUNHdGjXXulzaGNlDSfHN83HChQSApX+hYTDv7U5WQamdO9MKeDYBR/0&#10;6IH+vXtjyIABGNCnJ3o48zw2hpj56ce4cIb38+4xPLizG2VFoYRCN9y8shhZN5YrHsPH9xLxoD4a&#10;RRkraXjEKzhP8RYqc6y28BCqpd4mgXPLMheiochNkczIIGCYfn4MLh4ZpMydfP0MDc6JQTizvzeu&#10;nBSv4TQ0VfCYsrlorFzEiosrGmtXsID2RkVpKM4c88ak0Z1hYdgWTlZGcLY2U0YnWxp3wPzZHyM3&#10;cwe+/eIyPpOm5Mcb8fBOJB78GwxfS/3bv0rqPL2t1vb9PXr7eiRNNQTKutpbKOstr7+l1H0K39Z/&#10;FxiKt1DAMPOSCgyzxGvYDIY3z37MStRAAlU/gtVHyLj4CWFwGCtoBEPum3NFwHAsl+MIgkzj4iiW&#10;7UMIYx8j49wnOL6jKzZGGGJbrBmObu2Kq0cHI//qRJRIjMMrk5F9dgKuHR6KgyldsTnMArvjHCHT&#10;4MmI5Iv7hijewn82GF4TMGz2GF4664E9BMMTx5Jw7241ueI7vPrpF7z8/Fs8Ihjee/gV7j/7gfoJ&#10;95//iLsEmMaHX6NJtj/hPs+/x4vPpQ/dKzTd+5yg8xC5+Q3IzqtFbkEdcm9VIz2rFBcvpeP4yYs4&#10;feYSTtCO7ti5D8nrN+Pk6Qvcpxg1tXfw8OFLPHr0ORrqHqK8tAElhTU4c/IqUhK24vjxsyguKSNY&#10;ZuPIgWPIysjF06cv8OWXX6GmsgIbYqLhMmkSPCdPQcz8eVi/cC42LZqLDQvnYPOSedi+bCE2uMxH&#10;kut8JCxfgO0BPriyaytu7tmJQ4HB2LnGG3sIhTs9vbDFbRW2r3TH1mUrsdnVDRsXLUXMtNnwHjMZ&#10;bhPJIsnb8BkB9qcfCYaEaLIhfiCnSWiZ54S/R0++weNnMuEIIBOfPOE2NRw+5v0SMJQ+hbWNzxRv&#10;YXn1A9y9/xWP+w6fffGzqo+h4jFUgaEsZSYUBQxlYMlXxEdRTk4e9uzZh/T0TLx88ZnKU0g4lDiG&#10;L198jpvX0hHi6Q9PZnpZl/5Y0NEEocaOiDGwQYIBwYdGX7wyqgjjVki2kNh9NLQEw0Aa8jAzW/gZ&#10;W2CVtjF8jG0RaNUFQRadEWTZBb6mdvDREW+QhKmxxHpjG1WgYYJACo26BCmO4d9BWoYIJpRF9eyN&#10;yP4DsdzGQQlXMlfXHO4OPZEyehK2j/8UPmZ28CbQxNDopxBIUgytkMJ8xuhawV/TDKu1TODv3Bvx&#10;I8ZjTd+PMMfWCdMtecyAodjvwprAnEWIIawGMZ8xBCGZfUUZtUo4kWZuX+Zh7yx+DKEhSJg3D7O7&#10;d1NGSq0dPgpn1gUhNyoOuydOhR+hRkZFy/1QmteNbBDOawuwcEBE34E4unwVzgWGIH72PKwYMBge&#10;Hw/HYe91KFq/FQfmLMYaHiMeVAnzIh4tmapNPH8J1o6IJ/yec/dG4+ETuJKQjGBCsu+0WTgVk4Di&#10;A0dwIyIOsQOGwZfXHKXLY/RNsZ75kAjuElDTn2kcWrAIFfv34taBfdjmtxYxbstxICwct4+dRHbi&#10;eiR8PAJrdGQicX2EEybjlVlozPks7eBpZo2tPF/lkWNoTE3DiYRExK1yx9Udu3DvRiauRCXAxdoJ&#10;LnwOfnzmMsp8PQExhvfQowPhi/cxdsRYVB88inqC7PW9B3Fm6w4UXrqCUoLhifAoeHTtDTfmNUpG&#10;vPMZJvLdSDC3hzuBe1Z7LSTPmIPSk6dQR5gtuHINuRcuoSYzE3kEuIip0zHbwFCZazNaplviuyme&#10;QQlXE08oTtDmM+X1yDzYAobiTRR49Oe7ulzPGP58HqmbNuFhVTmBpAE11RVITEqCU9eu+M8/voN2&#10;bTvBgPsaEXDNjUxhSDAUOOzYvgPay1R4+gaKt1C8g6+hUDyFAoXN3kE1EL6GwO6/BkK1FDBUBqoQ&#10;DLt3xYe9euAjguFQguEH3brAydoYPTubwMNtKopvHcCT+0cINetRmL2WULgEGalLkJu+gr95K30M&#10;n9yJp3HzUMCwIG2+AoYiNQSq9Ws4nI3CtDlKx/a7t1ejLGsBci5PpqEbi0tHByl9DWWaPGlWPraz&#10;O07s7YHCjIm4QyC8W7UQ9+uWEtSWo6HGDfXVa3C7OBinjnhiwkgnWBu3V8DQ3sKIkKgJK5OO/x97&#10;/wFV1bal+6Pvtap7qk6dnfc2YgIUc84555xzzjnngIgkRQVzzjkLiIoCgogooiA555yz+XtfH4ul&#10;S8QdTp26//t/7dLa12Yec84x52L8Zu+j94G5M/vD+8kpBYa56ReQk3aEUGv9fy2GujBUsu1/l7TX&#10;VFpl7ftXJPeiG3yivTdZlqn2PNr9tPvoqiwoFP3vBEPvh6MJheJGHkEoHIbHTkMU1Hnek5Q1gwiG&#10;/fHodj+42fcmVPWA883O/M10hcedXoRAgqHTAGogNZgfXYRDliGu48d3BhDYehLcehDguuHkLv5P&#10;XPczjm43hMPpDnhsPwgB7pOUnt0dBU/7EXA8051A2BhHrerijE1TXD3UDvYnu/5vsxi6EAxdBAzv&#10;LsF9xzU4e3oZrl7ehdDQF8gvzAPxArkkktTMQsQTckJj8xCRWITo5DeEwjeISixGRFweIuPzEEWg&#10;SUl/i6w8EBLfwj80A8/8EvD0ZRxeBiTDLygF/sHJ8HwajEvX7uLYyUs4fuoiTpy+iN0HjuHKTUc8&#10;fOyNl6/CER6VjIhIHuMXAe9nQXjuHYIrl+7A0nwPzpy7gqCwSERExML5vht8nr9CekYusrLz8MrP&#10;H7vMLTB72EisHjsRFlMmY9vEMbBWGg3baRNwYM407Jk9BbvmUAtmYf/qpThhaoyz5oTCDZtwfO1G&#10;nFizAQeXrMBewqDlpBnYPnUWbGbOxfbJM7F2wDDM6NQLc4dPwNUT51HA8xaTCLPzilU6GhmZJDP7&#10;NSKi0hASnoTI2Axk5xMcCXUZhL3PYKixHAogRsdnq/6FovDIDMSyPlMJ4RKdnJP/HrmFhMRicSeL&#10;K/mDBgzFMihwKJbDBw9clMUwICBI9TeUvoWijx8/kq6jccT2AIznLMHS3kMxj1C3rLIM6dIAuw0a&#10;qnyDYs2RJM4qMzgb3x1sbCVp8DaChaQKMSPU7TBqAGs27NaSqbxWEwJTU2wzbIzN1WrDrGptbKcE&#10;MiUJslh0ZNQTiUqWfoL7ajUibDbGzjoNFBxuMDDCGsM6WEd4Wl+rMaeNsJYQuJ5lbeSxJpUkV53A&#10;XC2WZ4R91WS4s/q8tobY2aA1trfogBWG9TGb0DKP17yAx65u0FIN1m3duhO2N2ihRk4R4JX8drv1&#10;CBBVakGGabOqxzI6dIRFpy5Y1KARphkaYU7dhgShRrDs2gvHBg7HoU49YcUyLVkH4lYXq6f0wZS8&#10;ilslqKVhc6xp1AyLGjbBbNbLtBq1MMuoHsx69MbZidNwdMBwmNdthq2sPxtCoYwXLImZrViXMozP&#10;7hbtcHP6XFyfvxg7ho3C3OatMLV+E2zo2Q/Huf7GvMU43HMgtuk3ws5KAtlGBENx99fFNoO6sCAY&#10;nuRLfnfVGpwkIK7kvcxt1gqm/Yfg5rqNcNmwGacGDVcDfW+rYsDnwvsnaIsFdlPFGljLqT0h2v/g&#10;cVxYsQbr+g3Eiu59sZfnvm++Hc4bzbC7xwCsqChR4XVwgM9vD6e7q9fFmh8rYlm56rg4fir8bPZx&#10;/20wGT4a8wljB/ijeXrqHLx2H8DOHv2xvLyMftKAz7AudlY2VH09l/xQHqsJcXf5Q4sgxHqePgtb&#10;foGtHDka17ZvR9jNmzg2azaW1KmPDayrbWLBlmfAOhYoFMuhLd+R3ZSMyrKb97hbgpT4Pq3Xq45F&#10;nD88ey4C795FJqEwPTke3t5PsHjpElTWq4r//I9/oNwvFVSaGv0qkty6qspfKC5lrStZ+hc2JBiq&#10;/oQlVkJdtdIBQ104lHllRSyRsiS2EkuiqCXa8yOkc7u26N6xIzq2aUlAbI36tSqjZ5eGOHPCDIkx&#10;jshIvoSoYFuC4Vo8cV2AxwRDH88VCPY1UX0M48K2wefREjzT6WMoASi67uTPlsKpSgKOnnfGItBz&#10;LuIDViLCZyFePJRk16NVdOSDG2xwrvZQya5vX+yMi8ea4N71Lgh9OQUJYTwmfD4BbinCgxfC/+Ui&#10;+PmYEAzXYPiAJsqV3KZJbbRsVBt19Cvwfipi0bwheOl9DkV5TshKPc/r3svjrRQYfhmVrElXo4lK&#10;3qgik7WKj5LI5M/wpwW/0lCohcGyIVAjbZqa8KBlFOG2DDD8lsoCQFHpcZJFusD0r1RZMCUqa99v&#10;SRcGdSXjG5eGurL2E5Uu8/f0VyBZ6zr+fSDUSLOPuJk1cKgFQ23Ca11p4VALiAKEIgHClx7jFRRq&#10;+hZSEkn8cJya18Kh5PuU5O/uBEJ3sfrZ9yFQacDQ5VZXBYfON+Wjqiu39VQWRemH+OSe9CeUfoni&#10;gu6Pxw694eHQE4/su+P4jurYufFnnNtbDw+v94K/pK95MAbPnUbBy3EEXK8OwIW9LXFsWz2c292M&#10;UNgeN491LklV05dQOJD7DFFg6HZjpALCzxqjUtUIGLrZCQxqxkp+5DCZ089QqAuGCg4ldY1yIc/A&#10;w9szqdlwujUHTg7zce/2Cpw7swwXz1vy/6gL8gqy8Ob9B5BzVDRtEmEmJDoXwVG5CI8jHBIMYxIJ&#10;iAnFBMMCRMflI47QKHCYngOERhfAxz8Vz/1S8MI/Df4hWQiPzkdQaBruPfDGhcsOuHjFDkcJV3v2&#10;n8DVm/fg4u5NcHwFb58QPCUQenq+gu9LCdZMxOWLjti8aTuuXLtN6IpHanIOwoJjEB2ZhKREwlR0&#10;Im5cvoGVcxdg5sChmNtrAJb06otNQ9i+jhuNXZPGYc+0STg4ezr2zZkOW053zp0Bs1nTsHLsKCwY&#10;NAgbxk2C1ewFMJ06G+tGT8BcttOzuvbBwj6DsIha2n8YpnXojjHtumDjohXwe/ISeVkFKrdgHqHt&#10;9buPKuJYxj729AqEi9sLZQnMyv2oXMmZOmCYlv1OgWJGznvEJ+cjIiZDKSo6m8cXqCCUlLRiZGRp&#10;xkj+pLwSMNSkoslHTEyciki2t7+N5KRUBYRiMZS+h7Ld6e59WK3XWAvnteqG+YSrdXoyFmBjgkJ9&#10;BQu2bIAFDGV8WpmKtVCGGRNr2w426DLusVgUtbLhcbtr1MeOGjLKRE2VEHunWG8Ih3ulTx+PkWOl&#10;jN01CIuEtH2ULaHQ2lACOmrBnOexIBjKMDbbRTKUDaFLRjsRC6MMeyYwowVDgQtbg/rYadQEJoSU&#10;xZIomQC5pW4TWDRqDdO6zWGsXw/GPM6cULlToJDXZMNr2UMwlOuSZQuCxZaadbCW0wUV9TC/cjUs&#10;l2UZD7EmYYT7CJhaiYVN6kAAleC8V1yqvN7thEMBs80NmmJ9/aZYzeNWsE6Ws7z1BF/pk2lKeN5U&#10;0QBmFasTkmtgb1V92BJCtvFcMlKHbf1m2Nu2M7Y0aYmVPGYpoXJ5nYZYTPhb37AlzJq1VRnczSsQ&#10;fqqKtY3XT+CRQce3U9tUxveW2NaqPTY0ao75rKf5fA7rCMQ7e/bFwX6DYN2ohXKdC2DvIzRJDkDp&#10;m7eVz1Lu8UDP/tjbbyjWNW+L6Vw/uZIBFrEuzTv2xJF+w2DdtB02E752EUQP8t736BmpZ2DB+jRn&#10;PZ/uMwTX+aW0rVtvLKzfGDON6mN9x+6wHTEOh6mtjVti1a9VYF2F9UfZ8hqtqU38yDBv0Aznxk/G&#10;ef5YLYeOxCzuO7ZWXazv1Qen5s7B3mHDsaqmDEFkoLoUqLGSBQgljyEhW4Eh70Es0wK9krx7CwFv&#10;RaWqWMV6ubDJGNHeT5EeH8N/FPFwun8Ho8aMxg8//Iz/+q/vUbmCHgyr1oABn4sAoox4IlHIFcqV&#10;U8EnNQ0M0aRR409WwtL6a2Ao+Qtln+Zo11pcya3QpV07dGrXCp3aNEXjutUwZngH2N+wRVrSHaQn&#10;nEaonwW83ZbiifNcPCEYPn+8AkG+m5EaXwKGHovZkM3+QzDUhUN3+zF4xn2DvQg23gvw0o2weHcU&#10;G7TBcLrWm1AoYNgddy53xfkjjXDznFgNRyI+dA7BcIFyJb9iw/zsyUx4P1mPG5dWEQwbEwx/VGDY&#10;oiHB0KASGhgJGA6F7/PzKvgkO00Dhon/IjDUtRAKEGothGUBoVb/Fwy/DXu61r4/2le3vD/S/xQY&#10;lmUxLAsKRX8FDJ+VgKFMvR6MxGOn4ap/oCR/d3MQS6GoL4GqD1xv9SCAdYerQOHNrnhISHS37wGP&#10;273g6dgHT+72hZcEq9zpi8e3e+ORXTd4EApdrnbEEavK2GtaDjePt8ATh4EIdJ8IP5dx8HUeD+87&#10;o+BwqpuyFgoYnt/TXIGhJvBExkeWoJNBCgo1YKixFJYGQ9cbY3hdn62GmlyGZVsMvwWGDwiGD+zn&#10;w8l+OS6dW44LZ83g9eQucvMy8JZwocDw9UekZL1FeGwBQmPyFRhGJbxGZFwhouOLqSLEJhQigbCY&#10;lvFBWQ0j44rhG5gOn1cp8PFLg19ABkLCCJUEy+cvouD0wAu37z4k6DkQEm8SCp/i6fMAgqEfnnj5&#10;w4t69iwQL33C4fsiApcuOGDHtoNwdHRFeHi8Gt0t0DcMCdGpyEzLh6ebFyyNLTBr5DjM7j8ci3oP&#10;wiq2j1uGs40bPx62kydj77QpaqAHmxlTYD19KqxmTYfpjOlYM3ECFo0YiakEwdHtu2JC196Y3mcA&#10;l/tjdt8hmNl7IEa37YRhLdqjf8MWGNq+C6y3WPLciXj/QTNMXVY+AS7vLbJz3yGRoPfUO4Rg+BKB&#10;IUnKKigAmJb5Fonidk8vVtbCbNaTBKZExWUrN3JYVBrBMBfxrMvk1DcEQwn2eYPMHO5bGgzfvHmL&#10;goLiT25kT08v1bdQwPDtG8mZw4KjYnBw30FsnLsIy/oMw6w6LbGocl1sriIu3ibYY1CPqqPA0Ebc&#10;dIQpWwE/tU5gorZKHKysf2yEVV891RizoeZ6SRci/d4kfYiN9C3kuj3VCGV6htgh4nrZd091AqOA&#10;Wg0DwqIBwU8TjCBuWhnHUGRjWFe5HAV+NOdgeZQGDGU4Nl4Xy5H+atJXTeDNjLBgSZC0ql4PVjJw&#10;N8FtpypPrEwEVO5nQxDaw+sSl7S4MwV+zQkYxhUkR6Gegg8Tw9rYSniSsRdNCXNby1fFdj0Dgozm&#10;3mx5TwJFew0awKYWz0Pws6zXGOaUWZ1GMOd5t/J8Jry3TXrVYczjt1asofLt2erpY381XkM1Qhrn&#10;VSofgp0lwWerjNHYoDF2NGkFq3rNVGDJBt7vRrk+Xvc2wul+XrdYYQWCNEO+SRBKA1iIhZXlrShX&#10;DWu5r3ENQjGBfQ3rxJjXsrlSdVgQwvbwHDJqyK4q+rDm/tYsZyvvx5jAt5qAtawiyyDsLaMWl6+h&#10;rIRyHeZSr7x3eT8OGvI9Ue7bWtghwE+AtWnYHGaEYok6lnyXa2oRqus2xSZCrykBVa7BhNcmlsJd&#10;fFZ7uM82gpjUvWXtRrDkPa/k8TMqV8ccljGtQhXMYN2trN8IJk2bYx3rcotYWPkMVYCJWF0FCvnu&#10;SP9CTXcFfszwHZG+hct//IXvdlVYDuA/zhPHkRUXhYy0RCQkxuDk6WNo3a4N/v3f/wM/EQ71WRe1&#10;WGZNPhcNGEo0ckngSeXKqFunjkpiLW7jsqTrSv5DMGyp6VvYrlUJGLZuiU6tW6NL+9Zo26wBWjc1&#10;wMolbJienEdW+h0kRx/Cq6fr4flgPjUbXq7z8dxjOYJebkaKgKFEJT9eQnD8tsWwLDh87DieDdcY&#10;+LhMRYTPYgLiXOVOfmg3GPeuaMBQrIb3rnbHxWPNcPF4Yzx07I3Y4FlIilqCsIDZBMKJcHeZCM9H&#10;q3Hz8iqMGNgUNat8j9aNjVQewzoGlQmGlbB4/lBC5AW8LniA7HRxjxMMoy2p/z4YaqUFwj+CQtH/&#10;28HwXyFdwNOVLqD93n6i0mX+nv4nwbAsKNR1Ievqr4ChJKJ+5jIaT+4TDO9pwNDNYYDqfytg+NCu&#10;L6GwN9UT7re6E8K6EsI6w03A0K47HgkcOvQgDAog9uZUlrsT2DrBnXI82xyHLCrgxI4ahMSueEkA&#10;DfaYBH/XCXjF35WXw3DCYAvlQj5h3UD1M5TxkSXwRMZGvn+xv7IWul0fptE3wNDl+mg4X+f0xjiV&#10;6FqT7HoiNemTXG9NVm7kMsHQYTa3z+W2+YTD5bh2YQXOnTbBQ5fryMxOIRRqwDCvWMDwHaIS3xAK&#10;C5UiYgsRGp2HiJgCgo1YDAv4P/g10jM+KuCJS36HwLAsvAxIw3PfVLwkHIaGE3oIjy/9YgmE93D6&#10;3BVcvHwDtxzuEghfEAz94ObhjaeEQ1+/UPj7RyLQPwovnocQDO2wx+Yo7G45wd39Ge7edsE9uwcI&#10;D4xGTloBHjq5YfGMBRjTvT9m9R6iOGhVr8FY328gtg4bAavR47Bj/ATsmDgRO6ZNheXUqTAmEC4Y&#10;MgRju3bFgFbtMKxjN6ycOhv7TCyw39QSh82tcfPoGRwy3445I8eiV/O26Fi3MYYQHA/vPYTsrHwQ&#10;w5CeW4io+FSERSYhKjYd0bGZePI0CA9cfeAfxLYppUDBYVJaMeKkT2ZKoVqWSOWcgg+qj6FEJQeF&#10;igs9m2BYTCh8o9zJAoZZORKl/KFEJcEnko4mOjoG589fxPHjJxEUFKKshBo38gcVlfz0qTesrbZj&#10;8+xFWNl9MObUbIKV1erDskZD7K3ZGHv1xT0pIEggZMMtALebILKL0CGRynsIXAJE4ka0IUyovHGU&#10;WPPEAiRTFe1asixgqEag0ON6QoeCKrHsKGAUC2RVbqtO0KzBY2oqy6TkKpSE2LupPYRHgR+RFgwF&#10;APaVgKWAgLhTldtbzs91MgbxjsosW65PoLYW76kWr1nSmxBCbAkWAqt7eV/i2pb7lXx3AsICaWLB&#10;syRsWHO9rRYoeV6JqpZ0OzvlPIQhDVzWYb3Vw06CmfR920Eo3EXIk1FjpP/fTn0BZUIvgVAAV8b4&#10;3c9yDrJ80T6u2yeuUZ5nOyFnZ20eU7s+dvDcAqwiGR/YktpGWJW6kfs+xGexn3C8j/PiUt5nxPPx&#10;vJLSZyvv34rbxdpqzms0Zx1IRLm4kHeJhc2Qz8aA5yIE7ZS64LPdSdDbXIkQW646tlSqqXJZysDl&#10;plWMFHCLVVGgUCKRpQ73sbyDBMl9hFJ51vK8tvNeTSpVg6l0OajVELvqNuO9NGM5zWBdpzGseO1S&#10;d/uk/gh4tvo1sdeoLu/VCFa8NxPWxRoeu4bPZhOvey3fk9U81+Y69WBJONxKMLSqUgO7CJO7Ob+7&#10;Bp8l78OmuqTP4X3w+Qm0WrN+N5arhHn/+A5LDWrh1Hw29q4uKMrNQFZ2KgKCfGFssgEGhgb4X//r&#10;byj3c3kYsh5q8zhDAmLVSlWhRxiUwJOK5SvCUF9fWQslebVAYCvCXWn9FTBs06I52spQeG1aomPb&#10;VujUjlDYti06c9q8YS1069gAe21WITL8DrLTHBAXZstGayUbJ4KfyxyC4Tx4P1qGwBfGSInbXQKG&#10;S78JhpKyRlQaEGV4LYFDr3sTFBhKf8MXrpPhzsbo3tU+cLzUDXcud1dWw+tn2uLckQawu9hGRSWn&#10;xBCoAmfjqcc4OBMmH7uthP21tRg1pLkCw5a8Dy0YNqpTGUsWDEeA72W8KXBBbvrFfykY6s7/GWuh&#10;6P8fwFAX0ErD1p9RWceLBMx0t+vCXGmVLvP39D8Fhlog1EJhaQD8lv4MGD5zGYenzqPh6TQCHneH&#10;wePOYIJhfwKhFgr7wOVmb0osht0UFLpc76Qk8wKK7nbdFCA+spdpV7jZdSGwdYTLtXa4eaIBjlvr&#10;4dqRRvByHIAAt3EaMHw4ES/vj4PT+Z7KUijRyOd2N1dQKNZCcSPfv/jZWvhHYOh8bRTBcEwpOJxA&#10;TfwswqEz4bAsMHS3n41Ht+bz2hfA2W4ZbvEj8OyJTXB0OI2U1Fi8/fBeBVPkFgoYfkBc6ntEEg4j&#10;El4jIr4YoTF5CInKRSgVFpODaLF0pYuLFEjKeI+QyFy8Ck7HC/9U+L5KVWCYmPIeXs9CsMVsFyYR&#10;wqbNmoPla9bCaocNdtjuhe2+Q3BwdCIYBsE/IAyvCIhPvfxw/tw1mJvthLnlTlha7cLG9abYs+sg&#10;Xj4L4P/TfDx++AQr5y/D8M69MKVrX6wePBobB4/CxgFDsWXwCFiMGAtzwt3m4SOwuFdvzOnZE1O7&#10;98DkPn0xY9hwLJ82C7vNtvN/pD0e3XHGg1uOfH+eIT0qAR73XLFy3mK0b9ISzWo3xKhBI3DzhgOK&#10;ijXD3CVmEJDj0xGXmINkQl9qchH8/OPwyDMQAcFJKo+hgKBYC2MSclUkskCigKEEpUTFEaAJhr4B&#10;cQgJzUAswTs17R3SM98R0N+pQBSJbtZKgWFiYjLs7BxgYmKKEydOITY2XrmQJYWNTJOTU3D27Hms&#10;XrEaG1nRy9r3wZwajbBRvwnBpjn2SWJrNva2JWAoMCaWKeknKIEWn8FQJJ3/NWCoYEncepwX7WKD&#10;ryCODbxAodqPgLGTU+VK5joJEthD0LCpVpXbq7Ohr86pPkHIADvY2EsZElm6l431Xpa9h9ChXMmU&#10;LhiKBIz28pp36QmwGOEQgU+sagK1AqLWAkAsy4aQsIcSa5OCNEKEuIUF+GSUjP3qfnluAofsa1uT&#10;4Mmp9AncQXCVMhS48hxiDVUBD3IvhENN6ph6sOG1SB0q8FWuTQNKgiTEwsm6qKxPIKyJA9X0cYD3&#10;e4D1vF/1meN2I9Z5LdafAA/3OcjrEXiWPH3bWB/bJS8ftY/XdZjPYp9yhxvhgIAhwVSBKK9jB0FP&#10;RpdR0mfZMqyh7EP4lP54u2oY8Dp57Sxrj5ybdShgbcG6suI9WVfk/Uv98Rw7eA/yzFTXAm6XwA6B&#10;MnGDHxAwlDK5TcqSZ6beBT4ruRaph10sx6aKgLsEMhFkeX1yXwLHewmoB+s1JNCyDEK1JFG3JKDa&#10;1m1OiCdgGzaCBcu2qkWw5XOwlneAz0BBIetutz4/Jqgd6t0xxF7C8+6akobIEBsqVMLc737E2oaN&#10;cc/CApnBgXhdnIv07GQ4uzphwtTx+K18efz9739H+V8rQp/PpRahUL9ydQWGVSvroVKFCqiqV1Xl&#10;LmzVkkDXujVaCuApECytPw+GrZo15b6N0bFdS3Tt1A7dO3VQqWo6c7lx3RoY2LsFrl3eifSUR0hL&#10;uoboIMlTuIwN1VxO5xEM5+KZ+1IEvNikwDA+Yjt8nyyDjzvXlwGGkqqmNBiKBAw9bstQWSMR8HiO&#10;ik72c5+Gx3dGwYlg6HBB+hd2U4Bof7Ejzh6uTzisr0Y/SYxcjIigOXjyaCzuOY6Au8sy2F1dg5GD&#10;NAmuvwTDKli2aASCXl3Bu2LXfzkYape16wQORWUBoVb/bwdDXTjTVVn7fktlHS/S3a6FuW/BoW55&#10;f6T/OTD8sk/hn4FC0Z8Bw6cyXOQDAcORhICheOQ4BA/t+8OVYOh68zMYOt+QQJIuBLBOuH+lfYk6&#10;EBA7Esw6we1WFwIiofBWZx7XUYGh0yX+zo/UxYV9NXHvQjv43B+CQPfxCHo0Ea9cJ+Dp7RG4tK8l&#10;Dpkb4fj2+rh2uB2BsJtyLcsQeJLXUAuF7jeGK/2exdDlxmcoFHfyF1BIudz8fTD0IBi6EwxdCIa3&#10;r67GmWPr+X/qAOLiw/H67RuVKiU7773qOxiX8RFRqe8QmfIWUclvEE4QDCYQBkdlERJzEJWUTyAk&#10;GOYBKTkfEBabj4DwLPiFpBMQsxAckYeEtLdwf+yPGXOXoIn8L+3QHr0G9sfoiRMxfMxYTJo+HfsP&#10;H4HnMx/CUhC8vF7Aze0JLly8hq2mVliyYi0WLVuNBQuWYtfO/XjpE4j0tFwE+AXj8O4DmD50NCYT&#10;DNcMGQur8TOwbdwUWIyaALMR47B+4BAs7tELU9t1xJy+/bBq0iTYGm/G7fOX4OXiBp/Hz/HY5TEe&#10;3H6Al14vkZGYgdyMfH4oP8OS+UvRpH5TNJP0cDPnwdc3UAXnCBhmFL5FVuF75VIuKpYMMeSyVMJz&#10;dBbv97VyG0t/QnEhS95CgUOBxCxCnkQsy7x/cDyev4wkDCcjKjqPYPiBUPjxCyDUSoHhkydPscPG&#10;FvMWLCIYnkZiQjLevdUktC4sfo2Xvn4wN92KBVOmw3j0ZCxr0gELqtTH1totYUvtq9VUNeZiQVNu&#10;YzbKGosdwUf1OxSIYCNeYjGUqF6xuIllUbmSBXwEmrgsUusILgoMORXJvEhZ7BToEZwEACmZSn4/&#10;zbBmhCMC2e6qMhVQkimBg5Iy5XiRDWFFIFSsbgJo0m9Q+h+Ki1OuZ48ALmVLaLAlWIhlUKZyzWLl&#10;EugRK9oeAQtqd1XN9ewnjNjItRF2JEhkF+dlHF5JEaPuj8AkVkOxfmruubaCaSWpM4FCZVWUcjXu&#10;b6USi9lenmcfyxWLocCt3IOcbyeB0ZZ1sJfn3VuNQMnz7ZXUNISonYY8nyGhitcmlkKVnoXn2UvY&#10;kmAM5ZLmVIJ7dgtgUfv51SJdAXYTaAXKVCQ0z2PLsvbUIowS1gRCxZInll5JJ6Sem9yDAJ+8AwJ/&#10;vC9JUC5WPluC5S6CoY3Ui6oPiuCmgJZTcVXvlqhgnlNZlfU05QtUS3l7Od2ryuV7pu6Nz82oAUFQ&#10;rKZyD7x+PkuVyJz7ClDayHXy3nfr8xnxOcjHhE0NSbdDMKxRg8v6qs52U9s5v75SZcz85RcYd+kC&#10;zxPHURjPr9rX8nWVhHPnz6Fb9+748cef8dMPPymrYA296irwpIZeNVQjGFbTq6L6GRqwrCYNG6Fd&#10;m7Zo27qN6mNYNhiKPoOhdvg7BYYCjSVgKCltWjRpxPVN0LVDW/Tq0gm9u3ZF327d0K5VUzRpVB0z&#10;p/aDm+thZKQ6ITX+DCICTNlgLVYWQZ9HhL+Hc+HNZf/n65EYtRPx4Vbw81rO9bMJhVPgeW+iAkNt&#10;ZLJ2BBRJdC3zGovhVHg5TeA//JG4xwbmucskhPksgL+npLsZgwc3+hEMu8L+Qmc4XKQudcS5ww1x&#10;1NYQrrd7ITaI0BAwG55uo3DHfihc7y9SfQxHDBQw/C+0bGCIFo1qoa6BHsGwEpYvHoHggCt4W+SM&#10;7IxzBMM9SIqxpP4CGKrI5LUE4XWIiyAghq9RkmjleFmmYgmGsYTCmLCViApZhmjCn4yBHBWyVDOV&#10;8ZCDlxIClyKKkrGRtVCoBcM/gsOyoFBUNhgKAP0VfQ1UZUkXznRV1r7fUlnHi3S3/R4UikqXqfSq&#10;bEWpxNYsT46V/QiAupIh8kKlbyOlBcI/gkKRLhiWZS0UAPwMgTLPdZy+8pwMP89J8Hs8CS8fSTTy&#10;eH5cEQwfjiEYjsEzGb6O0oDhiBIwHIyHDgRDe4KhXV8NFN7spcDQ+VpnPLjaAU6X2+HepbYEvzZc&#10;bg/XGwKCnfDoZmdOOa+WO+LuxZa4cqQOrh9ryHXd4OsyHEEeExHyeDJ8nfkbvNQLRyyNcNSqDs7a&#10;NoHd8U64SyAUKLx3vrcCQ9drQ3isWAoFCofjIcHwIYHwswQMx/AaZMxkmR9HOJU+htLX8Esw/D2L&#10;oZvDLDxymMt7JxjaL8Wd66tx+uhKXL6wE9FR/nj77g2KJPVK7jskZ79HQhYQm/4B0WnvKMJh0muE&#10;xuYiODpbA4aJ+UjOeo/sIgHDj4jmdrEo+odlIjA0G5ExBQSmd7j/4BkmTZ2LDp27YtToMZg2czqm&#10;TJ+KwcOGYciw4bDcZg1Pr+cIDAyHx2NvuLp64dYtJxw6eBq2uw/BesdebDI2w5lTVxAcGIW4mBQk&#10;xacR6jxguc4Y80eOx/xBI7F2+HiYkok2DR2DlX2HYkHPvpjauRu2zJ6LKwcO4sm9u4gLDUVxXi4/&#10;bt8hP7cIMVGJCA+NQUZ6Hgrz3yI/7w28n/lhxfJ1aN6sLduMLtiwfgtiYpPwkXxW9O4jCt5oAFFy&#10;F2rcve9Vcuo8AqKAn0BhGkFZuZKTC5RkTOQM1pEm8fV7hESk4qlPOF68lCF3M5CSynrM0YCgpK2R&#10;vIYiGSpPgeGZCxexZsNGzJw7DydPnUNkRCzSU2WIvAwSaQzs7e2wdtkyrJw8DebDJmBlnZZYXrU+&#10;tjdoh11GzVQfw93SKAscKmmA4/OyBr4ECEViNRSJZW4PgUysZGJBsyFYaAFQq12EJAVSBAUBO+2x&#10;YgH8tgTKPktA6CsRODSWyq/PqVn/pcRdrXVNizSjZYgENsRFqZl+a1mz79flliW5B9Xv7U9K22dO&#10;V2IpLUsKbEtJufQ5FbAX97YAnXKTy7oyyi5LNgQrsfyJZF67LFNNX1CNdLdpt2vnxXoosi2Zqnm+&#10;R2KVVABNaQKaypgv2f7pvkrKVuXz+nbVkD6ZNShCIbVTvzqs9flcuG5Pter8IKiG7ZyuJdjNrF4Z&#10;OyaPR5jrfbzPypC+FkiMT8L27btQr24jfPfdz6hQriKqEgarV60B/arVUaNKVVSvXEVJwLCmoaHq&#10;W9ihXTu0adVGRSWXBYVaICwtgUMFhYRDgcJmjRujUb063NYYfbt2xsAePTCAX6b9OG3ZrAHata0N&#10;K8u5CA66gLSUa0iJO8RGcz1eeMzH04ez8MyNIgC+fLwYAc9WIT7UAkkEw4BnK/DkwXQ8vjuRmqAk&#10;lkNxGYuVUKDw1eO5ChA1fQxldBSCoeNI3L3aF4/vjUTI8zkI9p6FF+5sOG4PhuOV7rC70EnJ4VIn&#10;XDrWDAetqxMW27Exnopw/1l4/HAEHG8NgvOdubh6fgVGDW6BmtXEYmiAVo0FDCuggdFvWLFkGEIC&#10;r+BNgRMyU08RDG2RFGuO5FhNuhotGCZEaaBQ4DAxWuBQC4RUxHokhBMSRYTDzyIsCiSGraZWIjZ0&#10;BbUcMcFLvlIUITAqcNFX0gKhrsqCQlFZUPhN+Qkcfq3wV5LwubS+Bq9vqUwg+x2VVca3pIVBXcn6&#10;ssoNe0WoK0Ph/jxnKcUEzkc0wTDKn+fw434l4KdrHSwL/HQlEPi1ynYlawFRoFAsghpNJAgSCAW+&#10;PAQIJyr5uBEKKQk2UZHIMq5xSf9CrwejPrmS3e8MhJvjAMIS4dChH5zt+uDBrd54cLMH7l/rVAKG&#10;7Ql9rXHvQmvcv9Qazlfbwu1ae7hfF7UjzLWlOqh9rh5tAIezLfH0Xn+84kdWMEE1zGsanvD3d+lA&#10;U+wzrYbTOxsSTlrC4aQGDJ0uyPB3BNOrA+FyfRBcrw8lEAoUjiD8jSqBwC8lFkOZivXwkf0EJXe7&#10;z/0L/6iPoavIcbZKWeN8ewnu3lqFM0eX4OJZc/6v8sLb928V+KTlEWwIJMm5QCLhMI5wGEs4jEuV&#10;lDWFiIgv+JSyJjnzHXLECpbxAQlpH1SASlA4wTE8lzBVhMTEIty2f4jp0+ahT58BmDZlGiZPnoQh&#10;Qwfxw74buvPjfsMGY3h6eiPAPwwe7j5wf/icH9XP8dCFkOjshSuX7bDVdDsuX7RHZFiiUnJcGpKi&#10;k/gR8AyXjp7B+nmLMa1nP8zs0gvzevTHkv7DsHT4GCwcPRbXT55EWlwcoS8H799JL8oPKCp6jeKi&#10;j3hd/BHFMgRdwQfk5b1HLqHY+1kA1qwxQdu23dG373Ds338MaRk5qktfVnYBUtOykUEaluTTiYQ+&#10;ST+TxWMl96CAnLjWE8XimlKE+NRiTZLw9DcKosmfSM3+gLCYbDzzjcITrwjCYRzrKp/lvmf5mjIK&#10;CYcqyTWnCgxPnT6LNes3YPb8BTh0+DgeunrA+f5DONy+p6DRbKtYC6dhzeTpMOk3HKsIhusMm2BX&#10;43bYqcBQXMliaarLRr3OVxJIVEEpCjQIM5xX/fy0YCMwJKAm8FcCiZ8kFjwR5wUgxbIn+hIEf08C&#10;ggYUIUBXYlUUS1/p/cu6BsqW16BAtkSyLGP+ivaICJsy1V3+tF1nvrTEXfzf12dI/KJOS0kDnRo4&#10;15XAsEwl3dD+mvVVzse9AvOlyvw9yXNVFuCSZ6ydVyDKa1Sj11Aa2Cx7X7FgiqS/n0hZNPX57vBd&#10;+XStnLf9dN1fLn+hkrJVBDLPqxHfAyWBRP1PFkNbgt3OynowrVwZK6tVwYKGdXFs5VKkBfipATyL&#10;CwvUiCqrV60nCBriH//1IypVkLQ0BiVgWO0LMJSUNUY1aykwFIuhgOG3XMllQaFIC4YChTIqSpOG&#10;DdGwjhE6tmmOoX16Y3Cv3ujTpSs6t22NJo1qoVfPZjh6ZC0S4m4iK+MawWg3Ap+vUtZCL5cZhMOZ&#10;nM4kKC5GoPdqJIZZIinCQoGhrPfUAUOtO1kshGWB4ROnsQTCUbh3rR/u3xjIhnKKgkO/x1O5fhjX&#10;98Ktc51w/Uw72J3riKsnWuHwDkNcPNKU/1THEAxmwcN1OBxuDsA9+5m4eHoJRg1qAaPqP6B1E0PK&#10;qAQMy2H54qEI8r+ItwX3kZV2isBr88+DYRlQGC8u5U9QuAIxIcu+AYZfAqFW/xcMP+t/Cgy1UBj5&#10;as6nIe7+FWCoC4W6ruQywdDjazCUD6F/PRi2VWB493wrOBEAXS4TBq+0U9MHVwQY28LxfEvcONFE&#10;HfPSZRgCHo1BoMcE+PM6HM92whErA6omLuxpiuuHuf/pbnA63+sTFD68Nggu14YSDId9AkO3W2Mo&#10;sQp+qf8uGD68LQmuZxMK58HZcQl/76tx/uQynD6+GU+97iEvPweF7wg2BR+RXgikEGKScoCETCA+&#10;kxCU8R4J6RpAFOiJSSpUACSu5Pi0t0hIfY+o+GKEROYhMroAsRLNHJmFq5fvYPy4aWjTuj26dOqM&#10;ho3qo2692mjYsB7a8WN9w/pN8Hz8DD7P/QmDXnjk5gMf7xCEBidS8bjj6KLA8OJFO0RGJCMiLAFx&#10;0cnITM7G66xCZMam4OaZC9gwfQ6mdemNub0GwXjSTKyfMgub5i7CI8d7KC4oxLu3b/HmtQBhEbKz&#10;CpCZWYwC3itXKShMIw2npRXD3f0FFixci06d+mH+/NVwc3uGIjW4CME3Kh4BgWGIjOH5s97wPtPh&#10;4xepRjNJy3yjRi9Jy2VdsV60UCiKT32tJCCdREXE5cI3KAGPPELg8TgEr/wTVYRyQlKRSpYtlkNt&#10;omsFhu6PHsNm917MW7QUm2UA6X2HsW3bLmw2McPipcsxedxEzBkzASZT5mBDt/5YW7cFTOq2xM4G&#10;bWBt2IjwJ3kMNX0M/2kwFHAhlGktg1og0/S502hvFSPso5SFsQR0/oykr59NNf0S1VCylcADZcnT&#10;woIGFKVvnu45tRI4lX6TWsmytr/jf0eqL2QZKssq923x+kqrjHoQ6cKtVsrFzuk+guEBg/rYL/0Q&#10;lfu/jHL/CQkYalXWdq20YKgrSW7+FfT9jmzFlaxUAo0sVwW5KPEaWF/S7UDc1+Lml2duW8UA2ypV&#10;wYaKFbGwqh6WtG6BC+abkR4Zivfvi5GVmw3Xh+4YO2Yifv2lAr77x0+EvyowNJCRTr4Gw+rVqqnR&#10;TiS4RPoXthbIE3H5z4KhqGWzZmghYyo3boKGLK9B7Vro0bk9xg0dgmF9+6F3p05o1bQhGtU3wPix&#10;PWFvvwNpKQ5IS7qAiCAr+D1ZqqDvict0BYZPnGfg2cP5bPhWKTCMD92KV15L8VT2uTdZuZK1YKh1&#10;J5cFho/vjlFw+ODmQNy+1IuN3ygEeM1QYCgNodP1Prh5tiMuH2/Ff57tcf1UaxzdVQvHbGqz8ehL&#10;MJ0CjwfDYHetPxyuT8GZo3MwcmAz1NH/Ca2b1lRgWMegPOrX+hXLFg3Gq5fn8EaB4WlC4c5/DgyV&#10;vgRDjaVwVQkQLkdM6DJEhyxBdNDir1QWFIr+p8CwbAD8lsoGtbJUJqT9jsoq41v6nwJDAUItFGrB&#10;UFf/HTDUQqGu+7hsMBRN+gIK/2VgeLUsMGypps6XWpeAYRs8uNwad7j+9rkWcDjbAo9v9yQQjkHQ&#10;43Hwdx+Hx/YDcdqmLnZtLI/j1rVx7VBr2B3vjLtneY4LfZQL2e26RCIP+QSFbjcJhTdHEQL/d4Dh&#10;Yty/vQZXzq3AsYNrce/uBSQmx6Hw7UdkFkk/Og0Yaq2Gidmcl6lYBmU0lLTXiE3WDJmXmv2RsFhM&#10;8HmDqIRChEblITquUEXbhoWm4cyp6xg0YAQM9I1QpXIlVKpUDpWrVIBRbQOCYVsYG5vA+9kL+PkG&#10;wdXFEw+cHuPxoxcICohFaEgsHB2dsXWrNS5ftkd4VBJCguMInImIjUpEdkoW3uYW82MlGFf2H8Pq&#10;cVOxZOg4bJgyF8vHT4PFqvV4fP8hisUExz+J1Xj95j2KSMACem8JXqLCwg+Q8aCzCG0uLt6YPn0x&#10;uncfAkvLvYiLy8CbNx+Qk1uE8AheU1g0ktNyCG0f1TCBXs9D8NDDV6WqSWcZKVlSPxoYFEuhKC6l&#10;mPVVqOpMgDEqIQ/BkenwfBLO9swfT7zCEBiUgqiYbGWFlGEH8wo/fgZDyV9oZ3cbJlstsHGzGUzN&#10;rLBm7SYsWboSU6ZOx9iho7By8mxYTp2PdW17YlO91jCv3xqWho1hUaU2dtYQ12PZ1kJRWWAofRA1&#10;UCjSQIsEZ2jSy5SoBFhUihXOCxTurUyIrELAKDnmz0gXTKSfnEbS/1BrSdJYk8S6qIG9z0D4+2D4&#10;Nej9npRrW6yEMi8WQy5LlK4EyWgly2rItq/g7/ekqVdd2SpL2dfSBUKtygRD6QJQRrn/jHTrv6zt&#10;WpUNhl+C3+9JLIeaNEWiOpQs1+Y7Je9WiVhfWmnrXyy8kjB8dYUKmEuo29CvN+6dOIyclHj+SAr4&#10;TykFx0+cQbu2nfDd33/ELz+Vh17lqt8Ew9pGRmo85HZtxY1cAoQttaOW/AUwbNpMQaH0VaxXuzYa&#10;1DHCoL49MWPCOIwdMhSD+/REhzbN0ap5HaxdMxkvvM8iM/UW4iIPIfDFZrzwWKRgUCyG4koWSBQw&#10;DHq+BskR2xAXYqrgUfUxdNKAobafobiTvw2GYxUYut0eTjDsDedbA9lYiiVliorEdL41AHbnuxAM&#10;W+PG6Xa4eqI1TtjWwSFrQ9w624HnGwV3p2G4cakvrl8ch+MHpmPEgMaoU2IxbNWkFmrrl0Mdw5+w&#10;eP4gvHx+Cu+KHiAn/QwSY3ZowDDuL4Ah9SUUasFQBwqlX6FAYfC3IbAslQWGEWVA4V8Fwwh/GRP4&#10;a/2fDIZlqawylcqAQlFZYFgaBEvrnwfDLwNOBAS/BYYvCYZa97EuEP5rwLALwbAjwVDcxJ/BUPTg&#10;osBhGwWIMn+HUOh4rqWCyOcPBiLUa4KyGHrdGYzrR1th75bK2L25Is7taYxbxzrB8XR3OJ3nb5S/&#10;NbEUetySYBONC1mg0P2WaDQhsCSZ9f8IGM6FC8HQlWD48O5a3Ly8BkcOrMS1qwcRERmE4ncEoOIP&#10;CgwFCpMIhAKGMk2hUrkujRL4EdgRq6GCHsKOWBIl+bVEJ0fFEoIIhyHByTh6+AK6d+2D8uUr4pdf&#10;foaeXnlUqaoFw9YEw03wef4SEeExeOzxDHccXXHX0Q3PvALg5xcKxzsPYGFlg6s3HBEZm4rQiETE&#10;x6cjnXAmCac/vCboZefDx9kd1qs2Yc3kOdg0eynWzV6MA1a2/P/2ENnpuQTADyqzy9t371Fc9BaZ&#10;6cWIjsokfCYTNNORQnBLpe47eWH2rOUYM3YGTp26huzs1ygqfoe09BykpGYjJ68IxYRCCUbJyXsP&#10;v8BY3Hf1xpNnIbzvHCRlvFVgKEAo8zIVGJS6Eve7RnkIj83Gi5fxcHF9RTh8hec+0QgOTUFkdAYS&#10;kvIheRLFaqjAMIpE6uHhhTPnL+PQ0VPYs+8wzMy3Y8MmUyxevBxzJs+A2cKV2DZpPlY374ItDdrC&#10;gnC4RYaWK2+IbdXqYFfNekpqjGRKomw/yZDbCBo79SXQ4XNAilh2bKqLpI+YEXbo19KIUCNRqtKQ&#10;fwpkkQac0CYJidX4tmzUv5YuBGkBUwJFjLCzmmZqQ8iTwAYbretaJOf5A0m/RK2FUyTLCvT+gsq6&#10;5rL6AYqkb5wK2CjpJ6cJ3tDMl95WliSYoyyVBWRSXzKVCG2VwqZmXTUvwTZllf1HKn3dYpmTfoai&#10;0tt072mPIetWAkVK+heqeQM+K7nGEqn+g6WWv9ymAUSxFqp5Wcf700KhxmLI87LuxWp9gO+hWCXN&#10;9PSxrIIe5hHAbGZNQ5C7M96/KeTXLL/YEmL5e9iGWvz4+ft/fI8K5SqjciU96PPjoiwwlCHwJOCk&#10;U8eOBMPWKpH1PwuG0rewCcurW8sIbVs2w6xpE7Fy0XxMGTMKQ/r0QruWjdC9SzPs270GcdG3CYbX&#10;EBW8C4HP18Pn0QIFhmIt9Hafg6eus7huEcJ8NyA9ZqdyJQd6r2CjN18FnwgQ6sJh2WA45RMYPnEa&#10;B6frA3D3aj82hBPg/2Q6G82JbAhH4M6VXrh+ugOun2yLK0db4tTu+ji0rSYuHW0Nd8fBcL83FDcu&#10;9saVs6NxZPckjOzfCLWrfYeWjQwoyQv5C4xq/IAFc/rB59kJDRhmaMAwMcbsnwTDtTpaU+I+Fkvh&#10;Ug0UUlHBAnwL/rRk/N7SKm0106osAPyWyoJC0f/JYKhNcK2rsspUKgMKRWWBoYCfVv9KMNR1H2uh&#10;UAJNfg8MdS2FAoL/bTC80VMDhlc6EfYksETAsA0cz7bA7TPNcI8g6ERAdDrfgvPNS4CxNVyudoKf&#10;61CEP5Wk1vy9ne2Ig2bVsGvDbzi+vRahsC1un+qGe2d74f75vnC51B/u14fgsd1ITRSyshRynlD4&#10;yE6CSzQAWFr/XTB0uz2bmgtnBwHDRfzdr4XD1bU4dmgFLl6wQUioL14TnHKK3iMt/6OCQQlAEQkc&#10;ChhKHzkBQ7EYhkRlKHfoi4C4T2AYEZev+hiGR+UhMioHgdx2+OAZdO3Si/+nq8BAvzqM6uijplF1&#10;1G9ohI6d2mKLqQl8fX0RGhoBdzdP2N26ixvXHeHm+hRBQRFwdvPATtv9uMb1MYkZiE/JQnom24PC&#10;tygqeoePJLTX+a8R4RuE4zv2wXjhauxYb45dm61wYu9RuDt7wN8vBE+f+qqciI6OLrhwwR7btx3C&#10;ksXGmD17NTas24aDB87B8fYjHDl8ETNnLMPSpRtx795j5WouJBhK38KCwjf48FHGR+Y53wH5RR/V&#10;CCbunq/w1CcMsYQ+DQi+VlCYnPVOLQsoisUwIi6HQJhDgM5V7mT/gBQ4u/jhntNzeD4JVWlvgkOT&#10;EB3Le8wqVkPjKTC8cuk6KfU89h44it37juLQ4dM4efIiDh45iVMnz+HiibM4tnUHTEfNwOqmXbGh&#10;dgtsMWqBrTUbw6RqXRhXqImthEMZxcKqZgOqISwN6ilZ1ayPbVwnw9/trN0YtnWaYkfNRthh2BA7&#10;DLhevz6216iH7QaSlkRSt9TlfC2Vm8+W8xKVquCQktx3+8WSxUZea/mTqGO1jTAj/eOkn5yMwHKw&#10;VmMuNyII1iYANOIxDQlz9ZRkSLw91erCRnIWVtTXjGgilkEVDUww4zk/RQMLCCoroljzamM/YVbW&#10;2ZYExUgqll3VamKnGi5OM9ycLqBq4UtZSUskljDN9UoU7Zfb1TYCiErnwvIUmHL7Xt77EdafpJgR&#10;K6ucW0VWE6D3166HA3Xqw8agJqwJKjYClzVZXhmSsnXd+Np5OY/Ur5R/sFZ9HKA+B4BooFLBnMBl&#10;yXpdScqXfSKe4wCfoxKfnyTEVtbQEuBVz4vPVvaXqeojyfWyLMfsN5RnyTJ47GGj+jhcuwEOGvH+&#10;JKKa+4iFVJUhx5WUI8dojmXdC+jzWUpwkVgoZWxorQVWjrOpUl1J+p0eMmT5tRryHTOCKZ/vwsrV&#10;MZcQdtlsK9LCgvnjf4PCN6/xxOc5Zsyci8oVqyprYVVCZJXKVVGJIFmVZVXXqwK9ihVRtXJl1DLg&#10;FymhUMBQ40YWIBRXMmFPu1ziVpbchtKXUKWo4TaZaiORpW+hikRu3ASN6tWHkYEhenbthPWrV2Dj&#10;mpWYMna0CkJp26w+BvRug+uXrZEYb4+k2FMI8dsK/2er4e02V/Ux9HafrRHng56vRmywKTJjdyE1&#10;ehtCXqxR6589mKZgUFzJAoZai6FEIwscimRZDYl3bzy3j1cuZZdbQ+BwoTccL/dRcCh9DZ8/nIB7&#10;1/ri9qXuuHqsNS4cbI6z+xrjkJURTtg2xr2rvfH4/ig4Xh+II3t7Yt2SDhjWty5aN9JD6yY10ah2&#10;VdSq/gsMq/0XJo/vgCcehxQY5mdfQEq8po9hShzhMNZUBw43fwJDbVSyAGEcgVCikQUGPwea6LqP&#10;lxIGNdHF4YS6cIl+LQPq/ooEDsuCyLIAUCKQQ/wIVaWkC4LStzDUV/IECth93e8w1Lfs1C1lqUxI&#10;05EW8sq6L63KOk6kHRJPpD2XtjztPp+uxY9QpwU/AqEsh/gS8DgtLV0w/LMqDYRiHSytIO8vA020&#10;YKiVdgxkpW9YDHXXadcLGIrlXAuGkuDa496QL8BQ5GLfFxKh/OBaVw0YXuqAuxfaE/zaEQxbwv5U&#10;M9ifaAzH001xh5DocLIxbh5viIfXO+PJ7V4I8hiF4Mdj4XqtG07u4P9Qk8o4tbM2rh9pyf27KPfx&#10;gws8x+UBcLs6GI8IhB63CKqEQAHCz9LkK3xwdaSaCgxqgbAsK6JmFJQ/D4bujvM5nQ8Xh4UExOVw&#10;stuAM8dX4/yZbXj6zIWgU4DXBB9lMZT+hVooJAymcln6GWYUAFmUWLx8/GPx/FUMEjJfI7dYAi8+&#10;IjQ6B68CkxBAyRB3+/cdR+dO3VGxQmVUr1YFRrWrY+Cgnhg/YQRWrlqKixfPISQkGGFh4Xjs8RTO&#10;D9zg+dgb/q9CEZ+Qgpd+/rh8/Rac3T2RmVeEbAJhZt4bwmci/P0JfF4+ePbkuUo/c+PsVaxfvBab&#10;l2/Eji3WOHXoDFydPXHyxCWMHj1VBZS0btEZdWq3RK2aLaGn15DXVQc1DZuzLeiFEcOnYuzYWZgy&#10;ZQEsLPYgMDAab95AwaAMhfeWQPiOIPqerCaRyJnZ7xUYPvUJVeln4pMKkZSp6V+otaYKIEpeSAFE&#10;sRaGxWSpuhM4DA3LxmPPUDjd9+E0BL6v4hAQFK/gMJ5kXlBUMvLJ6FHjMWzYaAwcPBLDR03E5Klz&#10;MX/+MmzctFVZDneYbcdWEvGCHkMxt2FbLKvTEqt5k2sMm2BV9XpYRkhZVb0OVhME1xEKlQh96wlm&#10;Gwkzm4yaKBlTm2WeQLnJsBE2GTTERu63Ub8BNtUgYLLx3lTNAJuq6sOEjbrkottOkLGRfHq1NX0Z&#10;lfWRAGrNxl5GPNnBfXbKPjJMHs+706A+rAl+NvpNYGvYFDv1CaSSb5HTHQTEnTW4Tw2WU4P789ol&#10;jY7AhKSRkQhoZWGsUgvWlQyVBCwlBYok2pa0OTbVaiuLoyTdtqpsAIvK+jCrICOcVIMll2X4PBkR&#10;RCykIpm3UMPiSZ82ghHhSwXqcJtK7kwoteZ5ratKuh2xeGkCLiT4QkZXsRXIUeBYFwcI0wdqNSA4&#10;CQATcMWFz30lmbWkZzGvVB1byuvBkuAiybYlYXNpbeN1b+N1WsrYxZUMsF3PkKqpptasA7Gsqghf&#10;lrvLkGUbsD4oKV/qXInlyLpP27lNugpo+/TpSqDeRsCTUwlokamsV5Y+HqegX1zG3KYCTgRc+YzV&#10;/bM8uT+B5ANGDbCfsCrwvIt1pdtvUFuOlH+Q78pBvgf7SsrQWpu1rmyNpZYQL6DIbVLnW1gXq1kn&#10;8wiRSzp0xs09tkiLisDbN8VIy8zE5Ws30LNnP/zycwX+oKuiBuugml4N1c9QFwyrVdZDbcOaX0Jh&#10;CQSqZNacl6l21BNtChsFh61KwJBQKJZCsRgKGIq1sJq4pw1rYcqE8di9czvMTTYqd/LAHl3QsVVD&#10;TJvQF27OR5GVdpdgdAQBzzcoF7G327yvwPCV13JE+hsjJXK7shgKGD6XPIYlYOhxR4BP089QLIRa&#10;MBSLoRYMPe6MVVZD99ujCHkDceN0N9if78lGcAwCn85mAympKwapUVBunGyHS4da4Nzepjhsxedo&#10;YYTTe5vh1oXuuMGGa691J8yfVg/d2lRAk9q/oXVjQzRvYKD6GBpW+06B4aOH+1Ccdxd5WecUGCqL&#10;4Tf6GGq08RMUaqQbaKKBQl1LoVgJIwhuAoVhEvlaBgx9S5FlSYIlBA51JLD4V8FQC4Ua+Ps/HwxL&#10;Q6Ho98BQ10JYGgZ1VRb4/ZH+HBiW7Ur+q2CoC4Vaq6GAoYx6ogXDR3cHfxMMXa53hwvh8P7lzrh3&#10;kXBIMLx9phXsTjaF3fHGsBcREO2ON4LDqSZwv9EF3nf7IcRjNPxchhIYW+GQWVUcNK2Ki3u5z4l2&#10;cDrXTYGhs4xwcnkgwXAIwXAEHt0cWQKGY3Qk+QpHfQWFkqbmvwuGMiSem8M8PKRc7Bfgvp1EJq/B&#10;uZOrcPa0OTweOyI7LwuvSUFZRR+RnA3EZ3xUEuthctZH1b8whYCYka9xJwsASb+5jIIPyCdApWV/&#10;QEBYGrxfRMPvVTyePw/Fdqs9aN6sDX766SdUKPcLOnRqAesdpnjg7IDnPp4IjwhGVlY60tLSkJyc&#10;isSEVCQlims3C5GRsXjk4YnDx07iwOETuHjNDifPXYHtvqNYsmIdxk+cjjFjJmHB/CU4eewMnG4/&#10;wP6dB7BywQqsmL8SJwmGTnfdcOTIWfTpOxxVKtfiNdRAuV8NULlSfVSqWB/lfqmFn36oju+/10O1&#10;Kg3Qp88IbNxoiatX7yCRVCxg+FbS05SA4RtKLIY5+R+QnFaEkIgU1c9QwDAusUAFmIiFUBOVrLEc&#10;puVI0nBxvxepiG6xHAoYRkblwedFLOs+mNMYhISlIiwilWCYiMiYVGRkv9aAYZMmLVG/QTMY1W2E&#10;OvWacbkNWrXsiFatOqNj5x7o3bUP+rbugu6EuAF6tTGaGl+lDiYQlsaVq46Rv+hhTPkqGFOxOsZW&#10;rIHxbGgnVDTARELPJO4zkdAxkQA1gdtk/7G/VlEa97NID2Opib9UwrRfK2LS979hOhvguQScub9W&#10;xuLy1bGacLSlViONhZIQuYVAaUpA2kKZ1KwHY4LWRkLU2sq1sVavDjZVbwRTw1Ywr90WZrVbc98W&#10;MDVqATPKvDZl1AwWtZrAkuBqSdiSYd3MCAzbZUzhGvXUqB3GlWpic+WaMBNLKNfJvAkf8BY9Xgu3&#10;b+F9mRAaNxMkN3LbesLfJgLlVgKJCdeZEPC2EOY2s+yNvH8Twp8l4cWa17xTkjJzakWQseC+loSf&#10;bQQia7FeEaQFhGW4PBuxeBJyZNlWLK6s/z21m2BPHc4bNsA2Qpwljzfj8VsIOGvLV8WKnypiTbkq&#10;2MRzGvOcpbWJ17qRQLiB2sjno5Y5XV9BX0nWyzpj3os6Rs9AaSOf38bKNbC+YjWs+U2PZRDeq7E+&#10;eH+bCZRbeD4z1okZIdOCz0tkRfCyZp1uI8BuF5gntMvUnGXLvtp9rFhX2yjZvpPPeVetxmrenGWZ&#10;8xokgbUt62VPXQI+odiKUGnF+93GY7fz3nfwHZARZHbx2J18nlJPO6Q+eZy11DnBcYcALEF2V02N&#10;JMfhdkOp+9r8GDHCMsLj7NoNsHbwUNw7dQoZCfEEwzeIjUvA7j0HULt2ff6Qf0N1vicGBENtRPIX&#10;YKinp1y+n6Gw9RcgqGCQ4KfGTZb+g1Sr5s0VBOomtRYwFMm8BJ2U//kXtGeZ2y3Mcfn8GVht3YxJ&#10;I4ejd8c26NKmEdavYgPnew15mXcJPHvg/3QlfD0XlQmGEpUc7LMWsUFbVR/DkBerVUobXTAUidVQ&#10;G4AiUKgLhmIxfHyXDYT9SNy9ImDYFTfPdGcjN4wN5VQ2otPYILKBuTkAjmygrhxqqcZsPWpVD3tN&#10;a2EPdWZ/K9w4RzDc3gnTx+ijRZ3/RD39H9CuGeuvaW3UM6wIg2r/IBh2UmBYlHsH+VnnkZ60R1kM&#10;k2JNdaBwM0FwEyWWQpl+thbGhkveQm2giSb6WGsp1LiPxVq4gGAooEaAeaUBlT8rbWCEriSCtrQi&#10;AzRQp5urUKuywLA0FIa8FPASsNIAoq5CXs7+BGV/pE9gVkqlQU4LgdplXWn3LS3d8mW5rGO028U6&#10;qAuGWqthWSoL/P5IfxYMy4LDvwKGWmmBUJPDUGMt1A6HJ67kR3cHKSgsCwwf3uwJ1+s98OBKFzhd&#10;6gRJWq0Bwxa4dbQRrh+qT9XDzaP1lWv5mWNvhHqMQrjnWHjc6IEzOwyxd1MFnNxWE3ZHW+HB+a5w&#10;vtATLpd5jksD8fDKELhfGwb36wTDG6OUvkxmLTD4NRSK+/i/DYYOs/DQbi63z8EDTp1uLcTdmytx&#10;+dwanDq+GU5OVwg6iShS/Qw1/QolVY1IWQ4zZDSUt4hNkb5z75SFsPiDRvmEJololmhcH/94PPYK&#10;wUvfaDx5EoBNG8xQt05DfP/dd/j5x+/QvUdbXLpyAglJ4UhLj0dSciwys1MJhxlIT09HUFAYHtx3&#10;w9Urt2BtvROrVq3GxEmT0W/AULTr1BMNmrZGnQYtUZltRbny1VC1Wk106NAVxpu2ws3VEw8fPMKe&#10;nfuwYeUmHCMYerh7q8CV4UMn4Jcf9fDD38vht59qEArroZZhS15bG+jrN8Jvv+njP/7jN5Wi5uzZ&#10;awgNjSMUvldpasRiKIBYWPRWubCl758MXZeYUoDQyFQ8942Ab0CsshimEI61fQtFMp+e+4GS+nmD&#10;aMKj1pUskdtBwWnw9YtHcEgaomNzEBufg9DwZISEJ7D8XA0YziP5zpi9ABOnzsGECdMxYdwMjB83&#10;E8OGjcfgYaN5c6MwYdBIzOw/AosGjsGKIWOwdshYrBs8GqsHDMPyPoOwuGdfLKQW9OzH+QFY2msQ&#10;VvQbilUDh2ElK3dF30FY1nsglvbsj0Vde2vUpRcWde6Fhaz4hazkWc1aYVr9ppjLh7CwRVtMN2qI&#10;iYSHCQTNOQSkFQ3aYFndVlhevxWWNeaUWtqwORbWbYa5hImZ+g0xt2ZTLK7XFovqtsNsg+aYWrUR&#10;FvAhLKrfFssatseKhu2wvEFbltUKK+u1wHICxzKeZ3W9ptjYuCVWs5x1dZpiPctcTdBYwhdhHs8/&#10;l4A6h5pboQbmE54WEKaWEAKX1aqPxQSQeVUMMYcANa+qIVUTc7k8j1CzgBAj21cQTNYQPtZxuqFm&#10;XawnpMj8aoKGrF+rr9m2ntvWEVZkSLc1BK91hBrRem7bSAAyrdcYWwjwa/hiLqtUHcv09LGQ51rI&#10;5ZmE88k/lsOUnypg+q+VytTMctUw/bcq3KcSVVFJlmeWq8rteoRzPczg/Gze5wwC5oxyslxZHTtN&#10;9IvsXxmzCYgLqhpgEa99idxjZQMsYb0sI8yt4DNbSWhdRSBcz+e2hjC4mvOrCH+ybTEBdEklQ7Xv&#10;ckKlWJyX8HjZby2hbh2hdyWBV/ZbXKkGVhLE1vPeN9YWa3R9lmOEFawbma5mXa3nuo18hhsJh+v4&#10;vNbz2I2EcmPCoTGf0TrWzfrqhlxHCKbW19DH2mrVsaGGITaw3lcREOfwHFPqN8KmCRP51X4RCTFR&#10;yMvLh39AMNau3YRq1Qzw66+17uKoAAD/9ElEQVQVVJSbWAwNWI7AYTWCoVgKBQwFEBvUqfPJUviF&#10;dVDcw1owJAxq4VDAUDfBtXIfN2n6KU1NzRoG/IfyE4YOGIjzp0/B0e4GTDetw6BeXdChOb80O7fA&#10;vl0CQI7ISLqB8IBtBMNlbMzmlwmG0sdQ0tVEvtqMSP9NhMRV3HcBvJ2nKxh85DhOSeBQQFF3eDwB&#10;Q1nWwOEEZTF0ujZYWQvtzsnYyP2V1fCF+xTlVna/PQz3L/fBtcNtFRQetaqPw1aNccC8Dk7va4mb&#10;5/vg2N5eWDyjIVo3+LsCww4t66J9i3oqXU1tg5+wcG5/FXzytvA+CnIuIDNlH5LjLJAUowFDDRQa&#10;KzCMixAg/GwtFChUKg2FJYEm4kLWWAs1LuRQgRMdWPkzKgsMtdGzugqjQssAw7KgUFQWFAa/EKgq&#10;CwzLhsBvSQtnutKCmxbk/hkw1Jb1e8do9wl+SXAj9EkdRhCaZfotOCwNfX9GfwYMy0pVI/orYPi5&#10;X6EGCLUuZK21UEHhnaGqj+E3wfAWdaOnAsN7Fzvh7vm2CgwdTrdUYHh5X21c2mukAFHS1gS4DkX8&#10;i6nwdxmKG4cbYd/mcjhkqocr+xrjzqn2cLnYneqlXMgChW5Xef5PYDhS6QswJAS66kChAOG3oFD0&#10;18BwNsFwPveZA2eC4f1bCwiGK3Dz0jocP7IO128cQ3RMKArevEUeIUgsg5KmRiyGqq9h+jvEJBcj&#10;LFYTOKFyGBZ9RN7rj8jl/jlFQFRCriY/37NQ/r+Oh4eHL1avMkbDhk1QqVJF6FUujwGDu8L+9kWk&#10;pEUiNZ0wlRBJRSMyKgyenp6wsdmNsWPHo2uXnmjWpBkaN26C9u07ctoC3/1QHv/2tx/w/U+V8cuv&#10;VQlzVVD+t6po2KAFVqxcB1e3x/B9EQgXJzdcOH0ZN6/chtfjF7jr+BCzZyxG1QqGKPePyqj8W02U&#10;+9UI1ckkdeu0Rb26rQmHDfGf//kbOnfug3PnrvGa0vDu/QcFhm/ffkR2DqEvNQsZGbnIK3wPGcc4&#10;PeutGhs5PDoD4VEZSEp9o9zG0rdQC4diPZS60kQrv1YuZo3VMJf1XYCw8CyEhmUgIjIHcQn5BOYC&#10;RESlIYhgKu5kBYZPvX1Zqb4k7pesJF94enD66AXcHnrBydkdd+86w9n+HrzsH/BrxQXe91zw0skV&#10;fpy+uOMEbwdHvnTX8fDqNbhQbtdu4vF1ezy1v8P97+KZwx3Os7JuOeDJTXtuu6WR7HflBjwu89gL&#10;rNB9h3B15x7c3n8Et/ccwrG1xlg1eBRG8wEMNSQkNmyDSY3aYGrzDpjWthNmd+qKeV17Ub0xp1Nv&#10;LOhOIO0zEot7jcCsdgMwoWl3jG3UFZNb9sL0tv0xp+NgzOs0CPPa98Wctj0xswVhtGVnLGzXAwvb&#10;dsf0hi0wrU5jrOnYHTuHj4PtqInY0nsQVrbtgiUt22NR83ZY0qI9lrXuiJXtumIjIdik/xBs7jcY&#10;a7r3xmJe07yWbbG0Qxes7NIDa3v0xTpqNa9xXYfO2Ni6DdYTGkSb2rSFCV8847btON9ObdNqHaFi&#10;FaFgXYtW2MDlDW0oTtcQFjbyuPWcX1q/AZbUa4BVLMu09wBYE+B3UNsGj8D2ISPV/M7hY76QNbV9&#10;2BhYDB4J0368bgK9ca8BSpsI7Ou69sHaLr2xvltftWzSqz82c7qZ92ncow82de+D9fzhLGslddEG&#10;8/mjES1o0goL6zfDAsL1PNbfnFoNMYtwN4NQNoOANo2gJtOZhvUJ77KuHmYR4uYaNVKayf2mVjfC&#10;VEKdaDKhbyJBcXyF6hhP+J1M2J5OIJtFaBbNJFRPI5BOJVRPJkBPIhxPqFyDx9TAVALrNEpNK+lx&#10;qofplapiZpVqmFW1OmZUqYop5Stg4s+/YEHFSphXqRJmc/0kfUPMbNcee9atxxMXZ8TERCM2IQl3&#10;7tzH4EEj8NuvFZUruWZN6RtSGzUNaqFGNX1lNVRgWKGiCkBpVL8+Qe9zH0ItFLbks9PCogCiWs91&#10;rbhNLIOqb6Gs53OXfoUCh00bNlKwWZMgu3g+/6Hetuc/nzsKDMVa2L5ZPUwa1Qe3ruxFWoIzEiLP&#10;seE3YyO3DC89pH/h12Do67lUgWG47yaE+21QwSe6YOh+mw2CwxgFh+JS1loNdcFQ+h9qwHAMnG8O&#10;w90rA+B4qR9uX+rL5cFsGMcrMPS4MxJOl3rD7kRnnLBuiCOWDajG2GdWG4d3NMCpA21wcn9fbF3b&#10;BT3blketKv+FNk1rolVJupoWjavBwnQWosJv4uObh8pimJa4W7mSE76AQmOC4EZCoADhBmq9AsKY&#10;sDUl0rqPCYbalDQKDBcqa6HGhUz4IryFCIgQUP6syoLAsgIkFOQIxJUBgWXpM/R9hkKRdllXwS9m&#10;qf59f0ZlgaJIC25akNNCoXb9X5H2eF241G7TgmHQCwKb78xPYCiS+iwNhaKywO+P9GfBsDQciv4K&#10;GGothLpAqJXWWuju+Ll/4bfA0PV6T35EdcWd8+0JhW2o1nA82wZ2x5ri4p5aOG9rqMDwiX33Emvh&#10;GNw/3waHtlbEno2/4LxNXTiebKfA8P65zgoM3a4O+gyF10YoMNRoFEGUACgiDIo0VkKBws+WQne7&#10;8V9Boegv9zF0WAA3+3l4SDnbL8A9uxVwuL4RRw6uIgztRnDoK+QXF6PgLZCWD9W/UNvPUNzIsSmv&#10;1agn/qHJCAhLUYmaoxNzkZxNCMqQgJQ0BYYvX8UiLCKNYPgSa9dsRocOndC0aWM0aVwfI0f3xV2n&#10;q4TCKOTkJyMtIx6JSTGIig6Dk5MTlixZgnpsT3/++VfC22+oZVgTAwcORk+237/+pocff6qIWnWa&#10;EhTbonbtJgoMa7Bdmzt/CZxc3ODnFwRv8tP9Oy64T0Z69PApnJ08sGr5RtTRb4Ryf6+EGpXrwcCg&#10;KQwNm6NB/bYE13aoVasJvv++AsttjUOHTyA+PgXFr9+juPitikrOyingteYiMztfgaH0MVSjkxCO&#10;07PfI15GOGH9SCJrLRgKCIr7WCQud21kskCh6mcYlaeGxIuOyVNJriWPYVJKoQJD/yBp97I0YPia&#10;D6TonWbIFRX5IuZaknhB4Qfkv/2AAm4sLniDD9THwrf8Jy3Ob0Fakm2RrC/Ce+ptYSHe5BfgHec/&#10;FnE/Cmoqx73GB97Ve+pDPpVXhHei3EK8IxWLijJykJuSgbeshOLUTIQ8fYm9ptYY2W0AWhk0RIe6&#10;zdG5QSv0adEJI7r0wcR+wzFr5EQsGD8TCyfOwbIZS7By1iosnrIUs8csUFowYSmmDJ6N6cPmYdao&#10;hZgziutHzsW8UXOxcMw8rJywAFt4zOapSzCty0AMINQs6TsYp9ebwmHnflzaugPH123BiY3mOE4d&#10;k6nxNpwzt8Xtgydx/8QFOB0/T6g9irNWNjhqYolTZjtxZdcB2O0/ipu7D+C8mRUOL12OvTNmYOek&#10;SbCeMIHTiWr5yPx5ODJvLg7NnYMDs2di/8wZ2Dt9GmynTsFezh+YMxsHKZnumTEdB2U/zttw+/5Z&#10;M3F61So47TuAZxcuIYDQHWjngODbdxH94CFiXB9RHohVekx5IoJfNSGOzvC/dRcvrtrj+eVb8Lli&#10;p/TswnV4nb+GZxdvcPkmy7ut5H/D4ZN8r97CkzMX4XzoOBxs9uGmtS1uWe+G3TZOLXjfvP+z601w&#10;fOUGHFm2BvsWLKeW4dCS1TixagNOrd7E7VtwcZMZLhmb48KmrTi9djP3X6/22z13MWxmLcDOGfOo&#10;+Zyfj7388R1avILlrcbR5Wu47xocWbqC65bBds58WE+dCfNxU2A6cjy2DBoOY8L6ekLt6m69sZJQ&#10;LtC+rlc/ruuLVd26Y3GHDpjTrBmm1KyFMQTG8bXqYFLTFlg7ZjwcTp1GbEgY0lJTERERhePHT6Np&#10;k5b4+99/5D+NcjCqVQ+1jeorMNSOfFKlIr8Gy1eEQfUaaExg1/YplKTWWsvgJzBUcPjZmlgWGLYk&#10;FDaqVw/1a9chdFZClw7tcWDPXjzz8oS7mwthaTN6de6ALm2bYNWiiXjmcQF5Ga4EoGMI9DEh7C3D&#10;cwWCJcEnbgKGMp2n8hZKAErYy40IfblOA4aeC+HtMoOwN0mBobiIZSrwpzsKihYMBSA97rCRcBil&#10;wPD+tcG4e7m/JgiFcPjIYSSBcjweO47CXTZQ9me64fTuZjhk2Qj7ttbFzo0GsDExxO6tDXDUtjd2&#10;mQ7E4G7VYVjx39GsXhWqBupU/w29OzfCmeMmSEm4g4/vXZCbeQbJcTsQG2FCGNS1FG5EHKFQA4aU&#10;shSuQSyhMDZEoHAVgXAFYbBkmLvgJQTCxSXpZeYTTjRgqIW98FezNIDHadgrwgvhRBTmN4MqiYxV&#10;0xmIINxEcFkz1cyHi5v05XSK+4sIQQpSuC3ElzDHskMISRoI1F0umVd9BikFfgKEsxDko1GIwGEp&#10;lQWAQTKqRxnrRVoY1A4jp4aS47k1UFcCdtQ/A4ZyjBYMtRHa2nWy/ZPFUOqEdRjBehc3e0SAHMv6&#10;V/X8GQpln7LATxReorK2/VkwDClj9BONO1k77J0GDsuKStaAoQYKtX0KtfrUt1CshVowlCHxlAiG&#10;9p/B0PVmb7hc68GPqC64fbY97E+2xe3TbXGH8zePNMWp7TUofYJhI/jc7U8wHA1vx744u8sAu9b9&#10;qKyFt460JBB2IRy2x70zXfCAvzv3ayUuZOrRJygsAcMSIPwSDL+Ewj8PhpM+gaGrnQYMH1JuDjMJ&#10;hQKG86j5XLcALg5LcN9hJRxvrcfRQ0tx6qQlfF89RU5hAcg9yCj8iOScj4TCD5QmwbUkso5MyIVf&#10;SCKe+kaqwBO/4ETEpBQoF2lAaCq8/WIRGJJK6MnEo0c+2LjBFH369Ee3bp3RuXNbTJ02Gg+cbyKN&#10;YFj0mozxLgeFRVnIzkmDt7cXQXIt6tWtjx9/kOFOf+T/d0OMHjUGAwcMwfc//oK//e0HVKtWm21B&#10;e4JmW1SuqI9yhMORoybCju1tSEgEfJ6/gt0NR1xh+/nY3VvBoSVZoFXjdij3gx4MqtRTASh1ardC&#10;I0Jh48btYWTUFJUrG6Bd+244d/4qMjLzlOtYRjtROQ+JUKq/oUyF0QSpuCxjJhe8BlIyipGYWkgg&#10;FBeyFgo1QSjafoXavoUylSCUiEgZIaYA8QlFSonJxcpiKMEnvq+iEB2bqQFD8dMXid+erCe+eyH3&#10;XC7k8cLyZZw+Sta/EZ83931HfeDye16cJGF8zastJt2+5X7vS9a/5c6id7yJD1wW06hItsnxRYVv&#10;kJ2Vj8yMfORkFyMv/x3yeWKhZDGhvn/3gY1zNm5ev4uxY2aifsP2qN+oA2rXb43WbXtjYL8xmDhu&#10;HmbOWokFi4yxcOkWzF68BdMWbMbkudQ8U0ydvxVT55hixmwzTJ2+BROnbsbEadw2wwRTZxhj+vQN&#10;WDjbGBuWWMLWeD9mD5+Nng3bYHq/ETi/6xBun7qCSwfO4uy+Mzhz4DzOHrmCY/svYp/tGVy/7Iyn&#10;j4Pg6e4PJ0dP2N9wxe1b7rCnbl5zwR07NzjZu+LeNUdcO3Ia53buximLbTiwwRh71qyD6dx52LVi&#10;FY6bmOL4ZoKU8WYc27QRRzduxOGNG3BowwZOuWxszH1McGLLFjUVybojmwhYFha4vn8/nt2/i5hX&#10;vkgND0N6ZBQKklLxhpD9NqMAbzMJ3Vmv8S5TRDDPJMTLOtb72/R8NX2XSZiXdVx+m57HdQV4n8X9&#10;ZMrt7zPz8VFCwnKK8TGHHwBpOShISEN+PMVpXnwqCpMyUZiYiQKuy4tJRnZkIjLD45AaEo3kgEik&#10;BkWpZVkv2/PjUpAXl4q82FTkRiVxfQIywmKQFBCOON8ARPFHFur1gvJBHL/GMsNjkRudiBzulxsZ&#10;i8ywMORERCDFPwDxPn6I8fJDiMsT+N5yxNPL1+F2+gJcjp+lzsH99CU8vXQT3lduwfXEGdw9dBSn&#10;TM1hvWQ5TGbNwd71m3Da2gbuN+wQHxTKj5N0FOXmI9A/CGtXr+PXY2388MOvqFK5OsGwrpJBDUN+&#10;MeorOKxQrgKq6FXh+loqVY1YDAX6pA9hM0KeSOBQ40b+Urr9CTWAKH0OW6BJg/qoUaUyyv/yI8aO&#10;HIY7Drfg99IHDx+6YstmY/Ts1gm9urWCzbYVBCFH5KU5Ij78IPy9N8Hv2Qp4P5qn8hZKihqBw+fu&#10;81T6Gr8nS9RoJ8E+awgVaxUkBjxdhpeEyKf3pylrobiH3W+PJhRKP0NJdj1Z9UF89kADhpq+iGMU&#10;GApEutwYhruXBsDuTE/YnerJBm4AG5AReMRtD28Ngf25Hjh7oC2O7GiOvWb1YLO5JlULNsYN+Lvr&#10;BMs1vTC0Ww3Ur/qfaFG7MpoasS4r/4jp4/rg0YNjyM1wwvtiRxTlnUVqPMEwzITSWAi1EjCMJxCq&#10;tDScxoeuJhSuREzQCkQFLUdE8HKEBy0jCC4hhCwmDC4iHAmoCLBoQCiKECP9AaP9ZyGKQBj5agYi&#10;/aYT9gTspiDUZ3KJSs9/qfCXU5XCXkxVyyHPJ7GeJykYEkuZuFHFWiagKPCjAUZCG9fLdlGYAJtA&#10;HMFFF17KFPcTEBQFcjmAgCOS+dIK5j4CTFqAEsj9lpUzjNK1KmqlBb0/ozIth58srQRDHUUqINfM&#10;C3Rr4JriNZdWOO85koAZwesRybKsD5F7LAMCJQK5LAk0autC9hNXssatPA3+T6aqkU6+7T4eq6yE&#10;upZCBYTUI6fhcL83DA/vDIHL7UGEpgF4cLMf1RcPbvShxLouIiBe7YkHl3vg7vkucDjTAXYn2io4&#10;vHmsFQ5vrYYNs/4N5kv+QfhrAd97QxD8cBTunW6NgyYVFBRe2tMAt0+0Y3slQ991xf0LPVXeQk0y&#10;62GfdW04NQIPrw6n+NsskatMS/Up/F0wvDnhy7GSbxIOb06Gm91Ubuf/ELsZcLefwd//TCV3h1lw&#10;s58L19uL4Oq4FC6OK+HksA4Xz63EyRPGcH1oh6S0dMUdGQXvkJL7BsnZMnayJrF1ogRWZLxGZGIu&#10;gqJSERCRhuCoLKRkf0RUQjF8A1Px9EUcfHzj8eJlDJycnsDczBrjxo3H0GH86BzUB0uXzoabmyOy&#10;smKRl5dIzmA7lZ+EwsJ0xESHYo+tDdq1aYeff/wN//gvgcBqGD58JEaOHI2ffvoV//Zvf+f/+Wr8&#10;v0+4I8xVq1oHv/5cFT26D8DJk+fg/yoEz739cOumI06fugDnB+64e8cZ+/YeRpfOPfHzTxWgX6Mu&#10;6tdthcYChY3aK9UybMRzVsaQwQR01yfIJQvJGMqxsWwfxRgnhjvykoyRrFLVFL9HTt47ZFPS51Cs&#10;h6ls2xNSJdl3cYmVUJJaa8BQQDA0WiKSNYAo1tbQMA0ciktZ0vuISzkgMBHePuF46h2KQEK3AsN8&#10;PhAl8dlLB8fCD8jgQlreaxL8a2QT/MRyKEQvxCpwqKyM3D+fIJfLfXPyinmhH9W2IgJhfuFbFBRp&#10;xvKTfd8KLBIMhXRlmpkr4/0lISI6CYkpOUjPKuQNFiCV01xWiOwjptNHj19h/qKNaNyyB6rXaoOK&#10;1RujTuMuGDB8FibPXot5K8ywcP1OzN9gi6krrTF+sQVGzjfFiLlbMWy2KYbO2ILRs80xciaXp5tg&#10;BKej55hjDDWOgDhtlimWLLaCuclBzJuyCh0ad8KYAaNxxPYorp29heMHL8B213Hs3Xsee/Zfwlar&#10;4zChzl51w5OX8XB08cOpi/e57ILrd57i5l1vXHN8huuOXrjl4I4L525gp8VObN+8FfvMrWBjaopd&#10;mzfDZOkyWKxZgz0Evd1s6Hdv3oTdBENbQuGuTaJNbDS5ntv3EgpFu3mcyIbbbLht/9atOL5zJ//x&#10;2CE6KBCpMTFIiY5BfkYWPvIt+lhEMC8g1Ofy2WXxGRIQC/iAi/NYv9z2kc9FjdJNfZRnWvAehbnc&#10;zh/nR74Hb/m18J5fBB/4DCH7CuBzv3dc/4ZfEx8kx0DJ8eB6tY/sqyuWA7684Pk+rSviIbJe9pfj&#10;tPtx+SOf+dvcIhQTRnOTswlpWShMJ+DmcCc5n+wvpm15sYqL8SE3F4WpGXgjPghC63ve++vkFOTE&#10;xCMtlFAaHKmUGRGHYgJzEVWYkIgw7+f8Ij+POxcuI/z5S2REx+Jddh7eixW76DXysvLgfN+F/1wm&#10;EAp/xs8/lFNgWKtmHSWDGjWVK1mlrZHAk6pV+Q+jNn/0jT65iQUImzZu8rtgqKyJlPQp1IJh6xbN&#10;0Kh+XVQu/xsMq+thxZKF8Hz0EL4vn8PB/hZWrliKbl3aY/igrjh5xARpcfcJhnaICd2DV8/W4YXn&#10;Ujwl6GmSW0tSa40b+bn7/LLB8NlyBIjVkPtL38IHkgCXUCdBJk+cxGpIQCQ0ijRgKH0RP4Oh8/Wh&#10;uHd5IOzP9satkz1w+2wfOF9lo3RrODzvjiZoDsDVE11wwrY19mytC+uN+tixwQDb19WF1eqW2LCg&#10;PQZ3rYpmNX9Eq7pV0LSmHhpUL4fFM4fj5dOLyE2/h3eFDijMOYWkGCve52bEfAWG6z6BYXzYGsSF&#10;rFJQGB24/BMYRgUtRWQJGEYGLNRAoa/0CdQokuAifQQVFCognKYkkPcZBP9YYYRIkXZZwDDYhxJA&#10;KQHDz3D4WVowDPSZpqCwNBiKResrKJT13K6FQpFAob+4RUuWdRVMENJa07Rg+C39K8FQu6yshoTh&#10;CKUvwVBXWjAMfTHtKyjUShcIRaFyfzowqKuyoFDWCxiqe1VgyLr7FIQyFa88p0A72slfBUOBQre7&#10;/B3dGcz/zwPx0GEg7hMGZbjIu1ekPy4/oK5JHkPCIZfvX+quwNDxbEfcPt2Bak9AbIO9mypi4ej/&#10;L7Yu+g4uF7sh7NE4eN3qjXM7DbHfuDzO7jBS1sI7pzoQCrvA6XwPQmEfuF7p/9fA8Pq/DgzdBQyp&#10;b4LhnZVwvrMe1y+uwaljG3D7zgVEy7jC/JeeWfQWqZxJyX2vchgmyrB4BMPU3I8qz2GajPsr85Lw&#10;mtsj44vxMiAFT57H4OnzaDzxCoGLyzNcvnQT+/cfwK5d22BltQXnzh1DcLAP0tKikJIajpycOOTm&#10;JeDN60xkZibgyuULGD50BCpXqIp///f/QLly5ZUredSoMQTA8vgbwfDnnyupCGODGvXV9Nefq6FN&#10;qy7YZrWLUPe4JFH2A1y/Zo9LF6/j0MHj2Gxsht69BhA0a8HQoL4GDBu1Q5PG7dGoQRvoV6+Pn76v&#10;iJEj+D/Wy5fQ+hZpqbkaMCRDCRhqHbT5bHdjEzKVyzeekCxD2Mm4xlmsj7gkSVOjcR8LIEpkslgN&#10;xX0scKgBxEwEEaoFDLV9DAMCk/HCNwbPnofD0yuYCoSff4wGDCUaKJsnyJTxCvPeI5WNcAoBIilT&#10;ol2KkJ4vcPgOeQQ+oXpeL/LZSIufO4crMvkg8wiBxbx6WZ/OAlMyCgh/kmeIUML9ebiyOnI3vONN&#10;5vIFSM7MQQoBIFvAkhuS0oV0c5Gcno8C8aVTrwITsGHzHjRvOwjl9Jrhu3L1Ua12R3QdPANjZm/E&#10;7DU7sMj0MBZuPYpZmw9j8vr9GL3CBsOX7MTg+dvRf7YlBs00x8DpZug31RT9pm/FwFnmGDrbAsNn&#10;mGLMTBNMn2+OdRv3Yz6BsnmjLhgycAKstx/GiRM3sWffRQWDVrbnYbn7EtZanMBmm0u4+iAQD3wS&#10;cOTqI1geuA6bk7ex5/Q97DjmgG1H7HHoojOu3n6CYyevY8WKTVi1bDWszcwpMzXdtHoVTNaugYXx&#10;RlhSVsYbsI1AuG3TelhyKussCX9WhMZtJtSWzbAgEFoQHs03rldT2Wa9dQsunD6JF8+8EB4ShIjQ&#10;MGSkpitwK8p/h5zMYqQl5yMxIQfx8dmIjUtDYlIWMgjg0lVAhcNTeXyOKal5fOH4JZaWw5eNHwU5&#10;hZwWKVCXrxd5UWU5JT0baZl5XP+a0K/5GHjPZywA+Z7P7C3fpTeFXM/yX+cLbH5WfvZb5GQUIysj&#10;H1l8zrn8EizMfStDEuM94fA138ECfjHmZhYhLSlbjU8ZERqDmMgEZIt1k+/gR75DCkY/8H3LzISv&#10;lw8b00C85nv3nlD3Oq+AMJFJiIhHZHAEgnwDEfIqEAlRcchKSUMGwfGphzv2WVvj8qnTBIUAFGYS&#10;povf4F0xL+Idv1ITknHkyDF06NgFf//7dyj/WyXCnwFqGkj/wtowLAk+ETDUqyzjJtdQw+AJCOpC&#10;4RdgWJZkW4k0cCjWw6ZoUKc2Kv72C9o0b4KDe20R9Oolnj97wq/T45g1fTK6d2qNuTNG4J79AeSk&#10;uiIj8QrC/K3x8skqPH+0CF6us78AQ0lJ8y0wDCQYBnktwXPuK25i55vDlYv4keNoFX2s8hY6Tf0E&#10;hpq+iPzCtR8BV7sReHBtCMFwABwv9MPNE91x43hXBYcPrgzEk3tjuM9QOFzog/MHO+GAZQPs2KQP&#10;6/UGsFpTG2bLm2HlzOYY2KkKWtf5FS2MKikobKRfAasXjuezu6nA8E2BHd+J44iPNEdk0EZEh2wg&#10;HK77pNgwiTyWlDQl1sJgjbVQgWHgMh5DlUBhRMAiwsqCT2AY7isWM43EFayFws+WP43VrywFe0/8&#10;SmXuRzAMIogI9JWGQ+28Fgq1YKiFQm0fuG9KB/wECLXSBUKtZF+te7W05bC0/hVgqKvPrmQBMTl3&#10;iUWwRAKDWmmhUInXXJa0UKhdDmFdBD4Ti9+fk8BhWRZD5Ur2/Dwu8n8PDIcoud0erMDwLoHw9sWu&#10;/D104bSbgkQnTu9x+e75zmqsY8czhLxznXCPy8csamDdjH/D/s2V8dxxCAJdRuLW4SbYu/EXHDat&#10;jBuHmsGJxzid7fwJCh9eHQD364NVIusvVOJK/n8EDB0EDBeUgOEKPHBci1tXJTJ5HW7cPI6I6HDl&#10;kcwuJj+wDUjN+Uj+kPGQyQWZYqiSbRpWEQlEJhEaw6Lz4fMqCZ7e0fB4EgaPx4Fq3OFH7k/hzY//&#10;wCA/hIa+QkiIL6EwFikpEUhIDCGAJaC4KJXK4Hw6PB65YuniJco79Le//Q0//vgjevfug9Gjx6Ji&#10;BT3853/+gJ9+rMh5CTjk/+byBgoMW7fqjI0btuDM6YtK+/YdUaC4dMkqTJ82BxPGT0W3rr1hoF8b&#10;VavUQu1a8tHfVqmOUQtUYnk/fV8JUybNhv+rMBSwzU5NyUFcfBpy8tiWsW0Vy6AY5LJy38E/MA7P&#10;X0QgIChRuYCzc8htlIChWAkFCrUjoMi8uNqlX6EWDAPDUxUUasFQopKlLH9yluhVQCyCQkoshumK&#10;wD8QAiVrtkS4kNoJh4kKDF8TFgkEbOTlgUgkEJmBIPlRrcsiAMi8AKO4ozMLpLNoDpXLMnjhXMnD&#10;wV2V0Ugk1sdc0oRGGlc2+QHJ2e9JuXk8ltAh5RaADz4H23efR/vuE/BL5Zb4j18bonKtzmjfbwaG&#10;TduAKSttsMD0OBZanMF8i7OYufUMJmw4ijGrDmHo0r0YtMAG/WduQ5/pFug5xQw9ppiizzQz9J9h&#10;jgFTTDB0qgnGzDDBApYzZ5EFOnYagTHjF8N823HY7LvCc1+CyfazMCUMmu25hg07LmDHqQdw8ErA&#10;VbcomB2+jdXbz8F4DwHQ8gxmrt2L+ZuPYMfxO7jxwA/Hzt7GshUmWLZkNcy3mimZmW7FhrXrsGHN&#10;apgab8LWzRthRpmbbFKyIAiamWz+SrLvFgKhaCuhUKabN6zH/n174PzACS9fvORXUShfrEw1DmNe&#10;3jukpxchkV8XsXw5YuKo+Ey+UPlIyyom6MkYjhrjWxbhLJH1Hkt4TErNR6YAHMsQsM/nL1a6FmTx&#10;pU3Pe8N35bWaL+B6MfTJF41ES2XzHcrku5PGlzI5VTq0FhA08xCXkEtJ9FMOomMy1SDg4ZHJCAlL&#10;4jRVbU9N0wzknZahOTY+MR8RkWn8EYTB1c0HHp5+8A+IYZm5KODLVsx35x2/MFIJwTeu2+PG1dsq&#10;F9Wbt2/x9v071Xk3PV3Ol8B/DmF46Rug+oHEi7UwPBxXr17F3j22eOB0j/WVxH8QBYROAuobwuG7&#10;d6oeN2w0Rv0GjfnPQPIV6qs0NTX1jQiBNZUbuXpVjcWwqp4eahoaomH9BmooPC0QNpFRSyhZp4XF&#10;0lKBJiKZp1o2barAsE5NQ1SpVB5DBvTFHfubiA4PgftDF2zfboXRw4egT4+2MN04DwEvriE/wxmJ&#10;kSfh770Fzz2W4qnrXALhLOVG1kKhz6N5eOGx8JtgGPhksQI/gT6BvfvX2aCpvoajIXkLPe9O/gSH&#10;EpQi62U/l1vDvwBDcSVfPdIZ1491gcPZnnC9NYSQOUjlO7x+sjeO72qBPVtrEwz1Yb6yJsxXNMeK&#10;Gc3Qr0MltKn7GxoblkNtvZ/QxLAS1i0hTBEMc9LuoSj3JrLSjiA61JQAvI7Av47zaz8pJlRGMpHo&#10;4zWIKwFDBYUBywiBS5TrWBT2aiFC/RYQUjQRv2EEFXHbKonliSAS/nLaF1Y/BXZlAKAo8On4rxT0&#10;bIKSdh8tHAqIBDwnsJXAoRYQtfOyXraLdK2EIm1gRJnifloroeiVRNaKS5TrS0vgVGtF04XD/0kw&#10;1FgJNVCoyhALqY/c45cSCNRCosx/2sZ7K0taGBQF876DFNRNKlMBTyeXKQFEqQctFErQiSbYZOIn&#10;KBSJO/mvgKG4knUl/Q2V1fB6H0KhpHfqgFtnO8KOAHib87oSMBSJ5fCElSF2rP4Zl/Y0xFP7gbh7&#10;qjUObC6HXWu+xxlrI9w+0RbOF7pRn6Hw0Y0heHyLH3Y3eR26usHf83WBwf/dYDjzMxjeWUwwXM4P&#10;2hVwuLEOZ0+vw+XL+xAY7KfAkM0K0qWfYfZHBYWRCcUIj8tTCo3NQkh0NqISC5EgKW1S3yEwLAvP&#10;XsYrMHR/HAKn+89x6dJtnDt7BQ8eOCMw0JdtXxgiIgIQFuaHly8f4cVLd7YtLwmIwcqCmJkZj4CA&#10;F7C12YlOHTrhl59/wS+//Ipu3XoSDMegSpUa+O67n/Hbr1VQuaIh9FReQn2CYXX+f2+jAHDF8rVY&#10;MH8pJk2chqFDR2PgwOHo0aOfgkLJp6hXuQbKl6uGWjWboEG91ko1DRurVDa//KSHubOXIjwsDvmE&#10;peSkbCQnZ7M9LVaeVzG+SRudTTAMCRMLX6RymYdH5CA55QNSJYI75bWyEgoUasFQM7a0xqUsfQzF&#10;nRwcmcHjxJWcrRQZlYuomByK8xLlzDZXzqHAUIAsUUKgpQOjQKHkv2FDn8ILSSWxCcFLVvIsMVuS&#10;BMgUIDOqZfHwkT80wEgATOKKqOQcllOMzKL33J+AItTL83B38FDwuRMEPyCbDXE2t6tjKfEGxvOG&#10;EnkSOUbC1xPT3+PoGSf0GbwAv1XrQDBsinI1O6PH8MUYPcsU01faYr7JSSyyOIcF5ucx2/QcJq47&#10;jjErD2P4kgMYPH83BsyyRr+pVug5wQzdx29Bjwlb0HuSCfpM2IhBEzdhxORNmD7fEtPnmWHilDVY&#10;sXondu29gm27LsHK9grMqa22V7F193VstrmOfRce44Z7LM7cCcamPfZYYXGewHgF8zcexcQluzBr&#10;7X7sPH4Xt+774/BxO6xauRWrlq+HpakFAXArtmw0wfpVa7BuxSqYGZvAwngzLKltJluwfYsprCgL&#10;E1OYb97yhWTfrZsIiXIMt5sSXNavWUtY2K5Ax8PjMQL8Q/iyZPLL4z1y+fxSCFzSsTSBXxSJfEkS&#10;OZ+SXERoeo3sbEJfHoE/5z3BjF8afHniCJBJ3CcjQ7oC8JnxectLKRCZkU0w5IeDJNnMI7RLhJRY&#10;dnP4rmQKFFIZOSLumws1TWE5orSs9yoRaTKfb2xSPuIIp8l839JZphyTLtsk1D5NQvH5pROfj6Cw&#10;NPj4xeCp9H3gV9KLV/wx8OXN5DsmVmfpz5pX+Aa3bz/AieMX4fM8ADnZ+XhLUpV+rW+K3yM7swBJ&#10;iTI2ZTR/eDGIj0uG78tXys2wl0D9yv8VXr8u5tdZLr++spHFT7DsnDx+dXpgIn/kMtpJFb0a/JLU&#10;uJAFDMVyKH0Lq+lVV2BYTa8qjGrWUm7k5gRAgcHGjTT6IzCUIe+a68ChgGHLpk1gZEAQraaHaRPH&#10;wcvDDTERobjn6IAN69dg8IBeGNyvEw7YrkNK3H0UZN0jKO2Bj+dqPHVbSCicXQYULsDLx4u+6Ur2&#10;ezRfwZ9AnwChgKFAn5vDKOU2Lg2G0hfR1W4U9yFEXh2KOxcHEgz7w+FMH4JhF1w62AnXjnbF7Qu9&#10;cOdyX9Vv0eH8QFw42BGHtjWC1ZpqMFlSDRYrWxAMW6Bn6181YGjwmwLD5kZVsH4pG2+Cb07aXYLh&#10;DWQkH+J9bkboq7XfBEOlEjeyQGGkP//hvlqsYFBAUKSJ5pU+bhprobIYaS1PBBFdIPw9KBSVBYZa&#10;aeFQypDytFYqXTDTSrtOtst+n9zEhB4tAGr7v5WWtk+hLhj6efF8PP4rMBSI0jm/1q1cFhiKtNY0&#10;Xemm5vkjafoSfu7DKMercwoIlpIGygmGAoiUrAt5TnDjNX9LWiAUBfKey4JCUVlQ+OrJRLVNa0GU&#10;5Zce40v0z4OhgsMHopFKns4j1T4Chy52/ZXF8Pqpdrh2si2n7XGLcGfHeXuus+eyuJFF14+0wCHT&#10;qji4pYpyFbtd6aHcx2aL/x17NvyKa/sbq2ATCTpxvcSPsCv9CH+DFRQ+sS8FhSKVqmbU/yNg+NBh&#10;jg4YLsV9e4HD9bhwZi1On7LAEy9ntgNZyqOYRVhIyniPaEJhSGQOXgYmwetFFNyeBFLBajk64TUB&#10;sRi+Qanw8on9BIa3HZ/wf/tpbLOywZUrV+Hj48X/+wEIfOWNZ09c4fLgJh662OHJ4zt48dwZ4aHP&#10;ER8ThOiIINy8ehlTJk6CoYEhKlSogC5duilXcvVqBvjpp99QuZIB2wIj/u83UmBY7ld9VK9eB126&#10;9Ub/AUPRu+8g9OozAF2790aHDt3QomU7lR9a36A2KrMNqaInFsOmaNKovVItwyb48YdKKP9bDSxe&#10;uBpRkUkq3iJZPHpst8Qjlytd+fKLVR9DGaoug+1vVEymsu6FhmewPX+DFEJycvrnNDUirTtZXMti&#10;NRRJZLLAoYBheGQmlYGIqEwFhdFaw1EcoTEqTQOGCRnvCGQsOJONdx5PzkY/nZCWmktgEEgkGCoo&#10;pDKodD64NEpgUZYzCQfRqXklykc8V2TyJsglyBYTKBvq7LfvkP/xo4JDFo88zme/e4dMgmFGMeGg&#10;6APSuCGlpC+BWBkL+JLIOInXbz/H0HGrUdGwB/5RsR0Mmw7BsEnrMXGBFSYs2oZ5xsew0Ows5pud&#10;w2yTs5i49jhGLj2IwQv2YMBcG/SbboXek83RY6IpeowzQU/CYc9xxuhLKBw8yRh9hi/DmOnGmL98&#10;BzaYHIaF9Tns2ncDVjaXYb6L2n0VpjaEwz03YX7AAaccXuGycwR2nnLHloN3YXn0AbYddcKabZcw&#10;f9NRrLY8h0MX3HHbJQjHTt7CmlVbsWaFWAQtsNVYA4arlq7E2uUaMLQk9G0j6AkYWm2WZWqL2Vcy&#10;J1SKLEw0U1OWs3n9JmzlcYcOHobj7btqqJ7oyATk89llZbzmlwdhkF9YcbF5iONXV1J8oVJaMl+4&#10;DEJhJp93Kr9SEoqQlEBoTCpGGr8+0vhipWfya4XPv5APTSBRhuJJY5kZWXxuBLpsAl0235csKi3r&#10;A1KyJNO6RpKxXiRuAFlO5RegTCVySr5iEgmmWXyv8giekosqk2XEJhcjlF8wfvyxvwxIUn1HZPpC&#10;5J+oOhcHhqSoKCwxr0u/1ey8Iri6esHScg+OHD6HIP8wvCMQfhArNV8i5bpOJwinEHqjk5EYkwx3&#10;18ew2bkHBw4e4A8hlmUVEXqlr0kWwTAPuTmFuHL5Otq16Yjv//ETKleojrq1G/IfBqFQTx9V+fVX&#10;tXJ1/oOorvIY6teogbp16igroQScfAGGlBYCtRZEJUKkWBhlZBNtJLKkp2lcvz7q1a4FvYrl0aR+&#10;XeywNMOrF97KlXzp3GnMnz0DA3p3xtgR3XD6mAmy01yQlXINof7b8fzxCjxxnQvPB9MVGGrcx1ow&#10;nP/JYuj/dDkCvVcpKNRaDH25n4Cf9DEUGBRXskisgspq6DhRwaFIIpZd7UYqKBQ9uCbBJ4Nw+3x/&#10;2J/ugxvHu+PK4c64fKgjrp3oRCDspfot3r08FJePdsFR6ybYvq6GAkNxJYvFsFebcsqV3LRmedTV&#10;+xkt6lTD6oXjEOR7g/fnyGd4CfFRNogK2YLwgA2ICCoBQnEjh68nGHKeQKgshiVgqKDQbzEllkLd&#10;hNFzCCgEFZG4I8VqJtZCgSXvyZ8sfiIt5JUGQq0CvMZ9pW/trwUQrQQCdUFRV2UBoEjbB05X/pTW&#10;SihA6CtWL0oLilpw1IKh9ry65y8Nf1ppwVFXuuCoKy0E6krK0MKvtkw1XwJ/uvoEglQwn4NWpS2D&#10;ujBYWv6Eu1dlSEBQIFDm/TwlBc14NRVp99Fsn4TnbpKLc/xXUKiFQUlRU1Yk8icRBp+4EBZduF2S&#10;XbuOVjApcOhxR/rvDuCHUi8FhWcIdzeOtSIctlFgKIB463hrJQHDk9sMcWlPI7hf7QW7oy2xZf6/&#10;YevCv+GEpQEcjrYmMHaE09mueHC+ByFvAKFwOLz4+33qwN+sDH8nQWAlYOh+Y4TqY+jC36HL5eEE&#10;SXEra8DQ5aomwbUuHOrO66p0VLJGU+BuL1A4/RMYKtlropMFDF1uz4cz4dD59kLcd1gCx1urcE3y&#10;GR41xp07F5GWmarAMDVHPJdkktQ3CAjNwNMX0fB8Ho4nPuF4FZKEmCTpR/cGEfFFXE6Ht28CHj+L&#10;gqt7oALDfftOwcJ8B5zuOSE0NAAREYHwefYI3l4P4f7QAd5PH8DvpRuCAz2pJ4iN9kdsVDCeeT7C&#10;Ngsz9OzRA9WqVUenTp0xbNhw6OvXRPnyeqhWtRaqV62DyhVr4rdfJOjQAHp6NVGvfhM0atxCTRs0&#10;bIbGTVqillF9GNasq6a16zSEUe0GqG3UGA3qtWI70VGBoX71Bvjhu/IEzppYtnQdwkLZFhW8ZVud&#10;irT0HLZtBcgveo1CCfAV4xpZKYdQJG1wQhI5KzEfyayHNLax6WKEkSTXbLO16Wo+9zXUQKHAoZqP&#10;0VgJI6Oz1KgnEVHpyksn7bu07eI1VGCYyIITSOhJbLjTCWdC7AJ90gFUC4aZbLzFUiggqIVDrQQS&#10;I5N5MiqWBSTnEQTFCsibyXpD8Hj9ltO3yP1AyNABwxwFhrzRwjdILRTrJM9JKEwt+KAsk2JWluu4&#10;4xqICTO3oEb9/vi1ejc0bDcR4+ZsxbRlOzFugSVmbziE+aanMM/sNGZsOY0J645h5LL9GLRgN/rP&#10;3Yne0yzQc7KZshR2H29CODRG93Eb0GfCBgyctBFdBs/DiOkbsMz4ICz2XMKOfddgve86zGwvKRey&#10;KcHQmFOTPddhdfwuzjoF4MgtH6zffRPGB+9g79WnOGr3AttPOWPTXsLjods4fu0Jbtzzwb7Dl7B+&#10;nRk2rN0MM1NLbNlshs3GW7By6QqsXr4aZoQ6sf5ZbtlKbSEUbiZAmsCCIGixxfwLKTA0ISAqbSVk&#10;boHJxs3UJtha2+CqROO6eiAiNA4FfHbZmQRDvgzxBEIBw/i4QsTH5yMhoRCpKW8IQh8oQh1frkSu&#10;E4BMJpylcjmZ4JicVkxgeg9yEr9eNGCYmskXMeutsh7KtkyCvIBhehZ/0NkUpymUAkOWnazAULM+&#10;mSCakCZfNq+RzusTKCziM87l+yTD90TEiJUwC76BBEL/ZLwKSoN/cAb8QzLhF5iK5y/i4eufgGh+&#10;2eTyHXn/Ua7rncq9ucVkF+t3F//R3EJMeDxe8+V5y/c2n9dbmPMebzify5c1JT4T9x2dsWO7Dc5f&#10;uMgfRAry8vP5g8hEVlYuoZDvb1IGDuw7zB9xY/z03a8wqFYLRvyRV68qQxpVo6pTVZS1UNLVGOjr&#10;KzBsJGBHSWSyqLGIywKHIq0FUUEjtzWoVx8N6tRFMy6L1bBJQ66rUxv61aqgcrnf0LVje5w9eQzB&#10;/r7weeqJw/v3YPyYYejeqSWmT+qHm1eskJ1yB+kJZxHitxU+j5cqF7Ln/Wl/GgxlKmDox30k6lis&#10;gWIhdLUbriyGumCo1UP70YTGkdQIpa/BUNzJXXHpYEdcOtJWjYwiuQ4FDK8d74HTe1pjz5Y62Lrc&#10;AKZLm2D59Kbo174i2tWvgGa1KqqI5MaGFbFoxjC8fHoJKXE3kZ50FlFh1goMo4KNEakDhko6YKh1&#10;I0e8WoIwX0Khn3Z4OW1+QI37+HPggvRRI5h4i3XqSzD8I30LDMvatzQYKjgUlQI1UVlQKCoLDHWh&#10;UBcMtet14VDXlayrsgDwW9L0D/wSIEVlwWKouMufE+Z4T3KspJdRlkodS6FWpYGwNBj+ERSK/ggM&#10;tVD40mMcXjwaq6ayLPtoLIusR0/C4+PPUKjtX6gBw895C78JhpSn86hP0oKhKkOgUqyHd4epPobn&#10;DjbFNQLg9aOtFCCKJBpZoPDa4eY4u7MObhxqrtzFZ3fWxea5/x9Yr/weF2zqEgzbwPFkB9w/2w0u&#10;F3rD/fogPOEHm0ChFgw/Q6EEnoilkL/rssDw2iiVrkbA7/eshaKvwXAy9WfAcG4JGC4gGMoIKMv4&#10;P4xgeHgtbt04ioTEaBTya19iHVLZvkQlFMDnVQKe+8UqIBR3aJoYPNgWSTsSGJmNF2wnJCJZrIbS&#10;x/Cu0zMcPHAWW0234eLFS3j48D68vT0QHOCDl96P8ODedXh63IW/nzuiInwQHvoMcQTDuOgghAb6&#10;4urFs5g0cRzq8P+5gKFEJteqVRcVKvD/PSGwqvQvrCD9C6ui/G/6qF6tDho0aq7AsFbt+jBgOyGq&#10;KSnNeJyAYovW7dGwSQuCYRMVfCL9C+vVacmy6hAMKyjYNN5kqYDwLe9fLIbZ2QXIzS9CEZcl8EQk&#10;QbzSbau4xIOXI94+Ub543MTwohn9RGMxfP3JgqgLhmKUiWO9SlLrmLhclaImNDxFgaF4AfNY99LV&#10;TONKztEMRZOcR9DTAb8UAl4KT5rGnbWWQQG2bEpAMZ0Xl8YGWtzNMWIp5E7JuQSOIjbCvAmRuJKz&#10;ikvA8N175UbmoWCR3E4wLH6HtPzXSM17y3PxGnhQSr6U8U4dL0Exj7yjsWClLeq1GIXKNfugZfeZ&#10;mLlyF+at34exiy0xY8N+LLA4jXkWZzHD9CTGrT+M4cv3YeBCG/SftxM9ppmh+2RTdJlggq7jjdFt&#10;3CZ0G7sBvSZuRN9JG9Bu0ByMnLMZG20uYPfpu9h13AGWB2/AZPdFbCIcbtpzGWt3ncfGvVdhe8kN&#10;512DYHHqHiau3YcFluex+6oXzjqH4OCtZ9hx4SGh8RnOOj7HqeuuMLM+hHXrTWEsUGe+DVtMLWBC&#10;EFy+fCVWrVwFU4Kh9Dm0MCMYbjWF+RYTmIm4zpySqVZbt5hyG/eRvooly1uMed1r1ilYPHH4OL/C&#10;7iDQLxS5fFC5WW+QlJDHr6FsJMTmc76QL4P0+SP88IVJ54sklr4kvkQyrI6MuZiQXKQSZsZL0ksC&#10;nPxAMwh+mXw20g9VltMIWprhdgiElAxini4fFYS/NE5FqYTAVH5spMg4l+mEQ06T+WNOSn2rEnPm&#10;8V3ih5BSNt+xxJRi+AWIVTAOT55F4tHjMLg9CsFD92C4e4TD61ksFYPnL+PUV458NfE3g7f8kTx/&#10;HsQf1nYsX7oRlmY7cP+uG+83HUX80WTyq0VUzBeuMO8dYiKTcOn8dWyz3AFX14eEQX6ZZeciPT0T&#10;OYTCPFKquONXr1iPanoG+PmH8qhlUFf1KxSXciX+g9DAoR7BsIoGDGvoq4hkCT6pW7sOf/SSlqCe&#10;Ar+GovoNPklAUakEDOvxuCZcL65kgcN6RkaoVL4cKlOTxo3G/TsOCA8OgJuzE6zMtqB/n+4ExiZY&#10;v2oynj85Tdi9jeSYwwh8sRHehL+nD2fBy3k6nv0BGAY8W6mgUKb+XkvxymOBCj7RpKLR5DLUBcNH&#10;twmMlLvDeDy0GwvnG6Pw4PpIpftXhuPOhcG4fW4AwbAfwbAXwbA7wbAzzuxrjouEw5tneuL2hUG4&#10;daYPrhzpjKPbm6ngky1LGmPx5IYEwwpor8CwAgzLf4e6VX7GjHF94OFyDPGRV5CWeAZRodsJhSYq&#10;KllcyVEhkrxaA4bRoWsQLUBYAoViLdSCYajvfAWE2r6EKuKXsKFRCRA+m6wU/HTSV0CnoK7Eclha&#10;/k/GfkNjvpK4OkurLLgRlYY/rbTj+erqW2CoXdbCoUjAUGvB+yOFKn0NcGVZ+0TiBi4t2f8T4HFe&#10;u07qvLS09V9apaGwrHrUSgBPawnUla61UAuFz90IbG6j1PxnOOR18v0IfDZdBZ9oofCz+/iPwdCT&#10;0vYt9Lg/QlkNtWD4gvIlbL5kuY8chyi3ssCgwOGVQ81wlTB442hLXCUMXiE0St9CiTp2ON4GB0wq&#10;Y8v8f8dBTm9wm/2RVrh9ogMenO8Ot8t94XFzKLzsNdZCL/sxeFQSdCIRyQ+vDSUEDiMMDisTDCVd&#10;jcDgI/sJ8HCYqKbfdCX/t8BwntIDh/m4d2spHK6txckjq/k/2QYBgc+QXVCE3ELyREI2XvrHwvNp&#10;KHwD4hAZm6m6HRXy/30OmSOCUPP8laZvoVgLBQ6f+cTAxdUXx49fxmZjc5iyjdy23Rxnzx7j/8pH&#10;lBvuOlyiLuKxmz1h8TGiwp8jISYAibFBnIbgqcdDrF+7Gm3atP3kSm7YoIkCQ73Khqha2QgVyuur&#10;foG//VID+vr10LRlW7Rq2wmNm7UmALZEw8YtUbdBU9Sp3wTtOnZD34FD0bZDV5UY26hmE+VCrl61&#10;Hsr9WgM//KMCGjVojYP7T7INyscb8aBK8G3BO03+aDKQdOUqLP6g5sWlLMGekgEmm8yUnlWEFHJX&#10;GutGC4UimZek1zKVJNe6YJjIZeleJu5jCTaRKOSY+GyV+kagMyOnZKxkDZB9JBiycedGgUDl1mVD&#10;mpJPEBAwLCYc8GKkT6FYAwUM09igJ3NFElfEiaWQ87I+pwQKZV8BQ9WPkHeU9/6jshYKGPI0BEXN&#10;towi3mABYYMr0/LfUsXIKnyNPFKDQOjLoGRssjiFFh0noXrdgejUfyEWGR/EYpNDCgynrd+LpdYX&#10;sGDbeUw3OYHx6w5h6LI9GLBgJ/rNsSYYmqPbZDN0VmC4GV3HbUb38ZvQR9zIEwmGQxZg4rJtsDpx&#10;GwcuuWIHp6b7rmCTzUWs33VBQeHqnedgesQex++8wGWCytbjjhgtASvmZ2AjYOgSiqOOvjho542L&#10;rsG4/MAPhy/exdrN1gTAjYRBc1hYbsNWM4Lhlq1YvmIFVq1apeDO3MwUFuYCh1tU8mLzLVuwdSvB&#10;r5RMTU3V1NzcXMlM1nPfjWvXwHj9Buyy3oFTJ87C3dUTKYlZyM0mZCfmIyoyHQnxeaqfYTSnsZzK&#10;C5PGDwL5ykggGMoLIy9OHF8aMUPH8Lj4VHH5FiMlU/Z9D4kM05UWDJX4YgrwpWXxfeELmcryxbqY&#10;nCaWR0759aKsjdl8F/h1IFHqfEWUiVyOjU3MIxjG88cdBTePQNy9/wJ2t71ww94Ld+7748nTWDz1&#10;5vbnMXjpF6PC9SVwRsaT9CMIb9xohXlzl2MlgU7SBDz28EZKcjayMooJiZnISCvifCF8Xwbh8KET&#10;2Lf3kAowKSgoRkZGlgLDfH6g5OYUwem+K78Ux+CHH8vhh+/LoVrVmqhWRR96ylJY/ZMrWa/EYmio&#10;b6DAUICwlqH0IzFSgKgsgpRAomxToChwSCjUgqIksRZ3svQvlHQ19WvXRvlffkKNKlX4XFfjpbcX&#10;QgL8cOPKRSxfPB9dO7RB355sJHav5T+yO8hKu4nYMBv4EfK8Pebi2cOZyvLnTUAsCwwlwbUWDEWv&#10;vJZrYPHx74OhAKGbPRsFQqHLzVFwujr8k+5dGgrH84PKBMNTe5ri1N5mOH+oPa6d6IlbYlE80QNn&#10;dreG7eYmMFveFAsm1EP3Fj+hpdHPaFazAowq/0Aw/AXjhnSC3dXtBL+LyEw+j9jInYRBE8LhJkQE&#10;riEcrv7UxzAqZDWixH1cGgpfLqTmfQJCbaSv1jUZ8uwzkIQ8IQR6/VUA/FqvPMcQKkZ/pbJARhRA&#10;iPtKBKCyVBoKRd8CQ1041IJhoDcBS8dSqFVZVkux9GlhUFdlQaGorH1DnhN0nwlsSz9LzbGyrjT8&#10;/a7KgEKpI9061Ko0EGr1qgQKBQAFBH3cR/M3MgrPXEd+gkON9XCCeleCvWfwWU795Eb+S2DoNEJF&#10;JIskOlngULcf4gu3cfD3nKLg0PPecBVwIq7kawTAq4dblIBhM1w+0ASX9zYmGLbC1f1NsXtDOWxf&#10;8T3O7qhDKGxNtYHjiU5wPt8bj64OxOObwxUQijxvjfoMhJTr1SElQKjVl2DoTuATGHx8e5LS/wQY&#10;OmvB0JFT+/lwsluMu7fW4szR1Th7whwej+8iMy8PeYSgsKgUvHgVRTiMRkRMBuKT8whA5ILcD2xD&#10;3iI8JgtPX8bA3Ssc7k/CFSAKGHp4BuHq1bvYYmKJ+fMXYOq0iWwbVsHtwV2EBb6E/0sPuLvICFJX&#10;4fPsHsKCPZEYF4CkuCDCYQj8fJ5g3x5bDBgwED169FJRyc2atVT/9z+BYTktGFaHoWFDtGzTEe0J&#10;gC0Jh6LW7TqjWct2aMH1AwaPwITJM9Cj9wAYEQyrVa2Lqnp1FBR+94+K+O7v5dChHf9fXnFAHoHs&#10;ncCfNIz8IwPiHRs4AcCMnGKVAUTgUOBN4FAsiAVF3C4WwxyNtVAbgCKueOm+pXHJS3SygGG+sh5K&#10;QGisBKOo4M5wtq2BCApJUMGjUm5e0QctGH5EUi7pkhIgFBBU1kIFhoQCEnwGoVDAUKBQwsYz8t8j&#10;mdQWTyCMTc1DXFo+UnPfKBiUnIgqclmBZEl/Qd6lwKBAoVZiPRR3sWzXWhjlmGzeee7b1yj88F5t&#10;C+dN2B68gU59ZqFW46HoPWw51pqfxHLToxg52wTjFm/DfNMTmG92BtM2HcXYVQcwdJEt+s/ZgX4z&#10;tqOH9C+cYIauY7eg6xgTdB+9Gb3HmaDvBALi6DXoPGwxZq7dg52n7mHXyXuwOHADxjYXsGEnoXD7&#10;WaywOoXV1mex5+JDXHEPw3XPKOy96oFVu6/D+Mg97Lnmjf03nmHH2YfYedYVR28+xaV7L3H84j2s&#10;27SNYLgBW03NsX3bdlhaWHLelACzAmtWroS56RZYbd2CbYRDsQhZbjXRwCH3KS0zQqAFYdCKULjN&#10;wlxNZXmL8UYV5WxqYood1rtw6eI1hIfFIocPI41AFB2ViQSBPjEfJxAQCYFphLgsATyxGEqfhGQ+&#10;R74w8bJfEvdjnUdEZyAyJpPzOZo+CHxxxKWcw+NE2XkEf64TCdyl8YsglT/aVBXZThEE41ML+KIW&#10;IjnzNTLE7M13R/qR8PVQ6Ytyivke8WsiJokvKs8VEJoCHz9CoE80FcP5JASE5CAoNA8+vin8gozk&#10;P4BwXlsa8vhVJe5k/8BIbNpkhVkzF2Pu7IUEqs04eewcfLz9+WPP5I8+C2n8x5KckAk3Zw/s330I&#10;167eQlJSCl7z1yVQmJGRTUh8w6+pdBw9flr9sP/29x/xw88VUZEgWLFCNRWdXLliNQWGVSpXUxZD&#10;6WMoYKi1EhoRCiXRtRYMFfzpWBK16z6J22S0FOlfKH0N6xoZ4dcfflABKMcO7UdYkD+ePnbHnl3W&#10;GDNiCNq3aobxo/rgyvntyEhxRmLMWUQEWeElge/5o9ls5GaqfITen1LUlA2G/k9XKPk9kXGVF6ng&#10;EzlOopI1rmRNKhpJSSN9DrVQ6HprtLIW3rsy7JPuXhxCMBxYJhieJhQes2lENcXZ/R1w5WhXXD/e&#10;TQWnHN/RETabOmLRpAbo1Pg7NDX4TiW4bqhfHrUr/4heHerBdvt8vHp+GKkJZ5AQbUsI3KLS1YSX&#10;gKFYDZWCVykwDBMg9FusA4XUi7mEQU2eumCxPlECGcFPSyyEXhMR/GQ8gjzHIcBTA3Zfa/SfVllQ&#10;KPoK/krk7znxaxFyypJ2uLYv9DtgqIVD7T4BOm7sP1KQWPFK+vzpqjT8aVXWvmIpDHwqQToShKM5&#10;VtZJnf9p8bpLQ+G35EfwE/grLS0YaqyFY0qshRo4/FJ8hlLW02m85umf4PCvWQz5MVWS3FryGMpU&#10;O2ay2+1Bqp/hc5YlgPiMZbhc7YUHl7vjzjl+CJ1sSzBspdzIl/c3Jhg2wo1DLQiGTSDJrg9urowr&#10;XGd3uBUcjrbFvdPdCIa94HFtkALDJ3ajFBQ+ui5u4xIgvDIYzpcHwfkSp5e0gPg1GIqlUCuBwj/f&#10;x/D3wVAzZnIJGAoUOs7BfbvZeGC3iOs24OKpNTh5dDM/yK+wHcnAa7YLyRky1FsB2xAJvnivrIiZ&#10;hAEJdMwln4g3KzA8A8984+HBNkH0mJDo8TgI16/fh8lmC7YHszFi5GDMmjWZ/y9Pw+uRswLDoFeP&#10;8cL7AXx9HiAk0IPtQiA/skVB/Aj3wYVzZzBx4iT07dtPuZKbN2tFoDPUuJL1jEpcyVVQ7jd91DJq&#10;hBatOyiLYSPu16xVO7TmfLee/dCjz0CMGjsJ4ydNR4cuPVCteh0CphHbjdr49adq+Mffy+P7f1RA&#10;924Dcd/pEYolrQvbs9fiRU3LQSTh2MMzEJev3sOFS7fh8vA52+NUpKZLqri3Gkh8+wEFb6RuJGDn&#10;rTLqyMgnGsOPpm9/aTCMictBdGyWciF7PQuG26OXeOEXwTa+QPXdlyAXjSs5lxWdowFDsR6K+ziJ&#10;kPfJYlj47hMYqqhkcSFzW2JGoUpNE5WYhTjCYTqPkUhiXrMCQ2n0xfQr+YglFJ2rtfmNP4vrtVKg&#10;yJ3y34rL+YOKYJa6SkgrxrEzd9FnyAI0aDECQ8asgcn2c1htegxDJ6/HkGnGmLJyL2YZH8fU9QTD&#10;5fsxdP5O9Ju1HX2mWaHXJAv0HG+O7gTD7qNM0JPqQzDsM2YDOg9ZRi3FvPWHYH3sLqHwFox3XcJ6&#10;lr/e+jzWWJ3BUrPjWMPlY7eewf5pLG49icbZ+/7YccED2849gtXph1hnewMLTU9h6dbT2H70Ds7Z&#10;PcPZyy4w2bIL69dshoWZFXZs3wkri20wIySuWrGSYLiKELgV26kdBEPrrYRDAqDqa1iGLExM1HZr&#10;AuEOCws1FUA0I1huWLceGzeIZdIUBw8egd+rYAWGGRkEQ74EYjqWqCP5WkjmiyJBI9KnQJJjpkhE&#10;skQKJ+SqDq1x3Ef2DQyMRVBQLMLCklQOxEyCXj6PUeJ7kscycgmFOdkaMJROwyn8cpB0R5L2KJkv&#10;i6QeikvNV/Py3ggUyjsgYCgDoafzgSdk8IVNzkVkguRaylAh9ZFxApPcniP/JCRtUSGePI+Fu2co&#10;nvtGISQimdf+RpnW/YOjYbx5uwLDWdPnYfG8pTDfYoXrV+zw/IkfkmLSkJKQjkjC8q2rdti5zQZ3&#10;He/xfrLxhp9IqWkZyOC8DEUUFhkDUz6jajWN8G9/+w6/ltNDJYLgb79W4FdeeX4tyqDsVfkDr4xK&#10;FfVQlWAowydpgU8sh1ow1PY1FDCU9bLuk4tZBwxF0tdQLIe1DfXx0/f/hb49e8Du+lVEhQUrd/KG&#10;NavQp3sXdG7XAovnjsWDOweRl+2C+KhjCPU3hY/nIni7z1Rg+Mx1uhoG74/AUKyFMnayrH/J/STi&#10;WBN8In0IhymLoQYMRyu53hoDl5ujcf/aCA0QsoERiRv5W2B4Zm8LHN3ZGAe2EQ53tcL5/R1x+UgX&#10;XDvWA5cP9cORbf2wZFoTdGj4X2is/z1a1auKZkZ6qFnxezSvWwErFg2E230rxEUeQWKUDWLCtiqL&#10;oYBhRBBhsAQMI4NWIzJwBUJLQ6HSHA0UloChFjS0UCgKFDAkQPg/HgNfj1FfqSzQE5UFhmVrLAK8&#10;JnwFMgKBrx5P+Epqm5dWvw+Gn4JPSvbx4zoFhSxb5kWyTWNx1C33s3SjdbUKFPd6KdATlQZCrbQu&#10;49IqCwwDn0woQ6WAUCtety4UauFZtx61+hYYaq2FAoZiLRQo1E4FCJ+6jICXM8HqwXA8c+XzZvma&#10;qPDpfP6T/ilXslgMXR0HfUpwLXAoI6DIaCePHAfjiUQw3xmGx/bcZtcfrtd6Kzi8eUwCT1opi+HF&#10;3Q1w7UAzXD/YTPU3PGVVE9f3N8MNrnM41g4PzvWgesKdYOhxg2URDmUqYyRroVADhgPx4OIgisu/&#10;YzHUupEFAGWYvNJQKHp4i9D4F8HQ5fYsBYQazcW9mzPhZLeQ0GyMK2fX4NTR9bhz+wxi46PxRvLT&#10;Ek6EHcSNKoNiaIeAk2XxNknuvvjUtwgMy8TTF7HwlO5HnsFwdnmOkycvY8XyNZg8eQoGDeqL0aMG&#10;Y/nieWwT1uHUsd148cyF/zM9Eej3kB/enkiND0R89Cskx4cQDoNx6+ZVzJ49CwMG9MfgwUPQrGlL&#10;6BsQ6KoRDAl3FSsaqj6G4lI2NGyAxs1bK0NC46at0a5jV3TvPQBDho/BkBFjMXbCVAwbOQ4NmrTE&#10;b+WqQU+vNqpVq4fyvxngx+8q4OcfKmJAP753Hj54y/awiAAcFhaPmzcfwNLyMGZMX4kOHQejTdv+&#10;LGs+Vq+1hPXOI7hxi5AbFM12t1BZDiUOQNINiucvNlmMMW/YHn9QicAlGEWSXQsYxoo7OV7a9xyE&#10;RaTiqXcIwdAXkhYuJj6DTEDQ/ASGrGQ1YHXmBySykRcLorh1tf0NNa5l0ieBUWUkz32HJGn00wgR&#10;6fk8tpDA+B4Ee2UZlCl3VRahd5RYdWQqfnJJep2SkYOkNEJKcjbJn0CZ9xo5Re9QwAcu8ChAKOls&#10;8nmgWBEzWVkPHgVi+vwtaN5+FEZMXAPLPRew/eBVTJxvhn4T1mLM4p2YtOogJq05gvGrD2Pk8r0Y&#10;uMAafWZaoM9kC/SaaKYikruPJRiOMUavcZvQe/wGdBm+nLC4CjPX7IflEYLhIQdssrmCNdvOY7HJ&#10;Mcxatw9zNx3CVq6/4ByCm15xOOccjF0X3bFq7zUs477zLc/yvPsxYcUeLNh8Eub7buHk5Ue4eM0N&#10;lhYHsGm9OSzNrLHNaicsrHbAzMoaK1evxbJlK7F1sym2mVkQ9Cyx3UwsgGYKFiUoxVzS1nDekuus&#10;uG2buYXSdu5rbWmltMNqG7ZvEyukCYw3bcCypUuwfbs1njzxJvjkEw5fIzVVgk5yEBebo8BP0tak&#10;8YsiS1y/Km8gvygIjyJZ1kYnJfP5RkQnIzwqGWmZRSp1jbhvJQd0lrx03DeFL10Sv1ASZLxFlqtR&#10;ERL4tZeQwvMQELP4pSfuY/WRICZweUdYRgbBNUUip/miafYXi2YOYhN4jSmEy1R+BaV+RGzSGwJj&#10;Ll4Fp6qOyM98IuBDOBSYleuRpJ/bdxzCtGmLsHjRSqxeuQErV6zFli3muHzpCl74vEBcXBxevvSF&#10;rc1u7Nt3gNAbjMLCQv4QC5Gens6vtSJkZ+fgzt17aiglGUz9u+++xw8//owffvgJ//m//hN//xv1&#10;97+rsTTL/1YelSpUROWKkvi6qupnKIBYy9AQNfX1YaRvSMirSXGdvgFqcruaclstAwPUq2Wk+h/K&#10;tH6t2mpfwxrV8dOPhNGff8CY0cNVbsqgV364cekyZk6eip5dOlGt+Z4sISA5ICfNHgmRvBefDQSD&#10;ZfDxmKvg8Jn7DHg/IiSKBfHRnBIwXEAtUiAoLmRJVyNpamSYPEmC7f1wJhvHaWzUJsPNkQ2Ag4xs&#10;wobBnrIbzX/8o+B6k40IJX0KnS7rWArP9leyO9UXN4/2wPXD3XH1YBdc3NcRZ/a0wRHrZrA1rYfd&#10;Fg1xam87XCEUXjjYjdDYG8dshsJ4RXd0bvETGhp8j6a1KqCBQQUYVvoB9fR/wITRLXHtwkokRh9H&#10;esJ+RIdsQaT/BkQHbyzpZyh9DDcQFtcg7NXS/x977wGVVZK9/c5Md5szoiCI5Cg5iooRBARzDhgI&#10;igTJCAgCBhAMoBhABcSAESQqGUEw55xTa5tT5zD93L3r5UVEnOn5h2/de9f3rvWsqlOnTj7vqV/t&#10;qtqF6wSC1895kTxx7ex8XD3jgWtnJE3HzZsjG61zQjMkIni4XDcNl45NJU3BxdrJuEAAwaE0zjrP&#10;zY/VEyhNkqfpOk7jbZvrSv30z3S5bmrj9k114RiLm6TpPOicLonzI9A7RpBzbEYzcdqnYghqCTgZ&#10;nMQ+66fhMsEwi4G1aZwhTtr8+59Iel+bSgrh0mWGN3G/6Vya6wqlX6X1zdXSdfA+mu6zEQwb7sml&#10;On6mBMe103Gmiu4lhedrpuHcUbbUTcHZagLCyok4VTHhM50kODxLsCg5xmyxv7PVUwkOeQAKz488&#10;jaBwKkHgZNSXTvpMdaRagr6akgkEhmNRTuBXmuOAslxH0kiU5ziigsKqvFEETqRDDqg+aEcAZ4uy&#10;7OE4vN0GuZstcWCDKQ6kGAsIzEs1w97kvtiXYkSgaIbcVAvkb7WivENQsXcEanOdhVProzmjaF/O&#10;BHvOqNw7EhV76HjZjkIVewlKCRAFMB4kMMyhSt+hSQSFk1FXJLEUMhSytZDFy5I5lD9V9SGp1ZAA&#10;Mn8mXcMsEoMhaw6JALFB1YWuBIVuqCh0RznBYXnRPJQXeqK0YAFK8v0oPQLFOdHI3R2DQ3uTUXbk&#10;EIFZPvILylFedRbnLz3ElWuPcfPWE9y7/wx377/A46fvCAx/oTIJeP4KBDrf49KVR6g/cRklZTVI&#10;XJWEOXNdMXu2C1zdZmHO7OmYPMEZ40fZITLMF0dLcnHjQi0una7A1XOVuE2QeI8Hody7iGff3sTl&#10;CyewetUKTJgwGsOHD4OphSU0dPqij5o2eilpQF5RDd26K6Jbt15QUdGBgaEFjE37w9isP2yGOWL8&#10;FBfM8w7AHA9vjJ/sAptBI0T/QiVlLahqGtA+NCErq4zOHWUh27Unpo+bShX703j78j1OnriIzWnZ&#10;mDrNC/p9bdCzuw4U5AygpGAClT4W0NGygaHBMIxwmAr/oGgcPFRC5fR7MYnIq/e/4tHTt6IsFd23&#10;XvxG9+hPvOJBoa/+pPv2M+49fE/lPE+H94Hu5Vtcu/4M5y7cF74R2RjEFsOffm1oSubJqhkKHxEs&#10;fMv90hrAkC2HHPKgEx41/OTdT3jw/AMB4Q94+vZngsXfRR9Abu5lax9bABnqhAWQQwZEWnj5miDy&#10;8RucPn8L+cU1WLMuHQlJW7FqXQa2bM9BblEtqk9cwXV68PeeEqA8k+jxq+/pOD/hMYFDSfUFLPBf&#10;jgHDpmO6awTWbN6H5G2HMC9kDZxnR2AqgeHM4E2YSVDoErEN08M2Y+zCtXD0iIf97BUEhssawDAa&#10;tlMZCqOEH8MhE4NhNzUM88JTsSL1MJZtLkBk8gGEr9kLv2UZcF20Hh4RG4Uj692VN3Dg2D1syj2J&#10;wFW74BKeAk/KszBhD9wj0zEnLA0+BIaJBJgZ+45iX24N0f1WhC/iQSJxWBm3mkBxFdUEViEsLBKh&#10;IWFitPHquEQkJawWkJdAsLeS4E8KhE2hUBoyGDaFw1WJtE38CkRFRsDHewHi4uJQW1OP168+4Pvv&#10;f6fwFzwhIOR+hlIwfP7yF7wUUChxJs1mZe5zwOkfvqfnSQ+QpzZ884HAjmCe479xzY1AjJ1Z83Y8&#10;qon9IN28/QK37r0QPgbvPXojaZKmWgu7lXnz4Q8xguonekcYCBn8ufb3gfbPLmpevyO9J1H8yXPe&#10;5geCRR6Cz5ZMejef0Xv57Ffcppf5yq0XOH/lW5y7+IDA8D4B5Af8RC+cBAzT6GPgK4b9hy2Kgr9f&#10;MIF3EBISEnD4cBGBcj2Ki4uFz8f09AzcvXsfP//8M34iIPzwgfZD4Z07d5CSkoKhQ4cKAPz666/R&#10;unVrob///e9C//jHP9D662/Qvk1bdGzfAV06dqJaXxdSV1IndBLLXQnuuqJ7t26QIbDs0rGzWNez&#10;u6yQnGwP+rPLoY+CIlQVlaCm1AcKPXuiW6eOaPXVV5CXkxX+Ck+dPI5zp08hffNmTB47HkMHWGOs&#10;0xBs27QE3z04QmCYi4e31+PK6QhcPM5NyfNxii2GR+cSILrRskcTMPQhLRRNxzzoROLDMFiki/mU&#10;G8CwrtSlAQx5ZpMGERRKwbAyd4IAQ+5XeGSPZMBJ4Q72XzgSeZn2BIa2yN0yHAdTh2IvgeH2JEts&#10;TjDGmmhtrIrRorgRtq/vh+3rBiA9eTi2JY/B0jA7DO8vCx2lttBT7goNxS7oLdMGhpoy8HIfjqLc&#10;SDy9l45nD9cTEMbgzqUICRheixBgeP8mhQSGty8H4No5b4LCBQ1QOI/kTtcrgcKmYMgQ0RJwsBgM&#10;pXDYCGrNgJB1tmqCWGZJ10vAsGVJ99tUTY/RVOdJDIcMcY1wSOcmAT8pEEr1KRRK1fy6xPYN+2sO&#10;h9K4sGo2wOF/CohSUGtJjUBI4vNoCQxZDIfN1fwaxPa8rgkQSsX3gyGQxXGGQQZDDqVgyFD478CQ&#10;112ondawT+5jOFXAoFQnyicLtQSGrGNlEjg8eoQqeIWjUX5oJI4csMfhfXYo3mMrdHivLUr22aJ8&#10;7zCUZg9Gya7BOLxjEAq3DUDOJkvsSTbCvnWGBIamouk4Z6OxgMJDFGcoLEzvjyM7hwowrMlxagBC&#10;J6HK/SP/JRgyFFazw2uCwlqq+B0rnNFoKWzahPw/CYYVhR4kBkMegOKDsoKFtLwIpYcicfjgUpTm&#10;pWBH+nr4+nhhwsSZmDR1HqbO9MWsOf6Y5xkMP7/FCA9ni9k2ZGQV4tLVp1QGUXlBEHT/4WtcvHgb&#10;NbUnsW79BgKraZg6dRL8/L0QGOgDu6EDMMpxKGIiA+iZ5ODKmSqcP16C8yeOUMW6Greu1OPurdPg&#10;gSiPH1xH7oHdVH54w8FxBAyMjaFjYAQ1bYJDVR30JsDrLqcMGRkFKCtrw9DQEhZWg2BmaYN+Nraw&#10;HTkW02a5Y/SEaRhsOxLm5gOhp2cq4FBH1wSqanqQl1dBx7Zd0aOTLKaNmoicHXuQvz+feGA1FniF&#10;wXbEZPTupY9O7VUg36MvlHoZQ1nJguDQEoq9jKCoaIB+/e2RuGYzwd5z0Sr7/ifuZ/hBlKFsnHn4&#10;7Y8CBr978bsAQx4AygNLnzz9Bd8+ISZ79KPwaXjh0iOcPX9X+C/8nstqKRiyX6A7T97jFsHbLaLG&#10;u0Tk7JPwKVEfu4sRA0mYSAkE3/wscUjNPgYZ/n4gCOR+hQIEKf7D7/+kfL/i3jOi0dvf4djxq9ix&#10;uxjxiVvg7ReNMRPnwcZ2EqxsxsB8wGgMc5iJKbMCCPpiER6bjOj4FMQmEIitTsXqDduxOfMA0rIO&#10;ISY+DWMmL4D1kElw84rG5qwCbNldipDlWzHBPRqTvRIwPTAFM0JSMWdxBsHhVkwMWAeneQlwmBMH&#10;e5flwn+h8GM4bQlBIfsxXILhk0Ix0iUKXlHbJGC4qQgxKfmIXp+LoLhdBIYbMDd0PaI35GFLwQVs&#10;K7qAldvL4LU0Ez4rshCbVoLEHbVYvq0Ky7dWIjGzWoDhph2l2JNTjXV0DRGLlyImii2D8QR6KxG/&#10;PAHhofSSh4QjLmY5VgkwXIM1CYlIXEmKT2iEv6ZiMGwOh0IJ8VTDSRBg6LVgPqKjo1FaWoEXz9+I&#10;GVDe8YilpwTZBIDclMyWNrYSPn/5K54++1E4zOSRSQxY3OTM4MedUOkRS0ZBUYRHD7Ol8N17erkI&#10;+thL+o1bz3DtxneiRnednjXDIYMhWwp5Yu9X9NJ8Ty+GdKAJi7sUcDMBwyAPVuEmAYZEtiC+pFrg&#10;W3rHeCrED/TeiVoOQSH7N7z98AOu3n6Ji9efikEqDIf3H70TzeF83mxed3XzQ3BQpJiiiC2G3t6+&#10;YoDPhg3rsW3bFiQnJ2P58uU4dChP9Cv87bff8Msvv+AXAsT3796hsrISoaGhcHJygjF9DLS0tKhG&#10;qAI5gjgVgrde8vKQ6dIN7du1Q+tWrfA1QRzD4tesf3yFr1h/+wf+QeLlVl99I/T1V19Tnq9F+je0&#10;TetWrdGhXQd07tAJMgSNct1k0INAsmO7Nmj1zdfQ1lLHlrTNOH/uDKoqykT3ASe7ERg+qB8WuE3E&#10;4fxNePusAu+eH8Sdq4m4eDIU5+q4KXkeTla7NgFDthhyU7KkGZnBkJuPr51ZhJvnw3H9bCgu1C8U&#10;jrBPVbnhRMUcHCuZieoiHnwigUJ2Yt0UCllsLWQwPJw9CoU7JWAorIUZI4TFkCUFw6xkK2xJNEVS&#10;rA5WLdFA8jJdpCaaIH1tP2QkDUPGurFYHm4PuwE9CQrbwkBdFtpKMlDp2QE2FqqIi56N+uo1ePFw&#10;O8HwOjy4GYt7VyLx4EYUwSD7M+Sm5HABhnev0LWd8yIolFgLr5z2ILnh6qmPzcdSSGFxwd9cF481&#10;hbaPFkMJEE5sBMIzleOFOM7i9PNHJzaCYkuSWBc/V1OolIrB8BM4pPNiQJGcpwR8Purz62A1hUSp&#10;LhCISq2RDINSIGwabw6Hf1nNYLDpvZYCofQ8Lv0Hanr+TSUFxKaQyDAogb8pDSA4hSCPnp2wFErS&#10;GRRZ/woMT5SNozz0zBqOw/0BmwIhi5dbgkJWHa2XwmH1YW5CHoXD+0egMHsY8gj+cjIHkggAM9h3&#10;Ic+L3A8FFC/IGIC8NGsBhnvXGeNAionoS8iDTdhqmLfFCgXbrAUUFtM+SnYNR+U+Bxw9OPIjEJIq&#10;9jl+AQzZojj2E2thbf4UgkLJQBN2WcP+DCUAOOUTIJTqvwaGDIVSMPRE9RFflBexglFesJjyLENd&#10;RSqyd6Rg/DhnqKlpQVXdCCrqJlDs0xe9lXTRu7cOVFUMYWI6FENsJyIiag22ZeSIptDLVx/i+vWH&#10;uHzlJvbtP4jZs+dg4oRxiImNxJo18ZgxdRx85s/G5pSV9EwO4cyxIzhVU4gzdUW4fKYSNy4dw+0b&#10;J/HgzgW8+O4uzp46RuXGWowdOxp6BvowMbeEVl+CQ019KKvpQlZeGV26yNM5acDIyAoDBtrCqj8P&#10;QBlEcDgclgOGwoRAsa+JpQBHloG+BfoSIGqo9YV8dyW0/Ud79O4mjzHDRmCxTwAWeQfCy80Xvt5h&#10;BMZu6CGjgS4dVdBb3hB9FEwFGKqqWKBPbxP0lNeFkekQJK1LF1MKc7nK5eyLt9z69j1B4Q9UPn4Q&#10;cPj0OU9Mwd3GJOMCXlP82fM/CA6pXCUwPH32DuqOX8HNO0+p3P1DDAgVYHj5JhW2Nx7j/LUHuHDt&#10;IS7dfIxrd78T8yW/o0Kc+/lRuS1CbipmCyFLgCEtv/nlTzx58xOuP3iO2tNXkX2oFPFJWxESsQpz&#10;PMIxxG46DMwcoG0wlKjbBtqGtuijZQM5FaJf9f7Q1LeDgcVIGFk4wcSaQksHmPZ3xIBh4zHYfjKG&#10;OU6D9dBx6GtmR2A4HkERq7HjQDl25h7F8vX7MGleLMa4xWKa/zrMCN6MWWFbMX1RGsYtTIKjezwc&#10;58QTGK6A7YylAg7tpkc3gGEUbKcswli3ZfBftgNxaUdIJVi6sZjAsACBK3ZjTsgGuAQmIzA+G2t2&#10;HUNSdj1W7ThKqsHqrBqk5pxH6qFL2JRzAVvyryD14DksSzmEtVvysftgJb24e7AqMRnxsSsQzzOX&#10;hEciJmwxAhb4wM/TR/gmTFy+EmsZDFeuxiq2HJIYEtmCKBVbBptbEIXiSCslighfJCyGERERyM3J&#10;E7N8/NQAht9y/8FH78VoJLYQcr/CV69/E03B3IR8/uI9qjXcEc4uX7LvP4Iz4TeJXhLu5MqW39fv&#10;eCaVn6mWxp7TXwgxVLIePnlHL2TDyLEPf4h5tKVNxwyELK7VfKCE52+oxkKwxy5xnr38XbysDIc/&#10;cB8Lys+WRV5+8vwn3Hv8Pe4+/gE3778VFsOL178T82czHN57+JbA8E9cvf6E/iAZcHP3F2DIE5cv&#10;jogWFsPAwEBEEjBHRIQjODgY8fHxqKurJyDkKfV+x2+//irg8MGDBwSP22ibAMTGxmLt2rXCusj5&#10;lyxZgki6p8GBQfBwc8fE8RMwwtYOVpaWwn8h9x/kZuQ+iuzGphd69OgBWRlZdOvShQCwPb75+huJ&#10;xfFvf8NXDWDYjuCyI63r1KYNOrdti+6dO6NLhw6Uvw3MzUyQvXsnThyvw4F9exHq7w/7oUMwyn4w&#10;lkf74PK5HPzwuhIvn+zG9QvLca4+kABwAUEhwV3VXAGHor9h7fyGPoYfwfBifRCBEoHhuQgCxFCc&#10;r1somSWFwPB4+ewGMJTMasKqzJM0HzMQVuSMF5JYCyXNyAUEhdyvMC9zBHK2SaAwP90OudzHkMBw&#10;5/r+yFxriY1xBgIOk5fqYFO8IbattkQmgeH2deMRF+EAewJD7d6tYaAmBcP2GGGjhy0bgnD9YgZe&#10;f7sT395LwsObS/HgWhSFSxrBUMAhgSEPPrl61gtXz0ih0AOXT7niyqk5BCkfoVAKEwwNzXW+Rgps&#10;Ehhk2GMglAIgw+DpinFCp8rHNsY/wqEEIKX5m6opJP47nauRSAqHFxrA8HzN1Ebr16fi9E/VHBQl&#10;onWN+6TrbLActmRFlALiX1PLYNgUCKXnwOd2kcKWdIHPu7k4/Qvi/TYHQ4Y/hkEOJZZBBkOOS6CQ&#10;l1mnKloGQ4bC+pIxIuTteP8Xj/Ho5Jk4VSlpQmYw5CbllqCwnoCwvmIyaYoARNGsXDwOpTmOKNpr&#10;i0NZg7Cf4G5PmgWyN5tgP2uTKXLSLOn/0x+HUq2xb70ZshL7EhiaomT7IAGHbDVkKCzKYCgcIJxb&#10;MxjyVHg86wnDIKt8ryPK9ji0CIaV+0dJRivnThRgKKyFBVMp/BQMJc6u/2fAsEpYC+c1ipuTq454&#10;ESCSirg5OZTgORonqjeiIDcNrnMmQVVNFYpKBIcaplDXMKEKuj5V0FUhI9MHMt1VCYy00VvZEANs&#10;nOA2LxArEzdi9+5cHMorRub2HXB3d8PkyRMJ7pJw8EA2UpJWIj1tHe1/J2pKcnGsPJeOl4+z9cXC&#10;Ynjzch1uXjuO29dP48mjm7h3+yoOHdqP6TOmQc/QAJb9B0LH0BSaOgyrfdFdrg86dpQVlj+GPpvB&#10;I+hc7GDGI5OtB8OQ+xySDEwpJHDU1zeHvp4Z9LWNodxbE11p27b/aAMjVW34TJ2FQBdX+Lm4IcI/&#10;DKGBURjlPJ3KD4LPjtyaRCApqw8FeWN076qDHrK66C6rBSOTIUhen4FXBINcZnL5+vzNj6Is5u5Y&#10;j56wxZC9grCnEEm/zLffE6+9BZ4++w0PH/2AGzdfivmlK6rO4Pqtx1TO/1MYhAQYXrn9hMQw+AR3&#10;Hr/C4xcf8Pztz2IACcEoCCIFFHLT8E9//IkPv/4hfBbeffIel28/xYkLt7Ex/QAil6Vg9rxFcBjj&#10;CmMrJwK+oVAlEJTvY4Eevc2hoNIPfTQHQllrKJQ0BkNBYxAUKa6sawu1vnbQNLCDut4wAYu9VC0o&#10;bgMdo2GUPgjKmrSs2x8jRrlgdcpOHCg8hgPFJ5CUnk9gyKAXjqkLkzEjaCOmExxO5nmSPRMxYu4y&#10;OM6Nh8Osj2A4ogEMbadFCDCcOD8eISv3ImFbGVaklggojFiTI5qFp/utxRSfVVhI4JiYdRQrtpUj&#10;NvUINh48gy2HLiKz6BrS8i5ja/51bMu/ioT0CiyMSkN0fDq2ZebSy7gDaes3Y/PqNUhhiIuMwvJF&#10;4QicNx8LPeYTMC7FaoK+tbR+7eok4ag6edVaJK1aLcSAKIXEpv0NpXAoRiavWCYGoISHhSIwwA9h&#10;YWHYuSMbd24/xPff/yYGjTx88AYP7r8WEPjoW3q+L38V/QTfvP2nsACy1Y/7GXCTMjc189B19mvE&#10;gMghLzMwstiHIDcl83R7PDuKmAXlw+94x9Y+gjvu79B0wBGxnogLKHz7Ax58+wa3eEqeezx3M/eH&#10;+EVYGBkKWT9S5pfskuD+S1y//RI37r1psBZ+J5qSL1x+hCvXnzZYDP8Uczuu35AFD/pABPqHY0nU&#10;MkRFxiIoKESAXljYIgr94O3tLayGV65cxZ98bgSFbDXkfobnz58X7oAWLlyIjIwMlJaW0ofhkJhq&#10;cPfu3cjetRs7s3Ygfes2bEzZgNWJq7AyLl74l4yNjkFEWDiCAgKptucDV9c5mDF9KkaPdsagQQOo&#10;RmkADQ01KCjIN0pOrgf9wWWEa5ou7VqjQ5tv0IEAsWP7dhhgbYW9e3ajsqIM27akYoHbHAyzscak&#10;scOwdXMUvntcgR/fluG7hxm4cmaJcGx95qgnTlay1Y99GPLgkxbAsNYPF+oCceVkKK6fCRdNymdr&#10;fSVT6FW6CjCsPTKDPuRUADSZ2URqKWQoZGfWEmshNyNLwJCthTzg5CBBYd42WxRkcJPycAJDGwJD&#10;a2xPskLqSmOsW6aH9Ut1sWG5PjbFGRMcDkHW+vFIXOIE5yGKUJf/WoChTp/uUJXriJHDDLErIwr3&#10;b2bj5eMs3L/BfgyjRR9DBsP7Nxbj1pWQJmAYTPdjgWhClkChuwBDHpwhBRUpGEqsQJNbEIPdx6Zi&#10;qWVQKikQniwbI3SidLRYbgqH/xNgePYo7acBDAXIsa89AiEJ9DUFQmna55LCU1Mx+Dbus0lTtTTe&#10;1HL4n8JhUyCUqikU8jlJAJyby/8iFLJ4XQuSXiMfg58rH4/BkC19J8slkCcFQWnz8UcwbBkKWcdL&#10;x+LYYWfSKLEvfl+unphD92OugMMT5VMEHJ4k8GsZDCfjOAOkkAQO67i/YcEolBx0QMGuITiQbo3d&#10;m82xa6MRdq3XR/Z6wwY47CfAMD1OG8nhvbB7jT7Kdw7F4YwBKKZtGAwZCiUaiCM7h6F8j52wGkqB&#10;kFWabf9FMBS+DRushQyFdYXTKJT0LZTCIIfcpNwcCiXr/nMwrCqYh0oemVzoKQFEgsPSAg8KvVFJ&#10;cFhVHIq6ykSUHdmGqMXe0NPXgkwPRaioGUJLm2cSMYG6Wl+oqvaFUh89yPXSQucuvdG5sxJVxFXR&#10;t68FRo4cB3ePBVSxX0bfcV94eLhRBTsL1VWlKCvOQ8URUkkOSvKyUVm8D2eOFTc2JV+/WIurl2px&#10;5UIdHt67imdPHxAwVWHefA/0NTKE5YABMDSzIkg0F3DYo5cqOnSQRc+eSnRscwGGNkPsKd+wBg2F&#10;mfUgGFn0FxZFfQNzGFC+vlrG6NVThb73XdDpm/YYaT0EK7wDEOO+AMsoTIqOh6+HH0yNB6JrZ0UC&#10;QyXKr4dePfqij6Ip5HoQINNyl66q0DcaROXedrx4/aMwwHC5++TFe9Fqx36J2WcwQyGHUnHfQ25K&#10;5j6G9+6/x81br1F/4jrKK0/j0tX7YsIIQj0JGD4j4nzxjn0H/kog+M9GCKQyXgwgeUNk+PC7twIe&#10;j5+/iUNH6rEudQ8ilq6DV8BSuLiHYqjDDBhZjSTg6w95ZSv0VrOGitYggrkhQqq6gxs0DKp6BIAG&#10;DtA2cUZfy7Ew7D8RxgMmw2zAFPQ1Gw0N/RHQNrKHxcDxGDxiOsz6OxNg9oN23wGY5uKDbTsOIa+k&#10;jnQS6zMKMNE9EkMn+GMcAd5kgsNJC9djnPdajOT+ha4rxHR43JQ8YuYy2BEcOsyMFWBox7OfTI/A&#10;JM+VwjqYmF4urIWL1+YiYPkuuC/ajKm+qwUcRm8oRMr+UwhI2AuX4BT4x2cjYftRpBddR1bJbWQd&#10;uYPUg+cRFrcH7j7xiImhGszWA8jdshsFW7ajLGsnKnftRElmJvI2pSIzPgHJS2KwadUqrGdoJGBZ&#10;xwMjklKwcV0K1XCSsX5tEtatkUDiWgIRadOxtClZajWMj1uO2JglCFsUguAgBqEwbNuaiSuXb+Lt&#10;W57e7ic8JCC8e+eFAENuThZgSLD39j09/xc/C+sfe0HnkNc/e/lLw7R3f1CePwREMhxyMzNPj8d9&#10;EVgcF/BILwu/Owx1DHdSKOT3h0NOf/2B3eK8xs27z3Dt5jOqobzAnftvqWbzPZ48/5728Qdty2D5&#10;Tzx79YMkH4HqdYLISzee4ezlxzhz6ZHokMwWQ3bQyed0i64rbetezPcMgp9vKBZHxAiLYWhoGMFh&#10;kABDb+8F8Pf3F5D36NFjAYY84IQHoHAfw6qqKrHe09MT27dvF1DI/Q2joqKEpTGOQFwq7ge6imB9&#10;HT2jbVu2ImNbOlI3bRbLyfTM1q5djTh6JjH0TGKio0QTf2hoMLy9POHlNR8LPOfBg2q0c+e4YNyY&#10;kRjU3wJmRn2hq6mOPn0U4WBvJyyGh4sLkLQmAXNnTsXQgVbwmDMGJYUb8O5VNd48y8XDWxtw6VS4&#10;sPqx38Lj5XMFGDLknapyx+kaBkNJ/8LzdRIovFgfjEvHQwQcXjoRjLM1vjhewU6x5zZaDI8Wc1Oy&#10;ZB5kMbtJg6VQCojSPobcvzA/yxGHMuyQQ0DII5G5f6GknyEPQBmC7JQB2L7WCmkJJkhZ1pc+fFpY&#10;E6lBoS62rOTBKeORtHQcxo9Qg26ftjDWlIOusqwYfDLG3hwHdi/Hozv78OxBJm5fWYE7V5cIMLx3&#10;bTHuXgvH7auhAgzv3wgjWFwk+hheJii8dNLtIxiemP2JpZBBgoGCC/0W1QwCm0sKhVJxGuflbaQQ&#10;KN1HU0nXNZd0HQMlQyE3JTMYSjSRAJF93zG0skWToU8KhBJJYOuv6Tw3XR+T6GKdVARYLYIhxzmt&#10;JX2ERwGQxyVwJlXTe81g+NFiyDBH29OyaCamNCkUnufzo+tknSOIO1dNQEfPg4Gu8fwZbEmSZcor&#10;lml/dBzuQ8rHZPg7UTZeQJ7UMtgUCnmZwZGbjJuKLYQsthbWHRktwtOVE8R5XzlO79AJHqE8W1gK&#10;pWDIYYtqAMMTVdNIkn6JbDWszHPGkX0jkL9zMMFhf+zfQpXAjcZUiWKroTn9bygtxQKrgntgsXtr&#10;ZCXo4ehee5RmDUYRQWHBtn4CCrkpOX8rxSmd+xhW7XcQTchSOGQwlAJh6S57lOwcQemOlGe0AEMJ&#10;FBK0Fk4VcFiTL+lT+BEGGQw/WgybNi9Xc/9DAsKPciHxXMms2aSmcOhKcOghAcOC+UIVBITlBW4o&#10;I5UXUVqxD8kP1aUxOFq1FRs3LIGVlT46dOoCOUV19O6tTd9FHair61IF24BCfQJGfYobQ1aWIKtD&#10;D3Ts2IOAqTdsBg7BkqgYxFG5GLk4HAcP7MXxY9Woqy5HdXkhSor2o+TQbhwtOUhgeFhYDLm/IYMh&#10;O7y+fvk4vn14Ay+fPcK58yepTFgIEwtzmFtbk2xgaGot4FBRmcC0s5wYgKKtbYT+A20xcDCD4VBY&#10;DBgCUysbGFsMgIFJPwGGbFU0IuloGRLc9UbrrzugR6fucB0zCfHe/ohz90JKcAQ2Ra+Ex1RXKCto&#10;oVMHnkdZFUoKBMRKptBQt4ZqHzp2L0N06aIKXf0BWJucjldUxrPF8IdfgW+fvcPt+y+EtVA6uQQD&#10;Ifc15GblB4+/x4OH3+PO3be4e+8dweEHnD1/D2UVp3D81BXK/70YKCzAkPbX6BqGXc28+vAHHhNM&#10;XL75BKcv3sWRylPI2JWHlWu3widoOSZM94X10IkEcSOgpT9MgJ+G3lD00RiInn0soaA6AFoG9kTY&#10;TtA3c0RfEwfoGI+ArqkDbeMEQ+sxMLKeADObyTAfOg1WtjNhNdwFFoNmUNpUmA6YBOsh0zF8pBsc&#10;Rruj3+BxUNPpJ26Em2cwdmTn41BxDXKOHEPytlwxnd3gsb5wnhODsfMTMG7BGjjPT4SjexwcXeME&#10;EI6YKQFDlhQMeVSy48xITCCg9F6SIfoXLlmXj7BVB+Absx2uIRsxK3Ad3MI2Y3XWUaTlXYDv8p10&#10;jDhM8ErA/JhM0bdwAwFhyp7TiE0uwDyf1fCZvxwZq3fgbM5R3DxYhjt7CnD/YD4eFhThaXEJHlB4&#10;cc8+VGZsp4/CJmRt2igGGGzZtAlpG1KxdVMa0ig9dcNGbFrPoLgeG5IJGhskBcZkAkqGRu5fyHAY&#10;zf4MI8IEzGzamIbTpy4Ib+rPnv2Ibx+/E2DIzb7cj5AtfW/e/Ulw+Ce9OD+JdO43KLUoshVRDFB5&#10;/StevaG8Agoh+vTx6OTm4mZjKRQK0XvE4poMh6/e/4xvn78l2HuKa7ee4MbtF7h55yVu33uN+495&#10;hPp7vKcNuS8jQyU3RfOI5cd07nfpZb5255WAQ7YY8sATHpl8594rvCZg5fPO2J4DzwUhWNgEDBcv&#10;jhKQvIiA2c3NVQBeSYnETc1v7HCdgPD9+/d49eoVcnJyRB52U5CVlYWDBw9iFUE7WxDd3NzgOmcu&#10;ZrvMEuLmZD/fhQgNDkHMkmgxEw2H7DJoSWSUgEGG9NCQIPFx4tHi/Fw45Oe0ZnUi1q5ZRRBJzy5+&#10;GcKDF8LTfTbGj3FGPytzTJ40HnuydyE/7yCWxUbBZep42A2xRkTIXFw6txc/va/G88e7CZRW4vzx&#10;YII+X5z6BAzdhLjv4JkathYuFKORL1HeS8dDCQ5DGsIgWs9g6I76stliRHLTPobcjFxOhUjZgbFC&#10;UjgsPzChAQydcSjTXjQhMxSyeERyU7HVcPsaS6TFGxMY6mNNlAbiF/VBwiI1rI+xwJZEJ6yJHo0J&#10;I1RhoNKBwLAntJW6QU2uE8Y7WiJvfwK+vXdAgOEtAsO716Jx/2oU7l6NoOsPa7QY3r8eJqbD41HJ&#10;l06643z9HFykglwChhLL1UcolAxAaBEK2eExgVpTKGwOgk0lzSMFw3+l5kDI4nTp9tKm6E/BsEEM&#10;SQKQWJL+ch/7zUmsYX9F57kPo2hG/lxSSJRCH4ct5ZPo07xCX4TBz/U5FEqAUAqFAgj5eRCYMZyJ&#10;58JptI7vAd+Ppmm8Tx55fuX4LEqTguFEAYIcb2oplEDhRzCUAiFbClkMhRxyGq/n/fMUeZeP82wo&#10;c8TIZEkfwy+AIa1rCoYnG0Yz15VMRE0R/Y9yRwo4LNg1FHnbbZC71Yr+K6x+yE+3QXaSKWIWdITf&#10;5L9h61JNVO4egSOZNsjZaNrYv/BQmiUObjJF8fbBohm5+oCj6GPITclSMCzb7SDEUHhkhx2lcZ4x&#10;kinyPrEW8mAT+s8LKPwUBptKAoacdzrB3+dgKHVdw2D4EQ5dcZTAkP0YVjEY5rM8UJbvKuCwnF3Z&#10;HF6AqsM+qDoSjvqaVOzZnQB7h/7o2KUzuhNEKSpoQplATEODwbAvgSFLH1paxgIae/ZURpducujc&#10;UQZWlv0Rv2IlsjK3Y+uWNJSXHsHZU3U4UVuFo+VFKC3ej6riA6ivzMOpmiKcrMnHxZPlYvDJw3vn&#10;haPr50/vkB7gwsXTCAsPxZDhwzBgyBBY9B8EYzOCPeN+UNPSR/fuCgSlMmIAiqXVIGEx7DeQ+xcO&#10;E/0LjS0Hwsh8AIxNrAUcsrQIDHv0UMRXX7VBL5meCJg5FxuCw5HsuRDpwZHYEBaD2aMmo2ennujS&#10;SQ48j7Jy777QUDWHhpqVAMPeCkbo1l0dfQ0GYPXaLXj9XtLHkNntKZX3dx68JACkMvzZr0Lffvcr&#10;geJPAha5ifn+AwZD9pP4niDxBzH4hC2G1bVnce/RCyqvGwaf3LjHzXTfov7sLZRWn8X+vCps21mA&#10;sCVr4R0QiykuCzHMYTrMBzgT6NlDQ3coFFSsoKjaj4BwGPqacv/A0TAwHwVdI0chI4sxMOlHAGg5&#10;EoYWDjC0dCQ5wbjfaBgTGJoMHA+zwZNgOWwqrG1nEBzOgDGBosXg6eg/fDaGOLhiuJM7Roxyo4cy&#10;kQB0IIzNh8JrYTiydudi14EibN9XhBXrszBmVjCBobeAvJFzl8HJLV4AocOc5Q1gyFDYEhhGim3G&#10;uS8nCNyA4PjdiEzKFWAYuGIXvKLS4bpoE9zDU5G8uw7pRVdEM/LCFTvhSmnTCBo9ojOwaG0ugpfv&#10;hqtnIuZMjcDq4PWo33oELw4ew/11u3EpLBFnQmJwLjIWt1cm435yKm5u2IoLWzJxhODv8I4s5O3Z&#10;jT1Z27EzPQM7MzKxk17sHRRu35aOzK3bkLFlq4izOL4tNY1AcjPSCCY3pBAsrksSsMF9DXmAxbp1&#10;G1BbcwLPnxP4vPwZ3z3lUcncx/CdsBa+b+LHkCFQ2leQwVDSD/GD6H/Iedl1DUOkFAzZSvgD1SSa&#10;6t2PfwiLn7QJmUOGRV73+v1veMQDmh6/Fv4HBRjeeYZb956LqY64T8Rjqum8+/E3vP3+F7zhGUh+&#10;ZOsjHe9Hdtz5B+5RbYdHJl+++Rwnz9zGsePXCCxf4C2dP19T1s48eHmHCjDkwSfclBwZuUT0t1y0&#10;KBRz5swS8VOnTgkr4Y8//iygkPXw4UOkpaVh/PhxmD17NjIzM4XFcDPBekxMDG2/SMDgnFmz4DJj&#10;poBE7wVe8F/ohwA/fwT6B4gmZFZQQAACfCm+YB58PD3g7+0p4gs8XOFH8chFwYgMC0FEaBCWRtG7&#10;Eh9LcQJDj9mYPGE0bIcPxYL5nijMzxe13dBgP0wa64jRjkOxfk0IfbwK8Mv3lXj2KBM3LnL/Qn8C&#10;Qy8qeNwJVObiVLkbQQbFud9gUzCsCxQwKAVDiQgMjy5Effk8AYQsbkqW9jEUUHhwLEr3j0HJvtGN&#10;gCgFQx54wmDITcj704ZiX+pg4aamqbKT+yNzlQVS44ywfqmesBbGhypheWBvxAXrYO2SQYgPd8B4&#10;WxX07dNODD7RVJSA4SRnaxTlrsHTBzl48SgLt6/G4V4DGN65Eo6bl0NJwcJqyE3JbDG8ccGXgJAH&#10;3rjgXN1sXDhOIlhpCioMFR9h43NJgY1hTQqILUGhVFKw+3dw2BwKmx+HlyVwSOfQAhg2gitBTnNJ&#10;we/f6dwXwPDT5mUJ9Ektic3Vct6P0PexyVhizZOmN5UECNlCyJLAoFRn+RoZCNni16SJtykgsjiN&#10;we1UxXhhOWwKhsdLGep4u4kCDJs2Hf9VMJSKtz1fQ+8PQSFL2pz8n4Ihb1PPcFgogcOS/SNwONsW&#10;hdsHoogArzBzMIVDhMVwqXcneE/4G5IX9UJJ5lBU7LJFwZZ+wmKYs9mM/lf62LveiMqOIWLgyb8C&#10;Q4nF0A7le0aK/oVi/uSGvoUsHnzSFAwZAisOTmoUL0ublsVo5XxJE/JfB0N3HC2Yh2qCwqo8BsN5&#10;qMh3QwWBIY9WriqWguEinKjbhNKSVMx1H4cecjLo3FmG4EgVKn00oSkshrrCcqiuriecS6up6qK3&#10;ohq6dJFFx3ZdYGxoivBFEdidtQO5+/fjWHWlsBjWVpaiuqwQ5UcO4uiRXALDfDH45FRtgbAcXrtQ&#10;gwd3z4mp8Z4/vSuaks+cPY7Y2GhMmjoFzmPHEewNgJFZf5gQ7GnrmaBXL1W0a9cNCgpqMLewITB0&#10;EANPrAYOE30N2WpoQnBoStswHBqb9IOOriHkFJXRqnUHqMopYqnXQuSvXIu9IVHYFxaNtKDFcHMY&#10;j96de0JOtjddtw7UlA3o2s2hrmZJy2bo3csQXWXUoac/AKvWpAm3b1zmstXw1ftfhKHl/iOCvsc8&#10;AEUqAsJHH0Q6QyEPOmGx1fD8xYcCDKtqzuDW3Sf4/qffJWAYG78Zi6LXYr5/NKbM9sOI0XNgPWwC&#10;AZ8d1HQHQI5OpruiMWRJ3F+wp5IlZHuZCeugOkGikYUzrGwmkibDtN9YAkS2FI6EgRnBIIGkvukI&#10;YV3kASiGFk7QNaE0ymNEgGhK21kMmQwzki7tR5cA02TAJAy0m41hI93gOMYDwx1mwsTCFv0HOsDX&#10;PwIb03Zgw9YsrN2UhUXL18Nxqg9sRi8g2IuAw+xoAYQjZi0Vcpy7gmCQ9TkY8uATp1lLxOCT6b5r&#10;MC98sxiJHJKwG4vX7idIPIiglbvgvyILqTmnkFV6Dcl7jyFxRyVitxzGwvhdmBedDt/YLCwI3Aj3&#10;2UsR4b4SlcmF+G57DZ4n7EH9RH/kGtrjkP4QFJgMQynBdbntJJSOn4My7yBUJ6zFyb17UVdUgMM5&#10;B5FHMJC7bx+91AeQs28/DuzZi/3Ze7Bvdzb27iJ43LlLvPRNoZFHsKalbhLhxg3rxaCJtWvXobz8&#10;qADDd+xzkCDvlQC9X/COYIqtfAx4r3nKnCf00hAQsh8jhiwGQw55Cr2nz3gbic9DBsNG/UigSPD2&#10;/sffhdhZtbAYUq2FRxi/o3Xsv/Dpix9EDYZHLTME8vRG1259S8tPKP6CgPGD8GP44t1PePXhJ9x9&#10;9BRXbt4X5nCeQu/NB+D5W8mk6fep1sMDUI6fuinAkC2G3MeQz3/n7gICw0WfgOGSJTEEh5EICgoQ&#10;Pq14GsGbN28KNzXv6SJ++OEHAYYXLlwQ+QYNGoSJEydi48aNwoK4a9cupKamYsOGDaKZmJuQeW5r&#10;nsYwnvt3xsWL/oVsKeSBKQyIPJtNsN9CBC/0odAHIRQGei+An9d8hPr7IiLQH34Miu5zaZ03lkUv&#10;gs98F0wc4wBnR1tMnjhBHOtYTY2wGs73mINRDoMxY4qzmO3kxdMj+PHtYTy9n4abF2Nw+VQAzrP/&#10;QrYSEhgyFJ6tnI9TVfOagKGkGVkChaEUDyEFk4JwutoX9WUeqDk8Q0BhzeHpjRZDbkYuJTAs2TcK&#10;R/Y6CwlA3D9eDD4p3DkSuRkjBBjuZQjcaCMshE21O6kfMhLNsHmFIVJiJWCYsEgZywN6I8ZXFStD&#10;LBEXOgIT7FQFGOqrykBdoRN9NDtg8ugBOJKfjO8e5krA8Eoc7l5dgntXFuP2ZYLAiyG4cSlIwOGd&#10;qyF4cCNEzHzCYHjq6Ayhs8dm0v35aMFigGDAYCDgsCVJQU4KhSzuS9iyPgKiFPC+JOl+m6v5egGM&#10;BIifqAGIpHDTVFJQ+is6y/0fm0Nng0ST9ScDXj5CYFNJ8reQVzTxSgD04/E+QmlTNYVBqWVQKgGD&#10;DHwMbg3QJoU4vl5+Rhw2hTneJ4Mh+y5ky2B9CVv8JPkZEjnO+giFXwZD7lvIzchScR52V8PNyAyG&#10;52pcPvFl+FfB8HQVvZPcDF0yScBh5SFnVOQQIGYPJ2gjeNtlJwAuf8tAJATKwnPc37B0QSfkbbZG&#10;3UEnlO8cJvwX7k7qi/R4DREe3jFU4qqmBTBkIJSCIauS/sfcjHwsb2ITKJwsrIdNwZBhsPwA+yvl&#10;1oGJwlLIQFjb0A/xPwPDubQdgSFbDRvBcD4q8twJDiWjlKuKvVBdzGAYgrraJNTXZyEyyhMqagpo&#10;07YDevZkQNIQYKipwU3KEmmoESiq6UBRgZuTu6Fjh66wsuxHlfMg0bKWnpZK5eZOHNy7CzmkQwd2&#10;oihvN8oL9+FoyQHUVeTixNE8HK/Kx8XTFWJU8r1b58XUeN8+vI1jxypFlyAf+p67zHWFsWV/0ZTM&#10;/gr1DMyFD8MuXeSEf0K2GA4YNAIW/QcLIOT+hQyHbDk0MxsAE97O2IrA0AhKKhro1rUnTDT1kBK8&#10;GCc3ZaI0cgXygpYgwysUCwkM9eVUoNRLha5XHxrqRtDSIDBUt4AysZiCvAG6dFODbt/+wk0bNyUz&#10;GFLRizff/y58Ad998E6A4D1uNr7/joDvDa7feinpwnXjhdC1689FeObcXdGUXFF9UoDhz7/9IQFD&#10;yyHjYNTPEZqGg6GoboVuvQzQTkYHHXsYoE0XHbTqrIUOMgbormAJBZX+UFTtT7BoCTn2q6PFQ7Lt&#10;oWM4HHomtgR9w6FjNBR6prYwNLeHkbmDAEM9Y1rHMhpB6+2gY0zbcBOz6UjomjlBmyBSSW8IFLQH&#10;QpP2ZzF4CgbazoCd01zYO8+hmz4GdvYT4B8UhdVJm5GQtBExCevhFx6PERMXYBCBodOsKIyaSzBI&#10;YGjrEgu7fwGGDjOj4egSjTGuSzFhXhymeCdiVkAS5oYkwz0sBf7LMxGdkovYTflC24sv4mDdfWzM&#10;OYHVu6qQkFWOFZllWLw+D2EJexEZsxOronbgQHwO7m6rxRMKz05YhBJNR5T2sMLx3tY4pWyNerp/&#10;ZSrW2Kdhjb1DxqAqJBpXCQCvVpbjREUJjlWWoar0CNVsjqDs8BGUFBXjSGERivMLkHcwh17ug/Si&#10;7xOgmL1jp4DEnTu2IzNjG7K2ZyAjfSvWrVuH1auSUFxUiu++eytmKHnx/Ge8fv2bgDoeTMJ6w7Pd&#10;PPtRQKDEUvgRCiXLH8Q0egyHwvG16G/4T7yj/b378Afpd9JvQtw38ANVWSRNxlRb+fY1geBLAXiX&#10;rj3G5evfiun4GATvf/sSj757JfoRvqF9vP/pD3zPbpB++hX3Hj/DlRv3cfPuc9Ef4gkBIXtvf/bm&#10;TwLDH4XFkPsYnqNaDp8b929kMNyxK1+AoY93MCLCowkOYxAVRSEBn5fXAjEghIHv3r17BIMf8Pbt&#10;e9GU/Pr1a5SVlcHFxQV6enoYPny4GITCzck7d+4UIVsQd9G9zkzPwJbUNNGfMG1zqhAPROH+hgyL&#10;0VFLsGTxYsSEhyM2fBFiw0IRsygEMRQuiwhHAtU+Vy2NQfySSKyMWYKUxJXYsnENFgV5YsIYe4xy&#10;GgHP+R4oKijEyRMnkL5tC6ZPnQBn+0Hw95mDY1VZePuyDG9e5ODBzXW4em4xrpwJwNkaDyoAXZuA&#10;IYFiFc+bzH0M2bG1fyMYMhSeP8ZQGExhEAGkL+rK3BvBUAqHNQSHoik5ZxzYYshQKBW7q+HBJzzw&#10;JKdhlpM9m2ywK6U/std/qt1J1shMNMeWOCNsWKqPpCWaWB2hivhAJUR5KSM+2BwrQoZj3HBl6Cu3&#10;E4NP1Ht1Eu5qJo/qL8CQLYbPH24nAFyOW5cJCi+GERSH4PqFIKrpBwg4vE1wyINP7l0LJFim+0FQ&#10;yAXymdoZOF/X4MOvCRgyCEjB6lMxkHxsQpYC4PES5xYlXS+1HP4rNYXEf6sqAsamYmBqlGRU7Uc1&#10;XfevdaYl6GwiKSAy8ElHRjdX87ycJvIz7DUDwy9JCoTNrYNSKBRASJDGkgKbFBD5OUmBTgpvbJ28&#10;fc5dgCFbCeuO8KhiCQgyJLYMh18GQ7Ya1h0ZJQahcNopus8MhAyG52tn0TOZ/h+DIVsaz1QTHLLl&#10;8MgE1BaNI9AaTUDHTcFOBHHcL9AB5bsckBqrAd/Jf0fwjFbYHq+Lo3scUbJ9sHBwnbFSE6lL+2DX&#10;Wj0Bhl+yGDYFQw6rDowWUFiXP0lAITcjMxjyQJSjwhpI//mcyQIGS/dxP+JxAg4ZFhkKPzrA/g/B&#10;sFBiNazOJwhsBMN5EsthAYOhN4GhL4FhMI5WJeDUiUwkrwuHoZEWgWFb0fSqoqwBLYJBTQ1tAiVt&#10;AYaqKloivbuMPNq26oAe3eUw0mGkpBVnoR+8582Dr+d8UUFfFbcUKUnx2L5tPQ5lb0PRwUyU5O9E&#10;RfFuVB7eh7PHed7kE2JU8tWLJ3D5wikUFuYiITEey+PjELQoDP0GDYWJxUCYkgyN+0FXV2I11CB4&#10;s+w3WDQjm/YbJMBQYi2U9DM0YefXlN/Q0AIaBIO9+6hBvqciLLT0sNLDB0eiVmLXLC9sGj0T8Y5T&#10;4NnPFqY9VaCiqAItTQO6ZiNoa5rRdZtDWYmOKadPYKhKYGgtJnZ49fZnAYYsnkDk3qPXBINvPgHD&#10;m3deExS+wNUb3+HqNQkccsg6c+4eKqvPoqySrvsalY8//CIBQ1X9QVDS7o9e6v2goGYFeRVLyCqZ&#10;Exgaok0nXfyjnQa+bq+Ftl300U3OBLIKJujeywjdCBzllemE+w6Chp4NtAxsoEnSMhwEfbPhRM1O&#10;RNCj6QY5wdDMgQCSAZFg0cKZYNGR8tlCTXcY+mgOgoJGf8iqWUBWxQJqBsNgNmA8LG0mwmbYFNg7&#10;zcJQ24kYPdYFoeHLkLB6A5YnrsfiZWvhE7ICDpO9MHS8D0a7xWCMRzycXAkWCQo/guFHKBwxUzL4&#10;hH0YjpwVjfEeK8Tgk6neqzDTbw2m+a7EOI8YTPRcJmY9CYjLQvjafcg6fAmlF14io/iCAMPk7Bqs&#10;IcVvLcFygsONGw6jKL0GlzKO4/Haw7jssgI5isOR+01fnJPth5sEh1fb6+OqjBmOdzPC/g4a2KXR&#10;DzXzAvBg9z58e6wW148fw9UzJ3HmRB3qampx7GgNaqqP4mhlFaoqKlFCoHiYQLGQITEnFzn7D+AA&#10;QeW+vXsFuGTv3oXdDVauxMTVyM0txGOCsHdvf8OTJx/w4tlP+IGAkJuD2VIobULmPnoSa+F7MS0e&#10;T5cjbVqWTKMncW/D/Q15QIpkfmTud8gDWCTiYfKPn73BnYffiX6Et+59J15Qnvxc4vj6LeX7g15c&#10;nqP5t4Zm5z8lfQpJ7PT61z//FP0M2dL49oc/8PzVH3jy/Be8ZN9LBKMPvv1B1Hhu3nmOG6Tnr34R&#10;ls9HT94TGObByycEXgv8ER4WhcURS0RT8mICtaZ9BxkMnz9/IcDw7du3dF+eYM+ePbAbYQcFBQUM&#10;GNAf4QR2W7duxY4dO4R4u+0ZmY1iQOQBJxzncNOGjWLQCQNi/PLlWL18GVYvW4rE2BgkEACuXbEc&#10;G1YlYlvKeuzakoYDWdtF14GCfXuQtz8L8cvCMGfmBEyfMo7OexHOnDqN+mN1onvAhLFOGDNyGOKW&#10;huDmlUL8/K4CL5/uJRBKxMUTwbhY70MFFoPhXCpE51DB6o5zVQtwunoBgeECAkN2U/MRDBkKGQil&#10;OlXlI8Cw9oikKbmxSbl4WqPVkJuPpVZDDiVgOKph+jvJoJPsjeyaxhq71zUTgeH2VebYGm+MzcsN&#10;sC5GB2sWaxAYKmPJgj5YEWiO5cHDMWqwguhjaKjeQww8UZZth4nO/XA4LxlP7h/Edw8ycOPiUty4&#10;EIGb50Nx/XwwgXEgrp73F3B463IQ7l4NFFbDK2fmfQKGF+sk7kx4NgwerMFNgwwCn0Mhi6FECoSj&#10;BPzVH3H6DAib6q/CYYsA2ESf5P0CGDZtSpWqKfj9WxEYfrbvJpICnwT6PgVCqb6UV9KE/NEqKDk3&#10;7uf3uZpaCZtbCKVQeJyA76MIzvm5NECcFOoYChnc+Nh3L8z7BAylMMhgKJW0ifmvgCFDYU3RSBHn&#10;/Ax2DIZsOfyvguHZ6pl0vdPo+iah7vB4gi2Cw0PsQsYJJbtHoGKvI2oPjsX+FEtEzWuLoGn/QFqM&#10;Gip326E4fSB2EwxuWa6KTTG9BRgeyRosoPBfgSGLgbP6wBgBhfX0v2YoZAlroRihTGDIFkNuRt4/&#10;UUDhkT1jBSAyGDIU1hfPEmHNJ1D418BQWA0bwJAlAUPud+iJqiKfBjAMRHXlCgLDbdiWHov+Nsbo&#10;0LEj5HooQLURDLUIkLQIDLUFFPYmeOrQoTO++aoNlPuoYMbU6VTRDob7nNmYPHYspo4ZCw+XmQj0&#10;8kD0Ij+krIrFzi1JOLBjE32Dt6D4YDopE7VlOQIOjx8tRHV5PpW5h6k83Y7VqxOxeUsq4qg8He7g&#10;jH4DhsG8wZk1Ww6VVbShqdUX5pYDYdl/CMz7EyDaDIOx5QABhUZm/WBkwlBoCX19M5FfXl4Zct3l&#10;YaigjAD7Mdg0cQ5ijQcjQMkQnspGmKTUF7ptZaHSi8CQoFMKhppsMSQwlGcw7KoGXT1rJKwiMHz9&#10;S6M7uBdvfhLePG7fozL3oQQMObz74APuPHgvBnteIyi8efs1rhMoXrshMbTU1F1GafkJnDxzBY+f&#10;vpaAoZXtZFjaToL50AkwsRkD/X4joWvuAG1jW2j2HQJV7YHoo2GN3mr9oMYWPd1B0NSxgYbWQKhp&#10;WUNVsx+l8YgdOwJA9hROUGg5EgOHTcKQEdPoRo2FvokddA2HidCYfRbS/tmq2JeWVTT7o6tcX8gS&#10;ZKpo26CvKfsxHAXzgWNgM3wiBtuRbMdh7KQ5CA6jQjd5K2LiUhATvxk+YQkY7RIMuynBcJwdDUfX&#10;5XDyWIlR8xPgRMDnTKGzxypaFwe7GTGwd4nFKALHcQSQE2g9NyHPDlwvBpq4hW4Qmum/BqNdo2E3&#10;NQSj50ZTWgqSdx5F3rGH2Hn4Klaml2JtVjU2HzyDjdnHsSG9AjnZ9Th/8DzubCrHZY/VKFQbiYI2&#10;+qj+uwYutNPF3Y598aitPh52McS1Lnqo6aSO/V3VcXr8bLzctA0vCPru19Xh5qULOH36FI4fP476&#10;+vrGsKa2BtXV1UI8gpatXEXFRcjPz8ehPALF/EIcovi+AwewfUeW8P6+/0Aubt1+QAD0M54+fYeH&#10;D1/j1Zs/xOAT9lfIcyVKB5y0pFv3nolm4PuP3xDYvaIXjvsFfoeHT97g+eufRKfXl29/xYu3v4jR&#10;TI+e8Mv4DN9+94Yg8Gd8/+M/hS9EqoCIqXY4zl7V2VT98+88AvkP/Pjb7/jhV3Zz85sYtfz9z7+J&#10;tB9/pXW/cN4/hZNtBke2UD57+YPQy7c/4enz9wSqv+DB41fI2pUDb98gePv4I3RRBJZExyJ26XIE&#10;hyzC2HET4LvQH3v27qea0m28esWjmT8IKDxz5oyAR319ffTs2ROWlpbC9yED4b59+4TVkP0bbknd&#10;hMytW5CVzv09eXDQBqRuSBHhpvU8IGgNklevEkpZSyHVNNcmxGFd4kqsX7US61YnYNumFOxK34p9&#10;O7fj4J5dKDiwF/n7dtL6WLjPmgCXaWOwIzMNp4/T8644KmbFmThmFKZPdsb2LSvx7b0jeP88D9/e&#10;3oJbF1bg8okgnK31pMLMhQqk2VQgzcXJSp4rmfsXeuLMUV+cq5VA4fljAZ/EuQmZl1ncx7CmaAYV&#10;VC5UYM0R4pkQuAmp4uBElBEIlu6lQoLE8TK2JGSPweFdzijMdBAjkXkE8r6NNsJKuDPJqlE7Vlti&#10;xypL0ZycuswIyYu1sSpUDSv8+mCJpwqW+Zlhie9gOA2Uh45iK5hoykGnjww0FDsSGFrgYPYyuu59&#10;wmJ463Icbl2Kxt1LS+j6F+E6g+GZhULXzi7EjXOSuZFvnPXElRNuwrLDc9yePcqWwukELTwSeSqB&#10;iaRJ9iMwfGw2rCcAqTvs+Jnqj7Ss4yUjP9OJUieCG+fPdKK8JY0iwCDw+Exj/40IcDgksPkUbD9K&#10;Cj5NJQUwFgOZFM6+pKaWPKmaW/qa7rO5eH3TfFLwk+6raZrUQvipxuBY8UiCEslzOH74U0hncOPr&#10;unnGVYgth7wshUAWx2uL2frHVkAJMLL4PeD+iNJ+iJzG61mclwGxtpiP4YRjbIEsnyTEcybze8Vz&#10;JfO8yZxWXzoBdSV0XArFfMnCj+FHSf0eiibosil0XZR+hPIJy+EYAihnVB+iY5Fq80ahYo8d0paq&#10;ItL9H9i0RAml7MtwSz9kxmthc3QfrI/ohey1BqggYKzea4+K7BEo3yNRWbYtSim9ZLe9UClBYcU+&#10;7l9I0JtH7z2B4bFDk1GbO5E0SaiOm5JzJqGc/+u7R6OE/t+le8ah8gBDI30bimYLMRRWH2K3Nk1F&#10;34pDDIgEhwWzUV3Ibmrm4miRq0Tcx5AthgSHVXkeBIQeKD/khvI8d5Tlu6OcRyoXeqKMALG8NByn&#10;Tm1CQcE6uLiMgWz3bujaWQZKvVWhpaULHR09aGkSIBIYqqmooQ/BYJcuXcQsVTwHvYerG/y8fTBz&#10;4hRMdBiFOROnItB9HhbOnoJwr9mID/fF5rjF2L1hJXIz1qFw5yYRHtiahMLdqTi8dxsO52ajMHc/&#10;ttD3eiVV8jPom79lazrGTZgCS+tB6D/YFubWQ4iFjCHXWw0qGtroa2wGU4JBi34DYdGfRPl4/mQz&#10;q/4w7zcAeoZmUNfSR28VXfSQU4GijAKMe/TBDA1jRBr0R6icHnw7q2KejBbGd1WFeUcF6CrqwFDL&#10;HLoaJgSHJsJiqKJiBjmeEaULQSOBYXxiGp4+k0xX++77P/Dw8VvRXes+hXfZwPPt92KOZG5t4xnE&#10;nr39k8JfcIsgkQd0Xr/7EldusccPgsP6y6iuvYCrN59IwLC/wzT0d5yOARRa202B1bCJsBoyHv0J&#10;7CwHjSMKHg0TKydh+TMmoDMm+DMysRUyNB5GIDgUBkZE0paOsLAaSaEDkfUo2NB+Bg2fBKtBYwgY&#10;7aBjMBhaBoNgYEbbWowgQLSnfTvD2MoBKgSY3I9RWau/gEVz61HoN2is8HA+aPgYDBo2GlOmz8Pi&#10;6JUCDGPjNxAcbsLCsESMnR0K+6nBGDl7CZzclhMUEvh5JWKc7yqM912NST5rMW5eIpzmLIXjrBg4&#10;UziW8k3ySsDsgGS4Bq2Hx6IU+EZvxZLkHCxevRfeUamYMn85nGeGY6xrFKKTD2LPkavYnncWCVsP&#10;IzmrCttyzmJn/iXsyzuP8vwLOLPjGM4uycLhwR4olB+Cox1MceobbZz7Sg13WmnhSTt9POlkiNud&#10;9XCykwaKZDRQN3Q0vl2+Gs/35+BeZRWunDwppm87RXB48tTJxrCuvg61x2pxrO4YiePHcLSmRkDi&#10;4cOlpBIUFx8mSMxH9p5sbN6cir0EQpcv3yAw/AEvCKIeEdw9ffpeWA8f04vz4CGBHNUu7t1/gbv3&#10;nuPO3ee4R8D4iEDwKc9bTMD18Ns3ePwdO69+T8D3XsSfPP9AL+FvAvJ+IXBjT+k//PxP0Rz8I6f9&#10;8acYjfwDwR2HLPZh+PTle3rpHuDEmcuoPX4eVTWnUVJWj8LD1cgrrMCe/UU4VFCBkvJjVIM5hzPn&#10;b1IN5yneEAR+/8NvJALGn/8E8SR+/OkPvH3H0/f9jnsPvkN6Rjbme/rC09NbuKlhX1ZLCQx9ff0w&#10;adIUBAeHEugdwJmz53Hp0hWcPXcBJ+leszVw/Pjx6N69OzpS7dTc3Bx+fn5IT08XcMhQyH0MGf42&#10;JPNocPYvmSgkBcE1CTxndbxIS0laKyBwzcoVSFyxtFErl8VgdfxyJBMkbkhajS0b12NHehr2ZKZi&#10;9bIIzJ8zCV7zXMRUTBfOnEbRoSKEBoRg3KiRWOg1CyWFGXj9tBIfnh3Eo1ubcPNsLC7WBxD8zaOC&#10;cDYVPHMkI5F5eruj80kLWgRDaciWQunycQZDnhKL4LD+yCwqcGdTDX/6J2BYsmdMoxgKWUd41pMv&#10;gOGOtQSEpJ2rzAkMLZCZwGBoQmCoIwHDhQyGqoj1NcVirwFw6i8H3d5tYKpNoUp3qPZqAydbfWSm&#10;BuPBrd2NYHjzYjRuX4gkAPzrYMg6R3B4luNVUwgEJH7uWgZD58+gkNUSFLKaQyHr/wwYfpRo/mbI&#10;aqamQChVS9D2ryQFuKY6U/lp868U7pruW6qmeVhSAGy+/Kl1sKlGoa6Q7nWRA44THLLYgisVW/PY&#10;OsnNyNzHkGGPn6kUAqVxqaTgx+n8DjAUcigFyI9QOLoRCgUY0rIU+qRgeKqS3qX/AAzZwijEVsUS&#10;2oagsO7wBNr/KIIqJ1TnjSTAcpTAYc5IMVfy6mAZbIhUQN5mSxzeNhBZCToEhkoCDPckGaKSgLB6&#10;r4MIP0LhcOH4WgqGEjc1dB25474IhscOTcFRHmzSUOkrIygs3zeBYJGbkV0IzOcIMOT4UfZh+JfB&#10;0K0JGLqhKt8VlRRWisEnEsfXleyypmgByot9UFwUgNraNago24yQIFf06d0LXbt0Q28FZaipa0JD&#10;UwtqqhoEhepQ6aMMRQUFdO7UCa2/aQ1DfQPMcZmFOTNd4DBoGIaY9cNIm6GYMsIRLiNtsWCKMxZ5&#10;zMBSfw+sCl+IpKhArIsOxqbl4diRvIJgeCtq8/egkCrr/G3m73bskigBhuzbdsrUmTDjASgEfNoG&#10;ZlBQ0UZnGXn06NWboE8X+oYmxEZWxD/9BSCaExT2HzAEA+lcTC36QVvHkMBOD8pK2tCUV4NVT1VM&#10;69MXUbrWiJDXR0Bndbh1VsOYDkqw7KCIvr11CQwtoK9pBj0dS+hqW6OPshFk5XXQsauK8NKSuGYr&#10;nr/6VbQEcmseTw14i8pxhkNupXtAZT2D4b0nP+DBdz/h8YvfRHjv6Y+4T+H9pz8QIL7AucuPcPz0&#10;LdTWX8XFK48kYGhmM0bIZOBomBKo8QhiA7b8mduLPoNa+oOhqWcjrIJadHKa2lbQ1LKih9QPGhxq&#10;WUKvrw0MjYbCyHQYAeMwmJmPoBtjD7N+9nRTRhAxs5NqvplGUNWwoP1ZQ9eQbl4/hkg6JoGjBu1D&#10;23AI9Ll/otlw0jBaR+sH2hMgjoKruy+WxCYidvkaBIUtQ2BYHDwDl2LS3FCMnrUI49xiCQCXYaxn&#10;PCZ4rcR47ziM816B8bTMfQlHzoqCw4zFGOmyGKNmR2LqghWYt2g93IOTMSdgFTzD1mPp+oNYvaUI&#10;a7YWI3R5BqbOI5CcFoTAmC3Yuu8YtuytRdyGXCSmFSL94EkcKr+J8qrb9Ee4gOJV+7FjQih2GoxD&#10;seJwnJG3wcXOJjj3jQauke6318Ojbsa418MEl3oZoVbZFDm6ljg93x83N2/F9YJCnD1aheqKMlRX&#10;V+Ho0aOoIwhkqyGHbDlkHWMopHUVFRUoKytHSUkZjhxhODwsLIj79+8XYLNr126cOHEaz5+9Ib3D&#10;o4fPCQpf49XLH/Hu3a948+ZnfEew9+gRweG9p7h9+wnu339Gae8k61nvuV/iP8Xo4p9+Jcj7TaJ/&#10;0ntDfCasgD82DDzhpuFf/vmnmNbuDh3r7MUbOHPhBr1wV1BaVY9d+/II6tMQGk7A5rcYHvODMXOW&#10;N8ZPnItRY2fCecxMTJjsBpfZPljgvQiLwuOwbn0GcnMPo7S0hu7DeVy/fh/PCUx/+omORZD4Gx3/&#10;PsFjaup2uLl5wt19vgDDFSviERe3El5ePpg4cZIAw507d6O8vFLcr7y8AgF+vr6+0NTUFHMgd+jQ&#10;AYaGhnB1dcXq1asFEK5fv17EE1Ysb9Sq+DgBgolxK7AiNgZL6eMRGxWJuKWxYh1D4PLoSDHqeNmS&#10;xUIcXxEThbjYJWI9WxNTU5KwfUsK4mNCMW/uFPj7uCM/Zy9OUSXgQPZ+eMx1hbPDMCyN9sels0X4&#10;4c1RvP1uL+5fT8bVU4tx7pivxDpYwVDY4LtQDDjxFINOWgJD1tkav0Yw5HXHK+bjKIFgTeF0HCue&#10;SYWVC9ivWRUVGFIwPJI9qlHCorDLGYd3ODU6s2YwFINN1vUnILRC1hpLoR2JJshKNEPGSgkYrovU&#10;wepQdcT5KSPaUw1LvIywaJ41RjIYKraCqZY8+qrKQl2xPRyH6mFjkjduXckkMMzEnasrceP8EgK/&#10;cILA0L8OhlSQf4RCKqDLJRYiKSRI+pM16P+DYNgSAH5JUiBjSSDvywD4JbUEhV9S0+PxstQS2DTO&#10;AFhP975l0fMgMKwrtG+Ew7rDI0kEhSRuAua+o3fOe4juAgx4bB08WjhSgJ0U8KSwx5I+d84rtRRK&#10;oZAltRSyeD+sGtpn7WGqRBD4MRCyFfo0v09fAEPh1LqJuImZ4fBEEyg8VjxeiMFQCoVSMKzPG4OK&#10;3bZIX6GBVUEyyFihiYJUa/o/6QoLIoPhvnXGjWBYtYcAkKBQAKFUTcCw6gBdzyE6P4LClsCwhkce&#10;H5gowLB8z1hUEBSytbA2bzrd+1mNYHiM4v8TYCicXhd6CCisKvYUI5MrD/uisGAhKiuWo7ZmKxIT&#10;gqGnrYr27dtDRoadSROE9SDJykGOwl5ycmKGqS6dOgtZUKV+6qRJcLS1g6muPkwI1gabWsGh3wBM&#10;Gm4D1zH2WOgyASGu0xHmMQsRnrMRs9ADywO8CBQDsG1VLHaso0r/8liEBweIAYK+CzzF7GLs6WPa&#10;NBcYm1gSv/RFDwUVdOzSE23adkLnrrJQUFQW/R616bj6+ibQ1TMkJjKCGYGiJR2fobFPb3XIyfRG&#10;HwJCnR6qMO+qhDGy6lioYgi/7pqY104Rk7/pieFfycC4XQ/o9NaGjqoBNAge1VUNoaxsABlZDTqu&#10;Mtp2UoCugTUS124Rs43xmAEpGN5uAEO2Gj749j2B4Q949OwnfPvyN9LvePk98N3bP/Dk9W94/Pxn&#10;3Lz3CheuPsbpc3dRf/KGaFqW9DEkYmWp6PaDEkFbLxUTyCkZQlaB+xTqomsPLXSR0SRpoWt3NXTr&#10;riqmpZGhuEwPlip6KepCoTd3rOyLPioGUFblqWOM6SaaCHG6TE912ocyOndThmxPDfTspSnyaesS&#10;XOrwQBaSNt14bQuoEkSq0Ha8Ly1dMwwaOhILFgQiJiYeEZFL4eUbCk/fMMyeH4LR07xhP8kHI6cH&#10;wXFmKOxdwuBAoe2MYNhND8AIArsRUwNgS3KguBOlO7uEYPK8JfAIXgM3/5WYQvHJbhGYH5SIyLh0&#10;rE3LQ0LKPvhHrMOsBdHwDiU42LAfiRsOIHz5FgRHb0Tsmt1I21WBgzn1KNhZgeyozVjvMA/ZltNQ&#10;qO6Aml4DcUrGFMfbaeHoPxRQ8zcFnGilipMdNXGsuy5K6R4fpGsvmTgLVRHRKFufgtytW5G+eSM2&#10;EpSwCxW2aHEfOFZ2dnaj9u7dK2blOHgwR0AOu1fJyztEEHWQwHCvAMOsrB1U+6rDs+9e4fsPP+PD&#10;+18I+H7CTz//E38Q1f3OzqR//IPSfsarNx/w8uUHgkV25fI7/vidoI/EU+L9RnnZ6vfjL38QIP4u&#10;mng//PiraMq9dvMRvVDXUVN3HpU1Z3CkvB57DhxGUko6ImMSERgaK1wMuXsGYrbbQsyY7YXJ0zww&#10;bqIrHJ2nY8jwcbDq7wAzi+GwtHaA9UAnqmGNwuBhYzHCcSpGj51Bf8i5BHw+CApajJUrk6n2lk1Q&#10;XIeTJy/ixo2HIty4MR2eCxZi5szZAgbZhyEPPpk71w0jRzoR7LkLC2JS0joCvbVYtWqN6Es4bNgw&#10;dKIaJ4Nht27dYGBggKlTpwpfkAkJCWIgD2tNIsXXECw2WA0ZDOOXLRVgyFAYvTgCMZGLRTyGfUmG&#10;hQjXNEvCQxEdsUiEMYvDEBsZLsTguCpuGTauTcCyyGBhLQwJ8EbugWwcrSjHts1bMIM+cmMch2Jj&#10;ciTu36nAD28r8PpJFm5fThDuZtgqKKyE5a4ECA3WQgZDYTH8a2DILmtOVnoKMKxmtxUF0wQgckd0&#10;qcWQm5AP73ZG8S4nIbYUsoqzRjYDw4GiXyFbCrPWWEiUYIztiaaNYLg+SherF6ljxUIJGC6er48g&#10;V3P6eNOHkMDQWKMngWEP6Kp2wxgHY6Sl+OHq+S149XgH7t9YhZsXonH9TBhBYMhfBkNh4WmEwkkE&#10;AhIL0Uco5D5lUjFwfAqF/+8HQ4IwBq+/oKagJoW8/xQMpZLCnhTypPGmkh6L401B8FMgpPvOM40U&#10;O7WgkThW4CDAUAqHdZQmhUMGwwu103DrrJsYYMTPk0GuuoAAq8hJQOKnYPgR+ni5KRBKoFACkk2h&#10;ULI/UiFtc4SuqQEMWS2BYf0XwFCIZ0ZpgEIefMLNyEdpvwyGlbkOQkdz6R08RPcmdyz2rzNHnG9n&#10;rAmWw/4kM+xard8IhgdSzAQUHt3nIEK2FPJgFHZhwzOiHNk1ohEMqw/SPc6fiOOFU1oEQ7YWVu2f&#10;IMCwct94yk+weGga6gqookgwyEDI+s8thh+bkz+xGLI+AUNPAkNvlB4JRFXFUtTVpiJ961I4jRyE&#10;7t27EBx2pIp7R7Rt2x7t2nZAxw4EZO0orU17ineETJeuMDYyxmhnZ9gOGQoTHX0Ya+rC2sAEg4xM&#10;MXrwAEylb+ncCSPhMXkM5k0ZiwUzJiB43iwsmj8Xkb7zkLA4CKuXhCEyyB/e8z3g6e4Gf9+Fwkdt&#10;SEgoxoyZIGCvt7I6usrKE6D1EKOm27Sh8+jUFR07dRPq3Lk7sZAK5BX6oE8fdaioaUG+lxI6d5BB&#10;p1ad0L2jLJQ7UwW4Y0/YyShhmqwKprbriXFfdYHdP7rA6qtO0GjVBXJdCHy79EL3rgqQ6ynhrFZt&#10;e+CrNt3RisBRAoapBIY/CgMNjx1gN3MMhzwyWUAhu6558j2evvodz9/9ie9e/y58VF+78xJnLz3A&#10;mfP3cOL0LeHl42jtJVQdvYATJ25IwFBWThuyvXTQg+BOXlGPgE0XPWhZVl4b3XoSEHYnoOtG4lBG&#10;hQrQPmLOwu7dVYjgVUkcqgkv5D2JhuXlNdCLoE+e1EtJCwpKtG85dQLKPrSPPujQuRe60g3p0LUX&#10;QaISHU8DcgpalFcHvfoQXCr3hbK6IdQ1jWFk3B8DB9pi/IRpCAoOJzBYg+UrErEkJg7hUXHwD1uG&#10;uV5hmOIRSnC3GFM8ozHNeylm+C7DNN9YCiVyWbgMs/2Xwy1wJeaHJgj5hK9BUMwGBEWniPiC4Hj4&#10;ha1C5LJNWJWSjZQtOVizYQ9WrMnC6pQ92LKjGBnZpUjZeghxa7Zj2drt2LrzMAoK6qlAPY6abYU4&#10;EpKMqtmLUW03F/WW43DJcgwu6tvhlNZAnNWzwUWjobhsaosLFg44PXAUahwno2zmPOT7hWAPgUzq&#10;Uh60EIsVy1ZgZVwCktYmY2PKJqGUdRtEmEbQsD0jC3uz9yH34CGUlpTSH6oEFWVlqKosR0V5KQ4X&#10;F1FaKS5duIw3r97jd4JBnu3j118ICOklYjD85z8ZDgn8aPnXXyXrWLyOfxz/+Wd64T78hkePX+Py&#10;5bs4deoK6usvoLLyBPbtKyRo2orYpasJ1lciNGw5AoIIon3D4eruj5mzvODpFYq5bn5w8wiAX0AU&#10;FkclIDp6NSIXJ2JRKOX3XwJfnwgs8AwV8vYOhw9Juuw5P4jkB2+vQMobhpjoeKSs34J1yfThSN+N&#10;vENHqJZZhu2ZkjmpY6OXYVksO5Fei6Q1yQgJCoW7qwd8vHzht9AfHm7zMGfWXLi5eWDUqDHoo6yK&#10;r776Bq1bt6X3swe0dfQwavRYgkxv0T9x+Yo44eh6DU9RuGatcCXD4vjqxEQkxq8UbmwS4uLFrCjL&#10;l9Kza4DFqHACRFJkWCjCQ4IRQVq8KBQRoSEiHknx2EiGyEAE+s5HkL8XNqxfi82bNiA0MAhjRo7A&#10;zCkjcXDPGrx4Wo3v3xzGi8fbcOPCcoI7fwI6dxwvl/QJPF7Gzq0lcMhuasTAkxbAkP0Wcv/Ck5Xe&#10;Io2dXp+qWiCAsJIKi6o8CRwepbApGDIQFu0cicIdIwUQStUUDPekDMCu5H7CUrh9tblEK42QmWCC&#10;9Iam5JQlelgTptEAhuoId9eF3ywjOFjKQl+5vehjqKciCz3Vrhg30kSA4aUzm/Hm6S58ezcZty7F&#10;/udgyE1+TaCwngpwKQQwKEimP2vQ/wfBkOGoJf0nYNg0vamawyBLuk4Kf01hr7ma5mE1tQ7W8SCP&#10;BiCsLRr5BTmiNt+e4HBEIxwKWJTCIe2Hm5J51pMLBIj8PAXECTB0bvKcJWLgY2AUVkABjvzcJf0P&#10;pZI2H0sBk1WV74jKfLYcjqF7ziO2Z/xLMDxWRvDXRNL1rGOH2ao5hipgbNlkAHUSlsLKHALDHDrm&#10;QTongsKzxVNxOH0YEgN6INFfDvvWmiN7jSE2RiliXbgccjZaCCCUwmHJrmH0n2RfiIMkcNgAhjwb&#10;ytEcuucFk3CS9tkSGLK1kIFQCoZHc6bgWP4M1Be6CBgUA054CrwG/cdgSOK0qoI5BIWuqCBAZLGT&#10;a/ZlWFnE0+QtQEVpAGqqY3Hy+GaUHN6MhJWhcHGZhIkTxmHcuHFwdh6N0aNHY8LY8Zg4htLGjMHk&#10;iZMwZdJkzJ8/H0uoQh/F7sN8/eA/3wvBC3yxyNsXS4ICEBcejMTocKyNjcK65TFIWbkUaWtWIiN5&#10;NXZtXo+83Rko2rtL9AFnVzeZ6Vuxc3sW9u89gMzMLMTELsMCr4VY4O0H9/k+cJvng1mz3eEycy6m&#10;TXXB2DETYW9PYGrrCDNTK/Ttaww9PSPo6xtDQ53YRq43unfqDhlSD4JE9Q7dMUhOGWMVNTCycw/Y&#10;t++OET17Y4C8ErS6yqF9qw5UNrXG3//+Df7+dTsK2+JvBI1/b90NbTvLwcjMBus3ZeLt97+Lfvjs&#10;fu7Js/d4+O1rPHrK3b6+x8Mn73GPAPHJy1+E7hIkHj97EyVVp8UkIQWHa1FUchxHSk+irOIMyivO&#10;obb2qgQMZ83xw2w3f8ylwtuDC2OfcFIY5nktgjst82wj7gtC4LGAClnPQMzz9CcFYP6CQCpASVRo&#10;z5tPhe48P5Hm5R0stIDkvTBUWPfmewfR9gG0z0C4evjSTaVjunoJuXospHX+8PJbBG//CCwMjEBA&#10;cCSCQpcgKmo5gcdKJK5Kxpatmdi9ez927dyLPXsPYlf2QWRlH8Lm7QexLiMHSdtysYaUvL0AKbuK&#10;sSH7CDZmH8aGXYXYSNqUXYzNpNQ9h7GF0tMovm3PEWTsKxFKp/iOfaXYSdqTU4ncojoU0A0rLD2F&#10;ovLTKKu5iGoi63Ii60PF9diTV4XiitMESldx+fh13Co/h5sEjo/TcvFoeRq+C1+N7xevwofgZXhD&#10;UPQuNAbvQkjBMXgbshQvI1bgUXQirqxYg+Nr1qFicyqKMjNwgK2Eu/Zg7579yDmYi0O5eTiUk0cQ&#10;lI/8QwUoyC/CkeISlJdVEAgexbGaY6itqcXxujqcPHGcVI/Tp07i3Fk6nxu38OTxc7x49gavX32P&#10;169/wCuqYbx6/SNev/kRb9/+JEKeIeU5z5HdRE+/e4f7D17gytX7qCMYLCyqxL79hdhLQLiXwh07&#10;c5CathPrU7ZhTdIW4Wxz1epUJCVvQ8qG7di4aQe2btuLTam7KN9ubM/KoW2LkZNbJnTgYAn27Cmm&#10;Z5qPnbsOISsrl8I87OLlnbx8CDt25JD2C/BjS2H27hy6/lLs31+A3JxiAuBKlJXW4MjhKuTlFdOf&#10;+CD2ZO+le7cP2XQP1yWtx3KC7NiYZQgNXoS5c1wxacIk+siMh6GRCdXuuuEfX31Ntb726NCxk4BD&#10;DU1tmFtYYaDNYIx0GoVx4ydi+vTpmDljBubMmQOvBQsQHBQkLI5sWYyNiUUcz1kdHyeZNm8Fw2kM&#10;liwhOFwcjsXhi8Q81hxGEihGUHxRaDDCCRAZGpdEhCI4wBueHnPhv5DC+fMwbdJE2A7uR2lUe6/Y&#10;hnevGQwP4dmjTbh2fknDHMduBIazqbAlMRyy5ZBgUeLcmgefLBTwJ4VCthRyGlsLGQylFkMeucww&#10;WLJ/LMpzJqI6n11XfARD7lfIYMhQyCORWwLD/ZsGN/QvZDC0+AQMM1YaY9tKEwJDUwLDvgIM4/1V&#10;ELNAHWEEhgtdDOFg1R2GDTOf8OATLaWOwmLITcmn65Lx5skuPL2/Hrcvx+LmucUEgKG4cT6QgNBP&#10;6HoDGF4744Vrp+d/BoYsBsMTVGgfL/3fB0Op/o+AYfmnQCjVXwHD5rDXXE3zSNUS7H0JDKVqDoQt&#10;gWENw1ohAd0nciAwHEGya4RDKRge42blI6Po2U4U1kIeEc3PU2rlk1j+2ELIz1gSSoGvKRhKJXkX&#10;JHmagiFDoRQMjxaNEk3F/F61BIZCFK+ld6ypGtcdGUfHICjk5uMCAkLaZ2WeAypy7em/Zi/AsPbQ&#10;GJwqnIyL9L8uybTHqoBeSFjYCweSrLE3yRQbIiVgeGizJUGhPUEhwWuDxbA4a0gDGA7F4Z12Ag4l&#10;YEj3n4DwRNFUibsaAsMa+q9LxGA4QQAhiy2HNblTBRiyxVBqJZQCYUtgyCOSWwZDSVwqCRjOJShk&#10;uX6cAaXAHeUMh0d8UHd0CU6fSMGpE1n0rd9C5X0atm/fhrS0rUhN3YItPMHDtm3YQdDGniF27tgp&#10;pjHlvvW5hw5RmZkjPHbk7juAgv05OJxzCEdyD9CxclFZnI/qw0UE60dQX1GK45WscpysLsf5+hqc&#10;q6/FqeN1qKmhcrW2hsrVGir7juPo0VoUHy7Bwdx8FBSXoriUyp3KWlRWH0NV1TGU0nJeXhH27ctB&#10;dvZ+OtcMrF+/GUlJG0gpSExMwrKl8YiMWCLxmrFoMVaELUFaTBy20XLqwiCk+gUhLZygNXIJooNC&#10;MXvWbEycOBUjHEdhwNARMDQfCAXVvuippI3eGvqwdRyH9B378PaHX0R/f+7y9eTZBzx6IplJ7Nvn&#10;3K/we9x/SmnPf8SDZz/g5kOeQewJTl+6ixPnbuHspXtietkLlx8J6+GZs/dx/kJDH8PNVGhvTd+H&#10;LVSIb8vYjwwCrbStVBBTobxt+wERbqeCm5WetQ/bMrOFtmbQdg1K27ZThNJ1zddvSd8lxPk2pW0X&#10;2piaiQ2bM5CyKR0pm0mpGdiQlolNW7KQunUH5c3Chk1bCTxSsWHjFoKLdGwlONyyJQOr1yYjce16&#10;JKzdhDiCkhVJ27A0KQOxazMRndSg5HTSVgSvSELIsjVCwUtXIzh2FYJjSBSGL0vC4uXrEEEKX7YW&#10;ETGrSWsQuXQtomjdEkqPXrEOS1duwLKEjUKSgS/rEbk8CVHL12IZhQlLk5AclYjUsBU4sHglikKX&#10;oTQwEpX+oTjqG4yawFDUhISilsK6wEU4HhiOeoLfClJuUAQyAoOxPiQEqwg2li2OoJcnorE5lCVx&#10;vRIlQl6Ojo5FTMxSMchiGYEPi/tBsBPnuDgCFBI3ha5Zk4yU9alIpfu8ZctOpG7ZTdpD9zebtEfM&#10;Mbx5SzbVPLYjeX0GKRPrNpBSMrEmOQ3xiSlYFkcvNYn7dnIfT1b00lVCkdErER65AhERcZ8pPHwF&#10;QkOXfqbA4Gj4By3GwoBw+CwMwwKfYKo4BFIY0iCqVIgwlCoXVOmgSoQHVSZYXlSxWEiVDT+qRLA4&#10;7kP5vajiwbU57mPo4TFfNCHPmDFTDDwZN24ixowZC0dHJwwZMhympubQ1NZBd9meaNWqLf5OYPj1&#10;11Qz+8fXBIlfUfwboW9atUG7Dh3RqXNXdJPtLtRdvieUVJShrasLAxNjmFlawKp/PwwZNhT2Ix3g&#10;NMoZ02ZMh8usmXDzcKVz80JAoB+CQ4KEAtnBtf9CoYAAP/gRCAb4esFrHk+75wK3uXPEzCoOtsNg&#10;bamP0MCZuHAmGx/elePdqz349v5qXD67CGfrvAgM2UpIQMhgWMZzHTeAYbU7gSH7MJTMeMJgKAVC&#10;hkOGwhMVXiLOYHix3l+A4aEsB4LDcQ0WQ0lTcjk7s84e1WAxdEL+dodGKCza7ijAkAef7Ns4SDQj&#10;s8WQm5IZCjNXmQkwTI8zQtoKQ2xeaiwshmvDNJEQqI5YLw2Ee+jBf7YxnAb0RN8+bWGgJgPtPl2h&#10;rtAOYx1NsG4VFRaHl4rBJ989SMGdK0tx91K0GJV843wQrp/zbwTDa2e8cenEPFw+4S6mL2O3Ilx4&#10;c1+w01SAs9VQAoZsNZQOSvjvgaFUTYGwOST+V8DwRDmPgv1r+q82JTeVFPaaq6W8UhD8q5IA4afN&#10;xRxvbi1kEDxKIPapHFCTN4I0nODQVgKGbEVsEAMwu8VhqyEPuJGCnRT+pBY/6XJTSQHwS+I8jRbD&#10;AgI4gjhuTmarIcMhQyFbD1miXyGBH/dDZNWUjPtE3AQtVU3RaNqnEwGhIyoO2aM8dwTKDgxH6X47&#10;AYZ1+QTqhdNwnOBs71prhLm0R+j09shaYUpgaCKakZMW9RRgyG5sjh10buxjKJqQG1SUNVyAIQ88&#10;qT00TlgMWWKu5JwJOHpwAgEhVTxJlfvGCWshQyE3K9cemirpX9gAhi1ZDKtyuR8yfytmooaAkHW0&#10;cM4nIFhNy1UFswQQSlUptRqSJFDYIO6LWEZgWBmGY9UrcKxmIwryNlBlOxS+Pp5wdXUTLT3z5s0X&#10;1kHuC+5GcnWj0J3WebjDnSrVngs8qSzwgq+3N/x8fBHouxBBC30RQt/cRfQtDuepSheFIooq5dzl&#10;ZwlV2Fmiyw9V5KOXRGFJNJWzpEiKL45aggjSQv8AKrOCERgajoglsVjKLXrrNmLTZgJWYpNt6VnI&#10;yCRIzdotDFd7CRL37c/FgYN5OJiTj+LiEoLNOhyvP40zpy/g6rkruHv+Ch6fvYBnZ87jGYVPLlzE&#10;3YuXcO3iZZw5dwH1p86ipKoWewuKsG3XfiQTH61Yyz6ck7Fx2w4cP3tZTDDxw69/4t0Pf+LVh9/x&#10;4t0veP7+F7z44Xe8/PEPvPzhn3hJ0PjyR4ne/kziwZsk9j38429/CrB8R3mefvebmDJPgGFY2FKE&#10;hEbD0ztYWPI4nO8VhBmzPTFpmivGTp4FpwnTMWLURNiTHMZMgmMzOYye0CRO+ZwnkMbDYRSl07qR&#10;lOZE65zGTMYwO2cMtXOSyHYkBg93xBC7kRjuNBrDSMNHjoad42gi4lEYbk+Fua0jBg2zx7DhDhhK&#10;GjTEFjaDh2HgYFtYDx4Bq6EjSaNgPnQsaRxMB4+G8SAnkiOMBtmTbBtkB2PKbzrYHiYk08EOsBzC&#10;27KcRNzSxhGWtI0FiUNLG8oziGRjDzNr2ofVUBiYs59GGxhY2sDQwgampH4WgzCU1o20GoIxtDzR&#10;3BpTCUBmmJjAhQBihokhppFcTE0wm9JmG5lipoEJpvQ1wlgDYzgaGmMIqZ+hISxMTGFhYU3qD3MK&#10;TcysYGxiARNTSxHnNAvLAbDqNxCW1gNhai4ZCWVpZU2QMgD9+9tgwAAbDBw0BIOH2sKW7q29PYPR&#10;RNg5TcZwh8kYaj8Bg+3GY9DwcbAZNpZqJKNgTfes/yBnuqejKGQflHYU2qP/EEdYDxyBfjakgXaw&#10;sB4mQmu6J7xehAMpHGBPx7ej87KFhdVwOqdhMDSme9RUJjbQM7CANpvX9QyhrmMAFU09KGvqoo+6&#10;jpCSujaFLIqr6aC3ijYUlDSh2EdLLKtq9kVvZa1PxJOaKyipoqe8AuR7KQrJysmjm4wsunfvga6k&#10;LhTv2q07OnXpivbtO9FyD7ShsDWrYxe0atsBrVq3a9Q3BI0StSa1wjetKWS1obQ2bfBV23b4B637&#10;O637ql1btO7UEe06dSZ1QocundFZphu69+wBuV7ykO+tKIBSqY8SFJV6k5TQu09vKNOyjqY6+upp&#10;w8hQH5YW5rA0M4dRX20M7GeA1fG+uHcrFz9/fwSvn6fjzo0YnD/lhzO1HgSGs0gNFsP/EAxZjWB4&#10;3F80IeftcGwEQx6VzNNgtQSGDIQsHpGcn24n5kTmEck88ETalMxQmJ5ggow4Q2xdboC0ZRIwXB/F&#10;TckSMFzqrYnF8/oiyNUMYwYrwkC1PUkGmoqdoCbfFmMdjJGU4I7CnHA8vZeO54824t615cJdDQ8+&#10;uXY2QEAhNyVfOe2Dq6cXCDC88hkYTm0GhZL+hf8XDD+qJShkSS1+TdUS/H1JTa2ELTUbs5Xwcxhs&#10;KgccPWRLGt4IhzUF9sKSyFZDviap30QGQ7b8SaFOCnZs7ZMuN5UU+pqrRTCkfVQwyJGkfQ0ZBtla&#10;yKHUYsjpEjAc84mOSUX3gvfN+xSWQgGGdgSFBHF7h6FkrwTkKrKdUbzNHhsitOFm/w+4jvga60M0&#10;sTNRX1gMGQz3rzdF+a7hqMsZ1SIYFu8YLvoX1uSOJSDk/oWThbWw+uBYAYNV9F+v3DdWiEci86CT&#10;qv0TxQjluoZmZLYa1hIcNgVDCRCyM2yJ2GLI1sJ/DYYfJQHDOQSGcwkGCQ5ZAgzdcLTUC7XlAagu&#10;W4yqikTkHkhEbPRCqmB7wNfXhyrWwcJrxEKeWSokGCEEeIvCwxAWuRjhDHGx0YhaGoPoZUsRu3yZ&#10;MJZwa87apCQkJSdh/fp1SNmwARs3bcLm1E0EdKnC7+/m1M0EeAx5FG5Jw6at27B5WzpSWekZ2JyR&#10;QWE60jIzsW3HDmTu3o2sPXuQsXM3tmXtQsaO3di+aw+ysvdiR/Y+ZO3e+4k4bTeJPYXs20ewmFOA&#10;Q7lFKD5URO9DKeoJGk8eKaNveDlqK6pQWVGNsuqjqKitR0X9CZTVnUBJ7QlUnbqA6tMXUXn8HCrr&#10;TqP+zCWcv3ILpy/fxMmL13HiwjUcv3AVJy7ewElKP3XtDk5dvSd08hqH91F/4YbQ8Qu8zR3a9j5O&#10;XbhHAHoemTsLkbgmUwKGh/JLkZm1F8vj1xAZL6ebmoCYFYlITGYLWTIilycgOCoWXkHh8PANIgVi&#10;/sJgLPALgVfgIkoPg1dAKLwDKE7Lnv4hmO8bjHmUl/N5UT6fhvU+gWHwD1mMhcEREtE+fSnNW+wn&#10;BAtIXoEkIvMF/sG0XQi8/YLgtTAIvn5UcyB50fG9/PyxYCGfRwg8/MJIi+HmHwVX0pyFizHLZxFc&#10;CHBnegVi+gIfTPfyxQxvX7j4+NE6f8yhc5tD5+jqGwpXnxAShRSX7GsR3Ok4HgtD4e4bAjfKN2u+&#10;H6a7emPSLA+Mn+mGiS7ucJ48A04Tp2DspOmYMm025s7mqc684OXuCV93d/i5uyLQfQ6C3WYhYK4L&#10;/OfMokJwDkLmzkXgrNnwm+EC9wlTMH/aTCyY6wqveVTb8ZwP93memOtBov3MdvUgQHfDtJlz4DLX&#10;HS60PIv7yZF4/RzK5+rhRdt4w4Oucx5d4wKfhZjvzfKjeAC86R75+NF9DojEHE+6lnlBmO7ujylz&#10;fDHZxQtjp82j65gLh7EucBw3C47jZ8Nx7EyMnjIHk2a6YyLJecIMgv6pGDl+OpwnzsCYSS4YO2U2&#10;xs9wxeQZ7phGlYhps+djiosHJk+nbabNxYRpc2idG6bQeg4l4rwkuo6pc2jdrLl0T+fS/ZxD+50i&#10;0SRJOIrjE6ZKNE6iUROm0bFnwHnsFDiNI42ntAaNHj8ZoydMxJjxEyg+HiPHEgyPGgU7h5EYOsKe&#10;gNgRTqPHYAzlGTdpMlVSqOLiPAYjRo6CrYMTVT5GECTbUUVlBAYSUPcfNBRWAwYRCA+ESX9rmA0c&#10;APPBg2BuQzA+wBqG/azQl0BO28gQ2sZG0DE1hR5JTVcHajraUNHWIOBVJ8BVhaKqCnoo9oIcqSdJ&#10;xBV6QVFREap9lKGqrAw1FRXhgqFnT1n0UegJpxFW2Lc7Di+fFeOn7wvw/MlGXLu0CKfrF+B0jRtO&#10;VLngeAXpPwBDDqUWQ44zGF6o80MlFQYFBH8MhgyJDIZsNWwJDNlKKNWhrbaNI5Kz1w8QTclsLWQo&#10;3MZNyMv7Im1pX2yO7YtNsUZi8Ak3JScGqWOZjxaiPA0Q4m6J8UOVYKbZDUZiruROwmI4bqSpAMOc&#10;PUF4fHuLAMMHN+KExfD62WACQn8CQl9cPuVD8sblk56k+bhy0kM0JUumL5shwFDajCzpXyi1Fv5f&#10;MJTqS1AoBbumagkAWS3llVoKWU0tg1Ix/FXnO9A7Zy/ClsCwJs9OQKFU1Xm2lHcE7ZPuLZ07QyFb&#10;DTneFAobm4AJwKr4GM3E6S2pJTCspP2UH5JI2qTMACj6FDZAYSMY0vv1n4Dhkf1DcXjPYBTutEF+&#10;1hAUbh+GwnRb7E0agNh5PTHW/G+YaPUPxHspERhSRWuZGlIW8+ATU5QRAHJTMoMhNyUf2cmDTyRi&#10;MKzYR+9z/gScLJ4iwJDnSa7cPwoVe8cIldF/m8WeBhgMeXRyff50nChywYni2cJqKIVCadMxw2DF&#10;Qe5mMvkvgqHLvwdDVpEbqkvmo6bMBzXli1BfuwplR9Zje2Yi1qxZjrVrV2Pz5jQBd+tSkrFuQwqS&#10;U9YjeWMKkjZtQNJmUupGJJPWpW1CCsHeBgK/jaxtW7Fh61akEPStIxBM2rQZazduxBrax+qUDUhc&#10;tx4JBI4rk5KxYvVqLFuzGivWrkF80lrEU3r8umQk0rFWkRLo+Jy+nPLFriRWiktA9Ip4LFkWh8il&#10;KwhOlyNwUQT8Q8PgE0S84h9ErBIgyvSp02dReUjl4kxXTHVxw3QWlf+zps/E3Jmz4TbbFXPnuGMW&#10;lfWz3Kmc9/TCXCrL5zCz+ATClbvmhS5BUORyhEatQMjipQheHAu/iCjSEvgtjoZfJInSFpJ8FseQ&#10;lgp5N4QexFtu/qGCf+Z6kbxDMNMjkMpbd1gPGQdjCwcJGL798DO+e/EWt+89xvnLN1BUUkE3dRvi&#10;1q7DynV04zalYm3qFqyiMInS12/djo0ZO5GalY0tu/Zh2+79QunZB0gHRbiV0tMpLZOWJcrB9j0S&#10;pW3PFkrN3E0kztpF8V20L95fNu1rD7YRfbO2bt+FNDrWlsydyNyxj4h2P9F5NhF7Nu1/L9J30bF2&#10;5yJtdz5SswtIhdi8Ow8bdx4k7ceGHXuxgfa5YfcuoY1E+ptov5t376O8B5BG+TZn7UfqDkl8A50T&#10;ayOdnxBd46asPdi0Y49IT6FzlWgn1m3NQHLaVnoRt2L9pi1I2UwvX2o6vYwUiheSaiCp60nJ9EKv&#10;E4MKJI6RNyJlfQrWJZPWbcKGjVxDycCmdL6vpG2ZVFshpUvCjbQuhfYp0kicd+MWPs42UjrWb5aI&#10;n1kKnUsKpa+nc1lHEus2ZUqaijftwLotu5GUtpue5y56rjuwamOWUEJKJuKSt9EfIB0r12cgbt1W&#10;+kOk0vOXiM3Xy9ZsQGziOoQvTRAKW7oSEcsSEbliNaLiVgktpkpExLKVtD4eYbFxLSqc/kARyzlc&#10;QftYjkX0R1oUu6xFhSyJRWB4dKOCImI+U2CEdF0UQiOjEBIZSX+YxQiOiEBQeHjjciiFkUuX0p94&#10;Bf2Z6Rxo36zwqBiEhEciiP7MUnFzQUBIGME0V2wCqbJAoB3oD69gqqSE0B89KBALKO4ZGECVCm/M&#10;Jbkv9MU8fz+4+SygtAX0p5uP2Z4E8vPdMXMewb3rbMxwn0t/QleJKO7q5gY3qhTMnD4DUydPxlgC&#10;18GDBkFNWR5us0bhRO12/PyhHD+83Y+nj5Nw5WIQTtV74HTtHByvnIn68plUKP91MGTVl3kKcZz7&#10;GZ6r9aWCdhqK94wWYMj9DLmP4ZcshvnpIxpkh9wtw7B/0yAxIlkKhpmrzAUUcvNxWqwONkXrYGO0&#10;LjZEG2JdJIOhJlYFawowjCQwDHazwNghvWGhIwtD9e5Q79VRWAwZDNfEueJgdhAe3U4jMNwkwPD+&#10;lRgx+ORzMCQoPOWJq6fm4epJd1yqn4vztTOFu5r/rcEnUv3/FQxbAsAvSQqAzdW8ubgpFLL+HRjy&#10;qORjBXYSa2EjGNrRviUWQ+5jyNZC9kMphbmmUCgFsObidGm+pvp3YMhWw6oCylNM709D83Bz/Sdg&#10;WLx3EIp226Bgx0AcyhyEQ9sGIWfzYGTGmSHcpSvGWfwNE6z+hvAZXZGxQleA4cao3ijc2l+4q6nM&#10;thOWQ4bBou2SwScizJKA4YmiSTh1mPsWTkTVAQLCfc4CCsvp/16W7dyg0aIZuS5vGk4UzhRgKAae&#10;EBg2bzquzOH5lCVgKJqSCRyPFfEsJy2B4ey/DoakqsMMh56orQjB2dNJOFG3FZs2RGHGjHEY0L8f&#10;rKmS3n9Afwy3G4zBdrak4RhoNwz97YbC2m4IrIYPFrJskPUwicwGDYbJQBvoW1tDz8IS2iZm0DA2&#10;gbqxMTSMjKFuZAQ1krohhQYGUDXQp1Af6g3SMDSArhlV/FkW5tC3soBxv37oa24BXVMz6JtbwtDK&#10;Gib9B8BsgA0G2TtgMGmI40gMHemMYU6jMIzDkaMw1GksBjuPFxoyagKGjx4L+zHjMHLsBDiNmwjH&#10;8ZOEnCZOwoix42HjMBLmQ2xh0H8otMwGQM9yMIz7D4eJ9VAYWQ2i4w6ExbDhsLC1h5WdPSxJ5rYO&#10;MLdzhPkIkp3TJxoyZiJsnMbB2mE0rGyd0W/4KNHiamrtCC2DwVDXGygBw5+kM0z8SZD44y84XF5N&#10;heoSYbkZTxQ7e4EPPINDsYAIeO7CQMz2psLQLwTzgsIpLRI+YUvgSwXzQiqk/SOXNiowchmCopYT&#10;3S5DIJFqQESs0ILAcHgGhGF+wCLM91+EeWyd8wuGe0AQ5gUGw5MthyGL4E2Fs09oBBXG4SQqpEMi&#10;4BscAe+gRVhI632YyEMWC4JeEBqD+aGxmEfyCImmcAkpCp5UyM8JCIBLgD/JDy4LSb7+mE0EP4cK&#10;fBefAMxc4E8KwCzvQMz0onw+fphNeXj9XKJ9t0A6n7DF8F28BP4EEgExyxAQTdcYRTDCQ9mXEFhE&#10;EqCER2FhWAQBQwjmBwdifpAfgYIPXZ8XPH29Md/LG67zFwgr3yzWPC+6XspLtQpPgpAFi+h+htE1&#10;E8z4Ryym+7dE7Ds0JhYh0TEIpuMFEvjwOl+6di86jidt70k1AL6X8/yD6T4GEqAE0DPzhct80jxf&#10;ApCFmO7mi2mkub6h9AwXYa5fGFz9w+EWEAGPoEiqQUR8kj7XbxFmLQjEFPcFmDR3Hqa4LcBkV0+M&#10;oxrOyMkusJ8wDbZjJ2P42EmwHTcFw8ZOJE3AsDEkCodLRS96cw0dQ3+I0eOEBo9qkPNYDHIa87lG&#10;joaN4ygRSuMDHZwb5IT+I0bCmv4EVsPpD0F/DsuhQ2E1bBil2WKg/QgMdnSEw4TxsB9PGjcODhSO&#10;GDsWts6jMNzRCSOcRmOE82jYjxoLZ/ozOk8gUTh64hQhjjvSn9Nu3FjYjSdNaAjHj6PrJogbRedA&#10;xxngYE/xkXTNo2ndGFpH+x/thGGUNsTZEYOdHMTyCFrnMHGskD1tzxZMJ/po2Ns7wonOaRRp6BD6&#10;iBlqISxoNm5ePYRff6zA2xc78PTRKly9SJB3fB7OHCMQrKAPcul0gp1ZDWDoJsBQMjK5ZTBkS+Gx&#10;knmoPeJB+Xnk8kKcPepNhfYMAYWsUu5zxB3SvwCGedvshHjQycHUoaIZeU/Kp2C4Nd4IacsNCAq1&#10;sXGJNjYskYBh8mJd0cdwdag2lvlqI2K+PgLnmsHZRh7m2t3EaGSl7q2hLNsao0cYIWHZbOTtD8Wj&#10;O1vw7OEG3L++AvevxojBJ9yUfPVMk6bkU16fgCE3J5+vdcGnPgw/uqv5v2D4US2BIYvhsLmaA6FU&#10;X4JCKRg2BcKmoPg5DDaVA+qL6B6zm5pCezEI5Wj+CErnQSiO4nz4/I9TyM9PCnIMeE2hkPvxNRev&#10;k+ZvqpbAkPcnbUrmvoGNYNjQp5DD5mBY20T/CgwP7x+MI/uG4HD2UBTuHIaC7cNwKG0odiRYYKWv&#10;MnzHtoH7iK8QNLkDkkIVsS5MHhsWK6J8p6QZmaGwtAEKCzIGUoVtoAgLMocIMGRr4ekj04S1sGLf&#10;qEaLIYNh+R62GDqLPoZsLTxeMAOniul70tCMzC5rjpKqSR+bj6c0iK2F03GM4K+egO5fg+HMhpDA&#10;sPAjHJZT/goCQqkqaZuKYndUl/rhzMkEnKjfjJR1i+AwYgAUFOTRS1EBsj1lISvfHd169kBX+Z7o&#10;2kseXXr3Qpc+CujYWx4devVAO3mWLDqQ2sv1QJuePdFWTg5tevREa9keaNWgdvLypF5o30sBHRQV&#10;0ZHURVkZXZX70P76oHOf3ujcWxGd6bjt5HrS9rK0vQza0375mDKUR4byy6qqQk5dA700taCgpQ0F&#10;bR2h3jo6UNLVg5JeXyjrG0DNxBQqZhZQtuhHsoaKZX+oWVpB08oK2g3S4mUCTnUCV2V9Q/TS6QtZ&#10;dR3IqOqim4oOemjo0zGMoKBJ6zT0hOR0dNGrb1+SPuT19NFDSw+y2n3RQ5fiQoYkIyFlY3P0MTKD&#10;kqEZVAwtoWbcDzoWDM4joWduB03jIRIwvH7rIR58+1LMc8vt1Vt37MXY6bPpYgyg1NcIRoOGwXjw&#10;cGha9IcS7VTRyAKKxk3Ey6TeFO9jYkUXbg1ViwEU9qNlCyjRSfTSN0FPXQP0oJPtqaOP7nTiMpo6&#10;6KquLdRdSxc96YJ66hlRXiPIGxhB0cCELtQY8i1IRkOL9tcXioYmQvL6plCiY/cx7YfeRpZQMDCl&#10;0EwcX5YeTKPoGLJ0XXJ0DDl9Y3Sh48rQjVek65LTMxQ3U56uWZG27U1pvegc5CmfipkVNCwHQLv/&#10;IOjaDIGezTBoU+1Ft98AIS16yFr0sFny2nofRQ9Mnl4OOW1tWqYXhY6vYkQ1FVMLevj0AlhY0cti&#10;TveVrsPAmK7XgK7HCKrmZtC0pNoN1XKMCXZMbe1gPMwORhTXHTgQGlb0YlFNRYn2Jd9Xop50/j3o&#10;3vI1yNF97KlnLJGuMWR1jCSi5c9EL4uMjgG669D1U5zTetI97q5JLxalydG+WbLalEdLv3FZjvLx&#10;i8Zp3TR00IWeZ3N1o3vQXD360j7p+fag8+1O976rpq7I205ZrUGqaNtHFa2VVNCujwo6qqpJpKIq&#10;1F6Z0hriIl1NA53pT9lZXZ3itI7+qO1IHVVIqipo27s32igooA19BNrQx+Eb+kh804M+DN1l0a5H&#10;L3SQU0AnBUV0UlRCB4XeaE8fh/aKvWlZGZ36kOh4bRR6SUQfCLEvUutevdBaQY7OR0kch4/Xlj4k&#10;kuNymhK6aqjSfdOEnC69r1oa6ELrupHkKK6oqwsV+iNzjVPH0BjG9D7oGxlCR1eDasY6OLgvEU8e&#10;5ePnH4pE/8J7N2Jw7TSBXC0BYNVsAh0XKuxdcKKMQ1oud8WZSg+crSJwrPYi4PMROkM6VbmAIGI+&#10;FUxuqC8lKCybRwDiSeBEUHUiEKfKqKZ+aKqYI5XFsx6U7RsvpsUq3c2znDiLASeFmY7I32qHXALC&#10;nM0SHdg4CHvXExgmW2PnGitsTzTHtjgjbCEw3EBQmBKlg3URukgK08bqRZpYFaqJlcFaiPXTRrS/&#10;OULm98PowYow1uoIfXUZKPdsB/lu32Bof22sX+ODsuJl+PZ+Or57uB5PH6wkOIzEjXNBdC/8CQL9&#10;cOUkXcNJH1w+uUBYDS8ed8f5Olec46bkutm4UD9bNClLpjBjp8RT8NF/XfOmTwa7T+GO1RQQpWlN&#10;oe+vqCWoY7U00vhLamn7L6ml7QVE/kUAZLUEgJ/er8/VHAhb0rGCz1VLsFRLAPa5GAjtwYNQOJTM&#10;hELPoZieA6le+DTkafMI1gjmKtmyd9AeFez+JZfgi8KWJPUbyK5i2I8gSzoDyeeSgFwVwyTFpcBY&#10;f/ijD0SOS5elsNgIjSQekSwZlUzp7K6mSAKJFXnDCVRtqVJmh6JsWxRn21NFzJEqXsOwgytZsQZY&#10;46eMgInfIHxWOySHKCJ9qRaBoR3OFE5CxW7KnzEYeVtt6P85GPmZNgSXNvSfHY76fAL/4smoy2Pw&#10;G4Pq/c6oIlgs2+2Ikp0OKKXjlGU7oYoqgLX50+h+ugjVFc6gZzJdpEnmUZ6MKqosVonmYxIts+/T&#10;2qKZJBeCQp4jmV3WSEYnS1VNamotlEg6EGUuqgrpu1MgcYJdXcRua9xQdWQejpZ6o746EmdPbkDu&#10;gQS4zp0AZZU+6EXfY/W+ugRcGuhDZasSfUP5Oyqvp0Nlli6VKTpUfmlLRN9c/vbKamuhm44WZKj8&#10;/US0vaxUtI9POEGX9sMS+2sQL+sQq5A4lNXVpuPRsQ0IyAwJ0kg99PTQncp6GVI3gsSuGuropKaK&#10;DlRWdSB47EBlVCcqqzpoapK00IkgUoa2+fTYtA86Jy7PJOUa74dYiVilOzGUghHDJbEVMYQiwV0v&#10;YhU5SutpRGU5lSOyxA+yxBIyxDgyVMbKUHkrQ0wjFa9j9aRtFQgMexsxsw2A/iB76NvYQ8XYRgKG&#10;27NzkJq+C8tX8UjbRLgtDII5QYishjYBjQFUTK0EIHXT0KWL0kZbFQ18o6iCr3spo3UfdXRQk6RJ&#10;1V5FE+1V6cJZVGi3U1EThfw3in1oGyqkqeCXLkvVqjfti9JaMxCQ2lKeNgQFrZSUWxTvo4O6Jjpr&#10;aqMznWcHNU10orATAaP0eK2VaF8Ub0V5v6HC/Rt6qb6mbb9WouPRvtuqqlMahWrq6EqQ2Y4ewt8I&#10;Er6m82lLgMLiY31F5/yPnvLi3Pk82/D59VFDm94MLgQyShRXoH32UqI0ggNOp/vDoTTeiY7VlV6E&#10;7vRCyhEcyhsY0kMhMKVr6EDn2JaO05pgpDUByjcEHH/vKUfHI/hQUqL7KXmhutK2XQkyu9DL1EVL&#10;i65dEx1pn50JBDsRaHckdaAXiMXL0vQOBF5ClN6ank1ztaHn1E5NC+3p2bbn7Rvyd6eXqCcBtgIB&#10;fy8jc/QguGcpmFhCsUGcLkcvpgwBbXN1I+jprE0veFPRC9+F7nVnqkF1oj9AJ1ruQNfVga6prYam&#10;UGt6Dq3pmbDakNrRn6udBr1HpI7imul8Kd6e1EGT0rQoje5HR/oAdGBRGq+XrKP3gf6Qren5t6bn&#10;3pqg7xu6x1/LK+AfMrL4urscWvXshVa0LMTPoLeSUJve/F7SNlQrbNWb1ikp0n560/vVh/bJ7w+F&#10;FO9I8NdRk/4HFLaVLqsTKFLYjQBQlj5KcvTR6kkfq64aavQ/UhMfMiUDfSiTNLkWSfdLi/7AKrSN&#10;slpPjB5jjaNVaXj96jB++vEQnn+XirtXl+AGgeH5GjeCwlkNYDiDwHAmhbw8RwKGlZ4Eh03AsNpb&#10;gCHDYF2JuwBDqU5Tvgs8g0opfZBzJzeCYdneBijMHivAkGc5kQw4cUTeFtsGKBwi9CkYWorp7xgM&#10;05YxGOo0gKEOgSFPh6eJxFANrAjWQPRCrQYwtILzIAWYaHaGgaYsVOTbQ67LV7AwVETM4pkoKZKA&#10;4dNH6/DkwQrcvRYhRiRfOx0gwFACh74EhV4kz49geGwuztfPofgs0c+Q+4LxYIGTFZOagGFz0GkZ&#10;DJtaBllS62BLAPgltQRvrBYB7gtqafsvqaXt/yfAUDKQ5HP9d8GQ1RIYch9DyQAUbkr+CIdSMPwo&#10;Oh7tozL3r4EhSwqGTeGwJQk/g7n2FHJ+CRwepXOTwmBzSWGwqZqCIUsCh070n3QWzeAMiuW5zijd&#10;74TyA6NQsmck8rcMxoF11ti6RA9RLu0QOv0brPZXIFjUQun2YThBwFe20xaHM4eiMGMIVd6GCzDM&#10;zxxIwGePE4UTcbKIfRWOxtEDzqjcS/eH1BQMK/Y6C5c19QR5J4/MpvvoQvd4mhADYTV9FwQUkioP&#10;TkTFQQo/A0MGwv8cDBkKPwVDjwYw9ELd0UU4eyIZZUdSEOA/C+paVMnmPtn0LVXR1xPNwKpGRlAi&#10;9TI0gJyhProb6kHGQJegSJfKHyov+ZtL6q5P65pJhtSNoOy/pb4EcbSfHgyFpO4GXO7pQc7YCD3o&#10;vLrT912mb1+RtyvBZ1eCy64Ek7zM6aweRrTtZyKAIz5g2OtpbEL7M4WcCUGgmTmU+1lDdcBAKFv3&#10;h6I5lcHmFlCw6i/Uy9Ia8hb9IGdu9WWZWECepEDx3ub9oWwxECpWg6AzaAT6EhwqmzaA4Z78MixZ&#10;mYTR0+Zg2OjJ6O8wBhoW/akA04OigTkRqjk6M2AQOMjoGdGFG1GhK4GQrkSwsgSN3UlMqF2pcOtC&#10;aV209QWUdNLSEfDSngCIC/k2BEiyBkSu+gboyg+H4KG7PhGtEAEFpxM4CXggaOiq01fEhThO6kxx&#10;Jm0paHDYnoCwI0FiezoWg14bhi1B5toEB5ROakPQ0UoAhxqBoirFCeg4D4FJNwK1jhS2Y4pnAKNz&#10;YLBhYORjtaPz7kDk3pGuRxyXQyJ4Xs+SLDO49YUs3YfPZSBeIFkhvmcS9aKXm18oWToW1xykkr44&#10;YhvOS3m6EBSKl0qf0kUaiV4ivufdqGYg7n3D/e9Kz6gr3eeudF95uXOD+DmJZ2UoCYU4TjWOHgR4&#10;PY0JAE0I9ujF6UnL/AL1MrOCAkme1xlyPnpJ6Z3oybBIy1z76GFE0EgvsCyJQxGnl5rBj59Rxwbx&#10;srjPdC0dKN6B4LAjQyJdZ0e65va03J7+QO1pPT+zdgR2DHudqIbWmf9UVDvrSn+2TlRb60jLnQiw&#10;utCHogv9GTvTx6IzxTtQekfK36nhT9iJoZFgsj096/b0zBm021AloS1BX3sC8k6qalSrUxfWx/Ys&#10;ytOO8rQlmGxF+VoxGBLwtVGjbRj6tNTpnmqhC31wOOxGIauTDkMrATyFXSlPN6qtytB6OfpI9TKk&#10;WiWdew+GRDpnRSMDqJoYQ42ev6aJCZTonepDMNuzVw8o9ZGBh7szzp/Lxru3R/DmzR48fJCEW5ci&#10;cO0kwV713P8yGEqBkC2HtYddJXBYOR8njlDtvQEMj+wZixICwkbtGtXEPY0DgeFwAYYHNw0R2r/B&#10;BnvW9cfuJGvsWM3zIpti6wpDpC7Vb7AYamPdYm1hMVxFUJgQqo5lQaoCDGMCLAQYOtkowFizIwwJ&#10;DDWUukC+69foq9kdvp6OOFywVIDhkwfJeHR3Ke5cDScwDMb1M4GNVsOrpxbiyikvXDrxEQxZF09w&#10;OIugaLKw3vAAATGKlMBQoubg40xqGQyl8f8KFLJagjdWiwD3BbW0/ZfU0vb/E2Aohb7magkMv6hm&#10;QPivxEBYnTucwGQ4hRI45H6H/xNgyPorcMgwWJEz4jM4bAkK60gMfc31JTDkJv5zR6fQ/3o63fOp&#10;qCWYqyuejGOF4wninHAkwxbb4wwRNbcDgqf9A/E+3bElWgOlWcNw7CCt305AmDEYxQSKDIaHttkg&#10;L2MAwd4oAYVsNaw+4NQAhHQdexwFGDIUlmfTte2n51YwTUAhiwGxJm+KgMKKAxM+1/8iGFYRGFYe&#10;9kB1yQLUVoXiTP0anKzPREJCCMzMqVyT64E+OhrQMDGEhpkZ1El96BsqrHX0jZUhMOxmSGUkwWHX&#10;JmAoQ2Ulq1tDKOJUjnShMqMrlR0cdjaQhNLlv7SOyhsuc7rRt5332Z3KYxmSLIGhrDGBIsXFMcV6&#10;KuPpu9+dAbIhTw9Sz4awh0mTZY5TudBTiMpcUyqbTc0hT2CoYEHlsSUBHi13pzJWhsGYYJAlhb+e&#10;ZpaQI8lTvLkULazRmwCyj+UA9OnHUGgD1X6DoGUzHPqDHaE1wFYChgfL6+AduQyW9mNgONgB6pY2&#10;VKhRQa1OBZqpFV0AgaGuERW8RuhCECABDgJEEse7kGQJFhgwON5Zz4AKSSq8GfAIYLoKCCRY5JAA&#10;jIGwM4EQW4w6Ux6xnvJJ87I1qSMDAwFCZ5HnU3Wi9Zyvm3Qb2meXvnxMXQIJhgmCBopzenci7c6U&#10;pyMdrz1ty0DShkChNYFCW4p3Ivji9d1NTdHV0Ejsm8+pC58nqRsDGe+fj0dxGcrDofR6ON6NHk4X&#10;evhdeD29pLyfz0Xb0IvRmV4Qfsk6Eix0pBdXhl5wTu/UsCwN2xHYdCCI6EBw0b5BDEMdSAxDnYUI&#10;evglpZpFN1JXFp1LN3oO3eh5sLoSsPE6fi6sruL58flymiTeuB3npW1kjM3QneCQ4wyMvCx5vrQ/&#10;AslOBKH87Ls1vAsMowzWfP1dGFTFtRqiM6kDPUMJABLscZxF592B4LYD/TE5j9iG/gwcZ3WkeynW&#10;szgvQyDDH/3xu/Ifjf5wnWiZ0/j6xZ+W1nWh+8j3tQPdG96Gw860LMCRIJHBsoMWm/CpMtBgpu9C&#10;FYFu9L6wOM5ikJTmY8tjWyFVqjSo0bVo0LtL+enD041rp0YE6XRsXu5iwJBKHyF9eq4Udico7EHP&#10;Up7ycY1WgT4K8nQ+CnSeymZU2zUzER83TXpHlQiW+2ioQ753T+jq9UZszDzcuZ2HD2+L8ebVLjy6&#10;vxY3L4bhyglvnKmaQ4WJiwDDUxUz/2OLIYuh8GjRHAGIJ8o9cLKEPtKHpqJs/wSUNjQhMxQeEc3I&#10;EjBkayGD4aG0YQII2VLYEhhmrDQRzcipS/tiQ7QmgaEWgaEmksK5GVkdK0nLgtUQ46+N2CBLhHpa&#10;Exj2gqF6B2Ex1FaRQZ+e7aCn3g0ec4ahKC9WgOHj+8m4fyMWty6H4eb5EAGG188ENMDhQlw9zX4M&#10;5+NCvTvJTQDipZNulDZXWAy575cUDKXz4x4Xago+LYOhVE2B8BT3D2wCfv9OLcEbq0WA+4Ja2v5L&#10;amn7/wuGHyXNw/p3cNiSxfBfgyHPstJcHyGRHVxLZj2hayx2FgNozh2dSf9bF9JMnK+ehbMV0wnq&#10;xqGSYG5XogmWuLVHwJS/I2Z+R2xdqoGKXcNRn0tgmDUI+Vus6b85SCgnzZr+qzYCCNliyIBYtZ8t&#10;hQyD9gIORRMywWHl3lG0np5/4QwBhScOzxKWQrYSsriPsVT/R8CweB6qCAyrjniitjIIp+pW4uLZ&#10;Hdi9azVGjbFFd/nukFdTgrqRPlRNTQQUKlCZIKCw4RvcmcCwC6kzxTvpU3kpxGVFc0nKjv+WaB+S&#10;coiPTbBI33kuo0TYIC6XuIznUBInbmgox4Q4zts0hB/jRgL6urKoXGTJUDktS2WGhFe4HKR9khgE&#10;e5haCKOOLJffRmYUtxDpzSVvIbEWKhJIspQs+gtIVLMeDL1BDjCydZaAYezmLAyb7gqdIQ7oN3Ya&#10;NGxs0VpVG63VdejkzNCBLYQEAp0IAlidCXREnK1RFBeQwSGldSBI6EBg2EGnL4EXgRrBl7AOMRAQ&#10;YXekwp6X22rT/rW1BJwJKxGta8cFdwNAtGcgENIT2wlJ4/QweB/SfB0J7joSbLaj5Ta0z1ZUoDP4&#10;8fpOBB98jDYEWny8ViwGQwrbN8AJ76MTPQgGlE4EiSwppDDUMfB0ZIhhwGQ1XEMbUjs+b1rXjs6p&#10;PYUdaR8c/0ycj47TlmClNUFLaz4fAr929FK1oeVWBH5ClMbr+HwZDvk+cbxtwzLfI+m96Uj75Gto&#10;RyDbnkXPoz0BWkdxvkYi7MDLBM3t6Jlwvg6UR4jShSjeifPQC9eZnyPBYRcClW70cnXkdFrfkZ6p&#10;EMd5W9qXAGfx3Hk7OhadB5+LuKcNakdqS+cpuW6JOC7y0J+DxefI974TvfzivBvS2xFA831rT+pA&#10;f7oO9KfvSIDViT4ArHZUC2R1IPDqyOvoT8nrORT5GQ4pbPwDM0jy+8X3vAkcdiTo60TvSicNSiNQ&#10;FE3QtL49qZ0WLdMzaSukTs9Ane4/re+rRderTfvVoetnKGVRRcSIaqskGYp3p3XdGQ4p7CnAUF9Y&#10;Ddl6yGCoZGoEZVNjqFONUJXuaW96zqraGlDR6I0BNn2RvWslXj2vwI8fDuP797vx9CGB4YVQXKrz&#10;pEKEavb/RTBkEGTVFPPMBHMEJJ6qmCeakmvy2RUFjzacJJqSGQoP7xol+hdKrYX56fbITR0moHD/&#10;hkEi3Jdig+zk/ti11gpZqyyQHm8swHBzrF4DGGp+BoYrQtSxNFAPy0OtEebVH6MGKcBYoxMMtXoS&#10;GHZHnx7toKPSGbOmDUBBbgyePMjEo7tJuHNtCW5eWkT3IgQ3zgYJMJTAoR+unfERYMhAyGB46YQH&#10;rpz2oHQPXKybRbAk8TfHTcknyggQCQ5Zn8IQu2P5HAybWwkZCk/zQJEm4Pfv1BK8sVoEuC+ope2/&#10;pJa2/z/dlMzxltQSALLqCJSaS9KULGlOlkLh/0RTMudpDoeslsBQCoKsozw1Hh2ntpBguBkUSsGQ&#10;wa+5JCDIA2QkM55IVZ3H8z/TvT1C72XpVHqvptN/eAZOlbF7mVGozHbAniRzLPeSgdeYvyFsdmuk&#10;xaqL0cj1h5xQsoPBsB8Ktg0Uyt8yAJV7RuBEwQQcJzEUVhAUSvoWMhTai2bkst107P10voeookSQ&#10;J+1bKG06ZothUyjkZmTRnMz6XwBDISkYHiYwLA/EyWNxuHAmA+Vl6fD1nQVFFXl0VeiBPvTtV6Jy&#10;g6FQniTLYNjwHWYw7ETqaEjfewMqI1hUTrQkUWb8N9SZALUzHVuUObw/LmtouYsRlZGNorKSAJDj&#10;vK4zAyLFOU2a/rkIAgn+ZAh+u5oYC8OJ2A/Fu5tR+UzpvMzqRuVIT3OCQjNzIQGOJqaQNSU4bEhr&#10;qp4kOSELITb+KZpZozdJvf8QGNo6ScBwUtBiKNvYQX2YI4bOng/1oSPx9z4aBCxUYBMgtKWCqz0B&#10;QDuGAgoZPr7R1iEAo8KZLX8EEm11CQII8FqzCAhb0frWBE4MAwx9DE0dCKq40G9Fhe43pK9JDGpt&#10;qMBmfd0AbgxCrWhZum3bBgl4bIhL4ak15yN4YKBgwGhPx+DtJOsIqAgIpNsLEXCwGOYExFHI+2AQ&#10;6UQPqTGfABg6Ju1Xuk8hysvw9jWBxVcEDl8z1BGEtGoI29CDb0UvbXO1YUiidY2iF6gNi47RuL10&#10;Xyy+PlpuQ/HWfD0kcd/4HtE5MHjxNfP5tSUobsvwR2DVngBLiGCNQ05rS8+rLV8DS59EeZvGWxNY&#10;tyLobkNhG3qeIr1BDJRt9eh8BXwaiPWt6PmKZYJF3nc73p/0/vwV0TVLn0NTSWFRLHMeeg7t6A/X&#10;nsCP1fQP3VaPKhVC/A42pIs/Kr0HdH9FnEK25HakfXWg94CtiGx5bUvPjcUdgNk6KCyEbEHW4G4G&#10;qmijropWGmpoo0kwKPKydZniBIVN1b4vbU8fnU70AeKPEYOhjCk3FUjAUFgN6bwZDOXpXOToPLiD&#10;NINhbxPuG2MIZXo+Sjp6UKTjq2qpQVO3DxxHWqCyYiu+f3cUP70vwA9vs/D4bjyuEQj9dTBc8EUw&#10;ZGshgyFL2pR8uswdxwpnCqshf/h58ElJtgQMpf0LGQrzto1osBgOFpbCpmDI/QubgmHqUh6JTGC4&#10;RIPAUEOA4epF6kggxYVqYnmwPuLDByHCZxBGD+4NM+1uMNKWF2CoINMWagodMHmsGQ4diCIw3C7A&#10;8PaVKNy4GCrA8CbdjxtnP1oNr53xbQRDYS0kMLx6Zh5unvfE9dPudB+mETBR4ctqAMMT/wUwZCg8&#10;VT6aCnCCr2bw96/UEryxWgS4L6il7b+klrY/WU76b4KhFAC/JAF+/wUwbAkKWdKBJ/+6fyFLAoZs&#10;3WsKe9J4czEUlh0Y8RkcfgkMGQalQMg6VuT8CRAePzJWAobFPKjkczCUgiCPapbMeiIRn+/RvNES&#10;5Y+l+zaeYOv/Ye+t46S41rXtCK4zjA/j7oYFDcHdHYI7AYImQCAECJYAwd3dbdx9GGBwi7u77H3O&#10;Pue87/3dz6qunp6eGjKTkLzZ58sf16+6vLq6a62rnmW91LUkHmmLuH1tcHRtI6yc5oxx3R7DjMFP&#10;YOtiH4phe+RRgpMOtkLsnmaIpRTG7m6F+L1Pq9bKIoW556S/QqlHSKmVuotHpW5hRyWGqUe7Ift0&#10;H+RfGKDEUBqbSEMTvS6hHjHUI4X6stKNT2Tkk0cnhpkihvETkZMyA5dzluLala0oKDiApa9Oh3+o&#10;F+o42sI1wBduTDtdmYY6Md92jKFINRTREvHSxLCWpRhK/mEE0+bfQ91o+g/zHDlWDab3Ki+SdQbn&#10;UCLJfEDyKJtogWLH69Y+m+ZNiDDWa6hJoY2UpvF76qVpKmjFeckrxXnsuJ1djIloKfnTooz1+Fnm&#10;rXGkODopRBIbqmpj9SmHLtFNlBwGte6giWFMn2FwbNIazYeOxVODR8OmQTPKBwUwksIXGUOBiUIV&#10;CkBVimE1TqtQICqHUFQoCFUpFCIZIhdKMExTDUoPM0IRmxLyo2OSoKrcRrZT25rQP5tF6fdgOl5Z&#10;iJyJqAkyL+fV5imQzMSrUx715ZbXVpl/gicNqMI/gzXV5Dj8Q1TlH6MK/yCyrFK48f6VTddcjShJ&#10;4r41RJgsrlN9JlXlmrlNFYpiVW5ThX+aqia0z3JOLpdtTNspLOeN1smUv62Cv2U1kU+RRUvBtJiX&#10;6/29lBBnE9UohlUogNX40FUPJxSu6nzojahB9IfQEvVGx3uqIn+67PGzahnmT8Hz4zKFD6pSCKtQ&#10;EK1RYqjLYSiPI5gEsQY/S+KjijAohzZhgajHa7XjtTry/E5RlEI++K78/aVI2Y0PszsffMGTv5EX&#10;ZduN8unk6QTfIGeMGt0J14qO4afvUvAfP57FL9/uwQcPllJ8ZuJ2/mRzUfKllGHITxpMwZF6hlrL&#10;5CtpFKC0iRRECmTGFIVIobRI1ouRRQ4lWqgXJRdQCovSJiA/foRK9FUDlKO9lRTGW0QLlRTuaq8a&#10;n4gYihAKxze2wJE3mprEsBHFMEbVMdzxqnRqHYQtrwRi48IArF8QqHVuPS8AK18MwvK5UVizqB2W&#10;zOqEns94I9SrBiIDnRHs7Qg3EUO3mujTPRJHDszFR+/spRhuwINbC3H32lzcV62Sixuf3L86Aw+u&#10;PY87lyeromTV8CRvDCRi+KBoIu5dlrGTKdGUwvxkTQoLU/tplJCjnoQSZxJBSyH83RiJWgUxEsCy&#10;KEih5BL5bN4/pVj6yoORGOpYiqCSPYqZNUYNTwQjASwLSzGUaGFhYndcSeZ3TOBvQ6SFstbXYWcl&#10;htKyWCv61URPPuvRQUssJdES2d4aLVKoYSmHefE9lAheSuqDyyn9lBzmUBh1GbSMElrKYCqvK+WM&#10;dh3ppwQuP62Rekbg+pOd+Py14XPXms9VQ6ycXh8Tez6G5/o+jt2vhiLjGLc53Abx+5rhwq4mOL+j&#10;KS7uaq7qHEr/hlkyVJ4pWpjKbaVuoZBwoJ0qShYpvBw3BFcThqEwXuoVah3aW8pgyok+peRQXhwz&#10;pKWyLoZ8oXyYGKZzWUn08ZTHmIUwO268IidxErITJiJTieHzFMPFuHVtC65e2Y+9B5ajU7dWqO1Q&#10;Fw4+nnBnOurWIIppbDjFMAIOFMO6TH+VEJaidL5QUYzynJpR4ajFtL3ENkz3azHNLzf6OdS8drza&#10;pK4IoRWqFJDfu47MizQ2oAw2lCpjpiJnC8xiSGGUomeJJAp2MVGw53JpD6DjFNNQFS9LsbLUOVRi&#10;aNuwFXzadkfr0c8hqGs/VA2JweMBkjHHkCh+US3iJHJQRSSAmVslSsmTIn4iTSIhulyUQBOgyszc&#10;lfSEBpWEy0SOLAXKGkth+q0YSUhVXpNZsixQ28u5+UNp8HuUQSX9e1lh/R2045nuk5K3YlGTe2iN&#10;3FvzPdS3t9zXikpyHPO2mhAWo20j6yuM6Xq0a5HrL3neEhjc47KQ6KdhJJHnKYX8TvyvqIgg76P5&#10;DUz/bI3+kFkgRckihjWCA83RQiWGUmxcQgz9KIalpdBaDGuKCBKZqs8UQYkc1mUCJGJYl/O2nLfj&#10;vAPnHfnAO/FBF5QcUgjdGhSLoXSu6s3rc/V2RlQjX7z88lg8uHcK//gxCf/50xn8/PUuvH93IaVn&#10;Gq5njzdJoUQKh1FwhlRIDHUp1BNpTQ5Hq4hhXtxwVYwsjU/0YmQjMZSIodYSuYXi2IYWqhhZxFC6&#10;qtHFcPsyU1Hyy1KUrEcMA7D6BX+smBuIlS80wBuvdMHS2V3R42lvBNaviogAZ4T5usLTqS783Guj&#10;V5dIHNgzA+892IkP337DJIZzcL9IE0MVKSQSOXzrhkQNpTh5vJJCKU7WxVAihjdyh/NeDKIsaf0Y&#10;/i2Gv46REOr8FcVQxE0ifHqk8I8WQ4kaihgW8mXjivyX+L/KpSzqYihCqBcdW0qhLoYSsRQxTDvJ&#10;ZSTFRMLR9og7rI13fGF3e4phMyyb6onRnR/DpD6V+HxFU/a6IPHg0ypaeH5nI5zf3gQXdzZFwt6W&#10;SD3U1iyE0jpZkHlpgCJFyWnHKLXn+ispvJr4rIoYSqRQRFCXQUvMUijFyVLUbCGG2RRDTQofgRhS&#10;CFXUkJ+zkqagIHM+rl1di3v3jiA1fRfGThwAZy9n2Lg5w415kkfDGDjHSEOOCAqPlBZJHmAphDql&#10;84UKY5Df1OFyCTxINNByGxUZLCf68bX5cBVRFKT42BoVOSQSRVTLpJhZFTVrUcZS8N7UY15j1zCK&#10;UBIFiqElIoZaI5ZouMQ0gXuT5poYOjdrj+bDJ6DVqMlwbPoMnqAUVgmRSJBJCsOlCDEUKgLIzFpJ&#10;gpqaEOmxnDcj25dPDM3b/AEYyUnVcEoHr1tFpnidEjWU6JS+j1zPr8lhZR6nEre1porsWwruI2Kt&#10;R+V+DYv7WJn3W7BcZokucpqk/RuLIc9ljdTBNEuh6QFSRcWmB9AaiRoKquiZ912vZygVhEUOa0sd&#10;QxUt1OoY6ogcSrc4UpysooomqpowEkMz4YE8tyaGEjUstxjyofXiw+3PNzrvsCC4+9dHh65P4ejx&#10;1fj4gzj888cE/OvHE/jpi61459Y83C54DkWZY5UUajIoSAfX5RdDKUaWTmfTzj+L1HPDVEKdFTdC&#10;tUrOuTgMqaf6/6oYSh+GEimUBid6oxORQr1Fst6HoTQ+2SjFyAv9sX4BxXBeINa+GEgxDKIYhmLV&#10;i02w/pXuWDKrO7o090KQe3XEBLsjKsgDXs42lMPq6PRMAHZtm0Ih3Iz33lyLt26/jDtFcyl8M3Gn&#10;UOvDUIsYzlRi+OCatE6WBiha4xMlhtcm4sHV8bx/oyBjJ+t1DP8Ww1/HSAh1/opiKAKnS6Ggi6Gl&#10;+FmuM8JaCoWHi2EPJYZX+b+SqGF+Qm9KjlacrEuhHi3UpTCZYpp8uiPFsAPSTpDjHZBCko914PPX&#10;gVLYjrRH/MFOFL9u2LuyBRaO9cDg1o9hQs/qfPl6ipLXE0kHZPi8pkoML+xojNhdT1EMmyN5/9Nq&#10;uLzEQzJ+cnskH+mA1KP83pRJKU6WuoUFFwaiiFJ4JX4o8ih6In2WUiifS0QKRQolWnh2EIVvCIVw&#10;mCKL6UamjKP8CMQwK5ZIPUN+zkicjNy02SjMX4bbt3cjr+AAXnxpAnyDvVG9nh1cQkLg2agBXCk7&#10;EjW0Zdpbm+muqltIZKqj5x2/C6u8RmG0HbGWv4dRcp/yiaFZEKOk7qGsM5BCC4rlkDR4uBhK1FCJ&#10;YZMhY9F5yhyEdh9ACWyAykHhWjGySKGp/pjUw5MivUqcPsn5yiZ5UfLAeUtRKaaCYmi93rTN78VI&#10;TqpKUSx/CKnnp5aFBKn6gpbnNUcz+aMZiaHaT4p9rbE4jxm5R1L8blE8K5iLZi2oZpLAykSXM7nH&#10;5s/WyHZyv5Wk/RuLoSFSn7ACEUPZTof7CtLwRG+EIq2TVX+HIobSBZHqhoiYoodquQlzdFFFGA3E&#10;kAJYXIelGBFDG05/TQzdKIbufFlw4zU5+rjD2ccJ/Ycw88s7gq8+T8Y/vruAf353CN99+gbeuj5H&#10;tUj+vRFDXQxFClPODlVTGZUgP56J9bnBqkVygqpb2LNMMZRiZOm3UIRQkGjhwTVaMfLeVZoY7lgW&#10;rhqfbFzkRzGUiGEQ1s8PwTqyZl4YVr8YhVUvNMXaRd2wcGpXtGvkhlDPWmgU5oXoIE94OdWFu0NV&#10;tGvpi83rx+HW1XV45/7rePvuEty5Ohe3KYW3L00n05QYPiiaibdvChI1nKyihnodwwfXJuHNIhkN&#10;ZYyKGl5JH/S3GJYTIyHU+SuKobQcFunTo4LSEEWPIJZHAMuiLDEUdDEsSh/IZ6+/KlaWlsdShKxH&#10;Ci2jhCKEQtIpCtvJ9pS1dpS1dpQ3ihyJPfSMihYmHuuMhCM9cH5XD2x8qTGm9LFFl+jHMLJzDYph&#10;S6Qf60sxbI/Y3S1UUXIsid/dFIl7myFpX0skH2yLhIPtEE95lKnULZTGJxI1lGLkwtjBKmJ4KXaQ&#10;6sdQBFCEUJdAy0ihCKHeUlnGUJdooVkMpdGaaWi8RyGGEjXMVnUNOU2dTjF8Bdevb8alKwexZcdS&#10;tGrXArUcHGDHl3gviqFHY+lCTRNDaRAoL+gihlrdb32+pLj9JozyGx3TNpbCV15K7ltOMWTeLtQh&#10;UtfQSAalEYscR6+zKNFDTQ45tZBDrThZ6xJHuqYzi2HXqS/g6dFTYNOwJaoERzEjjkLN8GhNCqUx&#10;AjPoaiHSSCQQTwYF4LFgkSdNVJ5gpvaYNIhQ8mCNSEV5xdBgvWmb34vIiPoOZtngZxEUXr8SXvk+&#10;gQF4ggLwpHxH03lV9I/XViayXpdBS0wCZIkS6uBgrW6mZb09QzGkaPH+KTGU+yzI/iZRK4VsJ/db&#10;Sdqvi6Fe9Gz0WZ9XU9Pxtd/y18VQv7ePFMp69eBA1OS0Fn+Xmry/qiGJjkQFLedlvRUihtKVgPQl&#10;JX1PiRhKZFD6M6xpEkNzb/QGgiitk5UYEumuplYItyO1+aJUV1onhxVTR025nGJoywRJxNAhmmLY&#10;QBNDJYd8QHUx9OTbngv/ezZujnDzd8bYSX3x5luJ+OarZPzw1Wn8/PU+fPPRGiU+92VM4PxJuJqh&#10;NT4pXcdwlJUYTrYQQ62rGr0oOY1v+GYxvDAMubHDzf0Yxh8plkIjMTy1pbW5FbJehCxSqIuh1odh&#10;GLa+EoKNC6V+oSCdXIdi/UsReGNhNNYsaIwVc5thxYudMXdCB7SKckFg/ZqIDnRDREB9eDrVgbdL&#10;DXRtH4Y3XhuNoktr8NbdNXjn7lLcvjIXdy7PxF1VlDwTb16bjXduvoD377yAd2/PogjKKCgTFJZi&#10;KPUMpXXy1czBvFd/i2F5MBJCnb+iGKad6aCKZ/VGJX+WGEqk8FrGQCWHIomWYqhFCHlNUnRsFsMO&#10;SgyTTlAKj7XRpPDwM3zensHFg61VxDD5OJ+/w71xfFMXLH0uDP2aV0ZT78cwoFU1bFvagqLXG7F7&#10;uP2uZrhIIYzf05RCyOWK5ipimEA5jNtP0VS0QQJF0lIMtWjhAGQpGSxuYCJYRwrNYmiKFmrFyMMo&#10;f49ODLPjJiBXWiSTLKlvSDG8lLcIBQWrUXT9EOKT9mPYqIGo4+SI2h4e8GgQA6/G0v+udB2nt0ou&#10;FkKN4sDA76FEPqNjymOkmzTZRu+Oxlr+Hop+Dn7W91dIJNAI5uvSU4rqJYUOUYsuYS2Fgo20mCYi&#10;iGoZ8xtNDi0wyaF9TLTWV2JDkcMmmhj2eeElBPfsi0pBYRQ9kZUoVJVGJhSYqvzSkulLMatE1ypx&#10;/gki9etE+AT5bIhJrioxsywlfIIuXvxBK3NqtI0sV/B4Ztkz2O5hKMGTa+ZUGozId5KpmpdIIcXj&#10;yeAAPB7krwTVjOna5BpFYEthOkZ5eJLn1NGWyf3h99Lh96tiakxSVYmYhkRmK3O5hj5fkie5TqjE&#10;z2WhbyOyKUXVMpV99aJrEcDKJiqJDMpniplgKbiyXK7TGvlvqHqa/Kwa6XA/uc96gx1LVKMaHkeX&#10;P5HzsgnicbSXkupEfeZvKhHBmvwNavANUaYlIoWW8BqkGFn1NcXPNaUoWVoZS/Gwn68SRG1kFYES&#10;KFOuq2ESQrUtX4ZqSqSQmCOFUnxMKVRFFzI1oZZxnapzSKSzVbuoECWHLnwoXfiAShcLqn6h9GUY&#10;FQ1/PuTO7s5o2DgIW7YsxKefpOGbr+Px47en8eNXe/DZu6vw5vU5uFf4HMVwHIoyRjDzGcpMeRAT&#10;0YGUQwqiGi95FDP/sRTB8YpCNZ3IZROQnzIGudJXIQUwnQl5qlQ0PzcEafwsRUH58cNVop90rBcz&#10;o+6qi5qEQ920jq0phRcphdLo5Ky0SJaWyBub49gbT+HI2sY4+HoD7F8djX2rorBnRSR2LQvD9iUh&#10;2PZKMLYsCsW2xWGm8ZI5/0okNr7SGBuXtMXy+Z0w7/nOGNynISKC6yHYzx6RIV4IoRi6u9RCiL89&#10;endrgJXLKK/JSymGb+CtO8tw++psrZ7hdWmd/CJlcD7ev7cA79+dh3cohm9en4Z7V2Xc5ImqKPme&#10;yOHV8RRrTQyvMPOWiGExlEIzFCjKlDWXKVdGXErtWYpCLjfEQvB+K9byV0L6TPOWQliKFCJSZUVB&#10;Uo/fSHf+DzXyKGkaXSmFD0daFpeX3IudVFc1ORc64jLPV5TaB1fld+I5CymmBfE8t9quKzLPadKX&#10;RgHTios1MawIltKoL5MuaozEUC9KlkYnIodSnHwltT/vSx9V91D2kyhmyun2lFWNZBHCk+2QeIIy&#10;eIKyRjFMOE6BO9waFw62ROyh1lzfBUmn++L84QHYubY7nhsWgmYhlRHg9BjaN6mBFfOb4sL+nji7&#10;qzlidzdGHEnY0wyJIoX7yQFy8GnVx2HC/laI39eaz/IzSDzYThUn556XEVEGqxbJWRRCIfNMX0XW&#10;GcohJuNMvQAA//RJREFUyTgjEUStOFkfOz37wmDKoEVrZFPEUIqSNUQONSmUsZNlqLwMLrMkXYQx&#10;VuRwFDLjxhC+rMbrcjiRx5UGKFOQmfgcMpOnIi/rBeRkLUbR1R3Iyj6AOfPGw76+Peq41YcT8w+P&#10;Jo354k2xaRSFeg0oVtEUNOYLteUlnfmR9HUs4iX1AK3R5UzNM59/GHrVJEPM28lxio9bPsJV9Sjz&#10;NVnKnBGqCFkihtK1XphCJNAa1ZWOwhQ5VNFDqYspQmiCxxPsJXJIyXagIEqH3EoMn5kwES5Pt8bj&#10;fpQj6WqGN1IJB2+6pbxJ8akInyxTImNeLpElk7RZIVJojVnaZD0zdTlOmWLI85ilUJZRDp7Qo3rl&#10;xeJ6DJFt9ONaLNfPbT7/H4HFNer3Qou0FsuhJZZCqGOOHJYDvQi7BHrxdik0oS4FJcsavY6mmpdt&#10;KHQKq+0EidRaiqF0v6MI5vbWyDEog9ZIK2VrqhMjMTS/2fFYqmWyRAApf0aNTFQXNToqUqiJobk+&#10;oZJCrci4LGpHBPKh1SKGgsihRA7r80GUFsn1+eCJGHqLGEZGIZAvYvXdnNCuTQzOnVqLb75Ixfdf&#10;X8TP353Ed1/uxEfvrKDsvIi7MuRb3mjVCa70d5ZHKcyJl+HdnlVimE8xvJQ2hkI4DpczRAzHKS5R&#10;FvNTRiMnkW/vF0UGB1EMByrSLzKhv6j1YSZimHy8N8WwG5Ioh9JNjS6GF1Sjk3aqD8MzW1ri5MZm&#10;OL5exLARDr4Wg/2Uwn0rI7FneTh2Lg3BjiXBFMIgbF8UiR2Lw7F5YQC2LA7B1lcbYP0rzbBkztOY&#10;Nv5p9OsVgwYN3ODlVwehUr8wzA/Bge5woxiGBjmiR9cYzJvTE+dOvIA719fgzdvLcKdojuLetXm4&#10;f4MyeHch3rv3Et698wLevjWHsjgd94sohldMYkjepBgKt/NH4mrGYFxO60dJMhJDiR5Stqy4nMqM&#10;3wAj+bIUuUfNw86nzz9cDLlcRUVLonXs/fuQ4QSFRy+GHSmG7dT0akoPXE+ngJnFkN9XiaEWXcyi&#10;xInQWUYFNbHrVgpd+qwx3s9YDLVWyT1UNzV6PUNBPssy2UY6xNYime0UyZRCIYlimEAxjKUYxh9r&#10;h9gjz+Dioac5z+WnuyP29EAc2TsIKxZ2Qp/Ovgj0qAQ3h8cQE14Fs6dE4tSe7ji7uwVi94gYNtLE&#10;cG9zimFL1YVNIuUwgZ9FDBUHKZyH2qmIYf7FgSiMH4I8kxhmnu5dgozTfZBOMU092RupJjHMOi9i&#10;OITfSYsWmsWQL5YSLcw4J4JYLIY5FD8Rw2Jp1JCoYUkxHEMxFDkcz30m8piUwgRKYeJUZCRNRXbq&#10;TKQnz0Vh/joUFOzF6jWzEBTpjRqO9mpcehfKjIiNPcVQpFATQym5CVZiqAZboNPoRbY6lmKoljHv&#10;fVSUFL9fgcJWhwKnX5d8lmWGUmhCLyY2PJ6OhRRaosugJUoMmR85cCqDRSgx9OrYURVfPubrS0Gi&#10;EESEK4nQxIMZN7+ojsiLSIx5Ob9IWWJYLDolUcW1utyZtiuzKFmH2z8eLMXYJMjfeJuysLqu4nNa&#10;CKegi6HlvMV1/iHo5+LnXxNDc7GyNSbpKw+qnqM1hlIo8HqMsBI9hb6O8qVFYDWMtn0UYmiERBMr&#10;JIZ+vqWoRjn8vWIoUmhjkkKp9yIdXjtGhxmKoTefOx9+dzdPJ/Tv1wZZabvx43eZ+PEbEcPjlMQd&#10;+OCt5XhwbS7uXiq/GOpCqJOXPEqJYQbf9kUOdTEUSZSK5HrHtlLhPPFoDyWG+jB4sdJ/4c52SgzV&#10;GMkVEMOdlMJti8Kwfn4ANi+OwrblrfD6ojaYMb4penQIQni4A797HfgHuSIy3B9REQEUQw+4udZG&#10;aKAzunSKwpQJbbB/92QUXVqON1XEcA5uXZ6FO1dfwP3rxWL4zm0Rw9mU6OmqnuGdyxNw+/I43L0y&#10;Dm8VTcA70p/h5bG4kTOMcmgZNfx1MSwLI/myFLlHzcPOp8//bxTD7PPt+LkTrqX1UmIoRcmGYmgS&#10;Pl0MS8pd+SgZKexGuelOZF35xFCKk6WFstQ1lHWyj0QNU1XUsKQcJpK4Y+0Rf7wj4o92QPyRjpTF&#10;7kjks3j2+DCsfa0bRg6LQOMoW3i6PEmqwtfjMQzv74WjO3og9kBHXKQQxqn6hc0ohy2RuE+PFIoY&#10;tkD8Ppm2ohS2QfKR9sg82QMFsfz/xzENuSAjo1D8TvZE2okeZlJP9GRa0Atpp/ogjeIo1UwkWpgj&#10;LZHLEEOjomSZ/31iOAU5aTMohrNxOf913LpxFMdOrEXXPm1RzcEWVVyc4ED5U4LTUISJIhgVotLe&#10;usxLtZHG/hZDS6ylUMee+ZM9pzJKixJD6ZLmMX8KV2BQcR94ZiFhxm3BoxBDkTtD6dIlyQhuq6Tw&#10;kYlh8fWo72TaVubVNjLPc4qMPi7XabX/I8PiGv+3iKEuhVIf1WjbRyGGqj9DK6RYuUJiaBUtfFQR&#10;Q6nXoomhFCOHwl4aoESHG4thWBg8/X3g5eeCqc8NxN2b5/Dz9xmUwgvkKL76bCvee7AU9yVK9hvF&#10;sCB1jBLD7AQmyHFMmE1imCIjG0jUkFO9Y1trMYzdpxcjS7SQUrjtmQqIYSB2vhKK7S+HYeNLEdiy&#10;pCnWL26LxTPb4dl+jRAd5gwvbzv4UATDY0IQzTf9KN7bQD93uLrYIMjfCe3bhGPSuHbYtnkMCrKX&#10;4MGt5bh55QVcvzSTcjgHD27Mx3v3X8b79xfi3Tsv4q2bs/Dg+jTK4CRK4XhNDMnb1ybivZtTlCDe&#10;yhuhxqb9WwyLMRK9ivJHiWHOBSlGbo9LCV0ohX0eKoYicbrcCbrY6dJXHkpLoUZFxFCXwwJen2xn&#10;KYe6IKqo4an2FMOOSDzeBUnHyHEK2enBSLkwAfv2DMXEiQ3RpIkdfH1rwce7Hvx87eHq+Di6tbXH&#10;gS0ylnkfxO5+Ghd3PoW4nZTA3a2QsFeLEEr/hvH7misxTDwgYtgWqcc6IPt0TxUxFHLOacXISgaP&#10;dzOTcrw7knktIobpUqysxHAIci2k8A8Rw7gJPOYkiqEUJU9FJsUwN30GstMkYrgad24fQVLKLkyc&#10;NhR2Xi540tFejUdvL0WkFEMVMVRiKFCOmG/KcLh/i2ExRlJoibko+YlgyhqlsIp0WBwVzalECikG&#10;3ECJH7+oqidnQbnEkJSos2dCF7wSclgGIktmceO2UtyrRM1qu4didV3q2uT6TddulkGid0Ctoonc&#10;13w+i30fKRbX+GtiKHX/jDASwLIwFsCyMMmeNVaiJ0i/kFJ/UK2ngEndTcFo2z9MDHn/KiKGamrN&#10;IxBDJYVMnEQKlRhK45MYYzH05Pd383FHcKgHli15Dp9+kIrvv0rAL9+fpxgextefbMK795bg3tXZ&#10;FRZDEUJBipFzk0Yy4WXCTSRqmHp+kBJDIZ2Jvt4KMfm41DHUipBFCmP3dqIYdjBHC2Vs5IqI4faX&#10;KYdLIrBjaRNsWdYOr8xpg9GDG6PlUz7w8XGAX6AXQniPQqLCEMWELJz32NfbDS6ONvDzcUTrlkGY&#10;PL491q9hZpKyEA9ur8SdogW4cWmWaoTy1u2X8OFbS/DRW4vx/r15ePPGLNy/NlXVL7xVqI2VfKdw&#10;jCpGFjGUqOGdgpEUw8GUpPKLoZFMKQzky1LkHjUPO58+/79TDDtQArviZmY/3MgQMez5UDG0ljtd&#10;+iyxlD5LLNfnxPYgPU3LyymGGYNwPXOwuUhZ6hrKtlqLaWkU08FCDjsgnrKWRDFMppylnByAtPNj&#10;EX9mCl5d1gMt2zjD3a86vAOcEBjqg+AQT7g6V8IzLWyx441eiDvcD2d3tsaFHc0ohpTA3S1UP4YJ&#10;+1ohbi+X7dXF8GkkHxYx7IisUz1VpDD3vFaEnCH1CFWksLuZVLmWE71UcbJev1CihXmUwdwyxFA6&#10;uZaiY10KM8+LFD6rZLB8YjhWNT7JiisphpnJz6lxky/lvmqqZ7gHi5hWBsQEoaqLHWwCfWHLfLNe&#10;jNSj0xqgyNCk9ShBNsw3azMv06XLkr/F0EIGuVyE0I75k6DE8LGgYMphKKpRCqtFRuHxoCA8Lpmy&#10;RA55oWYxtJCs8oihQhcfCyTiV0IODbbR0URJo6zj/SrW10Q0MdQkUI6t6jhyeXXepKqR0gJX5JDb&#10;yvX9RcSwLIwEsCz+qDqGen+Qglr2kG3/qKJkvVFKecVQxk22RrVA/p1iKFJYTxdDSqEjpdC5QUQZ&#10;YhgIV28XREZ7Y8MbL+DbL7Pw9Wfn8M8fzuDn7w/iy4834N27i3Hv8izcLaiYGIoQ6tFCXQz1qKGl&#10;GKaZIoVSvzDxaE/EHTJJoUQLKYZ6/UKJFkrH1hURw62L/LFrGZevbo3Ny7th9pRn0KldEHx87eAb&#10;4IUwvukHN4hGIJ+5SN6bEKYJnh6ucLCvCy9PezRrGoDx49pi5asDkBj3Iu7dWo37txbj1uW5qij5&#10;nbuL8Mm7r5Il+PDBAorhTNwvKimGty+NwYMr4/DujckmMRz1txhaYSR6FeWPFMPcix0og91xK6v/&#10;Q8VQRE4kThdDTe6kEUjFxFD/LPvmxknUr/xieI1ieCNriGqlrPVr2Es1UpG6hsVyWFysHH+sLaWw&#10;M5/Bnlw+GOkXJ+PkkSmY8tzT8A2uCTvPGvCN9IVPuD8Cw/3g7FoVzZ6qi/Wre+D0vr44sbUVzu9o&#10;jtgdTyF+V1NV11D6Mozd8xSRqKHWECXlSDuKYSeKIWVXIoVn+iD9ZA8u64l0nluKk3XSTvZS9QtF&#10;DDPOSv1CrRj5YWKYE6s1ONHFMOOc1DusqBhq/RgqMRQpJNKfYWHWC7hWuAI3r21HUdEhbNr2Ehq2&#10;ikZNF1vU9nGDDdMNrWWvIGlvGAlXYliLeZkuXZb8LYYlxVBaQisx5LwSQ6lXWAJm1sVFlAYyUxF0&#10;8TGC63UZMtf3Ky9lHM8Qg21FdHXhLAF/mBKiq4uhEQbHVej7/lYoMdI9jbRa1kdMqc4fzFryzOi/&#10;lwWPc3+Re9XNjSwzbVshMRQpM0KXvnKiC6OSRs6X1Y+hWRBLQOkL9uc0gPsGqgYmEh20lkJB6hhK&#10;n4eWiAyaMcmfLnvmKKEluhRai6EIoRGmzq2L+8xiotQwAvbEgTIoOBIlhnzgXPl7CjJusiOPa+vu&#10;DHuXOmjfqRFOnngdX36ShC8+Po4fvz2Krz7dgvffXI63by3Cm9Kpc/5k3MqVLmmeZUY8EHmJGgXJ&#10;w5UY5iWPNDHKLIWWxcgSKdTrGKZdGKykMJmJfsqpfqr4OOGIdI/RTYmhHjG8sKejkkKJFOrD353Y&#10;oEnh0XVNcHhNQ7MYFsthBGUwVJPDVwKw/dVo7F7bCasWd8GAPhEICraHi6cDvIN9EcB7Ecj/dnB0&#10;FCKYMIXzP+/lWR8e7i6ICPNB06f8MWJYKyxe2Av7do/CjavL8ODWK5TCF/H27UX4+O1X8fE7y/De&#10;fb3xyWwlhtKH4c2CsUoMpShZ6hZK1FDEUCSxKHOQqmcoXJGiSSINUi6n9TUUQ72xiTWW0vZnoYuf&#10;YLRex3I7HWmVbPT9jGWRwmOSvfJgKICUREtRzImj6BEjASwLqWNYyONf43eSomRpeHKZ16aL4aUE&#10;XivlUMixEDwjdNGzRJbpUcGyEDEUubNGF0NLpPhYipJFDLWoYR/ur4mkSKXWCbeMelJcnJx+lsvP&#10;9UHK2SGIPTEW+3aNR/+B0ajvVwv2PnZwi/CFb0wQfPlMONavigYN6mLtqj7cdxxObm+jxFDqGSbs&#10;kW5rnkLc7qdU34aqf0MRRWmQooqSOyLnTG8lhhItVEXHFMOUY91IV4UsSz/VS7VKzjzb3yyFOtJd&#10;jYx8UgznzzFtUQwzC+HDxFAbM3kk06PRCl0Qs+PHmcRwkkkMJyMneQryUmcgL2MBruSvwaWC7UhM&#10;3o4Bw3ugplMdVHNzQD2m/bbh0t2LNDbRi5I1RJKM5K0mnaOG5BHMc/WWxbqclRBFWS9YzMt+kr+o&#10;HjG4TJcxGQlFzVvJmAZFTZc2C+o1kEYz0spY9pdlInTGUleWGJa4bhPasfTjWYgm01lrLKOF5ojh&#10;32JYmlL7WkuhYHG8Euj7/lYoT/pvoLqX4Y8m9T7NImiN/ntZQqkyS6HA7aQx0b+fGMo5KYWWYkis&#10;pVD408XQJIXSZY0uhVKMYRvDhz2ab6wmpKsaaXzizIfUieIjOPJ67AJ8YVPfAW7ejhgyhBlF4lZ8&#10;83kivv70GL7/Yi8+eW8t3rn3Ct66uQD3r8zGnbxJuJ41nEIyhJltf2awJH7AIxLDnkoORQxjD2pi&#10;qKKFSgzbmsSwpRr+7sSGpqqrmqPrGuPQ6w1wYHW0WQr3rtCihrtfDcOOZSGUwghsW9kUm1Z1xgsz&#10;26FtuyC4+9WDs68LvEMD4M83+4DocAQz4YpkYhjK/7+nlwepj/BwXzRp7Iuhg5piwYtdsWn9AORm&#10;vqgihnevzS8hhu/eW8D7NBsPrs/AnSsyXvJYXM8fjRsFo3GHcqiLoUQNZXo9e8jfYmjB32L4aMVQ&#10;pFCKkyV6qEUNteJkobi+odZSOfVsB96T7hSsXog92henD43C7u2T0LtfYzj51IGttz3cI/zg2zAY&#10;3nwmnDxrITzGFksX96BEjseZ3V34jLYwdXDdmDRSXdgYi6FWxzD7bF9kUP4sxTD5aBeFyGGaRA5P&#10;90X2+YG8p0xv4p7VooUSIfxDxVAih8ViKH0ZZiVOpBw+h9zUubicuwpXLm1GeuY2TJnxLBx8HFHN&#10;tR7smJY4SlcrTEOkbmF5xFDJINMbs/RRpiSKaJYrfTvLbUzzj1IMlRRynXRzo46vroPrDI7xtxj+&#10;GmUc7w/D6HxlYbR/RaA86b+BahluksMSMmiJ/ntZQqnSP0s9RCWFchwjASwLJWUGWEhfefjdYmgl&#10;gGXxh4qhqZjYGstOVJUURvGNNTqUYqjVLzQ3PqEAufLhd+b/XBA5tOM56rk7MpH3x/z543Dz2gn8&#10;9F0KvvvyOL78aBulcBnevPUS3roxD/cvzcTt3Im4lvksM22+wcf1Q3YsE25Of7cYnu6PJFWMXCyG&#10;erTwvGkIPG1sZE0MJVp47I0mpmLkkmIo0UKRQmEXpXD3602x/bW2WL64I559tgkiGrrB3rsenAI8&#10;mMkFw59SGMDEK5j/zVDel8Agf3hQCr2861MSvRER6YYBAxrihbkd8erSDjh3eixuXKUo33xJFbF/&#10;+t4KVZT8zt35uH9tJu5cmYqbBRNwLXc0inJGUg5HqaLke6Z6hu/fek5FDW/nDy9TDI0EsCyMhOyP&#10;xlL0jNbrWG6n87cY/roY6vMl6aFEsDxiKEXHEikUMbwukWkVNZS6hlJfURNDvQub1DPtkH6+I/L4&#10;PVLOdsepvd1wbO8IbNs0Cd16NYaDpw1svRzhHukHvyYh8I4KhKu/EwLD7TBzelucPTwBFw/0wbnt&#10;rVQDFF0M43Y24ryxGGae7K6KkTNO9VRimHac57YSQ2mVLA1Pci8OphBq/Zz+GWKoN0KxFMPMhAnI&#10;5ufc1FkozF2K61c3o7BwL5a/NgfBDQNQybEm6vh7w6VhFAWnpBiqzq1FnES4jBA5lClFSi9aNsuV&#10;vg3z5D9SDGWdeZhXOQ+vqaJi+HD+FkND5NjWmOtMlgXXyzba9qWPqTDaTzDatqLov4GJhzYysdrW&#10;DNdVkkZESixNI5dUpFWySJkRVuL3a/weMazK+yl9FIr0KQG0iB5a80eKoRQVG6ElPLoQytufYCCG&#10;XC51DPWiZBfeC0dKUD0PRzRrFYX1G+bjnbdi8c0Xcfj6s8P45L0NuHNtAR7cnK/6MLxXMBO3rMQw&#10;i2KYFftoxDD5RB9T59bdmNHISCcSLaSI7dIanZzcLGMjt8DR9c2UFOrFyAdWFxcjS7RQhFDqGO5+&#10;NRx7VsRg7xttsfm1bpgz4xm06RAIj2BH1PN1hlOIL7x5jwJiIhDIxCuYv38Qfxs/JvDuHs7w8XVT&#10;DXKCQx0wdGgzLJjfBfPnNcP2rcy8M55TYvjhm8vw5Yer8dn7KyiJ83Gv6HncKpxCGRxHKRxFRigx&#10;vHVptBJDaZH84Z1pSg7vXx5dphheSetTCiMpFIyE7I/GUvSM1utYbqfztxj+uhhar9eQ/corhj1V&#10;lLAoXatvKMXKetRQ9pHiZE0MO6poYcq5DnwuuyHhZFec2NMNR3aPwoa1E9Chc0M4uNvD3scVnlH+&#10;8G0UDG8+L+7B3vD0t8WwIQ1xcPtoPq+DcWZra1yUOoY7GyOBxO1obCiGKUd5rhPdVLRQb4ksYph6&#10;vLsSQuuiZF0MdSmUlsmZJaTwUYshPydQDBMnFkcMKYZ5KVOQlzYDhdkv8wV6A25c34/9h9eibfdW&#10;qOZUB9XdXeAcTclhXqeLoZ42ixyZpc4IkxDqxbd/thjKkHUib+rY9A2ZVlgM1bVbIUKo1st88b5/&#10;i6EJvXjYEiV7RsfQi4m5n7o2/tCVmYlbH1NhtL9gtG1F0X8DHUpSCRm0xHpbwbTOHCnkD68aE/27&#10;iSHvhdQpFDlUAihSKHUOLYRQ548Uw+LIoDWWkcIw1IsJN6xjKEPiqXGS+aAKEjF0CPSDk48LOnVr&#10;jsNHXsfnH6fhq8/OUQwP4qN31uJ64SzVgfPbN1/E/UuzcCd/0h8WMZTGJ9ZieH53e5zbaSmGzdXY&#10;yEdN0UJNDKNVpFAvRt61LEQTw+Xh2LuqEXau7YTXl3XDqBGNEBJFKfS0hV2AB1zCg+DTIByBlOVA&#10;/i+Cme4E87fxD/BR0cLAIG+ERXojKMQOY8a2xtKlfTBnTkOsWN4MF5kB3b0xH5++uxLffroOX360&#10;WvVjKGJ485KFGOYWRwzvUg5FDD+6O13x5tWxZYghP/8thoq/xdCS8ouhIMXJSg75/9K7rhExlHUS&#10;NdTrGaae7YjE0+2QeKo9Lh7tjFP7e+P43vFYs3IcWrdtAHt3Rzj7e/IlKgBe0YFwYzpen+lfPefq&#10;aN/WFxtW9cfZvUNwamtbXNjenELYBPEkdnvZYigjn2j9FnbXJFBaH1u0SpZ1agSUcwOUGOYyzTBL&#10;IdOMjHOD/jgxTOC8lRhmxo9nGiZ1DacjN20eii6vwc0b+5CYcgAjJwxEPW9HVHaxhxPT13qGYmgS&#10;OiOYv5sboXB/ES6Rsj9TDGWYOk0OtfMW1zMsfYyyxbDkdtq63yuGlIBiqRChEAkpjq5ZUkpgficS&#10;lRMBE4zWl4lex4+fiyN7xpQphpbH05Fjmo4rqKH9SIltfgPy/eRazN/T6jyWlPg+8jvo6MvKhSa0&#10;MpWooYKiKEMa/h4qkyo8filkuaU08npVC2SeV5dC+ay1SqbsGSDLFbwvEimsIlOpU0iJkHqFaoQT&#10;yp9Cn7eE25cphrwmXQ5lWDyhlBRaI1Io2xHzsHcRJRuaaB2qmhAxJPYNIuHIN3sRQjOcd4oOh1OE&#10;1vDEld/T0c8THv71MWZcH2Rk7MN3X6fjp+8v4ufvj+Ld+6uQnToR92/Ow/sPFuHutVm4kT8B17JH&#10;oDB1CHLitYhhdlx/5CUORV4S3+qTKIiCksRRfMvWyKUsSotkGeUk/fwgpJFUkcIz/ZF8qh+ST/ZB&#10;yvHezDR6IPGQdGot3dR0pBi2w9mdbXB6W2uc2NwSRzc0oxg+hcOCGgqvIfavjqEURpnqFQZj+9IA&#10;bHs1FLtefwq71rbDptf7Y/aMDmjfMQj1/WxRx8MODkG+qM975803fFWUzMQ8iPckjPc2KMQPvv5e&#10;SgxDwz0QHuGEiRPbYd2aIVgwrxEWvBCEIwe68X4swJcfrMMPX2zG5x+sxDt35uHu1Wm4Wch7lDca&#10;V3NGkOH8PJL3bTRuFYzFm0WT8NG9WfjkwSw8uDqO93IwirKkEUp/iiGR1q4ZfSmHFA8DjOSrLC5T&#10;YKwpTKOElRc1tF5pLqsppciENi/bl0Yk0BojKRREAktT3NK4XMi4xYIIoSACGN+F89pUzZvIj+tc&#10;JnmxGjIUnlDAZZeTulIMu+F6Wk9cS+2Oq8ld1TIZIk8E8ZKIIUVNxFDGKLYkm+RQ7ITceEpefG/K&#10;am/TZ21ekPXZsRQ7risFt1PSl2AJxVAhLbFLkhsvY2z3xFW+cBTxf1VImZVxpXN5ndmx0gBFHw1F&#10;xkvugITjfN4OdkbcsWE4feg5LF08DE1bhMDR2xmuoQF8qQyg+ASoUgdn5n02bnX44mSP56c8jSO7&#10;huLsnq44v7MlLogU7miMc1sa4Dzl8ALlMFY6vt7XUo2dnKbEsLMa/SSNpEp9QokaUgy1KGFvZJ/r&#10;h5wLmhTmxTKt4YukNECRvgzV2MlnBlBqpZsrCqJIIsk8J9JoyVBCEZSplRiqofEuUBhJRuxwZFIQ&#10;s1QLZWEsRXCcihKq4uSEyfw8SRUlZ4sYps7B1fxluFm0Gbn5BzF3wTh4hbmhqjPTFbqLXYQmPjZR&#10;ImdCEJHSnRBN2iyFT+C8iKHIoGDZOlitZ34tIliTiLApmF7VYn4mSL1AOa4uaNo2nLeWNCLHrh3F&#10;81hRl79pHaaF2nqBcsp5I9R2JtR2pn2MzlcygqhJryBD6llTj1i2UtbEkF/aCCOhqrDA/VFYiKHl&#10;mMblReSp1DH/QOR8Jc4r1266fmvkHltfb4WR+0FKiKgpEloK/VqsMdi2zGsTKTQQQ9WNjcAHSPVz&#10;aBZDTfZKoPdJyM960bGKAlpvR6yjheZted2lxFCkUBdDkxyqyKGRDFpiIYbmBicWYmiOFFrhwAfd&#10;STBFCh35WS1rGAOnSE75H3Dlb+Hg6Qy/wPp4aeEE3L51Dt9/l4KffzyPH78/jJtXFuLi6WG4J5Gx&#10;95fh/u3ZuFYgMjOS4jBERQozLvRhgtoPuQl8qyd5iUPIMNV9TV7ycL5hj0BuykiK4QiKoXRRMwBp&#10;ZzVSTvdDysm+qm6hRApTj3ZHypFuSDzYBfH7OyFuXwdcoBie2/kMxbAVxbAFxbAppbAJDlEMD65r&#10;gv2vN8LeVZTDFdHYszQEu5b6Y9tSX2xZFYmdG9pj6/q+WLJ4IPr0bQTfkHqo7VYbdXyc4cLfz4P3&#10;wZv/Cz8iDVAC+V8NYwIeEuoH/wBvyqEHgoPdER3tgunPdcSOraOw7OXmmDXNDXu3PoNbl+fjqw83&#10;4fvPNqsi5XsU55uFE3Hj0lgU5Q3Hleyh5FkU5Y5QDVHuXJ6Et29Ox8dvvoDP3p5HMRTJHmYSwwEq&#10;Yng1UxNDI9GrCEZSKBRSaspNCoXHgMtKBktiJHoVxbrrGR1DASyDSxQioYBSmK/k72EYS6GOjHIi&#10;kUIVLUzojCtJXSiEXSmGlMP0rihK7UI57IKilG5cx3tjEkOJ+FmLoZBDsRNyRfIS+yhypH9BET7T&#10;vKzLjqPwmeZL0ovfsacVIoF6VJTCa0FuPL9HIq8xvRfpTUkUkdSiptmxXShHnVT9QmmVLF3IpB7v&#10;gouH+AyeG48zx57HrFndERLpCjtPB7hGBMI+MpCZdyCcG1IMmfY4BNSHi08ttGnrgddX9MDZgwNx&#10;ns/sxV3NELuzMc5ujsL5rY1wbptEDp9SfRuKGKYf7YgMni+N5yvBCcohxTDrXF8lhXmxg5QY5scN&#10;5fxgNSqSjJmsUHJIMSQii5nnuL5MKIlWYmiJ3jG29IGourARMYyTlsnjkZ0wURPDxOcohtOQkzIT&#10;eWlz+HwvxK2rr+Hy5T1Yu2E2mj5DUarvAFs/f9iFR1EMJaJGOYtmOh1NMYyWIUq1qF4J6RP0eQt0&#10;AVTzso1JDkuLFzFH5aww2FZJJ9O6UlDyfi9G5yuLcouhZPZGGAmALDcShj8dEReBn+WadPEqL39l&#10;MVTo6y2w/g4PQ84jSPSxxPEsz2FCvzZrjLYt63/xtxgWI0MLOUjEMCZcIZ9lmXMjTQwdgpjIe7qh&#10;rosdImMCsG7di3jvvWR8/20SfvjuFL79ci+SY8fh5KG+uHv9RXz58Sq8c/9FXC8YXyyG8RTDi5oY&#10;Ssvk3IRBzLxEDIdQDLXooYihFC3nJmlimH5Ok8JUKTqWzqxllBNKYdLRnkoKkw93VWIYt68jYve2&#10;pxi2NRRDkcIDaxth3+sNKIYx2LecYvhqOHa9GohtZMeaJti5sQvWrOqNEcObIaKhC2o4PYFqLrVh&#10;G+CF+kwgLcVQGp8EMREOiwyiGPrDj2Lo41sfQUFuaNDAFS/M7omD+yZj5dKn8fwUF2x7oxnvxVx8&#10;8f4GfC39PN5bhFtXpuOaFCHnjVKRwstZw5QYSiOU24UT8NaN6fjoAfd57yV8/u58vFk0kVI4hDI4&#10;AHoR8uX0vn+LoRXW8vcw/kwxvJYmUijLuqMouSeuUNQuqWLaHqWksCwxlM9CflJfhb6sWAYt+W1i&#10;KBFdEUO5x/r2uhimndX6Mkw93gHpp7oh4XhfZMROwamjz2PsmNbw8LOBrYeIYRAc+dJkFxWk6iu7&#10;8PlxDfZFvfq14eNTGaOfDcfhHQMRf7gvX+raIWFPC0jE8KywtaGKIooYph5uq6TQWgxFSlUxMsUw&#10;86yIYX8yUCFymH1+kBoVSRfD9NMDzFKYcVaihYORdV6ihI9CDKVIuaQYyvB4uhjmps7G5ez5KLq0&#10;Atev7cXJ02swaERXpqcuqObqBrtQaXwSrkUMlRQKWumOCJtZAJlnlSWGZoniccytlLltyQicCR7T&#10;EINt/+3E0DCjL4O/jBgaUJbgGGEWtD8J/drM5xVJE6y2M6Ovt8D6OzyMivxOf4thGfxGMbTjg2of&#10;TSGM1rqqcWCC4MAH0qVhAzjxAbQP9KMo2cGGYvhM24bYt28FPvk0A999E085PI7PPt6K44f64ci+&#10;HkoMv/nsdXzw9iLcuCRRruEUh5JiKMXJOfHS2bX0a6jJYV7is0oIrcVQRQqZuKvGJqYOraU1cjLF&#10;MOlQVyQckGLkDri4p12ZYnhoXSMcWMPrfi0Ge1ZGY++rUdizzNR34fJw7FnXGlvWdqPQtUXTVl5w&#10;8qmN6i5VYRPoBmcmsm4xUXDnfRAx9CeaGIYglGIYGhagipI9vFwQGOCKxo08sXB+f5w8NhNrV7XH&#10;9Mku2PhaI0rgHHz5wUZ8/dF6vH3nJdy8PJVSOJaZxggUUgovZQzFVX7Wo4Xv3ZlFIVyAL99fiE/f&#10;ehH3r4ynFA6hCGpiWJjaV8lbWWJoLXk6FdvWQADLwkAKhb/FsFgMZV6JYUqxGOZKXcG4HqUwEkNB&#10;hLAguR8upfQ3y6ExFRNDHfnNrqRp3R3J/ZRi5py4rsi80JliqLVKluLk9LN8OTtLkUqcgUMHpmHA&#10;oCZw9bWFg199uPLZcGB6YxtOQWSm7RodDVemY/buDrB3fBJtnnbBuhU9cfHwUMTu74q43a1wdnMM&#10;Tm2KxhlVpNwE8ZRFXQwlaph6rHMJLMUw6xzTlPP9VR1D6a4mky+TUoRsFkNKoi6FIoRC9gUpOraW&#10;QqEiYkj0uobx4yiGUpw8ERnx0mUN5TB5OpmB/PQ5uJS9GNeu7UJ6xm7MeGG0qqv9RL16sA2SoUhF&#10;zkTkAk1I7xHlF0MbS9HiProclhC/34CKQv5biSG/tCGWGb+Jv4oY6tej5ikAgtQbtLzWh/FXF0NV&#10;99IK6+/wMCpRniyPry+3PIeO/KZy76wpa1vL85gRKRT+JDGszusohSznd/5/LoYUQXs+8A78rOD3&#10;F5wpRK58AKU1ck1HG7h5O+PZET0QH78dX32Zie++jcX33x3D+++sw5H9PXH8YE/cvTaPYrgGH76z&#10;2EoM+1IMeyNLGqEodDkcxMxvMHITh1IITfUNlRgOtRBDiRZqRchax9ZatFDEUIqRJVooYnh+VxkR&#10;w7UNKIYNsG91NHavoBS+GoNdSyKx/ZUw7FzRCHvXd8aqxZ0xoF8YfMPsUc/bBrb+9eHMe+EcEwkX&#10;IiPAaGIYSjEMpRgGI4T3NzQ8AH4Uw/pujvD3c0GTJt5YtGAAzp1+ERvWdsHzU1wpho1xo2AuxXA9&#10;vvhgLR7clGjqZBTljkZBxjAUpA+mGA6hGI7EzYJxuHtlMj68PxfffLQYX32wCB89kHGnx6Aoi/KY&#10;KY1P+is5FCksSwz1ddYYbWskhYJZ+sqDlRDq/C2GJjFMLY4YXk3mfUjooYqSpZGILoFGWIqhLoWF&#10;qQMUD5fDiomhRAtleim5m1kMpThZ9pH6h1kXu/B51MRQBFFe8tIoR+mJc7Fj+yR06RkFZz87OAV6&#10;qR4MJB2x5TPiIlIYHQOn0FA4+XujnlNNvkzZ4IXn2+LU/lE4v68Xn9tWOLU5Gic3Rik5lOLk+D3N&#10;zWKYdqQ9Uo52KoG1GGae5YunqYNry2ihIPO6+OlS+OjEUGuIUlIMtcihiGFW0vOcSuRwPi4XbEDB&#10;pX1Ys/4FhDUOwRO2Nqjj5wtb5i91mU7XjmR6baJiEUNThE/f/iHbyjbWAljiPNZYS6FgIHoVxUgA&#10;y+J/txiark/NiwCFBCqZsb7esvgri2GZ8lUBKpnuiX5MtZz3zPI8ZvRrscZg27+KGNbkdykFr+Ov&#10;IYaRFEOJEprE0IQjl9XnOpcQf9R2toFfsCfmz5+AK5dP4Mfvc/Djdxfxw7dH8ODOUpw81Adnj/bD&#10;PRHDT1/HR2+/TBmSomQRw8EUwz7MTHpSDLUua4rlUIqVRQyHUAyf1Vosc5oTPwTp5/tTDHtTDCmF&#10;J3pSDLtTCimEJinU6xdq0cKHiWEM9r8ehb2ro5QY7l4WjR2vRGDL4giKYVPseaMXFs5pj+bN68M1&#10;wAE2vq6oF+QHe/4P7Pn9JeJRHDEMoRiGqIhhsIgh8fX1hqurA/wohk2b+OClF/vjwtkF2PxGd8ya&#10;6o7Na6QoeQ4+e28NPn13FW5fnYUrueNRmEUJ5r3JTxtIOdTE8BZl+n7Rc/j07fn44bNl+PbjV8xi&#10;eD3nWd5PrY6hNECROoZXM/8WQ0ssxe/X+DPFUOoYXknqrBqhXOG5pY5hfiylq4JiKDJ4mf8XQeRQ&#10;RLGkEOqUXwxFCguSpD5hZzUVMZSW7VpLb8qrWQw7quLktPOdkMHnN5UylJI4H+s3TESr9qGo52WL&#10;en4esJf6yNHSSX4E7CPC4BQZBZdwpiPBwajhUAdObjUwbkwrHN07AWf39ce5PW1wamsDHF8fqeRQ&#10;ipN1Mcw8biyGMjReOtMGEUMd6eBaxDCdL5MyjrqKFp6mKJrqFVpKYc5Fil4pKfwNYhivDZNnKYbp&#10;caa6hknTkJk4XZGVNBt52Stx49oBHDu5Bp16t0EN53qo5eVhFsM6kUzrTWhD5VHCOFUwryhL9rTG&#10;KKZtmN/prZCNtv1fLYYlMnxevDaGsIzBW1oMKkJFBKcsUdPXKyHlj6MoTyMKzlse35pfO195kCie&#10;0TEsr0EXwmqUArmnKhLH61cRQN7rUvvqcH/Lc+nHKy/6ectCbWdxnYZYrP/V39IkfdaIEJaCxzKS&#10;PR1VNKz3V1hGn4VG+yl4vaXEsAyU+FljEkFrRAitEUEsWwwjtEgh53WcmAg4UVAdmNhXr1cD4VH+&#10;WLVqBt5+OwHffZuGb78+jW++3IuiwhdxZG93HNvXXYnh95+vw6fvLcHtwokUmWHIT+7PRLSXEkMR&#10;xJwETQx1QRQ51Bui5CYw4Y4bhIwLA5BxThJ5SeD7qAHyk4/3RPLRbuZi5OKGJ1odw/O72uDsDk0M&#10;j29qhiPrpUWyFCVLxDAae6WRyatkSSS2vhyBXSua4OjmrtiwvCsG9w1CUHBd2HrZwS7IFy6REXBk&#10;huYgmRrxIJZiGEgkYhgpU/423j6e8PdzRUx0fcyd2ROx5xfi4J6hWLqQ59vYGjd5j7766A3K4Urc&#10;vPw88tJHMLMYiOzkgchLHYxL6cNQlDMa965OpQi+iK8/XKykUIqS3709A7dlvGTeS9UyOVO6raEg&#10;GMicjpEACkbblk2v8mMggGVhJHplYdkdzW/FWgh1HoUYighqYyN3VHJYEK81MClKkSihJoY3Mkg6&#10;BZGfVeMTnltvfKKLoQigpQTq85bIchHBK+nycjCYDDILogijIOtVZDFJIn4aBUm6JP56UbJIogj9&#10;1fS+uJbJl4/0fuoYIodS1zCTgpjB606NHYSs1Bm4cGEBnpvRA54hDqjlXk9VO3GSdCRSq44iaYoT&#10;8w15npzDQlHXyxV27nXQrn0QXlveH/EnxuL8/s44tilKSeGJDZE4vbmBKkoWIdQjhslHOipUMfJx&#10;XsdpaZHcxyyFaXx5lLGSRQz1omTp0krkUFooaxHCQRYNUJjGqOJla6TVst6VTTFGkph+YRgyYkfy&#10;fkgvCmOQkziez/REZCdNVmQlP6fkUAli0vPIz1yCG0W7kJG1B8PH9kZtVxvUdK8POylyb0jZiRFJ&#10;04qRzSJojS5sljC/M8Rg2wqJYVkSaCmJv4bR/sRIAKULHHMXNRYYXa8N/aS0GJoyf9W6V+CXeKi0&#10;lJOyZMKyeNQSo2Po1yKI7JS1nSVmKVL7ST9+Jc8v/OliKNdBlBia1snyEvtZwm0sz6XvU17+FkMN&#10;IyHU+aPEUL198cEsLk4OgSOnbg2iKYaBqOPmiGo2VfFMuybYs2cZPvwwCT98n4IffziDLz/bgdyM&#10;qTi4qzNOHeiFB9cWUAxFgJbh5qWJql5cXlI/iiHf8C90oxz2QFZcHxU5VFHDeE0M9cYouZTCrIuU&#10;wvNSN0gSfBkcn5zogeRjFEKJGBKpW2gphVqLZE0MT21taRbDQ+sa4+Dahtj/uiaGu5ZrYrhjSTSX&#10;tcC+NzpiwfNN0KaVE9w9qlMMHSiG/szIIinGMXCOjEF9JYaR8OHzoImhVpwcGOKPEN6fgEB/eHq6&#10;w8fbGWGhTpg1vTsunH0Jh/YMw4pXGuDgzk548+bL+PaT9fj03RW4UTgdBZmjkJdGCVZiOASFGc/i&#10;et443r/nzWL43SdLlBi+fWMabuQOh0QMr+cMxrUsEcMBKgJoLHR/pBhKhJByZ4WRAJaFkQCWhZHo&#10;VRRrIdR5FGJoGSmUz5coVxItlBbIWivkLqp+4fU0TRJLiGFsxcRQEPETERQ5vCIdUVtEDy3lsCBJ&#10;In7lF0OJFubE8buYooZy7yVqWNxtjVbXMDuuG7IS+yMrZSxSkmZjx86p6Nm/GRx87FBLpI/pn14V&#10;RdVXZprjSNlxZkbuFBGGOj4eqO1mg/BGbpgxvT2O7x2BuMO9cWp7U5zcHG0SwxjE7W6GVFOrZBHD&#10;pMMdKIYdtGJkiqEeMdSRNEJeHuUlUq9fKFFDKUbOuaDXKfwjxHB4ucRQipTz0l/CraKtyM/fg+lz&#10;hsPF35Vi6MR75q+6CNPEUEp3KGXMowyRddYwvzPEYNs/WwzrxFD6Yih31lhJ4cPEUO+2xhJbYhcT&#10;ZaZYDAV+eXNGzy9SQhJ+A2XJhPl81hgcoxrflPQIphI9/RgG25YSQlKNX9ho27LQj18eKiKG2jVp&#10;lNreCO5vea6y7k9Z/FXE0Igyi5JNKPl7lGKoFyVb8UeJoRaalw5DNSlUiTmnHg2j4BLmzzdbO9Rx&#10;qIVhw3oiJXkvvvkqAz/9kIL//OUcPnr3DcSdG4b92zvgwrH+eOvGQvzw2Rv44r3luH1pkopyXWKm&#10;lcNMLeNid6Sd78YEtbuKICopTNDEUG+MkhM7gIkupfCsvO1LYt9d41hXNfxV4uHOChFC4eIeiRS2&#10;NUcLz2x/Gie3tMSxjSKGWsOTYjGMUmK4aymnrzbA0Q1tsX3lMxg7xBsRIVVha/8E6no4wi4wAK6U&#10;QdeohgqPqGh48bn2oRRKHUPprkYI4u+ldXJNMfTygJeXMwID7TBtUmecO70AR/aPwrpVLVQR+4dv&#10;rsR3n23AR28tw7WCaSjMHoNLmcOZYTAjpyBezZYRTybhnZtz8MlbC/DtR0tUUbI0QLl3ZZISbE0M&#10;hygxlKihuR9DA6kzkkLBaNuyKS2GhWmUrdTupTASwLKwlr+HYSR6FcVaCHUepRjKVOZFDC8nasXG&#10;WtEx5TC1uFj594ihvp0uhyKEIoeGgpjcl5RfDEUKs2M7muVQ3R/eO70oWVB9ICb24ovMcBRkzcCZ&#10;0zMwa25vBEa5oaZrPdj6+8GB6XixGIbAJSqQYujPl6wQ1S9q3SAfVHG1ga1nDfTuF4Edm4Yg8eQw&#10;nN/bDic3NTSLYeyuZkg+2EZJYerhdhRDkUMtcqg1PulG8ZNh8OTFsSeSj3dHopQmHO/BeS1SKIKY&#10;fX4wfx/p7PovIIZpL+DmlfW4dnU/Xls7GxFNQ1HDzR51A7yY7mrj1GtiSKliHmUI059SGG0nGGz7&#10;SIqSK0AdCm/dhhRBa5jflFcMrYuRVX4VHQWHhtFmNDGUolkmyroE6FJRQhJ+A49CDKtaiaFENeX6&#10;jLaV86lr53b6PrK/0bZlYXS9ZVEhMRTUdZEI6WzatJ3lfpZwneW5HrqtAX+LoYalGNa24k8VQ1I/&#10;OhT1wwNUp7Vevs6YPXscblw/jx9/yMbPPyXhHz+fxN2bS1Sjk4M7OyD1/Ai8f3cJfvz8DXwuYlg4&#10;ETfzRWaepVBQ+pipiRSmnO3KqRQrixj21+RQ6hvGDkTWhf5MiPsi7bSe4DOxt5TCg52QcKA4UmjZ&#10;6OTsjtbm+oXHNkr9Qi1aKOMj73+tWAx3viqNUBrh0Po22LS8FSaMCEDLpk5wda+JOm4OqOfvC5eI&#10;cEphNNyIR1SUEkNfiqEfnwclhpERCIkIQyj/H0FBQfDz94Gvjyv8/W0xbhSv5eQ8nD42Ads3dkLy&#10;hVH49N3V+ObjdaqrmqL8KZTC0SpimJnYTxUjS7TwftE0fHB3HmXwZXz/6av4kWL40f05uJE3hlI2&#10;WEUNb+QOxfVsU9QwUzq5/lsMfw1LGbTkUYihIFIoSDFyYWJXkxjqdQpNYvgIIobZ3FbITaDoJfU1&#10;Rw71YmX5rMthYUrFxFBkUMRQl0PZRt9eIoWCksNEXmPaGGSnzcK2raPRrWc0bOvXQW13FziGSr3k&#10;SKYhEYRpiYUYOkYHwbFBmGqpXM3dAVXsK6FJi/p4dXF3XDw6ErH7e+DU5sbmBijSl2HS/tZIOdRO&#10;kWhCIocSNZQRUOSFUdKIFClN4LyRGEq0UBsF5Y8UQ77gJYxCTtJYCuB4ZCdTDpMnUQxNcpg8Vclh&#10;XsosvhSuxM3re3H46Gto3+tp1HSrhxo+brBjemvHdEU1OmHaYyh6AtMfQ8q57Z8thqqT65jIUvx+&#10;MYwsHTF8LDiglBw+Cn5VJiwoS/aKZcpifVnXaHH92nG1fc3LrbHe37xf+aiIGJpFjX8aQa9rWGpf&#10;He5vea6yrrcs/jJiSAGzRkYpMZQ6E0r+HqUY8jpqk7pW/KliyKmIoRPf8J38XBAR7YdVK1/Eu2+n&#10;4ucfs/HLTwn48bsjuJQ7C/t2tMXRvcwkUybh07dWUgzXU26W41bBeDJcyeHVzMFKDFPOdkbSab7x&#10;n++u6hvmJg5Qgij1DUUKVbTwjBQNSYLf3TxQvi6F8fs7mNDkUCKGesMTiRZqYtgcRzdoxcjSTc2B&#10;1Q1Vi+Q9qyJV45Ndy4mMi/xaC2xc3hKL5rbEyGebIizSHbWcbWHr4wWnEGZqEZFwi4w09WEYTinU&#10;xNCPCZ4f71koCQuXofGCVXGyn68r5bA2nh38FM5QDGPPTsehPX2Rw/vyyTur8Nl7q/DWrQW4kjsJ&#10;eenMUOIpwZRiKUaWRidv3ZiBjx+8hK8/XIpfvlyJ7z9Zojq5vpw5nFI2GDfzRpBhuJEzhHI4CEVZ&#10;WgMUI6kzkkLBaNuyKS2GZWIggGVhJIBlYSR6FcVSBi15FGIoMmj5+XJSN9XAxFyMLJHCdBO/Wwx7&#10;IPNiN9XPocwXpvZHEZ+ra1lDOR2iEElUEcRUrW6gUN46hpbFybKNRAv17mqkfqE25XUkj0Fi7HS8&#10;vKgnwqOdUcOpDhwCA/ki1QDODaJgTxmwl3REiWEQ0xN/fqYYNtLSmFoBXqjiVBOeATUwbmQD7Ns0&#10;AAmH+lMMnzKL4YUdTyFxX2skHWiD5IOWYqg1RBExLBkx7AFpnJZyQpZJFRRNDLMogH98xPDXxFAj&#10;N+V5XM5+BTeKdiM+aScGjeqNWu62qObhiHphgbCLDocN05e6ERFMrw1ET+D630OFxdAIK/l7KGUc&#10;uyJiaHS9NkyPLYfIU2L4OAXlid8phiIORoigWGMkFhIJNN5fm6rz6NdXllDp603fQcTNXKfPCMt9&#10;TRhdb1kY7a+wOL72HbTvJlMZt1iGqpN5ue+l9tXh/iXOVcb1loV2rtLox5Pzy/1RqHkDeE6FHI9U&#10;4bIykfVGcH9rZLi7UsPZWWAWwDKkUDDaTyHHtqAmxbAmZVTqiJQrYqhThhjKkHgaUkRRRgfXfCil&#10;VbJ0RitIsYYT5+szgbeTVoYedmjWIhy7di7DJx+l4ecfUimGsfj6i33ITJ6CvVvb4NSB7ijKmYZP&#10;3lqG7z9dg8/eXarqGN7MG4nrOcNxhRlWNjPA5DMdkHiyPVLPdUWWjOlKKcyO7YMs6ePwQl8mwnzb&#10;P90LKSe1KEASpTDpqBQfd0LCwY4UwvYUwnacSsSwuP9CXQxPbmmB45uaqmJk6aZm/+tkVUPVsfWe&#10;VVHYu5KCKCOfUAx3rmqCzStaYu2K7nhxbk80bUk5Z4ZV18uFYugPR95zGS/anUjE0JvPgi6G/lwW&#10;zM8hfCYCg/yVGPpQDL296mBg/0Y4efRFZp5zcOLQEORnTMXHb68kr+LBjbmqRXJO6hCkXOypxPBy&#10;1kjcLpxCCZxNsV6M7z5ejn98tQpff7AId6+MxyVm9NK59e1Lw3ErX8RwsClqSDn8Q8VQti8npuHv&#10;SvMoxLCHAcXiV5LS21oLoc4lyo/w28SwE/KlPp4Uu8bL5064lNgZhRIpTO5sEkJpkaxxI707xbAH&#10;l/fAlSReVzyvIZaiJs+AhfyVJYYij1mxxWIoo6AUJMtwiFKtQKoXlJTDy6n9ef/6ojC5Dy4l6XJY&#10;fC+sBTFfphTbXH43hQivbJfYlefSxZDn5f81LXEsTp2cjAmTWqO+vw1qu9nDhS9ILjFRFMNIimEY&#10;BTCEUyk+1l42HbnMqSHXydjskh55OsLWtRratfXEykWdEHtkOE5uewbHNzakGMZonVzvaYHE/c8o&#10;MUwwkXi4HZKPtEfaiS5Ik3qGJIOkUghTKIdpJ3tRCEUK9aLkQci5qLVEFunT+zS0FEM1ZJ6OLDvP&#10;ba3INKBYDEchK360SQwnKCksFsMpZnJSpiE/axGuF21FetZuTHh+MOx9HFGtvhPqMR2xZxpjwzyv&#10;LjGUQsFCrn4Lahg9A6SXjBLbmqSuRC8aZmR5aUpKoXSOHY4azE+MqMP005q6lECRQ2u00VoejlaU&#10;zEzz91KWhJR327IwS9YfgcG1VQijYwpG2/7JlCWG+vWpef4p9SJ66+0UzMjLDaXMEAOp+zOpzgRC&#10;Ioc1BF30dPnTu6UpCwtB1MVQq7PCxIYYdlfDe6m3Qha0Pg0j1Ygnrnzg7CmGTp52GDiYCTLfcr//&#10;NhM/fh+HX344h4/f3YykC2NxYHsHnD3cEzfyn8d7d2RM4OX45L1XcPfqVNzMHQsZL/lKxlCVwalB&#10;+E+2VdOsC92QLX0bnmeGd74n6cOEuRdST3dH8smuSDreBfFHOiKBxB+kEB5oh9j9bXBxXxtKYTtK&#10;YVtK4TOUQo3T26TRyVOUwkY4/EZD1RJZooR7VjYkMUoOD6xugIMUxYOvN8GulY0phi3wxurueOXl&#10;PmjdPhg1naqgjkc9OIV5wy7Yh5mdFClHwDUiHO5hYVoDFCZ8AczsgiIohcG+CAjyQxBF0j/QHd7e&#10;NujXm8ffOwtJcfNw7tQoXM6Zgc/eW4GP31yMO1emo5AimJ08AGlxFAAK4vX8iVw+De/emYevPlyO&#10;nz5fhZ8/fRXv356Bq5lDUZDSR0UI718Zjtv5Q3AjeyChHGYNRpF0eJ1ediOU8qB3ZfO7UF2clKYi&#10;YmgkevoYyNYYbSsSaLRtmVB+ykspMYzvaEF7FCR0oBh2JJwmtcf1zG64ldNLTa+JGGby+eB9uiHd&#10;DPG7iozmxlJI+UzoMmiELoUigtadYGv0VEXIeuTQLIgZg3A1bQCupPajHPY1y6GGlSDy+2nF4TLV&#10;UHUO49rzvB34Qiefea1JfOFIH47UxInYt288uvQKQz2PmrDxc4ZThD8lULqpCSZhmhwSGV5TOrl2&#10;io4inDaQlsqhsPH3Qi1XG/gG1saoETE4tGsYTu3qhqN8qRM5PL+9EeKlnuE+iiGf+4QDHRAv08Nt&#10;KYZMP6Se4TEZCaWrGkc5/WR30lPjdB/Vp6F0di0joeRelMYnQ8wSmHF2ANOcQWqoPGtkfSa3LQ+a&#10;GI4koymGY4vrGJYQQ43MFE5TpyE3az6uFq1Hdv52LF09HWFNQ1DV0QF1fP3hEB6BeszH6oQz/WZ+&#10;WG4xNNquLGT7EgKnUZ15Qw1SvD4cNUl1vgyXhxrEfD2yv95QpQKoImYjRBp/hUcmhqrunxXmSJ8V&#10;hhJSBqWk61FicG0VwuiYgtG2fzZG1yWY1svvo+4x/3jqdzLY1lAAy8JICgUDWfsz+X8hhlqUUKRQ&#10;WigTCqFjRARc+LDbe7sjIMIDM+eMwK1bF/CPX/Lw84/x5Aw+ePMNxJ8dif3b21MMe+HWpZn44N5C&#10;fP3hCnz63mJVZ+5WnjZe8tXMZ5Gf3A9p5zoj4cQzSDltEsMLvTQxPGcshnGHKYSHNCkUIbywlxK4&#10;52klhSXFUOoXGovh7pWNFHtWx2AfxfAAxfDA6sbYubwhtixvho2rumH5skHoRqGzqV8Dtd1tKcV+&#10;cAjzgyPvmRP/d0ZiGBIVjKBQf8qhH4K5bYCIoU899OgWjt07piGRYnjh7FgU5c/GF++vxIf3F+Fa&#10;nmQcg1TdQuFKzmjcKnwOD67PxmfvLsEvX6/FL1+9hq/eXYi7heORSznISezODH8A7l0ezvspQjiA&#10;DMS1jIGqO5H/zWJYluwZbSvCUxwJK8Zof4WV/D2Mh4thO4phe00MkzpQyLrgdm5P3Mmj0FMMi6R+&#10;YUYP3M4eQPi7pfXlMSmGIltliKHecXWxGPZSEmgkh9LY5DIlUITwRs6zimsih+n8f6RxXYomh9KF&#10;jSaGxcXr6h7x+z1MDLPi+KyKxIoYZoxEetJz2Lz5WbRq5wcb99qwC/KEc1QAxS9AFRlrYijdiVAC&#10;Zex1AzGsx2fGRhp6uVZGh3Zu2LimL07u6Y2jm1vi8LponN7UAIklxFBKC6Q4mVJ4pB2lUBNDJYUk&#10;40TZYphjEsPMc7oYSsRwoLEYyjorASwLTQxHlV8M06YjI3U2CgpeQ9GN/dh3dCXadG+Fyg71UMPD&#10;Aw5Mc+14b+pI/7NhVkKnI+JljdF2ZSHbm2TQEtUfry6Gpm0kCmgkgUY8CjGsSH1Eax6ZGFYEa/l7&#10;GEbC8sgwuLYKYXRMwWjbPxuj6xIsttGLkmX548EBpTAUwLIwkkLBQNb+TP5IMSwLWzPBsGECYctE&#10;yS6Usshj2rjZo2HzENWK7t13kvEf/xAxjMNP353E23dew4WTw3BgR0ecO9Ibd6/MVmL45Qev4vMP&#10;luDN6zNUxPBqxnAUZY1AQXJ/pJzpiLhjTOxPdUDGua7IvsjMTcmhsRjGHmqHWFOkUJfCc7tbKSHU&#10;pLA1zu3kMmIohiujKYVadHD36obYSzHcz+n+1Y0ohg0ohk9h06ouWLt6GIY/K0Vj9qjlbkMp9qEQ&#10;BsCe98OBv4WRGIbFhFII/bWIYagfAplB+vrboVOHQGzbPAkJsS8i7sIEXL80F5+/twLv3p6PSxmj&#10;kRbXl1LYH3lpzLxzx1MMp+Ktm3Px7Ser8K/vN+DHT5fjgzszVbQwM7Y78pJ78T4OoSg+y+lgZvoD&#10;lBSqjJ9iaCRqRgJYFkb7VxgDKRR+vxiWn7+KGIoM3s3vg3sF/fg7dcUVaXyS3gN3cwcSyltGfxRS&#10;9vPjyUPE0FIOLdEFUYqUpWhZGqNIS2WJHF7PlqoGz/LFYaj24qBHDU2NUQzFkGjfS76nhtQzzOV3&#10;08Swg+q/UMTwSuYYZCRNx/JXeyGqsRNs+aw48b/vwpckJyL1CkuJITN3JYU6MRFw5TqXQF/UdayK&#10;sLCaeHFOG5zY3R9ndndWVUFObohB3I6mSObznkIhTN7fEYn72yPpIKXwcAXF8IJ0bq0hQqgXIcv4&#10;66mn+LJqkkK1/Bxf2gwk0IiKiKGQkfwcUpNmID9vBW7fPoiLCVsxZFwf2Ho6o6qLM9NcprsUKxUx&#10;/CPF0ADVJZvIIbeR4mJZ9meLYVkYiaA1j04MRTqMMNjWSADLwvCYjwqDa6sQRscUjLb9szG6LsF6&#10;PcWpLAwFsCyMpFAwkLU/kz9eDGW+JLoYSu/7dXneusFBsOWx6nq5waZ+PXTq2QKHj72Ojz5Kwy8/&#10;Z+DnHy7gu6+P4N6N5Th/YggOMzGPO9kP94vmqqLkz99biq8/WY737r5AkRlPMZR6hqMgQ+OlnO6E&#10;i0eeRuKJtpTAzhZRQ2MxvMiM4KKKFlIEKYYihYJefCxCeHZHK0VZYriLYij1CXeJGL4mQ+NRDF9r&#10;rIqYty1vis2rOmPLmhF4bmJXBEV7oVZ9ZnYhXkoM7fj27hBShhg2CEMQxdAvwBsBwT4ICPSAD8Ww&#10;XRtfbFo/lmL4ApmEawVz8OGbS3D/2mzkpoxAWmw/TofgcvZoiuEE3Ch4ThUj//zVOvzzuzfw+TsL&#10;KIHjVP+PWfHdKF4DcPfSCNwrHIlbeUNVtPC6FB2aIobSOlkbBaUYIwEsC0PRqygGUij8XjE02k4w&#10;2vavIoYig3fy+KKU31cTw5QuKErrjltZ/VXEUMTwMq/1koxOklBaCgURPUGXQx09gihSKGRc6Kqm&#10;slwih1qx8hAVMdRfHq6kmqKGKTxuGWKofU+tvqWg6h4mdkJOQke+nLTnefidKYZXs8YhLWE6Xpzb&#10;DgFhNrD3clBjIzvzuZAuaRxUnUKpsxyhiWHDUDg2CDdJoSlqKHB7R77M13WuDSfXJ9Gzuz+fwW44&#10;f6APn+uOOLG+IS5ufQpJu1oilWKYsq8jkva1R/LB9hTDjkg/Wn4xlHqGuhgKIoAigjL+uoihYI4k&#10;clsjCTSiomKYljgZ6ckzkZO9FNdv7ERa1i7Mf+U5BPEeVXZyQF1/GR4vCDYy+skfJIZSXCyRwVLw&#10;vApT5FAQQTSSQCMeiRiqeonc1wojEbTmbzH8PRgdUzDa9k/mYY1P1Da8TmlwJC3SVcMjAwwFsCx0&#10;EbTGQNb+TP6fiGFUKKdcx+9fl+evy2PZ+vmijrsznH0dMHoiM6T8o/jhh0v45ac0/PDdWXzz1UHc&#10;ubaUYjgIJw50RyIT1gfXXsDbN+fhk7cX47vPV+GTtxZSaKbgevZY3M6X4fFGIuN8d1w43AoJx63E&#10;8ELvMouSYymHsfvbmuSwtYoa6sXHuhie2V6GGK6Kwp4VjbGbErh3lUhhA9VK+dBrTTilLK5ohu0r&#10;O2LH2uGYM60nYpoGUwzrol5gfTiE+ikxdOT/z0gMQ5kJBob4wdffC76BnvAPcFNi2PYZX2xYNwbx&#10;FzUxLMqfRfFbiNuFzysxzIiXsZEpy/kTyWTcujQdHz14Gf/5/Ub88tUavHNrBgqZoadfZKYf3wPX&#10;cgbj/uVRZDTu5A/HzeyhuJE1RCF1DP8WQ53/V3UMS4rhldTO/I164HZub4qZJoZXU7viWlpvJYVS&#10;lHwlmfcmuQ/lrKQQ6ugdVVtGDnV0MZRooYihTKUOomwn+6lubNIsXh5MUcPLqX35vSsihp2VGGZc&#10;bI/0853MYpgSNx3Tp7aEt38tOHi7on5kBJwjtJGSVKfWzKilnnJZYujI9XZM3xyDgiiWrqjrUBkR&#10;UTaYO70xju3oh7j9fXF8fVOKYTOk7W2DtH2aGCbv64CUAx0ohp0qJIZSn1AihVKcrNc11MVQjxqq&#10;uoXcJlOiihby9zAqKobpSVOQkTwD6TJucuFGXL12FDv2LsfTXVqimrMNanjWR+1AX1Vq82eLocp7&#10;mP6bI4dq+f9iMSyzUYPBto8EEa3yYrT/wzA6hg7XS907+W5lNaIpE6PjCSJc+mej/Syx3K+8+1ii&#10;78NzFhcP+xeLn+Ux9c9WGAqgwIesNFZC+DBE2iy7o/k1eN1qyv30sZNLbaMjx7bgz6hjaCmIajtO&#10;ZZ2IYc0AX9Ty84YNqevmAI9AJyx8ZSLefDsB3/+Qg++/icP3353Cpx/tQF7GTJw7PgAJZ4cgL2Us&#10;buRPx72rs1X06/MPluKrD5bhnWuzcSN7Iu4VTiETmXkPVBHDi4daUf7aI/tid1WcnHGOGd353pz2&#10;VmKYdKILE26t8cnFA21xdlcrnNzeDCe3NVWICFpjGTUUMZTxkaWO4a6lEdhnanyy/7VGOEghPLjq&#10;KRxYSSlc8hS2Lm2LTcv64eW5/fFUyzBUsa+OWj5OcAz314ar4vMk3de4h4YoMQxsEInghmEICg9U&#10;Rcn+gT4URB+ERfghKNgZbVp747WVQ5EUPw+JcZNRkDkVt6/MwvW853A5a7wqTr6aMx43CqbgWu4U&#10;vHn9RXz78Wr8z89b8e0ny1GUM4KZTmdmOF2Ry0y8KGuQksKP703D20XjKBzPKjmUjL8ok5m+kaj9&#10;gRjKpYEUlsXlVGnFXBpj2asID6+PqM/rUmQtfxUiQVoid1RTkcK8OE0OLyd34u/S1UQ3jYzuqo7h&#10;TQr7dYnwpvQuVZQsUqdHCXUpFMGTVscybymH1lFDy/qGsly2lVbJWh1DvjiYxPBKmoyIUiyGuhTm&#10;KRmU71VSDHOlGDm2HdLOt1FiWECRvZYzAalxMzB1civU96oKO09X9WxoEUNdDGWITU0M7RpQ/mK0&#10;KKIsl6ljTLiqZ+gYEgwHpjN2HnZwdquCLh2csGlVN0raRFzc3RVnNjVH8q42SN3TDknCXq1IOeUg&#10;BfFQByQf5ucjnZF6VGuEkkY5zFQjociIJ/2QdW4Aci4MVHUMpWWyHi0UCRQZtBZDFTGUeoiKQXyJ&#10;fbgkihhmUgxlrOTshHF8Vi1aJFMQM5MmlSA7dTpS4qciNXEOCnJfw9Wr+3D2wiYMGN4ddT3sUdfP&#10;U1VdsZE6hsy31OglzM8VunTp80Yw/5d9JP8QzCOgWFDDXGT869Sg7CvxC+OUaZ9Ma0aGa5/DLaRR&#10;1jNPNe/LvMR8vWVhJX8Pw0gEramwGIosSRcw1hht+0jgD1JujPZ/GEbH0OF6sxiSUvs+DKPj6UKm&#10;S5nRfpZY71+efayRfUznlMjgY0FWYmi5nQGGUiiUksI/UAxFCnVknvuKHJaFpRQKf0YdQ+nPULqw&#10;qUXpqSWJEJdJ/1lKDnl+2wB/1PP34tu8Exq3CMXmbS/ho49S8d03afjqizP48ovDeO+djUzopuHi&#10;qcFITxiBS+kTKD4UoMIZeHBtDj54cxE+f3cpPrg1H3cLpuMOJehO/nhmVsOReqYr4o4+gwsHWyLR&#10;FDnMVC2TtS5r0s70NIthwtGOiD3YFud2P41T25s/VAyFU1ulu5piMdy7OhJ7loVTBhviyNqncGhN&#10;C+xZ0Rw7FjfBziVNsX3p09i6rAu2Lh+M15aMRucerVTEsLqnnanxSSicmfgpMWQCKGIYEB2uxFAa&#10;n4SEB0CKkv2DvJQYhoa54plWXli9YqhqfBJ/YSKyUyQyOJ3CNxlXsidQDsehKHcSRXqqqpf5yZvS&#10;b+EG/Me3GynVLyCDmXvi6TYUw84oSO2j+oJ898YkfPpgFkV7Eu5If4Z/i6EBf64YFqOJobROvpwi&#10;YihCWFIMpVWykRjmWYihLocignrkr7xiaPlZFSvzOLoUmuG5L6m+DUUOLbrxKSNiKHUMLcVQIobX&#10;ciYiJVbEsDXcvGsqMXQO1cZCNooYWoqh6vxa1pu6sHFgWi5jKzv6usHZ2wYR4bUwdVxjHNw8FPH7&#10;B1EGuyFpZ1uzGCZSDKU4OeVgeyQf6kgx7GQhht0ohkxDDMQw+4LULZSoodZdjYigCKGRGGaYxVC6&#10;rSmHGMaNLrcYZiZPQ3LcFIrhTBRkr0TR5V1ITduF5+eOhHeEF2p710edAB/UCvL7S4ih1DesHk7x&#10;owhWM4mhEkHLz0oMZf7fTAyNBEJhtO2jwOhcZWG0/8MwOoYO1/+qGBrtVxa6kJVTygyxPHd5kf14&#10;Tr3YuCLXYCiFZWEkgGUh0mYtgGVQmUJYiQ92JV0MBRE+Hsca6cfQUgrVdvyuf5QYmoVQtXqTt9IA&#10;1CQ1+DDX5H9GxNCO/yEH3nd7X3e4Bbhj2MgeSErZjR9/vISffkjDN1+dxqcf78P9u6uRkTwZcWeG&#10;ICNxJK5kUX7ynsPNgmmqaPT+jTn46P7L+PTeYsrMC7idPxnXs8fgVs4YysEQyl9nnNr9FE7sbIS4&#10;I88wUdYihtkXmUif7WUuSk481hnxhzuoYuSzu1pSDpspTm9rUYpTW5vjxOZmOLZRE0MpSlZyuDwM&#10;h15vhJOb2+Lg2rZ4Y0FzrJzRCBsXPYO9a/pg79qh2PH6GGxY9RxGThgI12B3TQxDfeEco7XOlszP&#10;UgyDKIZSlCxi6O3rAd8ADyWGEREeeLqlJ1YtH6KKks+fGYOkCxTnzEkUQpHC8bjKzPV6/nO8TzPw&#10;9s2X8N0n6/CvH7bj+09fV3UOz1Oazx1pgrQLFI2MAXhQNBaf3J+Bz96cg3evU7DzRlIMn6V0DNKK&#10;kjOKi5B/DSPRqyh/lBiWv8i4LP4NxZCCJyJnLYcihDp6BFFHtrUsThYZtCxWlvn8RN7TFP7eEikk&#10;uhhKcbKMf6zfW3VPzPeipBhKHUNpmSximHauA6+tN67yP5x4/nlMf64tPHxqKTF0CQuDdOlkFkOi&#10;NT4Jg13DYjGULrC09UGcD9Q60mc65BTih/pBHnBxq4qnmzvhpRmtkXBwDPJPjUTCTgrgnvZI2N0e&#10;8TIVOTzQziyGSgqlSNmqKDnzrHRuPUCReVbro1CKjy2l8M8Ww7SEKUiOnYy0+OeRn7kU165sx6WC&#10;A3j9jXlo+HQUarjZobKnM2oE+v51xJBpnkhhlRDOq0jh32L42zA6V1kY7f8wjI6hw/X/zmIoxd+q&#10;xbEg+1qev5zXYCiAZSFSVl5E2izk72GIGD5JMRTks778ryqGNYh04C3RS6nXYs/fwY7HquvhDN8Q&#10;TyxYNAU3b1/EP36hGP6YQkE8j08+2Y0b15YglYlhLBPUlNihKhomUihyKJ9vFE7DOzfm4ZO7r+DD&#10;2wtxl+uuZY2h1Izj57HMtAYi9nBrHN4SZZLDdkg53V0VJVuLYeLRzkg41N5CDpsbiuHJLZoYSsTw&#10;6IYmlEOpa9gI+1ZF4uCaxji5tRO2LH0GM4YHYnxfX7w0pTm2rhqC3RvGY9v66XhjzWyMmTIUvg0C&#10;Vd9sUsfQhWIodQwl87OsYxgYo9UxNBLDls3dsPLVQYi7MAcnjz2Ls8f6IztpFArS+b0phtfyJuNW&#10;4XQVLXzvzmL89Plm/Of321Wn4HmpI3DyQDOc2BeFlPPtUJQ9CG/fmIDPHszBF2+9gPdvTMO9/LFK&#10;DK9lmMTQoI5hWRiJXkX5M8VQKBa/X+PfTwxl5BMRQ2s5VMPaWSCCqA95d4nCZymH0kpZproYyudc&#10;6QCbcnhJuphJ5u9mKkqumBh25jk6UoDaKTGU4fCu8v+bdOF5zHy+Hbz8a8OeIuPCNMOVIqg1PtGw&#10;57Nh14BpSSkxlHUyyoc/l2lDb7pEBsI93A/O3vUQEFAXA3sG4fCmYcg7M0FFDRN3d0T8rnaI202k&#10;c3uKYeJBrShZ5FDEUCKG0tl16nEKooUYylQ6uxb506VQ588Ww5Q4YQrFcBpy0l5CUcEGXL18ADv3&#10;LkOrTo1R2bEWKrs7oxbzjb+EGPJ3FQkUKawSzLxK5FCE8H+DGP5dlGyBtWzpGB3Pev1vOYbluX8F&#10;vZ9C+Q5qmX4My+Pr2+vrrDAUQCFE/tRWiJSVF5E2C/l7GJVFCgNN8LNerGxdhKzzZ4phKUEMD0JN&#10;CmLNiHBKKpcxIZDB7+0C/FDHzRGNW0Rh6/ZleP/9dHz/fQa+/076LzyPD97fyjfdeUiKHY24c4OY&#10;0A1TdeVEDGV6NVta4j6Hu5dnU2QW4qM7i/DW1Vm4mTsRt3LH4t6lCXjzynhmWP1xclcT7FsfiqPb&#10;RA7bq/qFaWd6mMVQipOTZUo5lL4MpeHJ6R0SHSyNiOHJLZQqyuGJzU0Vxzc1xb7XorDntUY4tKEj&#10;Fs9oiM5Na6FJcBV0buWMMYMbYtqkDnh+ei88N20Q2nRrpSKGtv6uqijZVbrbYKLnGhEBD94nEUMZ&#10;/SSAmVow76NelOxnKkoOCXNFi2auWLFsEC6em42jBwfhyN7uSLk4BLkpI1GYOU5FC+9cnol7V19Q&#10;Qwj+86tt+OmLDXj71jxkJgzBqYPNcepANDKZKd8qGIb3bk/B52/OxVfvLMCHt57H/YJxZjG8mtFf&#10;DY1XlNWvXBiJXkX5o8TQiP/tYphDqRPBs5RDQY8OSrRQxkHWu6GRDqxFEPXiZdnXUhI1UZT6hjx2&#10;bDeKZw/kJ/AeiiCm9OF9KH9Rcn5SF15TJyWGqWc78DN/u4xxfBGciRdmd4JvkA3qeTjBkempS1Qo&#10;nFTn1gLlL4ZS2CCIYhhgEkNpiSwNT7iugT+X+3F5oJp3IW6RQfAI9IGbe200ibHFKzNbIX7fs0g7&#10;2B8JFEORwlhycS/lkOmAGgXlYHsk6UXKR7to4ycf64r0U8ViKEXKMkSeLoaC3j3Nny2GqfGTkZ4w&#10;FWlx05CZ+AIKs1/HtSv7cOTYa2jXo7kaJrCmjztqMx/5q4hhVRFDkUITqkj5f4MY/v+y8UlZ30+X&#10;LGuMjme9/rccw/Lcv4ISQ/5hSvw2cgzL41suN8BQCgVrKRSs5e9hiLRZCWBZKDEM8DGLoRQrm+sb&#10;GvEniqGqQ2hGljOxkG0aRqqH1YaJu0t0BBwCfVWC37NfR1w4vwvffl2AH79Lx48/xOOnH87g7TfX&#10;ISdrJsVwFJJkHNKUUbiWRzG8NFVFw1RRKcXwVuHzeHD1Rbx/ZyHevvECJUdaKI/GnUvjKIvTcf/y&#10;WFXPcMdrvtizLgTnDjyNpJNM4M90Q/IpkxSSFOFYFyQc6kAxbI0zO7W6hL+ObNdKDYu3a1UT7Fnb&#10;BTPGRCPU5zE41n4Mni6PITiwGsKj7NDwKR9ENw2GZ5gXqtevh7p+Iob+cKMYOvPeuDEB9KQc+vKz&#10;iGEg72FgWIBF4xNfhJoanzRr5kYxHIwLZ2fjyL6B2L+jE5KY0WQnjsDlzAmqkc7dK3PwoGgBvvlw&#10;Hf71/Q589/HruF04TXVlc/ZwS5w/2gR5FJ17V0bho3vPq2jh1+++hA9vUyh5/25mj1BdklxJH0Dh&#10;+1sMNf4NxZDyJhE/XQ51MdQRAZTuZ27nj1TczB2u5FAih3qxsj7VhFAjS1q0X+iCbE5zKYkyVrLW&#10;8ETQ7sHDGp/ky7xJDDPMYtiTYjgGKQmzMO+FrvALtoWtmwPsmfY483lwUp1bC1rUUEUMiRQrKzGM&#10;0qKKTjEBcGjgRwIohsEURmn1Hwg3ppW2Moay+2MYMygYRzf1R8bRYYjfxZfCnSKGMuLRM4jb11Z1&#10;dq06vDbLYWfTuOpdkXGyj7kYWeobWoqhLoUigkZiWNz4pBxiyJe9zLiRfIEbxWd7DHKTKYfJIocT&#10;yyhKnoyMxKlIjydxs5GfsRI3i/bj7Lk30LVPa9R0qQubQG/UDvKnxEkJjqThJuljmqPQ53XoN8Wf&#10;NfmrHsp8gGmT2p/zilDuK8h63usSAmiipml/1SJaxI+Yo4VBWh4ow7Zai2FVEUgRQ07Vcv1azfCY&#10;1ssMBLAsjETQmoeKobRkLSEpBtv8Ici5TAKjGk0Qc5cqpmt5jKKg4I+ur5Oxh422LRODcxs3rCAW&#10;UvQkRUGoFhGqfsBKMs+H+Qki0ycpFLK+si5N3M9crGuN0XVZnMMS8zVYUe7jkhIy92sYnKsE3MZ8&#10;baYonnoomKipqS6BZaHLnCkKKPIn4qeKjC3lT5+3RF9nQVVSnb+/NVX4HzFCl74S6NJItLfMENTh&#10;76w9jCYppPBJa2QbJspKCPldzXBeoob1GkTClomLHc9fx90FHkEeeO754bh3NxHff5ONf/yUqvov&#10;/PaLA7h3cxkyUiYj8cJIJnYjcZkyeI3SV1QwCVfzJ6hOm6/mjMOVvIm4WjAVt4tm4sGtF3H3+izc&#10;uDQJRTLaR/4YvHtrMu5TfM4ffgqbV7rjwOZwJJ5sBxkTNu0sZZCSmHyisxLD1OMih12RyAwg7kAH&#10;nN3xtJK/Yxub4Mj6hji6oaGaHlrXAIffaMxpExzb0ALx+7rg4q6OnO+AHWv6Y3DfMDg7Pw5n9+qw&#10;J46eteHgZQt7L0fYerqgOr97bV9P3gd/OPL+uPD+uXJan/9Rd/4/fPjZnwlbEO9xOKcRIohBvgig&#10;HAYF+8LHzxHRMS6YNbMbYs/Px4mDw7BnUxucP9abAj0WNwpn4mbhHErgXMryIvz8xSb89Nk6fPzg&#10;JRSkDaUQtsPpg82QdKaNKkZ+9+YkfPrmLHzxzjx8/tZ8vHdzBsWacpk7mqI3HDIu7lVVz7AkRZky&#10;hm5pjETPqMhZKMow5mo69yknV9JEGktiJICCXnRsSUnx+23oQlgKS9GrKBQmaZWcF9ceubFtkHPx&#10;GSWI1zK6qRFPbuf2UkPi3ciSFskkvYdpSLx+5u5qpB9DkbYcEUQr8rhOWgEXSv3AjIGUwUEK+Q2v&#10;yVCI8lumSwMViSxKEbRIpYyQImIostkNOXFdrehiluL8RPlckksJMn60RqFEDOM7qQYomabuaqTr&#10;pNzUEUhPnovNWyajZbsIVLOrg5qennDi86DqDBKpayidWEvn1vYx0XCMjlbd1LhEh8I1ms9UVJCS&#10;SIkwOnOZRAxdIwPgGu4H1yAX1PeugZZP2WHDEn6Xk5OQvK8nLm5rhQvbmiNu19NIFCHcTzkUSdwj&#10;820piDI6SjtKYgdknOqF/IsDkXOun/qccaYvMtTYySKJfZB6sncJZJkg69PPcB+JHFogkpgm9RTP&#10;D0QKZTPlXH9kJzyLK5njyQQUpo9HfgrFMGkUcpLGUBLHIitxHDITJ5jJSJyINMpiasJEpMRNpjjO&#10;weXc1bh57QDi4rbg2dG94OTnghpMg2oH+KBmsB9qM12Wzq6lHngt5oWSrtdVhHEdhYnTuuER3EZ6&#10;mtBe7GtTyGtEMA/hvawS6oeqTMdqUOpqB3Pb0AhVKlQrUgIHIp7MP5ivqQgjBbBmaBiPFcljRqJO&#10;WCRqMC9Rwsg0rqYqXeJ1SMRR9ovgPjxntYhwVOELc1VSPTyc60xwXo2fzH1rSb+MCl0QuS2XmyOL&#10;ViJYPsJLdHXz8IihpWBxXuTGXDT5RyLnM527TDFkxm69TkT2d4uhtRzpGMhQNYmeWoihpRQqWbLY&#10;rywx1L+DJUrITcewxHwNVhgd1/D7khLf6dcwOFcJuI352vjA/G4xVJFBXyWIerGxqmNogKUQ6vxV&#10;xFC2qcdEXFok1/b2RG1XewRHB+CVpc/j3XfS8dP3ufjPf6Th5+/P4uN3t+DapZeQzjfgFOm7i4ni&#10;jSvPo+iSSQzzmFBSCi9njUVB9jgU5E7AtcKpuHtjthLDW1elDiKlJnsE7l0Zjbeuj6Pg9MUFyuGO&#10;NX44vC0SSadkKK5elMKOiD/SHknHOisxlO4oVHHR0a6qH0MpNtb6LIxRYigcWhetxPDgmiY4vO4p&#10;nN/ZAbF7u+Hkzv7Y/NoAdOroBxvHx+HkYwMHPzs4+jvASfosDHBXLbHr+vmgHu+1jHYiQ+FJNMOF&#10;90kTw8ASYhjGaRjng/j7Bof48XMgAoLqIyzcEdOmdcL5My/i6L4h2LauJU4e7M4MYgxuXZ6Du0Xz&#10;8eDaS/jg7lJVhPzNR6vw5rUZSIvthRP7W+DUgaeQdqETrucOpRhOxicPZuHzt+fh43uUyWvTVJ+Q&#10;mhiOoMANLSWFf4thSQylUDASvvJiEkMhN7atWQyvZ3Z/ZGIosncphdumy286UCG/oS6IslzEULbR&#10;5VCierL/w8WwawkhLEsMCyiGeSYxTDvHKcUwJ20EstLnY+eu6XimYzSq29dFTXc31aVTKTGMiSRR&#10;2pB4TF9cKYOu0YFKDlXkkNs5Ml3SxJDrogLhFekLr2AHNIqxxYp5nZF5cirSDw1Ewq52lMMWFMNW&#10;SggT9mlSaBZDSqFEE0UMs8/yXlwcwGlf1Uo547RJ+izEMOVErwqLYcqZ/kjkNiKH+SmjcCNvipLD&#10;wvRxnB9NMRxJMRytxFCKlkuJYeJkiqFWpJyVPJvp5ErcKtqDtPTdmDZzBDzDvFGjvhNq+DIdYlpj&#10;Q4GrKxInI6FQxOookTKl2UybtDScUsg0X81LWs/7WCOceQilUAkgjyP5Qp1Q5gEikdynVqQ/j8f8&#10;hAKpJI/5nsp7JP8Q2aTU1aUk1gylEMr+UvqkjuPP/SXf8UO1EOZJ3K8at68iohcVSRGUkqcoimkk&#10;81QhlMuDUYMUiyGl7k8XQ10o+FkvVv2riKFEBwV9O+HPFsPKnJeooJJBXQqJZaRQwT9aZWJ0Pv37&#10;WfIEj13i3NbHs8LouIbflxgetywMzlUCbvMoxfBxf29NDi2KjhVc93vEsCxq8vqtqWGSwvKJIRMR&#10;zhcPgadRLyYcdjF8C+V3qO7mAlsPJzzdoSn2HXgNX3yej3/8lIv/+s90fP/VCbx1by0Kc19EZvJz&#10;yEyZRPmTiOAcJYfS4EQih1fzKIg5k/hGPBGF+ZMojc/h9rWZuHdT5PB53Lo0HlezKDTM4O5eHo63&#10;r4/CrbxBOEsh2rraC3s3hEC6s0k60QEJRzsgWYmh9FPWTU2lyEjGST61tZmSwgNrI3FwXRQOro3G&#10;gTUylf4KZXSThjix5Wmc3NEFpw8Mx+pX++Kp5q6oYvM47HzqwTHYBU4h7nAO84JTmC9lMIAZXDAc&#10;iCPTDhknWWV0ROTQjYmiNz+LGAaSYCWGQZRCf4Qy4YxkBhcS7klRtMPkye1x9tQLOLxnMNavpKju&#10;aI+Ui8OVGL5162W8d3cJPnt7lRLDz99ZRgmcgLhTnXB8X3OcO9KSGUs31U3Ne7emUAxnKzH84PYs&#10;vFVEyb40Abfyx+J6joxBPaSE+P0aRgJYFkZSKBgJYEUwkkLh300Mi6OG7ZQcXkrsoESwImKYJ1E4&#10;ypwRInoifCJ+IoCX06S+ocVvyc8SNZT1gmXUUOQwN76bFaaiY0WXElREDHMzX8L+A3PQsUdj1HCo&#10;i2pubnxmSouhGhdZGm9JB9cx0kBFxDAILtFS7Czd2hA+Q84ihqR+dCh8GobAJ9QVIUG1MHdKK74E&#10;TkHW8eFI3NMJsTta4qKwS4SwNeJ2a2KoJJFSeJ7SKA1SCiiFIoZZZ/qYxVCXP10KyxRDiSye0Vox&#10;64gUplIKk071RQK3y4gdolpn3ymcXiExFClMU0xGpgyNl/UKrl3eiry8/Vi6fCZC+N0r29fj/XSF&#10;TRhfYCMDUJsSVzPMXzUSVIJGRAylWpB0hF03nPPMP+sw7ZcIY23mKTWYHgnSuLCWTJn/1GaeZ8P8&#10;tDZlsFYkpTGCab0SwwDVCFKihjVVNDGc+QehSNZlOqjOw/PV5nGqB1BcA31gK5KqZJH5D89dk6Kn&#10;pJBCWCsymp/5wsDP1cLDVSmlJoYatf+fiSGnIoSqvhqpxC9bartHjZzXJHdmWbKWPX07i23/dDHk&#10;Z7MYCqZl5u0pFdVUx5W8d2XcN/37WSLXbz5fOTA6ruH3JSW+069hcK4ScJtHKYbWEUPVVY0sN8BS&#10;CC2pxvtXSgJ5Pw2xkEAzFHz986+JoRk+F5ZIkY+M0Vk7wIti6AC3IHcMG9Ub6ZmH8MtPV/Efv2Tj&#10;v/6Vii8/PYjb11cgP/sFZhDPUwpnoKhgNu7dmE/hexF3r80ls3GnaBZlcbaSxauFz+FK/hQVNbxx&#10;ZRpuXJ6Cu1cm43rOCBSkUhKYUd67PIwCNA7Xswfh6I4obFrhjt1vBOHM3qaIO9wGCUcoVZRDqWeo&#10;oBgmHuyoMoLjmxorMdyzOgR7Vgmhpv4LteHwjmzkNrt74dj+UZg/vytimtZHNYcnUc/PCQ5hUgTm&#10;TfHzYyYVqDqXdYoOV1EMO943B4VkdFKkHIz6FEMvTlXjExJCJGJYUgy94Odvg/Hj2+DMyRdwaM8Q&#10;vLakAXasb4HYUwOVGL53byk+fmsFvv5gLX749A18cHchM5bhqhj5zOHWSDrbEZcoD3cvj8b7t6eZ&#10;xfDDO7Pxzo3puH9lkqqnKffwqoxuoYoZJZJUjKUMlsCg3qGRFApGUigYyV5ZGO1fVtTw31EMNTls&#10;p+SwMKkTbmb1rJAYSsMQkTlrRAxlKrKnC2KhPC+UQ/kd9eJkkcPLacVRQ33f3AQZHlD6SbSkq5LD&#10;XF6/NhayRl5C5wqJYXbGAhw6PA9dejejGNpQZOqXLYYNZeSTIH6WSKGIYTCc+RLqLNFESoL0guDC&#10;9MqNoujbuAECGkfCP8ITAf41MG1MM8QfokQdH4nEfV1wYXsrnN/RgogctlLoYniRknh6W3PVr+GV&#10;xGHIu6CJoUQN008VFxuLECYf76koSwz1eog6IoUpXJ54sg+Sz/anAI7gi9xk3L40rdximClCGD9Z&#10;SaHIofRpmJvxEgrz1uJK4QFs2/4KGreMxpO1a6Cqkz3vYwDsGgTAlvetdoRE+KSRoMibRBH5Mq/S&#10;cYpbqD/TLaZXEWGwZT5qyzxTqMe8rDbzpFrMm2oHUzIpifW4fR0eVxNDLWJYjemWRP4k/9PrGNZk&#10;XlMjwBfV/DxRzccN1bzro4q7E55wqYcnXexQ09cN1dVyN1T181F14WtJvcMgil4YRU3EMDKKx45Q&#10;Rc0y2oqeH9XhdYoY6iOw/DliSKQI9K8ohiWil1wu68vc1lp4dKxFR6AIGKKv536WYqg+UyLMkUKr&#10;Y4nhP0wM9Wu0pBIpcZxfobzHFUrdg4dhcK4ScJtHKoZ86FSfhUQt47rK5EmKQin4YFpTUTGsEsDz&#10;WFHtEYihvfQ3Jm+e/l6o7WGPYCZIc+eNw83bcfiv/7xOMczAv/6ViE8+3IXLBYuQlTYTOZkzKX3z&#10;cOfmIrz31jK8dWcR3r77Mt659zLevb+Y8vMK3rn/Mu7fnodbV2dRCmeQ6RTDqbhDObyZPwaXUgci&#10;jxl3UdYAys4ISs9YXMvujxN7GmD9MldsXu6JEzsb4uze5kigIEpxcubp7kzweyDzZHekHu2MC8wY&#10;jmyIwa6VQdi2zA/bX/WnHIapEU/2rIrG4Q0Uw70DsGldfwwb3ohC54iarjVh6+8G+xBvOIb7qkTY&#10;PjKIiWuIGpXBnvfIjvdOkFaTUuzlzM9SQV4XQ4kaWophCH/PCK4LCvGAr18djBvXlmL4IsVwKFa+&#10;HIWNqxvj7NE+uHFpFj548Co+e2c1vv3oDXz5/ircp0SnXehPKWQGd6KdyoCvUu7uXxlXQgw/eTAX&#10;H9yZibevP0eZHo/rOcNxhWLwtxg+HEMpFKxlryKYpPBSogyPpzU+kVFPbmY/OjHU0ZeJ/IkEigyK&#10;GOpFyrJML1LWo4Z5FRBDoSJimJ4yF4ePzEP3vi1Q01HE0Lgo2alBuIUYalIokUKRQufoaDhERMCR&#10;QlGfz50XnzlfiqRXeAC8Apzh5V4ZYwZH4vTO0Ug7OgLxuzvj3LYWOLedUA4v7NTkMJZCKEXL5zl/&#10;YnMTimEnXE8ZoeoYSrRQxDDNQgp1MUw6xvTDUAy5/ZmSpPIYKZTMJB4vjcJZmD6aYjhRUX4xpBDG&#10;TUaGaoAijVGeQ07GXL5kv4qb1/fh+LHX0KZDQ1StVQW1nexgH+yJenzJtGEaVT3QE1UDvZlX+Ct5&#10;kzTdjvdY0icbpj11g/xR298PNXy8UMPbHbV8PFHbzwtV3ZxQlUJX2csF1f09KHw+qBUuUsi8gmlZ&#10;DUqm9EYh7Q6kkUk15ovVKYRVeYwn3R3xpLMNJdWG6aUdatW3Q203O9h6OqGejwtqujugklM9PO5Q&#10;F4852OJxZwdU4fmrB1ISw7Ui5WrhEcxXRQL1/ChURSNFDKXf3D9XDHnjNETEiuVGWidLy9fKzDQF&#10;y32ssd5WzRugttclhhm3igDyRxLZU/XuuMwsODyeoO0r55BzBeEJfX/BdH5LkRF5kzqBCtN8CQnS&#10;RdAafT2RffT91GceS1DHEUzHkdZFIoXV+SZX1fS9zTJrdY0l4HK5NqHEtZWB4f0zod8bVceR8+Zr&#10;tKDEPbFEluvbWZ7T4p4U3wtN9lT9Cp5PiSHlyNz3INdJiN0SEUlLQbTsp1At57xWx1CKk3VkXpPD&#10;ypSHytxOpjIv0UVDMSyDKnz4rbEUwxr8XiKHtcnDxVCKITTq8cGsx+9vS7mtxoe9hnMtNGkdiXUb&#10;F+C991Pxf//PNfz3f2VRDi/g7QdvICVxGlKTplEQX8SDu6/ig3dfw6cfrcH7by3Hh28vx8fvrsKn&#10;77+Gzz9cgy8/WYsvPnkdn32wistX4L0HL+PBzRfw1vVZFJvJlMARKFCRDkqBjCObOxAPro7g8gE4&#10;ta8RVr9UDxuW1sfu1wNwZtdTTOA7I+9CbxRc7I+8c32ReUrqG3ZC7L7WOLA2HJtf8VbsXB6kRjzZ&#10;91o0jm5qg0M7B+CVhR3R4un6cPCsyUTNlmLoAccwaWBCKIX2vCf2vB/2lEBJcOXtWqYijJLZuXK9&#10;KzMtrZ5hCAKYwYVwWylKDgkLUGIYwrf3wGAP+PjWwZgxz+D0yXk4tn8kXnulIdYsi8bpw71wvWCm&#10;ihh+8f7r+PHTjfjg3mJmLhMRf7IHTh9qjYQznVGQNgC38kdQACfjw7sz8fH92WSO4v3bM/DWtcm4&#10;c0mKkp9VxfESabWUP+v5EhiIoY4uhHrdQyOpE4wEsCJY1je0pLyyWBZGUqjRozRJPUrLnolLlKJf&#10;hUJYkCBQnuLaqgYoMlayRAxv5Qg9KImUQV0MM4pbJRel8vuKGEoL4UQtImiNFAdby6Fl1NC6vqHU&#10;K9Uao2jFyvJMSQtkaY2sIaJoXIwslCmGcTIsnoyA0gVZvI6slGcphi/g+PGF6EYxlIhhDXc3OIVT&#10;AE0vUUoMJfIew5fOBvKyFQSXBqFwkyJlZugulAbXqBjUC2D65OUFBx8PuAd7w9mvPmyca8POsTI8&#10;XR9H73Yu2Le2H1IOD1NieHZrC5ze0hTnKIEigme2NqUgtlARw7Pbm+PYxkZqzOTrqRS0c/3MRcmp&#10;J3qWkkJBX2Yph2kih2f7KZQUnu6DZB5DxDAzdhAupY1CUfZ4xZXMsZznC27aWBSkjlFyKEOD5iSO&#10;MxTD9PgpSFdiKKMhTUFexmwU5LyCm9d24NyZ1ejXtzkcnavDsb4NnP0d4RDohJqednjCleLl5own&#10;vNxRm/mY1CeUl1gZb7qmrycqOTtSAl1Q1ZXpd30KmmMdVHWsjSpOtVDF1QbVvbje2xlPktpM8yRP&#10;kKJpyS9qSkOR4FDUDA1V0b/KPM4TDrVRy8MBvpF+aNA8Eu26PI3eA7pgwJDuGDSsN/oM6oqufTqi&#10;WdtmCJZW517OqGRbE0842uJJ7l+bsl83KtpU15DHp0+oqCGvuVY4pY5yqIuhLBdxFGqK8PF/UwqR&#10;R2t0OTTxq2JYFiIixZHEMMNtdESGLLfVpc6SEl3CiNRQNFQU0CSGRhFDa8zSZYVZaERiKDx6lEsQ&#10;ASohPrr0WKOvt0QJURno23BfkcOqpmssJXBW12peZ3RtZWE6tnlfE5UoX/o6Jc6m41YUo+9kvifm&#10;ddyOqPoVgogh0SN/gnkdhVGm1mJo3lZfbrFvieXEPBKKxXxl1aCktACWxa9FDKUxSi1+NwVlxkgM&#10;1Ty/p4yLLFMRQ1teh40/3zD5hmjjZoNu/Vrj5NkN+PLLbD5tV/Hf/5mMb748gJtFy5BCKczNnoP7&#10;d5bjs4834JuvtuH7b7bh2y834YevtuBnfv7l+x345/e78a9f9uG//2Mf/uuX3fiPn3Zy3WZ88+lr&#10;+Or9Zfjo3guUw4lMYIfhsmRo0o1Jei/cLhiEN4tG4lJqLxzZFoHVC+ph1TxbbF7qQTlsiswz3VAQ&#10;1xe55/og63R3pEtXNkfb49S2Jtix3B9bXvHBjlcDsXtlGAnHgTdaYPemfpg57WlKXF3UcaoCW+/6&#10;sKcIO1HqnCIDidbQROo7CVKMrOPAdYIzt63PqQ/voT8TqwAmTMGcD+X+UowsiBgGMYPz9bHB6FEi&#10;hgtw8tA4rFnaFK8vjcKpQz3NYvglxfCHTzbgrRvzkc9MJe5ED5w90hbJ57up+pd3C8fg3ZtTlRRK&#10;pPDDu7MU792azvsjRcmjVOOUouzBFEGtWFHHer4EBkJoyb+zGArGYmiEsRgaSqARFEMtWljc+ESr&#10;Y6gJ4c3s7koKdTG8YSSGlL3yRAyN5FCLGspLwRALORyoIoda9FDvs7BYEIvFsAJ1DCmG2XEdSVdk&#10;8/yZycOQkfoiTpxcZBZDaXwiYqhJoSaGjkRGOVHd1cQEUwzDUT8mks9ZJGwDKQOePqjq5IIajkxz&#10;nGrD1a0uHF2qwrbe43B1fBxh3o+jT5t62LWyK8VwKBL2dFFieGpzE5zd0RIXdokYPqWKlqW+4Zlt&#10;0rF9E+Se7aPEUCKFIobSYC3leI9fFUOzHJrEUKQw5RSFkCSd6oX08/34Ejsc1/Mm4qbUm6YYStc9&#10;BamjlRTq5KeOQ06SsRhmlBDDyRTDGbiU/RJuFW1CauJrmDW9J1o280WL5kFo0yEGbTo3QoPWEfCh&#10;WNsGuKOyhwtsmY9J1z8yVKcd0/w6FEPHEF+EtWyIRm2aoFmHJmjYIgyNW4SjRfuGaNGxKRp1aAqv&#10;JszTvR1RM8hHBQakO5paIZSr8AhUDQhE7SDmv65OlMq6cPF3wdMdGmPcpIF4eeEkrFk1F5vXvYQt&#10;68kbL2Hz+oV44/X5eGXRNEyd+ix69HwaodG+qONej3IoIurO80hUMpxyqImhig4yja3F/4k0cNHF&#10;0BJNDIujgGb4XQ1RcqhRcTE0S0exkIjwGW4ryPacWm5r/mxFKWkSMWQGbi2FJbaxRD+nFarvIMv+&#10;g6yR5fo2uvRYo0uRJboUWSEyJVKnRxXVtiaRLiuyVwrTMcz7C0bXJZjun/VxDcWQf7BS8DwPw/zd&#10;rK9DPpvXcTtSSgytl1tQLjE0LVPRRJP8CVUoItJ1gGwnx5GGJypayP9JueF3KwXvR0XEUBqgaBWK&#10;peEJ3+j5UDnxN7b390R15zqozzfVsZP7ouDyCfzycyHwPwX4+Ydz+PjDrbh+5WUUFryIO7eX4fNP&#10;N+OXX/bjP/55AP/8ZS/l8SD+h/yf/zyM//uvo8B/kf85gv/73wfwP5TD//nHHvz3PyiLP23FP79a&#10;i6/eW4S3rk3B9ZxhqnXl5XSKQHp3yklvVefwwdXhuJbZHyd2NcDGpa5YPK0KVsyxwf51Ibi4v6US&#10;wkuxFMq4/sg73wuJh9rg4LpwbH/VF1uX+mH7siASjF2rn8K2N/pgzMgYePlXRx2XmnDmb+HCBMqZ&#10;/zMpIpbGJU68F45MwHQ5tDdNpXjMITwQ9sF+qM+pL++fDIkXwH2VGEaIFAaYxDAAwUykfXxtMHLE&#10;MzhzYiHOHp2CDStbUQyjceIABeESBe/N5Spi+OV7r+MW56UIKvF0L8Sd7MTMozeFbzi//0RK4DQV&#10;JRQx/OjuHFWM/O7NaRTDiUoMb+QNw7VskYPSYmhdtGwmu38pKiqG5cVICgUjKRT+bDE0FL7yoiKG&#10;1nUMO/4GMSwtgLoEFguiNCaRCGIPtUwigiKBN3KG4laedHptJIYywokmh1rfhRI1tOi7kN/BElWc&#10;LK2WTRTEadJbfjHUGmppSPSQzw7RxJDPWoNIuEZTaMLCYetPEfHwRP0gXzRqFoHWrcPQpX0oOj7j&#10;h/ZPu6FHO3c828MLc0eH4uTmPkiRTq73ahFDEcNz27Vi5PM7mquIocjhqS1NKYwtcCWe/30KnEih&#10;dFUjDdUqIoYyako65TKVz2OyVFfhNPWsFM9TwLPH4O4V6Zx+Cq7ljkNhxihDMcwVMUwcr/oyVFAE&#10;sxIn8dkWOZxISZyArJSJyEmfhvzMF3Dz6lpczd+E7ZumYNqkjnh+Sje8PG8oFi8ajXnzx2D4+P6I&#10;ad0Qtb1dYc+8w71htBq/vY6PJ9NtbzTr1ALjpo/ACwsnY/6CMZgzcyDmzhqEhQtGY+HiiZj10kR0&#10;GdxVddov9QJtmPbZRUZxGonaIaGo5O2FKm7OqOpSF76hHujT7xksemksNr42HVtXT8GO1VOxZcVE&#10;bFw2hmnxWGxaNg4bhOWTsGn1NLy6cDTGj+mK5q0j4eLriGouNqhU3wnVAwMogFI1TcQwjJKoiahQ&#10;Q5VMGoihRRTQDP9PhjwKMVRwvoSUWFPGtr+Givzp+zEDN0uh6biyjXm9Jfp5rfjTxdAkWyXEriJi&#10;KMew3l8wui7BdN+sj/tXiBia0ZdbUB4xFPmT6J5E8vSoXiV/H1XsW1UihPxvSGtiJXW68JUTs/RZ&#10;oDrBLqcY1uMbvK3Ah0q1aCP1uN5d+hgL9kHt+jbwDHHF1JmDcefuBfzrX1fwr3+m49uvj1IMN+Hd&#10;t1bjw/fX4cuvduA//+Mwn8RTwP89jv/+rwMUwEMUwkOUwIP41z/24V8/78c/f9qBn7/biB+/3qCm&#10;//iefLcev3y5Gl++u4BiKPV0hlAIRUR6kW5MXDtTUHrhbuFgvHV1BG7mDETm+Q7Yu9YfL0+tinkT&#10;HsPS52upxiZpx6U+0RDcSB2K7DNdcXp7E+xaGYiNL3ti82KRwxDseb05Nq3tg/79g+HuWxV2nnZw&#10;4/+ufqQM0RWqRQt5n+SzVIZXXdRYItFC4hIeBFcKoCcFUOoXhvKehfDeiRhKpFDqGWr9GXrC28sW&#10;w4a2wqmjL+HCiWnY+np7vL4kGsf3d8PNwtn49N3VSgw/frCcmctkZMY/i9TzfZFyvjtyUwZQFkcr&#10;aX7v1vP48O5s1U2NiKEUI2tiKC0iR+Nm/jB1/yomhgNKYdlB9qMUQ+H/D2IokULpquZycmfcyOz+&#10;SCKGUpwsUxFDvfsZ1QUNP0vUUF6mJFpYlhgWmsSwpBxq9Qz/CDHU6xhqmF6qRA4b8iWLYqi6q4mK&#10;hAPzLhtfXzj4uaNF2yaYOXMYVi0dg00rRmLdkgFYs6gX1i3sii2Lu2DnknZI2jsQKft7InFPR5zb&#10;2hynNzVRgihiaJZCyuKpLU+pYfJuUAqvJg5TRcgyRJ70e5pyogJieEYihn2UFAoZ5/ryN5DnSzrm&#10;n4z7RdNwu3AyrlISCzNGliGG45FjKYZKDichm2KYSTHMSBjP+8j1qVOQmzYT1wqX43bRJlw4OQ8r&#10;l/TFipf7YvPy4di5dhJ2bp6NV199Dl36PA17H0fYBrjBjffYkflNdVfpbssdPfq2xavLpmDrxrnY&#10;vGYS3lg6lPdyINYvG45Na6Zg/fq5GDd1CDxC3FGtvoNqnOIcEwXbsFDU8PdVElfJrjqCo30wbHgH&#10;rFoyDrvWTeVL9VjsenUItvN32bigO9bP68JpN2zhb7Rhfje8saAXtr06FNtXjMDqhUPx/NT+6NCx&#10;MdwDXFHJsS6qSuSQ+bgmftIZdiTnI1ErLJKfjcSwpOyZ4X/JEIttKiyGRtG7sopwVX0/y+25zFys&#10;bAQvTo8omo9jcR5B31b1qWiFeR8r/mwxtBY61ZO56bqNoqKG8BjWx1E/vgH6PSlxXGIkhvqxLJF6&#10;hNYyaIn5u+n7WN4T8zpuR6zFULWWMn3+LWJYjYJWjW9K1SiElfnQVfb1QSUfb1Tx80FVLlMtuHh+&#10;JXVEH76oXHDfUuhSWA4xtOUDJPO1ea3VA30pq16o6ufFxEZLqOt52iMkxgsvLBiFd99Lwn//6zJ+&#10;+jEOX362H59+vAXffLkN//zlAP71X0fwP/9DIfzvoxTEffjl55347tvN+OaLDfjsozX44O0VeOf+&#10;Mrx9/2W88+YCvP/WInz83iv47MNX8Ml7i/DJWy/ig7vT8ea1sZQbJrpZfXA1qyfpjktpzHRTu1JM&#10;euJ6Vl/cyh2EewXPMmMdiNgDzbH+ZScsnFIdK2bZYucKP1zc2xKXYpkBxvVB5qkuOLYpRonhGwvc&#10;VdRw37oWWDS/FVq3cYKzZ2UmpK5wZSLlHBWhirukxbFztN7IJJxv5EElcKAMSrTQlm/ntl6uFEtX&#10;ODLBc/P1VA1PtO5q/OAf4AMfXw94ejvBw6M2BvZvhhOH5+PiyRnYtrYDXlsSg2P7uiox/OKDNUoM&#10;3721GFkJo5B2cQgyYinACX1xKWMI7l4ZTzF8jhI4HR/cnqlaIwsiiu/cmIoHV8fj7uVRuCX3JW+o&#10;oRiWCUXbGsuoYXnE8Bq3KS9/XTHsicLErqUwlEAjLMRQWiMLV1K6VFgMLyXJyCXGiBzqYpgV21Uh&#10;cijCKBFBkUP5vQ3FUOoimigeCu9h9Qz5fUyjngiXRBQrLIZatQtpzS91dqXI0o5iaNeAz1eMPGtS&#10;/OmPmm5OqO5YE8+0j8bKZeOwf/MUHN00GgfWDca+1/pi74ruOLCyK/Yua4Vzmzohhc9N4p52OC9j&#10;olMMT29ujnPbi6OFxzc0wOmtTZFzphdupo5AQewgSmFPJYZJR7og7aQmgOURwzTp2uZMbySd6IaU&#10;Uz2RFy/PzVjcK5yCe5efU1JYlDNWSeGldOlZobQY5lH6LIfHUyRNphhO4jM+HukJ45CRNA6ZKVyW&#10;OgNXcl/G7avrkHxhHl5f1hXLXmyD119ozzSsO7auGom1qyZh4OA2cPW3YzpkD+dgTzgGeaKKUx04&#10;+DihL3+HVa+M5LZjsfXVgdi6pAc2L+qELa/0wJblQ7H59SmYNm0A/ELqo5pzXdjyBVYiunX4W1Rl&#10;mvYkj+MZ5oEhz3bCyqXjsOP1CdixfBi2LuqOHYs6YPtLbbF13tPY+mJL7FzwDLbNa41t85/Bxhe5&#10;7OVO2LO8N7YvH4J1yydiDkX/mQ6NUdfdDlU8XFSn2JZiWINiKHKoXEAttxBDS+krD79HDFX/gcEB&#10;mrwwoTfaRkfEUIqCzduattdlRcEHQFANNdSXDVWfNfEgzJQ18TCNKyhDxBCznFiixMUkFRaYo0RS&#10;1CgZfqBk5P4aSgDkHCI5lBc5h5y31LGL5UdtJ3A/oarsb6KaLJNzcXslQPK9zN8pCJX1+8P1UtSs&#10;ul4xQykqIaxybYTHE4lS3z1c7pG0TrIQQ9M1KjnmdnqDENW6Wb+Xct+5TL9/0kCkJpcJ1UTGpGhW&#10;GkwQ+SxTidKpOnfqGuR7UXJN90i7J78uhvqfTv1ZuVzWm7eR71TidzGdi0Im/UZVD/RBNT8PPMkH&#10;4klp3s+3s8ec7RTVKRY1/H1Qiw9jHR5D5E1FDuW+66hzCPJ78LikFj/rsmcWwLIoIYYhJBi1KTwi&#10;hgpZxntXnTJYycMZj7na4zGnunxbrIVaTDCcvGzRpGUgVqyagi++zKQY5uH7r0/h0w934NOPNuLn&#10;H3fjX/86gv/85yEK4x58/fUWfPbJWnz0wSq8efcl3L7+Aq4UTEN22jikxA8ng5kADkJexrMokn73&#10;Csbias4I3CgYiZsFwymFUjzDjCutGwrTu+F6bm8UZffE5fQeKEjpyoyxCzM2CiNl4n7hSLx/bQIz&#10;7944vbMhti3zxrp5zpQ/LyQcfBqFsb1xI3UI4va3xqbFXkxYXbB5sS/2vN4ME0cFIiy8Kmycn4RT&#10;oKvqHkNFB0UM1QgMgrSmZMbF31NGPXHg/8kxyAdOQV5wDfaCV7gffCP84S9jI4f5wYcyHREdgoiI&#10;QK1eoZ8bPDyd4OpmCze3WujbpwmOHpyH2JMz+ebfkWIYjSN7Oqvuar76aB3FcA3evL4AqReGIfX8&#10;IGTGDUYO79XVnOG4d3WiEsO3r0/Fezefx/u3ZipBFFGUBinFYsh7+LcYlsBIAMviN4uhqX5hQUJH&#10;FSkUKZRo4dXULqqD65vZ3cohhpQ1ipaK7JllrhhLMRQZtBRDKVKWdSKHQllieCWtH++hZeSwFwXQ&#10;WAyN6hjKyCc58ZoYZlEWs0QMk6TxyYs4fmoRuvZtiWqOmhhq3dUUi6HUz9XEkFAMVSMUpkd2fKbq&#10;uNmjrnM1dO0ShS2vj8exLWNxdF1f7F7WDjuXPI2di1vgwKtPY+8SSuC6p5GytzMSd7fDhW0tcWqj&#10;iGEznN4i9Qs1QTz6RjTO8PPluEG4mTYSuef7q7qFIofJx7pS+LRi4eQTWjc1ice7KTQx7KkEMPWU&#10;SQwphSkUzMTjXZHK6aWUZ3GfQvj2tedx/8pUXM8bj4K04RTAZ1VDlILUksXJSgxT9HGTJ5YQQ+my&#10;Jit+ItLjRA7HI0OWp0xHYdY83LmyimnAXKxb0hZLZjbAmtlNsXZWC2xd2gfb14zD+HHtERTBF1Pv&#10;erAPcIVzkIcaQs/Zpx4G92uKNS8PxOalfXn/uuDg8k7Yt7Qdjq7pjb2rBmLHa2Mwc0ovBAY7oqpj&#10;LdTlb2AnnWb7eqFKfQqcQzV06tkMixaOwLY1EyiW/fkbdMfORe2wY0Fz7HqpOXbOb0IaYe9LTbF5&#10;djT2vNQCO8n2BS2w+5W22LWsJ88zHhtfm4rhwzvCLcARtZge1mEeptUnFAcQIdQx5bEW/H4xZOap&#10;S5vIhS5tuuCVhxKyZ8IcHTOhjm0RcZJm3fog0jJcTO0orTPIGiG8yNAI1AiiBFHiKkvrHj9PJQES&#10;rrUND+W6INTmNateymVfSkAtZkI1mQHVosFLn0PS31CdEE5lvERSK8AHNfy8UcOHnzmtw/malItq&#10;AVJvTYSPx+X5VOtUClCNqChUZYZXicetxGM+6euBav5esOH5bEJ44/18UdPXF9V9ub1vAPHj8XlM&#10;HrsWpUbOX5PXVYP3og4zSen1vDr/QNXl3lBmZADuWrw+dV38U9X0lWvy5/UHqBZNVXm+Gv6e6tpr&#10;SmeYvEZpul4tNJz7897xfmryo91DEa6qzGhlKh1rypA68p3kHsu21USM+F2EGhLd8qpPnFBTWlf5&#10;uqCejFZB6vBzTQ8n1KCMVXWh7Njb4nF7B76xyHfibyNyyntfleepFB6EJyhH0tm3SGNN/j7SfL5u&#10;ZCTlSZrZR6jKsdX5m0mfjkpgKQqV+DBVDfTl/eZvFSD3gJ+9vFCNiWIVVydUo2TZejvBKYD42/BN&#10;ri4c/OrC0b+e6kzZhm96dbi+Kh+WypSyqj7ulDkek7+TRB1lDErp6qYy728NykZN6W+KAlKD/wvp&#10;U6qqv3Rb4Md9CH+n6iKiRIZL0j8L0kN9Hfn9+D9QchgTCpuG4bDlVNZV8XJHNQ9XeEUHIuaZGMS0&#10;CkFotCciYzzQrIUvJk7qjITENfjhhxT88kscvvh0P6VwC77+Yit++G4nfvx2F777ageXb8SH763C&#10;O/dfwYM7C3CraAblbzLy+RadfL4XTh54Bkd3NcLx3dEkBieFPQ1wam8jHNoShj3rA7FjjS/2bQjA&#10;8Z2RiDvWAnkUwUupzJTSuvNzJ2TGtuVbdgdKYjclLbfzh+LepRG4m/8skg+14puqN16fUwdvzLND&#10;wt6WuBJLEYkboLqw2LrYB5te8sL6l0IxbWQ4wgOrw8bxSbgEu6F+tPSfJnUHA+DEe+wcIQ1R+Jn3&#10;3ZbPVw1XB4Q0DEXfgZ0wZmxPTJjYC+MmdMfYCb0xbEQPNGkRBU8fV4TwdwgPoyCGe6NpkxA807oh&#10;vPg7e3jWQZcOEdixaSqSzr6A/Ru6Y/WiCIphF9y+Mhdffvg6PnpzGa5kTULimX5IPtsPGbGDmOGM&#10;oDCPx/0iZkQihHdn4YN7s/H+nZmq0YnUOXz3xhS8STG8VzgGt/KkqH0oblD4fg/XKRbXsyiJVhiJ&#10;niU3sgeqov6bORQTA4EUjMRQx1oILSXRep01RlJ4mUgkzhoZl9iY0mJ4NaUHLieJHBWLYF6s1i1N&#10;ofw/OZVI2qVELUooLZEvJXXEFakCkd6FIkgpzOxqAaUwswfppYlh1gDel/681n6maKFIoNQJlBbF&#10;MpLJAMg4yPpYydoYyD2RebEb6aqihyKFluIoUijd12gNUWSIxIG8d9o5CpP7ai2fVeMTbczk4mHx&#10;islLktFQiufle+fGtee52yHjYjukX+yMHCmSzhyHjLT5OHJsIbr3fwY1nR1Q08ub0ifjIZuKj5n2&#10;CHbyohUtRclSfUWqZYRQapjXONVBPYfKGNSjIbavHI7j6wbhyMr22PdKE+x+uQF2L47BviUyjSKR&#10;OLfpGaTu74bYHW1wZtNTOLv1KZza3BDndjVTJQTSuX3GyW64nTkKlxP4MnpKJLAr0qVFMuUwiZKX&#10;cKILEo6bMH1O5DaJJ7si6VRXJEsPB6d7IPlMNySRtAsU77RhuHN5Et66MUNFCq/nTTC1RBYZHKmm&#10;+RRRoSB9DC5lcF36OPVcX81+DlezpJ/DadxuCvJSpyAz8TkK4nSK4nR+nqp1XxM/henbTNzJfxnX&#10;0l7AgXVdsHhKAFbPCMf2l1tg/8ru2L16IF6a1Q1Nmnqinkcd1PF0gEuQJ2raV4WPvy0mDG+OLcso&#10;hUu7YNfLLclT2LmwMeW6PQ4s7065HIA5U7shMNQRNdzqwpbpVj3m2ZVcnFCpbjWENfTF81P7YMtr&#10;o7D3tYHYu7wzDoikL2qOHYuacfoUdi1qhN0LG1EIGys53CtCKNI4vxl2zH8K2xe2wo6lvNbXnsXS&#10;ef3Q6ml/1HapjmpeLspNpF/DKmHM35nPVecLghoVhf+RElgEj7Rl0hG2YLUdqSF1D6OZX5v4fyaG&#10;uhCaYSareiPn57pSoTKY8uPpiydcXIgjnqQoVGYGU9nZDk/yrUqacj/hIk3PHTgV7FQfQI/b1cYT&#10;9rW4vg63tTFRm9RBJee6av8qjnaowWmN+vaoWt8Bldyc8Dgz98c83PGEmwsed3XBk36UBdXTOG+a&#10;dLvi74HH+TYgnVLKdVRyrIfH6tbGY3VqEZmSuvxsy3PXq6Fdg3M9VPGmOFDEJLpkExWsGivI93zS&#10;15NC6sVz26Gqaz1U4/VVdarLt426eNLBFo/x+z1mX53fpxoer1eFx66KJ+o74Ulvb1SR5vCUVmmS&#10;rkb7sLiH0vO6yGKV4ED1B6pNkawjgkaZqyEC5F0f1d0dUb2+LWy9HOAV4YXIZmFo2qYBWrRvhFYd&#10;m6B5u0Zo+kwDhDUOgjczaVtPR1SuZ4PHavPe2tmiMr9TZcqsRB2r8fuo39X0m9Yg0lKqNu9bbUq+&#10;SKFUkpUopaxX28n/I5hyRtmvw4Stjp8XannURyV+bzsfD/hHh+Cp1o3QqUcrDBjaHsNHd8TQke0w&#10;dEQ7DBneDgOGtUX7bk+hcZsoeEV6oS6/RxW+7T1R3waVKBhVeEypm6i6upH+qigpNSgrtWRYI3lx&#10;oIxW9yflFUM+eHVEcHm/6/Da6lFybJlA1+J+khi48Pft/WxfzF00FXPmjcLEiT0w4/neWLp0BE4e&#10;X4z33z+J//N/svHPX87j6y/34vNPtuDLTzfhi0824MuPN+CLDzfi0/fX4v23XsWDWwtwu2gW7l6d&#10;jpuFMk6yJJQDkHqxC+JPPI3YY81x8Sjf8Pc1wMEtIdj9hj82rXDDG0td8Noie6xeaIc1ix2xfpkL&#10;34w9sW+TP0UyHOcPN0TciSZIPdcKaefbUBA7MgHtgSvMVK9nUkQSelEGm2HzQicsnPAk1s2zR9ye&#10;Vrh8sT+yT3bH4bVR2LbYDxspZMtmtUKPjt7w9quJ2vVrwYbPhlOEVJIPgmsEiQyES7g/nEL9UY+/&#10;saOPC9p1bo75L4zCmpWTsfH1yVj32kS8xs8vzB2B9m0bwYu/YRBfSiLCvNEoxpfLGqBvn7aIifKG&#10;u3tNtG8dgs1rJyLx1Bwc2NgDrzOzO7y7sypKFjF8+9ZLSI8divPHuiNexnOlGEorR6nY/taN6cVS&#10;yOl7d6Ru4dQyxHBYKdGrKL9VDEVyBBFEIykUjIRQx1r+LIXQep01f5QYXknubhZDmQrSWlmk8Cpf&#10;Wq6kdFXFx9LgROoWamLYwUIMdSHsUrYYpheLYX4Sxc0khpZyqAujrM+J18Qw40IXFTVUo5qoImYZ&#10;F7k7RVAvUpbI8SCTGA7gNWliqAQ0UVom9yBa1zWWEigYiqGKFrbnf7O9EsNs3ss8ilFWxktKDLv2&#10;exo1nBxQ3dML9kwzLcXQnkhfe/VEDol0xiwjCdlLUMGhJuwdnsSwXpSNVSNwfG1/HFrWGvsWN8Fe&#10;iuG+xdHY/0oMJTGSUhKJ02+0RgrFMG5nO5zd0kyJ4ZmtjXFmR1MceiMCh9dHqb5NRQzzL0oH1d2R&#10;StHLOCMRwe5IOMa06HhnM3HHOilECnVEDpUgnunO55K/CaXwduFE9YImYnizYCKu5WotkaUfQ5FC&#10;JYb8nM9llyjMl7Mn4krOFFzPfx43Ls3E9YJZ/DwH1/JmM12cw21nI5sSmJE4DekJUymH05FF8rns&#10;LsXwVuaLOLG1B16dHoh1cyOxe0lLimEn7FvdF6/O74U2bQOgxNDdAe4hPnDwsEVUlDueG9UC217t&#10;gz2vdsSeV1pgD++jiNyh5e1waEUPbH91AGY/10WJYS2KYT3mITL05+P2tpQ3G3Ri3rTkpWHYvnoY&#10;di/vhr1L22DPy82xbUFD7Hy5KWmEHQsbkGjsXBCDvQufwp6FzbCbgrhrASV0QROu4/Yvt8HulX2w&#10;bulADBvcDN5hlEJPJ1QNkuBSJPPSMFRVYij8RcWwPDxMDGtQZmqE0YopYTYRESr69pizI56wlf6D&#10;6qC2Rz3UdbdBTcdaqFqvGmq61kVtNxvYeNhpuNuiTv26sKEc1HOvC0cvOzj7OsDV3xGewU6qEYBn&#10;qDtvrhd8w3zgG+IBzyA3eIW4o34oMy9Kg61EF/35A4uIenlCiowl8iRD4TzmRslzqwOnoPrwjvSG&#10;b4QPAiP8EUQCI/0REBkA/yh/hXugG5z9XFBH+iNylyJGJ1TxcafwBvKhDldRq6rebnCRfRoHU8AC&#10;Ef1UEGKaBCGKnyM4jWgeitAm/ghp5IOAGC+4h/PthpJTyb0+npCIp/zYlBaRH00K+eewEsMalLHa&#10;lGypo/ekZ33eT1tUsnkSTj52aNg8BL37t8Xk5wZiztyRmP/iKCycPwYvLxiDRQtG46X5ozBr9hBM&#10;mNIXfQd1RINmEahHiX2ybmUKa03eD8pYkA+q8c22ivzZTPKnsPhdRRL1Zaq4nr9/pQB/1YhEIqI1&#10;PZ1h5+sKt0APtGjXjOfqiqn/H3vvHV5VkmV7kngJIeS99wIJ4RPvkUcCGRACBAhhhPcIee8RCI+8&#10;wyeJ995770kgfWVVlu3u97pn3sw3a9aOqwuCFFmZ3dU91W/qj/Wda84995w4JyJ+e8eOHQunID0t&#10;HqsLF2JDyUKsJxCUFs3CmsKZWJ03EwXZccjOjENCQgymzwpVkOjR3RYG9vosaz1eK4Hf1QHtPZx5&#10;/1g+3jQ4KF3xzhLm9MQrS/0aMDRk5ZF8VzK5xKSnpsHuxN+2sTCHe49uWLB8LtaUpiEtfQaWLx+D&#10;tWvicPxYHl693IZ/+vMhDRT+UI3ffLOBMLgev/9+PX74ugTffFGIr2USyss8vHmajuf3V+LR7QVs&#10;CGdRshZwLCFxGh7eiMHt8+ycCAcyuUSGwE7uHclGeDgONAzAvjqBxU+xu7IPdlX0UWskV693Q90m&#10;T4JhVxzc3hsn9g7AuUPDcfbgcALiMGokzh8OwOUj7MCPhOLmwRDsLPVC+pw2WDG1BdYkWKiYo6v7&#10;wnCsho1bbmeUJntifaYfVi0aAT9/d9Y1XZWWx4TPocxMtmY5WbOMLPmsm7G8jeytYEmLfPToAchn&#10;2WwpiceW4lhsKJyCDcWzkLZqMgJGdIOTvSEc7Y3g6W6F7t528PfthcnRgejH+mBrrYvBA5ywJm+a&#10;AsPtm8OwNrs36sv91Kzk335VhKd3VuL455H4rI4d1Z5QXDw2EXcvzcKLewsJgkvx9bPlCgzfyEzk&#10;RxJbOO/vDgxFWjhsDgpFzQGhVh/CX1Mg/PC7D/WfBYYCgtrXWkhUqWwIgwKGd87wd4REAUMZRv55&#10;MBT9dTBsDg7Fa6gFxMvHxiowPHsgUMHheRpd2qFlkSbptQYOBQzVsPJZ6kM4fJvX8JeDoQwla8Hw&#10;An9/mRB06UIK6rclISBskALD9nb2MGZdepfmqYsmDZYS378FQ7ZLNIJ12B6bmrXB1Mj+qC6ahu3F&#10;YQTBwahJEzDsTTAUEUpSumFzohd2FQ/CyWoaUBW+agLKvk19sW8L245N3K+4s/IaXj0YhgdnpyhA&#10;FDDUSryFR7b74/AOv7dAKHB4bLcGEgUKTwkMHpAyDsfl4yy/S7F4enuuqoevHxHabsn67nG4fWH6&#10;e2B47ayA4XSC4QzcIBTevjIXd68twuPbK/H07iq1JvrTOyl8nYLn99LZNqbj+oWVOEMoPH5wNk4e&#10;jMfpw3Nx6cRiPLyaiidXUnC4LhoFK7yxZqUPKjL6E/aGo6ZgDEoyIjEmtDtM7DsS7oxh7+0COzdL&#10;DBjghoXTB6M8Jxy1uf6oJhjWZPQlVH+KbXkjsT0/FOV5UVgS7wfXziZkD0NYCDfYWeOTTjqwcTHH&#10;9NgQlObGYktuJLamj+IxBqM6tS/KEnuhkpBZyXtSntqD8NcNZUnd+d2nqBIvYgqhMZlgSJURFLeI&#10;1zA7iIA5EYnLx6Inz629tRH7Nmf2aTJ8zL6dTKUZOv4p7H0UDJt+3ihdfq8nDqRG/e3AUHuMpvpg&#10;n58Dww5dPaEvawB29UAHD1eVgFKXnUrnft0w0L8/RkcOx5hxwxAaNhihYwcjhAqlhTU2cijCqLHy&#10;OnwQwsIGIiJiMKLGDUF01FBMjB7OG+WP2OmBmB4XjLi4EMykZkwPQty0QPV+yoyxmBAXhrBpEejl&#10;NxR6EjMmM4Dk3GTY1c0ebaz14dLLGRGTAhG/YALhZQIWL+ADQi3m+8ULorGIn4nmzo1CXHwUQqOD&#10;0WVQb1I+Yc7SVA1fGxE0dAmJZp0dMSR4MGbOi1aBrMsWj0fCkiisohKWRyOBHWZCQjRWJPDYy6Iw&#10;a2E0fCP8Yc4O9xPCoW5nd3TkA9FRLAUpV4FBftdWrdcoazh6aYblCUCtxNNoYaSsG6/uNhgzpi+W&#10;L52Aoty52Fg8H1tWz0NZyRyUr45HRfFslBfNRhlBbOua2di0Zg5KCudg5bKJLN/B6NaXVhbBsi2h&#10;/BM7HlcmhnTtxoepOzrygerA/xQQlGFlFYvZCIXa9yoW080NbZyc0drKDDqWndCVcDx+gj9WrohF&#10;XmY8gWEhytfOQ/Xa2dR0VBZPRjkrR1lBNDbnTcT67AmseJMIF9Oxcc1c5GfGIn6GH0b4dYWhkwHa&#10;0TD4xIoQbE8Ly5OVqAnsqaF0GZL3IEj/4qFkz7dLJElDbd5dUrGwsSbcdrCw4Pn3wKIlMwmr87Fq&#10;WSRys8Kxd9dSQmEVgfAg/u1f9uLPP1bj6y+K8dXLXHz/ZQF+/LYQv/kyF1+9yMBXz9Px5dNkvH68&#10;Ci8fLsWL+wvx8sF8Nn4Em/sz8AX1/M40AqF4Pcbi7gUZ4pLZsxPx7EYcXt+bi1dK8/Dq7lx8cWcu&#10;nt2UVU9kFQd2luyQr54MUnGGEn949SQ7wiN+BMRRCg7P7BuJS/sDcPd4OM7uHI6KXHusnNYKiya0&#10;RNEyU8haqufZIWxf0xNrVjljHRu69QURWLo4gI2VEzrxWTB0soMZy1Tg0IZlI7OOzTs7w9DaROVU&#10;Cw/tx3sWh/p1M1C5Ohqb8iKwpWgKMlZGImCIB1xsOhIOBQwt4d3ZEkEBfRA/MxwjhvnA0U4XA/vY&#10;ojBrshpK/qx6IjYWDnzrMfzuVR7uXlmowHDftiCc3M/Om53Nk5sL8Irl+eWTZW+h8JVMOHmw8O/S&#10;Y9gU/prCYFN9CINN9SH8NQXCD7/7UP/ZYChbAUMBpEsHfXH6s4G4cmTUW6+hZibyX/MY/nUw1A4X&#10;a+FQC4hN4VC+u3xsTCMcBryVFhAlzlC7IooGDsWDy/tHvYVDiWU8xf/5FWB4hTB8mTp/xBdnCIbn&#10;+dtLfE4vnk9Bde1K+I7pD10LU+g4ODSCoSYpvCRfFoNUoFCAULad2E+aUoaujspjaG7RDtPHD0AV&#10;Da76glCC4CAFIwIdtRmfKjjcmuyDDSs7oyGvH45XygQUfxzcOqjRY9gb29d1RWWBO/aV98OtY7zW&#10;ExNwlqB35rNg5TE8JZ7AXYE4ukPrIQykcUpg3D+GgC3D8ONZ3rLW+FQ8vsa267bE9S5UXkKBQqmH&#10;L+4tUKlpbl2Ixe2LcSp/oVa3L/DzS/GNQEjj+AYB7+ZyGsvJePEgjUpnu5jJdjKHbWYh3jwrxuO7&#10;2bh2MQGnCIdH98/EMer8sYU0CpNYpzMJs7NQnNgTBYs9CFqfoixjECrzgrE+Zxyix/eFlXMn6Ft1&#10;gl1ne9i5mmNAf4JhrABZOGpy/FluA1Gb3pfgRmM7dyThMJS/n4AFM0bA2dUQZk5msGOf28nWDO2N&#10;2qN7LxesZB++KTcGWzKCUJY6RN2LurT+qOG9qBYvLiG9Or2nAkSReCQr+R9qyFoNNfcjGPbl/eqH&#10;rRnDUVkUheKcGAwd5YV25npo42iHDl4CeOxv2b92aAqDTdUU/tRnGjBUk2E/kBoZ5Xda/eeCoajJ&#10;Pj/rMfSWBaHZWcvwnHi3TA3h2tsLMbOisHxVHHJz56AwdzaKs2dhTW48CrJiUZgdxwKbgZKcOKzO&#10;no7VWdNQkjUVJdnTsCZnmqL2dTmx2FAUR4iYwc5Mow15cdiYH4fNhTOxefVcrC9ZgKKihcjMW4yo&#10;WRNg6uWCVgRTST/SkZCq62RNqNLHEP+eyMqeg7KNK7G1dAHKVhOmCFBlxfEEqTnYWjyHx6PWLOQ+&#10;ScjOX4Yxk0Jg4mKLlqYGBEN7GLo7qSFs1+6uiJs9DmuKl2JDwRxszJtO6JmqpqpvKZzG48ShbE0c&#10;ytfHY3PpPKwuXow5S6bBpY8XWloYo53ElrBhkKFp5SHUgiG3CrQ7s1zdXdHO3obWjBlce3lgZHB/&#10;LF04FsWZU1C9bgHq1s9FdXEsKvMnEQbGo4JAU5Y2BltTQ7A5NZiWUQRhbDyq1sbyWmchNy2G0BsC&#10;35C+7PxtCZyGaMHj63oTyHr1gkGvbujYQx4+gqGcT5fG86HU5BlCmUzqaOfsjLZW1uhkZ4nufbsg&#10;LnYMO/05WMt7uSkvFptzJmBzBs8jjeeQKWkWAmh5+bFSi/yxKdUPpcl+2JA2GmWFE1C9hveYwChW&#10;VQCh150A35H3q5W5Ido52TSCH/9bJpN40Phw76y2mslHvxQM2VDz+ZVAcAFDlY6F0N3J2grd+3TD&#10;7NlRSEuahrUFcTh5KBnPH5biX/68G//6l+34w2+2EgZX4+WjJDy+w8bu9nw8ujkXty9Px6VTUTh3&#10;JAynDo7GyQNBOC1DXEdDcfEEO64jQVQgLh4LVsHqJ/f50QIPg6zU8dXjRUrfv1jZuLzbSpWCRWbb&#10;SjqWr58sxou7mkkVkobl7iU29DIx5Rw79rNjcO30GFw+MVr9x7mD7KTk2AfYeR2kxb9jGNYkmWPR&#10;xBZYEtMSWzOdcWZ7gFpCa2OaO4qTfPg80CounojJMUPg0tUWRg6WMHZxIgx6asCQZWbh6QRTGxNY&#10;W+shMqQnthTEYvfmGdheymeqOBxVJZORsTQUIz61h5NZOzhaG8DdxRhd3IwxNvhTQvZURI4dBHdn&#10;ffTvbY2CzGh2qEk4tDMOFetH4rOGsSrG8OXDFJbZVBzcOQbH9kbg0vHJvOY5akWY14+WKS+FAOHL&#10;+wvYMc0naC/Al48+FmP4Xw2GkW9fNwW85qBQ1BQEP9SH8Kd931RNYbCp/ivAULaXD/nh9J4h2FvZ&#10;VcGhxBYKGL6NL/wPgqF4A7Vg2BQORU3hUGBRho7FY3hmv/9bMBRPvMQayoQT7Sxl0d3zvKeyjnYT&#10;OJSJKL8GDK+eCGD9bQTDg/44dywEF89Mw/mziSivXIqRoz+FnpU5Ojq7qKHk98CQ0gKhwGEntksm&#10;Cgwd1CiatU0HxI0fpGa/1uQGEQYHqeFJgUMNGPbBlkRvlC5zR212bwWGJ2r8cahMwLA39mzsjtrV&#10;nQmGrjhaNwT3Tk/A1cNhCgxPEwCP7/TDsR2+OCkJ8D9jG7EvGOf5/dWT43Hr3GTcuzRNTfB6xbol&#10;+UGlXfrxTbJKo/WNGGWsfzL5S9Ylf3hlhtLja7PVRJTnt2gE31qAxzcW4ImE0dxdhqf3VuDZ/QRC&#10;YRLrdyqlAcMvHmbh6+cF+P71Gvz2q41sV9fj9bMi3L2VivOnl+D4oXicOjIXNy8k8L+yeT8XYnVK&#10;H2QvcMHG5J7sPwajKj+QbdEExMYMhIOHITpa6MLK1QJW9p3Qq5s15k0ZgK1ZY1Gd5auGgKvT+qAy&#10;uRcaskegIScYVblRmDt1MByd9GDuZA6nrq4wdTCDjZMxgoP6kEHYX+ZOQCX7qup0/l8yAT2ZgJ4m&#10;6kXQ/BR1mX1RnzkA9TkDUcXXlRkaMKwkGFakDFBew82rurE/JuAXhKFizUyEjf0UumY6aGdryX5K&#10;Yt67EQx9VBy/NrfhLwFD4a8P1U5G9hq/F/0EDEUSG/ixFDQfVVMY/OB4WmnBUBEqT+ZDMNT1ckMb&#10;Nwd8YmGET0z00c+3L5asiEVO5kyUFswizBEaCE9lhKeNOVHYyBu0JT/6rTepojAaVUUTKdlGo7qI&#10;0FAsiuL7KFQUjVeBpxWF42hZifiendvmosnYUEzILIjH9PkTYeXliJaECgPPxnUTHS0JAB0Qwhuz&#10;pmA2qtYTCAsn8wEbj+q8cUryuiI/CuV84MqLpqBy3TyUrF6E8VMCVa631sb66CRZ1WVSCjvALt1d&#10;sGzxJELlAmzNJRBmhGNLeghhKIiWRjA2Z4/GlpxQXtc4bOH5lRBoFy2bBAcfR7Qw0UNrRxvCnwyR&#10;aqCrHRuJ9uyMZeKJrnjqXF3RxtpSQahTV0eERA5DYtJUbCFw1q2Lw44NVGkMdqyZgHpaQdXprASp&#10;I1CRNBTliUOwlarMGoEyVo5Kfl+zmuVbHIO1LPvFS8Zg1OiesOxiqWbhilfSpGd36BMKZaJNezmn&#10;RjCU1zIZRGYMy/Jy7V2cCWxmtIzN0HNAd8TPjkRxFuGa4L4lKwplmWNQnhHICjKcjdpQVbEqxcpL&#10;G6gRra+KVFp0aUOxOWUIIXEkynMIiLljsDZ7HJJWTcD46KHw6G6H1qa6tL4t0VGArxEMO3jwPGRx&#10;ck8+d7y3WjCUWdAiAUPta5EeYVvlJ2TlkqXuTLt5wlwSzBLIzTq702K0g0/PLpgSE6SGuPduT8KX&#10;T8vwu6/K8YfvyvDlswI8ur0S967Nx5WzMThOADy4ezj2bhuAbVU9sbnEHusLLViuZpQF1hfZ0rBw&#10;wqYSR5StdcW28h44tGsYThHarp+ZoADnz99l4i/fZeOH1ylKL+8uxrPbC/GYjaxqXKnH1+Jx79JU&#10;KgZ3L0bTGo/CLULIdcLBDUKESF5fOSmWPjvIA360rkfh4n7C4aHR2FvWB3nLjLBsSivkLDBQQ8pH&#10;qoYREjsjbznPL28w4WwCVq0IwZDhnjCxN4KepQWfb3dY+3ir4WQBQxNrY1hZ6SIqpDfr7CTUrY7i&#10;8xSECqq8MArJ8/0wpJsF7AxbwtZcF072+nB30seYgJ5IS4jF1Imj0NlFH317mCEnbRzOHknF0T2z&#10;UL3JH0f2RuPZvUQ1nHx4j3gLg3H2cDSvcwaheAnePFqJN4+XKzD84sFCBYaiLx4sUFCoBcOXd2Yp&#10;D+ujq1Px8DKh8tJEKlqpOfD7a/o4GAoENicNGDYHfh+C4R01u/n9fT5Uc0DYVL8UDEXvQ2Go0s0T&#10;IYS8XwaGWl0/JmlbAhUYnvt8OA7V9yQYDlITT2Qo+QahSeBQzUg+1XTySXNgKDOSNWAo5XdbZgtr&#10;h5KbQOGHYCgwKGColQCgxBQKHDb1Gkq84VUaZuI5lCFlmaV8Tzz0TcDwpvIaaoaTJdm15DRsCoLN&#10;giGh8NIxXv+RUQoMxWN4+dx0nDmVgLWls9BvuBf0baxg4OZOA9T7PTA0pCSJficJteJnMjvViJI+&#10;pYNpB9YxHcSOI1DkTUJtbrAaSq5K+bTRY9hHxRpuSfTCuuXuBJBuOLzVH8er/XCkYggNPslb2IP9&#10;oRvljtM7R+EuDdarh8coMDylwNCfYChtxGhcOBTG62BbcpplQiB8cmOWgkIBQoFASSDfVGLAvrw7&#10;F89vx+PFnTkU69xdGmj3WAcfLKaWsB7SkL3Heso6+/JRArerqESCYJKKH/6CcPjqYTpeP87EV0/z&#10;FBz+9ut1+P13m/FHGt7ffbkOj+5n4uLZJThzbB6unl2OJwTDqyeXoZhgmDHPkWDYHVVZBK18f/bR&#10;4zF/5jB4dDZCR9O2sHA0gqFpG/h0McWCqQNRnh1OgCbYpQlc91bD8ttyRmB7Xgj7+wmYPXkAHBw6&#10;wNLRRC11Z+loCi9vW8yc4stjz0R1bjj7ruGoSx9IKCRYJvZBXWo/1Cb3Jhz2w87ckdhVEMDj+aMu&#10;Zzj/ayiquG9VqoAooZ5guDWxG6rY99UX8VzWzcKUyUNgSA5pa2XC+9+FvMT+1lvWSfYhzH0AhVq9&#10;hUKRrJri/Z6nUKv2aj/N9yINGH4AcG/1C2Dv10gLhupkhVBlmLFRuux8pROWWb+fmOqjlakOhgf1&#10;R1bWXKzNn8WOaDLKcsahPCsM5ZmEpowAbM7wJ7gEoiqPFC/K4WveTFFNFpU9SqM8Pz4Mo96qJm8U&#10;avN9efNGUgQxgkU5AXJ90TTEzRkLey9b/r8uDFwdYejmBAOCoZmtHqLH98eGglhC0iSCYBiPHYS6&#10;bJlx5IfaHF/leq4Sa614HLYSHNcUzCSkDFM3s42pHjq52MOKsGFka4puPRyRuIhgWRTP8yWgpgUQ&#10;hkZQQ1hxqYyhtG6G8wENIAiHozR/CpYuHQ+7LlYqxq8dG4ROBBXxZklaG7U8DiXpX3Q9+N7FCTqW&#10;JrBzs4Kvfy8sWhCODatno44w2LBmHOqKw1BXEEyLhWWROZQP/kDU0FqpSdFYN5VUtcRkZA7idY7k&#10;vqOxTX5XOgUltIYWLg7h/emlPHPtbMzUubTnf7d2d+H5uGq8hZQ6L95zQ1o0MpO7ja2tgkKPbu6Y&#10;Pj0M6/IXoLokHvWEzi0pfihLGcoyGIxaVqIGadRorVVl9GYlk8atNytOL6o3z0/iNPqpVAxl6UMJ&#10;1iOwMTMYJdnRSFoRCf+gHgQVHbQnmHQi+Onx2VV5DgkuCg7lORRPYaO3UIBQYknFQyhb7XuJeZWJ&#10;Q5r4Hg+YSBqWXpKjj+K+lu6O6NrDHdOm8t6XLceVc6vx7cut+OpJCZ7eSsO1M3NxfN947G0YibJ1&#10;XliTa4PCTGPkZ3RCdooO8lLbEox1eX8NsKHQDFvW2KNyozt2VPfC/h1DcOlEpJpV++2LBPz4dQb+&#10;8kMh/vR9PhvGJDy/t5Rahkc3F+LRjUVNtBiPri/AI8Lho6sz8OBKLO5fngJZFeU2AeXWeXaM7PBu&#10;nI3ENXZwVwmHVwiHl9lJnt8foODw9G5f1K/pitwlhkiZ2Q4VOe4qrUVZpidyFlpiTXJXlK8ejaKs&#10;cERH9YO9qwna8Rk3dnOGDS1OW4KzhYcjOlkawMpaDzERA2jUTUFNYSSPFYDy3EAaGhOQvMAPA33M&#10;YWvYClYmbeFip4curvoID+6OjMSpmBnjBy9XPfT07oTUlSE4czgFx/bGo3ZLIM4cmaY8CtfPz8XB&#10;XeHKY3jpxFTlLXz9kB3Sk1X48smKtx5DgUOtmg4la8Hw8bVpLK8YPLoySenh5X8fIH4MDLXxg+/r&#10;HRg2lQCcQJ4WCD/8Xj7TguA7aHxfHwLhh2oKhM2mnyEM3j41VknAUIDw59QcEGolYKRiC1XC5wBc&#10;PjyycTZyAG6eDFTpaRQUcitQePOUPwEsgDAWhIdqZnIA7p8T8fUFguGFsQoM1XUKpDXOFm4Kgk0l&#10;UNh0SFnjOZTJKGPV8LF4DbWS95o0NiwD7iOTUO7TuHoHhhoP5bt8hgKHo9+Dw48NJV88KvGFI3Ga&#10;hpjEGF69MAOnTqxAaloEPHrawtDBFsY0WmVW8tsYQ4FCtq9q6U3lMZRMHO4KDA1l4p55R1hYtMe0&#10;cf3V5JOGAhr6bM+rUthuss2sTuuFypRu2JLkhY0Jntia7I39G0fiZE0gTtaOxIGt/bFnYzf2M46o&#10;Xe2J85/xHhxnuR0Zi7OfsZ7tZfnsDca5fQTmowLFE3H7fAzblFi1DKdKAyUeeQV781UaKHkvCeS/&#10;frKIsLhQbb99tpiguES9/u65AOSyt95EActnN+fi4Y05bL/mcCuv56l27PFNGr53lrHeJvKYafjy&#10;cQaViS+f5+GrFwX4/qs1Km77m9er8eheBq5dWI5r55bzd5m4cmopCgmGqXPtsC7RG5VZfVFJEKso&#10;jMCKeaPQ1ccERmZtYO1oiE6GLeDjaYxl04egMjcC9bkBqE0nqLEcGzL7Ywd5YWfeGLLDRMya2A+O&#10;jgRDJ1O4dHWFFQ3j3j0dsGIOobx4Kuqzg9mP9icI9mGf+ilBbwDqCevb2Z/uzPXFnsIwbM8lQ5Bl&#10;qjMDsLMwGDvy/dCQNYwwOVjzm5SeZIuh2L46DLVrp2NOnC9sXYzQ1toEHSQtngf7ey+C3M+BYXMS&#10;/mpOTfb5WTDUDik31a/2JDbRz4FhB77vyGPLbFEZdtW16IjAMYNRUrhA5R3amhdJUGKHQngqJzxV&#10;Zg5DBYGgWgoydzhvxHAWMguUhK2RBI2KBvBzUj9VlSUi+GQROKhqcbFnDyZsjiTsRfJ/JiN+bggc&#10;uligjXF7GLnaw9jViZXVHJZ2+oiJ6o+tBbzpJeNRlxfE4w6jNTZEue1r5b9406szh6jp6Vv5YJVk&#10;xSAivD86mrVGWzM9VYltWJnNHUzRq6cTUhZHsqOczvORiszzFzijNVGdznNM70cg4kOZzeuklbIh&#10;LxoL54fCzsMMrc311cxaWW1DpcAREPQigLF8Je+gpMzRYwNj5WaL4b49sWzBWKzNnYra0mmozOcD&#10;ywezmuUl1ohYRDVpfRvd3CyPVAIYwUsaFYl9qOK5SJyFWDXbCgLRUBKOqjXRhN4YLFg4Br0H0YK1&#10;M4Kus61KKaSSPBO0VFoebzcFrjKTTmbW6Tk58N6awNbdARERI1GSNx/16xexDKIJqKNRkSJWLq0q&#10;Vop6nkdDKiuGmlXXg+KW76tTJFiXlh9fV/I8lfud51fJylSe5Ysylvv63EmYNzsAnj6SgFSP52aj&#10;4lY7eGrKSoGzQOKvAUPJX+jjDkNJ3kwwtOB7Cy83WLjZoWtPV8TPCcG+PVl49qCcjddaNnJsoE7O&#10;w8HtYaha3xeleS7ISjREVpI+8tMNUJxthKJsA5Svs8b2Slcc2NETJw4OweXTIbh1KYrW8gJ88zIB&#10;f/pNHv7tT+vwf/7TJvzld2vw47eEwpfparjl4S02mPdX4Om9lVTCO91dxYaUn99aouLsVEN7fTYe&#10;XItTs5xvX5qMWxcn4cb5aJUA+jo7SUnXIR2heE8uShqPA8E4uYNwWNIVeYuNULjUhA2qB40qLxQv&#10;J9wuk6XyBmNTQRhWLg5C3wESb6kHA3trWLIea8HQ0MpIDXNNiuxPMIzRgCENt3IaUFowHEAwtDJu&#10;BQujlnC21YG3a0dEje6B3OSpmBPrh65uuujq0Y7/44dTh5JxfP987KoNx/njM1QM0vnj03FgZ5iK&#10;Mbxxbiae3FrIjkOSfmvA8NXDxY2ewv8+YNgU+rSfyf7a1/L5fzYYylDyfxQMZQhZO4wscKQFRA0M&#10;Bqlh5A+Hkm+cFMlwsv9/MhjSMOJzL0PKkrpGPIYChuI1bDqsfJMgqI0xvKMmoUSq/5Sh5F8DhpeP&#10;+b0FQ5WuRjyOF2fi+NGlNLTZ6bsZwMjBDhbe3h8FQwOCobSnMpysVkWhEW5gJcaXDuKiBqkYw7r8&#10;ENVmi7dQC4ZVqQQ/GnMy+aQyvRc+Xz9SrYBygcbU0cqhNPq92GfZYxuN1wuf814coZHFNuD85yyH&#10;g6G4ciSc9ysKjy5Nx7Mbs9QSkxLS8sW9ue/qErciCdOQUJZvny1VMPj147lKr+/Pgqwso4Fx8dTK&#10;RBV/HNkxHJ/XDsSuir6o30II29wb9Zv78HVfvu6H3RXDsL/BHyf3huPqsWm4c57t2WXW4/speHaP&#10;BvKDNLx+loOvXxXgy5f5eP4wC/dvJNNgTsPlkwuxNqufAsOSlZ4oz+hDOGQ5FYxFyhJ/9O9rBQur&#10;tnBwNoSJcQt079wIhjkRaKAB2xQMt7PP3JkbyjYwGrOiNWBo52IBV4KhpV0nDO7vioylYdhWEoPt&#10;/G1NEst+VQ9UJxEOUwezjxuJXcVB2FkUhrVLRyJhcm8sndANKdN4f7JGY//68dhV4K/AUPpA6YPr&#10;MoeqmNHaNdOweG4Q3L2toGdnig5urmjjJnmDBeT+BmD4wT5/N2DY0dsLHQUQnZ3RytQI+tYGCI8c&#10;obKUbyqYzE4oWAVyqrgJwkNNJh98Pvw1vMkN2RQ7qbqM/qRyPlwZ/Rq3BAyqNpM3JquXUm1WT6o7&#10;C1zgohuP0w8VLPw6UnllyUTCVxCcupiirVErmBEMZe1EA1tT2Nh3wjSCYXlhDLatpjWRN4oVTiqf&#10;Jo6jmlClYhEIKjU5owhg4ViTPUkl5tU3aYP25gYqUFjA0MrRHJ/2cUbqYloMrMg1fCiq0vgwEMRq&#10;M3rzfAWGeL7pPG9eW1VeADbmjcfcWX6wdTVEezYEhl0IKbyBAjgdPGRowYvgw/J1doKOvR0M7W3Q&#10;va8XZk0PJlROR30pgbaYkEKQrmbZVaXLeRMCU3oRvvjg87/q+P9qJhsbFJmFJaoQjx23tSzbuuwh&#10;BOKRtIhYOdbHYE3+NEyP80Pn7rZoa2WMT2wtCYcOhFWCFRstgVYZ6pbGzUi8ieZmaEcw7D+kBxKW&#10;TED1+sWoljCAFCnLwTyXPqwQhMHUXgRDSuIxKFUWAogKDAmJIn4v5a2BV14PrbHKzOHKA1y/dgoK&#10;0idhhG9XdLTURVsbE7UiiRpOVkPKLtCV2dy/ymMoQd/uMJbkzQRDS/EY8ncmThbw6uGAJYvDcfZE&#10;Mb77opaWcCme30xmxzIde6r9ULamhwLD0nwHVKz3JNT0wqE9gwg4w3D60ChcOROKR7em4KtnC/H7&#10;b1LwL3/Iw7/+qYTbNfjLj2vxh+9X49vXuXj1JE3FKb54mEQAJPxRLx9KYHZKE6VSaXhxP5kN9yo8&#10;JyA+u71UwdKTm/MIhzNwX5JjX4lVswVvX5yqgcQzEbh8YgzONQ6lXWHHcP7zYBytG0Hr2QPFS82w&#10;Jc0Z24q7Y2uaJ0qWO2MDn53ywtEozowk6PeBqaMBdKwMVTJrNTPZ0xFGNoawthUw7IfNuQTD/EgV&#10;M1ohsTpFE5BCMOzfzZRg2BLmtNidbNrCy1UHE0J7oCg9Fkvig9Gzsz48XT7BojmDcezAKpw8uAgH&#10;d01ixyrpLBbgxIFJOLQ7AueOTML9a/Px4t5SBYYylCyTTyRdzfO781R8oRYQ/97BUAt38rrp/k2/&#10;14Lhx9QcDDbVzw0hi/6WYKiFQ5FAkgYMNdLkMmQ9ONI4M/mERuI5lKHk/ywwFOATj6DGKApRnkLt&#10;sLJ2trJAo3wv6WoECjVgqIkxlITXvwoMJV2NgOFhguFhvidY3rg8G0cOLWQ72g/Gtu1g7GgHy64+&#10;HwXDjmyTZCjZgO2STD7RgCHrGI2vmROHKjCUGEOZ8KCdlawZZemJCiW+prEvkx0+WzsSF7aPw/nt&#10;Y7F9TTdUFjpjb1kvXJJwkoOjWf8DcJnb68cIxmcmEgqn4Yvbc/DlA02Mrkgb6ywgKDP9Zfublyvw&#10;/QtZcnIh69V0XD8dqia57avrzX7DA+tyLZGxTBfpS3WQtqQ9khe2Q8Lctlg+uw2WzaJmNtGMNkiI&#10;10Hqwk7IXWGJ0nQ3bC30QfWaPjiwPQQn90fj6tlZBMGlNMqT8OY5AfGLQhrW2Xh5Lwu3zi9D1dpR&#10;SJtvj6LlbijL6EUwJDcUjUF+Uij8R7qwb28HR2cDmBIMe3YxxnKCYRXBcBvhri5tAPuk3tjG/q8h&#10;cxiBj9CdN0GBoZOAobMlXDo7w8bWAEEjaTQnjcf21dHYQQaoSeyBqoRuqEqSGM/hqM8PwLa1YVif&#10;FITJvk7o49gO3azbwK97R2TOHYjP1k3ArsIgcoyMmAmQCr8MR6385+qpWLloDLzY13awN0U7Z0d8&#10;IsvC0oho92vB8BfoZ8FQYg0/lMBdc/v+Ev0cGOqJJO7LSTyGRjC0McaE6FFYnRuHTXlRKJMhYimw&#10;Ru9WvdzcjAEEvIHYlj0Q9SR6kZC9ovvMT5UaqPpMLRD2QB2hsD6zG8WHK7UrgYcAJGBYNBaVxROw&#10;dGEwb7QR2rKTsnCzhSmBwoDQY0OLIFbAsGASGorHoC5nGCp58wRUqwg0ysPGSif5jupoGdQWjWcF&#10;mILIsP4wNNOBrqUxwdAFVp7OsHK2QN9PnZCyaCyq8yejOiuA8CUeR1YcnmNNVjeeF6E1g+eczf/I&#10;8yMYRiJ+xkjY0rJpSzA07kLg6kbw8eqswLCTgKG7B9o6OKCdlTUcCGdjI/wgC3LXrpmOBsJslfJw&#10;DlQALRBYTwAUCBMo3KYgmmXLBkM1HGn92Hj0RwX3k2sSSK3j9+J9rcmVmVJjsLVkCvIzYxAa0hvt&#10;LfXxiY0l2rs6qUZM4mEEsmS5OEPCaycCa6tORrBwckLMlBCsy5uFurWzVUxlZcogng//O6U7xetO&#10;604JFGr+tyZd4jIIhzxXgcJaEaFWeTl5jrXSCGYM4bkN4T2mVVdK2Fwdhwm0oE0dOqGlmcRkWhIM&#10;XdQ5CQxKKptfDoYChSI3mHR3hwXB0IrXZ+7pBGM7E3Ttbo+khCha/+vw/atqfPu0kICxlNZwFHZX&#10;j0RD2QCqL3bXDsLRvb44T/C6Lh6Iq1PwhJb3m8fL8OOXafjn3+bj3/5Uiv/1L1vwL39cj99+U8iG&#10;LpMWcCoe3UnEk7uJmhl6D1PUhItnfP349qp3MPgg/Z3uEyLvEhT5u2e3tN5DTRyi5BN7KOlwrs4k&#10;IM7A3cu0wi9K3r9xalhZYquuHgvDyZ2+OL0zAPu29CcUOmFrugutVzZ22V2xKdEDm9nRVNHC3VIc&#10;jXlz/eHmY4U2prro5GQDKy8PWLPBNGaDaWMnYPgpNucQDPkcV2QE0CJvAobdjQiGLWBl+gmcrNui&#10;i1MbTBjdDWtzZiKZwD2opyk6O7bA3Bn9cGTfSpw8shhH900jUMerYWQBw+P7JuDamRkE4MUEP3ZK&#10;BMNX3D6/y87pzjxqroJDLRgKFP69g6FstftJbkNR0+9/KQB+TE3BUF5/qFvU39pjqIaTKW2Ca5Gk&#10;rhEo1IKheAvFa3j7TKBa8eQ/CwxlcolIZiC/8xxqUti8A0PCnngN+R8ChO/p7L8DDFUew5Fq0teV&#10;s5G4dXUODuybh5ipvdnPtFIGvUXXro0xhs2DoQwnS9tkRCNXnA16FvqwteuIOTEjCIZTUZ0dyHZe&#10;wLCvMv6raMBVitheVqUPQOkSHywbb4qMOAd8vo7XuHMSPt/UD9vXd8HR+oFqEtqlA0G4uD9IDSff&#10;OhWF++dj8OTKdIJhPF7fk+UlNYaVFgq/eboEv32VoLyEz27NwuXjEdhXz/Z4Yxf2g6bITdRByuKW&#10;SJjXAsvjW2DV/JZIWtgKqYvbEhDbI01ESExb3EajRW0pvl9IeFzYAanzOyAxvj1WEhaXExaXzWiL&#10;lfH6PK4DDe8++Hz7aFw4GYc715awXUzF6yc5+OZZAZ7cSMHemjCCoR1yFzmwzfJhn9YPtYUhKM2M&#10;QGSoD+ztdWBn3wGm7PN7e5n9FAyTe2O76jMHY1uWjLhFKTB0cdCDtaMZbF1tWf6dEBnyKTZmxaAh&#10;P5zsMQw1q9ifJbEvIyPUpI8kY4Siak0EVs4egE89OsBSpwVMW7WAQ6cWmB3hTRbgfxaNZh82lH3a&#10;QN63fuSVkbyfo1FREIMVC0PR2cea/bsB+zNbtHJzRduu3mhDyUIczQFe83o3yeSdJLbw3T5/NzGG&#10;el26KLBpZ++AlsadYEIwnDTRF6UFM1FRNJGFOhr1uQI24uXqgYYsQiHBUGb2NBASBQa13sIGJUKh&#10;wA5hq1YAS4k3ilBYl+HD/XxYcXz4GcGHwFlTOAZlhVFYsWg03D2N0Y43y9LNDubODuhkYQRbW31M&#10;Hd8PZbQWthXIzRuMCt7w8pSBBCdJUPk+GNYVR7FCTEXEGAHDDtCxMkEnF0c1vGbFh6k/wTB5YQgf&#10;hmhUZ/qywvLhkXPN1ng0NWBIAMomeOaPUmA4e8ZwWDtL4m595TE06d4VBixLfU9Ci4Chmzva2tmi&#10;nYUZegzojsULJ6GydCGtlCmoywvk+TV6UwlhDWwktikRCglfCqAVGPZT51LJBqSK0F3JCiENilif&#10;ApN1mXxYc4diKwGsrCASletmY84MP3Sy5nnZWKCjuwsbMy+CoZdqvKRBM/QgYNnboa2BIbx7dcfK&#10;pZNRsXomqgsmYHMiGw9CsXgKFRRS1QoMG8Hv7TA3wZRlXJtMYKQEauU7SQOgLCxCYX3mYOU53r0m&#10;Uk2wmR03Es5eFjQ02qOlnYVmMklXgiGBpa2746/yGBoRDI193GHajWDYU8DQg5DvCDM7Y/ToZY+s&#10;9Mm4d20zvntZycYyB3cvzMHR3WOxp84XB3YG4vRBduIXY1XSatF96undBfj6WQp++yYPf/m+BP/8&#10;w1r85YdS/Pm36/Dd6wI8fZCMO9eX48HtRLx4nIkvnmTSKhYgJPA9JPxRT++l8n1aE6UrPb+Xhue3&#10;ue+tVXh6cwUeq7jDhQTExcp7+PjGPMIhdW0uHlydhYc3eG7XpuLupUm4e3ESrp8Yh8MNIwiHAThS&#10;MxwVOZ7YmOaMiuwuKE/zQlmKF58NgnuBL2rXTURacjh6DnBEK6PWaha8BTstWy9XgnMn2Nq3x+Rx&#10;AoYyYzKcDTONvA/B0KQFbMxbw8mqHdztWmF8oBc25M1ENoHbt78VYfETzIn9FIc/X4GTR5fg2IHp&#10;uHw6HlfPxuPkwck4c3gyAXcunt1dquILxVv44q5c6zxqDp7elgX75yqvoaSr+TgYTtGA4eX/b8FQ&#10;o0i1jxYKZVUU7Xf/XcBQpAVCiS0UyconAoNNVz+RVDWaXIa+Kr5QvIX3zgfj8ZWxTcAwsHkwPBP+&#10;7wZDSUmjXfpOPOXaYWSReBAFFgUMJT3NrdMy0eUdGMqKK78eDEcSDGkcyhrKZ6NYv+dh3945mDKt&#10;DwytW8HAzhKmXTo3zkr+KRgaNobmaGMMDVzs1axkWR1o7lQBwyk03ALYfwxSRrMa/SEUChxKeFJl&#10;2iCkxDghwLsFwvq0xbqVfXGmYTIOVozAvvI+OL1ruMpMIF5DjbcwHHfOyHMt9WEqnl6bzroyg+2K&#10;rD8ezzo0n1AoMYNL8Yj15/rp8Ti2ZxR2lPdGxVpPbFntgE1FFijNNUZpjjHW55lS5kobC6yxld9X&#10;rHFRifqrqLr17qhf50F5or60M9UFdWvZ1hR5ELocULzKEnnLTJCz1Ihthz4S4vWwbFYHpC2zQNna&#10;Pjiwg/eCBuNLtoW/eVmIV/fScXTHBCTPsUL6HEusS+iMzUk0aHMDsDE7AjHje8HBti2sLdvBiH1+&#10;H4LhCoJhdXZ4EzBkH0m+qEsbivqsILZdUZg9oR9cnfRgaWcES7Weuz6mjBuIrXkE80yyCstZPIbS&#10;Z9XJZBKCYVVBKNbljUFMZBe2cW1gbdQONkbtYUJAjAnpgrIc/mdxqAqNkxHRimT+Z9Yo/l8IjzsR&#10;S+cFwbWLmZr/0NLBWqWKa0OgE7b6zwHD5gBQ1ATq/pqaG3YWD2PTfbRgKNOjP0xXo5IzS845iVMz&#10;N4SlvTGmTBzBzmEaO5DxqC3wR7XEBhBOJDZQVJslBUcgpMTTJR4tmQYuqskizGRphpDrMinlLdRI&#10;PIgCjOKZqiQwbubvKouDUV4yEctJ5Z4eptA1bAULd3uYuTnA2NYYbq4mmB09AJW0Fvavi8QOQqrG&#10;sybSDr3KUDKtsmx+VxyB9bTexozpA33TttC1MtIMsXnYw8rBAMMGylByIOp5bXXZI2hRiPeLVp1I&#10;4kJ4DZLvSFz+NXn+2EQwnDl9uMq7JKu5GHR2gYmKNekMfd4riZ0zZNm2s7eEiZMpwiOHYF3hTDSs&#10;nYravGA0ZA9X0Cd5lAS0GghU2/nQb2PjocQy3J5DaMzqpyBQxafwM1lfU5U5LU+ZkFKuknSyHHiN&#10;W9gAVRVPQlHyRAwd1h36tibQc7KHaXcftCekygQPWd5P0rzo2VtAn5aOf8AAFGXEooawX0M4qCZY&#10;SzzFNrl//J+K5G5UV9Sm9lDguj11ALaLpSZGAM9J1CBwyv1rJZWAytVFCdSKhcxzrMvxw/a1k7Am&#10;KxpDhrmhvRnB0NKE1rYmDlMmOQkYKhD8QAoeG1+Lp1ATX9gF5rwm855dqS6w7N4ZpgRKM2dLWNka&#10;YPAAFxRmTcXNi+vw5skW3L2SgEunZqnYt5sXF+DR7eV4dGc5QS4RXzxOwfOHq/D80Sp880WmWuf3&#10;n3/cjH/9k8xiLlXxMrcuL8WDm6v4OxkyTuXvMvDqSTZ/m4WXfP3ifoZK8PpcQJDfS8JXjbj/3WTN&#10;6ztJeEagfKs7CUqPbixrFBvyt68X4eFNAqIAq3gSr4lHMR5nDkXg2O5gHNrmjy2FXZHFxnd1ijO2&#10;Egol5lOeC5lNV10YhrU5EzA+sjdM7dqzvHVh4GgDC5aRqYMhHF10MG1iP2yhUVXNRq6CjWSFeMkJ&#10;hskL/NHLyxDmhi3haNkBLra6cLH6BBF+bihJj8bG/BjEhHZBV4eWmBTmiX27luDC2ZU4eXgGLhyN&#10;w6Xj3B6LxfWzhNvri1j+q/DqEcv6PqHwNsH35mw8piQm6sWdeBUTJUNe4vEQb4dsJVZKvn96cyae&#10;SlLxS5OpmMYtO0TqwUVCoqgRFH8OGD8GhlrA+1A/hcWP628Jhk31twHDn85SFiBSIvz9vCS+UHIZ&#10;vhtGvnsuiGVOCFSzkkWjlSRdjXZWspSDgK2kjbksMYHN5DBsqvfBUFY1kSXvJqj3sr+kutGujKJJ&#10;gC0TUUJwSSajHA0m/IXy/2RikNwHHud0uJJ89m4ySiiunmR5NEK3EsviknZJPILxeR7vyukJuHFp&#10;Pg7uW4zJU3qjk0VLGEjCf2nL2R9qZyRLDlXJiiBtvRENVTO2Q5Jg36QL95ElU0314OpshEXTCREF&#10;E9mf+CsorFhFIJT2Oqkb4aQ7tucNwvaiYMyPcEd3qxboZt0C00LtsbeShtWeiTix3Q83jozF1QP+&#10;VAAu7CXIH45gmUbipgyjy3N9MZoGVAzr0XTWnRmsN1PUtR7dPRiVpS4oX+OEshJHNGzpws8G4RIN&#10;gGsneX8ljvQUAflkIyiznK4cHY2z+/xweNtQ7Knog+2be6jttk083/VdsWNLT3xePQAHawdjX0V/&#10;7NncRyXh3rWxF3as746yfFesTjJHxoKOSKNyl5tjS743DtQE4Pz+iTQoaPjdSsSd03OxLr0L0uLN&#10;kLvQAZvFeyox9vmRWDJtEPp0NoEd++hOBLRe3mZInzcK9fnh7EdGaeBaHBKpZIyMEexLR2NrVgTm&#10;RPdFdze2bU5mMDDWQVdPC6yID0RlXjQa2N9Wq6F8cRjJSiYDIBk/anJCkbvSD76DLWFr0xq2DhJ/&#10;zb5ctwXCR7lhQ9pY7GBbui2L/8Pfb5U4w5wR/L8AlBVNwuL5/nDtaoaWpm3UCJha+rUbQa5b8ylo&#10;ZAnatzGETdUEAD+mvyswbNdFs0xaW0sDWDoYY+qkkQRDEnhRpAYMs8WDxcIWWMnsQzAkTFD1lHj+&#10;tGAoUFidLeqjVJPFG0sgVJ44BYriSZT4NIJhZnds4v4Vq4OxtWQSqXwM3N1N0V5WCHEj5BAMjWyM&#10;4OFmgvhJvMG547G/VAOGcuPfQaEGDGXotVq+K4nABgHDUAHDdtCzNoG5hxOs3O0IvfoEQydkLAnE&#10;ttWR2JY7AhILWZfBa+LvJTt6NQFNIE5N/mgEwxmxw2HpbNgEDCWNCgGMQK0nqXUkb6GVCRy7WGN6&#10;7CiUrY5FffE41GbK8QcTpnj+PKby/qX1I3gNJJANVB7EWpZddbrM9u3Bh1mGjbkvz0m8QgKrmgkp&#10;fC/L9wgYEtK38LjVRVHYIJNswgbDysUS7a3N2ah1RkdPiXukhct7bsAHWFL+2HpYYuKEEbQWp6F+&#10;taTJCeB9GKTAdActpLoMAl+2uM9pZfE/txECt/O/tosnUCb3iFeWlbqO51XP9+Ju18R4spx4TXJd&#10;Mpu5Pnskdq6dQJiRyT+9YUIQb2lujPaurmoVGImBbO/h8B4QavUxMDRj5TPt7q3gUMBQVvUwJxhK&#10;5R41xAMFGVNw+VQRXj8uw5unxQS6NDwmnAnMffUiT8W+vHmWw9e5Ksn1t6/z8YfflOJ//qkC//aX&#10;avzxNxsJhem4fyMBTwh2Iq038OWjzEYozFRQqAXDZ3ebgqEAoYBhoz4Ew0Y9vrHyp7pJcL1NOLy1&#10;UEleP7u7BA9vzMdNmTW5PxLla3shebEpEmbro2CBLTau7IytSWJY8flZHcaGayJiY/rDzkVf5drq&#10;yA7OxNUBpvYGcHLpgNiJfbGVRlV17mj+htazGBUEwyQ2dr26GMPSsDXsLTrA2VpPgWG4rwtKMsZj&#10;S0EMrfNu6OVGMBzrhs+2zVdgeProTHawsTh7aKoCw7uX5xEIExrBcBnLaBHLYS4e3YrH41uz1PCW&#10;gKFAYFMwFK+hwKIWDB8rMBQobKq/DRiKd/Cnah4AP6b//4KheA2bB0M5V/HWqbWLG1c/+bVgeIvg&#10;I9/LbyUXosCgQKHA4dkDQZphZRn+5X8I1Eh84Z1zPFazYEhQbQYMLx/1I3T6qtykF3j8K6cmKjA8&#10;fGA5pk3vx36mFYwcLWDKtseYAPgxMDTtLu89CYZuMHKxg56JLtxcCIZxI1GZP4FtqB+N5H6oVGDY&#10;E9VJPnxPMMxnW1s8BvPHdUVnkxZwowL6G2FLURhO7ZmKs5/xWo6xDAiG13ntl/cT4o4Slo+F4wrL&#10;9foZPmvnx+EGtxeO+KvlObdt7YLNRbYoyTTBulwLbCm2Q90mD+yr742zB0cSKMcQJKPw9EY069ck&#10;PLlOESyf3YjF8xtx3M7Ak6txrGPT+FzHsKxDcGJ3IA7UDSMksl/Y/Cn2VgzA/upBOFg9BEfqRuAQ&#10;t7J83+dlvbFzQ1dImp3SVBvlScxbZoaNme74rGw4n7tpeHV7BZ5fX0pYDMS61C4oXEYAS+yO8owh&#10;qM4bi6TZwzDYxxx2xq2h37YFenuba8CwYKwCQ8nMIbF+amKopJ/JH4MtBMPZUb3RzbUTnByNCYbt&#10;0K2LGRLnsk3Lj1IrplQR7KrS+0Gzmgn7qbSRqMkNI8COxIBexrCxbQc7NwuY23SCQUeCoa8HNqSG&#10;Y2dBOBrYr8qklzLhi+xh2Jzpy74sGkvmBxAMTQiG7RQYtuvsjvaEuPbdvH8ChYqx/h7A8Jfo58Cw&#10;vXwuy5e5OhIMTVReoCmTR2F9/jRUFsvsXT9CHoGEUKDAUGCP8FdH1RPsFBi+5y3UwqHmtcChJn5P&#10;A4YyyaMitRsqCIab+ZtyguFmdm4L5wTDxcUErTu1IhTK5BMHFe8oXsQ5kweiKo9g2Ogx/BgY1uSP&#10;QN3acQoMR4/uhU68kbIeo4ChhasNzK07KjDMXj4a20vG05IbqRkK53lJ/F+Vgl8BNTnm+2Bo4WyA&#10;VgTDjoRBEzYcRpJ1nUBtzIZC39kBbU07wKe3M1YsDUdNaSzPJRSVqYQuApTAlYCh8vQQBhv44Gq8&#10;hQPQkMsOPkczS7kyiefAh1kebLV/hkwAkcrB8mSDI7Oly3mem1m5qvggVxRNx8K54ejS0w2tTTui&#10;g7MjDDsTqjzdYULjoCPh2tDJAj37dabVE4Hy4umo4z2ty/VVYQDb+f/isZSJMDWZhFBRek9VJjuy&#10;h/DchmBb3lCVDLSOxkFDLhu47MEsL1n2SeBQ47kVQBQwrOZ5NawOR3VpHObGB6gEzC3NCYd2Nmjt&#10;4kj4k+FjJ8LfOwjU6mNgaCpgSOtMgWGPzmodYAuCoYOLGYJ9uyE3bRKOfZ6KLx5twY/fbMX3b9bi&#10;21fF+O51CbUaX78saEyvkK+WwfvtNzKxZBP+j3+qxp8IhQKB184vxL3rK996BxUMEgrFY6j0oNFT&#10;2AiFT+809Ra+D4bPqOeEww/15CbB80PdWq5mOIse3V7Cc1mGLx4mqGHuLx6uxJ2Ls3FwRwiKM9yx&#10;NK4DUmYaoGSpMxsuqT8DUFcSyrKeikVsUL27W0DfsgM62Zuy7tgpMHR11ccMGlVbcsbzWQ7h/WWD&#10;K6mlxGM430+BoRUbZltTHThZ6cLF8hOMHemEkvTxrJfTMD+mFz71aInIQBvUV8QSDJfj3PF4AmsM&#10;Tnw+EZdPzoDMwv7+iwwFh1/I6jEPFrIc5uLx7Xdg2HQmpcChFgzltUDjE3ZSj67GfgCFfzsw1ELd&#10;+/p1cKj9XVMw/JiaA8CP6UMoFP09g6E2wbWUg5y/eOnEm/frwFCGkTVgqPUaNoVDmTl7Zn+gmjl7&#10;dr8fLsqEEeU1lKF3KWPNzORfCoZXeZ2XqYtHgwhWoQoMr1+ch+NHEjBz9hCYObQjGFrCvKsHTAQI&#10;mwFDQ2+NJ1E8iiZsgwydbdGBYOju+g4Ma7N8IatsVMjkh6SeNPYlbKoH29Ah7G/CsGRyb7gZt4CD&#10;QQt0dfwEyYsG4ND2Kbh4cBJuHh2HK7zWK/v9NZNQjmgShsv5ntjri/0Ng1C/yZt9pR3WZlnQeDPD&#10;hnwbVKxxxs7ybjzOAAKhL6+TAM3yuCU5Ny/wmb3E5/fSeLYl4nkcr0I2ntAIe8l690bWMn+4mFqC&#10;V7JSyt2FeHx1Fm6cnIiz+8biSIMvDgoQ1o/E0W0BOL7NXwHi4dqB3A7EwZqB2LGxB9sXVxQn26I4&#10;yR4VxT1wdLuEHNAQvJ2Ap1cXYn9FADam+mCT5DMkcDWwD8pZEgD/vg6wM2wFvVYt8GlXM2TMZ3+c&#10;/w4Mq5Kl7xMwHKaAcXNmOGZE9oAPjWAHOwMYGLVFz67mSF04mv0tjV/J/ZtKVmF/KWFmlSlDyBx+&#10;/G4cVsQPI0R2gp2jPly9nWFua6IBQ39PrE8Lx/bCMPZrEjIn4Vzs0wQM00ep0ZalBEM3L4KhSXu0&#10;dbSGjmcXwp+PWpL2QyhUjPW/Axjq8LN2/F7HzQVtrM1g7myOKVP8UFoQ+x4YCqjIMLKAYU2OqI8C&#10;RAG9usw+GuijFBgqEawULL6bmaxAMVPy4Hkrj+EWQkllcQi2FEzGwvhQOLmYEgxbK2+hmZsjTOxM&#10;4NXZDPNiJDnmu6Hk6o+AYS3BsL50PNblxyAgsBv0jNuik525AkMzZyuYWOpi+CAn5CWEsqKOawTD&#10;fo1gKOAl8KsBw6Yew7hpQ9+BIY9lJDmtCIZm3TSzZPUdrNCeD82QYV1QkD4Z29ZNYzn5oipFZlYR&#10;BAlaTcFQPKwSVygzqqsk9jB7OM9hJOGqUbIQe84Allc/linLmfvW8HdyfuU8xuY0AmIuKwM779z0&#10;6Rjm1xttTXTQxspUMznG001Zv7p2ZmrpoMDAvshJnsKypiTJscQGEj4lJlTFEMp1Z/TkOfdCfd4g&#10;7FkdhL2lY7CnNAQ7SwJZWaXCjsDOYj/s5PMga1dKbKEGDjXDyhLrWSZ5GPMCUL12KhKWh6P7AA+0&#10;Me+IFnyuJIF6e4K0TpdfB4YmPpQMKRMMrSTBtZcbLF2s4EyrLyKkLzITCfhVCwhtG/HPP9YT9srx&#10;26824PvX6wiCsiZysZKA4u++Wac8hH/4fiN++LKEQJaICyfjcfPSEgWAb57lKmkBUT4Tb+JPoPBO&#10;Cp7caRw6/oVg2JwXUYaYH9xcovTw1hI8viNLV63Ey/ur8OrBKoJUAh5eXYSju8OxKb8bEuL0kDnX&#10;DOsSPdnQ9kR5gR+qSidjFQ2dfgMdYWyjB2NHc1i529Mi1oenmwHiJw/C1uwoNZxSSygUQNR4DH3R&#10;u4shobAVbPjsChg6W3yCkKH2KEmLVPm7lkzrjT7uLTF6qCHKaHBdPLMcZ47OwpHdUTj22QTcujAP&#10;Xz5JwfevxJu6nGW0mGUwj2UzB49uyVDyLOUNbOo1FDgUMNTCoXz+6Np0PLg89R9g2Ki/dzC8r5J9&#10;a8BQ4EugTKDu14GhrIUc/dZrePOMZlUULRzKkPLpfQE4s88P5yWVE+FQhq0FArVQ+EvB8MpxzZJ4&#10;F44E4jyh89KJCbh6fg5OHkvCnHkj2LbrwogGtCXbHBkqbtZjKDGGEvfM9snM2w1GNL50jNvDw80U&#10;i2eMQlV+NNtrXzX8WU4wrEjqQTDsxr6kB9vOodhWEo4VsQPgYdEC9gRDB9MWmBrphl0Vk3iOs3H3&#10;ZAxu8Nwu7/fFhc9l6cKROLxjCD6v74fPavpjf91gapBan13WaRd4lgTgT29Mw4vbcYS7Ofj2yXwC&#10;3mz12eMbU9gWxeH5XRpv3D6+NR2PbsTi3uUY3L86vTHMg4bZXdbBu4vw6uEyfPl4Fb56ksBjLcer&#10;u0t5f2Nxbn84ju0MxpHtwTi+czRO7grGiR0jlI40DMXnVQOxcwv79bXdsTHHA+uzPVG7rh9OfhZB&#10;yKTxd3slzn0WzfLph3WrvLElrT9qC8dg9arRiBjuASeTNuhEMBxAwMtUYBiq0stIfydlWSNp3dKH&#10;oqEoDJuywjEt3AddnPRgZ9MRBoTKvt2tCJlhqC2IJtCNQHmKxHMKE/Rj/8pyZ5tXy/Zu0Ywh6OzZ&#10;EY68Xx493GHpYAoD3oewAAHDsdjGc6rJlGTX/B3/u5Z9slrxi8C/ND4Arp4maGWkg/aO9uyrfKDj&#10;3R1tvAiHXl3eg8K/HzBs7veiJvv8NTDU8daAYWsBQ9d3YFixujkwJOgRCmtyCDkKDBtjCQl8AocK&#10;Bhul8SQKML4DQ5XHMLMn6vJ54/NpCayNROXqWCyYMxYO7OxbGbSFmQeJnjJzMIN3FwvMn0KrgTdo&#10;/zrCXO4IVH3MY5hHwCIYrsmdhFGjukDXqPVbMDRxtICxeXuCoTMKk8KU1SJDyWpihwTzy3HkGpsZ&#10;Sp4+lValUye0NO/UCIbuMPJyJRR6woxA08nOFCa2eogY21ctP7ZjDSsCrRyZoKHyAjYBQ5XDUVs+&#10;ObRoZBJBLmEqI5DnMQbbsyOwozAY24pGKkiry9EM14vnUK6xPL0PtqT3p/XEcuADv2n1XERGDYMe&#10;r62VoS6MeT4mni6wENCyMoCdmxkmTxyB9blxqCmORnn2SGxRw9IySUg7oYiVKaMH78kA7Fzrj+2r&#10;Q1DGCrUmaRituJ5IjfdBaeIQ7C6NwO61Y7CrOFAzDJ8pa1ESflMJ1azEW5MIh9mjULl2EtKSxmHA&#10;CG+1xmQrGzPoiLfQSzyGEmP4y8FQNdB8rcCwpxesWPbiMXRxt8KEsIFIWR6GzWumsOErxf/6H/vw&#10;P/+4jQBYRhhch69frsW3rzX67Tcb8OffluGPP2zGN6+LcevyMpw9NhPnT8Sr4eevXxbi9VOBwhxC&#10;YTZePsoiFGZoJpXwezV83AiGT26n4LHEIX4EDF/wsw/1ISiKnt1JVEvLPRLPoQwryyxmNqSPbwog&#10;SlLZVHzzNJMNeAI7tSnYkt8T2UtskLnQBtkLnVG0qg/W54Vh1bIgDBpMQ8q6PeuMMezd7WBl1QHe&#10;7p2UUVWWNZ71NYTPUzCNp1ANGM71RR+Cob1Za1iznjhZEg7NPkHQYBusSY3AtvXTkTZ/EAZ7tUJA&#10;fz2s5fNw/vhiHD8Qy85qLI5/Hq3iJL95no43T2SRfYktnM9y0UDhgxsz+f1M5Q0UOGwaa6gFQ0mr&#10;IZ89vMoO6+KHUPi3A8P7F2UiyftqDv5+Ts2BobxuTh/C38/pvx8Yhr4FQy0EC6Bd+xVgqIVDAcO7&#10;Fya+hUPtvvJ7gcNzB4Nxdr8/zh3wV2Aow8niNWwKh78IDAmFMpR87jBB82AQzh8bh0tnZuHU8WTM&#10;X+gLS+cOMKRBZcF252NgKMapgKF4DGU/Yxq6ujTGZURryQxfDRhmEhBlAYCk7qhIFmnAsK5gKOoJ&#10;hkun94enVUvYGraAtXEL+A4ywaYCnvORObhxYjKuEIBP7RyEw4TB3eU9sKOsO/bU9MHJzwNx52wM&#10;nqmk1vGsOwvUpJMfvliO371eid9/mYg/fZNCJeHH1wn4zcvl+P7lMnz7xVJ883Ipvny6GC8fzGP7&#10;FE+jLZ4G3Hx88XAJXj9eRq3Aq0dsd+4sYdsjKaaWc/8kHjsT3zxLwQsarHfOzWQZTuE9mIjzB8bh&#10;/P5QlXz7xC5/AqMvDtb7Yl/NSNSu74vNBT4oK+6JnRWjcOnYVDyiYXvzxCzs3uSH4uXuKF7Whf3X&#10;cKxNGo2YYG+CcjsYtW2BId1MCIYEwAK2UzniuWNfqQVDAt724nBsJBhOHtMVno66arlPAcOBvW1Q&#10;sDICdYVRqEgdxrInC6TKWsj9UJMxDDvY5tUVRWNe7GB4uneEk7s5XH3YP9obw4hgGEEwlBjDBoJh&#10;VeYQ/pYcIIs85PJeZgejPH8iFs30g6uHsQJDHScn6BEIdbx7oC0B8X8LMGwnJ029D4aEQi836Li7&#10;KI+TmbPZO49hyQTUFIcQDIcQmvoRXqhsEn/uQNTmEAi0HsO3cKgZVq7VQiHhQ6BLoLE2W0BooLKe&#10;GvKHYMdqWgdrgrFzwxRUrZmN+fPGs0OzJtzowKwRbCwIc129LLBgyiAFhvtKx9ECGK6grTkwrCYY&#10;1hEMV2dNwLBh7moii4GDBSw8nWHErRHhacQQVxSnRKC+iMrmA8jfyuQTLRhWZfIa+ZlYDjX5ARow&#10;nDIE5o6d0NrSAPpNwNCclqOpuz0MbAzg5GaM2VNGorp4KnYURxDkJIawH+rFIyfny9cKPAXyJJ4v&#10;bzC2FQeolWPyFg/CqpgeSJzcC0VzCbdsLHavDSIcEi5zJPiWv+Nv1XUS5rbyPmyUxNL5Y1BeOhvT&#10;pvnC0EoHrTq1RScnW5i4O8OS12xgawwPLyssmBWMisIZtNQI4VlDUCZ5FHlM8ZSqHIXpPflZd9QU&#10;DEbD2mAUJw1HXKQrhvfWQy+3Fujn0RKTA2yxNtEXu3gPdqwmuIp3VoYzWXHl+qT8xH1fQfCsJhhn&#10;JkdimB8rkJUuWtuaoAPLS9fL+VeDoZG3NNACht4Ewy6wZJmb0bp3drNEdMQgJC4JxfrCiQTDdfi/&#10;/uUgwXAnfviqnJC3Fm+ercHXX5Tim1el+N23miWcvn29BvduJuLY/qk4eWg67lxdgS+fyzBzkQJD&#10;AULRi4cEsg/AUAuF/x4w/JgkUexjwqAGEFeycZYh5pV4yc9f3U9hJ5DBTiCbHUISO9fZqC0djLzl&#10;zlg1ywpJs12RtXwwFscPwsD+ljCzaAkLNph2ziawtmiL7u56WBAjq6ZEsL6OVmCoPIZsRJPmjcKn&#10;XgZwtGgFG6NPuG2nwDB4kK0Cw52b4mgY+COknw78P22PotThOHt4AY7snoRdVUE4tX8ynt9dpcBQ&#10;vIWPJUbypmbSycObMgNcwHDGT8BQvIZNwVDei8fwZ8GwyVJ5PweG9y9+LMawedhrLvZQPInNqSn4&#10;/X8HhrIs3k/1nwOGEk/4cTAUSG4Khr/GY/gODCe89RqKmu4jx5DJKOdkybz94jUUOJRh4RAFgVog&#10;1EDhXwNDiTH0w7lDBMMDQTh3NFKB4ekTKViwyBdWAob2pjDvSkO/W+NayU3AUBY0MOvhzfeeakjZ&#10;qpsnTFztoWvcHp09zLCU4CBDyRKqUZnUC2WJhCOqPMmHbX5PgiH7mZIwLJzaB65WLWBl1BKWRi3Q&#10;w0sHyYsG4uSeGTj7+XgcrhuEXZu9UL/OFbUbOmN/wwBcPDoG9y9Pw8tbCwhphDvWLW1oxqv7kth6&#10;gdJXj2V1k2X47RcJ+OPXqfjT9+n48dtU/PhNOn7zZTK+er5chXk8u7cAz++z3ikwXIE3TxMIgsl8&#10;nUQoTCBAJrBOp+H3X+XhT98W4ccvc/Htk1S8ursCDy/P5/2Ow6VD43Hx4Dic2x+Bs/vCqUic2cfz&#10;3xGKXeW+qN3IfmvTcBzeGYF7lxfg8ZWlOLkjCutTuiJ/kRs2pg3CupRAzAjrDm/rdjBr1wIjuhsj&#10;Z76ELgURDIewT2YfnNwTNZI7OX0o+5xwrM8Mx8QQL7g76MDGUpdg9wkG97JB0cpwAiXBMGUwKpII&#10;hQoMZeSPQCm5JQsnYM7UgfBw04WjmwlcvBxgatMRJiafYPxoLwJnpMo1XJk1HBVpA1FONeQFsj+U&#10;cK2pmBc3ir8zQluzjtBxdkKHLl3JTN0Ihl3IVCIZdX2n/3ZgqE5OTroxVY0SrSBddtQd3JzwiZkB&#10;TJ3MMXlKINYWzULNxjjs2KhJWSPj97XZvthREoDda4Kwo2ikghYFg1o4JLQIEMpsZTVjObWXgq56&#10;QuSOwhH4bF0I9m2MwJ51Ydi1IRx7tkzBjs2zUbZmAWbOHgdrN2u0NtVXa+HKzEpLFwt062rBCjVI&#10;TT7ZQ6urIXc4oUbj8WoqiYEUj2HDugnIT4vE4CEu6GjcBqbOtrDi9QkYmlp1gP+IzihJG4cGwpuA&#10;YQ0fIjlHiTEU8FWxlPxMXtcXBREMI5TH0MrFCO1sjNXkE2MfSXLqDksfd5h7OsLQuiN69XLAqgWj&#10;VQNRn+2vjid5CiUPYFUypcCJFlAWrRGC8a51wdw3CEnxfRA2xAQD3VtjkEtbTBnhgOIlg/HZ+jBs&#10;LxqhAUMBOIHDxhjIMm63ZA7GlpwAlK+JxZz4AJjb69GiaYvW5gYwJ+S79fKBCy2jfv3dkL5sPC3a&#10;Kby2AFSqVDia8pPM/HL9VdxWpvdGRS6PWRCAGdHu6NlFFzYmLWDRqQVsaFl1tmyFOVHerGTjUJcf&#10;yPMaohkK57VpZirzmBkya1rAMAq5LGPfoO7QsyYYWhvS8HCCDsvq1w4lG/JZlmEcCfzWzko2tjeB&#10;g7MposIGImExQWfTTDZsFfi3P+/HP/1uB37zpoKwtx5fvViP77/chN9/X44//1iJb9+sxa0rK1XK&#10;lUOf0UI/u0B5ByUmUaBQYFCrt1BIPX07hNxEhEIZTn5yJ4lKfKunlNYjKOD38l4KvrifqrbN6Tnh&#10;T3IiPrpFIJTf31qlhpnlu9cP0ghPGWz0M/H1kyy84vsHl5fgUH04730/5C/vgZQFvREf0w2jhlih&#10;s7surCxbw9CwJYz1WsDboQ3mT+yBLWmj+dwFsv76ozyTyh+HZILhgK6GcLFsA1uT1rCnnExbIGSI&#10;A0pZfz7bMoPPZzhmhFphRLcWyFn+KTvnedjXEInaTZIoeKryar55zGu8T6iVlV4kV+OteOUxVFKT&#10;SuLegqGmM5unhpAFCmUrn8k+9z8ylKzVh0DYFBI//O5Dab19v0TNgZ5IC4O/RB/C38+pOTC82QiE&#10;H0oLix+qOTB8q8achVo1D4aNOuGrwFCzVrImj+FDbrVgeO8c4fDc+2CoOeePg2HT9wJ+WvgTMPyp&#10;NMPLIlkdRQ0pH5Th5FGUr3ots5TFa6gBwZ/q2qlQbt9Jcjle43VfORGghpLPHdIMJV+7MBdnT6Vh&#10;4WI/tu3vwNCc7Yw2VY0R+0oDdvSdvGRCSmeYSJvU1YP7ucPA0RrtDNqii6cFls8OQEXeeLbPI1GR&#10;2BNbEryxeWUXbr0IGhowrCkei/kxPeFq0wLONu1hQWPM3rIFYse74sTuWThGiKoocqccULvODUd3&#10;DcG102F4KOuIX4nDk6tz8ejKLMgayR/q5tlJSrJc3sOrcTTA5uLVo0V4Qxj87nUSfvg6Dd+9Seb7&#10;BDwnED66Q8C7MoNlMB23r87GA0Lng5uLcf+GeP2XQ5bAe/2IMEkg/OZputJvX2Qr/YaG4Kvby/Dk&#10;ykI+pzNw6XAMgX0Ky3YqNQ1nD07F53Xsu8oDsKdmDM4dlhVTFuDG0VnYUToUq5d7oCJnGLZmhWB+&#10;VE90s24La50WCOhtivyFQ8gK7DvZR8nCCpWruqr+RYZ4txMM12WEYXywJ9wc2M6ZtYOJ/icY2tMa&#10;RcvHEOQiCYTskySsSfW1osH8rS8q88Zh7rQB8HBpDydXE7h5O8DArD3MCIaTwmWxgCnYXjqJIBiC&#10;2oJgVBNO6yTmcM0UlK+eiRlTR8He1QidHC3QgX2rTmdxsHn/hwDwY/qbgeGvmZWsTvoDMNRVnbA7&#10;9Dyc0cbaFJbu9hg3ORC5ufHYXDob1eun8WGNQmVOJIFgHLYTzmSocXuhP+pzJb8Q4VCAkGBRz63M&#10;8m1ohENNPsN+hMJRaCgKJpyE8iaxU8segw3UupzxKMqKQXpyLEb49VfxUTq25jBnZTTl+Vg6m6N7&#10;V0ssiR2KagLX7tW8WXyofikY6hlpwNCSMGfkYA4TK134D/dASeq4tx5DAaMaSepMuGk6+aRWcjQW&#10;j8ZmXvOsuJGw5gPV1soI+p7OtB47w7InQYVlZ+ZmDysnE/gN90b+qnF8sKLQkMXrTZPULjw2JcOs&#10;mhm8fVCTTWgmVNeWjEby/E8ROMgYnmwsHAwp/Rbobd8SyXG91Cy2HcV+LGMJvuW1KQuo31sw3MrK&#10;UyYrvaydguWEI2dPA7Q1aQ99B0t4Dx6A4GiWge9ABPj2QO7KKNTkRvP6RlH9NfDLY4pnVJbiExCW&#10;JQvL80Ygc8UgDOnXERbmLWBo0BpmhE0Lw9awYiUMHWLD/6R1VRSi7qmkLFJgrY4jxxzA4xBmSyag&#10;IH08AoN7QZ+WWWsbI+gR6HS6aIaTmwKhVh8FQz67RnymBQwtuhMQJSzAwZQV3Bzjxw5A8rIw7Klb&#10;it+8bsC//vkA/vjDDnz9qgyvn2/EN2+24HffleMvv6/FV6/X4uql5Tjw+RTs+2wizp+Yw8aQjd+L&#10;Inz9shivnuQRBsVTmK0kr5/dz1R6epdw+B8Aw4/pxT3xNspKKolK4jl8eF2Tzka8ca/uJytP4Ys7&#10;spJKIr59kYffvub5PszA00srcP3oAhzbPhv1G6eiMD0S82YMQ+AoN3T10IWDWUv4OH6C2eGu2Jji&#10;SzD0Q0U6G+S0kdiaG4akOSPQv4shHE1bwdqwFWyNW8PRqAVGi8cwJQy7N01Dfck4LBjvAN/uLZC+&#10;wAendsfhs+owGowjcP5ILIEwSQOGD7RgyM7rH2DYLAB+TD+BQhFh75eDoXjF/vcAQ/lcYg+13kM1&#10;+eJQkBpKFmnAUDyAGq/hTzXmI2AYwGMRDI9KjGHI2xjD0yeSsWhJANv2jmooWa2q1F2b4FrCWLxg&#10;yL5U8hg2B4btjdrBx9saK+dK3xatJp/IULKkqSlL8MHWVT4oT+2FahrcFQWBmDvJB+72LeBm1x6W&#10;pp/Agob3JNbP/Q2x2F8XgvKizmjY6I1ju4ayPMYR8qZQ03D3wlTcOz+Dz3Ic7hAEP9SNc5Nx9XQ0&#10;Lp+MUrp2ZiKu87ObF6bh9iVC5e35+Pr5Kvzh22z88IbG5pMVuHF+Gg7uCsRn9SNwYGcQdtcH4PMd&#10;wTi2LwLnj07ChWMxuHoqFtfP8D8vxuP5zSX4hnX9x1fZ+N3LHHz/NAtfsE16cHkxgXQh7l5chPtX&#10;luP2hSU4c3A62+RwbKsMxuE9UbyXc/nMLMDR2jFqEkp5zmCUZQdhyaSe6GXfDvYEw5C+Jli9mACY&#10;54+G7IHsO7WzuqUvHqbAsJRgGBnkAVf79rA2awszgxYY0dsKq1eOxTb201UEQ8ngIWAoHsMqiU3M&#10;CeK9GY85U/rB0609nN01YGhk0QEmbPMig3tiXfY0bNswm5qO7RtlYYrJqF83nYA+F2vzZmFi9EjY&#10;ulvAwNUWeuyndPgcvIW5D6FQ1AT0fq3+fsCQD31HPuwdO7NzdmGBudqj19CehENfzJzlh/mzh2Pe&#10;1P5YEDMAK2MHI3l6D+TN74PNSZrVLjRL4n3aCIaid2C4PWcgdhQMxw5CUO7i/pgW6oTIUfYIHWGH&#10;4JE2GDXcFgMHO6JPfw9YEAJ1zDuhk5MsTdTlLRj2IBiumDlCBZfukpVPCHOSCPqXgqEJwVC8j0Yy&#10;W9NShwDngdUpAjfhBBtaGJKANLWnGgoVMJQcgiq3YSMYbikYj/iZo2DjYYq21low7AKrnl1hRojp&#10;SJC1dbHAuLH9adHwgcrnsTOHo57Hq5PVQ3hMGUJWxxcPYs4gbCsJxJb8IMRGdYa3G6HL+BM4WLVm&#10;Z94KXWxbYV5kF1RnhxCmA1CnZixrwVC8mv1RzmOWEQzLc0eiet0UpK6KRJfuFtAx04Gxsx36B/ph&#10;9IRIDBz+KUb79UJh4gRaVBN4Ltyfv1eTbKTcCHMCdJUCrtmDUEnYXzSzB5wcWkDfkEBoZwZnlp+z&#10;oyWsjFpjeG8LrEsPR0NJGHat9iVYD+R19oUsPF6dwuuUFWkIxfUl0ShKj0IwwbCTjT7a2JqqCtXB&#10;240PvyaR9Yf6aIyhTD6hZCjHXIZwCIamDmYqxjAqbACykifg5MFM/Om7z/BPv9+LH76pw5sXm/Hl&#10;y834/uty/PibSm634Oa1ROzfOxl7do7HiaNsZG8mKRj85ovV+PJ5wVsg/I+C4ZMmk0u0cPhzEiB8&#10;8UCOk4B715awoV+g4PDFXVrtstQeoVASZT+7nYBvXubixy+L8YfXBfjTqyL8/hkh8V4hnl8volVe&#10;iLOHcmipL8bqzCg2hL0QE2KPBdGuWLu8PyrSBmNLcn9sSh6qDLOk+OHo59GRBsknsBavMKFQjJOg&#10;ATZYkxSK3RunYNf6KCTGuiG4Twskz/bAwepobNsUgMp1Q9nJTldg+Oohr/PeMpViRy3A3ziULJIY&#10;w3+A4c/rJ1AoIvA1B4Yf0/9OYKhNZSOTUeR4l46MJhwGvlXTGcrNSYaStUmvRVIGMvlEwPDisWDI&#10;LN9LJwhQZ2erGMOlywJh52EAQ7YpAoaWbNdVrkJ20sY+3pqhZAWKPwVDXRNd9Oxuj1XzQ1DF/knS&#10;1aj2NLE7KhK6oTyhuxrWrMsbiuqi0Vg4tTs82bbaW7WCOeubjWULTAh3xu7aGBzdHYVDDSN5jaPx&#10;9No0PLsxHU9uxOHBlVgFhvd/BgzvXZmutrcuTGmiqbh6JgZnj4zDuaPjCYJTFSD+8DpVAeI3BMVL&#10;p6Kxt2EEtlcSXDcQpDb2R93WwdhRSRCrGIZtW4dgR/lQfFbji6M7QnHl6GQ8lPRUd2kQPkhTIxpf&#10;0MB9dT8Drx5ksD2QCXqphNFlOHFgGnbWjMV+treXT9BIvLQY5z+bgI1pXliXyLLJ8UfyjP4Y7KYL&#10;Z70WCB9gjnXLh2Nnvr9aUa0hXVba8lGOJQHDhpJwrM0Yg/BADzjZtoeVWRtYGHwC3742KE0Mw47C&#10;cezHCYbJfbiVvMb92NfxOiR0Jj8K8TF91YiKs5uAoRPMbExgwv5y2MDOmDc9EEkLQ5G4MBCJi/yR&#10;MJ/ntpht5JIIzJ01BsN9P4W5qw06ujpCV9b9J1+1Ize19fb4KRSKPoC9X6O/GzDU4QVKjKEkRe4o&#10;+zjZw8DJigVhAidPY7h76MPJvi1cbNqhm1Nb+HVrg5lBpPTFkmolANt40yQHoAYMe70Hhtvyh6qZ&#10;rfWrIxA71gVOJp/AlA+BKTsiQ+MWaE/ib9XpE7QyaAMdUz20NTMkmDrDyofQpSafmKCHjxUS5/gS&#10;kiapRbAFRpVnSsCmiT4Khk42MCcYGtiZwshcB74EQ4kxFFexzKxVw7yyBrACN+qjHkPj9z2GPWhN&#10;ujujlbEewdASsRNHYXPOVNTnhqEhYwjqVGwhzylzAMFQAmg1s3/raD3uKA1FaWYQgkbZwMKshQqi&#10;tbfTh611O7gSDKeHeKIsYzSvOUit2SxxlJI7UOUPpGRpobJMAmLOCFSUTEDyijB4dDNDS5alrpUp&#10;fAYPRuc+veDo5oARg7sgb3kErzWc1pck224C1QKcBDpJhVMjntjiUEyf5A1Tc56TlS4bTAd4+HjA&#10;jTBmZtga/XyMUZQ8BtvWhGNHsT9kmT/Jx1gnk1mSBQx5frSaG0omoTh9AkYH94ahTSe0tbEkGLoR&#10;DFmp/j1gyK1MPjHv5qGCvsVj6OZpjejwwSimtXf9/Fr8+fu9+N232/DVF+V49Wwjvnldhh++FSjc&#10;jHu30nFw31Ts2h6J40ficPvmSnzxJFd5C0UvH+UoEPzisQwn/8fBUIaDtUPCWjjUehE/lNZb+ODG&#10;Mty5sghPbq3A18+y8Ns3Bfjtq/y3cPjmURp+9zVB8Bkb3+uL8PTyAjw5Px/3zyxmR70Kjy7zvG+u&#10;ZYeynh1ICY7tTkDF6vEoXjkYm5MHoZzQvnFVb2xMHoytjWDY30NPzZC0Yn205VbAcHR/20YwjMGe&#10;9eOQPa8rxg1qgVVxzti1cSyPORRbSwbi/NFYNZQss6if3F6MB9fnUXN4HZr4QtHDGzP+AYZ/RT+B&#10;QtFHwPBdrOH7+t8FDGUfjddQA4byuyvHQhUIiqdQC4byWmYoN6crTVZBabryiYDhJZaNxOwJGGpj&#10;DFcmhMKxs5HqH8zZ0Vv0kLypXoRDtoM+PjAiHMrkk+bAsIOpLvr0dELiAg0Y1qo8hn3VAgGa1aIk&#10;xKofthWMQHVhIOLGucDFqgWM2AcaUp5ubbAovh9O7J+PG2dpWF2ZpZa++/bJEjy9PoPvY3Hv0hQ+&#10;27EEK0LiJQ0ANqe7l7kvAVEk67I/uD4Tdy7PwKWTE3HyQBiOfR6qttfPTVX5Rn//TRYNzQTc535X&#10;z07iOYTh4K5gfL7NH5/VjsTOSsLs+j6oKmX/WNob1Wt7YceWgTjYIGU/E7fOzSe0LlVt3FdPcvDV&#10;s1x88SgTb57m4PWTbJX+69RhCdmZiAvHeD4XFuLivonYmNIZ+YtdUZ45CnkLh8G/mz482f6MG2iO&#10;jSuGYVehv5oMWZ/WDTXJPiqdWk02+/XV4ViTPgZjAtxhb90GliatYWX0CQL72WJ9cgR2F48nlIuj&#10;R0bnBAzfeQwr88cjfmo/eBAM7ZyM4NzVDVaSYk6vLaysO6GLpzl8Opugi3sHpc7uHeHtYaTmN3h4&#10;WsHM3gz69jbo4OqKdp5kKS9ZotidbOXyPhBq1Qzw/VL93cQY6vJh1+XD3t7LAx27ekPH1Q3tWQg6&#10;1sasLJ1gaNkeOh1booNuS5jrf4Je9p9gmr81Oxk/fL42Ettl9RBaSeIda3jPYyixdMOxZ2MkatZE&#10;I8LPCSYdCRydWsPAtD0MLHWha9kB7awM0cHBRuVeM3KzhwUL3bp7V5i4ORJO9NGrmyVS5gViW/Fk&#10;WgVjG8Hwr3kMIwiGzu/AkGBjYGuiZiX7DpOcS+GoKyAYSj5ABYY91VCvmsgiQa+08sSzVl8oMYaa&#10;ySeaGEM2IJ1d2EBIjKEnDN1c0EJfBw6uFoiPDcTWXAHDMSwDWW6OjQLPq5pgKBNaZO1hsX7qaT3u&#10;3BCBwtRgjBxiC3Pz1jA01YGVvREtmDawtmiBqaM7Yyuto/qCYP52oHrI67JkqSUBwwEKDMsbwbC6&#10;dCJSE8PRpYcFWhm1QhtTAzj16gEbWjbWjpYIHNkda1Im8vdhhNNhPA9t2XErXshUNmQyO5plV1EU&#10;igkRBDNas8Z2HWHv5QQ3gpwT742BDHN7GaAgMYRgGIH6/FEq6XZD+iDUEQgrk/qiImWQAsNtayaj&#10;OGMiggmGsmRfW2tz6HkS/rq4Q5dw2BQItXoPDFm2CgwJhaasLJo8huIxJBi6EwztBQytMHHcYKwr&#10;nKWWxPv9t7vx9ReVePlkI754ugHffVlBMKzAm5elOHVsLuqqx2DPzihcY2P25GE6Xj3Nw5fPC5XX&#10;8Ok9SUuThTfP3nkO//1guIpwl6AmkTzjaxkCfguBP5EMH6/Aw1tLcffaQjy+sxy//7oA//aHDfg/&#10;/rgJf/qmiL9bjodXF/JYEjyegIfXFuDuuTg8uzQXr64txusbCfjqdgbe3M7DV/dK8Pp2CR5fysfN&#10;k9k499lyHKqcgn0Eurq8IVif0AMbkgdga85YJM8Zif6endR6oTaUnVFLOAoYDrDB2uRQ1tvJ2FUa&#10;hqIlPTB5ZCskxjmiYS3rQ25/bCrqq4aSn94mFN4Sb+GCZsFQJp/8UjD8WLqaf4Dh3zsY8hpOEQj/&#10;BmAo+70DQ837q8fHUmMUHF5s4jVsDgqv8to/BoaSruYKy+rSsbEaMDw9E+dOpyORUOHsZYJOtsYw&#10;YRtk0d2bhr8WDLsSCL0Ih2KgasDQmO2XOWXAtlWP7XafXo5InDcalXnj2TeNUn2hLHVak9QTZSu6&#10;YjO1MbEnSlb1w6TRFujduQ36dDNAoK8bVi0fg131C/DsbiFe3kvFV48T8ObBIry4PRePrs6AxA/e&#10;vTgV97l9cEFm7hMCWU8+1O2LMWp79wr3b5QGEGfj3uWZuHFuGi4ej1LLgx7c6Y9zRyL43Sy8frSU&#10;huZKpS8esA3ivpdOROPsoXE4I2lqdgfj6M4g7K+jsb+xL2rW9cb2rYNwaPsYHNoVjiN7InHqwCRc&#10;PRXP/1+Mu1eX4hHbvDfP2YY+Slf5YY98PhlnDsXyWZmLKwdjUJbVFQVLXNm/DUfJcl+E9TWGF/ub&#10;cQPMsYFguLPAj/1nX+UtrEnuSkjUgGG9Fgz93WBv1QZWpi1hTTAMGmiLTSmR2EMjWMBQyl/68rcx&#10;hhl+KM+NZP88AK6uOrBw6ARHQp1dZ0+YO9jD0t4KlraGsLTShZlFO5hYtIV+p1boQHDXN2gNfZMO&#10;arlEAxcXdPTsjA5e3uQlL7TzEaec+0+hUNQE9H6tNGDYBN7eU3Og9zE18/vWhMC2nT0IgyIN4X5M&#10;7cQdKp4c7quWUuPv9D342tUJ+i72MHC2hTGto05WxjAybg8ft46YHuaDzemh2EmQ2E6oUOsA82aq&#10;FTQIVGpLONxWMIwdzARsyZ8I/+Gu0Ce46Fp0VMu0GXg6waiLC/TcnUnihEYClxnPxYpQaMlKacT/&#10;NTDXRS8fC2QvC8OutbHYXhCCuuyhatazDPfKEnYitVJIFiEnfwQqi8KQlxqOfgPsoWvSBmZuEmPo&#10;BDNHU5gRwkJHeWJNYhi2FcqajCMJb4Q2AUEBw3QeL70XqgXqeF0NxeLZi8CkqH6w5APVwZbwxsbD&#10;qhvhtVtXGLm6oL2RHrp0tsLiOAlyjSb4BREAB/H8aDESlOVcZQawvJYJJOKZ21EahZxVoRjY3xaG&#10;5u2gb9EJ1q60TGz1YWvbDpNDu6hknnUFY/hbwhbhTVLeaCbI8IEnwJYT7Cqz2RBtmITUlDB49zBH&#10;e5aXro0ZnHp3gzMbNwdXe4wN6ouNWSy71RNQQ6gWD6ZMrJGYSvGSSgzHDkLDjtV+2JofhOgIT1jQ&#10;IjO00oO9tzOtK1fYuVnDxLQNenTRR17CaJUku1pmcKX2Q1kyQTqF5ySpagQOM3yxfe005BNGh4/y&#10;QQdLfbSyNIWOmyvhzxPt3JuJMZQVWgiNEuTdic+AxBVqrHRPNsbuMCMQWvbqDAtuVfJz3ofOXtaY&#10;NGEwCnNicPPyevzu+9348mUZXj5aR9hbhx++qsBXLzbg+sVV2LMtmg3wOBw/SCucUPfySaNn8EEu&#10;nt/PoQiC3L5731TynWblk7erntzVgKFG789KfipL4BH2JPGzVk/uNs46vrMST+8TEh8m49HdBNy5&#10;vkQNH0u6mgc3luL101T80+/W4P/+H1vxr38oxbfPU/D42jx2DLPw6Aqh6sYSvOF+XxPIvhNL/doq&#10;Kgnf3sjA19ez8eZqFl5eJMyey8CT05l4dCIF9w4vwaWdU7F/SxCqC4Zgc9YwlOw0TZUAAP/0SURB&#10;VBdEImH2cPRw1oWtPoHQqB3sDFvCnoAYMtgKpSkh2F46Hg0lo1G6qg9mBLdH4jQ7VOaOQHGiD9bn&#10;9mEHO0PFQT69y3O/uRB3rsbzWmbivng6ZAj51kw8uRmHJ9djlZ7dmkEonIOvHy/A108WcrsQXz6c&#10;hy/uSt61OHaEEmQ/5QNNfqsHsn4ydV8A8AMQlJnHskyapKtpCoTvvm9+RvKHUPhr9SEQ/qzOhOPO&#10;aULmL9DtU4TGZsDwY2oKiNePaWDo181Kbh4M718IaiK+b1z55OGFCL6OxB1e001ZmYPwduWoRleP&#10;hRHIwnDtOCGxia6fiMANgp7opngGTxEQP9RpAmITyfubJwmYR3k8Of7hEFyW9YQPBuLSoSBcPhzE&#10;zyjxIFKyLrQGiBsBmWUiS8FpJ59cPsbfHBuDa6fG4/qZWTh/Mh3ZGZPQtTvbYUtDti2OalKhKdsZ&#10;k56aUQrTHpIZQRYMcIcNjVMbtkmWno4wdjCBkWlb9OpqjuUzh2FjcgC2JLL9S/Zh39cDm1a6oWCu&#10;LbLjbZA22wEr45wwZ6ITEhYMxMaSqTjwWRqusd16dr8Urx8X0ABMxmPJZ3pVs4b6ncuxuHOpqeII&#10;gNNxi4Ao27uX4wh/hEdK3v9Ucbh7aSbuXJyF2xdm4ua56bh+NhbnDkfh1P4IpcsnJuHR9blqffPv&#10;X6bi9cOVBMnZ/HwKDb+JLLMpLCtC5bEYHN/NPrhiBKrW98OOiuHYUT5SpaTZUx2AzxtCcXRPFM7Q&#10;WLx5cTFkVSjR3avLcfFkPM4cnMbnIo73bioh7VMULvPClrQR2JwyGtN87eBNMIweYsm+xBc78kex&#10;/2QfJaN4qZIknH1yxlBsWzseRYkhCBpqD3uLVrA20wzH+w+0wUb297KknRpKTmI/LilrqMqUgaiX&#10;SbNFkVg4cwC6uOvDxt4IDp2d4ejdGfZdusCefZId39t52SpZd7GHmYs17y8Zxd6MHGINMw9H5SWW&#10;5OcSVqDX1RO67KPasc9qFgz/A/qvAUMFh38FDNkZq/WSeSyBQiWSsYyld6AMPN1gImtIOtoQYAzQ&#10;2cME0yJ7Y2N6GLYXBmNH9mBsy9SAoAwtyiLUteIh4/uGvGHYvX48NuRNxEhJH0MwbM1jtCSl63oS&#10;FPnf4knq4OYCfQKiASFBrDJTno+hgyX0Tdujt4Dh0jDsJGw0ELpqMwfzfwg1BK33wJDgJGBYUTgW&#10;eWlj8Wk/a+jSqjD1sIEZb7yAoYVZa4T5eqA0iWBYEE6o9SUY8liSvkWkwLC7mpRRlzOUYDgWawiG&#10;EyL6wMxeT4GhrLxhQ6vStrsPTAg7OiZ66OZthRWzfFFfNAHb8gNoOQ54C4Yqj6OCQp4nX1fnDGen&#10;OxHZCWPR91Nb6BFeO1jow9KN52lnAFs7XUSHemNTViTqeC2ymkh1cl+Ct4ChBjLLeX7lMpye44/q&#10;DRORkhwKr+6m6EAw7GBvCofeXnDq7kkwtMOYgE+xPmMKtq2WzPAjUc37I97QpmC4LXcQdq7xVx7D&#10;adE+cLTXgZFlRzgSCl183GDjQovJqCW6EwxzE4I1YCjxjQTgCokxFFDnOUmy68pMfzSUTkdW4gQM&#10;GeFFQ0BPrZesy3ssz5aO+zvPYFMw1G8EQ5mFLGCoyV8oQd+uBEN3gmEXDRgSdk3tDOHlY42YSYOR&#10;n8UG7MJa/Pa73fjmdSW+frkZv/myHL/7porWax4O752BnbVROLJvOq6cW4pnD3LwxZM8BYHN6adg&#10;KMpSUPiLVj4hGIqX79lbNYIht4/vcXsvQaP7q/D8cQrhNQdvnsoKK4l48ywFP3yZg+9fZeL7F6n4&#10;7lkyvnmSiK8f0Krnsb6+vgwPj83C5Z0TcbwijFayP+pzRqicWzsLAnFgfSTOVsfi+q55eHBwFZ4c&#10;5fmcXIXbB+fgaFUY6ktGoTyf97lwPFbMHI5ujnqw7dQaTsY6sDdopVZkGDPEGmuSg1FbEo7a4iCs&#10;XdUbs0J1kBhrhyqCYeEKL6zL7ImLR+M0HsPbywmE83H7Sjw7ghmNYCheQg0UPr42TenpjekKAhUY&#10;Ul89mo83D+bi5Z1Zar9/Dxhq4fBd/sK/XzC8I0u5NQOBzen2qfBmAfBj+luA4bVjvoS3UQQ3P0Js&#10;IO6d1wKhQGIzYCie1FOEPELg9aNj3gdD6t8Dhk2h8C0cnhzH40coOLx6eAzhYjQuHSAYChxSlw8F&#10;EA4JfocDCIe8Hl6zBgxZHgoMQ3D1BIGQ13qR4HhJciEKbJ5he3AmC4W509CrlxNMrIxh7eEK6+40&#10;QAmFpj3Y9nSnoerpBF0XKxixf5K4d33CgrRpBqbtVH8yqJc5Fk/tg4LF/VE0zwMlCx2QP88C6TMN&#10;kTrDEPmLHbEhXWa+jsK+2ukEs0Tcu74GLx6X4cWzMoJhAZ7eSsbDa8sJewtw+1I8RZi7RLgjHCoJ&#10;FFK3LlDnNbpzUaBvJuFPwI9w+BPNpOS7WdxfwHCG0lUFepNx9tAEnku0gsAbZ+Pw4u4yfHF/Bc9l&#10;sdr/wtHJuHScYHh6OuFwBstuKk7sHY8D20Kxp8YXOytHEhBHYFelL/bUBuHz+lAc2jkOZ4/OwK2L&#10;NHivrsTdKyv4+3mETJb1CR7jwFRszf4URUu7KjAsSwvBjEA7dDNugYkEw4oUP4KhrMo1SBP7n9aL&#10;sNgLFRnDCIbRKEgIRcBgB9ibt4AVy96UvwsYZIsNsnJJURiq0gQM+xImxVEh6W4GokGSZRMa5/Ie&#10;eTh2hK2tCZw7u8CZfYttF/bjXl6w6epB4HdSsvJ2UenezDydVV9vxf7Pis+BeTeyCfsfQ/5Oj/vr&#10;sq9qz36qObj7j+jvEgw7NAFD8R524rGMvCWJsweMne1haC1rFxsrMNyUIQGfwYTCQY1r/n5K+BFv&#10;FKFIgdunhKvB2FkaifU50Rgx1E0Dhmad0MLGDO3dJB+QDCu6Q58AKmDYqbOriuEQ72Ene3N0MmuP&#10;Pt2tkLV0LLavnoJaWeeVQCRwVP0BGMps2+o8DRjmpo7Bp30Jn4QZE1cbmIo30tFMDduO9euM0mQt&#10;GI5qBEOCm3gNZYp8EzCsbwTDcWG9YGqrC11bY1gQZGx7eMOuB8HQxQUdCIY9CSmr5vhhW8lkbGcH&#10;/VMwlCHlRjDMHsGHfJICw169rdDe4BMNGLpaw4RgaGffAVEh3tiYNY4AFq48c1UpAnK8PvES8ljl&#10;af3U6iVVuQGoIRgmrQpB566EL5ZXBzsTnh+tIG9n2DtbIcSvF9amRPNaxjeCISudgCGPoybZEAzr&#10;swdgF8GwumQM5k1nBXLtgE4m7dlQ2sGlmyvs3C3V8HLvrkbI5X/VrdaAYRUNgXKJ55Ahc/G4pg5C&#10;ZZYf6kqnIn3VOPQbwmfLQtLVmGg8wwRAHc/mPYYfBUNlwXvCopcXwZBGg6wDTED36eGA2KnDkZcZ&#10;jfOni/Cbb3bht9/W4/ff1uKff79deQzPHV+C6i2h2N0wEVfPL8Pju5l49bSQysfLh3nN6tm97J9I&#10;PIbvJbhuXPmk+VnJBL4PPYaExYf87PFdzfaBpIR4lo4//GYt/s9/Lsf/+ONGgmwhfvtlLr57mYEv&#10;HyepGYA/PE3Dbx4RQi8uwLX9Mdi7ZiTLuA82LO9G9UDJfB8UxndF0ZzuWD23J9Yt7IutCUN5L/yw&#10;uzAShzfG4EI9G/lt03GkPBLbSyTeRtIkRWP59BHoSiPEtmMrBYbORm3hatoC40Y68HkZjZoiGiWF&#10;/liT0BNzIzoiOc4eFbnDkLe8M9akdcO5g7K6wgo8vL4Ydy7PUZ2ZxDTduxqHB9enq+HhRwRCLeQJ&#10;/AkYipdQq1f34vHi9kwFjg8ux7zd950+DoYP5X0TOJQchhr9Awx/LRgKFF49OpIAN1LB4a0zkstQ&#10;C4SybfQgNoKhLIl376zmPG8cG/urwVCjyJ+oOVi8eaJ5MLyw35+gQdijLh0MaAREgcNAXDtK+Dsu&#10;KW2oU6G4ejKYYEgoPBpE2JH3kbhGMLx0JgNriuJooDvDyNyIxjmN/m7esO6lmYBixH5Dz8UWOg4W&#10;NLit2PbYwYxGsouPA4aO7IaI8H5YEu+HNexvNqWOxNol3goMCxdYYfUye5Rnd8WhqiDC8xw8vZaK&#10;1w9W48unG/Dq2QY8flCCG9czaVCtItwtxZ1LCwl+cwhVBLmLBDuBwZ+A4XTl+dPCoah5KBTNVICn&#10;lcCfSAuIAsYXjk7Cic8jcHhXqILFe6zHz+8sxeMbC9Vs5PNHJnGfGJZdLMGO5XVsmkq0f3jXGOxr&#10;CMTual+CIduamiDCYjAVggO7onDyQCwunZyLG+eX8D8XsLxn48aZeJzfNxmb2Q8WLfPG1rThqMwM&#10;wZwQB/Q0a4HJw8wJhuIxHEkwHNgEDHsqMGwoiUL+ihAEDLSHnUVLWLIvNzf5BMFDHbExg21bEfvK&#10;dLZ9yf0IhOyLqOqUgdhGo7m6IAyzJ38KNwd92JMrPH06w5P32MnHh+pGdYFTN3c49nCHg48HrMkh&#10;1gKFssqWtyQ0d4cZP5dRLH0BQ24F4j6aruY/oL9/MOS2I2XEz00JbkZOduhkZQh3FyNMjehFMBT3&#10;bTAaCGoyA1cDGppZswKGavg0e1ATMBSPYWuVZ6+FjTnauTkqUOjI4xvyPIzES8ibILEcpl6u/D8r&#10;GFvpoV8vWzWU3FA8mVAjayFqhlPfA0OJmRPY4UMlYJiTMga9+1ignUFLGLnYwFhy3zlYwtS8HcHQ&#10;G+tTxjWCoQwlCxhKPj95ED8OhmZ2euhI6JIl2Wy60crw8SYsO8LArCP69nJA6vxAwutEbM8PUK7w&#10;d2CogebqDFowMqwsHp7SSchaFY4ePa3QjrCsR+AWj6GxjQFs7PVU0s0NWeMJYOMIkoQBSfKZNoAW&#10;kSbPYhm3ZQoMgwmGk5G4MhjuXYygRzDUo0Vk5cMHu7M9wdAco30JDYk8VlFEIxgOVveoKRg25AzE&#10;ztWsQMVBSJg/CP37mMLItCUMaBlL0nFnTzuY0kLr39MC+UnhKh1NRfYobE0ZgPUEh02remLzKln5&#10;ZCDKMgNQXRqLlIRI9B7ojHaWOmhjbwodgqHEEep+CIU/B4aNcKgmn/TyYQWlJe/qqIaSe/RwxOw4&#10;f+SkR+HUkWx89+V2/P432/GX320naO3Ci4cl2LczFpWbQnDswCwFhW+eFyv9nMewOTB8di/jHRQ2&#10;SXD9MTAUr2FTCRjKxBJJR/P0fqIaSv7uTT7++Y8b8K//tAn/65+34J9/txZ/+LoI3z/Pwo8v8vH9&#10;gww8PrsY53ZMQk3uAOTEOyBzqj2ypzpj7fzuqFw1AjWJfqhJCmT9G4MGdk61SSEoW+6HjQuHY/3i&#10;EdiyQpaWCqCxEqzqam1eEJ+ZsajMnYRlU0fA20oHlu0/gaNBe7iZtoO3bWvEBHqyoRVvYTgq8nxR&#10;mtgHyyabInWWAzbT6Mte7IbVyT44s4/gdnUZHlxhh3ZxNjVTdV53L09XMykfX52OR1f/88Dw0ZVJ&#10;Cg5FzcFgU/0DDH9O78Dw6rFGMDz9cTDULomnwPBkmALDq4dD/h1g+FM1B4Y3TmiGkj8Ew/Of+ytp&#10;AVHjQfTHJYKhxCNKSptrJzV5Da+dGo3LhMNLxwmIMnv59HhcPzsDZ08kYN2aGeg/wBV6hnrs36xh&#10;6k5D1JN9oJMDWlkYoYWJPtqad4Kpix16DOqNoHF+WLh8GsoqMtiurCXwrMfji6vx6FQKbu+bjWu7&#10;ommIjcXNAxPx7MJcfHt3FX73LBs/vlqNb5+txstHBbh/OwPXrybg4qXFuH5xEW5fXEgwnE/NoXEl&#10;8XriMdTA4DuxfhEYm0KhQKKoeTCUfd+HQoFBgULxIso67PL+zMEoHNmtAb1T+8ep7wQM712eq9LV&#10;XDo+VYFhU509FI0Te8fh4Hb+rj5ErYS0ryEcB7aPw/4dUTggIxr7YnHxxFz+H6/vAq/vwnyc2TsB&#10;G9N7oHiFN8ozhqMubwwWRzijr3ULTBtuxn5uJHbljcA2GdWS9fvZJ1ck91BgWL96PHKWBcFvgK0G&#10;DE1bwdLsE4wZ6Yot2eOxg+1VbeYwDRimCBhKvz5IA4Y0kmdM/BT27IvMzTrBgbBv7WINa/bfSry3&#10;Vq7WGslryszZhvfcBiYSukQDwVhCnMgmHdkH6fl0hQ7VjmDZHNz9R/R3A4ZtlUv0AzDs3LnxtTsM&#10;2GGbeLrB0MmWFccArs6dFBhKDJx0NvUElrpUDWSIR0smNWiWlGsChrnRGDWcoGnaFu2sjdHSwVqt&#10;tCLeQgOer6QGMGWBmxACxFIzIyDKTTG3NcCgvo7IXRGhJp+ozPI/B4Z5I1ElHsPkUPTpbY72+i15&#10;3tYwdneFCcHQzKwdwv0JhqlNwZDnrtLV9CAQ9mh2KDkqog8saG2IF1MsCMuunrDguZu7OsHczhQj&#10;BrkjZ0korZYJKg9TfaakvHk/xlDj1eRDy/9sKJ2MTIJhz17WaG/SBgYEJysPexhY68PavgPGKTAc&#10;h4Y1hDmCZLnM+pVVRXhessLLVsJseeYQ1LDDr1kfg4TlwXD1MFAeQ11Ck4W3Iyw9bdSkGAHD4lWS&#10;0Hs8aghzGjDs1wiGkoBbck32xzZJqVDoj9WpgYgZ74MunoboSJA3MusAO4nPNGuLwX0dkJ8Shbq1&#10;sajID0VZli82pw0hqA6nBcjzTPfH1pwwVK6dgZW8Z936O6KNgKGjpfIUticY6vF5+3Vg2JlgKJNP&#10;CIZd+ZywzI1tDNGzhzPmzAhEVnIkDu9NwVcva/HH77bhzz9sw4/fVuPymVXYXh2N/bum4dblJMJg&#10;gfIWyvbFo5xm4E+jp3ezmlGGZvi4EQwf30pWYKiRTCBZ9VYy+UQmnTTVU+qBpKC5n4SvXxBiX+fh&#10;21e5+PqLTHz1RRphdg2hsADfPc3EN/cz8OZGKm7uj8ceSWuU0BsF8e5ImWiLLUtY15ICsDsrAnuz&#10;J+Cz7InYkzkJn2VOxv7cWBzIn4HPc6Zhd2YMtqdPQE1KGBtJPiPpEoIRhBpa6LU5NBIK4pAcF4ge&#10;1h1g2boFbNq3hLNBG3SzaY/Y0d7YkjkOtYURKOfzsjG1H6HQHhlzHLE2qTsyFjhhdVJXnP18qpqV&#10;eJ/Ae/P8bNw4z47ogmbW5P3LsQS2aYQ3zTCyDBNrh5JlCLm5oeSfQuFfB0MtHL7vOfwHGP5aMPzr&#10;Q8lNwbBx8skZnqPEFx4d86vBUF43p6aQ+Fby3U/AMBhnP/PHub0iP5zfJ4AYgAsHuD3kp+BQls+7&#10;Sgi8fpq/ORmEi7zWC0cpAuPlU5G4fHYazp1eicqKeRjp60Uw7ID2xqY0rO2ga2eHdhbmaGMsaWws&#10;4drdE5ETw5GcvhwVVUU4eGgTbl2vx/P7DfjyQSW+f7gFv6Mh+rs7Wfju+gr8cGc5/vw0Cf/0Kh2/&#10;f5qCbx4k4s09mYCWjAc3VuHG5aW4cmkBNR83Ls3DXer+FerqPNy7QjBUsYEzPhA/uzSL+87ma03c&#10;oAb8BPRk2PinunlOM4R8gxAsHkABQY3XUH43S3135eQ0FU94YHswPqv1w9E9vI8np/I/4vlfc3gc&#10;8fbNwtWTcWpI+frpmYRrQt/RqTh7cBIBcQIO7xqPQzvH87cTcWj3RMLhBG4n49xRXsvFpTQgl7Ot&#10;WIzTe8ZjXao3SlZ60dgdgV2rI7BqojuGOrVA3ChTguHwRjAcwLZLE2MoYFhJMKwrikLW0iCM6G9D&#10;MGwFC5NWsLL4BBH+HijLmUAwjEBdFo3lFPKBJLlmn1mTOpj9sR8q88IQM8YblgafwMq0Azw8bODm&#10;YQFHR3ONnEzh4GQIeycTbs3g6GoOF+7j2NkO1p4EQ1d7GLOPkn6pKRgqNQN3/xH9XYFhW8KODrdN&#10;wVCbvsaApGxKQDRysUcndsguTlowjFCeiLo0QkZqn2bBUIaSd60bh415k+A3krRtpsNKZ462zqx8&#10;jTGGMgPVRDp8AQAfDw0IeLkqMLSwM8SQAS7ITxinhpKVx5Ag2hwYihesjmBYXTAWeYmh+LSnOXQ6&#10;EAwdrAiGLjB1sKC10A6Rfl2xIY0WRlMwTBMw7M7jdG8+xjCyL6x43QaSBJVlZU6QtpB4FA8XOLla&#10;IcTXB0UJEdghMYa5H4JhP54bH9RMiYPsh8qcUWhYF6MBw97W0DPXgbGTJcHQQc3gVWAY3IVgGIGG&#10;tRGo4XmUE7yrWMblqb0Jhr0JhnxNwKspYGe/fgqWLx0NJ7dO0DHRhQ7B0NTLAeYKDC0VGBYljse2&#10;1RMI6r4sQxlKFi+mJvm2gKHEB8qKLDX5/L4kAhnL/OA/whkmZq2ho9MSxqa6MDZqi6EDPJGbMhU1&#10;6+aiqiQG1cXRqGaFrSueyHKPQmVBNLYUTsGWtXOxaMk4dPnUFa0sO6K1JINVYOgOPcLerwJDyqSb&#10;9/tgaG1AMHTEXMJN5qowNkQr8NWzSvz+2wb88fs6fPViI2ExHtuqonDxFIGMVvrrZ0V4/jBX6dmD&#10;LDy5m4knd36q5sFQMyv5LRTeSsKjWwKEzYGh5DBMpt7lM1Rpa+6uwtfPMniOJfjTdyX48mk67l5b&#10;wPNYin/6zWr84U0hvr6XgW9uZeL2vgXYUxSCtXN7oiS+O2oSRxL2QrE3awKOFsfhWPEs7M+Oxf6c&#10;mTiUOxcHqQM5c5TU67w52F8wG3sIi7uzJ2M369+uvGg+72xAc6dg9+oFyJ49Fn3tOsKqVQtYUPYd&#10;WqCbdTvMGN0VW9LH8dkKQ3nWSGzJGIiche7ImueMouVdkD7PASXJPji7dyoesYOTBv8WO4/rMkQl&#10;Q1sXp+PeJQFDjcdQwFD07GYcXt+fg2+eLFSSCSjiNRRYlO9kn18Dho+vTv4JHDYHhaJ/gOHP6WOT&#10;T4I/Cob3zoY1guFYXDsS2giGmuHk/0ow1MAhwfDzACXxHp4/OAoXDwe8B4YXjwXg3OFROMPvTvO7&#10;88dCcf7kJFy+mIBdu5ZjbHgfGFroo62REXTMLaBnZQUjB7afbJOGh4xE/KI4VFWuxdWL+/Hy6Um2&#10;B7sJclv43K3BFzdK8OZ6Pr69mYlvryXi9YX5fL0APz5cij88XonvHixhvV6Grx+swguJyb2jCSe5&#10;e3Mxbl+bh9uXZxPA4vHg6hxKIFETM6iNIWwqgUIZ7hWJx08bP6iNJWwqDfiJt1ALhQS70wKGGlBU&#10;sYNvFau8hdvLh2Jb2ZBGOJzG/4jnsVi3BQaPxyo4lNdaQLx6coZa7eTE55MUHAoYHt4zie1xtALD&#10;88d4nheW48mNRDy6thwnuc+6FG+sTfBGfd4o7GX/ljrNA6PcWmC2vxGBbih25Q9XKWpqCYa1jWBY&#10;kTkctexn0pcEYnh/W9hatIE5wdDa8hOMC+yMstxGMJQMKQTDGrV2P/u4NA0YlmcGY0Kgs0qX17Oz&#10;BSJH98WkcQMwNWqo0rSoIZgaPZivhyGGmjJhKKbH+GPSpED4BQ+G94AeKoTMWBxl3uy/FBx6Q6/b&#10;f7XHsBm14QlJjsLW3o2ffQiITdSaEiBs5emu1Jr6OCC+A0PxGmrEi+d/dOBrfRaIESFOZidrwFAf&#10;8ZMHoTyXcFWojTFsHEomnDU3lLw2azyGDZZ4vLboQAtMx0PizVyVF0mXgGVAGDUkHMjsL+UxlLgy&#10;gqGZLcGwPzukxCg1K7kmy5/QKZMn5Pg/BcNtMtV9dSSylweiH8FQt2NLWLnaqrgBOxdrWgutMd7f&#10;CxtSwrEjfyy2ZdMSEa9Zek+CVzeUp/hgSxKtGXXuQ1CdH4yCpBCMCfKGhUPHt2BozQfD0tMNFi62&#10;cHW3wvjRvVGySsAwCjvzA1Tm9tqMPqoMRLLGsQwBV2URavN80UCYy1w1Dj162aK9STsYsEysPB2h&#10;b9UJVo4dER3eA5vyCHIl4cqyUnkbCYcSz1eW1kt5DMtY7mXZfqjaEIuVy8NhS3Bt2bE1OvE6Tbwc&#10;YUk4tKIlNOhTJxQlRWHPegJd9iiei8A7zy2zcVUWWXKIxxXwrMkZwgo4Glvyw7FqQSB6d7dBpw6f&#10;QE+3BfR57D693DFn5hgsmxeClCUhSF8agszloSzvUKQuGo3EBcFIXBKOhfPHYmzUCNj5OKADz6e1&#10;sz3ae7hBpzOfQd5v8RR/CIZK/NyAlU/jKdSkqjHv4QPz7hS3Ft5dYOJM6LU1VvnDFs0ejTVZ0ajd&#10;FIsH14rx4zf1+N1XVbhxMRVHPp+Dk4fm4+Etgt29XDy9n6305B6hUIaG+bqpl1ALho9upSs9vJlG&#10;6z5V6dEtzfDxO2niCwUOH91qBMLGoeTHKodhEl4/zFRL2EnaGpmkIcmgv3+ZjT9+W4Tff5mHr5+m&#10;4sW9FWo5uX/+fjV+/6IQT8+twKnKGFQlDsPmRQNRsXQUdqWPxaGCSThaNA1H8mcQBGfhYM5sKh6H&#10;cubjcM5Cbj9Q7gIcLFhAOJyL/YWzsU88ifnT8Vl+LPYUzMIufrdxZSxmBw1CfzszeHRqB6f2n6C7&#10;WSvMCGL9SBzLZyEMm1KGYmNSP5Qm9EDRks7Ime+C1Hh7lKb2wImdE/HokngDluD2eelA2CEJGJ6d&#10;SrCIwb1zUwgTMYQ4gboYBX5aj6ECw8cL3gND8SrKfu+L0NcEDLVQeI+wpx1G/pjeB8XxzerBJY3k&#10;tRYYmwPAj+nDlDZaNQeGd89GEqj4Hx+oOTC8c5q/Uaua/DJpwfCdgt/pZOB7apq25toxf2oUrh4V&#10;aWIMb57yx73zwXh4KbRZMLx3LpTnpwHSGwQsAcMrh0bj8hFCWzPSgmJTNfUuaqFRdFvS2JwerxlC&#10;JhSqz+X7RjC8dkSGrcVDOeYtDJ7bG/hWZwmJ4jG8InDM85OE1yqukGB44Ygfzh7yJRwGcBuMM4cj&#10;cenCMhw/no7MrDh07eGGDsadYGRtASMbM9iw3xg6aiBWrJqPupq1NH728Rn+nM/qbpbNFtw+mYu7&#10;J9Lx4kIWvrqSiW+upeA3N5PxxwfJ+PPjBPz+4RK8uToTD05Pxosr8fjhSTK+eZjE53ghbl8iEF6d&#10;i7s3KO4jM4vvc3v/yuxGxavZwQKJWijUwKJmCPgd/Gk8ggJ2H0rjHXwfCrUrmTQn8RJKvKEMKX9e&#10;H4AD20ezrCYQAOMId3OV11AbYyjewsvH4wiGM3HlxCxcODqT4B1HuGQb9dkUwuFUHPt8Ok4fIlSe&#10;XUYwTMbdC0uwtyJQgWHJii6ozR2K7fmBWL2gB8b3+QRzAwwIgoNpxA5DQ9qnqEhgP0w4rBPHSvZI&#10;7FgXg5SFARjQwxz2lu1gYvQJwbAlokN8UFU4+b0YQ5mVLGDYkDkMu4sCUZkVhPEjLOBq3BJjhrkj&#10;Z9V4bCqYiq2FsdhaMA1lfL0lfzI2503DplwqZwq2FMdjTf5cpKfNQXDEKFi628GI3GLUVZxZHtDz&#10;pthPqfR/zQBec9Iy19vPmqSp+WXpaprRx8BQm9T6PfH7XwWGko+nGTCUvHOyYkUnApy+DCUTDN1c&#10;DDF3ylBU5EVpwDDj42C4LV9mJY9TYDiovwPaGXwCXVszwqCzBgQInM2CIbcmzgRDm04KDAsJhjtK&#10;pqIqQ+MxFO9bFcFGvGcChuKhVGCYPwrb10gsQiD69zSDgX4r2LGCu3R1gZOzOWzNWmKCnzvWrxpN&#10;MAylZTKYYCiA1EMDhqk+KEvpqh5GWXqvtiAEhSljMDqAkGKnC307E5ipmUqdlcdQYhFcXM0xLriH&#10;SoGzoygSO2gJicdQUt6oIW5K1kgul3PNGojKXD/UrY1B8vIx8O5mBT3zDiqHo4W7AzoSDO3dTGit&#10;DMWmQl7v6ihU5QWyEo3UQG+Br2bmdd4IVObLmrdjUL5+JpYujSD4mqCliQ4MPRxg2tUZJp62MJJY&#10;vG7WBLix2FE6BbU5ASwrlh/PpTqzF19r1nGW1UuqZQIOz7uO/1GzegxKM8djSmRfuNp1gEGHFuhI&#10;yLa2NoCNpLGx04GLQ1u4KrWHu6MO3Bw60GjogC5dzNClhx1sPC2h72yJ9jQo2ro5Nz5TrAwERAlR&#10;+KVgaCzJZrk17dYVZnxGjR1sYc7nUALGlxJQV2eMYyWPYGNP6/xVBb57XYabl9Jw/sRyXD1HSLuX&#10;h0d3sqmMJiKwERCbDh0LFD6+ze+aAcOHbPAf0up9TzcFCDUeQxVbKDOSZYm7O0kqufWTmwl4dF1m&#10;+a3Em4cp+O3rPPzmC3Ygz1Lx9aNEvLm/El/cWY4v7yfj1c1EnNvO+5M5AqXz+mDT3MGoXRaEz9Im&#10;EgBjlQ7kTMehvPhGz+A8fiYAuBiH85YRGJc30VKlQwWLCYeLcDB/IQ6wgdvP3+7Lj8f+Ir4vWYHd&#10;BcuxccUspMSEYdLgngj0tkNAZ1PMHe2DdcuCUZU2BhVpvnx2h2BTUl+ULu+GosWdkTnXCetonBzf&#10;Ho2HF5cR6JbingyJsRO6eSaWmkIwJBSen0qY4LYJGMqw8cfAUL4XOHxfMUrNeQybg8Gm+gcY/vcA&#10;Q60EEDVAKBNRGqGwEQxvHo/gfzUFxHBc2BdMMAzSQOFnQTi7h/qMsLjPH5cPBanzUud2eDSuHA8h&#10;yAThwmHC44FAnNk3Gif3ReLM8bm4ciEPtVXJCBk9CFZWBjAx7QBzy47o1dMdc2dNQF15ES6f3IYn&#10;F3bh4t4SfL55KRqKYtTEifLUkez3RuKz1cE4snksru+ahC/PLcQ/PUzE/3yZih8fLMNLAt03txbj&#10;377Ox798VYAv7yXyGZnN9mEBXj1cipcP5uP5nXg+4zMIT7L8XRwNH0LixXilexcIiOdn8XPtkPHs&#10;t95ArUfwfe+fVgS+Ru/e1VMCcYS/E4RDbj+U7C+Qeel4jILDgztGY/+2YEJiEI7uCVPewrsX5+HW&#10;uXgFhxePSqyhHE8DhpeOz8bFY7Nx/shMnNg/XUHhif0zcfbwPILhSoJhOm6eXowdG/1QsqoLwbAz&#10;+++B7IMDsHHZp5g5UgdLx5oSDAdhL5lhVzYZIskH1SndUZnCPip7BLaXTkbSfD/07UZot2xLMGR/&#10;1AwY1qRowFBmJdemDdF4DNP8MG6oCToTDCcHemJTFnli/RQ1xFyZG4Kq3NGozAlCRdYYbM0cg83p&#10;7HNLJqNh00KsL1mM0WMGw8jOGB0drdDJQxMCp+clo19kpf9WYCj7/how9OH3AoZv4ZAnL1t21uLZ&#10;k8JQYGhlCE93UyyIHa4yve8oHK0mn9RpJ598AIbiMdyxNgIlGZEYPMBBzcCVoWQ9T4KhFgg83WDA&#10;czNiYRuzoLVgaCzBnwTDYQNdULgqCttWszKmy6zM/s2Cocza3V0chB1ropC2YAR6exmifdtPYGlj&#10;BGcPK7g6doKr5SeYEuCOjSv9sT0nEA0ZA/nw9FJgWJHWnQ+QBg7rJPN67nDUFYYqMAzyJZBY66CD&#10;rTHMOrtoYgwJy9YuNnB2NEZkgA/WqmV5IrEtZwTPRYZ+e6pzU2CYpvH0VRAMq/L8UVUyCSsWBsG9&#10;swn0CFoWMjXe3VGBtxOBatqUAJTmz0Zl6QzUronmeYQTeMdh+9pIPrBhqCoOQwUrQlnhJGxcOxuz&#10;54TCwsGYYKjPcnRVqV0MPXi/CHJubsZYGu+P+rVT0VAQTPgYrMCwKqOHAkMJ8q2XGNEUzbnW5g3B&#10;tjWBqCmZgMxloQgZ4QZnwqGRSWsYGreDkZkuTC10lIxMdWAsy/CZS/oGgrO8t9GHmbMpnxdTtHU0&#10;R2sXe7SnAaDH51aMDT0+V+9B4V8DQz4PMvlEngtT7iuTiAQMh/R3RcrSMJSkhyNvlSzfFI03TzYQ&#10;Dstw/0YObl2WodoMPL6Tgwc3M/DgVhoe3ib0acGwEQibQuHHwPD+9STcv5bQRCv52cpmwVDBocQU&#10;EpgeXFuiFqT/3Ztc/OXbInz7LAUv7y4hFK7AN5LM9u5KXDkwHfs3haB0aU/kTuuMdTP7oXZxMD5P&#10;noSj2bNwiNqfOQMHs2c3DhnPw/5sAcNFBMOlOJq/AscKV1ErG7Vc6UjhMhwuEC3B4XwCYt5CBYmH&#10;ipbgYNEKHFidiD0FCTRilmDDsjjkz45EWowfVs8djZrU8diWGUGjic+BxI4mD2Sd6YM1S3xQuKQL&#10;tmQPwLGGCYSDeYRAQuFpiUFiZ3RyGm6cisFtwqEGDKeyk5uk4FBATyaaCAz+WjDUwOGk9+CwORhs&#10;qn+A4X8tGF46HNqstBD4S9R06FmrG9RNJQ0cagAxgmA4WuncXoHCYJzZTeDbHYBzu/0IcEG4cpDg&#10;eYjHOByOi/sJkfsJkdye+zwEZ/aOxem94wg48/Dw6hqc2r8a86aHwtvNAk42HeHjboyo0QOwLmsx&#10;TmwvxeXPNmL/+pWsB9EomjsSxXOGYM3cgVgT3wdr43uheJY3cmOdWXfcWZ/64UxlKB4fjsMPN1fi&#10;Tw9TCYl5+H++LwV+vwk/PE7lNU3B8xtz8fs3iWwTFuP1gzmEJ0loHYs750WEQwKgBgpn85mayc8I&#10;hm9jA98fIhZP4E/F+ihQSPATIBQ1nUDSVDJsLF5Gbf5CzUzlMfisVlZB8cfxzwjsZ2bh/uUFynso&#10;qWc0UEgdn8XfxfP1XB5rDs4cno1TB2cRCufiwrFFPFe2kdezcOnIfJTnD0TBMnesT+hKPiAY5vli&#10;68p+WBxihGVjjAmDn+JzguFnuQPQkNoDNcnsjxPZT2WPRP2aiVgxh/16V2OCYfuPgmGtpExrBEOJ&#10;MZR0NVuTfTFuoAm8CYYzQgileVHYuS4SW1IG8Lv+KOP/buH+m1cNwKaEAaqtq8wOwLYNcdi0Zi78&#10;A3tCz0JyBJuio5uzyqIiIXcd2J/9/wIMZfUTDRx2Rjseu52AIQGok3j4HG2UR8vbyxKLZ/iimlCy&#10;o0gLhqTzZsBQJoRsKxmrwHDoICfoGbdFRycrwiBBk/8jUNCR/2HIczMmbCkw7O6lwFBmJZsSMkYO&#10;8UBR0gQNGGaMIrwMQHWmxOz9FAx3FQWgNn8MVs4YgN5dDNGuVQvo6rRUnkML/ZZwNmyBaX7O2LB8&#10;JLZnSQ5DnqvMRhYwzOhJMOz+vsewEQwDRrnD0KqdmtghYGjl4wkrbu0Ihva2HRHu56XWa9xZGIFt&#10;2bLsnAzN9lSgJcPelbKEncBYjsQFBqKyZCIWzvGFg6sB9Cz1YSHHJICbEKTsXC0RHu6HjNTZ2Lp+&#10;Ma2WeagvjcPOjbPQwAe1dn0satZPp2ajesNClBTNxuTYQJjYmaC1pRkMacmYEQxlOLkjwdDKThcz&#10;YgahumQKdhAo67OH8rx6aWIp03vy+nujLkUqEctRRCjeVjyCFScClcWTkLwoAP4j3GHn0FGtJGPp&#10;aAZbN2s4eNrD1sMB1u7OsHJ3hbmbk1qX2sjZCgYuvMdUa75u4+HE50pWPeGzxK2+uOG1QKjVz4Eh&#10;nwc1K7lbZ5jx98YsIwtbfYwa5om85AkozQpDyoIeWEur8u6VbAWGzx+sxqPb+QTEbMJhGu7RYr1/&#10;k5BHOBQwfCwxg3ffxRU2BcLmwTBR5eV6T9dWcD/NUPKjWzLzWAuIsuX7W8vx6mEyfvdlLv7lt2vw&#10;T98U4qtHKwlB8/Dm3hK8vrsID87N4nPNjma+F7KmuKI4the2EcYPpEzF4bSZOJwRjwNp8djP7cHc&#10;+Y1QOFdJwFA8hAKDx4sSKNmuoJY1SguKK3CUgHgkf4kCxhMliThStAqHihMJh0n4nFC5tzABewuW&#10;YyePuys7jlb7VG7HYyct6O2ZrFOScyxxADas6I0NiaznxSNxrD4alw+xYzgygwAwlZ14LGFjKq6f&#10;mExomIw7Z2Jw9xx1YaKCQ4kZFDCUCSe/BgwfX5ui9EhiCiktIDYHg031DzD8LwZD6uJPFNKsF7Ep&#10;DGo/E4hs+p3Wk6jxGMrsZy0UajyGl/aPxcV9oTi/d7QCw9O7AnF6RyDO7QjChd08zufjcP3QBNwk&#10;6Fw9GEFIjCAkRlGTcO3QZFw+MA23TyzGo3MFPE4R8lZMxcTAfogJ6YcFk0ehcHkMdq1Zif3rErGD&#10;Blkd62T5chrjS0OxjW397tQIfJYSjr3pEdiTPga1CSOwfn53QqIH8qc7YtPirjhQ4o/Hh+bgL/dz&#10;8H+9WYN/e1OE11cX4RTPUbyd989H8dmfhhd342gwzsKzW+I5FAjUgKEGCmfx+SEUUrcoLRBqPYMC&#10;gQJ2P5UmxYwW/jSevqnN61gMzh2eqNLXiCS/4ekDMlt5LPY3BFMhOLWPZXl2Nh5dW8ztHFw/LTBI&#10;KDym8RZeVmA4D2ePCBwKFC7E1dPLcO8y29frOTi+Jw5Fq3yQs9AVW1M/VQtVbCfwlREME8dZEgyN&#10;ULmiJ/bkDMLubPa/qd1Qm9KdgMf+OXsUaldHY8nMIejhZaTA0JSQ17zHsH8Tj+FgbMslfCYHILyf&#10;ObwMW2JWqDeqciPQUOivcvCqPi9FEmmTARrzH5YndWM/OBT1a6OxafUMBAb1UHMB2tuYQ99dvIVd&#10;0KELwU4caE3A769Jy1xvP/sACv+mYNicflWMoXfzYNiWnXQ7iQMU12kjGOoRDLt1tcHSWX6oLZ6M&#10;nQTD+p8Bw7rcIWryydqsKIKhC3QIhnoOloRBV+jLGD0hpiNBwIjX9v+y99/RVSTZui9aFg9C3iIJ&#10;EN6bwntvJCHvLQIJWZCEEfLee+HlLUJCIAnvva+CgvLV1Xb33r3tOe+cc/uOe8Z9433vm7HWEgJE&#10;dfXeve894773xzcyV65cuTIjIzN+MWPOGQKGxhKVrAVD/bHmMLYchY1rpqIk2RcnCTYylNwgM4G8&#10;A4biJ0gw5M1uyHVERvRauG2aiWkTTGBno4dJNsMww3ow5tt8gmjnqWzkNqAtYx2aUhezUojlTMBw&#10;Pk6kzcbxpBnq/MXHsCHfHgXJjgoMDSyGYPgYI5gSZKwILZLnaMwEC4yxGg7nDVMIhs4EQ5lNZY0K&#10;aJGhZGU1Fb/CzGWolvU8ia5yQG2JL6LC1sLKdhSGmAyH6ZTxGMNrN584Bsa2xpg6ewocndYgyH8D&#10;Qv2XI8RzHiL8FiLUdz7C/KmgxYgIWY3o0M3w812ORSvYczEejiHWVtAXwJ7H8pwxHkN5v/SNP4WX&#10;8zwczfNFW7ErWnLXsBwl9+BrMKxP+kyTcihtPqFxHprylhHot/BhdMehPG/sjd6KRUvGK6upHo9p&#10;NtEKtjMnwWbmdFjNmAHzKTNgyAdGf4IdRk+wxcgJ1hg2wQqDJ9lg2PTxGDx9AgZNGYuhU8dBn3Vt&#10;BMvul4Kh8bwZMJk3DWZzqBkTYTzeDBY2o3hPpqMsKwiH89xxMHw6cg/Mx6WuSPz2u8P47feHFBy+&#10;eparwPBLguFrKMzEty8IhFow7G8pFBgcGAyTBgTDl08SqAPcV2Y2SVD6+nPRAfzm6xT8298V4//4&#10;L4fwP//tEP77H4vwu1f78d2jcHz7cBeByh1dR1ejIHoyUnxtUBZGQN+3FV0HfXA+dSfOJe9Cd3IY&#10;etMJgxlROJ22C2ezI3BGidtyY3CuIJ6QR/AjGF4s5lJpr9KV4oO4UpREQCQ0FhAQlWWRS34WMLxA&#10;KDxfloweAuKZgv04X5qA3pJ49BQQQgt3oJv1pafQk5DoglM5EmS2ji/NlahOX4G28i240uqH+71h&#10;BItwAsUOPLm6g1AYzHV/PL7khy+uUjf83gDD75/tfC8YCggO5GP4GgzFcqgBQ6UBYLC//v9g+EvB&#10;UFLVvAbDZ/9OMNSB4GtptunAr78eEO40UOisgPDuOZHO6ij7CBxqh5gFDlWuRI2PocbP0IVg50I4&#10;dCEYbsONDntcayccttnjVpsT7ra742GXD571BuLFxRB8eTUEL6/twJdXduKLizvxqCcE906HcL9Q&#10;3GiKQc/ReBzhM1e6Pxh1edFsa+Jwpnw/zpXv4/OwG50ZO9GVtRNnMoJxOjUAXck+OJ3ohc6DHmjf&#10;R0hMJCBmuKM9zZ7guAyHIxegImIOKiJnso1ZjrsNvvjxWix+czcOXwmonXbA1bYVuNW1Co+vOuDl&#10;Qz/85hWfi2/j2XmKZj3cyfoVRr0GQwWFWguhDgjfD4UUn8W3gVD8A2+fD3hXF/y0OQv9VT5DkXy+&#10;1i0BJS7oaXVUcHi920fB4Yt7e9RcyQ+u7OIxQ9UQ8p2LBMSLEQTDcNy6EIX7V+Pw5BbfhU8K+Pzm&#10;42yDH9KiJiAzajyhazlaclaTHVahJmEJcrdPQIq3OcF7DtrSF1GfoSFpugJD8X0XMGwo8sLukBWY&#10;NUUPlhZDYWT0EazMCIbb3uNjqCaFWE0m2IJjKVvh8Jkppup/ggiXeWgs8FZuWTIFbgPbvPpUHoOq&#10;TZ5PzWPbPQstBSvRWu6BqsIgbN46G6Msh2OYrQVGEQj1Zs3G0BmzyEyEuX7g95ekY66+bW9B4Wsw&#10;FMgbSISztyVA2AeF/fQhG9KPqI9FAobcJnMji96ARdlGOFTi+qcKCimChIJD/oeCQmowwWyIiA24&#10;gOHISWzw7cbCeKwl5s8dj7idm1DHwtX4GC5TCa41+foWaWbBUFqCNoLaqSo/gqEfli21w6ejP8Ew&#10;G3PoTZmgpj4bJeP0BAOJRtXjujh2StoaEwKAwVgzmFmOgD0BoCLdT+UIbJIKIvBJEKwlyMn0dRoR&#10;ELntVDH/r8wZ1dnbkL1nHfYELkMsFRewFLE+n2G/71xUxK9De74zWjIlInmZxhdQ8hdqJVFQDbye&#10;xixCXKET8hIdsXo1r99iMEbamMCSAGczdybG8LzFemZu9imc1k9EZYoT2vKc0MLfiY+hgLIEeeiG&#10;kusEvLJY2Yq2oa7UHxE71sDSdiSGSMTvxLGw4L0wZbkYjrOCIcvIfJwZTK30YGQ6CIYGH1KfwNDo&#10;ExibfgoT80Esm2EwsxoB07EjMdp6FIaZj8YoQpku5Y/hNIK4hQGG6n2ElUvHI5cvsrbyAJws2qJA&#10;Va5Z+VeqHI7iZylgL+dLUMxcjMaclWjK34yGEldU5nggdPsywqEtDOQBMRulpo+ynDkDxlOnYPRk&#10;TZJymSVntNxbcT+ghgsAzuCSYDiMUDh82nh2CAQKfx4MDVg/pbMg0sxbyrLhNUmKIGPWCyubkXDe&#10;MguVWb44nuOE3N1z+MKZhNbjbGwfZeKPPx3Fr74uxZfPcvD8SSaVrqyGrz4XIMwmuAkQavTVs0yC&#10;nSiDkCcwSIhUIlA+FqXjy0fJhMGD/SRgKMPJAoNiNUxUgPjFA5nzeB++/zINf/+bAkLhEfx//nwM&#10;//Nfy/C//X0+/uXHVPzqUTSe9vqhq3IlSqInIM1rAgoC+TKK24TTSV44kxyA7pTtOJu8A2dSQnE2&#10;PRxnqM7UMJzNitQoW6yHu3EuLx7n8/fiAsFOdFGsg1pdLknEZUKfRoRESkEh4fBCIUFSweFBnC9O&#10;IADyOMVUUSzOFUZzGU7t5LYQ9BYF4WyBL07nshHMdkVD9ha0FDvgUkMQPr+wF1/fTsK39w7iyxts&#10;LNhQPD4fiMcX/PH55QB8eZNwJ0PJd33x1YMA/PBsB379IkL5GWq0G79+GYXvPw8j9AUT0gh+Mkcy&#10;ofDVfcIgYVIjf3x1n99JMIpWAn5vq3+Usg4Ole54a+WlXfrgFZevCI2vuP7yNuHxNgHxlidh1oUQ&#10;50oA0kz79pKw+EpAkusi2a6T7PeuCHYSgdwnmTrOHc9vEDoH0nV+N4AEDr9QSw0oylKmyhtIAmka&#10;bdOCoUM/OJT5kmWaOAIh9fTyVjy9xM8SsXxxM55c2MjlegLXOi7XEeg3szzs8RVB8OWtLZRYtgiK&#10;hMKv7zjj67tueCnXeMUFTy864dF5RzzscSAcEvLOueBurzPu9DhRDrhN3Tv32hqooFCg74Ir7p93&#10;o1z7fqP5nWYp2+6dk31c1b4PLrnioSxF5935Xx54dM4LD3t98KDbF3e7vHDrlAeh0A13Wj3x+FQA&#10;np0JwYveXXh5PgJfX47Bl+ci8agjBNfqvNFd5YQO1uH6ZL4Lk5wIIN4EuCC0ZYaiMy8Cp/PC0ZW9&#10;C138fIZQeJY6k87OEtWTvh09acFcBrPTth3dqYE4ncznI9mbz6g32pNc0ZnsiraDhMSYFagK/wzV&#10;e5fw+dmEz9tD8O3FcHx3lZ2dq6xfBPQvrm1lnXfD338Tif/6u4P4u6/i8eOz3XxmwvHFHUkVIzkI&#10;CbMyZKwNKnkNhhoIVOtXReJDqNFA1kIBw/fqYgCXFOFQlrepW+cIh2e9cL7dBWebHdRSLIePb4Tj&#10;2e0Ynlc0ITJMBZ7cukhAvLQLt9hRvH0pGg9v7MXn95Lw3fN8gmQ6jvD69wXZoSSeHeCcNWjJXklu&#10;WI6agwtRtGsy8nfaoTphDpokGjlltgLDei5r2TbVKYuhL2KCl2PGxFGwZrtnZPAxbC0+QrD7bNQX&#10;+qC1gO1qCttzAqFMo6eCT3LWoqNwGw4f3Ar7eUaYOvpjRLvNJRT6qFnbGlV8xGK2gwvY9s1HXQYZ&#10;IH2uCkKtz16OplJ3VBYEYf3G6RhuNhTDxlli9MzpGKmikaeTmd4Ev7+kIVoNBIQ6acCQUDagCErv&#10;Sra/qw/ZGPeHwp+VDhS5LpCpGXYWS+JrKBQNmjmRJzmJFyM+hjKUbAfDCXYwJ3h8NncSYndseiv4&#10;RAuGWYQLSs1lTPhoK9iK1go/lOQEYtEyO3yo9zGG2FhpwXCSkoCBDhD1CYvGsybDhCBhJNBFCNm2&#10;cSoOpfNGFnuxQq1DI2+kZEQXaaBwDmrSCXQCOTKDR+kWtJc68OZvI/XLnMgehBx31Gc48Obb42SB&#10;M85WuKE5ey0rxjL2GDT+gPWprIwyrJzC46Qt5bWsRUuRG4HKEStXjMMoiyHQG2uKMQSUsfNmKTA0&#10;tTGCsfnHcNk0EYfTCYX5joTClWpeYwFDsWbW8JjSExFfvsa05aoCyxDtrpBVsCLUDTUdDn3Jh0gI&#10;Mpo6GUYTx8PIjmU0xghDTfg9NYwaZDwCgwyHYbBsM9NoiKxb6LEnY4zRE6xUYIwkgZa5pk1YJyTa&#10;eRDLfOpUE+zZtQ31JXz5lWzjta3h9S7kecrc1uxBSeoalYBbfDfF2iv3cinv71qcqtiGJpZXUfo2&#10;hAQvw8SpRhjJcx5uaQpj1iUBeZkd5w3AowQM+8BPNN2OkEixTr2xXaSFQh0Y6lLWiExnT1dzVJry&#10;gTKT/7M1w5gxI+C2ZToq09xRk+WAin2fISfCDhWZy3GlOxK//bYCP31ThhdPs/E5we7Zo1R88VCs&#10;f2IdJBg+zSLMaSRQKNsVAL5HLx6lvAWGCQoOXz6RYeMUHjMJn9+Px5M7exQk/ul35fjzv1UrMPy3&#10;P+bhTz8k4p9/TMK/fEuIuh6Gy8fscXzfLKR7WqPQ9zOcCN+Etn1uBEMfNioBOJ0ShK7U7ehK20mF&#10;sVHapeDwbGY0urNi0JO9Ww0l9+bEvQ4+yTuAi/kJuFRAAKQUGL6lS4RDZV18QwTFIrE8xr1W8W4q&#10;iorEuaJd6C0MRXdBCM7mB/FFy8avzAs9x4Jxpz0WX15Kxne30qhkfH1zH15ej8bzKzsJDQTHq76E&#10;Qx98eccP3xD8fvpiF/7wVQz++F0s/vDNHvxWgWE0vn0aipf3gwiR/koCh18JGFIKFJUIfP3UHwh1&#10;0oHhVwoeX4Phq9s/r5e3CIY3tWB43UVJEji/vO2BrwiFIlkXyVRw8p1G3O+Ws2appEn8/JxA+Py6&#10;QJ9Onm99/vdJ0tgMLI3lUODw6RUdHGosh08ui7b2pa95eskBzy4SDi8QFM8TDM9vJBxuoNYpPScY&#10;fnXLgcBvTzmq9a9uEQpvOeHbO2747q4XviFEf3GZYEjge3LOkXBG9QrMuRHsXBXg3e52wi0JEOne&#10;RjlwmyO/c1IS4BMw1O1/t0d+44KHFz379OCCh9J9iR6+IBDJ/Xv5uZffEQifX9mBF1fD8epaNF5c&#10;isLj7lA87NyOpx078PgkYagpADdrfHDliCd6ylxwKo8QmLwWR/cuw+G4pTgaRyiJ24q6eCe0stN8&#10;OiOQEMjnLl0UjDOEvzNpIX3qSSMUDqDuVH6fHIzOgwFKpxP9uc2fnTovtCc4o37PBhyLWo5j0YvR&#10;nr4ed2s98cOl7fjnJ7vw23ue+JZl+919d/z9V6H45+/24KdnYfjhSTjrcYRKY6N8CK/vwD1C4QOC&#10;oPgCaoAwSOn+FVmKhVAzdNxfv9hi+DO60eOLS53uKpm16NxJZ9xk5+/R9Qg8vbWb5xKJ25cJh5d2&#10;ckldCcedK9F4cGMfvrifgm9fZPC89yN9zwJEutqich/bx5wNaM1ZodrJmsR5KI2cjOLIiVyfy3s0&#10;R/kWNiTPQF3yLELafDWZQmOZH6K3L8fUCaNgaz0Khvofw27Mpwj1IUiSDcR/vjaZbJDMNoxteE3q&#10;IrTmrsOpQldU7N+CLfP0Mc3wY+zxmsM22Jcc4Mj2fgUaJS8y20IxiNRkzEZ1Jv9T4gOyVhJGPVFV&#10;sB0bNs7AMNPBGDLWXDNX8pwZGKLjJi30/SINAIJv628Ghn1QqAU+GXIWvbOfqN9+fWBIyUUO7ach&#10;AoUEtGHUSEKbWIEEDM3G22DuLDvs3r4B1bkeCvzeCD7JlDQopG8ChkyP15K3GS3lfijO8ldg+JHe&#10;p+8FQ7EYynR4MpxsOmMijMaZwIIA4LJ5BqHLF21Fnu+AoUjjL6cTgSaHFS9/PYFwC04TaM5WeqOL&#10;DVlHiRvaCWVtBTITxEYVhCFDxsoXMHXOz4LhqlXjoUcwlHQ1Aoa2c2bBihBmbG0EU4uP4b51Co5l&#10;ubLCOREMV6FZm0BapakhHNYqq9wC5d/XWuyE6iJfhAZrwdCMYDiRYMiKYyS+lpPsMGq8JYbZmKh5&#10;j/XGW8BggjX0CYujxpnzM3stXNfIkr8dA4MpYxVMW/DczOfOhBllzHtsIv59BoNhaj4Yzls/Q2UG&#10;Yb7cHe1F9mhhxW/LWoLWLHED4Pn1S6+j7mW6TJW3nOW+Ca18sdaUeCE31QNbeT/GTjbGYOOhPD9z&#10;9T/GBFHxFR3FTopITysd7Cn4m07xvv7VYMiHUODTlA+NuVwTH84x1qwXG6ehItUNdTmOOHJwMUpi&#10;pyFh11jUH3bClw8z8Nvvy/Htl/kEwzQ8eZCMp+y9Picc6kBQJw34pSnJ97r1N/UeMHx8EN8+l2Me&#10;VJPHCxT+3a8KCYU1+H//jzr86TfZePEgDC/uhODvXu3Dj/eicaWWPdj4WcgJHIss74k4HrEeLfHO&#10;6DjoTTD01YJhMIEwRIFhHxRmRPRBoQ4MJfjkrwFDkcDhmyIcFu/TDkHHaxWHiyW7qWgFh+eLBQ7D&#10;0FO4E92lBMTK7ThTwYazIhCXqkNxtz0GX5zbh6+uHMD3txLww529+PZmDCGRjfcNf3x9JxjfPwzD&#10;r7+Ixh9exeJP3x/A779mI/giHN/LzCePt+NLwt+XtwPw8g5h8G6Qkg4MdcD48i5h72f0Njx+eUeg&#10;lOB32+sdvbqjkeazJ4FOM7Qr+flEGjB05z6eSu8Fwz7JZ81w8ZtgKFD4HwBDZW3UwObAUPhaz64S&#10;1q7I0LJIIFFyG4q2EQo1OQ6fXOSSYPj44hY8urAZD89v4HIDl+updYT5zbxeguBdZwLzNgKzTs54&#10;xWv/mmXxFcvsGcHwYa8j7nfb4+4ZB+Xzd69bfP8Iemdd+iTDvaL7PW540OPO3xD4KIG8uz1Utzvu&#10;ULfPSkCJVtpt8t2DXi+eqz9hNoAwGkIYZCfiWji+ub4br67E4PPecNw7GcTnyhMXjrjjYqUHuouc&#10;0J61BU2p69GQtA4NietRs38tjsevQfXe9WhKsiekuaEjzYcixGUFozsnhM/XDsIh63b6dpxN3/GG&#10;BoJC0YBgmCJg6IsuwmFHogvqYzfg0K5FKAudhRPxc3ChfA2+u+iLf3oahj9+How/vgjG373Yjm9Y&#10;tk8uO+O56kxJonhJYROBJ7f4jF0OhMxdrIHBQCXxDRQJHErSaZ2FUKf+VkKBvFvn/P9qSRJrGUKW&#10;ABSBQrEcXjztidsXxHoZBZny7v51gcNQwuEO3Lq8i+tRCgw/JxiK+861nhjsCZyMgA2GKI1fjvbC&#10;rWjL1bSTdUnzUbVnKsp3T1GQ+HNgGBW8TIGhWAwNRn+MiWMHISJggZqJS4FhysBgWL5vCzbP0cd0&#10;o08Qx464TJbRWuCAmuQl/A+2eyniWiVgOBc1WXOUgaQxd606blVBMDZvnoXh5kMVGOqRzySP4VAu&#10;NXoL/n5Ob0HgQPrbgWE/2NOB3qfUO/uJBgDDwdTri9RKgeEkBYajCG/6bOQNJoyHsa0VZk8fh5hg&#10;Pmhai+GbUckyDKmxPomvYVPORjSX+qAoyxcLl9rhE71BGMZjDAiGhELxjzORYUOtL5ml9Ui42c/G&#10;kUw/tOrAUHwYZehTfOP6AaKoOYsVg5VNnEpr0rhf1iplHWvKXqd+2yTzDvN8q1kRVC5EGeJN1aSq&#10;ETWIX+CAYEhYE4uhrSkseX7WBCGLyeNhZKWvwNDLcTpO5EjCbyeen6TAWaTASoaRlQ8kJb2jdgJp&#10;e5lbPzAcpcBQJmgXMDQmGBpMZnlMtMFQgt/QCVYYKYmvp4zHKC5HTLLBiImylG2icYQoOxixHE0E&#10;qGWGEJ6bpHYxnjldpdUZbj4aQ0d+SKC3RFrsVkKeN85WefNcNqEtcxnvHx8sgqFKxq1V3xCz+GBI&#10;QmyWXX2hC47ynks09eYts1gXRuIT05EYPn6MSjWkg8H+6gNDsQj3V38oFP0FMFQWQz405twuFkOr&#10;MeLXyZdJiivqc7fhROpyHEqYi/ggC5SyflzvicBvvinF736owDfPc5W18MndRDy7n6xA701roAYI&#10;RV88IAC+AYRaPXx7KFkDhjJJvFgLxddQopT/+FORgsL/+d/r8Od/OYTvvojDg8sEkzs78Icv9uP+&#10;KW8c3jcTSR6WyPGbguMxa9G63xWdiT7oSvYnGPoTDMVayAZKQWGYAkIFhZmRb0Fh7N8IDLX7liZo&#10;dYDaT+3DpRJCYkmsgkSdBbG7hOdUFoozJTtwMpcdNtaJzhJf9FQG4MqJ7XjQHolXF+Lxq5uJ+On+&#10;fvzqwW785kkcfvd5PBu/fQRkSfYbh58+j8R3T0KVf+E3j4MhQ8df3hb1g8OBoFBnIewHhDoNBIUv&#10;bnsr8Ps5vYZCATsN9AkAfnnLnd9rgHBgMHxbA4Hhv0evYbC/BoLB/uoDQ7HmibguoKHmM74kcEhd&#10;sFdgqIHCTVptwINz616D4W0nfHOPcHzDkXLCF9cc8fyaC77kOXzF8vya5frkAoHvrD3udG2lHHDn&#10;jDNFKDzjphWh74yn0r2z3pQP7p/1w4NufwKir0YEjgfcrvneW31+1OOHx4QYZXG+RDi6EoZX16Lw&#10;8nIkvjgfjmc9YXhylhDSFIALxzzQlr+RQLASxw8ux4n9K3EibiWqY1ehJm4tGg5sQgvf321JzmhL&#10;dsOpNNbVdB90ZrADlu6Ps9kEQJUoPgQ9uQTATHbGxFpIOHwNhTup0AGhUPQuGAbgbGoQO3q+qrN3&#10;JpXLZHe0HLBHzZ7VqAidibLw8ejImY/vzvviDw+D8YfPA/HtbVfcOLUUl9uWEJg349EVdlDu+OPH&#10;L/fg6ycxuEMAvH3RTwGhpJXR+QJq/ALlM0FRaxl820LYH/LEAjiQ+sNg//11SxlCvnDKVYFhz0kX&#10;XDnjy/+UVDkCgVEKDG9eDMHNS2EKDO9f34tn95Lx9fNsnO+MwHZXS7gsH47iuGXoKnNGe/5qgiHb&#10;Sbbjxw/MwtH9M1GbNDAY1goYlvoiMmgppowfDivz4dDX+whT7YZjd8hStJaTDwiG9alL3wOGm7Fx&#10;tj6mGn2KeP/FaC0NUi5dwgiSH1ja5z4wzJyrJntozpfhay+U5QYQDGez/R+OYePMMIJt7VC2qxpO&#10;GgD+fk5vQeBA+tuBoVYKCnmior8aDOVC35BmOHnYzEl9FkO9cbbQtzLFrGljlcVQ0tWcKnFUCa4F&#10;DNXMJ2qcnpDGQq5LX4xG5RvgjcJMn78IhqMJhjLriUSfmvN/TQiG4kvm6ThPA4YyJJy9hhDzGgyV&#10;he8NMCSgEnQkSrlJrGHZhDTxFchehubcFWihmrKXEnYWoU4LhbUqV9Js/p4V4n1guHIcRpp9ihHW&#10;xjCfPhGWLD+TCTbQMxupwNDbiT1BgmFLniN/uxyN2vIQMNRJwLCjaBNOlrkSsDyxPXA5LMViaDGK&#10;MGgHs1kzYDJjKgwFqKbYYejkcUoylC8JwYdMGqvZNkkrQuHIaRM0CchZjso3U0HhLBjNombOhAXX&#10;R4+1xMcjP1ZlGegxnzDlgI4qf+VjI1bDZpZXM++XwKAODHWfJQO9mvdZ/EhzN6OxwAVVOZ6Ij9mM&#10;RUvHYpTlCAyyNMCIcTYYTaAVH0MdFIrlUAN7EmT0lvpDoehnwFBmxDGU5XTWjSmTYGRjCiur4XDd&#10;PA2VaW5oyHNSUyYdT1qArJhJyN47HY2V9nh+Nwm//64cv/q6CK9kNhFCn1gNZSkAqINBHRB+TmgU&#10;9d+u08+BofgZSiCKJLz+l7+rxP/5Pxrwf/y3avyXPxbhR4Lhi1sh+OF+JBu0ANUZSfWxQrrXRFSF&#10;rWRjwcYqwVOBoVgLBQxlCFnXGJ3N0FoKCYUizfCxBgrP5/UbRh4QDJN+sa6UJmuViCtlOgkk7icc&#10;7uMyXqOyeJwrjiYcElaLwnGmIBQducFoz/FHS4YHTuZ4EBh9cOV4MO43sxE/Q0i8Eo0f7sTjd08T&#10;8Q8vU/FP36TiDwTE3z7fg19/EYWfvojA90934qv7QRCfxC9vEQYJh68UHBII7/hRAtda3SXoUa8E&#10;BN+jl3dEBENCzItbXjymDBML1A0sAToNfLnysw4K35RYD0WyrhkyHkgaOHwb6DR+gwMB4Pv0NwJD&#10;SqDwiQRwXJQADicCoT21hRC4GQ8kGTR1/9x63O9dx/UNBEPxL3TBN/dZLjKkfp3Xdd0Nr1iO37Bs&#10;vyPAf33bn/DmoqDwVucWyh63O11w+7Q77pwmEJ72xt0uAl+XH253iAJwpzMYdzu3415nCB6d3YnH&#10;3aIdXA/BwzOi7Qr8Pj+/C8/OUb1heNobikend+B2SyCu1nqjp8oFp4q2qqHI2uTVOHZgBQ7HLqWW&#10;4fi+1agnCDbud0TzASe0JfLZSvFUuUA7U/24DGBHSzNMfIqdsLaD7IxlBuF0RhDhMIRwqAHDMxkh&#10;XBL4MnZSoVqFDQiFonfBMJDLQHQkBPDZlmfaD938355MbicgNu3fgKPR81AVORmduQvxuMMRP931&#10;w28fBeKbmy54RRB/dVuG1bfg7gUHvkMi8Gt2piSh9X2ttVDAUAeHyidQ6xeosw6+bSUUsNNBoVj/&#10;BpJun/6S/XXrso9YDQUOz51yw7l2d1yW+3tBhpDDCIU7tGAolsNI3LsWj6d3k/HVizycbQ+H9xYT&#10;bJ4/FAW7l6Cr3AUdhWzLpZ1m+1ObJNHHcwiCbMd/DgwDl2Ly2OGwMBsCg1EfYcakEdi7a5VKft1a&#10;aM+2V3wMBwDD/fbYOMcIUww/xW7fJWgpC0FbGdsOCTCVWVaEB3guNenzVRCqBLfKLGq1BW4oTPfC&#10;hg0zMFIHhmQVgcIh1IjZhLmBAPB9GgAE39bfFAx1EcsaMJxOMJw24H5/FRhOn4AhlAwB6sm8xjbW&#10;GGlurMAwNmQTGor80Fm6DSclSXSaxkL2NhjWZ65DQ7EXCjK8sXDJz4Oh/qwpGjCcM00DhnYEQ9tR&#10;8No2H0ez/F+DIQFLAK4/HOrUnKkBmmbe2JM5i9GWLXAoOQlZGXIIOdniCynWTZ6fFgprWAlrUyQS&#10;iceSaxgADJcvH4vhJp9imJWkq5kAM0KPoURpGw9TPoY6MGzK1fRalKWNx9JBoRqe5fJkwQa0FDuh&#10;MssVAb6LYG47XIGhIUFQWfp43ySf4zD+h8wKM1T89LTR27IuKV/UdhHXR0rqFyk73kuJ4JUZQkzm&#10;zIHRnLkwmj2bsElAnDQeHxsMJcQOw+pl47A/bDnqi3xxssQVLdm8RpZnCyFZyk2nFj4gTQTtFpaj&#10;+CHK9bRmrUZr/hbed1eUZrnBzWU2LMaNwFDTEWpIWeajNpj0Gg41YCi+h/01VbvU3PdfAoYSra7P&#10;7eJ/aTyZ/zHGSIGh+9aZqEp3R2O+M+vcGr5AFqIicR5SI8ahMGE2rneF4qcv8/Hrr4rw7Zea6GQB&#10;Q50EBnUSIHzGbaK/BgxlKPn5w308xl58+zwFf/ptKf78b8fx5389jD/9lEXokeCMXXhxYTtOFq5A&#10;mr8VDjhZoTJ0JWp2E2h3u+Lkfk8Fh5qhZP++BkkHhjoo7MnS5S4US6EGDPugcEAwTP7FulqW2k8p&#10;lGwjNJYeVIAoulou4ueKAzhfEovughiclyHn0jgFi+dLeX4lYegu2o6uAjbEeV58+bui+5Abbrdu&#10;x6vLhMMnafinV9n4568y8Y9fp+JPXyXi717GK5+qVzJ0doNQeJNAeIsiHH51h4B420/5AapgESUZ&#10;Avbmd77vlc5v8KVAofId1EGgQJ7AnazrIO81FEqQx8vbso8Aoka6oWLZrvvu9fDx29LAoW44+k1x&#10;+4AQOIC059P3O60UAF7lsk/umuXPgqEm1YsuOfTDC1vx4LxoC4FwM+71bqI24m6PAOJmHsdJ+VR+&#10;c59lyLJ7ddMHX9/xx/f3g/HrJ2HULtbpYDw656aA8Eb7Ftw8ZY9bBIY7p7xwp8MH9zsCcb+TEHM6&#10;BI/PhONxVySenI2h9uDZ2Vh83i3azfUYPOuKwdMz0XjSFU3488elEz6qznSUOKA1j+1M5nq+o/l8&#10;H2Tn78BKHN27AkfiluNY/FrUikUweRva2UHsyHBHRyqfI4kYFh+/tECcTiGgEczOpG1X6koNpghy&#10;aZqAko7UAHRwvzNZIejNkxmFCIFZ/C5TnkER67NWA0GhaCAwbN8fiK4k2R6iPp9JDkJvxnb0pBMW&#10;E/ne5XkfjpiLQxFT2H7OxdNOR/zD0134r19H4R9fheJXD70ggUKX2lcoF4s/fLMf3z+LVUmo+w8l&#10;awCRAKiiiv37/AJ16g94OgAUy99A0u3bXzprYv/fXT3jhUtdXuhuc0VPmxuunAnA9fMh1Hbc4Hvu&#10;xkWxHEYoMHxyJwUvnxehszUCzhsMsWbmEGRFLOC9dSbga6ajVTOPiWEn9S+DYQTBcILtUJibChh+&#10;iFlTRuFA5Bq0HwrUgGE627aBfAwPOGDjPFNMJBhG+SxFU3kYTlb5oqlgHZrzxVgk2VQWo5oMUC0B&#10;qGwDG3LWaAIbk92wZu1UguEwgqGFaq/6wHDOjHfh7+fUDwDfJwWGAnKfEIY+FgkQEgIGhkKqH9SJ&#10;FAhSfdD3C6T7TX+9Dww/mTYBg6ba9QWfjLK1xggzI8wkGMaHblVgKJE9kq6mb65kQqH4+tVniD/d&#10;cgLZRlTnuSKf1K0LPhn6Hh9Dff6vgkOCqNGU8QQvE4yx1YO/G29YbjBOEjCbc2VWEf4fb5xUprfV&#10;SgBrJfS1ERBPZs2nFhAMuS1nIdoIhgKKLVkSPa0BN3XOYjlMEUkk02fsvcgQqlQUiUp2QV6SE5Yv&#10;G4sRpp9ipLWxikoew56COYHLeIwhxtqNQLDXAhUZdbLImee2gufyrsVQ/BlPFm7AqUp3HC/0RqDv&#10;YphYDyVwG8BYBd1MhwnrgyHvtcayNkWTZFxEWHpD3KaSRVN6rHAiff7ecOZ0GBAG9SljwqEJlybc&#10;19BuDAysDTCWva3Nq2yQGb+J5xGgem4nJW2A5JViOTTzvimwlvLUwTYfFpmiqDVdrIfL0FayFTV8&#10;2NIS2AvbMh1GY4bjE4MhMJxgCyuxevLcRxJcRwns8b6qayHUyfzbwyfznKdoAPAXgyHLxoh1w3zW&#10;TJjxO2MbM1hbs8PgOAeHM73QWOCMekK8DHnX8uEuOzAT+fFTcJg9wetnduI33xTh+y/z1FCyzJss&#10;UPj4ThJfWuIXmPiOZLsAos6CqFlPxPMHAoMHCYNJWh1UM6DI9HgylPzjqwz80+/L8V/+oVKlqfk9&#10;wefXT/fju9u7+SJcg71OI5HmaYuyHYtwIsoejXE+aNsXgLa97goOOw+yMWMDI8PIZ9PYGKVroLA3&#10;azfOZe/B+ZzYAS2GOqvhG1BYmIgrpSkD6k0I1OhGZeZbytAqnUrTqEr2S8P1CkIjAVFAUWNV1Aw9&#10;Xy2nKuJxtXIPFYOrVdG4WLkTZ/hC7yhio13ihosn/AgNYfj+1gH8w4ss/Ot3ufi9zB97Oxwvb4RQ&#10;wYTC7QQSsR76Kzh8ectPGxyisfzJ0K8CRAWMss9rfUWA0a2/vOWLFzd8KIKkgKIaUtYcR7YJNMp2&#10;AccXN+S4Xvj6rp8CO4G85zeclb64rlkKRMpSwEm2CQR+cV1St8jcwRpYlO3PrjpQjmr5+TXHPqnI&#10;4ms6oJN5hjX5+X4eDHVQqLE4fnHNnfLk73Xy4nHc1bGeSZSwSAGhGz974BmXkgz60QU3PDzvqvRM&#10;kkZLnsBzDnjQa/9aPfa4171V+Q0+v+qBb+8E4vs72/Hrh+H4/dMY/PpBOL6+HoTnl3zx8KwLbp3k&#10;/p3OuNvhzPVtuNXqzg4A7++pYDw8tRO3moNxudoP1+tCcLV6By4dD8H5I8E4VxWIngp/nC33RVeJ&#10;NzoLPNCe54a2XBe+O9mxTtvKjvpmVCduwImE9ahO2IC6g5vQmMS2RjI/iG9ghie6snwoQl+mKEDp&#10;bEYgn50gdKcFE9gkYjhEK0LeW5KAEmUhJBSezSbg5exEjySTz9rF524XevoUrlkOAIUiHRgKAHYl&#10;BXFd/pfHSQ1VYNiVtJ3PdpCCRrEgSifwVIILWvaybYxchMpd49CYPAXPTjrjn59F459fRODvPg/m&#10;M8F6ct0Fz26wE3NX5huPxPM7u1RUsgSfaFLKSO5Bf5WDUCKI34a5gXT1jOcv1vVu777faaBQ+123&#10;Ly52eqH3pAfOtXvh/GlfXO0NUhbD6xd2cD0UN85H4c6VfXj6qAAnm2PgsNoYSyd/ioSAWegsZYe4&#10;QIwSiyHp4uokCjh1NtfnqWnwJE1No2wTw00qIS9rHeqLvQmGS5TF0Mx0MEYN/wBzpxviYPR6FeDa&#10;kr+VdWcpYVJ8Bgl2bKuas9egs9gdxfGbsWTKCIzTH4yd7stwLD8UJw+FoLnYHidLNxAG2f6zjVb+&#10;jPw/yXAiYNhQ7Im0fQ5YvtwOo8eMxLDxBENhFrbTGk56C/y0GiyGuulkKy7VNh34vbVfn3TfUwoM&#10;34BCERvRD9mY9n3uL373fyUYDpFp8ihJSGzA/9YfPw6jLU2UxVAHhgP5GAoYio+hClwo2IIagmFO&#10;ijsWLB6Hj/U+xfCxY95rMVTDyQRDY8Ko8ThTWNuOhp/rIpI7ewTKx3CtZihZiF5y8PG/GnlTddKA&#10;ISFQC4btWjg8SThsJxQqMBQzsZwrz1lFI6UsRC0rUy17GrKsS/6M28VXUcCQ5y4Ww2U2GGk2CKPH&#10;mvX5GJoTXv8aMJRUPieLNuAkwfBogRf8vBfC2HrIG2CoifAlRGktbMMJVMOooYSp/pLtun30Zs6g&#10;pmvBkGBJODMgRBnMlOHkGTBinTGaOA6G48wxymgQ7MYPgb/rbBzNdkdXpY+aS7KB5SDnrCtHlZdS&#10;LKgERFlv5XeSX6qF4NWSuxJ1+ZtQyd5UTMRaLFpsDX3pTZkbwmC8NQwns57w/o0Sa6cKOOH5CvTx&#10;nIdP4XkrMOwHhX8JDFn3pVx0YGhkY6LA0NNhNsHQU2sxXA2Z6q+GHZRDB2fzRTAFJQmzcOqYE57d&#10;3Ifvnufi5dNMPLydgPu3D+DejQN4SDh5zM9v6+HN/WrZHw6fP0zGl48S8dXTFPzwZRZ+fJmFr58l&#10;87hp+O5Fmgo++enrLPzXPx3Bn//lKP74fTZ+fHoAvyE43mr2QdGuSTjobIpcn2k4GkaI3c2GIc4X&#10;rXvZudrnifYDbCC1YKisGe+AIUEwJ25AMFRQWLD/TSgskuHh1AF1tSztHb0LhgNJA4vXKwQOU3Ct&#10;XGNVvFIqSuQ6payKAoj7qDhcObQHlw/H4EJVOAExiHWN11nigdNlroSIHXh1RYJU9uHrG3vw1Y0o&#10;Khzf3ArHVzdljtntXIbg27shykL16haBj5Ao1qtv7wVxPUBjWXxLX4luB72hl9wm6ttPu00CY74U&#10;yRA2ly9u+GnBUQBN0sSINU5jkVPrAnRXXdRSUsnoAE6TTkYDcgKJmihhp7dEcOSxXksg731DzNpj&#10;y1JJgle8uD911UcrX60Efr35vQfPy4NQ6E7w8yAQUhc88Oi8pya1i1ZPL3jica87HhDu7nc548EZ&#10;F9zj8m6nJIXmdVz0IxCG4Q9P4/H7R/H46Y5Y+vxw7th6nKlchTNVq1CXNQvV6TNxumIlgdANNxpc&#10;cKXaE+cOueN0yTbeZ0ecKtiGk3lO7JhLCi9Xdjpd+U4RubHR5zLZFfWJLoQ+F9QmOKHmgAOa2E40&#10;p3qwI+rB97gX3+M+OJVFgMwm/OUQJnMD0Z1HuMwjjAkMyjCwTunB1HY+OyLC3huSztab6gPDTH7O&#10;Iixmh6JHoFAHhpJcXilCC4YD+xm+DwzPpuxUUHg6kVCYEIjOA4HoOBCA9r0+aN/ngZPx29C4ZwOO&#10;7JqFsp22aEqcjYdNjvgN6/w/fRGJv3++C796FEzYJ3D3OOHeBS88uhbUF5UsYHjrvI+yFt48J0PB&#10;71r3BlJ/8PtLutGjGWJ+87heuNbjh0tdPrjQ4Ulx2eWHy90BuHYuCFd6t3Nd4DACty7tw6MHRWis&#10;jcHGZcaYa/MxIl2moDl3G9oLN6JVcvy+AYZzBwTD2mwtGAbowHAIwfBDzJmmTzBch5YyXzTlbeFx&#10;dMEkb4JhUdwmguFIWA7/GGvm2sLXfg6ifOegcO9SNBZugMzQJlk4lAGHfFBLftGBYepeeyxbxjZN&#10;wFAmbngDDKm3IY/6D4Nhfyj8iPD1ARtG0RuWQp0ECv+zwJD//4a0UckjBNYoY24znDAe+mPMFRju&#10;DbNHY7HMfEIwzHgNho2ZBKsMDRi25KxAR4mjAsOMg86Yt9CWYDgII8ZZ/0UwNJlmp4aSbcbpw8dl&#10;AY5liw+BBxqyeLNUYAcrkJKAoQ5qxKq1SKktcyGB8LM+MGwnGMr8iwKHrQKGUgHE6ZQgoQHDhahJ&#10;EovhazCUoBUZSs46sBWLF1thlPlg6I+zgBXvmTVv4NtgqKYI/DkwZO/oZNFGtJS74lCeO7zc58Fw&#10;DMvjLTCUmUt00KdgagAwVBa4N8BQLIaSJFwSQ8+gZmL09Jk8FkGT+8oQrInMxWw8HKMMP8Rnc42x&#10;d+cy1Oe7sfcm5yxTA2ocgRsEDOV85X5Ssi5zKYvVUPke5ixCHeGwVobE83wQGrQSs2ZbYYjRMAwy&#10;0YOenRXBbhxGTh1LMCQciq+qgj8BQ567qD8Uqu9kKdsH9jGUshEwNOV3hmM0YKixGHpqfQxXoVYc&#10;iXmO8iI5JFbD2MnKathDMHvxIAXfEg6fcXmXIHLzajzuXd+rIufeloChWA1liFkXfPLqSZqCwu9f&#10;ZOJ33xXit9/m45vPU/DsbjxePpGZTxLx2+9y8W9/fwj/r384jN++TMePj5NU+pYTiYsRt9UAmR4T&#10;URG8BPUxDoRCL8qH8sbJfV44lSAJcwPYmMiQVygbLjZOAoYZ/cEwfkAwVFAos5/ogJC6Wiz+gv9x&#10;MLxZlfWOdFbE6xWphMM0JbE6atYJjBVJ1EEqAdcquTxMHSGwHorDuQpeT0UYOgr9CIhe6Cpzx/nj&#10;PrjfGY5XV/fix7sH8Kv7B/Djvb344W4sfrwfix/uxeDbO7vw6sZ2fHmNAEe9vE7gYwP6tmQfjQiT&#10;t3bgm9s7+dtQfHElBM+vinbgxbWdSi9vhPH7CIJnFL67F41v7kTgFYH0OY///BqB65o3Pr/ig2dX&#10;ZOnNzwJhfmr5/LovXlwXyyTP56avBsguuSlLnQzvCvDpgFJAUklZ9TRDwW/CYf/Pr7e/hkQNFMo5&#10;Pbss58L/u+LPcwnok2x7dtmH5+CNpxe9CYY+BEIfPD7vhycXAqkgTX7J3gCV9Fn8XZ9Sn/cE4/m5&#10;EHzRG4Kn3dv5OQQvL+7C9zfj8Lv77Aidj8blYy6oiJ+G1AAT5OwYg8q4aeo5k3flkf2z+G5bhPb8&#10;tWjO2oCa5HU4dmC1svY1pm9jJ9yFnXEPtGUR8rLYCcryZyc9ACczRP5oTycopQXiVEYg2qlT6ew8&#10;ZBKycvgc5BK68sLQk0do42cVNSwSf8Aswh/3E7DrztCJ+1G69DJ/SV3pOjBkRywrlMflf2VJZ0wH&#10;hgTC/vrFYMjzSpEcpGItDFLPdWeCPzr2Ewz3B6E11hutezzQHu9GEZxj16MqZAaKA8eidt9M3Ktz&#10;xN89iMI/fxmL3zwKw50zDug4vhhnG1bhtuRvJBj2n75OwPBGrzeu92ise38J/q50DayB9n0bDPvg&#10;kGAowSeXTvtQfrh4xp8iLLIDceFMAEExmHAYhusX4nH/XjFOHI3Bqs+MMcXkAwRutEFNmj07D1tZ&#10;N1YQ4uazzdVkBXk/GK5HXZEXwgMWY9LYYTA3GwK9ER9qLYYaMGzM2cT6x7ZpADAsiN2ARZOHw/iT&#10;D2Cj/wnG6H2AObYfIC5wOtvALThZvFHFIki9lowqOjCsL/JASvxWLFkyFqOt9TBSgkHFcKMshTpe&#10;egvyqP84GPLAMnzcB4VsIN+njwQY/xPAUDSY5zC0nwazMRcNmzGR0CGwprEY6lmYqKjkfbvs0VSi&#10;mflEgk/65zGUqGRx5hTLUmcpe4KEj0z2DOcusMZHep+8FwwFChUYzpykopLNJloQugzh67KwDwzF&#10;x1DS1cg8v3UZsymxGvJmyg0VcMkg+PH7tgxCWNYiaiHaeaNPcXlKZzWUc1N+DRoI0kQmi0+CAKEG&#10;DOsIhs2sjK0l7kjftwkLFpgTDAfB0M4SFjxHK95w88l/5VByFs+LvZOWMr5oc1zh5jILoy1ZHgRD&#10;Ix7zTYuhFvx+ERhqhpINeB8FDOUYRnKcaYTFqVMVGJpMmaim3NO3McUwo8GwtPwY9mvGIDd2NU6V&#10;uilfjOasFSwP8SckIMr5S8SY5DlMX0LwX6KuSYbwm3P58LEcT+SsRX2pL4pSvODjsQLm40zxkcFg&#10;DLMxItxZYyQ7ECp34cwJrEcERNbhEQTUEbz3b0DhXwBDE22ktYChXIf4GFrbjISP0zwcyfLusxjW&#10;8dwlsbjMVSqR4GUHpqHk4CzUFK/B5TM7NP6Ej9Lx8G4S7tzYjztX43B3AOmsheJbqItcFjD8+lkq&#10;vnueofTqSTI+J7zcuxrJz6kqGvlf/1ilwPBPPxXjNy8y8P39ZFyu9UOqzzjs3WKF8sDFOLGLHYM9&#10;rmiL80BLrAea49zRfsALHQl+yrIgDYpA4VmZBi89gg1dNMEwlmBICPwZMJTk1QKDomslKbg+ABDq&#10;9NeA4a1D2W8pi8rAzUNphEQBRLEg6pSuVSqVhOuVIq5zv2uVKbhEWLx86ABunDiIW3UJuHg4nIDo&#10;i/ZCT3RXim9ZEK43b8fdjjA8PhuJ5xd24+sb8YTE/fjpAfVwH371II6wuBvf3YkmMO5+Rz89ZGP6&#10;eK/Sb5/sw++e7sfvnybwcxJ+/SiFSlb66aEoSUm3/ccHB/H93f348WEcfvVoN371mMd7vAe/fhLL&#10;5W6CYzgBMpL3NQo/POD/Uz89jsGPjwQsd+Gr2wTTW9u5lKFwAUY/wiMh8poPQU+GfbX+gJQOEnWg&#10;+LY0YKhLcyPWQB8ex48AKCIUXgki5G4n4IbgS0kJdE3Wd3B9J8E5lEsB6UjCcgy+uRVLSI4jTO/G&#10;i8u78erCHrzoicazrnA8lrI+FYaHbaG427wDt+qDcb0mENcoWXYXO6MmYTkKw6Yhb/tkZPqPR6q3&#10;NYp3zWBHcR2qDyxDEb87EsdOeZajAsGWTFeczGGdzvej/NGZH0SF4HTBTnQVhFJhOEvg684hiOUQ&#10;wKjevPDXyg1HTy7hjN8LrHWL358EhmRrlUUJEIqVL5Ow1k9/LRgKFP5ngKGkmzqdHKgCTzoTffl8&#10;U/tZFnvZjsUQDGM80S5wGOuKU4TDxug1qAqeg3wfW1TvnYmbtQ746VY4frq/i5DviQst63Dh5HqC&#10;obvyMdSBoVgKBQplhhKx5In/nw70JFBE8g++Ldn+tq50ebwDhaI3h5I1x1fqlvmUfXG5S+DQTw0l&#10;nycknuv0wjmun+sMJCSG4dr5eNy9XYbDFTFYPt9MTUnrsdIKx5K3smPoiJO5bM+l/SUYKqvhe4aS&#10;63I3EAy9Eea3CBNth/UFn8yfZYTEGLap5b5oyn0/GBbt3YTlM/VhNfIT2BnrwWjQhxhv9AF2uU9D&#10;A9uPtqItbKOXopa/q0uTOAkNGNYVuiMpdgsWLbZh2zmaYDimDwyFmWR2uIFA7z8Ohlpr4IcChSKB&#10;QDacb1gKdRIo/M8AQwlC4fEHSnAtUckylGwoDfX4sQRDU8yZOR77dzkQDANwqtiRvcDlaoixWaJ7&#10;tGDYJPPt5q5CR6kjagvckZXkqiyGH474GMPeM5QsAKoDQzPKfKIVxk8whp/bIpzIDepLcC3zGNdn&#10;zEFt5myKgEjoqldgSChIZ2WgWgkIJ8VCRzgUMOwQMNTqZOYCFVyhAlVYASQQRSyP6jgCcVI5UmTI&#10;dAPaSj2QGrcBc+cYq6hkAUOz6RNhTngx+yt9DBuzl7ICbkCTzB2d5QwXpxmEzY8HBkOxGlISYKJE&#10;qHtDAlPafQQKR7MCChQasaNhSik4nDFDA4YESWOWt4UMw04YC31rYxgYf4ypYz9AkONYHEpcjdMS&#10;RJTPXj4fploCVp3MIc3yayAASkSyWBQFGjVh/ezd5SzEkVT2rMS/r3g7Uvb54LNlszDIcBCGWIzC&#10;iInmvK82hMJx1HiCIQGR590HhgoE++lnwFCXgkeB4eSJ0LciGLL35u+6EMdz/dBc6KrxMeT5tbFj&#10;ID6RUhdP8AEvSZiJYnnpVG3GjQvR+PxhGl48y1ZwePtKLG5d2v2OBAzF11A3jKzxM9T4F4qf4b2r&#10;0bjaE4JrvWyUHyXgT78pxf/+X2rw53+txj/+rgy/fpWJH5+l4T7hpnTPAsRusUCay3RUh29CYyQb&#10;zxg2nlTzHme0itVgvw8bDn82KuIXxcZOLIVKvwwMxVp4tSSxDwhFNwh7A0GhaGAw1PkU6vQ2GObg&#10;VlWuRocJh0fScfMw9zvE/aoyCYCZuEY4vFYpEChKpZIJhQKR+fw+C5fLUnG5PAlXD7Psq3mOxwm0&#10;x3bjwqFwnCkLVoDYyuens8ID3Ue8cb7aF1cbA/HgdBi+4L374c4B/PZxMn7zKBG/ur+fy4Pv6NcP&#10;EwiRB5RkH5FYIX/9MJONbBYhMx3f307DNzdS8OraQXx+Pg5Pe2PxuHs3Hp6NoqLx5FwYnl0Mw/Mr&#10;EYQrgtXtWEJhLL5nR+BXD3msx/yvJ4nUQcIkQfWhwGM8fvuMMPpMlrKN8PgwAt8/CMO393bi6zsh&#10;+EqirJVPoxdBT4Z9xcIow9LvA0MdEApc+lEy7B2Mlzd24qtbYfhaZ+28S2i9HU34k7yRUXjBzsoX&#10;lyJ5HYSKc5F4ei4aj7qjcLczDDfbQnC9OhhXjwbgYhUb8nJP9JR64nyFDy5WBqC31AdneB8689xw&#10;ip3XkxlO6CDsnc3zoDzRdHALysIWIM1jIo7ELFPb21Lt0cyG/lxpEHqKg3GmIBBnCwlI+cHoytuO&#10;07nB6MyhCHWd2TuVugT2BPq0EjATKSjUwqJu29lsKpdQRvUSGGWfc1S3wBz1JhgSPFVS+H4iAL5P&#10;r8FQzoP/rcBQsgDogDBSq78WDCUCOUBlG+g46IVT7Pyd2u9LCPRFWzTBMNoTbTHuaI3keyCC5Rdt&#10;j8ao9SgNmIk8P1tURU/EjTpH/HA7DP/wai++f7QLj6964vZ5NzV8rBtGvnqWsHfalUvCHUHu54BQ&#10;p7ehUKeBwFADg5p13bFFl7h+6bS3shhe7BQQ9EFvhxfliV6u68Dw+oW9uHGtGKWFEVg80xTWwz+A&#10;0yJzHEm0R1epE8FwrWor/xIY1hP6aou8EOq7ABNshsDSfAiMDD7CwrmmSIndpKKSm/O2EOzYdg0A&#10;hqUHtmDVHCOMMx6C+ZPsMNZADxPYBu6Q93KOM9u5DahOXaTaf8UCfWDoRjDcjIULx0DflmA4kWDI&#10;tno421eBwv88MCQEfER9SBgT30IBRLEMfso/flsSRawAUZaUpKRRaWm0n/tL9h1IA4KhiOegsxYO&#10;EziUJQtgGMFN5jQWi6HhxPEwtDbDvDnjcDDaAc2l/gRDB4LhCq3FUIZfSewELQFEsRhKIuUGkn5W&#10;kjvmLbDFR6M+UQmuRxIQ+k+JJ0v92YQYSqZzkzlxzSdawm6CAQLcFqAmPwAnSzwIhmsUsMhwda1Y&#10;DQl3cjM1YMj/51Iiklv5/21a30KNfyGVswgdEqnM7xp588XPUOMXKeJx5FisEGpuRrGQ5axHS5kn&#10;wXAz5sw1xgjTwTAcb0UwnKyikk0n2mrBcCR2+CxCbb5XXx7DAcGQsNpasB7NJS4oy3CB49Yp0DP7&#10;iGBoBEOWswEriFj9pFyGs0xEMgSrIpGVCOr872EEUzU0y6Xso8fKpzddhqCn9VkMzXgskQSeGPFc&#10;jQlepvyt6TSC1qRxMLQaCXOTj7F4+nBEe01HU74EB7iivWAzy2Apy3QB4Z73VPI5SaqajJVoSlvO&#10;B06G3eexrBbgOAGsJos9vgIXlGf4wNNjBSxsR2GoyWCMGGeCUVPsMJz/OZz1bhivSYGsnLcAoiz7&#10;i+c3ktcnGs1zfmNKPIKh2eyZMBd/yQnjoGcuQTSjEeJF+MtjT1HglOdXn877r+oCYV8NB8zHoaSZ&#10;KDo4DRUE3K7WANy/lYovnpTg6eMi3LmZhrvXCSmX9+HWxXjcvhSPG+cICDcOUgl4dPMgntyibhzg&#10;+l48uhWH+9cIMqeD0NXCF+SZAPzum2z8+Z+O4c9/Oox/+kkCTnIIhen46nYiWlj3Y50sEbfVFnms&#10;H9WR21AX5YKGKFc0RjujabcLWuPccXIfn6OEQDYs23E2hY2k1mKosRpGojczGufUcLLkMHw964kG&#10;DnVgmNQHhjfK0pXeB4PXyghwovIMXC8n1JXL8PCblkKlKrEOZhPsqCqNblRShL3rhygBQ0KiTtcI&#10;iNf43TV+d+0Q4ZASMJTj3Dwk4jH53Y0jPA/C4dXDBwkoB3CNunJkHwGR11gVhvOHwtBTwca2NICN&#10;hy/OlPngwpFA3Gli49ixG086Y/CoIxL328Oonbh/UhSGh+278OhUBB61R3A9nNt24V5rGO607sKd&#10;lj243RKrUfMe3GrajesNUbhSuwsXT+zEuaMh6D2ynUve20o3ygldVU7oPuKC3mPuOH+CDW+9L641&#10;+eNmSxButQbhdlsQ7rQH497p7XjcQ5C8GEnYFD/JGPxwL5YQqhkK/9WDWIJpHKEykqC4g4C5A9/e&#10;2Y5XN/3x4hpBkdD3QvkKEgSveKt1Gab+8nqQJhjnhgyTEwZv7uIxCJ0P9vL48fhekojfpm7txcvL&#10;e/DFeQJgF6/1ZAhuNAfj/HFv9BCwe4744OwhH3SWeeBUkRt62KHvLQpEb0kQzpdux6XyUFyqCMVF&#10;Li+W7cSFEpZHyQ6cL9rBuhNB4I/mfd/N+hKFS8W8N7mBOLF7EyrD+H5PcUVnhifOZHmjO0/j/9eR&#10;7o/TmUFcD+WSdVrALlvm+d6FMznhOE3o6ybY9eZGKPVwm6hb9iGgvSsBRHaYCJTKqkf1yjEGAkNK&#10;5f9UULhDq4GhUHSW+5/N4P8qKyHPg+qWTAAEwb7OGZfqWewLXBEY3EkoFFAkVKbwP5JC0HlQIpPl&#10;OWYZEBI7Ev2VpfBUgjc7fxQ7z22xXmiN8SAYuqGZ74LGCEfUh21hh3ErWvc4oC5iLUoDZyPfbyLq&#10;EhbhUZs//u2rdPzrN0n47t52PDjnhmunnfDociA+vxWqhnq7GrfiYjvh8LQXrp/1xpXT7rjY4YQL&#10;HS5cyron5aFdEug6tSLI9alTLI0+A+oyAVAjzX6ii/zNxQ5vyhfnT3mrAJSeU+xkcHv3KR+uBxEM&#10;w3HjUiKuXipGdtp2zJtqCPNhH2DDXBMU792sAlA6CtapAMf65NkEwblc14EhP6fOYpuuMfw0F25F&#10;fYkf3/mfEQyHwsxkKAxHfYgl8yyREW+vSVeTv5Vt7jLVRjWw/VKzd2WvQkexMwr3bsDSGaNgbTgI&#10;cyfbwM7CAHYmn2D7tpk4numMxtyN3H+Zau+ayAeS4Lqe0FpX4okDMZsw5zMrjLbR1+QQFtijBrOd&#10;Gsz2bSDQk2nvBs/QTn8n+qvBUIaSB5L4Hr6tgfZ7jz6hBgTAATUZg2bJBUoDPoUNuGiaKgBdzjlJ&#10;oWIwcaxy/F8wfyxSY7epGU1OlThAl66mkXAokKaJSv6MtL5cpTeROQ4zEtwxe541PtQbpMBw1GSx&#10;dBGM1PHFcjgZ+nMIRnMkD58ADUHGzhzj7fQQ4MreRIEf2kvd0JBFAOANV7OJ6G6+WLf4/2LNOp4w&#10;HTIhdkvWPLRki1VwviYiOZewSDhsy17EbQIPYiXsB2+ECI0EKPi9JHXOXo+mEi/lYzBvrjlGmrEy&#10;2o2BBW+kBc/ZdKI1jK1ZwSbqY1fgcvY8PNSUeO8FQxW4QdgkgJVluGHrBoKx6ccYymMYTCUUqeFh&#10;QhKBT80lLMuZhCneH7knunsjkChzEA+daodhEjE+dQpGTeW9mjqN5TldAaYJ64spy9SUECbpdYwJ&#10;ngKMFnNnwXLmdJjYWcDUajiszT/B5iU2yN1jj5YCH3RXsTebt4bXP5/lxzLM+gxtBMWTmWvQlr4G&#10;TcnL+MCK5VAzo0sdr6k+ezWO5zohKd4B69ZMhInVCAyz0MfICTz/KTP4EM1ihZ+BYTwn5bgr1ybX&#10;2V8Ew1FSD1gfdJZCjb+kzHhCyOXvBQz1xo5hmelhIjsMEQErUZ3nzYfagfVghbbuLeE5SedkHst8&#10;JqrTZuBQ6myUsAd5iC+Xhurt6Oo8iNu3SvHs6SF8+fwQnt7Px71rSbh3JQHXe3YTEvfh+rk43Di/&#10;B3cvxuL+hT24czEaV3vDcOkMAeJUAM53+uPprRj8068K8H9KsMlXGXh5hxDwJBk/Pc7EnY5oZO2c&#10;iYiNpkh2mYbS4DU4sssJx8KdCYiuqCccNsewcdjtiZZ4P7TtD8Kpg2xcknYqdREQRboh5d7MKJWu&#10;RqWu0c5+ogPDiwUa/8KrxSmEQ7EYChhmsFF/HYV8rVyGeLVDvgRBBYMVObhZmUflEt5yFMC9LQWF&#10;lKyLVVB0pSKNIEHglCHiw4S9o/yekvW3pQCySoaTCa2UDCmr9SPcRl07zPM7xPM8lMxlImEzgcei&#10;juwnWMbhcmUMgSUCFysicKkyHBcrQ3G+jPdArFMVfuguI5AQHHvL/HChLJD7hOBy1Q6NKnfyM0FH&#10;flMRpcDzytFYXDuxFzeq91F7cZ26diIOV47vxqWj0bh0JBI9lUGEUoJUkSfBlCrzwulSD8hUmu3U&#10;qUJJteGMDqold7OyNjRSTXkbNHPDl27B1Xof3GjywZ22ADzoDMLjsyH4/FwIXl0NwXc3w/HTPYny&#10;3a3VHvX5V/eiqGj8+v5u/Ea2ESgFKn8kBGp8Lvfjmxt78dW1fXh+IRZPuqNxvzMC9wjEN+q341rN&#10;dlw8FoBzh1guFYTBcl/KD2fLAlTgT1dJILqKCIPFhOGiXYS8CFwuiWAdicLl0kiuv60odiBYPmX7&#10;cLV0H66UxLIDsgeXiyLRkerH+rwBOZ5zkbJtKgp8P0N7oidOc3vjPkkbE4wrxXsIXwSn9F2sv+zg&#10;ZLP+5kThDGGwO0eA8F2J1U50NosQmRmmJPCmg8C/KAE9bWJqNVws00pS/YeQ++u1df5dSQftTCrP&#10;gepKkQhjAqdWZ2UOc63k8+nEEJw6wGdYq/b9/uzw+Sm17fVGW7ynknQGm6VTGLUNDZH2qI/YolQX&#10;LtpMbcDRHStRGvAZcn2mombfEjxpD8I/fp6APzyNwOcX3XGzwx6/ex7Pzmgpvn26D2ebnXCm3gGX&#10;2z1w8wzBsNOVsOaAC6ectSDn/VoEuYsEN41k/bUud/q9I9l/IF1o88T5Ni/0tnoqdbe64+xJD5w5&#10;yTrA7afZCb/QFYWbV9Jw+VwJ9sd6YKrdSBgTDJdMHY3U8FVoL3HD6aL1BMHZaEichcbkudpsGPMU&#10;GDaxHVcTL2QtwclSJzSUBiLAZQ7srIfC1HgIRg/7EMvnWyN7nxPa+Py3kTWa2W4Lh4hhqpZtWEPO&#10;cpVrOXf3KiyeNhI2Jh9j+gRT2I3Rx0TLwdjhRvDM5TmXOZNVVivDlvjQ1/P39fk8N75jYqM2YOpc&#10;C4yyMcTIieMxku3ncPLREIKhWA7/Eui9oYH2fUv/S4KhWHf6wJDfjeA2SXCtP2UCRo6zgp65PhYu&#10;GIe0OKc+MGzTJrgeCAwlXU1DsTfSD7hi1hxrfCBDyTZjFMxIsMRo/odAocw/qDdLs01yGRrx/4zH&#10;GWPc+OEI9mAvoigAHeXuvGmrlcVQgaH4B74BhgtQkzyHQDaXILhY5Y1rzl6KRoJhU45UsLkKFgUU&#10;W8RqyEooPQsdIMq5C8BJDqO6zGWoy16nMp8nx23GXILhcMmdJGAogMVKYTrJBiY2Rpg81QhRIWuU&#10;xfDnwXAJoWuDAsOKTHfYbyTQEQyHWRvCkGAo6V1G8rqHT7YjJMpwK9d1Et9C7jNM/AsJUiNFLDc1&#10;BC9AxfNRlkNqtIAVtxnJjChTx2uWvMcybZ3l/DmwXTAbltPtYMby1df/EJNtBiPAcTp7VZvRVcXG&#10;5BChP196TiwvgqFMW3QyYxW1Gi2py/kgs6xTtWAoZc9eWU2eIyrz/bGHPd95C8dikOEQDLYeg2GT&#10;2buaNp1QO11TnwQCp9i9CYUi7VDyKAFDXouAoVgLBQ4l6bcZoVADhtbQN9XHpEkmiCJs1bLD0Mwy&#10;lxluxCeyNp11g2UtE6HXpc/ichZ7hJ+hImM5EvfMR4DPRAT5z0Zqsgs6TyXi4b0yvPriML54kI/H&#10;N9Nw/1oigTAeV3ticIUN743eaNzsjsDVbjY67f440+JHKAzGvatR+ObpQfzDd7n4r78twtf3YvH4&#10;0i58/+Agvr6ZiMYCe+xxssR+Jzvk+y9B1c4NOBLqiKNhTjgR7oI6wmET4bApxgNNsT5ojvdXcNie&#10;sF2pI3EHTieHKjg8k7qLDdXr2U+6s6LfBMN8Tf5CTfBJshYOxUr4OjhEfP90lkAdHN6oIPRVChy+&#10;HwxvHeb3b4NhZTqhK02B4VWxDhIA3wuGlGbImfsSEC9VJBP0kvi7dP5ejpHKY4n/YTKViGtVSbhx&#10;OBm3j6biznFRCu5VUzVJuHVsP/+b112yC2cLt+NscRCXhB7Wu+6CAPTmB+FCUQguFofiUmkYLpdH&#10;cn9CjwDhob3Ufq4TcA5T/HztKDsAPOb1o3tx9Qjh8HAsLh/ejWvHo3HlCO/50UjcrInG7brdVAyu&#10;nwjH1ePsHBzZQcgMwrnKQJyrCiBI+uEMAbWz2I2w6ELx+cnZxGd9I99BBMWizego2YKeQ464UuuE&#10;m82eeMDOxZMz2/F59w58dYl16WoMvr++Bz/ciFP67nost8Xi1aXd+OJcJPcNx8POcP5efDEJwcf8&#10;ce4wr7uK4FfBZ7bUGz1lvugp5/YKwl/Fdlyo2omLVWFcUhXhOF++CxdYJhcJfJdLYpSulMawnuxR&#10;y8sl0W+qmOVWEk/t5Xo8LhUJFHJ/fneVxziV5M16vRrZHnNQvn0FqqO3omz7aqS5zcex6G28F7vV&#10;dI7vgGEOoestIPx5MAx7E/5+Tn8DMNRY7DVQKEB4WsBPC4RdSWId1EhgUCeBwZMq9ZQAYYAKKhM1&#10;x3qhaQ+BcA/brt1uaIh2QWMkoTCCndlwe9Tu2oyasE2oDt3I5UaC4UYcD12Dyu1LkOc9Halu1jh+&#10;YC6+uRyGPz7djftdjrjYuAa//SIW//OfK/HHb/hc97Aj0OhIMHTHNRkuPrkN59sJhh0uhENJSO35&#10;Wu3eWih8Fwxfb38t2X8g9Ta5oaeZMMilqKuJ79Nm1v1mV7Q3ueNUky96OyJw/VIKujtzEB6yCWMt&#10;P8XoQR9g9thh2Bu4EK3FrjhTvhlN6fNQnzQT9YmzfxYMawt94e0wHeOsZCh5BAz1PsHyz6yQs9+R&#10;YOjD543H4nteOEQFkIirWC4BtNgBGdGrsIBgaM32dqqdCY+hh4lWgxETsAzNRd7s+PEYeWy3s/h/&#10;2QuUxbChYD3qyTjRu9ZgymxzjLY11kziMHsm2zJCnhjO/kZgOESsi1r9PBj+B/U3AUNe9EgBNn4v&#10;YChJjIeZjMSiBeORFs/eMgutvcQerXIzJN3Je8CwvsgLaQecMXO2VR8Y6k8TCNRE0orlUNZHzpyk&#10;IqBlvmRDCewYawTbsSMQ4rUATSVB6KzgA5arGUoeEAx5DtXsddSIn4JEHxeuQWvRJjTlr+LvFqEl&#10;bzF7FcsU7Ig/gyRw1qRlYSVQEqhYoJJc1mUsRa34rRV7IkmGkueY8tpfg6Ely8lski1MWVmmzjDB&#10;njBWokI28HkOPJ/3g2FLngwlay2Gm3jtpp9ilK0pTFg5DHnM0YSkkbx2tWSZD500HsMogcXhAlTc&#10;JmlgZF5p8cc0kPKaNoEgNVGtG8xmmfKe6s8QXz07jJ4yHgb83oBlbDhnBozmTCccCmRNhPlkgpvh&#10;IOiN/gAzJg5DkMt0nMh1RW+1DzoqNrDMxP+SZcnyEItwsyT9Fj+MlM8oyfckOSsXs3e1CrV5W1Ff&#10;GYSqop1wcVuMocaD8LHRaAyfOAHDxJo5jfVJ6hUBcBivZUAw1MKh3ls+hsYC4SwfBYbjCIbsnEyd&#10;bILdISxzdhhkfupGLRhKOavs9WlzWDdmo54dgbq85ThesBl7ds7CvFmD+VL5CNOmDIOb2wxkE9Cv&#10;nM/Ct58fxtfPSvHqST4eaIeXb16Mw51Le3D7AgHxfCQuEw4vnwnF3Su78fzBAbx6tB8/fZGIP36d&#10;gW/ux+Pru/vw48NU3O2MQFrIVGxfpYd0r5mo2LmGQLgZR3ba4+hOR5zY5YxawmED4bAxyg31MZ5o&#10;jPVFUxwhl4Cog0SxIOqsiAoSxXqRHokzGWxgtVbD3pw4AmI8AVHyGGpS1mgikyWVjMChpJXRgGGf&#10;xfAdMNTA30ASMOwPhyIZLtYBoYK/I4RGqj8Q9on7KQgkTF4qT8WFsmRcKE1Cb1EiAS9RfZbtlyvS&#10;cJXneFXOlbrJ/W8dTsfdoxl4eCIb96szcOdoCsE2AZdK4tBbGMVjhKG3IBQ9uSHozd2pdC43jGUR&#10;jouFYvHaw+uP43H34npVIkHxAM4Vx6GnYDe686JxTkCH310qj8Ml7nehbDculu7GzRP7cOP4Xtyu&#10;3Y8HTUl43JqCh82JuFPHOlEdS2CMInDtwrnyHYQw/mcF/788GN0lhNRiH5wWSyN1psgdXWz8ukrY&#10;eFJnSpxxmu/L00X26CzcilMFW6jN6KlwwvlDbrh0zBtXjvvgCpeXjnoR/rxx/rAXwdODDagHukop&#10;ieQukfx/fjy2/F8gRUgt24GL1KVKgmslAbIqiiLcVVIVu3nte/j9bl4nYa+U5VJKEGb5aKRZFxC8&#10;XCzL/utxSpeKYlmmLJ+CaCoCF/LDcC5nB9oTvVAf68h6SSg66IlcnyXYsdgCKW4L0ZnB+5MbjS6B&#10;Q/HRy4rC2exIdMmQsRo+/r8fDHUQ2F/9gbCTACjqSHwNgZ0H2XFLCFbSWQgFCCX9lE6Nuz3RwE5f&#10;Q4w76qP5jEdJZ5BwE7ENdbvsURO6BdU7N+PEzk04sWMjjoWsU6oOXY9jfF8c2r4MlTsWIc19LNJ9&#10;LVk3tuJ3D/bg1dUA3OzYAomc/4Gg+PWjGNy7FIirHR64ddYLN7o8NGDYao/zJ51w7qQb5f5abRo4&#10;vNAu0Pemzp/0ekey/0DqbnDBGaqLOl3vjI56J7TXb8PJhm1orXfh0ocdaXakLiShrTER3u6LYWH0&#10;EUZ9+gHszDS+feKC1F3pgJZsgpwksz446/1gWOKE43mecNs0CWMtBsPaajRMDD7ByoUWGjAs92Lb&#10;upFtruQ4ZhuVwTZXgkzz16O9yAmpESsxd+oIWPG/J403hrX5SEwaMwT72LFp5rPaVriR/yP8Iu3G&#10;HBWV3MhttaU+CN+5EhNnmEJ/nKkK5NSfMxujZs0kL7Fdm/0e2BsICt8nQuYvB8Pp2oCT/iI4DLjv&#10;APqbgCGJWMBQJZ1mgz1yrKUCw8UL7ZAe74LWCn/S+FboElwPDIabCFc+SE9wwey51vhg5CcYqiyG&#10;LGAtFMrw4WhZ8hzeBsNx40dgh/dCNJcKGEpU8ioeWwOGMqXdO2CYyv/NXYm2Ypl6zhmnDnnjzDEv&#10;nD3qgrPssZ+tkmiotSrZtVTCZp63JHcWkNMNkVZze61EKGWuJXgQDGM3YfZsgqHxYC0YTocVy81i&#10;8liY2hhj+ixzxLGnJ2DYkL2Z50JQHgAM61k+TeJsy8aiON0VmzdMJhh+gtFjzWExZ6bypTOaMQGj&#10;J9nAYDrhT6bD4/8NGz+GS2sMn2CNIeOslNQ2SpajJhKWpoxTQTsCf33ATSDUI0SKJXKUlC97OqMI&#10;WSaER+NZk2Axm/Boa4QRRoOgTzicxx5VhP9sHM91QPshJ7SV8KHJluuYr0ljw3JSmeklEz2lkoGy&#10;3OsyV6A2ZwPqSz1RdygUMZFbYTPRAB/qD8EwO1uMkKTWCg65nDIRQwUMFQT2kw4MKZk1pT8cijVV&#10;WQ350IwmGBpaGGLaVDPs2bFBWZIFDJWLgbaca3j/qvlSkQe8ife5qXADqgu3IWbHPEyfNBh6oz6A&#10;kcGHsDD/AEsWGyAj2Qm3r+QQDMvx3Rcl+PxeOh7dSsL9G/vVfJ93r+zBHer+9Xg8urEXX9w/qCKR&#10;v36SgG8exuOnzw/ip2dJ+Puv8vD17SS0FDkibKMBdqwYjRyfuagMWY0jfPkfDtnKpQNf/E6oDnNG&#10;wy43NES4oSbSHXWEw/rd3kp1MV4KDlv3BRIQg5UF8dRBaaDYUCXvQmdqOBtbLSBmit+hBKRoAPFC&#10;3v6+RNcSkKKZ5k43nCzWQy0gvgWGOgB8W7eP5CrJug4WbxzRDB2/LR0g9tfVQ5mEE8KhBKgc5n5H&#10;eJyjuX3L28fycbe6EPdri/GwuhiPjhXj/uEC3KnkdxVZuF2ZhVvlGbhJcLwpqXBKJVejzPISS9CI&#10;JHCIRVWG3gkDIkkqzIZdggXO5UTjfO4eQkwczhfuRTfXT2dGEVgiuIxAbx6hqGy/RqX71HR/optH&#10;E3D9WAIB8SDu1ibjTm0Sbh4Xa2MsLlXtxvnySPSI1bIoFL3FBNHSMEJXOAEzjHC5Uw11ny8JpoLQ&#10;WyK+fAGEYH8uffk7vosEGgsIe4XuXPdAe9Y2dOSwcc1jI5vvhq48Ny7dcZrfdxV6ETD5Div2576B&#10;OFcqw+ihXO7if0XiQjkhtTyawBepVZTSRbH4EQAvl8VySbCjLsosNYTAq6ViBRQJ9PF7SsBPt/6m&#10;WCYKDAmWWjC8kB/J+sZzyNmJjmRfVEcTcqK3qvmFK8O2YMcya0SunYjjsZ4s63B0asGwm/erWweG&#10;hL//+8Fwp6orb6s/FAoQik4RBnVAqLEO8tkkDOrUHOtDGPRSQCiqj/ZAHTt9dVGuqI10IRASCsO3&#10;4USYvQLC4yGbcGz7BhwNJhBuX48jQetwOHA1jm5fg8PBq1EZRDAMWYp832k46GKKI3tn4cvuHfjj&#10;k3i8IhTe72ZHon0rgc4eZxo34vppd9zt9cWdHnYsTrngXKsDelsd0dPqQrlq1CIiHLbqAE/AT6tW&#10;GRb2eEey/0A6U+eELgJhJ5cdtU44VbcNbbUOaK1zQHMt2aDeWwOG55NQeywWDptnwNzwQxgM/wBj&#10;DD6A67qxOJ69Dd2HnXEyX9yT2ImX4eSfA8NcT7hsnAhb80GwshwFE0MNGOYm2KO13JPt/nq2vQKG&#10;ixUb1GXKqOFmgqErksKWYfZkAcNPMGG8EazMh2GSzVAk7FqLhnxXNGSuQh3/t47nUZc2BzXp5Jmi&#10;Tagp9sLO4CWwm2YEw/Fm5KApMCAYjpg5A0PZNv3VQ8kClO+Ix+q3z//6YMjlSH4vVihjLvXGW2Ok&#10;qR6WLCIY7v1lYCg+hk2lvsg86Io5823wkfIxHIOR4mPI/5KhQ90QYv+hZJkizniciQYMvQiGYjFk&#10;r7kxeyUbf+0wplj7+J8isfipHERZy9F1mL2XSjdUpW9BQcIGFB3ciMJ9q1AUvwSHDrISZq5GR8Fa&#10;NPEYCg6VeCz+XsDwhLKELUVNpuQx8kTink2YNcsEw4w+VWAos3sIGJoTxoytDRUYxodvUmBYl0lA&#10;TJWcgO+CoURXybBrfaEzitJcsGHdRIw0+QR6YyVptvjRTYWRJIe2M8dwaxMMthiNj0xG4COjofjU&#10;ZBgGmQ7Hx0ZD8KGhVgZDCV9DMcRSn5BoRjgcr4JXRov1lSAlsK3Kl2CloIxgpU9ZzJ+t4NBmwVyY&#10;EspGW5tilMlQZTmcN3044nYSuEtc0VHFHmDRKjRlL1bph1RgR8pnCgplCkEdGNYTDOuy16AmbxPq&#10;ynyQkeSGRUvHYwiBc+S4MRgxSYbFeQ7iQzmZYKg+94NCHRhO4XZKB4YShCJw2B8M9cfb9IGhzmIo&#10;Q8niY1jL8pV6UZMmUx3OQkPGPPYil6OlhC9jNrJh/nMxefxgWJh9irHj9GFlNQRjLD+E4+bxqK7c&#10;jgdXM/DqUT6+/TwfLx6lq2hkiU5+LAmxr8URFvfjCdefP0jEb77JwR++z8H3T/bhu0d78aunifjH&#10;bwk25/YgP2Y+/JYNR9Q69ma95qM8cCWqgtbj0PYthEN7HN3hiBOhzqjb5Yp6wmF1hDuqIz1RG+2F&#10;migvtd4Y64+WvUGEw2DCoQwv71A6lRiqJIB4OoWAmMrGNCMaPZkxfbkOL0pASj5BpihBpbFRqWwI&#10;iVdLktUQ800BLepWRaYGvH4GDO8czesDQ5GyIsq24/l9unUs7726U12EBw3leNJyCC/aj+Prrjp8&#10;e7YBP/Q244fuJnx/pgHfddXj285afN1ejRf1h/HkWBnulOfhWlE6rhYQaguTqSRcKUjExdz96M2M&#10;Q3fabnSnRxEGw3GG5XE6gXBIdexnI75PGnBp0AVcdqEjJQKnksPRnrSLSwIHgfpCPsGoWNL87FMS&#10;Hzqdboiv46GDuHE4ETePsNyq9uEiIetCKcGoRKYBjMK5YoJnEeFSLGcFBMIijd/e+cJQ9OQTDAt3&#10;aMX1Ip0Ii0VBOFcYpNYvle7A1Qr5vQRt+ONMji/O5hIe8wLQw209hcHoLdrO/9rJ/yZ8lobzvyMo&#10;AiHB72LJHh6DUEdpLHwxhD0Z/hXF8lp0/oF71TVeLt7LOsH1Eo0uFREUC2NxoYDH4boGAt+UZl9Z&#10;F3iU/WJ4DIJoISE0nzCXGYKaGHuUBPG9HOuGjvSdaDgYwEZeIpRlXu19OJUWjtMZhPhMKkugnOCX&#10;/S4U/iwYalPI/BKpqSQpFYCSukNJF5DyjlLFQvimxDovrhwisdj3uXccYAdNOmr7gtAWH4CWWL8+&#10;NcawUxfFjnGkh2apoNCNUMiOX4SMEDijetc2dgq3Ego3EwY3EQo3EAbXcslOI5eVfnxP+K9Epf9y&#10;lPkuQWXwchT4zcXerWbY72zEjsIGfHtFZp8JwReSquasC8FwK1qPLUVv82bc6HLD3R5vXOt0w8WT&#10;zjjf6oyeprfU6KqGgXub3N9Rd/O70g0Vv60zdc7oqnNBJyGwo8a5DwxbqOZaZy0YRuDahVQcrYzE&#10;prWTYGn8EUz1P4GZ3gfYtNQClWkOOHPYFe2FKwmAAoNz3g+GpU44obUY2ph/qoaSTQw+xspF5gTD&#10;LQRDD4LhOrbfEoC4mG0BwTBjqeKT9iI3HNy5DLMmChgOIhgaczkMU6yHIimCbUguwT1Nk09Rgl2k&#10;3aiRUbKizagmGIYELsL4qQYwUGA4WYHh8JnTMYjrKs3ffxAMh8nQ9JxZffrrwfAvSX5HuBDJjCoD&#10;Q+BAEjCcpFLWiEOlZhq2qRjMRnwYG2yVQkb82djICxguWzJJgWFjibfyMWzNWIaGlAUKzsSEq/IY&#10;ZhGMMpeimbDQUuaP7CQPzJ5ngw8IhsPFT0wNJRNeBES1YCjBFAIJo6dPIiDZwWQ8wdBuJEJ9F/PG&#10;80UvNz9PM5Qs2clVnj0BMEoqg4SnN+auQedhd5Qmr4f7JnN8NuUDzLD+AIsmfIzFdh/Bcf6nKIia&#10;j7ac9QTDJWgm6DQly7yM7LGkzCVcfoYTXNawgtVJ8EmpN8FwI2bPMcVw08EYaWOqcumZs4yMCIkG&#10;lnoKeJPjnVVeR5kr+f15DAlXPP+WCi/kpzhh1apxGKb/MQaZjYYxoU6CRIZbGmLsTFtYTx8D62nm&#10;sJ5sAltC0Pjp1AwLLs1hO8UMY6dbYvxsW4ybPZbLCRhiro8RvD9iYTOYLVPizVSznkjwhrLOsrKO&#10;nsHPBCwJ5tBoOmFUY/00GW8FA9NhMCAcTh//MfaGLkLXMT/0HnVGW+FqFdDRmMUySWUZCTiLeI2S&#10;2kYCPmpY/sdYnocyNqA0ywteXkthOGYEBpkbYKTdWAV5elMmY9gEsRgKDBIUJUpZJ/k8kMWQMuY1&#10;mVCm7Kzo29lCj3VwzhwbxIWyR5fvSzDchuactYRXORcJIJJ5r+eonp+kCGoqssexfA+EeH+GyXbD&#10;MMZiOCZPtsXEiSawsvgAS+cbIG3vRpxpisCtnj14+SAdP74swK++KsSrp5kqp6Eufc3jW/vwzecZ&#10;+C9/lHyFBfjx2QH88GQ/fvNFGn7zeTbO1QXggO8EBC4zwH6HSXyxL0HV9nU4ErJFC4Zbue6gdDzE&#10;Ecd2sLEIc8MxAuLxcDeciPBQqovxQf1uXwWITXGE3/hABYptB9hQHdypdFILin2QmBbBBlHmVY5S&#10;oCjpbC7ka/Ic6iDxWkmSgsPrpWl90cvXqVtVrwNNFPz1A0Hd5z7rIcFwIAh8UFeCezVFuHOioA8a&#10;79eW4GnrUTxvO4FnzUfxpPEwnlFf8vOXLcfxovkYnjcdxYuGI3hedwhPCYWPDhXgTmkWruan4HI2&#10;wTb3IC7lJOBC1j6cS49Hd8oenE2KJggSMg6E4fReAmAcgTB2O1qjA9AY5Yem3VzuCURjXJDSUZZv&#10;895AwsxePDqWjac1OXh4LAN3D6UQkhNYLgTEotcwdFnASbu8TDC6RNA6VxCN8/mRXEailzpfQFCj&#10;LuS/LUJcwS61vFAQyt/sxLm8HUqyLrpYGEbI2sX/C1fLtyWQ+VrhWkVQkfxtDPfpD3OxPPe3xet4&#10;QwQ8rQQOf5G0cNjfgnhF/A4FQgmIl1gW53N2EbyCUMFOWr7fGpxK34VfX6nHvz3rxU9Xm3D5cBpq&#10;97NTL2CYHYXenBgCYBTh7+fB8G1JGpm3dUbg7y2JBblXvtcCosCfmmJSvqNk/XQK25KkYD47QX0A&#10;2F86315Z6oLBZHtrnD+a9/iybvkoEJSlTo0xXgoKayPY0WOHTyMX5TZyPMwJx0O34fhOexwO3qxA&#10;8Ag7iocDxUq4DlUB61ERIGC4WsFhhe8KVPgtQ5nfcuTznZXkZIeYdfrICbDDuaqt+NXdGHx7OwJP&#10;Lgfgm0eRuHLagZC2CjdOO+PhBX/c7PLA+ZZthEAHAqOLAsKzDdtUgEpX7TY1DKyR65vqB4JnCJAy&#10;TCzLgdRZ7YCO6m04Ve2k1F7jRDCk6tkOEhTb6iSFTQwunE1ARXEINq+fhHG2w2BmNASmbGOWzTFG&#10;PoHu7FEvMsRaFRgq6WkkKrkpjUrVpKtpTOd6tkzD6oTqAh9sWzseFoYfwGaMPoz1PsbyhabI2rcR&#10;TcWu3I9swDZI0s01ESbFzelkIaExzxlpEWuwaIYxzAmmdraGMBn9MeZOGo2sWHvUZBFoyQOST7E5&#10;nZL4A8nGUbIFjZX+CN2+lGBoCEM7C+izbRo5a4YynA1mmyTGtAEB8B1I1IHgW/spicWQgEiNYNv9&#10;vzwYSrCDpBuR4V0jApyenTVGmY9+AwyFyAUM1VzJA4BhUw5vmlgME90wS4aS3/AxfBMMh02boIIq&#10;9AQOJ4yFgY0+rG2HIoyNqwLDMnf2CnRgSA0IhuvQWOyC/WGLsGDGMJiM+gAmIz7AOONPMFafFXLi&#10;J8gIXUiQ2MJKsBzNqTxX9k5UZBQroyS3PMHK2QeGvMaDfWA4BHq25gTDSf8uMJRIp4bc1Wiu8ERu&#10;yjYsXzkWw3leo6xNNJbC8eYYbWOAJevmY3u4K8KiXBG12x0xe9wQE+2EqCgHREZQUdsQvccdUXFe&#10;CN/jDbcAR9jOmkBwt8LoSRMIfzIkTQhkxTVm+RqzfAUABbBMuW5JEDOnZBYRY1Z0yQ1oQRC3GGcG&#10;U/PBGGv5IezXWCM3TpJfb0NXub0anpfcTnV8aN8EQ23Ah/h0ZC3FiewNqMzxQJD/CpjajiSwSlJQ&#10;G5WbcCTBcPhEdjb4n29AoUjAUMGh+Ea+HkY24PmLtVDUB4Ymepg9awxid8o83Hwx5zmwnq1huYsr&#10;wVyeE++jDE3wXjblrOQD7oTDuZ4I8lyAiWNHwtxcDxMmEahlZh3LQVi50AQpsWtRX+6NliNuuNUd&#10;gef3EiHT6H1D2Hv+IA3P7mqmx3t6myD4ZRb+2z8exZ9+XYBvH8Xhmwd78dPTVHx3P53/5YwIBysE&#10;LzXGAYepKPRdhqpgNgJaMKzavpVLNhCEwqMh23CUYHg01FUDh9TxXe44Ee6B6kgv1Eb5EBB90bDb&#10;n5ATQEDUwuH+7UrKmihWjEQZYmZDJoEqadIgsjGVoVSZXzmXcJgXj4v5+1RamytFhMPiJCoF17VB&#10;KjcEErWBJaL+gPg+MLw5gO6cKCQMFhASxYooYFhAWCzDg/oK3DiUh3OFKejJTSQspeCWDBWX81hl&#10;PDZ1syQLt4r53wU8p7wkXM46gHNp8ehJ3qPUnRRDEIxCx75wnIwPRVvsDjRHsTwiRQTnCD80hHqj&#10;Icwb1aEeqOQzUey7CSUBWwkt29DARv1ayUE8byjCk+oc3DucintHUnHnUDJuyDR+AoCFhB/qisBh&#10;n+IobieIXZBh1IIorSJxoZCgVjCwLuQLGO4inIfhXG5on+SzSL67SKi8VCiKGFAaEBQRBouiNCIU&#10;vguGAn48zzck2/rr3wuGr6FQA4Z7eIw9/H43wTAaF/MIeRk7cDxyG7I8V6AhcTu+7DqMV+eqcb0u&#10;j+/ACNQmhKBNQEvyAWZHK7/Dnhyu/0Iw7CFE9mZL8MqbUmlmBlCPLNPlWRDAE/9cGTYWSNR87uTn&#10;jiRxzxBp/Hj7S1maKXHfELXz/EXNe6TDwecxmvUs2kstG6UDF+WpVCuWf3ZAToTxed7pRPHZ3snn&#10;fIcDn3V7HJHnnmB4JGgTgVADhocC1qHCn/JbRyhcQyhchXKfFUrF7FwX+SxRwT37t1gj0ckah2Ln&#10;4kFHAL6/swfPr+/Ey7thuN7lhO76Nbh2ygF3uz0IiO643O6Ki20u6G0iGDY64Ww9wbCOYFjjqIaB&#10;zyoRGLUSC+CZRgIhAbGr3hWn611wWlkENUPFb6uz2pFgKFDorCRg2FqzDa0Ez+YaV5xqDMSFLr5/&#10;zhxAUa4/1q4eDxub4TA1GQZTg0/w2XRDpMduQOdhAcP1hLHPUJ80/b1geLLUWYGh0zo7jDFhWy6z&#10;hRkIGJoRDDehuVTYgHAneYxlkoPspapdaivcTDh0QXb0OiydNhomwz6AlfGn5IIPsXSGIUoOOpEZ&#10;JJ8if0uGUTEH4l+oBcOGcj/sCFqsLIbGE6yUxXC0AJwMJbNNGkZ+GhD2/p8MhsPZMMtQskQMy5R4&#10;o6WBtzDE8qWTkbnfDQ3FXmgt2IQWbfDJQGDYkLVe+RhmHHTFDAk+GfYhhljLlGnvgqEMJSsfQ4LC&#10;6AkEACs9jBkzGOEByxQYygwdTTniY0gg5M1vyCAMasFQ1usJhq3F9qgrdkNE4Dw1bDhi6AcwHj0E&#10;Y4xGwXjIB1gw7lNkRa7AqSL2MAhwMoTcIIEKBAm1TJ/f52MoYChRyQkxG5SP4UiCoT7hy4zlYsHz&#10;NbKz+uvAMHMB6nn+TeWS8Hsbli61wXCTT2Ew3hJmEihCQDSzM4GHz0aUlcfi6OE41J3Yh7oju3G0&#10;bCcOFQbicPF2HC8PR83RWFQf34tDVXtxIDUc0xbyflkaYuR4wirB1YDwZcZ7Zjp9PMHPljA4HuZT&#10;bGE+cQwslKy5bq1yMZoRws1Z3uMmj4XtOANYmn+KqXaD4bPVFkdT16P3iBc6S7fyXrK8eV/fBENK&#10;7rm4DuQsQx17XkdyPbArZDWsxuthqPlI5ScpkdMylKyshRJZPQAYqjpAKb9C1ru+dDVcmszgUsBw&#10;POuFsR5mzbRSPoYnciVdDcs8i/WC9/JY4mxUp2jAUCLOxcLcXOqKqhxP+LkvwFjCqrHpKIznNY8b&#10;Z45x1kOxeYU1MvduwNEcQoRYkSu34PKpIDy/exDff5GL777Ix5ePMtVMKJ/fO4hff52H/+1fjuMf&#10;fsrHi9tReHl7N354lIKnF/ciP34RvJYOR/ASU+x3mIEC6f2LVWD7ZpQHUWwYygmIFdsdUEVgORRC&#10;aN3hiiM73QiIGh0L8yAgeipVR3ihJpKAGO2n1MDGSayHYkUUa2L/QBXxiRLfKJVaI1WG3zSWQ5lS&#10;73xOLC7k7mVDTkCUYWbxQZSp8yiBRJXvUPIclqerRNW6QJOBwPDmkTzcGEC3jxcSCAUMxWJYiHs1&#10;JXjUUIFHtWU4V5CExv3hqCfUnUqMZkMbhVMHCHo67Y9E575InN4fga694eiM34X2uFC079mJk7tD&#10;0BIdjMaIQNSH+aFmpzdqQrxwPIggHeiGmu2elDuO+Dmh3HML8l3XIst5JXI91qCKDXS9QGHpQbxs&#10;KcN3HYfxuDobt6uSCYZpuHOYYFhBMCwVENIOlxZw2ScCkE4CZIUyjKodSqUGgkLRhfwIAqBoF3pz&#10;NHn3zuUKKIrC1Xeyj+giQfMiQVPzW1nKZ35HOFTqg1EBw91Kb4Phf57eAsP+VslCAiLL5UJuJFr2&#10;+SHHh50r1sMvTh/Gi55q3GwqxumyRLSxg9KcsgsdhEQBQ7EYvg8MB1Iv9xV/0bd1NiN8QOmii+UZ&#10;0EUUyzMh0vkNChS2JwTj5IGQd6TrdImkIybPm6iRnbT6KHbYIgQCNaqLZN2TjpwCQtZHdvJEhwUC&#10;qUPBW1EVJGKnMHAzOyybCIPrUUUYrNTCYJnPOqVyb657r0ApAbvEcxmKPSjv5QoOM11nEQ7HIsHF&#10;CqeKt+AH6aA+3MdOaTQeXfbDpZObcLV9C6632+NSmwMutTrjAtXb6IyeBoFAAmGtgKEDTlfbU1ye&#10;eC0BvdO1/YaGdZbAE9sGVMcJR5w6Id8TCqmT1YRCQmcbYfJkoye6T4XiSs9e9HTuQ3aaO1atsIH1&#10;mKEwM2M7bDgY0yeMQvxOtsNV3ugs26wyhdSnzFTGmYHAsL3MBdX53nDZMAG2FoMwfpwxTPQ/IRha&#10;EAzt0VLqoYJPJF1NW44mG0lNuib4RPLzVh10gNPSMbAiGJqRCcabfgyvzVNwIssT7UU85zxJtE0W&#10;SBUXtXmqrWsp2aqCT4J9P8PYyQYwmWgFI7ZNowlvo2ZJCjZNgO6AsPf/ZDCU9CIKDPm9Ab/TJ0QY&#10;WBli5fKpyE7wUP53TZKXjxAl6WoGAsN6AcMiSVfjgumzLPEBb8r7wNBw3gwYzp0Bo9nTVPCJAXsF&#10;NrbDEBnIm00wPFnswhumyWPYHwwVhCkwZIUockAtgTU8cDGmTR4NC6tRGDvehsexgPHIj7Boyijk&#10;xm3AyRI3NEqaHclwLkCooFCikTXpamozCIZZ61RU8oHo9ZhFMBxlPowQZwUL9hQsWEGM7Cz/CjAU&#10;Z1gqZyUaylyRzoq6aPEYDDH8iMe0gNWMiTAeZwbrSebwD9yCI+WRqK7cibpKgmCxN6oyHQgtm3E4&#10;m73QfHfUlAWiumIHDpXuREp6KKbMG08wJPRMsoHpNDuW31iM5vGM7cwweswoAv1wNbSrbzYU+iaD&#10;YGA2TH02staHsY0xzMeaYQzPw8xyFIyMP4alGR+6WSORHDyH5e6Gs4fc0F7Me527TPlK1rB3payF&#10;vE6J4KrP4APMh0nmtDyS646Y8E2wnWyIQWYjMIzgO0rrRzhUrIXiazgAGEpya6kHGkvhazAUa6dI&#10;A4Y2GGE8ArNmvAWG4rvJB/t40hzUiEtAqsyjvbAPDCuzPQiGn8HWRsBwNMbajePLxRSTxo3gy2Yi&#10;SpIdUVfggENpi1HB39eXrsUlwuEXd5Pwqy+L8d3zAjWs/OXDFDVX8v/452P49VdpeHJ1J17cilFg&#10;eLl1B/Z4jcXWGZ8gcIk59m6diVyv5Sj2l6S166iNKA3ahNLgLSgjGJYHb0NlsBPh0EXB4buA6K7g&#10;8ES4AKI3aqN8lep3+6lhZlHDHh82XgKHgWzUJN1NsBomE6vIaXGkZ6fhTFqk1g9xT79ZVAQQExQg&#10;XilMJGQk4WJxMi5LmhstHPa3Hr5pMczHzQF050SRAkLR3epi3K8txUNC4d0jBTibtR/1sWJZCkB9&#10;TAiO7vTBcerEDm9UUzVcr9vBawrlNVH16rO3koCfQODRAJaTjzMqPB1R7u6AMjd7FG1jebpuRSW3&#10;lbhuQvK6hUhcvxAlvlvQujcE10oS8ag6H9+0H8bzRp7P8RzclWhnSoHhoRRlMXzD5y5vD0XgeUPR&#10;uJgfo5WAm0YSiKEBQJ3kM0VYEp3LCUdvtkiCYbTf932n2XZRLG9KPKZaxvSDQbFSymeNNGCogcI3&#10;wHBAa9/fQgOD4dXiOHYo+P/5PBeW12lCV4m4RcQH4XF7FX577wx+Q319uRkXqtIUGIqvYbdEJhPe&#10;xAo4EAQOpPeBYVca6/dbkvQ4EnikA0NdIIkuiEQDg+K7G6CeGx309Zd0uKQDpnnGxGqvVSQ7aYRA&#10;AcD+OrbTBUd3OL+hqiB2/ILsUcl3eUXAZmoTKvw3otxvPSp811JrUO6zmiC4CiUEwmLP1SjyXKmB&#10;QXfKje8NjxUodF+OAo/lyPdcgjTnWdizyRyluz/D465I/O5JKn73/CC+eRiBJ1d8cK/HBTc6HHD1&#10;pCPB0Annm50UFHaLtVBBoQChPTqOb0HHMdHWPp06Tmmh7+RxR8oBbcfs1Xo7IfBtCRi2vwGGzmgj&#10;VLY3uOF0mz8unY3GtXP70dm6G2nJLli90hbWViNgaWkIY6PhhLshCPX5DK2VXuiqciCYyZSrktB6&#10;YDAUi+GxHA84r7fDeKshsCMYGo3+BEvnWSAznmBY4onWvE0KDFu4v/jEi8GiKXc1wc+R604IdZiE&#10;GWzXbEd/hM8mDkdMwAI0Ffugo5RQm7MM9WwzZKaVWqohWwOGJ8g4fp5zYDNx9FtgKJD3/8NgKAmu&#10;ZXhXX3y/xBpFMFy1YhpyD3qhrpBwmL2GYLiMN1MzrDuwxdAbGQmu2nQ1H70XDPXnTofBnOkKBgQM&#10;DW2NMHbcMEQFr0BbBXtyxc7vBUNJBaOCIPK34FiBF3b4LcHECQTDMcYYO3EcrAUMxfQ81xAFBzaj&#10;qWgbz5EAlykAJxAhs55IIIWmQonjqgYMPQiG6zBrljHBcDiMJljDkjfTUqxaBJ5fDIYZ8xUY1uYs&#10;R12JC9IObMX8hZYYZPAR9MeZwHKqHUzGmcNmgil8fNbgOEH4BCv70bxtOJy1CUfT1+FYxhoczeSS&#10;n08UOKOm1AtHS/2RmRWCqfNsMdJiKAzsTAlPZtAnEI6bPQ4rNi3EivWz8dnSCVi0bCKWLKWWTMDi&#10;JROxcNkkbptCzcDiFbMJ7uNgaDwEIyRq1/ADTLb8CN6rjFC6d5WaDUKiuhv5AL0DhpmSTHoummXW&#10;G97vY3mE6TgXTGFHYLDZcAwbZ0Ew1CS1Hip+hDMGBkMlqWf9hpJFFrNnEgxnwGzGdJaVNUYYjsBM&#10;gmFcqGYoWVIE6YaSVQodSsBQQLExZ7VyLajK9oS/5wLYisXQjGDIOmHHcpoybiRc2QstS3HkS2Ib&#10;TrCnWZoos6XMxPH8VbjQHoIv72bghxdF+OFlAb56koHff1+Ef/27SkJiHO6dD8TLO3sUGLYfdkPQ&#10;ptHYMPlT+LEnG7tpGjLdliDfZyUKfVehOGA9igmHRUFbUMxGozRoG8qDnBQcVm13VoCog0QdIIr1&#10;UAeGYjkU1cf4qoaqNloTxaxJc+PHxs4PbQf8cTIhAO0HA3EqiY2hRFemsIFMjaAicTY9mhIrogSq&#10;iAXxACSC+byIgPg2HA4EhrePFSgIHEgChTpQVJbDI3m4XpZBMNqPxrgdqApxR4nfNjaGBDsvdna8&#10;HVHlsw2HlJxw2FezXiXbqUrPbShztyf0bUGR00bkO2xAzpa1yNq4GsmrlyB+4WzsWzwPKVxPXLUQ&#10;e5fNRva21ehMiMDT6kK8aj2EFy0V+KKxHLcPZRFuknCtLAXXJcK5TFL6HMTFon04lx+Hnlzxf4vm&#10;ucosM4SPt3Se350npOjATiTQ1/OGZLiU23N1Q6ZR6rMAUS/Xz+XF4Jx8p7WaSZTu+fzdA4j/SSjs&#10;5Xp/nScUnhd4FYgtiuf94j1U2t9Pum1vS/Z/F/b+GmnAMA7XS/fhejE7F4TCi7kSCBSO6tgAlBCc&#10;zh/JxG/ud+NPX1zBj7c6cJGfqw8EoyVpJ85kiA+sAN/AFsNeKdO3JftmvauO5B3vqDNFAko0QNjf&#10;OvgmDPoR/nyUdB2s/pLnShcEpvH5ZQctXIaJ3RUI6uBPB4SHgh37dHg739dUZaBAoT2BcKsGDP01&#10;YFgq1kGvtdRqlBIESzxXoMhjFQqpAneCoNsyFLouRaHLEhS5riAkrkKu6zIUeC5HhutnKqBNZlNq&#10;zN6IV9fj8fsXqQTDSHx+3R/3uwmG7fa42uaAiy0O6G10UFCosxaert6KzhMEQEKh0tHXaufnkwTB&#10;1qNblVqObEXzYXautJ/f1qljhMjjTgRHkQvaCImtNQTEejd0tQXgcvduXDoTj7pj2wmGTlizZjys&#10;bfQwxtoMxoZ8B+t/BC/HyagvccfpSns1AUV9ygy257MHBMO2Er4XMl2xbS079JZD2Kk3gv7wT7B4&#10;jjnSY7egkQDXLG5rGcsJeNI2zVMJruuylqElfwNOFrqhfN8mxHrPRZjbXMQGLUVFGs+93AsdJeQB&#10;Mksd/7+OcFojbmVsy1pLt5Il3ODlOgPWE0a9NZRMoJshQ8n/ST6GEj38BhCKCEvvQJ9WMl3eR7J8&#10;a7tS3zEIhpRuyry/LILhzIkKDNW0eLKUoWR+J+uSaHn0FLs+MFy9cjryktgoFXqiPmsNmglCTbrI&#10;YC0YquAQgqEkiW4o9UF6ghumzxEw/ASDZeYTXodKaq2FhJG8ZhlK1uM2BQSTxkHfRh/j7UYgZvsq&#10;tJZvR0uhowb+CADiY1gvknURoa4uazkaCu1xrMgXQT6LCYOjMNpUDxZ2NrAcawFT00+wbpEFypLZ&#10;Qyh2YoVbwR4Gz1MLhhLdrCyGlLIYZkvUqyf2Ra7H9JkChiNhOGGsikoWi6EBgcfAQg+fyUww8S5o&#10;LuWLR4HhwFHJ4qNXn7NSgWHqvs1YsMACQw0+gcFYc5hPHKtmUbEZpw9fz6WoKQnACQLPkYy1OM7y&#10;rSfgNOWtQQ2v/ziBtjpvI4/jjOoyH+Tl7MD0uWMw2PhjDLUYhU9MhmOU5UjYu61GGnvnedk7kZbo&#10;ieQDrkhP9OC6B1IPuiPpgDsO7HXH3jgfhPPFt2nzUpjyGoeN+hhGpkNhZfwRlk8ZjHj/OWgpckH3&#10;ITfC8xIV8SVgqOCQ11WbwYcqfb6an1hmizlOME/n/81dNBZDCIZDx5ph+JTxCgzVVH7vA0OBRgHD&#10;KRo41EUlm8yeoQmUkajksQKGQzF7piXiwzagtsAXLQWOaJY0QPz/OgF8npP4F9bx/BqyV7OeEr5y&#10;vOHrsRg2tnowIBjasrzt7MwxeewIuPBlU5a4GY0FW3gti3GUPcb8PXbIj5+CxtINuH0mHN88ysBv&#10;virG989z8LvvivBPvy3H53djcOd8ML6+H4/vHyaz7m2G7+rB2DT5I/jOH40Y9m5TneYj22Mpcj1W&#10;oogNQxEbiEI2FiWBDhShh2BYQSisDHYmNBFgCYWHdhAOCYZHpBHa5cFGSRonNlSEQ5EMKddGEwx1&#10;Poji+ySO8fESyRyANoma3E8lsEEUP6nEMBWg0pmsiWI+kxaN7gyCRpbGcihweC5vP0HkAIHjIC6V&#10;pKh8gtcq03BDTWUnia4Jh0ezFRiKL6FYBO9Wl2h0okzp9rFi3DxShOuHc3G1KofK5nEyCF/phJgk&#10;tCdG8do8kOO2AfmuhDyn9Sigil02osx1M7UFJU6bULSN5eS4EQUO65Fvvw55W9Yhe9NqZGxYhdS1&#10;y5G0cgkSli/CLr4zfMeOQYCdNUJnTET47Mk4uG4xG28f3K3MxA+dEuBSiduHM3G1NAlXSpJwuYTX&#10;V5xAEN5H0IpTQNidsxtdBI3TfFZEvQKCWYSyTMKciFB3Tifl70ZlaaSiYEVZoog+acBPoDBKYyWT&#10;BM9i6SJ86oBRoFBSuAwMhgKCb4LhOdlOKHw/GPJeEnJleYnbBlZ/a2CcCqzRRR6r6GMVgaz9TmkA&#10;MBRroURw83cX83hOhN0eXt/JlHAUhrqygY7Htzc78dPD87h/pgZnCYZVrJMn9geikwCpLH6qDAh4&#10;SrqhZQFBDTQLDKqlBKyw/OT4ujmMdTol0Ndf7AjJskN8B7WWwTbCoAJCwmBznOQKJRDukQ6VF58d&#10;T3a0PPpUrZUCwV2uSsfEX5A6GuqihogFBo+EOCkdFTcQQqDGOuiAQ/30Ggq3otx/M8r9NlEbUey9&#10;llqntRBSCghXIl/kJlqBPJdlyHPWqNB9NXL5OYdwmOI4H5GrbBC4TA9pgTNwo3knfv0kBa9uh+Nu&#10;ryuuntyIcw2rqHXortuIs7WbuNzK5VZlLdRYDB0IggQ7JXu0i45odJIw2CYweEijlqrNaDm0Gc0D&#10;qP3oNv5+G2FSA4YCiG0nxGrohjOtAbjUFcNlJA6VeCqL4bp1k2A9bjTGsK0zMBoBvREfwGGdDU7k&#10;u+JUqT3BjO3KwRloSpmHZkJdM8GwmWDYxLa5iZ31lkKWcbozHNfwvW01FOPGGmHU8I8xf6YJkmI2&#10;sZ32QGPOBoLhMtQmzkVtsuQj1IwA1stQdLED2ku80FzsjeYSP7YJ3mq621OlTmgvIqNkSF7emf3A&#10;cDHB0B5H8z3g7qwBQ6MJZio38CgCoWRsGSYGNOGld0BPpINCHRgK/Ine3k8jgUINGM7UgOEg/lCs&#10;e8rSJ1Cng7wB9CEbzQ900gLiQPsp8YRfg+Jf0PSJ+JQXrCaE5nkoqYsiEVMq+IT7GWiHklctn4b8&#10;ZF80ioWMlN6csYo3UCx4hIQswoL4oYnljWBYnb0GjRV+CkomzjQnGA7CYNsxGErQHDlrMvRmT8EI&#10;8S1k46/H/5RCl5k7DCYTJMz1MHW6MeJCJaDEDw05mwkiEgE7j8fX/Iea01B897iszVzGCuKE44Qq&#10;P+/FMLUeRkBiZZw8DmMm2MDCfAjWzDdF8X72jvK3oS1nFc+dAJfG3kkagSJNYGc+jlPV6YtRl7uR&#10;1+iL+Ij1mDbDBPoEN2OelwXP00xg1toUBub6WLJ4MrISvHCyYjta8wiGMuci4UTKQ6yQkk9JTR1H&#10;WGzOk9yIrkjcvQ7z55ljpNFgGNlawVLA0EoPtmOHIzRgpRp+by6wR0Muy09M43w4RHWssDXUCQJm&#10;TeEW1JV5Izs9ADPn2RAMP8VoAvBIK2OY2RohwG89TpRGobkyFM3l/mjgvrVUdTmX5QSLMsJnaTAO&#10;l+xCUV4kAvlCMzYbhSEjh8Kc52RuPgJ25h/BeZU1KpPY4yxzQ2v2KgXQkhpGk66G50MQlujkhize&#10;76x1OJLripx0H6xYx3pkMgSfWBhgCOFcpaVREKhd9tcAYKiLSpYodUn+LcEzo20tFRjOm2WBA+F8&#10;ERT7o5UdhhZCc2ueTGOoqQ9yHwVc6wjUdewESKS0J1+wFlb6GGkyGlYTx2D8RAtMtB0Ory2TcSxj&#10;G+FyA+vCZ7x383EsYTpK9kxA5YHpKp/jlTY/fP0wFb//pgR//LEc//bHo/jpVRZe3t+H7x4m4PNL&#10;kag8OB/+Kz6Gy8wP4DfnI4QuMUD8hglI2bYAWXzp53ltQIHPZhT6EQz9HVEW6IzyYBdUhLgqVe5w&#10;Q9VOd1SxAToU6oZDBMPDIjZQR8IJigKI4d6UDwFRrIe+SnXRvLe7g9jgBaEpNpjazkaQ2svO1L4Q&#10;tO7fgZMJoWg/GMaGUwBRrIeElXRp0PcQdrRJsvMJFYUHCA8HcYUgdbUsWcHh9ap03JDZS44SEo9l&#10;Ewwl92Ax7lWX4X5NBR7WHaIO40HtIX6uxJ3jpbhWlYfzJanoKUikkggzyWzoE3g+4QRgTzaAm5G6&#10;cTkOLP8MyasWIWPdMmSuXYb05UuQsnyxUvKyRRTXly1B4tJFOLBkIeLms8fP+uHHerBJbyRWDB6E&#10;DXpD4Gpjipilc1ATFaQirl80VigovH88F9fKUyDR2ZKi5lzuHsJYNEEtCmcIgX2SFCoK7jTgIhYp&#10;GZZUM3fw+/6WKoESnT+bbh/dfm/DS39JgmeBzrd1LifmXWkBUiRWRgFFSSujkwx5vzGcXEToKyQo&#10;FnAbl7o0PANJQPJSyT5cLt1PcD+AaxUHcb1So6syrF7GOsDvJSpbfC81eQ/jlHSAKD6OMqwtw9ti&#10;3TyfH4O2lJ0oIVSVxQbhxeV2dpjOo6uxDA8vNuNcbS4OHyCgJe/AxfxYBclntRJw7haApvqmfZQy&#10;k9l+0ljOlKSR0UUK66KFpfNz8oAAoEYqrYwsCaD9E063ioWQINhAEBRpcgy6K50Ic1E6HioWQAkY&#10;eVMSHKbLInAkmOvUYb4nRYfYuasiAFYF2KPSnxDot0Wp3HczSiXwyWcjtQHFXutRpFWBx1qNCHz5&#10;bquQR+VS2SLXldQKZLksR5bzUqRvW0wtohYiTasE+znYucIWoWuscCJxE76+loSfHiXg0UUf3Oiy&#10;x/mWNehpXI0ewuHZuvU4c2I9Th9dh64Tm9Fd64SeWoLYUQecPEwQPORAALQnANqjlWqrJBiWb0Vr&#10;OaFQZiQp36SRTHZQsZGSdS4rN3D/zWgjPLbJcY4Qro46ExKd0VnrgUsdYTh/KgI15R4oy3bGwf3b&#10;sHLNRFiM1WO7ZIxRxkMxfOQHWL3UDFV8754qcUJj6jI0JMxHc9IC1pH5aEmdi9bU2WhhW9/IdrQ5&#10;fwsOZTgRDG0xwXYEbMYYYcSIjzFl4gjEhq1EfakHGvLWo0UshCkLqUVokrgHcQvLms12YBEa8gmA&#10;VD33E0nbKjOjNOXwv4UlZF/tULK0uW1lvP+FPnB2nAGLCXownGxJMBxHRpmMUTPFuDEZwwUOdcz0&#10;79QwMqAkytZJM5TML/qgUGspFOh7B/SoD7ldB4V9+yiwe3ffvwoMZ0xSYKgshXKy3CYZuIV2R1K6&#10;4BOjSWNhNMZYA4ZJvoQXPnDZAoYrCQtLCEGvwbBWgeEywhWhjmB4cJ8TJkwzVelqBo+3VjAgUKgR&#10;YXDOrAHBcNp0E+wLl5Q3gWjK38pGn42/WCSzCVo5hNHsJTwHVgD5nL0CDSXOCgx9vBbBhD2LURZ6&#10;fWBobjYE6xaYo/QAK3M+ezgKDDU+hpI/SeZPluTIJ6hqGZrWJueOC1+H6TPNYGBjCBOel/nMqTAR&#10;iLEyIcwZYdmSacjc78GKFIy2Akdlzn4XDHk8wlMzK2RdoSsSYgiGc8ygZzIUpnbWsJwwHmZWBhg7&#10;bhRCA1cq34cWgmFT3mrVYxJrWINYxMSPL2sRwXCFBgxLvZFJSJ821xKDDT+FoaSssTbHGDtT7Azk&#10;f5WFo7UyWPWOGktcFCTVUg1cbyxx57o3jhUGoTI/AqEhjrAYMxqjxAdk4jiYW+rDVP9DLJo+Eim7&#10;VvABdsfp4q2aXhmhSweGtQKGYjHmQ1mdswZH8lwUGK4kGA4xJRiaa8FQykyg8D1gqAs+UaltCIYK&#10;EKl3wXAQ5rHsDhDY+4Oh+D8qMMzS5jMUy2Huar40nPmC8oGn6xJenz70TA0IhtawHW+qwNDHYQqO&#10;ZTqpqDaZ0L2N9Vfg8GjiTFTsm4yKhKk4lL6ALz13vHyQQig8jj//Sx3+8EMhvn2SiC9v78HlJncU&#10;7J6AGMfhiNowFDuWfoKwZaMQs8YSCVtnIIM9/jzPdQoOC9lwFPs7oDRgm4LDd8CQOhTqoXR4l4Ch&#10;Bgo1YOijBUOBQr8+1UUHKNXHBCpIFDXFExKp/nAo6kgK74NDsRwq30Ndgmxt9PJlLRxer0glGIrl&#10;MB23jmQqMLx5LFcNGd+vKcfjhiP4vOUEnrfV4IvWajxtOkZgrCAY5uJccQq68w+iOzcBPXkHFRie&#10;TtmDprhQHNnuiQLXzUhZuwQJy+Zj76LZiJs7HXGzZ2HPzBmInj4VUdOmIJrvg12sAyETxsHPxgKu&#10;pobYMmoI1g76GEsGfYS5H36ItQTDXZ/NxPFdASrC+fO6MnzeUK6gUK6hN28vr01gRKAwRiUH70wN&#10;UzqTEaGgUFnvKBnO1EGfzmdNA3UDg6Hsczo1tG/fnwPE94GhbH9HYil7Cwx10oFhfzgUGNRJ4O9q&#10;CaGP0sFgfwkYChQKAGqgMBE3ZCpCStZ1cHi5L7fjm2Cog8L+YHiO6syKQGW0F/LDPXGnsxr/9P0T&#10;/Oblbfzx23t4db0Nbfl70Ji4vQ9+dVAo1lS5D5IE+4z4BvYDQVH/lDG6yGGBQEkA/472Ej4Jg/0T&#10;TjeJhTBaQFCTV1CTW9BV6TUAOr4GQK36B5AoEQQVDGpBUAeDZT6bUOpNCOSzXeK5HsV8zgspHQTm&#10;EwLz3N5ULiEwx2WFUhaVSWU4L6fYOXIiFDqxg+SwkPrsDSU6fobwNRPgs1Afqf6zcLUhBD/cO4AX&#10;N3cSwD1x84w9rpzajPPNG9BdRyA8vgbtR9ag49hGwqE9Oo9rofCwQKEj5aDAUNRW5YC2Cm6v4OeK&#10;rWgmIIqaKgiJFbLku18t5fNmFaTXIr857KTgsO2oJL32VGDYXuOPihyWTa4L9sU7Ysny8TCxHgFT&#10;WxPom43A0OEfYNFcI+Tv38j3tzOa01cSCtk+JhMC2a60pM5DS9psts/zVBvaXMjyz3TF1lW2GGs9&#10;HNbWpjzGp7C1GYLw7cvRUOGL+vwNOJ4s1kYeQ6v6jPnkkNmoyWabkLOUkqlupZ2g+FkZl9hOi6tX&#10;LSG0hv9Zmz6HwEjALN6GqlxPONpPh8VEAxhPs4WBTMIhRizJPagsgO+C3l+rgcGwD86maMCvP/S9&#10;Jd33slTgJyApvx1g378GDD8hGA6aPhFDeTyVl4fLQXwpi9VQnCs1YDgVhlowXLlsGvISfRQYNmSx&#10;B6F86gYGw8aCjWgo98W+WAeMm2KMD0YPxvCJY9WMJ6Pn8thzpmrAkAU9IBjOMEVC1FacrOSLgADQ&#10;KPDH/3gfGDaWuuBYcQC8PD6DkcUgjDQfCasp4wmGY2BmMgjrF1qiMnEb2gsGBkMBimr2HGoIP3UE&#10;w3oCWuyutZgx610wHE4wNLUSUJ6JrAOeaCllTzXfAU0S1DIAGMq8wo25G1Bb6Ib90eswR4HhcJiO&#10;t4HZeFuYEsTs7EYjLHg1mvm/rYUChqs0UMjyFP/HgcAwO9UfM+dKIMunMLA1h56lESxtDbDDfw33&#10;CUF9gQdq+JAez1yHoxmrqJWozlqD6sz13LYFhzNccaQwDJGhjrAdqw9DMz1MnDERNuNl+H0QptoO&#10;QqjbNNRmb0NnqSPPZTkkmbj4GtYRCOtl2F2uLXs5/2ctjua5IjfDFyvXT8Mgk8H4kPfx0/FjVPLq&#10;4YTCoVMnDAyGrLOqXmjBcBSBYMTkCX8BDP00AC3R3qwDdawbdew4yH2UYeGG/DVoLHdDWY4v3JwX&#10;wXyMAfTNjRQYWtoYqAnZ/bdNx4lsFx6DPUqCofi4SL2QDsjhg9ORH2OL5F1jkJswG7d7I/Hnf6zH&#10;//6v9fgjwfD5nRjc6WFjVLZc7ZcdOgZFYXbI9rNBsos1Dmy1ZS9/shpSzvVaiXzvtQTDjQTDrb8M&#10;DMPcCYaEwl2eSgOBoaz331Yb5a9UvycADbGaXH79rYdtByQPYpgCxNMpbJRlaJlw2COBKVo4FMvh&#10;xaIEZW27VqmBQ5nz+KbA4VHNcPLDugpC4XG86qjHN13N+LK9Ds+ajytL4pWKbPQUJvWBYVfWPjb+&#10;8egkGLbtj0BbXBiO7/BBiYc9cu3XIpWAeGDJfMTOmoldE+3gb2UOd2MDOBvowWHUCGwdOQTrh3yC&#10;NYTBDcMGYevokdhmYYxg9twztm3Cyf3ReHKiDF+1HlNQeOdIDgEokf8dj67M3fxvmZpNgDAcp5LZ&#10;cCURMsT/knB4WlKbKDgkwInegLnXQDgQGAoU6qQCILRw2P8YOml+/y4EChC9LbGaaYZYNYCofBO1&#10;0gFiHxwWvgZDsRwKEF4v470rPdAHiP312lrIfQiGAoQ3DyXj1uEUtdTBoVgT3weGumAYBYV54jtJ&#10;wOW5HYvzR+4ud/Sy4/CP3z3GP//6Gb5/fBEPe06wMx6LlmSZoYQdErlulocAYRdhUIF6SihOyX3R&#10;AmCfBZAS66AO/sRdQtwmxLdWJwnCUtrtraaiE2tgbaQG/mS9Ovx1TsFjodsoR5VKZsDoYep10Mhm&#10;lPtvQpnfRmUJFOlAsNSbIOilAcEiD40K3QmDbmuQ3weAq/oAMNuZEOi0HJnblillOBIAHZYgzXEJ&#10;UqkUh0VIthctRNJWQuCWeVrNfS0ZTl43Aa6zhiJwuR4OJa7A03MR+OqO+BkGEA49cLvbCVfbt+J8&#10;k1gJNxIG11ObCIZbubQnJMowsNbKJ0B3ZBtaDzuiuWobWiq3EfgcCX5sx8r5XiUkaoDwTTUIMFZu&#10;VXDZfsSZx3TB6Wp3XGoPpnagrlwmcViHqgJ3JBxwxtIVdjC10YP1ZFtYjLOEgdFgzJ9tjNTd6wh9&#10;bmwzV6MxaRGaUj6DJLhukiAUAlqjDAez/Wxk21+V5YGNK2wwxnI4bMZaYviIITAx+RRebvNxXIaH&#10;i+1RdXD2a/cySvwMa7Lmsq2bhxN8p1fLaJKMNip/+CWolpElvu9FAoR16fw9YbQlfyVaS1wIht5w&#10;dJgBy0nGMJhqixFkpeFq6HeW0lBJW0NGGgj4fqneD4YEuT4oFIsg9Q7oafdR6zro40GV3trvjX1+&#10;gRQYUgoKRfz9p1MnYwgbY3GulKFkSXBtMMEGBpaGWLF0CnIPio8hKT1zA6FKpoAjmA0Ahi3FW1Ff&#10;5oO46M2wnWSID/SHssEfrwBAXwuGMpQ8ioU9EBhOn2mKxBh7tFeFoE0CRrJXov5nwLCpjL3AYn94&#10;us8n4AzCcPZOxkyxg5WdFUyMP8GGxVY4nOKCU+ylvA8MlY+hsnaK74I39oStwdTpJtAbow+jSeNg&#10;zhtpxjIaYW0GEysjrFs7G7lJ7KWWEBDy+CANYDGsFR8KwmZD3kZU80HYG7UeM3ltI4yHwdBmDMXz&#10;IxhOmmyIyJC1hEyCYREfwryVBENN2erAsLoPDLcSDH2Qk+aPWfMIhgYfqZQ3w0z0YGY+AlHbCeUl&#10;Owjn7CETAo+lrcBxAnx1Ko8jfpB8GOt4/8RadiQ3GBHbN8HGZiSMWO6TeH8mTLWDrcw+Yz0Yjqut&#10;ULxvNSFM0taInyfvL+FQrk9FnxPCmgiGtbnrlMNuXqYfVhEMPzUehA9NCYbjxqip8AQKxY1gQDBk&#10;mf7VFkN2TprzJSpZOgxSPvIiEWAVVwOeUyH3qXBHabYPnO3nw8xKX4Gh5QRLmFqMJBgORpDLLAKt&#10;ax8Y1iVpEq1Kah5xWyjdNwnJYWOwP9QGvS3++PM/NeB//KkGf/9jEV4+2IOrHa6E66nIizZHcbQN&#10;DsdNQX3CAhyKmovCIHYavGYh030u8n2WocBPfA3Xqfx65cFO1F8CQ08lHRgej3gXDOXz8V3eSrrv&#10;RLUxAajbrQFEgUOdBVEHiWI91A0tCxyezYhBT7ZY1sT3bh/OS2LskkRcLkvClfLk14B4RIaTNTkK&#10;JWn1l+21+KqzUUHhg9oKXD+cjwulaeguSMDZvAM4m3MAnenxOEUobD8YxUY9DG17w1EfEYSjwZ44&#10;5OuCIpfNyNq4EknLF2M3e+KBY63hbmpIMBwNFwKir40FgieMRdCEcQieSE2bgMTNa1AXE4abZTl4&#10;2XQMX7cdx9PaMtysykJv3n6czoxFB6+pPS1SzXrSniRAGKqVBgw7JEhBctxprYYCYhKFfFGibQsk&#10;Qnk3ZGhZfN0GAsO/xmKoGSL9hZL/6bNivh8O+4aV+4GhAOHNisQ+OHxbOmuhwJ/OWvg2GAow/hwY&#10;aoaPNVCoCxI5V7AbTYk7URThhUNJUTh9ogiVOXtRkR6DSpbzYcKdgKFYbiVtjUDh6TSZmUZzP9oT&#10;2XGRIJH9rwFQkkq3UDKXuEjgTzd1pG5dfAVroz1RHUkAlCkmCYMCgQJ/IoHBozsdcGQHITBkq5Lk&#10;FBUJAOogUABQA4EbUOq7XqnEZ53GJ1D5BWrUHwJ1KiAE5rtqlNfPGqiBQQ0IitIIfqLUrQuRskWj&#10;xC0LKAHBz3Bw83wkbJpHzcGBjbOpWW9o/5ZZBEM7eM4ZAYdpHyLOzRo9x93x1a3deHY1GA8ueOBu&#10;rxvunHHB9VNOhEPxMdyMMzVcSqqaEw6EOCecOuaswFAklr5WqpFA2EgwbCAU1hMKRQ1lfLeKyre+&#10;odrSzfxuK0HSAe2HCYZHXdBT74nLJwPRcYLvsOy1KGfbcrTYE4kJLlhCMDSz1cN4duTG8l0vbd3M&#10;aUbYG8o2KE9819eiNlGmXpXZR9geE9AadWAoRpV8B1RkuGPtUnboLYZj3ARbjDbSw/BRH2LNivEo&#10;yuAxypxxVNol6dSriQ7EWiiay/ZvHqrls7SjbCc03LBUtWHKiKD2F7/E2Wy3ZcasFWgr5Xs93wfb&#10;HGfCYpIJRkywwKBJY9WMJ4PYgR1EMBT954ChQBzVHwo/mDLhTch7W2wkFdTxoOKjOPA+lOzzC/TJ&#10;TEKhTIknJ8rPQ/h7AUMpgKFslEdSKiqZjftoC/0BwHApJZajd8GwrZSVjGC4O3IDxkwwwAeGQ9nY&#10;26kxej1CofgZDp8xkSQ+5S+CYWuRIxvr5ZqGX3wKBQSUj6H2M/+vudxNgaG761yMNtWAoTUBR8DQ&#10;2OhjbFw8BkfT3NBR9B4wFGuh9lgChnUEw92svJOmGKphaUM2Spa8eZYsK5nj2MjSAJs2zGfviC+9&#10;Mja+OZsH9DHUgOFy1OdJRLE74iPXYtoMYwzVH4JRlmYYbW4KE4LK1KmGiAldh9YyX7SxByRgqIBH&#10;QEeOpcBwCU5kryYY2hMMfZGe6IUpMyzwyagPMNrSGCMJhpZWIxAXtoXH2cHejzN/uwrHU/jbVF5b&#10;2gLC62K0EuSastcrS2BVhjdCA9bA0nIo9E1Hah/gCYR5a1hbD8XKeQZI2sUHKneLgvM6SWqtwJDw&#10;xQe3kefWlEMwzCOAasFw9Ybp74Ih7/37wPCX+xgOUsPwByJY94p8WUYCqyxblnd/MKxnOTUXbWAP&#10;2APFmV5w3DyHMDhKgaH5OHMYmgzD+DGDEew2h0ArOTI1YNiYOhd1yTKkwJcFj3U0dTay90xAbJA5&#10;Tp1ww3//Yy3+2x9P4F9+W45vHsehp3ET8mLNkRtljKp9tjiy1w61B2ageu88HN+zAFXhi1C2YxGK&#10;AqmApSgJWoNyQnhFiAMqQ8THUONn+C4YaqBQA4beFAEw3FfpRIQfG0J/Jfl8jN+JdN+dEGiM9leq&#10;2x1IOAxCQ2wwAXG7UvPeHWyAxe8wnHCoGVbWBaUIHOoshxe0lkPxOxRIFEC8cShTRRvfO16EhzXl&#10;eFp/CM8ajuLesVJCWT4ulaSjNz8RPQoK96NTLIVpcUodybuVxbA1fhfqo4JRHeaH4yHeqPBxQiHh&#10;MM9+A9LWLsf+pZ8hfvFc7F0yD3Fc7l++AAdWLsSBVYuRuXUtSv1c0ZkSjztVBXgs51BXgTsE0ksy&#10;fJ27jzAYjVYCbwuBsGE/QfgArzdhJ04mhimLoVgOT6cRiMVCRxATUDkvEbaErOuEpxuEKtHVYpmX&#10;eY8a+tRZ+ATcdJY9NfSplc7S9zcRwVCCWPqDYf+h5XMS9KEFQ5EODGWoWIDwVmUSbpQffAcKRToo&#10;7G8t1Ek+a6BQhpP3/2IwlCF4Oa96Ql3eDmeU7g3BmepiVGXFI//ATlTnxvI9HaXyHJ4ioJ9J11gK&#10;JaWSRM6fPLgdbQnstOgsgbHs8GlnGWki/MnMIpJUWpdMWmYZaSAMatYlYpgwqPwFxSooiaUd+iBQ&#10;B4QqwXywRpVBm5Vew+DGPiBUMOhF+PNaiyLPNSj0XK2kGRpe029oWCKGNRCY7bxcWQM1ELgU6Y6E&#10;wP8vdX/9n9eSrXmCRjEzM7NlkCzbsi3JIFlgi22xZKHFsiSLmdGWZVlkoRkOQ+bJvCcZbt2qulDQ&#10;1d1TPTXQNT2fmek/4ZlnxatXln3szJNVXdV5f3g++4UNsWPHjvjGilgrqO6kU+hKPIXOK1HUSXQk&#10;RCq1x0eg7fIJpTuXj6GVMNhyieX8YjiaL4Sh+WIobl8QhVDBu2qIC1AWw4KTNrjscwC5Zwyw2HsO&#10;//Kbavz+8zz86k0afv1pOn73RSbhMANfbyfik7UEvNlxQHmxeEUNJT+ZT8L2fDI27ycpbcyxLbmb&#10;oLQ6m4CVmXgFf1o9mkrA2h49HLuMlYkErE/JnERpnwmdC8l4fj8e98kC43eO4+FoApanr6O5KRFH&#10;Ih3ZNunBNciT7bEPzCUyhJsxSm9EYmEgFSt9bM86NVC43iPeyCIBwxNsu2SKUiJmejIQc8pVgaFv&#10;gDc7+fbQ0duHELaZnbeZrrssE+OxbL/lGNbhOxIwFD0iJK6zbVfOLGyrnsr8wr5Tqi2U9mud9b3G&#10;ETVctWvbE1dxf/g6kq4EwdrDBHqu1jjo6Uw28oGuWAzDw2Bw9Ai56b8hGGo9jbVexx8CuB+AH3VI&#10;C4nvS37X7iffmYDduYzvScBQV+CQ+4q1UMBQJ4jQybSI84mElREwNPZwgrmDOJ8EQZxPtEPJGz3i&#10;hfthi+HmeDy25vLRVJcAdz8rHLQ2VGBoRPAwDiUMUIa8toTG0YKhsQwhuhMkbAwREmqProYUFr6i&#10;XQBYHySEyjU+AIbbd1lJENAyCYYWdjKUbAJnf084EOLEYphwmg13dzpeT2dgW8LVEAalMG72CiwJ&#10;6ETsguH6CHtFkzdQW3oO3r7mMCS4mXm5qtVCrGVdXxcrXsMUFy8cxWQvG11tfnwMDGV+JF+WlYks&#10;NFScIxhawdCKIObMtLk6wN7ZDH6+pmgoF2ebTN7vRTwalGFoCaUjYCj3zO/DZ7AiTiyTBL7pPHS3&#10;ZsMv0B56ZjqwcLGDsbUpYc4Ud6qT8fJ+uQqhs9LNl4tQKPPupIckThaPB07j8TDhauQqHgzlIift&#10;BCytDsBSLcsXCDdCmb2nAywsDyHc3wDtFYTAMXHSiOV9nlLOHWr9ZwLiBl8kmWO4PnaRFcl1NZQc&#10;HeuPw1YEQ+aRDCXr++6AoQwla+caarUDhQKIe1c+EVmwjFpwa83fLGR+qqUujobZorOOldJMAR6P&#10;s2LjsxQHpHUJlLoDhuuDYrG+pMBwaoAv+OUw2BHurZzt4OzjAms7Q7g56qA0m52CsUw8HYtXyyLK&#10;ULJYDFWIIYLmEnuQww0+qMu3xsvlDPzv/2mJcLiE//w/TuKfflOP18uxGKq3wtAtc9xvccGDZlcs&#10;3vbGo1bCZQuPb4jEg+qTmKs4hbnyaCoG90ovEATZQN1MwlxZqnI00UrAUAOJWjgUKMzBQiWBT6Dv&#10;Pe0Fw72AuFytgUON5bBgFxAFDDebSrDdXIonreV4eqcCL9or8XJnaFmcUj7t1wCiWA/VHL0dSPxm&#10;irBxT4aVNR7Kv3o4jl8uUA8m8LN7w4SJAXw1IXDWijeDtwmFjXjWXa+shS+6G/BCtoTDpy23FBxu&#10;1JZgtSIP80WZuJtzDbOZKZhITcBQ0gX0J8Sij+q+eBZtcafRfvEMxtPZoDVW4qfjvfjd8rSC05/d&#10;G1RA+MVoGz4bbsEbwsizrmps3SnHo9vFWGkowHoj64/mErVu8pu+WsKg3J9GX402KGD61Xw3frfY&#10;jz8uD+IPSwP47UIvvr/bjm/GGhUYaucDCrhpIfH9uYLy38cAUQuSr3sqdiVgtPdc2vl3CkTfsxRq&#10;rYTvWAp35hhq5w/KULHcy8eshUoEvw8NIb8Ph1owFBjcO2wsIKhWJNkJLyOfX/WWEqxrmOeFGClJ&#10;xkR9AX6yPY9/+vUX+MM3j/G7T5fx/eYkVlqLsVCVqTzmZdhYrITbhMlNCSNDbdbvLDG3A4MbhL/1&#10;HfiTlUVkybmVSs2yc9qtLD2ndR5ZKE15BwK1AHi3gB0xajb/ImbyRBfYubiwA30xCgLFKihQKJ/H&#10;MgUEzylv4RFxHKMEAjUgqIXBd62BfclRami4N2kvAGogUKs7l47/QM0X2AEiDDbFhaIpNhSNsSFU&#10;EBrjRIHvqJ516q3zBMNIW1wN0sXV0EPoKPDCL1+U4F/9pAK//ew6lY2//64Qf/gqF98+k/WRBQoT&#10;CIXxeLqgmSO4fo9Qd4/tqYhQuH5fo5WZy1iavqC2AofL0wlYIgAuT7GOvZuKjdlrWJ5IxNoMIXz0&#10;CjamklnnX2abFINHhK2Hvcdxr+MY7pEJHk0mQ9bOb76dhMCjNmyb9OAS5M722BuGlsYwNzuAK7Ge&#10;uNd3lfV0EmR94tWuME3YmK4gzaITbJfX+s9iZTgF0wTD2NOucHY2hn+wDzz9vGFiZggHtvOF2YS/&#10;2et4fDcZa8NRap65gkIZHmY9vt5/FBuEQ/E+fj52Fp/NxuOLe8l4NXEJb6Yu4fHQKWUYWiMLLLUH&#10;sz1h20EwvNvPa8Z4so3Wh56LJXR9XGEY6g9Dta5xCAwIcoYEu/elwtgIT8lWwV/AB/cTyXQ9BYXc&#10;CiS+A4Y/0A60vSOBvB+9LyX//Rgw1A4lc3+ttGBoGBYIC0qBobvE7bPE+eggjHXmEl7y2PgShFR4&#10;lo+B4WUFhg01l+HqY4kDlgKGngoMBQp3tQuGgTtg6AQ9awOEhDmgq/EqntwleI2wMO+CIc//Z8DQ&#10;0l4HhvZGcPR1h72bPXsaekjhS/WwN1MDhv3vgSHTLPeg5hgqMNTMMawuiYaXrxmMHExg4eUGqx0w&#10;NHS2gbmtKS7EhSuL4foEYbn/42C4QjBcH+PLRzCsLz+LoCBLmBIMLV3smT5HOLmaI8hfwPA8VsXK&#10;J1ZBdX+ahcQ3BqOwLg4WI9FYHSE8Tqdjnffa1XodfkES+kZPgaERwdDN3Qwd9dfwer6CIMdeIJ+P&#10;BO4Wycousia0gOFTiRY/dhXzg9dx/epRQuB+WDpbsWcXSDgMgoM3OwPmB3AswABd1WfUvIst8e7i&#10;sVowFG9rFZqHcCgWw5WpbI3zyQWWIRvdXa9kg505hkZBAoDvaQcKPwSGliy3WjA0Z4dBA4Z2Cgxl&#10;XqcMJYtTkgQRfwcMh3bAkD1JLRjaChiKc44vAd/OCB4Ew/IbPI5g+Gyc5UvNbxEwlMnIMvRwFA9Z&#10;QQ3Ve6Kx0IYVbAb+X/9hDv/f/2Ue//k/TOIfflWH10sxGKqxwFCVMRbbXQmX3lht88Z6Byu3NvY+&#10;W5mWO2ew3HgaS/XReFhzHgu3LuBB5WUCXyK3qZQ4mIhkTiFVLo4nGkuhAOFDAcBbeT8aDEXKolit&#10;sRoqOKzVwOF6vcZyuNl0E4+by5Tl8GlLKZ4RpGRo+VWnZt6hAsQBjWOKwOFXYy3KevjT2W7CmCbG&#10;4ff3hwkSwwoKv53ux9eT3cpa+MlQM14PNBIMG/C8h0AoULijV9Tztho8a61WcLheU4ylMt5DCe+1&#10;6Dru5aZjMiMZI2kJGE6NR19SHAZT2bAXZuLx7Sr8bKIPf0so/NXCKK9LEJ3sIIi24BOC6Cte70V3&#10;LZ4QdNebb2KVILzCe19rKMJ2ayle9cj8NhnKbCDIiFW0iTB1R0HhH1eG8a82xvEPW5P4+40J/N2j&#10;EfzmQS++m2zBVyOEo2HmxaBYDgUCBQYFFin1neeV9YCVqph3P5QWBN+XFhzfh8O9FsK9QKiFwj8F&#10;hn9SO2C4dxhZttrP2jmG4nwi5xYo1AKgVuLBrY09+KZfLLAlvMcywnc+BgsS0HszDd9szuF//4//&#10;Cv+f/+mP+L/93Tf4+89X8aitlB0hWbe6UDNsTG02sUPdkINNGS6uFSCUJefEGpipJEC4IgCotQgS&#10;AhcJgSKBQVlvfGGPw4gWCDUweIkweEmB4FQOwS+HAHgjFhPXCYOUwJ8GAjVWwXFlERRv4WhCoAwH&#10;nyEAnt4RQXDHMtgnIKgsg1HoIQiKuhMj0XXlBDqptktiCSQI7tWlCLRcOPYD3b5wREFho4hg2BAT&#10;jIZYAcEfgmFdjJ8Cw+KTjsg8YoTEgP2oSLDGZw8z8ccvy/DLV1n49SdZ+MeflygwlGkuAoavCIbP&#10;l+Lx5EE8Nu8TDu8T6gQGCYZrcxqtEBiXZy5xS1h8cA0bDzLxaI4wzo71xnwOnq6U4MlyCUEyD3ND&#10;ElfwCjZloYjxZCz3n1Ptr0TzeNBN9cVgfSoNa3cL0NSUgoBwtpWuBnAKdFUxe/WtTWBosg9xBL2p&#10;nmvYmuHzVcaGcEIhO9SdBMROfu6JxEofzz2citH2VJw+4QAHBwP4BHrAj8xg7WAJM7N9iDnjjOF2&#10;mVp1lXV5LOt+WRLvGJa6CHo8z1JXKJa6g/F45CQ+vXsZr6YvY7kriuePxpvZRDyfiGX7JfPTpc4/&#10;jidjF/DsLuuioRzExbJNcjKEnivBkO2GkURSOUqYk2lwZCMFdu9JgaFWbL8+tM9bvbUWyvd/HmDI&#10;Y1R8QT8vwhrB0MkSMWeDMd6VqwI6i1eycj75iFfy1kS88kquqYiDg4cJ9lnIUPLHwdAsOEjNMTP2&#10;cIGBWAwJhj23UxUYisVQeSWzNyBgKMOqar4Ar6n5fmYXDGUoWSyGhnaGsJdQNe4OcHczRVZ8MFYI&#10;QS8n0z4IhmKVE69kLRg+GpdVVKIUGEroGxlKtiWk2BJmjAlhFrZmiDkXhrGufGUxXBMwlJVgPgCG&#10;j/qilXfV6kQm6kpPIzjIgmCoCysna9i72sLF1QThQWZoLD2L9XH2zkZisDYklrgT2BqKUl63m6PR&#10;BEZCxnAcNmdkXkUh2pqy+KI4EgwNlPXR0MYU7p6W6G5Kw5uFql0wFFgS6JVwPBLORcDw+ehFPBm/&#10;hvt9Gbhx7QgsrfbDzNEcznz+nmHBcPCyh6XFfpwJt8BgYwye8gXe4rUFDOV8Miy9Jt5fhMMVSoa4&#10;F8fSMdRzHecuBkFXC4bebrvOJzKB9y8Bw70WQ+1Q8omjjuhqSCIY5rNcJDBvJT18lh8AQ5ljONV/&#10;HYmXQ2GjwFBjMZShe3E+qcojcO+AoZSHLTmP5BEBcYll4z57kEP1XuiscsWXmzn4v/79OP7j34/i&#10;P/xtN/7++1qCIcGl2gID5Ybs8Xrh2VAwtnr8sNEZSDAMwXr7MTxlBbTZxg7UnXNYa47BahMBuj4e&#10;S7WJmK9MIQQSzpUEEtO4FW/kDIKhdhhZAPGGWjnkfT2sylPw+L52h5UpgcSV6nys1hAOawuxVldE&#10;QCzGRkMJNhtLVHib7aZiPCFMPWt9O/dQYz3UgpTGcvjNZDu+nZLg0D346XQfvp3sJUD0EmA6CRBt&#10;+JRQKFa7l711VP3uMLJWr0VdBMTOerxoJ8TdrsRG3U0FiOvVRWpFlHsF6ZjOvcYGPRX3ijKY3hJ8&#10;OdSG38yPKSj84+o0IbQDX4zdwZuhJgJhPZ531ygg3CboylC5DJ0LFC7dYoeN9/eiUxw9Gghft9W9&#10;yFD5twTd7+914XeLg4TCCfzj42n82yf38E/bs4TDKfz+4SB+Pt2OrwUihxsh60/LEoPapQZlRRlZ&#10;WUYrTSDxKrzqEuvru3opHrZd4qiiAUKt1VA7DK21NGoB8b8VGGqHkrXDySLtd5H8Lw4qX443Kqul&#10;QODrPqa7t1RttZLfFRT2sMx0FKqg6mL568+5hOokvo8jbfhf/+1v8T/+4Wt8/2wezyZaMVpyFSM5&#10;CViW9YZVXMFclsdsPBLLYA23tzLwiCAoWmVHSYBwiSC4oNYWJ/yJs0iRRvcLryjNEUQ1y81plpwT&#10;q6DGMihWwTilieuEvmxCYNZZQuBZjFIjalWR87sgqIHAU0oDV0+hPyWKOom+5Ej0JkWiO5nwR73r&#10;JKKZH9gWr5HMD2y9FI7muGNoviDWwLe6TTXx93d1lDqCBkKhqD42hPAXhLrzAfwciHqxEsbx845q&#10;z/uiLtYPFec8kBdhgyt++5Fx/DBmW6Lwy+dF+NWrHPzNs1T87Vc5+NUnmfjm6VV8sp6Al2IxXE7A&#10;k8UEPF1MweOHKdhaSCHwJSlL4eq9BCzMJGDxbiIezRP2Hubg0QLbs4dFWH1QgoW7xbg7UYD+rjTc&#10;ro1DdrI7qgvCcLcnGWujfE4D8WyrLrBtisFC7zk86GfbOZWN1bs30dCQCv8jDjBzMYKdvwscAr1h&#10;YG8GQ7ODOB3hgiFZr3gmC6sjF5XT52o3YbCL7QnBbaXnLJb6LmN1/AY5IFk5rNg56sNdwDA8GPZk&#10;Eh2j/fB010FZYSSWJmXhjURsjF1kes5ghVzyiO3xCtt3cUz8hED81WIGO/tnUJtqg5prNnjQyXZ5&#10;8goWee2HMrI3dJbtRjKezhdiergAMRcCYexkBH0PW+j7e2jAUEHhzvYHoCdg+Hao+B2r4Md0JFiz&#10;5X5//WDIrZhATaQh9yHMsVG2cLZC7NlQgmEewZCN8tBlSBzDj4Hh9qRmIepb5bGwdzPGPnM9GPsx&#10;cz8Ahka8plloMMyZdhmyNdwDhuKVrAFDVjhs+BUIDorJWMCQECBDrAPReMzejQLDVJljeBh61vqw&#10;82Jh9HCAl5clcpOP4NFwLl5MpH4EDE8oMFwl+GyMEqgIhmV5kfDwMoaRvYmKY2hPgJU4hiYEDLEY&#10;no0OxUhHrgYM+y5i/aNgeFp5Gj8aT0dtcSRCCYGWBCdbZ4KhsyVcnAwQGWqBlvKzeMke2guJJzVO&#10;oCDsiIONshgSECWUztIge0XskS2NCXQnw93HHnpWxjBzdWa+mTG91uhtzsQnD6t4fLyy7q3yHld4&#10;f4sCvspiGIVno3EqxM6D/jQUZByFnd1BWDjI8Ls33HmPVo4msLXYh8Rzzphqv4wn7JGpVUaYP+re&#10;FBzyWRMQxWK4MhyLpfEMViBZOMPe7WHLwzhgbwodT5c/P5T8ETA0ZxmWOYaW/N3ExQGmfKanI93R&#10;38JywQ6DWAyVJVnKwkfAUOYYXrkUAms7Y3ZubJRXsjif+HkYo7bwDHu92WooeYv3tMUeowYM2dPs&#10;FjAMwkiDF4Zv++P7N2X4f/6bafynvx/Dv/ttB/7hFw34Yv0KRuvt0VOsj/lmV4JhCF6OHMHzwXA8&#10;Ztna7j6OZ/2n8JLQ/GIgDs96CeNdvFYbe+3NKVioZv5XiVLwsJo951qWYTaWS2wol2puYKmacEct&#10;3hL9eDDUWg61gKidkyiAqIVEDShSNflYr5V4iPmExCJs39Z4MKvQNl0yH0xi/+0ML4+IY4oEib5D&#10;ULyDz4Zb8elgKyGBQEi97m9UoCZgKBa8132339En1Jvept2tQKJYEJ+2VClAXK7MV0vmLZTnML0F&#10;eNlRh2/Hu/D7xUn87coMfnF/BBIw+80Az800veypwfOOW3jcWq6GxwUKNxqK1T09LM/G/Zts6Jpu&#10;Eria8AWh9cvhFnw91vIDMPy7tXHC4ST+9fok/m51TEHh97Od+GaUQEwgFAkI7gW/Fx0EIxU8/F09&#10;bxe4fk8SckWtRKOBQy0UfggMPxau5v8oMBQHlL2SEDZfTRB+KQWEI3X4hFD4orsUz7uK8ayzaFfy&#10;/UV3iQJC+fyknUDYfAObDZnYbLqB0cIE3CTwDLKM/e03z/D143tYZOfifksJxm+mYiDrAu4REFeq&#10;M5WWqtKxxM6QWAbVPEGC4FKZxiK4JEAo64or+EvYgT/tSiKaoNGiGXEWuUEIpDSWwbgdy+B5pdHM&#10;aAWCw+maYNGDqQTA1Khdy6DAoIBgb1LErnoIft1Xjit1JRwjBL51FNE4iVCXNCDYcuEIYTBM6bYM&#10;Cf8AADVqjA3/gRp4zC4UnhcoDCQA+u+A4VsoVGAY44umS4G4xW3JKRckBUpA/X0oT7TCZ4vp+Luv&#10;yvEzwuAvnl3F9y/T8PXTFILhFbxZS8Sb9WS8WpNYg+l4sZKOZ9STpVRsPSSYLVzDynwmNpYL8GSj&#10;Ek83a/BoqRoL9ysxPlaCpttpyMmNxukznvDyNoCb4z7EnbJFd/1lLA5fV1EdHg2nEO6S8XDwCh4M&#10;XsPiZD4eTJahlp0A3yPuMHIyhaWvM2wJhibONjAwPYzwEHt01icTInOwNsHjBy9itS8Gy73nsdwT&#10;o6BwoZ9lZaoYLTVJCA6xJUdYwi2I7RPZxIacoGuuCwurfbgSH4Cp/hvYmM3Ds/nreHL3GtN0ie2v&#10;JnahhOH5ZImdkal0NBX4ISboIJIidTDSFIOnD1iO7+dgay5T6cUiyzzvf7i/CKfjQmDgagkdbxfN&#10;Ag0Cg0oEw/CPgCHT9oP5g0ckgPXO5z0yJhQay3/q/+B/LmDIm5fM8HaDoZuDClcTey4UE91sQKZZ&#10;IQxrwHCTMPQxi+HmvTzlfOLoaariGBqK9egjYGgeGgKr0CCY+7jvgmFvcxrBsESBoVqqThruwZMf&#10;9ErWgmF66hGYWREMrfRg6+msAUNPC+QkiaNBzp+0GAo8rbPXsCVzKSauKzB0cdOHgZ2RxiuZYGgr&#10;ECMBru3McToqgL0eFsjJvD8JhhLW5Ql7Jqtj11BdeIxgaApHZ2N4+rnA2dUK7s4GiDvpiP7GeLxe&#10;yMNLiSc1Tmjh/QnsiDf2Gu93meeRIdvNmUw8GMpGLnvCNi7m0LU2g4W7O/StLeDmaYXelmy8fljJ&#10;4y5hqVMDg+Kmr9z1mb5t3u9T6R0NExyHMlB+IwLOjodgZW8AJ19XuFCmFofhYq+D4owwXjMLz6Zk&#10;WULm28ApyLKEGicUAUOeb+Qce17xal5JX2cmjke54ZDlQRWuRleBoacCQ2U1fF9/AgzN+L9aN9nf&#10;F8bOdgoMo095YrA1fQcMNZZk8d7+GBhO9GW9C4berKAIvYHepqgvEQutBgwfM3/2DiWv9B3FQlcY&#10;xhq9MXLbFz9/WYT//O9m8f/7nxfw//inCfzbX7fg+xfXca/NC+15uhguMcbD2654Tjh8M34Cb8ZO&#10;4tVwFF4MniIUnsazvjN43E3Ybz+P9ZZYrPJZz1dexr1yqiyBn5OxWJOBtcYcrDexPDXm41EDAa6e&#10;qiv4i8DwQVk24eq60l5A/KEIYNxnuZI9/Fs3CFS5ChA3GsRD9Cae3CmFePXK/DwZin3DRv6TwUZK&#10;QsE0EgAJdl07lkF+FhgUMBRok/+1wKjVJ9SnO/psoAWf9bfgk15CIwFxW+Yd1gvYydB2tfr9p5M9&#10;+PlMP34+O4CfTPUSRO9oLJG9tRShsOsW01hOKNE41ggUrgsUlmVhJjcJI5mXsNVUim/G2vH1aBu+&#10;GiEcTcjnFoJUO34x16PA8A/Lw/j90hB+ea8b303eURZBgUAt7AkICuA9aZX5mRIfskh9fnrnJp61&#10;SQggQtQOBGq/75UKw9Ihy7aJF/NbS+H7Q8lK4gn93wgMNcGrNfEMtTD4+Sif6U7A6TeE0pd9vNee&#10;cjxuK8T2nTxstrDRbM3l93wFgtqt/Ld+m2WnLp3lJ5kgn4rx4kTcSjiJHub/T58+xO+/2sRvXi/j&#10;Dy8f4oupDswS1GcKk1gur7Fcpqp5gQ8JggKFYhXUWgYfFCViofAK5sVreBcCLxICL+5CoAJB8RiW&#10;OYIyV1CcRVgfaqyD55RlUKBQC4RDaRogHLgWhf6rJ3etgxqroIDgiR29BcJOQmBn/FEFg7tAuGMZ&#10;/AEQxlIxHwfDH+qoAkONpTBYgWHt+QDUnPNTVsO6WP93pMDwYiDKo71QdNIZ14IMccF7H1KOHMS9&#10;O8fxx89v4nef3MCvCYV/+3U+fkv97HU2vnmeiS+fZuCz7Uy82cjCa6XreLmejedrWXi6lovt9Qo8&#10;3qjFxnod7s9Xor8/D6Xll5CSHoVT54Phd8QNloS7gwb7YW6+D2ciHdHZlIYFgqO0Q0vD6VibzFKx&#10;cZenCrE4W4GZ8SpUsY7xCWX97sD2yYsdctbxpq6O0DXRgb+vtXKSXBovYFubTYBLxepQCpYHU7DU&#10;z7pwgGWE534wdhO3yuLhH2wPBx8HOJEf7GUUyc8bpoRMI7ZT/gFWyM+OxHR/Njbu5uP5A3Z2J67x&#10;fMlYn8zA4/usL8ey0FQcgQvHTOBvtw8JUfZoLo/D7GAe5kbyMMN2cKTrCsZ7kjDQmY6S0ssIimS7&#10;5OWspkLpiyXwSBAMwgh/AoXHCHfvQaFo10ooEgAk9O3C33syDg+BaXgoTCj5/s8DDHm8LImn7+kK&#10;Q1c7BYZx58M0YDiThy0SuXLiICC8C4YCQ6exOZmA7ftFaKxJ0HglG+nAwGsHDLVwqD4zk9X6yWy8&#10;BQwJEYa2Rghhj6Kvhb0bBYYyZKiZOyAgqKBQzb0TMCR4KTDMUmCYdi0MxgKGlnqw2QFDDw9z3Egk&#10;4AwRDNlr+OAcQ4EmaoOQsz11FatTNwiGUXB00SNwGaihZIljaB3opQJcq5VPonwxeCdbhU5Z67vA&#10;cwoYRjJPZM6iBgyVyz1B6slUogYMC44iPNAEPh4WOBLmxa0V/F31kXLeHbMdKXg+m4mnAjXDpwli&#10;MgGX6RSLGO9Thsw3Ca1P5nJwf/A6kpOPQdZx1rUxg6WXJwxszOHqbkmgvoGXDyoIghfwsF1WKiHw&#10;EKaVpZXPapv3+UQ8kwdiVEibuoIT8HI5CBtbXT4rB57DBmbG++FPKG4pPYMXfLFezrB3KdZUyXdK&#10;7k8Tz/AEoTEGz2WC8lwRejqzEHzMBQcsdHDI0RIGO0PJb72Q90Dhe2AoyyUKGMo62goMCYpWWjB0&#10;tIW5rT7OnvbCQGsqHvNZa1bE0XRMFBgOaEIVyL1uT0rUfoJhbyYuX2Sng3Bv4WQFB4lryUou0NcM&#10;jTdjCIaZeDJ2SYHhBsFwjdI6n8jw+3QL4Z9w+MmjTPyH3w/hf/339/Gf/nEc/8Mf2vH7z4vZsw1B&#10;63UdtGTuw1CxERZbXPBsIEwDhiOReNZ/AsvNgXjYGIgHdQG4VxWImbIgTJUcwVj+CYzkHMdwTiTG&#10;C85g6uZFLNSkYak+C4t12XhYm4WFam6rPjaULI4pN3b0Fgzny28QDqkKDRgqcV8BRNHDSv6+owel&#10;mVgok6XAJOxHFmQtZtFmoya8jQqQ3SbhXghIhEMBP9GLnjo87azG43YClII1+V0seRrJkPInhL/3&#10;JYD4KbefDRHARIOtyoL4rL2GkHeLIEYIGmnHL+eGFRR+PdbJY5o0cxT7BEplPqEMVQsYVqnYjBuE&#10;5w3C81ZtIR4xL+4XXMPwtVh0xEdhs7mU0NRNIOxUa0P/dFK2d/CzmU78ar4fv39IKHw4iN/w89fD&#10;hFkC4aZAucoDQlCLrLdLILzN8lafi1Vt/jQRkvjfXkD8GBg+2wFDsRpqwfB9INx1Phmu04DhzmcF&#10;hiPMk1FxBNkBw51VTrTeyH8JGGqhUKyDX4w1KCAUGBS96K3As+4yPO1gnduSh43b7PQ2XVfaas7B&#10;dgshYkeb/G+VUPiwio151VXM3UzE0I2LqBJ4yrvC+mcA/5fff4X/9z/8HP/5D1/hF0ujeFiTh7vF&#10;Kbh/kwBY9nZlkUXC4XwRQZDSDhHP52ushLLOsAYKL1BvoVADhloo1CwzJ8PFAoMaK+FeKNRYCgUK&#10;NWAYuQuE71sIFRRSnfHH0UE4bCcYdvCetGAoUPgWDGXoOJxAGIbGWOp8KCFxL/wd53fRsfcUrtTA&#10;4wQM68VaeDaQCkDtWT9+fwuGtVRNnC9uxXihNs4HhRH2yD1mTTDUxQWvfbjktw+3s63xN9tZ+Mef&#10;luFfEQj/w2+r8T/8vh7/4udl+MUXhfj2ZS4+e5yNT7au481mHl5vFuD1dhFebbOz8pjv8FYrlpeb&#10;MDx6EzcrLuE8AdTZ1xRGbA90rfSgY2sKfQdr6Nuaw8D8AE6c9MQdlo/5aYLkyE0CYhHW7vI9nK/G&#10;2kIjluabMcnyVV51E97BBCRba5h6EAwDWLe7O+OQkS7c2MZU8NnPjVZgebIUKxNFWB5lvTacSyBk&#10;vTZUgHmee2KgDAWFl+ER6Ag7PxfYkVds2D7YErys2CYfMtOFHtuqgEALlBXymXek49Esy+8c38v5&#10;Mjyev4XFqTJ0Nibj8mkXuFntg5PlPhzxt8aFM/5q/vnVK2FIvOSP06fs2KbbIuqMBwJPuMPc0w7G&#10;PuSRIBkiDobBkVDoEwz1w3lPHwHDXe2BQoG/vUColQLDY6Hqf9nvHTB8P46h+vyeProE3gdg76N6&#10;/xjC4iEVqobi97cK3AVDCXBt4ucJfSdbmDlaICUhEnPDN7E5zYpiJBbi/i1u4MoBZCACy2ygl3sj&#10;sNRNeJhIwcp0PspKYuDkZYV9lmbQ9yJUBcrcxUAY81oKFIIJhgREQ967mVgOvTxgaGWEI6GO6G9J&#10;w4t5VspiwSPIyHVkFRABE1mfd4vXlM/irLE9m4WHU8XITI+AibUuDpsbsIehWfnE09MC2QnB7Imw&#10;lzR+DRJvUJbE2+o/prYChptswCWO0cbQGTyevob12QKUsrG2ddYheOnDnOexCvSGuZ87dB2sYGxj&#10;jJORXui9nUoIzuHxF7Hdw2N7T2ObklVCNiTOn0DUUDSeiNfUZBqay07hXLg1jvpY4mKEP84EOuCY&#10;+2GUJQcwD9PwcjoF2yPnVdwlgS7xmN4Ud3uJzs68XRuNx5tHlezZZCDwiDV07HTYC7OGnQQPtzWD&#10;o7Mp7tQSnOb4wg3Eq1A1ap6FWEUFgHm+dfF25v3K0oWbk8kYbDyHC3whrE33w0B3Hyz19yHYUQdF&#10;SQGYZw/q+exV5rvMASFg7oC0BN6WED+r/UfxdOocNqaT8WC6CLd4bWd/exywNoGOiwPLj7eKU2hE&#10;4DNkxfADMBRpoVGB49utJcuDha8fodwHxpLnFodw7pQHRgiGT/l8tsVbnc/ykTjCiHWVYLg+cJQd&#10;iSg8niJcs0wMd6cjlpWrlaMROwqyNrUbod4IQf6WaCyLYX5mYHv0EtZ4X1tDhMMdByeJHSkBU+fb&#10;QjBY44GuKl9MdJ3Dq81i/P5vWvCPBMN/+Te1+HItGQtdfuguMUZz1gH0FhhissIaczUumKt2wXS5&#10;AwYLLNCTY4r2dAO0XtVFa7Iu7iQaoumCCSt/U9RdsEJDgjMak7zRkhqM9qxjGCqKwUJ9JhYbruNe&#10;RboCvsWqAjyqZyVaV0xgzMWD6uu4X5WF+5WZmKvMxj0C4d2yHMxV5OFBFXvuNUVUIRZusRInXN4n&#10;/GmUwX3SMFeehvvlPLY0lQ12smrclypSdyb/38BarVgQC7Ehy+01FSnr3DOC4NM2AtmdCmy3lmGT&#10;YPa0s0p5AwssviLEqaDWg6LbyhlFJE4isgqK5r9Wfm/HZzv6ZPAOYe+2sgiKZfBnswP4hgD3Kc/1&#10;ppeQSehU6hHV4RmB9GVXjXKekRVfNqrZWa3Mw1pxFmbSLqEz5jhazoYTDE8SKGvw3d1efDXepmIc&#10;fjvRgW/H2/GruQH8cXEMv58fwXfi1dxdi8d1BMKKTDwsvoblm2lYqxLvWIIg83hFVp9hvi1Viods&#10;FvNE1qeW4MuyLJsEZZbgzITDHb0gJL7sKMerHavjiy6NtOFyRBJ4+01fNT7pr1Fe0hLnT63UIkvH&#10;yXrOYwJwGsnnL8RLWuntd+0ydyJtnELt/EH5rJ1XqGIUThOMp+4QKJvVdWQ1GEmHxHd82k6A3dlu&#10;tRRgrS6LyiQMi7KUNqjNBnaEG7PV70sChCXxmMyNwyyhboigVnkhGJWXw7HaU4n/+fsX+N/+9mv8&#10;33/5RsW/nK/KxbisHZx/STmIaD2H90rjQUwYzLuovIencs5j8oY4jIg18CzGCX/jWfycJfB3mvAn&#10;lsCTyhr4dthYO3R8asdSqLUWnlRQqAVDLRwKGGrmD0Zo5g+KJMTMlUglsRx2XD6KNgLhnQsaGBSw&#10;E/hrjDlKwDtKwOPnuBOo52/1hEGNItRvjVpAvHgCzZdkq5lb2Bh7hMeHK6BsOB+IhnP+qKfqojVW&#10;Q5lnWHvBD7fiPFER44KSaBvknzSjjHDzrDEqL5miOd0S0/U++HThIn71PA2/fpWK719exa8/zcJ/&#10;+GMjfv01OySPrioo/HS7AJ88Lsenz9h5e3EHTx63YWXlDlrvFOBa+lmEHXeHk7clzB0NYeJkAlM3&#10;axh72MPAwxmGXq7KenbYxgCuhLSUzDjUsqPUwDJSX52Kptp01FZeQxXrlNLSNOQXpSMsIgJ2nj4w&#10;dSLQ+RPmAvxhIuHL7M1hZG0Iv2BXxMdH4lpyFK7GhyHlYjASYwMQH+2PuChfnDvpi+jTwQg+6gVb&#10;b3sYEiYtAt1heyQQ1uQGCx/yhLMt9G2MoG92GK5eZjgb7Yt8lpVbNy+hqjAGRTlncTU5AieOucDF&#10;2QCWVgdhZa0DC1t9tieHedwhGHBraEXApHRszKBnZwk9R3vou7lA19MdxkE7IfVCg2C8A3xKO0PC&#10;70jmDGr/3yNTHvvn9M8IDPkgPwiG2QTDGIJhlAIEZc1igyohVpTFkI31xsRVrMwUEAzjdsDQHHo/&#10;AEOCwg4YiseqGcnclA/C0MIIR8OcMNCSjhcPihUYrhOuBGy0Fqu9YLi6C4YlBMPIHTA0IgQIGDrD&#10;w90MWfFBWBr402C4QTDc5HUEDNdmC1FScBq27gbsKbFA+brBOoSwEsgeBAujkbURjh8jMDSm8F7Z&#10;gPTHEQxP40kPoaT3FLZ24HC9/zRW+iKxPXkZT2YzMdkWj7wEX8SEWOJckCXO+hoj+ZgZBspO4+VU&#10;Nl5MJRBQxNOW90Zp0ilAdoT3yvMS5N6sVmGg/Ro8g0zZm9NlL8yGYOgKE4Khnb0B6kp5jrlyrA4n&#10;EdRPQ+Igron1UmCH51PD0yrmUxSeziRjcSgFtYXHEBPlgFB/CxwPMMeNi16YvpOIZ8zXrfGLahk8&#10;cevf6GE+7VhEBQxl3uf2xFmsTiZicjAbOQUXCGDW2EcwPOTESsWb5cfPB/q+3tAlJP5ZMNSK5V6s&#10;hTaEQ3vKlHluQUCPjfbG2B0BQzbM4q3eewZrBEO1Qkwf08hnujl0UsUx3JjJxFBnOmJiAmApYOhl&#10;DztWcCas3AL9LNFUcUGFq3k8ellTBrRTE8S5qe+kuk+Zw7rYdwqtN32REmOI0lxPbCzn4F//vh//&#10;078ewr/+eT0+WbyMuQ5v9JaaoiljP5quHkDLtQPoyNBBzw0jtGfooiX9EG5fPYimxH1oTjyA1kQd&#10;dKRaoDvTFj3XndGb64X+4lD05IdhoCQS9xuT8GywCJ+MVeL1cBUBrIQN63U8EGthQzGWGkuw0FCA&#10;+7U5SnM1+bhLcJypKMBsZSHuVRVj7lYh5vjbbEUuf8/GTFkmIZNgSOCZq8rA3fIMzIpuXsV08RXM&#10;Fsfj/s0ELJSLFUiCBl/HarUEzM4lkOZhXQJlNxdj83YJNm5zSyjabC5U8QHFeveih6CxYy0UKNRK&#10;C4ayEsqbwZa3YDgiTiRd+GqihyAzgO9m+pVTyzcT3fhs4DZeEwRfdRM2CW2vCIIvBQgpib8ojibi&#10;ZPJI5k6WZeFBTgqmrl1E19ljqAn3QXvscYLGNfx8rk/FX/x0RMLutOEX9/oVFP5uYQS/nO3D17zO&#10;i5YKbNXmY7U0A4tFV7FQkKS2iyWpeFhyDQvFYt26qrRYJuFSMglIHwZD7VYLhkp/CRiOaKDwLRje&#10;VnoLg+/q60mxAsqqJjJ/UDyKNZLv2t9+OttOMOzETyYJiQTDbyda1LUkPU/abhLwiwmDRUryPB/V&#10;87nXsHNQk/4DPaqWFUVkZRHmS+kV5rEG4GYKEtCXeQ5lZ3yQe9Idw2Up+G55GN89HMSnU+1YabmJ&#10;8YIUjGTFYiI7Rs0FlOM0HsTakDJvPYnFcUTjSSxgeI5gKEAYjTFKux3NPE0QFPiLUvrQsPE7VsKU&#10;CKVegkKfWAsJgG+thYRCSuYTqnAzBEKtNL8dx534E2i9JM4lGmtg44XjaIg9wc7dcdQpCIzYAUON&#10;5LuoiWq5QF2OQPPlY7h9ScAwhNvjaCYsKieUmEDUEwhrWb81nCccnvdDdawPquM8cOuSO6ouOqH6&#10;kj2ar7ljpDgEyy1n8GzoIj6bvYIXE+fw6YMY/GwrEV8ssy2cCcen3P6rn5cTDMvwaiMTr7cL8fmz&#10;Knz5kh2zFx1YXmzCnfbruF4Qh5BjnrB2NoEuO94Smk3qSRt/V1gEeMJM5oVr54bLCKKbHQ7ZGhEc&#10;TeHgaQFnd2M4ELjs7PVgzbbIStoj1q8GVgY4ZGwCA0cnnssf9iFBsCX8WJM7zLxd2G4ZQ8dSF4aW&#10;h6BvzOsaHoQJZWZ8AOamB2Fhegim5ocJb/owsTODibsdzPxcYXWUgHksFNZhIbCQdoHti4ms+uVi&#10;gQOG+2BofpDpMYS3txl8vIzh5KIPCztdGFsehhm5QOYpegTyPIReUycLGDqaU5Zs063JOXYwdCN/&#10;eHrC2NsbJr6+MCHMmgaTS8hFWoDTwt5/VzDcBbgfIwG8H6v3jxEwJJD9qaFkBYYyP+xHgKHM+5M1&#10;CCWG3Prgub8MDGXYWq7H/0zcXUnwhjge7qLmkr1cKMHjySSsD8vKJ2ys/wIwtPP2UAGu3VyNkXEx&#10;EEv9WWqO4YfAUM61PnAcm7zO9nQqHjHtxfmnYe9BMLQ3hIWvuwJDm2D2gNwdCRdmCA11QUt1AuGC&#10;vWkBw16CFoHiCYHrcT9FMNwiGK7zt83BaDyV2E8j19BfFY2CS664etwc10/boC0njGlIwWczaXg6&#10;ynwlAIq1arNfM+wr6VTBN/uZv2OJeLFUgZ6WFDh4GSgwtPCwgz3vVcDQykqH8HIeW/fKsT7OBp5p&#10;kqFkcUDRWCEJhmIx5FaWs9savYhtWQKoLxl9TZfRVhePrtqLmO1IwtZUJp5OJ/NZn1X5vdHD/FYi&#10;hFFyLok2vznGjsDsNYz0ZyAh+RiM7I2wn/lzyNUReoRzfQKhjr8siSfA9x4Uij4ChjKsbEM4tGOP&#10;zUSG7231cPG8L8bbmU8EQ5nnukYIF4vhOkFVrJkSrHST5WRzlNA3mYFB7nv+rC+smSY79nitPZxU&#10;ZRPkb42WqgRsjF8nGMar+5P8Fgu4DN1vEKRVMPDRc3h+LwVDjadx/qguToTooKwoBF9/2op//3fT&#10;+I//MIXff12NT1euYHkoHKO1Thgqs8ZgsSVGblpjotIek7ccMFXjjJlaZ9yvd8PDBk8sNflig7D9&#10;pP8MnvB9ecxK/hmf11cLhfh+vRa/f9qOf/miD//65QD+4eUovphsxKOWYiw0FmKxuQwPmsow11SK&#10;ueZSPGitxEJbNbc1mL9djZm6Ml6rDHdrSzFbcxMzNUVUIe7WFGCujrBYn8/fczBFwJmmZspTMV2a&#10;SECMxz3qPhv8+bJkPBCvULFWEhIfSjDh2mys1N3AowYCueGcAAC730lEQVTNPMjN5jzCRD7U6hVd&#10;5Xghzhm9tXjT34jXhEOt3loOJcZhC7d3FBgKFH4z1UcolPA3IwoKvx7vUsPMGiCsIxxyuwOFL9pv&#10;EbqqlAVTrRFdnY/lihu4m5uEwSvRaDtzBE0Rgei+wLJAYPybyS78+uEIvrvXiy/G7+Dn9/rw+8Ux&#10;/PbBML6f7cWnPP9WXRFWZC5mSToeEiQf5CcRDNlZIhg+KExW6+MqFcqw51VeLwNr1dfVMPPHwHAv&#10;HCoRDv9bgeFXEwReSguHeyVQ+JMZsR52KDAUIBQwFECU6z1R1sEiQn4Bn2c+1hrz+GzF0SkDS2pN&#10;4WtYruQ9V6ZgqSIFi+XJhMFEBYT32Ym4y06gwNs4QU+WfOy8GoWbp7yQHe6I9qxzmKnOQkd2LKov&#10;HkVt3FG0JZ9Bv8QETD9DqDtL2ItRALg3vuDe0DIaS6Hs9xYKfwiGGjgUy6FmyHgvEO6xEO4Aoagn&#10;6bgCwz5CoYJDAUO1GskJAiCljT/I39pkhZIrJ9F2JQqtbP+aL0cqy1/jpRNo4FasgnVxhENuGy5G&#10;ooGwKMAoauLvAoW3qdZLkTtgyN8UGIYSKsM1iglBfYwf6s55U1787M3zeqMp3hdtqYHozQnFWOkx&#10;PGhkXdGfiM+n0/HlzDV8OpmA1xMxWGzzx2KXP75eicUXS9FYGfLD1vQx/PbzfPzu21v49k0lvn7N&#10;cvWyFY+WatHZnoHU9Aj4hdgSunSVc6Ux4cjSy5GdcG/Yh/rCjm2/VVgAzCkTsoKKx8c225R1s46r&#10;HXRdLWFMmRIQLQiVpg6ERbaTpo6m7MQTtJz4v4crYc4b5mznJeKI5ZEg2BHqrMgd5n5uMPO0g7mb&#10;LWzcbWHnag17d2s48zc3b0d4+rnDw99TE3KOW2u2E+Zsf02YNllG1yI0DGbBwQRXntvXCxY+rkyP&#10;Ne/DHPaeNvAJcYd/mCtc/R1hS9C18rSFtZcDHPzd4BziDUdpy3mvMgpozfRZ8TzmfmzbCYOm/hoW&#10;sSDMmocGEwoJfNrhYQV/O8C3Fwh3//tvBYYyR/B97ez7A2kh78fo/WO0YBjkA11eXytZK/kvsRjK&#10;3DxlYRGHkOHTaih2Q7xX/xIwZGGT7+b8z8jFiWBohMjj7hhqzSAY3sRjAtUGgU0A9C8DQ3c4ejjA&#10;xdkIaRf8FBhKHMMPg6HGYrQ5fI4v1TU1DF6UpwFDXTsjFj72MmR+QygLkLcrXwQr+Pjaobo4DotD&#10;POfgJULcGTzleZ4SKp4SDJ8SCqXhfybz+XpPYpvpfDJ2hWCWgNnGsxipiGAjfobHXcFnU1fxgvn2&#10;ePAUNpgmiQ8oaZK5b9sE1g0Z+u07haXBeDyaLUZ9+QVY2B+GHtNmw5fCQSbj2lvAzOIw0hOP4tF0&#10;CTYneB+Ev4cdoSqGoSbI9QlCnVYyT5CwOXwRSwOX8HAoCSuTWVifyWavMw2Pp5PwbOoyno6dVXMx&#10;twiFm9R69w4YitWQz39znOmev4HBnnScPOuFw1aHoetkzeftppxOdAmEuoQ7sUgbsIz9WDA04/tg&#10;yQrFwteD92miVrSJvxCA8c50BYbrgxexIukgGMpcVwm4rayHYukbisXqWDoG7qThDBsrK3tj2Hu5&#10;wNLVAUbmeggLdEBHTQrTfgOPhy+xHEgUfLE88lwsVwKJWywXTydj8WI+Df0NZ3HmiDHcHPcj4qg5&#10;Gmsv4PnWbfzTv7iHf/8vJvC3P7+N798U42fPcvDTzUx8uZiE1zPnVfysV9Nn8cm98/jqQSx++vAC&#10;/mbxEr5fiscv11Px/aN0fL+Rhd88LcDvX1TgH78icH7bh7//lFCz0YC/WanjthXfLbbg2Wg1Vrsr&#10;MFVXgNacFNRmJKIxLxWd5XkYaajEZHMtppsbMFxbgeGacgxXl2K0phQTdaWYrC/FVP1NTNaVYLK2&#10;EBMEq/FbORgsIfQWxWO48CJGC2MxVnAeEwVssIsvY7Y4AXdvJuJuaRLulifhPiFh4VYalmRN2sYb&#10;ah7a9h1xSCjEk7ZiAqKsQXxLA3My51C8lNXQssChBgzFavjpcJuyFmoshUP4m7kRjZWQQCjey696&#10;m3bB8FVXrYJCWanlWWsFnraUY6ueYFiViwfF6RjPvIR2NsA1J/zQdDIY0+mX8ebOLfx6pk9ZBSX2&#10;4rfTnfhutge/IRD++v4gvpvoxBued43w+PBmBhZvZu6C4UPCoEDhslgLi69inkA4z98ECpfK07Fe&#10;cx3bDYTCJlm67YdgKJ/fH1r+bwmG2v+1cCjSWg3FUigSOJTvX440qviNMows1xZLoRYIV+tzlJZq&#10;JExSKjsFAoGyeoisIsLOAsuDWAdn8y8Q4jSWvLGsMxjJjEYfIawrOYrgcxTlZ3yRH+GOLoLiw9v5&#10;6Mw6j7Iz/qg4E4iO5NMYEE9gwpsWDsVZRADwLQiKE4kmxIwaOs7eC4JyzOldQJTri0ZF/E87fPx2&#10;6FgLhxpAfAuHJzCYdJIiNFICh71XNMvVqSXrCIKyWolasYRqTzqDO4mn0UI4bE44iSYCXhNBr4Gq&#10;vyBgGKG2jYTGRrEAXiQUCjyK+HsTOyq3L59Ec3wkjyVEXghDdWwIyk77KVWd8+U5fAiNfoRPf/Sm&#10;HcFQ9nFMFUXhQc15rN+5hOeDifhkIhGvxxP4OQZb3Sex2hbGzp47evKNMFBmgk/vn8LPt7jv7DE8&#10;uxeJX7y6jt9+U4uvXrKsL5ah604K8nKjcDzSGfZuhjCyM4C+nZma/2fl56UAyZq8Yc7614xsYMz2&#10;X5xQ9cgKOtzqiliX6/kT9giMVmE+BCpXWPu5wtLHWcGZVQAhjkxhISDHOtxYrI08n8ClyU79b6yM&#10;QPyf+9pQjsE+cOAxIif+70y5sN53Jos4hgTCmtc0ZVtgyjSZMA1GBELjoFC2EYQwf1kYg2mV9o/t&#10;hAnreGuCpEuYH5xCfGAf6KW8oS35mxlZxszXE+ZMv4RBM+X5jYMkVF4wTAIDYeAn6eW5KJMgnpds&#10;olhFoPD/dDAUaHtfzMhdsNurD+37Mb1/zB4wlLiFb/UXgmGfzF+LUEPJAocChutD5/9iMJRCI2Co&#10;5+wAfUsjnDzhgaE7GXj18CaeTCdjc+TcfxEYShxDJ0cDXIvzVWD4ZibzT4AhtyPnFRguTxWgIPcU&#10;ezHG0LE1gqmsF810WjNPBFQs2Gty9bBG0fUzmOtPx+ZoIsEvWoGcwOEzgqF4oj7ri8ZzsQqJZ/LA&#10;WTwfIWiMXsaL8SQ8HyM8UJ9O8YUfjcGzgVNM2wkCzlHIUn1bBO7H1DbPtyWxDMcu4qFEgh/IxNXE&#10;YBiYHYChvTnsArzgyGdnRhgzNjuI6Eg3zA3mEwwzmGdnCXDHCZUS5FrAkPDUc1wDht3Mv74oNadR&#10;ntn6aBy2phKwOXkZG6OxWBPr6TDTLl6+hK3H1KYc13WMgCLDyHz2Q0zftARPzUHr7UT4hNrggOVh&#10;HJZepY+7ClEj5UqXFY5y4+fnHwuGFgRxSwlx4OWMg5Z6sHTQQVJCKCa6MvFkNhdrhPGVnijCLe+D&#10;ALzerUmb3JvMO10eSUVfawqiTrrBysGQYOjE3q0dTCz0cTTUCT0NV5mnLMuDcSq/ZSmmNYmUPyB5&#10;f5yQHoFn07HYvpuCtluncSzIBBbG++DAdLi76+NqcigGerLxcvs2fvXzPvyLX/bgH37VhX/6ZSf+&#10;8ect+Bdf3sLvXhXjty/z8ftXufgDK+q/fZGJPz65ht9tXcMvt1Lx9WICvidI/v3nFfg3XzfgN09u&#10;4uerxfh05jpW2i9TV1hOcvD6biWeTFZjsa8SDbmJiAnzRbiHI46zwjt3NBiXoiIQfzoS8afE8y4U&#10;F46G4OKxYMSfCEPyqWNIiz6O7JgIXD9/AjmxEShKiEZlyjm0iqUn9zx6886iv4CNdsFpDOezESYg&#10;jhfEYrzoAiZLLmHq5mXMUHdLE1SIHfFGXb/NvGvNxVYzAbGlALKqxbM2QlDHLQKQDCsLGGqsh5ph&#10;Zc08Qy0YirXw+/kx/OLBOCQOosQ5lNVRXnZphpBftAsQioNJOUGM9U5DsbLwrZbn4G7eVfQkRaP+&#10;bBhqo4LQFnsC8wVp+LavBX+4N4zfiBXybj++mexQsRfFWviz6W58PdKKNzy3zJ18UJyGBcLlchnr&#10;DoLhsoLDlF04lGHkB0X8zu3D0lSsVGZgozYHT5oKPwqGWmeV/15gqF3bWruEoVbapQxlK/t8ShiU&#10;a77slqUBSwmFhYTCXMIgy1ldFharxSosMTSvskNwBXeL2HktjMdMwWVM5V3ARE4cxglvY9fPYyTr&#10;LAYzzhDyTqOfENaVHInmi+GoPR+I8tM+KDnpgT5C3iNeY6bsGnozYtApQaElUHTamZ1h3yhl7dOA&#10;3hmNVfAdCOTvhD35/r6F8C0YaqT9X+twoh1SFjjUSjucrAXE4ZQoDBFmB6l+pr8/KQp9avUSkSxp&#10;91adidHoSDyDtiuncSdeAFgAj8BHNV6K0FgJuW3k9wb5flG2GnCsuxSF2sunUJtA8bgaQmNV3BGU&#10;nwtG2blA3IoLQnNKOPqvR/IdO4f5yjg+izisNlxgx+syHndcwtPuC2w/zqmRmuXWMMzX+2KuxhNz&#10;tW4YKjFFa+Yh3M7YxzYiGL9+loSfbsSpIeXvXmThu9cVWGB7nZsVjLBQM7h5GcGC7aGxkxnMWa9a&#10;sf61CQ2BzZFQWIaJdYzAREgxIDjpsR7WIVzphHKrRDYICcJhgpge62c9YQOJWuLrxq0T9All+r7u&#10;yotXjwCm4+NGiPQgVBG4WPerqWps82WuniHPbcbPlvzNiuBnTomzoZkfgZGy8OXWh22DlwcMPHkN&#10;gqsZucFEAkuLQ0tgCAwFDAPYpviTJZgmIx5n6OMFPW8PtTX153nIMeYClNLOkK9kvrv5DoiZhIQw&#10;LWEwDTvCtIUSenkOrchBRswDw5B34xEaUvrhvLYA314g1Oq/Ggx3rIEHmHAlJljNJRQIfF/y+4fE&#10;TP3R0h6jzsnvlPJK/gAYHuIDkrWSTbmvmb8XjN0clEfntcRTCgw3prLeDiUTWsRiKPMLNWFkNEPJ&#10;W5OEq+l8lBSeh52bmQJDfXnQhD9jZrbGI5mZzx6BfFYWQ1K6vrMj9M0NceqkF4bbMpXF8OkMG3AF&#10;hiex3q/RJiVgKA4wj4ZiFBguz5Yh7doxmNnqQs/aVGMx9HSEs5PhO2AoXsnKG7nvqAYQZehR7oOg&#10;sz5MMJxJJ9QWEwxPw8bNSM2HEDCUXo41e0rSI7JkL8vGyRyX4wIx2JxIqErlixlLmDiJpwSK5zzn&#10;M4Gurig87T2Np/2nCIxn8HQoGk8JXAKIz0fi8JzHvBjid+bl8yENrG70CaQcV/e4zd81Aa4JbhNX&#10;sDx5Hd2t13Aywhm65uJ44gAHPieRJUHBxFofAb6W6G26SmDLxcbwBWwwTWotaMKcJjD1jroIiGJt&#10;ExgVMT8180UJ/ITUVZmbyP3FSijD4y8I/WI1XO0KxwrTKAuVr3Dfp/czsXq3EDk3ImHFnuhBOyO+&#10;nC6sFDz5snnhICuKQ6ps+cCAZcuAsPiO5HdqN5yNAkO+1CwXFgRDY2+Z9GwIK2cDXE2S1WYI91PX&#10;2SEgGDJvldWQkmDbkl4ZVl5jmVgdS0NvSzKiouRZScBzCbZqBSMLHUQcdUF3Qwq2Jq4TBGOYD5Lv&#10;MlwfzvJ1lHkvcHiCgHwGG3evorX6LEICTGFmfhg29mawcTSFq6c5joQ7IC0tHK2tyZidzsHT9TJ8&#10;sl2J717V4l9+14F/9+tu/Ju/acU//bwB/+qrUvzxxXX8cj0R39yPwdPRE3wewbxeOF5MnsGnd9kI&#10;8L16MsRn1ncJD1tjsUw43BrOIgiXYuteLcbaCpAcEw43W1PYmpvA3sYcjnZWcHG0g7OdDRwtzGGu&#10;eximB/fD+NB+mB8+AGvdQ7DWPwx7yolyMdSFh6kBTrhZoywpAkOVV3C/JRNzt69imI1TXw4bytwo&#10;jBadx2jxeQwXncVI8TmMFcdgouQCZssuY/4W4bA+DY8aM3e8V8VTNZ+gRChqrcDzjmo87yHc7VgO&#10;Xw9owFAshq/EM3m4HbJqyi8XJvCzu0OEpCYFhM87apWHsgDh8ztVhK9SFYZGoHD1Vh4WSjIwkRGP&#10;trgIlB33RfkJXzbeZ7HVUILvxjrwtw/G8Jt7Q/huogvfTXUrMPxy9A7Bs1njuMK0bdQXYbEsWwOG&#10;RWlYLM7AEqFwsShVA4SEQzXH8CZhsDwDjyplNY7r2KzLVVD4vKUET8UjeQ8E7pUWCJXad2IZdmrg&#10;UAuGAoUChOIAsguFhLcvRt46l2ih8E+C4Zj8x32UJDi1zKVsUd8/H2lSQPia13jeU4mn7SV4fEfm&#10;EYqVMIdAmK2AcKFKlma8inulSZghFE7kX8JkwSVM5F3EWG6cGiYeyYrBEIGwn8DVczUK3Skn0Zl8&#10;gsB0AncSjikovHXWH2WnvJXVcIDHLNRmozfrHNqSI9DNY3plFREeL1CoBUOtBAJFWqugVh/6TfNd&#10;I+1xIgHD972R98453GtFHGJahpimQQLigAS0Tia4Jp1UYNiXcga9VE+y6DRkzeNudkK6BA7jT6JF&#10;VjIh5DULCBIKZT6hDCs3xkeimuB3i//dIgzeIgzeuhKNKpbP6pTzqLkagwrCZf7ZUFRd4TVLkjFa&#10;kYSR0ksYvXke92ouYP1OElYaLmKlnu1d81mst7Dje/sYFm8HYf62Lx40+RAMPXG32glTFbYYKDRE&#10;a8YB1Kfsw2KHO371JBG/e5mCn3H7izf5+PpFJZpqTyMgQJ914EFYOhMM3W1gSogz9fVSkSCMtfPo&#10;BLjYBovBRp9soBfsA70Qbgl2uuyI6hEMxTNXl/scJjzpEtYEDrUdfMOdulzqcanX9YP4Pdib7bsP&#10;P1NyPMHSgIxhICDHc4jVzoRtggbI/GFMyDPhZzMZzqVM/H1hIkO8TJNYKU1D+Zs4gsjwbiDTy2NE&#10;hjyPvh/TSKA87OUFXR9vnof7y74EPDm/Ac9lyGsZBvJa4mlM6QcHM43BhOAgtlU8h6SN/xuQj7TB&#10;qiUmoVbKK/kI4ZDSQOD7+iEUij4EgnIfYpU04XlNQ7VxDPdC215pAe7H6EPHf0wfOP6QQOGHLIYk&#10;a+kRmLCBFrOrmSd7Fi42yLzGHs1oGcGQDTMBSs3FElgTkFBzDAUMT2GNYLg5marAsDA/Wk1sFTA0&#10;8JUGnw+Jma7AkJmuloVhgVFzDOVhKTA0wOkoH4y0Z6k5hs9mrykwFABVXsn9Yi0UaIrElqx1KEB2&#10;9zqW75YhOSlMDTka2Fkq5xMJVyMWw71DyY8HNEOjG73hO2AYpcBQrGqPhgi1MxlYnb2J/NwzsHY1&#10;hI6dCYzZ+1FgyDRbs3CKq7ypvSmCg+1QlX8KC4Np2BqLJ8RFKwufshoSpp6IQ0qfaGdomfnzhPD8&#10;dFADieoz7+UpIeTxQLgaNtY4woglU+YmniaEE2THL+LRRCrujlxHORtov0Ab6FoY8dm4wJ7PV2Tl&#10;5w4zJws4OBmg9AaBaZRgOJqETQKdOI+omIaEwUcigpCsDywhWiQfBJI3eX2RDFuLN7UA1kb3SYr5&#10;0xWB7R0oXO4+ghWmc3X4JJYJMqvskQ52puJMtDt0rQ9Cx5nwxQ6FHvNLh2An5ekQX0oBRLEgfkxS&#10;mby1IEplIPMM+YL7uEDH3phl0AhXU45hojsbq+MChvF41H8OKsYl83mdeazmvBLCN0YuYHUiAz3N&#10;SYg6STAkVMpcE1MXSxX7KvKEK7oak7E1dYP5E0egZH4wH2SdTXFgkVBBMpz8iOVu834Wblefh58P&#10;e9kEVDs3JzixUrRxt4e5gymsnfTh6m2EkHATxCc4IzPdC7duHsXcSCo+3arAN88q8NVWHl7OX8Gz&#10;qXN4NiqOLSF42OZDGHPHbIML7ja640GLH5Y7wrHazfuRQK+dTFdfIrbHCK/3KjDLTll50UUcCXGB&#10;ta0FXNxd4ebtRXnCixWhFz+7u7nD3MgIJno6MNI5CDPKXHR4Hywps4P7YLJvH0ypADtTVKWfxdJA&#10;CV7fb+Q7XYTeoig0JPuhPfMI+vNPYrDwFPoLItkAERTZeE3cjMVUWRxmZVm/mkQs1V3DWlMmQSNb&#10;rWixRXB6TJh7QrB72lWj4FCWxxMwlKFk8UoWMJT5hWIpFIvhV+Pdu9ZCCVmzebucMFiitFZbiNXq&#10;PCxV3sDUjUT0JkajOiKAUOiDmjMhaEtiOW8owi/u9uM394fx67kh/HS8E1/yWl8MtaiYi2K9fNpW&#10;qQJgy7keKihMxwNC4Xy+zCu8RhBMw1JxGlZupmG1NF1pvSob23V5eNpYiKe3i/Ci9SZet5fjk07C&#10;XQchb8e5RDuXUEBQ+9teqTA2HRo43AuG7wAhJUO9X46+C4R/Hgx/qM9GGgjhtcz3WwTzKjzrrsB2&#10;uzgLaYBQrIRLNRoLoQChTBeYLkpQQCggOHIjFoNZ59GfGYPezLPoTj2DjuQoAl6kRomik7hD4GtJ&#10;OIGGS2GoIAyKyk5741ZMIIbEsaT8GuovBuPWOV+0xIcTJCPQl0Yo27EY7oXDd8Hvv0wfB8O3ga21&#10;8w+HZKUTgqEGCmWVE25TTqGPwNibEq0kUKgshoS4bkJee3wUWgUKKTXXkJDYQDisuUhxW5twUoFg&#10;OXWTIFlMICxMPIeCpBgUJJ9HZmwEkk+FUsFoZXl7epflfr4DqwNlGK9OwFBpNCarTmOi9DgmS0Ix&#10;WxGCmQpfTN10x3SlK6ZrnDFbTd1yxGSFDcZLLVSIrPbsQ6hP3Yf5O074fjsef/g0Db/5NBO//aoM&#10;X7yoQVF+OJzdCIUuhrCUeX0+rjDy9SAsCbSxHZY2ea9Y7xrwd+WYSih8K34PCSZMEYwCA9TUM5kq&#10;pK239UVSl/M3fVn+LkikAUO16pUYhHisQJkG6nhttgtKhDiNeH0FiYRGgqGpQCOvI2AoQ8kChhIt&#10;Rax+Kq2yr0ozIY5Qqe/HNJIz1FYsiXLO3fvaK4FgQh4l4WhE+nIOXkeJ7alAoUb87wN6H/7+lD4E&#10;hsYEQ0OmRQxlprsBrrXA9r52oO1H6UPHf0wfOP4QC8AHvZL5IAQM5WHLknjmhA8rNxtkXI3G/ZFS&#10;rE/ugCEb4Y+DoURAzyVcnYalo7ECQyM+LPWA/ivAUCyEW4SlbW4f83oy1Lk+EocnczfwcLoEly8F&#10;wNDyIIwdreDg6wl7Nzs4ORgg/YI/lgeylfPJx8BQDYkPnccm4XF5pgS5OacUjOjYmygnHJnnIKZv&#10;GVI28/eAnq0JrB30cemcF0bbUvB4JgtPJwmHQ4Q5nv8pwerFwBk8JrhsizPKgEAhYVGJ6ed1t8Uq&#10;SBDb6mda+sOYFplPKE4QAsGnmc9M62gcz30Vj2auo70xHjHnfQg6xjhsZQpTTw/loGEjwEqIshDv&#10;LSsdxJ32wmBTIrb4rJ5KcG0C3koHwZB6REBck9iGCgpFRwiGR3bScITX5/9MgziorHcRtLoIMp38&#10;roaQj2GZxywyv1ZGz2F5PAnjPWnITg+Ho4cxDljqQo/lRXqdhpQ+e526rBx0BRKZf+/D4F69C4Zi&#10;sZbhBgFDV/UMrNjbvZp8HOPdbNzGqMFErPbGYKXnDFapR33izS3LKUWxExCLBYJZ5+0knIhwIcDp&#10;qgnIZizHRla6OBnpju7bV7E9m8uydYn3KzEnxVNbLMenmPdnWNaisTEej435AtRVxMHTyxwSpsjK&#10;w5UdA0/YEsbsCGXWno6wcLWAkb0ejGz2wcGZ0OV/GNeSvNDdfAEzg0mY6YvDaPNRjDUGYK41GAt3&#10;gnj+o3ze4ngUxo7AEYKtLPYu0yPOYl2WmRpOZIcgHVuzhRjry0FJYSyOn3BT8yVtXO3hyV6mZ2gI&#10;FQQfbr35/niyx2zvYA9bG2vYWlvB0cYGztw6WZjB3oQdiUP7YUgoNKKOejqgtzYLn6y049vtboJ+&#10;Hhqzg1F8wR5NaYHoyj2OvgI25oXHMVgSibGKs5iojFGaqozF3ZpLmK+9gpWmVKw2ZOBRgyx3lkcA&#10;K8LjO+V4InMDCWUaq6EMJ7dwK5DTqYDwVw8nIessvxlohayjvH27ArIE3mpNEZarcrFYcQMLpVmY&#10;yUli430WrbHH0XAmlEAYisHMeDzpqsMzCWcz3ErIHMXf3B1UK6VIXESxPr7s0gDhJoHwUX0hlqtz&#10;VNzG+8VpmCu4hnt5KZjLTcZ83lU8zL9KKEzHo7IMbFRmY+vWDTxtKMSr1lJ82lGJT7uq8Fn3LXzR&#10;W4Mv+2rxOfVpbzU+kSXxugl6siKKhKb5ABjKUPJeKHzTV60kUKgFQwWFMgeQYPchMNQ6mbwviUco&#10;kkDVn40wTcMyhC9QXqpgcKutCOst+VhpvKFW1lmsScfCrVTMlSfhbimBsPgyxvMvYDQ3FkPXzxIG&#10;CUYEq45r0ehIPYf2NOY7AUmGTesuHlWqjQ1H7QXqUjhqYo+gKjYYJae8UHzSEyVU3cUQjBfHY5iQ&#10;WX3eH1VnfQiQYehMOYG+1AgC2gnCWgQBLpIgJ3AooWY+pFPUhyHwQ/pLwHBAoJDqk1VPCLs9BMNu&#10;fpa5kh2EXnE4aee2I4m/JRGE40+g5eJx3CYUNhEIGxNPo5HgV5N4BhWExpuXT6L4chRyL55C5sUo&#10;XCUEXo4+ivNRYTgVEYKQAHd4syPpYm8KV+pcBIG5IAWTMry/3ItPlzvYjhVjvi0Zo+UnMVoajsnK&#10;MAKgH6HQG7M1npipdcFsnTPu1jrxuwOmb9ljvNwCXXm6aMokGLa74eebl/DrV9fw/ass/OLzCjzb&#10;rEJKahBMbPexbbCCubeLmmtnwHZdn+2FIYFPW9/ulYFY+Fj3visfNcSsLG0EQ/1A1u8EN30BxA+A&#10;oZHE/OU11Br5AobKGimgtgNrcuxO3S+ftUAoIKjaAbYX2s9iJFBgSGnAMADG8t8eMDSmJCSaioKh&#10;hU3ttX6EBNI+BIa7Q8nv6wMA+DF9DAyFhWQO41+ZxfAjYMj/ZChZTMPGBCKxStm42SIpPgIz/YV4&#10;NJ7GxjQGmwSzTeWJ/EMwlDmGC+M5yL0eBQsHI+yztoCJELw8hP8KMNwiCAoMPiZ8CRhucSsWwyf3&#10;bmB+ohCxMSyUZvuVF6sjC7+tqy0c7PWReTlILYn3cTDUhHORuWkbUxlYmirC9eun2MsywGEHAhjP&#10;ZeLvAzOm04iF3tDPDToOZtAzP4hAX0u03iIQ3i3Ey3vpeDoRx4b+ODa7wvFE5ubJkLICw0gCYSSe&#10;Mb+e8ppiRZSl2DZl3z7CQW+oGsJUoVf4/8aQBgo3BTbvZWJ+LBt514/Dw9sEhjYycdgaZj5eanUQ&#10;C+alWj5OHGOsjeDvbYGqHELSSCZe8ditgXNYJxyudWnm4a3LnDoJBi1hcBQYynzL40yrDLFLOBux&#10;oBFSeIwGDtkJ4L0s95zAAvWQ+SRLGS1P3UBTTQKOHrWHvtVhHLSzYN7wpZQhA8krKWNSqbCC0FYC&#10;H9MPwFCJ332Y16xMLV1MkEIwHO28wfvKxXJ/IiEwFivdZ/GwIxqLXWfwsCsKDzpPYr47BvcGU9F+&#10;OwVhx1xgaK0Lc5YFU3cHwpshTp7yQXdLBh7fK8EW4XZjULze2cmQsjsUh62Ry3gs80ansrF2rxzl&#10;RRfg5GIOPRsTFW7BmhWdhNKxY5m1ZQVpxcrQwscRZh4WsHYzgaOrPsLDrXE98wj62lMIh1dxfzAe&#10;Dwfi+H7EEDzP4vFINJ6MRuPZGLf8LGVZ1gxdkcDj41fZAcvGwlAmG49MlBTF4sRJD5jbE7wt9WHn&#10;5wH3Y0fgHBYKZz5/9+BAuPP9cvHyhoubO5ydXeHs4gJ3V8rRAW621gRDY5gePKigUCyG58IDMNl1&#10;E18+ZsO01oKJ1kSUpXig+JIDG5oAdBWewODNKCoSo5WnMFlzFlO1Z7mNxlR1NGZrY3Gv7gKWCN/L&#10;TQSrxgysNV1XlqnHbaUfBEMZSv753DD+8OieGkaWuYbPOusJk+VYrMxTgbkfVuQS4LIwS3gbTL2A&#10;RoJgxVFvNEaHoosN8kJVHr6d7cf/8t1L/PHpA2z11OFpfyNeDmgcVwQKZTh6u6WCoFqClZo8LFYR&#10;MsuyMF+kgcK7BMLJjEuYIWDO517FYkGqAsO18gwNFNbl42VziYLCL3tqFBBqoVD0RX8tPuurUXAo&#10;Ejj8mGTllL1QqB1C3mspFKcQJRkS/tFgKBbCOgWEnwzdwqsBQmivAHkxNtvy8Kj5BlabcrDcmIUF&#10;AuGDqmuYr7xKILxCIIzHZOEljOUJEJ7DQGY0gfAUuq5FoP1qBBoSItB4JQpNiafQwG0tgahGvHAT&#10;ZJ7cCVRfOIaquHCUnwtDEd+l/ChP5Ee4oYhl9HbiUUzeTEBP1mnUxEiQ5gA0XwnjeY+j59px9F89&#10;tguHH4dC0Sn+/3a4WasPQaHoLwHDXhnaprpTItGVErEDhGIJjUDrlQhlFb1DKGxTllL+R1Buu3oG&#10;9VciUcl2sPzKKZQmRqMg4TRuXDqNtLhIpMREIiYyFKcjgnD0iC/8Aj3UKlL2Xo6sE+y5dYa1eM5a&#10;GsGYbZyLiwUuxR5Fd2sxHs214clCK148aMDGaCHrgVR2HmMxUROK0Vu+mKn3wd0GL8zWuxMOXXG3&#10;zoXfXTBZbYfBMhN0FOphqdcb3xEMv3uagq8fp+OrlxVYelCG2HjCh60eLDydYebrrebe7Vr0xBIY&#10;8q4UGGpBbxe+drY7lj1DSgOHOxJm4D6qLt8FQ6nPBQx5LOtLcegQ7YKYOj/3VQApEKjRLmTK9522&#10;QHhBHE9kaFiWzxWwUufZA4YyNCufBQq10lggNWnea43UpmGv1HC0Yp//PmAoQ8hyHu33vyowVHMI&#10;2IC/FTOD+0vmGPABG/l4wMzLBbbudkjhSzE7UKTW/NXOMRQ4/CAYjqfgwdh13MiOZGNmSDC0VGP+&#10;6iH8HwSGW4QsjfPJOTXHcG4sHzHnPKFnImBoDYcdMHR00Fcrn2yOF+DVVPoHwVCWVZPl/FYEeLjP&#10;w6lCZGdHwdyJYEgoMWVeCBiasrDq+bpTzjBgD1AaaVtbHeSw0pvrz8L2dDpezibg6cgpbHXz/F1H&#10;8bj/hLIKijPDE3FoEDAkKIpDymOCoQDZZl8oQU0DhnKfazJXc5h5PHGZoMqGdyIVnU2xiI52gon1&#10;IejbmsDYzQWWzE+BQlPmoTgLmfOeLXjv9qwIrpz1wEDteWzz2JfjV/BK5q/1a5btE/gT6+Q6gVTg&#10;cLOX35kX270yd5N5MxhOeBHnFOZxD/OHkuHohc5jWOyPhiw5tDKehdGONHYYQmHjqAsdK33miSsr&#10;DfYog0L4YrMcKSDkyy+Vhb+npuL4iH4IhuwhymcfT+jYmcPCxRRXU05iokeWUWI5HErF6sBlPOq7&#10;gOXuOKz0XoBmvc0YLA0mYmEsB3eaUhF0xAW6FnowdrFXHnjGfJ6nogPR23YDT+bKmT9phMGL2B67&#10;jK2xRDxhfj2fIlBP38DjmZtYmqxBfvZFWNmbQdfWlJUr34dwwqAMa7AyNJMOA3u3EprB0M0Jxs62&#10;sHQyU/G0QkItkZN1DO1NlzA/wvdmJhPP72bgxfRVvJhI3lESnvH5PJFrT17jNbOxMZOPhdF8dDcS&#10;1vKjcTzSDXZuxjBxNFJhJRyOBMD5WCgcjwTBiZWLB+XJytHd1xdu7l5wcXWn3OBKQHSxY6Nkbg5L&#10;PR0YH9BAoQwnnw8PxET3TXyy1Ynt+VvorDqDoiRnVF71wJ3cUPSXRmG48oyCwomaM5hsiKa4rT+F&#10;aW7vNZ3D/aY4LLdcwXJzElaar2GtOVMto/a4o3QPFDYSXGRe4R18PdmNXz2cwO9WZpXzyfOeJmy1&#10;3CK45WGmII0wmI57RRmYzElC15UzaCAMVh7zwe1zRzBz4wo26gvxicDl0jj+6YsN/PHlIstwHRaa&#10;b+JhUwmW60uw0VRGICzFSm0BlmXouPI65svYsbqZgftFqbibl4LRtAvouURISIjGvexELBcJFGZj&#10;s+o6Htfk4ll9AV63luKzziolGT5+01GhhpJFr3asgWIlFGuhFgLFgvi+3lB7oVCGkEXvQ+HXhMKv&#10;PwCFH1cj3gwRPAfK8KynBNsdBQTCXKy1XCcMZuBhXSoe1LBDcisZdyuuYJawNiMBqQmEYiEcvnEe&#10;A1ln0JNGQEqNRHvyMUJROG7Hh6PlajSaks8ShMRp4iRqLhEIqVsXIlBBmNHoGEoJhpnhrsg+7oJc&#10;ltGSaB/cucZ3lNfqzjiF+ktBaGCn/HZCKOEwFJ3J7CilHCUcHt8Bw5OEug9BocaSqB1y3qsPQaHo&#10;LwHDnqsn0X1VA4UyxN2ZFImOZMkDKuUUWvm98fIx1MSF4dbFMHRkx6H9xgUUXwhH6kk/JJ8KwuWo&#10;EFw4HYazUWGIjAjGsaOBfN99EBjiA2/CjpO/B6x83WDKjq0V6wcb1md2rOOsfdxhyXpC6mkHN2v4&#10;Bjoi9mwg6iuTsTRVi5dLzfh8tQmfLVWoWLSzdyJxrzUUc7cJh40Chx4U4bDBFfebPXD3tgummhzw&#10;dOYYvn+ahJ89S2NnLwdby3noaL+K0BMuKqSZubcs0BAEY4KcHtOhE+wFvVDWywoIBYY0MmRbLJZB&#10;fWUdFGgSCJO2O4h1OH/3F8gKJEhRweKoohlalvpeL4A8oep6WQKV9aG2Pt8Lhjv1uxgM9ALZllKG&#10;O3D4FkhFviotSoQ+4xCZlycQFUyoCuY5BFAlfXJOAcMgnkfSxzSwLlZSgMi0qXSLeI8yv1Hdjxz7&#10;Vh8CQwnTsxcGxbq366X8AQD8mPYCoVYqYDbPI/fzV2UxPMiHczhI5oHtnWMohYSZwgcpD9fI2x1m&#10;nq6w83BATlocHo5X7nolS8w3tU7tB8BwjWB4fywb17NOwGwHDE3VA2SG7oIhtyqTud0DhroKDH13&#10;wPAmns9c4/V2wJBAKEO124PigBKhhjyXZYm76UzcY0N67pwXdE0OwMTBGo4sGAKGzo4GyE0Jx+Op&#10;oh/OMeTxWjAUi+HKYAzBMAPzk8XIzDy5C4Zm0gNSpm2+UD6uLHBuMPJjgXawgJ7RAZxixdhRIyFf&#10;2ODfu0aouKCsg0/6jhEKCVyEMOXlyt+e83ritazgUIaS+Z8M4W6qYcW3YCgLgG9MJuHRVCom+5JQ&#10;mBsO7wBTHDDeB107S5jxRbcOkZhO8tIQoiQPCYbmznYwNjmEMF8zlKSF4F53El7NpOPT6UQ853Pb&#10;5vXFcefx0FswFAunhGxRgbkHxAuasDrELdMoknmdEqxb8np9MkUtWD56Jxn5WRHw8LXAQf390LHV&#10;WIUNA1hRCByyZ6agkGnS9/OErq/HLgR+SB8HQ3eCoRkUGKaexsxwOTbuVmFjIhfro+nYGL6GDULX&#10;5hhFyBNv7K1ZguNcNZqbshAQ4oqDpnowdBGLnjtMHS0JhqHokTVf52uxOcXGdIRAxuf+mDD47G4B&#10;Xs7dxOv7lQS5Wpar28hMvQhTazMVGd88wA3GAS68T3cVjkGGNMSSbM5OlRnBzMLbE3birGRvDAvb&#10;A3B21cXli55oqjyPqe5r7FjdwPZkDp9JIV5M5eMZP4ueTOcyLQVYGL6BwdY03CqORXyML/z8eE0H&#10;PehZ68KWHRLPiCNwOREKu7AA2BJOxfHInWXAK5iA6OcHV08vuLp5wJVw6OzoDDsra1gaG8H40AEY&#10;CxTu3wd9bk/4umKksxifbnUpMGyvjCIYOqEmyxtthUcwyO8j1acxXH0S44TByaaTmLwdqTTTHIW5&#10;1mgstMVhqf0ilu7EY/lOItbuMP/bsvGkix06AtuLgQa8HrqNNyMt+HS0Dd/M9OKXBEMZSn7V14yN&#10;Zj7HxgoslN/AVM5VTOVexeSNFPQQSmpPh6DmVDA6E07hEcHxpwTCX90bxLd3CZTDLXg+0YafrU3h&#10;zd0eLLVVYOZWDiaK0zFTTAAsExjMVssBzpdmYq4kHff53738a5i6fgW9V06j8WQQ7pwJxySf7VJR&#10;GrZ4/OO6PDxtKMCLpiK8aStXUPiyhXWQOJzcLlLOJ48bC/B4j0eyzC/UAqLWgrhXb3pv7Xoga51N&#10;9g4ffzmmsRR+LY4jE834Yg/8aT9r5w9+vrNVcwnH6vGi/yae9hRhsyMXqy1ZWG5Kx2J9KuarkwiD&#10;8UrTpRcwXhSLsYJYjOSdx+CNs+jLOkVwIxClHsOdZIIgO85N8cGovxhAGApAWUwocqMCkRbmiaQA&#10;J1zxd8QVlvnLvg5KiYGuuBbqiWshHvzPBulHCYYnPQmK/mgjmI0RDIfzY9GeeoKgeBStKWFoSQpB&#10;R0ooupPD0MffhtKPYzgzEiNZhL2sSKWRHanP/E+Gm9/XByEy8xSGCIeiQQLlIAFyYK/STqI/LRJ9&#10;BGBR99UIdFGdVAfBsD3pBFoTj6E58SiaEsQaegR5EV64GuSA7JM+aLlxES35V5ByOgDH/WxxhHkS&#10;FOgG/2BPeAWxI0YIdGC74Mr6zoVypGxZN6iwLazDLAgBNmEhsCMkOB87AoewIFhLXe3uoNb11zc7&#10;CB8fS1yK8UdpLjtgPbl4s8b3ZvUWtu/mYHsqEduj59kuRGkcCXuPshN8BCs9oVjtD8HKUCi+fHQJ&#10;v/30On7+Oh9vtosx0p+Ea2lH2BbqKgdSM78AmAaEsL4KIsCx3WfaFRgqqyHb/HfE+pugJSM/RhIa&#10;JlhALJj1uEAW23EFhqznQ0J35xzqUcIPulKfCxzuAJ4WDNUwsoCm+s7/CKY6QR6UO2FMA5K7UMh9&#10;dgGNEscPjREpBCZhTE+oXFczpC3zA1U6Zdk6wp0spKDjy3P7kAVkWFmcSt6BQwFBHvMeHH4IDNW8&#10;SHVtjQTklGVSPr8Hf39KHwLDXbFcyPZPg+FfIib8B+KNHGTm/ygRJg6ytyCA+BYMZS4YH6r0Ivhw&#10;ZW6dkasL3Py9UZR1BQsjFQTDG2yIY5WjhUCVzIsS69La4AmsEyYeDZ3BCuFhYaYAaZnHYGh7GHqu&#10;9ixMkvFS4LhVvRMpkHJNAoHAIkHikL0NwVAfJ9krG2Fl92ahCs8JRk9HLxAGo9Tw8WNea3tAMxS6&#10;wpfkIWFmfeYGZkeKcT4mGIdND8HI2QG2Xp7skTnA0U4PhenHsDVdxHNdw5Ohs8qKp4ZPFdzKPZzE&#10;ak8kHnZF49HkddyfKMMVVhJ6NodxyMkMemzopYejwwJ8mNINYW+IPcPDLrbYZ3IYzh7mSIlnj7j2&#10;Mp7OFeCrxRw2XAQ7gULCshquVtZBAlnfCeVsIg4qYkkUa91azxE86g7DGiUha8ShYns2CdsL+bhL&#10;aCgpjYZPiBUM7Aywz9wYhmz4zf1ZSFWPSXpAfNn47MwFXl3soGOmC2tbHUQetUN5bhSmOuKxMZaA&#10;JzNXsDV6Do/EGjjE5yZz2wjIsna0irVIANzktbckJiMh8inz6smgDHdqhkBlqcON2XyMdmUgi5W8&#10;l78V9lsR/B2toeMh4QqYL+pFFPH5Mj0as752+wHJy7sj8RzTmPql8vCGSaAHLNj46LuYwcrdDBdk&#10;pYLOEizMNmH9fhNWJyuxxOe+PlGCR9QKtTRZgcWZOsxN30Z5RTqcvJg2C31Wwk4wcXVUYBhxOhg1&#10;NTcwPVaDmcESDBNoJrszMdOXg7uDBbg7XITZoRKMDdxCXW0RzsZGwdbDCXqOVtBlJ0mfDYGygErn&#10;ie+PzHmxYmXvFHEUzsfD1KoB+m7MG1t9HLbazw6GDrx8THH6hBsK2HB21WRgqC4dw/VpGGvNwnBr&#10;BtpqElCafwqpbDhPRrrBzcsUliy7RlYG0HU0h6k0PCfC4RcdBY8Tx2DPd8mBlaMbK0k3Vs6urPyc&#10;ffzg4e1PMPQkkLrBydkZNtZWMDXSh6F4KstQMrc6BMOIEHdM9Zfiq+e97PDlofqGHyrSXNBc6I/u&#10;qnAMN0RhnAA42RKJ6TZRBGbaT+Be1ynMd5/GQg/BUIbxO2UoPxaLnfFY7byK9Z5sPB28iVejBEMC&#10;0KuxZnw+04OfzI/gV6tT+MncgLIePu9sJGBVY632Jh6W5WC+KFNBYUf8GdSfPYa6s0cJEHHYairD&#10;z6b78POZPuVQIlbItTvl7MTU4KsH/fjD8wX8bHWC704NxkuzCDox6M9IwFR+Oh4W83nmpuFBcRYW&#10;qKmsJPQmnEFNhD+qj3mhL/6kClPzpDZfzSd80VqMZ82FSs9bWF9Qj2XeZH0ONmqv70pWPtkiHMpa&#10;yeJcIvMIZYWT191VSmIl/IRQKHrDdL6ROYkDMqewkVBIwBu5rULMSKiZL8Z3JPlEQPx0XKCviSDd&#10;iDejDfhkhHA9XIPXI7V4PUrx84vBKnYsWRf3FGOtIw+LzVmYq72G2Vu877KLmCyNxUTJOYwVSugh&#10;CUF0Cr05J9B147hyLGpND8Lta/5oSPJBTYIXqi974tZFL5TFsnyedkZauCvCzHXhxk6Ep84+uB/e&#10;B5eD++AqOqCRt95hHLEywTlXKyT7OyAnwhsVsUcIhmcwXHwZA/nncZswWHfZG/WXvdCS7I+u1BB0&#10;pwajh9ve1FD0ponC+LyO/EADGeEYzDz6A43eiMRQ1nHuw/KRLvvJ78cxkH0C/VnHCL1H0ZMeTvF/&#10;/t6XeQK96Sf4/bja9mbwc9YJgjHzI+0EYfUoywzzhPA6UHAGAzcvIPeMH0KtdeCuvw9HXcxRmnEB&#10;rTV5OHsqAPbOBnD2s4cT6yUJCG3BusCEnV5z1gcWhCKpg9UIAiUet8YEDUvWDUoEACulQFiyHTFn&#10;58zY3ZYdfRPomOtBx/AAXN1NcSbKE8U50ehvz8LK3Uq8flSDLzcq8MVaMQEwD19v5ODbrRv4ZjML&#10;X61n4LO1NHz7JA8/eVaIV5s3MTKUjriLbnD1kzi3tjDydlEevoaEITU3UKTmEbLOFSMNecBQ2mBu&#10;fyiC0A7UaUaBRHIO2Woshbvn3BXrbznvhyRgqOBQ9mF7JWLbJVPXFFBSWg9nZTDgVoU5Yz6q8Has&#10;axWoCbSJdtL5wzT48Ti5puy3s7/sJ23Re/upuYlaIHxPHx1K3pEG7oI1gPcxcR+1nN6uZIjaHzI8&#10;bhEeAosjf01gyIzQguFhBYUaSNsLhkYEQ0M3FzY63ijMuIQHQzexMZmlrIJbBDUV/4/wI16ca4PH&#10;FByuDp5h43wVc5P5uJqhAUMdZzs2+pL5BEM1XC0Pgdeg9MSMHMwHyBdJx0G8bXUREemDse4CvHl4&#10;C8+n0/GUYKIcNgYJL4MCWwSZwaO8XgSWJdzITA5mRstwNiYEh40O4KCtJUHCGY7udnBkjymfFcXG&#10;NCt8BZkxar6fDKcKuImlUKBwvTeava9L2Jgpwr2JclxKEDDUJRhaaKyE7OUcIhAe5At9kGmWfDrk&#10;7oh9lvowttGHr685MhKDMdWZihdzuXg5exXPCIdPRs7teCCfUhbCp4TBZwPH8Yx59ZQS0BULnuhR&#10;t8TRY75OXML2XCbmxrMIMHEIP+UIQ97Hfit9ZX3V8/Bm74+9Fu3wPJ+hWK7EQcbAzRF6toQKJxP4&#10;BVrhYpwfGspPYabrItZ5/9szydgYj8XGaDQ2hwmCzFPxQFYhX7pOYqmDecrGf3s4lvl+keknlBMq&#10;t8TTfPw6n0smivOiER5uD2N7A+znM9vHzoOOLH+3A3Y/gL8fIXk5d3twLA/GBEODADdYsFdp5GFN&#10;qDNDEBuflLRoFBcnoKr0CiqLLuJWYRwq884QgM+glOkqyYtBcVE88gsTcSbuOOy87WFJmHNgHpl5&#10;uqmgrm6BLjh3ORKp6eeRkngc8XG+SL4cgGtXQpDGRiI15RiuphzHlaRTOHU2Am5+bsqhSd/VDsYS&#10;okEqLOa1hD8w5nkt+N7ZsGfoEnUCzlHHYMEX3sDPFQcJhwdYNg4TEPUtdWFifogdFSMEe9ngVIgz&#10;okIccfKIPSLCbREabAkXd33YOB6Gub0OTO2NYe5sCXM35rPE0RTL4MkTBMPT8Ig4xvsJhBMlYOjO&#10;3rwWDD29A+Du7g0XV1cFhtZWFjDU14XegQOEwoMwZKN+mA3++ahAPJytx2fb7ZjuTsGt696oyhAw&#10;9EZ//TGM3zmF6c5TmGWZmOumWD7us/OwwE7DIt//JdHAWSz1n8VyXyxW+uKx1n+V72YOno3cxOtx&#10;wswEAWe6HV/d78dPF8fw0wfD+HyyE88Jd9utt7DVUIF1guFKRR5mc6+hN4kwcT4CvVfjcP9mtnJI&#10;+WqkHbJcnsQ6fN7F49oqsdZciie9tfjJwiD+xasl/OtPHuFvVifxuLcJg7lXMZiViMm8NMzlZ+Nu&#10;TjqVhr7EONyKCERJsBsqj3pjMDkaa5XX8aqFYNdcgldtN3fB8ElT/q62G3KxWcfOcG22BgzrrmO9&#10;Phcbjfl43CKxG3diFe7Aocwp1ILhZzIXcUCGjht2ofDLndiDEmPwq4k7+Gryzi4cfkY4fKOAsJEg&#10;WI9Xw3VKLwar8XKIGq7G810oZL615WKxJRv3G1IxU817rriECULheMlZjBSeYl5Eou/6cfRkh6Mt&#10;MxR3MoLRkhGA5nRf3E7zRlOqFxpSCG7JXqhL9laQWH7RE5mRHjjhoK+A0IllxY4dCQduHVl2HPhZ&#10;vtvzu/OhA/DVOYhoO0NkH/VC1YXjaE09g56cc2i+ehRl51xRft4JjVe80XrVD3dSfNDG67Vf9UUH&#10;wbTzmh86U/0IjAE7EniUbSBBLoigF4qB99THe+hJD1THdqTwPMkUz92VGYTOTP6exa0oMxjd2WG8&#10;9yPq/ntvEBqp/hzCYi7BMieC3zXqZR7157PzU8P8q09GweUwBFjqwZog7G6mh/TLp3CnsQTnCb5m&#10;zBdbPwfYhniqCBUyncRQ2krWCZoO+rsSMDQnQPxQEquV9bifO4zZ6TSQpVbtxcHNCNasV318LXD5&#10;UhBqq69gpPcGlmZK8Hq9Hl89bcLXz+vwk5c1+PblLXz3SS2+fV2Lr17W4eVGOcaH05GUGgSPACOY&#10;uejDzNtOxRg0lHpWQZxGYl0TK5kWrH6M3geqP6UPQqFIoPB9fQAM1W/U7ijSzvESE1FBmQI+Dex9&#10;LG1vwfDtvh8CQ6X/zmAoI6UChpbhQbDg938+YMitkQSxJBi68EEVZMQRDIuxMZGBR4NnsamGJAlU&#10;BJo1gs6jAYltd5wNxRksT6YT1PLY8B4nGOrioIOtiiyuPJqY9r1gqCafErrkxdJzYe+JDejxEx4Y&#10;7crDyweVeDJxDY+H49jgnOb1xPomYBiBTbF4jZzByshlXu8GpkZKcTaWYGhyEIdsLGDBl82JUODo&#10;rIsc9ixXCapPZeWToRhlIZQVMsQDdY2N26O+s4TEi1gbTsXGbDkmRypw/kIYdGXNRycrgqH7D8GQ&#10;BViWfDvkaIl9ZodgZMneZZg1qvJPYrY7GetjaXgxc43nPUOgPY3nI9F4SRh7NXoaL4bEAeW4inn4&#10;hPfxmID2ePg0VtjwboxewLP7WViazkZ91VmcOe/Cyoiwa3GA17KAPuHGJICFy58FU2BKAdXOC0RY&#10;MfJyJ0g5wpoVgr2XGTz9zBDLyrksJxjDbfFYncnG4/vZeH4/nYB4SXl1izVwpTsaC+0nMdkYhpH6&#10;IDzoPo310XjeRxLz+BqWJ3LQ25yCDFb4gYE2MLUmNFsbEY4JhV4eyuKnSQuf73vQ96ekgFALhapn&#10;qplIbCJlRCCM+W3i60Ios4Sxs8YJxdnDDK6exnB3M4QX5eJyEE4uh2DvdBD2rAzt3U1g52UJGy87&#10;WLK3bE+ocuILKpOvD9pZwsDJHJae1rBxN4MlIcycz87Kfh9s7A/AxuEQ4UwHVk76sHQ0gREhW9fS&#10;CAetuXV1gL5Y0fnOSMUqFYoxtwKG1uz5OZ06Cceo4zCXOFfsCesy3Ya+rjD1cYapuy1B2hxmNqa8&#10;jjnc3Kzh6moORxcj2LsawMaV6fYyha2PFez87GHv78oGiI0PO2WmfDcs+N44RYTDk/Ap92LHPPsQ&#10;GHr5slHw9OH53eDs7AQLCzPo6RyCwSGWUTbiBmzQjXX3IyPpDJ5vdOPZWj26G6JRdd0TtTluaCn2&#10;xkjzcXYkTmOu7wzu953GAt/1BXZsHrIcL4+cxcooQXDkPFaHdzQUyzohARvDsqxjLl6M3cSbiRp8&#10;PtuCr+d78JOHQwTDUXwx3U24uY2t9ioVlmatvhSPqotxvzADfUkx6IyXeWIJ2GwswzcjHfjZVB9+&#10;MsFjehqx2VKJjeYKPGoqwVJdAR61luHzmU788dkC/u2XW/i7Zw/x5XQfpm9mYSCbkJSbiuncDAxd&#10;i8edi6dRdSwIJaGeqDsZjNG0i3jaWIyv+xrwWectPGko2AVDgUGxEAoMaiVAuF6TpSRguFaXswuG&#10;YjEUINRKLIZaKPycUPjlsAwZ38ZXBMKvCYRf7wSjFjD8mlD45UQrPlfWwmZ8MtJEAKwnCNbh+UAN&#10;VY1n/bfwtI8w2FepgHC7pxQbncVYay/Ag9sZhMI0BYXjFRdUSKHBglPozz2hYKgzPRRtBK3mq964&#10;fc2XIOijgLA5XaPWLF+lFoJia2aA0u20QBSc80KcvwXCrA/B23A/XFhePAwOw9NQH54GOtQhuPE3&#10;gUWBxEhCVF5kAOquRKL+ygnUxIeg9Lw7f7Pi1gFt6f5oJ5B2ZPgxXQEEsUD0Xw8ilAUT0ELQzd9F&#10;XZkayWfZZzAvBEM7ks+i/htyPAGS6e5M90J7qifP74n2LC90ZHuh8zp/v+GP7hzulxuI3nwCZeER&#10;DBcfw3DJcQyVHMMgP4uGiiP5WxTGbkZhknXt/dZEzHVkojLtJPysDdRcXOvDBxETGYLW5jJcTjwN&#10;Q2s9vsvWsA4SMAzQOCQqeJE6WCDnXUnHUUYU3pcFAUGWibMkXFiyPbb09+P77g07X3c4+DjC0dsS&#10;rn4W8A+1w4kIRyQlBOBWeRxamxLRwXQO9Kbg4VwxVpcqsfCgDKMj19HQEIeka4Fw9mXaHQ6zM816&#10;zp/gSRhSHXZl4RMFst5lHSXaHeL98/oBTP0JvQODeyWQ976Yfx8CQ02+8n9lXfQjYIkXr0AV2749&#10;sPextP21g6EZtwoMWYb++sGQ0KMFQ0M2THps+AUMi7LjsDBSgq0pVowEtS1ZPk7CqQzJMnhRkFUw&#10;VgZOY7GfkDGVg8mhQoJhlFp6RwuGUghVhos3tIqNRAWJ9YWNP69h4GqvwDD8qCsG2q7j8Vw5Nsau&#10;YVOWLRuOwbbMkWNDtD1yDpuj5wguF7AydhUPxvMwOlSG0zEhOGSuA0MXe1j5uMLJxw5ObgbITjuK&#10;xckibE/fwPZ4Ms91iedg4zCZiGdTyQo+n4xlYZv7rN+rwxh759FxxwiYhgRDW4Ih84H5JQ47h1hY&#10;5R6k0KlC5u2O/TYmvO5BOBBSzp12Q3nOCTUHb5PA+pznfz1zBZ/MJODN9GW8nLiAVxOxeD2l0aup&#10;OLycvogX0/F4cT8TW/eysTxzA811cYg6ZQ9Lp0M4bHWQQGPKZ+Gswv6Ig4eRP9MQQEARK6G8VOoz&#10;RfiRxc+tAtxh4k6YIuA4uB5GaIgx0lIC0VJ7EVP9GViaYKN3NweP793Ak3vM6xk2ehOpWB5NwsJo&#10;Ah5Np2F99gYWmC/j3emoK4tDPHuwDi7ME6MD0LE2hrGnK+GY5YVQqAU8GQ5+H/7+lDSBRzXHauFQ&#10;YjsZyItKKJJKwlgqDA8H6Dlbw8jZEkYOpjCwMYChlSzErgt9ax3oUjpWOjhsowcdOyPoOpjB0N1e&#10;LYMkFa95MCsVXktXlurzdIaBhz176ebQczCCsYMhDNlLN7LTV8P1+vbG0Hc0gxE7BcbOdjBys4eh&#10;hzOftQdhTyotpk8qWKbZkBW6WYB4zAXB+vhRWB4PhwHLt4TpORzgCR0/gWYPGPvKkk2uMOMzNHNz&#10;gjXTYOnpCFMCorGzGYzdzGHha8uK3BkWYinlvQvImviIJyHzQJ4p33H7I8Gw4XWt+N+HwNDbPwhe&#10;Xr7w8PBQYGhuagJdGULWOQxT3cPQF6sPG7fq0lR88XIEm4sVaK4IR3WuB5qKPNFR6YvxthOYJRTO&#10;D7GzwA7L0giBkB2a5bEzeDTOjtT4eTwaO4dHo2exJnOfRmKxPpyArdFUPB0X7/+b+GymDt/Mt+O7&#10;h/34dr4fX97txquRZoJOHbbbKwiGpVipLsT8zWz0p8ShJS4Ss3lp+LS7Cd/PDODXcyP4OUHvTW/T&#10;rkPJ49Yq5VRyrzSDAJiO5Zab+OpuH36zPoufL47hDWFytuwGRvOuYbogA+0JMaiICEF+iBfKjweh&#10;O+m8imP4oqUCX/U34MveOry+U64shjJsrIXCd0CwNhtr1RLkWguGfG9kreTmIgWFCgT7ahQIfiqe&#10;ypQAoYLCoQZ8RSgUIPyGQKiVdhj5c1mVhDD4CeHx9aDMGazDk94a6hYe91Rhu7uSKlfa6i6jbmK9&#10;owgrrXlYvJ2NufprGigsv0DQiUZf3km0Z4ahhXDXnErgu+ZDKPTC7aueBEEftGT4EAR90EZ46sgh&#10;hOURsKjO3AD05Iegr+gIdRxVyf7IjnZD4lFHnPezwxFHUwRamSDQ2hzhjjaI8rKnrHHEXh++evtx&#10;wcMSFawv6xIjUXjGC2lhFsg/ZYvqKyxThNEewll/oQBaMGEslDAWilHRzTCMloYR2thppYZ2tqKR&#10;0hCMlf9Q4xWhu5LvI6VBGLrpj/6bPhgo9cVgqR8GywMwVBaA4fIgjFaFYbLmGKbrjmOq9jgm+Hmk&#10;8ghGqo5hrOoEJqrZGa6OwlR9NO7euYyF/utoLIxDkJMJDAm+Eiw+nHVpbQ3bs8wEmDmZQdfehO+p&#10;lxoSlhU5NOG5tJDzQ8lozjvifuYEBAu+yxay6gjfYSvKhpKVP+z4vx2vae5pw06soQqFZe9hAu9g&#10;W/gEWcM3hNAeYYv4lBAkZxzDhaQQHD3tAtcAE5g567DeYp3magEztoHmbK+kjXgLQVJvEQz9g9mG&#10;hKj6VgtXf07vgNSf0Q+AUCttPu3Vx8BQ/hPHFUKUQKEp679d5489sPextP21gqHch0gsx1bsHMg8&#10;1L9uMJR5dARD5a2sBUMPgiGBsSQ3HosTlXh8t5iwRpgaT8AzAavpK3gynYCNyctY42+rY6lYmS3D&#10;2OBNvkgxbHRNNWDIRlk9GBYOLRTqCSDymlIYBAz13B1w2NIAoUfc0NOWh825W1gfv07ASuM1ruH5&#10;bJqSrIayze/r02wcpvJwf7ISAwOVOHY6BAeMDsPAzYENJ8HQzwGOniZIT4/E3HgZ1qZL8Hg2D1uT&#10;rODHM9R2c4KgO3YD62NFbPgqMDdWh86Ocpw4E07gM8d+Z6aJjbNMrj3E9B9iITJkXsuw+GH28Awl&#10;3wgN+wiH+jb6cPYwxpmT7ii5fgq99Vd47jQ8npJ0p1NsOKdS1DDzm/k0vJpLw0vq+T3e071MBYRD&#10;XYmoLDuN02ecYOV4gPlxCAdtTaDDdOh4uhMy/KCnAngKWLGQS75Ran4o0yJplf9M+Mx03W1xyJnp&#10;stODic0huLByiYhwRerVIyjJi0R7YwL6WhMw1pGEya5kTHRy25uMsb5E9LbH4zbhtDA3AgmXAxEY&#10;Yg8LR2PsNz6I/ZbGMPB0gSkBRTmZSJ7Iy0Uw1WGeqLTx84+S3IO6D37mOdTLLOVEvrOcK+cUgpE+&#10;wUoCs5qzrKiVaLxcVCglY08HGLGhMvS2hz63Bt5O3E+WUXKHIfcXa5uqoAU8KVmySYVR8PeEkY8L&#10;TLi/ua8LzMWq58VjeV4jwqMJIdCU5d+S74F5kA/BjxUQwdVA5lCyp61HENNhZ0cFVPXVWA7Nj4TA&#10;5GiwgkL1LvHdkopFnz1CNSwi1yZIG3ixvIuXoHjI+RA2We71PWVZKcInpUm3L6xCCIFhoZBF6JXV&#10;kOexYyVjy2vZsAH5EBj6BATDWyyHvIaTkyNMTIxxaN8BmOrrwNyAIH1wH7zdLPh+FeObT0exOl+I&#10;hrIg1BZ64E65NwYagzDdE4l5dr6WJs5hZTIaj6aisT5zDhuz57E5G0vFYWM6ButT59lRjOF7xI7b&#10;RCKeTKXj5UwB3vD9/3KuET9b7MLPHvbhi5k2PBuoJ+xU40kXgadNQK8Y90szMZp9Ba0XT2Eg7SJe&#10;ddbjdw/GFRT+dLwbn/U140lLFTYaSrFefxNr1IPybEwXXsPA9XgM5ydivq4Am101hKVyzFbmouNa&#10;HG7Hn0HjxSgUhPsjl1B4K/oYhrMSsVpXjJcdhLeeeqoWr9sr8aK1DC/vEDobCwiFeQTBHAIg6wNq&#10;o/aGWvXk0a0sKlv9tlmfqxxPZAhZoPALAt3XhLtvRgmA3Iq+EishoVD0NX/fC4ViMRQo/HSoEW8G&#10;G/CSQPm8txpPea4n1BbzR7TZWYGNjjLqprIQChCutRfyPnOx0JiF+fpUTFfz3SUU9heeQnt2OJrT&#10;gtCQIsPDHrid6oVWwmB7FiHwuj9BkBIQLPBDd5E/eor90VsiW19+9yNYEbIqwzFyKwLNOaEoT/FH&#10;aVIYbpwPIQTawdtYD16GejjqZI1LR7yQctIPF4PtccnXGoVng9F+/QLB8wxy2TGOD9BBwVlbjFae&#10;wfitKAxXHMVUzQmMVx/B2K0g/hZMGAslsGk0XXfkHc3UUg1HcLfph5ptCsO92+G433oc89T9lmO4&#10;23IUMy2hmG0OxUxzCKabg9V2ht/v3gnHfEckHlBzbce5XzimmkWExdsR3EcUhZk7ZzDXfQkrE/lq&#10;HfUQD3PoEwzFwu7lbIv8/HQUltyAJ8uTjq05LFnPyZxBCZ+iQpuwzfwB8PwpSX3C48Q71ZTvsFlo&#10;GMxDuA0I4HvPTmZYIKxDZFEFKtBDrUlswecgnUgDB32YOhvB3N0YVt7sADsZ4BDr9/22EjJMH4ae&#10;9gRMdkQFCKV9EOBi/aPmFUr9KlOQ/jmA4c4xWigUacO8/HMDw3eluRcLecaUBZ+TBgyDCWYfEhPy&#10;o8UT/0ByDt78j5K6nq9aGu8wH44Cw2DCBAujfpjG4iET7HU9XWHDhrYwL4nQVI3t+WpsTrPHPHUd&#10;z2Zz8WyOFeW9bGzeZSU6k4PliUI8mKlGT89NJFw7p6wuh5wd2XDywfCayhqpwJCAwwcuHlLysGRy&#10;rAGvdcjKCB7+9mi5nYeVew1YHC/G0lguGyeC4mwhG6cCAl4uliZzMD+Wh5mRYowMVqGuqQh+xwOw&#10;35Avh5MdG3s3vjSOsPO2QnxSJLrbCzDWW4CpnhsYa2PD0pRAcLuErtpL6KyO5zYFbTXpqK/ORnZu&#10;ClyDvHDA1hr7XZxxyIfQxRfoMPNNR0CIWwWKvtL4M6+Y/gOE0UOO5jBhT9PNxwqREZ6Ij/VHTfFJ&#10;dNbGELqS8WA4C8vjN/CIaV9l/i2OZ6t4e+NdCRhqS0B5SSQSk/0Qetwalk6HlRVM39kaum5OhEJP&#10;6Hj7aJbuUWIeUnoCgDsQIs/wANN6kLCi48f0EzYOeNhB341ysCQgmsDKxRRegbYIO+qAM+xlxp13&#10;Q+JlL1xL8kYqdTXZF1eueCP6rDNCj1oTdMUyd0BZRPeZ6mKfFSGVQKa1UooECuUlVOnRQt6PlNpf&#10;K+3vPJeArryYspWl9WQlFVmC6ZCXKw57OjMv3KDn4wZdQuJBb2eNCHWHKPlP1mqWkEuGCgR3hiV4&#10;bvGO1uV5lKe0rOfM4w1lzU/1mRL49uL/BDcDQpyhLwGT5xCrpkCwLqFchz1uXYKYrq8/xfRSMt9Q&#10;FouXxef1+Dx0g5luvlsGvAddeTaqktZYSOUYPT8JyspGhXB4WOCQ6dLOVVLwymvJOyNLValYlYRC&#10;qUQcCJ/2IYGwJxw67TifeAQHw41pcuU5fQMFDH3hKc5XDgRmA0PoHDgAc0N9mBMODQ/vQ3iwI6ZG&#10;avH154NYvHcDTZVBaCzx4Hvgw3fjCMvkaSxOnscjQuD63XPYuncej+/H4Ml8HHVRo/sX8HjuAp7c&#10;pWYv4+lsEl7cy8KbuUJ8MV+Fbx+2EAw78e1cB16PNmFbgKe9Alt3yrBNEFupzcdEbpJai7b5QqSK&#10;Y/izyV78dn4M3452EuDqCGCVCghFy7cKMF/K96UoDRMS9Dr9ArrTYtGXeRkDOYloT41FTVwEco94&#10;I8PfBdfYScgJ80UjIfFuRQ622wlgO4GvX1EvCYXPCIWPWW9s1OXuwqBIIHCN9YAGCrVbDRxuEh5l&#10;6TuZSyhWwW/HmvHTidZd/WS8RUl+F1j8ZsdaKFZDGVKWeYYChS97a3aB8DEhcJud0c32coKgAKFs&#10;Cc/tpYRBDRA+assnFObgYVMW5upSMVudhPGKWAwWnyb4haMp1Q91SZ4aKEz3RGuWFzpz/NBTEIC+&#10;kkD0FAWglzDYd5Mq9Ud/mS/lg74yL/SX+mC4MhATBLLJhgh03QxDfVYQqtPDkH8pGCcJSc46+2B/&#10;YB98WQdE+9ki+YQbUiKcUXwhGF15FzBTl0EQvILq5EBcCzfAzct2WO5OxELnBUw2Hie8RSqAm20J&#10;45Zw18pyJrpzBHPcznF7jxA3R90XdRDouo/iQVe40nw3t9T99jDM8/tC7zEs9p6gjmOh7ygeDoTj&#10;Yf8Rfj6C+T7u03sED3qO8PfjWB6OxMrQSf53gvAXjns8793u45jrEmeqCNzrjMBcz2nMD17Cxlwx&#10;BtuycIx1pAE7UeKoZW1ugqTEC6isLsXxc5HQs7OAGTuOFsECBbJ2rkyR+gDwaKWtf/ZKhkeVCDaB&#10;hIwdmfCc5jynOWHDhP/JOr/mfPclTq0sEWrh707JiALrYAnY72kLXVdL6MhUG3ZwTQM81TFmrCME&#10;QuT8htLmsm0XGbBuUg6Laig5UAV2/rH6AUz9CRny3j4o5sf7kvzQLqUn2guGYi3USmDqB0PJkn/U&#10;h9IgbZJyqtkLhlIH7/z3juQ/1tXvS4xAGjGv9gChNnSNhJox4/MS/QAItdoFQgFI2T9QWYxlXroN&#10;n5M52xkNGIq17kNiQn4UAIo+tC8z4YMQ+CFx38PMeAGbXQkUhrP3c4SZIvDGQiYNryHBIjn1Apqb&#10;8jA1VIbZ/nxMdWZgqisdE13XMNqZguHOa+i/k46OpgzUVKciK+8yAiIDcdjBGjpurjAJYQ+FadRC&#10;oSaApFhefJS1xZTgZcjG7JCtJYxsjXDpShRuVaaiojgON/NPo4y9YrFyFedGoOjGceRlHkNm2lFc&#10;vRYJmftxLPoYLAkM+63McYjXM2fhMvF0hDnByC/cE6fZ8405H4SY0/x83BHHQywRFmCKUH9jhPiZ&#10;IsjXDEGB3DfYFXZejjhsY07AdMR+D3ccFssQH6Au80zgS8BMR8RG/SAbelny7TAfrlgO9VxtYOZq&#10;BRs3S9i7GsPLSx/Hj9ngYpwn0lNCkJN5FAU3IlCYE6Fi3CUl+uFstAOOR1jC098A9l56MHE8DD0H&#10;A+g5W0HX3RW6Xjy3t1yDEOHH60p6WJhVUFH2AnVCCIZ8duoZsjd4kPBy0Meb8iC8uquFxQ2YtyZe&#10;rFQITjbe9nDwtoGduxGcvIzg7mcEL39DePoZwCvADJ6BNnDytoCFszEM7YygY2PM52iJwy52Gihj&#10;b1SH4KMsy3uhjmlSFYh8/q+QWilFwe67OkxAPMRr78pfsz3o67mrQ9Rhn53wONIDJSArS51UNjsV&#10;jy4rWG3vVABRn/mkkacaGtclXOsSrvQI/pr9ZCv3Ks88QIGhnj8bAwXofA5Ms5xXLJHKAr4rseIy&#10;7XI/0vGiJNaXHCPnUXDJMiSSPBTr89vGRBoMkYTC8YUl3xcbVih2rIwUGPJ9EYuha0gIPENC4UV5&#10;BAbBn999mHYZSrayYvk5zA7GocOwNDZUQ8nmBvuReOkoVh924BuC4f3pdDRXh+B2hRd6GwMxyUZz&#10;YfwMVu/FYnPhIrYX4vB0IRbPFy/i+dIlvFiMf1cLCXgxn4BX96/hzYMb+HyxBN8s1eJny2346YMO&#10;fD7Zghd9NXjcUYUn1EZTMdYaCzBXmo7eqzFojjuhnE3edDfiF7OD+G6iB5/23laWQplr+Ki2WA05&#10;CzjOl17H3UJ2pK5fwXBmPIYIhT2sl1qvnEHVuSO4EeqJVF8HZAS44HqIB7qyEvG0j4DG877obyEc&#10;VuNxexWeUo9bS7HVSOiqzcNqTfYO+Gm0WiXKxEplJhbL0rBUno6Fm9fU9nFTgYphKPMIBfy+m7zz&#10;DhCK9oLit4RCmV+ogHCgHq8ECLtvMR3lzJNywnKZ0mZbKdYJnI+otTaNHt3hvbfmYbklB0vNWXjQ&#10;mIZ7tcmYqryE8bI4QuEpdOUcR2tmEG6naeYPtmX7oSPXD535voRBDQj2CwiW+qntQLkvBit8MFRJ&#10;VXlj+JYXRmu8MV7nj+mmEILbMYzWHkNHcQjqMgNRGO+DS6FWCJIRB8Khl9E+RLrpI/GYHYri5bxx&#10;eNDKfOrIwv3Wq4TNkyi6aMXjA/BYHNYGYnG3IwILPSfxQEEcoY562KvZihb7j2FpgKA3SIgbPEGI&#10;o4YjsDx6HCsj/Eypz9TqKL/LOuPjEXg0Hom18ZN4NMHvk8fY4T6G1QkR9xONn8DaVCQ2Zk5RLNMT&#10;7ICMHMfiaAQejlDDJ/FQgHEwEg+GTmNBnByXSzE7WoyzJ91horMfhwmGeocP4tixUFTXVeDi1QQY&#10;sU0zcnOGOUFOgMCIYCh14Tsw+OfEekHjsEIAYn2glQRx3pWCIQ0QaecmWvK7JdtPS17PPNBLyThQ&#10;HOJEO0vUifeuCuGiAShNe8v/Qj34nfUh6yVt/bIXpP6sdurnH+hD+/K+fqx2Yfl97VgM39Ue0Nuj&#10;D6dBo/f301oZ90oAUsMk70mYRXGL5vs7lkIRn7/ZkVCYUx+Fw737UjIH3YqAaE04FCg0cnP56wFD&#10;GRZ9HwwPh/q8FWFDz19jodF3d4Tf0SDEXDyJlOSTSL4cgsTYAFyJ8cHF8+6IO++K2POeiI72wclI&#10;X/iGOsDB3wYGzpbY52hDuPRkryWIGcsHpQVDFlqJlSTz4mQ5G9Ng9rwINIddHHHQxhRGBBJnbyvY&#10;uxkSsHRh56wDa4eDsHY6DBtKtub2h1VUd32Ci66dFeHFjr0n9qS8vTTBh9noG7rZw0CCE1vpQ9d0&#10;PwwoXaP9OMQG8qAeZciX3/AAfzsIXbNDOGihqxwNDjg54JAnodBX1o7WFA5d5pGusvxowZB5qUSY&#10;kTwklCg4dHOAoastDB0tsd+Y5zY/AH2r/TCy2gdT232w5H3YuujChjK1PwAd/nfQbB/2c79Dtodh&#10;4GKqhgMMvQl1LDiHvfk82Ngf9OU1BAwFJGSuCK+pCTuggRD5LhZNBYZM90FfL6bNg/dAuOF5xAJm&#10;wmdh7u0GS28nmLhZwYIAa+lhBgt3E5gxr83czGHOa1t4OcHSxw2m3FccWtQcUEqGJQTIDrDnepDl&#10;QyxhSgI9Kj1Mww4E/ZdLC4YEYnH2YWV2cMfxZ1+AXFsj+byf2kf42+fnrXSQMCf3qyv3vAuGXmoo&#10;Vu5BKhw1PC3i7xL3SgBQxb16R2Kh1OyjsWjy3iQMjx/zXUGhBIrls2BFI2mW86nK/n041F7rHfEe&#10;eT6RFgoVGErjsAuEmvlIMqT8ITC04/PfBcNQgqGI71AgAdHH11c5n5iZmeHQQR3o6ejC2sQUFoa6&#10;cHc0xs3CeLx6OoKvP+/D3HQaWutC0Frjg8HWYMwORGBJho0fXGIjmYCny5fwcuUiXq3ymFUC4OoV&#10;jVYS8Zp6tcztUgo+WU7HZ8t5+Hq1FD9ZbcB3S234eu4OPhlrwvOeGmy3ykokBJ2aPDwoz8RQxiU0&#10;X4xE25VoNX9QQtJ8N9WrWdKuo055JK/XlWClqgBLFXlYKL2BuaJMTN9IwkxOMmbyrmL8xhUV0qYh&#10;5jiKj/kil41faRQhNyEanemXsUS4/Lvny/i3n2/j8+leglYlNlrLqTJs3C7Co3pCV/UNLBEClysy&#10;CX4CgwKH/I2f54uvYa4wBTO5V3CvIJmwmI1nLaX4YqBODRcriyAln2VIWTt8LJLvos8HG5RXsoSs&#10;eUkgfNZZSSAUy2kpNgmBG9R6awnWWorxiFptLdpRIYEwF4u3r2OhMQP3669i5lY8JsrjMFJyBoNF&#10;J9F+PRR3soKpAHTcCEJXQTC6C4MUEPaKZbCCIFjlj8FbAZQ/hqqpGl+M1Im8Mdboi8nbfphs5rbZ&#10;DzOtgbjbFoa7rUcJjGHoKgnG7dwQlCX7Ie20A2IDjBAfZo48dnLrso6ivzIGi91pWO1Lx707lzB9&#10;+zymm6MxWB2GpcFYPJtLwdLwWQJYFOHtLEEtSsHZKoFOoE59pjamCG7TAm+nsTV7BtvU5iy/z56k&#10;onak+bx1l/vco+ZO4fH9aI3mecx8FHVSs71/Smnz3inNfvOyz1n1fW3mJNZmJcTZGaxNn1bTJESr&#10;orss49uVWH5Qzc5TMEwMDhIK9+Eg4dDHxx1Vt0qRX1LATrUH9JzsYck6QJxIxDFR6qmPWQ0/ZiXT&#10;dlaV06BIfpP/3pNxsFjOZPhxZyEDBYdvJUvFibOekVyfbasEZpa2VdpcDRDJf6wH2VnSiJ/F4XMP&#10;PP0oCQR+SB/aV+rZH6ldEHxfKt3vi3XjHtDT6sNp0Oj9/f7PAkPzUEIhpQldxE4F63w9Z0eYuvwV&#10;gaHmmu82yNL47peGOFgjHTb8h2VJMk8X6Ds7qHVh7d2tYOdAWLPXhYOjHuwcD8PK6SCsXAxg5mAC&#10;IxsT6DoYYL+dHvY5WBAs3dlAshGVjGfBNQjx0SzSzUZNoqZLAZCCL2ZW5Zzi4wEdwtw+a0O19q54&#10;/O43P4R9MrfN/DAOWOsRnvRxSJxabI1xgBB5yM4aB+ztocvG0EgcIdiYy3qQxnzZZFk/PWd7HsdG&#10;0tKYEGaMQ9QBSyMc5rGHHQiNTuYwJiRJTKlDLjJ8bIdDkg421NLwC/QJ8MhwpsTm05PfdyyGhwVm&#10;/Zh/fEEOCYh5Mb8I0zpeLtBlfunKMC4h8ZDMtbRhum0NoCMODg5G0CcA6jqbQMfJhEBsBn03W41T&#10;hLczDHzdCC2EQoEdJV8c3oEJDRgSTgRYd8GQYvpkWPswwUDAUI4VK5t4UMu59Jk+A8rYx5Nyh5mv&#10;u4qlZerjAGNvXtvLWjl56Lu7qn1k+SRj3pcMbepRcp5DLBMH/Nywj8ftZ9k4rH6nduBQST5/SHvK&#10;2p8V7+dQsEYKCqkDO2D4jpiefUznPsK56CCfv0gDhswTBYaapaBkzo1UhjLsq1nCic+Sx+iI5Bjm&#10;l0aa/NKTPFNgKOdhPoullmD+FgolrbwvplWskNqYW+rcUlbUNQQE30rmg8q+kp9ybWVxVecWMGQl&#10;JfN/+FxNWMZEfw4M3QiGXqFh8A6jCIf+Cgx94OzsDENDQxzcfxBGeoawNDGBqf4BhAY4oLutEN98&#10;cQ9ffNaDu9OpaGs8gs7GIIx3H8ODMbEWxmBz8TKeEgRfPLqM19SbjStUEj5ZJwSuX8WnorUUwmEy&#10;Plm5hs9Xs/HlWjG+XqvAT1YITQut+HRSlqqrU1a69YabWCi7gfs3MzCaFY/bcRHoSDyHhcp8/JRA&#10;+P29IXw60KIcTBQU7gwfL5bn4iGhUOIczualYirrCqavJ2Is4zJ6ZBj6/AnUnA5F7dlwdCTFYKok&#10;Cw+qCzEnQ8+NZfjHz7bwv/3xp/j99jy2umux0EDgaizCUh2h69Z1PKjIwIOyVDwoScViWYaCwtWq&#10;67ibl4Sh1PPoT4nmtS4wDel41nwTn3Tewjc7cwoFAMXZROYaytCybLWftV7KLwiCL7qq8Iww+KSt&#10;DFuthMEWgqCA6e1CrFIrTQVMUz6Wm6hmqiUfS80ybJyNefE6VkAYi+GSU+jPP4HevKPoyT2CjuwQ&#10;wmEIOnOC0VMQit7iEAJhEHpLA9BPKFQwWOtPCPTHeGMwJviMJ5oCCYH+mBIQvOOP2XZu23z42Rez&#10;bf641x6IBx1hmGoIIBz6E/5C1NByS34IGq4HoyknDN03T2Kk+izm7sRjrj0O99rO8PwneP5jmOs6&#10;hQf9p7E5cxGP5y5hdTKaQHaegHYem3MCcBo9vv/285MH0dRZPFmIxrOH5/D8YQyeL55Tn9+X/C56&#10;sRRDxeLlMrXCz8v8ba/4/9tjzqvt04VzChC3588RHKm5c0wXgfEuxfRtzCfgk2cVeLzehBtZUTAz&#10;Pgy9A/twiGDo7uKA6qpStHW0IPDYEeja2rDu9FbzxCSSx58Cw70QpNVuKJb3JJ3vd0WQ5PsvwCfT&#10;VJQFkW29mRLhgrAjCxxIGyprHBvIcC3bWhX4WdpX2UpHU0CQdalRiCe1A4YqbW8B6s9K6s0P6UP7&#10;8l5+rN7Pr129A4Ra8V72gN5e4PuY3t/vrwEMrfndQtode1vYev81DSXL9fhQ9jbcWouMgkMWHmWx&#10;Ec9KGZbzYoHycCHd2sCUMGVJ2blZwtbTAlZe5rD0sVXDlAZuhBovG+wnQB70lvh/fHGYCTKXUYY8&#10;NRAjBYIZLXDDl8qIv8kcAnHhVoEtBWS8nHHQ1YayxkE3G+xzssY+RytCm/xmx98cNHIlfMn8Ow8J&#10;H8OCLwWe1zEIlPOycEnD6+0OXXdnAhrl7gY9D4FdgpdAHAFJx9sFel4EIj9XAoU7ocqd4OOh8kmc&#10;TQQApDHXLvOjgHEHDGVYVyTzDfcxj/bxnHK8qix4HwouCCk6zAsdQp9I19OWW1umi995XR1vR+7n&#10;CkMZziRIC1geYprlHHLdg4QIkcCnui6lL5HnldVQXkzeo8pXwgavp9IkVjA+UzVsygpGAziatKhh&#10;U/Z6jQhB4uggAbx1CaMSr1FXDanynDuwIhZCuQ91P8xTjXhu5slhKTO8nmgXDkXy+UPiMT9WMu/1&#10;IMuMgkI+0z8FhgeZH7tSsM7nRWlAjuWB15YlDUVai5zyKqZ2n6NI8mtvXmklz1Dlh5yPlQ331VXp&#10;5D0xzzWWTeY93ylNuZbns1Mxqcpz5xlQ8jzkuLfn5+edvDb0Z8UTIBV5AIGQDcCOzHneH4Kh/y4Y&#10;eocdge+RcPgSDn15vBcrGgcHB+jq6uLgwcMwNRIoNIDh4f2IOuaFu1ON+Nk38/j0TacCw87mY+i7&#10;cwSzQ6ewPBuLtftx2F5JwLO1RLwUINxMwGfbKfjs8TV8sZ2GL7Yy8OVWOpWGT1av4vO1DHy1kYdv&#10;NkrxzXoVviEYfnbvNp4NVGO7g1B4uxSLVfl4cPM6htIuovFcOJpiIrB0qxC/vj+OX9wfwRcj7dhq&#10;qVTWQy0UPiQUzgvoFWfiXn4qpm+kYCIjHsNX49B5KQotMcdxJ+4kAe6Sinsoy+s962zAatP/v733&#10;jqtiS/O91SMKSM5JVCSI5KAggkrOOecgICBGVMwJc0QMqIABFZSggglJ5nzyOR2mp6fnvnfmzns/&#10;75073dN9uu/pNL/7PGvv2m42G49nek7P6Xn7j++naletWrUq7FXfWqmWoL4qH/UrF2P4fD3+/sFN&#10;fNF7CZ17a9FQnYsTy3NxsioTJ5ak4ThJYcPiRDSWpgohZDE8lh9HQhiEDRG+qFnkjoNZkbiyukj0&#10;ZO7bsxb39tSI9oUsgO3rSwXcGYV7KfOUf/NQNtxz+TJNL5EIcgnlhZoinFtVgGaiaWU+zhJnVpL4&#10;riAJJBpX5ODUKjreVRk4uTIdx6oThRTuKgokGZyLzdke2Jjpgo1Zs7E5hwQw3xvbCjyxo8gLO0uI&#10;UncSQlfUVblgdzWJ3QoX7F9NkAzW8/Vd74FjGz3QsMkNDZtn48TW2SRyTjTvKDixdRZObZuN01tc&#10;cKLWCUdWO+LAylkklq7YvcwT2ys9sK2c9lFJ+6r0xr5lc7B/lRcOc7vBTb44uXUumvZy6V8wzh9Z&#10;gIv1LFwkZmfD0U6y13ZmIa41BaulozkUHS0keS1h6DoXRi8j4bg+JhG4cT6SXk6iFFw/H0bQOgkK&#10;w2G7W2R0Nr3l6pkwXG2U0d4YTFJKNIbi0uloXG8rQ2d7LSrKwmFhrCmqkjVIDq1NDVG+uACHj+zH&#10;wogQTDYzxhR61vH/kr/coSlK5NRLjvL/XwHlH5w/iMGbWY7GQLRtJunjmjZJjkQNGyHlFVwFzXFx&#10;vsn5kizvoXTNpmeEvC2hTA45DpZDipsFktMm5VPvg7IMKqMuLKX9fRkpft8EHYeS6CkL31iohvvP&#10;FEMjgqXQxI2EnlxEw9QUTj4+33cxJLkhEWQx1PCgBxi3OWThoBt5shM9NElatGfYQH+6NUxoyp07&#10;jBysYOBoCQMSGx5aQ3MmC9pUTHCwIWGwozhIDIkRYihuCDrRJIaTne3oz0HQja/tyReALiaJwCSn&#10;6SRHttAgWZlA0/EkXONImCaQME0kmdHg9mSOJAX29hSO36xkF5cb2up42NOUl9EDm0v+HGaS/JA8&#10;zrQj8aFjIbjqcAJtP54E6QMu+ZrFQkiiSMc6if6I4+mBPY7OyQSSiYk0zx0gWAr57U1UH9L+uBpQ&#10;EkP+/M4EStM4St94Z4LPIz34eRlXP0+meQ2OX5QEkog6k4Q529IxTKU0kATTcg0Sy0l0LNxecSLJ&#10;CMPVtR/QvjU4XXy96I/PHV9kJYY0pevI51ObZENUY7LEkBTysCr8p+U/P3eGYKGbTHHxeh5+ZxLJ&#10;gxaXjtF54VJdIaJ0vSbzsfIxiTaKtG9uy8cvB3IhnEjHokFvOhMpDCOqqynOESWH0rwqlPb3RYPO&#10;seI+FVMnTKDjHEfncSQkjHQtGJkYOtO1pGtDaRPVvyRyPLi61IZHNpI/f9KJz58rXRu6P+k8ymSf&#10;/weUTr5vCEkKufRZe4QYcltBvhYUls6thhsdP9+zlFlPFt8OlV8bRikDlR0blzjTteG4BXzNOO5Z&#10;JIaUttluhDwzl2foCjGkDEnRxlASQw8POJIYzvL2Ibwx08kJM+zsYG5uDg0NDWhMnAQTQ2MSQy1o&#10;TZyARYGz0dS4CcP3T+FG1wbUH07C1to52EUP9hP7FuLCyUjxgLx6IRHdl5Nx40oietsScetqMm5f&#10;JRm8moE7bRm425Yp6L2YhruXs9HfXoLB9ioMXlmBvnNr0H1kFVq3LsH5ddzRpITEjaUwiqTQF2tC&#10;/XCiLBd9B3fizbkTuH94uxin8MzSApxfVSraFXKbwlNl2ThRnI7jhWk4mpuEg5lx2EtiuS0mCLUk&#10;hVujAtFA6y6tKkf3llW4saMWl2qrcZq2b6R4DpIcnqytQO+JXfiwoxn3jteRdBXhWGUmGpaQeJWl&#10;on5xMuqLE0hAU0kO07A/IxKrF3hgqd8s1AR7iGpkLim8W7ca9/euxeD+WiGFXBrI4sfjGUpfQZHg&#10;5a01hbhAAnh+VaFoU8lC2MJV1ySlZ+ScXk4iuCybyMLJahLVpek4WpVEJOBwRSz2l0ZiT0kwNmf6&#10;YH2auxiCZm2KI9ZnzBJiuKPAG3XFvthdOgd7yn2xh3sVV3ti33IPEkIS2jUeOFTrjsMb3HFiszfh&#10;Q/LGnTI80bjdHY07XIjZOLVjFhp3OuPsLlc073HH+T0uaN45CydJFo/WOlI8Tti7ahaJoR22L3Eg&#10;6XTFnmp3HFrtgyO1JJpbPdG0Zx6a9s8T1cVcEicrmVuANi6xI9FjrraE4Np5+q1C58VQdF0kIWwl&#10;IbxEgnc5HDcvRaL3UvQobl2OIWJxuy2W7sM4BbcuS+vkXIrD7cu8PA69rbHooRccAc2LZhHN0ehs&#10;5mYSYehoIiltjsCVszG43r4YN7s2Yc3KZNjZ6mAyiSGjN1kDWWkJaDzVgMT0JEyxMMYkSzOYeM6C&#10;nhfls15cEyYTwW8WQ37+8csj5xE0FXk4hePnC4V/Cz3PCG0hhrIqYh03yhPcKH9g+HN1rpRfUH7D&#10;zwQZHBeFnT2b8hN5z2OeUhiZBMnSxCWLoiOoPPx7oZSXjUBdWDqW90W9AI4FHYOS6CkL31iohlOV&#10;QuY/WgxHSKIaMTSkZ8hkGytMsbZCWGKiXAwlkXsfvpXs/amwLMqEUYJLhYQ00sOLqydZsiaJUi0S&#10;KTuuMpXDokEywaVNGo7c/oyEi2WAbmpuv8hVyaKDBKHJckXLJtE+ZVWhsuWKto5042rQQ5NLqlhM&#10;hHwIAZGng04qI3uYEyxoDP3JePsR7dzoxlUu2ZO1vZPHowyJgIDS/LaEjtLEcVB8on2hiE++TD7P&#10;4ViKGOVtFcwiuRLnguBjEXCpoozxxDg5iuNgpGOTn38xL46PJIYhCVKkQ0Dnkf+kXEJKCBmVbyt9&#10;2FzWiUK2nmE5Ft+VVIIlmNOtejxv0/EWDYpDKjFURl3YMRlxDO9GlFBSWjiNI7ZVnCuGfot7Q7Ze&#10;yrhEBkDnT8oIuCeaTNz4vLLoyRiR4TEU19tP9cm2Vc50RIYu7mHZfafI7KX16uJk6J5T5W0bQ8qA&#10;xFSGEcXDYzGa0lumpYcbrChjsXF3E1Lo4O0BJy9POFKGY0+ZvxPdF9On28LY2FCUGGpO0oSRvhGJ&#10;4WToTp6A6DAvXL5Qh/67R9FxaRnq90WhbqM/ju4NQsvJKLS1xKP9fByuX0nC7Y509F3PJNJxtzMN&#10;d66lEhnoI+53ZKG/MxMDHTkY7irEs97leHW7Fk+61qP/Qi1uHluDC5vL0LgsTzYsTWYsVi/0RU2I&#10;L04tycH9Izvx5Gw9Hp0+ghs714mxCkXVMQkhtydsKEoXX0M5lBmPwySEzKGMOGyKCcSyIDdsTSSJ&#10;XVWMnh016N25hqRwNdrWLxVD0pyszMPxilzsX5yBXQXJOEnLeg9sxf2jdejYXoMTtO5QUarozMIl&#10;jYf4aylpMagO8ET2LBvkzLLC6mAfHCdR7K1bheEjG/Hk+DYMHq6l/S2ltObh3MpsXFidS2nIFxLI&#10;tCyn5SvycX5lgZi2LC8gKWYBzBQllMcrSHIrMggW0zScXJpB5yeT4PkUNJAU1lck4lBpNHYXhmBL&#10;ZgBqU72xLNYBK+IcUZPijI1ZHthW6I2dJIR1xV7YVeKF/ZW+OLzcD/uXsRS64vBaL9Rv8sHhjW44&#10;tMkNx7Z5kfhx5w5fnN3ti+a9vjh/wA/N+7wID5I5d8IVFw574EqDD+GNy8e8xO+ze11wYvssHN3i&#10;hIMbHLF/LbHGEYdrZ+PYZk+c2u2D0/t80HRwLs4fDZC16zsZKKqF204vQPvZBbjaJKclkERwgaDz&#10;4kISwWCSwFDcbAsT9LSHo/cqCSFx61qU4PZVGWKeaad18t93rkXjbkcM3ZsxuNcZhz6Cp3e7ZNN7&#10;HSSH12IpPEljWxR6rkTixuUodLZGors1iohA14UIdJwPR3tLOC410bL2AvTSPbxvRwkcbA2gO2k8&#10;dDTGQ2PCBMREBONEw2FULl8CMzsLTLTQg67TNMpLZkLfm14IWbToma2KIp9SQta0Sg2SjCg9bzRp&#10;qshflJHyGuVlLJG8Pccv8jeaCmSlibKaDhk8L+WH78OoPExCkRe+RVmMJWQllJTXqaB4aVdFKQ9U&#10;IE+Lopf0O9IgUFqvfCyqjCWG0jnj8ymkkIemoTxXIYUES6ExYeRJgsjDi3HvY3p555JdxsjHXTQD&#10;MOQan7leMPUiQeTnrYUZrMhF1m7a/H0XQ4JOoDq4560QMnqAyXq8OmCCg2zKY+dN4hJFMQzH21Ik&#10;IRR0szJCDOXz3wSPq6iQEo6H4xNxsoiwHMjSMlIICLpxFOLE8xK0TtpGEYcq0v6UUMiHlDaeHyEk&#10;6rcbiVwKleHSSRVYEEcdjyojjk+eBlU4fSqMGBJGCSGGKshKKUcfh7p4/0NQdwxjMLYYqsQpQevG&#10;yhRkYqiUcXwTSnGoXc9IcSqjLhxD99zYYjgSFkMT2q8ZXXcrSQzdXEXHE0dvTzj7emMWy6GbCxzo&#10;/zfV1gb6+nqixFBzsiYMuX2htibM9SchM2UBrncexHB/Pa5dqEDD/kjs3z4fJw+H4fypaFxpicXV&#10;C/H0oE6mB2w6+m+SAN4kEewmIezKpGk2Bq7nYpAYIoav5+NxTyle963CR32b8ez6RgxeXI+eY7Vo&#10;3VKBE1XZ2Jsdi/WRgagNn4cDOfHo2VWL5y3HMExSePdIHa5uWoGWZcVoXJKLU+XZOF5MUpifgv0k&#10;a3uSI3AwPRZ7kyKwMcwfK4O9sS15EYlZIfoObMTQ0e3o3bUWHZuXia+pNC0rwkkSz4YyEr6SdOzO&#10;S8QREsArm5ajZ/dGdO9Yh+aVZThWkoXD+anYkRyFNWHzkekwFYlTTZDnaoct8cGUnkLc2bMOw0e3&#10;4EH9ZpJCOiauGl9XKKRQRo4QQy4Z5JLD5mW5JIQFJIaFRJEQw7PVOUIAWQi5lJKnJyqzSBSzcWop&#10;t4ek31XJqC+Px6HFJIT5YdievQAbUv2wJskDqxNcSQqdUJM8Gxuy3LG1wAc7iv1Qt9gX+8t9cKDS&#10;G0dJChtqAtCw1g/16+agfoMPiaEXjpC41W/zxIk6b1mP3z3cy3cOzu2fi4uH5+LCIR+aeuHiES+0&#10;HmUp9EbnGX90k8B1NgWgvdGPRM8HzQc90LjHlQTTCYc3OeLQRkcSxdk4scMLZw9QvIcpznp/tHKn&#10;j1NBuNIYhLYzI6XwWjNxLoikMIikcAFJ4SKSQhbDELkUhpEQshhGkPRF0ksJSaAapHV3OkkKuyRI&#10;DLtjR8HL75A03u6IFrLJ4nmjLRKdl8LRfVlG1yUSw4sRdM9Hou1CDElhMQZub0XDgSq4OZiLcT+5&#10;be6k8eMRNM8XBw/sxqbttfS/c8RE8ykw4A8JcNUsPatHCJ4SinxKCS5o0CSJU0UICW9H64XEUT42&#10;phiqg+OQ9k2/1e1bGeU88ZtQ9wwReZlqnkd812I4Kv9W2vcIlNYrH4sqY4ohnUPRRIjOp0wMXaHD&#10;49WyGEpyyCWGJIQshgJ6STekfNrAndYTBt5u0PVkQfSA5VxvmLrPht7M6TCwtUVgRBjOnjv/lyuG&#10;oyRFqXRL1mPzLX95YijfjwqSXCjSxvPSMvn8iHSq45vEUFomqi+VjkUdI45PngZVOH0qjCWGH3A1&#10;ugqiA410TEqoi1f00Kbzooq6sGOi7hjG4HsjhmrOpRRmFKrxSNC9qMq7xJBLDE0oQ1GIoatMDJ18&#10;veDqNwezfXzgRBnSdG5faG0JbW1tTJw4EVM0NaGrNQW6mhPhYGuMZUtS0HfnBB4ONuByUwlOHIzC&#10;sX2haDoejYunY0Xbws5LifQgTcH9G1kY7CUBvJWDgZskgzfzBEM9hXjQU4SHPQVEMZ7frsQng7X4&#10;ZGArnnbX4v75dbhRvxYXt1aSlGVgfUwQlgZ4YlcKiefaSrxoOoKXLQ24dXAn2reuQevaClFSeKI0&#10;E8cXZ6K+IBVHcpOwPz0Gu5LCURcfgo2h87B8nivqUsNwaW0Zhuu349HxOtzZux5XNy4VX1Lh0sLT&#10;Vfk4XkZxLM7A4eI07M1LwJ7ceDSQcF6gfXMbxHOrl2B/XjJqwgOR5WKHGCtDLDKYiHQHK2xLDEV7&#10;7VI8OLoDL07vw5MTdSSFG0gKl6NtfTHtI0sgxHBFLglgHiErJeQezi08/A0JIdNUnYdTFZSWUjqe&#10;xSk4XJJC01QcLU1DI7d1rMyk+WTsL4xEXfYibEsPxIbkuVgd54nlMbOxImYWViU4i5LC9Vmu2Fro&#10;hbpSP+wqI8p9cWCpD46t8kPj+oVo2RaBi7ujcWFvJJp3B6OxLhCnds0joZMNzdJMtOzzw4WDJHuH&#10;/XGZRO7KMT+SQT+0HfcVdJ6Zi1skbXfbQnHnSih6Li5CV3Mg2k7642L9HJzd50lxuuPETneaeqGJ&#10;46ufrxDCdtGGMIQkMJigeaKjZQGxEJ3niAsshAvRfSkYNyh+ZSG8de2tELL0ycQvRi33umPQdz1W&#10;cP9GnJz4UfRdjxshiFzK2EP7uN4WjRvtUbhJ3KD57svR6GiNwpXzJJ7dxXjUvxNnjq2Cj4uN+K64&#10;nvZEaJEgOtrZYsP6Ghw+th/z6CVlgqkWDGfTA56Hd+OqWTV5IaPIp94Dddt/K75DMeSPF6gini2q&#10;eR7xFyeGhOK8KSOdV5JEUZXPYsgoqpRlg1uLamJ5yaExyaEECyOXFhp48ZexPGFB+bURnTNtG2vY&#10;ODujctVKPH356i9XDJkRgjLbmcRANhVF1XIp1PyrGI5EWQjljFcWQxLCiVKHDtXjUWXE8cnToIok&#10;RUp8VyWGUhG7KqItpJrwalFN/zv4XpcYSvGpoi4swdXTqoiP2qtBnRhOdXODnYcHZs/1hcc8P7j4&#10;khiSKE6dMR0WlpaYNGmSQFdHB9qTJ2PKpAnwdZuBum1L8PhBE4YHDuPiGRKXwzE4XU9SeCYRl5ri&#10;0XYujh6cKbjTlS6k8MEdkr+7hSSH+RjokUnhMMngg156gBJPbpXhVd8yfDa8AR/d34iBtmW4cXIp&#10;2vZWo6m2BPuKklATGYg1JGEXV1dg6MguvDl3HEMNe9GxYz0u1S7H+RWlOCV6LGcKWAwPZMXjUE4i&#10;diaFYw23S1zoi61xC9BaU4r7BzfhYcNO3Nq9FpfXLSFRK0LTsgLRRlGUFpZm4ChJIX8h5QD3Ls6O&#10;wZ6sOBygeI8uzqbfSVi6cC4S7azhrzsR/vTgz6EH/B4S0Rvb+JN8O/G4YRceHtuB/oMkhTtX4ir3&#10;KF5TJKqRL6xiuKSQhfCtGLbWcNvCxbS8mKSxEGeX5uP00jycrMrFsfIMHClJE1XYBwtTKQ3x2JkR&#10;ic3JC7E2Zi5WRXhiZaQ7Vka7Y1mUC5ZHz8Lq+FlYl+aC9Zku2JTrih0l3tizxB/7ls7HwWUBOLku&#10;COe3R+LSrjhc2pOAK/uTcGl/PC4fjiPpI8mvD8e5QwvQdMCfhHAeCWEALh8NQFtDIK6eCMS1kwG4&#10;dmoerp6aS9O5uHkuAH3toRi6HoXBrij0XY1Ab2sIyeECXDtN8nd8Hi4cIcE8OEeMD3ipIQhtjQvl&#10;QhiMzpZQdJ0PRfeFMHSeI6k8zwTT70W4TpJ5nYSQSwhZCt8KIVcbvy0hlISQhU6SP2X6b8bLSaD7&#10;MYHu0STBQM9o+m8mkiAm0HZcvRwrKz3sikZPRyx6O0gUeXotluQwFh2XItHaTGm/moMHfdvQcrIG&#10;87ymix7JOpM/gM6k8TA20MXi4jwcP3UECXR/alroQHOGOQw8ZEPKcMmSOhT51HsgbTNC9JR/fxN/&#10;LTEcidJ65WNRRYihmmeZ4lzKSxCnkAwyos0iTcUg155uQgwFXGIoiaFcFHlQbq5ONvf1FO0L9e3t&#10;hBh6BQXhRFMT/v4f/vEvVwzH000wkU7wRLpgPAYiS8pkQhJEbuzPTBRt+CQp+gsSQ2kfSkhyoUgb&#10;z0vL5PNq06kMtzFUYbwTySH3eqZtFJ1KOH7V41FlxPHJ06CKJEVKjCWGPE6fKtxJRHFMSqiL9/+v&#10;JYaik5MKYuR8KU5l1MVFvHdGSKgTw2ncvtDHB24BfvAKmIfZvt6wd5kNm+nThBhyaaGWlhaMjAyE&#10;GOppTUTYAg+cPrERr19exFD/Plw4nYvTR2PQfCKWpDAJV1oS0NGajJ5rsraFLIWP7hXhcR+J4J0i&#10;DN8uxIPbJXh4pwyPiCd3yvGyrwofD63GF4834XVfLW5fKMOVg0U4uykf9csysDMvBhsTw3C0JBsD&#10;R3bjdctxPGk8JKp1r2xcifOrK9FUXURCmKUQw6MkcPsy47ArNRJrQ/xQ5eeK7fEhuLCiGL11a4QY&#10;shReqZVJ4ZmluThVkUXkQlkMDxck4khhkpjuzojGuugFqAz0RrarHSKsjDFPdxIWmOii0MeNwqQp&#10;Btnm0sL7BzbRvmrQtWUZ2tezFBbLO5nIehu31hQJLq7mTiYyLq8tE2J4ntNUmYPji9NxpDgF+wqS&#10;sSMjBuvjg7E6IggrQuehyHc2Cn2dUDTHHov9HVEe6IzKRbNRFe6M6ihnrEpwQW26OzbleGBroSe2&#10;F3ugrswH+6vno2FtOE5vikXrrmRcO5iJc/wZy+oAbCnmHsmeOLMjBJ2NtO5UDIlcIFpI4lp5jMBj&#10;QbhynKTwZBCuNQah6yzRHCSqjbua5uH25YUYvhGNF33JeHYvGY9ukXxxiVt7JAliGIXlIV8W4vIJ&#10;iofjOBNKQki0BKPjHO2ThLCrleSKwnaSDHZdJClslcFSKEoJ20PQczWMZDAMtzsjSNYiZZCI3u2O&#10;IiGMpnsvBvdvxqGfxE+VARbBW0wyhm6nYPgOkyrmVRmgMBz+Pm3XdyMed0ksmVvdCbQ/+t0dT2lg&#10;OYzDjask0iS1nW0ZeNi/DVfO1dL/xUWUFGpNHA9DncnQ1ZqMtORYHD95BFX0kmPlbIvxpvTiRS/4&#10;LD6K/Og9UFeNzCjyLc5LKV8RQsJTlTx2TCiO70oM+QtXqijyURVUpZD53ouh6rlkKM+VpFAZ2SDi&#10;MjlUVCsTXH1sQFOWREWpIQ9oTWIo2haSI+nTy7u5gwMyioox9OQJfvnVb/5yxVAMIEwy8QGdZP4t&#10;Ey45zvRbLoUTuf0hSxIhHuB8A9IJFjc9Td+H9xFDbvP4bnGieQla904xdKL9KMucHBYR8UeV0sbH&#10;Iv/jSvN8jLJ0qo9DOhfiyxzyedF72VESQ1l8skzhGxhxfPI0qCKlWYmxxFA2zt5IOLzi3CuhGqcC&#10;1f0z6sKNhbrtx+BPEUP+4ytnBH+KGErVCMpMoYxCxKfCWPt574yQMKJ9ysTQRYihNTHdyxNOc+bA&#10;MzAAngEBcPbxhp2zM4nhdJhZmAsx1NHRgYmJMbRJCo0NJiElLgBtl3bjk48uYWhgDy6ezcbZhhic&#10;OxWHyy3xsp7IV1LQ28FtC7OFFD65X4Kn/YvxqK+EWIzH90gI+yrw9H4lnvVV4sOhFfjiyVr88NkW&#10;EsM1uNlciOY9aThak4h9FbHYmR+F3fkJaN+8Co9OHcLzs/W4d3AH2jauQMuqCjQuLUJjRT6OFaej&#10;gYelIbgzSF1KpBjrsNTHCUvnuaOB1t/evQ59JGx39taiY3M1SWEhGknATi4hqSzPpCnPsxiSXJIY&#10;HspLQH1RCsWZiV3p0SineOKmmcFf5wP4aE7AfIMpyPd1x9GyQtzbt4WksA4DB7fi9q51uL5thRC9&#10;K+vKRUkgCyCLIQ9DI3F57WJaVkLrioQY8uDdpyuzcawkFfuzZYNvr4mYj4pAL+R7OyHVaSpiaP8R&#10;VoYIs9BFpI0hEuxNke0+DWXzZ6MyeDaWhDhgWYwz1qbKpHBLvoeoNq4jdlf60XkNQdO2JLTuycLl&#10;XQW4VJePvVXBKA61QozbBBRHGuFAzRxcO5lAYhiNC0f9cf6oHy43zBdS2H6KhO70QnSSFF4/txA9&#10;JG83zs/HjQvz0XctGE/vJODjR9n48EEWXg6k4+ldEq+bCbhPAtXDwtccLMYE7DgbjK6WCHSdC0fH&#10;+RCSQKI1RN6rmKckhHJEW8IrwUIKe0kIb3WEk5hFCBFU5t51ksIbMYL7PSSGvYkKBkgGmaE7JIQk&#10;g8zw3VQ8uJcmGGI5VGGQ5JBhQRRyeDMe927E4c6NZNpXEs0nyuWQIFm8djkKNzqy8GRoG663b0Vq&#10;nD+M6V7RmjgOZnSv6E/RQGxUKBqOH8IOul9cAzwxTm8SJs+whvjWL/2vFXnSN8D5vULglJBGnhBS&#10;Iokhr+Pf78O3EEOu8VHOE78RFiEVFJ1AVPg2Yiia0KhDTV4opUWxXylPVdm/AqV1I45FhbHEcAof&#10;I+XvCimUn1uxnZIcshTqco9xejbzZ0wN6Te3NRRy6O0u+/wdhTPkL5DZ2sLJ2webttfhJz/7e/z+&#10;j3/8/ojhRIp3EiV0Eh2YWEYnTkifSjiJcXQTifVKaNDFE8LCYqiM0s03AjrRo1ATboQYKqFB+xwl&#10;SwTLHUvTZLpQzLvEUPGbtpnAYw862GO8Iwmbmv1JKAvuWGlWKyYEy4w0jA3D8wpZZDhueViFuLKo&#10;8jFROjUovQqpVWJEdYMSyvuWUNvblhDf0aRrK+SFl5Esit7IatL2LqRe2Tz/batOvjUq+x6BPMyI&#10;cyPPFCRUBVFC9dyMgrZVt50Evz2LMPR/EueTxZu206UMQrGM4KnIhOgacvWxIgOke3ZUJiiHqx9M&#10;6b/KGYsVZTZTKbNhMZw9bx68gubDzX8uiaEXZtB/b+oMO+jpG4jSQmNjIxgZ6UFr8gewsdTH8so0&#10;9N44jFcvz5AY1pEM5qLpeAzON8ag/UISrrUmkRgm4e71bAzfzsezgVK8GCrH88EyPLpfTA/gIjy8&#10;WyzkkMXw+cBSvBlegR+/2oS/fbMdb/rX4M6lIlw6nI7TW5JwdnMWLm4vxfUD6zB0cg8Gju/GnQNb&#10;0bG1BhfWVOLs8lKcqeLSwmwcLUwVsBRuTQhB1Tw3lHg5oNxvNvblxKN722rc278RN3euRvuGSpxf&#10;VYwmEjEWQy4tPLkkk+QwW3BscQYO5idRXMk4mJuEPRmxqJjniWhrIwTqayHYRA9Zbo5YnxCFljXL&#10;0btvOx4c24XBQzIp7Ny0jGSwFNyBhOFOJRJnl2aDex9LVccshtyu8GR5BvZlxWBL/ELRo7l8jhNy&#10;nKci0c4MUbTfEDNdLDSagoUmOrR/XUTZmCCWJDF+phlSna1R4k8CHOaOZdGuWJfqhU3ZPtha4IUd&#10;JT7YXTEXe5cG4NjaMLTsSMXF3Tlo3paLXWWxWJ06Dxl+lvA1H4/A6eNQmWiDprowEvQUtIlBnANw&#10;qWEuOk4HkwySvDWRpLWE4Ma5RUIKb5G43bwYSGIYQPIXglcDKfjoYQZeDabh+f1kIpXkMA0Pe5JJ&#10;HHkomEgSSdk4gj1ifMto3Gzjjh0RooOHrEcx/5a1H+xp52pjLiUMESWEowTw5lv6e2Ix0BuHwVvx&#10;JHMJQgQHb8tEkOXvYd+7yBjFMKVbWQ77e5ME92+l0b5ShHDKShOTSAzj0dkWjfu3C/FkeAuG+w6j&#10;dmUOZtoaQfODcTA10IK+9iT4eLpg6/YNOHR8HwJjFuEDvcnQsDWHDuWXIo9Rzv9U8iVlxsq/FVL3&#10;p6AsMfJ4lYcMUzQB4vXyfOl9UJvvEerCqsrfO6F8UB0ib+R8UUKRV/7HI45D+TpIKJ9XZaRnAp1H&#10;SQz1SAgZHnicxZA7oIi2h56uMKHfFvRbb9p0GNPLe0J6Jrpu3sLP//WX+M3Xv/0eiSHBUjhCDBml&#10;MMqwGCoj5FC+jSRogr8UMeTftN04ksLxXLKnZn8j/tSUVmmIAeW0KpAyAVVof6JHt5LwjYDTJB2H&#10;FE4Ob/tdiqH4A0vzJDLcmPjbiKEYEkc6dg6res6+C+T7Vos8zH+KGCrBX5/hoX+4ap7XiX1THCyF&#10;0pv2iMyPrvG7GCWGXh6Y6esNt8BAeC8IEmI4y9tTlBha2NhCV5dkUCGGutDWnACHGabYXFuIwf6T&#10;ePPmDPrvb8Gl5ky0nIxBa1M8SWEKSWEqeq6loe9mjmhXyEL4cngJyeESPO4vxsP7hfTALSFJLCdp&#10;rMTLIRLDh8vxxYu1+NHrTfj82Xp8MrwOH93fgNe3N+LVDZLF6/vwtHUv7hzbgqs7VuLKFpKudZVo&#10;Wl5MMpUnSvNEh5OiNBzIScDmuIWoDHBDmoMFSnwdsSM1HFc2VIPHOrxzYCO6ti4XnU9kUsgiSNuX&#10;ZQhYCOtL0nG4MAV7s+JxMC8N66ODUeztjGhLEwToTEIkTZcG+eNYeSGu123GgxOH8fjUEfQd2CKq&#10;jq9trMJF+af7uPMITxsrMoX4nSL5lJEu4GUNi7l0MAbbEoNRNscR+a7TkeFgiQQbQ4SbamKBgQb8&#10;9SdhnsFkLDDTQ/hUE0RPs0D0dHPEzOCpMRIdLVDg54il4R5YGcefuZuDbYX+oqPJ7op52FcdiIZ1&#10;UThXl4Xm7dkkiVFYleqHaBcr+BhPhNOUcXAzGoe0+QY4uCYIXY1p6DmXjHYeR/CkP1q5t3EztxXk&#10;gaNDSQRJHEkKey+H4A639buygAQvEAPXw/B6OAWfPcvGR48z6dpm4M2DTLwczMRTkq8HvckUhl4c&#10;rsXhztU4miaitz1adOjo7YgS3OqU0dtBothBcTOdoYI73REkhZEkYlEkgiRhRH8PC2EMCSFLYSxJ&#10;YSyGbscRJHF3aH93UzBE+x6+T/I3kCmmamERVGGQxZAYuJOKfpLD+1xyyIJ4O532laqQRZbDezfj&#10;caOT0tFXhOePtuL5wwbs2b4EjnbmQgyN6YVCS+MDWFsYo6qqFCfOHEVcVgI0SfbH04uG1swZsv85&#10;58GqeZX0W4k/uxgqpUWIobQ/TvN7oprnMUKo1IRVK4BjIc8LVfm+iyFvw3k5VyWzAMp6ISuLIUuh&#10;B8y9PWDh6QZjR0foT7WFi88crN+yHZ9/+WPWQfzhD//2F1CVPAZ/TjEUSDfyCCi8GiSJei8xlLbh&#10;3woJGymEEpPdZgmktLIYit/vnV5CSgvtk9tnjtwvoZQmEUa+nsOKY+LtldZLqL2JCXVpG1MMGS7Z&#10;kksho5DC9xFDipvfPHkfotMKIb2VqkVNHGrDvQt1cUjIw7xLDMdE3blRhsJImciobQkhfXQuuOSQ&#10;P6snxJDOK7c9FKWF8nj4N1dBSEPUKEoNGSkDVEKfMCEhlImhK2y4tNDXC45z58JjwQJ4LwyE61xf&#10;OHq6Y8YsJxiZWUBLm2RQWxtmZmYwNdaH3hQNeLra4tC+FXj2pAkvXx5Hb89qXDibgvOnZaWF3W3p&#10;uHktHfduZGPgdp6oQn71oAKvH5IADlfi6SAJ4UAhHg8U48lAOZ4PVeH1g2p88nQlPnu+Gp8/r8EP&#10;Xm7ATz/egX/4bB/+7tUufD6wDR/f2oWh85txcXsZTq8pQlMNSdfqYpxZmi+qjY8UpCqkcEN0EEp9&#10;ZiGdRClzljVqY4JEj+Xhht0YPLYLndtJLGsrRBUylxIeL0snEUwlEUzEwfwEHCpIFuzJisW2pHCs&#10;jQxBNp3zhQY68NfSQARJYZmfN+oX5+PWnm142HAQQ8f24u7+rejasgJt3GZxeQGJYJYQQBbC05W0&#10;n9I0IlW+jNeRhJYkk3xGYVPcfFQHuqHIYwbSZpoi1c5MiGG2sw0xFQkzzLHAdArJoQaCTHQQOc0M&#10;cXbWSHCgdQ42iLEzRQIdb96cmagKdUdNkjc2587DrtIg7K9chEMrQlC/JgJnNqfg7NYs1JWFIytg&#10;GvyttOE85QNYjBsHJ50JSJ1njoM1Yeg4kYWbLWnoOhuN9lOyTiNXG/1x/Xyo+DoISyFXCd+6EkqE&#10;4HZ7MG61BZEczsf97mC8GEjAp8+z8PHTTCGHHz3OwquhTDy7n44nXGp3KxWDN0ioukmoupNxpzNW&#10;dOi4083E4O51hucjZVwPJ8IE925EjhBCSQZHCmEchu/EY+huEgbvpQopfNCfLqTwEQnqg/4M9dyn&#10;dSqwHA7dS1fIoSSIA3dombyqWSGHt5LQ0x2L/rv5eDK8Hq+fncTJozWY7WQp2hiaGWhDe9JE+i9N&#10;RkZGIk63HEdlTRWM7Wwwju4vLbvpsrxAOQ9WyZeU+bOLoZo0MKr5GCOE5z35LyWGqufxHUj5vVRa&#10;KMTQw00+L6tGljqhWPiQHLq5QtPKCnpWNoiMT8LFS+343//rF0IMf/f771FVsoAOTkDzI0oPVaF0&#10;vLcYMrReLXyDqqIu3Fio7kcOi5SQqG8hhspwSaSqFDJ8Ayg6zSjSoP6PrsgEVOH9c3oY2tc7xZDC&#10;SuNFit+0jSYfj/KxyBmRmXwTlL4RkiNB104xL5dDSfDeVwwnu8qPncNK4ZXPizJSGGXeFV4d8n2r&#10;RR7mnWKofPzfBtpWykTUrRcZBa2TxJDPpy5dO5O5PjD28RQZhsh8pG34yzQM3QOcCbIg6lF4fuNU&#10;5a0YumEqlwzO8cUsfz94LVwoqpJneXthppsLbB0doGNoCi0tHejr68PaxgoWFiYwMtJEUMAsnG3c&#10;iDevz+Hps0Po6lqK5sZ4XDgTgw7+tN3VTNzqyqQHZQGG78lKC988qhK8fFCJZw8W4+mDQjwdKsbz&#10;B0vw8uFSfPh4KT57QWL4bAU+fbpClBz+9NOt+B8/2IWfvtqI13dX4nHHavScWorG9Zmor07B8epM&#10;nKzOESV8h0ni9mfHY19GLDbFLhBSmOFggRwXW5LCBTi7vBj9R3bgUeN+3D6wGRfWlePcqmIhhccW&#10;p+JIURKJYCIO5MWRGMbT71RRhbw1KQTLFvkhbtpU+JMgu48fj4VG+ijz98Hholz07NqKRw0HMHx0&#10;D+7u24ROkkIuJWQpZPnjUsBjJfypvFQhhfXFyfJ5klia35sViY2xAVg63wUF7rZIszdBnLUupd1c&#10;VB+Xz3FGTagfNsYswqrQAGS4zSQp1BIlh6FWRoidaYnkWdOROns6kkiAk50tkeszE0uCXbEmxQfb&#10;CoKwryIER1dEoWFtDFq2p+PMpgzsWhKFgkVO8DWdBOvx42BFUjjtg3EIdzHAtnKSwIZ83GjKRufp&#10;WLSfDBZi2Hl2IbqbQ0ZIYe9lFsMw3G4LJjFcIBPDtgD0dS3E075ofPIsg8Qwg6Q/Ex8/ycar4XRa&#10;noLHd1Pw6DaXHKZiuIfE6mYq+q5zu71Y9N2MI7htIMlVbzz6eqLlRBGRgvv0WxJCFkFVGWQe3E3A&#10;w3tJeHAvWa0Y8lQt/aNRJ4jM0D1aRlNuo8jV1FxdPXAnGb0stbeyMXR/FYnhcbSc3ggP12nQ1JgA&#10;c2P6T2lNho7mBwgPX4jjp49g9+HdmO3vjfHGBtC1txPiwnnOqLxK+q3En1sMJUQNDyNP26j8keDO&#10;dFLNxgjk+Z8y/2XEkI5Zcd6UUT23csR2dE4UvZJJAA3lvZMVbQvlvZLN+NvI3BfD3By2s1ywbNUa&#10;PH/+Br/56rf43dd/wK++V51P6OIp5I5+CzGkgxwVjqE0qIohM4G3laOQG4bWqYVuzFGoCzcWyvtQ&#10;4k8SQ1rPbSVVpVBIkVIalb8EMipdjJQJqCA6yXAaKE1iP5RWbts4lhgqz2uRFGgSYrkKqn/4d0Lp&#10;U5YYCfGHIBQlWiQz/942hpLkcYan9vwwUjhlOA51YcdCab+jkIf5zxRDaR9cMmhEQmgfHozpwUGw&#10;CJgLQ28P6NL/jMNMdrQfIYYMi6RaMaRtWAwtPN1h6+MFez9fOHP7QhJDj/nzRGnhdOdZsLajh5OB&#10;EYmhLgwNjTBtui1srM1hbqaL6HBf0fHk009a8eTpfnR3VeLMiWicPx2NzstpuHktA7e7suhBWYhH&#10;/cV4OVwuxO+jJ0vx6mEVnj8sxbNHRXj2cDFePFyC10+q8OGzarH+0+fLSBBX4Aev15AYbsZ//2IL&#10;fvKqBm/6qjF8rRrXjy/G6Y1p2Fsahf0lsdhfFI+9OTHYlRaJHYlh2BjN4xy6I8NRVtK2LjoQ51eX&#10;4e7BrXh4ah/6jmxHx84aIYZnl+ULWZOVEsZhf24s9mTFYF9OHA7kJmJ7cgTK/VwQO9UUPpM04EpS&#10;6K+njVwS84MF2ejatgF9B3ah/+AO3Nq1AV2bV+LCyhKcqcrG6UquLpaVDrIAHiXxZA4XJOBgbhyl&#10;N4IENghVAS7Id5uK1JnGSJpmiHR7M2TNshJiy20jeTDvvZnxqC/KwKHCdCwLn48QS334TJmAYAt9&#10;UVrIUpjpbk/MQLqbLXJ8ZqB0oTPWpvhie2EQ9leFor4mBifXx5MY5mBfdQyKQ2fBz1ITMyaOgw1J&#10;4XSazrPVxooMX7QeysP1s/m4diqBpDAc1xpDcO3MInQQ18/xd4RDcONCCMlhKHovcWlhKElhCO5e&#10;YxbhztUg9F8PxrP7saLE8NPn2fj8RS4+fZaL1w8yhBg+vJ0kxPDxnXQig36niWFjuKOIrLOI1DYw&#10;Af0kff23SASVGOh9K4XKMigJ4YO7iUIKH/Ul08uJrBqZ5ZCrirlUUK0QSqgRQwlJDmWCyFNaRqI4&#10;fO+tHA73peIupf9Obybu36nGq2f1aG3ZCv85jmK4GhZDgyla0KRzPsfXHfsO7sTJlhMIig3DRHMT&#10;6DnO/H6LIc/Tc1whhvL8V5EvKvFnF0POQ+V5oDJ/TjHk0j8+ZzxWoeL8SedQDaLjCUshvawbyCXQ&#10;SBrPUF5SyMtM6UXeiI7PhI5Hnwe0DovE6ebz+J//85/xx9//G77+9df45S+/+neI4VjQxR4NL//3&#10;wW0OuUOKJHrScg26ITToJLAEqqIcTmwvQcsFNK9BcU4iNJSXKyGTIILWa9K+WIR4yr8FLEIc5h2I&#10;TjBK0sRw2zzl/UjHpbxsxDq6eDJRlsuy0noRRlpPqEvDWHDaxBA/hBBBkoGJNOXlEorwKscwmY5f&#10;VCWrLBfrxoBFlKdc0sjbijikIYVGQYIiQWIhvv1M22tw+maxDL/HsXJ4DieQxaXJ++f00D5kYeQo&#10;S9w3wMehylhtTDmTVWZERqsKXUsBxSXLkChjIkQpn7SM4N/iu9EMpUdqT/kuhGDLEVXGdB9PWxQI&#10;u9CFmBo0X3w+SZvjp/U8ZqRqqSFnerq0nfiUkpIkGlMGJInhVBLDmXN94Tp/PjyDguAyxxeOHh6Y&#10;4eQE86lTMVlbi8RQGxYWFrCxsYaVpSkc7C1RXpqIu7eO4uM3Z/D82R70XF+Cc2dicKklBl1tqejp&#10;zsDdnhwM3S3Ak+HFePmwHG+eVApePS4nMSzB0wdFeDpcjGfDpXj5iOWwEh8+rcQnL0gMX6/Elx/W&#10;4KefbcDPvtiIL56vxJv+5Xh6czmunyjA2c3J2FUcjB05wdiZHYZd2VHYlLgIK4LnYIm/G9IdrJHm&#10;ZI2aqPlorikTHVUenNyDe4e34nrdGrSLtn+lJG5ZOFnKVdBJJF8x2J1OUpiZgD0ZCdiaGIUlfl6I&#10;MDeA76TxcJpAD3GdSUhzsUddVhKubanBnX1bcWv3BnRuWoEra5bg4spiNFfl4WxVFk6Vp+MYCeHh&#10;/HghggdIOrl3MZdI7sqIwsoQXxR5zSQRNEeqnYmoMuYSwhIve1T6O6Mm2BebSRz3ZUTjeHEamivz&#10;0bysBHXZSch0nYEAvUlYaKqDFKcZQgrzSCTzfB2Q7WOH3DkzUbLAUVQl7ylbiAPVISSGUTi1KQ0n&#10;N+ajOnE+Fs00gf0kWUkhy+E8Wy0sSXBDw6Z4dJ0uwI2WTFxtjEV7YxiunuGBpmUDTHedX4jrrYtw&#10;ozUYNy8Fo/dKCG6RFN6+GoI7LIXXFuJeZwiGeqPwrD8Jrx+m4+NnOST7BST+OXgxlIYn95PwUIhb&#10;Mh4pMXibRPB2PE0JEjyJobtMnAoJJGOJggdKPLxPcQlSZPSnkMyxEJK8EcpVxpIIcunho8EsPB7K&#10;pikxwOSM4PFgruBhfw7FlyWEcPBuBslmFgZZFO9zFTTFKZ8OkCz238vFg8Hl+Oj1YXS0bUNwEP2P&#10;tSZCn+4jQx1taGlowJr+UzXrqtB8uRGphWkwmmEFHVsb6NF/ewr9d8X/m/MxyhO4xkl1FAWRR9FU&#10;nSRxz11VtFXzMAnygFGw4CiHUcqTeJ/Spz+l5kU8mgLLnQSH46laeaK0jMKNRVIO/Z5Cx6DNxzKb&#10;8k0XNcy2Jxzo+UBhxKdECTc6Rjmy46W0yed16Bj4W9Ha/J1k8Vu2TPHtZA7P542OTZvi5Xkd+bwm&#10;nXdtmpfSqfjWsthGtp1YT8v0SAJlOMu+TS0/Bi3aZgotk9B0p7ye0izSQOF0aVt9yucNaFtjLzfK&#10;q11hROfUzJukkIenoeeTnt1UGNnPgKWDA/LLyvDgyVP86qtf4//8n6/x1a++ws9//ovvWgwZXvcn&#10;QDeGQP5bUcUsLVdGeTtllNazVPL2LIgjtpWjECMWCfpTCTF0cxElbIqSPynMWHAYFRTC977Qn0Qm&#10;hjSvehwqqE3DNyBKLFkMCVUxlFB3HN8WUQJJU1F6Kp1DIWhqkIRNFZJCAc+r204JSSiVkX3Dk/Yv&#10;haNlsrhGyt+7kEp4lWE5VHduR2SE3wRdP4E8Y5TEUIziLy0jRJtLztAlOF2UiYwFi+HbDPgtpnO8&#10;YTnfD+Z+vkIWpU4pmipSyCi+fELXjBlLDLkq2W1+ADwCAkSnE0f+CgplOqaW/MUTLejp6ZIU2sDK&#10;ypIE0RhurtOwcUMRnjw4jc8+Oo0XT3fgemcxzp+NxuXzJIZXuRotE/d6SQz78kkASfwel+L103LB&#10;qyeLSQxJCB/IYEl89bgMb0gKP3xWhU9eLpeJ4Uc1+JvP1+Nvv9ggShDfDK3Ai9vLcbMxH01bEnCw&#10;Mgy7C0NRlxuKHdnhqInxR+k8F+S7OyDHzR7LQ/3RUFWA20e2YZCk8A5JYXddDa6SFLZyVW91PhqK&#10;U3E4LwEHskncsuKJFCIV2xKiUT7XC9EWpvD+YALcxo9DgKEmsjwcsCUtGhdrl+LugS24vXcjOreu&#10;xGWSzwvLCnGOpLC5IgeN5Rk4wdXT+Rx3DElnlGAPCeGWxGCsDvNDoac9Uh0sSGItkDN7KorpN1cb&#10;V893x+pF3lgf6Y+6pBAcobSdKkkTcV9cVYZTVcVYGTYfUTamWGSiiyT7qcjxckTh3NkoIqHMm2OP&#10;An8HlAQ5YEWMC3YWB+DA0oWoX8timIndS9OQPs8VLnqaQgqnkvB6Gk9EXugMHFwThctHufo4A22n&#10;YtDWGIGrZ0kMW0Jx7VwIOi4sEt8lvnFpEW5eXoieK8FyKQwmIQyV0bEIfd2heHA7Fs8HUvBiOB2f&#10;PM/HDz5cjE9JDvn3YxbDe/GjkAngaCQBVOZBX5JaWARVedgvKyVURZ0YCjkcyB3Fk6F8Ac8/uJ8t&#10;E0MB3eckikMshKK0MYckMZvEkOSwj0RyaBk+fL0PN7q2ICrUFbraGtAlOTTR04P25EnQ15+Csopc&#10;nG9rRMWqUkxzsYPOVCsY0n+Y2wTzf5jbF/N323lYGsWwZ5xHKPIhzi/ov6/CW/l5y7cWQzX5kLIQ&#10;SggxpDxJEkIJaZkq6tKmQwLHwiVJIcNCJT7YoA4WQ5pqulI4Rnxf+v3QJlj6pH3r0jnQ5al8mTad&#10;Y17PssbLeQghIYocntKoy5Dc8VSIIi+nqT5Jnb6ni2y9Ag4nD8vbEDxlYeX0K9LA29M516ewLIXG&#10;5Doshtyu0MzTDboOdphMeZLRdBt4Bfpjf/0R/Ld//Ad8/fvf49e//jV++ctf4l/+5V/+KoajUH3g&#10;ywXnTxdDlTRJqEsDQ3+S70QMOT005WNUSI5cEFVRPQYFqnEy6sIRHD9P/xxiyOInSaA6VMWQ35zf&#10;F8W5UkLqkKOK2kxzLOj6CeQZ43cthpyhGtCbJLdD0aRjYDHkuBVSyNDyEZ/D44cLoSqGliSGXJU8&#10;k8TQZZ4/Zs+dCwd3d9jz+IUz7GBsaiY6nRgaGmCqrS3Mzc1gZmoIX19HHNy/Ah++uogvPjmDZ4+3&#10;ofNqPolhFK5ciEX3tRTcupGF+7fz6OFbiOePyoQYvnpSJnj5uAQvHi1WIJPGJUIKP35RjU9frcDn&#10;b1YpxPCnX27El69X4dVgFR7frEDPWXqI7krAkeUh2F2yCFuyg7AhLZAkyBflQW6oCPDCxoQwNFYX&#10;4+beTUIKew5swrXtq9BauwTnVhbhbFUOTpWl42hBEvZnxQgxPJybhH1ZidgaH4UKksJIUyN4T5gA&#10;X42JCDczIun0wq68FFzcsAI392xEz+71uLppOc6vLEUTSduZ8iycKctA4+J0HC9JRX1hEg7mxGJP&#10;eiR2ppC8JoeKto9L/F1Eu8dkOzNRspnvOgMl3g6oJFlbHuSFtSSNG6MDsCUuCHtTw3E0Nx4nSWBZ&#10;OFtXl+PKhpU4UpKNYh83RFgaIWaaOfI8HVHi74ayIHeUBDijJNAZpQudsCxyNrblz8Oh6nCcWJ+E&#10;+jXpWJ66AAvtzGEzYTwsSXi9TbSR5jcDO6qC0X6sCD3NJeg6nU5SGI1rZyPR0RyBjvPh6LoYIR9X&#10;MJSEMAS9bVxSyDIYhrsdYejrCicicK8rBP03wvHobhxeDKbi5YMMfPG6GH/7eaWQwzePs/B0IBmP&#10;+hJGMXxPPeoEkOHSQVUeD6SO4tGArBfyWIwUQy4dzBsFSyFPWQxlpYYkh/0shLk0zRZS+FYMs9B/&#10;Nw39LI39FXj1Yhfu3qpDZuo8GJGQ8yclLYyMoU8vXlO0JyM1PQrNrcexdd8GuM3zhBY9/A3pP21A&#10;+Z4u/Ye1KU/hWgfpRVc5j+A8gUuq3lsMST6E8KnCVZ2qkBuoC6uaX0lItR0jalp4G45HBXVpkxDp&#10;5xI2xplefum3gORPMS9HlAqy7HnIS+O4tFAufmKekIkgrSd4KkruCG6HLcHjBXJPYEN3/i4xiZ08&#10;/5TyTT06Dj1Ktz7tg0v0DEj+DAmWOD2Ki6VQj+B1PKSMEXkK57VGhCHDYWlbLkVkeeQSRU4Dy690&#10;3MpiaEhTQ7q2PDSNla8njCmNWna20LI0g4X9dCTlZuLO4H38+rdf47e/+50Qw1/96lf4+c9//lcx&#10;VEVZdrjUTCEAktTQhVYOoxYOowJXY49KF6MmDQKSge9EDKVj4DTJBUedFDLK6R+BunjVhSM4fp5+&#10;H8VQaqP5fsjPlRJ/iWLIcXMVM1fFSL8FdL2ZEb2S6VjUiSF3PjGnKQ9VY+vtBXtfXzj7zcUsms6k&#10;cDMcHWFlOw2GxtzxRIvE0BBWVlYwMNCDhYUBFgV74nTjJnz60RV8+uFJPH6wCV1X83ChKRptrXG4&#10;2ZWOu/xN5L4iWTXykwohf28pIUF8K4pcivjRcy4pXEZSuJykcCW++HC1Qgx/9qMt+NGna/HkfjHu&#10;tWeRuGSg/UgKTm+OxrHV0Ti0NAZHq5MIEj1u11dVIAbAvnd4BwaO7UbP3g1o5w4h6yrQtLwQZypz&#10;SQozRWnhsaIU8ak8IYUZsVgXMR9F7o6INNHDHI1xmE8P7UxHO6yLCkZ9WS4ub1yO7rpaXNuyGpfW&#10;VuDs0gLxdRWOR1CYjPq8RCGcB3PihBRuTwjBhuhAMcD2Yp9ZSJpuhghTHUSY6SF7Nkkhj68oSgo9&#10;sCrYF+sj55GcLkAdyeQhktYGiovF8Ayl+fyKElzbuBLnVldiQ3wY0pymIdzKCJkudij2c0VFsBeW&#10;LPTAkmB3VIW5YVWsB7bnL0D9ikQcX5eBbSUxSPSeCRf9ybIeyNofINnXDlsXR6D1UC5unSvD9bM5&#10;aD8Zi6tnotHZHIXuc9EkhZHobo0iKYwQ3yS+1R6G21fDhBTe64wQUjhwI1rAUjjYE4nH9+LxcigN&#10;rx9l4YcfleJnP6jGjz8px4dPcvCMhFGdGKoTPUa1BJBRF45RL4ayDidj8T5iKKFcivhgIIe2z8fD&#10;QZ5XFsNsIYYDJI0D98vw4tk2PBw+gBVLk2BppgvtyeNhTS9eRrq6mKwxAYFB3jhyfBcazhxEYFQQ&#10;JhroQG/mDOhSvsmCMoX+17KXPkKep4h8QP4f/zZiyNW06kRNrRgyasKqy7ME8nxN5I0cdoztGXVp&#10;k2DZE8cgySHNi9JD+ZRRLr1j2eISOBYu1bgUsLypwJ34jLkdH0mhMUmhmacHzOllmX/zuddxdBBT&#10;PXre6NE1YGlj4TOi/bDssbQJ+aNlhrSMpyb00m7u5QELwpzmWej06XrpkOjr0XOASyGF+FF4lkie&#10;FyWXhAGdN5ZBxoC2MaRrzCWFlpQuQ87fp9lAz9oCjt7uWL5hLT764jN8/Yff4SuSQkkMf/GLv1Yl&#10;j2JEhxF6OCqqVfk3Q3+iUVKkCodRRb5fVdSlQUAX9bsQQ8WxcZrky1gQ1THqGAhJllVRF5aR1v05&#10;xJDRVMOYYqjc4/mbUDleZsQLgxKj5O9d0PUT0LUWyEXtOxNDeXzioUD3n6gWomORGCGEEnRMY4nh&#10;NEkM55IY+pAY0nmeTmJoOdWWhNAYmpqaJIQGYqgaPb0psLOzREZGKDo7DuFHX17Fh6+OYqh/DYlh&#10;Li6dj0PHlSRRWth/t5AesGVCCl8/qxRCyFXGzItHxUIG3zxbIvjweQVJ4VJ89nqFQJJCSQz/7ocb&#10;8cNPV+FxXz5utSXh5rkkXKmPQev+eHTWF6CvuQaPWrfj0cU9eNi0F8Mn9hB7MdiwG737NuHyhqU4&#10;V1MuxjpsrOCSwiwcL0lHfWGKqEbemx6DLbGLsIzELMd5GmJIfoP1NBFrbYIlft7YlZ6EpuoydG5b&#10;i+6d60g6STLXVIhvKfM4h0cKWC4TBFzyuD8tCnszorErJZziXYA1wX6o9OcBth2R4WCDpGnmCDbQ&#10;xDytCUixs0KZrwuqAkjiFvmSmHJJ4QLsTA7FvsxoHKX0HSfZPEHS2bg4DWer+DvKZTi/qgJHF+dg&#10;WbA/4qabC3I9HVCx0AdVJIdVIZ6ojvBETbwPtuYuxGESkt3lCcgNmg03I03YTBgHu0njsMjeCCvS&#10;AtGyqwC9LWW4db4Q1xoT0X4qEu2nw9HRxF8jiSQxJCm8FIUbcjG8cy0SdztYCKNwv5tk8HoUhnpi&#10;MMydQXqiMHwrBk/6EkUP5DePs/HlmxL85LMKUWLIYvichJGrk1VRJ4CMWtlTE455Mpg2iseD6XL5&#10;G8lYYihVGyujThIfD5EoDhXgIU0fDubIRLE/j6a5opp5iOb7+xbjxfOteP3yOA7uWwq7acZiyBob&#10;M3NYGBtD44PxmOlghdpN1Wi5cgrJ9JKiTS8mk22soGU/k6SC/tP0n59CcFs0WbWxbJ47OejTs4Wr&#10;P2Vt3EaiVpBIDKfQM5/h9nDSPH+Dl9GRT6V5bRIuVbikbvIYcJs+bRGfC/Q8XcQ+RLu+EahJF8El&#10;Zm+rZykeVy4RlB2HqOIleCqgZVxSZ0jhJckypv3pcVwqYXl7A0oHwyLG8LwhCaChC+WLs+i3M23v&#10;7g4Lb28YubjSuXeAxrTpxDR8QC/KGrZToTmNmE7MsIUWoW03Dbr04qjjMAM69gRN9ZxmksQ5wIik&#10;kr9jPIXCTZpqDQ0Sug+sLTFpmjW0Zk4nSbSXyx+JIk0lETSi62pC19SY5nlqQcJqSveAiIv2b0vL&#10;k3IycbnrGv7pf/1/+P2//RG/+c1vFGL4r//6r38VQ1W0yOAF9OATD3p++CsLAD0oFcvGgsOo8j0R&#10;Qz4uhaBxutSEUaB6DMT3XQxHbUv8VQxV9iMvNeCHAgviZCf7t1LI0PUSMshTaZ5QFUNruRg6kBhy&#10;NTKLof3skWLIQ9UYGBjC1NQYegZacHWdjorKVAwNNuFnP+3Gm5eH6MG3HJ1Xs3HlQgK62rk3Jlet&#10;cTvCSrx5vpTEsGqUGEpCyHz0ohKfvlomSgqZLz+SieEPPl6DH39Wix9/vg6ff7QMT/pzca8zAT2t&#10;cTh/KAhndgbiVlMhPu/bi58+PIsv7jbiVXs9Hp89KHoed9etxSWSwuaVi9G0rEh8+5gHv24oSsex&#10;wjQcyUsWJXqboheg3GcWUqaZINJUB3FWRki3t8Gq4Hk4XlqAK+tWomsLSeGOtWjftBwtq0rRTJJ5&#10;ojwLB/IScTA3EQcy47E/M05I5q6kcGyLD8bmGJLCkLmomOOG3NnTkeFojUI3R5T4zEaMtTF8SQ5i&#10;rIxR4ecuSgprIwPEgNx1JJRcvc0ljlxayFLIcKlh4xLZN5ybqkvEd6F3ZsQhfdY0hJvrIcNlOpYE&#10;emIpxbU0zBfLwn2wMsYXG9IXYM/iBNSkhWC+tSFsx4+DDVchm09G9gJ77Fsej96z1eg6nYXOMylE&#10;LHroWl7n9qLyz9SxGIoSw0uRuHGFq46jFFI4cCMGgzdZCuPw8Ha8kMIHt2PwlESPeyCzGH7+qkiU&#10;Gn72slBUJY8lhuoEkFEre7T8P0sMFcuGGXoJGs4lQXwrhg8H8jDEvZcH89F/n8VwMz775BTONW2B&#10;s5M5Jo8nMTQ1g5WxGSZNmABjU22UV+airbMFpdVFMJ1GEmFuiskkHlzKpE95DcsMV2UqSgJZrrjU&#10;i5bJpImWM5S3KObFcoLDy4WJ29LxdlztqUfzog0czUvCxNWd0rwoiWNJU0FRkqeC2CetF9WtXq7i&#10;822cZsX+lVGk8S2cJpY8lj19joeh49SndYZ0XCOgZcaUBxpT/Ka0DTePYVi0RoUljOlYVTGg55K+&#10;PaXFjtJOGM2ivNHVQ0y1ptnRNbDCOFMLjDMxxzhDQ4zT18U4AzlGBjJ4npfrEnq6GG+kjwnGhphE&#10;L9OTTEzwgYkRPqDf44wIWs/bTLQ0g9Z0W1EqrO9oD2PK0wWUr5tQHs4iyJhT/m1BsGTqzKB7gcQw&#10;KCIMuw7tx0/+28/wh3/7N/zud7/DV199JXg/MaQDF/A8nTiBaph3wfIlSY0y9DBSy7cJ+21QF+8Y&#10;qIrNe0EXgJGEQV2YMTufSPuWftOFVQjhe6Juf2MiT6syXDr4raqSvw3SfnheLk6aclFTRVnmJLg3&#10;8gdOlBaaF9u5utDbpBvFyXG/A95eEsoxUFtlrE4KGfm1VUaUqiqdx7fHSstVEKJG/yVVZI2oZYKm&#10;EDdl6M8u2gYxlDkp4uR5Sq9AWqaE2J9qXO+CrrcqXP0kRFFJDHmwVEtvD1jSW6i1hwem09uxvQ/h&#10;4Ql7Nw/MdHaGrd1MmFlYkhAaQUdHFyYmpjSvC319Tbi6Tceevcvx4sVl/OiHl/Hi2V7cvF6KyxeT&#10;0X01Hb3dmbh3ix+KJfSALcfzR+Wi84lMCKU2hbKqZC41ZDH8+GUVPn0tE8MffCwTQuZHn67DT77Y&#10;gB9+uprCF+NxfxaJYQy6L4Tg7AEv7FvngJtNmfhyaDd+8ugUnlzbj+6j69C1Zx2ubF2B1vVVQuJO&#10;V+XjdEUeTizOQgMJ4fHCVBzLT8Hh7ARsjApCkbsd4ix0EW+lj3xXO5I0P9SlRqGxogBXN6zEje21&#10;uL6Nv6e8Eq1rlpCUkWSWyz67d5CrofOTRVU0iyF3YNmeEIr1EfOxMsgbJR72yHacKkoiiz0cUTXP&#10;CysX+aPIaxaCDbUQajgFJV5OorRwY0wQtpBQ7kqNwKHceBwvSRMyyFLIpYYCWnaiNEOI7sXVFagv&#10;zkJNeCASZ1oilfZTNGe2kMOqRbSfiLlYlxiErdnRJIcRSPayx2xt2SDWniYkhQsdsXdFHFoPFKH1&#10;EMW5LwRn9gbiYv0i3LwQi76OVCIFt9sScPNKHHrbSSDbY3GzjdsSxshLCmMw1BP3trSQBHHgZiQR&#10;IdoYiq+dkAhy5xNuZ8iCyPMsi9wJhauU30cMn5JIqqJOABkOL81zuGfDGXg6nIUnwzly8ctSSCEv&#10;G83bjibfhEwM80kKZWLIVcoP+/OFGD4aysMDimt4qBSvXm3Cj37UhMuXd8LXZ7oQQytTE5jTy5ee&#10;1iTo6kxASloEzreewN5D2zDLcxZJhA4mTZ8qK01yn02S5QYjgtu2ic4LJFcshFxCpkth9Cn/MaBn&#10;thFhQPPcq9mQ8ijRgYHgNmtcrcnVn0ZcBUrzxm6y6lBTL67+dBdf1TD35epUWWcHriY1pHAGLI4U&#10;l4if8hE9jp/3J19mSL4gq2KVtakzpjC8Dw5r4kn7ojTzet6G0zqF8j1TWmZC2xmwFDraQcthBrTt&#10;p2MKzXMpnK7TTAGXwOk70G+76dCm86Ezw5ZkbgYMHGk5TfW49I0woDBGTrJSOiPK83m9Hi0zcJhJ&#10;29mKIV6EfFHeaEJpMKNnmt7MmSRxphivb4iJRqYkcubQtrbFFAtrTLGSY22DKTZToWttDQMbaxiS&#10;oJk42MOMnmsWs2bBkrCmZ5utpwec5vnDK3gR/CMisCg2DhHJyYjLzERiXh6Rj4i0NMzy84OmkRF0&#10;KS6Ox5Dk0JTSbUPne5qXJyzo+WdF+fUMHy84+c2Fs78f5dE+MKG0us7zw8adO/D5j36AX3z1K/zu&#10;97K2hb/9+mt8/evf4DfyKuW/iqEKo8TmfZALgSQM6sL8VQxp/t8phoyQObrhRViSw1EiqApvL203&#10;Bn8VQyXoeo8SQzoWdSWGLIZcjWzj6Qk7ynAUYujijpmzSAynz4CZmQX09AyhrS0TQ2N64zUx08Oc&#10;OfY4Ur8GH37Yhh/+4AKePN6OG90laL+SRmKYhpudGbjTk4PBPhK5wTI8e8i8FUOpjeHrp2Vvq5Ff&#10;LcVnb6S2hbJOJ5IYconhDz5ehVePivC4Lx13O8LRfTEQTYdccHSrI+5eysKXwzvx6f2DGG7biZ4T&#10;m9B9oBbNa0vRuLwAZ8Qg07lCCo/mkcBlJqI+JwWHMhJQlxCBMm8npNuZIW2GKZbMccammAU4WpCK&#10;ZpK/tvXV6N5Wg64tq3F143JcIilsri7ASXmbQpbBgySX9fy1lYJ0ksJE1CVHYvWiOajyc6X4nEgG&#10;7VDkZocyn1monu+JtWHzUUsyWjXfG0nTzRFmooMsJ1vRvpA7pmxNkIkhV3GrE8OGYtlA2Y3ci3Vl&#10;GR1bPurS4lDi44o0iodLD4toX0sCPbA8zB9r4hahNjkc5SS7QdZGsJswDo5a45A53wEHViXh0qFi&#10;XDmSh5a9cWjY7ocjmz1xZIsLzh2Zh4GuDDy/V4zB61lCDG9eicWtq7HoaVcvhg9uxQk5vH89HHc7&#10;Q0TJ4YePsoQEKovhx8/yRLvD70oMJTjMM94HieGzBzIxZFgOpRLDkUIo8e3FUFZiSFJIYviovxCP&#10;BlgW80gKczE0WIKXL+g+/sEptF+tQyCdexZDC2MjTKUXMGNdHWhqjMPCYB+cOr0fJ08fhG+gN8Zp&#10;T4KGtbko7eKxR0U1KEugEEJZCZsoSaPlLIMchget505lFiR5ZjQ1of89f1PXwlu2jEchsPH1gjX/&#10;JnEzo21MeTuCS6sUUF5mSvmaGUmhOcGlV6Iki5azULFYsWgpZEs+1ScJ0+UqVZK4KVzlamsjhE6f&#10;JI1FzdCJhU0GC5oRiZvezGnQnmYNTRsLaFiaYoKZkQwTA0JfwD1xNWjZRMqHuPRtkpkJNMUyY2ia&#10;k9DR7w+MDTCeXmB5mba1BbStzKFjQ+eXpNGIsKQ0WlIabeh4ZtC5mEH5oJmDA7QtrTHD3RPBScmI&#10;z81DSlEJcioqkVNZhdyqpcirqkbe0mqUrlqNFZs3ombbVtTW7cT63XXYsGcXdhw5hD0Nx3C06Sya&#10;2tvQ1tuDm/338ejFSzx98wavPvkUbz7/HG++/AIDz55i4+5dcPb1gbWjA6bRuZxG6bGja+UdsgD+&#10;keFwnx8AB29PzPL1huf8+fAj0fQLXghnyqsXxUTjYvsV/PPP/0VUIf/+97/HL/7lF/j1r34lpJDh&#10;9obfLzH8rlCXhjEYJTbvg1wIJGEYIQlyvvdiqAa1239bpP3w/DeJoRrB01AWPPky3l45jFr+vWI4&#10;JqPPz38pMaRjUWUKXTNJChVySFjQm62Vh4eifaEji6G7B4mhG+ycnGBjOx0m9Batq6NLcmgMU1Nz&#10;IYYWlvoIWuCK02e34LPPr5IYnsOD4U243lWIrmuZMjEkmZDE8JFcDLlX8lsp5E4nixVtDEU18utq&#10;ksLlQgplVck1+OEna4UYMl9+uJLEkB62d1Nx+1owrl/wR/NhJ5ze64yH3QX48ZOd+OjeXjzu2IOB&#10;87vRdWAdGqpzcKg0BSeXcHvCDFFSeDQnCUczk3GE2BYVjKVz3UgIzZBKUsiCuDMxDCdKs3BhZSna&#10;a5fi2qblJITVaF1TjuZlhTi9JBvHSdSO5ifiCHE4N1GI4b70WOxIjEAtSV+lnztySc4KXG1R7DmD&#10;hNABVf6uoqp4Q1QgiV8YNsUHoyYsAIUeTog010OcjQFKfZywkaR0e1IYdqdHol5eOjhKDIuSxWDZ&#10;XGrYXF1M6VqMk+UFWBu+EJnOMxBja4IsFzuUB3hgZXggVseEYHHgHIRONcdMkkL7SeMR6WqJraWR&#10;uFpfgWsnFqP1UBrOHYhG84FFaNofRGLoikObnNBCcth3LQ0Pe/Mw2JNN5z4RvVejcKczWqlt4Ugx&#10;ZHiomp62QNEJ5SOSQm5TyMPUSGL40dNcEsNM0VuZq5SfDqTgSX+yDDWCx6hK4bt4G14mhc8fZJIY&#10;ZuPpAxI+ufxJJYcjhVDi24nhkwcFNM0TsAw+Hiiie79AzA8NZmNwoADPntXg88+Pofv6PkRHemHy&#10;xHEw0dPFDKupsDA0gMaE8XB2ssTuPbW4dKURsXQ/fWCsB01rS5jTf9aKRMbYjUvoSARJDPVmc0cG&#10;e+ixaFHewj2YDZ1kpWFGNGXx0uM2adOnkXixfNkJWdOnqSHJG5eq6c2YBp1pU6FF8sZMtrIgLEnQ&#10;LKEz3RYGM2eIEi1zEhgT+5kK+Lchxas/zRZ6tjJ0badiylRrTDAygoapMSazuJGwaVmYQZN+a5rQ&#10;bzMzaFlaQtfGBvoU3nCajUCf9m1A6TCcbgMzkkprys+mUp46jV5i7TwpT/LygGfAPHgFBMA3KBDz&#10;w0IRGheL2LQ0ZBUXIad0MTIKCxCVnIQAWhcUEYHA8DDaxh/O3t5wneOL2SRV7n5+cPf3w9xFC7Eg&#10;MpKIgE9QEOYsWITl6zfg1tAwXn3xJT79m58Qf4tPf/K3+Iz4/G//Dp//9O/w5c9+hr/57/8Pfvo/&#10;/hE/+6d/ws/+Xxk//cd/ENN/+N//jH/+6iv88ne/xa//8Hv8+uvf4uuvf4ff/uGP+N0f/41EDviK&#10;ll1sb0dgaChcKG1zaP+LoqORmJ2FgoolyKVjiUtPw6IoSl94OCLj45FAx5mYkorgsHBkZOfiTt89&#10;IX+//+Mf8FuK7xf/+1/w1S+/Uojhr3/zG/xfO7zB2vzxZmcAAAAASUVORK5CYII="/>
  <p:tag name="ISPRING_COMPANY_LOGO" val="ISPRING_PRESENTER_PHOTO_2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kWIxPbSxeiXUFAADSEwAAHQAAAHVuaXZlcnNhbC9jb21tb25fbWVzc2FnZXMubG5nrVhbi9tGFH4P5D8MgkAL6SYpZCll14sszdpiZcmR5L20FDErzdpDJI2rizfuU0v/QPpcCiklpYQ8FNKnzUMfvPR/uL+kZ0ayY6cJkjYB2+ji850z53znMrN38CSO0IymGePJvvJg576CaBLwkCXjfWXkHX72hYKynCQhiXhC95WEK+igc/vWXkSScUHGFK5v30JoL6ZZBrdZR9y9uUcs3FeGXV+zB0PVOvNNu2f7XaOndDQeT0kyRyYf808+39198uDh7qd79yq5JjDuQDXNbSAkkR7ebwBkeY5t+oCGTd/Cp57S8djy6u8pyieUtxO3R55pWFjpVBftpIcOPgbl6T9/Ll//HNTKjhwHW57vmoaOfcP1LduTbjGxh3Wlc8YLNCEzinKOZoxeiuVASHOWUpRFLJQvAg4PkoLWKdPtgWpYvoNdzzE0z7AtpePyNJ3flbCkyCc8BXUZCllGziMaSp1AHvl+mtIMVJMcyIXgk08Y/JPHhCU79apPLNNWdV8dDv0Bdl21Bw721osCpC34S5ZP4F1I+V1QcZlEnIToIqUAaLuITKcRC8p/MneaCguHEZnXWuGoJ4bV8z3bNl0fW/rqidLBSYj0lIjFtkRxVBc7AJCSjKY3kPUl7aU4UqOoHULf6PVN+HrChD4bTyL45m3tGGJgwpAmdVLAVOwAz133xHZ04TRQhQiakiy75Gm4xdLNeNYBG5ZmQyJo3ga4JzBWwMAPBoUsTWmQ14OBlarkd5VXsFQgoO/JuiBSKi6yHNImnkY0p9JaJpZCAkmpc3rBIb8iSmYl90G7TLZampvqyNL6ftez4LKLIa4mKZJg0lAOkvOd+bGZDQXQZJPztTZVaH7XPoXqonQsu42EfQR18KiNxBl2wcnYrZOx1GOjp8ooQd1bFaVV0QuIqDHRHJEgADnBphnjRQZPhEugNMmIZDvt1Lj40QhYbKjme2priQp0kHdjNqNgRxrStFYRFH4N6yKpHo2Mr/xD1TCx/g7qkTlKeI5IOCNJQIFsARExncO7kIXynaC91P9twb5DJK9K/Z2qS1g6Pr3T1p6txvKejCB5TuNpXqdaOKwy/yZWiBR/rwlNln4z/a6GLdUx7I8TmYzFRVR2oA+Oz9qytjGqNeIDPdU8Wh/bErdsNRgGFtEcYcaImkv1hdquAbVuefVH0lzOsA5BZlj2LWhsRnLBm0tbdgVwNFn8BcU5WLwC18hLmM5QMhYT4S8M5eniZTJB54tn8+bgbh+cL5d0SmMB+yJuLnwM/tha2LFoJc3lT3DXNTzoRyf0PGN57ZwpM71x55WJfvOWuzHNbrUhz/BMMNkCwHE1KWYoYjHYHzbAHA3wygNl89hayQkvolAWhog9lg0EfFvE9P9z8kXKY/k0ItkqMcoGdvAhVpSLW21xlq+fB214tU7wxkHayO+bh8rFqgNTjqZamhiNrp8uXtVP25UQZJfwh+m5q8nqCNaeA3uWV7+hfPFSeHl59XzeEK/crOn4UAXMaumeQHksfBo3RKkzqQT7shWamAKh8OI16tcWz2n2TWsQsag1xvH1jxA6MAwGm+YbY0/tbtvSmzAUTBZXTQSr7fNKdCBZGonfWmkDeP9RtqmkbJQxj+HRTr1eSKuKGqrnqVp/AJnnCmY8Y1DBi/niRdIGZKA6R1BA5S5L6WhlXwAPoOufFr9CsobA2KINoAxGizBsiK6PNa6fLl//gOJmgXgj/3aftNYNbVLMJfHLClSLCc7wjKGv6ro8+AG/wGb+cTkghLCbDKoToIiPeVMwra9aUPjfwqMhy9sCOhivT3TEiYU8HTA5EWdo/37/e5287LWrigpFq7yvUsDi5S5uG2R9l8nTt717G4dx/wFQSwMEFAACAAgApFiMTx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kWIxPU7AbT3QFAAB8HQAAJwAAAHVuaXZlcnNhbC9mbGFzaF9wdWJsaXNoaW5nX3NldHRpbmdzLnhtbOVZzW4bNxC++ymILXKMZSd2kxiSAkda1UL0V2nzYxSFQe1SWtZcckty5SinAn2CnntJUaQoghx66Mk59KCg7+E+SYdaeyVZ/uEmUZCmB8tY7nwfh8OZ4be7xfvPIoZGRCoqeMnZXN9wEOG+CCgflpxHXu3mXQcpjXmAmeCk5HDhoPvltWKc9BlVYY9oDaYKAQ1XO7EuOaHW8U6hcHR0tE5VLM1dwRIN/GrdF1EhlkQRroksxAyP4Z8ex0Q5pwwWBPAXCX4KK6+tIVRMmZoiSBhBNADPOTWLwqzGsAqdQmrWx/7hUIqEBxXBhERy2C85X1Tc6mb19plNSlWlEeEmJqoMg2ZY7+AgoMYLzHr0OUEhocMQ3N3c2HLQEQ10WHJub9wyPGBfWOaZsqeLx4anIiAKXJ9OEBGNA6xxepnOKMmASNgOospaJgRIF8bmLDV5prOBdCgYcxxR34M7yMSq5FS9g65bc7tuq+IePOo2UletEV7da7hWmF6jXnUPWm3P7R3sec1GbpDnPvVygPJ6Zk3f6bo9t+W53YMH9XZOhL1TM4zb3K03cmKeuA96dS/vTK3dZl5IZ6/dssPs7XfcbqPeenjgtdsNr96ZoaY5PJetxcJi4hehQEQi59Nbh0nU55gyaDbnclwRDe2KYTkknqhRqMYBZoo46LuYDL9OMKN6bCoUutohIfGuiomvu6b6So6pKGdGlxKCY1CSWW1v38tK+87dhaUX0tlny7rQy2LW7Dqh0OIje7+5sZ25f2/ravcvcbSItcZ+CE1Mn/Wg+ZEzK2qQ2Nd0BB2SnFvmIGGsl8SxkHrWxuYHMycuoSkOBF/YeXON+oIFWcRI1CdBC0dkrvX3DimvgeWmgwaQowxi2Y4JRz3M4bihGuLrZwQq6StN9fSYqZ1a70qKGQI+OA8JavaW4u2HWKqFpMy21rR4v/xNS2iivk3DnQ5davr47Y8c9U+Of+VI05Pjv2KkQyJsoC4PUFXiIzgpbcw7hNuY7UESMZNIRFo5IbHKYYl2GbMyjqCkbAyfkL6imliZioQFaCwSxOghQVogSP4kIibgaP6ERgMpoukoqAiNFKOQByNKjkhw32aifZgiSgAJkiVmRKczfJ/Q56hPBkICL8Ej2DYYpyrlX89FHGOlZqT4zMcb6TlXb1XdpzfMAnEwwqAZ8pFDpZMo1ivhx2PEhT7DQTh8nEBWmE0JaDC9Z7O29XffhqzZwD5/oN1Y4Fc0Shj+kPRZQOaoV7jlq5klz8Zf64H1tCEeTQvdFO+UGkqcwpaknHDDh4OC8oTYEvqYI8HZGGEftIoybWNERaJgJG0QKbV6dw9TPKTp9GoIhxrMKAMirSg3Nm/d3tr+8s7dezvrhX9++O3mlaBTFddh2EyXyrjKldrfGnnuOeMa3CV63g51TtVfA7pU21vj8rp5hc63Rl6g9q2x5zW/NXBJ+V+DvEL/L2FrQkam6wRL+3nxo6AFvG6c3q149cd1b/8CgmkpLGu3YsHoyotl5lRuf6oq8yGoRQ2nJGhHpCevI3Ro9GO0Y9MnlrA6PDl+ObaBNk/evPQRM7825l+FFPnh5NjG1pN//3Hy5mcrXi+fWN53ezZmrbaNVfthHg+n8dJy8pqHqD95YRXkFkiGYXoEgmhgNAKNG3y0A+B92rFV+X7gTr6yDvff6FLv/TCctrnVdClv1plWlr//j8Nklbv0GYf9035V9Dm/xHlKjK6YvLIq/JPj362W5k1eUMSHyXjyysq+MvkTnr19OITR258mv8AZHIDSST5qL1rM6p7brD9oN6r/g+b/iUYwvco+RSx8e8jeiS9+rDN3IsppBGE1T+jZF77y9tZGsXDxrbU1YFv8Ylpe+xdQSwMEFAACAAgApFiMTw2eM95vAwAAswsAACEAAAB1bml2ZXJzYWwvZmxhc2hfc2tpbl9zZXR0aW5ncy54bWyNVlFv2jAQfi6/ArF3stJutFKKBC2V0DqKCuvr5CQHWDh2ZDt0/PudTUwcCBCiSvHd9/nOd58vDdWG8vYWpKKCP3V6nUHrJoxzKYHrBaQZIxraEVEwSZ46oz/zyXQ8n/+dfYzn4+liuJi8TzuBpQgm5By0pnyl0FBY2hRpsUgzwndvYiW6EYk3KylynnQG317vzBMGFnpEWu8ykIzyDeJ+9B5GL6/1OEaVnmhIu0sSQ1fgSZAwvh33xr0mhEyCUmCSeXwZ9oY/r3AYiYC5KPf9+4f7YSNGGebV/hqRtlRRbUn9Xv+uf19PwtIitlrXCzEykeVZ8zZkUqxM7keMvnmuMJggCaoB4S+P5rkCR6ntTJAr/dbwT1+pfZRrLXg3FlyjirtcyJQw5CztrxGn6HADhlXRIQRmHiUNCE5BUT+JzxWGrKBa9RiS2+Rcn7B6IKv4S9nvVeMXk9QDFaMJ5iFkYjOG7+YpocWbd/NDU0Mp2MxEqEwEo+eIwUDLHMLArYxHrcXXe67xusNgSZhCt29ykBkeckZy5bao2hzqA74oTzxIYXD+T8HyFJ73WXqwqt2hn59Htm9+XgfbITEJ28LkZVYaHW6K9T7BeUaHm5uiv3O2OwEfewzDXaERsc27UOibEDjBd1cdt7Ius/2bGTzKi1cYLCAVCQysHhY0BdOZMLA2k0RwlEXIyZauiMbPym+DiXY2dRUGR469hmolE2qqGZwKySaGXxO/J3Z9WWX7C1gcZr9oa/zMPHVSIjcgF0Iw1WkXFBw1uIP9uh3DzTTHKQFywpfCI9h0ahlcaFCNkGKv+UZYojWJ1ymmUp92GJRHDoPaYoZFvNMi8zyNQI6xMRScIqo2g1rT1Zrhn/6k8AVJFX7GaXh6jVtxQg9i8wy2xUBkvHZC3C+MPc2Zpgy2wFzzPYs55ZnzhArFV6+koX6Dpfa1VFiuSq245aUWqrffs5+gPzGdyqZHnstK1iRS9jDlzXWzsszAm57F9DEi9AePXVud+Buis6ZW2BGvbiTXYq6J1MV25dqelGxhyGlqLzmavbA1HsNgQmRFBazLVebE7oKbsX/YSDl4jaeeYAbYoFdHsJ7q/FrgZRssJYA/u6yxdZiov2AXCSKT6QFQGbE1bsPFk+Enx45BHJ9ppsPAM9lWHKqO7/iv+qDV+g9QSwMEFAACAAgApFiMTwEv30tvBQAABh0AACYAAAB1bml2ZXJzYWwvaHRtbF9wdWJsaXNoaW5nX3NldHRpbmdzLnhtbN1ZTW/bNhi+51cQGnpsnDTt2gZ2itRWFqP+mq22CYYhoCXa4kKRKkk5dU8D9gt23qXD0GEoethhp/Swg4v9j+yX7KWVyHbsJFQXp2gPSSDqfR6+evl+PIqKj15GDA2IVFTwkrO+uuYgwn0RUN4vOU+9ndsPHKQ05gFmgpOSw4WDHm2tFOOky6gKO0RrMFUIaLjajHXJCbWONwuFo6OjVapiae4KlmjgV6u+iAqxJIpwTWQhZngIf/QwJso5ZbAggJ9I8FPY1soKQsWUqS6ChBFEA/CcU/NQmO3qiDmF1KqL/cO+FAkPyoIJiWS/W3K+KruV9crGmU3KVKER4SYkagsWzbLexEFAjROYdegrgkJC+yF4u75210FHNNBhydlYu2N4wL4wzzNmT58dG56ygCBwfbpBRDQOsMbpZbqjJD0i4TSI2tIyIUA6szZlqclLnS2kS8GQ44j6HtxBJlQlp+IdtN0dt+02yu7B03YtddUa4VW9mmuF6dSqFfeg0fTczsGuV6/lBnnunpcDlNcza/pW2+24Dc9tHzyuNnMi7J2aYNz6drWWE/Pcfdypenl3amzX80Jau82GHWZ3v+W2a9XGkwOv2ax51dYENc7hqWwtFmYTvwgFIhI5nd46TKIux5RBrzmX44po6FYMyz7xxA6FauxhpoiDfohJ/9sEM6qHpkKhqR0SEm+rmPi6baqv5JiKciZ0KSE4BiWZ1fa9h1lp338w8+iFdPfJYy30spj1ulYotLhh79fX7mXuP7x7ufsXOFrEWmM/hCamz3rQ9MqZFTVI7Gs6gA5Jzj1mL2Gsk8SxkHrSxqYXMycuoCn2BJ85eXONuoIFWcRI1CVBA0eQf60d7qAeJCWD4DVjwlEHcxgvVENA/Qyhkq7SVI/Hys6p9bakmCEYHTD/CKp35gLsh1iqmSzMztL0dH/ru4bQRH2fxjddutD02YefOOqeHP/GkaYnx3/HSIdE2EBdHqCKxEcwGW3MW4TbmO1C1jCTOURaOSGxymGJthmzMo6ghmwMn5OuoppYmYqEBWgoEsToIUFaIMj2JCIm4Gh6JKOeFNF4lWGlkWIU8mBAyREJHtlstA9bRAkgQaLEjOh0hxcJfYW6pCck8BI8gGODdapS/tVcxDFWakKKz3y8lQ62aqPi7t0yD4iDAQaRkI8cSptEsV4KPx4iLvQZDsLh4wSywhxKQIPxPZtnW/34Y8i6C5zzNZ3GDL+iUcLwddJnAZmiXuKRL2eXPAd/pQfW24Z4MC50U7xjaihxCkeScsINH2YI5QmxJfQxR4KzIcI+iBNl2saAikTBStogUmr18R6meEjT8VUf3l9gRxkQaUW5tn5n4+69r+8/eLi5Wvj3x99vXwo6lW0ths12qW4rXyr2rZHnXiyuwF0g4O1Q52T8FaALxbw1Lq+blwh7a+QCeW+NPS/yrYFzUv8K5CWCfw67I2Rkuk4wd56L3/0s4FXj9HbZqz6revsLCMalMK/digUjJBfryrG+Picru59OVz4BfahhLoJaRHr0LkKHRjFGmzadYQ6rw5PjN0MbaP3k/RsfMfPbxvybkCI/HB3b2Hrynz9P3v9ixevlk8f7bsfGrNG0sWo+yePhOF5ajt7xEHVHr62C3ACR0E+HHsgERiNQtcGNtfz/04CtCvaae/fSetrn0ZcWvu/SSxtT2sqW05e8SS9aWsZ+xgPj0x3MFxzphSWgFg1n1CERNaAbmtJf8v9l9ogRDqO3VnV+cvyH1aN5o9cU8X4yHL21si+P/oLXaR+mLPrw8+hXGLIBSJnkRlvPbEZ33Hr1cbNWWWpqU7vc/iz6yfWGL73KviXMfDzI/qk9+7VtBdZnv11urfwHUEsDBBQAAgAIAKRYjE81kCKhsAEAAD4GAAAfAAAAdW5pdmVyc2FsL2h0bWxfc2tpbl9zZXR0aW5ncy5qc42Uy27CMBBF93xF5G4rVAJtSndUgFSJRaWyq7pwkiFEOB7LNhSK+PfG4WUn5mFv4puTO55xPNtWUA6SkOAt2FbP1frTXVcaGE3LJTy6OrugF0YniuUpTPMCWM6B1JDV8dOTvDsTPmPCK9N482VsleVH0LyZUaZsXHgspEdTHm3l0X492toX+M/J7JDVPiOrzPFSa+TtBLkGrtscZUErhjzMqmEnWINxBfIGOqMJOKbP4WucXiTPjr04SpO+zSVYCMo3E8ywHdNkkUlc8nRPj7tm2vR8I0CWB744hX0fjm2A5Up/aCjqgUedUTgKL5NCglJwiNsfDsLBixdmNAZmJxT1XnuDK6hjPK7GFXqVq1wf6SiMulHPpgXNoFGlBNJO2nUxXno1qtkIvuc0rLWVDHUIRjcgG1bNH0OgWIo7DlBIzExFmmhkphdlSNOcZ3tu2DfTy5nNGttL/0bVMdoxyvR4evBkps3UijEgzjXD2jWbe25t4bu1/M7WoL23W9XCTnwh2L1x0aOJa23K2Yuudxqz/i7TpnIBcorIyuYZEKo1TeZF2U/Kzf/c2mYtVGv3D1BLAwQUAAIACABPVoxPMq6TmGU1AACEUwAAFwAAAHVuaXZlcnNhbC91bml2ZXJzYWwucG5n7Xx5XFPX9i/e3mp/t4i1k6IMpbEiyFBxwECAtlQQlVAZBJlSi4iIgIQxQBJ7bcVWJCBDLISkihgRQ1SGmBASvVQDCSZiJFEDREwOESIETgiQEJIX0AK9974/3vu94ffep38A2evss/Zaa6/hu84+4adv4P4r/7bub2ZmZisDdn8dbGb2V6SZ2V+E7yw3UXIln1Wb/ixLD/b/yqyBbzVkGvw14cvAL83MbuLe1R962zT+jxO7D6abmb2fMfezrP+IbY6ZWYhlwNdfhubEjvSpcK/EXyq0s6r3d734EmY5vsEOYnNdZnkx3rnxA8qrdx5e2vmXT89BfjwpWvZZ+7NDH12ii8wO3T94f1/Fu18d+G5V/Z3p998veLDdMsHtN5/P0x61kmxIVTJqUFi1B/pa6zUWFT8hGmlAxNBalQyl7NqwceAvJolOln7bscz0d+fq01Zzww8O/fuhry8fh5mAVKc5U4R1PibShUNUO3LmijBFFVWrN42fO5pDn134/TOjgCCqDg6YWWEa1ZhDH22f/wBr3rNevZ1ka/oc/aOd/5vPSnCwKjWWadAp11DbJp/dm2Ib0QGbXY0fy6U/6CWfc4trzt1DGADEdpwwwszsuj/GkAeUh1dmD26gtJqu59p2m2b8aJeQYrrIeVlzgjXVporJn5FIWdMiGivzAFrhKU00oGubK7AQP6t7xWqSUf3uGuM4D5Fik30cYBhmpcZZTwtjV4JR42kheXyF93JoM0I7LOkXAHIQnFyBGSYFzsLuv7JTnEXo2/PEUxE8xdg3UtycMMqiqCBX1vSLe3td2zLGQZ4rKUybBwhE0oORSZCG+I7O6hcFmFEEi4JM8Pb9uh/7nGQ8W9N2iqS8sOwzIBdjyGaPtdhthMCX/6yDSbjSbGjHxGRDNluRrFLccnsulyU0U3Gtx26qikNYLB5XYY+QIQzliGRi6kS6W2M0O99baMeyXWYWgRNVtxBZBg0V0S/dSRvtb8uDftNs4D+KXJ82Zmfv/qQ3QHCh1HNY24iZ2NMvMCsRxn9SJ8hzAnSAB7n3ruC9/X6lJUp0efclG6TbtrKbh0h2dbS16K/hBow2r6WIJ86HnpfP5rso21Mu5Turmx9ooL9NQUx7180Qikrt/CODIBbecr1eYHzhOdokjj+5CRIwuxtPsOeUD9gDI0iW+dtQp5o9y089XreVq01nIGaag2JsKoQ95AccR44zLw2QKXQ9kH2jYwqkOrtrXLOztB2vcOYAbsPscEesKl6jsE8V+8K9Y72zvA8UucqClarGxNCnB7qskGB2l6ZrAFCFFPE0DzQNQQgLV8XmHlI9MsKlMZQfjojVVirULKujSAPYFoaNqRCnSjQvV5qd1BztS1R2FkMo5NUrbJFg6GXRgEP2pGrG3jgBFmVafoZcQfd2yb6uzjJ0zcRf74DEcbVIInCiBMTtgoe71PTedM3+jTeE7EVmbALGwLTg02X6X2RIlCazQ7NZYboQAUU0+FsuR/5iieCmoTzL1RXIWaXgSz5iFRQKKwBu548GWwhmeOwgNKv/xXu+cG2rXHWAtRGabEE16SCdoHPj5TP1Vngab4oDglwxMx/OG6jLRwAMuRtX0RSdBW8cyX31wZtNEGaaQ42DopA1WNCeVsWxdvQtmuD7WWV0dFr3A9VahvkqujC6X1A9hLRv7S1x4dTq+CivfXKLHKXs8OHO6ilgAICjUVihpgs4crJuVT21/ZbOAxjRx4X1U32OuEAg+6ApQo5Agyh6u2r5Lzq3SHy2uS//lhXCG6+R8ITHddHO7CIt5lkGSpOoVLUSrph/G381sTpBonlib2YmqskkU8i+FlAEepTOm4mxRBqmOD59sAcX3eS7Vcd/O2cB5XlK6swtKGoRWSABSj5AbYOjC1ih0tXSrOkrSrrSQ+4GYhKh8jIaL5HHue4KSdZN85S/cIFB23+YrwLiEiYc8d0MZtxapNsPZcoqt2flAl+T5Pa1wIAGqKCpE7gvKwR7lfkaxa1oHLNaVe02LL8Bopx6OD34cO8sFNt9QcqVUNRf+TM+Y3fPzqiwz5/Znis1ZTBPUyCRD5STKU1FvPf2+3Dt3Ed1q01CczXVQ/pfPPvo6bE+18gunGYiMkxaF1Q1WobH7bc90OBr41wqQ1bz0grWIivE7OgUm13BPpFkVqEI6JsoLvV3BzweS9/VKC5iWlNQ0yBSnWUJ7ojJuuZjdKgJQjmGQZ0UdWxbZVYMrt/sTZhbbJfL9+/UbsVxA3iyVdV2/rkJc9Enh2eNOingavB2byL/k/2jJ8VBnx3r29+g2qfIoL9ikrAfDgvLkXR6O8vqPJjGFSYGjz5PZYTEmmJuJJ8Abjof6vOXDXhoXoeDmM0kCct5D+J7sAXMGBeImGb+XZ231Ptel79c7lEmiDdFBKC+oSeUtaAbQK0DAgdMhXvbaivLptKJuR0OUrxmbcWXNwyEQTeeOPsPHuDdPPyTPZFZ4i/b8NpB8zsC6KcInm2ZwO3eiy4FADwz5TkUln0pPRoaA02mp8fcx4MJow9dVV1kQIhCRqANZUInnwMO+INwvBKf9ms+gRlTFFVkBr3OrEbmo+TfaPPKZODkFRwCYYxWIBl6azAL6tL+FdpSk8mTVLlgo7Z4yJsM8PjbvExumkbhphKTSh+BYzqT5e9fYJKogf0uiFNW+HbwJjLCO0urJxd+oSkOveaTWpf/KlkcR1rYBahcXhe2ygcsGUwr4BdD2hpXi93kXS7ZLUr/4Mu9dQ22ad0ho12utpQa2zU1vvzMsvEGgw7wsWjDwbjaYX/PmPD5AgKPCirIPxYW+3wntaSUVKBsV2+qhkXac8i+MA13nq29p1ze/T4Azzd01WypwDU8CZvdZNnWuHPSjmzQlavO6rbxwLZg4sfl/kNN8PSOJW5y+E7nF6V3N5a3b+2Vl3hYpgej2N6qwtfefN4XzoWc4AoR4EuCLtG1MsRKXVxKRWltdlsiI8n1vLFSYRHM+ZjfgpCmyHp+uKNToiVVab4pHRhEeE3+lKciwx61YbB+p62Gqs/tfGrnX+BahOqA3lsQYos8f6LGttUq1aBYYct41WYqzv1CMldYNyxcj7ysTPxhEQfMp7FXdva4Ow64+w5AZprbqDzZtygj/dzn8qNxrEH1W2bfekVmP8ut9JKXrdnSsKqeFBvfUZLSYAIryV3ifMzvojYWEGDg4I9rRpmysUJ3VJoM5mHfwwGGwjUzW+fzzT8vahcLUaz9d1del7bJdchLmYpQRXi3B1y2zOyGDcUz2csSeVmz7TuVnX1k9jeZ3s7N8JpZk3wxc/KZOCkTf3tY/JaZ2Z2shbn/mBufMPtfMUYro6SM6UF3NkqrgGrOpebLXrRKZ1PUKidK8+q8lVCs2h0LCTi/IaA+2dY0vy1+bCdtDhZtNzY8qlx/c2qO0w0/MVROiETMPEPsWIVvaptHfCctThMeoIHNiGQbl8Q8iDnUBNWszaFVW+W740y7YBplfC4/zi9Wy0Z76enjv5WSWnNe3QyKhk0/910/89K00bC+dIGXlGlFqVlkaIlkYdOUohD8Ww9a+2eJbXnGFd450GF5eBPNJUohecfXwszsixW+/EERTH74JEqFViVZbJup4HVCUOYecy5iQo+/nrJLSE8yVfuyqzM+E1+kF9OPoX6A2wwIdbc9qH5rTTjczGMtcgetxc4ewrvuP3B8M46fiM6vDlpUIkpYrJ4QIo4VuRRwL6T3L+qT4uwLJ8KbBZA08MM6ILV+D5SZqQtEVfZod8wb/eHd4kb6dnOotvmFFwSuXRkKRSuRe6AYkjQDEJeREpYs0V7cqPzx3Faw0Bu5MUj8LFNreUa/o16dtKgDdiobK4bpo3P140HunPJgvwsxuDtPw/wqcd66m4MAHpmvZHr0LWgkOri8UnQ1mAtJO+IdfEQcQkmRsvpgJHjjgnkzW0b2u1mmHWFnBfpdTHY9TbhIzvSuPrIglDJJXJNmoZFcdrNo9o4duhYkezS+bUEvFighR/ru8ZiAxLV4vf/yJse7G4aDUxe4a5pH3AOsdeLvFQ4HKLgqZFukonto++LtkZA9jAZxHWq6BLfNBwPWdwgWNz6zXGrRs+6bYCKyx0PwClwHo+BI+slr6qML1ohJzkMTfH0o15pGduGoSfseHVo/33G8/LbjYDjOxzA0ePJ8JNkn1HQjcjaSLE5cXLnBHMooWjRTuZ2/uHvBkxhu8pce6xZZccbW17S0PUlrQChhHpTFu3paED6YGMjPpt+GBX+4ThWdPG+DkUMeCAWjNTjMde24sK81u0rRvWR51qjx4VsPVgNzCS3ydFk+QcTBmtz6CaxtqfE0pghJsnAYmjer4LpJBPCiT0vDkhmZCn71YHEw9+xqGj+7BzxKCsTdDyjQ3WYYFqV8emqV92OrkGBibuYZcgSwPSfS1hWIa+HXCI8vWLI6eeaj54mTFxpH3i4SCoOwdag/+IAzNUC4LmwPat3jMNJo2ZajwrOb8eDLX0WoTMai3rRCJ23gfkpabdkWe9eiXg9jA7ipKgbCL7y5myNetC3vzK2Rt8/stTycSzJkzEyOUKgFIdmm8H7Ae5jo/ruBasxdKSW1YTZ3S8WtndTViArysZHcH4Ji+EKGt8fsgm5lYMcF0RPkVbflzQ0F/AXXsSoHH9eJXrq1wpBkzXim94KMV12ovzQq3/7Zn5c0Pr1dplxwJX8KqNtO2XKkiTmdhtl7QBk3pF/Y/+4rbkx54jeUQ1do5jsxbdO6xSsNbi/lqz3a2CWOQRe5Zy2l9HQyCuVhXJCvqQ52/ogU4RAbvtyaeraRtXjBqZ03vy0Jfry1E3PbjIFVIxYM7mgNuh8o1w9ey1wItRpL12PMVMzZHtSCkRpHwU2EbvEdUy7L4I9IaFXiveS+BUPntmYq6wbv3KpnYvhXIsnSMAzkgFI3lLEYIgmogQHR1UeOQae4Q3nY6hw4vmSTIikmth7WXJ950OPBoguFC86Ukr3io4esU3eUi+92QlKQKAouJKELSlqcFGaa5P8oOvPOQdHM37mYXVrUYp4ggknsKFnAkAdme05sb4747OYZjZwsXRDWgwv5rsWrzUG2B3MqTMls5GXSjb6rtlH9uRpmg/JS+yKnopaV9lAX2R5lfsEx8YX0D8QB6oX9gBrB79opNzcA3a6NiFVkmvl2CSZe6287G6HO91iMCH4rbFfd9vOX43L+FnKfkEz9RaZBLsmI6hSJEF8Uv+Hp9h2on3sWs1U6KzlvT89Nr+RECXWXgOqcWu3PWaw+qApx29OJqGtg6JW4/DJei5g3HnUdXr/I1Ql3O3Hlp0MiCrlSQR9y825uSOV2CD1wRUtW3oxrSTxnZ8IvidWKiGc7vuhjoVtRNtaLjqEQO+DsJMT3B/dDycLFtcv9ZcfzkgkiVJEzjgtdjA9+fTJ7digCsT7haYuYC22RttRmLfIKs8kUrvsC3FQtGsI1F9hqd6tVJUXj7ilDIwsBQwjSftRHGYB4TT6xr1RARUSMbu8Dtj+3psiUyBfrQLp3cl7yL7CYukxiXIqw5iwcaMaIehfk0zYN7SpSzWU8oW0e6sP9SlUp+LJGhMqwWlzIXzEdejk999qTZ4vbieOPJIZ9FkRd4or8mvS8yLBOYf2SDROqCKS/y2nhSzIWWSrDYRnQjMsSWqq7IH1PsyF26O4K22PEWPdFpxuaGoPYJlpY12XqQjafClSqKsilzXBqVervWUExwXvYPRyNaRRSooK2GzGdSrnVYrk+f2QhEiGJWf+nyTXpw0Nkdsb4tIzEesWv9nwgfDm2YE2rIFqqlJUjbpWmP51vRVfY5r98MeDvjRzvTRe4B2GdrF/oygW7lLcD43/rRHGLhR7nGsgLBpXV2bi6FclnzaGqNhXaf/bl+Wi2aCA80YTfc0qXXc8kNNCWzN0e29uWNwXeiKIRGfk+2COPO0mWLkgikmFP1Pe2+deUte8FJhxw0XUFFwktVnheR3yPgpe41alc+NhWPVfa8j/salGW0vZCG/R9w8joWfomrCI6RdvqRFWaYvcJUNyoz9FI2zQ3t7EXl02ExpYhIyw3ghn15u9Dndp3oSKFs7a5z/vPlKTVYg7v4VfJeBdKuFqusAR5EAoj13OK8pllPCeFM+69PVAEH1G0WSHJQnMP0QnRWV6MsgrSWSaJ1wEp43IcxZs5Cg/FLLiFFz84DWZvVnSSAGTmhQUnLCIDOSVuXz0OiuG+dzP/WphfobkVMFs2xfuklNdREz4s22vpPSy+3SnRvDyPw6vxUyGWP4JZSg8Vwxuayi9dXecdGJPU0SltZTXE/+Cowl+8wiQJ9hdRbZtLaekRs1qhfslSbrGP4y9c5ZwVQfYgI6DMUJLLW3v8ivUHcesAWY9iL/Q66xWhgYmw2Ixvs4rmjksagkxtmuAWAAzOAqgK8sHY0Su4EMQa6ytLt+xnJ947JULnVZtlX8egGbDcz3DXHYK8uIcAmbMgvMgV36fLAbZRlEylrmxKqXaKik3pF8SneAa6NHo/AGeD6Sm89u3Uf2a4f3lJ8PJKMHJLKxeCdBuUu0UGeUWKdDma9x4x+K0NQfzWpN0HTZwQRW48oVNBFewvDkFvbVbhK6hvXdYu8V3K/sMHkyI6Z3hiXF2UDbGk1tyBzgSSnj82AVCLKAuoJon/iuEtNjWov3KPhiBwzGplSzLzUc9CZYMSK9q/rhfdOM991zg4XUbjDYEYmx9Dini3958u1B+0RRic8FU0vK1rQY/vPn4IP9yvNFmsYJwmhJ6uQnohvdxX7qtcRCzasu8/lflds007788raw9BE8uEFTI/vyKkAUj9+7MMdMolpJe+5dpip+H/6NXC/m14kPIn+X8ruZ01VRCbN9I8aO0esEfr/t0itT9f/WCw+g/UjtmLtoaxgjVUlu6YGk64nFmB/QBMbd/0eq+nCk7GzR9ovHxueO+E+eus22v7l6LvXwsw43tny2s3PYF9Z+fy1+4/umoZ587rpDxr93zta/lu+/zV6q3/UaZr23wm/nCYES81GqbCw7WtZKyeg2VOd+MwE6KEhN4Rdq7mxTgZwcqRd6YiYNNR2Lw0qSsWvR1QRecOC4ySe3ulM3ejSB+JXgt2SG74ZjlBdOOiCoFJ8dNr9qZG9xqVrjtWFDVPGjisNOixmxavlZnpt9XdXYV5aPX5hGzSOp1oHFTia3YldT0UuxL1IBat3HoPunVe2CdThof1VNYzK9eJyVwOAfY+50xjK6znZ/WReV1vqGYvio5ezEJZX4wBcz+nDHyl6koaJLj/HlQD3LOfpJaSQ5uXv9uc92qKpRYlFKUf/j1+j0swpWGnfxJ9a2Kw5Sgf/3s9vjHb7qNvjyLRaXmAxnYH52/JrrjvXsAs3/iEhWQzlQmKEkZHWBP6qSrfH1sUQ2EK3rwNBnoLCBybmd/umWB3xtzjhAcyao3orI0tuKvIVk9ht+XLuQ3i5yj9EN4V2zzVkfrAEU/C9XiweuasDcJwmIHawfE2oHsfwXZeiQJfC6jlN/2a0anoFqvguQcaqtuhtu6NSGsbrF44xx2gfipIRRxb+WEbsN9Bk3qCe6Ok5DJzEO536TtUP+O7w6GOuYIoDDrHcNyaHYTa9oGC81pSUyKa6+Zp1lNzT0iyo6/hqp5uMYfWZZVvgeBOPj0stSPDPiVn9jb8TLSzx013cujDkLQ9dCs+7rWTZ76u2/geTp/x4gqXVaaUSSF/Vd5OzBvV5hWYMOUMklDHq8nnjtcCxaW8B4foXchKZMTslvSDPJ6A48RRSVZhxmT+D+U01+blP8fEv+cQtJkLObFjJURTXJpmD9nDPRHic+6YWFiDfOY2WcaNCH3MqdWpKu464hH8ENsWQcityB7c7hew18EQzSkOMTj57kNFhtnUlvoIQVh8Tt2qzb5cMPFgbWu2qt9TADIBEEzoFwwA24AbujgRJGRoDt2optGbg6g6Jb7/qMUHXvHv/VQIlcSKr9ggK4b93/qoyiZMmPu3ECj2Zn5bpU6Fv7vRbcxplRK1QdCC9Nrp+tqjxVvk8m5XQGBF9GeVHbpcuIGnPr4eyQWAMauKZWRME7wPBHNPE5BtboNlPDa3Jm1Pif/tptM/Ed3OfH2/mEnyZz/GnU70anaM29fvqjiHRO1KCu38JlSOVN8EN1W6ffIR3QWKnc0gI1EFVsgWr3uFwtdefMLaF+5XXPgpyiPMAjtdguvNuxZWFDS/eIUqNQmF8vLlg7MHgaGwmqD6PfGFDr7w+8WRyjFkv+iQaQkHsiuefv2qIKqs3QIq32DCwL/rYyp7zE4JSr7P0DUDDeyH89SPIVzk7YMsNgUAyks2FuDnaisw05g7BIRXnvo6FagLA2ixQPcWy6/BTaQIiWkz+gkrXvuwch2SK6wz1f0ff1RnRRLJNvvB3USrA6er3P7W4wpn1hFNrhZWT7ii96MAqc8qu2eMPdJt/j8RwaPES5ifRcgMBxUH3LbfYnNkzR7U8KMriPLYxwpn7iGKnT314gcUHD1VozglTHhtkRhfeGzCxlQ8990P8FM8FPfdTxR14ZYHuB3nucUhfheRlROGVflj/fGPnQsIyP4yXHl7OlSTOLwmhM8RDNAJRH+zkWEZrWHHt49dwaqLG8rTDg8Wl3JD8OD6W2735Zos7qaQ+cWBe+fVf++AItB97ugu9GZsNpz0JjBWQlFs2PkrMIpj+d3LTBI5tvzQZ0D3TstgMItOKPwC2O9R22+XgOrPvw6+uA9sqzOciwQyqmK/QZEML+njazxdknP37NeeC6Z0X8mMuJkY6hAEXANuWIXPL4sKDZqNorgxDj/8KdA2XQprG85/7f9WyA5Lir7iakx7ADzkmDWbQlQDMryw3P+9By8dg6iOQOIuS989FGHXVcNOiOvj6FiOfQ1cOV1/wJjlDK96LfoWC6iDLMAmsPRI0aZMAMxe6dHYOiysn5gEH7v+rt5NCyhAiwIcAimyhFDiP7bLHEJmtsmGwnRpFPLJtNzXlacoswM6dQTWtsenAeNsAy/9PbUe0T227U22eH9dvf60Exy/SA5CGFXs+1Hp3Hcd05/93oi4i43Tdanb/P/jnObRFGZMlO1A7vi9F0xH5fb02mB1AI21F7rrd4xYpaQaJ/MefPlVXJ+p9LA0MVwHtzeIr/e4UUhGHC96f51Sm8oyiLIdyfd/b36GrpnqYNIaKtugu1eVytKK2B/ObH1z3+7KHlO+R47X2M6+pGCdJ+PelI+SbY0wj4T/cjjllZ2iFh/LmB4OZ+eOv2oUxMLUXVvP8y/3XkmX8JOZmRLqGwD7eV4HHT0zCcRjFJ5Seo7snPuG6gB6oKKlWpKjbEG8aQEPTRaXGtOljA82DcG4S283GaApaN7s6w//D318yqaiR5LWuLKmv1PvHLowM5rNzhvXCrCGF+0m0NSGGV+DHX+xyvB8VSU5NX5uqdtfkj+Xy4sGbY3jtu649c7Z30YV0LjVUgFmshH/Fnx0zDBMNQwDhyjCPZzI+xySvpPEnP6JNP3TER/1Vh8hTOo2l4XurPSosFOEkHShan48F/JOrurw5ITJPilWSKRXhe1m32ALHgmaiiZk/C0+p2vqREqQ5WdKO7e3gli09Gg/ri6fMu+V7i+f2JSUel6g+/5iytkFitXQRpu3Sw9tMjX2t3vrKKQd5biohr18RclOj3tu/cfXHxu+mCCOSHytB2eHXA4/TDTchMGyv+bdOS8sQ+ZwB6AsJnuEf9QGXbx/Y6rC4jgccb+SGbMKquFsUjgUIACP3eKnQcaJIER/Q8vKEi1mBBVaNLfXz5dbS4pLlx3WNpELneinDo7+cORMZyKyYCtZUP0YhtxYAJTs0DZuX16O1PUmOuO+2pQdjbe1xw4iwXFkpa5oLIx6KqMamPGQllJkw7nwhAUZD3/S+XmwbcWatQ0I2saaAEeVYsIykFtzjAt5lzueafkdNy3+jAPH2QdeRKXu5Yd73w9rOJXRpzHfVqfIeL3LGcdNdaYECDkPvoMHK3fEn6nDxiBHc0RUVKk6lbG1UsaFHB9ebd9jax9UwuV01hznAuU85nBmcUMrqHMHVsdTwDai8LGUs2D00wRR9QPzT+O3dX4R7PP+xvK7taaiyTnO2BppAy3lXbVNLh3GlfJ4iciI0yRAKYues1oMy1btxbBy3Ut/UH6TDLt2POSNdPt84cvP6+oCa3vpTq5fEDwva6q7AeWzy+aumqvBeJmbSA4Oi5kBPFyjVe6e8DaLR4GhpysLSzVTx1jYrfsGb5cJeziu8/mh99e4dUjwKh6ALOdWd4EYk3FmoALQVAWPcj9pdOKU09IPxl8/iCHkF+rq9tPjokZ7YzUeu933s7DqtqjlVcnJ69PfqHjhNKFwp+aL8yDGa/Tw53UrzluF25JkFTXcKzLwnV/BqwSA03mIvrVKmPCwk2SZh+yds7oQKPlOS3QB8tylRrrzRCF0QUP+loqb9sm5GX/PcIm/ep1DYMbc53m8DgQ3+W7H8i0JwjOlr5fuKIYkkv5TH49OFqvnck3sEaXFr5eFLrSR3vtRtFnGm969sYCAj80desFDGEDA2IzPiAX+JctAAv5LPPIaeM+Xn82e6Tvrg53cvAY7pmJnjLcGzUrOSg3Vgr0e3cj1/GQobai3JYqmjX9z+5FV0GwVK2P8F3uM4sW4QG97nn+9tyV9fWrfpPJNhu6yQRINNQmV2WafVfvTz9FSZjIXb7Y5B6nO/mcixRNznl8vSmYvyfes5sUpDUkdWoRB7J8x2Mwa9RBELlpbDJUz9SDPQ5jSx+jRM5SwpEU51iK3QXz5jGN/Uv6k/D9AqWk2h5LQL4zM6X+EsMWwlKfs2RfsVBvv+mhcNEmUVtCwFI90F/oVEARogzRa/8A99pWNv0FoVDefNU5JsqUHLAQkSHuAN0Y5FgjEleEOsvscIwtMDRJ6mBdh467LJu5fzEZzx2DnzKGWdgYeT9o2PWM0zlzJLn6yLbbQ2+MzSLCJRY/sQYO/4mvlWLIzNWg2O8ZmvnhG2PkWHdnmJte3GpU+0Qa64JObQ02oy3DLMDDLryKBDfa2jUM4wGwo3xju2kufLnDvv83sIpCjD9RlEvUHTxOsECSVj57jQ8/WMa2B20j0Hor/X5obgrQRpr4VA3XCikhnfbSNPuxsLUXQ3bUk5k9bmUA+taTRakNL81CTZgDVyiTd/Owtfxtt6VRIv2AIzIKHI+B1CphGYnnM7R+HCdwBnp39qeD7vyAPUnBRiNg6VqFupEw4CEN54n/BlUyFNMw9pc79Y+qoUVoh3W7IBaE+yNpov34X3GSAZRiSCGIcyIJEfAGZqH6cmrC7E3JsWOhn6KpJrbAlW4WLGd6aoWFaCDzKwLdM2WGdfeaf5DYBqkZYIOqHQJvmYKKoTChvMs3PqiZjWmG1dQT3XdAYFDc0Bv0MyQAGALeKVDJhh8KB04Ov5oY8sPinbbOeKQ7hDliGuSHlI4SWTAYjUFEn5Z9pzK+u3kRO8mIkHFTqyngRrOphdoIVWBfK+6MsR02tnj9bXheoSdzDE7ZYIIgb3/K3hIIJWueDidqyy49a1HIwPWc2qyEdHsInyS4xSSYocxiJovjzmhqC0Jb7bSzLTKyJIlPbVS7jDhRc+6OHNrjJ5SVOmhvd67b9vkBqwsSmHmp8KS39Cdi9rYpf2s5LVNJCYvFkAkb7TjWhJf96kz6nFtB0SoDb5tsBPcqH3AkMjhT6agCxwvNrigSzcBxbdCSj3M6fHP5Ho1giRWF/Uv6k/P9AGfAosKpOxen/YRT9E7QxQSxv9W+qbarpAA8c8t+CL8OGfwVfJuQm3w999EuFJCtFthhLBU994brBs1LGbU0e4nj/6rKMSmBHtSRLuYP95n2WdrvTVgHK/3TvHi0uVs+wjTMe6khENqXx32O4pOqFg6ujfqetev4c/RcYJdkg577DMH/WjUtqFgylzr31pn+yJN1PWiPdjsAmn9i72OSPXeTNva+1Jnu0N5HY4tLuBw3ixjfBs6vLlY89GsLQuhgFWtwqFf6Rg9/rp/R5OHinxDI9kuwc/3Lu3cPWHN2Qa4zFJ7QUr0xtgrJJ/DTsNCEGx98iPz5/CiTimiInRlMX5hW3G642rMq/gYrm3lHPHeM7QYKgsLcefhCEGQXHCnfF6zsHgIk6KyK4m1TopBlHsa0QLtSmIUbCZQeyAx5hjEnPn716KVqF1M09lOAphep3rlQdW3DkrYzh4tLu78QQpNth+Wqo5f4KTvx7c6/VRMfCT59nxpwuLbRB/RbUHxRf3HnhPDLC79foLHQ0msisRkb3u+IRRUkroXSiZoir4UuACY0EUIX7vLhqgwS1nS9DXOo1W3C1SzGOL9zm4Pn9n761SznNKLS2hLvlHP7VoX2vZQx3iFtzwARzoixc46cPejPs8fvvV0STzB2B27knOn89X1KbGR0DL7VLQOWgdbqR/FduH5dzi0O8/SmyoptLEEBGR+cXJRdrbQ7lcrVuuWUXN0D8+/mkWreWpuU40XQwzgfawIJrhmjWtOswR3tZEMoxdI6fTobnZppwFoqbqBwW2oQsdJaV3R0mTCE8LL9q23crCIq19HA79hj3ax0vkQvJ3mMZVoGr6BRWDPvLj69LqrCt904JiT/TCfl+WChOTfjtoOHjhtyOg7HSuMXMsfVZdocDBG6y64e1VsSS2u2j8jFzO2CWcAXm5Zgqpt4sFZaPb8T1HvR+9Bkgw3+5kfwgvtz/weHoTo0D+YEk/sRBzPXorKSOzvgK5TcubL1XlC/cO2s2g2oV7lO5iVPOxrpQDdFWUUs0YM2dGpiv5XEhByKpSY2woPtluV0dm0JtETgby3TuAJ1gRZQphWLcrU5I3DCPL9HUxINZaBYASXwEgjyl9DG+mdkbfQA6C672gCbPTh1Fd8UlLnEh7llr5ZJX4QrNodfW/68eHTGH4rwmfzqrIOaxUL0yHFZ3S5TmwVqCbkvsFDU4zKtklZSheXyv2jN7tA09MzmSx7FELr5iZXIRqZ09jjkXhXmSL0JOEyaen1oVY+EFdVG5FhCsKi7al4/7c4SLkMzUETCVfSq6+335jUL3+AvzwQEblytcpOy8qVHJaQLTOH8k8bCUdg7K6VlyJ/j4mjlUMxPfcdCEWO3sqbVz7wYzsk2BwxnaucReDekdnWmo3+CGfaivi+wUt5deyuuowwnHty9pbSygqLYq0IDs6Dxri5eZ+GIHh0KBnUteAJtzWvUYxJY+9WEdE7EKiroog8U7FgA/lijtTD7Pr5IFY2bK/V9ahf/hlhp18uKmusmvpvw5+v9v1J5pAfWQElGDvwyKY5S/g6HMldDzokWnv/x0oVDuruz7k/wn+U/yn+Q/yX+S/yT/Sf6/Rj7TVmA195XDyDhXth6MmirUNY02BQSb6PP/SuLNaP7mO8v+5wemZQjhscaBe6UIA3UNDqYdOTuDnb13dgajVfojGhIaUhuyG3zM7tzkCZxwPrMgIPi8TrO1aDDUm6PNRwAJuxCN6mP3p3Yp4VUbes49SepADeX53M4xxkmPGnyzHQGdQrXM7MR1g67WHW5IaAhxJk3lG6aApKz+cxjEgkYEDkbl+QD7BE7Re5mZFfXUIHLqtFsLG8iv5xrO5S+Zm65lm2vzzMys6kUCV0b/ZA/DvBoxc6wvsfQyY+7bmhRsF3y72cm4Ht3TXWIJKxJ/UZ2EoHgmnw+dezAX3cr89nnXmkBb9Jfp4rd2HqBIWhpo6GYXX4WYFZn9bEPdHHa8faAA0z0RnSV4t7LV5s6WpD5iZttIfaalB9u0mnBjwNxDuTvNjKI1gSrUPJsjFMmtf2GTcKk1WxWr17vqX9x717UXpSzuwwDhGA2Y3+yK1RpZTAJpho5FPVUZRtf0e5x+ytL1UPtnohUCXdJ4AXZaNYpeiRkJYbPG/VpGMtrwNx/rWB0on5mnWLQKHFadnT9bAFQ9t5QZ2rV0Ir2/ANnhTyoDt2SleZ2MEzGclbmScKVbBmZks09UwKMWU/u4sdP6xQqDln17uo6kS1iv+to1fqwTVYFc4RUHZ12lX89um/HKO+c7wRNvJinziWqUoGO1JYwrdouXJ55bL4GL8yz3VrFckf3RfnQmYaMtBNm2FZSP6dFgWlRLtQu+nCcABrcVPGJ42VyKiVRAv25t4qefOSl8xLBeECYJVRB4vsLk6vvOe967OdL93l6U3FdQkzxJ36cDkioGLmVJfbRkvPsVQHzFJtwtp+xinGSoxZr24IpJZZrNBLKSsEPsLm6tYIdriV1mZSpSDJlHggYaUk4TUCO3BKgGcJvT86amFM68bxTGObr+3fg8dTZZvVNDo+qPfxYgMfWcvxwnddcWLm+V7/9AY50zeHTlx4BSrPMYLNlfQt1lebKlOkWSJjmuY0UQaSyitvGAsc9t8vDlp5mMS5lP9lEkslv+7LFH9+bfO9amsrxhsa8eeQjsntVOwcLRztbzy9cA0kefptLg6fvij3ek9u3diimVHp05FnP/Im9naUWBwqFZkzYfUpmw35S3rNvF1zKspcqZa6rrAcH1q9095E4aG/ca38Q+VGpnzQauMKels8alArfuUJHo2/2rIDxqXNIPT7MY/byryTOstdbIn/uFzRZVdZl5TkDBFBszdI4G10qBgnZRYnbzXiWs9VlGTEtMv4uXwnLW6vEycm2mp01d7/c4U/QfmqoeIRv07Jj+1f2P7ZZ/X7bskv5Kmy+6cN6A3bneRi3JZld/gwBhpG0zruycugtua3SMPPUoE69S5ZPWaPNo8OzyxdAobR5l0h4HJT7dgLsc0T9+hPhGYFmmOVTCcuWjO+qwOThmDCaCEoS35SKjLaSTX901+UpjXT4hGh+okGTkPKtVwLQXJ66tKlgB36vMYqZqs2taBNZaMLV/49blg3pPIq9uxcn8XoCNAjIK1n26o5kqii8UqbWCoyXC2txfZx6ppWwrJBdS9eKacWUAvTfCJtaqvbh0+PvNR/R9yj8K61q+5m7fRlxXR9KlQsyhp86nOsFuuBe1JEQyZ99NWWhEIcsP3p3HqFqHHLaNpPV92RHScEx795bG95kLT5jq6HNBZMymejcwEYbjzbwWdZltJUR8SHKiefO8K8wc8HGEGLNa4I11+tZKrDGYTtBXhVpsbv9yNosr0dIcgdsAWwDooazoUeQNxAE43r+uqcgndM5bjs7kG4TeRvQmfJ9HSog25x4Y9zHF+LE0VCP4m1bfDN/6jAWq8RuSk0wJ5xbRjty7THq5cCedEIxeQUS5HS8TJC8/B54pt6rYX9t7g5ua97O5i3bdvRZhsmdDvHhqVxG1gAx6vQ9lFvrRMRrlKzlj8MaTLMaLjacJ+vcQ8hU9osQ9VU4cUsyw0EVyBMXQCQ60HvcIoseFYFPA9pfePtfF877UTwZ3F94efi/69KSow4YujPb52yXzt0vULkG28VddxM4Kqr+640SIYaWT0QDcUvqn3gdXOzQ+M+WEI01Kta3m8xAjrqRD0YzZFgL1JkkjvanAtkz6K0C8kctxqjDWxGubU9Hn8OSDseT8PvVU/9SMO5nqc0CZ7m7SP73ijf69q6XbGXILND2u7/yWQ09bPKcLeWI7mZ+pWjWy7OI3JKIN6TmzHRWB5LPJHOcRHetM4ecAyL3wIb2frkdGz3pdmOLlNI5k7HKhsV49jaRxwHYE5kzvZPszcOCR1s7Zh9CMOSmNR+kYydxxik/UiCnqQSNcUbTX0JA4Ycz5y5wpRimFm3ah7bGXiXYXexNd4r6gW/A8h5ut8FghqMJYJiAjHHFf/YRkEHxS/b1jDZKSLzcV9NjGHZjb7UKulJ7Q4UD9KXR58Yfa/HIjq4J3Nr9fjdHqnI0zpcin8TlnkXSA3baLfl0H8oAehKxwO9QIqsqpaY/xIfxGJRZsqkR7bhqp791fejlwDlKIj0lG0sTtg0rbDRCfqy1wfFZiNbkpEMrSJNSbsnRiue0Jf3/CXwkVopHbtNy/dj7p9njg7aw6If6IJ8taCdVUD+tKCoAbujoYpb0BVB1Knel4/pBRaKnJN/AUjea2mkTeIeBH7JwwVcgnV+5ettlVwflIw3GSngJugNsbVtTqbpgCYz0CQQUSJymYsoctJMvJxCU1uT6ZxhGtqsuEeuO4naRdyoxEvAi1R1Imi8K2PKvNJPZPohyXnYiMpMn6uTVun2afnNLSLvV4+36VSLIj66tYzJqYMmHK+g8sur0rsIJfRtRa6RUCOxMFJN0YUt0cSUc0EVlh3n50fWCkIiBcW6mYYcEebToyu7we3fw7JjpBaemzyfb6lBzqU8DKzJ9b9tEOYFpEosyZi6wn8fQnGXr2oyqD6/Z5UdCV2t0/oE//EEx/i2W1/GfdRJXfD5cIk47Zw/6v3VqgYHdgIUgdA1kpAoCRCMzKPRLvqV10fZN+LQCqX/7KbLueScwop2pf+V9Zkj6rWRpKagxMKy9dQ9LL7aUHLHhpX5BEIzf1Y6KZhxNgu8mv7U3ZMuTZm3g0Jc563QpJblcnqcoGYzG3kTkkcKJc1/2OplqGTuq76/KRpno61FB9zRhDRSiue6PROdDrmHVhKEc4+gkos75kgi5xfqZMwxNe5SYJmxzx4T7nrlm1JI5tQggibMIfI0qBTJegkmeTUi3ok4jsR0YItJGA7GO6dZnqoqUJG5EDzw+bEEZWx+7Su4MyW+P0PdLsU1IMc+wf76Yqf0kg0qdrEbpannBtxre0OVV+/bh19Phjn7HUvAsTLhR10zXs2kLdbRCjbewxDSdCsXzQ91i/a/azSPKbAqBh47foGG4z5v9Rm5vR+ZLIu1pQq5ugl8asmoAmW24Y9tTUWRF53DSgSZN4ZK4adG3Ccl5q9XjjEUBdSgtZfl6XHuriisyZxRiiguHheFX1pfxz3KmQm8kddQX3CncBjHIaj7OJ3KkNQbEJV8g6ht9sGXWJci05I81iF//Kwu0SeUb8w07JHRPui3P0IXCu2D4B2yO0F12wKTM+x+crmf5EpHeKcjqwgGyKsSGKTfoxivAvr6su8+RxucV0B+SDimyu8meguJS7M+TwN5vECSidDp5f4qnlKSUe1XaKEZKAkFK3XS5X7se6KP1fNkVivHgcp2HlQwZf+8zZFTI8fhTqff8K6T8ie2q+faXzPNdEFVXvCJg7S3j6wh2rdnclefQoadgZmitG5o6RvdCIEXj+Lff+HMWqb02Q2UYIFqj1n1TY9u/Rfs9qURpvzCW0FrD9EObzZGvaCGhy/QQSSD94rNpipzNFMr5bS6u34aYr2jIZvuWeUw7G+7QiRIWwXN1UFKT1LBce9+wLm8N5Kddgn17Lx1SQZnIP1wWFk46EAE1t5NQwxH3k1SjilamZK6FE4kdaljRDG/57InjhV0CoOo6HJTvibjwVu+r/4Rqtv4fQ71LDb2RYxIQpJyO4q8ooxqhw3pNS29FIBVViClHfJhO0aXPmUC9lRi4FfcclkPym1oXo5i9HbYDHfpDgQO3cb3D9clbpddZnVujTNt2V4C1kvuVU7Rvew/ASAUYi0BJmtJV3zGh9ki3zIhVRLSb+BUdN6Sj32bYXXysn7iQm9hW97gY4F+wUxxa9Y0fO9ECBayxGO+IbqES1aNIFEIV2rMCn9zX/ZuZK62v/FhQX3WRuDPQjEP1pw9VL2b28WNCfq+RE4ksrMJMJ2BbUigiPgobh9wThiArczbPKZVaNouSD/9LiNH5v538sO6wK0zzUtWN2B7nyvzvxS2VdGKqvCACcEPackPqM0Ziei5izXzvg2/LR1R+/bmsa/7WtOaUfHhedtRYbp5gaLF39HQfzNp1PtwSr6izGe/XRgw3S3LB0UwvSwwhcQP1L1DJoFa7ehnEcWxPLJtgr3jZb+286te+odoriVUY2H5x6WbJ/0JRAUMq2PuSzkvEVZr9mGansJ3pLP3GIt3EG3O5p9GO5Lv3G42+xvvxM5iZF5uOZf5BQbVXMA/w17Ol7NItEnr0PObGtwcLsDosPmNpRylTCvUrqU607iB4frErdoWIGBHPZq+f+RZHF7CWCuJvlqv/l0EYqvjQ2Z+BHmsXsTfDD61apvy0zO7KzgESHN6OxB5zyH/Bbu1VnpwdWYXPGh+upO1S/BUQmaN3tjDsKnyV1/OTbZhIlo3yNoetdWyxYSmLqm+WZ0OuaSx1mZuFpXJ/06mPh6JIcUyf96pp0jVnjiNfcYwCzE1vnD6zM7OfPw8xOfPqfGL7v4mLwuTWyu3o6weXc3IWAXfCvG7769u//DVBLAQIAABQAAgAIAA5JEE3Wo37aRwMAAOEJAAAUAAAAAAAAAAEAAAAAAAAAAAB1bml2ZXJzYWwvcGxheWVyLnhtbFBLAQIAABQAAgAIAKRYjE9tLF6JdQUAANITAAAdAAAAAAAAAAEAAAAAAHkDAAB1bml2ZXJzYWwvY29tbW9uX21lc3NhZ2VzLmxuZ1BLAQIAABQAAgAIAKRYjE8VHmAbowAAAH8BAAAuAAAAAAAAAAEAAAAAACkJAAB1bml2ZXJzYWwvcGxheWJhY2tfYW5kX25hdmlnYXRpb25fc2V0dGluZ3MueG1sUEsBAgAAFAACAAgApFiMT1OwG090BQAAfB0AACcAAAAAAAAAAQAAAAAAGAoAAHVuaXZlcnNhbC9mbGFzaF9wdWJsaXNoaW5nX3NldHRpbmdzLnhtbFBLAQIAABQAAgAIAKRYjE8NnjPebwMAALMLAAAhAAAAAAAAAAEAAAAAANEPAAB1bml2ZXJzYWwvZmxhc2hfc2tpbl9zZXR0aW5ncy54bWxQSwECAAAUAAIACACkWIxPAS/fS28FAAAGHQAAJgAAAAAAAAABAAAAAAB/EwAAdW5pdmVyc2FsL2h0bWxfcHVibGlzaGluZ19zZXR0aW5ncy54bWxQSwECAAAUAAIACACkWIxPNZAiobABAAA+BgAAHwAAAAAAAAABAAAAAAAyGQAAdW5pdmVyc2FsL2h0bWxfc2tpbl9zZXR0aW5ncy5qc1BLAQIAABQAAgAIAE9WjE8yrpOYZTUAAIRTAAAXAAAAAAAAAAAAAAAAAB8bAAB1bml2ZXJzYWwvdW5pdmVyc2FsLnBuZ1BLBQYAAAAACAAIAHMCAAC5UAAAAAA="/>
  <p:tag name="FLASHSPRING_PRESENTATION_REFERENCES" val="F&#10;phieu bai tạp.doc&#10;C:\Users\Admin\Desktop\BG E\BG E nộp (3)\BG E nộp\HH8 tiet 22 Hình Vuông\attachment\att2\phieu bai tạp.doc&#10;_blank&#10;|&#10;F&#10;Có thể em chưa biết ứng dụng mã hình vuông RQ code vào chống hàng giả.docx&#10;C:\Users\Admin\Desktop\BG E\BG E nộp (3)\BG E nộp\HH8 tiet 22 Hình Vuông\attachment\att1\Có thể em chưa biết ứng dụng mã hình vuông RQ code vào chống hàng giả.docx&#10;_blank&#10;|&#10;"/>
  <p:tag name="ISPRING_RESOURCE_FOLDER" val="C:\Users\Admin\Desktop\BG E\BG E nộp (3)\BG E nộp\HH8 tiet 22 Hình Vuông"/>
  <p:tag name="ISPRING_PRESENTATION_PATH" val="C:\Users\Admin\Desktop\BG E\BG E nộp (3)\BG E nộp\HH8 tiet 22 Hình Vuông.pptx"/>
  <p:tag name="ISPRING_SCREEN_RECS_UPDATED" val="C:\Users\Admin\Desktop\BG E\BG E nộp (3)\BG E nộp\HH8 tiet 22 Hình Vuông"/>
  <p:tag name="ISPRING_PRESENTATION_INFO_2" val="&lt;?xml version=&quot;1.0&quot; encoding=&quot;UTF-8&quot; standalone=&quot;no&quot; ?&gt;&#10;&lt;presentation2&gt;&#10;&#10;  &lt;slides&gt;&#10;    &lt;slide id=&quot;{EB9CF5D0-8B9F-48D7-B321-9ECCCDE5DBCC}&quot; pptId=&quot;309&quot;/&gt;&#10;    &lt;slide id=&quot;{4AE0D0E0-FE0B-4405-828B-531E0776F53C}&quot; pptId=&quot;557&quot;/&gt;&#10;    &lt;slide id=&quot;{7B288115-690A-433F-9C8A-1A28975E385C}&quot; pptId=&quot;526&quot;/&gt;&#10;    &lt;slide id=&quot;{C490858E-497E-42B4-8432-622A6A362320}&quot; pptId=&quot;527&quot;/&gt;&#10;    &lt;slide id=&quot;{DF55BE33-9A8B-4E8C-A0C4-55880C8B711B}&quot; pptId=&quot;528&quot;/&gt;&#10;    &lt;slide id=&quot;{D42F4F9F-0328-4A3B-8CD4-10415DC8E9BB}&quot; pptId=&quot;546&quot;/&gt;&#10;    &lt;slide id=&quot;{0A5D84B8-6D68-4D46-B962-D34ED8DBCC49}&quot; pptId=&quot;531&quot;/&gt;&#10;    &lt;slide id=&quot;{E8967CAD-A919-489B-B5EE-3FF17624BD38}&quot; pptId=&quot;532&quot;/&gt;&#10;    &lt;slide id=&quot;{94446258-2D23-4FAB-980F-DAAF72DD3112}&quot; pptId=&quot;542&quot;/&gt;&#10;    &lt;slide id=&quot;{A8BF5704-46E9-49E2-BCDA-1B6E2ABC8FC7}&quot; pptId=&quot;534&quot;/&gt;&#10;    &lt;slide id=&quot;{0F67CC9C-510D-49D1-A027-0DF6BD383051}&quot; pptId=&quot;556&quot;/&gt;&#10;    &lt;slide id=&quot;{C4D8D7AB-3A29-4DB7-A906-19D6D579F3B8}&quot; pptId=&quot;554&quot;/&gt;&#10;    &lt;slide id=&quot;{A2D69430-8252-41AC-94A1-6DC74A870E48}&quot; pptId=&quot;547&quot;/&gt;&#10;    &lt;slide id=&quot;{E5D6DC3F-C876-4A47-ADE6-58E55760EC34}&quot; pptId=&quot;519&quot;/&gt;&#10;    &lt;slide id=&quot;{8DAEF17B-E184-4A62-908A-43195C7C89B1}&quot; pptId=&quot;535&quot;/&gt;&#10;    &lt;slide id=&quot;{68912A89-321C-40A0-B4E8-7EC855094696}&quot; pptId=&quot;536&quot;/&gt;&#10;    &lt;slide id=&quot;{9F41B058-9684-4F97-8620-952D1857811A}&quot; pptId=&quot;485&quot;/&gt;&#10;    &lt;slide id=&quot;{FB1811CE-4881-4963-8247-5A30E4364C41}&quot; pptId=&quot;490&quot;/&gt;&#10;    &lt;slide id=&quot;{780B84A6-2B59-4F0A-ADCC-A027D7C3D2B3}&quot; pptId=&quot;487&quot;/&gt;&#10;    &lt;slide id=&quot;{86639D19-0DE0-4B5C-A2F8-6C5F15244762}&quot; pptId=&quot;488&quot;/&gt;&#10;    &lt;slide id=&quot;{A75269B1-75CE-43F6-A4CB-99D274444F70}&quot; pptId=&quot;482&quot;/&gt;&#10;    &lt;slide id=&quot;{86F8FE4E-96EE-4BE5-BFBE-84BC1F57C7E3}&quot; pptId=&quot;483&quot;/&gt;&#10;    &lt;slide id=&quot;{BADEC006-A0F9-4167-87C6-CA49A388714E}&quot; pptId=&quot;520&quot;/&gt;&#10;    &lt;slide id=&quot;{01573427-9277-4936-BC32-576B24FA4219}&quot; pptId=&quot;555&quot;/&gt;&#10;    &lt;slide id=&quot;{4803DD55-5169-4E56-8403-6397F51BF47F}&quot; pptId=&quot;387&quot;/&gt;&#10;    &lt;slide id=&quot;{6D79847C-4782-4148-9B37-B900F6266E79}&quot; pptId=&quot;407&quot;/&gt;&#10;    &lt;slide id=&quot;{B6EEB35C-AC7B-495E-ADA0-804441A6089E}&quot; pptId=&quot;452&quot;/&gt;&#10;    &lt;slide id=&quot;{B5733496-A392-4C12-AB46-6F12F2E71B50}&quot; pptId=&quot;425&quot;/&gt;&#10;    &lt;slide id=&quot;{7643F321-C578-4209-A78C-A3500D998407}&quot; pptId=&quot;427&quot;/&gt;&#10;    &lt;slide id=&quot;{D6B55118-4380-44A9-937A-BB76CBADFD13}&quot; pptId=&quot;416&quot;/&gt;&#10;    &lt;slide id=&quot;{18FECD7A-D0F2-4659-9276-CA1C84D50E00}&quot; pptId=&quot;417&quot;/&gt;&#10;    &lt;slide id=&quot;{BAD756D7-13CE-4CE4-A87B-EBB12A5525EA}&quot; pptId=&quot;419&quot;/&gt;&#10;    &lt;slide id=&quot;{3F12EE88-4FB9-418E-86E2-91DF1E95FF2F}&quot; pptId=&quot;420&quot;/&gt;&#10;    &lt;slide id=&quot;{30CEC4A8-B364-4029-8E2F-9E5933A8E660}&quot; pptId=&quot;539&quot;/&gt;&#10;    &lt;slide id=&quot;{D52C9AB4-D27C-411A-A46D-C93FE5792340}&quot; pptId=&quot;492&quot;/&gt;&#10;    &lt;slide id=&quot;{6F82C5FC-87C4-4DEF-B9E6-1499236BFE3B}&quot; pptId=&quot;480&quot;/&gt;&#10;    &lt;slide id=&quot;{D2155C55-08E0-4D98-B947-B6AACCED80C6}&quot; pptId=&quot;540&quot;/&gt;&#10;    &lt;slide id=&quot;{FC8EC75D-ED9D-484B-8522-915FEB2539C2}&quot; pptId=&quot;550&quot;/&gt;&#10;    &lt;slide id=&quot;{3257A62F-E1DC-4ABD-A542-F5BF9534ADEB}&quot; pptId=&quot;541&quot;/&gt;&#10;    &lt;slide id=&quot;{224C66E0-48A1-4158-80F5-1BDA8F46BA05}&quot; pptId=&quot;551&quot;/&gt;&#10;    &lt;slide id=&quot;{B5A78F16-1D97-473A-BE46-BFACB03D984E}&quot; pptId=&quot;552&quot;/&gt;&#10;    &lt;slide id=&quot;{53CE937C-B916-49A6-B38F-94E334D64FC8}&quot; pptId=&quot;553&quot;/&gt;&#10;    &lt;slide id=&quot;{140B479F-9B8A-43C4-A12F-732E42456124}&quot; pptId=&quot;524&quot;/&gt;&#10;    &lt;slide id=&quot;{EEFB32B0-0118-458D-B6D8-7A8F80AD8F02}&quot; pptId=&quot;496&quot;/&gt;&#10;    &lt;slide id=&quot;{58B67830-49EC-420B-BA8B-DADE937D1336}&quot; pptId=&quot;411&quot;/&gt;&#10;    &lt;slide id=&quot;{EA99263D-35FD-44AC-9ACF-BCAC25C5C184}&quot; pptId=&quot;493&quot;/&gt;&#10;    &lt;slide id=&quot;{22C35E50-A04D-42F0-92B8-3F8FA358EDDD}&quot; pptId=&quot;558&quot;/&gt;&#10;  &lt;/slides&gt;&#10;&#10;  &lt;narration&gt;&#10;    &lt;audioTracks&gt;&#10;      &lt;audioTrack muted=&quot;false&quot; name=&quot;Audio 10&quot; resource=&quot;d5edd600&quot; slideId=&quot;{D42F4F9F-0328-4A3B-8CD4-10415DC8E9B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508ba986&quot; slideId=&quot;{0A5D84B8-6D68-4D46-B962-D34ED8DBCC4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2&quot; resource=&quot;845329b4&quot; slideId=&quot;{E8967CAD-A919-489B-B5EE-3FF17624BD3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8eaf78f4&quot; slideId=&quot;{94446258-2D23-4FAB-980F-DAAF72DD311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eb53de04&quot; slideId=&quot;{0F67CC9C-510D-49D1-A027-0DF6BD38305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2939dc72&quot; slideId=&quot;{A2D69430-8252-41AC-94A1-6DC74A870E4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6&quot; resource=&quot;e752fae0&quot; slideId=&quot;{E5D6DC3F-C876-4A47-ADE6-58E55760EC3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7&quot; resource=&quot;f8b89bba&quot; slideId=&quot;{68912A89-321C-40A0-B4E8-7EC85509469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8&quot; resource=&quot;4bdaaf68&quot; slideId=&quot;{9F41B058-9684-4F97-8620-952D1857811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9&quot; resource=&quot;ebd445e9&quot; slideId=&quot;{FB1811CE-4881-4963-8247-5A30E4364C4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0&quot; resource=&quot;9cda66c4&quot; slideId=&quot;{780B84A6-2B59-4F0A-ADCC-A027D7C3D2B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1&quot; resource=&quot;feb89c71&quot; slideId=&quot;{A75269B1-75CE-43F6-A4CB-99D274444F7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2&quot; resource=&quot;3e6cadd9&quot; slideId=&quot;{86F8FE4E-96EE-4BE5-BFBE-84BC1F57C7E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3&quot; resource=&quot;5a13c04a&quot; slideId=&quot;{BADEC006-A0F9-4167-87C6-CA49A388714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7&quot; resource=&quot;d6e39714&quot; slideId=&quot;{4803DD55-5169-4E56-8403-6397F51BF47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8&quot; resource=&quot;051e43b7&quot; slideId=&quot;{6D79847C-4782-4148-9B37-B900F6266E7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9&quot; resource=&quot;db2b6115&quot; slideId=&quot;{B6EEB35C-AC7B-495E-ADA0-804441A6089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0&quot; resource=&quot;54dc05a2&quot; slideId=&quot;{7643F321-C578-4209-A78C-A3500D99840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1&quot; resource=&quot;3b1278f7&quot; slideId=&quot;{D52C9AB4-D27C-411A-A46D-C93FE579234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3&quot; resource=&quot;c786f7f9&quot; slideId=&quot;{FC8EC75D-ED9D-484B-8522-915FEB2539C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4&quot; resource=&quot;9957e854&quot; slideId=&quot;{3257A62F-E1DC-4ABD-A542-F5BF9534ADE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5&quot; resource=&quot;c1c3af68&quot; slideId=&quot;{224C66E0-48A1-4158-80F5-1BDA8F46BA0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6&quot; resource=&quot;3c663e83&quot; slideId=&quot;{B5A78F16-1D97-473A-BE46-BFACB03D984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7&quot; resource=&quot;950c2c24&quot; slideId=&quot;{53CE937C-B916-49A6-B38F-94E334D64FC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8&quot; resource=&quot;23aced74&quot; slideId=&quot;{140B479F-9B8A-43C4-A12F-732E4245612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9&quot; resource=&quot;4e5318e8&quot; slideId=&quot;{EEFB32B0-0118-458D-B6D8-7A8F80AD8F0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1&quot; resource=&quot;c6f5499c&quot; slideId=&quot;{EA99263D-35FD-44AC-9ACF-BCAC25C5C18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2&quot; resource=&quot;2640035a&quot; slideId=&quot;{6F82C5FC-87C4-4DEF-B9E6-1499236BFE3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3&quot; resource=&quot;f6ab7586&quot; slideId=&quot;{58B67830-49EC-420B-BA8B-DADE937D133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4&quot; resource=&quot;db72a68f&quot; slideId=&quot;{7B288115-690A-433F-9C8A-1A28975E385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5&quot; resource=&quot;680c3edd&quot; slideId=&quot;{C490858E-497E-42B4-8432-622A6A362320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Video 1&quot; resource=&quot;7dc16200&quot; slideId=&quot;&quot; startTime=&quot;0&quot; volume=&quot;1&quot;&gt;&#10;        &lt;video format=&quot;yuv420p&quot; frameRate=&quot;30.00003000003&quot; height=&quot;360&quot; pixelAspectRatio=&quot;1&quot; width=&quot;640&quot;/&gt;&#10;        &lt;audio channels=&quot;1&quot; format=&quot;s16&quot; sampleRate=&quot;44100&quot;/&gt;&#10;      &lt;/videoTrack&gt;&#10;    &lt;/videoTracks&gt;&#10;  &lt;/narration&gt;&#10;&#10;&lt;/presentation2&gt;&#10;"/>
  <p:tag name="ISPRING_LMS_API_VERSION" val="SCORM 1.2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001C\uFFFD1\uFFFD{6FBC583A-B581-4CDD-91DF-CC9205589AA5}&quot;,&quot;C:\\Users\\HOANG HIEP\\Desktop\\New folder\\Bài giảng Elearning. NH 2021-2022\\BG E nộp&quot;]]"/>
  <p:tag name="ISPRING_SCORM_PASSING_SCORE" val="82.5000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RELATIVE_PATH" val="HH8 tiet 22 Hình Vuông\quiz\quiz7.quiz"/>
  <p:tag name="GENSWF_ADVANCE_TIME" val="5.000"/>
  <p:tag name="ISPRING_CUSTOM_TIMING_USED" val="1"/>
  <p:tag name="ISPRING_SLIDE_INDENT_LEVEL" val="0"/>
  <p:tag name="ISPRING_PRESENTER_ID" val="{C77D5E05-58CF-4BBE-9B30-03408244683D}"/>
  <p:tag name="GENSWF_SLIDE_TITLE" val="Bài tập củng cố"/>
  <p:tag name="ISPRING_QUIZ_FULL_PATH" val="C:\Users\Admin\Desktop\BG E\BG E nộp (3)\BG E nộp\HH8 tiet 22 Hình Vuông\quiz\quiz7.quiz"/>
  <p:tag name="ISPRING_SLIDE_ID_2" val="{D2155C55-08E0-4D98-B947-B6AACCED80C6}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C77D5E05-58CF-4BBE-9B30-03408244683D}"/>
  <p:tag name="GENSWF_ADVANCE_TIME" val="78.387"/>
  <p:tag name="TIMING" val="|6.983|1.454|4.255|1.697|3.062|1.154|1.458|1.919|1.19|0.982|2.889|2.5|1.157|1.145|6.597|2.965|1.908|0.979|1.376|1.644|3.196|4.64|2.042|1.133|3.126|4.25|4.096|1.166|3.163"/>
  <p:tag name="GENSWF_SLIDE_TITLE" val="Sơ đồ tư duy"/>
  <p:tag name="ISPRING_SLIDE_ID_2" val="{FC8EC75D-ED9D-484B-8522-915FEB2539C2}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8.quiz"/>
  <p:tag name="ISPRING_QUIZ_RELATIVE_PATH" val="HH8 tiet 22 Hình Vuông\quiz\quiz8.quiz"/>
  <p:tag name="GENSWF_ADVANCE_TIME" val="5.000"/>
  <p:tag name="ISPRING_CUSTOM_TIMING_USED" val="1"/>
  <p:tag name="ISPRING_SLIDE_INDENT_LEVEL" val="0"/>
  <p:tag name="ISPRING_PRESENTER_ID" val="{C77D5E05-58CF-4BBE-9B30-03408244683D}"/>
  <p:tag name="GENSWF_SLIDE_TITLE" val="Bài tâp vận dụng thực tế"/>
  <p:tag name="ISPRING_QUIZ_FULL_PATH" val="C:\Users\Admin\Desktop\BG E\BG E nộp (3)\BG E nộp\HH8 tiet 22 Hình Vuông\quiz\quiz8.quiz"/>
  <p:tag name="ISPRING_SLIDE_ID_2" val="{3257A62F-E1DC-4ABD-A542-F5BF9534ADEB}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DAAC2404-1E64-42AA-87F8-893593041ABB}"/>
  <p:tag name="GENSWF_SLIDE_TITLE" val="Vẽ hình vuông theo dấu hiệu nhận biết"/>
  <p:tag name="ISPRING_PRESENTER_ID" val="{C77D5E05-58CF-4BBE-9B30-03408244683D}"/>
  <p:tag name="GENSWF_ADVANCE_TIME" val="30.323"/>
  <p:tag name="TIMING" val="|2.973|9.271|2.165|4.878|3.375|1.971|1.637"/>
  <p:tag name="ISPRING_SLIDE_ID_2" val="{224C66E0-48A1-4158-80F5-1BDA8F46BA05}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ẽ hình vuông theo dấu hiệu nhận biết (tt)"/>
  <p:tag name="ISPRING_SLIDE_INDENT_LEVEL" val="1"/>
  <p:tag name="GENSWF_ADVANCE_TIME" val="25.182"/>
  <p:tag name="ISPRING_SLIDE_ID" val="{3B086268-33C1-41E5-BC1F-132BCDB8AD76}"/>
  <p:tag name="ISPRING_PRESENTER_ID" val="{C77D5E05-58CF-4BBE-9B30-03408244683D}"/>
  <p:tag name="TIMING" val="|0.983|2.64|5.547|2.595|1.809|1.879|1.468"/>
  <p:tag name="ISPRING_SLIDE_ID_2" val="{B5A78F16-1D97-473A-BE46-BFACB03D984E}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7&quot;/&gt;&lt;lineCharCount val=&quot;27&quot;/&gt;&lt;/TableIndex&gt;&lt;/ShapeTextInfo&gt;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36&quot;/&gt;&lt;lineCharCount val=&quot;1&quot;/&gt;&lt;lineCharCount val=&quot;24&quot;/&gt;&lt;lineCharCount val=&quot;33&quot;/&gt;&lt;lineCharCount val=&quot;1&quot;/&gt;&lt;lineCharCount val=&quot;24&quot;/&gt;&lt;lineCharCount val=&quot;31&quot;/&gt;&lt;/TableIndex&gt;&lt;/ShapeTextInfo&gt;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7&quot;/&gt;&lt;lineCharCount val=&quot;23&quot;/&gt;&lt;/TableIndex&gt;&lt;/ShapeTextInfo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8&quot;/&gt;&lt;/TableIndex&gt;&lt;/ShapeTextInfo&gt;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7&quot;/&gt;&lt;lineCharCount val=&quot;23&quot;/&gt;&lt;/TableIndex&gt;&lt;/ShapeTextInfo&gt;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089"/>
  <p:tag name="TIMING" val="|0.97"/>
  <p:tag name="GENSWF_SLIDE_TITLE" val="Tìm hiểu thêm ứng dụng của hình vuông"/>
  <p:tag name="ISPRING_SLIDE_INDENT_LEVEL" val="0"/>
  <p:tag name="ISPRING_PLAYER_PLAYLIST_ID" val="768c18dc6647cf7e1321a389a0ce092e45153ec7"/>
  <p:tag name="ISPRING_SLIDE_ID_2" val="{53CE937C-B916-49A6-B38F-94E334D64FC8}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C0F7CEAF-A2D7-4295-B107-BE3693C0F84E}"/>
  <p:tag name="GENSWF_SLIDE_TITLE" val="Hướng dẫn về nhà"/>
  <p:tag name="GENSWF_ADVANCE_TIME" val="34.356"/>
  <p:tag name="ISPRING_PRESENTER_ID" val="{C77D5E05-58CF-4BBE-9B30-03408244683D}"/>
  <p:tag name="TIMING" val="|1.16|2.748|6.874|3.501|8.984"/>
  <p:tag name="ISPRING_PLAYER_PLAYLIST_ID" val="768c18dc6647cf7e1321a389a0ce092e45153ec7"/>
  <p:tag name="ISPRING_SLIDE_ID_2" val="{140B479F-9B8A-43C4-A12F-732E42456124}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1"/>
  <p:tag name="ISPRING_SLIDE_ID" val="{627DAA0B-3D2D-4240-ADE6-F658CAF3D7BC}"/>
  <p:tag name="GENSWF_SLIDE_TITLE" val="HD bài tập SGK"/>
  <p:tag name="ISPRING_PRESENTER_ID" val="{C77D5E05-58CF-4BBE-9B30-03408244683D}"/>
  <p:tag name="GENSWF_ADVANCE_TIME" val="29.143"/>
  <p:tag name="TIMING" val="|6.657|6.36|0.875|3.187"/>
  <p:tag name="ISPRING_SLIDE_ID_2" val="{EEFB32B0-0118-458D-B6D8-7A8F80AD8F02}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4&quot;/&gt;&lt;lineCharCount val=&quot;9&quot;/&gt;&lt;/TableIndex&gt;&lt;/ShapeText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6&quot;/&gt;&lt;lineCharCount val=&quot;14&quot;/&gt;&lt;lineCharCount val=&quot;11&quot;/&gt;&lt;/TableIndex&gt;&lt;/ShapeTextInfo&gt;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0&quot;/&gt;&lt;lineCharCount val=&quot;17&quot;/&gt;&lt;/TableIndex&gt;&lt;/ShapeTextInfo&gt;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2429178D-943B-49FC-9B0F-0BC6CB501C9C}"/>
  <p:tag name="GENSWF_SLIDE_TITLE" val="Cách vẽ hình vuông"/>
  <p:tag name="ISPRING_PRESENTER_ID" val="{C77D5E05-58CF-4BBE-9B30-03408244683D}"/>
  <p:tag name="GENSWF_ADVANCE_TIME" val="66.882"/>
  <p:tag name="TIMING" val="|5.532|1.447|1.718|3.5|1.344|1.218|1.064|1.865|1.601|2.251|1.55|1.657|2.596|5.231|3.05|2.417|1.719|1.477|1.087|1.019|1.384|0.846|1.591|0.99|18.727"/>
  <p:tag name="ISPRING_SLIDE_ID_2" val="{E5D6DC3F-C876-4A47-ADE6-58E55760EC34}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RELATIVE_PATH" val="HH8 tiet 22 Hình Vuông\quiz\quiz4.quiz"/>
  <p:tag name="GENSWF_ADVANCE_TIME" val="5.000"/>
  <p:tag name="ISPRING_CUSTOM_TIMING_USED" val="1"/>
  <p:tag name="GENSWF_SLIDE_TITLE" val="Bài tập 2"/>
  <p:tag name="ISPRING_SLIDE_INDENT_LEVEL" val="0"/>
  <p:tag name="ISPRING_PRESENTER_ID" val="{C77D5E05-58CF-4BBE-9B30-03408244683D}"/>
  <p:tag name="ISPRING_QUIZ_FULL_PATH" val="C:\Users\Admin\Desktop\BG E\BG E nộp (3)\BG E nộp\HH8 tiet 22 Hình Vuông\quiz\quiz4.quiz"/>
  <p:tag name="ISPRING_SLIDE_ID_2" val="{8DAEF17B-E184-4A62-908A-43195C7C89B1}"/>
</p:tagLst>
</file>

<file path=ppt/tags/tag1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3CE9CB7F-756C-44B4-A0E8-C04DFE4D0BB6}"/>
  <p:tag name="GENSWF_SLIDE_TITLE" val="Kết luận về hình vuông"/>
  <p:tag name="ISPRING_PRESENTER_ID" val="{C77D5E05-58CF-4BBE-9B30-03408244683D}"/>
  <p:tag name="TIMING" val="|2.983|1.395|6.918"/>
  <p:tag name="GENSWF_ADVANCE_TIME" val="18.600"/>
  <p:tag name="ISPRING_SLIDE_ID_2" val="{68912A89-321C-40A0-B4E8-7EC855094696}"/>
</p:tagLst>
</file>

<file path=ppt/tags/tag1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CD8839D7-FA2B-4983-A059-CC143F7F9263}"/>
  <p:tag name="ISPRING_PRESENTER_ID" val="{C77D5E05-58CF-4BBE-9B30-03408244683D}"/>
  <p:tag name="GENSWF_ADVANCE_TIME" val="25.900"/>
  <p:tag name="ISPRING_PLAYER_PLAYLIST_ID" val="768c18dc6647cf7e1321a389a0ce092e45153ec7"/>
  <p:tag name="GENSWF_SLIDE_TITLE" val="Kết thúc bài học"/>
  <p:tag name="ISPRING_SLIDE_ID_2" val="{58B67830-49EC-420B-BA8B-DADE937D1336}"/>
</p:tagLst>
</file>

<file path=ppt/tags/tag1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3E4857E1-8388-41B7-AFB9-83E42DEE9980}&quot;/&gt;&lt;isInvalidForFieldText val=&quot;0&quot;/&gt;&lt;Image&gt;&lt;filename val=&quot;C:\Users\huyen\AppData\Local\Temp\PR\data\asimages\{3E4857E1-8388-41B7-AFB9-83E42DEE9980}_71.png&quot;/&gt;&lt;left val=&quot;29&quot;/&gt;&lt;top val=&quot;112&quot;/&gt;&lt;width val=&quot;674&quot;/&gt;&lt;height val=&quot;79&quot;/&gt;&lt;hasText val=&quot;1&quot;/&gt;&lt;/Image&gt;&lt;/ThreeDShapeInfo&gt;"/>
</p:tagLst>
</file>

<file path=ppt/tags/tag1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C10C61B3-5AA3-46A7-9CF1-60724A78DB7F}"/>
  <p:tag name="ISPRING_PRESENTER_ID" val="{C77D5E05-58CF-4BBE-9B30-03408244683D}"/>
  <p:tag name="GENSWF_ADVANCE_TIME" val="20.180"/>
  <p:tag name="ISPRING_PLAYER_PLAYLIST_ID" val="768c18dc6647cf7e1321a389a0ce092e45153ec7"/>
  <p:tag name="GENSWF_SLIDE_TITLE" val="Tài liệu tham khảo"/>
  <p:tag name="ISPRING_SLIDE_ID_2" val="{EA99263D-35FD-44AC-9ACF-BCAC25C5C184}"/>
</p:tagLst>
</file>

<file path=ppt/tags/tag1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0.000"/>
  <p:tag name="ISPRING_SLIDE_INDENT_LEVEL" val="0"/>
  <p:tag name="ISPRING_PLAYER_PLAYLIST_ID" val="768c18dc6647cf7e1321a389a0ce092e45153ec7"/>
  <p:tag name="GENSWF_SLIDE_TITLE" val="Địa chỉ kiên hệ"/>
  <p:tag name="ISPRING_CUSTOM_TIMING_USED" val="1"/>
  <p:tag name="ISPRING_SLIDE_ID_2" val="{22C35E50-A04D-42F0-92B8-3F8FA358EDDD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0&quot;/&gt;&lt;lineCharCount val=&quot;17&quot;/&gt;&lt;/TableIndex&gt;&lt;/ShapeText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8&quot;/&gt;&lt;/TableIndex&gt;&lt;/ShapeTextInfo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0&quot;/&gt;&lt;lineCharCount val=&quot;4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3&quot;/&gt;&lt;/TableIndex&gt;&lt;/ShapeTextInfo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CA9D9812-F706-43C5-BD9B-ECE563D978C5}"/>
  <p:tag name="GENSWF_ADVANCE_TIME" val="23.590"/>
  <p:tag name="GENSWF_SLIDE_TITLE" val="Hình vuông trong cuộc sống"/>
  <p:tag name="ISPRING_PRESENTER_ID" val="{C77D5E05-58CF-4BBE-9B30-03408244683D}"/>
  <p:tag name="ISPRING_PLAYER_PLAYLIST_ID" val="768c18dc6647cf7e1321a389a0ce092e45153ec7"/>
  <p:tag name="TIMING" val="|1.142"/>
  <p:tag name="ISPRING_SLIDE_ID_2" val="{9F41B058-9684-4F97-8620-952D1857811A}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4031B71-6D5F-459F-B1D3-B884B7890F8D}&quot;/&gt;&lt;isInvalidForFieldText val=&quot;0&quot;/&gt;&lt;Image&gt;&lt;filename val=&quot;C:\Users\huyen\AppData\Local\Temp\PR\data\asimages\{94031B71-6D5F-459F-B1D3-B884B7890F8D}_12.png&quot;/&gt;&lt;left val=&quot;528&quot;/&gt;&lt;top val=&quot;347&quot;/&gt;&lt;width val=&quot;177&quot;/&gt;&lt;height val=&quot;165&quot;/&gt;&lt;hasText val=&quot;1&quot;/&gt;&lt;/Image&gt;&lt;/ThreeDShapeInfo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ình vuông trong cuộc sống (tt)"/>
  <p:tag name="ISPRING_SLIDE_INDENT_LEVEL" val="1"/>
  <p:tag name="ISPRING_SLIDE_ID" val="{9EDBA908-4369-4AC0-8BA7-95ADF372C7BE}"/>
  <p:tag name="ISPRING_PRESENTER_ID" val="{C77D5E05-58CF-4BBE-9B30-03408244683D}"/>
  <p:tag name="GENSWF_ADVANCE_TIME" val="10.940"/>
  <p:tag name="ISPRING_PLAYER_PLAYLIST_ID" val="768c18dc6647cf7e1321a389a0ce092e45153ec7"/>
  <p:tag name="TIMING" val="|9.876"/>
  <p:tag name="ISPRING_SLIDE_ID_2" val="{FB1811CE-4881-4963-8247-5A30E4364C41}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ình vuông trong cuộc sống (tt)"/>
  <p:tag name="ISPRING_SLIDE_INDENT_LEVEL" val="1"/>
  <p:tag name="ISPRING_SLIDE_ID" val="{2D33FBA9-3A84-4386-AD02-4B0FE3DB4A16}"/>
  <p:tag name="ISPRING_PRESENTER_ID" val="{C77D5E05-58CF-4BBE-9B30-03408244683D}"/>
  <p:tag name="GENSWF_ADVANCE_TIME" val="10.290"/>
  <p:tag name="ISPRING_PLAYER_PLAYLIST_ID" val="768c18dc6647cf7e1321a389a0ce092e45153ec7"/>
  <p:tag name="ISPRING_SLIDE_ID_2" val="{780B84A6-2B59-4F0A-ADCC-A027D7C3D2B3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ình vuông trong cuộc sống (tt)"/>
  <p:tag name="ISPRING_SLIDE_INDENT_LEVEL" val="1"/>
  <p:tag name="ISPRING_SLIDE_ID" val="{8CE4C750-5B25-4C00-B550-D4C6C74A7C57}"/>
  <p:tag name="ISPRING_PRESENTER_ID" val="{C77D5E05-58CF-4BBE-9B30-03408244683D}"/>
  <p:tag name="GENSWF_ADVANCE_TIME" val="10.300"/>
  <p:tag name="ISPRING_PLAYER_PLAYLIST_ID" val="768c18dc6647cf7e1321a389a0ce092e45153ec7"/>
  <p:tag name="ISPRING_SLIDE_ID_2" val="{86639D19-0DE0-4B5C-A2F8-6C5F15244762}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B3F71839-948E-48CE-83B7-CEBE9986F592}"/>
  <p:tag name="GENSWF_SLIDE_TITLE" val="Tính chất của hình vuông"/>
  <p:tag name="ISPRING_PRESENTER_ID" val="{C77D5E05-58CF-4BBE-9B30-03408244683D}"/>
  <p:tag name="GENSWF_ADVANCE_TIME" val="16.839"/>
  <p:tag name="TIMING" val="|3.467|1.39|2.047"/>
  <p:tag name="ISPRING_SLIDE_ID_2" val="{A75269B1-75CE-43F6-A4CB-99D274444F70}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8&quot;/&gt;&lt;/TableIndex&gt;&lt;/ShapeTextInfo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4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5&quot;/&gt;&lt;/TableIndex&gt;&lt;/ShapeText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6&quot;/&gt;&lt;lineCharCount val=&quot;32&quot;/&gt;&lt;/TableIndex&gt;&lt;/ShapeText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C474AB7C-49E4-4750-9E0E-DA7A1B06B87B}"/>
  <p:tag name="GENSWF_SLIDE_TITLE" val="Giới thiệu"/>
  <p:tag name="ISPRING_PLAYER_PLAYLIST_ID" val="371f6361a704589604e7e0025ada72bc78d47ad4"/>
  <p:tag name="TIMING" val="|0.001|3"/>
  <p:tag name="GENSWF_ADVANCE_TIME" val="25.000"/>
  <p:tag name="ISPRING_PRESENTER_ID" val="{C77D5E05-58CF-4BBE-9B30-03408244683D}"/>
  <p:tag name="ISPRING_SLIDE_ID_2" val="{EB9CF5D0-8B9F-48D7-B321-9ECCCDE5DBCC}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49&quot;/&gt;&lt;lineCharCount val=&quot;23&quot;/&gt;&lt;lineCharCount val=&quot;29&quot;/&gt;&lt;lineCharCount val=&quot;38&quot;/&gt;&lt;lineCharCount val=&quot;30&quot;/&gt;&lt;lineCharCount val=&quot;51&quot;/&gt;&lt;lineCharCount val=&quot;35&quot;/&gt;&lt;/TableIndex&gt;&lt;/ShapeTextInfo&gt;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2.223"/>
  <p:tag name="ISPRING_CUSTOM_TIMING_USED" val="1"/>
  <p:tag name="ISPRING_SLIDE_INDENT_LEVEL" val="0"/>
  <p:tag name="ISPRING_PRESENTER_ID" val="{C77D5E05-58CF-4BBE-9B30-03408244683D}"/>
  <p:tag name="ISPRING_PLAYER_LAYOUT_TYPE" val="Video"/>
  <p:tag name="GENSWF_SLIDE_TITLE" val="Video giới thiệu bài mới"/>
  <p:tag name="ISPRING_SLIDE_ID_2" val="{4AE0D0E0-FE0B-4405-828B-531E0776F53C}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E3A7537D-B427-47EB-99E4-1E49D9725248}"/>
  <p:tag name="GENSWF_SLIDE_TITLE" val="Mục tiêu bài học"/>
  <p:tag name="ISPRING_PLAYER_PLAYLIST_ID" val="76eb26adf3169b63b8b412261da5c292c41b4040"/>
  <p:tag name="ISPRING_PRESENTER_ID" val="{C77D5E05-58CF-4BBE-9B30-03408244683D}"/>
  <p:tag name="GENSWF_ADVANCE_TIME" val="52.683"/>
  <p:tag name="TIMING" val="|3.889|9.252|7.995|16.473"/>
  <p:tag name="ISPRING_SLIDE_ID_2" val="{7B288115-690A-433F-9C8A-1A28975E385C}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ELAY" val="0"/>
  <p:tag name="MMPROD_START_TIME" val="0"/>
  <p:tag name="MMPROD_STOP_TIME" val="1"/>
  <p:tag name="MMPROD_FADE_EFFECT_IN" val="0"/>
  <p:tag name="MMPROD_FADE_EFFECT_OUT" val="0"/>
  <p:tag name="MMPROD_FADE_SPEED" val="1"/>
  <p:tag name="MMPROD_MUTE_AUDIO" val="0"/>
  <p:tag name="MMPROD_IS_H264" val="0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4&quot;/&gt;&lt;lineCharCount val=&quot;34&quot;/&gt;&lt;lineCharCount val=&quot;64&quot;/&gt;&lt;lineCharCount val=&quot;67&quot;/&gt;&lt;lineCharCount val=&quot;9&quot;/&gt;&lt;lineCharCount val=&quot;65&quot;/&gt;&lt;lineCharCount val=&quot;47&quot;/&gt;&lt;lineCharCount val=&quot;32&quot;/&gt;&lt;lineCharCount val=&quot;62&quot;/&gt;&lt;lineCharCount val=&quot;59&quot;/&gt;&lt;lineCharCount val=&quot;38&quot;/&gt;&lt;lineCharCount val=&quot;66&quot;/&gt;&lt;lineCharCount val=&quot;26&quot;/&gt;&lt;lineCharCount val=&quot;67&quot;/&gt;&lt;lineCharCount val=&quot;62&quot;/&gt;&lt;/TableIndex&gt;&lt;/ShapeTextInfo&gt;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SLIDE_ID" val="{0C4659F7-0914-40DA-ACFA-4D0CC6854977}"/>
  <p:tag name="GENSWF_SLIDE_TITLE" val="Nội dung bài học"/>
  <p:tag name="ISPRING_PRESENTER_ID" val="{C77D5E05-58CF-4BBE-9B30-03408244683D}"/>
  <p:tag name="GENSWF_ADVANCE_TIME" val="47.989"/>
  <p:tag name="ISPRING_PLAYER_PLAYLIST_ID" val="76eb26adf3169b63b8b412261da5c292c41b4040"/>
  <p:tag name="ISPRING_SLIDE_ID_2" val="{C490858E-497E-42B4-8432-622A6A362320}"/>
  <p:tag name="TIMING" val="|1.315|3.66|4.763|9.208|7.9|1.84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HH8 tiet 22 Hình Vuông\quiz\quiz2.quiz"/>
  <p:tag name="GENSWF_ADVANCE_TIME" val="5.000"/>
  <p:tag name="ISPRING_CUSTOM_TIMING_USED" val="1"/>
  <p:tag name="GENSWF_SLIDE_TITLE" val="Khởi động"/>
  <p:tag name="ISPRING_SLIDE_INDENT_LEVEL" val="0"/>
  <p:tag name="ISPRING_PRESENTER_ID" val="{C77D5E05-58CF-4BBE-9B30-03408244683D}"/>
  <p:tag name="ISPRING_QUIZ_FULL_PATH" val="C:\Users\Admin\Desktop\BG E\BG E nộp (3)\BG E nộp\HH8 tiet 22 Hình Vuông\quiz\quiz2.quiz"/>
  <p:tag name="ISPRING_SLIDE_ID_2" val="{DF55BE33-9A8B-4E8C-A0C4-55880C8B711B}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1"/>
  <p:tag name="ISPRING_SLIDE_ID" val="{3390D931-7E0E-4231-BECC-73EAF350508B}"/>
  <p:tag name="ISPRING_PRESENTER_ID" val="{C77D5E05-58CF-4BBE-9B30-03408244683D}"/>
  <p:tag name="ISPRING_PLAYER_PLAYLIST_ID" val="768c18dc6647cf7e1321a389a0ce092e45153ec7"/>
  <p:tag name="TIMING" val="|1.15"/>
  <p:tag name="GENSWF_ADVANCE_TIME" val="15.130"/>
  <p:tag name="GENSWF_SLIDE_TITLE" val="Tính chất của hình chữ nhật và hình thoi"/>
  <p:tag name="ISPRING_SLIDE_ID_2" val="{D42F4F9F-0328-4A3B-8CD4-10415DC8E9BB}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PRESENTER_SHAPEINFO" val="&lt;ThreeDShapeInfo&gt;&lt;uuid val=&quot;{546BD623-4012-4DF6-B713-9EDD719728E2}&quot;/&gt;&lt;isInvalidForFieldText val=&quot;0&quot;/&gt;&lt;Image&gt;&lt;filename val=&quot;C:\Users\huyen\AppData\Local\Temp\PR\data\asimages\{546BD623-4012-4DF6-B713-9EDD719728E2}_24.png&quot;/&gt;&lt;left val=&quot;-13&quot;/&gt;&lt;top val=&quot;57&quot;/&gt;&lt;width val=&quot;244&quot;/&gt;&lt;height val=&quot;56&quot;/&gt;&lt;hasText val=&quot;1&quot;/&gt;&lt;/Image&gt;&lt;/ThreeDShapeInfo&gt;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9&quot;/&gt;&lt;lineCharCount val=&quot;28&quot;/&gt;&lt;lineCharCount val=&quot;24&quot;/&gt;&lt;/TableIndex&gt;&lt;/ShapeTextInfo&gt;"/>
  <p:tag name="PRESENTER_SHAPEINFO" val="&lt;ThreeDShapeInfo&gt;&lt;uuid val=&quot;{E2CC4D60-6DDC-46FB-856F-342C3E8552C8}&quot;/&gt;&lt;isInvalidForFieldText val=&quot;0&quot;/&gt;&lt;Image&gt;&lt;filename val=&quot;C:\Users\huyen\AppData\Local\Temp\PR\data\asimages\{E2CC4D60-6DDC-46FB-856F-342C3E8552C8}_24.png&quot;/&gt;&lt;left val=&quot;-6&quot;/&gt;&lt;top val=&quot;225&quot;/&gt;&lt;width val=&quot;415&quot;/&gt;&lt;height val=&quot;84&quot;/&gt;&lt;hasText val=&quot;1&quot;/&gt;&lt;/Image&gt;&lt;/ThreeDShapeInfo&gt;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0&quot;/&gt;&lt;lineCharCount val=&quot;28&quot;/&gt;&lt;lineCharCount val=&quot;20&quot;/&gt;&lt;/TableIndex&gt;&lt;/ShapeTextInfo&gt;"/>
  <p:tag name="PRESENTER_SHAPEINFO" val="&lt;ThreeDShapeInfo&gt;&lt;uuid val=&quot;{9FA96224-CB69-428F-A5C3-BB807B1BCFAB}&quot;/&gt;&lt;isInvalidForFieldText val=&quot;0&quot;/&gt;&lt;Image&gt;&lt;filename val=&quot;C:\Users\huyen\AppData\Local\Temp\PR\data\asimages\{9FA96224-CB69-428F-A5C3-BB807B1BCFAB}_24.png&quot;/&gt;&lt;left val=&quot;324&quot;/&gt;&lt;top val=&quot;231&quot;/&gt;&lt;width val=&quot;397&quot;/&gt;&lt;height val=&quot;88&quot;/&gt;&lt;hasText val=&quot;1&quot;/&gt;&lt;/Image&gt;&lt;/ThreeDShapeInfo&gt;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&quot;/&gt;&lt;lineCharCount val=&quot;26&quot;/&gt;&lt;/TableIndex&gt;&lt;/ShapeTextInfo&gt;"/>
  <p:tag name="PRESENTER_SHAPEINFO" val="&lt;ThreeDShapeInfo&gt;&lt;uuid val=&quot;{4F742FE3-193E-45E2-9CBE-46115EF27ABA}&quot;/&gt;&lt;isInvalidForFieldText val=&quot;0&quot;/&gt;&lt;Image&gt;&lt;filename val=&quot;C:\Users\huyen\AppData\Local\Temp\PR\data\asimages\{4F742FE3-193E-45E2-9CBE-46115EF27ABA}_24.png&quot;/&gt;&lt;left val=&quot;-6&quot;/&gt;&lt;top val=&quot;308&quot;/&gt;&lt;width val=&quot;379&quot;/&gt;&lt;height val=&quot;59&quot;/&gt;&lt;hasText val=&quot;1&quot;/&gt;&lt;/Image&gt;&lt;/ThreeDShapeInfo&gt;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9&quot;/&gt;&lt;lineCharCount val=&quot;24&quot;/&gt;&lt;/TableIndex&gt;&lt;/ShapeTextInfo&gt;"/>
  <p:tag name="PRESENTER_SHAPEINFO" val="&lt;ThreeDShapeInfo&gt;&lt;uuid val=&quot;{BABB3000-E169-4E13-9D44-42D60328662E}&quot;/&gt;&lt;isInvalidForFieldText val=&quot;0&quot;/&gt;&lt;Image&gt;&lt;filename val=&quot;C:\Users\huyen\AppData\Local\Temp\PR\data\asimages\{BABB3000-E169-4E13-9D44-42D60328662E}_24.png&quot;/&gt;&lt;left val=&quot;324&quot;/&gt;&lt;top val=&quot;314&quot;/&gt;&lt;width val=&quot;343&quot;/&gt;&lt;height val=&quot;61&quot;/&gt;&lt;hasText val=&quot;1&quot;/&gt;&lt;/Image&gt;&lt;/ThreeDShapeInfo&gt;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ính chất của hình vuông (tt)"/>
  <p:tag name="ISPRING_SLIDE_INDENT_LEVEL" val="1"/>
  <p:tag name="ISPRING_SLIDE_ID" val="{3390D931-7E0E-4231-BECC-73EAF350508B}"/>
  <p:tag name="ISPRING_PRESENTER_ID" val="{C77D5E05-58CF-4BBE-9B30-03408244683D}"/>
  <p:tag name="GENSWF_ADVANCE_TIME" val="34.597"/>
  <p:tag name="TIMING" val="|0.957|7.22|3.156|4.688|6.952"/>
  <p:tag name="ISPRING_SLIDE_ID_2" val="{86F8FE4E-96EE-4BE5-BFBE-84BC1F57C7E3}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PRESENTER_SHAPEINFO" val="&lt;ThreeDShapeInfo&gt;&lt;uuid val=&quot;{546BD623-4012-4DF6-B713-9EDD719728E2}&quot;/&gt;&lt;isInvalidForFieldText val=&quot;0&quot;/&gt;&lt;Image&gt;&lt;filename val=&quot;C:\Users\huyen\AppData\Local\Temp\PR\data\asimages\{546BD623-4012-4DF6-B713-9EDD719728E2}_24.png&quot;/&gt;&lt;left val=&quot;-13&quot;/&gt;&lt;top val=&quot;57&quot;/&gt;&lt;width val=&quot;244&quot;/&gt;&lt;height val=&quot;56&quot;/&gt;&lt;hasText val=&quot;1&quot;/&gt;&lt;/Image&gt;&lt;/ThreeDShapeInfo&gt;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9&quot;/&gt;&lt;lineCharCount val=&quot;28&quot;/&gt;&lt;lineCharCount val=&quot;24&quot;/&gt;&lt;/TableIndex&gt;&lt;/ShapeTextInfo&gt;"/>
  <p:tag name="PRESENTER_SHAPEINFO" val="&lt;ThreeDShapeInfo&gt;&lt;uuid val=&quot;{E2CC4D60-6DDC-46FB-856F-342C3E8552C8}&quot;/&gt;&lt;isInvalidForFieldText val=&quot;0&quot;/&gt;&lt;Image&gt;&lt;filename val=&quot;C:\Users\huyen\AppData\Local\Temp\PR\data\asimages\{E2CC4D60-6DDC-46FB-856F-342C3E8552C8}_24.png&quot;/&gt;&lt;left val=&quot;-6&quot;/&gt;&lt;top val=&quot;225&quot;/&gt;&lt;width val=&quot;415&quot;/&gt;&lt;height val=&quot;84&quot;/&gt;&lt;hasText val=&quot;1&quot;/&gt;&lt;/Image&gt;&lt;/ThreeDShapeInfo&gt;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0&quot;/&gt;&lt;lineCharCount val=&quot;28&quot;/&gt;&lt;lineCharCount val=&quot;20&quot;/&gt;&lt;/TableIndex&gt;&lt;/ShapeTextInfo&gt;"/>
  <p:tag name="PRESENTER_SHAPEINFO" val="&lt;ThreeDShapeInfo&gt;&lt;uuid val=&quot;{9FA96224-CB69-428F-A5C3-BB807B1BCFAB}&quot;/&gt;&lt;isInvalidForFieldText val=&quot;0&quot;/&gt;&lt;Image&gt;&lt;filename val=&quot;C:\Users\huyen\AppData\Local\Temp\PR\data\asimages\{9FA96224-CB69-428F-A5C3-BB807B1BCFAB}_24.png&quot;/&gt;&lt;left val=&quot;324&quot;/&gt;&lt;top val=&quot;231&quot;/&gt;&lt;width val=&quot;397&quot;/&gt;&lt;height val=&quot;88&quot;/&gt;&lt;hasText val=&quot;1&quot;/&gt;&lt;/Image&gt;&lt;/ThreeDShapeInfo&gt;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&quot;/&gt;&lt;lineCharCount val=&quot;26&quot;/&gt;&lt;/TableIndex&gt;&lt;/ShapeTextInfo&gt;"/>
  <p:tag name="PRESENTER_SHAPEINFO" val="&lt;ThreeDShapeInfo&gt;&lt;uuid val=&quot;{4F742FE3-193E-45E2-9CBE-46115EF27ABA}&quot;/&gt;&lt;isInvalidForFieldText val=&quot;0&quot;/&gt;&lt;Image&gt;&lt;filename val=&quot;C:\Users\huyen\AppData\Local\Temp\PR\data\asimages\{4F742FE3-193E-45E2-9CBE-46115EF27ABA}_24.png&quot;/&gt;&lt;left val=&quot;-6&quot;/&gt;&lt;top val=&quot;308&quot;/&gt;&lt;width val=&quot;379&quot;/&gt;&lt;height val=&quot;59&quot;/&gt;&lt;hasText val=&quot;1&quot;/&gt;&lt;/Image&gt;&lt;/ThreeDShapeInfo&gt;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9&quot;/&gt;&lt;lineCharCount val=&quot;24&quot;/&gt;&lt;/TableIndex&gt;&lt;/ShapeTextInfo&gt;"/>
  <p:tag name="PRESENTER_SHAPEINFO" val="&lt;ThreeDShapeInfo&gt;&lt;uuid val=&quot;{BABB3000-E169-4E13-9D44-42D60328662E}&quot;/&gt;&lt;isInvalidForFieldText val=&quot;0&quot;/&gt;&lt;Image&gt;&lt;filename val=&quot;C:\Users\huyen\AppData\Local\Temp\PR\data\asimages\{BABB3000-E169-4E13-9D44-42D60328662E}_24.png&quot;/&gt;&lt;left val=&quot;324&quot;/&gt;&lt;top val=&quot;314&quot;/&gt;&lt;width val=&quot;343&quot;/&gt;&lt;height val=&quot;61&quot;/&gt;&lt;hasText val=&quot;1&quot;/&gt;&lt;/Image&gt;&lt;/ThreeDShapeInfo&gt;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6&quot;/&gt;&lt;lineCharCount val=&quot;26&quot;/&gt;&lt;lineCharCount val=&quot;21&quot;/&gt;&lt;/TableIndex&gt;&lt;/ShapeTextInfo&gt;"/>
  <p:tag name="PRESENTER_SHAPEINFO" val="&lt;ThreeDShapeInfo&gt;&lt;uuid val=&quot;{A0C97CAA-36F9-4008-B8CB-644428C21EED}&quot;/&gt;&lt;isInvalidForFieldText val=&quot;0&quot;/&gt;&lt;Image&gt;&lt;filename val=&quot;C:\Users\huyen\AppData\Local\Temp\PR\data\asimages\{A0C97CAA-36F9-4008-B8CB-644428C21EED}_24.png&quot;/&gt;&lt;left val=&quot;131&quot;/&gt;&lt;top val=&quot;224&quot;/&gt;&lt;width val=&quot;374&quot;/&gt;&lt;height val=&quot;88&quot;/&gt;&lt;hasText val=&quot;1&quot;/&gt;&lt;/Image&gt;&lt;/ThreeDShapeInfo&gt;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32&quot;/&gt;&lt;/TableIndex&gt;&lt;/ShapeTextInfo&gt;"/>
  <p:tag name="PRESENTER_SHAPEINFO" val="&lt;ThreeDShapeInfo&gt;&lt;uuid val=&quot;{869F0D68-305A-4CF6-974F-D32A836A3278}&quot;/&gt;&lt;isInvalidForFieldText val=&quot;0&quot;/&gt;&lt;Image&gt;&lt;filename val=&quot;C:\Users\huyen\AppData\Local\Temp\PR\data\asimages\{869F0D68-305A-4CF6-974F-D32A836A3278}_24.png&quot;/&gt;&lt;left val=&quot;129&quot;/&gt;&lt;top val=&quot;303&quot;/&gt;&lt;width val=&quot;472&quot;/&gt;&lt;height val=&quot;70&quot;/&gt;&lt;hasText val=&quot;1&quot;/&gt;&lt;/Image&gt;&lt;/ThreeDShape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13&quot;/&gt;&lt;lineCharCount val=&quot;26&quot;/&gt;&lt;lineCharCount val=&quot;26&quot;/&gt;&lt;lineCharCount val=&quot;26&quot;/&gt;&lt;/TableIndex&gt;&lt;/ShapeTextInfo&gt;"/>
  <p:tag name="PRESENTER_SHAPEINFO" val="&lt;ThreeDShapeInfo&gt;&lt;uuid val=&quot;{E3D91F8C-9E68-434E-A493-2194FB2ACB2F}&quot;/&gt;&lt;isInvalidForFieldText val=&quot;0&quot;/&gt;&lt;Image&gt;&lt;filename val=&quot;C:\Users\huyen\AppData\Local\Temp\PR\data\asimages\{E3D91F8C-9E68-434E-A493-2194FB2ACB2F}_24.png&quot;/&gt;&lt;left val=&quot;-6&quot;/&gt;&lt;top val=&quot;387&quot;/&gt;&lt;width val=&quot;409&quot;/&gt;&lt;height val=&quot;108&quot;/&gt;&lt;hasText val=&quot;1&quot;/&gt;&lt;/Image&gt;&lt;/ThreeDShapeInfo&gt;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8C48CDB0-470F-414B-A60A-FB90CB71237A}&quot;/&gt;&lt;isInvalidForFieldText val=&quot;0&quot;/&gt;&lt;Image&gt;&lt;filename val=&quot;C:\Users\huyen\AppData\Local\Temp\PR\data\asimages\{8C48CDB0-470F-414B-A60A-FB90CB71237A}_24.png&quot;/&gt;&lt;left val=&quot;418&quot;/&gt;&lt;top val=&quot;57&quot;/&gt;&lt;width val=&quot;195&quot;/&gt;&lt;height val=&quot;55&quot;/&gt;&lt;hasText val=&quot;1&quot;/&gt;&lt;/Image&gt;&lt;/ThreeDShapeInfo&gt;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7&quot;/&gt;&lt;lineCharCount val=&quot;26&quot;/&gt;&lt;/TableIndex&gt;&lt;/ShapeTextInfo&gt;"/>
  <p:tag name="PRESENTER_SHAPEINFO" val="&lt;ThreeDShapeInfo&gt;&lt;uuid val=&quot;{4F742FE3-193E-45E2-9CBE-46115EF27ABA}&quot;/&gt;&lt;isInvalidForFieldText val=&quot;0&quot;/&gt;&lt;Image&gt;&lt;filename val=&quot;C:\Users\huyen\AppData\Local\Temp\PR\data\asimages\{4F742FE3-193E-45E2-9CBE-46115EF27ABA}_24.png&quot;/&gt;&lt;left val=&quot;-6&quot;/&gt;&lt;top val=&quot;308&quot;/&gt;&lt;width val=&quot;379&quot;/&gt;&lt;height val=&quot;59&quot;/&gt;&lt;hasText val=&quot;1&quot;/&gt;&lt;/Image&gt;&lt;/ThreeDShapeInfo&gt;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9&quot;/&gt;&lt;lineCharCount val=&quot;24&quot;/&gt;&lt;/TableIndex&gt;&lt;/ShapeTextInfo&gt;"/>
  <p:tag name="PRESENTER_SHAPEINFO" val="&lt;ThreeDShapeInfo&gt;&lt;uuid val=&quot;{BABB3000-E169-4E13-9D44-42D60328662E}&quot;/&gt;&lt;isInvalidForFieldText val=&quot;0&quot;/&gt;&lt;Image&gt;&lt;filename val=&quot;C:\Users\huyen\AppData\Local\Temp\PR\data\asimages\{BABB3000-E169-4E13-9D44-42D60328662E}_24.png&quot;/&gt;&lt;left val=&quot;324&quot;/&gt;&lt;top val=&quot;314&quot;/&gt;&lt;width val=&quot;343&quot;/&gt;&lt;height val=&quot;61&quot;/&gt;&lt;hasText val=&quot;1&quot;/&gt;&lt;/Image&gt;&lt;/ThreeDShapeInfo&gt;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32&quot;/&gt;&lt;/TableIndex&gt;&lt;/ShapeTextInfo&gt;"/>
  <p:tag name="PRESENTER_SHAPEINFO" val="&lt;ThreeDShapeInfo&gt;&lt;uuid val=&quot;{869F0D68-305A-4CF6-974F-D32A836A3278}&quot;/&gt;&lt;isInvalidForFieldText val=&quot;0&quot;/&gt;&lt;Image&gt;&lt;filename val=&quot;C:\Users\huyen\AppData\Local\Temp\PR\data\asimages\{869F0D68-305A-4CF6-974F-D32A836A3278}_24.png&quot;/&gt;&lt;left val=&quot;129&quot;/&gt;&lt;top val=&quot;303&quot;/&gt;&lt;width val=&quot;472&quot;/&gt;&lt;height val=&quot;70&quot;/&gt;&lt;hasText val=&quot;1&quot;/&gt;&lt;/Image&gt;&lt;/ThreeDShapeInfo&gt;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12&quot;/&gt;&lt;lineCharCount val=&quot;26&quot;/&gt;&lt;lineCharCount val=&quot;26&quot;/&gt;&lt;lineCharCount val=&quot;36&quot;/&gt;&lt;lineCharCount val=&quot;35&quot;/&gt;&lt;lineCharCount val=&quot;16&quot;/&gt;&lt;/TableIndex&gt;&lt;/ShapeTextInfo&gt;"/>
  <p:tag name="PRESENTER_SHAPEINFO" val="&lt;ThreeDShapeInfo&gt;&lt;uuid val=&quot;{F96E63CA-52CC-4C56-B552-0D2C2106CDB5}&quot;/&gt;&lt;isInvalidForFieldText val=&quot;0&quot;/&gt;&lt;Image&gt;&lt;filename val=&quot;C:\Users\huyen\AppData\Local\Temp\PR\data\asimages\{F96E63CA-52CC-4C56-B552-0D2C2106CDB5}_24.png&quot;/&gt;&lt;left val=&quot;324&quot;/&gt;&lt;top val=&quot;386&quot;/&gt;&lt;width val=&quot;401&quot;/&gt;&lt;height val=&quot;155&quot;/&gt;&lt;hasText val=&quot;1&quot;/&gt;&lt;/Image&gt;&lt;/ThreeDShapeInfo&gt;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PRESENTER_SHAPEINFO" val="&lt;ThreeDShapeInfo&gt;&lt;uuid val=&quot;{8C48CDB0-470F-414B-A60A-FB90CB71237A}&quot;/&gt;&lt;isInvalidForFieldText val=&quot;0&quot;/&gt;&lt;Image&gt;&lt;filename val=&quot;C:\Users\huyen\AppData\Local\Temp\PR\data\asimages\{8C48CDB0-470F-414B-A60A-FB90CB71237A}_24.png&quot;/&gt;&lt;left val=&quot;418&quot;/&gt;&lt;top val=&quot;57&quot;/&gt;&lt;width val=&quot;195&quot;/&gt;&lt;height val=&quot;55&quot;/&gt;&lt;hasText val=&quot;1&quot;/&gt;&lt;/Image&gt;&lt;/ThreeDShapeInfo&gt;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ính chất của hình vuông (tt)"/>
  <p:tag name="ISPRING_SLIDE_INDENT_LEVEL" val="1"/>
  <p:tag name="ISPRING_SLIDE_ID" val="{5C6562B0-F70A-4A98-863C-BF08E4FC29AA}"/>
  <p:tag name="ISPRING_PRESENTER_ID" val="{C77D5E05-58CF-4BBE-9B30-03408244683D}"/>
  <p:tag name="GENSWF_ADVANCE_TIME" val="21.574"/>
  <p:tag name="TIMING" val="|10.984|2.392|4.564|1.962"/>
  <p:tag name="ISPRING_SLIDE_ID_2" val="{BADEC006-A0F9-4167-87C6-CA49A388714E}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ISPRING_QUIZ_RELATIVE_PATH" val="HH8 tiet 22 Hình Vuông\quiz\quiz9.quiz"/>
  <p:tag name="ISPRING_CUSTOM_TIMING_USED" val="1"/>
  <p:tag name="GENSWF_ADVANCE_TIME" val="9.366"/>
  <p:tag name="GENSWF_SLIDE_TITLE" val="Bài tập 3"/>
  <p:tag name="ISPRING_SLIDE_INDENT_LEVEL" val="0"/>
  <p:tag name="ISPRING_QUIZ_FULL_PATH" val="C:\Users\Admin\Desktop\BG E\BG E nộp (3)\BG E nộp\HH8 tiet 22 Hình Vuông\quiz\quiz9.quiz"/>
  <p:tag name="ISPRING_SLIDE_ID_2" val="{01573427-9277-4936-BC32-576B24FA4219}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7ECC1E03-0387-4C65-9DB7-237A7DA9E6D7}"/>
  <p:tag name="ISPRING_PRESENTER_ID" val="{C77D5E05-58CF-4BBE-9B30-03408244683D}"/>
  <p:tag name="ISPRING_PLAYER_PLAYLIST_ID" val="768c18dc6647cf7e1321a389a0ce092e45153ec7"/>
  <p:tag name="GENSWF_ADVANCE_TIME" val="23.459"/>
  <p:tag name="TIMING" val="|7.894|0.001|0.001|1.484|0.955|1.339|1.19|1.094|2.377|4.873"/>
  <p:tag name="GENSWF_SLIDE_TITLE" val="Kết luận về tính chất của hình vuông"/>
  <p:tag name="ISPRING_SLIDE_ID_2" val="{4803DD55-5169-4E56-8403-6397F51BF47F}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6&quot;/&gt;&lt;lineCharCount val=&quot;29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6&quot;/&gt;&lt;lineCharCount val=&quot;29&quot;/&gt;&lt;/TableIndex&gt;&lt;/ShapeTextInfo&gt;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6&quot;/&gt;&lt;lineCharCount val=&quot;26&quot;/&gt;&lt;lineCharCount val=&quot;21&quot;/&gt;&lt;/TableIndex&gt;&lt;/ShapeTextInfo&gt;"/>
  <p:tag name="PRESENTER_SHAPEINFO" val="&lt;ThreeDShapeInfo&gt;&lt;uuid val=&quot;{A0C97CAA-36F9-4008-B8CB-644428C21EED}&quot;/&gt;&lt;isInvalidForFieldText val=&quot;0&quot;/&gt;&lt;Image&gt;&lt;filename val=&quot;C:\Users\huyen\AppData\Local\Temp\PR\data\asimages\{A0C97CAA-36F9-4008-B8CB-644428C21EED}_24.png&quot;/&gt;&lt;left val=&quot;131&quot;/&gt;&lt;top val=&quot;224&quot;/&gt;&lt;width val=&quot;374&quot;/&gt;&lt;height val=&quot;88&quot;/&gt;&lt;hasText val=&quot;1&quot;/&gt;&lt;/Image&gt;&lt;/ThreeDShapeInfo&gt;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32&quot;/&gt;&lt;/TableIndex&gt;&lt;/ShapeTextInfo&gt;"/>
  <p:tag name="PRESENTER_SHAPEINFO" val="&lt;ThreeDShapeInfo&gt;&lt;uuid val=&quot;{869F0D68-305A-4CF6-974F-D32A836A3278}&quot;/&gt;&lt;isInvalidForFieldText val=&quot;0&quot;/&gt;&lt;Image&gt;&lt;filename val=&quot;C:\Users\huyen\AppData\Local\Temp\PR\data\asimages\{869F0D68-305A-4CF6-974F-D32A836A3278}_24.png&quot;/&gt;&lt;left val=&quot;129&quot;/&gt;&lt;top val=&quot;303&quot;/&gt;&lt;width val=&quot;472&quot;/&gt;&lt;height val=&quot;70&quot;/&gt;&lt;hasText val=&quot;1&quot;/&gt;&lt;/Image&gt;&lt;/ThreeDShapeInfo&gt;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6&quot;/&gt;&lt;lineCharCount val=&quot;26&quot;/&gt;&lt;lineCharCount val=&quot;21&quot;/&gt;&lt;/TableIndex&gt;&lt;/ShapeTextInfo&gt;"/>
  <p:tag name="PRESENTER_SHAPEINFO" val="&lt;ThreeDShapeInfo&gt;&lt;uuid val=&quot;{A0C97CAA-36F9-4008-B8CB-644428C21EED}&quot;/&gt;&lt;isInvalidForFieldText val=&quot;0&quot;/&gt;&lt;Image&gt;&lt;filename val=&quot;C:\Users\huyen\AppData\Local\Temp\PR\data\asimages\{A0C97CAA-36F9-4008-B8CB-644428C21EED}_24.png&quot;/&gt;&lt;left val=&quot;131&quot;/&gt;&lt;top val=&quot;224&quot;/&gt;&lt;width val=&quot;374&quot;/&gt;&lt;height val=&quot;88&quot;/&gt;&lt;hasText val=&quot;1&quot;/&gt;&lt;/Image&gt;&lt;/ThreeDShapeInfo&gt;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6&quot;/&gt;&lt;lineCharCount val=&quot;26&quot;/&gt;&lt;lineCharCount val=&quot;21&quot;/&gt;&lt;/TableIndex&gt;&lt;/ShapeTextInfo&gt;"/>
  <p:tag name="PRESENTER_SHAPEINFO" val="&lt;ThreeDShapeInfo&gt;&lt;uuid val=&quot;{A0C97CAA-36F9-4008-B8CB-644428C21EED}&quot;/&gt;&lt;isInvalidForFieldText val=&quot;0&quot;/&gt;&lt;Image&gt;&lt;filename val=&quot;C:\Users\huyen\AppData\Local\Temp\PR\data\asimages\{A0C97CAA-36F9-4008-B8CB-644428C21EED}_24.png&quot;/&gt;&lt;left val=&quot;131&quot;/&gt;&lt;top val=&quot;224&quot;/&gt;&lt;width val=&quot;374&quot;/&gt;&lt;height val=&quot;88&quot;/&gt;&lt;hasText val=&quot;1&quot;/&gt;&lt;/Image&gt;&lt;/ThreeDShapeInfo&gt;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15D5B7DC-C6BF-4B05-80DA-69186D2FC12A}"/>
  <p:tag name="GENSWF_SLIDE_TITLE" val="Liên hệ thực tế"/>
  <p:tag name="ISPRING_PRESENTER_ID" val="{C77D5E05-58CF-4BBE-9B30-03408244683D}"/>
  <p:tag name="GENSWF_ADVANCE_TIME" val="12.180"/>
  <p:tag name="ISPRING_PLAYER_PLAYLIST_ID" val="768c18dc6647cf7e1321a389a0ce092e45153ec7"/>
  <p:tag name="ISPRING_SLIDE_ID_2" val="{6D79847C-4782-4148-9B37-B900F6266E79}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1"/>
  <p:tag name="ISPRING_SLIDE_ID" val="{17589D2D-4AB6-46FA-9323-C581F22F7738}"/>
  <p:tag name="GENSWF_SLIDE_TITLE" val="Vận dụng kiên thức liên môn"/>
  <p:tag name="ISPRING_PRESENTER_ID" val="{C77D5E05-58CF-4BBE-9B30-03408244683D}"/>
  <p:tag name="ISPRING_PLAYER_PLAYLIST_ID" val="768c18dc6647cf7e1321a389a0ce092e45153ec7"/>
  <p:tag name="GENSWF_ADVANCE_TIME" val="28.420"/>
  <p:tag name="ISPRING_SLIDE_ID_2" val="{B6EEB35C-AC7B-495E-ADA0-804441A6089E}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|1.526"/>
  <p:tag name="ISPRING_SLIDE_INDENT_LEVEL" val="1"/>
  <p:tag name="ISPRING_SLIDE_ID" val="{936EC440-E9AE-4662-8A7C-551BBE47734B}"/>
  <p:tag name="GENSWF_SLIDE_TITLE" val="Vận dụng kiên thức liên môn"/>
  <p:tag name="ISPRING_PRESENTER_ID" val="{C77D5E05-58CF-4BBE-9B30-03408244683D}"/>
  <p:tag name="GENSWF_ADVANCE_TIME" val="8.000"/>
  <p:tag name="ISPRING_PLAYER_PLAYLIST_ID" val="768c18dc6647cf7e1321a389a0ce092e45153ec7"/>
  <p:tag name="ISPRING_SLIDE_ID_2" val="{B5733496-A392-4C12-AB46-6F12F2E71B50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8&quot;/&gt;&lt;/TableIndex&gt;&lt;/ShapeTextInfo&gt;"/>
  <p:tag name="PRESENTER_SHAPEINFO" val="&lt;ThreeDShapeInfo&gt;&lt;uuid val=&quot;{78007543-FD14-4BA1-B139-C8AE489E38FC}&quot;/&gt;&lt;isInvalidForFieldText val=&quot;0&quot;/&gt;&lt;Image&gt;&lt;filename val=&quot;C:\Users\huyen\AppData\Local\Temp\PR\data\asimages\{78007543-FD14-4BA1-B139-C8AE489E38FC}_35.png&quot;/&gt;&lt;left val=&quot;63&quot;/&gt;&lt;top val=&quot;0&quot;/&gt;&lt;width val=&quot;598&quot;/&gt;&lt;height val=&quot;141&quot;/&gt;&lt;hasText val=&quot;1&quot;/&gt;&lt;/Image&gt;&lt;/ThreeDShapeInfo&gt;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30&quot;/&gt;&lt;lineCharCount val=&quot;36&quot;/&gt;&lt;lineCharCount val=&quot;30&quot;/&gt;&lt;lineCharCount val=&quot;40&quot;/&gt;&lt;/TableIndex&gt;&lt;/ShapeTextInfo&gt;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137DF9A3-E077-48BE-8AF6-50C0EA1277E3}"/>
  <p:tag name="GENSWF_ADVANCE_TIME" val="17.100"/>
  <p:tag name="GENSWF_SLIDE_TITLE" val="Phát hiện dấu hiệu nhận biết hình vuông"/>
  <p:tag name="ISPRING_PRESENTER_ID" val="{C77D5E05-58CF-4BBE-9B30-03408244683D}"/>
  <p:tag name="TIMING" val="|9.024"/>
  <p:tag name="ISPRING_SLIDE_ID_2" val="{7643F321-C578-4209-A78C-A3500D998407}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4&quot;/&gt;&lt;lineCharCount val=&quot;16&quot;/&gt;&lt;/TableIndex&gt;&lt;/ShapeTextInfo&gt;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Áp dụng phần 3]]&gt;&lt;/Text&gt;&lt;FontSize&gt;&lt;![CDATA[32]]&gt;&lt;/FontSize&gt;&lt;Left&gt;&lt;![CDATA[0]]&gt;&lt;/Left&gt;&lt;Top&gt;&lt;![CDATA[0]]&gt;&lt;/Top&gt;&lt;/ChangeData&gt;"/>
  <p:tag name="MMPROD_ABSOLUTEPOSITIONID" val="100"/>
  <p:tag name="PRESENTER_SHAPETEXTINFO" val="&lt;ShapeTextInfo&gt;&lt;TableIndex row=&quot;-1&quot; col=&quot;-1&quot;&gt;&lt;linesCount val=&quot;1&quot;/&gt;&lt;lineCharCount val=&quot;27&quot;/&gt;&lt;/TableIndex&gt;&lt;/ShapeTextInfo&gt;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Phát hiện dấu hiệu nhận biết (tt)"/>
  <p:tag name="ISPRING_SLIDE_INDENT_LEVEL" val="1"/>
  <p:tag name="ISPRING_SLIDE_ID" val="{669326FF-0159-4618-B9D0-CC77683E09A0}"/>
  <p:tag name="ISPRING_PRESENTER_ID" val="{C77D5E05-58CF-4BBE-9B30-03408244683D}"/>
  <p:tag name="GENSWF_ADVANCE_TIME" val="10.740"/>
  <p:tag name="ISPRING_PLAYER_PLAYLIST_ID" val="768c18dc6647cf7e1321a389a0ce092e45153ec7"/>
  <p:tag name="ISPRING_SLIDE_ID_2" val="{D6B55118-4380-44A9-937A-BB76CBADFD13}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ADVANCE_TIME" val="22.113"/>
  <p:tag name="ISPRING_SLIDE_ID" val="{0C4659F7-0914-40DA-ACFA-4D0CC6854977}"/>
  <p:tag name="GENSWF_SLIDE_TITLE" val="Tiêu đề bài học"/>
  <p:tag name="ISPRING_PRESENTER_ID" val="{C77D5E05-58CF-4BBE-9B30-03408244683D}"/>
  <p:tag name="ISPRING_PLAYER_PLAYLIST_ID" val="768c18dc6647cf7e1321a389a0ce092e45153ec7"/>
  <p:tag name="TIMING" val="|7.737"/>
  <p:tag name="ISPRING_SLIDE_ID_2" val="{0A5D84B8-6D68-4D46-B962-D34ED8DBCC49}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2&quot;/&gt;&lt;lineCharCount val=&quot;26&quot;/&gt;&lt;/TableIndex&gt;&lt;/ShapeTextInfo&gt;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SLIDE_ID" val="{5F502BF6-6801-4783-8CA1-D2F48C751C1E}"/>
  <p:tag name="GENSWF_SLIDE_TITLE" val="Nội dung bài mới"/>
  <p:tag name="ISPRING_PRESENTER_ID" val="{C77D5E05-58CF-4BBE-9B30-03408244683D}"/>
  <p:tag name="ISPRING_PLAYER_PLAYLIST_ID" val="768c18dc6647cf7e1321a389a0ce092e45153ec7"/>
  <p:tag name="GENSWF_ADVANCE_TIME" val="18.039"/>
  <p:tag name="TIMING" val="|3.918|2.877|2.997"/>
  <p:tag name="ISPRING_SLIDE_ID_2" val="{E8967CAD-A919-489B-B5EE-3FF17624BD38}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Phát hiện dấu hiệu nhận biết (tt)"/>
  <p:tag name="ISPRING_SLIDE_INDENT_LEVEL" val="1"/>
  <p:tag name="ISPRING_SLIDE_ID" val="{48328863-507B-426D-B7BE-3411ED104AD3}"/>
  <p:tag name="ISPRING_PRESENTER_ID" val="{C77D5E05-58CF-4BBE-9B30-03408244683D}"/>
  <p:tag name="GENSWF_ADVANCE_TIME" val="10.480"/>
  <p:tag name="ISPRING_PLAYER_PLAYLIST_ID" val="768c18dc6647cf7e1321a389a0ce092e45153ec7"/>
  <p:tag name="ISPRING_SLIDE_ID_2" val="{18FECD7A-D0F2-4659-9276-CA1C84D50E00}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9700E64E-1414-46C3-93D6-52D01C5F6813}"/>
  <p:tag name="GENSWF_SLIDE_TITLE" val="Quan sát hình ảnh"/>
  <p:tag name="ISPRING_PRESENTER_ID" val="{C77D5E05-58CF-4BBE-9B30-03408244683D}"/>
  <p:tag name="GENSWF_ADVANCE_TIME" val="22.730"/>
  <p:tag name="ISPRING_SLIDE_ID_2" val="{94446258-2D23-4FAB-980F-DAAF72DD3112}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3&quot;/&gt;&lt;lineCharCount val=&quot;27&quot;/&gt;&lt;/TableIndex&gt;&lt;/ShapeTextInfo&gt;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SLIDE_TITLE" val="Phát hiện dấu hiệu nhận biết (tt)"/>
  <p:tag name="ISPRING_SLIDE_INDENT_LEVEL" val="1"/>
  <p:tag name="ISPRING_SLIDE_ID" val="{3CA41838-289F-41D0-AF01-AEE95EFC7D7F}"/>
  <p:tag name="ISPRING_PRESENTER_ID" val="{C77D5E05-58CF-4BBE-9B30-03408244683D}"/>
  <p:tag name="GENSWF_ADVANCE_TIME" val="10.400"/>
  <p:tag name="ISPRING_PLAYER_PLAYLIST_ID" val="768c18dc6647cf7e1321a389a0ce092e45153ec7"/>
  <p:tag name="ISPRING_SLIDE_ID_2" val="{BAD756D7-13CE-4CE4-A87B-EBB12A5525EA}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4031B71-6D5F-459F-B1D3-B884B7890F8D}&quot;/&gt;&lt;isInvalidForFieldText val=&quot;0&quot;/&gt;&lt;Image&gt;&lt;filename val=&quot;C:\Users\huyen\AppData\Local\Temp\PR\data\asimages\{94031B71-6D5F-459F-B1D3-B884B7890F8D}_12.png&quot;/&gt;&lt;left val=&quot;528&quot;/&gt;&lt;top val=&quot;347&quot;/&gt;&lt;width val=&quot;177&quot;/&gt;&lt;height val=&quot;165&quot;/&gt;&lt;hasText val=&quot;1&quot;/&gt;&lt;/Image&gt;&lt;/ThreeDShapeInfo&gt;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HH8 tiet 22 Hình Vuông\quiz\quiz3.quiz"/>
  <p:tag name="GENSWF_ADVANCE_TIME" val="5.000"/>
  <p:tag name="ISPRING_CUSTOM_TIMING_USED" val="1"/>
  <p:tag name="GENSWF_SLIDE_TITLE" val="Bài tập 1"/>
  <p:tag name="ISPRING_SLIDE_INDENT_LEVEL" val="0"/>
  <p:tag name="ISPRING_PRESENTER_ID" val="{C77D5E05-58CF-4BBE-9B30-03408244683D}"/>
  <p:tag name="ISPRING_QUIZ_FULL_PATH" val="C:\Users\Admin\Desktop\BG E\BG E nộp (3)\BG E nộp\HH8 tiet 22 Hình Vuông\quiz\quiz3.quiz"/>
  <p:tag name="ISPRING_SLIDE_ID_2" val="{A8BF5704-46E9-49E2-BCDA-1B6E2ABC8FC7}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4&quot;/&gt;&lt;/TableIndex&gt;&lt;/ShapeTextInfo&gt;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9700E64E-1414-46C3-93D6-52D01C5F6813}"/>
  <p:tag name="GENSWF_SLIDE_TITLE" val="Quan sát hình ảnh"/>
  <p:tag name="ISPRING_PRESENTER_ID" val="{C77D5E05-58CF-4BBE-9B30-03408244683D}"/>
  <p:tag name="GENSWF_ADVANCE_TIME" val="15.730"/>
  <p:tag name="ISPRING_SLIDE_ID_2" val="{0F67CC9C-510D-49D1-A027-0DF6BD383051}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Phát hiện dấu hiệu nhận biết (tt)"/>
  <p:tag name="ISPRING_SLIDE_INDENT_LEVEL" val="1"/>
  <p:tag name="ISPRING_SLIDE_ID" val="{C0B4479E-328C-4F13-9629-FF74B6558E26}"/>
  <p:tag name="ISPRING_PRESENTER_ID" val="{C77D5E05-58CF-4BBE-9B30-03408244683D}"/>
  <p:tag name="GENSWF_ADVANCE_TIME" val="10.190"/>
  <p:tag name="ISPRING_PLAYER_PLAYLIST_ID" val="768c18dc6647cf7e1321a389a0ce092e45153ec7"/>
  <p:tag name="ISPRING_SLIDE_ID_2" val="{3F12EE88-4FB9-418E-86E2-91DF1E95FF2F}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3&quot;/&gt;&lt;lineCharCount val=&quot;14&quot;/&gt;&lt;/TableIndex&gt;&lt;/ShapeTextInfo&gt;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4031B71-6D5F-459F-B1D3-B884B7890F8D}&quot;/&gt;&lt;isInvalidForFieldText val=&quot;0&quot;/&gt;&lt;Image&gt;&lt;filename val=&quot;C:\Users\huyen\AppData\Local\Temp\PR\data\asimages\{94031B71-6D5F-459F-B1D3-B884B7890F8D}_12.png&quot;/&gt;&lt;left val=&quot;528&quot;/&gt;&lt;top val=&quot;347&quot;/&gt;&lt;width val=&quot;177&quot;/&gt;&lt;height val=&quot;165&quot;/&gt;&lt;hasText val=&quot;1&quot;/&gt;&lt;/Image&gt;&lt;/ThreeDShapeInfo&gt;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RELATIVE_PATH" val="HH8 tiet 22 Hình Vuông\quiz\quiz6.quiz"/>
  <p:tag name="GENSWF_ADVANCE_TIME" val="5.000"/>
  <p:tag name="ISPRING_CUSTOM_TIMING_USED" val="1"/>
  <p:tag name="GENSWF_SLIDE_TITLE" val="Bài tập 4"/>
  <p:tag name="ISPRING_SLIDE_INDENT_LEVEL" val="0"/>
  <p:tag name="ISPRING_PRESENTER_ID" val="{C77D5E05-58CF-4BBE-9B30-03408244683D}"/>
  <p:tag name="ISPRING_QUIZ_FULL_PATH" val="C:\Users\Admin\Desktop\BG E\BG E nộp (3)\BG E nộp\HH8 tiet 22 Hình Vuông\quiz\quiz6.quiz"/>
  <p:tag name="ISPRING_SLIDE_ID_2" val="{30CEC4A8-B364-4029-8E2F-9E5933A8E660}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40A7A7C1-A973-45B7-B71E-1801018896EC}"/>
  <p:tag name="ISPRING_PRESENTER_ID" val="{C77D5E05-58CF-4BBE-9B30-03408244683D}"/>
  <p:tag name="GENSWF_ADVANCE_TIME" val="57.204"/>
  <p:tag name="TIMING" val="|6.877|3.927|4.469|5.498|4.075|4.77|2.158"/>
  <p:tag name="GENSWF_SLIDE_TITLE" val="Kết luận dấu hiệu nhận biết hình vuông"/>
  <p:tag name="ISPRING_SLIDE_ID_2" val="{D52C9AB4-D27C-411A-A46D-C93FE5792340}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&quot;/&gt;&lt;lineCharCount val=&quot;8&quot;/&gt;&lt;/TableIndex&gt;&lt;/ShapeTextInfo&gt;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&quot;/&gt;&lt;lineCharCount val=&quot;5&quot;/&gt;&lt;/TableIndex&gt;&lt;/ShapeTextInfo&gt;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6&quot;/&gt;&lt;lineCharCount val=&quot;24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ideo giới thiệu định nghĩa hình vuông"/>
  <p:tag name="ISPRING_SLIDE_INDENT_LEVEL" val="0"/>
  <p:tag name="GENSWF_ADVANCE_TIME" val="35.000"/>
  <p:tag name="ISPRING_SLIDE_ID_2" val="{C4D8D7AB-3A29-4DB7-A906-19D6D579F3B8}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1&quot;/&gt;&lt;/TableIndex&gt;&lt;/ShapeTextInfo&gt;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" val="{3CE9CB7F-756C-44B4-A0E8-C04DFE4D0BB6}"/>
  <p:tag name="GENSWF_ADVANCE_TIME" val="30.597"/>
  <p:tag name="ISPRING_PRESENTER_ID" val="{C77D5E05-58CF-4BBE-9B30-03408244683D}"/>
  <p:tag name="TIMING" val="|2.608|8.219|8.828"/>
  <p:tag name="GENSWF_SLIDE_TITLE" val="Định nghĩa hình vuông"/>
  <p:tag name="ISPRING_SLIDE_ID_2" val="{A2D69430-8252-41AC-94A1-6DC74A870E48}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5.591"/>
  <p:tag name="ISPRING_SLIDE_ID" val="{93CE34D3-E60B-44AD-A18F-E650502A3642}"/>
  <p:tag name="ISPRING_PRESENTER_ID" val="{C77D5E05-58CF-4BBE-9B30-03408244683D}"/>
  <p:tag name="GENSWF_SLIDE_TITLE" val="Bài tập vận dụng DHNB hình vuông"/>
  <p:tag name="TIMING" val="|1.259"/>
  <p:tag name="ISPRING_SLIDE_ID_2" val="{6F82C5FC-87C4-4DEF-B9E6-1499236BFE3B}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994B8A22-EBEE-4942-BB8E-89916710AF4B}&quot;/&gt;&lt;isInvalidForFieldText val=&quot;0&quot;/&gt;&lt;Image&gt;&lt;filename val=&quot;C:\Users\huyen\AppData\Local\Temp\PR\data\asimages\{994B8A22-EBEE-4942-BB8E-89916710AF4B}_53.png&quot;/&gt;&lt;left val=&quot;111&quot;/&gt;&lt;top val=&quot;51&quot;/&gt;&lt;width val=&quot;211&quot;/&gt;&lt;height val=&quot;211&quot;/&gt;&lt;hasText val=&quot;1&quot;/&gt;&lt;/Image&gt;&lt;/ThreeDShapeInfo&gt;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12483D95-278A-432E-A522-54A18A50E62F}&quot;/&gt;&lt;isInvalidForFieldText val=&quot;0&quot;/&gt;&lt;Image&gt;&lt;filename val=&quot;C:\Users\huyen\AppData\Local\Temp\PR\data\asimages\{12483D95-278A-432E-A522-54A18A50E62F}_53.png&quot;/&gt;&lt;left val=&quot;110&quot;/&gt;&lt;top val=&quot;270&quot;/&gt;&lt;width val=&quot;210&quot;/&gt;&lt;height val=&quot;211&quot;/&gt;&lt;hasText val=&quot;1&quot;/&gt;&lt;/Image&gt;&lt;/ThreeDShapeInfo&gt;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E9ECF779-32D6-44DE-901D-D08AE366A947}&quot;/&gt;&lt;isInvalidForFieldText val=&quot;0&quot;/&gt;&lt;Image&gt;&lt;filename val=&quot;C:\Users\huyen\AppData\Local\Temp\PR\data\asimages\{E9ECF779-32D6-44DE-901D-D08AE366A947}_53.png&quot;/&gt;&lt;left val=&quot;453&quot;/&gt;&lt;top val=&quot;278&quot;/&gt;&lt;width val=&quot;214&quot;/&gt;&lt;height val=&quot;214&quot;/&gt;&lt;hasText val=&quot;1&quot;/&gt;&lt;/Image&gt;&lt;/ThreeDShapeInfo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7729</TotalTime>
  <Words>1627</Words>
  <Application>Microsoft Office PowerPoint</Application>
  <PresentationFormat>On-screen Show (4:3)</PresentationFormat>
  <Paragraphs>394</Paragraphs>
  <Slides>47</Slides>
  <Notes>47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.VnTimeH</vt:lpstr>
      <vt:lpstr>Arial</vt:lpstr>
      <vt:lpstr>Gulim</vt:lpstr>
      <vt:lpstr>Symbol</vt:lpstr>
      <vt:lpstr>Tahoma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 Luyện tập: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DAI HOC THUY LOI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HH8 tiet 22 HV</dc:title>
  <dc:creator>Do Anh Duc</dc:creator>
  <cp:lastModifiedBy>HOANG HIEP</cp:lastModifiedBy>
  <cp:revision>954</cp:revision>
  <dcterms:created xsi:type="dcterms:W3CDTF">2005-10-18T04:34:20Z</dcterms:created>
  <dcterms:modified xsi:type="dcterms:W3CDTF">2021-10-28T02:55:57Z</dcterms:modified>
</cp:coreProperties>
</file>