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38"/>
  </p:notesMasterIdLst>
  <p:sldIdLst>
    <p:sldId id="257" r:id="rId2"/>
    <p:sldId id="256" r:id="rId3"/>
    <p:sldId id="258" r:id="rId4"/>
    <p:sldId id="260" r:id="rId5"/>
    <p:sldId id="259" r:id="rId6"/>
    <p:sldId id="261" r:id="rId7"/>
    <p:sldId id="262" r:id="rId8"/>
    <p:sldId id="263" r:id="rId9"/>
    <p:sldId id="301" r:id="rId10"/>
    <p:sldId id="302" r:id="rId11"/>
    <p:sldId id="267" r:id="rId12"/>
    <p:sldId id="303" r:id="rId13"/>
    <p:sldId id="304" r:id="rId14"/>
    <p:sldId id="305" r:id="rId15"/>
    <p:sldId id="306" r:id="rId16"/>
    <p:sldId id="307" r:id="rId17"/>
    <p:sldId id="264" r:id="rId18"/>
    <p:sldId id="308" r:id="rId19"/>
    <p:sldId id="309" r:id="rId20"/>
    <p:sldId id="311" r:id="rId21"/>
    <p:sldId id="312" r:id="rId22"/>
    <p:sldId id="310" r:id="rId23"/>
    <p:sldId id="313" r:id="rId24"/>
    <p:sldId id="314" r:id="rId25"/>
    <p:sldId id="315" r:id="rId26"/>
    <p:sldId id="320" r:id="rId27"/>
    <p:sldId id="316" r:id="rId28"/>
    <p:sldId id="317" r:id="rId29"/>
    <p:sldId id="318" r:id="rId30"/>
    <p:sldId id="319" r:id="rId31"/>
    <p:sldId id="271" r:id="rId32"/>
    <p:sldId id="272" r:id="rId33"/>
    <p:sldId id="322" r:id="rId34"/>
    <p:sldId id="323" r:id="rId35"/>
    <p:sldId id="273" r:id="rId36"/>
    <p:sldId id="274" r:id="rId37"/>
  </p:sldIdLst>
  <p:sldSz cx="9144000" cy="5143500" type="screen16x9"/>
  <p:notesSz cx="6858000" cy="9144000"/>
  <p:embeddedFontLst>
    <p:embeddedFont>
      <p:font typeface="Bebas Neue" panose="020B0604020202020204" charset="0"/>
      <p:regular r:id="rId39"/>
    </p:embeddedFont>
    <p:embeddedFont>
      <p:font typeface="Cambria Math" panose="02040503050406030204" pitchFamily="18" charset="0"/>
      <p:regular r:id="rId40"/>
    </p:embeddedFont>
    <p:embeddedFont>
      <p:font typeface="Lato" panose="020F0502020204030203" pitchFamily="34" charset="0"/>
      <p:regular r:id="rId41"/>
      <p:bold r:id="rId42"/>
      <p:italic r:id="rId43"/>
      <p:boldItalic r:id="rId44"/>
    </p:embeddedFont>
    <p:embeddedFont>
      <p:font typeface=".VnTime" panose="020BE200000000000000"/>
      <p:regular r:id="rId45"/>
      <p:bold r:id="rId46"/>
      <p:italic r:id="rId47"/>
      <p:boldItalic r:id="rId48"/>
    </p:embeddedFont>
    <p:embeddedFont>
      <p:font typeface="Merriweather Sans" panose="020B0604020202020204" charset="0"/>
      <p:regular r:id="rId49"/>
      <p:bold r:id="rId50"/>
      <p:italic r:id="rId51"/>
      <p:boldItalic r:id="rId52"/>
    </p:embeddedFont>
    <p:embeddedFont>
      <p:font typeface="Calibri" panose="020F0502020204030204" pitchFamily="34" charset="0"/>
      <p:regular r:id="rId53"/>
      <p:bold r:id="rId54"/>
      <p:italic r:id="rId55"/>
      <p:boldItalic r:id="rId56"/>
    </p:embeddedFont>
    <p:embeddedFont>
      <p:font typeface="Bitter" panose="020B0604020202020204" charset="0"/>
      <p:regular r:id="rId57"/>
      <p:bold r:id="rId58"/>
      <p:italic r:id="rId59"/>
      <p:boldItalic r:id="rId6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DAD5"/>
    <a:srgbClr val="9FEBC3"/>
    <a:srgbClr val="E2FEE3"/>
    <a:srgbClr val="FFCCFF"/>
    <a:srgbClr val="FFCC99"/>
    <a:srgbClr val="FFFFFF"/>
    <a:srgbClr val="F4D8B0"/>
    <a:srgbClr val="CFE8A2"/>
    <a:srgbClr val="FFCCCC"/>
    <a:srgbClr val="E1FF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A9557A0-0382-4BC5-9F13-57878F71DA20}">
  <a:tblStyle styleId="{8A9557A0-0382-4BC5-9F13-57878F71DA2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28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font" Target="fonts/font17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font" Target="fonts/font15.fntdata"/><Relationship Id="rId58" Type="http://schemas.openxmlformats.org/officeDocument/2006/relationships/font" Target="fonts/font20.fntdata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font" Target="fonts/font18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59" Type="http://schemas.openxmlformats.org/officeDocument/2006/relationships/font" Target="fonts/font21.fntdata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54" Type="http://schemas.openxmlformats.org/officeDocument/2006/relationships/font" Target="fonts/font16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Relationship Id="rId57" Type="http://schemas.openxmlformats.org/officeDocument/2006/relationships/font" Target="fonts/font19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font" Target="fonts/font14.fntdata"/><Relationship Id="rId60" Type="http://schemas.openxmlformats.org/officeDocument/2006/relationships/font" Target="fonts/font22.fntdata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e5e6172f83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e5e6172f83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e5e6172f8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e5e6172f8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07257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e5e6172f8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e5e6172f8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4088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e5e6172f8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e5e6172f8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42956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e5e6172f8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e5e6172f8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70403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e5e6172f83_0_8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e5e6172f83_0_8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e5e6172f83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e5e6172f83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21129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e5e6172f83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e5e6172f83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50904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e5e6172f8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e5e6172f8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9097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e5e6172f83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e5e6172f83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93416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e5e6172f83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" name="Google Shape;712;ge5e6172f83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0176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e6042aa838_1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e6042aa838_1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e5e6172f8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e5e6172f8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81682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e5e6172f8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e5e6172f8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81265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e5e6172f8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e5e6172f8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43292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e5e6172f8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e5e6172f8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75618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e5e6172f83_0_8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e5e6172f83_0_8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90322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ge5e6172f83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6" name="Google Shape;916;ge5e6172f83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ge5feca4b19_0_5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8" name="Google Shape;958;ge5feca4b19_0_5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e5feca4b19_0_5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e5feca4b19_0_5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e5feca4b19_0_5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" name="Google Shape;1050;ge5feca4b19_0_5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e5feca4b1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e5feca4b1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e5e6172f83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e5e6172f83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e5e6172f83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e5e6172f83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e5e6172f8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e5e6172f8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e5e6172f83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e5e6172f83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e5e6172f83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e5e6172f83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e5e6172f83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" name="Google Shape;712;ge5e6172f83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254503" y="268253"/>
            <a:ext cx="8511300" cy="4594800"/>
            <a:chOff x="254503" y="268253"/>
            <a:chExt cx="8511300" cy="4594800"/>
          </a:xfrm>
        </p:grpSpPr>
        <p:sp>
          <p:nvSpPr>
            <p:cNvPr id="10" name="Google Shape;10;p2"/>
            <p:cNvSpPr/>
            <p:nvPr/>
          </p:nvSpPr>
          <p:spPr>
            <a:xfrm rot="10800000" flipH="1">
              <a:off x="254503" y="268253"/>
              <a:ext cx="8511300" cy="4594800"/>
            </a:xfrm>
            <a:prstGeom prst="snip1Rect">
              <a:avLst>
                <a:gd name="adj" fmla="val 17909"/>
              </a:avLst>
            </a:prstGeom>
            <a:solidFill>
              <a:schemeClr val="l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 rot="5400000">
              <a:off x="7940200" y="4038225"/>
              <a:ext cx="825900" cy="821100"/>
            </a:xfrm>
            <a:prstGeom prst="rtTriangle">
              <a:avLst/>
            </a:prstGeom>
            <a:solidFill>
              <a:srgbClr val="F8F7E0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327775" y="1148463"/>
            <a:ext cx="6488400" cy="181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5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27800" y="2965875"/>
            <a:ext cx="6488400" cy="61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2"/>
          <p:cNvSpPr txBox="1"/>
          <p:nvPr/>
        </p:nvSpPr>
        <p:spPr>
          <a:xfrm>
            <a:off x="7423500" y="280950"/>
            <a:ext cx="1228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5" name="Google Shape;15;p2"/>
          <p:cNvSpPr txBox="1">
            <a:spLocks noGrp="1"/>
          </p:cNvSpPr>
          <p:nvPr>
            <p:ph type="title" idx="2"/>
          </p:nvPr>
        </p:nvSpPr>
        <p:spPr>
          <a:xfrm>
            <a:off x="6829600" y="175525"/>
            <a:ext cx="1995900" cy="6165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17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2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/>
          <p:nvPr/>
        </p:nvSpPr>
        <p:spPr>
          <a:xfrm rot="10800000" flipH="1">
            <a:off x="376575" y="762340"/>
            <a:ext cx="8270780" cy="4048325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1124737" y="1190975"/>
            <a:ext cx="26400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2" hasCustomPrompt="1"/>
          </p:nvPr>
        </p:nvSpPr>
        <p:spPr>
          <a:xfrm>
            <a:off x="4069513" y="1246040"/>
            <a:ext cx="1005000" cy="5346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1"/>
          </p:nvPr>
        </p:nvSpPr>
        <p:spPr>
          <a:xfrm>
            <a:off x="5379337" y="1168050"/>
            <a:ext cx="2385900" cy="64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3"/>
          </p:nvPr>
        </p:nvSpPr>
        <p:spPr>
          <a:xfrm>
            <a:off x="1124737" y="3306125"/>
            <a:ext cx="26400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4" hasCustomPrompt="1"/>
          </p:nvPr>
        </p:nvSpPr>
        <p:spPr>
          <a:xfrm>
            <a:off x="4069513" y="1957453"/>
            <a:ext cx="1005000" cy="5346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5"/>
          </p:nvPr>
        </p:nvSpPr>
        <p:spPr>
          <a:xfrm>
            <a:off x="5379341" y="3300386"/>
            <a:ext cx="2385900" cy="64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6"/>
          </p:nvPr>
        </p:nvSpPr>
        <p:spPr>
          <a:xfrm>
            <a:off x="1124737" y="4011175"/>
            <a:ext cx="26400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7" hasCustomPrompt="1"/>
          </p:nvPr>
        </p:nvSpPr>
        <p:spPr>
          <a:xfrm>
            <a:off x="4069513" y="3380378"/>
            <a:ext cx="1005000" cy="5346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8"/>
          </p:nvPr>
        </p:nvSpPr>
        <p:spPr>
          <a:xfrm>
            <a:off x="5379341" y="4011175"/>
            <a:ext cx="2385900" cy="64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9"/>
          </p:nvPr>
        </p:nvSpPr>
        <p:spPr>
          <a:xfrm>
            <a:off x="1124737" y="2601075"/>
            <a:ext cx="26400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idx="13" hasCustomPrompt="1"/>
          </p:nvPr>
        </p:nvSpPr>
        <p:spPr>
          <a:xfrm>
            <a:off x="4069513" y="4066190"/>
            <a:ext cx="1005000" cy="5346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4"/>
          </p:nvPr>
        </p:nvSpPr>
        <p:spPr>
          <a:xfrm>
            <a:off x="5379341" y="2589614"/>
            <a:ext cx="2385900" cy="64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15"/>
          </p:nvPr>
        </p:nvSpPr>
        <p:spPr>
          <a:xfrm>
            <a:off x="1124737" y="1896025"/>
            <a:ext cx="26400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16" hasCustomPrompt="1"/>
          </p:nvPr>
        </p:nvSpPr>
        <p:spPr>
          <a:xfrm>
            <a:off x="4069513" y="2668915"/>
            <a:ext cx="1005000" cy="5346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7"/>
          </p:nvPr>
        </p:nvSpPr>
        <p:spPr>
          <a:xfrm>
            <a:off x="5379341" y="1878825"/>
            <a:ext cx="2385900" cy="64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1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1566450" y="3450375"/>
            <a:ext cx="6011100" cy="7410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subTitle" idx="1"/>
          </p:nvPr>
        </p:nvSpPr>
        <p:spPr>
          <a:xfrm>
            <a:off x="1458125" y="1377875"/>
            <a:ext cx="6227700" cy="174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/>
          <p:nvPr/>
        </p:nvSpPr>
        <p:spPr>
          <a:xfrm rot="10800000" flipH="1">
            <a:off x="376575" y="762465"/>
            <a:ext cx="8270700" cy="4048200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ubTitle" idx="1"/>
          </p:nvPr>
        </p:nvSpPr>
        <p:spPr>
          <a:xfrm>
            <a:off x="720000" y="1407500"/>
            <a:ext cx="5339700" cy="14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/>
          <p:nvPr/>
        </p:nvSpPr>
        <p:spPr>
          <a:xfrm rot="10800000" flipH="1">
            <a:off x="376575" y="762340"/>
            <a:ext cx="8270780" cy="4048325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title"/>
          </p:nvPr>
        </p:nvSpPr>
        <p:spPr>
          <a:xfrm>
            <a:off x="2043600" y="1449850"/>
            <a:ext cx="2304900" cy="40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subTitle" idx="1"/>
          </p:nvPr>
        </p:nvSpPr>
        <p:spPr>
          <a:xfrm>
            <a:off x="2043600" y="1854850"/>
            <a:ext cx="2304900" cy="8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title" idx="2"/>
          </p:nvPr>
        </p:nvSpPr>
        <p:spPr>
          <a:xfrm>
            <a:off x="5795100" y="1449850"/>
            <a:ext cx="2304900" cy="40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subTitle" idx="3"/>
          </p:nvPr>
        </p:nvSpPr>
        <p:spPr>
          <a:xfrm>
            <a:off x="5795100" y="1854850"/>
            <a:ext cx="2304900" cy="8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title" idx="4"/>
          </p:nvPr>
        </p:nvSpPr>
        <p:spPr>
          <a:xfrm>
            <a:off x="2043600" y="3001150"/>
            <a:ext cx="2304900" cy="40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subTitle" idx="5"/>
          </p:nvPr>
        </p:nvSpPr>
        <p:spPr>
          <a:xfrm>
            <a:off x="2043600" y="3406150"/>
            <a:ext cx="2304900" cy="73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title" idx="6"/>
          </p:nvPr>
        </p:nvSpPr>
        <p:spPr>
          <a:xfrm>
            <a:off x="5795100" y="3001150"/>
            <a:ext cx="2304900" cy="40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subTitle" idx="7"/>
          </p:nvPr>
        </p:nvSpPr>
        <p:spPr>
          <a:xfrm>
            <a:off x="5795100" y="3406150"/>
            <a:ext cx="2304900" cy="73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bg>
      <p:bgPr>
        <a:solidFill>
          <a:schemeClr val="accent3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>
            <a:spLocks noGrp="1"/>
          </p:cNvSpPr>
          <p:nvPr>
            <p:ph type="title" hasCustomPrompt="1"/>
          </p:nvPr>
        </p:nvSpPr>
        <p:spPr>
          <a:xfrm>
            <a:off x="2325250" y="735175"/>
            <a:ext cx="4493400" cy="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25" name="Google Shape;125;p22"/>
          <p:cNvSpPr txBox="1">
            <a:spLocks noGrp="1"/>
          </p:cNvSpPr>
          <p:nvPr>
            <p:ph type="subTitle" idx="1"/>
          </p:nvPr>
        </p:nvSpPr>
        <p:spPr>
          <a:xfrm>
            <a:off x="2325250" y="1276954"/>
            <a:ext cx="4493400" cy="3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title" idx="2" hasCustomPrompt="1"/>
          </p:nvPr>
        </p:nvSpPr>
        <p:spPr>
          <a:xfrm>
            <a:off x="2325250" y="2174935"/>
            <a:ext cx="4493400" cy="61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27" name="Google Shape;127;p22"/>
          <p:cNvSpPr txBox="1">
            <a:spLocks noGrp="1"/>
          </p:cNvSpPr>
          <p:nvPr>
            <p:ph type="subTitle" idx="3"/>
          </p:nvPr>
        </p:nvSpPr>
        <p:spPr>
          <a:xfrm>
            <a:off x="2325250" y="2708893"/>
            <a:ext cx="4493400" cy="35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title" idx="4" hasCustomPrompt="1"/>
          </p:nvPr>
        </p:nvSpPr>
        <p:spPr>
          <a:xfrm>
            <a:off x="2325250" y="3524005"/>
            <a:ext cx="4493400" cy="61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29" name="Google Shape;129;p22"/>
          <p:cNvSpPr txBox="1">
            <a:spLocks noGrp="1"/>
          </p:cNvSpPr>
          <p:nvPr>
            <p:ph type="subTitle" idx="5"/>
          </p:nvPr>
        </p:nvSpPr>
        <p:spPr>
          <a:xfrm>
            <a:off x="2325250" y="4063100"/>
            <a:ext cx="4493400" cy="3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chemeClr val="accent3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1786950" y="1752749"/>
            <a:ext cx="5570100" cy="13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 hasCustomPrompt="1"/>
          </p:nvPr>
        </p:nvSpPr>
        <p:spPr>
          <a:xfrm>
            <a:off x="2996550" y="535000"/>
            <a:ext cx="3150900" cy="10806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391925" y="3078613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 rot="10800000" flipH="1">
            <a:off x="376575" y="762340"/>
            <a:ext cx="8270780" cy="4048325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720000" y="1245950"/>
            <a:ext cx="7704000" cy="336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itter"/>
              <a:buAutoNum type="arabicPeriod"/>
              <a:defRPr sz="1250">
                <a:solidFill>
                  <a:schemeClr val="dk1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>
                <a:solidFill>
                  <a:schemeClr val="dk1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>
                <a:solidFill>
                  <a:schemeClr val="dk1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715104" y="1212295"/>
            <a:ext cx="3669300" cy="3309300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 rot="10800000" flipH="1">
            <a:off x="4702629" y="1212295"/>
            <a:ext cx="3669300" cy="3309300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1"/>
          </p:nvPr>
        </p:nvSpPr>
        <p:spPr>
          <a:xfrm>
            <a:off x="957400" y="1504025"/>
            <a:ext cx="3236700" cy="61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1700" b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2"/>
          </p:nvPr>
        </p:nvSpPr>
        <p:spPr>
          <a:xfrm>
            <a:off x="4944925" y="1504025"/>
            <a:ext cx="3236700" cy="61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1700" b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3"/>
          </p:nvPr>
        </p:nvSpPr>
        <p:spPr>
          <a:xfrm>
            <a:off x="957350" y="2118125"/>
            <a:ext cx="3236700" cy="16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4"/>
          </p:nvPr>
        </p:nvSpPr>
        <p:spPr>
          <a:xfrm>
            <a:off x="4944925" y="2118125"/>
            <a:ext cx="3236700" cy="16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 rot="10800000" flipH="1">
            <a:off x="376575" y="762465"/>
            <a:ext cx="8270700" cy="4048200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998875" y="1423650"/>
            <a:ext cx="3731400" cy="29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1791050" y="843375"/>
            <a:ext cx="5665500" cy="34569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069888" y="1000750"/>
            <a:ext cx="5092500" cy="8418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2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285688" y="2151750"/>
            <a:ext cx="4661100" cy="168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Sans"/>
              <a:buNone/>
              <a:defRPr sz="3000" b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6" r:id="rId14"/>
    <p:sldLayoutId id="2147483668" r:id="rId15"/>
    <p:sldLayoutId id="2147483670" r:id="rId16"/>
    <p:sldLayoutId id="2147483671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>
                <a:latin typeface="+mn-lt"/>
              </a:rPr>
              <a:t>HOẠT ĐỘNG KHỞI ĐỘNG</a:t>
            </a:r>
            <a:endParaRPr sz="2800" dirty="0">
              <a:latin typeface="+mn-lt"/>
            </a:endParaRPr>
          </a:p>
        </p:txBody>
      </p:sp>
      <p:grpSp>
        <p:nvGrpSpPr>
          <p:cNvPr id="357" name="Google Shape;357;p29"/>
          <p:cNvGrpSpPr/>
          <p:nvPr/>
        </p:nvGrpSpPr>
        <p:grpSpPr>
          <a:xfrm rot="1820824">
            <a:off x="7722362" y="3180288"/>
            <a:ext cx="363429" cy="3807821"/>
            <a:chOff x="7291170" y="1804698"/>
            <a:chExt cx="225602" cy="2363743"/>
          </a:xfrm>
        </p:grpSpPr>
        <p:sp>
          <p:nvSpPr>
            <p:cNvPr id="358" name="Google Shape;358;p29"/>
            <p:cNvSpPr/>
            <p:nvPr/>
          </p:nvSpPr>
          <p:spPr>
            <a:xfrm>
              <a:off x="7370769" y="1804698"/>
              <a:ext cx="66466" cy="89300"/>
            </a:xfrm>
            <a:custGeom>
              <a:avLst/>
              <a:gdLst/>
              <a:ahLst/>
              <a:cxnLst/>
              <a:rect l="l" t="t" r="r" b="b"/>
              <a:pathLst>
                <a:path w="1144" h="1537" extrusionOk="0">
                  <a:moveTo>
                    <a:pt x="572" y="0"/>
                  </a:moveTo>
                  <a:lnTo>
                    <a:pt x="0" y="1536"/>
                  </a:lnTo>
                  <a:lnTo>
                    <a:pt x="1143" y="1536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85725" dir="306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9"/>
            <p:cNvSpPr/>
            <p:nvPr/>
          </p:nvSpPr>
          <p:spPr>
            <a:xfrm>
              <a:off x="7291170" y="1893941"/>
              <a:ext cx="225602" cy="216539"/>
            </a:xfrm>
            <a:custGeom>
              <a:avLst/>
              <a:gdLst/>
              <a:ahLst/>
              <a:cxnLst/>
              <a:rect l="l" t="t" r="r" b="b"/>
              <a:pathLst>
                <a:path w="3883" h="3727" extrusionOk="0">
                  <a:moveTo>
                    <a:pt x="1370" y="0"/>
                  </a:moveTo>
                  <a:lnTo>
                    <a:pt x="1" y="3727"/>
                  </a:lnTo>
                  <a:lnTo>
                    <a:pt x="3882" y="3727"/>
                  </a:lnTo>
                  <a:lnTo>
                    <a:pt x="2513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85725" dir="306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9"/>
            <p:cNvSpPr/>
            <p:nvPr/>
          </p:nvSpPr>
          <p:spPr>
            <a:xfrm>
              <a:off x="7291170" y="2110423"/>
              <a:ext cx="225602" cy="2058018"/>
            </a:xfrm>
            <a:custGeom>
              <a:avLst/>
              <a:gdLst/>
              <a:ahLst/>
              <a:cxnLst/>
              <a:rect l="l" t="t" r="r" b="b"/>
              <a:pathLst>
                <a:path w="3883" h="35422" extrusionOk="0">
                  <a:moveTo>
                    <a:pt x="1" y="1"/>
                  </a:moveTo>
                  <a:lnTo>
                    <a:pt x="1" y="34874"/>
                  </a:lnTo>
                  <a:cubicBezTo>
                    <a:pt x="1" y="35184"/>
                    <a:pt x="251" y="35422"/>
                    <a:pt x="549" y="35422"/>
                  </a:cubicBezTo>
                  <a:lnTo>
                    <a:pt x="3335" y="35422"/>
                  </a:lnTo>
                  <a:cubicBezTo>
                    <a:pt x="3632" y="35422"/>
                    <a:pt x="3882" y="35184"/>
                    <a:pt x="3882" y="34874"/>
                  </a:cubicBezTo>
                  <a:lnTo>
                    <a:pt x="3882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85725" dir="306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9"/>
            <p:cNvSpPr/>
            <p:nvPr/>
          </p:nvSpPr>
          <p:spPr>
            <a:xfrm>
              <a:off x="7363855" y="2110423"/>
              <a:ext cx="80294" cy="2058018"/>
            </a:xfrm>
            <a:custGeom>
              <a:avLst/>
              <a:gdLst/>
              <a:ahLst/>
              <a:cxnLst/>
              <a:rect l="l" t="t" r="r" b="b"/>
              <a:pathLst>
                <a:path w="1382" h="35422" extrusionOk="0">
                  <a:moveTo>
                    <a:pt x="0" y="1"/>
                  </a:moveTo>
                  <a:lnTo>
                    <a:pt x="0" y="35422"/>
                  </a:lnTo>
                  <a:lnTo>
                    <a:pt x="1381" y="35422"/>
                  </a:lnTo>
                  <a:lnTo>
                    <a:pt x="1381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" name="Picture 11" descr="HỘP QUÀ HÌNH CHỮ NHẬT size S - HOP CN size 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202" y="1199716"/>
            <a:ext cx="2049798" cy="1827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63342" y="1199716"/>
            <a:ext cx="1047218" cy="1515572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617" y="3046763"/>
            <a:ext cx="2189480" cy="1573530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6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360" y="3086820"/>
            <a:ext cx="2695575" cy="1694815"/>
          </a:xfrm>
          <a:prstGeom prst="rect">
            <a:avLst/>
          </a:prstGeom>
        </p:spPr>
      </p:pic>
      <p:pic>
        <p:nvPicPr>
          <p:cNvPr id="1026" name="Picture 2" descr="Tranh trang trí hình chữ nhật và những xu hướng mới nhất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0" r="10693" b="13396"/>
          <a:stretch/>
        </p:blipFill>
        <p:spPr bwMode="auto">
          <a:xfrm>
            <a:off x="608642" y="1220601"/>
            <a:ext cx="3298573" cy="178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55260" y="1883602"/>
            <a:ext cx="6545740" cy="1384995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 smtClean="0"/>
              <a:t>Quan</a:t>
            </a:r>
            <a:r>
              <a:rPr lang="en-US" sz="2800" dirty="0" smtClean="0"/>
              <a:t> </a:t>
            </a:r>
            <a:r>
              <a:rPr lang="en-US" sz="2800" dirty="0" err="1" smtClean="0"/>
              <a:t>sát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ảnh</a:t>
            </a:r>
            <a:r>
              <a:rPr lang="en-US" sz="2800" dirty="0" smtClean="0"/>
              <a:t> </a:t>
            </a:r>
            <a:r>
              <a:rPr lang="en-US" sz="2800" dirty="0" err="1" smtClean="0"/>
              <a:t>sau</a:t>
            </a:r>
            <a:r>
              <a:rPr lang="en-US" sz="2800" dirty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cho</a:t>
            </a:r>
            <a:r>
              <a:rPr lang="en-US" sz="2800" dirty="0" smtClean="0"/>
              <a:t> </a:t>
            </a:r>
            <a:r>
              <a:rPr lang="en-US" sz="2800" dirty="0" err="1" smtClean="0"/>
              <a:t>biết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đồ</a:t>
            </a:r>
            <a:r>
              <a:rPr lang="en-US" sz="2800" dirty="0" smtClean="0"/>
              <a:t> </a:t>
            </a:r>
            <a:r>
              <a:rPr lang="en-US" sz="2800" dirty="0" err="1" smtClean="0"/>
              <a:t>vật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tranh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dạng</a:t>
            </a:r>
            <a:r>
              <a:rPr lang="en-US" sz="2800" dirty="0" smtClean="0"/>
              <a:t> </a:t>
            </a:r>
            <a:r>
              <a:rPr lang="en-US" sz="2800" dirty="0" err="1" smtClean="0"/>
              <a:t>gì</a:t>
            </a:r>
            <a:r>
              <a:rPr lang="en-US" sz="2800" dirty="0" smtClean="0"/>
              <a:t>?</a:t>
            </a:r>
            <a:endParaRPr lang="vi-VN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2090291" y="964096"/>
            <a:ext cx="6441744" cy="2169539"/>
          </a:xfrm>
          <a:prstGeom prst="cloudCallout">
            <a:avLst>
              <a:gd name="adj1" fmla="val -50031"/>
              <a:gd name="adj2" fmla="val 72167"/>
            </a:avLst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vi-VN" sz="2400" b="1" i="1" dirty="0">
              <a:solidFill>
                <a:srgbClr val="C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D9D9D9"/>
              </a:clrFrom>
              <a:clrTo>
                <a:srgbClr val="D9D9D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644" y="2577359"/>
            <a:ext cx="1801452" cy="2265889"/>
          </a:xfrm>
          <a:prstGeom prst="roundRect">
            <a:avLst/>
          </a:prstGeom>
        </p:spPr>
      </p:pic>
      <p:grpSp>
        <p:nvGrpSpPr>
          <p:cNvPr id="10" name="Google Shape;242;p28"/>
          <p:cNvGrpSpPr/>
          <p:nvPr/>
        </p:nvGrpSpPr>
        <p:grpSpPr>
          <a:xfrm rot="-4176626">
            <a:off x="660117" y="-439924"/>
            <a:ext cx="361951" cy="2409721"/>
            <a:chOff x="4022350" y="2610525"/>
            <a:chExt cx="281900" cy="2247050"/>
          </a:xfrm>
        </p:grpSpPr>
        <p:sp>
          <p:nvSpPr>
            <p:cNvPr id="11" name="Google Shape;243;p28"/>
            <p:cNvSpPr/>
            <p:nvPr/>
          </p:nvSpPr>
          <p:spPr>
            <a:xfrm>
              <a:off x="4022350" y="2610525"/>
              <a:ext cx="260775" cy="2247050"/>
            </a:xfrm>
            <a:custGeom>
              <a:avLst/>
              <a:gdLst/>
              <a:ahLst/>
              <a:cxnLst/>
              <a:rect l="l" t="t" r="r" b="b"/>
              <a:pathLst>
                <a:path w="10431" h="89882" extrusionOk="0">
                  <a:moveTo>
                    <a:pt x="2409" y="2673"/>
                  </a:moveTo>
                  <a:cubicBezTo>
                    <a:pt x="2562" y="2673"/>
                    <a:pt x="2719" y="2731"/>
                    <a:pt x="2846" y="2858"/>
                  </a:cubicBezTo>
                  <a:cubicBezTo>
                    <a:pt x="3239" y="3251"/>
                    <a:pt x="2965" y="3930"/>
                    <a:pt x="2406" y="3930"/>
                  </a:cubicBezTo>
                  <a:cubicBezTo>
                    <a:pt x="2060" y="3930"/>
                    <a:pt x="1787" y="3644"/>
                    <a:pt x="1787" y="3299"/>
                  </a:cubicBezTo>
                  <a:cubicBezTo>
                    <a:pt x="1787" y="2921"/>
                    <a:pt x="2091" y="2673"/>
                    <a:pt x="2409" y="2673"/>
                  </a:cubicBezTo>
                  <a:close/>
                  <a:moveTo>
                    <a:pt x="906" y="1"/>
                  </a:moveTo>
                  <a:cubicBezTo>
                    <a:pt x="489" y="1"/>
                    <a:pt x="155" y="334"/>
                    <a:pt x="155" y="751"/>
                  </a:cubicBezTo>
                  <a:lnTo>
                    <a:pt x="1" y="89071"/>
                  </a:lnTo>
                  <a:cubicBezTo>
                    <a:pt x="1" y="89488"/>
                    <a:pt x="334" y="89821"/>
                    <a:pt x="751" y="89833"/>
                  </a:cubicBezTo>
                  <a:lnTo>
                    <a:pt x="9526" y="89881"/>
                  </a:lnTo>
                  <a:cubicBezTo>
                    <a:pt x="9533" y="89881"/>
                    <a:pt x="9540" y="89881"/>
                    <a:pt x="9547" y="89881"/>
                  </a:cubicBezTo>
                  <a:cubicBezTo>
                    <a:pt x="9954" y="89881"/>
                    <a:pt x="10288" y="89552"/>
                    <a:pt x="10288" y="89143"/>
                  </a:cubicBezTo>
                  <a:lnTo>
                    <a:pt x="10431" y="822"/>
                  </a:lnTo>
                  <a:cubicBezTo>
                    <a:pt x="10431" y="679"/>
                    <a:pt x="10395" y="537"/>
                    <a:pt x="10312" y="406"/>
                  </a:cubicBezTo>
                  <a:cubicBezTo>
                    <a:pt x="10204" y="239"/>
                    <a:pt x="10026" y="120"/>
                    <a:pt x="9835" y="72"/>
                  </a:cubicBezTo>
                  <a:cubicBezTo>
                    <a:pt x="9788" y="60"/>
                    <a:pt x="9740" y="60"/>
                    <a:pt x="9680" y="60"/>
                  </a:cubicBezTo>
                  <a:lnTo>
                    <a:pt x="9657" y="60"/>
                  </a:lnTo>
                  <a:lnTo>
                    <a:pt x="5930" y="25"/>
                  </a:lnTo>
                  <a:lnTo>
                    <a:pt x="5930" y="37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44;p28"/>
            <p:cNvSpPr/>
            <p:nvPr/>
          </p:nvSpPr>
          <p:spPr>
            <a:xfrm>
              <a:off x="4054200" y="2615900"/>
              <a:ext cx="250050" cy="2236300"/>
            </a:xfrm>
            <a:custGeom>
              <a:avLst/>
              <a:gdLst/>
              <a:ahLst/>
              <a:cxnLst/>
              <a:rect l="l" t="t" r="r" b="b"/>
              <a:pathLst>
                <a:path w="10002" h="89452" extrusionOk="0">
                  <a:moveTo>
                    <a:pt x="2183" y="2243"/>
                  </a:moveTo>
                  <a:cubicBezTo>
                    <a:pt x="2617" y="2243"/>
                    <a:pt x="3037" y="2576"/>
                    <a:pt x="3037" y="3084"/>
                  </a:cubicBezTo>
                  <a:cubicBezTo>
                    <a:pt x="3037" y="3548"/>
                    <a:pt x="2656" y="3929"/>
                    <a:pt x="2191" y="3929"/>
                  </a:cubicBezTo>
                  <a:cubicBezTo>
                    <a:pt x="1441" y="3929"/>
                    <a:pt x="1060" y="3024"/>
                    <a:pt x="1596" y="2489"/>
                  </a:cubicBezTo>
                  <a:cubicBezTo>
                    <a:pt x="1765" y="2319"/>
                    <a:pt x="1976" y="2243"/>
                    <a:pt x="2183" y="2243"/>
                  </a:cubicBezTo>
                  <a:close/>
                  <a:moveTo>
                    <a:pt x="691" y="0"/>
                  </a:moveTo>
                  <a:cubicBezTo>
                    <a:pt x="394" y="0"/>
                    <a:pt x="144" y="238"/>
                    <a:pt x="144" y="536"/>
                  </a:cubicBezTo>
                  <a:lnTo>
                    <a:pt x="1" y="88856"/>
                  </a:lnTo>
                  <a:cubicBezTo>
                    <a:pt x="1" y="89154"/>
                    <a:pt x="239" y="89392"/>
                    <a:pt x="536" y="89404"/>
                  </a:cubicBezTo>
                  <a:lnTo>
                    <a:pt x="9311" y="89452"/>
                  </a:lnTo>
                  <a:cubicBezTo>
                    <a:pt x="9609" y="89452"/>
                    <a:pt x="9847" y="89213"/>
                    <a:pt x="9859" y="88916"/>
                  </a:cubicBezTo>
                  <a:lnTo>
                    <a:pt x="10002" y="595"/>
                  </a:lnTo>
                  <a:cubicBezTo>
                    <a:pt x="10002" y="298"/>
                    <a:pt x="9764" y="60"/>
                    <a:pt x="9466" y="60"/>
                  </a:cubicBezTo>
                  <a:lnTo>
                    <a:pt x="6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45;p28"/>
            <p:cNvSpPr/>
            <p:nvPr/>
          </p:nvSpPr>
          <p:spPr>
            <a:xfrm>
              <a:off x="4200950" y="2616475"/>
              <a:ext cx="103300" cy="2235725"/>
            </a:xfrm>
            <a:custGeom>
              <a:avLst/>
              <a:gdLst/>
              <a:ahLst/>
              <a:cxnLst/>
              <a:rect l="l" t="t" r="r" b="b"/>
              <a:pathLst>
                <a:path w="4132" h="89429" extrusionOk="0">
                  <a:moveTo>
                    <a:pt x="60" y="1"/>
                  </a:moveTo>
                  <a:lnTo>
                    <a:pt x="0" y="89405"/>
                  </a:lnTo>
                  <a:lnTo>
                    <a:pt x="3441" y="89429"/>
                  </a:lnTo>
                  <a:cubicBezTo>
                    <a:pt x="3739" y="89429"/>
                    <a:pt x="3989" y="89190"/>
                    <a:pt x="3989" y="88893"/>
                  </a:cubicBezTo>
                  <a:lnTo>
                    <a:pt x="4132" y="572"/>
                  </a:lnTo>
                  <a:cubicBezTo>
                    <a:pt x="4132" y="287"/>
                    <a:pt x="3894" y="37"/>
                    <a:pt x="3608" y="37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chemeClr val="accent3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46;p28"/>
            <p:cNvSpPr/>
            <p:nvPr/>
          </p:nvSpPr>
          <p:spPr>
            <a:xfrm>
              <a:off x="4244075" y="4802425"/>
              <a:ext cx="56025" cy="16175"/>
            </a:xfrm>
            <a:custGeom>
              <a:avLst/>
              <a:gdLst/>
              <a:ahLst/>
              <a:cxnLst/>
              <a:rect l="l" t="t" r="r" b="b"/>
              <a:pathLst>
                <a:path w="2241" h="647" extrusionOk="0">
                  <a:moveTo>
                    <a:pt x="410" y="1"/>
                  </a:moveTo>
                  <a:cubicBezTo>
                    <a:pt x="1" y="1"/>
                    <a:pt x="1" y="646"/>
                    <a:pt x="410" y="646"/>
                  </a:cubicBezTo>
                  <a:cubicBezTo>
                    <a:pt x="421" y="646"/>
                    <a:pt x="431" y="646"/>
                    <a:pt x="442" y="645"/>
                  </a:cubicBezTo>
                  <a:lnTo>
                    <a:pt x="2240" y="645"/>
                  </a:lnTo>
                  <a:lnTo>
                    <a:pt x="2240" y="14"/>
                  </a:lnTo>
                  <a:lnTo>
                    <a:pt x="442" y="2"/>
                  </a:lnTo>
                  <a:cubicBezTo>
                    <a:pt x="431" y="1"/>
                    <a:pt x="421" y="1"/>
                    <a:pt x="4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47;p28"/>
            <p:cNvSpPr/>
            <p:nvPr/>
          </p:nvSpPr>
          <p:spPr>
            <a:xfrm>
              <a:off x="4244700" y="4733425"/>
              <a:ext cx="55400" cy="16075"/>
            </a:xfrm>
            <a:custGeom>
              <a:avLst/>
              <a:gdLst/>
              <a:ahLst/>
              <a:cxnLst/>
              <a:rect l="l" t="t" r="r" b="b"/>
              <a:pathLst>
                <a:path w="2216" h="643" extrusionOk="0">
                  <a:moveTo>
                    <a:pt x="429" y="0"/>
                  </a:moveTo>
                  <a:cubicBezTo>
                    <a:pt x="1" y="0"/>
                    <a:pt x="1" y="643"/>
                    <a:pt x="429" y="643"/>
                  </a:cubicBezTo>
                  <a:lnTo>
                    <a:pt x="2215" y="643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48;p28"/>
            <p:cNvSpPr/>
            <p:nvPr/>
          </p:nvSpPr>
          <p:spPr>
            <a:xfrm>
              <a:off x="4244675" y="4664625"/>
              <a:ext cx="56025" cy="16150"/>
            </a:xfrm>
            <a:custGeom>
              <a:avLst/>
              <a:gdLst/>
              <a:ahLst/>
              <a:cxnLst/>
              <a:rect l="l" t="t" r="r" b="b"/>
              <a:pathLst>
                <a:path w="2241" h="646" extrusionOk="0">
                  <a:moveTo>
                    <a:pt x="421" y="0"/>
                  </a:moveTo>
                  <a:cubicBezTo>
                    <a:pt x="1" y="0"/>
                    <a:pt x="1" y="646"/>
                    <a:pt x="421" y="646"/>
                  </a:cubicBezTo>
                  <a:cubicBezTo>
                    <a:pt x="432" y="646"/>
                    <a:pt x="443" y="645"/>
                    <a:pt x="454" y="645"/>
                  </a:cubicBezTo>
                  <a:lnTo>
                    <a:pt x="2240" y="645"/>
                  </a:lnTo>
                  <a:lnTo>
                    <a:pt x="2240" y="2"/>
                  </a:lnTo>
                  <a:lnTo>
                    <a:pt x="454" y="2"/>
                  </a:lnTo>
                  <a:cubicBezTo>
                    <a:pt x="443" y="1"/>
                    <a:pt x="432" y="0"/>
                    <a:pt x="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49;p28"/>
            <p:cNvSpPr/>
            <p:nvPr/>
          </p:nvSpPr>
          <p:spPr>
            <a:xfrm>
              <a:off x="4244600" y="4595875"/>
              <a:ext cx="56375" cy="16125"/>
            </a:xfrm>
            <a:custGeom>
              <a:avLst/>
              <a:gdLst/>
              <a:ahLst/>
              <a:cxnLst/>
              <a:rect l="l" t="t" r="r" b="b"/>
              <a:pathLst>
                <a:path w="2255" h="645" extrusionOk="0">
                  <a:moveTo>
                    <a:pt x="423" y="0"/>
                  </a:moveTo>
                  <a:cubicBezTo>
                    <a:pt x="0" y="0"/>
                    <a:pt x="4" y="645"/>
                    <a:pt x="434" y="645"/>
                  </a:cubicBezTo>
                  <a:cubicBezTo>
                    <a:pt x="442" y="645"/>
                    <a:pt x="449" y="645"/>
                    <a:pt x="457" y="644"/>
                  </a:cubicBezTo>
                  <a:lnTo>
                    <a:pt x="457" y="632"/>
                  </a:lnTo>
                  <a:lnTo>
                    <a:pt x="2255" y="632"/>
                  </a:lnTo>
                  <a:lnTo>
                    <a:pt x="2255" y="1"/>
                  </a:lnTo>
                  <a:lnTo>
                    <a:pt x="457" y="1"/>
                  </a:lnTo>
                  <a:cubicBezTo>
                    <a:pt x="446" y="0"/>
                    <a:pt x="434" y="0"/>
                    <a:pt x="4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50;p28"/>
            <p:cNvSpPr/>
            <p:nvPr/>
          </p:nvSpPr>
          <p:spPr>
            <a:xfrm>
              <a:off x="4245600" y="4526550"/>
              <a:ext cx="55375" cy="16100"/>
            </a:xfrm>
            <a:custGeom>
              <a:avLst/>
              <a:gdLst/>
              <a:ahLst/>
              <a:cxnLst/>
              <a:rect l="l" t="t" r="r" b="b"/>
              <a:pathLst>
                <a:path w="2215" h="644" extrusionOk="0">
                  <a:moveTo>
                    <a:pt x="429" y="0"/>
                  </a:moveTo>
                  <a:cubicBezTo>
                    <a:pt x="0" y="0"/>
                    <a:pt x="0" y="643"/>
                    <a:pt x="429" y="643"/>
                  </a:cubicBezTo>
                  <a:lnTo>
                    <a:pt x="2215" y="643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51;p28"/>
            <p:cNvSpPr/>
            <p:nvPr/>
          </p:nvSpPr>
          <p:spPr>
            <a:xfrm>
              <a:off x="4246800" y="4457475"/>
              <a:ext cx="54775" cy="16400"/>
            </a:xfrm>
            <a:custGeom>
              <a:avLst/>
              <a:gdLst/>
              <a:ahLst/>
              <a:cxnLst/>
              <a:rect l="l" t="t" r="r" b="b"/>
              <a:pathLst>
                <a:path w="2191" h="656" extrusionOk="0">
                  <a:moveTo>
                    <a:pt x="405" y="1"/>
                  </a:moveTo>
                  <a:cubicBezTo>
                    <a:pt x="0" y="25"/>
                    <a:pt x="0" y="620"/>
                    <a:pt x="405" y="644"/>
                  </a:cubicBezTo>
                  <a:lnTo>
                    <a:pt x="393" y="656"/>
                  </a:lnTo>
                  <a:lnTo>
                    <a:pt x="2191" y="656"/>
                  </a:lnTo>
                  <a:lnTo>
                    <a:pt x="2191" y="13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52;p28"/>
            <p:cNvSpPr/>
            <p:nvPr/>
          </p:nvSpPr>
          <p:spPr>
            <a:xfrm>
              <a:off x="4245900" y="4388725"/>
              <a:ext cx="55675" cy="16100"/>
            </a:xfrm>
            <a:custGeom>
              <a:avLst/>
              <a:gdLst/>
              <a:ahLst/>
              <a:cxnLst/>
              <a:rect l="l" t="t" r="r" b="b"/>
              <a:pathLst>
                <a:path w="2227" h="644" extrusionOk="0">
                  <a:moveTo>
                    <a:pt x="429" y="1"/>
                  </a:moveTo>
                  <a:cubicBezTo>
                    <a:pt x="0" y="1"/>
                    <a:pt x="0" y="644"/>
                    <a:pt x="429" y="644"/>
                  </a:cubicBezTo>
                  <a:lnTo>
                    <a:pt x="2227" y="644"/>
                  </a:lnTo>
                  <a:lnTo>
                    <a:pt x="22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53;p28"/>
            <p:cNvSpPr/>
            <p:nvPr/>
          </p:nvSpPr>
          <p:spPr>
            <a:xfrm>
              <a:off x="4246200" y="4319975"/>
              <a:ext cx="55675" cy="16100"/>
            </a:xfrm>
            <a:custGeom>
              <a:avLst/>
              <a:gdLst/>
              <a:ahLst/>
              <a:cxnLst/>
              <a:rect l="l" t="t" r="r" b="b"/>
              <a:pathLst>
                <a:path w="2227" h="644" extrusionOk="0">
                  <a:moveTo>
                    <a:pt x="429" y="0"/>
                  </a:moveTo>
                  <a:cubicBezTo>
                    <a:pt x="0" y="0"/>
                    <a:pt x="0" y="643"/>
                    <a:pt x="429" y="643"/>
                  </a:cubicBezTo>
                  <a:lnTo>
                    <a:pt x="2227" y="643"/>
                  </a:lnTo>
                  <a:lnTo>
                    <a:pt x="22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54;p28"/>
            <p:cNvSpPr/>
            <p:nvPr/>
          </p:nvSpPr>
          <p:spPr>
            <a:xfrm>
              <a:off x="4246075" y="4250600"/>
              <a:ext cx="55800" cy="16400"/>
            </a:xfrm>
            <a:custGeom>
              <a:avLst/>
              <a:gdLst/>
              <a:ahLst/>
              <a:cxnLst/>
              <a:rect l="l" t="t" r="r" b="b"/>
              <a:pathLst>
                <a:path w="2232" h="656" extrusionOk="0">
                  <a:moveTo>
                    <a:pt x="423" y="1"/>
                  </a:moveTo>
                  <a:cubicBezTo>
                    <a:pt x="4" y="1"/>
                    <a:pt x="1" y="645"/>
                    <a:pt x="413" y="645"/>
                  </a:cubicBezTo>
                  <a:cubicBezTo>
                    <a:pt x="424" y="645"/>
                    <a:pt x="435" y="645"/>
                    <a:pt x="446" y="644"/>
                  </a:cubicBezTo>
                  <a:lnTo>
                    <a:pt x="446" y="656"/>
                  </a:lnTo>
                  <a:lnTo>
                    <a:pt x="2232" y="656"/>
                  </a:lnTo>
                  <a:lnTo>
                    <a:pt x="2232" y="13"/>
                  </a:lnTo>
                  <a:lnTo>
                    <a:pt x="446" y="1"/>
                  </a:lnTo>
                  <a:cubicBezTo>
                    <a:pt x="438" y="1"/>
                    <a:pt x="431" y="1"/>
                    <a:pt x="4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5;p28"/>
            <p:cNvSpPr/>
            <p:nvPr/>
          </p:nvSpPr>
          <p:spPr>
            <a:xfrm>
              <a:off x="4249475" y="4181550"/>
              <a:ext cx="53000" cy="16400"/>
            </a:xfrm>
            <a:custGeom>
              <a:avLst/>
              <a:gdLst/>
              <a:ahLst/>
              <a:cxnLst/>
              <a:rect l="l" t="t" r="r" b="b"/>
              <a:pathLst>
                <a:path w="2120" h="656" extrusionOk="0">
                  <a:moveTo>
                    <a:pt x="334" y="1"/>
                  </a:moveTo>
                  <a:cubicBezTo>
                    <a:pt x="143" y="1"/>
                    <a:pt x="0" y="156"/>
                    <a:pt x="0" y="334"/>
                  </a:cubicBezTo>
                  <a:cubicBezTo>
                    <a:pt x="0" y="513"/>
                    <a:pt x="143" y="656"/>
                    <a:pt x="322" y="656"/>
                  </a:cubicBezTo>
                  <a:lnTo>
                    <a:pt x="2119" y="656"/>
                  </a:lnTo>
                  <a:lnTo>
                    <a:pt x="2119" y="1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6;p28"/>
            <p:cNvSpPr/>
            <p:nvPr/>
          </p:nvSpPr>
          <p:spPr>
            <a:xfrm>
              <a:off x="4249775" y="4112800"/>
              <a:ext cx="53000" cy="16400"/>
            </a:xfrm>
            <a:custGeom>
              <a:avLst/>
              <a:gdLst/>
              <a:ahLst/>
              <a:cxnLst/>
              <a:rect l="l" t="t" r="r" b="b"/>
              <a:pathLst>
                <a:path w="2120" h="656" extrusionOk="0">
                  <a:moveTo>
                    <a:pt x="322" y="1"/>
                  </a:moveTo>
                  <a:cubicBezTo>
                    <a:pt x="143" y="1"/>
                    <a:pt x="0" y="143"/>
                    <a:pt x="0" y="322"/>
                  </a:cubicBezTo>
                  <a:cubicBezTo>
                    <a:pt x="0" y="501"/>
                    <a:pt x="143" y="655"/>
                    <a:pt x="322" y="655"/>
                  </a:cubicBezTo>
                  <a:lnTo>
                    <a:pt x="2119" y="655"/>
                  </a:lnTo>
                  <a:lnTo>
                    <a:pt x="2119" y="12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7;p28"/>
            <p:cNvSpPr/>
            <p:nvPr/>
          </p:nvSpPr>
          <p:spPr>
            <a:xfrm>
              <a:off x="4243100" y="4041925"/>
              <a:ext cx="55800" cy="16150"/>
            </a:xfrm>
            <a:custGeom>
              <a:avLst/>
              <a:gdLst/>
              <a:ahLst/>
              <a:cxnLst/>
              <a:rect l="l" t="t" r="r" b="b"/>
              <a:pathLst>
                <a:path w="2232" h="646" extrusionOk="0">
                  <a:moveTo>
                    <a:pt x="413" y="1"/>
                  </a:moveTo>
                  <a:cubicBezTo>
                    <a:pt x="1" y="1"/>
                    <a:pt x="4" y="645"/>
                    <a:pt x="423" y="645"/>
                  </a:cubicBezTo>
                  <a:cubicBezTo>
                    <a:pt x="431" y="645"/>
                    <a:pt x="438" y="645"/>
                    <a:pt x="446" y="645"/>
                  </a:cubicBezTo>
                  <a:lnTo>
                    <a:pt x="2232" y="645"/>
                  </a:lnTo>
                  <a:lnTo>
                    <a:pt x="2232" y="2"/>
                  </a:lnTo>
                  <a:lnTo>
                    <a:pt x="446" y="2"/>
                  </a:lnTo>
                  <a:cubicBezTo>
                    <a:pt x="434" y="1"/>
                    <a:pt x="423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58;p28"/>
            <p:cNvSpPr/>
            <p:nvPr/>
          </p:nvSpPr>
          <p:spPr>
            <a:xfrm>
              <a:off x="4243475" y="3972875"/>
              <a:ext cx="55725" cy="16150"/>
            </a:xfrm>
            <a:custGeom>
              <a:avLst/>
              <a:gdLst/>
              <a:ahLst/>
              <a:cxnLst/>
              <a:rect l="l" t="t" r="r" b="b"/>
              <a:pathLst>
                <a:path w="2229" h="646" extrusionOk="0">
                  <a:moveTo>
                    <a:pt x="410" y="0"/>
                  </a:moveTo>
                  <a:cubicBezTo>
                    <a:pt x="1" y="0"/>
                    <a:pt x="1" y="646"/>
                    <a:pt x="410" y="646"/>
                  </a:cubicBezTo>
                  <a:cubicBezTo>
                    <a:pt x="421" y="646"/>
                    <a:pt x="432" y="645"/>
                    <a:pt x="443" y="645"/>
                  </a:cubicBezTo>
                  <a:lnTo>
                    <a:pt x="2229" y="645"/>
                  </a:lnTo>
                  <a:lnTo>
                    <a:pt x="2229" y="2"/>
                  </a:lnTo>
                  <a:lnTo>
                    <a:pt x="443" y="2"/>
                  </a:lnTo>
                  <a:cubicBezTo>
                    <a:pt x="432" y="1"/>
                    <a:pt x="42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9;p28"/>
            <p:cNvSpPr/>
            <p:nvPr/>
          </p:nvSpPr>
          <p:spPr>
            <a:xfrm>
              <a:off x="4243700" y="3903825"/>
              <a:ext cx="56100" cy="16425"/>
            </a:xfrm>
            <a:custGeom>
              <a:avLst/>
              <a:gdLst/>
              <a:ahLst/>
              <a:cxnLst/>
              <a:rect l="l" t="t" r="r" b="b"/>
              <a:pathLst>
                <a:path w="2244" h="657" extrusionOk="0">
                  <a:moveTo>
                    <a:pt x="435" y="1"/>
                  </a:moveTo>
                  <a:cubicBezTo>
                    <a:pt x="1" y="1"/>
                    <a:pt x="1" y="657"/>
                    <a:pt x="435" y="657"/>
                  </a:cubicBezTo>
                  <a:cubicBezTo>
                    <a:pt x="442" y="657"/>
                    <a:pt x="450" y="657"/>
                    <a:pt x="457" y="656"/>
                  </a:cubicBezTo>
                  <a:lnTo>
                    <a:pt x="2243" y="656"/>
                  </a:lnTo>
                  <a:lnTo>
                    <a:pt x="2243" y="1"/>
                  </a:lnTo>
                  <a:lnTo>
                    <a:pt x="457" y="1"/>
                  </a:lnTo>
                  <a:cubicBezTo>
                    <a:pt x="450" y="1"/>
                    <a:pt x="442" y="1"/>
                    <a:pt x="4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60;p28"/>
            <p:cNvSpPr/>
            <p:nvPr/>
          </p:nvSpPr>
          <p:spPr>
            <a:xfrm>
              <a:off x="4244075" y="3835050"/>
              <a:ext cx="56025" cy="16175"/>
            </a:xfrm>
            <a:custGeom>
              <a:avLst/>
              <a:gdLst/>
              <a:ahLst/>
              <a:cxnLst/>
              <a:rect l="l" t="t" r="r" b="b"/>
              <a:pathLst>
                <a:path w="2241" h="647" extrusionOk="0">
                  <a:moveTo>
                    <a:pt x="410" y="1"/>
                  </a:moveTo>
                  <a:cubicBezTo>
                    <a:pt x="1" y="1"/>
                    <a:pt x="1" y="646"/>
                    <a:pt x="410" y="646"/>
                  </a:cubicBezTo>
                  <a:cubicBezTo>
                    <a:pt x="421" y="646"/>
                    <a:pt x="431" y="646"/>
                    <a:pt x="442" y="645"/>
                  </a:cubicBezTo>
                  <a:lnTo>
                    <a:pt x="2240" y="645"/>
                  </a:lnTo>
                  <a:lnTo>
                    <a:pt x="2240" y="2"/>
                  </a:lnTo>
                  <a:lnTo>
                    <a:pt x="442" y="2"/>
                  </a:lnTo>
                  <a:cubicBezTo>
                    <a:pt x="431" y="1"/>
                    <a:pt x="421" y="1"/>
                    <a:pt x="4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61;p28"/>
            <p:cNvSpPr/>
            <p:nvPr/>
          </p:nvSpPr>
          <p:spPr>
            <a:xfrm>
              <a:off x="4244700" y="3766325"/>
              <a:ext cx="55400" cy="16100"/>
            </a:xfrm>
            <a:custGeom>
              <a:avLst/>
              <a:gdLst/>
              <a:ahLst/>
              <a:cxnLst/>
              <a:rect l="l" t="t" r="r" b="b"/>
              <a:pathLst>
                <a:path w="2216" h="644" extrusionOk="0">
                  <a:moveTo>
                    <a:pt x="429" y="1"/>
                  </a:moveTo>
                  <a:cubicBezTo>
                    <a:pt x="1" y="1"/>
                    <a:pt x="1" y="644"/>
                    <a:pt x="429" y="644"/>
                  </a:cubicBezTo>
                  <a:lnTo>
                    <a:pt x="429" y="632"/>
                  </a:lnTo>
                  <a:lnTo>
                    <a:pt x="2215" y="644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62;p28"/>
            <p:cNvSpPr/>
            <p:nvPr/>
          </p:nvSpPr>
          <p:spPr>
            <a:xfrm>
              <a:off x="4245000" y="3696975"/>
              <a:ext cx="55700" cy="16400"/>
            </a:xfrm>
            <a:custGeom>
              <a:avLst/>
              <a:gdLst/>
              <a:ahLst/>
              <a:cxnLst/>
              <a:rect l="l" t="t" r="r" b="b"/>
              <a:pathLst>
                <a:path w="2228" h="656" extrusionOk="0">
                  <a:moveTo>
                    <a:pt x="441" y="1"/>
                  </a:moveTo>
                  <a:cubicBezTo>
                    <a:pt x="1" y="1"/>
                    <a:pt x="1" y="643"/>
                    <a:pt x="441" y="643"/>
                  </a:cubicBezTo>
                  <a:lnTo>
                    <a:pt x="429" y="655"/>
                  </a:lnTo>
                  <a:lnTo>
                    <a:pt x="2227" y="655"/>
                  </a:lnTo>
                  <a:lnTo>
                    <a:pt x="2227" y="12"/>
                  </a:lnTo>
                  <a:lnTo>
                    <a:pt x="4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63;p28"/>
            <p:cNvSpPr/>
            <p:nvPr/>
          </p:nvSpPr>
          <p:spPr>
            <a:xfrm>
              <a:off x="4244675" y="3628175"/>
              <a:ext cx="56300" cy="16450"/>
            </a:xfrm>
            <a:custGeom>
              <a:avLst/>
              <a:gdLst/>
              <a:ahLst/>
              <a:cxnLst/>
              <a:rect l="l" t="t" r="r" b="b"/>
              <a:pathLst>
                <a:path w="2252" h="658" extrusionOk="0">
                  <a:moveTo>
                    <a:pt x="421" y="1"/>
                  </a:moveTo>
                  <a:cubicBezTo>
                    <a:pt x="1" y="1"/>
                    <a:pt x="1" y="646"/>
                    <a:pt x="421" y="646"/>
                  </a:cubicBezTo>
                  <a:cubicBezTo>
                    <a:pt x="432" y="646"/>
                    <a:pt x="443" y="646"/>
                    <a:pt x="454" y="645"/>
                  </a:cubicBezTo>
                  <a:lnTo>
                    <a:pt x="2252" y="657"/>
                  </a:lnTo>
                  <a:lnTo>
                    <a:pt x="2252" y="14"/>
                  </a:lnTo>
                  <a:lnTo>
                    <a:pt x="454" y="2"/>
                  </a:lnTo>
                  <a:cubicBezTo>
                    <a:pt x="443" y="1"/>
                    <a:pt x="432" y="1"/>
                    <a:pt x="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64;p28"/>
            <p:cNvSpPr/>
            <p:nvPr/>
          </p:nvSpPr>
          <p:spPr>
            <a:xfrm>
              <a:off x="4246500" y="3559450"/>
              <a:ext cx="54475" cy="16100"/>
            </a:xfrm>
            <a:custGeom>
              <a:avLst/>
              <a:gdLst/>
              <a:ahLst/>
              <a:cxnLst/>
              <a:rect l="l" t="t" r="r" b="b"/>
              <a:pathLst>
                <a:path w="2179" h="644" extrusionOk="0">
                  <a:moveTo>
                    <a:pt x="393" y="1"/>
                  </a:moveTo>
                  <a:cubicBezTo>
                    <a:pt x="0" y="25"/>
                    <a:pt x="0" y="620"/>
                    <a:pt x="393" y="644"/>
                  </a:cubicBezTo>
                  <a:lnTo>
                    <a:pt x="393" y="632"/>
                  </a:lnTo>
                  <a:lnTo>
                    <a:pt x="2179" y="644"/>
                  </a:lnTo>
                  <a:lnTo>
                    <a:pt x="21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65;p28"/>
            <p:cNvSpPr/>
            <p:nvPr/>
          </p:nvSpPr>
          <p:spPr>
            <a:xfrm>
              <a:off x="4246800" y="3490100"/>
              <a:ext cx="54775" cy="16400"/>
            </a:xfrm>
            <a:custGeom>
              <a:avLst/>
              <a:gdLst/>
              <a:ahLst/>
              <a:cxnLst/>
              <a:rect l="l" t="t" r="r" b="b"/>
              <a:pathLst>
                <a:path w="2191" h="656" extrusionOk="0">
                  <a:moveTo>
                    <a:pt x="405" y="1"/>
                  </a:moveTo>
                  <a:cubicBezTo>
                    <a:pt x="0" y="25"/>
                    <a:pt x="0" y="620"/>
                    <a:pt x="405" y="644"/>
                  </a:cubicBezTo>
                  <a:lnTo>
                    <a:pt x="393" y="656"/>
                  </a:lnTo>
                  <a:lnTo>
                    <a:pt x="2191" y="656"/>
                  </a:lnTo>
                  <a:lnTo>
                    <a:pt x="2191" y="13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66;p28"/>
            <p:cNvSpPr/>
            <p:nvPr/>
          </p:nvSpPr>
          <p:spPr>
            <a:xfrm>
              <a:off x="4246500" y="3421650"/>
              <a:ext cx="55075" cy="16100"/>
            </a:xfrm>
            <a:custGeom>
              <a:avLst/>
              <a:gdLst/>
              <a:ahLst/>
              <a:cxnLst/>
              <a:rect l="l" t="t" r="r" b="b"/>
              <a:pathLst>
                <a:path w="2203" h="644" extrusionOk="0">
                  <a:moveTo>
                    <a:pt x="405" y="0"/>
                  </a:moveTo>
                  <a:cubicBezTo>
                    <a:pt x="0" y="24"/>
                    <a:pt x="0" y="607"/>
                    <a:pt x="405" y="643"/>
                  </a:cubicBezTo>
                  <a:lnTo>
                    <a:pt x="405" y="631"/>
                  </a:lnTo>
                  <a:lnTo>
                    <a:pt x="2203" y="643"/>
                  </a:lnTo>
                  <a:lnTo>
                    <a:pt x="22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67;p28"/>
            <p:cNvSpPr/>
            <p:nvPr/>
          </p:nvSpPr>
          <p:spPr>
            <a:xfrm>
              <a:off x="4054200" y="2615900"/>
              <a:ext cx="250050" cy="2236300"/>
            </a:xfrm>
            <a:custGeom>
              <a:avLst/>
              <a:gdLst/>
              <a:ahLst/>
              <a:cxnLst/>
              <a:rect l="l" t="t" r="r" b="b"/>
              <a:pathLst>
                <a:path w="10002" h="89452" fill="none" extrusionOk="0">
                  <a:moveTo>
                    <a:pt x="9466" y="60"/>
                  </a:moveTo>
                  <a:lnTo>
                    <a:pt x="691" y="0"/>
                  </a:lnTo>
                  <a:cubicBezTo>
                    <a:pt x="394" y="0"/>
                    <a:pt x="144" y="238"/>
                    <a:pt x="144" y="536"/>
                  </a:cubicBezTo>
                  <a:lnTo>
                    <a:pt x="1" y="88856"/>
                  </a:lnTo>
                  <a:cubicBezTo>
                    <a:pt x="1" y="89154"/>
                    <a:pt x="239" y="89392"/>
                    <a:pt x="536" y="89404"/>
                  </a:cubicBezTo>
                  <a:lnTo>
                    <a:pt x="9311" y="89452"/>
                  </a:lnTo>
                  <a:cubicBezTo>
                    <a:pt x="9609" y="89452"/>
                    <a:pt x="9847" y="89213"/>
                    <a:pt x="9859" y="88916"/>
                  </a:cubicBezTo>
                  <a:lnTo>
                    <a:pt x="10002" y="595"/>
                  </a:lnTo>
                  <a:cubicBezTo>
                    <a:pt x="10002" y="298"/>
                    <a:pt x="9764" y="60"/>
                    <a:pt x="9466" y="60"/>
                  </a:cubicBezTo>
                  <a:close/>
                  <a:moveTo>
                    <a:pt x="2191" y="3929"/>
                  </a:moveTo>
                  <a:cubicBezTo>
                    <a:pt x="1441" y="3929"/>
                    <a:pt x="1060" y="3024"/>
                    <a:pt x="1596" y="2489"/>
                  </a:cubicBezTo>
                  <a:cubicBezTo>
                    <a:pt x="2120" y="1965"/>
                    <a:pt x="3037" y="2334"/>
                    <a:pt x="3037" y="3084"/>
                  </a:cubicBezTo>
                  <a:cubicBezTo>
                    <a:pt x="3037" y="3548"/>
                    <a:pt x="2656" y="3929"/>
                    <a:pt x="2191" y="3929"/>
                  </a:cubicBezTo>
                  <a:close/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213;p28"/>
          <p:cNvGrpSpPr/>
          <p:nvPr/>
        </p:nvGrpSpPr>
        <p:grpSpPr>
          <a:xfrm rot="-481486">
            <a:off x="6335359" y="3505806"/>
            <a:ext cx="1266260" cy="1668270"/>
            <a:chOff x="6662225" y="1139925"/>
            <a:chExt cx="1453177" cy="1855428"/>
          </a:xfrm>
        </p:grpSpPr>
        <p:sp>
          <p:nvSpPr>
            <p:cNvPr id="37" name="Google Shape;214;p28"/>
            <p:cNvSpPr/>
            <p:nvPr/>
          </p:nvSpPr>
          <p:spPr>
            <a:xfrm>
              <a:off x="6662225" y="1142527"/>
              <a:ext cx="1451177" cy="1852825"/>
            </a:xfrm>
            <a:custGeom>
              <a:avLst/>
              <a:gdLst/>
              <a:ahLst/>
              <a:cxnLst/>
              <a:rect l="l" t="t" r="r" b="b"/>
              <a:pathLst>
                <a:path w="43494" h="55532" extrusionOk="0">
                  <a:moveTo>
                    <a:pt x="38277" y="1"/>
                  </a:moveTo>
                  <a:cubicBezTo>
                    <a:pt x="38226" y="1"/>
                    <a:pt x="38175" y="2"/>
                    <a:pt x="38124" y="6"/>
                  </a:cubicBezTo>
                  <a:lnTo>
                    <a:pt x="21241" y="994"/>
                  </a:lnTo>
                  <a:lnTo>
                    <a:pt x="4358" y="1982"/>
                  </a:lnTo>
                  <a:lnTo>
                    <a:pt x="4310" y="1982"/>
                  </a:lnTo>
                  <a:cubicBezTo>
                    <a:pt x="1869" y="2137"/>
                    <a:pt x="0" y="3518"/>
                    <a:pt x="143" y="5792"/>
                  </a:cubicBezTo>
                  <a:lnTo>
                    <a:pt x="655" y="14519"/>
                  </a:lnTo>
                  <a:lnTo>
                    <a:pt x="1179" y="23258"/>
                  </a:lnTo>
                  <a:cubicBezTo>
                    <a:pt x="1179" y="23282"/>
                    <a:pt x="1191" y="23306"/>
                    <a:pt x="1191" y="23330"/>
                  </a:cubicBezTo>
                  <a:cubicBezTo>
                    <a:pt x="1203" y="23354"/>
                    <a:pt x="2084" y="37843"/>
                    <a:pt x="2084" y="37843"/>
                  </a:cubicBezTo>
                  <a:lnTo>
                    <a:pt x="2929" y="52286"/>
                  </a:lnTo>
                  <a:cubicBezTo>
                    <a:pt x="3032" y="54118"/>
                    <a:pt x="4544" y="55531"/>
                    <a:pt x="6354" y="55531"/>
                  </a:cubicBezTo>
                  <a:cubicBezTo>
                    <a:pt x="6426" y="55531"/>
                    <a:pt x="6499" y="55529"/>
                    <a:pt x="6572" y="55524"/>
                  </a:cubicBezTo>
                  <a:lnTo>
                    <a:pt x="22467" y="54607"/>
                  </a:lnTo>
                  <a:lnTo>
                    <a:pt x="38350" y="53667"/>
                  </a:lnTo>
                  <a:cubicBezTo>
                    <a:pt x="40660" y="53524"/>
                    <a:pt x="42101" y="51833"/>
                    <a:pt x="42565" y="51309"/>
                  </a:cubicBezTo>
                  <a:cubicBezTo>
                    <a:pt x="43184" y="50631"/>
                    <a:pt x="43494" y="49726"/>
                    <a:pt x="43434" y="48809"/>
                  </a:cubicBezTo>
                  <a:lnTo>
                    <a:pt x="42077" y="25568"/>
                  </a:lnTo>
                  <a:lnTo>
                    <a:pt x="40719" y="2315"/>
                  </a:lnTo>
                  <a:cubicBezTo>
                    <a:pt x="40639" y="1009"/>
                    <a:pt x="39567" y="1"/>
                    <a:pt x="38277" y="1"/>
                  </a:cubicBezTo>
                  <a:close/>
                </a:path>
              </a:pathLst>
            </a:custGeom>
            <a:solidFill>
              <a:schemeClr val="dk1"/>
            </a:solidFill>
            <a:ln w="53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15;p28"/>
            <p:cNvSpPr/>
            <p:nvPr/>
          </p:nvSpPr>
          <p:spPr>
            <a:xfrm>
              <a:off x="6727752" y="1142527"/>
              <a:ext cx="1387650" cy="1813054"/>
            </a:xfrm>
            <a:custGeom>
              <a:avLst/>
              <a:gdLst/>
              <a:ahLst/>
              <a:cxnLst/>
              <a:rect l="l" t="t" r="r" b="b"/>
              <a:pathLst>
                <a:path w="41590" h="54340" extrusionOk="0">
                  <a:moveTo>
                    <a:pt x="36313" y="1"/>
                  </a:moveTo>
                  <a:cubicBezTo>
                    <a:pt x="36262" y="1"/>
                    <a:pt x="36211" y="2"/>
                    <a:pt x="36160" y="6"/>
                  </a:cubicBezTo>
                  <a:lnTo>
                    <a:pt x="2394" y="1982"/>
                  </a:lnTo>
                  <a:cubicBezTo>
                    <a:pt x="1036" y="2065"/>
                    <a:pt x="1" y="3220"/>
                    <a:pt x="72" y="4589"/>
                  </a:cubicBezTo>
                  <a:lnTo>
                    <a:pt x="2787" y="51083"/>
                  </a:lnTo>
                  <a:cubicBezTo>
                    <a:pt x="2890" y="52922"/>
                    <a:pt x="4424" y="54339"/>
                    <a:pt x="6244" y="54339"/>
                  </a:cubicBezTo>
                  <a:cubicBezTo>
                    <a:pt x="6310" y="54339"/>
                    <a:pt x="6376" y="54337"/>
                    <a:pt x="6442" y="54334"/>
                  </a:cubicBezTo>
                  <a:lnTo>
                    <a:pt x="38232" y="52464"/>
                  </a:lnTo>
                  <a:cubicBezTo>
                    <a:pt x="40137" y="52357"/>
                    <a:pt x="41589" y="50714"/>
                    <a:pt x="41470" y="48809"/>
                  </a:cubicBezTo>
                  <a:lnTo>
                    <a:pt x="38755" y="2315"/>
                  </a:lnTo>
                  <a:cubicBezTo>
                    <a:pt x="38675" y="1009"/>
                    <a:pt x="37603" y="1"/>
                    <a:pt x="3631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16;p28"/>
            <p:cNvSpPr/>
            <p:nvPr/>
          </p:nvSpPr>
          <p:spPr>
            <a:xfrm>
              <a:off x="6725784" y="1139925"/>
              <a:ext cx="1332398" cy="826718"/>
            </a:xfrm>
            <a:custGeom>
              <a:avLst/>
              <a:gdLst/>
              <a:ahLst/>
              <a:cxnLst/>
              <a:rect l="l" t="t" r="r" b="b"/>
              <a:pathLst>
                <a:path w="39934" h="24778" fill="none" extrusionOk="0">
                  <a:moveTo>
                    <a:pt x="39791" y="19860"/>
                  </a:moveTo>
                  <a:cubicBezTo>
                    <a:pt x="39934" y="22515"/>
                    <a:pt x="1262" y="24777"/>
                    <a:pt x="1107" y="22122"/>
                  </a:cubicBezTo>
                  <a:lnTo>
                    <a:pt x="83" y="4667"/>
                  </a:lnTo>
                  <a:cubicBezTo>
                    <a:pt x="0" y="3310"/>
                    <a:pt x="1036" y="2143"/>
                    <a:pt x="2405" y="2060"/>
                  </a:cubicBezTo>
                  <a:lnTo>
                    <a:pt x="36171" y="84"/>
                  </a:lnTo>
                  <a:cubicBezTo>
                    <a:pt x="37517" y="0"/>
                    <a:pt x="38683" y="1036"/>
                    <a:pt x="38767" y="2393"/>
                  </a:cubicBezTo>
                  <a:close/>
                </a:path>
              </a:pathLst>
            </a:custGeom>
            <a:noFill/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17;p28"/>
            <p:cNvSpPr/>
            <p:nvPr/>
          </p:nvSpPr>
          <p:spPr>
            <a:xfrm>
              <a:off x="6778599" y="1189404"/>
              <a:ext cx="1218023" cy="606075"/>
            </a:xfrm>
            <a:custGeom>
              <a:avLst/>
              <a:gdLst/>
              <a:ahLst/>
              <a:cxnLst/>
              <a:rect l="l" t="t" r="r" b="b"/>
              <a:pathLst>
                <a:path w="36506" h="18165" extrusionOk="0">
                  <a:moveTo>
                    <a:pt x="33478" y="0"/>
                  </a:moveTo>
                  <a:cubicBezTo>
                    <a:pt x="33428" y="0"/>
                    <a:pt x="33377" y="2"/>
                    <a:pt x="33326" y="5"/>
                  </a:cubicBezTo>
                  <a:lnTo>
                    <a:pt x="2203" y="1827"/>
                  </a:lnTo>
                  <a:cubicBezTo>
                    <a:pt x="953" y="1899"/>
                    <a:pt x="1" y="2970"/>
                    <a:pt x="72" y="4220"/>
                  </a:cubicBezTo>
                  <a:lnTo>
                    <a:pt x="822" y="16972"/>
                  </a:lnTo>
                  <a:cubicBezTo>
                    <a:pt x="857" y="17641"/>
                    <a:pt x="1416" y="18164"/>
                    <a:pt x="2089" y="18164"/>
                  </a:cubicBezTo>
                  <a:cubicBezTo>
                    <a:pt x="2111" y="18164"/>
                    <a:pt x="2133" y="18164"/>
                    <a:pt x="2156" y="18162"/>
                  </a:cubicBezTo>
                  <a:lnTo>
                    <a:pt x="35279" y="16210"/>
                  </a:lnTo>
                  <a:cubicBezTo>
                    <a:pt x="35981" y="16174"/>
                    <a:pt x="36505" y="15567"/>
                    <a:pt x="36469" y="14876"/>
                  </a:cubicBezTo>
                  <a:lnTo>
                    <a:pt x="35731" y="2137"/>
                  </a:lnTo>
                  <a:cubicBezTo>
                    <a:pt x="35663" y="926"/>
                    <a:pt x="34663" y="0"/>
                    <a:pt x="3347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18;p28"/>
            <p:cNvSpPr/>
            <p:nvPr/>
          </p:nvSpPr>
          <p:spPr>
            <a:xfrm>
              <a:off x="6895373" y="2043991"/>
              <a:ext cx="174833" cy="173698"/>
            </a:xfrm>
            <a:custGeom>
              <a:avLst/>
              <a:gdLst/>
              <a:ahLst/>
              <a:cxnLst/>
              <a:rect l="l" t="t" r="r" b="b"/>
              <a:pathLst>
                <a:path w="5240" h="5206" extrusionOk="0">
                  <a:moveTo>
                    <a:pt x="4435" y="0"/>
                  </a:moveTo>
                  <a:cubicBezTo>
                    <a:pt x="4422" y="0"/>
                    <a:pt x="4408" y="1"/>
                    <a:pt x="4394" y="2"/>
                  </a:cubicBezTo>
                  <a:lnTo>
                    <a:pt x="537" y="240"/>
                  </a:lnTo>
                  <a:cubicBezTo>
                    <a:pt x="227" y="264"/>
                    <a:pt x="1" y="526"/>
                    <a:pt x="25" y="823"/>
                  </a:cubicBezTo>
                  <a:lnTo>
                    <a:pt x="263" y="4681"/>
                  </a:lnTo>
                  <a:cubicBezTo>
                    <a:pt x="275" y="4983"/>
                    <a:pt x="524" y="5205"/>
                    <a:pt x="823" y="5205"/>
                  </a:cubicBezTo>
                  <a:cubicBezTo>
                    <a:pt x="831" y="5205"/>
                    <a:pt x="839" y="5205"/>
                    <a:pt x="846" y="5205"/>
                  </a:cubicBezTo>
                  <a:lnTo>
                    <a:pt x="4704" y="4967"/>
                  </a:lnTo>
                  <a:cubicBezTo>
                    <a:pt x="5002" y="4943"/>
                    <a:pt x="5240" y="4681"/>
                    <a:pt x="5216" y="4371"/>
                  </a:cubicBezTo>
                  <a:lnTo>
                    <a:pt x="4978" y="526"/>
                  </a:lnTo>
                  <a:cubicBezTo>
                    <a:pt x="4955" y="230"/>
                    <a:pt x="4716" y="0"/>
                    <a:pt x="4435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19;p28"/>
            <p:cNvSpPr/>
            <p:nvPr/>
          </p:nvSpPr>
          <p:spPr>
            <a:xfrm>
              <a:off x="6909286" y="2265295"/>
              <a:ext cx="174432" cy="173631"/>
            </a:xfrm>
            <a:custGeom>
              <a:avLst/>
              <a:gdLst/>
              <a:ahLst/>
              <a:cxnLst/>
              <a:rect l="l" t="t" r="r" b="b"/>
              <a:pathLst>
                <a:path w="5228" h="5204" extrusionOk="0">
                  <a:moveTo>
                    <a:pt x="4406" y="0"/>
                  </a:moveTo>
                  <a:cubicBezTo>
                    <a:pt x="4398" y="0"/>
                    <a:pt x="4390" y="0"/>
                    <a:pt x="4382" y="1"/>
                  </a:cubicBezTo>
                  <a:lnTo>
                    <a:pt x="536" y="239"/>
                  </a:lnTo>
                  <a:cubicBezTo>
                    <a:pt x="227" y="262"/>
                    <a:pt x="1" y="524"/>
                    <a:pt x="13" y="834"/>
                  </a:cubicBezTo>
                  <a:lnTo>
                    <a:pt x="251" y="4680"/>
                  </a:lnTo>
                  <a:cubicBezTo>
                    <a:pt x="274" y="4981"/>
                    <a:pt x="523" y="5204"/>
                    <a:pt x="812" y="5204"/>
                  </a:cubicBezTo>
                  <a:cubicBezTo>
                    <a:pt x="819" y="5204"/>
                    <a:pt x="827" y="5204"/>
                    <a:pt x="834" y="5204"/>
                  </a:cubicBezTo>
                  <a:lnTo>
                    <a:pt x="4692" y="4965"/>
                  </a:lnTo>
                  <a:cubicBezTo>
                    <a:pt x="5001" y="4942"/>
                    <a:pt x="5228" y="4680"/>
                    <a:pt x="5216" y="4370"/>
                  </a:cubicBezTo>
                  <a:lnTo>
                    <a:pt x="4978" y="524"/>
                  </a:lnTo>
                  <a:cubicBezTo>
                    <a:pt x="4954" y="223"/>
                    <a:pt x="4705" y="0"/>
                    <a:pt x="4406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20;p28"/>
            <p:cNvSpPr/>
            <p:nvPr/>
          </p:nvSpPr>
          <p:spPr>
            <a:xfrm>
              <a:off x="6922798" y="2486899"/>
              <a:ext cx="174833" cy="173331"/>
            </a:xfrm>
            <a:custGeom>
              <a:avLst/>
              <a:gdLst/>
              <a:ahLst/>
              <a:cxnLst/>
              <a:rect l="l" t="t" r="r" b="b"/>
              <a:pathLst>
                <a:path w="5240" h="5195" extrusionOk="0">
                  <a:moveTo>
                    <a:pt x="4439" y="0"/>
                  </a:moveTo>
                  <a:cubicBezTo>
                    <a:pt x="4424" y="0"/>
                    <a:pt x="4409" y="1"/>
                    <a:pt x="4394" y="2"/>
                  </a:cubicBezTo>
                  <a:lnTo>
                    <a:pt x="536" y="240"/>
                  </a:lnTo>
                  <a:cubicBezTo>
                    <a:pt x="239" y="252"/>
                    <a:pt x="1" y="514"/>
                    <a:pt x="24" y="824"/>
                  </a:cubicBezTo>
                  <a:lnTo>
                    <a:pt x="262" y="4681"/>
                  </a:lnTo>
                  <a:cubicBezTo>
                    <a:pt x="274" y="4965"/>
                    <a:pt x="513" y="5195"/>
                    <a:pt x="803" y="5195"/>
                  </a:cubicBezTo>
                  <a:cubicBezTo>
                    <a:pt x="817" y="5195"/>
                    <a:pt x="832" y="5194"/>
                    <a:pt x="846" y="5193"/>
                  </a:cubicBezTo>
                  <a:lnTo>
                    <a:pt x="4703" y="4955"/>
                  </a:lnTo>
                  <a:cubicBezTo>
                    <a:pt x="5001" y="4931"/>
                    <a:pt x="5239" y="4669"/>
                    <a:pt x="5215" y="4372"/>
                  </a:cubicBezTo>
                  <a:lnTo>
                    <a:pt x="4977" y="514"/>
                  </a:lnTo>
                  <a:cubicBezTo>
                    <a:pt x="4966" y="220"/>
                    <a:pt x="4728" y="0"/>
                    <a:pt x="4439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21;p28"/>
            <p:cNvSpPr/>
            <p:nvPr/>
          </p:nvSpPr>
          <p:spPr>
            <a:xfrm>
              <a:off x="7116643" y="2030478"/>
              <a:ext cx="174833" cy="173331"/>
            </a:xfrm>
            <a:custGeom>
              <a:avLst/>
              <a:gdLst/>
              <a:ahLst/>
              <a:cxnLst/>
              <a:rect l="l" t="t" r="r" b="b"/>
              <a:pathLst>
                <a:path w="5240" h="5195" extrusionOk="0">
                  <a:moveTo>
                    <a:pt x="4439" y="0"/>
                  </a:moveTo>
                  <a:cubicBezTo>
                    <a:pt x="4424" y="0"/>
                    <a:pt x="4409" y="1"/>
                    <a:pt x="4394" y="2"/>
                  </a:cubicBezTo>
                  <a:lnTo>
                    <a:pt x="537" y="240"/>
                  </a:lnTo>
                  <a:cubicBezTo>
                    <a:pt x="239" y="252"/>
                    <a:pt x="1" y="514"/>
                    <a:pt x="25" y="823"/>
                  </a:cubicBezTo>
                  <a:lnTo>
                    <a:pt x="263" y="4681"/>
                  </a:lnTo>
                  <a:cubicBezTo>
                    <a:pt x="274" y="4965"/>
                    <a:pt x="513" y="5195"/>
                    <a:pt x="803" y="5195"/>
                  </a:cubicBezTo>
                  <a:cubicBezTo>
                    <a:pt x="818" y="5195"/>
                    <a:pt x="832" y="5194"/>
                    <a:pt x="846" y="5193"/>
                  </a:cubicBezTo>
                  <a:lnTo>
                    <a:pt x="4704" y="4955"/>
                  </a:lnTo>
                  <a:cubicBezTo>
                    <a:pt x="5001" y="4931"/>
                    <a:pt x="5240" y="4669"/>
                    <a:pt x="5216" y="4372"/>
                  </a:cubicBezTo>
                  <a:lnTo>
                    <a:pt x="4978" y="514"/>
                  </a:lnTo>
                  <a:cubicBezTo>
                    <a:pt x="4966" y="219"/>
                    <a:pt x="4728" y="0"/>
                    <a:pt x="4439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22;p28"/>
            <p:cNvSpPr/>
            <p:nvPr/>
          </p:nvSpPr>
          <p:spPr>
            <a:xfrm>
              <a:off x="7130556" y="2251749"/>
              <a:ext cx="174432" cy="173331"/>
            </a:xfrm>
            <a:custGeom>
              <a:avLst/>
              <a:gdLst/>
              <a:ahLst/>
              <a:cxnLst/>
              <a:rect l="l" t="t" r="r" b="b"/>
              <a:pathLst>
                <a:path w="5228" h="5195" extrusionOk="0">
                  <a:moveTo>
                    <a:pt x="4425" y="0"/>
                  </a:moveTo>
                  <a:cubicBezTo>
                    <a:pt x="4411" y="0"/>
                    <a:pt x="4396" y="1"/>
                    <a:pt x="4382" y="2"/>
                  </a:cubicBezTo>
                  <a:lnTo>
                    <a:pt x="536" y="240"/>
                  </a:lnTo>
                  <a:cubicBezTo>
                    <a:pt x="227" y="252"/>
                    <a:pt x="0" y="514"/>
                    <a:pt x="12" y="823"/>
                  </a:cubicBezTo>
                  <a:lnTo>
                    <a:pt x="251" y="4681"/>
                  </a:lnTo>
                  <a:cubicBezTo>
                    <a:pt x="273" y="4975"/>
                    <a:pt x="511" y="5195"/>
                    <a:pt x="801" y="5195"/>
                  </a:cubicBezTo>
                  <a:cubicBezTo>
                    <a:pt x="816" y="5195"/>
                    <a:pt x="831" y="5194"/>
                    <a:pt x="846" y="5193"/>
                  </a:cubicBezTo>
                  <a:lnTo>
                    <a:pt x="4692" y="4955"/>
                  </a:lnTo>
                  <a:cubicBezTo>
                    <a:pt x="5001" y="4943"/>
                    <a:pt x="5227" y="4681"/>
                    <a:pt x="5215" y="4371"/>
                  </a:cubicBezTo>
                  <a:lnTo>
                    <a:pt x="4977" y="514"/>
                  </a:lnTo>
                  <a:cubicBezTo>
                    <a:pt x="4955" y="230"/>
                    <a:pt x="4715" y="0"/>
                    <a:pt x="4425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23;p28"/>
            <p:cNvSpPr/>
            <p:nvPr/>
          </p:nvSpPr>
          <p:spPr>
            <a:xfrm>
              <a:off x="7144069" y="2472986"/>
              <a:ext cx="174833" cy="173698"/>
            </a:xfrm>
            <a:custGeom>
              <a:avLst/>
              <a:gdLst/>
              <a:ahLst/>
              <a:cxnLst/>
              <a:rect l="l" t="t" r="r" b="b"/>
              <a:pathLst>
                <a:path w="5240" h="5206" extrusionOk="0">
                  <a:moveTo>
                    <a:pt x="4436" y="1"/>
                  </a:moveTo>
                  <a:cubicBezTo>
                    <a:pt x="4422" y="1"/>
                    <a:pt x="4408" y="1"/>
                    <a:pt x="4394" y="2"/>
                  </a:cubicBezTo>
                  <a:lnTo>
                    <a:pt x="536" y="241"/>
                  </a:lnTo>
                  <a:cubicBezTo>
                    <a:pt x="238" y="264"/>
                    <a:pt x="0" y="526"/>
                    <a:pt x="24" y="824"/>
                  </a:cubicBezTo>
                  <a:lnTo>
                    <a:pt x="262" y="4682"/>
                  </a:lnTo>
                  <a:cubicBezTo>
                    <a:pt x="285" y="4983"/>
                    <a:pt x="535" y="5206"/>
                    <a:pt x="823" y="5206"/>
                  </a:cubicBezTo>
                  <a:cubicBezTo>
                    <a:pt x="831" y="5206"/>
                    <a:pt x="838" y="5206"/>
                    <a:pt x="846" y="5205"/>
                  </a:cubicBezTo>
                  <a:lnTo>
                    <a:pt x="4703" y="4955"/>
                  </a:lnTo>
                  <a:cubicBezTo>
                    <a:pt x="5013" y="4944"/>
                    <a:pt x="5239" y="4682"/>
                    <a:pt x="5215" y="4372"/>
                  </a:cubicBezTo>
                  <a:lnTo>
                    <a:pt x="4977" y="526"/>
                  </a:lnTo>
                  <a:cubicBezTo>
                    <a:pt x="4966" y="231"/>
                    <a:pt x="4727" y="1"/>
                    <a:pt x="4436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24;p28"/>
            <p:cNvSpPr/>
            <p:nvPr/>
          </p:nvSpPr>
          <p:spPr>
            <a:xfrm>
              <a:off x="7337914" y="2016565"/>
              <a:ext cx="174833" cy="173365"/>
            </a:xfrm>
            <a:custGeom>
              <a:avLst/>
              <a:gdLst/>
              <a:ahLst/>
              <a:cxnLst/>
              <a:rect l="l" t="t" r="r" b="b"/>
              <a:pathLst>
                <a:path w="5240" h="5196" extrusionOk="0">
                  <a:moveTo>
                    <a:pt x="4437" y="1"/>
                  </a:moveTo>
                  <a:cubicBezTo>
                    <a:pt x="4422" y="1"/>
                    <a:pt x="4408" y="1"/>
                    <a:pt x="4394" y="2"/>
                  </a:cubicBezTo>
                  <a:lnTo>
                    <a:pt x="548" y="240"/>
                  </a:lnTo>
                  <a:cubicBezTo>
                    <a:pt x="239" y="264"/>
                    <a:pt x="1" y="526"/>
                    <a:pt x="24" y="824"/>
                  </a:cubicBezTo>
                  <a:lnTo>
                    <a:pt x="262" y="4681"/>
                  </a:lnTo>
                  <a:cubicBezTo>
                    <a:pt x="285" y="4976"/>
                    <a:pt x="523" y="5195"/>
                    <a:pt x="803" y="5195"/>
                  </a:cubicBezTo>
                  <a:cubicBezTo>
                    <a:pt x="817" y="5195"/>
                    <a:pt x="831" y="5194"/>
                    <a:pt x="846" y="5193"/>
                  </a:cubicBezTo>
                  <a:lnTo>
                    <a:pt x="4704" y="4955"/>
                  </a:lnTo>
                  <a:cubicBezTo>
                    <a:pt x="5013" y="4943"/>
                    <a:pt x="5239" y="4681"/>
                    <a:pt x="5227" y="4372"/>
                  </a:cubicBezTo>
                  <a:lnTo>
                    <a:pt x="4977" y="514"/>
                  </a:lnTo>
                  <a:cubicBezTo>
                    <a:pt x="4966" y="230"/>
                    <a:pt x="4727" y="1"/>
                    <a:pt x="4437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25;p28"/>
            <p:cNvSpPr/>
            <p:nvPr/>
          </p:nvSpPr>
          <p:spPr>
            <a:xfrm>
              <a:off x="7351827" y="2237869"/>
              <a:ext cx="174799" cy="173665"/>
            </a:xfrm>
            <a:custGeom>
              <a:avLst/>
              <a:gdLst/>
              <a:ahLst/>
              <a:cxnLst/>
              <a:rect l="l" t="t" r="r" b="b"/>
              <a:pathLst>
                <a:path w="5239" h="5205" extrusionOk="0">
                  <a:moveTo>
                    <a:pt x="4416" y="1"/>
                  </a:moveTo>
                  <a:cubicBezTo>
                    <a:pt x="4409" y="1"/>
                    <a:pt x="4401" y="1"/>
                    <a:pt x="4394" y="1"/>
                  </a:cubicBezTo>
                  <a:lnTo>
                    <a:pt x="536" y="239"/>
                  </a:lnTo>
                  <a:cubicBezTo>
                    <a:pt x="226" y="263"/>
                    <a:pt x="0" y="525"/>
                    <a:pt x="24" y="834"/>
                  </a:cubicBezTo>
                  <a:lnTo>
                    <a:pt x="262" y="4680"/>
                  </a:lnTo>
                  <a:cubicBezTo>
                    <a:pt x="274" y="4982"/>
                    <a:pt x="523" y="5204"/>
                    <a:pt x="822" y="5204"/>
                  </a:cubicBezTo>
                  <a:cubicBezTo>
                    <a:pt x="830" y="5204"/>
                    <a:pt x="838" y="5204"/>
                    <a:pt x="846" y="5204"/>
                  </a:cubicBezTo>
                  <a:lnTo>
                    <a:pt x="4703" y="4966"/>
                  </a:lnTo>
                  <a:cubicBezTo>
                    <a:pt x="5001" y="4942"/>
                    <a:pt x="5239" y="4680"/>
                    <a:pt x="5215" y="4371"/>
                  </a:cubicBezTo>
                  <a:lnTo>
                    <a:pt x="4977" y="525"/>
                  </a:lnTo>
                  <a:cubicBezTo>
                    <a:pt x="4954" y="223"/>
                    <a:pt x="4704" y="1"/>
                    <a:pt x="4416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26;p28"/>
            <p:cNvSpPr/>
            <p:nvPr/>
          </p:nvSpPr>
          <p:spPr>
            <a:xfrm>
              <a:off x="7365339" y="2459140"/>
              <a:ext cx="174799" cy="173698"/>
            </a:xfrm>
            <a:custGeom>
              <a:avLst/>
              <a:gdLst/>
              <a:ahLst/>
              <a:cxnLst/>
              <a:rect l="l" t="t" r="r" b="b"/>
              <a:pathLst>
                <a:path w="5239" h="5206" extrusionOk="0">
                  <a:moveTo>
                    <a:pt x="4417" y="0"/>
                  </a:moveTo>
                  <a:cubicBezTo>
                    <a:pt x="4409" y="0"/>
                    <a:pt x="4401" y="0"/>
                    <a:pt x="4393" y="1"/>
                  </a:cubicBezTo>
                  <a:lnTo>
                    <a:pt x="548" y="239"/>
                  </a:lnTo>
                  <a:cubicBezTo>
                    <a:pt x="238" y="263"/>
                    <a:pt x="0" y="525"/>
                    <a:pt x="24" y="834"/>
                  </a:cubicBezTo>
                  <a:lnTo>
                    <a:pt x="262" y="4680"/>
                  </a:lnTo>
                  <a:cubicBezTo>
                    <a:pt x="285" y="4975"/>
                    <a:pt x="524" y="5205"/>
                    <a:pt x="804" y="5205"/>
                  </a:cubicBezTo>
                  <a:cubicBezTo>
                    <a:pt x="818" y="5205"/>
                    <a:pt x="832" y="5205"/>
                    <a:pt x="845" y="5204"/>
                  </a:cubicBezTo>
                  <a:lnTo>
                    <a:pt x="4703" y="4966"/>
                  </a:lnTo>
                  <a:cubicBezTo>
                    <a:pt x="5013" y="4942"/>
                    <a:pt x="5239" y="4680"/>
                    <a:pt x="5227" y="4382"/>
                  </a:cubicBezTo>
                  <a:lnTo>
                    <a:pt x="4977" y="525"/>
                  </a:lnTo>
                  <a:cubicBezTo>
                    <a:pt x="4965" y="223"/>
                    <a:pt x="4716" y="0"/>
                    <a:pt x="4417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27;p28"/>
            <p:cNvSpPr/>
            <p:nvPr/>
          </p:nvSpPr>
          <p:spPr>
            <a:xfrm>
              <a:off x="7559184" y="2002719"/>
              <a:ext cx="174833" cy="173698"/>
            </a:xfrm>
            <a:custGeom>
              <a:avLst/>
              <a:gdLst/>
              <a:ahLst/>
              <a:cxnLst/>
              <a:rect l="l" t="t" r="r" b="b"/>
              <a:pathLst>
                <a:path w="5240" h="5206" extrusionOk="0">
                  <a:moveTo>
                    <a:pt x="4417" y="0"/>
                  </a:moveTo>
                  <a:cubicBezTo>
                    <a:pt x="4409" y="0"/>
                    <a:pt x="4402" y="0"/>
                    <a:pt x="4394" y="0"/>
                  </a:cubicBezTo>
                  <a:lnTo>
                    <a:pt x="548" y="251"/>
                  </a:lnTo>
                  <a:cubicBezTo>
                    <a:pt x="238" y="262"/>
                    <a:pt x="0" y="524"/>
                    <a:pt x="24" y="834"/>
                  </a:cubicBezTo>
                  <a:lnTo>
                    <a:pt x="262" y="4680"/>
                  </a:lnTo>
                  <a:cubicBezTo>
                    <a:pt x="285" y="4975"/>
                    <a:pt x="524" y="5205"/>
                    <a:pt x="805" y="5205"/>
                  </a:cubicBezTo>
                  <a:cubicBezTo>
                    <a:pt x="818" y="5205"/>
                    <a:pt x="832" y="5205"/>
                    <a:pt x="846" y="5204"/>
                  </a:cubicBezTo>
                  <a:lnTo>
                    <a:pt x="4703" y="4965"/>
                  </a:lnTo>
                  <a:cubicBezTo>
                    <a:pt x="5013" y="4942"/>
                    <a:pt x="5239" y="4680"/>
                    <a:pt x="5227" y="4382"/>
                  </a:cubicBezTo>
                  <a:lnTo>
                    <a:pt x="4989" y="524"/>
                  </a:lnTo>
                  <a:cubicBezTo>
                    <a:pt x="4966" y="223"/>
                    <a:pt x="4716" y="0"/>
                    <a:pt x="4417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28;p28"/>
            <p:cNvSpPr/>
            <p:nvPr/>
          </p:nvSpPr>
          <p:spPr>
            <a:xfrm>
              <a:off x="7573464" y="2225091"/>
              <a:ext cx="187545" cy="392673"/>
            </a:xfrm>
            <a:custGeom>
              <a:avLst/>
              <a:gdLst/>
              <a:ahLst/>
              <a:cxnLst/>
              <a:rect l="l" t="t" r="r" b="b"/>
              <a:pathLst>
                <a:path w="5621" h="11769" extrusionOk="0">
                  <a:moveTo>
                    <a:pt x="3961" y="1"/>
                  </a:moveTo>
                  <a:cubicBezTo>
                    <a:pt x="3939" y="1"/>
                    <a:pt x="3917" y="2"/>
                    <a:pt x="3894" y="3"/>
                  </a:cubicBezTo>
                  <a:lnTo>
                    <a:pt x="1001" y="182"/>
                  </a:lnTo>
                  <a:cubicBezTo>
                    <a:pt x="430" y="217"/>
                    <a:pt x="1" y="705"/>
                    <a:pt x="37" y="1277"/>
                  </a:cubicBezTo>
                  <a:lnTo>
                    <a:pt x="620" y="10802"/>
                  </a:lnTo>
                  <a:cubicBezTo>
                    <a:pt x="654" y="11351"/>
                    <a:pt x="1118" y="11768"/>
                    <a:pt x="1661" y="11768"/>
                  </a:cubicBezTo>
                  <a:cubicBezTo>
                    <a:pt x="1683" y="11768"/>
                    <a:pt x="1705" y="11768"/>
                    <a:pt x="1727" y="11766"/>
                  </a:cubicBezTo>
                  <a:lnTo>
                    <a:pt x="4609" y="11588"/>
                  </a:lnTo>
                  <a:cubicBezTo>
                    <a:pt x="5180" y="11552"/>
                    <a:pt x="5621" y="11064"/>
                    <a:pt x="5585" y="10492"/>
                  </a:cubicBezTo>
                  <a:lnTo>
                    <a:pt x="4990" y="967"/>
                  </a:lnTo>
                  <a:cubicBezTo>
                    <a:pt x="4955" y="418"/>
                    <a:pt x="4503" y="1"/>
                    <a:pt x="3961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29;p28"/>
            <p:cNvSpPr/>
            <p:nvPr/>
          </p:nvSpPr>
          <p:spPr>
            <a:xfrm>
              <a:off x="7780855" y="1989174"/>
              <a:ext cx="174399" cy="173331"/>
            </a:xfrm>
            <a:custGeom>
              <a:avLst/>
              <a:gdLst/>
              <a:ahLst/>
              <a:cxnLst/>
              <a:rect l="l" t="t" r="r" b="b"/>
              <a:pathLst>
                <a:path w="5227" h="5195" extrusionOk="0">
                  <a:moveTo>
                    <a:pt x="4424" y="0"/>
                  </a:moveTo>
                  <a:cubicBezTo>
                    <a:pt x="4410" y="0"/>
                    <a:pt x="4396" y="1"/>
                    <a:pt x="4382" y="2"/>
                  </a:cubicBezTo>
                  <a:lnTo>
                    <a:pt x="536" y="240"/>
                  </a:lnTo>
                  <a:cubicBezTo>
                    <a:pt x="226" y="264"/>
                    <a:pt x="0" y="526"/>
                    <a:pt x="12" y="823"/>
                  </a:cubicBezTo>
                  <a:lnTo>
                    <a:pt x="250" y="4681"/>
                  </a:lnTo>
                  <a:cubicBezTo>
                    <a:pt x="273" y="4975"/>
                    <a:pt x="511" y="5195"/>
                    <a:pt x="801" y="5195"/>
                  </a:cubicBezTo>
                  <a:cubicBezTo>
                    <a:pt x="815" y="5195"/>
                    <a:pt x="830" y="5194"/>
                    <a:pt x="845" y="5193"/>
                  </a:cubicBezTo>
                  <a:lnTo>
                    <a:pt x="4691" y="4955"/>
                  </a:lnTo>
                  <a:cubicBezTo>
                    <a:pt x="5001" y="4943"/>
                    <a:pt x="5227" y="4681"/>
                    <a:pt x="5215" y="4371"/>
                  </a:cubicBezTo>
                  <a:lnTo>
                    <a:pt x="4977" y="514"/>
                  </a:lnTo>
                  <a:cubicBezTo>
                    <a:pt x="4954" y="230"/>
                    <a:pt x="4715" y="0"/>
                    <a:pt x="4424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30;p28"/>
            <p:cNvSpPr/>
            <p:nvPr/>
          </p:nvSpPr>
          <p:spPr>
            <a:xfrm>
              <a:off x="7794334" y="2210411"/>
              <a:ext cx="174833" cy="173698"/>
            </a:xfrm>
            <a:custGeom>
              <a:avLst/>
              <a:gdLst/>
              <a:ahLst/>
              <a:cxnLst/>
              <a:rect l="l" t="t" r="r" b="b"/>
              <a:pathLst>
                <a:path w="5240" h="5206" extrusionOk="0">
                  <a:moveTo>
                    <a:pt x="4437" y="1"/>
                  </a:moveTo>
                  <a:cubicBezTo>
                    <a:pt x="4423" y="1"/>
                    <a:pt x="4409" y="1"/>
                    <a:pt x="4394" y="2"/>
                  </a:cubicBezTo>
                  <a:lnTo>
                    <a:pt x="537" y="241"/>
                  </a:lnTo>
                  <a:cubicBezTo>
                    <a:pt x="239" y="264"/>
                    <a:pt x="1" y="526"/>
                    <a:pt x="25" y="824"/>
                  </a:cubicBezTo>
                  <a:lnTo>
                    <a:pt x="263" y="4682"/>
                  </a:lnTo>
                  <a:cubicBezTo>
                    <a:pt x="286" y="4983"/>
                    <a:pt x="524" y="5206"/>
                    <a:pt x="823" y="5206"/>
                  </a:cubicBezTo>
                  <a:cubicBezTo>
                    <a:pt x="831" y="5206"/>
                    <a:pt x="838" y="5206"/>
                    <a:pt x="846" y="5205"/>
                  </a:cubicBezTo>
                  <a:lnTo>
                    <a:pt x="4704" y="4967"/>
                  </a:lnTo>
                  <a:cubicBezTo>
                    <a:pt x="5013" y="4944"/>
                    <a:pt x="5240" y="4682"/>
                    <a:pt x="5216" y="4372"/>
                  </a:cubicBezTo>
                  <a:lnTo>
                    <a:pt x="4978" y="526"/>
                  </a:lnTo>
                  <a:cubicBezTo>
                    <a:pt x="4966" y="231"/>
                    <a:pt x="4727" y="1"/>
                    <a:pt x="4437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31;p28"/>
            <p:cNvSpPr/>
            <p:nvPr/>
          </p:nvSpPr>
          <p:spPr>
            <a:xfrm>
              <a:off x="7808247" y="2431714"/>
              <a:ext cx="174833" cy="173665"/>
            </a:xfrm>
            <a:custGeom>
              <a:avLst/>
              <a:gdLst/>
              <a:ahLst/>
              <a:cxnLst/>
              <a:rect l="l" t="t" r="r" b="b"/>
              <a:pathLst>
                <a:path w="5240" h="5205" extrusionOk="0">
                  <a:moveTo>
                    <a:pt x="4416" y="1"/>
                  </a:moveTo>
                  <a:cubicBezTo>
                    <a:pt x="4409" y="1"/>
                    <a:pt x="4401" y="1"/>
                    <a:pt x="4394" y="1"/>
                  </a:cubicBezTo>
                  <a:lnTo>
                    <a:pt x="536" y="239"/>
                  </a:lnTo>
                  <a:cubicBezTo>
                    <a:pt x="227" y="263"/>
                    <a:pt x="1" y="525"/>
                    <a:pt x="12" y="835"/>
                  </a:cubicBezTo>
                  <a:lnTo>
                    <a:pt x="251" y="4680"/>
                  </a:lnTo>
                  <a:cubicBezTo>
                    <a:pt x="274" y="4982"/>
                    <a:pt x="523" y="5205"/>
                    <a:pt x="823" y="5205"/>
                  </a:cubicBezTo>
                  <a:cubicBezTo>
                    <a:pt x="830" y="5205"/>
                    <a:pt x="838" y="5205"/>
                    <a:pt x="846" y="5204"/>
                  </a:cubicBezTo>
                  <a:lnTo>
                    <a:pt x="4692" y="4966"/>
                  </a:lnTo>
                  <a:cubicBezTo>
                    <a:pt x="5001" y="4942"/>
                    <a:pt x="5239" y="4680"/>
                    <a:pt x="5215" y="4383"/>
                  </a:cubicBezTo>
                  <a:lnTo>
                    <a:pt x="4977" y="525"/>
                  </a:lnTo>
                  <a:cubicBezTo>
                    <a:pt x="4954" y="223"/>
                    <a:pt x="4705" y="1"/>
                    <a:pt x="4416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32;p28"/>
            <p:cNvSpPr/>
            <p:nvPr/>
          </p:nvSpPr>
          <p:spPr>
            <a:xfrm>
              <a:off x="6800052" y="1292065"/>
              <a:ext cx="1175883" cy="415961"/>
            </a:xfrm>
            <a:custGeom>
              <a:avLst/>
              <a:gdLst/>
              <a:ahLst/>
              <a:cxnLst/>
              <a:rect l="l" t="t" r="r" b="b"/>
              <a:pathLst>
                <a:path w="35243" h="12467" extrusionOk="0">
                  <a:moveTo>
                    <a:pt x="34624" y="0"/>
                  </a:moveTo>
                  <a:lnTo>
                    <a:pt x="0" y="2048"/>
                  </a:lnTo>
                  <a:lnTo>
                    <a:pt x="608" y="12466"/>
                  </a:lnTo>
                  <a:lnTo>
                    <a:pt x="35243" y="10418"/>
                  </a:lnTo>
                  <a:lnTo>
                    <a:pt x="34624" y="0"/>
                  </a:lnTo>
                  <a:close/>
                </a:path>
              </a:pathLst>
            </a:custGeom>
            <a:solidFill>
              <a:schemeClr val="accen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33;p28"/>
            <p:cNvSpPr/>
            <p:nvPr/>
          </p:nvSpPr>
          <p:spPr>
            <a:xfrm>
              <a:off x="6782569" y="1262204"/>
              <a:ext cx="1210449" cy="476052"/>
            </a:xfrm>
            <a:custGeom>
              <a:avLst/>
              <a:gdLst/>
              <a:ahLst/>
              <a:cxnLst/>
              <a:rect l="l" t="t" r="r" b="b"/>
              <a:pathLst>
                <a:path w="36279" h="14268" extrusionOk="0">
                  <a:moveTo>
                    <a:pt x="33225" y="1524"/>
                  </a:moveTo>
                  <a:cubicBezTo>
                    <a:pt x="33792" y="1524"/>
                    <a:pt x="34268" y="1965"/>
                    <a:pt x="34303" y="2538"/>
                  </a:cubicBezTo>
                  <a:lnTo>
                    <a:pt x="34731" y="9801"/>
                  </a:lnTo>
                  <a:cubicBezTo>
                    <a:pt x="34767" y="10396"/>
                    <a:pt x="34314" y="10908"/>
                    <a:pt x="33707" y="10944"/>
                  </a:cubicBezTo>
                  <a:lnTo>
                    <a:pt x="3120" y="12754"/>
                  </a:lnTo>
                  <a:cubicBezTo>
                    <a:pt x="3105" y="12754"/>
                    <a:pt x="3090" y="12755"/>
                    <a:pt x="3075" y="12755"/>
                  </a:cubicBezTo>
                  <a:cubicBezTo>
                    <a:pt x="2499" y="12755"/>
                    <a:pt x="2012" y="12310"/>
                    <a:pt x="1977" y="11730"/>
                  </a:cubicBezTo>
                  <a:lnTo>
                    <a:pt x="1548" y="4467"/>
                  </a:lnTo>
                  <a:cubicBezTo>
                    <a:pt x="1513" y="3872"/>
                    <a:pt x="1965" y="3360"/>
                    <a:pt x="2572" y="3324"/>
                  </a:cubicBezTo>
                  <a:lnTo>
                    <a:pt x="33160" y="1526"/>
                  </a:lnTo>
                  <a:cubicBezTo>
                    <a:pt x="33182" y="1525"/>
                    <a:pt x="33204" y="1524"/>
                    <a:pt x="33225" y="1524"/>
                  </a:cubicBezTo>
                  <a:close/>
                  <a:moveTo>
                    <a:pt x="34569" y="0"/>
                  </a:moveTo>
                  <a:cubicBezTo>
                    <a:pt x="34548" y="0"/>
                    <a:pt x="34526" y="1"/>
                    <a:pt x="34505" y="2"/>
                  </a:cubicBezTo>
                  <a:lnTo>
                    <a:pt x="1048" y="1979"/>
                  </a:lnTo>
                  <a:cubicBezTo>
                    <a:pt x="453" y="2014"/>
                    <a:pt x="1" y="2526"/>
                    <a:pt x="36" y="3122"/>
                  </a:cubicBezTo>
                  <a:lnTo>
                    <a:pt x="632" y="13254"/>
                  </a:lnTo>
                  <a:cubicBezTo>
                    <a:pt x="666" y="13827"/>
                    <a:pt x="1142" y="14268"/>
                    <a:pt x="1709" y="14268"/>
                  </a:cubicBezTo>
                  <a:cubicBezTo>
                    <a:pt x="1731" y="14268"/>
                    <a:pt x="1753" y="14267"/>
                    <a:pt x="1775" y="14266"/>
                  </a:cubicBezTo>
                  <a:lnTo>
                    <a:pt x="35231" y="12290"/>
                  </a:lnTo>
                  <a:cubicBezTo>
                    <a:pt x="35827" y="12254"/>
                    <a:pt x="36279" y="11742"/>
                    <a:pt x="36243" y="11147"/>
                  </a:cubicBezTo>
                  <a:lnTo>
                    <a:pt x="35648" y="1026"/>
                  </a:lnTo>
                  <a:cubicBezTo>
                    <a:pt x="35613" y="452"/>
                    <a:pt x="35137" y="0"/>
                    <a:pt x="34569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34;p28"/>
            <p:cNvSpPr/>
            <p:nvPr/>
          </p:nvSpPr>
          <p:spPr>
            <a:xfrm>
              <a:off x="7020922" y="1453747"/>
              <a:ext cx="149775" cy="147807"/>
            </a:xfrm>
            <a:custGeom>
              <a:avLst/>
              <a:gdLst/>
              <a:ahLst/>
              <a:cxnLst/>
              <a:rect l="l" t="t" r="r" b="b"/>
              <a:pathLst>
                <a:path w="4489" h="4430" extrusionOk="0">
                  <a:moveTo>
                    <a:pt x="3394" y="893"/>
                  </a:moveTo>
                  <a:lnTo>
                    <a:pt x="3441" y="1691"/>
                  </a:lnTo>
                  <a:lnTo>
                    <a:pt x="941" y="1846"/>
                  </a:lnTo>
                  <a:lnTo>
                    <a:pt x="893" y="1036"/>
                  </a:lnTo>
                  <a:lnTo>
                    <a:pt x="3394" y="893"/>
                  </a:lnTo>
                  <a:close/>
                  <a:moveTo>
                    <a:pt x="3382" y="0"/>
                  </a:moveTo>
                  <a:lnTo>
                    <a:pt x="798" y="155"/>
                  </a:lnTo>
                  <a:lnTo>
                    <a:pt x="846" y="1012"/>
                  </a:lnTo>
                  <a:lnTo>
                    <a:pt x="0" y="1048"/>
                  </a:lnTo>
                  <a:lnTo>
                    <a:pt x="155" y="3631"/>
                  </a:lnTo>
                  <a:lnTo>
                    <a:pt x="1000" y="3584"/>
                  </a:lnTo>
                  <a:lnTo>
                    <a:pt x="1060" y="4429"/>
                  </a:lnTo>
                  <a:lnTo>
                    <a:pt x="4489" y="4215"/>
                  </a:lnTo>
                  <a:lnTo>
                    <a:pt x="4429" y="3322"/>
                  </a:lnTo>
                  <a:lnTo>
                    <a:pt x="1048" y="3536"/>
                  </a:lnTo>
                  <a:lnTo>
                    <a:pt x="1000" y="2739"/>
                  </a:lnTo>
                  <a:lnTo>
                    <a:pt x="4382" y="2524"/>
                  </a:lnTo>
                  <a:lnTo>
                    <a:pt x="4275" y="798"/>
                  </a:lnTo>
                  <a:lnTo>
                    <a:pt x="3429" y="845"/>
                  </a:lnTo>
                  <a:lnTo>
                    <a:pt x="33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35;p28"/>
            <p:cNvSpPr/>
            <p:nvPr/>
          </p:nvSpPr>
          <p:spPr>
            <a:xfrm>
              <a:off x="7190545" y="1469629"/>
              <a:ext cx="147807" cy="95357"/>
            </a:xfrm>
            <a:custGeom>
              <a:avLst/>
              <a:gdLst/>
              <a:ahLst/>
              <a:cxnLst/>
              <a:rect l="l" t="t" r="r" b="b"/>
              <a:pathLst>
                <a:path w="4430" h="2858" extrusionOk="0">
                  <a:moveTo>
                    <a:pt x="4275" y="0"/>
                  </a:moveTo>
                  <a:lnTo>
                    <a:pt x="0" y="262"/>
                  </a:lnTo>
                  <a:lnTo>
                    <a:pt x="48" y="1155"/>
                  </a:lnTo>
                  <a:lnTo>
                    <a:pt x="4322" y="893"/>
                  </a:lnTo>
                  <a:lnTo>
                    <a:pt x="4275" y="0"/>
                  </a:lnTo>
                  <a:close/>
                  <a:moveTo>
                    <a:pt x="4382" y="1691"/>
                  </a:moveTo>
                  <a:lnTo>
                    <a:pt x="96" y="1965"/>
                  </a:lnTo>
                  <a:lnTo>
                    <a:pt x="155" y="2858"/>
                  </a:lnTo>
                  <a:lnTo>
                    <a:pt x="4429" y="2584"/>
                  </a:lnTo>
                  <a:lnTo>
                    <a:pt x="4382" y="169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36;p28"/>
            <p:cNvSpPr/>
            <p:nvPr/>
          </p:nvSpPr>
          <p:spPr>
            <a:xfrm>
              <a:off x="7357765" y="1430693"/>
              <a:ext cx="152178" cy="151777"/>
            </a:xfrm>
            <a:custGeom>
              <a:avLst/>
              <a:gdLst/>
              <a:ahLst/>
              <a:cxnLst/>
              <a:rect l="l" t="t" r="r" b="b"/>
              <a:pathLst>
                <a:path w="4561" h="4549" extrusionOk="0">
                  <a:moveTo>
                    <a:pt x="4299" y="1"/>
                  </a:moveTo>
                  <a:lnTo>
                    <a:pt x="3406" y="60"/>
                  </a:lnTo>
                  <a:lnTo>
                    <a:pt x="3454" y="905"/>
                  </a:lnTo>
                  <a:lnTo>
                    <a:pt x="2644" y="953"/>
                  </a:lnTo>
                  <a:lnTo>
                    <a:pt x="2596" y="108"/>
                  </a:lnTo>
                  <a:lnTo>
                    <a:pt x="1703" y="167"/>
                  </a:lnTo>
                  <a:lnTo>
                    <a:pt x="1751" y="1013"/>
                  </a:lnTo>
                  <a:lnTo>
                    <a:pt x="941" y="1060"/>
                  </a:lnTo>
                  <a:lnTo>
                    <a:pt x="894" y="215"/>
                  </a:lnTo>
                  <a:lnTo>
                    <a:pt x="1" y="274"/>
                  </a:lnTo>
                  <a:lnTo>
                    <a:pt x="263" y="4549"/>
                  </a:lnTo>
                  <a:lnTo>
                    <a:pt x="1156" y="4489"/>
                  </a:lnTo>
                  <a:lnTo>
                    <a:pt x="1013" y="1953"/>
                  </a:lnTo>
                  <a:lnTo>
                    <a:pt x="1811" y="1906"/>
                  </a:lnTo>
                  <a:lnTo>
                    <a:pt x="1965" y="4442"/>
                  </a:lnTo>
                  <a:lnTo>
                    <a:pt x="2858" y="4382"/>
                  </a:lnTo>
                  <a:lnTo>
                    <a:pt x="2704" y="1846"/>
                  </a:lnTo>
                  <a:lnTo>
                    <a:pt x="3513" y="1798"/>
                  </a:lnTo>
                  <a:lnTo>
                    <a:pt x="3668" y="4334"/>
                  </a:lnTo>
                  <a:lnTo>
                    <a:pt x="4561" y="4287"/>
                  </a:lnTo>
                  <a:lnTo>
                    <a:pt x="42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37;p28"/>
            <p:cNvSpPr/>
            <p:nvPr/>
          </p:nvSpPr>
          <p:spPr>
            <a:xfrm>
              <a:off x="7529390" y="1422352"/>
              <a:ext cx="148207" cy="148207"/>
            </a:xfrm>
            <a:custGeom>
              <a:avLst/>
              <a:gdLst/>
              <a:ahLst/>
              <a:cxnLst/>
              <a:rect l="l" t="t" r="r" b="b"/>
              <a:pathLst>
                <a:path w="4442" h="4442" extrusionOk="0">
                  <a:moveTo>
                    <a:pt x="3382" y="0"/>
                  </a:moveTo>
                  <a:lnTo>
                    <a:pt x="798" y="155"/>
                  </a:lnTo>
                  <a:lnTo>
                    <a:pt x="846" y="1001"/>
                  </a:lnTo>
                  <a:lnTo>
                    <a:pt x="0" y="1060"/>
                  </a:lnTo>
                  <a:lnTo>
                    <a:pt x="167" y="3644"/>
                  </a:lnTo>
                  <a:lnTo>
                    <a:pt x="1012" y="3596"/>
                  </a:lnTo>
                  <a:lnTo>
                    <a:pt x="1060" y="4442"/>
                  </a:lnTo>
                  <a:lnTo>
                    <a:pt x="3644" y="4275"/>
                  </a:lnTo>
                  <a:lnTo>
                    <a:pt x="3596" y="3429"/>
                  </a:lnTo>
                  <a:lnTo>
                    <a:pt x="4441" y="3382"/>
                  </a:lnTo>
                  <a:lnTo>
                    <a:pt x="4382" y="2489"/>
                  </a:lnTo>
                  <a:lnTo>
                    <a:pt x="3489" y="2548"/>
                  </a:lnTo>
                  <a:lnTo>
                    <a:pt x="3548" y="3394"/>
                  </a:lnTo>
                  <a:lnTo>
                    <a:pt x="1048" y="3537"/>
                  </a:lnTo>
                  <a:lnTo>
                    <a:pt x="893" y="1036"/>
                  </a:lnTo>
                  <a:lnTo>
                    <a:pt x="3382" y="893"/>
                  </a:lnTo>
                  <a:lnTo>
                    <a:pt x="3441" y="1739"/>
                  </a:lnTo>
                  <a:lnTo>
                    <a:pt x="4334" y="1679"/>
                  </a:lnTo>
                  <a:lnTo>
                    <a:pt x="4275" y="786"/>
                  </a:lnTo>
                  <a:lnTo>
                    <a:pt x="3429" y="846"/>
                  </a:lnTo>
                  <a:lnTo>
                    <a:pt x="33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38;p28"/>
            <p:cNvSpPr/>
            <p:nvPr/>
          </p:nvSpPr>
          <p:spPr>
            <a:xfrm>
              <a:off x="7697812" y="1378244"/>
              <a:ext cx="87416" cy="87049"/>
            </a:xfrm>
            <a:custGeom>
              <a:avLst/>
              <a:gdLst/>
              <a:ahLst/>
              <a:cxnLst/>
              <a:rect l="l" t="t" r="r" b="b"/>
              <a:pathLst>
                <a:path w="2620" h="2609" extrusionOk="0">
                  <a:moveTo>
                    <a:pt x="1965" y="1"/>
                  </a:moveTo>
                  <a:lnTo>
                    <a:pt x="453" y="96"/>
                  </a:lnTo>
                  <a:lnTo>
                    <a:pt x="489" y="584"/>
                  </a:lnTo>
                  <a:lnTo>
                    <a:pt x="1" y="620"/>
                  </a:lnTo>
                  <a:lnTo>
                    <a:pt x="24" y="1132"/>
                  </a:lnTo>
                  <a:lnTo>
                    <a:pt x="548" y="1096"/>
                  </a:lnTo>
                  <a:lnTo>
                    <a:pt x="513" y="608"/>
                  </a:lnTo>
                  <a:lnTo>
                    <a:pt x="1977" y="513"/>
                  </a:lnTo>
                  <a:lnTo>
                    <a:pt x="2001" y="989"/>
                  </a:lnTo>
                  <a:lnTo>
                    <a:pt x="1013" y="1049"/>
                  </a:lnTo>
                  <a:lnTo>
                    <a:pt x="1048" y="1537"/>
                  </a:lnTo>
                  <a:lnTo>
                    <a:pt x="548" y="1573"/>
                  </a:lnTo>
                  <a:lnTo>
                    <a:pt x="584" y="2061"/>
                  </a:lnTo>
                  <a:lnTo>
                    <a:pt x="84" y="2096"/>
                  </a:lnTo>
                  <a:lnTo>
                    <a:pt x="132" y="2608"/>
                  </a:lnTo>
                  <a:lnTo>
                    <a:pt x="2620" y="2465"/>
                  </a:lnTo>
                  <a:lnTo>
                    <a:pt x="2584" y="1942"/>
                  </a:lnTo>
                  <a:lnTo>
                    <a:pt x="1096" y="2037"/>
                  </a:lnTo>
                  <a:lnTo>
                    <a:pt x="1072" y="1561"/>
                  </a:lnTo>
                  <a:lnTo>
                    <a:pt x="2060" y="1501"/>
                  </a:lnTo>
                  <a:lnTo>
                    <a:pt x="2025" y="1013"/>
                  </a:lnTo>
                  <a:lnTo>
                    <a:pt x="2525" y="977"/>
                  </a:lnTo>
                  <a:lnTo>
                    <a:pt x="2489" y="465"/>
                  </a:lnTo>
                  <a:lnTo>
                    <a:pt x="1989" y="489"/>
                  </a:lnTo>
                  <a:lnTo>
                    <a:pt x="19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39;p28"/>
            <p:cNvSpPr/>
            <p:nvPr/>
          </p:nvSpPr>
          <p:spPr>
            <a:xfrm>
              <a:off x="6778599" y="1186801"/>
              <a:ext cx="1218023" cy="609812"/>
            </a:xfrm>
            <a:custGeom>
              <a:avLst/>
              <a:gdLst/>
              <a:ahLst/>
              <a:cxnLst/>
              <a:rect l="l" t="t" r="r" b="b"/>
              <a:pathLst>
                <a:path w="36506" h="18277" fill="none" extrusionOk="0">
                  <a:moveTo>
                    <a:pt x="35279" y="16288"/>
                  </a:moveTo>
                  <a:lnTo>
                    <a:pt x="2156" y="18240"/>
                  </a:lnTo>
                  <a:cubicBezTo>
                    <a:pt x="1453" y="18276"/>
                    <a:pt x="858" y="17740"/>
                    <a:pt x="822" y="17050"/>
                  </a:cubicBezTo>
                  <a:lnTo>
                    <a:pt x="72" y="4298"/>
                  </a:lnTo>
                  <a:cubicBezTo>
                    <a:pt x="1" y="3048"/>
                    <a:pt x="953" y="1977"/>
                    <a:pt x="2203" y="1905"/>
                  </a:cubicBezTo>
                  <a:lnTo>
                    <a:pt x="33326" y="83"/>
                  </a:lnTo>
                  <a:cubicBezTo>
                    <a:pt x="34576" y="0"/>
                    <a:pt x="35660" y="953"/>
                    <a:pt x="35731" y="2215"/>
                  </a:cubicBezTo>
                  <a:lnTo>
                    <a:pt x="36469" y="14954"/>
                  </a:lnTo>
                  <a:cubicBezTo>
                    <a:pt x="36505" y="15645"/>
                    <a:pt x="35981" y="16252"/>
                    <a:pt x="35279" y="16288"/>
                  </a:cubicBezTo>
                  <a:close/>
                </a:path>
              </a:pathLst>
            </a:custGeom>
            <a:noFill/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40;p28"/>
            <p:cNvSpPr/>
            <p:nvPr/>
          </p:nvSpPr>
          <p:spPr>
            <a:xfrm>
              <a:off x="6949423" y="1821152"/>
              <a:ext cx="197454" cy="53751"/>
            </a:xfrm>
            <a:custGeom>
              <a:avLst/>
              <a:gdLst/>
              <a:ahLst/>
              <a:cxnLst/>
              <a:rect l="l" t="t" r="r" b="b"/>
              <a:pathLst>
                <a:path w="5918" h="1611" extrusionOk="0">
                  <a:moveTo>
                    <a:pt x="5215" y="1"/>
                  </a:moveTo>
                  <a:cubicBezTo>
                    <a:pt x="5207" y="1"/>
                    <a:pt x="5199" y="1"/>
                    <a:pt x="5191" y="1"/>
                  </a:cubicBezTo>
                  <a:lnTo>
                    <a:pt x="643" y="287"/>
                  </a:lnTo>
                  <a:cubicBezTo>
                    <a:pt x="286" y="311"/>
                    <a:pt x="0" y="632"/>
                    <a:pt x="24" y="990"/>
                  </a:cubicBezTo>
                  <a:cubicBezTo>
                    <a:pt x="47" y="1344"/>
                    <a:pt x="333" y="1610"/>
                    <a:pt x="682" y="1610"/>
                  </a:cubicBezTo>
                  <a:cubicBezTo>
                    <a:pt x="697" y="1610"/>
                    <a:pt x="712" y="1610"/>
                    <a:pt x="727" y="1609"/>
                  </a:cubicBezTo>
                  <a:lnTo>
                    <a:pt x="5275" y="1323"/>
                  </a:lnTo>
                  <a:cubicBezTo>
                    <a:pt x="5644" y="1299"/>
                    <a:pt x="5918" y="990"/>
                    <a:pt x="5894" y="620"/>
                  </a:cubicBezTo>
                  <a:cubicBezTo>
                    <a:pt x="5871" y="271"/>
                    <a:pt x="5573" y="1"/>
                    <a:pt x="5215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41;p28"/>
            <p:cNvSpPr/>
            <p:nvPr/>
          </p:nvSpPr>
          <p:spPr>
            <a:xfrm>
              <a:off x="7669219" y="1776645"/>
              <a:ext cx="197454" cy="53751"/>
            </a:xfrm>
            <a:custGeom>
              <a:avLst/>
              <a:gdLst/>
              <a:ahLst/>
              <a:cxnLst/>
              <a:rect l="l" t="t" r="r" b="b"/>
              <a:pathLst>
                <a:path w="5918" h="1611" extrusionOk="0">
                  <a:moveTo>
                    <a:pt x="5233" y="0"/>
                  </a:moveTo>
                  <a:cubicBezTo>
                    <a:pt x="5219" y="0"/>
                    <a:pt x="5205" y="1"/>
                    <a:pt x="5191" y="2"/>
                  </a:cubicBezTo>
                  <a:lnTo>
                    <a:pt x="643" y="288"/>
                  </a:lnTo>
                  <a:cubicBezTo>
                    <a:pt x="274" y="311"/>
                    <a:pt x="0" y="621"/>
                    <a:pt x="24" y="990"/>
                  </a:cubicBezTo>
                  <a:cubicBezTo>
                    <a:pt x="47" y="1333"/>
                    <a:pt x="334" y="1611"/>
                    <a:pt x="684" y="1611"/>
                  </a:cubicBezTo>
                  <a:cubicBezTo>
                    <a:pt x="698" y="1611"/>
                    <a:pt x="712" y="1610"/>
                    <a:pt x="727" y="1609"/>
                  </a:cubicBezTo>
                  <a:lnTo>
                    <a:pt x="5275" y="1323"/>
                  </a:lnTo>
                  <a:cubicBezTo>
                    <a:pt x="5632" y="1300"/>
                    <a:pt x="5918" y="990"/>
                    <a:pt x="5894" y="621"/>
                  </a:cubicBezTo>
                  <a:cubicBezTo>
                    <a:pt x="5871" y="278"/>
                    <a:pt x="5573" y="0"/>
                    <a:pt x="5233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2811027" y="1358291"/>
            <a:ext cx="4572000" cy="14219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i="1">
                <a:solidFill>
                  <a:srgbClr val="C00000"/>
                </a:solidFill>
              </a:rPr>
              <a:t>Em hãy tìm các hình trong thực tiễn </a:t>
            </a:r>
            <a:r>
              <a:rPr lang="en-US" sz="2400" b="1" i="1" smtClean="0">
                <a:solidFill>
                  <a:srgbClr val="C00000"/>
                </a:solidFill>
              </a:rPr>
              <a:t>xung </a:t>
            </a:r>
            <a:r>
              <a:rPr lang="en-US" sz="2400" b="1" i="1">
                <a:solidFill>
                  <a:srgbClr val="C00000"/>
                </a:solidFill>
              </a:rPr>
              <a:t>quanh có dạng hình chữ nhật.</a:t>
            </a:r>
            <a:endParaRPr lang="vi-VN" sz="2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7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39"/>
          <p:cNvSpPr/>
          <p:nvPr/>
        </p:nvSpPr>
        <p:spPr>
          <a:xfrm>
            <a:off x="1501835" y="3401794"/>
            <a:ext cx="6011100" cy="741000"/>
          </a:xfrm>
          <a:prstGeom prst="rect">
            <a:avLst/>
          </a:prstGeom>
          <a:solidFill>
            <a:srgbClr val="5263BD">
              <a:alpha val="43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5" name="Google Shape;715;p39"/>
          <p:cNvGrpSpPr/>
          <p:nvPr/>
        </p:nvGrpSpPr>
        <p:grpSpPr>
          <a:xfrm>
            <a:off x="715025" y="1148092"/>
            <a:ext cx="7713807" cy="2697473"/>
            <a:chOff x="323525" y="225000"/>
            <a:chExt cx="8385484" cy="4582084"/>
          </a:xfrm>
        </p:grpSpPr>
        <p:sp>
          <p:nvSpPr>
            <p:cNvPr id="716" name="Google Shape;716;p39"/>
            <p:cNvSpPr/>
            <p:nvPr/>
          </p:nvSpPr>
          <p:spPr>
            <a:xfrm rot="10800000" flipH="1">
              <a:off x="440709" y="342184"/>
              <a:ext cx="8268300" cy="4464900"/>
            </a:xfrm>
            <a:prstGeom prst="snip1Rect">
              <a:avLst>
                <a:gd name="adj" fmla="val 0"/>
              </a:avLst>
            </a:prstGeom>
            <a:solidFill>
              <a:srgbClr val="5263BD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9"/>
            <p:cNvSpPr/>
            <p:nvPr/>
          </p:nvSpPr>
          <p:spPr>
            <a:xfrm rot="10800000" flipH="1">
              <a:off x="323525" y="225000"/>
              <a:ext cx="8268300" cy="4464900"/>
            </a:xfrm>
            <a:prstGeom prst="snip1Rect">
              <a:avLst>
                <a:gd name="adj" fmla="val 0"/>
              </a:avLst>
            </a:prstGeom>
            <a:solidFill>
              <a:schemeClr val="l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8" name="Google Shape;718;p39"/>
          <p:cNvSpPr txBox="1">
            <a:spLocks noGrp="1"/>
          </p:cNvSpPr>
          <p:nvPr>
            <p:ph type="title"/>
          </p:nvPr>
        </p:nvSpPr>
        <p:spPr>
          <a:xfrm>
            <a:off x="1367515" y="1571630"/>
            <a:ext cx="6550300" cy="14477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>
                <a:solidFill>
                  <a:srgbClr val="C00000"/>
                </a:solidFill>
                <a:latin typeface="+mn-lt"/>
              </a:rPr>
              <a:t>2. </a:t>
            </a:r>
            <a:r>
              <a:rPr lang="en-US" sz="4000" dirty="0" err="1" smtClean="0">
                <a:solidFill>
                  <a:srgbClr val="C00000"/>
                </a:solidFill>
                <a:latin typeface="+mn-lt"/>
              </a:rPr>
              <a:t>Vẽ</a:t>
            </a:r>
            <a:r>
              <a:rPr lang="en-US" sz="40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+mn-lt"/>
              </a:rPr>
              <a:t>hình</a:t>
            </a:r>
            <a:r>
              <a:rPr lang="en-US" sz="40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+mn-lt"/>
              </a:rPr>
              <a:t>chữ</a:t>
            </a:r>
            <a:r>
              <a:rPr lang="en-US" sz="40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+mn-lt"/>
              </a:rPr>
              <a:t>nhật</a:t>
            </a:r>
            <a:endParaRPr sz="4000" dirty="0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720" name="Google Shape;720;p39"/>
          <p:cNvGrpSpPr/>
          <p:nvPr/>
        </p:nvGrpSpPr>
        <p:grpSpPr>
          <a:xfrm rot="-1298631">
            <a:off x="344585" y="126302"/>
            <a:ext cx="793231" cy="2475923"/>
            <a:chOff x="3380913" y="2209950"/>
            <a:chExt cx="777911" cy="2428104"/>
          </a:xfrm>
        </p:grpSpPr>
        <p:sp>
          <p:nvSpPr>
            <p:cNvPr id="721" name="Google Shape;721;p39"/>
            <p:cNvSpPr/>
            <p:nvPr/>
          </p:nvSpPr>
          <p:spPr>
            <a:xfrm>
              <a:off x="3495547" y="4493650"/>
              <a:ext cx="30250" cy="135784"/>
            </a:xfrm>
            <a:custGeom>
              <a:avLst/>
              <a:gdLst/>
              <a:ahLst/>
              <a:cxnLst/>
              <a:rect l="l" t="t" r="r" b="b"/>
              <a:pathLst>
                <a:path w="751" h="3371" extrusionOk="0">
                  <a:moveTo>
                    <a:pt x="96" y="1"/>
                  </a:moveTo>
                  <a:lnTo>
                    <a:pt x="1" y="3370"/>
                  </a:lnTo>
                  <a:lnTo>
                    <a:pt x="751" y="84"/>
                  </a:lnTo>
                  <a:lnTo>
                    <a:pt x="417" y="36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9"/>
            <p:cNvSpPr/>
            <p:nvPr/>
          </p:nvSpPr>
          <p:spPr>
            <a:xfrm>
              <a:off x="3486927" y="4485393"/>
              <a:ext cx="48457" cy="152661"/>
            </a:xfrm>
            <a:custGeom>
              <a:avLst/>
              <a:gdLst/>
              <a:ahLst/>
              <a:cxnLst/>
              <a:rect l="l" t="t" r="r" b="b"/>
              <a:pathLst>
                <a:path w="1203" h="3790" extrusionOk="0">
                  <a:moveTo>
                    <a:pt x="512" y="456"/>
                  </a:moveTo>
                  <a:lnTo>
                    <a:pt x="691" y="480"/>
                  </a:lnTo>
                  <a:lnTo>
                    <a:pt x="488" y="1396"/>
                  </a:lnTo>
                  <a:lnTo>
                    <a:pt x="512" y="456"/>
                  </a:lnTo>
                  <a:close/>
                  <a:moveTo>
                    <a:pt x="302" y="0"/>
                  </a:moveTo>
                  <a:cubicBezTo>
                    <a:pt x="253" y="0"/>
                    <a:pt x="206" y="22"/>
                    <a:pt x="167" y="51"/>
                  </a:cubicBezTo>
                  <a:cubicBezTo>
                    <a:pt x="119" y="87"/>
                    <a:pt x="95" y="146"/>
                    <a:pt x="95" y="206"/>
                  </a:cubicBezTo>
                  <a:lnTo>
                    <a:pt x="0" y="3575"/>
                  </a:lnTo>
                  <a:cubicBezTo>
                    <a:pt x="0" y="3682"/>
                    <a:pt x="72" y="3778"/>
                    <a:pt x="191" y="3789"/>
                  </a:cubicBezTo>
                  <a:lnTo>
                    <a:pt x="215" y="3789"/>
                  </a:lnTo>
                  <a:cubicBezTo>
                    <a:pt x="310" y="3789"/>
                    <a:pt x="405" y="3718"/>
                    <a:pt x="429" y="3623"/>
                  </a:cubicBezTo>
                  <a:lnTo>
                    <a:pt x="1167" y="349"/>
                  </a:lnTo>
                  <a:cubicBezTo>
                    <a:pt x="1203" y="218"/>
                    <a:pt x="1119" y="99"/>
                    <a:pt x="988" y="87"/>
                  </a:cubicBezTo>
                  <a:lnTo>
                    <a:pt x="334" y="3"/>
                  </a:lnTo>
                  <a:cubicBezTo>
                    <a:pt x="323" y="1"/>
                    <a:pt x="312" y="0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9"/>
            <p:cNvSpPr/>
            <p:nvPr/>
          </p:nvSpPr>
          <p:spPr>
            <a:xfrm>
              <a:off x="3485477" y="4273485"/>
              <a:ext cx="110327" cy="252394"/>
            </a:xfrm>
            <a:custGeom>
              <a:avLst/>
              <a:gdLst/>
              <a:ahLst/>
              <a:cxnLst/>
              <a:rect l="l" t="t" r="r" b="b"/>
              <a:pathLst>
                <a:path w="2739" h="6266" extrusionOk="0">
                  <a:moveTo>
                    <a:pt x="1035" y="1"/>
                  </a:moveTo>
                  <a:cubicBezTo>
                    <a:pt x="878" y="1"/>
                    <a:pt x="737" y="105"/>
                    <a:pt x="715" y="264"/>
                  </a:cubicBezTo>
                  <a:lnTo>
                    <a:pt x="24" y="5741"/>
                  </a:lnTo>
                  <a:cubicBezTo>
                    <a:pt x="0" y="5907"/>
                    <a:pt x="120" y="6062"/>
                    <a:pt x="286" y="6086"/>
                  </a:cubicBezTo>
                  <a:lnTo>
                    <a:pt x="1679" y="6264"/>
                  </a:lnTo>
                  <a:cubicBezTo>
                    <a:pt x="1688" y="6265"/>
                    <a:pt x="1696" y="6265"/>
                    <a:pt x="1704" y="6265"/>
                  </a:cubicBezTo>
                  <a:cubicBezTo>
                    <a:pt x="1861" y="6265"/>
                    <a:pt x="2002" y="6161"/>
                    <a:pt x="2025" y="6003"/>
                  </a:cubicBezTo>
                  <a:lnTo>
                    <a:pt x="2715" y="526"/>
                  </a:lnTo>
                  <a:cubicBezTo>
                    <a:pt x="2739" y="359"/>
                    <a:pt x="2620" y="204"/>
                    <a:pt x="2453" y="180"/>
                  </a:cubicBezTo>
                  <a:lnTo>
                    <a:pt x="1060" y="2"/>
                  </a:lnTo>
                  <a:cubicBezTo>
                    <a:pt x="1052" y="1"/>
                    <a:pt x="1043" y="1"/>
                    <a:pt x="1035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9"/>
            <p:cNvSpPr/>
            <p:nvPr/>
          </p:nvSpPr>
          <p:spPr>
            <a:xfrm>
              <a:off x="3477340" y="4265670"/>
              <a:ext cx="127607" cy="267822"/>
            </a:xfrm>
            <a:custGeom>
              <a:avLst/>
              <a:gdLst/>
              <a:ahLst/>
              <a:cxnLst/>
              <a:rect l="l" t="t" r="r" b="b"/>
              <a:pathLst>
                <a:path w="3168" h="6649" extrusionOk="0">
                  <a:moveTo>
                    <a:pt x="1441" y="434"/>
                  </a:moveTo>
                  <a:lnTo>
                    <a:pt x="2441" y="565"/>
                  </a:lnTo>
                  <a:cubicBezTo>
                    <a:pt x="2596" y="577"/>
                    <a:pt x="2703" y="720"/>
                    <a:pt x="2691" y="874"/>
                  </a:cubicBezTo>
                  <a:lnTo>
                    <a:pt x="2048" y="5958"/>
                  </a:lnTo>
                  <a:cubicBezTo>
                    <a:pt x="2026" y="6100"/>
                    <a:pt x="1905" y="6211"/>
                    <a:pt x="1766" y="6211"/>
                  </a:cubicBezTo>
                  <a:cubicBezTo>
                    <a:pt x="1753" y="6211"/>
                    <a:pt x="1740" y="6210"/>
                    <a:pt x="1726" y="6208"/>
                  </a:cubicBezTo>
                  <a:lnTo>
                    <a:pt x="726" y="6077"/>
                  </a:lnTo>
                  <a:cubicBezTo>
                    <a:pt x="560" y="6066"/>
                    <a:pt x="453" y="5923"/>
                    <a:pt x="476" y="5756"/>
                  </a:cubicBezTo>
                  <a:lnTo>
                    <a:pt x="1119" y="684"/>
                  </a:lnTo>
                  <a:cubicBezTo>
                    <a:pt x="1131" y="601"/>
                    <a:pt x="1167" y="541"/>
                    <a:pt x="1226" y="493"/>
                  </a:cubicBezTo>
                  <a:cubicBezTo>
                    <a:pt x="1274" y="458"/>
                    <a:pt x="1345" y="434"/>
                    <a:pt x="1405" y="434"/>
                  </a:cubicBezTo>
                  <a:close/>
                  <a:moveTo>
                    <a:pt x="1414" y="0"/>
                  </a:moveTo>
                  <a:cubicBezTo>
                    <a:pt x="1055" y="0"/>
                    <a:pt x="735" y="272"/>
                    <a:pt x="691" y="636"/>
                  </a:cubicBezTo>
                  <a:lnTo>
                    <a:pt x="48" y="5708"/>
                  </a:lnTo>
                  <a:cubicBezTo>
                    <a:pt x="0" y="6101"/>
                    <a:pt x="274" y="6458"/>
                    <a:pt x="667" y="6518"/>
                  </a:cubicBezTo>
                  <a:lnTo>
                    <a:pt x="1667" y="6637"/>
                  </a:lnTo>
                  <a:lnTo>
                    <a:pt x="1762" y="6637"/>
                  </a:lnTo>
                  <a:lnTo>
                    <a:pt x="1762" y="6649"/>
                  </a:lnTo>
                  <a:cubicBezTo>
                    <a:pt x="2119" y="6649"/>
                    <a:pt x="2429" y="6375"/>
                    <a:pt x="2477" y="6018"/>
                  </a:cubicBezTo>
                  <a:lnTo>
                    <a:pt x="3120" y="934"/>
                  </a:lnTo>
                  <a:cubicBezTo>
                    <a:pt x="3167" y="541"/>
                    <a:pt x="2893" y="184"/>
                    <a:pt x="2500" y="136"/>
                  </a:cubicBezTo>
                  <a:lnTo>
                    <a:pt x="1500" y="5"/>
                  </a:lnTo>
                  <a:cubicBezTo>
                    <a:pt x="1471" y="2"/>
                    <a:pt x="1443" y="0"/>
                    <a:pt x="1414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9"/>
            <p:cNvSpPr/>
            <p:nvPr/>
          </p:nvSpPr>
          <p:spPr>
            <a:xfrm>
              <a:off x="3394849" y="4310179"/>
              <a:ext cx="90670" cy="39434"/>
            </a:xfrm>
            <a:custGeom>
              <a:avLst/>
              <a:gdLst/>
              <a:ahLst/>
              <a:cxnLst/>
              <a:rect l="l" t="t" r="r" b="b"/>
              <a:pathLst>
                <a:path w="2251" h="979" extrusionOk="0">
                  <a:moveTo>
                    <a:pt x="360" y="1"/>
                  </a:moveTo>
                  <a:cubicBezTo>
                    <a:pt x="209" y="1"/>
                    <a:pt x="79" y="102"/>
                    <a:pt x="48" y="258"/>
                  </a:cubicBezTo>
                  <a:cubicBezTo>
                    <a:pt x="0" y="436"/>
                    <a:pt x="119" y="615"/>
                    <a:pt x="298" y="650"/>
                  </a:cubicBezTo>
                  <a:lnTo>
                    <a:pt x="1822" y="972"/>
                  </a:lnTo>
                  <a:cubicBezTo>
                    <a:pt x="1843" y="976"/>
                    <a:pt x="1865" y="978"/>
                    <a:pt x="1886" y="978"/>
                  </a:cubicBezTo>
                  <a:cubicBezTo>
                    <a:pt x="2041" y="978"/>
                    <a:pt x="2183" y="867"/>
                    <a:pt x="2215" y="710"/>
                  </a:cubicBezTo>
                  <a:cubicBezTo>
                    <a:pt x="2250" y="531"/>
                    <a:pt x="2131" y="365"/>
                    <a:pt x="1953" y="317"/>
                  </a:cubicBezTo>
                  <a:lnTo>
                    <a:pt x="429" y="8"/>
                  </a:lnTo>
                  <a:cubicBezTo>
                    <a:pt x="406" y="3"/>
                    <a:pt x="383" y="1"/>
                    <a:pt x="360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9"/>
            <p:cNvSpPr/>
            <p:nvPr/>
          </p:nvSpPr>
          <p:spPr>
            <a:xfrm>
              <a:off x="3380913" y="4301478"/>
              <a:ext cx="120921" cy="56996"/>
            </a:xfrm>
            <a:custGeom>
              <a:avLst/>
              <a:gdLst/>
              <a:ahLst/>
              <a:cxnLst/>
              <a:rect l="l" t="t" r="r" b="b"/>
              <a:pathLst>
                <a:path w="3002" h="1415" extrusionOk="0">
                  <a:moveTo>
                    <a:pt x="696" y="430"/>
                  </a:moveTo>
                  <a:cubicBezTo>
                    <a:pt x="710" y="430"/>
                    <a:pt x="724" y="433"/>
                    <a:pt x="739" y="438"/>
                  </a:cubicBezTo>
                  <a:lnTo>
                    <a:pt x="2263" y="747"/>
                  </a:lnTo>
                  <a:cubicBezTo>
                    <a:pt x="2323" y="759"/>
                    <a:pt x="2358" y="819"/>
                    <a:pt x="2346" y="890"/>
                  </a:cubicBezTo>
                  <a:cubicBezTo>
                    <a:pt x="2336" y="942"/>
                    <a:pt x="2290" y="976"/>
                    <a:pt x="2238" y="976"/>
                  </a:cubicBezTo>
                  <a:cubicBezTo>
                    <a:pt x="2231" y="976"/>
                    <a:pt x="2223" y="975"/>
                    <a:pt x="2215" y="974"/>
                  </a:cubicBezTo>
                  <a:lnTo>
                    <a:pt x="691" y="652"/>
                  </a:lnTo>
                  <a:cubicBezTo>
                    <a:pt x="620" y="640"/>
                    <a:pt x="584" y="581"/>
                    <a:pt x="596" y="521"/>
                  </a:cubicBezTo>
                  <a:cubicBezTo>
                    <a:pt x="608" y="485"/>
                    <a:pt x="620" y="462"/>
                    <a:pt x="644" y="450"/>
                  </a:cubicBezTo>
                  <a:cubicBezTo>
                    <a:pt x="658" y="436"/>
                    <a:pt x="676" y="430"/>
                    <a:pt x="696" y="430"/>
                  </a:cubicBezTo>
                  <a:close/>
                  <a:moveTo>
                    <a:pt x="719" y="0"/>
                  </a:moveTo>
                  <a:cubicBezTo>
                    <a:pt x="612" y="0"/>
                    <a:pt x="508" y="29"/>
                    <a:pt x="418" y="93"/>
                  </a:cubicBezTo>
                  <a:cubicBezTo>
                    <a:pt x="1" y="355"/>
                    <a:pt x="120" y="974"/>
                    <a:pt x="596" y="1081"/>
                  </a:cubicBezTo>
                  <a:lnTo>
                    <a:pt x="2120" y="1402"/>
                  </a:lnTo>
                  <a:cubicBezTo>
                    <a:pt x="2156" y="1402"/>
                    <a:pt x="2192" y="1402"/>
                    <a:pt x="2239" y="1414"/>
                  </a:cubicBezTo>
                  <a:cubicBezTo>
                    <a:pt x="2894" y="1414"/>
                    <a:pt x="3001" y="462"/>
                    <a:pt x="2346" y="331"/>
                  </a:cubicBezTo>
                  <a:lnTo>
                    <a:pt x="822" y="9"/>
                  </a:lnTo>
                  <a:cubicBezTo>
                    <a:pt x="788" y="3"/>
                    <a:pt x="753" y="0"/>
                    <a:pt x="719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9"/>
            <p:cNvSpPr/>
            <p:nvPr/>
          </p:nvSpPr>
          <p:spPr>
            <a:xfrm>
              <a:off x="3419298" y="2789767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6114" y="1"/>
                  </a:moveTo>
                  <a:cubicBezTo>
                    <a:pt x="5848" y="1"/>
                    <a:pt x="5613" y="181"/>
                    <a:pt x="5561" y="452"/>
                  </a:cubicBezTo>
                  <a:lnTo>
                    <a:pt x="72" y="40743"/>
                  </a:lnTo>
                  <a:cubicBezTo>
                    <a:pt x="0" y="41053"/>
                    <a:pt x="203" y="41350"/>
                    <a:pt x="500" y="41410"/>
                  </a:cubicBezTo>
                  <a:lnTo>
                    <a:pt x="1620" y="41648"/>
                  </a:lnTo>
                  <a:cubicBezTo>
                    <a:pt x="1655" y="41655"/>
                    <a:pt x="1690" y="41658"/>
                    <a:pt x="1725" y="41658"/>
                  </a:cubicBezTo>
                  <a:cubicBezTo>
                    <a:pt x="1984" y="41658"/>
                    <a:pt x="2223" y="41470"/>
                    <a:pt x="2286" y="41207"/>
                  </a:cubicBezTo>
                  <a:lnTo>
                    <a:pt x="7775" y="917"/>
                  </a:lnTo>
                  <a:cubicBezTo>
                    <a:pt x="7835" y="607"/>
                    <a:pt x="7644" y="309"/>
                    <a:pt x="7335" y="250"/>
                  </a:cubicBezTo>
                  <a:lnTo>
                    <a:pt x="6227" y="12"/>
                  </a:lnTo>
                  <a:cubicBezTo>
                    <a:pt x="6189" y="4"/>
                    <a:pt x="6151" y="1"/>
                    <a:pt x="6114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9"/>
            <p:cNvSpPr/>
            <p:nvPr/>
          </p:nvSpPr>
          <p:spPr>
            <a:xfrm>
              <a:off x="3410195" y="2781429"/>
              <a:ext cx="333800" cy="1695063"/>
            </a:xfrm>
            <a:custGeom>
              <a:avLst/>
              <a:gdLst/>
              <a:ahLst/>
              <a:cxnLst/>
              <a:rect l="l" t="t" r="r" b="b"/>
              <a:pathLst>
                <a:path w="8287" h="42082" extrusionOk="0">
                  <a:moveTo>
                    <a:pt x="6330" y="424"/>
                  </a:moveTo>
                  <a:cubicBezTo>
                    <a:pt x="6355" y="424"/>
                    <a:pt x="6380" y="427"/>
                    <a:pt x="6406" y="433"/>
                  </a:cubicBezTo>
                  <a:lnTo>
                    <a:pt x="7513" y="671"/>
                  </a:lnTo>
                  <a:cubicBezTo>
                    <a:pt x="7608" y="683"/>
                    <a:pt x="7692" y="743"/>
                    <a:pt x="7739" y="814"/>
                  </a:cubicBezTo>
                  <a:cubicBezTo>
                    <a:pt x="7787" y="886"/>
                    <a:pt x="7811" y="981"/>
                    <a:pt x="7787" y="1076"/>
                  </a:cubicBezTo>
                  <a:lnTo>
                    <a:pt x="7787" y="1088"/>
                  </a:lnTo>
                  <a:lnTo>
                    <a:pt x="2298" y="41379"/>
                  </a:lnTo>
                  <a:cubicBezTo>
                    <a:pt x="2256" y="41536"/>
                    <a:pt x="2113" y="41647"/>
                    <a:pt x="1949" y="41647"/>
                  </a:cubicBezTo>
                  <a:cubicBezTo>
                    <a:pt x="1927" y="41647"/>
                    <a:pt x="1904" y="41645"/>
                    <a:pt x="1881" y="41641"/>
                  </a:cubicBezTo>
                  <a:lnTo>
                    <a:pt x="774" y="41402"/>
                  </a:lnTo>
                  <a:cubicBezTo>
                    <a:pt x="584" y="41367"/>
                    <a:pt x="465" y="41176"/>
                    <a:pt x="500" y="40998"/>
                  </a:cubicBezTo>
                  <a:lnTo>
                    <a:pt x="500" y="40986"/>
                  </a:lnTo>
                  <a:lnTo>
                    <a:pt x="6001" y="695"/>
                  </a:lnTo>
                  <a:cubicBezTo>
                    <a:pt x="6013" y="612"/>
                    <a:pt x="6072" y="528"/>
                    <a:pt x="6144" y="481"/>
                  </a:cubicBezTo>
                  <a:cubicBezTo>
                    <a:pt x="6196" y="446"/>
                    <a:pt x="6261" y="424"/>
                    <a:pt x="6330" y="424"/>
                  </a:cubicBezTo>
                  <a:close/>
                  <a:moveTo>
                    <a:pt x="6334" y="1"/>
                  </a:moveTo>
                  <a:cubicBezTo>
                    <a:pt x="5976" y="1"/>
                    <a:pt x="5656" y="247"/>
                    <a:pt x="5572" y="612"/>
                  </a:cubicBezTo>
                  <a:lnTo>
                    <a:pt x="5572" y="624"/>
                  </a:lnTo>
                  <a:lnTo>
                    <a:pt x="84" y="40914"/>
                  </a:lnTo>
                  <a:cubicBezTo>
                    <a:pt x="0" y="41331"/>
                    <a:pt x="262" y="41736"/>
                    <a:pt x="691" y="41831"/>
                  </a:cubicBezTo>
                  <a:lnTo>
                    <a:pt x="1798" y="42057"/>
                  </a:lnTo>
                  <a:cubicBezTo>
                    <a:pt x="1846" y="42069"/>
                    <a:pt x="1905" y="42069"/>
                    <a:pt x="1953" y="42081"/>
                  </a:cubicBezTo>
                  <a:cubicBezTo>
                    <a:pt x="2322" y="42081"/>
                    <a:pt x="2643" y="41819"/>
                    <a:pt x="2727" y="41462"/>
                  </a:cubicBezTo>
                  <a:lnTo>
                    <a:pt x="2727" y="41450"/>
                  </a:lnTo>
                  <a:lnTo>
                    <a:pt x="8216" y="1159"/>
                  </a:lnTo>
                  <a:cubicBezTo>
                    <a:pt x="8287" y="743"/>
                    <a:pt x="8025" y="338"/>
                    <a:pt x="7608" y="255"/>
                  </a:cubicBezTo>
                  <a:lnTo>
                    <a:pt x="6489" y="16"/>
                  </a:lnTo>
                  <a:cubicBezTo>
                    <a:pt x="6437" y="6"/>
                    <a:pt x="6385" y="1"/>
                    <a:pt x="6334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9"/>
            <p:cNvSpPr/>
            <p:nvPr/>
          </p:nvSpPr>
          <p:spPr>
            <a:xfrm>
              <a:off x="4033634" y="4416435"/>
              <a:ext cx="49424" cy="209134"/>
            </a:xfrm>
            <a:custGeom>
              <a:avLst/>
              <a:gdLst/>
              <a:ahLst/>
              <a:cxnLst/>
              <a:rect l="l" t="t" r="r" b="b"/>
              <a:pathLst>
                <a:path w="1227" h="5192" extrusionOk="0">
                  <a:moveTo>
                    <a:pt x="643" y="1"/>
                  </a:moveTo>
                  <a:lnTo>
                    <a:pt x="322" y="72"/>
                  </a:lnTo>
                  <a:lnTo>
                    <a:pt x="0" y="132"/>
                  </a:lnTo>
                  <a:lnTo>
                    <a:pt x="1227" y="5192"/>
                  </a:lnTo>
                  <a:lnTo>
                    <a:pt x="643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9"/>
            <p:cNvSpPr/>
            <p:nvPr/>
          </p:nvSpPr>
          <p:spPr>
            <a:xfrm>
              <a:off x="4024048" y="4407654"/>
              <a:ext cx="68113" cy="226575"/>
            </a:xfrm>
            <a:custGeom>
              <a:avLst/>
              <a:gdLst/>
              <a:ahLst/>
              <a:cxnLst/>
              <a:rect l="l" t="t" r="r" b="b"/>
              <a:pathLst>
                <a:path w="1691" h="5625" extrusionOk="0">
                  <a:moveTo>
                    <a:pt x="691" y="481"/>
                  </a:moveTo>
                  <a:lnTo>
                    <a:pt x="869" y="2064"/>
                  </a:lnTo>
                  <a:lnTo>
                    <a:pt x="500" y="516"/>
                  </a:lnTo>
                  <a:lnTo>
                    <a:pt x="691" y="481"/>
                  </a:lnTo>
                  <a:close/>
                  <a:moveTo>
                    <a:pt x="878" y="0"/>
                  </a:moveTo>
                  <a:cubicBezTo>
                    <a:pt x="863" y="0"/>
                    <a:pt x="849" y="2"/>
                    <a:pt x="834" y="5"/>
                  </a:cubicBezTo>
                  <a:lnTo>
                    <a:pt x="191" y="135"/>
                  </a:lnTo>
                  <a:cubicBezTo>
                    <a:pt x="72" y="159"/>
                    <a:pt x="0" y="278"/>
                    <a:pt x="24" y="397"/>
                  </a:cubicBezTo>
                  <a:lnTo>
                    <a:pt x="1262" y="5458"/>
                  </a:lnTo>
                  <a:cubicBezTo>
                    <a:pt x="1274" y="5553"/>
                    <a:pt x="1369" y="5624"/>
                    <a:pt x="1465" y="5624"/>
                  </a:cubicBezTo>
                  <a:cubicBezTo>
                    <a:pt x="1477" y="5624"/>
                    <a:pt x="1488" y="5624"/>
                    <a:pt x="1500" y="5612"/>
                  </a:cubicBezTo>
                  <a:cubicBezTo>
                    <a:pt x="1619" y="5600"/>
                    <a:pt x="1691" y="5493"/>
                    <a:pt x="1679" y="5386"/>
                  </a:cubicBezTo>
                  <a:lnTo>
                    <a:pt x="1096" y="195"/>
                  </a:lnTo>
                  <a:cubicBezTo>
                    <a:pt x="1074" y="79"/>
                    <a:pt x="988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9"/>
            <p:cNvSpPr/>
            <p:nvPr/>
          </p:nvSpPr>
          <p:spPr>
            <a:xfrm>
              <a:off x="4025941" y="4312112"/>
              <a:ext cx="90227" cy="39394"/>
            </a:xfrm>
            <a:custGeom>
              <a:avLst/>
              <a:gdLst/>
              <a:ahLst/>
              <a:cxnLst/>
              <a:rect l="l" t="t" r="r" b="b"/>
              <a:pathLst>
                <a:path w="2240" h="978" extrusionOk="0">
                  <a:moveTo>
                    <a:pt x="1879" y="0"/>
                  </a:moveTo>
                  <a:cubicBezTo>
                    <a:pt x="1857" y="0"/>
                    <a:pt x="1834" y="3"/>
                    <a:pt x="1811" y="7"/>
                  </a:cubicBezTo>
                  <a:lnTo>
                    <a:pt x="287" y="317"/>
                  </a:lnTo>
                  <a:cubicBezTo>
                    <a:pt x="108" y="364"/>
                    <a:pt x="1" y="531"/>
                    <a:pt x="37" y="710"/>
                  </a:cubicBezTo>
                  <a:cubicBezTo>
                    <a:pt x="68" y="867"/>
                    <a:pt x="210" y="978"/>
                    <a:pt x="366" y="978"/>
                  </a:cubicBezTo>
                  <a:cubicBezTo>
                    <a:pt x="387" y="978"/>
                    <a:pt x="408" y="976"/>
                    <a:pt x="429" y="972"/>
                  </a:cubicBezTo>
                  <a:lnTo>
                    <a:pt x="1953" y="650"/>
                  </a:lnTo>
                  <a:cubicBezTo>
                    <a:pt x="2132" y="614"/>
                    <a:pt x="2239" y="436"/>
                    <a:pt x="2203" y="257"/>
                  </a:cubicBezTo>
                  <a:cubicBezTo>
                    <a:pt x="2172" y="102"/>
                    <a:pt x="2033" y="0"/>
                    <a:pt x="1879" y="0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9"/>
            <p:cNvSpPr/>
            <p:nvPr/>
          </p:nvSpPr>
          <p:spPr>
            <a:xfrm>
              <a:off x="4009668" y="4303210"/>
              <a:ext cx="123378" cy="57157"/>
            </a:xfrm>
            <a:custGeom>
              <a:avLst/>
              <a:gdLst/>
              <a:ahLst/>
              <a:cxnLst/>
              <a:rect l="l" t="t" r="r" b="b"/>
              <a:pathLst>
                <a:path w="3063" h="1419" extrusionOk="0">
                  <a:moveTo>
                    <a:pt x="2297" y="430"/>
                  </a:moveTo>
                  <a:cubicBezTo>
                    <a:pt x="2430" y="430"/>
                    <a:pt x="2449" y="634"/>
                    <a:pt x="2310" y="657"/>
                  </a:cubicBezTo>
                  <a:lnTo>
                    <a:pt x="786" y="978"/>
                  </a:lnTo>
                  <a:cubicBezTo>
                    <a:pt x="778" y="980"/>
                    <a:pt x="770" y="981"/>
                    <a:pt x="763" y="981"/>
                  </a:cubicBezTo>
                  <a:cubicBezTo>
                    <a:pt x="712" y="981"/>
                    <a:pt x="665" y="947"/>
                    <a:pt x="655" y="895"/>
                  </a:cubicBezTo>
                  <a:cubicBezTo>
                    <a:pt x="643" y="859"/>
                    <a:pt x="655" y="835"/>
                    <a:pt x="667" y="800"/>
                  </a:cubicBezTo>
                  <a:cubicBezTo>
                    <a:pt x="679" y="776"/>
                    <a:pt x="714" y="764"/>
                    <a:pt x="738" y="752"/>
                  </a:cubicBezTo>
                  <a:lnTo>
                    <a:pt x="2262" y="431"/>
                  </a:lnTo>
                  <a:lnTo>
                    <a:pt x="2286" y="431"/>
                  </a:lnTo>
                  <a:cubicBezTo>
                    <a:pt x="2290" y="430"/>
                    <a:pt x="2294" y="430"/>
                    <a:pt x="2297" y="430"/>
                  </a:cubicBezTo>
                  <a:close/>
                  <a:moveTo>
                    <a:pt x="2306" y="1"/>
                  </a:moveTo>
                  <a:cubicBezTo>
                    <a:pt x="2265" y="1"/>
                    <a:pt x="2223" y="5"/>
                    <a:pt x="2179" y="14"/>
                  </a:cubicBezTo>
                  <a:lnTo>
                    <a:pt x="655" y="335"/>
                  </a:lnTo>
                  <a:cubicBezTo>
                    <a:pt x="0" y="466"/>
                    <a:pt x="95" y="1419"/>
                    <a:pt x="762" y="1419"/>
                  </a:cubicBezTo>
                  <a:cubicBezTo>
                    <a:pt x="798" y="1419"/>
                    <a:pt x="833" y="1407"/>
                    <a:pt x="869" y="1407"/>
                  </a:cubicBezTo>
                  <a:lnTo>
                    <a:pt x="2393" y="1085"/>
                  </a:lnTo>
                  <a:cubicBezTo>
                    <a:pt x="3063" y="940"/>
                    <a:pt x="2906" y="1"/>
                    <a:pt x="2306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9"/>
            <p:cNvSpPr/>
            <p:nvPr/>
          </p:nvSpPr>
          <p:spPr>
            <a:xfrm>
              <a:off x="3782817" y="2795043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1718" y="1"/>
                  </a:moveTo>
                  <a:cubicBezTo>
                    <a:pt x="1681" y="1"/>
                    <a:pt x="1644" y="4"/>
                    <a:pt x="1608" y="12"/>
                  </a:cubicBezTo>
                  <a:lnTo>
                    <a:pt x="500" y="250"/>
                  </a:lnTo>
                  <a:cubicBezTo>
                    <a:pt x="191" y="309"/>
                    <a:pt x="0" y="607"/>
                    <a:pt x="60" y="917"/>
                  </a:cubicBezTo>
                  <a:lnTo>
                    <a:pt x="5549" y="41207"/>
                  </a:lnTo>
                  <a:cubicBezTo>
                    <a:pt x="5601" y="41470"/>
                    <a:pt x="5848" y="41658"/>
                    <a:pt x="6110" y="41658"/>
                  </a:cubicBezTo>
                  <a:cubicBezTo>
                    <a:pt x="6145" y="41658"/>
                    <a:pt x="6180" y="41655"/>
                    <a:pt x="6215" y="41648"/>
                  </a:cubicBezTo>
                  <a:lnTo>
                    <a:pt x="7335" y="41410"/>
                  </a:lnTo>
                  <a:cubicBezTo>
                    <a:pt x="7632" y="41350"/>
                    <a:pt x="7835" y="41041"/>
                    <a:pt x="7763" y="40743"/>
                  </a:cubicBezTo>
                  <a:lnTo>
                    <a:pt x="2274" y="452"/>
                  </a:lnTo>
                  <a:cubicBezTo>
                    <a:pt x="2222" y="181"/>
                    <a:pt x="1978" y="1"/>
                    <a:pt x="1718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9"/>
            <p:cNvSpPr/>
            <p:nvPr/>
          </p:nvSpPr>
          <p:spPr>
            <a:xfrm>
              <a:off x="3773230" y="2786705"/>
              <a:ext cx="334284" cy="1695063"/>
            </a:xfrm>
            <a:custGeom>
              <a:avLst/>
              <a:gdLst/>
              <a:ahLst/>
              <a:cxnLst/>
              <a:rect l="l" t="t" r="r" b="b"/>
              <a:pathLst>
                <a:path w="8299" h="42082" extrusionOk="0">
                  <a:moveTo>
                    <a:pt x="1969" y="424"/>
                  </a:moveTo>
                  <a:cubicBezTo>
                    <a:pt x="2038" y="424"/>
                    <a:pt x="2103" y="446"/>
                    <a:pt x="2155" y="481"/>
                  </a:cubicBezTo>
                  <a:cubicBezTo>
                    <a:pt x="2227" y="528"/>
                    <a:pt x="2286" y="612"/>
                    <a:pt x="2310" y="695"/>
                  </a:cubicBezTo>
                  <a:lnTo>
                    <a:pt x="7799" y="40974"/>
                  </a:lnTo>
                  <a:lnTo>
                    <a:pt x="7799" y="40998"/>
                  </a:lnTo>
                  <a:cubicBezTo>
                    <a:pt x="7835" y="41176"/>
                    <a:pt x="7715" y="41367"/>
                    <a:pt x="7525" y="41402"/>
                  </a:cubicBezTo>
                  <a:lnTo>
                    <a:pt x="6418" y="41641"/>
                  </a:lnTo>
                  <a:cubicBezTo>
                    <a:pt x="6395" y="41645"/>
                    <a:pt x="6372" y="41647"/>
                    <a:pt x="6350" y="41647"/>
                  </a:cubicBezTo>
                  <a:cubicBezTo>
                    <a:pt x="6186" y="41647"/>
                    <a:pt x="6043" y="41536"/>
                    <a:pt x="6001" y="41379"/>
                  </a:cubicBezTo>
                  <a:lnTo>
                    <a:pt x="512" y="1088"/>
                  </a:lnTo>
                  <a:lnTo>
                    <a:pt x="512" y="1076"/>
                  </a:lnTo>
                  <a:cubicBezTo>
                    <a:pt x="476" y="886"/>
                    <a:pt x="596" y="707"/>
                    <a:pt x="786" y="671"/>
                  </a:cubicBezTo>
                  <a:lnTo>
                    <a:pt x="1893" y="433"/>
                  </a:lnTo>
                  <a:cubicBezTo>
                    <a:pt x="1919" y="427"/>
                    <a:pt x="1944" y="424"/>
                    <a:pt x="1969" y="424"/>
                  </a:cubicBezTo>
                  <a:close/>
                  <a:moveTo>
                    <a:pt x="1954" y="1"/>
                  </a:moveTo>
                  <a:cubicBezTo>
                    <a:pt x="1902" y="1"/>
                    <a:pt x="1850" y="6"/>
                    <a:pt x="1798" y="16"/>
                  </a:cubicBezTo>
                  <a:lnTo>
                    <a:pt x="691" y="254"/>
                  </a:lnTo>
                  <a:cubicBezTo>
                    <a:pt x="274" y="338"/>
                    <a:pt x="0" y="743"/>
                    <a:pt x="84" y="1171"/>
                  </a:cubicBezTo>
                  <a:lnTo>
                    <a:pt x="5584" y="41438"/>
                  </a:lnTo>
                  <a:lnTo>
                    <a:pt x="5584" y="41462"/>
                  </a:lnTo>
                  <a:cubicBezTo>
                    <a:pt x="5656" y="41819"/>
                    <a:pt x="5977" y="42081"/>
                    <a:pt x="6346" y="42081"/>
                  </a:cubicBezTo>
                  <a:cubicBezTo>
                    <a:pt x="6394" y="42081"/>
                    <a:pt x="6442" y="42069"/>
                    <a:pt x="6501" y="42057"/>
                  </a:cubicBezTo>
                  <a:lnTo>
                    <a:pt x="7608" y="41831"/>
                  </a:lnTo>
                  <a:cubicBezTo>
                    <a:pt x="8025" y="41736"/>
                    <a:pt x="8299" y="41331"/>
                    <a:pt x="8216" y="40914"/>
                  </a:cubicBezTo>
                  <a:lnTo>
                    <a:pt x="2727" y="624"/>
                  </a:lnTo>
                  <a:lnTo>
                    <a:pt x="2727" y="612"/>
                  </a:lnTo>
                  <a:cubicBezTo>
                    <a:pt x="2643" y="247"/>
                    <a:pt x="2314" y="1"/>
                    <a:pt x="1954" y="1"/>
                  </a:cubicBezTo>
                  <a:close/>
                </a:path>
              </a:pathLst>
            </a:custGeom>
            <a:solidFill>
              <a:schemeClr val="lt1"/>
            </a:solidFill>
            <a:ln w="62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9"/>
            <p:cNvSpPr/>
            <p:nvPr/>
          </p:nvSpPr>
          <p:spPr>
            <a:xfrm>
              <a:off x="3470131" y="2949433"/>
              <a:ext cx="523761" cy="44187"/>
            </a:xfrm>
            <a:custGeom>
              <a:avLst/>
              <a:gdLst/>
              <a:ahLst/>
              <a:cxnLst/>
              <a:rect l="l" t="t" r="r" b="b"/>
              <a:pathLst>
                <a:path w="13003" h="1097" extrusionOk="0">
                  <a:moveTo>
                    <a:pt x="0" y="1"/>
                  </a:moveTo>
                  <a:lnTo>
                    <a:pt x="0" y="1096"/>
                  </a:lnTo>
                  <a:lnTo>
                    <a:pt x="13002" y="1096"/>
                  </a:lnTo>
                  <a:lnTo>
                    <a:pt x="13002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9"/>
            <p:cNvSpPr/>
            <p:nvPr/>
          </p:nvSpPr>
          <p:spPr>
            <a:xfrm>
              <a:off x="3461511" y="2940813"/>
              <a:ext cx="541001" cy="61427"/>
            </a:xfrm>
            <a:custGeom>
              <a:avLst/>
              <a:gdLst/>
              <a:ahLst/>
              <a:cxnLst/>
              <a:rect l="l" t="t" r="r" b="b"/>
              <a:pathLst>
                <a:path w="13431" h="1525" extrusionOk="0">
                  <a:moveTo>
                    <a:pt x="13002" y="429"/>
                  </a:moveTo>
                  <a:lnTo>
                    <a:pt x="13002" y="1096"/>
                  </a:lnTo>
                  <a:lnTo>
                    <a:pt x="429" y="1096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1524"/>
                  </a:lnTo>
                  <a:lnTo>
                    <a:pt x="13430" y="1524"/>
                  </a:lnTo>
                  <a:lnTo>
                    <a:pt x="13430" y="0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9"/>
            <p:cNvSpPr/>
            <p:nvPr/>
          </p:nvSpPr>
          <p:spPr>
            <a:xfrm>
              <a:off x="3993838" y="2891874"/>
              <a:ext cx="56150" cy="159267"/>
            </a:xfrm>
            <a:custGeom>
              <a:avLst/>
              <a:gdLst/>
              <a:ahLst/>
              <a:cxnLst/>
              <a:rect l="l" t="t" r="r" b="b"/>
              <a:pathLst>
                <a:path w="1394" h="3954" extrusionOk="0">
                  <a:moveTo>
                    <a:pt x="298" y="1"/>
                  </a:moveTo>
                  <a:cubicBezTo>
                    <a:pt x="131" y="1"/>
                    <a:pt x="0" y="132"/>
                    <a:pt x="0" y="299"/>
                  </a:cubicBezTo>
                  <a:lnTo>
                    <a:pt x="0" y="3644"/>
                  </a:lnTo>
                  <a:cubicBezTo>
                    <a:pt x="0" y="3811"/>
                    <a:pt x="131" y="3954"/>
                    <a:pt x="298" y="3954"/>
                  </a:cubicBezTo>
                  <a:lnTo>
                    <a:pt x="1095" y="3954"/>
                  </a:lnTo>
                  <a:cubicBezTo>
                    <a:pt x="1262" y="3954"/>
                    <a:pt x="1393" y="3811"/>
                    <a:pt x="1393" y="3644"/>
                  </a:cubicBezTo>
                  <a:lnTo>
                    <a:pt x="1393" y="299"/>
                  </a:lnTo>
                  <a:cubicBezTo>
                    <a:pt x="1393" y="132"/>
                    <a:pt x="1262" y="1"/>
                    <a:pt x="1095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9"/>
            <p:cNvSpPr/>
            <p:nvPr/>
          </p:nvSpPr>
          <p:spPr>
            <a:xfrm>
              <a:off x="3985178" y="2883254"/>
              <a:ext cx="73430" cy="176547"/>
            </a:xfrm>
            <a:custGeom>
              <a:avLst/>
              <a:gdLst/>
              <a:ahLst/>
              <a:cxnLst/>
              <a:rect l="l" t="t" r="r" b="b"/>
              <a:pathLst>
                <a:path w="1823" h="4383" extrusionOk="0">
                  <a:moveTo>
                    <a:pt x="1108" y="429"/>
                  </a:moveTo>
                  <a:cubicBezTo>
                    <a:pt x="1263" y="429"/>
                    <a:pt x="1394" y="560"/>
                    <a:pt x="1394" y="715"/>
                  </a:cubicBezTo>
                  <a:lnTo>
                    <a:pt x="1394" y="3668"/>
                  </a:lnTo>
                  <a:cubicBezTo>
                    <a:pt x="1394" y="3823"/>
                    <a:pt x="1263" y="3953"/>
                    <a:pt x="1108" y="3953"/>
                  </a:cubicBezTo>
                  <a:lnTo>
                    <a:pt x="715" y="3953"/>
                  </a:lnTo>
                  <a:cubicBezTo>
                    <a:pt x="560" y="3953"/>
                    <a:pt x="429" y="3823"/>
                    <a:pt x="429" y="3668"/>
                  </a:cubicBezTo>
                  <a:lnTo>
                    <a:pt x="429" y="715"/>
                  </a:lnTo>
                  <a:cubicBezTo>
                    <a:pt x="429" y="560"/>
                    <a:pt x="560" y="429"/>
                    <a:pt x="715" y="429"/>
                  </a:cubicBezTo>
                  <a:close/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lnTo>
                    <a:pt x="1" y="3668"/>
                  </a:lnTo>
                  <a:cubicBezTo>
                    <a:pt x="1" y="4061"/>
                    <a:pt x="322" y="4382"/>
                    <a:pt x="715" y="4382"/>
                  </a:cubicBezTo>
                  <a:lnTo>
                    <a:pt x="1108" y="4382"/>
                  </a:lnTo>
                  <a:cubicBezTo>
                    <a:pt x="1501" y="4382"/>
                    <a:pt x="1822" y="4061"/>
                    <a:pt x="1822" y="3668"/>
                  </a:cubicBezTo>
                  <a:lnTo>
                    <a:pt x="1822" y="715"/>
                  </a:lnTo>
                  <a:cubicBezTo>
                    <a:pt x="1822" y="322"/>
                    <a:pt x="1501" y="1"/>
                    <a:pt x="1108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9"/>
            <p:cNvSpPr/>
            <p:nvPr/>
          </p:nvSpPr>
          <p:spPr>
            <a:xfrm>
              <a:off x="3696015" y="2347583"/>
              <a:ext cx="128090" cy="266694"/>
            </a:xfrm>
            <a:custGeom>
              <a:avLst/>
              <a:gdLst/>
              <a:ahLst/>
              <a:cxnLst/>
              <a:rect l="l" t="t" r="r" b="b"/>
              <a:pathLst>
                <a:path w="3180" h="6621" extrusionOk="0">
                  <a:moveTo>
                    <a:pt x="0" y="0"/>
                  </a:moveTo>
                  <a:lnTo>
                    <a:pt x="0" y="6620"/>
                  </a:lnTo>
                  <a:lnTo>
                    <a:pt x="3179" y="6620"/>
                  </a:lnTo>
                  <a:lnTo>
                    <a:pt x="3179" y="0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9"/>
            <p:cNvSpPr/>
            <p:nvPr/>
          </p:nvSpPr>
          <p:spPr>
            <a:xfrm>
              <a:off x="3687396" y="2338964"/>
              <a:ext cx="145330" cy="284417"/>
            </a:xfrm>
            <a:custGeom>
              <a:avLst/>
              <a:gdLst/>
              <a:ahLst/>
              <a:cxnLst/>
              <a:rect l="l" t="t" r="r" b="b"/>
              <a:pathLst>
                <a:path w="3608" h="7061" extrusionOk="0">
                  <a:moveTo>
                    <a:pt x="3179" y="429"/>
                  </a:moveTo>
                  <a:lnTo>
                    <a:pt x="3179" y="6632"/>
                  </a:lnTo>
                  <a:lnTo>
                    <a:pt x="429" y="6632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7060"/>
                  </a:lnTo>
                  <a:lnTo>
                    <a:pt x="3608" y="7060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9"/>
            <p:cNvSpPr/>
            <p:nvPr/>
          </p:nvSpPr>
          <p:spPr>
            <a:xfrm>
              <a:off x="3666773" y="2218570"/>
              <a:ext cx="186094" cy="328081"/>
            </a:xfrm>
            <a:custGeom>
              <a:avLst/>
              <a:gdLst/>
              <a:ahLst/>
              <a:cxnLst/>
              <a:rect l="l" t="t" r="r" b="b"/>
              <a:pathLst>
                <a:path w="4620" h="8145" extrusionOk="0">
                  <a:moveTo>
                    <a:pt x="750" y="1"/>
                  </a:moveTo>
                  <a:cubicBezTo>
                    <a:pt x="333" y="1"/>
                    <a:pt x="0" y="334"/>
                    <a:pt x="0" y="739"/>
                  </a:cubicBezTo>
                  <a:lnTo>
                    <a:pt x="0" y="7394"/>
                  </a:lnTo>
                  <a:cubicBezTo>
                    <a:pt x="0" y="7811"/>
                    <a:pt x="333" y="8144"/>
                    <a:pt x="750" y="8144"/>
                  </a:cubicBezTo>
                  <a:lnTo>
                    <a:pt x="3881" y="8144"/>
                  </a:lnTo>
                  <a:cubicBezTo>
                    <a:pt x="4286" y="8144"/>
                    <a:pt x="4620" y="7811"/>
                    <a:pt x="4620" y="7394"/>
                  </a:cubicBezTo>
                  <a:lnTo>
                    <a:pt x="4620" y="739"/>
                  </a:lnTo>
                  <a:cubicBezTo>
                    <a:pt x="4620" y="334"/>
                    <a:pt x="4286" y="1"/>
                    <a:pt x="3881" y="1"/>
                  </a:cubicBezTo>
                  <a:close/>
                </a:path>
              </a:pathLst>
            </a:custGeom>
            <a:solidFill>
              <a:schemeClr val="lt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9"/>
            <p:cNvSpPr/>
            <p:nvPr/>
          </p:nvSpPr>
          <p:spPr>
            <a:xfrm>
              <a:off x="3658113" y="2209950"/>
              <a:ext cx="203374" cy="345320"/>
            </a:xfrm>
            <a:custGeom>
              <a:avLst/>
              <a:gdLst/>
              <a:ahLst/>
              <a:cxnLst/>
              <a:rect l="l" t="t" r="r" b="b"/>
              <a:pathLst>
                <a:path w="5049" h="8573" extrusionOk="0">
                  <a:moveTo>
                    <a:pt x="3608" y="429"/>
                  </a:moveTo>
                  <a:cubicBezTo>
                    <a:pt x="4168" y="429"/>
                    <a:pt x="4620" y="881"/>
                    <a:pt x="4620" y="1441"/>
                  </a:cubicBezTo>
                  <a:lnTo>
                    <a:pt x="4620" y="7120"/>
                  </a:lnTo>
                  <a:cubicBezTo>
                    <a:pt x="4620" y="7680"/>
                    <a:pt x="4168" y="8132"/>
                    <a:pt x="3608" y="8132"/>
                  </a:cubicBezTo>
                  <a:lnTo>
                    <a:pt x="1453" y="8132"/>
                  </a:lnTo>
                  <a:cubicBezTo>
                    <a:pt x="894" y="8132"/>
                    <a:pt x="441" y="7680"/>
                    <a:pt x="441" y="7120"/>
                  </a:cubicBezTo>
                  <a:lnTo>
                    <a:pt x="441" y="1441"/>
                  </a:lnTo>
                  <a:cubicBezTo>
                    <a:pt x="441" y="881"/>
                    <a:pt x="894" y="429"/>
                    <a:pt x="1453" y="429"/>
                  </a:cubicBezTo>
                  <a:close/>
                  <a:moveTo>
                    <a:pt x="1453" y="0"/>
                  </a:moveTo>
                  <a:cubicBezTo>
                    <a:pt x="656" y="0"/>
                    <a:pt x="1" y="643"/>
                    <a:pt x="1" y="1441"/>
                  </a:cubicBezTo>
                  <a:lnTo>
                    <a:pt x="1" y="7120"/>
                  </a:lnTo>
                  <a:cubicBezTo>
                    <a:pt x="1" y="7918"/>
                    <a:pt x="656" y="8573"/>
                    <a:pt x="1453" y="8573"/>
                  </a:cubicBezTo>
                  <a:lnTo>
                    <a:pt x="3608" y="8573"/>
                  </a:lnTo>
                  <a:cubicBezTo>
                    <a:pt x="4406" y="8573"/>
                    <a:pt x="5049" y="7918"/>
                    <a:pt x="5049" y="7120"/>
                  </a:cubicBezTo>
                  <a:lnTo>
                    <a:pt x="5049" y="1441"/>
                  </a:lnTo>
                  <a:cubicBezTo>
                    <a:pt x="5049" y="643"/>
                    <a:pt x="4406" y="0"/>
                    <a:pt x="3608" y="0"/>
                  </a:cubicBezTo>
                  <a:close/>
                </a:path>
              </a:pathLst>
            </a:custGeom>
            <a:solidFill>
              <a:schemeClr val="lt1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9"/>
            <p:cNvSpPr/>
            <p:nvPr/>
          </p:nvSpPr>
          <p:spPr>
            <a:xfrm>
              <a:off x="3546379" y="2599408"/>
              <a:ext cx="385157" cy="456050"/>
            </a:xfrm>
            <a:custGeom>
              <a:avLst/>
              <a:gdLst/>
              <a:ahLst/>
              <a:cxnLst/>
              <a:rect l="l" t="t" r="r" b="b"/>
              <a:pathLst>
                <a:path w="9562" h="11322" extrusionOk="0">
                  <a:moveTo>
                    <a:pt x="5279" y="1347"/>
                  </a:moveTo>
                  <a:cubicBezTo>
                    <a:pt x="6717" y="1347"/>
                    <a:pt x="8097" y="2458"/>
                    <a:pt x="8097" y="4143"/>
                  </a:cubicBezTo>
                  <a:cubicBezTo>
                    <a:pt x="8097" y="5690"/>
                    <a:pt x="6847" y="6940"/>
                    <a:pt x="5299" y="6940"/>
                  </a:cubicBezTo>
                  <a:cubicBezTo>
                    <a:pt x="2810" y="6940"/>
                    <a:pt x="1572" y="3928"/>
                    <a:pt x="3322" y="2166"/>
                  </a:cubicBezTo>
                  <a:cubicBezTo>
                    <a:pt x="3892" y="1600"/>
                    <a:pt x="4592" y="1347"/>
                    <a:pt x="5279" y="1347"/>
                  </a:cubicBezTo>
                  <a:close/>
                  <a:moveTo>
                    <a:pt x="5279" y="1"/>
                  </a:moveTo>
                  <a:cubicBezTo>
                    <a:pt x="4441" y="1"/>
                    <a:pt x="3583" y="252"/>
                    <a:pt x="2810" y="809"/>
                  </a:cubicBezTo>
                  <a:cubicBezTo>
                    <a:pt x="1" y="2845"/>
                    <a:pt x="667" y="7214"/>
                    <a:pt x="3965" y="8298"/>
                  </a:cubicBezTo>
                  <a:lnTo>
                    <a:pt x="3965" y="11322"/>
                  </a:lnTo>
                  <a:lnTo>
                    <a:pt x="6644" y="11322"/>
                  </a:lnTo>
                  <a:lnTo>
                    <a:pt x="6644" y="8298"/>
                  </a:lnTo>
                  <a:cubicBezTo>
                    <a:pt x="8383" y="7726"/>
                    <a:pt x="9561" y="6095"/>
                    <a:pt x="9561" y="4262"/>
                  </a:cubicBezTo>
                  <a:cubicBezTo>
                    <a:pt x="9561" y="1749"/>
                    <a:pt x="7489" y="1"/>
                    <a:pt x="5279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9"/>
            <p:cNvSpPr/>
            <p:nvPr/>
          </p:nvSpPr>
          <p:spPr>
            <a:xfrm>
              <a:off x="3567485" y="2591674"/>
              <a:ext cx="385157" cy="472444"/>
            </a:xfrm>
            <a:custGeom>
              <a:avLst/>
              <a:gdLst/>
              <a:ahLst/>
              <a:cxnLst/>
              <a:rect l="l" t="t" r="r" b="b"/>
              <a:pathLst>
                <a:path w="9562" h="11729" extrusionOk="0">
                  <a:moveTo>
                    <a:pt x="4775" y="1751"/>
                  </a:moveTo>
                  <a:cubicBezTo>
                    <a:pt x="6204" y="1751"/>
                    <a:pt x="7359" y="2906"/>
                    <a:pt x="7359" y="4335"/>
                  </a:cubicBezTo>
                  <a:cubicBezTo>
                    <a:pt x="7359" y="5889"/>
                    <a:pt x="6084" y="6920"/>
                    <a:pt x="4758" y="6920"/>
                  </a:cubicBezTo>
                  <a:cubicBezTo>
                    <a:pt x="4123" y="6920"/>
                    <a:pt x="3477" y="6684"/>
                    <a:pt x="2953" y="6156"/>
                  </a:cubicBezTo>
                  <a:cubicBezTo>
                    <a:pt x="1322" y="4537"/>
                    <a:pt x="2477" y="1751"/>
                    <a:pt x="4775" y="1751"/>
                  </a:cubicBezTo>
                  <a:close/>
                  <a:moveTo>
                    <a:pt x="4747" y="1318"/>
                  </a:moveTo>
                  <a:cubicBezTo>
                    <a:pt x="4008" y="1318"/>
                    <a:pt x="3255" y="1592"/>
                    <a:pt x="2644" y="2203"/>
                  </a:cubicBezTo>
                  <a:cubicBezTo>
                    <a:pt x="751" y="4096"/>
                    <a:pt x="2096" y="7347"/>
                    <a:pt x="4775" y="7347"/>
                  </a:cubicBezTo>
                  <a:cubicBezTo>
                    <a:pt x="6442" y="7347"/>
                    <a:pt x="7787" y="5989"/>
                    <a:pt x="7787" y="4335"/>
                  </a:cubicBezTo>
                  <a:cubicBezTo>
                    <a:pt x="7787" y="2521"/>
                    <a:pt x="6297" y="1318"/>
                    <a:pt x="4747" y="1318"/>
                  </a:cubicBezTo>
                  <a:close/>
                  <a:moveTo>
                    <a:pt x="4775" y="417"/>
                  </a:moveTo>
                  <a:cubicBezTo>
                    <a:pt x="6763" y="417"/>
                    <a:pt x="8454" y="1858"/>
                    <a:pt x="8763" y="3811"/>
                  </a:cubicBezTo>
                  <a:cubicBezTo>
                    <a:pt x="9085" y="5763"/>
                    <a:pt x="7930" y="7668"/>
                    <a:pt x="6049" y="8287"/>
                  </a:cubicBezTo>
                  <a:lnTo>
                    <a:pt x="5894" y="8335"/>
                  </a:lnTo>
                  <a:lnTo>
                    <a:pt x="5894" y="11300"/>
                  </a:lnTo>
                  <a:lnTo>
                    <a:pt x="3656" y="11300"/>
                  </a:lnTo>
                  <a:lnTo>
                    <a:pt x="3656" y="8335"/>
                  </a:lnTo>
                  <a:lnTo>
                    <a:pt x="3513" y="8287"/>
                  </a:lnTo>
                  <a:cubicBezTo>
                    <a:pt x="1620" y="7668"/>
                    <a:pt x="477" y="5763"/>
                    <a:pt x="786" y="3811"/>
                  </a:cubicBezTo>
                  <a:cubicBezTo>
                    <a:pt x="1108" y="1858"/>
                    <a:pt x="2798" y="417"/>
                    <a:pt x="4775" y="417"/>
                  </a:cubicBezTo>
                  <a:close/>
                  <a:moveTo>
                    <a:pt x="4775" y="1"/>
                  </a:moveTo>
                  <a:cubicBezTo>
                    <a:pt x="2620" y="1"/>
                    <a:pt x="762" y="1548"/>
                    <a:pt x="381" y="3668"/>
                  </a:cubicBezTo>
                  <a:cubicBezTo>
                    <a:pt x="0" y="5799"/>
                    <a:pt x="1203" y="7894"/>
                    <a:pt x="3227" y="8645"/>
                  </a:cubicBezTo>
                  <a:lnTo>
                    <a:pt x="3227" y="11728"/>
                  </a:lnTo>
                  <a:lnTo>
                    <a:pt x="6335" y="11728"/>
                  </a:lnTo>
                  <a:lnTo>
                    <a:pt x="6335" y="8645"/>
                  </a:lnTo>
                  <a:cubicBezTo>
                    <a:pt x="8359" y="7894"/>
                    <a:pt x="9561" y="5799"/>
                    <a:pt x="9168" y="3668"/>
                  </a:cubicBezTo>
                  <a:cubicBezTo>
                    <a:pt x="8787" y="1548"/>
                    <a:pt x="6942" y="1"/>
                    <a:pt x="4775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9"/>
            <p:cNvSpPr/>
            <p:nvPr/>
          </p:nvSpPr>
          <p:spPr>
            <a:xfrm>
              <a:off x="3751157" y="2893807"/>
              <a:ext cx="17320" cy="161644"/>
            </a:xfrm>
            <a:custGeom>
              <a:avLst/>
              <a:gdLst/>
              <a:ahLst/>
              <a:cxnLst/>
              <a:rect l="l" t="t" r="r" b="b"/>
              <a:pathLst>
                <a:path w="430" h="4013" extrusionOk="0">
                  <a:moveTo>
                    <a:pt x="1" y="1"/>
                  </a:moveTo>
                  <a:lnTo>
                    <a:pt x="1" y="4013"/>
                  </a:lnTo>
                  <a:lnTo>
                    <a:pt x="429" y="4013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9"/>
            <p:cNvSpPr/>
            <p:nvPr/>
          </p:nvSpPr>
          <p:spPr>
            <a:xfrm>
              <a:off x="3538242" y="4502310"/>
              <a:ext cx="30250" cy="135744"/>
            </a:xfrm>
            <a:custGeom>
              <a:avLst/>
              <a:gdLst/>
              <a:ahLst/>
              <a:cxnLst/>
              <a:rect l="l" t="t" r="r" b="b"/>
              <a:pathLst>
                <a:path w="751" h="3370" extrusionOk="0">
                  <a:moveTo>
                    <a:pt x="95" y="0"/>
                  </a:moveTo>
                  <a:lnTo>
                    <a:pt x="0" y="3369"/>
                  </a:lnTo>
                  <a:lnTo>
                    <a:pt x="750" y="83"/>
                  </a:lnTo>
                  <a:lnTo>
                    <a:pt x="417" y="48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chemeClr val="dk1"/>
            </a:solidFill>
            <a:ln w="6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9"/>
            <p:cNvSpPr/>
            <p:nvPr/>
          </p:nvSpPr>
          <p:spPr>
            <a:xfrm>
              <a:off x="3495063" y="4318476"/>
              <a:ext cx="110810" cy="252072"/>
            </a:xfrm>
            <a:custGeom>
              <a:avLst/>
              <a:gdLst/>
              <a:ahLst/>
              <a:cxnLst/>
              <a:rect l="l" t="t" r="r" b="b"/>
              <a:pathLst>
                <a:path w="2751" h="6258" extrusionOk="0">
                  <a:moveTo>
                    <a:pt x="1042" y="1"/>
                  </a:moveTo>
                  <a:cubicBezTo>
                    <a:pt x="892" y="1"/>
                    <a:pt x="761" y="114"/>
                    <a:pt x="739" y="266"/>
                  </a:cubicBezTo>
                  <a:lnTo>
                    <a:pt x="24" y="5731"/>
                  </a:lnTo>
                  <a:cubicBezTo>
                    <a:pt x="1" y="5898"/>
                    <a:pt x="120" y="6052"/>
                    <a:pt x="286" y="6076"/>
                  </a:cubicBezTo>
                  <a:lnTo>
                    <a:pt x="1679" y="6255"/>
                  </a:lnTo>
                  <a:cubicBezTo>
                    <a:pt x="1694" y="6257"/>
                    <a:pt x="1708" y="6258"/>
                    <a:pt x="1722" y="6258"/>
                  </a:cubicBezTo>
                  <a:cubicBezTo>
                    <a:pt x="1870" y="6258"/>
                    <a:pt x="1991" y="6145"/>
                    <a:pt x="2013" y="5993"/>
                  </a:cubicBezTo>
                  <a:lnTo>
                    <a:pt x="2727" y="528"/>
                  </a:lnTo>
                  <a:cubicBezTo>
                    <a:pt x="2751" y="361"/>
                    <a:pt x="2644" y="206"/>
                    <a:pt x="2477" y="194"/>
                  </a:cubicBezTo>
                  <a:lnTo>
                    <a:pt x="1084" y="4"/>
                  </a:lnTo>
                  <a:cubicBezTo>
                    <a:pt x="1070" y="2"/>
                    <a:pt x="1056" y="1"/>
                    <a:pt x="1042" y="1"/>
                  </a:cubicBez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9"/>
            <p:cNvSpPr/>
            <p:nvPr/>
          </p:nvSpPr>
          <p:spPr>
            <a:xfrm>
              <a:off x="3437505" y="4318839"/>
              <a:ext cx="90711" cy="39394"/>
            </a:xfrm>
            <a:custGeom>
              <a:avLst/>
              <a:gdLst/>
              <a:ahLst/>
              <a:cxnLst/>
              <a:rect l="l" t="t" r="r" b="b"/>
              <a:pathLst>
                <a:path w="2252" h="978" extrusionOk="0">
                  <a:moveTo>
                    <a:pt x="361" y="0"/>
                  </a:moveTo>
                  <a:cubicBezTo>
                    <a:pt x="210" y="0"/>
                    <a:pt x="80" y="101"/>
                    <a:pt x="48" y="257"/>
                  </a:cubicBezTo>
                  <a:cubicBezTo>
                    <a:pt x="1" y="435"/>
                    <a:pt x="120" y="614"/>
                    <a:pt x="299" y="650"/>
                  </a:cubicBezTo>
                  <a:lnTo>
                    <a:pt x="1823" y="971"/>
                  </a:lnTo>
                  <a:cubicBezTo>
                    <a:pt x="1844" y="976"/>
                    <a:pt x="1866" y="978"/>
                    <a:pt x="1887" y="978"/>
                  </a:cubicBezTo>
                  <a:cubicBezTo>
                    <a:pt x="2042" y="978"/>
                    <a:pt x="2184" y="868"/>
                    <a:pt x="2215" y="721"/>
                  </a:cubicBezTo>
                  <a:cubicBezTo>
                    <a:pt x="2251" y="531"/>
                    <a:pt x="2132" y="364"/>
                    <a:pt x="1953" y="328"/>
                  </a:cubicBezTo>
                  <a:lnTo>
                    <a:pt x="429" y="7"/>
                  </a:lnTo>
                  <a:cubicBezTo>
                    <a:pt x="406" y="2"/>
                    <a:pt x="384" y="0"/>
                    <a:pt x="361" y="0"/>
                  </a:cubicBezTo>
                  <a:close/>
                </a:path>
              </a:pathLst>
            </a:custGeom>
            <a:solidFill>
              <a:schemeClr val="dk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9"/>
            <p:cNvSpPr/>
            <p:nvPr/>
          </p:nvSpPr>
          <p:spPr>
            <a:xfrm>
              <a:off x="3461994" y="2798427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6114" y="0"/>
                  </a:moveTo>
                  <a:cubicBezTo>
                    <a:pt x="5848" y="0"/>
                    <a:pt x="5613" y="180"/>
                    <a:pt x="5560" y="452"/>
                  </a:cubicBezTo>
                  <a:lnTo>
                    <a:pt x="72" y="40742"/>
                  </a:lnTo>
                  <a:cubicBezTo>
                    <a:pt x="0" y="41052"/>
                    <a:pt x="202" y="41350"/>
                    <a:pt x="500" y="41409"/>
                  </a:cubicBezTo>
                  <a:lnTo>
                    <a:pt x="1619" y="41647"/>
                  </a:lnTo>
                  <a:cubicBezTo>
                    <a:pt x="1656" y="41655"/>
                    <a:pt x="1693" y="41658"/>
                    <a:pt x="1729" y="41658"/>
                  </a:cubicBezTo>
                  <a:cubicBezTo>
                    <a:pt x="1987" y="41658"/>
                    <a:pt x="2223" y="41478"/>
                    <a:pt x="2286" y="41207"/>
                  </a:cubicBezTo>
                  <a:lnTo>
                    <a:pt x="7775" y="916"/>
                  </a:lnTo>
                  <a:cubicBezTo>
                    <a:pt x="7834" y="606"/>
                    <a:pt x="7644" y="309"/>
                    <a:pt x="7334" y="249"/>
                  </a:cubicBezTo>
                  <a:lnTo>
                    <a:pt x="6227" y="11"/>
                  </a:lnTo>
                  <a:cubicBezTo>
                    <a:pt x="6189" y="4"/>
                    <a:pt x="6151" y="0"/>
                    <a:pt x="6114" y="0"/>
                  </a:cubicBezTo>
                  <a:close/>
                </a:path>
              </a:pathLst>
            </a:custGeom>
            <a:solidFill>
              <a:schemeClr val="accent2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9"/>
            <p:cNvSpPr/>
            <p:nvPr/>
          </p:nvSpPr>
          <p:spPr>
            <a:xfrm>
              <a:off x="4076290" y="4425095"/>
              <a:ext cx="49464" cy="209134"/>
            </a:xfrm>
            <a:custGeom>
              <a:avLst/>
              <a:gdLst/>
              <a:ahLst/>
              <a:cxnLst/>
              <a:rect l="l" t="t" r="r" b="b"/>
              <a:pathLst>
                <a:path w="1228" h="5192" extrusionOk="0">
                  <a:moveTo>
                    <a:pt x="644" y="0"/>
                  </a:moveTo>
                  <a:lnTo>
                    <a:pt x="322" y="72"/>
                  </a:lnTo>
                  <a:lnTo>
                    <a:pt x="1" y="131"/>
                  </a:lnTo>
                  <a:lnTo>
                    <a:pt x="1227" y="5191"/>
                  </a:lnTo>
                  <a:lnTo>
                    <a:pt x="644" y="0"/>
                  </a:lnTo>
                  <a:close/>
                </a:path>
              </a:pathLst>
            </a:custGeom>
            <a:solidFill>
              <a:schemeClr val="dk1"/>
            </a:solidFill>
            <a:ln w="6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9"/>
            <p:cNvSpPr/>
            <p:nvPr/>
          </p:nvSpPr>
          <p:spPr>
            <a:xfrm>
              <a:off x="4068637" y="4320732"/>
              <a:ext cx="90187" cy="39434"/>
            </a:xfrm>
            <a:custGeom>
              <a:avLst/>
              <a:gdLst/>
              <a:ahLst/>
              <a:cxnLst/>
              <a:rect l="l" t="t" r="r" b="b"/>
              <a:pathLst>
                <a:path w="2239" h="979" extrusionOk="0">
                  <a:moveTo>
                    <a:pt x="1879" y="1"/>
                  </a:moveTo>
                  <a:cubicBezTo>
                    <a:pt x="1856" y="1"/>
                    <a:pt x="1833" y="3"/>
                    <a:pt x="1810" y="7"/>
                  </a:cubicBezTo>
                  <a:lnTo>
                    <a:pt x="286" y="329"/>
                  </a:lnTo>
                  <a:cubicBezTo>
                    <a:pt x="108" y="365"/>
                    <a:pt x="0" y="543"/>
                    <a:pt x="36" y="722"/>
                  </a:cubicBezTo>
                  <a:cubicBezTo>
                    <a:pt x="67" y="877"/>
                    <a:pt x="207" y="979"/>
                    <a:pt x="360" y="979"/>
                  </a:cubicBezTo>
                  <a:cubicBezTo>
                    <a:pt x="383" y="979"/>
                    <a:pt x="406" y="977"/>
                    <a:pt x="429" y="972"/>
                  </a:cubicBezTo>
                  <a:lnTo>
                    <a:pt x="1953" y="650"/>
                  </a:lnTo>
                  <a:cubicBezTo>
                    <a:pt x="2132" y="615"/>
                    <a:pt x="2239" y="436"/>
                    <a:pt x="2203" y="269"/>
                  </a:cubicBezTo>
                  <a:cubicBezTo>
                    <a:pt x="2172" y="103"/>
                    <a:pt x="2032" y="1"/>
                    <a:pt x="1879" y="1"/>
                  </a:cubicBezTo>
                  <a:close/>
                </a:path>
              </a:pathLst>
            </a:custGeom>
            <a:solidFill>
              <a:schemeClr val="dk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9"/>
            <p:cNvSpPr/>
            <p:nvPr/>
          </p:nvSpPr>
          <p:spPr>
            <a:xfrm>
              <a:off x="3825512" y="2803703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1717" y="0"/>
                  </a:moveTo>
                  <a:cubicBezTo>
                    <a:pt x="1681" y="0"/>
                    <a:pt x="1644" y="4"/>
                    <a:pt x="1607" y="11"/>
                  </a:cubicBezTo>
                  <a:lnTo>
                    <a:pt x="500" y="249"/>
                  </a:lnTo>
                  <a:cubicBezTo>
                    <a:pt x="191" y="309"/>
                    <a:pt x="0" y="606"/>
                    <a:pt x="60" y="916"/>
                  </a:cubicBezTo>
                  <a:lnTo>
                    <a:pt x="5548" y="41207"/>
                  </a:lnTo>
                  <a:cubicBezTo>
                    <a:pt x="5611" y="41478"/>
                    <a:pt x="5848" y="41658"/>
                    <a:pt x="6106" y="41658"/>
                  </a:cubicBezTo>
                  <a:cubicBezTo>
                    <a:pt x="6142" y="41658"/>
                    <a:pt x="6178" y="41654"/>
                    <a:pt x="6215" y="41647"/>
                  </a:cubicBezTo>
                  <a:lnTo>
                    <a:pt x="7334" y="41409"/>
                  </a:lnTo>
                  <a:cubicBezTo>
                    <a:pt x="7632" y="41350"/>
                    <a:pt x="7834" y="41052"/>
                    <a:pt x="7763" y="40742"/>
                  </a:cubicBezTo>
                  <a:lnTo>
                    <a:pt x="2274" y="452"/>
                  </a:lnTo>
                  <a:cubicBezTo>
                    <a:pt x="2211" y="180"/>
                    <a:pt x="1975" y="0"/>
                    <a:pt x="1717" y="0"/>
                  </a:cubicBezTo>
                  <a:close/>
                </a:path>
              </a:pathLst>
            </a:custGeom>
            <a:solidFill>
              <a:schemeClr val="accent2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9"/>
            <p:cNvSpPr/>
            <p:nvPr/>
          </p:nvSpPr>
          <p:spPr>
            <a:xfrm>
              <a:off x="3512826" y="2958052"/>
              <a:ext cx="523721" cy="44187"/>
            </a:xfrm>
            <a:custGeom>
              <a:avLst/>
              <a:gdLst/>
              <a:ahLst/>
              <a:cxnLst/>
              <a:rect l="l" t="t" r="r" b="b"/>
              <a:pathLst>
                <a:path w="13002" h="1097" extrusionOk="0">
                  <a:moveTo>
                    <a:pt x="0" y="1"/>
                  </a:moveTo>
                  <a:lnTo>
                    <a:pt x="0" y="1096"/>
                  </a:lnTo>
                  <a:lnTo>
                    <a:pt x="13002" y="1096"/>
                  </a:lnTo>
                  <a:lnTo>
                    <a:pt x="13002" y="1"/>
                  </a:ln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9"/>
            <p:cNvSpPr/>
            <p:nvPr/>
          </p:nvSpPr>
          <p:spPr>
            <a:xfrm>
              <a:off x="4036494" y="2900534"/>
              <a:ext cx="56150" cy="159267"/>
            </a:xfrm>
            <a:custGeom>
              <a:avLst/>
              <a:gdLst/>
              <a:ahLst/>
              <a:cxnLst/>
              <a:rect l="l" t="t" r="r" b="b"/>
              <a:pathLst>
                <a:path w="1394" h="3954" extrusionOk="0">
                  <a:moveTo>
                    <a:pt x="298" y="0"/>
                  </a:moveTo>
                  <a:cubicBezTo>
                    <a:pt x="132" y="0"/>
                    <a:pt x="1" y="131"/>
                    <a:pt x="1" y="298"/>
                  </a:cubicBezTo>
                  <a:lnTo>
                    <a:pt x="1" y="3644"/>
                  </a:lnTo>
                  <a:cubicBezTo>
                    <a:pt x="1" y="3822"/>
                    <a:pt x="132" y="3953"/>
                    <a:pt x="298" y="3953"/>
                  </a:cubicBezTo>
                  <a:lnTo>
                    <a:pt x="1096" y="3953"/>
                  </a:lnTo>
                  <a:cubicBezTo>
                    <a:pt x="1263" y="3953"/>
                    <a:pt x="1394" y="3822"/>
                    <a:pt x="1394" y="3644"/>
                  </a:cubicBezTo>
                  <a:lnTo>
                    <a:pt x="1394" y="298"/>
                  </a:lnTo>
                  <a:cubicBezTo>
                    <a:pt x="1394" y="131"/>
                    <a:pt x="1263" y="0"/>
                    <a:pt x="1096" y="0"/>
                  </a:cubicBez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9"/>
            <p:cNvSpPr/>
            <p:nvPr/>
          </p:nvSpPr>
          <p:spPr>
            <a:xfrm>
              <a:off x="3738671" y="2356203"/>
              <a:ext cx="128090" cy="266694"/>
            </a:xfrm>
            <a:custGeom>
              <a:avLst/>
              <a:gdLst/>
              <a:ahLst/>
              <a:cxnLst/>
              <a:rect l="l" t="t" r="r" b="b"/>
              <a:pathLst>
                <a:path w="3180" h="6621" extrusionOk="0">
                  <a:moveTo>
                    <a:pt x="1" y="1"/>
                  </a:moveTo>
                  <a:lnTo>
                    <a:pt x="1" y="6621"/>
                  </a:lnTo>
                  <a:lnTo>
                    <a:pt x="3180" y="6621"/>
                  </a:lnTo>
                  <a:lnTo>
                    <a:pt x="3180" y="1"/>
                  </a:ln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9"/>
            <p:cNvSpPr/>
            <p:nvPr/>
          </p:nvSpPr>
          <p:spPr>
            <a:xfrm>
              <a:off x="3709428" y="2227189"/>
              <a:ext cx="186134" cy="328081"/>
            </a:xfrm>
            <a:custGeom>
              <a:avLst/>
              <a:gdLst/>
              <a:ahLst/>
              <a:cxnLst/>
              <a:rect l="l" t="t" r="r" b="b"/>
              <a:pathLst>
                <a:path w="4621" h="8145" extrusionOk="0">
                  <a:moveTo>
                    <a:pt x="751" y="1"/>
                  </a:moveTo>
                  <a:cubicBezTo>
                    <a:pt x="334" y="1"/>
                    <a:pt x="1" y="334"/>
                    <a:pt x="1" y="739"/>
                  </a:cubicBezTo>
                  <a:lnTo>
                    <a:pt x="1" y="7395"/>
                  </a:lnTo>
                  <a:cubicBezTo>
                    <a:pt x="1" y="7811"/>
                    <a:pt x="334" y="8145"/>
                    <a:pt x="751" y="8145"/>
                  </a:cubicBezTo>
                  <a:lnTo>
                    <a:pt x="3882" y="8145"/>
                  </a:lnTo>
                  <a:cubicBezTo>
                    <a:pt x="4287" y="8145"/>
                    <a:pt x="4620" y="7811"/>
                    <a:pt x="4620" y="7395"/>
                  </a:cubicBezTo>
                  <a:lnTo>
                    <a:pt x="4620" y="739"/>
                  </a:lnTo>
                  <a:cubicBezTo>
                    <a:pt x="4620" y="334"/>
                    <a:pt x="4287" y="1"/>
                    <a:pt x="3882" y="1"/>
                  </a:cubicBezTo>
                  <a:close/>
                </a:path>
              </a:pathLst>
            </a:custGeom>
            <a:solidFill>
              <a:schemeClr val="accent2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9"/>
            <p:cNvSpPr/>
            <p:nvPr/>
          </p:nvSpPr>
          <p:spPr>
            <a:xfrm>
              <a:off x="3589074" y="2608229"/>
              <a:ext cx="385117" cy="455406"/>
            </a:xfrm>
            <a:custGeom>
              <a:avLst/>
              <a:gdLst/>
              <a:ahLst/>
              <a:cxnLst/>
              <a:rect l="l" t="t" r="r" b="b"/>
              <a:pathLst>
                <a:path w="9561" h="11306" extrusionOk="0">
                  <a:moveTo>
                    <a:pt x="5279" y="1337"/>
                  </a:moveTo>
                  <a:cubicBezTo>
                    <a:pt x="6717" y="1337"/>
                    <a:pt x="8096" y="2454"/>
                    <a:pt x="8096" y="4138"/>
                  </a:cubicBezTo>
                  <a:cubicBezTo>
                    <a:pt x="8096" y="5686"/>
                    <a:pt x="6846" y="6936"/>
                    <a:pt x="5299" y="6936"/>
                  </a:cubicBezTo>
                  <a:cubicBezTo>
                    <a:pt x="2810" y="6936"/>
                    <a:pt x="1560" y="3924"/>
                    <a:pt x="3322" y="2161"/>
                  </a:cubicBezTo>
                  <a:cubicBezTo>
                    <a:pt x="3892" y="1592"/>
                    <a:pt x="4592" y="1337"/>
                    <a:pt x="5279" y="1337"/>
                  </a:cubicBezTo>
                  <a:close/>
                  <a:moveTo>
                    <a:pt x="5285" y="1"/>
                  </a:moveTo>
                  <a:cubicBezTo>
                    <a:pt x="4446" y="1"/>
                    <a:pt x="3585" y="254"/>
                    <a:pt x="2810" y="816"/>
                  </a:cubicBezTo>
                  <a:cubicBezTo>
                    <a:pt x="0" y="2840"/>
                    <a:pt x="667" y="7210"/>
                    <a:pt x="3965" y="8293"/>
                  </a:cubicBezTo>
                  <a:lnTo>
                    <a:pt x="3965" y="11305"/>
                  </a:lnTo>
                  <a:lnTo>
                    <a:pt x="6644" y="11305"/>
                  </a:lnTo>
                  <a:lnTo>
                    <a:pt x="6644" y="8293"/>
                  </a:lnTo>
                  <a:cubicBezTo>
                    <a:pt x="8382" y="7722"/>
                    <a:pt x="9561" y="6090"/>
                    <a:pt x="9561" y="4257"/>
                  </a:cubicBezTo>
                  <a:cubicBezTo>
                    <a:pt x="9552" y="1748"/>
                    <a:pt x="7490" y="1"/>
                    <a:pt x="5285" y="1"/>
                  </a:cubicBezTo>
                  <a:close/>
                </a:path>
              </a:pathLst>
            </a:custGeom>
            <a:solidFill>
              <a:srgbClr val="496697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9"/>
            <p:cNvSpPr/>
            <p:nvPr/>
          </p:nvSpPr>
          <p:spPr>
            <a:xfrm>
              <a:off x="3802473" y="2902427"/>
              <a:ext cx="40" cy="161684"/>
            </a:xfrm>
            <a:custGeom>
              <a:avLst/>
              <a:gdLst/>
              <a:ahLst/>
              <a:cxnLst/>
              <a:rect l="l" t="t" r="r" b="b"/>
              <a:pathLst>
                <a:path w="1" h="4014" fill="none" extrusionOk="0">
                  <a:moveTo>
                    <a:pt x="1" y="1"/>
                  </a:moveTo>
                  <a:lnTo>
                    <a:pt x="1" y="4013"/>
                  </a:lnTo>
                </a:path>
              </a:pathLst>
            </a:custGeom>
            <a:noFill/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33"/>
          <p:cNvSpPr/>
          <p:nvPr/>
        </p:nvSpPr>
        <p:spPr>
          <a:xfrm rot="10800000" flipH="1">
            <a:off x="1423643" y="168699"/>
            <a:ext cx="7269981" cy="691109"/>
          </a:xfrm>
          <a:prstGeom prst="snip1Rect">
            <a:avLst>
              <a:gd name="adj" fmla="val 29167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33"/>
          <p:cNvSpPr txBox="1">
            <a:spLocks noGrp="1"/>
          </p:cNvSpPr>
          <p:nvPr>
            <p:ph type="body" idx="1"/>
          </p:nvPr>
        </p:nvSpPr>
        <p:spPr>
          <a:xfrm>
            <a:off x="1423643" y="168701"/>
            <a:ext cx="7440649" cy="8734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 smtClean="0">
                <a:latin typeface="+mn-lt"/>
              </a:rPr>
              <a:t>Dùng</a:t>
            </a:r>
            <a:r>
              <a:rPr lang="en-US" sz="2400" dirty="0" smtClean="0">
                <a:latin typeface="+mn-lt"/>
              </a:rPr>
              <a:t> ê </a:t>
            </a:r>
            <a:r>
              <a:rPr lang="en-US" sz="2400" dirty="0" err="1" smtClean="0">
                <a:latin typeface="+mn-lt"/>
              </a:rPr>
              <a:t>ke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vẽ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hình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chữ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nhật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khi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biết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độ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dài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hai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cạnh</a:t>
            </a:r>
            <a:r>
              <a:rPr lang="en-US" sz="2400" dirty="0" smtClean="0">
                <a:latin typeface="+mn-lt"/>
              </a:rPr>
              <a:t>.</a:t>
            </a:r>
            <a:endParaRPr sz="24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8FF"/>
              </a:clrFrom>
              <a:clrTo>
                <a:srgbClr val="FFF8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1877" y="233020"/>
            <a:ext cx="1031098" cy="5459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79549" y="4570781"/>
            <a:ext cx="36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/>
              <a:t>A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8122059" y="4570868"/>
            <a:ext cx="36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/>
              <a:t>B</a:t>
            </a:r>
            <a:endParaRPr lang="en-US" sz="1800" dirty="0"/>
          </a:p>
        </p:txBody>
      </p:sp>
      <p:grpSp>
        <p:nvGrpSpPr>
          <p:cNvPr id="9" name="Group 8"/>
          <p:cNvGrpSpPr/>
          <p:nvPr/>
        </p:nvGrpSpPr>
        <p:grpSpPr>
          <a:xfrm>
            <a:off x="6765453" y="975868"/>
            <a:ext cx="2487739" cy="3994616"/>
            <a:chOff x="4927601" y="1701800"/>
            <a:chExt cx="2487739" cy="3994616"/>
          </a:xfrm>
        </p:grpSpPr>
        <p:grpSp>
          <p:nvGrpSpPr>
            <p:cNvPr id="10" name="Group 9"/>
            <p:cNvGrpSpPr/>
            <p:nvPr/>
          </p:nvGrpSpPr>
          <p:grpSpPr>
            <a:xfrm>
              <a:off x="4927601" y="1701800"/>
              <a:ext cx="2487739" cy="3552825"/>
              <a:chOff x="4927601" y="1701800"/>
              <a:chExt cx="2487739" cy="3552825"/>
            </a:xfrm>
          </p:grpSpPr>
          <p:grpSp>
            <p:nvGrpSpPr>
              <p:cNvPr id="12" name="Group 145"/>
              <p:cNvGrpSpPr>
                <a:grpSpLocks/>
              </p:cNvGrpSpPr>
              <p:nvPr/>
            </p:nvGrpSpPr>
            <p:grpSpPr bwMode="auto">
              <a:xfrm>
                <a:off x="4927601" y="1701800"/>
                <a:ext cx="2384425" cy="3552825"/>
                <a:chOff x="2928" y="2160"/>
                <a:chExt cx="528" cy="768"/>
              </a:xfrm>
            </p:grpSpPr>
            <p:sp>
              <p:nvSpPr>
                <p:cNvPr id="44" name="Line 146"/>
                <p:cNvSpPr>
                  <a:spLocks noChangeShapeType="1"/>
                </p:cNvSpPr>
                <p:nvPr/>
              </p:nvSpPr>
              <p:spPr bwMode="auto">
                <a:xfrm>
                  <a:off x="2928" y="2160"/>
                  <a:ext cx="0" cy="7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600">
                    <a:solidFill>
                      <a:schemeClr val="tx2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45" name="Line 147"/>
                <p:cNvSpPr>
                  <a:spLocks noChangeShapeType="1"/>
                </p:cNvSpPr>
                <p:nvPr/>
              </p:nvSpPr>
              <p:spPr bwMode="auto">
                <a:xfrm>
                  <a:off x="2928" y="2928"/>
                  <a:ext cx="52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600">
                    <a:solidFill>
                      <a:schemeClr val="tx2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46" name="Line 148"/>
                <p:cNvSpPr>
                  <a:spLocks noChangeShapeType="1"/>
                </p:cNvSpPr>
                <p:nvPr/>
              </p:nvSpPr>
              <p:spPr bwMode="auto">
                <a:xfrm>
                  <a:off x="2928" y="2160"/>
                  <a:ext cx="528" cy="7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600">
                    <a:solidFill>
                      <a:schemeClr val="tx2"/>
                    </a:solidFill>
                    <a:latin typeface=".VnTime" pitchFamily="34" charset="0"/>
                  </a:endParaRPr>
                </a:p>
              </p:txBody>
            </p:sp>
          </p:grpSp>
          <p:grpSp>
            <p:nvGrpSpPr>
              <p:cNvPr id="13" name="Group 149"/>
              <p:cNvGrpSpPr>
                <a:grpSpLocks/>
              </p:cNvGrpSpPr>
              <p:nvPr/>
            </p:nvGrpSpPr>
            <p:grpSpPr bwMode="auto">
              <a:xfrm>
                <a:off x="5361133" y="3034109"/>
                <a:ext cx="1083830" cy="1776413"/>
                <a:chOff x="2928" y="2160"/>
                <a:chExt cx="528" cy="768"/>
              </a:xfrm>
            </p:grpSpPr>
            <p:sp>
              <p:nvSpPr>
                <p:cNvPr id="41" name="Line 150"/>
                <p:cNvSpPr>
                  <a:spLocks noChangeShapeType="1"/>
                </p:cNvSpPr>
                <p:nvPr/>
              </p:nvSpPr>
              <p:spPr bwMode="auto">
                <a:xfrm>
                  <a:off x="2928" y="2161"/>
                  <a:ext cx="0" cy="7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600">
                    <a:solidFill>
                      <a:schemeClr val="tx2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42" name="Line 151"/>
                <p:cNvSpPr>
                  <a:spLocks noChangeShapeType="1"/>
                </p:cNvSpPr>
                <p:nvPr/>
              </p:nvSpPr>
              <p:spPr bwMode="auto">
                <a:xfrm>
                  <a:off x="2928" y="2928"/>
                  <a:ext cx="5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600">
                    <a:solidFill>
                      <a:schemeClr val="tx2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43" name="Line 152"/>
                <p:cNvSpPr>
                  <a:spLocks noChangeShapeType="1"/>
                </p:cNvSpPr>
                <p:nvPr/>
              </p:nvSpPr>
              <p:spPr bwMode="auto">
                <a:xfrm>
                  <a:off x="2928" y="2161"/>
                  <a:ext cx="528" cy="7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600">
                    <a:solidFill>
                      <a:schemeClr val="tx2"/>
                    </a:solidFill>
                    <a:latin typeface=".VnTime" pitchFamily="34" charset="0"/>
                  </a:endParaRPr>
                </a:p>
              </p:txBody>
            </p:sp>
          </p:grpSp>
          <p:sp>
            <p:nvSpPr>
              <p:cNvPr id="14" name="Line 15"/>
              <p:cNvSpPr>
                <a:spLocks noChangeShapeType="1"/>
              </p:cNvSpPr>
              <p:nvPr/>
            </p:nvSpPr>
            <p:spPr bwMode="auto">
              <a:xfrm rot="10800000">
                <a:off x="5144367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16"/>
              <p:cNvSpPr>
                <a:spLocks noChangeShapeType="1"/>
              </p:cNvSpPr>
              <p:nvPr/>
            </p:nvSpPr>
            <p:spPr bwMode="auto">
              <a:xfrm rot="10800000">
                <a:off x="5361133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17"/>
              <p:cNvSpPr>
                <a:spLocks noChangeShapeType="1"/>
              </p:cNvSpPr>
              <p:nvPr/>
            </p:nvSpPr>
            <p:spPr bwMode="auto">
              <a:xfrm rot="10800000">
                <a:off x="5577899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18"/>
              <p:cNvSpPr>
                <a:spLocks noChangeShapeType="1"/>
              </p:cNvSpPr>
              <p:nvPr/>
            </p:nvSpPr>
            <p:spPr bwMode="auto">
              <a:xfrm rot="10800000">
                <a:off x="5794665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19"/>
              <p:cNvSpPr>
                <a:spLocks noChangeShapeType="1"/>
              </p:cNvSpPr>
              <p:nvPr/>
            </p:nvSpPr>
            <p:spPr bwMode="auto">
              <a:xfrm rot="10800000">
                <a:off x="6011431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0"/>
              <p:cNvSpPr>
                <a:spLocks noChangeShapeType="1"/>
              </p:cNvSpPr>
              <p:nvPr/>
            </p:nvSpPr>
            <p:spPr bwMode="auto">
              <a:xfrm rot="10800000">
                <a:off x="6228196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21"/>
              <p:cNvSpPr>
                <a:spLocks noChangeShapeType="1"/>
              </p:cNvSpPr>
              <p:nvPr/>
            </p:nvSpPr>
            <p:spPr bwMode="auto">
              <a:xfrm rot="10800000">
                <a:off x="6444962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22"/>
              <p:cNvSpPr>
                <a:spLocks noChangeShapeType="1"/>
              </p:cNvSpPr>
              <p:nvPr/>
            </p:nvSpPr>
            <p:spPr bwMode="auto">
              <a:xfrm rot="10800000">
                <a:off x="6661728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23"/>
              <p:cNvSpPr>
                <a:spLocks noChangeShapeType="1"/>
              </p:cNvSpPr>
              <p:nvPr/>
            </p:nvSpPr>
            <p:spPr bwMode="auto">
              <a:xfrm rot="10800000">
                <a:off x="6878494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24"/>
              <p:cNvSpPr>
                <a:spLocks noChangeShapeType="1"/>
              </p:cNvSpPr>
              <p:nvPr/>
            </p:nvSpPr>
            <p:spPr bwMode="auto">
              <a:xfrm rot="10800000">
                <a:off x="7095260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4" name="Group 25"/>
              <p:cNvGrpSpPr>
                <a:grpSpLocks/>
              </p:cNvGrpSpPr>
              <p:nvPr/>
            </p:nvGrpSpPr>
            <p:grpSpPr bwMode="auto">
              <a:xfrm rot="10800000">
                <a:off x="4950181" y="1923852"/>
                <a:ext cx="130963" cy="3108722"/>
                <a:chOff x="3408" y="2448"/>
                <a:chExt cx="29" cy="672"/>
              </a:xfrm>
            </p:grpSpPr>
            <p:sp>
              <p:nvSpPr>
                <p:cNvPr id="26" name="Line 26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57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" name="Line 27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62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" name="Line 28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67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" name="Line 29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72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" name="Line 30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76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" name="Line 31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81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" name="Line 32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86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" name="Line 33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91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" name="Line 34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96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" name="Line 35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00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" name="Line 36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05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" name="Line 37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10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" name="Line 38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52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Line 39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48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Line 40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43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5" name="TextBox 24"/>
              <p:cNvSpPr txBox="1"/>
              <p:nvPr/>
            </p:nvSpPr>
            <p:spPr>
              <a:xfrm>
                <a:off x="5018333" y="4922586"/>
                <a:ext cx="239700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1050" dirty="0"/>
                  <a:t>1    2    3    4    5    6    7   8    9  </a:t>
                </a:r>
                <a:endParaRPr lang="en-US" sz="1050" dirty="0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 rot="5400000">
              <a:off x="3434188" y="3826151"/>
              <a:ext cx="348661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0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13  12  11  10   9    8    7    6    5    4    3    2            </a:t>
              </a:r>
              <a:endParaRPr lang="en-US" sz="105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47" name="Oval 46"/>
          <p:cNvSpPr/>
          <p:nvPr/>
        </p:nvSpPr>
        <p:spPr>
          <a:xfrm>
            <a:off x="6730943" y="4485037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Oval 47"/>
          <p:cNvSpPr/>
          <p:nvPr/>
        </p:nvSpPr>
        <p:spPr>
          <a:xfrm>
            <a:off x="8045511" y="4486605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vi-VN" dirty="0"/>
          </a:p>
        </p:txBody>
      </p:sp>
      <p:cxnSp>
        <p:nvCxnSpPr>
          <p:cNvPr id="49" name="Straight Connector 48"/>
          <p:cNvCxnSpPr/>
          <p:nvPr/>
        </p:nvCxnSpPr>
        <p:spPr>
          <a:xfrm>
            <a:off x="6776663" y="4528693"/>
            <a:ext cx="12801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48147" y="994433"/>
            <a:ext cx="59332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i="1" u="sng" dirty="0" err="1" smtClean="0">
                <a:solidFill>
                  <a:srgbClr val="002060"/>
                </a:solidFill>
              </a:rPr>
              <a:t>Ví</a:t>
            </a:r>
            <a:r>
              <a:rPr lang="en-US" sz="2000" i="1" u="sng" dirty="0" smtClean="0">
                <a:solidFill>
                  <a:srgbClr val="002060"/>
                </a:solidFill>
              </a:rPr>
              <a:t> </a:t>
            </a:r>
            <a:r>
              <a:rPr lang="en-US" sz="2000" i="1" u="sng" dirty="0" err="1" smtClean="0">
                <a:solidFill>
                  <a:srgbClr val="002060"/>
                </a:solidFill>
              </a:rPr>
              <a:t>dụ</a:t>
            </a:r>
            <a:r>
              <a:rPr lang="en-US" sz="2000" i="1" u="sng" dirty="0" smtClean="0">
                <a:solidFill>
                  <a:srgbClr val="002060"/>
                </a:solidFill>
              </a:rPr>
              <a:t> 1</a:t>
            </a:r>
            <a:r>
              <a:rPr lang="en-US" sz="2000" dirty="0" smtClean="0"/>
              <a:t>: </a:t>
            </a:r>
            <a:r>
              <a:rPr lang="en-US" sz="2000" dirty="0" err="1" smtClean="0"/>
              <a:t>Dùng</a:t>
            </a:r>
            <a:r>
              <a:rPr lang="en-US" sz="2000" dirty="0" smtClean="0"/>
              <a:t> ê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err="1" smtClean="0"/>
              <a:t>vẽ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chữ</a:t>
            </a:r>
            <a:r>
              <a:rPr lang="en-US" sz="2000" dirty="0" smtClean="0"/>
              <a:t> </a:t>
            </a:r>
            <a:r>
              <a:rPr lang="en-US" sz="2000" dirty="0" err="1" smtClean="0"/>
              <a:t>nhật</a:t>
            </a:r>
            <a:r>
              <a:rPr lang="en-US" sz="2000" dirty="0" smtClean="0"/>
              <a:t> ABCD, </a:t>
            </a:r>
            <a:r>
              <a:rPr lang="en-US" sz="2000" dirty="0" err="1" smtClean="0"/>
              <a:t>biết</a:t>
            </a:r>
            <a:r>
              <a:rPr lang="en-US" sz="2000" dirty="0" smtClean="0"/>
              <a:t> AB = 6cm </a:t>
            </a:r>
            <a:r>
              <a:rPr lang="en-US" sz="2000" dirty="0" err="1" smtClean="0"/>
              <a:t>và</a:t>
            </a:r>
            <a:r>
              <a:rPr lang="en-US" sz="2000" dirty="0" smtClean="0"/>
              <a:t> AD </a:t>
            </a:r>
            <a:r>
              <a:rPr lang="en-US" sz="2000" smtClean="0"/>
              <a:t>= </a:t>
            </a:r>
            <a:r>
              <a:rPr lang="en-US" sz="2000" smtClean="0"/>
              <a:t>9cm.</a:t>
            </a:r>
            <a:endParaRPr lang="vi-VN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17432" y="1856851"/>
            <a:ext cx="5745708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i="1" u="sng" dirty="0">
                <a:solidFill>
                  <a:srgbClr val="002060"/>
                </a:solidFill>
              </a:rPr>
              <a:t>B1: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Vẽ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theo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một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cạnh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góc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vuông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của</a:t>
            </a:r>
            <a:r>
              <a:rPr lang="en-US" sz="1800" b="1" i="1" dirty="0">
                <a:solidFill>
                  <a:srgbClr val="002060"/>
                </a:solidFill>
              </a:rPr>
              <a:t> ê </a:t>
            </a:r>
            <a:r>
              <a:rPr lang="en-US" sz="1800" b="1" i="1" dirty="0" err="1">
                <a:solidFill>
                  <a:srgbClr val="002060"/>
                </a:solidFill>
              </a:rPr>
              <a:t>ke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đoạn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thẳng</a:t>
            </a:r>
            <a:r>
              <a:rPr lang="en-US" sz="1800" b="1" i="1" dirty="0">
                <a:solidFill>
                  <a:srgbClr val="002060"/>
                </a:solidFill>
              </a:rPr>
              <a:t> AB </a:t>
            </a:r>
            <a:r>
              <a:rPr lang="en-US" sz="1800" b="1" i="1" dirty="0" err="1">
                <a:solidFill>
                  <a:srgbClr val="002060"/>
                </a:solidFill>
              </a:rPr>
              <a:t>có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độ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dài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bằng</a:t>
            </a:r>
            <a:r>
              <a:rPr lang="en-US" sz="1800" b="1" i="1" dirty="0">
                <a:solidFill>
                  <a:srgbClr val="002060"/>
                </a:solidFill>
              </a:rPr>
              <a:t> 6cm.</a:t>
            </a:r>
            <a:endParaRPr lang="en-US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68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47" grpId="0" animBg="1"/>
      <p:bldP spid="48" grpId="0" animBg="1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33"/>
          <p:cNvSpPr/>
          <p:nvPr/>
        </p:nvSpPr>
        <p:spPr>
          <a:xfrm rot="10800000" flipH="1">
            <a:off x="1423643" y="168699"/>
            <a:ext cx="7269981" cy="691109"/>
          </a:xfrm>
          <a:prstGeom prst="snip1Rect">
            <a:avLst>
              <a:gd name="adj" fmla="val 29167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33"/>
          <p:cNvSpPr txBox="1">
            <a:spLocks noGrp="1"/>
          </p:cNvSpPr>
          <p:nvPr>
            <p:ph type="body" idx="1"/>
          </p:nvPr>
        </p:nvSpPr>
        <p:spPr>
          <a:xfrm>
            <a:off x="1423643" y="168701"/>
            <a:ext cx="7440649" cy="8734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 smtClean="0">
                <a:latin typeface="+mn-lt"/>
              </a:rPr>
              <a:t>Dùng</a:t>
            </a:r>
            <a:r>
              <a:rPr lang="en-US" sz="2400" dirty="0" smtClean="0">
                <a:latin typeface="+mn-lt"/>
              </a:rPr>
              <a:t> ê </a:t>
            </a:r>
            <a:r>
              <a:rPr lang="en-US" sz="2400" dirty="0" err="1" smtClean="0">
                <a:latin typeface="+mn-lt"/>
              </a:rPr>
              <a:t>ke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vẽ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hình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chữ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nhật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khi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biết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độ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dài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hai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cạnh</a:t>
            </a:r>
            <a:r>
              <a:rPr lang="en-US" sz="2400" dirty="0" smtClean="0">
                <a:latin typeface="+mn-lt"/>
              </a:rPr>
              <a:t>.</a:t>
            </a:r>
            <a:endParaRPr sz="24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8FF"/>
              </a:clrFrom>
              <a:clrTo>
                <a:srgbClr val="FFF8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1877" y="313898"/>
            <a:ext cx="1031098" cy="5459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7653" y="803985"/>
            <a:ext cx="5431575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i="1" u="sng" dirty="0" err="1" smtClean="0">
                <a:solidFill>
                  <a:srgbClr val="002060"/>
                </a:solidFill>
              </a:rPr>
              <a:t>Ví</a:t>
            </a:r>
            <a:r>
              <a:rPr lang="en-US" sz="2000" i="1" u="sng" dirty="0" smtClean="0">
                <a:solidFill>
                  <a:srgbClr val="002060"/>
                </a:solidFill>
              </a:rPr>
              <a:t> </a:t>
            </a:r>
            <a:r>
              <a:rPr lang="en-US" sz="2000" i="1" u="sng" dirty="0" err="1" smtClean="0">
                <a:solidFill>
                  <a:srgbClr val="002060"/>
                </a:solidFill>
              </a:rPr>
              <a:t>dụ</a:t>
            </a:r>
            <a:r>
              <a:rPr lang="en-US" sz="2000" i="1" u="sng" dirty="0" smtClean="0">
                <a:solidFill>
                  <a:srgbClr val="002060"/>
                </a:solidFill>
              </a:rPr>
              <a:t> 1</a:t>
            </a:r>
            <a:r>
              <a:rPr lang="en-US" sz="2000" dirty="0" smtClean="0"/>
              <a:t>: </a:t>
            </a:r>
            <a:r>
              <a:rPr lang="en-US" sz="2000" dirty="0" err="1" smtClean="0"/>
              <a:t>Dùng</a:t>
            </a:r>
            <a:r>
              <a:rPr lang="en-US" sz="2000" dirty="0" smtClean="0"/>
              <a:t> ê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err="1" smtClean="0"/>
              <a:t>vẽ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chữ</a:t>
            </a:r>
            <a:r>
              <a:rPr lang="en-US" sz="2000" dirty="0" smtClean="0"/>
              <a:t> </a:t>
            </a:r>
            <a:r>
              <a:rPr lang="en-US" sz="2000" dirty="0" err="1" smtClean="0"/>
              <a:t>nhật</a:t>
            </a:r>
            <a:r>
              <a:rPr lang="en-US" sz="2000" dirty="0" smtClean="0"/>
              <a:t> ABCD, </a:t>
            </a:r>
            <a:r>
              <a:rPr lang="en-US" sz="2000" dirty="0" err="1" smtClean="0"/>
              <a:t>biết</a:t>
            </a:r>
            <a:r>
              <a:rPr lang="en-US" sz="2000" dirty="0" smtClean="0"/>
              <a:t> AB = 6cm </a:t>
            </a:r>
            <a:r>
              <a:rPr lang="en-US" sz="2000" dirty="0" err="1" smtClean="0"/>
              <a:t>và</a:t>
            </a:r>
            <a:r>
              <a:rPr lang="en-US" sz="2000" dirty="0" smtClean="0"/>
              <a:t> AD = 9cm</a:t>
            </a:r>
            <a:endParaRPr lang="vi-VN" sz="2000" dirty="0"/>
          </a:p>
        </p:txBody>
      </p:sp>
      <p:cxnSp>
        <p:nvCxnSpPr>
          <p:cNvPr id="50" name="Straight Connector 49"/>
          <p:cNvCxnSpPr/>
          <p:nvPr/>
        </p:nvCxnSpPr>
        <p:spPr>
          <a:xfrm>
            <a:off x="6532882" y="4613561"/>
            <a:ext cx="1280160" cy="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208824" y="4619750"/>
            <a:ext cx="36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/>
              <a:t>A</a:t>
            </a:r>
            <a:endParaRPr lang="en-US" sz="1800" dirty="0"/>
          </a:p>
        </p:txBody>
      </p:sp>
      <p:sp>
        <p:nvSpPr>
          <p:cNvPr id="52" name="TextBox 51"/>
          <p:cNvSpPr txBox="1"/>
          <p:nvPr/>
        </p:nvSpPr>
        <p:spPr>
          <a:xfrm>
            <a:off x="7838849" y="4682686"/>
            <a:ext cx="36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/>
              <a:t>B</a:t>
            </a:r>
            <a:endParaRPr lang="en-US" sz="1800" dirty="0"/>
          </a:p>
        </p:txBody>
      </p:sp>
      <p:grpSp>
        <p:nvGrpSpPr>
          <p:cNvPr id="53" name="Group 52"/>
          <p:cNvGrpSpPr/>
          <p:nvPr/>
        </p:nvGrpSpPr>
        <p:grpSpPr>
          <a:xfrm>
            <a:off x="6512560" y="1060736"/>
            <a:ext cx="2487739" cy="3994616"/>
            <a:chOff x="3403600" y="1701800"/>
            <a:chExt cx="2487739" cy="3994616"/>
          </a:xfrm>
        </p:grpSpPr>
        <p:grpSp>
          <p:nvGrpSpPr>
            <p:cNvPr id="54" name="Group 53"/>
            <p:cNvGrpSpPr>
              <a:grpSpLocks/>
            </p:cNvGrpSpPr>
            <p:nvPr/>
          </p:nvGrpSpPr>
          <p:grpSpPr bwMode="auto">
            <a:xfrm rot="10800000">
              <a:off x="3403600" y="1701800"/>
              <a:ext cx="2384425" cy="3552825"/>
              <a:chOff x="2928" y="2400"/>
              <a:chExt cx="528" cy="768"/>
            </a:xfrm>
          </p:grpSpPr>
          <p:grpSp>
            <p:nvGrpSpPr>
              <p:cNvPr id="57" name="Group 144"/>
              <p:cNvGrpSpPr>
                <a:grpSpLocks/>
              </p:cNvGrpSpPr>
              <p:nvPr/>
            </p:nvGrpSpPr>
            <p:grpSpPr bwMode="auto">
              <a:xfrm rot="10800000">
                <a:off x="2928" y="2400"/>
                <a:ext cx="528" cy="768"/>
                <a:chOff x="2928" y="2160"/>
                <a:chExt cx="528" cy="768"/>
              </a:xfrm>
            </p:grpSpPr>
            <p:grpSp>
              <p:nvGrpSpPr>
                <p:cNvPr id="84" name="Group 145"/>
                <p:cNvGrpSpPr>
                  <a:grpSpLocks/>
                </p:cNvGrpSpPr>
                <p:nvPr/>
              </p:nvGrpSpPr>
              <p:grpSpPr bwMode="auto">
                <a:xfrm>
                  <a:off x="2928" y="2160"/>
                  <a:ext cx="528" cy="768"/>
                  <a:chOff x="2928" y="2160"/>
                  <a:chExt cx="528" cy="768"/>
                </a:xfrm>
              </p:grpSpPr>
              <p:sp>
                <p:nvSpPr>
                  <p:cNvPr id="89" name="Line 146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160"/>
                    <a:ext cx="0" cy="7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>
                      <a:solidFill>
                        <a:schemeClr val="tx2"/>
                      </a:solidFill>
                      <a:latin typeface=".VnTime" pitchFamily="34" charset="0"/>
                    </a:endParaRPr>
                  </a:p>
                </p:txBody>
              </p:sp>
              <p:sp>
                <p:nvSpPr>
                  <p:cNvPr id="90" name="Line 147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928"/>
                    <a:ext cx="52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>
                      <a:solidFill>
                        <a:schemeClr val="tx2"/>
                      </a:solidFill>
                      <a:latin typeface=".VnTime" pitchFamily="34" charset="0"/>
                    </a:endParaRPr>
                  </a:p>
                </p:txBody>
              </p:sp>
              <p:sp>
                <p:nvSpPr>
                  <p:cNvPr id="91" name="Line 148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160"/>
                    <a:ext cx="528" cy="7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>
                      <a:solidFill>
                        <a:schemeClr val="tx2"/>
                      </a:solidFill>
                      <a:latin typeface=".VnTime" pitchFamily="34" charset="0"/>
                    </a:endParaRPr>
                  </a:p>
                </p:txBody>
              </p:sp>
            </p:grpSp>
            <p:grpSp>
              <p:nvGrpSpPr>
                <p:cNvPr id="85" name="Group 149"/>
                <p:cNvGrpSpPr>
                  <a:grpSpLocks/>
                </p:cNvGrpSpPr>
                <p:nvPr/>
              </p:nvGrpSpPr>
              <p:grpSpPr bwMode="auto">
                <a:xfrm>
                  <a:off x="3024" y="2449"/>
                  <a:ext cx="240" cy="384"/>
                  <a:chOff x="2928" y="2161"/>
                  <a:chExt cx="528" cy="768"/>
                </a:xfrm>
              </p:grpSpPr>
              <p:sp>
                <p:nvSpPr>
                  <p:cNvPr id="86" name="Line 150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161"/>
                    <a:ext cx="0" cy="7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>
                      <a:solidFill>
                        <a:schemeClr val="tx2"/>
                      </a:solidFill>
                      <a:latin typeface=".VnTime" pitchFamily="34" charset="0"/>
                    </a:endParaRPr>
                  </a:p>
                </p:txBody>
              </p:sp>
              <p:sp>
                <p:nvSpPr>
                  <p:cNvPr id="87" name="Line 151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928"/>
                    <a:ext cx="52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>
                      <a:solidFill>
                        <a:schemeClr val="tx2"/>
                      </a:solidFill>
                      <a:latin typeface=".VnTime" pitchFamily="34" charset="0"/>
                    </a:endParaRPr>
                  </a:p>
                </p:txBody>
              </p:sp>
              <p:sp>
                <p:nvSpPr>
                  <p:cNvPr id="88" name="Line 152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161"/>
                    <a:ext cx="528" cy="7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>
                      <a:solidFill>
                        <a:schemeClr val="tx2"/>
                      </a:solidFill>
                      <a:latin typeface=".VnTime" pitchFamily="34" charset="0"/>
                    </a:endParaRPr>
                  </a:p>
                </p:txBody>
              </p:sp>
            </p:grpSp>
          </p:grpSp>
          <p:sp>
            <p:nvSpPr>
              <p:cNvPr id="58" name="Line 15"/>
              <p:cNvSpPr>
                <a:spLocks noChangeShapeType="1"/>
              </p:cNvSpPr>
              <p:nvPr/>
            </p:nvSpPr>
            <p:spPr bwMode="auto">
              <a:xfrm>
                <a:off x="3408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Line 16"/>
              <p:cNvSpPr>
                <a:spLocks noChangeShapeType="1"/>
              </p:cNvSpPr>
              <p:nvPr/>
            </p:nvSpPr>
            <p:spPr bwMode="auto">
              <a:xfrm>
                <a:off x="3360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17"/>
              <p:cNvSpPr>
                <a:spLocks noChangeShapeType="1"/>
              </p:cNvSpPr>
              <p:nvPr/>
            </p:nvSpPr>
            <p:spPr bwMode="auto">
              <a:xfrm>
                <a:off x="3312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18"/>
              <p:cNvSpPr>
                <a:spLocks noChangeShapeType="1"/>
              </p:cNvSpPr>
              <p:nvPr/>
            </p:nvSpPr>
            <p:spPr bwMode="auto">
              <a:xfrm>
                <a:off x="3264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Line 19"/>
              <p:cNvSpPr>
                <a:spLocks noChangeShapeType="1"/>
              </p:cNvSpPr>
              <p:nvPr/>
            </p:nvSpPr>
            <p:spPr bwMode="auto">
              <a:xfrm>
                <a:off x="3216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Line 20"/>
              <p:cNvSpPr>
                <a:spLocks noChangeShapeType="1"/>
              </p:cNvSpPr>
              <p:nvPr/>
            </p:nvSpPr>
            <p:spPr bwMode="auto">
              <a:xfrm>
                <a:off x="3168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Line 21"/>
              <p:cNvSpPr>
                <a:spLocks noChangeShapeType="1"/>
              </p:cNvSpPr>
              <p:nvPr/>
            </p:nvSpPr>
            <p:spPr bwMode="auto">
              <a:xfrm>
                <a:off x="3120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Line 22"/>
              <p:cNvSpPr>
                <a:spLocks noChangeShapeType="1"/>
              </p:cNvSpPr>
              <p:nvPr/>
            </p:nvSpPr>
            <p:spPr bwMode="auto">
              <a:xfrm>
                <a:off x="3072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Line 23"/>
              <p:cNvSpPr>
                <a:spLocks noChangeShapeType="1"/>
              </p:cNvSpPr>
              <p:nvPr/>
            </p:nvSpPr>
            <p:spPr bwMode="auto">
              <a:xfrm>
                <a:off x="3024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Line 24"/>
              <p:cNvSpPr>
                <a:spLocks noChangeShapeType="1"/>
              </p:cNvSpPr>
              <p:nvPr/>
            </p:nvSpPr>
            <p:spPr bwMode="auto">
              <a:xfrm>
                <a:off x="2976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8" name="Group 25"/>
              <p:cNvGrpSpPr>
                <a:grpSpLocks/>
              </p:cNvGrpSpPr>
              <p:nvPr/>
            </p:nvGrpSpPr>
            <p:grpSpPr bwMode="auto">
              <a:xfrm>
                <a:off x="3422" y="2448"/>
                <a:ext cx="29" cy="672"/>
                <a:chOff x="3408" y="2448"/>
                <a:chExt cx="29" cy="672"/>
              </a:xfrm>
            </p:grpSpPr>
            <p:sp>
              <p:nvSpPr>
                <p:cNvPr id="69" name="Line 26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57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" name="Line 27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62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Line 28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67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" name="Line 29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72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" name="Line 30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76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Line 31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81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" name="Line 32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86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Line 33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91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" name="Line 34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96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" name="Line 35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00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Line 36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05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Line 37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10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Line 38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52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Line 39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48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Line 40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43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55" name="TextBox 54"/>
            <p:cNvSpPr txBox="1"/>
            <p:nvPr/>
          </p:nvSpPr>
          <p:spPr>
            <a:xfrm>
              <a:off x="3494332" y="4922586"/>
              <a:ext cx="23970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050" dirty="0"/>
                <a:t>1    2    3    4    5    6    7   8    9  </a:t>
              </a:r>
              <a:endParaRPr lang="en-US" sz="1050" dirty="0"/>
            </a:p>
          </p:txBody>
        </p:sp>
        <p:sp>
          <p:nvSpPr>
            <p:cNvPr id="56" name="TextBox 55"/>
            <p:cNvSpPr txBox="1"/>
            <p:nvPr/>
          </p:nvSpPr>
          <p:spPr>
            <a:xfrm rot="5400000">
              <a:off x="1910187" y="3826151"/>
              <a:ext cx="348661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0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13  12  11  10   9    8    7    6    5    4    3    2            </a:t>
              </a:r>
              <a:endParaRPr lang="en-US" sz="105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cxnSp>
        <p:nvCxnSpPr>
          <p:cNvPr id="92" name="Straight Connector 91"/>
          <p:cNvCxnSpPr/>
          <p:nvPr/>
        </p:nvCxnSpPr>
        <p:spPr>
          <a:xfrm rot="16200000">
            <a:off x="5506720" y="3607721"/>
            <a:ext cx="2011680" cy="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6185740" y="2358152"/>
            <a:ext cx="285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/>
              <a:t>D</a:t>
            </a:r>
            <a:endParaRPr lang="en-US" sz="1800" dirty="0"/>
          </a:p>
        </p:txBody>
      </p:sp>
      <p:sp>
        <p:nvSpPr>
          <p:cNvPr id="94" name="TextBox 93"/>
          <p:cNvSpPr txBox="1"/>
          <p:nvPr/>
        </p:nvSpPr>
        <p:spPr>
          <a:xfrm>
            <a:off x="166587" y="1595583"/>
            <a:ext cx="5745708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i="1" u="sng" dirty="0">
                <a:solidFill>
                  <a:srgbClr val="002060"/>
                </a:solidFill>
              </a:rPr>
              <a:t>B1: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Vẽ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theo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một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cạnh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góc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vuông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của</a:t>
            </a:r>
            <a:r>
              <a:rPr lang="en-US" sz="1800" b="1" i="1" dirty="0">
                <a:solidFill>
                  <a:srgbClr val="002060"/>
                </a:solidFill>
              </a:rPr>
              <a:t> ê </a:t>
            </a:r>
            <a:r>
              <a:rPr lang="en-US" sz="1800" b="1" i="1" dirty="0" err="1">
                <a:solidFill>
                  <a:srgbClr val="002060"/>
                </a:solidFill>
              </a:rPr>
              <a:t>ke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đoạn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thẳng</a:t>
            </a:r>
            <a:r>
              <a:rPr lang="en-US" sz="1800" b="1" i="1" dirty="0">
                <a:solidFill>
                  <a:srgbClr val="002060"/>
                </a:solidFill>
              </a:rPr>
              <a:t> AB </a:t>
            </a:r>
            <a:r>
              <a:rPr lang="en-US" sz="1800" b="1" i="1" dirty="0" err="1">
                <a:solidFill>
                  <a:srgbClr val="002060"/>
                </a:solidFill>
              </a:rPr>
              <a:t>có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độ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dài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bằng</a:t>
            </a:r>
            <a:r>
              <a:rPr lang="en-US" sz="1800" b="1" i="1" dirty="0">
                <a:solidFill>
                  <a:srgbClr val="002060"/>
                </a:solidFill>
              </a:rPr>
              <a:t> 6cm.</a:t>
            </a:r>
            <a:endParaRPr lang="en-US" sz="1800" b="1" dirty="0">
              <a:solidFill>
                <a:srgbClr val="002060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148394" y="2424579"/>
            <a:ext cx="621229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1800" b="1" i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B2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: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Đặt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đỉnh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góc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vuông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của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ê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ke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trùng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với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điểm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A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và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một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cạnh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ê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ke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nằm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trên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AB,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vẽ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theo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cạnh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kia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của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ê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ke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đoạn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thẳng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AD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có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độ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dài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bằng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9cm.</a:t>
            </a:r>
            <a:endParaRPr lang="en-US" sz="1800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49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33"/>
          <p:cNvSpPr/>
          <p:nvPr/>
        </p:nvSpPr>
        <p:spPr>
          <a:xfrm rot="10800000" flipH="1">
            <a:off x="1423643" y="168699"/>
            <a:ext cx="7269981" cy="691109"/>
          </a:xfrm>
          <a:prstGeom prst="snip1Rect">
            <a:avLst>
              <a:gd name="adj" fmla="val 29167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33"/>
          <p:cNvSpPr txBox="1">
            <a:spLocks noGrp="1"/>
          </p:cNvSpPr>
          <p:nvPr>
            <p:ph type="body" idx="1"/>
          </p:nvPr>
        </p:nvSpPr>
        <p:spPr>
          <a:xfrm>
            <a:off x="1423643" y="155701"/>
            <a:ext cx="7440649" cy="8734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 smtClean="0">
                <a:latin typeface="+mn-lt"/>
              </a:rPr>
              <a:t>Dùng</a:t>
            </a:r>
            <a:r>
              <a:rPr lang="en-US" sz="2400" dirty="0" smtClean="0">
                <a:latin typeface="+mn-lt"/>
              </a:rPr>
              <a:t> ê </a:t>
            </a:r>
            <a:r>
              <a:rPr lang="en-US" sz="2400" dirty="0" err="1" smtClean="0">
                <a:latin typeface="+mn-lt"/>
              </a:rPr>
              <a:t>ke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vẽ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hình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chữ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nhật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khi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biết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độ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dài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hai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cạnh</a:t>
            </a:r>
            <a:r>
              <a:rPr lang="en-US" sz="2400" dirty="0" smtClean="0">
                <a:latin typeface="+mn-lt"/>
              </a:rPr>
              <a:t>.</a:t>
            </a:r>
            <a:endParaRPr sz="24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8FF"/>
              </a:clrFrom>
              <a:clrTo>
                <a:srgbClr val="FFF8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1877" y="313898"/>
            <a:ext cx="1031098" cy="5459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27857" y="900910"/>
            <a:ext cx="54315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i="1" u="sng" dirty="0" err="1" smtClean="0">
                <a:solidFill>
                  <a:srgbClr val="002060"/>
                </a:solidFill>
              </a:rPr>
              <a:t>Ví</a:t>
            </a:r>
            <a:r>
              <a:rPr lang="en-US" sz="2000" i="1" u="sng" dirty="0" smtClean="0">
                <a:solidFill>
                  <a:srgbClr val="002060"/>
                </a:solidFill>
              </a:rPr>
              <a:t> </a:t>
            </a:r>
            <a:r>
              <a:rPr lang="en-US" sz="2000" i="1" u="sng" dirty="0" err="1" smtClean="0">
                <a:solidFill>
                  <a:srgbClr val="002060"/>
                </a:solidFill>
              </a:rPr>
              <a:t>dụ</a:t>
            </a:r>
            <a:r>
              <a:rPr lang="en-US" sz="2000" i="1" u="sng" dirty="0" smtClean="0">
                <a:solidFill>
                  <a:srgbClr val="002060"/>
                </a:solidFill>
              </a:rPr>
              <a:t> 1</a:t>
            </a:r>
            <a:r>
              <a:rPr lang="en-US" sz="2000" dirty="0" smtClean="0"/>
              <a:t>: </a:t>
            </a:r>
            <a:r>
              <a:rPr lang="en-US" sz="2000" dirty="0" err="1" smtClean="0"/>
              <a:t>Dùng</a:t>
            </a:r>
            <a:r>
              <a:rPr lang="en-US" sz="2000" dirty="0" smtClean="0"/>
              <a:t> ê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err="1" smtClean="0"/>
              <a:t>vẽ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chữ</a:t>
            </a:r>
            <a:r>
              <a:rPr lang="en-US" sz="2000" dirty="0" smtClean="0"/>
              <a:t> </a:t>
            </a:r>
            <a:r>
              <a:rPr lang="en-US" sz="2000" dirty="0" err="1" smtClean="0"/>
              <a:t>nhật</a:t>
            </a:r>
            <a:r>
              <a:rPr lang="en-US" sz="2000" dirty="0" smtClean="0"/>
              <a:t> ABCD, </a:t>
            </a:r>
            <a:r>
              <a:rPr lang="en-US" sz="2000" dirty="0" err="1" smtClean="0"/>
              <a:t>biết</a:t>
            </a:r>
            <a:r>
              <a:rPr lang="en-US" sz="2000" dirty="0" smtClean="0"/>
              <a:t> AB = 6cm </a:t>
            </a:r>
            <a:r>
              <a:rPr lang="en-US" sz="2000" dirty="0" err="1" smtClean="0"/>
              <a:t>và</a:t>
            </a:r>
            <a:r>
              <a:rPr lang="en-US" sz="2000" dirty="0" smtClean="0"/>
              <a:t> AD = 9cm</a:t>
            </a:r>
            <a:endParaRPr lang="vi-VN" sz="2000" dirty="0"/>
          </a:p>
        </p:txBody>
      </p:sp>
      <p:cxnSp>
        <p:nvCxnSpPr>
          <p:cNvPr id="94" name="Straight Connector 93"/>
          <p:cNvCxnSpPr/>
          <p:nvPr/>
        </p:nvCxnSpPr>
        <p:spPr>
          <a:xfrm>
            <a:off x="7225587" y="4487855"/>
            <a:ext cx="1280160" cy="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6925449" y="4499979"/>
            <a:ext cx="36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/>
              <a:t>A</a:t>
            </a:r>
            <a:endParaRPr lang="en-US" sz="1800" dirty="0"/>
          </a:p>
        </p:txBody>
      </p:sp>
      <p:sp>
        <p:nvSpPr>
          <p:cNvPr id="96" name="TextBox 95"/>
          <p:cNvSpPr txBox="1"/>
          <p:nvPr/>
        </p:nvSpPr>
        <p:spPr>
          <a:xfrm>
            <a:off x="8373313" y="4569547"/>
            <a:ext cx="36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/>
              <a:t>B</a:t>
            </a:r>
            <a:endParaRPr lang="en-US" sz="1800" dirty="0"/>
          </a:p>
        </p:txBody>
      </p:sp>
      <p:grpSp>
        <p:nvGrpSpPr>
          <p:cNvPr id="97" name="Group 96"/>
          <p:cNvGrpSpPr/>
          <p:nvPr/>
        </p:nvGrpSpPr>
        <p:grpSpPr>
          <a:xfrm rot="16200000">
            <a:off x="5756197" y="1223734"/>
            <a:ext cx="2487739" cy="3994616"/>
            <a:chOff x="3403600" y="1701800"/>
            <a:chExt cx="2487739" cy="3994616"/>
          </a:xfrm>
        </p:grpSpPr>
        <p:grpSp>
          <p:nvGrpSpPr>
            <p:cNvPr id="98" name="Group 97"/>
            <p:cNvGrpSpPr>
              <a:grpSpLocks/>
            </p:cNvGrpSpPr>
            <p:nvPr/>
          </p:nvGrpSpPr>
          <p:grpSpPr bwMode="auto">
            <a:xfrm rot="10800000">
              <a:off x="3403600" y="1701800"/>
              <a:ext cx="2384425" cy="3552825"/>
              <a:chOff x="2928" y="2400"/>
              <a:chExt cx="528" cy="768"/>
            </a:xfrm>
          </p:grpSpPr>
          <p:grpSp>
            <p:nvGrpSpPr>
              <p:cNvPr id="101" name="Group 144"/>
              <p:cNvGrpSpPr>
                <a:grpSpLocks/>
              </p:cNvGrpSpPr>
              <p:nvPr/>
            </p:nvGrpSpPr>
            <p:grpSpPr bwMode="auto">
              <a:xfrm rot="10800000">
                <a:off x="2928" y="2400"/>
                <a:ext cx="528" cy="768"/>
                <a:chOff x="2928" y="2160"/>
                <a:chExt cx="528" cy="768"/>
              </a:xfrm>
            </p:grpSpPr>
            <p:grpSp>
              <p:nvGrpSpPr>
                <p:cNvPr id="128" name="Group 145"/>
                <p:cNvGrpSpPr>
                  <a:grpSpLocks/>
                </p:cNvGrpSpPr>
                <p:nvPr/>
              </p:nvGrpSpPr>
              <p:grpSpPr bwMode="auto">
                <a:xfrm>
                  <a:off x="2928" y="2160"/>
                  <a:ext cx="528" cy="768"/>
                  <a:chOff x="2928" y="2160"/>
                  <a:chExt cx="528" cy="768"/>
                </a:xfrm>
              </p:grpSpPr>
              <p:sp>
                <p:nvSpPr>
                  <p:cNvPr id="133" name="Line 146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160"/>
                    <a:ext cx="0" cy="7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>
                      <a:solidFill>
                        <a:schemeClr val="tx2"/>
                      </a:solidFill>
                      <a:latin typeface=".VnTime" pitchFamily="34" charset="0"/>
                    </a:endParaRPr>
                  </a:p>
                </p:txBody>
              </p:sp>
              <p:sp>
                <p:nvSpPr>
                  <p:cNvPr id="134" name="Line 147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928"/>
                    <a:ext cx="52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>
                      <a:solidFill>
                        <a:schemeClr val="tx2"/>
                      </a:solidFill>
                      <a:latin typeface=".VnTime" pitchFamily="34" charset="0"/>
                    </a:endParaRPr>
                  </a:p>
                </p:txBody>
              </p:sp>
              <p:sp>
                <p:nvSpPr>
                  <p:cNvPr id="135" name="Line 148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160"/>
                    <a:ext cx="528" cy="7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>
                      <a:solidFill>
                        <a:schemeClr val="tx2"/>
                      </a:solidFill>
                      <a:latin typeface=".VnTime" pitchFamily="34" charset="0"/>
                    </a:endParaRPr>
                  </a:p>
                </p:txBody>
              </p:sp>
            </p:grpSp>
            <p:grpSp>
              <p:nvGrpSpPr>
                <p:cNvPr id="129" name="Group 149"/>
                <p:cNvGrpSpPr>
                  <a:grpSpLocks/>
                </p:cNvGrpSpPr>
                <p:nvPr/>
              </p:nvGrpSpPr>
              <p:grpSpPr bwMode="auto">
                <a:xfrm>
                  <a:off x="3024" y="2449"/>
                  <a:ext cx="240" cy="384"/>
                  <a:chOff x="2928" y="2161"/>
                  <a:chExt cx="528" cy="768"/>
                </a:xfrm>
              </p:grpSpPr>
              <p:sp>
                <p:nvSpPr>
                  <p:cNvPr id="130" name="Line 150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161"/>
                    <a:ext cx="0" cy="7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>
                      <a:solidFill>
                        <a:schemeClr val="tx2"/>
                      </a:solidFill>
                      <a:latin typeface=".VnTime" pitchFamily="34" charset="0"/>
                    </a:endParaRPr>
                  </a:p>
                </p:txBody>
              </p:sp>
              <p:sp>
                <p:nvSpPr>
                  <p:cNvPr id="131" name="Line 151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928"/>
                    <a:ext cx="52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>
                      <a:solidFill>
                        <a:schemeClr val="tx2"/>
                      </a:solidFill>
                      <a:latin typeface=".VnTime" pitchFamily="34" charset="0"/>
                    </a:endParaRPr>
                  </a:p>
                </p:txBody>
              </p:sp>
              <p:sp>
                <p:nvSpPr>
                  <p:cNvPr id="132" name="Line 152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161"/>
                    <a:ext cx="528" cy="7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>
                      <a:solidFill>
                        <a:schemeClr val="tx2"/>
                      </a:solidFill>
                      <a:latin typeface=".VnTime" pitchFamily="34" charset="0"/>
                    </a:endParaRPr>
                  </a:p>
                </p:txBody>
              </p:sp>
            </p:grpSp>
          </p:grpSp>
          <p:sp>
            <p:nvSpPr>
              <p:cNvPr id="102" name="Line 15"/>
              <p:cNvSpPr>
                <a:spLocks noChangeShapeType="1"/>
              </p:cNvSpPr>
              <p:nvPr/>
            </p:nvSpPr>
            <p:spPr bwMode="auto">
              <a:xfrm>
                <a:off x="3408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Line 16"/>
              <p:cNvSpPr>
                <a:spLocks noChangeShapeType="1"/>
              </p:cNvSpPr>
              <p:nvPr/>
            </p:nvSpPr>
            <p:spPr bwMode="auto">
              <a:xfrm>
                <a:off x="3360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17"/>
              <p:cNvSpPr>
                <a:spLocks noChangeShapeType="1"/>
              </p:cNvSpPr>
              <p:nvPr/>
            </p:nvSpPr>
            <p:spPr bwMode="auto">
              <a:xfrm>
                <a:off x="3312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18"/>
              <p:cNvSpPr>
                <a:spLocks noChangeShapeType="1"/>
              </p:cNvSpPr>
              <p:nvPr/>
            </p:nvSpPr>
            <p:spPr bwMode="auto">
              <a:xfrm>
                <a:off x="3264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19"/>
              <p:cNvSpPr>
                <a:spLocks noChangeShapeType="1"/>
              </p:cNvSpPr>
              <p:nvPr/>
            </p:nvSpPr>
            <p:spPr bwMode="auto">
              <a:xfrm>
                <a:off x="3216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20"/>
              <p:cNvSpPr>
                <a:spLocks noChangeShapeType="1"/>
              </p:cNvSpPr>
              <p:nvPr/>
            </p:nvSpPr>
            <p:spPr bwMode="auto">
              <a:xfrm>
                <a:off x="3168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21"/>
              <p:cNvSpPr>
                <a:spLocks noChangeShapeType="1"/>
              </p:cNvSpPr>
              <p:nvPr/>
            </p:nvSpPr>
            <p:spPr bwMode="auto">
              <a:xfrm>
                <a:off x="3120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22"/>
              <p:cNvSpPr>
                <a:spLocks noChangeShapeType="1"/>
              </p:cNvSpPr>
              <p:nvPr/>
            </p:nvSpPr>
            <p:spPr bwMode="auto">
              <a:xfrm>
                <a:off x="3072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23"/>
              <p:cNvSpPr>
                <a:spLocks noChangeShapeType="1"/>
              </p:cNvSpPr>
              <p:nvPr/>
            </p:nvSpPr>
            <p:spPr bwMode="auto">
              <a:xfrm>
                <a:off x="3024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24"/>
              <p:cNvSpPr>
                <a:spLocks noChangeShapeType="1"/>
              </p:cNvSpPr>
              <p:nvPr/>
            </p:nvSpPr>
            <p:spPr bwMode="auto">
              <a:xfrm>
                <a:off x="2976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2" name="Group 25"/>
              <p:cNvGrpSpPr>
                <a:grpSpLocks/>
              </p:cNvGrpSpPr>
              <p:nvPr/>
            </p:nvGrpSpPr>
            <p:grpSpPr bwMode="auto">
              <a:xfrm>
                <a:off x="3422" y="2448"/>
                <a:ext cx="29" cy="672"/>
                <a:chOff x="3408" y="2448"/>
                <a:chExt cx="29" cy="672"/>
              </a:xfrm>
            </p:grpSpPr>
            <p:sp>
              <p:nvSpPr>
                <p:cNvPr id="113" name="Line 26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57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" name="Line 27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62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" name="Line 28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67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" name="Line 29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72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" name="Line 30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76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" name="Line 31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81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" name="Line 32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86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" name="Line 33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91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" name="Line 34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96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" name="Line 35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00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" name="Line 36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05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" name="Line 37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10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" name="Line 38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52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" name="Line 39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48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" name="Line 40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43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99" name="TextBox 98"/>
            <p:cNvSpPr txBox="1"/>
            <p:nvPr/>
          </p:nvSpPr>
          <p:spPr>
            <a:xfrm>
              <a:off x="3494332" y="4922586"/>
              <a:ext cx="23970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050" dirty="0"/>
                <a:t>1    2    3    4    5    6    7   8    9  </a:t>
              </a:r>
              <a:endParaRPr lang="en-US" sz="1050" dirty="0"/>
            </a:p>
          </p:txBody>
        </p:sp>
        <p:sp>
          <p:nvSpPr>
            <p:cNvPr id="100" name="TextBox 99"/>
            <p:cNvSpPr txBox="1"/>
            <p:nvPr/>
          </p:nvSpPr>
          <p:spPr>
            <a:xfrm rot="5400000">
              <a:off x="1910187" y="3826151"/>
              <a:ext cx="348661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0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13  12  11  10   9    8    7    6    5    4    3    2            </a:t>
              </a:r>
              <a:endParaRPr lang="en-US" sz="105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cxnSp>
        <p:nvCxnSpPr>
          <p:cNvPr id="136" name="Straight Connector 135"/>
          <p:cNvCxnSpPr/>
          <p:nvPr/>
        </p:nvCxnSpPr>
        <p:spPr>
          <a:xfrm rot="16200000">
            <a:off x="6219747" y="3489462"/>
            <a:ext cx="2011680" cy="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6860383" y="2394257"/>
            <a:ext cx="36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/>
              <a:t>D</a:t>
            </a:r>
            <a:endParaRPr lang="en-US" sz="1800" dirty="0"/>
          </a:p>
        </p:txBody>
      </p:sp>
      <p:sp>
        <p:nvSpPr>
          <p:cNvPr id="138" name="TextBox 137"/>
          <p:cNvSpPr txBox="1"/>
          <p:nvPr/>
        </p:nvSpPr>
        <p:spPr>
          <a:xfrm>
            <a:off x="8577746" y="2323157"/>
            <a:ext cx="36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/>
              <a:t>C</a:t>
            </a:r>
            <a:endParaRPr lang="en-US" sz="1800" dirty="0"/>
          </a:p>
        </p:txBody>
      </p:sp>
      <p:cxnSp>
        <p:nvCxnSpPr>
          <p:cNvPr id="139" name="Straight Connector 138"/>
          <p:cNvCxnSpPr/>
          <p:nvPr/>
        </p:nvCxnSpPr>
        <p:spPr>
          <a:xfrm rot="16200000">
            <a:off x="7534770" y="3489462"/>
            <a:ext cx="2011680" cy="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87488" y="1655936"/>
            <a:ext cx="5745708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i="1" u="sng" dirty="0">
                <a:solidFill>
                  <a:srgbClr val="002060"/>
                </a:solidFill>
              </a:rPr>
              <a:t>B1: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Vẽ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theo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một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cạnh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góc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vuông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của</a:t>
            </a:r>
            <a:r>
              <a:rPr lang="en-US" sz="1800" b="1" i="1" dirty="0">
                <a:solidFill>
                  <a:srgbClr val="002060"/>
                </a:solidFill>
              </a:rPr>
              <a:t> ê </a:t>
            </a:r>
            <a:r>
              <a:rPr lang="en-US" sz="1800" b="1" i="1" dirty="0" err="1">
                <a:solidFill>
                  <a:srgbClr val="002060"/>
                </a:solidFill>
              </a:rPr>
              <a:t>ke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đoạn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thẳng</a:t>
            </a:r>
            <a:r>
              <a:rPr lang="en-US" sz="1800" b="1" i="1" dirty="0">
                <a:solidFill>
                  <a:srgbClr val="002060"/>
                </a:solidFill>
              </a:rPr>
              <a:t> AB </a:t>
            </a:r>
            <a:r>
              <a:rPr lang="en-US" sz="1800" b="1" i="1" dirty="0" err="1">
                <a:solidFill>
                  <a:srgbClr val="002060"/>
                </a:solidFill>
              </a:rPr>
              <a:t>có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độ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dài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bằng</a:t>
            </a:r>
            <a:r>
              <a:rPr lang="en-US" sz="1800" b="1" i="1" dirty="0">
                <a:solidFill>
                  <a:srgbClr val="002060"/>
                </a:solidFill>
              </a:rPr>
              <a:t> 6cm.</a:t>
            </a:r>
            <a:endParaRPr lang="en-US" sz="1800" b="1" dirty="0">
              <a:solidFill>
                <a:srgbClr val="002060"/>
              </a:solidFill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42080" y="2501402"/>
            <a:ext cx="621229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1800" b="1" i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B2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: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Đặt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đỉnh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góc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vuông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của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ê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ke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trùng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với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điểm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A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và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một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cạnh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ê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ke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nằm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trên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AB,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vẽ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theo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cạnh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kia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của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ê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ke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đoạn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thẳng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AD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có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độ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dài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bằng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9cm.</a:t>
            </a:r>
            <a:endParaRPr lang="en-US" sz="1800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224" y="3716039"/>
            <a:ext cx="5428637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1800" b="1" i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B3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: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Xoay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ê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ke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rồi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thực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hiện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tương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tự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như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ở B2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để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được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cạnh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BC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có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độ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dài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bằng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9cm.</a:t>
            </a:r>
            <a:endParaRPr lang="en-US" sz="1800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27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33"/>
          <p:cNvSpPr/>
          <p:nvPr/>
        </p:nvSpPr>
        <p:spPr>
          <a:xfrm rot="10800000" flipH="1">
            <a:off x="1423643" y="168699"/>
            <a:ext cx="7269981" cy="691109"/>
          </a:xfrm>
          <a:prstGeom prst="snip1Rect">
            <a:avLst>
              <a:gd name="adj" fmla="val 29167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3" name="Google Shape;523;p33"/>
          <p:cNvSpPr txBox="1">
            <a:spLocks noGrp="1"/>
          </p:cNvSpPr>
          <p:nvPr>
            <p:ph type="body" idx="1"/>
          </p:nvPr>
        </p:nvSpPr>
        <p:spPr>
          <a:xfrm>
            <a:off x="1423643" y="168701"/>
            <a:ext cx="7440649" cy="8734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 smtClean="0">
                <a:latin typeface="+mn-lt"/>
              </a:rPr>
              <a:t>Dùng</a:t>
            </a:r>
            <a:r>
              <a:rPr lang="en-US" sz="2400" dirty="0" smtClean="0">
                <a:latin typeface="+mn-lt"/>
              </a:rPr>
              <a:t> ê </a:t>
            </a:r>
            <a:r>
              <a:rPr lang="en-US" sz="2400" dirty="0" err="1" smtClean="0">
                <a:latin typeface="+mn-lt"/>
              </a:rPr>
              <a:t>ke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vẽ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hình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chữ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nhật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khi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biết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độ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dài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hai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cạnh</a:t>
            </a:r>
            <a:r>
              <a:rPr lang="en-US" sz="2400" dirty="0" smtClean="0">
                <a:latin typeface="+mn-lt"/>
              </a:rPr>
              <a:t>.</a:t>
            </a:r>
            <a:endParaRPr sz="24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8FF"/>
              </a:clrFrom>
              <a:clrTo>
                <a:srgbClr val="FFF8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1877" y="313898"/>
            <a:ext cx="1031098" cy="5459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7241" y="898283"/>
            <a:ext cx="54851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1" u="sng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Ví</a:t>
            </a:r>
            <a:r>
              <a:rPr kumimoji="0" lang="en-US" sz="2000" b="0" i="1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1" u="sng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dụ</a:t>
            </a:r>
            <a:r>
              <a:rPr kumimoji="0" lang="en-US" sz="2000" b="0" i="1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1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Dùng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ê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vẽ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hình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chữ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nhật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ABCD,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biết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AB = 6cm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và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AD = 9cm</a:t>
            </a:r>
            <a:endParaRPr kumimoji="0" lang="vi-VN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94" name="Group 93"/>
          <p:cNvGrpSpPr/>
          <p:nvPr/>
        </p:nvGrpSpPr>
        <p:grpSpPr>
          <a:xfrm rot="10800000">
            <a:off x="6143556" y="1176181"/>
            <a:ext cx="2487739" cy="3994616"/>
            <a:chOff x="3403600" y="1701800"/>
            <a:chExt cx="2487739" cy="3994616"/>
          </a:xfrm>
        </p:grpSpPr>
        <p:grpSp>
          <p:nvGrpSpPr>
            <p:cNvPr id="95" name="Group 5"/>
            <p:cNvGrpSpPr>
              <a:grpSpLocks/>
            </p:cNvGrpSpPr>
            <p:nvPr/>
          </p:nvGrpSpPr>
          <p:grpSpPr bwMode="auto">
            <a:xfrm rot="10800000">
              <a:off x="3403600" y="1701800"/>
              <a:ext cx="2384425" cy="3552825"/>
              <a:chOff x="2928" y="2400"/>
              <a:chExt cx="528" cy="768"/>
            </a:xfrm>
          </p:grpSpPr>
          <p:grpSp>
            <p:nvGrpSpPr>
              <p:cNvPr id="98" name="Group 144"/>
              <p:cNvGrpSpPr>
                <a:grpSpLocks/>
              </p:cNvGrpSpPr>
              <p:nvPr/>
            </p:nvGrpSpPr>
            <p:grpSpPr bwMode="auto">
              <a:xfrm rot="10800000">
                <a:off x="2928" y="2400"/>
                <a:ext cx="528" cy="768"/>
                <a:chOff x="2928" y="2160"/>
                <a:chExt cx="528" cy="768"/>
              </a:xfrm>
            </p:grpSpPr>
            <p:grpSp>
              <p:nvGrpSpPr>
                <p:cNvPr id="125" name="Group 145"/>
                <p:cNvGrpSpPr>
                  <a:grpSpLocks/>
                </p:cNvGrpSpPr>
                <p:nvPr/>
              </p:nvGrpSpPr>
              <p:grpSpPr bwMode="auto">
                <a:xfrm>
                  <a:off x="2928" y="2160"/>
                  <a:ext cx="528" cy="768"/>
                  <a:chOff x="2928" y="2160"/>
                  <a:chExt cx="528" cy="768"/>
                </a:xfrm>
              </p:grpSpPr>
              <p:sp>
                <p:nvSpPr>
                  <p:cNvPr id="130" name="Line 146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160"/>
                    <a:ext cx="0" cy="7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>
                      <a:solidFill>
                        <a:schemeClr val="tx2"/>
                      </a:solidFill>
                      <a:latin typeface=".VnTime" pitchFamily="34" charset="0"/>
                    </a:endParaRPr>
                  </a:p>
                </p:txBody>
              </p:sp>
              <p:sp>
                <p:nvSpPr>
                  <p:cNvPr id="131" name="Line 147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928"/>
                    <a:ext cx="52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>
                      <a:solidFill>
                        <a:schemeClr val="tx2"/>
                      </a:solidFill>
                      <a:latin typeface=".VnTime" pitchFamily="34" charset="0"/>
                    </a:endParaRPr>
                  </a:p>
                </p:txBody>
              </p:sp>
              <p:sp>
                <p:nvSpPr>
                  <p:cNvPr id="132" name="Line 148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160"/>
                    <a:ext cx="528" cy="7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>
                      <a:solidFill>
                        <a:schemeClr val="tx2"/>
                      </a:solidFill>
                      <a:latin typeface=".VnTime" pitchFamily="34" charset="0"/>
                    </a:endParaRPr>
                  </a:p>
                </p:txBody>
              </p:sp>
            </p:grpSp>
            <p:grpSp>
              <p:nvGrpSpPr>
                <p:cNvPr id="126" name="Group 149"/>
                <p:cNvGrpSpPr>
                  <a:grpSpLocks/>
                </p:cNvGrpSpPr>
                <p:nvPr/>
              </p:nvGrpSpPr>
              <p:grpSpPr bwMode="auto">
                <a:xfrm>
                  <a:off x="3024" y="2448"/>
                  <a:ext cx="240" cy="384"/>
                  <a:chOff x="2928" y="2160"/>
                  <a:chExt cx="528" cy="768"/>
                </a:xfrm>
              </p:grpSpPr>
              <p:sp>
                <p:nvSpPr>
                  <p:cNvPr id="127" name="Line 150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161"/>
                    <a:ext cx="0" cy="7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>
                      <a:solidFill>
                        <a:schemeClr val="tx2"/>
                      </a:solidFill>
                      <a:latin typeface=".VnTime" pitchFamily="34" charset="0"/>
                    </a:endParaRPr>
                  </a:p>
                </p:txBody>
              </p:sp>
              <p:sp>
                <p:nvSpPr>
                  <p:cNvPr id="128" name="Line 151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928"/>
                    <a:ext cx="52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>
                      <a:solidFill>
                        <a:schemeClr val="tx2"/>
                      </a:solidFill>
                      <a:latin typeface=".VnTime" pitchFamily="34" charset="0"/>
                    </a:endParaRPr>
                  </a:p>
                </p:txBody>
              </p:sp>
              <p:sp>
                <p:nvSpPr>
                  <p:cNvPr id="129" name="Line 152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161"/>
                    <a:ext cx="528" cy="7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600">
                      <a:solidFill>
                        <a:schemeClr val="tx2"/>
                      </a:solidFill>
                      <a:latin typeface=".VnTime" pitchFamily="34" charset="0"/>
                    </a:endParaRPr>
                  </a:p>
                </p:txBody>
              </p:sp>
            </p:grpSp>
          </p:grpSp>
          <p:sp>
            <p:nvSpPr>
              <p:cNvPr id="99" name="Line 15"/>
              <p:cNvSpPr>
                <a:spLocks noChangeShapeType="1"/>
              </p:cNvSpPr>
              <p:nvPr/>
            </p:nvSpPr>
            <p:spPr bwMode="auto">
              <a:xfrm>
                <a:off x="3408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16"/>
              <p:cNvSpPr>
                <a:spLocks noChangeShapeType="1"/>
              </p:cNvSpPr>
              <p:nvPr/>
            </p:nvSpPr>
            <p:spPr bwMode="auto">
              <a:xfrm>
                <a:off x="3360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Line 17"/>
              <p:cNvSpPr>
                <a:spLocks noChangeShapeType="1"/>
              </p:cNvSpPr>
              <p:nvPr/>
            </p:nvSpPr>
            <p:spPr bwMode="auto">
              <a:xfrm>
                <a:off x="3312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18"/>
              <p:cNvSpPr>
                <a:spLocks noChangeShapeType="1"/>
              </p:cNvSpPr>
              <p:nvPr/>
            </p:nvSpPr>
            <p:spPr bwMode="auto">
              <a:xfrm>
                <a:off x="3264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Line 19"/>
              <p:cNvSpPr>
                <a:spLocks noChangeShapeType="1"/>
              </p:cNvSpPr>
              <p:nvPr/>
            </p:nvSpPr>
            <p:spPr bwMode="auto">
              <a:xfrm>
                <a:off x="3216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20"/>
              <p:cNvSpPr>
                <a:spLocks noChangeShapeType="1"/>
              </p:cNvSpPr>
              <p:nvPr/>
            </p:nvSpPr>
            <p:spPr bwMode="auto">
              <a:xfrm>
                <a:off x="3168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21"/>
              <p:cNvSpPr>
                <a:spLocks noChangeShapeType="1"/>
              </p:cNvSpPr>
              <p:nvPr/>
            </p:nvSpPr>
            <p:spPr bwMode="auto">
              <a:xfrm>
                <a:off x="3120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22"/>
              <p:cNvSpPr>
                <a:spLocks noChangeShapeType="1"/>
              </p:cNvSpPr>
              <p:nvPr/>
            </p:nvSpPr>
            <p:spPr bwMode="auto">
              <a:xfrm>
                <a:off x="3072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23"/>
              <p:cNvSpPr>
                <a:spLocks noChangeShapeType="1"/>
              </p:cNvSpPr>
              <p:nvPr/>
            </p:nvSpPr>
            <p:spPr bwMode="auto">
              <a:xfrm>
                <a:off x="3024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24"/>
              <p:cNvSpPr>
                <a:spLocks noChangeShapeType="1"/>
              </p:cNvSpPr>
              <p:nvPr/>
            </p:nvSpPr>
            <p:spPr bwMode="auto">
              <a:xfrm>
                <a:off x="2976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9" name="Group 25"/>
              <p:cNvGrpSpPr>
                <a:grpSpLocks/>
              </p:cNvGrpSpPr>
              <p:nvPr/>
            </p:nvGrpSpPr>
            <p:grpSpPr bwMode="auto">
              <a:xfrm>
                <a:off x="3422" y="2448"/>
                <a:ext cx="29" cy="672"/>
                <a:chOff x="3408" y="2448"/>
                <a:chExt cx="29" cy="672"/>
              </a:xfrm>
            </p:grpSpPr>
            <p:sp>
              <p:nvSpPr>
                <p:cNvPr id="110" name="Line 26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57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" name="Line 27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62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" name="Line 28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67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" name="Line 29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72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" name="Line 30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76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" name="Line 31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81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" name="Line 32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86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" name="Line 33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91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" name="Line 34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96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" name="Line 35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00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" name="Line 36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05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" name="Line 37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10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" name="Line 38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52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" name="Line 39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48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" name="Line 40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43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96" name="TextBox 95"/>
            <p:cNvSpPr txBox="1"/>
            <p:nvPr/>
          </p:nvSpPr>
          <p:spPr>
            <a:xfrm>
              <a:off x="3494332" y="4922586"/>
              <a:ext cx="23970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050" dirty="0"/>
                <a:t>1    2    3    4    5    6    7   8    9  </a:t>
              </a:r>
              <a:endParaRPr lang="en-US" sz="1050" dirty="0"/>
            </a:p>
          </p:txBody>
        </p:sp>
        <p:sp>
          <p:nvSpPr>
            <p:cNvPr id="97" name="TextBox 96"/>
            <p:cNvSpPr txBox="1"/>
            <p:nvPr/>
          </p:nvSpPr>
          <p:spPr>
            <a:xfrm rot="5400000">
              <a:off x="1910187" y="3826151"/>
              <a:ext cx="348661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0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13  12  11  10   9    8    7    6    5    4    3    2            </a:t>
              </a:r>
              <a:endParaRPr lang="en-US" sz="105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cxnSp>
        <p:nvCxnSpPr>
          <p:cNvPr id="133" name="Straight Connector 132"/>
          <p:cNvCxnSpPr/>
          <p:nvPr/>
        </p:nvCxnSpPr>
        <p:spPr>
          <a:xfrm>
            <a:off x="7377556" y="3652239"/>
            <a:ext cx="1280160" cy="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rot="16200000">
            <a:off x="6351852" y="2639191"/>
            <a:ext cx="2011680" cy="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/>
          <p:cNvSpPr txBox="1"/>
          <p:nvPr/>
        </p:nvSpPr>
        <p:spPr>
          <a:xfrm>
            <a:off x="6956243" y="3342194"/>
            <a:ext cx="36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/>
              <a:t>A</a:t>
            </a:r>
            <a:endParaRPr lang="en-US" sz="1800" dirty="0"/>
          </a:p>
        </p:txBody>
      </p:sp>
      <p:sp>
        <p:nvSpPr>
          <p:cNvPr id="136" name="TextBox 135"/>
          <p:cNvSpPr txBox="1"/>
          <p:nvPr/>
        </p:nvSpPr>
        <p:spPr>
          <a:xfrm>
            <a:off x="8750730" y="3314701"/>
            <a:ext cx="36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/>
              <a:t>B</a:t>
            </a:r>
            <a:endParaRPr lang="en-US" sz="1800" dirty="0"/>
          </a:p>
        </p:txBody>
      </p:sp>
      <p:sp>
        <p:nvSpPr>
          <p:cNvPr id="137" name="TextBox 136"/>
          <p:cNvSpPr txBox="1"/>
          <p:nvPr/>
        </p:nvSpPr>
        <p:spPr>
          <a:xfrm>
            <a:off x="8657716" y="1298710"/>
            <a:ext cx="36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/>
              <a:t>C</a:t>
            </a:r>
            <a:endParaRPr lang="en-US" sz="1800" dirty="0"/>
          </a:p>
        </p:txBody>
      </p:sp>
      <p:cxnSp>
        <p:nvCxnSpPr>
          <p:cNvPr id="138" name="Straight Connector 137"/>
          <p:cNvCxnSpPr/>
          <p:nvPr/>
        </p:nvCxnSpPr>
        <p:spPr>
          <a:xfrm rot="16200000">
            <a:off x="7618621" y="2608170"/>
            <a:ext cx="2011680" cy="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Box 138"/>
          <p:cNvSpPr txBox="1"/>
          <p:nvPr/>
        </p:nvSpPr>
        <p:spPr>
          <a:xfrm>
            <a:off x="7015129" y="1290595"/>
            <a:ext cx="36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/>
              <a:t>D</a:t>
            </a:r>
            <a:endParaRPr lang="en-US" sz="1800" dirty="0"/>
          </a:p>
        </p:txBody>
      </p:sp>
      <p:cxnSp>
        <p:nvCxnSpPr>
          <p:cNvPr id="140" name="Straight Connector 139"/>
          <p:cNvCxnSpPr/>
          <p:nvPr/>
        </p:nvCxnSpPr>
        <p:spPr>
          <a:xfrm rot="10800000">
            <a:off x="7357692" y="1633351"/>
            <a:ext cx="1280160" cy="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Box 140"/>
          <p:cNvSpPr txBox="1"/>
          <p:nvPr/>
        </p:nvSpPr>
        <p:spPr>
          <a:xfrm>
            <a:off x="5871202" y="3957292"/>
            <a:ext cx="30127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7030A0"/>
                </a:solidFill>
              </a:rPr>
              <a:t>Ta </a:t>
            </a:r>
            <a:r>
              <a:rPr lang="en-US" sz="2000" b="1" dirty="0" err="1" smtClean="0">
                <a:solidFill>
                  <a:srgbClr val="7030A0"/>
                </a:solidFill>
              </a:rPr>
              <a:t>được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hình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chữ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nhật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smtClean="0">
                <a:solidFill>
                  <a:srgbClr val="7030A0"/>
                </a:solidFill>
              </a:rPr>
              <a:t>ABCD có </a:t>
            </a:r>
            <a:r>
              <a:rPr lang="en-US" sz="2000" b="1" dirty="0" smtClean="0">
                <a:solidFill>
                  <a:srgbClr val="7030A0"/>
                </a:solidFill>
              </a:rPr>
              <a:t>AB = 6cm </a:t>
            </a:r>
            <a:r>
              <a:rPr lang="en-US" sz="2000" b="1" dirty="0" err="1" smtClean="0">
                <a:solidFill>
                  <a:srgbClr val="7030A0"/>
                </a:solidFill>
              </a:rPr>
              <a:t>và</a:t>
            </a:r>
            <a:r>
              <a:rPr lang="en-US" sz="2000" b="1" dirty="0" smtClean="0">
                <a:solidFill>
                  <a:srgbClr val="7030A0"/>
                </a:solidFill>
              </a:rPr>
              <a:t> AD = 9cm.</a:t>
            </a:r>
            <a:endParaRPr lang="vi-VN" sz="2000" b="1" dirty="0">
              <a:solidFill>
                <a:srgbClr val="7030A0"/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59648" y="1668042"/>
            <a:ext cx="5745708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i="1" u="sng" dirty="0">
                <a:solidFill>
                  <a:srgbClr val="002060"/>
                </a:solidFill>
              </a:rPr>
              <a:t>B1: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Vẽ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theo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một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cạnh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góc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vuông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của</a:t>
            </a:r>
            <a:r>
              <a:rPr lang="en-US" sz="1800" b="1" i="1" dirty="0">
                <a:solidFill>
                  <a:srgbClr val="002060"/>
                </a:solidFill>
              </a:rPr>
              <a:t> ê </a:t>
            </a:r>
            <a:r>
              <a:rPr lang="en-US" sz="1800" b="1" i="1" dirty="0" err="1">
                <a:solidFill>
                  <a:srgbClr val="002060"/>
                </a:solidFill>
              </a:rPr>
              <a:t>ke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đoạn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thẳng</a:t>
            </a:r>
            <a:r>
              <a:rPr lang="en-US" sz="1800" b="1" i="1" dirty="0">
                <a:solidFill>
                  <a:srgbClr val="002060"/>
                </a:solidFill>
              </a:rPr>
              <a:t> AB </a:t>
            </a:r>
            <a:r>
              <a:rPr lang="en-US" sz="1800" b="1" i="1" dirty="0" err="1">
                <a:solidFill>
                  <a:srgbClr val="002060"/>
                </a:solidFill>
              </a:rPr>
              <a:t>có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độ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dài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bằng</a:t>
            </a:r>
            <a:r>
              <a:rPr lang="en-US" sz="1800" b="1" i="1" dirty="0">
                <a:solidFill>
                  <a:srgbClr val="002060"/>
                </a:solidFill>
              </a:rPr>
              <a:t> 6cm.</a:t>
            </a:r>
            <a:endParaRPr lang="en-US" sz="1800" b="1" dirty="0">
              <a:solidFill>
                <a:srgbClr val="002060"/>
              </a:solidFill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42080" y="2501402"/>
            <a:ext cx="621229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1800" b="1" i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B2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: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Đặt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đỉnh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góc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vuông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của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ê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ke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trùng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với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điểm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A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và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một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cạnh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ê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ke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nằm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trên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AB,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vẽ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theo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cạnh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kia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của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ê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ke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đoạn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thẳng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AD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có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độ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dài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bằng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9cm.</a:t>
            </a:r>
            <a:endParaRPr lang="en-US" sz="1800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18224" y="3716039"/>
            <a:ext cx="5428637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1800" b="1" i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B3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: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Xoay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ê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ke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rồi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thực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hiện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tương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tự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như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ở B2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để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được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cạnh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BC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có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độ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dài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bằng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9cm.</a:t>
            </a:r>
            <a:endParaRPr lang="en-US" sz="1800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016" y="4526101"/>
            <a:ext cx="2672526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1800" b="1" i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B4: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Vẽ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đoạn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thẳng</a:t>
            </a:r>
            <a:r>
              <a:rPr lang="en-US" sz="18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CD.</a:t>
            </a:r>
            <a:endParaRPr lang="en-US" sz="1800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58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2"/>
          </p:nvPr>
        </p:nvSpPr>
        <p:spPr>
          <a:xfrm>
            <a:off x="278673" y="271058"/>
            <a:ext cx="3856599" cy="1325729"/>
          </a:xfrm>
        </p:spPr>
        <p:txBody>
          <a:bodyPr/>
          <a:lstStyle/>
          <a:p>
            <a:r>
              <a:rPr lang="en-US" sz="4000" dirty="0" err="1" smtClean="0">
                <a:latin typeface="+mn-lt"/>
              </a:rPr>
              <a:t>Luyện</a:t>
            </a:r>
            <a:r>
              <a:rPr lang="en-US" sz="4000" dirty="0" smtClean="0">
                <a:latin typeface="+mn-lt"/>
              </a:rPr>
              <a:t> </a:t>
            </a:r>
            <a:r>
              <a:rPr lang="en-US" sz="4000" dirty="0" err="1" smtClean="0">
                <a:latin typeface="+mn-lt"/>
              </a:rPr>
              <a:t>tập</a:t>
            </a:r>
            <a:r>
              <a:rPr lang="en-US" sz="4000" dirty="0" smtClean="0">
                <a:latin typeface="+mn-lt"/>
              </a:rPr>
              <a:t> 1</a:t>
            </a:r>
            <a:endParaRPr lang="vi-VN" sz="40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7923" y="1883390"/>
            <a:ext cx="76154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 smtClean="0"/>
              <a:t>Dùng</a:t>
            </a:r>
            <a:r>
              <a:rPr lang="en-US" sz="3600" dirty="0" smtClean="0"/>
              <a:t> ê </a:t>
            </a:r>
            <a:r>
              <a:rPr lang="en-US" sz="3600" dirty="0" err="1" smtClean="0"/>
              <a:t>ke</a:t>
            </a:r>
            <a:r>
              <a:rPr lang="en-US" sz="3600" dirty="0" smtClean="0"/>
              <a:t> </a:t>
            </a:r>
            <a:r>
              <a:rPr lang="en-US" sz="3600" dirty="0" err="1" smtClean="0"/>
              <a:t>vẽ</a:t>
            </a:r>
            <a:r>
              <a:rPr lang="en-US" sz="3600" dirty="0" smtClean="0"/>
              <a:t> </a:t>
            </a:r>
            <a:r>
              <a:rPr lang="en-US" sz="3600" dirty="0" err="1" smtClean="0"/>
              <a:t>hình</a:t>
            </a:r>
            <a:r>
              <a:rPr lang="en-US" sz="3600" dirty="0" smtClean="0"/>
              <a:t> </a:t>
            </a:r>
            <a:r>
              <a:rPr lang="en-US" sz="3600" dirty="0" err="1" smtClean="0"/>
              <a:t>chữ</a:t>
            </a:r>
            <a:r>
              <a:rPr lang="en-US" sz="3600" dirty="0" smtClean="0"/>
              <a:t> </a:t>
            </a:r>
            <a:r>
              <a:rPr lang="en-US" sz="3600" dirty="0" err="1" smtClean="0"/>
              <a:t>nhật</a:t>
            </a:r>
            <a:r>
              <a:rPr lang="en-US" sz="3600" dirty="0" smtClean="0"/>
              <a:t> </a:t>
            </a:r>
            <a:r>
              <a:rPr lang="en-US" sz="3600" i="1" dirty="0" smtClean="0"/>
              <a:t>EGHI</a:t>
            </a:r>
            <a:r>
              <a:rPr lang="en-US" sz="3600" dirty="0" smtClean="0"/>
              <a:t>, </a:t>
            </a:r>
            <a:r>
              <a:rPr lang="en-US" sz="3600" dirty="0" err="1" smtClean="0"/>
              <a:t>biết</a:t>
            </a:r>
            <a:r>
              <a:rPr lang="en-US" sz="3600" dirty="0" smtClean="0"/>
              <a:t> </a:t>
            </a:r>
            <a:r>
              <a:rPr lang="en-US" sz="3600" i="1" dirty="0" smtClean="0"/>
              <a:t>EG </a:t>
            </a:r>
            <a:r>
              <a:rPr lang="en-US" sz="3600" dirty="0" smtClean="0"/>
              <a:t>= 4cm </a:t>
            </a:r>
            <a:r>
              <a:rPr lang="en-US" sz="3600" dirty="0" err="1" smtClean="0"/>
              <a:t>và</a:t>
            </a:r>
            <a:r>
              <a:rPr lang="en-US" sz="3600" dirty="0" smtClean="0"/>
              <a:t> </a:t>
            </a:r>
            <a:r>
              <a:rPr lang="en-US" sz="3600" i="1" dirty="0" smtClean="0"/>
              <a:t>EI</a:t>
            </a:r>
            <a:r>
              <a:rPr lang="en-US" sz="3600" dirty="0" smtClean="0"/>
              <a:t> = 3cm.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339936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EE3"/>
        </a:solidFill>
        <a:effectLst/>
      </p:bgPr>
    </p:bg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36"/>
          <p:cNvSpPr txBox="1">
            <a:spLocks noGrp="1"/>
          </p:cNvSpPr>
          <p:nvPr>
            <p:ph type="title"/>
          </p:nvPr>
        </p:nvSpPr>
        <p:spPr>
          <a:xfrm>
            <a:off x="941696" y="259307"/>
            <a:ext cx="7206017" cy="758418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rgbClr val="7030A0"/>
                </a:solidFill>
                <a:latin typeface="+mn-lt"/>
              </a:rPr>
              <a:t>3. Chu vi </a:t>
            </a:r>
            <a:r>
              <a:rPr lang="en-US" sz="2800" dirty="0" err="1" smtClean="0">
                <a:solidFill>
                  <a:srgbClr val="7030A0"/>
                </a:solidFill>
                <a:latin typeface="+mn-lt"/>
              </a:rPr>
              <a:t>và</a:t>
            </a:r>
            <a:r>
              <a:rPr lang="en-US" sz="2800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+mn-lt"/>
              </a:rPr>
              <a:t>diện</a:t>
            </a:r>
            <a:r>
              <a:rPr lang="en-US" sz="2800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+mn-lt"/>
              </a:rPr>
              <a:t>tích</a:t>
            </a:r>
            <a:r>
              <a:rPr lang="en-US" sz="2800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+mn-lt"/>
              </a:rPr>
              <a:t>của</a:t>
            </a:r>
            <a:r>
              <a:rPr lang="en-US" sz="2800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+mn-lt"/>
              </a:rPr>
              <a:t>hình</a:t>
            </a:r>
            <a:r>
              <a:rPr lang="en-US" sz="2800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+mn-lt"/>
              </a:rPr>
              <a:t>chữ</a:t>
            </a:r>
            <a:r>
              <a:rPr lang="en-US" sz="2800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+mn-lt"/>
              </a:rPr>
              <a:t>nhật</a:t>
            </a:r>
            <a:endParaRPr sz="28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175" y="1323252"/>
            <a:ext cx="4019994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200" dirty="0" smtClean="0"/>
              <a:t>Chu vi </a:t>
            </a:r>
            <a:r>
              <a:rPr lang="en-US" sz="2200" dirty="0" err="1" smtClean="0"/>
              <a:t>của</a:t>
            </a:r>
            <a:r>
              <a:rPr lang="en-US" sz="2200" dirty="0" smtClean="0"/>
              <a:t> </a:t>
            </a:r>
            <a:r>
              <a:rPr lang="en-US" sz="2200" err="1" smtClean="0"/>
              <a:t>hình</a:t>
            </a:r>
            <a:r>
              <a:rPr lang="en-US" sz="2200" smtClean="0"/>
              <a:t> chữ</a:t>
            </a:r>
            <a:r>
              <a:rPr lang="en-US" sz="2200" dirty="0"/>
              <a:t> </a:t>
            </a:r>
            <a:r>
              <a:rPr lang="en-US" sz="2200" smtClean="0"/>
              <a:t>nhật</a:t>
            </a:r>
            <a:r>
              <a:rPr lang="en-US" sz="2200" dirty="0"/>
              <a:t>:</a:t>
            </a:r>
            <a:endParaRPr lang="en-US" sz="22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1980" y="1811004"/>
            <a:ext cx="2603595" cy="184618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52578" y="2003993"/>
            <a:ext cx="402421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b="1" dirty="0" smtClean="0"/>
              <a:t>C </a:t>
            </a:r>
            <a:r>
              <a:rPr lang="en-US" sz="2200" b="1" smtClean="0"/>
              <a:t>= </a:t>
            </a:r>
            <a:r>
              <a:rPr lang="en-US" sz="2200" b="1" smtClean="0"/>
              <a:t>(a </a:t>
            </a:r>
            <a:r>
              <a:rPr lang="en-US" sz="2200" b="1" dirty="0" smtClean="0"/>
              <a:t>+ </a:t>
            </a:r>
            <a:r>
              <a:rPr lang="en-US" sz="2200" b="1" smtClean="0"/>
              <a:t>b</a:t>
            </a:r>
            <a:r>
              <a:rPr lang="en-US" sz="2200" b="1" smtClean="0"/>
              <a:t>) . 2</a:t>
            </a:r>
            <a:endParaRPr lang="en-US" sz="2200" b="1" dirty="0" smtClean="0"/>
          </a:p>
        </p:txBody>
      </p:sp>
      <p:sp>
        <p:nvSpPr>
          <p:cNvPr id="29" name="TextBox 28"/>
          <p:cNvSpPr txBox="1"/>
          <p:nvPr/>
        </p:nvSpPr>
        <p:spPr>
          <a:xfrm>
            <a:off x="779718" y="2686498"/>
            <a:ext cx="35829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200" dirty="0" err="1" smtClean="0"/>
              <a:t>Diện</a:t>
            </a:r>
            <a:r>
              <a:rPr lang="en-US" sz="2200" dirty="0" smtClean="0"/>
              <a:t> </a:t>
            </a:r>
            <a:r>
              <a:rPr lang="en-US" sz="2200" dirty="0" err="1" smtClean="0"/>
              <a:t>tích</a:t>
            </a:r>
            <a:r>
              <a:rPr lang="en-US" sz="2200" dirty="0" smtClean="0"/>
              <a:t> </a:t>
            </a:r>
            <a:r>
              <a:rPr lang="en-US" sz="2200" dirty="0" err="1" smtClean="0"/>
              <a:t>của</a:t>
            </a:r>
            <a:r>
              <a:rPr lang="en-US" sz="2200" dirty="0" smtClean="0"/>
              <a:t> </a:t>
            </a:r>
            <a:r>
              <a:rPr lang="en-US" sz="2200" dirty="0" err="1" smtClean="0"/>
              <a:t>hình</a:t>
            </a:r>
            <a:r>
              <a:rPr lang="en-US" sz="2200" dirty="0" smtClean="0"/>
              <a:t> </a:t>
            </a:r>
            <a:r>
              <a:rPr lang="en-US" sz="2200" dirty="0" err="1" smtClean="0"/>
              <a:t>chữ</a:t>
            </a:r>
            <a:r>
              <a:rPr lang="en-US" sz="2200" dirty="0"/>
              <a:t> </a:t>
            </a:r>
            <a:r>
              <a:rPr lang="en-US" sz="2200" dirty="0" err="1" smtClean="0"/>
              <a:t>nhật</a:t>
            </a:r>
            <a:r>
              <a:rPr lang="en-US" sz="2200" dirty="0"/>
              <a:t>:</a:t>
            </a:r>
            <a:endParaRPr lang="en-US" sz="2200" dirty="0" smtClean="0"/>
          </a:p>
        </p:txBody>
      </p:sp>
      <p:sp>
        <p:nvSpPr>
          <p:cNvPr id="30" name="TextBox 29"/>
          <p:cNvSpPr txBox="1"/>
          <p:nvPr/>
        </p:nvSpPr>
        <p:spPr>
          <a:xfrm>
            <a:off x="152579" y="3657190"/>
            <a:ext cx="4024213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b="1" dirty="0" smtClean="0"/>
              <a:t>S = </a:t>
            </a:r>
            <a:r>
              <a:rPr lang="en-US" sz="2200" b="1" dirty="0" err="1" smtClean="0"/>
              <a:t>a.b</a:t>
            </a:r>
            <a:endParaRPr lang="en-US" sz="2200" b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863017" y="2070758"/>
            <a:ext cx="3416363" cy="16858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i="1" dirty="0" err="1" smtClean="0"/>
              <a:t>Em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hãy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nêu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lại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công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thức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tính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chu</a:t>
            </a:r>
            <a:r>
              <a:rPr lang="en-US" sz="2400" i="1" dirty="0" smtClean="0"/>
              <a:t> vi </a:t>
            </a:r>
            <a:r>
              <a:rPr lang="en-US" sz="2400" i="1" dirty="0" err="1" smtClean="0"/>
              <a:t>và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diện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tích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hình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chữ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nhật</a:t>
            </a:r>
            <a:r>
              <a:rPr lang="en-US" sz="2400" i="1" dirty="0" smtClean="0"/>
              <a:t> .</a:t>
            </a:r>
            <a:endParaRPr lang="vi-VN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9" grpId="0" animBg="1"/>
      <p:bldP spid="6" grpId="0"/>
      <p:bldP spid="28" grpId="0"/>
      <p:bldP spid="29" grpId="0"/>
      <p:bldP spid="30" grpId="0"/>
      <p:bldP spid="10" grpId="0" animBg="1"/>
      <p:bldP spid="1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" name="Google Shape;458;p32"/>
          <p:cNvGrpSpPr/>
          <p:nvPr/>
        </p:nvGrpSpPr>
        <p:grpSpPr>
          <a:xfrm>
            <a:off x="1302810" y="1083799"/>
            <a:ext cx="6538381" cy="3320662"/>
            <a:chOff x="254503" y="268253"/>
            <a:chExt cx="8511300" cy="4594800"/>
          </a:xfrm>
        </p:grpSpPr>
        <p:sp>
          <p:nvSpPr>
            <p:cNvPr id="459" name="Google Shape;459;p32"/>
            <p:cNvSpPr/>
            <p:nvPr/>
          </p:nvSpPr>
          <p:spPr>
            <a:xfrm rot="10800000" flipH="1">
              <a:off x="254503" y="268253"/>
              <a:ext cx="8511300" cy="4594800"/>
            </a:xfrm>
            <a:prstGeom prst="snip1Rect">
              <a:avLst>
                <a:gd name="adj" fmla="val 17909"/>
              </a:avLst>
            </a:prstGeom>
            <a:solidFill>
              <a:schemeClr val="l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2"/>
            <p:cNvSpPr/>
            <p:nvPr/>
          </p:nvSpPr>
          <p:spPr>
            <a:xfrm rot="5400000">
              <a:off x="7962550" y="4060577"/>
              <a:ext cx="825900" cy="776400"/>
            </a:xfrm>
            <a:prstGeom prst="rtTriangle">
              <a:avLst/>
            </a:prstGeom>
            <a:solidFill>
              <a:srgbClr val="F8F7E0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1" name="Google Shape;461;p32"/>
          <p:cNvSpPr txBox="1">
            <a:spLocks noGrp="1"/>
          </p:cNvSpPr>
          <p:nvPr>
            <p:ph type="title"/>
          </p:nvPr>
        </p:nvSpPr>
        <p:spPr>
          <a:xfrm>
            <a:off x="2003344" y="1831532"/>
            <a:ext cx="5456194" cy="99874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HÌNH THOI</a:t>
            </a:r>
            <a:endParaRPr sz="4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63" name="Google Shape;463;p32"/>
          <p:cNvSpPr txBox="1">
            <a:spLocks noGrp="1"/>
          </p:cNvSpPr>
          <p:nvPr>
            <p:ph type="title" idx="2"/>
          </p:nvPr>
        </p:nvSpPr>
        <p:spPr>
          <a:xfrm>
            <a:off x="2996550" y="535000"/>
            <a:ext cx="3150900" cy="108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7030A0"/>
                </a:solidFill>
              </a:rPr>
              <a:t>II</a:t>
            </a:r>
            <a:endParaRPr dirty="0">
              <a:solidFill>
                <a:srgbClr val="7030A0"/>
              </a:solidFill>
            </a:endParaRPr>
          </a:p>
        </p:txBody>
      </p:sp>
      <p:grpSp>
        <p:nvGrpSpPr>
          <p:cNvPr id="464" name="Google Shape;464;p32"/>
          <p:cNvGrpSpPr/>
          <p:nvPr/>
        </p:nvGrpSpPr>
        <p:grpSpPr>
          <a:xfrm>
            <a:off x="142448" y="2361063"/>
            <a:ext cx="1623056" cy="2538940"/>
            <a:chOff x="142447" y="2080008"/>
            <a:chExt cx="1644513" cy="2819995"/>
          </a:xfrm>
        </p:grpSpPr>
        <p:sp>
          <p:nvSpPr>
            <p:cNvPr id="465" name="Google Shape;465;p32"/>
            <p:cNvSpPr/>
            <p:nvPr/>
          </p:nvSpPr>
          <p:spPr>
            <a:xfrm>
              <a:off x="569746" y="3005050"/>
              <a:ext cx="1122900" cy="1642500"/>
            </a:xfrm>
            <a:prstGeom prst="roundRect">
              <a:avLst>
                <a:gd name="adj" fmla="val 12662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04775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6" name="Google Shape;466;p32"/>
            <p:cNvGrpSpPr/>
            <p:nvPr/>
          </p:nvGrpSpPr>
          <p:grpSpPr>
            <a:xfrm>
              <a:off x="142447" y="2080008"/>
              <a:ext cx="1644513" cy="2819995"/>
              <a:chOff x="3695625" y="535000"/>
              <a:chExt cx="1415975" cy="2428100"/>
            </a:xfrm>
          </p:grpSpPr>
          <p:sp>
            <p:nvSpPr>
              <p:cNvPr id="467" name="Google Shape;467;p32"/>
              <p:cNvSpPr/>
              <p:nvPr/>
            </p:nvSpPr>
            <p:spPr>
              <a:xfrm>
                <a:off x="4055500" y="1334675"/>
                <a:ext cx="975150" cy="1585200"/>
              </a:xfrm>
              <a:custGeom>
                <a:avLst/>
                <a:gdLst/>
                <a:ahLst/>
                <a:cxnLst/>
                <a:rect l="l" t="t" r="r" b="b"/>
                <a:pathLst>
                  <a:path w="39006" h="63408" extrusionOk="0">
                    <a:moveTo>
                      <a:pt x="19503" y="1"/>
                    </a:moveTo>
                    <a:cubicBezTo>
                      <a:pt x="9751" y="1"/>
                      <a:pt x="0" y="1361"/>
                      <a:pt x="0" y="4081"/>
                    </a:cubicBezTo>
                    <a:lnTo>
                      <a:pt x="0" y="58219"/>
                    </a:lnTo>
                    <a:lnTo>
                      <a:pt x="72" y="58219"/>
                    </a:lnTo>
                    <a:cubicBezTo>
                      <a:pt x="72" y="61678"/>
                      <a:pt x="9787" y="63407"/>
                      <a:pt x="19503" y="63407"/>
                    </a:cubicBezTo>
                    <a:cubicBezTo>
                      <a:pt x="29218" y="63407"/>
                      <a:pt x="38934" y="61678"/>
                      <a:pt x="38934" y="58219"/>
                    </a:cubicBezTo>
                    <a:lnTo>
                      <a:pt x="39005" y="58219"/>
                    </a:lnTo>
                    <a:lnTo>
                      <a:pt x="39005" y="4081"/>
                    </a:lnTo>
                    <a:cubicBezTo>
                      <a:pt x="39005" y="1361"/>
                      <a:pt x="29254" y="1"/>
                      <a:pt x="19503" y="1"/>
                    </a:cubicBezTo>
                    <a:close/>
                  </a:path>
                </a:pathLst>
              </a:custGeom>
              <a:solidFill>
                <a:srgbClr val="496697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32"/>
              <p:cNvSpPr/>
              <p:nvPr/>
            </p:nvSpPr>
            <p:spPr>
              <a:xfrm>
                <a:off x="4106700" y="1374200"/>
                <a:ext cx="872750" cy="168500"/>
              </a:xfrm>
              <a:custGeom>
                <a:avLst/>
                <a:gdLst/>
                <a:ahLst/>
                <a:cxnLst/>
                <a:rect l="l" t="t" r="r" b="b"/>
                <a:pathLst>
                  <a:path w="34910" h="6740" extrusionOk="0">
                    <a:moveTo>
                      <a:pt x="17455" y="0"/>
                    </a:moveTo>
                    <a:cubicBezTo>
                      <a:pt x="7822" y="0"/>
                      <a:pt x="0" y="1512"/>
                      <a:pt x="0" y="3370"/>
                    </a:cubicBezTo>
                    <a:cubicBezTo>
                      <a:pt x="0" y="5227"/>
                      <a:pt x="7822" y="6739"/>
                      <a:pt x="17455" y="6739"/>
                    </a:cubicBezTo>
                    <a:cubicBezTo>
                      <a:pt x="27099" y="6739"/>
                      <a:pt x="34909" y="5227"/>
                      <a:pt x="34909" y="3370"/>
                    </a:cubicBezTo>
                    <a:cubicBezTo>
                      <a:pt x="34909" y="1512"/>
                      <a:pt x="27099" y="0"/>
                      <a:pt x="174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32"/>
              <p:cNvSpPr/>
              <p:nvPr/>
            </p:nvSpPr>
            <p:spPr>
              <a:xfrm>
                <a:off x="4236475" y="1255125"/>
                <a:ext cx="380125" cy="1178750"/>
              </a:xfrm>
              <a:custGeom>
                <a:avLst/>
                <a:gdLst/>
                <a:ahLst/>
                <a:cxnLst/>
                <a:rect l="l" t="t" r="r" b="b"/>
                <a:pathLst>
                  <a:path w="15205" h="47150" extrusionOk="0">
                    <a:moveTo>
                      <a:pt x="5251" y="1"/>
                    </a:moveTo>
                    <a:lnTo>
                      <a:pt x="0" y="46018"/>
                    </a:lnTo>
                    <a:lnTo>
                      <a:pt x="9954" y="47149"/>
                    </a:lnTo>
                    <a:lnTo>
                      <a:pt x="15204" y="1132"/>
                    </a:lnTo>
                    <a:lnTo>
                      <a:pt x="5251" y="1"/>
                    </a:lnTo>
                    <a:close/>
                  </a:path>
                </a:pathLst>
              </a:custGeom>
              <a:solidFill>
                <a:srgbClr val="AFAAAA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32"/>
              <p:cNvSpPr/>
              <p:nvPr/>
            </p:nvSpPr>
            <p:spPr>
              <a:xfrm>
                <a:off x="4296000" y="1019675"/>
                <a:ext cx="334875" cy="1022775"/>
              </a:xfrm>
              <a:custGeom>
                <a:avLst/>
                <a:gdLst/>
                <a:ahLst/>
                <a:cxnLst/>
                <a:rect l="l" t="t" r="r" b="b"/>
                <a:pathLst>
                  <a:path w="13395" h="40911" extrusionOk="0">
                    <a:moveTo>
                      <a:pt x="13395" y="1"/>
                    </a:moveTo>
                    <a:lnTo>
                      <a:pt x="5823" y="1441"/>
                    </a:lnTo>
                    <a:cubicBezTo>
                      <a:pt x="5918" y="1644"/>
                      <a:pt x="5954" y="1870"/>
                      <a:pt x="5930" y="2096"/>
                    </a:cubicBezTo>
                    <a:cubicBezTo>
                      <a:pt x="5852" y="2759"/>
                      <a:pt x="5293" y="3248"/>
                      <a:pt x="4641" y="3248"/>
                    </a:cubicBezTo>
                    <a:cubicBezTo>
                      <a:pt x="4591" y="3248"/>
                      <a:pt x="4540" y="3245"/>
                      <a:pt x="4489" y="3239"/>
                    </a:cubicBezTo>
                    <a:cubicBezTo>
                      <a:pt x="4394" y="3227"/>
                      <a:pt x="4287" y="3204"/>
                      <a:pt x="4191" y="3168"/>
                    </a:cubicBezTo>
                    <a:lnTo>
                      <a:pt x="0" y="39922"/>
                    </a:lnTo>
                    <a:lnTo>
                      <a:pt x="8728" y="40911"/>
                    </a:lnTo>
                    <a:lnTo>
                      <a:pt x="13395" y="1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32"/>
              <p:cNvSpPr/>
              <p:nvPr/>
            </p:nvSpPr>
            <p:spPr>
              <a:xfrm>
                <a:off x="4296000" y="1019675"/>
                <a:ext cx="334875" cy="1022775"/>
              </a:xfrm>
              <a:custGeom>
                <a:avLst/>
                <a:gdLst/>
                <a:ahLst/>
                <a:cxnLst/>
                <a:rect l="l" t="t" r="r" b="b"/>
                <a:pathLst>
                  <a:path w="13395" h="40911" fill="none" extrusionOk="0">
                    <a:moveTo>
                      <a:pt x="13395" y="1"/>
                    </a:moveTo>
                    <a:lnTo>
                      <a:pt x="8728" y="40911"/>
                    </a:lnTo>
                    <a:lnTo>
                      <a:pt x="0" y="39922"/>
                    </a:lnTo>
                    <a:lnTo>
                      <a:pt x="4191" y="3168"/>
                    </a:lnTo>
                    <a:cubicBezTo>
                      <a:pt x="4287" y="3204"/>
                      <a:pt x="4394" y="3227"/>
                      <a:pt x="4489" y="3239"/>
                    </a:cubicBezTo>
                    <a:cubicBezTo>
                      <a:pt x="5203" y="3323"/>
                      <a:pt x="5846" y="2811"/>
                      <a:pt x="5930" y="2096"/>
                    </a:cubicBezTo>
                    <a:cubicBezTo>
                      <a:pt x="5954" y="1870"/>
                      <a:pt x="5918" y="1644"/>
                      <a:pt x="5823" y="1441"/>
                    </a:cubicBezTo>
                    <a:lnTo>
                      <a:pt x="13395" y="1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32"/>
              <p:cNvSpPr/>
              <p:nvPr/>
            </p:nvSpPr>
            <p:spPr>
              <a:xfrm>
                <a:off x="4493950" y="1019675"/>
                <a:ext cx="136925" cy="1022775"/>
              </a:xfrm>
              <a:custGeom>
                <a:avLst/>
                <a:gdLst/>
                <a:ahLst/>
                <a:cxnLst/>
                <a:rect l="l" t="t" r="r" b="b"/>
                <a:pathLst>
                  <a:path w="5477" h="40911" extrusionOk="0">
                    <a:moveTo>
                      <a:pt x="5477" y="1"/>
                    </a:moveTo>
                    <a:lnTo>
                      <a:pt x="4632" y="156"/>
                    </a:lnTo>
                    <a:lnTo>
                      <a:pt x="0" y="40827"/>
                    </a:lnTo>
                    <a:lnTo>
                      <a:pt x="810" y="40911"/>
                    </a:lnTo>
                    <a:lnTo>
                      <a:pt x="5477" y="1"/>
                    </a:lnTo>
                    <a:close/>
                  </a:path>
                </a:pathLst>
              </a:custGeom>
              <a:solidFill>
                <a:srgbClr val="AFAAAA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32"/>
              <p:cNvSpPr/>
              <p:nvPr/>
            </p:nvSpPr>
            <p:spPr>
              <a:xfrm>
                <a:off x="4393325" y="1124750"/>
                <a:ext cx="225650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6" fill="none" extrusionOk="0">
                    <a:moveTo>
                      <a:pt x="9026" y="1"/>
                    </a:moveTo>
                    <a:lnTo>
                      <a:pt x="1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32"/>
              <p:cNvSpPr/>
              <p:nvPr/>
            </p:nvSpPr>
            <p:spPr>
              <a:xfrm>
                <a:off x="4381125" y="1229525"/>
                <a:ext cx="225650" cy="43200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28" fill="none" extrusionOk="0">
                    <a:moveTo>
                      <a:pt x="9026" y="1"/>
                    </a:moveTo>
                    <a:lnTo>
                      <a:pt x="1" y="172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32"/>
              <p:cNvSpPr/>
              <p:nvPr/>
            </p:nvSpPr>
            <p:spPr>
              <a:xfrm>
                <a:off x="4369225" y="1334600"/>
                <a:ext cx="225650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6" fill="none" extrusionOk="0">
                    <a:moveTo>
                      <a:pt x="9025" y="1"/>
                    </a:moveTo>
                    <a:lnTo>
                      <a:pt x="0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32"/>
              <p:cNvSpPr/>
              <p:nvPr/>
            </p:nvSpPr>
            <p:spPr>
              <a:xfrm>
                <a:off x="4357325" y="1439675"/>
                <a:ext cx="225650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5" fill="none" extrusionOk="0">
                    <a:moveTo>
                      <a:pt x="9025" y="0"/>
                    </a:moveTo>
                    <a:lnTo>
                      <a:pt x="0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32"/>
              <p:cNvSpPr/>
              <p:nvPr/>
            </p:nvSpPr>
            <p:spPr>
              <a:xfrm>
                <a:off x="4345400" y="1544750"/>
                <a:ext cx="225650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5" fill="none" extrusionOk="0">
                    <a:moveTo>
                      <a:pt x="9026" y="0"/>
                    </a:moveTo>
                    <a:lnTo>
                      <a:pt x="1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32"/>
              <p:cNvSpPr/>
              <p:nvPr/>
            </p:nvSpPr>
            <p:spPr>
              <a:xfrm>
                <a:off x="4333200" y="1649525"/>
                <a:ext cx="225950" cy="43175"/>
              </a:xfrm>
              <a:custGeom>
                <a:avLst/>
                <a:gdLst/>
                <a:ahLst/>
                <a:cxnLst/>
                <a:rect l="l" t="t" r="r" b="b"/>
                <a:pathLst>
                  <a:path w="9038" h="1727" fill="none" extrusionOk="0">
                    <a:moveTo>
                      <a:pt x="9038" y="0"/>
                    </a:moveTo>
                    <a:lnTo>
                      <a:pt x="1" y="172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32"/>
              <p:cNvSpPr/>
              <p:nvPr/>
            </p:nvSpPr>
            <p:spPr>
              <a:xfrm>
                <a:off x="4321300" y="1754600"/>
                <a:ext cx="225650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5" fill="none" extrusionOk="0">
                    <a:moveTo>
                      <a:pt x="9025" y="0"/>
                    </a:moveTo>
                    <a:lnTo>
                      <a:pt x="0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32"/>
              <p:cNvSpPr/>
              <p:nvPr/>
            </p:nvSpPr>
            <p:spPr>
              <a:xfrm>
                <a:off x="4309400" y="1859675"/>
                <a:ext cx="225650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5" fill="none" extrusionOk="0">
                    <a:moveTo>
                      <a:pt x="9025" y="0"/>
                    </a:moveTo>
                    <a:lnTo>
                      <a:pt x="0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32"/>
              <p:cNvSpPr/>
              <p:nvPr/>
            </p:nvSpPr>
            <p:spPr>
              <a:xfrm>
                <a:off x="4389175" y="1145600"/>
                <a:ext cx="241425" cy="1261775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50471" extrusionOk="0">
                    <a:moveTo>
                      <a:pt x="5703" y="0"/>
                    </a:moveTo>
                    <a:lnTo>
                      <a:pt x="0" y="50006"/>
                    </a:lnTo>
                    <a:lnTo>
                      <a:pt x="4203" y="50471"/>
                    </a:lnTo>
                    <a:lnTo>
                      <a:pt x="9608" y="3131"/>
                    </a:lnTo>
                    <a:cubicBezTo>
                      <a:pt x="9656" y="2667"/>
                      <a:pt x="9442" y="2227"/>
                      <a:pt x="9037" y="1988"/>
                    </a:cubicBezTo>
                    <a:lnTo>
                      <a:pt x="5703" y="0"/>
                    </a:lnTo>
                    <a:close/>
                  </a:path>
                </a:pathLst>
              </a:custGeom>
              <a:solidFill>
                <a:srgbClr val="334E76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32"/>
              <p:cNvSpPr/>
              <p:nvPr/>
            </p:nvSpPr>
            <p:spPr>
              <a:xfrm>
                <a:off x="4389175" y="1145600"/>
                <a:ext cx="241425" cy="1261775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50471" fill="none" extrusionOk="0">
                    <a:moveTo>
                      <a:pt x="4203" y="50471"/>
                    </a:moveTo>
                    <a:lnTo>
                      <a:pt x="9608" y="3131"/>
                    </a:lnTo>
                    <a:cubicBezTo>
                      <a:pt x="9656" y="2667"/>
                      <a:pt x="9442" y="2227"/>
                      <a:pt x="9037" y="1988"/>
                    </a:cubicBezTo>
                    <a:lnTo>
                      <a:pt x="5703" y="0"/>
                    </a:lnTo>
                    <a:lnTo>
                      <a:pt x="0" y="50006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32"/>
              <p:cNvSpPr/>
              <p:nvPr/>
            </p:nvSpPr>
            <p:spPr>
              <a:xfrm>
                <a:off x="4460900" y="1296200"/>
                <a:ext cx="186350" cy="1111175"/>
              </a:xfrm>
              <a:custGeom>
                <a:avLst/>
                <a:gdLst/>
                <a:ahLst/>
                <a:cxnLst/>
                <a:rect l="l" t="t" r="r" b="b"/>
                <a:pathLst>
                  <a:path w="7454" h="44447" extrusionOk="0">
                    <a:moveTo>
                      <a:pt x="5037" y="1"/>
                    </a:moveTo>
                    <a:lnTo>
                      <a:pt x="1" y="44161"/>
                    </a:lnTo>
                    <a:lnTo>
                      <a:pt x="2572" y="44447"/>
                    </a:lnTo>
                    <a:lnTo>
                      <a:pt x="7418" y="1930"/>
                    </a:lnTo>
                    <a:cubicBezTo>
                      <a:pt x="7454" y="1644"/>
                      <a:pt x="7323" y="1370"/>
                      <a:pt x="7073" y="1227"/>
                    </a:cubicBezTo>
                    <a:lnTo>
                      <a:pt x="5037" y="1"/>
                    </a:lnTo>
                    <a:close/>
                  </a:path>
                </a:pathLst>
              </a:custGeom>
              <a:solidFill>
                <a:srgbClr val="C9709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32"/>
              <p:cNvSpPr/>
              <p:nvPr/>
            </p:nvSpPr>
            <p:spPr>
              <a:xfrm>
                <a:off x="4460900" y="1296200"/>
                <a:ext cx="186350" cy="1111175"/>
              </a:xfrm>
              <a:custGeom>
                <a:avLst/>
                <a:gdLst/>
                <a:ahLst/>
                <a:cxnLst/>
                <a:rect l="l" t="t" r="r" b="b"/>
                <a:pathLst>
                  <a:path w="7454" h="44447" fill="none" extrusionOk="0">
                    <a:moveTo>
                      <a:pt x="2572" y="44447"/>
                    </a:moveTo>
                    <a:lnTo>
                      <a:pt x="7418" y="1930"/>
                    </a:lnTo>
                    <a:cubicBezTo>
                      <a:pt x="7454" y="1644"/>
                      <a:pt x="7323" y="1370"/>
                      <a:pt x="7073" y="1227"/>
                    </a:cubicBezTo>
                    <a:lnTo>
                      <a:pt x="5037" y="1"/>
                    </a:lnTo>
                    <a:lnTo>
                      <a:pt x="1" y="44161"/>
                    </a:lnTo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32"/>
              <p:cNvSpPr/>
              <p:nvPr/>
            </p:nvSpPr>
            <p:spPr>
              <a:xfrm>
                <a:off x="4236775" y="1139925"/>
                <a:ext cx="247675" cy="1249900"/>
              </a:xfrm>
              <a:custGeom>
                <a:avLst/>
                <a:gdLst/>
                <a:ahLst/>
                <a:cxnLst/>
                <a:rect l="l" t="t" r="r" b="b"/>
                <a:pathLst>
                  <a:path w="9907" h="49996" extrusionOk="0">
                    <a:moveTo>
                      <a:pt x="9906" y="1"/>
                    </a:moveTo>
                    <a:lnTo>
                      <a:pt x="6215" y="1192"/>
                    </a:lnTo>
                    <a:cubicBezTo>
                      <a:pt x="5775" y="1334"/>
                      <a:pt x="5453" y="1727"/>
                      <a:pt x="5406" y="2192"/>
                    </a:cubicBezTo>
                    <a:lnTo>
                      <a:pt x="0" y="49519"/>
                    </a:lnTo>
                    <a:lnTo>
                      <a:pt x="4203" y="49995"/>
                    </a:lnTo>
                    <a:lnTo>
                      <a:pt x="9906" y="1"/>
                    </a:lnTo>
                    <a:close/>
                  </a:path>
                </a:pathLst>
              </a:custGeom>
              <a:solidFill>
                <a:srgbClr val="334E76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32"/>
              <p:cNvSpPr/>
              <p:nvPr/>
            </p:nvSpPr>
            <p:spPr>
              <a:xfrm>
                <a:off x="4236775" y="1139925"/>
                <a:ext cx="247675" cy="1249900"/>
              </a:xfrm>
              <a:custGeom>
                <a:avLst/>
                <a:gdLst/>
                <a:ahLst/>
                <a:cxnLst/>
                <a:rect l="l" t="t" r="r" b="b"/>
                <a:pathLst>
                  <a:path w="9907" h="49996" fill="none" extrusionOk="0">
                    <a:moveTo>
                      <a:pt x="0" y="49519"/>
                    </a:moveTo>
                    <a:lnTo>
                      <a:pt x="5406" y="2192"/>
                    </a:lnTo>
                    <a:cubicBezTo>
                      <a:pt x="5453" y="1727"/>
                      <a:pt x="5775" y="1334"/>
                      <a:pt x="6215" y="1192"/>
                    </a:cubicBezTo>
                    <a:lnTo>
                      <a:pt x="9906" y="1"/>
                    </a:lnTo>
                    <a:lnTo>
                      <a:pt x="4203" y="4999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32"/>
              <p:cNvSpPr/>
              <p:nvPr/>
            </p:nvSpPr>
            <p:spPr>
              <a:xfrm>
                <a:off x="4206700" y="1274775"/>
                <a:ext cx="190225" cy="1103725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44149" extrusionOk="0">
                    <a:moveTo>
                      <a:pt x="7609" y="0"/>
                    </a:moveTo>
                    <a:lnTo>
                      <a:pt x="5346" y="727"/>
                    </a:lnTo>
                    <a:cubicBezTo>
                      <a:pt x="5085" y="810"/>
                      <a:pt x="4882" y="1048"/>
                      <a:pt x="4858" y="1334"/>
                    </a:cubicBezTo>
                    <a:lnTo>
                      <a:pt x="1" y="43851"/>
                    </a:lnTo>
                    <a:lnTo>
                      <a:pt x="2572" y="44149"/>
                    </a:lnTo>
                    <a:lnTo>
                      <a:pt x="76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32"/>
              <p:cNvSpPr/>
              <p:nvPr/>
            </p:nvSpPr>
            <p:spPr>
              <a:xfrm>
                <a:off x="4206700" y="1274775"/>
                <a:ext cx="190225" cy="1103725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44149" fill="none" extrusionOk="0">
                    <a:moveTo>
                      <a:pt x="1" y="43851"/>
                    </a:moveTo>
                    <a:lnTo>
                      <a:pt x="4858" y="1334"/>
                    </a:lnTo>
                    <a:cubicBezTo>
                      <a:pt x="4882" y="1048"/>
                      <a:pt x="5085" y="810"/>
                      <a:pt x="5346" y="727"/>
                    </a:cubicBezTo>
                    <a:lnTo>
                      <a:pt x="7609" y="0"/>
                    </a:lnTo>
                    <a:lnTo>
                      <a:pt x="2572" y="44149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32"/>
              <p:cNvSpPr/>
              <p:nvPr/>
            </p:nvSpPr>
            <p:spPr>
              <a:xfrm>
                <a:off x="4407000" y="1805325"/>
                <a:ext cx="51850" cy="43600"/>
              </a:xfrm>
              <a:custGeom>
                <a:avLst/>
                <a:gdLst/>
                <a:ahLst/>
                <a:cxnLst/>
                <a:rect l="l" t="t" r="r" b="b"/>
                <a:pathLst>
                  <a:path w="2074" h="1744" extrusionOk="0">
                    <a:moveTo>
                      <a:pt x="918" y="1"/>
                    </a:moveTo>
                    <a:cubicBezTo>
                      <a:pt x="485" y="1"/>
                      <a:pt x="105" y="329"/>
                      <a:pt x="61" y="769"/>
                    </a:cubicBezTo>
                    <a:cubicBezTo>
                      <a:pt x="0" y="1332"/>
                      <a:pt x="449" y="1743"/>
                      <a:pt x="932" y="1743"/>
                    </a:cubicBezTo>
                    <a:cubicBezTo>
                      <a:pt x="1114" y="1743"/>
                      <a:pt x="1300" y="1685"/>
                      <a:pt x="1466" y="1555"/>
                    </a:cubicBezTo>
                    <a:cubicBezTo>
                      <a:pt x="2073" y="1067"/>
                      <a:pt x="1787" y="91"/>
                      <a:pt x="1025" y="7"/>
                    </a:cubicBezTo>
                    <a:cubicBezTo>
                      <a:pt x="989" y="3"/>
                      <a:pt x="954" y="1"/>
                      <a:pt x="918" y="1"/>
                    </a:cubicBezTo>
                    <a:close/>
                  </a:path>
                </a:pathLst>
              </a:custGeom>
              <a:solidFill>
                <a:srgbClr val="2C1738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32"/>
              <p:cNvSpPr/>
              <p:nvPr/>
            </p:nvSpPr>
            <p:spPr>
              <a:xfrm>
                <a:off x="4313550" y="1889075"/>
                <a:ext cx="228800" cy="193650"/>
              </a:xfrm>
              <a:custGeom>
                <a:avLst/>
                <a:gdLst/>
                <a:ahLst/>
                <a:cxnLst/>
                <a:rect l="l" t="t" r="r" b="b"/>
                <a:pathLst>
                  <a:path w="9152" h="7746" extrusionOk="0">
                    <a:moveTo>
                      <a:pt x="4111" y="1"/>
                    </a:moveTo>
                    <a:cubicBezTo>
                      <a:pt x="2275" y="1"/>
                      <a:pt x="478" y="1294"/>
                      <a:pt x="239" y="3444"/>
                    </a:cubicBezTo>
                    <a:cubicBezTo>
                      <a:pt x="1" y="5563"/>
                      <a:pt x="1513" y="7480"/>
                      <a:pt x="3632" y="7718"/>
                    </a:cubicBezTo>
                    <a:cubicBezTo>
                      <a:pt x="3793" y="7736"/>
                      <a:pt x="3950" y="7745"/>
                      <a:pt x="4105" y="7745"/>
                    </a:cubicBezTo>
                    <a:cubicBezTo>
                      <a:pt x="7257" y="7745"/>
                      <a:pt x="9152" y="4044"/>
                      <a:pt x="7109" y="1467"/>
                    </a:cubicBezTo>
                    <a:cubicBezTo>
                      <a:pt x="6309" y="459"/>
                      <a:pt x="5203" y="1"/>
                      <a:pt x="4111" y="1"/>
                    </a:cubicBezTo>
                    <a:close/>
                  </a:path>
                </a:pathLst>
              </a:custGeom>
              <a:solidFill>
                <a:srgbClr val="2C1738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32"/>
              <p:cNvSpPr/>
              <p:nvPr/>
            </p:nvSpPr>
            <p:spPr>
              <a:xfrm>
                <a:off x="4313550" y="1858175"/>
                <a:ext cx="231325" cy="233700"/>
              </a:xfrm>
              <a:custGeom>
                <a:avLst/>
                <a:gdLst/>
                <a:ahLst/>
                <a:cxnLst/>
                <a:rect l="l" t="t" r="r" b="b"/>
                <a:pathLst>
                  <a:path w="9253" h="9348" fill="none" extrusionOk="0">
                    <a:moveTo>
                      <a:pt x="3632" y="8954"/>
                    </a:moveTo>
                    <a:cubicBezTo>
                      <a:pt x="7061" y="9347"/>
                      <a:pt x="9252" y="5406"/>
                      <a:pt x="7109" y="2703"/>
                    </a:cubicBezTo>
                    <a:cubicBezTo>
                      <a:pt x="4966" y="1"/>
                      <a:pt x="620" y="1251"/>
                      <a:pt x="239" y="4680"/>
                    </a:cubicBezTo>
                    <a:cubicBezTo>
                      <a:pt x="1" y="6799"/>
                      <a:pt x="1513" y="8716"/>
                      <a:pt x="3632" y="8954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32"/>
              <p:cNvSpPr/>
              <p:nvPr/>
            </p:nvSpPr>
            <p:spPr>
              <a:xfrm>
                <a:off x="4911850" y="713500"/>
                <a:ext cx="199750" cy="414950"/>
              </a:xfrm>
              <a:custGeom>
                <a:avLst/>
                <a:gdLst/>
                <a:ahLst/>
                <a:cxnLst/>
                <a:rect l="l" t="t" r="r" b="b"/>
                <a:pathLst>
                  <a:path w="7990" h="16598" extrusionOk="0">
                    <a:moveTo>
                      <a:pt x="6340" y="1"/>
                    </a:moveTo>
                    <a:cubicBezTo>
                      <a:pt x="6298" y="1"/>
                      <a:pt x="6256" y="18"/>
                      <a:pt x="6227" y="56"/>
                    </a:cubicBezTo>
                    <a:cubicBezTo>
                      <a:pt x="5275" y="1556"/>
                      <a:pt x="1120" y="8128"/>
                      <a:pt x="596" y="10664"/>
                    </a:cubicBezTo>
                    <a:cubicBezTo>
                      <a:pt x="0" y="13522"/>
                      <a:pt x="1060" y="16153"/>
                      <a:pt x="2965" y="16546"/>
                    </a:cubicBezTo>
                    <a:cubicBezTo>
                      <a:pt x="3128" y="16581"/>
                      <a:pt x="3292" y="16598"/>
                      <a:pt x="3456" y="16598"/>
                    </a:cubicBezTo>
                    <a:cubicBezTo>
                      <a:pt x="5194" y="16598"/>
                      <a:pt x="6922" y="14692"/>
                      <a:pt x="7466" y="12081"/>
                    </a:cubicBezTo>
                    <a:cubicBezTo>
                      <a:pt x="7990" y="9557"/>
                      <a:pt x="6775" y="1866"/>
                      <a:pt x="6489" y="103"/>
                    </a:cubicBezTo>
                    <a:cubicBezTo>
                      <a:pt x="6468" y="39"/>
                      <a:pt x="6404" y="1"/>
                      <a:pt x="63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32"/>
              <p:cNvSpPr/>
              <p:nvPr/>
            </p:nvSpPr>
            <p:spPr>
              <a:xfrm>
                <a:off x="4678775" y="1094425"/>
                <a:ext cx="361675" cy="1418225"/>
              </a:xfrm>
              <a:custGeom>
                <a:avLst/>
                <a:gdLst/>
                <a:ahLst/>
                <a:cxnLst/>
                <a:rect l="l" t="t" r="r" b="b"/>
                <a:pathLst>
                  <a:path w="14467" h="56729" extrusionOk="0">
                    <a:moveTo>
                      <a:pt x="11219" y="0"/>
                    </a:moveTo>
                    <a:cubicBezTo>
                      <a:pt x="10754" y="0"/>
                      <a:pt x="10345" y="332"/>
                      <a:pt x="10252" y="809"/>
                    </a:cubicBezTo>
                    <a:lnTo>
                      <a:pt x="96" y="55554"/>
                    </a:lnTo>
                    <a:cubicBezTo>
                      <a:pt x="1" y="56078"/>
                      <a:pt x="346" y="56590"/>
                      <a:pt x="870" y="56709"/>
                    </a:cubicBezTo>
                    <a:cubicBezTo>
                      <a:pt x="938" y="56722"/>
                      <a:pt x="1005" y="56729"/>
                      <a:pt x="1071" y="56729"/>
                    </a:cubicBezTo>
                    <a:cubicBezTo>
                      <a:pt x="1529" y="56729"/>
                      <a:pt x="1934" y="56416"/>
                      <a:pt x="2049" y="55959"/>
                    </a:cubicBezTo>
                    <a:lnTo>
                      <a:pt x="14348" y="1654"/>
                    </a:lnTo>
                    <a:cubicBezTo>
                      <a:pt x="14467" y="1118"/>
                      <a:pt x="14122" y="583"/>
                      <a:pt x="13586" y="464"/>
                    </a:cubicBezTo>
                    <a:lnTo>
                      <a:pt x="11431" y="23"/>
                    </a:lnTo>
                    <a:cubicBezTo>
                      <a:pt x="11360" y="8"/>
                      <a:pt x="11289" y="0"/>
                      <a:pt x="11219" y="0"/>
                    </a:cubicBezTo>
                    <a:close/>
                  </a:path>
                </a:pathLst>
              </a:custGeom>
              <a:solidFill>
                <a:srgbClr val="68B8F0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32"/>
              <p:cNvSpPr/>
              <p:nvPr/>
            </p:nvSpPr>
            <p:spPr>
              <a:xfrm>
                <a:off x="4905000" y="1074700"/>
                <a:ext cx="144400" cy="212600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8504" extrusionOk="0">
                    <a:moveTo>
                      <a:pt x="2316" y="0"/>
                    </a:moveTo>
                    <a:cubicBezTo>
                      <a:pt x="1799" y="0"/>
                      <a:pt x="1417" y="99"/>
                      <a:pt x="1370" y="336"/>
                    </a:cubicBezTo>
                    <a:lnTo>
                      <a:pt x="1" y="7682"/>
                    </a:lnTo>
                    <a:cubicBezTo>
                      <a:pt x="9" y="7647"/>
                      <a:pt x="88" y="7631"/>
                      <a:pt x="219" y="7631"/>
                    </a:cubicBezTo>
                    <a:cubicBezTo>
                      <a:pt x="1064" y="7631"/>
                      <a:pt x="4053" y="8277"/>
                      <a:pt x="4001" y="8504"/>
                    </a:cubicBezTo>
                    <a:lnTo>
                      <a:pt x="5656" y="1217"/>
                    </a:lnTo>
                    <a:cubicBezTo>
                      <a:pt x="5775" y="621"/>
                      <a:pt x="3616" y="0"/>
                      <a:pt x="231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32"/>
              <p:cNvSpPr/>
              <p:nvPr/>
            </p:nvSpPr>
            <p:spPr>
              <a:xfrm>
                <a:off x="4925550" y="1068300"/>
                <a:ext cx="131625" cy="91025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3641" extrusionOk="0">
                    <a:moveTo>
                      <a:pt x="1124" y="0"/>
                    </a:moveTo>
                    <a:cubicBezTo>
                      <a:pt x="686" y="0"/>
                      <a:pt x="382" y="69"/>
                      <a:pt x="345" y="235"/>
                    </a:cubicBezTo>
                    <a:lnTo>
                      <a:pt x="12" y="2640"/>
                    </a:lnTo>
                    <a:cubicBezTo>
                      <a:pt x="0" y="2723"/>
                      <a:pt x="203" y="2830"/>
                      <a:pt x="453" y="2878"/>
                    </a:cubicBezTo>
                    <a:lnTo>
                      <a:pt x="4013" y="3616"/>
                    </a:lnTo>
                    <a:cubicBezTo>
                      <a:pt x="4101" y="3633"/>
                      <a:pt x="4187" y="3641"/>
                      <a:pt x="4261" y="3641"/>
                    </a:cubicBezTo>
                    <a:cubicBezTo>
                      <a:pt x="4397" y="3641"/>
                      <a:pt x="4497" y="3615"/>
                      <a:pt x="4513" y="3568"/>
                    </a:cubicBezTo>
                    <a:lnTo>
                      <a:pt x="5156" y="1223"/>
                    </a:lnTo>
                    <a:cubicBezTo>
                      <a:pt x="5264" y="698"/>
                      <a:pt x="2515" y="0"/>
                      <a:pt x="11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32"/>
              <p:cNvSpPr/>
              <p:nvPr/>
            </p:nvSpPr>
            <p:spPr>
              <a:xfrm>
                <a:off x="3979000" y="1003025"/>
                <a:ext cx="878100" cy="1227050"/>
              </a:xfrm>
              <a:custGeom>
                <a:avLst/>
                <a:gdLst/>
                <a:ahLst/>
                <a:cxnLst/>
                <a:rect l="l" t="t" r="r" b="b"/>
                <a:pathLst>
                  <a:path w="35124" h="49082" extrusionOk="0">
                    <a:moveTo>
                      <a:pt x="2632" y="0"/>
                    </a:moveTo>
                    <a:lnTo>
                      <a:pt x="0" y="1441"/>
                    </a:lnTo>
                    <a:lnTo>
                      <a:pt x="5715" y="11847"/>
                    </a:lnTo>
                    <a:lnTo>
                      <a:pt x="5727" y="11847"/>
                    </a:lnTo>
                    <a:lnTo>
                      <a:pt x="26004" y="48792"/>
                    </a:lnTo>
                    <a:cubicBezTo>
                      <a:pt x="26101" y="48979"/>
                      <a:pt x="26292" y="49081"/>
                      <a:pt x="26486" y="49081"/>
                    </a:cubicBezTo>
                    <a:cubicBezTo>
                      <a:pt x="26601" y="49081"/>
                      <a:pt x="26716" y="49046"/>
                      <a:pt x="26813" y="48970"/>
                    </a:cubicBezTo>
                    <a:cubicBezTo>
                      <a:pt x="35124" y="42803"/>
                      <a:pt x="18538" y="10954"/>
                      <a:pt x="7716" y="9251"/>
                    </a:cubicBezTo>
                    <a:lnTo>
                      <a:pt x="2632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32"/>
              <p:cNvSpPr/>
              <p:nvPr/>
            </p:nvSpPr>
            <p:spPr>
              <a:xfrm>
                <a:off x="3695625" y="646225"/>
                <a:ext cx="484150" cy="590850"/>
              </a:xfrm>
              <a:custGeom>
                <a:avLst/>
                <a:gdLst/>
                <a:ahLst/>
                <a:cxnLst/>
                <a:rect l="l" t="t" r="r" b="b"/>
                <a:pathLst>
                  <a:path w="19366" h="23634" extrusionOk="0">
                    <a:moveTo>
                      <a:pt x="8395" y="4490"/>
                    </a:moveTo>
                    <a:cubicBezTo>
                      <a:pt x="9768" y="4490"/>
                      <a:pt x="10748" y="5786"/>
                      <a:pt x="11645" y="7426"/>
                    </a:cubicBezTo>
                    <a:cubicBezTo>
                      <a:pt x="12835" y="9581"/>
                      <a:pt x="13431" y="11534"/>
                      <a:pt x="11276" y="12724"/>
                    </a:cubicBezTo>
                    <a:cubicBezTo>
                      <a:pt x="10736" y="13019"/>
                      <a:pt x="10231" y="13153"/>
                      <a:pt x="9758" y="13153"/>
                    </a:cubicBezTo>
                    <a:cubicBezTo>
                      <a:pt x="8343" y="13153"/>
                      <a:pt x="7218" y="11959"/>
                      <a:pt x="6335" y="10343"/>
                    </a:cubicBezTo>
                    <a:cubicBezTo>
                      <a:pt x="5144" y="8188"/>
                      <a:pt x="4823" y="6081"/>
                      <a:pt x="6978" y="4902"/>
                    </a:cubicBezTo>
                    <a:cubicBezTo>
                      <a:pt x="7495" y="4618"/>
                      <a:pt x="7964" y="4490"/>
                      <a:pt x="8395" y="4490"/>
                    </a:cubicBezTo>
                    <a:close/>
                    <a:moveTo>
                      <a:pt x="8285" y="0"/>
                    </a:moveTo>
                    <a:cubicBezTo>
                      <a:pt x="7167" y="0"/>
                      <a:pt x="5999" y="298"/>
                      <a:pt x="4811" y="949"/>
                    </a:cubicBezTo>
                    <a:cubicBezTo>
                      <a:pt x="465" y="3330"/>
                      <a:pt x="1" y="8176"/>
                      <a:pt x="2382" y="12522"/>
                    </a:cubicBezTo>
                    <a:cubicBezTo>
                      <a:pt x="4069" y="15594"/>
                      <a:pt x="6448" y="17755"/>
                      <a:pt x="9519" y="17755"/>
                    </a:cubicBezTo>
                    <a:cubicBezTo>
                      <a:pt x="9959" y="17755"/>
                      <a:pt x="10414" y="17710"/>
                      <a:pt x="10883" y="17618"/>
                    </a:cubicBezTo>
                    <a:lnTo>
                      <a:pt x="14038" y="23368"/>
                    </a:lnTo>
                    <a:cubicBezTo>
                      <a:pt x="14142" y="23554"/>
                      <a:pt x="14362" y="23634"/>
                      <a:pt x="14656" y="23634"/>
                    </a:cubicBezTo>
                    <a:cubicBezTo>
                      <a:pt x="16115" y="23634"/>
                      <a:pt x="19366" y="21645"/>
                      <a:pt x="18860" y="20713"/>
                    </a:cubicBezTo>
                    <a:lnTo>
                      <a:pt x="15693" y="14939"/>
                    </a:lnTo>
                    <a:cubicBezTo>
                      <a:pt x="18265" y="12177"/>
                      <a:pt x="17515" y="8748"/>
                      <a:pt x="15610" y="5259"/>
                    </a:cubicBezTo>
                    <a:cubicBezTo>
                      <a:pt x="13880" y="2102"/>
                      <a:pt x="11257" y="0"/>
                      <a:pt x="82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32"/>
              <p:cNvSpPr/>
              <p:nvPr/>
            </p:nvSpPr>
            <p:spPr>
              <a:xfrm>
                <a:off x="4016200" y="951825"/>
                <a:ext cx="348875" cy="1362425"/>
              </a:xfrm>
              <a:custGeom>
                <a:avLst/>
                <a:gdLst/>
                <a:ahLst/>
                <a:cxnLst/>
                <a:rect l="l" t="t" r="r" b="b"/>
                <a:pathLst>
                  <a:path w="13955" h="54497" extrusionOk="0">
                    <a:moveTo>
                      <a:pt x="10573" y="0"/>
                    </a:moveTo>
                    <a:lnTo>
                      <a:pt x="7585" y="179"/>
                    </a:lnTo>
                    <a:lnTo>
                      <a:pt x="8240" y="10716"/>
                    </a:lnTo>
                    <a:cubicBezTo>
                      <a:pt x="1" y="17943"/>
                      <a:pt x="3037" y="53721"/>
                      <a:pt x="13347" y="54495"/>
                    </a:cubicBezTo>
                    <a:cubicBezTo>
                      <a:pt x="13361" y="54496"/>
                      <a:pt x="13374" y="54496"/>
                      <a:pt x="13388" y="54496"/>
                    </a:cubicBezTo>
                    <a:cubicBezTo>
                      <a:pt x="13703" y="54496"/>
                      <a:pt x="13954" y="54231"/>
                      <a:pt x="13943" y="53912"/>
                    </a:cubicBezTo>
                    <a:lnTo>
                      <a:pt x="11300" y="11835"/>
                    </a:lnTo>
                    <a:lnTo>
                      <a:pt x="11312" y="11835"/>
                    </a:lnTo>
                    <a:lnTo>
                      <a:pt x="10573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32"/>
              <p:cNvSpPr/>
              <p:nvPr/>
            </p:nvSpPr>
            <p:spPr>
              <a:xfrm>
                <a:off x="4264150" y="1232500"/>
                <a:ext cx="100925" cy="1081750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43270" extrusionOk="0">
                    <a:moveTo>
                      <a:pt x="1346" y="1"/>
                    </a:moveTo>
                    <a:cubicBezTo>
                      <a:pt x="882" y="25"/>
                      <a:pt x="429" y="120"/>
                      <a:pt x="0" y="287"/>
                    </a:cubicBezTo>
                    <a:lnTo>
                      <a:pt x="2656" y="42768"/>
                    </a:lnTo>
                    <a:cubicBezTo>
                      <a:pt x="2667" y="42887"/>
                      <a:pt x="2632" y="43018"/>
                      <a:pt x="2560" y="43113"/>
                    </a:cubicBezTo>
                    <a:cubicBezTo>
                      <a:pt x="2846" y="43197"/>
                      <a:pt x="3132" y="43244"/>
                      <a:pt x="3429" y="43268"/>
                    </a:cubicBezTo>
                    <a:cubicBezTo>
                      <a:pt x="3443" y="43269"/>
                      <a:pt x="3456" y="43269"/>
                      <a:pt x="3470" y="43269"/>
                    </a:cubicBezTo>
                    <a:cubicBezTo>
                      <a:pt x="3785" y="43269"/>
                      <a:pt x="4036" y="43004"/>
                      <a:pt x="4025" y="42685"/>
                    </a:cubicBezTo>
                    <a:lnTo>
                      <a:pt x="1346" y="1"/>
                    </a:lnTo>
                    <a:close/>
                  </a:path>
                </a:pathLst>
              </a:custGeom>
              <a:solidFill>
                <a:srgbClr val="AFAAAA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32"/>
              <p:cNvSpPr/>
              <p:nvPr/>
            </p:nvSpPr>
            <p:spPr>
              <a:xfrm>
                <a:off x="4175750" y="1333350"/>
                <a:ext cx="63275" cy="53575"/>
              </a:xfrm>
              <a:custGeom>
                <a:avLst/>
                <a:gdLst/>
                <a:ahLst/>
                <a:cxnLst/>
                <a:rect l="l" t="t" r="r" b="b"/>
                <a:pathLst>
                  <a:path w="2531" h="2143" extrusionOk="0">
                    <a:moveTo>
                      <a:pt x="1422" y="1"/>
                    </a:moveTo>
                    <a:cubicBezTo>
                      <a:pt x="1401" y="1"/>
                      <a:pt x="1379" y="2"/>
                      <a:pt x="1358" y="3"/>
                    </a:cubicBezTo>
                    <a:cubicBezTo>
                      <a:pt x="405" y="63"/>
                      <a:pt x="0" y="1241"/>
                      <a:pt x="715" y="1872"/>
                    </a:cubicBezTo>
                    <a:cubicBezTo>
                      <a:pt x="927" y="2059"/>
                      <a:pt x="1174" y="2143"/>
                      <a:pt x="1416" y="2143"/>
                    </a:cubicBezTo>
                    <a:cubicBezTo>
                      <a:pt x="1989" y="2143"/>
                      <a:pt x="2531" y="1673"/>
                      <a:pt x="2489" y="1003"/>
                    </a:cubicBezTo>
                    <a:cubicBezTo>
                      <a:pt x="2454" y="441"/>
                      <a:pt x="1978" y="1"/>
                      <a:pt x="142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32"/>
              <p:cNvSpPr/>
              <p:nvPr/>
            </p:nvSpPr>
            <p:spPr>
              <a:xfrm>
                <a:off x="4039125" y="535000"/>
                <a:ext cx="390550" cy="625725"/>
              </a:xfrm>
              <a:custGeom>
                <a:avLst/>
                <a:gdLst/>
                <a:ahLst/>
                <a:cxnLst/>
                <a:rect l="l" t="t" r="r" b="b"/>
                <a:pathLst>
                  <a:path w="15622" h="25029" extrusionOk="0">
                    <a:moveTo>
                      <a:pt x="7655" y="4510"/>
                    </a:moveTo>
                    <a:cubicBezTo>
                      <a:pt x="9917" y="4510"/>
                      <a:pt x="10721" y="6411"/>
                      <a:pt x="10871" y="8779"/>
                    </a:cubicBezTo>
                    <a:cubicBezTo>
                      <a:pt x="11026" y="11232"/>
                      <a:pt x="10418" y="13280"/>
                      <a:pt x="7966" y="13435"/>
                    </a:cubicBezTo>
                    <a:lnTo>
                      <a:pt x="7966" y="13423"/>
                    </a:lnTo>
                    <a:cubicBezTo>
                      <a:pt x="7874" y="13429"/>
                      <a:pt x="7786" y="13431"/>
                      <a:pt x="7700" y="13431"/>
                    </a:cubicBezTo>
                    <a:cubicBezTo>
                      <a:pt x="5462" y="13431"/>
                      <a:pt x="4960" y="11522"/>
                      <a:pt x="4810" y="9160"/>
                    </a:cubicBezTo>
                    <a:cubicBezTo>
                      <a:pt x="4668" y="6696"/>
                      <a:pt x="4953" y="4672"/>
                      <a:pt x="7406" y="4517"/>
                    </a:cubicBezTo>
                    <a:cubicBezTo>
                      <a:pt x="7491" y="4512"/>
                      <a:pt x="7574" y="4510"/>
                      <a:pt x="7655" y="4510"/>
                    </a:cubicBezTo>
                    <a:close/>
                    <a:moveTo>
                      <a:pt x="7655" y="0"/>
                    </a:moveTo>
                    <a:cubicBezTo>
                      <a:pt x="7479" y="0"/>
                      <a:pt x="7301" y="6"/>
                      <a:pt x="7120" y="16"/>
                    </a:cubicBezTo>
                    <a:cubicBezTo>
                      <a:pt x="2179" y="314"/>
                      <a:pt x="0" y="4481"/>
                      <a:pt x="310" y="9434"/>
                    </a:cubicBezTo>
                    <a:cubicBezTo>
                      <a:pt x="560" y="13399"/>
                      <a:pt x="1762" y="16697"/>
                      <a:pt x="5418" y="17650"/>
                    </a:cubicBezTo>
                    <a:lnTo>
                      <a:pt x="5834" y="24234"/>
                    </a:lnTo>
                    <a:cubicBezTo>
                      <a:pt x="5865" y="24782"/>
                      <a:pt x="6918" y="25029"/>
                      <a:pt x="8093" y="25029"/>
                    </a:cubicBezTo>
                    <a:cubicBezTo>
                      <a:pt x="9624" y="25029"/>
                      <a:pt x="11364" y="24609"/>
                      <a:pt x="11323" y="23888"/>
                    </a:cubicBezTo>
                    <a:lnTo>
                      <a:pt x="10906" y="17340"/>
                    </a:lnTo>
                    <a:cubicBezTo>
                      <a:pt x="14466" y="15983"/>
                      <a:pt x="15621" y="12518"/>
                      <a:pt x="15371" y="8494"/>
                    </a:cubicBezTo>
                    <a:cubicBezTo>
                      <a:pt x="15073" y="3733"/>
                      <a:pt x="12288" y="0"/>
                      <a:pt x="76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32"/>
              <p:cNvSpPr/>
              <p:nvPr/>
            </p:nvSpPr>
            <p:spPr>
              <a:xfrm>
                <a:off x="4109075" y="1439975"/>
                <a:ext cx="863525" cy="151700"/>
              </a:xfrm>
              <a:custGeom>
                <a:avLst/>
                <a:gdLst/>
                <a:ahLst/>
                <a:cxnLst/>
                <a:rect l="l" t="t" r="r" b="b"/>
                <a:pathLst>
                  <a:path w="34541" h="6068" extrusionOk="0">
                    <a:moveTo>
                      <a:pt x="34540" y="0"/>
                    </a:moveTo>
                    <a:cubicBezTo>
                      <a:pt x="33052" y="1572"/>
                      <a:pt x="25932" y="2763"/>
                      <a:pt x="17360" y="2763"/>
                    </a:cubicBezTo>
                    <a:cubicBezTo>
                      <a:pt x="8930" y="2763"/>
                      <a:pt x="1905" y="1608"/>
                      <a:pt x="262" y="84"/>
                    </a:cubicBezTo>
                    <a:lnTo>
                      <a:pt x="262" y="84"/>
                    </a:lnTo>
                    <a:lnTo>
                      <a:pt x="274" y="143"/>
                    </a:lnTo>
                    <a:lnTo>
                      <a:pt x="0" y="2370"/>
                    </a:lnTo>
                    <a:cubicBezTo>
                      <a:pt x="0" y="2370"/>
                      <a:pt x="3882" y="5192"/>
                      <a:pt x="11109" y="5965"/>
                    </a:cubicBezTo>
                    <a:cubicBezTo>
                      <a:pt x="11765" y="6036"/>
                      <a:pt x="12495" y="6067"/>
                      <a:pt x="13280" y="6067"/>
                    </a:cubicBezTo>
                    <a:cubicBezTo>
                      <a:pt x="21151" y="6067"/>
                      <a:pt x="34540" y="2858"/>
                      <a:pt x="34540" y="2858"/>
                    </a:cubicBezTo>
                    <a:lnTo>
                      <a:pt x="3454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32"/>
              <p:cNvSpPr/>
              <p:nvPr/>
            </p:nvSpPr>
            <p:spPr>
              <a:xfrm>
                <a:off x="4574300" y="2420450"/>
                <a:ext cx="19975" cy="136050"/>
              </a:xfrm>
              <a:custGeom>
                <a:avLst/>
                <a:gdLst/>
                <a:ahLst/>
                <a:cxnLst/>
                <a:rect l="l" t="t" r="r" b="b"/>
                <a:pathLst>
                  <a:path w="799" h="5442" extrusionOk="0">
                    <a:moveTo>
                      <a:pt x="1" y="5442"/>
                    </a:moveTo>
                    <a:lnTo>
                      <a:pt x="799" y="1"/>
                    </a:lnTo>
                  </a:path>
                </a:pathLst>
              </a:custGeom>
              <a:solidFill>
                <a:srgbClr val="68B8F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32"/>
              <p:cNvSpPr/>
              <p:nvPr/>
            </p:nvSpPr>
            <p:spPr>
              <a:xfrm>
                <a:off x="4574300" y="2419550"/>
                <a:ext cx="26225" cy="13695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5478" extrusionOk="0">
                    <a:moveTo>
                      <a:pt x="560" y="1"/>
                    </a:moveTo>
                    <a:lnTo>
                      <a:pt x="1" y="5478"/>
                    </a:lnTo>
                    <a:lnTo>
                      <a:pt x="1" y="5478"/>
                    </a:lnTo>
                    <a:lnTo>
                      <a:pt x="1049" y="72"/>
                    </a:lnTo>
                    <a:lnTo>
                      <a:pt x="560" y="1"/>
                    </a:lnTo>
                    <a:close/>
                  </a:path>
                </a:pathLst>
              </a:custGeom>
              <a:solidFill>
                <a:srgbClr val="2C1738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32"/>
              <p:cNvSpPr/>
              <p:nvPr/>
            </p:nvSpPr>
            <p:spPr>
              <a:xfrm>
                <a:off x="4908575" y="2422225"/>
                <a:ext cx="18475" cy="13635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5454" extrusionOk="0">
                    <a:moveTo>
                      <a:pt x="739" y="5454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68B8F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32"/>
              <p:cNvSpPr/>
              <p:nvPr/>
            </p:nvSpPr>
            <p:spPr>
              <a:xfrm>
                <a:off x="4902625" y="2421650"/>
                <a:ext cx="24425" cy="136925"/>
              </a:xfrm>
              <a:custGeom>
                <a:avLst/>
                <a:gdLst/>
                <a:ahLst/>
                <a:cxnLst/>
                <a:rect l="l" t="t" r="r" b="b"/>
                <a:pathLst>
                  <a:path w="977" h="5477" extrusionOk="0">
                    <a:moveTo>
                      <a:pt x="489" y="0"/>
                    </a:moveTo>
                    <a:lnTo>
                      <a:pt x="0" y="60"/>
                    </a:lnTo>
                    <a:lnTo>
                      <a:pt x="977" y="5477"/>
                    </a:lnTo>
                    <a:lnTo>
                      <a:pt x="977" y="5477"/>
                    </a:lnTo>
                    <a:lnTo>
                      <a:pt x="489" y="0"/>
                    </a:lnTo>
                    <a:close/>
                  </a:path>
                </a:pathLst>
              </a:custGeom>
              <a:solidFill>
                <a:srgbClr val="2C1738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2"/>
              <p:cNvSpPr/>
              <p:nvPr/>
            </p:nvSpPr>
            <p:spPr>
              <a:xfrm>
                <a:off x="4554950" y="1303525"/>
                <a:ext cx="237575" cy="1160150"/>
              </a:xfrm>
              <a:custGeom>
                <a:avLst/>
                <a:gdLst/>
                <a:ahLst/>
                <a:cxnLst/>
                <a:rect l="l" t="t" r="r" b="b"/>
                <a:pathLst>
                  <a:path w="9503" h="46406" extrusionOk="0">
                    <a:moveTo>
                      <a:pt x="7953" y="1"/>
                    </a:moveTo>
                    <a:cubicBezTo>
                      <a:pt x="7252" y="1"/>
                      <a:pt x="6635" y="518"/>
                      <a:pt x="6537" y="1232"/>
                    </a:cubicBezTo>
                    <a:lnTo>
                      <a:pt x="120" y="44749"/>
                    </a:lnTo>
                    <a:cubicBezTo>
                      <a:pt x="1" y="45535"/>
                      <a:pt x="549" y="46273"/>
                      <a:pt x="1346" y="46392"/>
                    </a:cubicBezTo>
                    <a:cubicBezTo>
                      <a:pt x="1414" y="46401"/>
                      <a:pt x="1480" y="46406"/>
                      <a:pt x="1546" y="46406"/>
                    </a:cubicBezTo>
                    <a:cubicBezTo>
                      <a:pt x="2252" y="46406"/>
                      <a:pt x="2869" y="45896"/>
                      <a:pt x="2977" y="45178"/>
                    </a:cubicBezTo>
                    <a:lnTo>
                      <a:pt x="9395" y="1648"/>
                    </a:lnTo>
                    <a:cubicBezTo>
                      <a:pt x="9502" y="863"/>
                      <a:pt x="8954" y="124"/>
                      <a:pt x="8169" y="17"/>
                    </a:cubicBezTo>
                    <a:cubicBezTo>
                      <a:pt x="8096" y="6"/>
                      <a:pt x="8024" y="1"/>
                      <a:pt x="795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32"/>
              <p:cNvSpPr/>
              <p:nvPr/>
            </p:nvSpPr>
            <p:spPr>
              <a:xfrm>
                <a:off x="4723125" y="1303375"/>
                <a:ext cx="223575" cy="1162375"/>
              </a:xfrm>
              <a:custGeom>
                <a:avLst/>
                <a:gdLst/>
                <a:ahLst/>
                <a:cxnLst/>
                <a:rect l="l" t="t" r="r" b="b"/>
                <a:pathLst>
                  <a:path w="8943" h="46495" extrusionOk="0">
                    <a:moveTo>
                      <a:pt x="1536" y="1"/>
                    </a:moveTo>
                    <a:cubicBezTo>
                      <a:pt x="1477" y="1"/>
                      <a:pt x="1418" y="4"/>
                      <a:pt x="1358" y="11"/>
                    </a:cubicBezTo>
                    <a:cubicBezTo>
                      <a:pt x="561" y="119"/>
                      <a:pt x="1" y="857"/>
                      <a:pt x="108" y="1643"/>
                    </a:cubicBezTo>
                    <a:lnTo>
                      <a:pt x="5966" y="45231"/>
                    </a:lnTo>
                    <a:cubicBezTo>
                      <a:pt x="6064" y="45963"/>
                      <a:pt x="6684" y="46494"/>
                      <a:pt x="7401" y="46494"/>
                    </a:cubicBezTo>
                    <a:cubicBezTo>
                      <a:pt x="7466" y="46494"/>
                      <a:pt x="7531" y="46490"/>
                      <a:pt x="7597" y="46481"/>
                    </a:cubicBezTo>
                    <a:cubicBezTo>
                      <a:pt x="8383" y="46374"/>
                      <a:pt x="8943" y="45648"/>
                      <a:pt x="8835" y="44850"/>
                    </a:cubicBezTo>
                    <a:lnTo>
                      <a:pt x="2977" y="1262"/>
                    </a:lnTo>
                    <a:cubicBezTo>
                      <a:pt x="2878" y="524"/>
                      <a:pt x="2251" y="1"/>
                      <a:pt x="15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32"/>
              <p:cNvSpPr/>
              <p:nvPr/>
            </p:nvSpPr>
            <p:spPr>
              <a:xfrm>
                <a:off x="4720750" y="1000025"/>
                <a:ext cx="82775" cy="328050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13122" extrusionOk="0">
                    <a:moveTo>
                      <a:pt x="1681" y="1"/>
                    </a:moveTo>
                    <a:cubicBezTo>
                      <a:pt x="798" y="1"/>
                      <a:pt x="84" y="711"/>
                      <a:pt x="72" y="1596"/>
                    </a:cubicBezTo>
                    <a:lnTo>
                      <a:pt x="1" y="13098"/>
                    </a:lnTo>
                    <a:lnTo>
                      <a:pt x="3227" y="13122"/>
                    </a:lnTo>
                    <a:lnTo>
                      <a:pt x="3311" y="1620"/>
                    </a:lnTo>
                    <a:cubicBezTo>
                      <a:pt x="3311" y="727"/>
                      <a:pt x="2596" y="1"/>
                      <a:pt x="1703" y="1"/>
                    </a:cubicBezTo>
                    <a:cubicBezTo>
                      <a:pt x="1696" y="1"/>
                      <a:pt x="1689" y="1"/>
                      <a:pt x="168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2"/>
              <p:cNvSpPr/>
              <p:nvPr/>
            </p:nvSpPr>
            <p:spPr>
              <a:xfrm>
                <a:off x="4762125" y="1060450"/>
                <a:ext cx="1525" cy="267325"/>
              </a:xfrm>
              <a:custGeom>
                <a:avLst/>
                <a:gdLst/>
                <a:ahLst/>
                <a:cxnLst/>
                <a:rect l="l" t="t" r="r" b="b"/>
                <a:pathLst>
                  <a:path w="61" h="10693" extrusionOk="0">
                    <a:moveTo>
                      <a:pt x="60" y="1"/>
                    </a:moveTo>
                    <a:lnTo>
                      <a:pt x="1" y="10693"/>
                    </a:lnTo>
                  </a:path>
                </a:pathLst>
              </a:custGeom>
              <a:solidFill>
                <a:srgbClr val="68B8F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2"/>
              <p:cNvSpPr/>
              <p:nvPr/>
            </p:nvSpPr>
            <p:spPr>
              <a:xfrm>
                <a:off x="4762125" y="1060450"/>
                <a:ext cx="1525" cy="267325"/>
              </a:xfrm>
              <a:custGeom>
                <a:avLst/>
                <a:gdLst/>
                <a:ahLst/>
                <a:cxnLst/>
                <a:rect l="l" t="t" r="r" b="b"/>
                <a:pathLst>
                  <a:path w="61" h="10693" fill="none" extrusionOk="0">
                    <a:moveTo>
                      <a:pt x="60" y="1"/>
                    </a:moveTo>
                    <a:lnTo>
                      <a:pt x="1" y="10693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32"/>
              <p:cNvSpPr/>
              <p:nvPr/>
            </p:nvSpPr>
            <p:spPr>
              <a:xfrm>
                <a:off x="4683250" y="1208700"/>
                <a:ext cx="156000" cy="227725"/>
              </a:xfrm>
              <a:custGeom>
                <a:avLst/>
                <a:gdLst/>
                <a:ahLst/>
                <a:cxnLst/>
                <a:rect l="l" t="t" r="r" b="b"/>
                <a:pathLst>
                  <a:path w="6240" h="9109" extrusionOk="0">
                    <a:moveTo>
                      <a:pt x="60" y="0"/>
                    </a:moveTo>
                    <a:lnTo>
                      <a:pt x="12" y="5989"/>
                    </a:lnTo>
                    <a:cubicBezTo>
                      <a:pt x="0" y="7704"/>
                      <a:pt x="1382" y="9097"/>
                      <a:pt x="3096" y="9109"/>
                    </a:cubicBezTo>
                    <a:cubicBezTo>
                      <a:pt x="3103" y="9109"/>
                      <a:pt x="3111" y="9109"/>
                      <a:pt x="3118" y="9109"/>
                    </a:cubicBezTo>
                    <a:cubicBezTo>
                      <a:pt x="4811" y="9109"/>
                      <a:pt x="6192" y="7732"/>
                      <a:pt x="6204" y="6037"/>
                    </a:cubicBezTo>
                    <a:lnTo>
                      <a:pt x="6239" y="36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32"/>
              <p:cNvSpPr/>
              <p:nvPr/>
            </p:nvSpPr>
            <p:spPr>
              <a:xfrm>
                <a:off x="4715400" y="1291450"/>
                <a:ext cx="77125" cy="66075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2643" extrusionOk="0">
                    <a:moveTo>
                      <a:pt x="1774" y="0"/>
                    </a:moveTo>
                    <a:cubicBezTo>
                      <a:pt x="596" y="0"/>
                      <a:pt x="0" y="1405"/>
                      <a:pt x="834" y="2250"/>
                    </a:cubicBezTo>
                    <a:cubicBezTo>
                      <a:pt x="1101" y="2522"/>
                      <a:pt x="1431" y="2643"/>
                      <a:pt x="1755" y="2643"/>
                    </a:cubicBezTo>
                    <a:cubicBezTo>
                      <a:pt x="2428" y="2643"/>
                      <a:pt x="3076" y="2121"/>
                      <a:pt x="3084" y="1334"/>
                    </a:cubicBezTo>
                    <a:cubicBezTo>
                      <a:pt x="3084" y="596"/>
                      <a:pt x="2501" y="12"/>
                      <a:pt x="1774" y="0"/>
                    </a:cubicBezTo>
                    <a:close/>
                  </a:path>
                </a:pathLst>
              </a:custGeom>
              <a:solidFill>
                <a:srgbClr val="AFAAAA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32"/>
              <p:cNvSpPr/>
              <p:nvPr/>
            </p:nvSpPr>
            <p:spPr>
              <a:xfrm>
                <a:off x="4055500" y="1436700"/>
                <a:ext cx="975150" cy="1526400"/>
              </a:xfrm>
              <a:custGeom>
                <a:avLst/>
                <a:gdLst/>
                <a:ahLst/>
                <a:cxnLst/>
                <a:rect l="l" t="t" r="r" b="b"/>
                <a:pathLst>
                  <a:path w="39006" h="61056" fill="none" extrusionOk="0">
                    <a:moveTo>
                      <a:pt x="0" y="0"/>
                    </a:moveTo>
                    <a:lnTo>
                      <a:pt x="0" y="54138"/>
                    </a:lnTo>
                    <a:lnTo>
                      <a:pt x="72" y="54138"/>
                    </a:lnTo>
                    <a:cubicBezTo>
                      <a:pt x="72" y="61056"/>
                      <a:pt x="38934" y="61056"/>
                      <a:pt x="38934" y="54138"/>
                    </a:cubicBezTo>
                    <a:lnTo>
                      <a:pt x="39005" y="54138"/>
                    </a:lnTo>
                    <a:lnTo>
                      <a:pt x="39005" y="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32"/>
              <p:cNvSpPr/>
              <p:nvPr/>
            </p:nvSpPr>
            <p:spPr>
              <a:xfrm>
                <a:off x="4106700" y="1458425"/>
                <a:ext cx="872750" cy="90225"/>
              </a:xfrm>
              <a:custGeom>
                <a:avLst/>
                <a:gdLst/>
                <a:ahLst/>
                <a:cxnLst/>
                <a:rect l="l" t="t" r="r" b="b"/>
                <a:pathLst>
                  <a:path w="34910" h="360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" y="191"/>
                      <a:pt x="72" y="382"/>
                      <a:pt x="191" y="536"/>
                    </a:cubicBezTo>
                    <a:cubicBezTo>
                      <a:pt x="322" y="679"/>
                      <a:pt x="464" y="810"/>
                      <a:pt x="619" y="929"/>
                    </a:cubicBezTo>
                    <a:cubicBezTo>
                      <a:pt x="929" y="1155"/>
                      <a:pt x="1262" y="1334"/>
                      <a:pt x="1619" y="1489"/>
                    </a:cubicBezTo>
                    <a:cubicBezTo>
                      <a:pt x="2334" y="1787"/>
                      <a:pt x="3060" y="2025"/>
                      <a:pt x="3798" y="2215"/>
                    </a:cubicBezTo>
                    <a:cubicBezTo>
                      <a:pt x="5286" y="2584"/>
                      <a:pt x="6799" y="2858"/>
                      <a:pt x="8311" y="3049"/>
                    </a:cubicBezTo>
                    <a:cubicBezTo>
                      <a:pt x="11347" y="3430"/>
                      <a:pt x="14395" y="3608"/>
                      <a:pt x="17455" y="3608"/>
                    </a:cubicBezTo>
                    <a:cubicBezTo>
                      <a:pt x="20515" y="3608"/>
                      <a:pt x="23563" y="3430"/>
                      <a:pt x="26599" y="3049"/>
                    </a:cubicBezTo>
                    <a:cubicBezTo>
                      <a:pt x="28123" y="2858"/>
                      <a:pt x="29623" y="2584"/>
                      <a:pt x="31111" y="2215"/>
                    </a:cubicBezTo>
                    <a:cubicBezTo>
                      <a:pt x="31849" y="2025"/>
                      <a:pt x="32576" y="1787"/>
                      <a:pt x="33290" y="1489"/>
                    </a:cubicBezTo>
                    <a:cubicBezTo>
                      <a:pt x="33647" y="1334"/>
                      <a:pt x="33981" y="1155"/>
                      <a:pt x="34302" y="929"/>
                    </a:cubicBezTo>
                    <a:cubicBezTo>
                      <a:pt x="34457" y="822"/>
                      <a:pt x="34588" y="679"/>
                      <a:pt x="34719" y="536"/>
                    </a:cubicBezTo>
                    <a:cubicBezTo>
                      <a:pt x="34838" y="382"/>
                      <a:pt x="34897" y="191"/>
                      <a:pt x="34909" y="1"/>
                    </a:cubicBezTo>
                    <a:lnTo>
                      <a:pt x="34909" y="1"/>
                    </a:lnTo>
                    <a:cubicBezTo>
                      <a:pt x="34897" y="191"/>
                      <a:pt x="34814" y="370"/>
                      <a:pt x="34695" y="513"/>
                    </a:cubicBezTo>
                    <a:cubicBezTo>
                      <a:pt x="34564" y="655"/>
                      <a:pt x="34421" y="774"/>
                      <a:pt x="34254" y="870"/>
                    </a:cubicBezTo>
                    <a:cubicBezTo>
                      <a:pt x="33945" y="1072"/>
                      <a:pt x="33600" y="1239"/>
                      <a:pt x="33242" y="1370"/>
                    </a:cubicBezTo>
                    <a:cubicBezTo>
                      <a:pt x="32528" y="1632"/>
                      <a:pt x="31802" y="1834"/>
                      <a:pt x="31063" y="1989"/>
                    </a:cubicBezTo>
                    <a:cubicBezTo>
                      <a:pt x="29575" y="2310"/>
                      <a:pt x="28075" y="2537"/>
                      <a:pt x="26563" y="2691"/>
                    </a:cubicBezTo>
                    <a:cubicBezTo>
                      <a:pt x="23647" y="2978"/>
                      <a:pt x="20720" y="3133"/>
                      <a:pt x="17782" y="3133"/>
                    </a:cubicBezTo>
                    <a:cubicBezTo>
                      <a:pt x="17673" y="3133"/>
                      <a:pt x="17564" y="3132"/>
                      <a:pt x="17455" y="3132"/>
                    </a:cubicBezTo>
                    <a:cubicBezTo>
                      <a:pt x="17346" y="3132"/>
                      <a:pt x="17237" y="3133"/>
                      <a:pt x="17128" y="3133"/>
                    </a:cubicBezTo>
                    <a:cubicBezTo>
                      <a:pt x="14201" y="3133"/>
                      <a:pt x="11274" y="2978"/>
                      <a:pt x="8358" y="2691"/>
                    </a:cubicBezTo>
                    <a:cubicBezTo>
                      <a:pt x="6846" y="2537"/>
                      <a:pt x="5346" y="2310"/>
                      <a:pt x="3858" y="1989"/>
                    </a:cubicBezTo>
                    <a:cubicBezTo>
                      <a:pt x="3120" y="1834"/>
                      <a:pt x="2381" y="1632"/>
                      <a:pt x="1667" y="1370"/>
                    </a:cubicBezTo>
                    <a:cubicBezTo>
                      <a:pt x="1322" y="1239"/>
                      <a:pt x="976" y="1072"/>
                      <a:pt x="655" y="870"/>
                    </a:cubicBezTo>
                    <a:cubicBezTo>
                      <a:pt x="500" y="763"/>
                      <a:pt x="357" y="644"/>
                      <a:pt x="226" y="513"/>
                    </a:cubicBezTo>
                    <a:cubicBezTo>
                      <a:pt x="95" y="370"/>
                      <a:pt x="24" y="19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32"/>
              <p:cNvSpPr/>
              <p:nvPr/>
            </p:nvSpPr>
            <p:spPr>
              <a:xfrm>
                <a:off x="4055800" y="1438750"/>
                <a:ext cx="974850" cy="1481125"/>
              </a:xfrm>
              <a:custGeom>
                <a:avLst/>
                <a:gdLst/>
                <a:ahLst/>
                <a:cxnLst/>
                <a:rect l="l" t="t" r="r" b="b"/>
                <a:pathLst>
                  <a:path w="38994" h="59245" extrusionOk="0">
                    <a:moveTo>
                      <a:pt x="169" y="0"/>
                    </a:moveTo>
                    <a:cubicBezTo>
                      <a:pt x="77" y="0"/>
                      <a:pt x="0" y="73"/>
                      <a:pt x="0" y="168"/>
                    </a:cubicBezTo>
                    <a:lnTo>
                      <a:pt x="0" y="54056"/>
                    </a:lnTo>
                    <a:lnTo>
                      <a:pt x="72" y="54056"/>
                    </a:lnTo>
                    <a:cubicBezTo>
                      <a:pt x="72" y="57515"/>
                      <a:pt x="9784" y="59244"/>
                      <a:pt x="19497" y="59244"/>
                    </a:cubicBezTo>
                    <a:cubicBezTo>
                      <a:pt x="29209" y="59244"/>
                      <a:pt x="38922" y="57515"/>
                      <a:pt x="38922" y="54056"/>
                    </a:cubicBezTo>
                    <a:lnTo>
                      <a:pt x="38993" y="54056"/>
                    </a:lnTo>
                    <a:lnTo>
                      <a:pt x="38993" y="180"/>
                    </a:lnTo>
                    <a:cubicBezTo>
                      <a:pt x="38993" y="75"/>
                      <a:pt x="38908" y="0"/>
                      <a:pt x="38819" y="0"/>
                    </a:cubicBezTo>
                    <a:cubicBezTo>
                      <a:pt x="38797" y="0"/>
                      <a:pt x="38776" y="4"/>
                      <a:pt x="38755" y="14"/>
                    </a:cubicBezTo>
                    <a:lnTo>
                      <a:pt x="38303" y="204"/>
                    </a:lnTo>
                    <a:cubicBezTo>
                      <a:pt x="37683" y="490"/>
                      <a:pt x="37124" y="895"/>
                      <a:pt x="36671" y="1395"/>
                    </a:cubicBezTo>
                    <a:cubicBezTo>
                      <a:pt x="35195" y="2966"/>
                      <a:pt x="28063" y="4157"/>
                      <a:pt x="19491" y="4157"/>
                    </a:cubicBezTo>
                    <a:cubicBezTo>
                      <a:pt x="10490" y="4157"/>
                      <a:pt x="3072" y="2847"/>
                      <a:pt x="2143" y="1157"/>
                    </a:cubicBezTo>
                    <a:cubicBezTo>
                      <a:pt x="2000" y="883"/>
                      <a:pt x="1774" y="680"/>
                      <a:pt x="1500" y="561"/>
                    </a:cubicBezTo>
                    <a:lnTo>
                      <a:pt x="238" y="14"/>
                    </a:lnTo>
                    <a:cubicBezTo>
                      <a:pt x="215" y="4"/>
                      <a:pt x="192" y="0"/>
                      <a:pt x="1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74867" y="2822035"/>
            <a:ext cx="1474498" cy="15096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7806" y="2819832"/>
            <a:ext cx="162877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56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" name="Google Shape;405;p31"/>
          <p:cNvGrpSpPr/>
          <p:nvPr/>
        </p:nvGrpSpPr>
        <p:grpSpPr>
          <a:xfrm>
            <a:off x="1512215" y="1520162"/>
            <a:ext cx="6570295" cy="2259354"/>
            <a:chOff x="254503" y="268253"/>
            <a:chExt cx="8513996" cy="459480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06" name="Google Shape;406;p31"/>
            <p:cNvSpPr/>
            <p:nvPr/>
          </p:nvSpPr>
          <p:spPr>
            <a:xfrm rot="10800000" flipH="1">
              <a:off x="254503" y="268253"/>
              <a:ext cx="8511300" cy="4594800"/>
            </a:xfrm>
            <a:prstGeom prst="snip1Rect">
              <a:avLst>
                <a:gd name="adj" fmla="val 17909"/>
              </a:avLst>
            </a:prstGeom>
            <a:grp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1"/>
            <p:cNvSpPr/>
            <p:nvPr/>
          </p:nvSpPr>
          <p:spPr>
            <a:xfrm rot="5400000">
              <a:off x="8024948" y="4119478"/>
              <a:ext cx="814200" cy="672900"/>
            </a:xfrm>
            <a:prstGeom prst="rtTriangle">
              <a:avLst/>
            </a:prstGeom>
            <a:grp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9" name="Google Shape;409;p31"/>
          <p:cNvSpPr txBox="1">
            <a:spLocks noGrp="1"/>
          </p:cNvSpPr>
          <p:nvPr>
            <p:ph type="subTitle" idx="1"/>
          </p:nvPr>
        </p:nvSpPr>
        <p:spPr>
          <a:xfrm>
            <a:off x="2687007" y="1897524"/>
            <a:ext cx="4218629" cy="168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400" b="1" dirty="0" smtClean="0">
                <a:latin typeface="+mn-lt"/>
              </a:rPr>
              <a:t>1. Nhận biết hình thoi</a:t>
            </a:r>
            <a:endParaRPr sz="4400" b="1" dirty="0">
              <a:latin typeface="+mn-lt"/>
            </a:endParaRPr>
          </a:p>
        </p:txBody>
      </p:sp>
      <p:grpSp>
        <p:nvGrpSpPr>
          <p:cNvPr id="410" name="Google Shape;410;p31"/>
          <p:cNvGrpSpPr/>
          <p:nvPr/>
        </p:nvGrpSpPr>
        <p:grpSpPr>
          <a:xfrm rot="1273802">
            <a:off x="636039" y="3366136"/>
            <a:ext cx="1748192" cy="880797"/>
            <a:chOff x="782606" y="3568534"/>
            <a:chExt cx="1748256" cy="880829"/>
          </a:xfrm>
        </p:grpSpPr>
        <p:sp>
          <p:nvSpPr>
            <p:cNvPr id="411" name="Google Shape;411;p31"/>
            <p:cNvSpPr/>
            <p:nvPr/>
          </p:nvSpPr>
          <p:spPr>
            <a:xfrm>
              <a:off x="842931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1"/>
            <p:cNvSpPr/>
            <p:nvPr/>
          </p:nvSpPr>
          <p:spPr>
            <a:xfrm>
              <a:off x="921361" y="4348401"/>
              <a:ext cx="19321" cy="100961"/>
            </a:xfrm>
            <a:custGeom>
              <a:avLst/>
              <a:gdLst/>
              <a:ahLst/>
              <a:cxnLst/>
              <a:rect l="l" t="t" r="r" b="b"/>
              <a:pathLst>
                <a:path w="572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1"/>
            <p:cNvSpPr/>
            <p:nvPr/>
          </p:nvSpPr>
          <p:spPr>
            <a:xfrm>
              <a:off x="999791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1"/>
            <p:cNvSpPr/>
            <p:nvPr/>
          </p:nvSpPr>
          <p:spPr>
            <a:xfrm>
              <a:off x="1078187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1"/>
            <p:cNvSpPr/>
            <p:nvPr/>
          </p:nvSpPr>
          <p:spPr>
            <a:xfrm>
              <a:off x="1156616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1"/>
            <p:cNvSpPr/>
            <p:nvPr/>
          </p:nvSpPr>
          <p:spPr>
            <a:xfrm>
              <a:off x="1235046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1"/>
            <p:cNvSpPr/>
            <p:nvPr/>
          </p:nvSpPr>
          <p:spPr>
            <a:xfrm>
              <a:off x="1313476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1"/>
            <p:cNvSpPr/>
            <p:nvPr/>
          </p:nvSpPr>
          <p:spPr>
            <a:xfrm>
              <a:off x="1391872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1"/>
            <p:cNvSpPr/>
            <p:nvPr/>
          </p:nvSpPr>
          <p:spPr>
            <a:xfrm>
              <a:off x="1470301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1"/>
            <p:cNvSpPr/>
            <p:nvPr/>
          </p:nvSpPr>
          <p:spPr>
            <a:xfrm>
              <a:off x="1548731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1"/>
            <p:cNvSpPr/>
            <p:nvPr/>
          </p:nvSpPr>
          <p:spPr>
            <a:xfrm>
              <a:off x="1627127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1"/>
            <p:cNvSpPr/>
            <p:nvPr/>
          </p:nvSpPr>
          <p:spPr>
            <a:xfrm>
              <a:off x="1705557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1"/>
            <p:cNvSpPr/>
            <p:nvPr/>
          </p:nvSpPr>
          <p:spPr>
            <a:xfrm>
              <a:off x="1783986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1"/>
            <p:cNvSpPr/>
            <p:nvPr/>
          </p:nvSpPr>
          <p:spPr>
            <a:xfrm>
              <a:off x="1862416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1"/>
            <p:cNvSpPr/>
            <p:nvPr/>
          </p:nvSpPr>
          <p:spPr>
            <a:xfrm>
              <a:off x="1940407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1"/>
            <p:cNvSpPr/>
            <p:nvPr/>
          </p:nvSpPr>
          <p:spPr>
            <a:xfrm>
              <a:off x="2018836" y="4348401"/>
              <a:ext cx="19355" cy="100961"/>
            </a:xfrm>
            <a:custGeom>
              <a:avLst/>
              <a:gdLst/>
              <a:ahLst/>
              <a:cxnLst/>
              <a:rect l="l" t="t" r="r" b="b"/>
              <a:pathLst>
                <a:path w="573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1"/>
            <p:cNvSpPr/>
            <p:nvPr/>
          </p:nvSpPr>
          <p:spPr>
            <a:xfrm>
              <a:off x="2097266" y="4281219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1"/>
            <p:cNvSpPr/>
            <p:nvPr/>
          </p:nvSpPr>
          <p:spPr>
            <a:xfrm>
              <a:off x="2175696" y="4348401"/>
              <a:ext cx="19321" cy="100961"/>
            </a:xfrm>
            <a:custGeom>
              <a:avLst/>
              <a:gdLst/>
              <a:ahLst/>
              <a:cxnLst/>
              <a:rect l="l" t="t" r="r" b="b"/>
              <a:pathLst>
                <a:path w="572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1"/>
            <p:cNvSpPr/>
            <p:nvPr/>
          </p:nvSpPr>
          <p:spPr>
            <a:xfrm>
              <a:off x="2254092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1"/>
            <p:cNvSpPr/>
            <p:nvPr/>
          </p:nvSpPr>
          <p:spPr>
            <a:xfrm>
              <a:off x="2332521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1"/>
            <p:cNvSpPr/>
            <p:nvPr/>
          </p:nvSpPr>
          <p:spPr>
            <a:xfrm>
              <a:off x="2410951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1"/>
            <p:cNvSpPr/>
            <p:nvPr/>
          </p:nvSpPr>
          <p:spPr>
            <a:xfrm>
              <a:off x="782606" y="3568534"/>
              <a:ext cx="1748256" cy="876763"/>
            </a:xfrm>
            <a:custGeom>
              <a:avLst/>
              <a:gdLst/>
              <a:ahLst/>
              <a:cxnLst/>
              <a:rect l="l" t="t" r="r" b="b"/>
              <a:pathLst>
                <a:path w="51758" h="25957" extrusionOk="0">
                  <a:moveTo>
                    <a:pt x="25873" y="7894"/>
                  </a:moveTo>
                  <a:cubicBezTo>
                    <a:pt x="31457" y="7894"/>
                    <a:pt x="36505" y="11228"/>
                    <a:pt x="38684" y="16372"/>
                  </a:cubicBezTo>
                  <a:lnTo>
                    <a:pt x="39244" y="17681"/>
                  </a:lnTo>
                  <a:lnTo>
                    <a:pt x="12514" y="17681"/>
                  </a:lnTo>
                  <a:lnTo>
                    <a:pt x="13074" y="16372"/>
                  </a:lnTo>
                  <a:cubicBezTo>
                    <a:pt x="15253" y="11228"/>
                    <a:pt x="20289" y="7894"/>
                    <a:pt x="25873" y="7894"/>
                  </a:cubicBezTo>
                  <a:close/>
                  <a:moveTo>
                    <a:pt x="25873" y="0"/>
                  </a:moveTo>
                  <a:cubicBezTo>
                    <a:pt x="15765" y="0"/>
                    <a:pt x="6978" y="6942"/>
                    <a:pt x="4632" y="16776"/>
                  </a:cubicBezTo>
                  <a:lnTo>
                    <a:pt x="4597" y="16955"/>
                  </a:lnTo>
                  <a:lnTo>
                    <a:pt x="4418" y="17681"/>
                  </a:lnTo>
                  <a:lnTo>
                    <a:pt x="1" y="17681"/>
                  </a:lnTo>
                  <a:lnTo>
                    <a:pt x="1" y="25956"/>
                  </a:lnTo>
                  <a:lnTo>
                    <a:pt x="51757" y="25956"/>
                  </a:lnTo>
                  <a:lnTo>
                    <a:pt x="51757" y="17681"/>
                  </a:lnTo>
                  <a:lnTo>
                    <a:pt x="47328" y="17681"/>
                  </a:lnTo>
                  <a:lnTo>
                    <a:pt x="47161" y="16955"/>
                  </a:lnTo>
                  <a:lnTo>
                    <a:pt x="47126" y="16776"/>
                  </a:lnTo>
                  <a:cubicBezTo>
                    <a:pt x="44780" y="6942"/>
                    <a:pt x="35993" y="0"/>
                    <a:pt x="25873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294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1"/>
            <p:cNvSpPr/>
            <p:nvPr/>
          </p:nvSpPr>
          <p:spPr>
            <a:xfrm>
              <a:off x="863062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1"/>
            <p:cNvSpPr/>
            <p:nvPr/>
          </p:nvSpPr>
          <p:spPr>
            <a:xfrm>
              <a:off x="941458" y="4328270"/>
              <a:ext cx="19355" cy="100995"/>
            </a:xfrm>
            <a:custGeom>
              <a:avLst/>
              <a:gdLst/>
              <a:ahLst/>
              <a:cxnLst/>
              <a:rect l="l" t="t" r="r" b="b"/>
              <a:pathLst>
                <a:path w="573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1"/>
            <p:cNvSpPr/>
            <p:nvPr/>
          </p:nvSpPr>
          <p:spPr>
            <a:xfrm>
              <a:off x="1019888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1"/>
            <p:cNvSpPr/>
            <p:nvPr/>
          </p:nvSpPr>
          <p:spPr>
            <a:xfrm>
              <a:off x="1098318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1"/>
            <p:cNvSpPr/>
            <p:nvPr/>
          </p:nvSpPr>
          <p:spPr>
            <a:xfrm>
              <a:off x="1176714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1"/>
            <p:cNvSpPr/>
            <p:nvPr/>
          </p:nvSpPr>
          <p:spPr>
            <a:xfrm>
              <a:off x="1255143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1"/>
            <p:cNvSpPr/>
            <p:nvPr/>
          </p:nvSpPr>
          <p:spPr>
            <a:xfrm>
              <a:off x="1333573" y="4261122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1"/>
            <p:cNvSpPr/>
            <p:nvPr/>
          </p:nvSpPr>
          <p:spPr>
            <a:xfrm>
              <a:off x="1412003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1"/>
            <p:cNvSpPr/>
            <p:nvPr/>
          </p:nvSpPr>
          <p:spPr>
            <a:xfrm>
              <a:off x="1490399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1"/>
            <p:cNvSpPr/>
            <p:nvPr/>
          </p:nvSpPr>
          <p:spPr>
            <a:xfrm>
              <a:off x="1568828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1"/>
            <p:cNvSpPr/>
            <p:nvPr/>
          </p:nvSpPr>
          <p:spPr>
            <a:xfrm>
              <a:off x="1647258" y="4261122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1"/>
            <p:cNvSpPr/>
            <p:nvPr/>
          </p:nvSpPr>
          <p:spPr>
            <a:xfrm>
              <a:off x="1725654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1" y="2989"/>
                  </a:lnTo>
                  <a:lnTo>
                    <a:pt x="5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1"/>
            <p:cNvSpPr/>
            <p:nvPr/>
          </p:nvSpPr>
          <p:spPr>
            <a:xfrm>
              <a:off x="1804084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1"/>
            <p:cNvSpPr/>
            <p:nvPr/>
          </p:nvSpPr>
          <p:spPr>
            <a:xfrm>
              <a:off x="1882513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1"/>
            <p:cNvSpPr/>
            <p:nvPr/>
          </p:nvSpPr>
          <p:spPr>
            <a:xfrm>
              <a:off x="1960538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1"/>
            <p:cNvSpPr/>
            <p:nvPr/>
          </p:nvSpPr>
          <p:spPr>
            <a:xfrm>
              <a:off x="2038934" y="4328270"/>
              <a:ext cx="19355" cy="100995"/>
            </a:xfrm>
            <a:custGeom>
              <a:avLst/>
              <a:gdLst/>
              <a:ahLst/>
              <a:cxnLst/>
              <a:rect l="l" t="t" r="r" b="b"/>
              <a:pathLst>
                <a:path w="573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1"/>
            <p:cNvSpPr/>
            <p:nvPr/>
          </p:nvSpPr>
          <p:spPr>
            <a:xfrm>
              <a:off x="2117363" y="4261122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1"/>
            <p:cNvSpPr/>
            <p:nvPr/>
          </p:nvSpPr>
          <p:spPr>
            <a:xfrm>
              <a:off x="2195793" y="4328270"/>
              <a:ext cx="19321" cy="100995"/>
            </a:xfrm>
            <a:custGeom>
              <a:avLst/>
              <a:gdLst/>
              <a:ahLst/>
              <a:cxnLst/>
              <a:rect l="l" t="t" r="r" b="b"/>
              <a:pathLst>
                <a:path w="572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1"/>
            <p:cNvSpPr/>
            <p:nvPr/>
          </p:nvSpPr>
          <p:spPr>
            <a:xfrm>
              <a:off x="2274223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1"/>
            <p:cNvSpPr/>
            <p:nvPr/>
          </p:nvSpPr>
          <p:spPr>
            <a:xfrm>
              <a:off x="2352619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1"/>
            <p:cNvSpPr/>
            <p:nvPr/>
          </p:nvSpPr>
          <p:spPr>
            <a:xfrm>
              <a:off x="2431048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95073" y="0"/>
            <a:ext cx="2100760" cy="139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52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oogle Shape;147;p28"/>
          <p:cNvGrpSpPr/>
          <p:nvPr/>
        </p:nvGrpSpPr>
        <p:grpSpPr>
          <a:xfrm rot="6299950">
            <a:off x="3832696" y="4481785"/>
            <a:ext cx="1576921" cy="1193772"/>
            <a:chOff x="582410" y="345094"/>
            <a:chExt cx="1998559" cy="2001797"/>
          </a:xfrm>
        </p:grpSpPr>
        <p:sp>
          <p:nvSpPr>
            <p:cNvPr id="148" name="Google Shape;148;p28"/>
            <p:cNvSpPr/>
            <p:nvPr/>
          </p:nvSpPr>
          <p:spPr>
            <a:xfrm>
              <a:off x="582410" y="345094"/>
              <a:ext cx="1998559" cy="2001797"/>
            </a:xfrm>
            <a:custGeom>
              <a:avLst/>
              <a:gdLst/>
              <a:ahLst/>
              <a:cxnLst/>
              <a:rect l="l" t="t" r="r" b="b"/>
              <a:pathLst>
                <a:path w="61104" h="61203" extrusionOk="0">
                  <a:moveTo>
                    <a:pt x="14275" y="25744"/>
                  </a:moveTo>
                  <a:cubicBezTo>
                    <a:pt x="15389" y="25744"/>
                    <a:pt x="16524" y="26161"/>
                    <a:pt x="17444" y="27092"/>
                  </a:cubicBezTo>
                  <a:lnTo>
                    <a:pt x="34600" y="44427"/>
                  </a:lnTo>
                  <a:cubicBezTo>
                    <a:pt x="37415" y="47277"/>
                    <a:pt x="35384" y="52107"/>
                    <a:pt x="31391" y="52107"/>
                  </a:cubicBezTo>
                  <a:cubicBezTo>
                    <a:pt x="31382" y="52107"/>
                    <a:pt x="31372" y="52107"/>
                    <a:pt x="31362" y="52106"/>
                  </a:cubicBezTo>
                  <a:lnTo>
                    <a:pt x="14122" y="51999"/>
                  </a:lnTo>
                  <a:cubicBezTo>
                    <a:pt x="11633" y="51976"/>
                    <a:pt x="9621" y="49951"/>
                    <a:pt x="9645" y="47463"/>
                  </a:cubicBezTo>
                  <a:lnTo>
                    <a:pt x="9740" y="30235"/>
                  </a:lnTo>
                  <a:cubicBezTo>
                    <a:pt x="9756" y="27529"/>
                    <a:pt x="11970" y="25744"/>
                    <a:pt x="14275" y="25744"/>
                  </a:cubicBezTo>
                  <a:close/>
                  <a:moveTo>
                    <a:pt x="1031" y="0"/>
                  </a:moveTo>
                  <a:cubicBezTo>
                    <a:pt x="676" y="0"/>
                    <a:pt x="334" y="277"/>
                    <a:pt x="334" y="695"/>
                  </a:cubicBezTo>
                  <a:lnTo>
                    <a:pt x="1" y="60869"/>
                  </a:lnTo>
                  <a:lnTo>
                    <a:pt x="60175" y="61203"/>
                  </a:lnTo>
                  <a:cubicBezTo>
                    <a:pt x="60794" y="61203"/>
                    <a:pt x="61104" y="60465"/>
                    <a:pt x="60675" y="60024"/>
                  </a:cubicBezTo>
                  <a:lnTo>
                    <a:pt x="1513" y="207"/>
                  </a:lnTo>
                  <a:cubicBezTo>
                    <a:pt x="1374" y="64"/>
                    <a:pt x="1201" y="0"/>
                    <a:pt x="1031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8"/>
            <p:cNvSpPr/>
            <p:nvPr/>
          </p:nvSpPr>
          <p:spPr>
            <a:xfrm>
              <a:off x="744017" y="2216028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1" y="3572"/>
                  </a:moveTo>
                  <a:lnTo>
                    <a:pt x="13" y="1786"/>
                  </a:lnTo>
                  <a:lnTo>
                    <a:pt x="25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8"/>
            <p:cNvSpPr/>
            <p:nvPr/>
          </p:nvSpPr>
          <p:spPr>
            <a:xfrm>
              <a:off x="797789" y="2274836"/>
              <a:ext cx="392" cy="58448"/>
            </a:xfrm>
            <a:custGeom>
              <a:avLst/>
              <a:gdLst/>
              <a:ahLst/>
              <a:cxnLst/>
              <a:rect l="l" t="t" r="r" b="b"/>
              <a:pathLst>
                <a:path w="12" h="1787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8"/>
            <p:cNvSpPr/>
            <p:nvPr/>
          </p:nvSpPr>
          <p:spPr>
            <a:xfrm>
              <a:off x="851527" y="2216421"/>
              <a:ext cx="785" cy="116864"/>
            </a:xfrm>
            <a:custGeom>
              <a:avLst/>
              <a:gdLst/>
              <a:ahLst/>
              <a:cxnLst/>
              <a:rect l="l" t="t" r="r" b="b"/>
              <a:pathLst>
                <a:path w="24" h="3573" fill="none" extrusionOk="0">
                  <a:moveTo>
                    <a:pt x="0" y="3572"/>
                  </a:moveTo>
                  <a:lnTo>
                    <a:pt x="12" y="1786"/>
                  </a:lnTo>
                  <a:lnTo>
                    <a:pt x="24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8"/>
            <p:cNvSpPr/>
            <p:nvPr/>
          </p:nvSpPr>
          <p:spPr>
            <a:xfrm>
              <a:off x="905658" y="2275229"/>
              <a:ext cx="33" cy="58448"/>
            </a:xfrm>
            <a:custGeom>
              <a:avLst/>
              <a:gdLst/>
              <a:ahLst/>
              <a:cxnLst/>
              <a:rect l="l" t="t" r="r" b="b"/>
              <a:pathLst>
                <a:path w="1" h="1787" fill="none" extrusionOk="0">
                  <a:moveTo>
                    <a:pt x="0" y="1786"/>
                  </a:moveTo>
                  <a:lnTo>
                    <a:pt x="0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8"/>
            <p:cNvSpPr/>
            <p:nvPr/>
          </p:nvSpPr>
          <p:spPr>
            <a:xfrm>
              <a:off x="959396" y="2216813"/>
              <a:ext cx="392" cy="117224"/>
            </a:xfrm>
            <a:custGeom>
              <a:avLst/>
              <a:gdLst/>
              <a:ahLst/>
              <a:cxnLst/>
              <a:rect l="l" t="t" r="r" b="b"/>
              <a:pathLst>
                <a:path w="12" h="3584" fill="none" extrusionOk="0">
                  <a:moveTo>
                    <a:pt x="0" y="3584"/>
                  </a:moveTo>
                  <a:lnTo>
                    <a:pt x="0" y="1786"/>
                  </a:ln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8"/>
            <p:cNvSpPr/>
            <p:nvPr/>
          </p:nvSpPr>
          <p:spPr>
            <a:xfrm>
              <a:off x="1012742" y="2275621"/>
              <a:ext cx="425" cy="58416"/>
            </a:xfrm>
            <a:custGeom>
              <a:avLst/>
              <a:gdLst/>
              <a:ahLst/>
              <a:cxnLst/>
              <a:rect l="l" t="t" r="r" b="b"/>
              <a:pathLst>
                <a:path w="13" h="1786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8"/>
            <p:cNvSpPr/>
            <p:nvPr/>
          </p:nvSpPr>
          <p:spPr>
            <a:xfrm>
              <a:off x="1066873" y="2217566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0" y="3573"/>
                  </a:moveTo>
                  <a:lnTo>
                    <a:pt x="0" y="1787"/>
                  </a:ln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8"/>
            <p:cNvSpPr/>
            <p:nvPr/>
          </p:nvSpPr>
          <p:spPr>
            <a:xfrm>
              <a:off x="1120612" y="2275981"/>
              <a:ext cx="33" cy="58448"/>
            </a:xfrm>
            <a:custGeom>
              <a:avLst/>
              <a:gdLst/>
              <a:ahLst/>
              <a:cxnLst/>
              <a:rect l="l" t="t" r="r" b="b"/>
              <a:pathLst>
                <a:path w="1" h="1787" fill="none" extrusionOk="0">
                  <a:moveTo>
                    <a:pt x="0" y="1787"/>
                  </a:moveTo>
                  <a:lnTo>
                    <a:pt x="0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8"/>
            <p:cNvSpPr/>
            <p:nvPr/>
          </p:nvSpPr>
          <p:spPr>
            <a:xfrm>
              <a:off x="1174350" y="2217958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0" y="3573"/>
                  </a:moveTo>
                  <a:lnTo>
                    <a:pt x="0" y="1787"/>
                  </a:ln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8"/>
            <p:cNvSpPr/>
            <p:nvPr/>
          </p:nvSpPr>
          <p:spPr>
            <a:xfrm>
              <a:off x="1228088" y="2276374"/>
              <a:ext cx="33" cy="58841"/>
            </a:xfrm>
            <a:custGeom>
              <a:avLst/>
              <a:gdLst/>
              <a:ahLst/>
              <a:cxnLst/>
              <a:rect l="l" t="t" r="r" b="b"/>
              <a:pathLst>
                <a:path w="1" h="1799" fill="none" extrusionOk="0">
                  <a:moveTo>
                    <a:pt x="0" y="1799"/>
                  </a:moveTo>
                  <a:lnTo>
                    <a:pt x="0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8"/>
            <p:cNvSpPr/>
            <p:nvPr/>
          </p:nvSpPr>
          <p:spPr>
            <a:xfrm>
              <a:off x="1281827" y="2218351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0" y="3573"/>
                  </a:moveTo>
                  <a:lnTo>
                    <a:pt x="0" y="1787"/>
                  </a:ln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8"/>
            <p:cNvSpPr/>
            <p:nvPr/>
          </p:nvSpPr>
          <p:spPr>
            <a:xfrm>
              <a:off x="1335565" y="2277159"/>
              <a:ext cx="33" cy="58448"/>
            </a:xfrm>
            <a:custGeom>
              <a:avLst/>
              <a:gdLst/>
              <a:ahLst/>
              <a:cxnLst/>
              <a:rect l="l" t="t" r="r" b="b"/>
              <a:pathLst>
                <a:path w="1" h="1787" fill="none" extrusionOk="0">
                  <a:moveTo>
                    <a:pt x="1" y="1787"/>
                  </a:moveTo>
                  <a:lnTo>
                    <a:pt x="1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8"/>
            <p:cNvSpPr/>
            <p:nvPr/>
          </p:nvSpPr>
          <p:spPr>
            <a:xfrm>
              <a:off x="1389304" y="2218743"/>
              <a:ext cx="425" cy="117256"/>
            </a:xfrm>
            <a:custGeom>
              <a:avLst/>
              <a:gdLst/>
              <a:ahLst/>
              <a:cxnLst/>
              <a:rect l="l" t="t" r="r" b="b"/>
              <a:pathLst>
                <a:path w="13" h="3585" fill="none" extrusionOk="0">
                  <a:moveTo>
                    <a:pt x="1" y="3584"/>
                  </a:moveTo>
                  <a:lnTo>
                    <a:pt x="1" y="1787"/>
                  </a:ln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8"/>
            <p:cNvSpPr/>
            <p:nvPr/>
          </p:nvSpPr>
          <p:spPr>
            <a:xfrm>
              <a:off x="1443042" y="2277551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8"/>
            <p:cNvSpPr/>
            <p:nvPr/>
          </p:nvSpPr>
          <p:spPr>
            <a:xfrm>
              <a:off x="1496781" y="2219528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1" y="3572"/>
                  </a:moveTo>
                  <a:lnTo>
                    <a:pt x="13" y="1786"/>
                  </a:ln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8"/>
            <p:cNvSpPr/>
            <p:nvPr/>
          </p:nvSpPr>
          <p:spPr>
            <a:xfrm>
              <a:off x="1550519" y="2277944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8"/>
            <p:cNvSpPr/>
            <p:nvPr/>
          </p:nvSpPr>
          <p:spPr>
            <a:xfrm>
              <a:off x="1604257" y="2219920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1" y="3572"/>
                  </a:moveTo>
                  <a:lnTo>
                    <a:pt x="13" y="1786"/>
                  </a:lnTo>
                  <a:lnTo>
                    <a:pt x="13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8"/>
            <p:cNvSpPr/>
            <p:nvPr/>
          </p:nvSpPr>
          <p:spPr>
            <a:xfrm>
              <a:off x="1657996" y="2278729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8"/>
            <p:cNvSpPr/>
            <p:nvPr/>
          </p:nvSpPr>
          <p:spPr>
            <a:xfrm>
              <a:off x="1711734" y="2220313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13" y="0"/>
                  </a:moveTo>
                  <a:lnTo>
                    <a:pt x="13" y="1786"/>
                  </a:lnTo>
                  <a:lnTo>
                    <a:pt x="1" y="357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8"/>
            <p:cNvSpPr/>
            <p:nvPr/>
          </p:nvSpPr>
          <p:spPr>
            <a:xfrm>
              <a:off x="1765505" y="2279121"/>
              <a:ext cx="392" cy="58448"/>
            </a:xfrm>
            <a:custGeom>
              <a:avLst/>
              <a:gdLst/>
              <a:ahLst/>
              <a:cxnLst/>
              <a:rect l="l" t="t" r="r" b="b"/>
              <a:pathLst>
                <a:path w="12" h="1787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8"/>
            <p:cNvSpPr/>
            <p:nvPr/>
          </p:nvSpPr>
          <p:spPr>
            <a:xfrm>
              <a:off x="1819244" y="2220705"/>
              <a:ext cx="392" cy="117224"/>
            </a:xfrm>
            <a:custGeom>
              <a:avLst/>
              <a:gdLst/>
              <a:ahLst/>
              <a:cxnLst/>
              <a:rect l="l" t="t" r="r" b="b"/>
              <a:pathLst>
                <a:path w="12" h="3584" fill="none" extrusionOk="0">
                  <a:moveTo>
                    <a:pt x="0" y="3584"/>
                  </a:moveTo>
                  <a:lnTo>
                    <a:pt x="12" y="1798"/>
                  </a:ln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8"/>
            <p:cNvSpPr/>
            <p:nvPr/>
          </p:nvSpPr>
          <p:spPr>
            <a:xfrm>
              <a:off x="1872982" y="2279514"/>
              <a:ext cx="425" cy="58416"/>
            </a:xfrm>
            <a:custGeom>
              <a:avLst/>
              <a:gdLst/>
              <a:ahLst/>
              <a:cxnLst/>
              <a:rect l="l" t="t" r="r" b="b"/>
              <a:pathLst>
                <a:path w="13" h="1786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8"/>
            <p:cNvSpPr/>
            <p:nvPr/>
          </p:nvSpPr>
          <p:spPr>
            <a:xfrm>
              <a:off x="1926721" y="2221490"/>
              <a:ext cx="425" cy="116831"/>
            </a:xfrm>
            <a:custGeom>
              <a:avLst/>
              <a:gdLst/>
              <a:ahLst/>
              <a:cxnLst/>
              <a:rect l="l" t="t" r="r" b="b"/>
              <a:pathLst>
                <a:path w="13" h="3572" fill="none" extrusionOk="0">
                  <a:moveTo>
                    <a:pt x="0" y="3572"/>
                  </a:moveTo>
                  <a:lnTo>
                    <a:pt x="12" y="1786"/>
                  </a:ln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8"/>
            <p:cNvSpPr/>
            <p:nvPr/>
          </p:nvSpPr>
          <p:spPr>
            <a:xfrm>
              <a:off x="1980459" y="2279873"/>
              <a:ext cx="425" cy="58841"/>
            </a:xfrm>
            <a:custGeom>
              <a:avLst/>
              <a:gdLst/>
              <a:ahLst/>
              <a:cxnLst/>
              <a:rect l="l" t="t" r="r" b="b"/>
              <a:pathLst>
                <a:path w="13" h="1799" fill="none" extrusionOk="0">
                  <a:moveTo>
                    <a:pt x="0" y="1799"/>
                  </a:move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8"/>
            <p:cNvSpPr/>
            <p:nvPr/>
          </p:nvSpPr>
          <p:spPr>
            <a:xfrm>
              <a:off x="2034198" y="2221850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0" y="3573"/>
                  </a:moveTo>
                  <a:lnTo>
                    <a:pt x="12" y="1787"/>
                  </a:lnTo>
                  <a:lnTo>
                    <a:pt x="24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8"/>
            <p:cNvSpPr/>
            <p:nvPr/>
          </p:nvSpPr>
          <p:spPr>
            <a:xfrm>
              <a:off x="2087936" y="2280658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0" y="1787"/>
                  </a:move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8"/>
            <p:cNvSpPr/>
            <p:nvPr/>
          </p:nvSpPr>
          <p:spPr>
            <a:xfrm>
              <a:off x="2141674" y="2222243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0" y="3573"/>
                  </a:moveTo>
                  <a:lnTo>
                    <a:pt x="12" y="1787"/>
                  </a:lnTo>
                  <a:lnTo>
                    <a:pt x="24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8"/>
            <p:cNvSpPr/>
            <p:nvPr/>
          </p:nvSpPr>
          <p:spPr>
            <a:xfrm>
              <a:off x="2195413" y="2281051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7"/>
                  </a:move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8"/>
            <p:cNvSpPr/>
            <p:nvPr/>
          </p:nvSpPr>
          <p:spPr>
            <a:xfrm>
              <a:off x="2249151" y="2222635"/>
              <a:ext cx="818" cy="117256"/>
            </a:xfrm>
            <a:custGeom>
              <a:avLst/>
              <a:gdLst/>
              <a:ahLst/>
              <a:cxnLst/>
              <a:rect l="l" t="t" r="r" b="b"/>
              <a:pathLst>
                <a:path w="25" h="3585" fill="none" extrusionOk="0">
                  <a:moveTo>
                    <a:pt x="1" y="3585"/>
                  </a:moveTo>
                  <a:lnTo>
                    <a:pt x="13" y="1799"/>
                  </a:lnTo>
                  <a:lnTo>
                    <a:pt x="24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8"/>
            <p:cNvSpPr/>
            <p:nvPr/>
          </p:nvSpPr>
          <p:spPr>
            <a:xfrm>
              <a:off x="2302890" y="2281443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7"/>
                  </a:move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8"/>
            <p:cNvSpPr/>
            <p:nvPr/>
          </p:nvSpPr>
          <p:spPr>
            <a:xfrm>
              <a:off x="2356628" y="2223420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1" y="3572"/>
                  </a:moveTo>
                  <a:lnTo>
                    <a:pt x="13" y="1787"/>
                  </a:lnTo>
                  <a:lnTo>
                    <a:pt x="25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8"/>
            <p:cNvSpPr/>
            <p:nvPr/>
          </p:nvSpPr>
          <p:spPr>
            <a:xfrm>
              <a:off x="2410366" y="2281836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8"/>
            <p:cNvSpPr/>
            <p:nvPr/>
          </p:nvSpPr>
          <p:spPr>
            <a:xfrm>
              <a:off x="597226" y="507617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8"/>
            <p:cNvSpPr/>
            <p:nvPr/>
          </p:nvSpPr>
          <p:spPr>
            <a:xfrm>
              <a:off x="597226" y="561356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0" y="1"/>
                  </a:moveTo>
                  <a:lnTo>
                    <a:pt x="1786" y="13"/>
                  </a:lnTo>
                  <a:lnTo>
                    <a:pt x="3572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8"/>
            <p:cNvSpPr/>
            <p:nvPr/>
          </p:nvSpPr>
          <p:spPr>
            <a:xfrm>
              <a:off x="596834" y="615094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8"/>
            <p:cNvSpPr/>
            <p:nvPr/>
          </p:nvSpPr>
          <p:spPr>
            <a:xfrm>
              <a:off x="596441" y="668833"/>
              <a:ext cx="117256" cy="425"/>
            </a:xfrm>
            <a:custGeom>
              <a:avLst/>
              <a:gdLst/>
              <a:ahLst/>
              <a:cxnLst/>
              <a:rect l="l" t="t" r="r" b="b"/>
              <a:pathLst>
                <a:path w="3585" h="13" fill="none" extrusionOk="0">
                  <a:moveTo>
                    <a:pt x="0" y="1"/>
                  </a:moveTo>
                  <a:lnTo>
                    <a:pt x="1786" y="13"/>
                  </a:lnTo>
                  <a:lnTo>
                    <a:pt x="3584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8"/>
            <p:cNvSpPr/>
            <p:nvPr/>
          </p:nvSpPr>
          <p:spPr>
            <a:xfrm>
              <a:off x="596441" y="722571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8"/>
            <p:cNvSpPr/>
            <p:nvPr/>
          </p:nvSpPr>
          <p:spPr>
            <a:xfrm>
              <a:off x="596049" y="776342"/>
              <a:ext cx="116864" cy="785"/>
            </a:xfrm>
            <a:custGeom>
              <a:avLst/>
              <a:gdLst/>
              <a:ahLst/>
              <a:cxnLst/>
              <a:rect l="l" t="t" r="r" b="b"/>
              <a:pathLst>
                <a:path w="3573" h="24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2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8"/>
            <p:cNvSpPr/>
            <p:nvPr/>
          </p:nvSpPr>
          <p:spPr>
            <a:xfrm>
              <a:off x="595656" y="830081"/>
              <a:ext cx="58841" cy="392"/>
            </a:xfrm>
            <a:custGeom>
              <a:avLst/>
              <a:gdLst/>
              <a:ahLst/>
              <a:cxnLst/>
              <a:rect l="l" t="t" r="r" b="b"/>
              <a:pathLst>
                <a:path w="1799" h="12" fill="none" extrusionOk="0">
                  <a:moveTo>
                    <a:pt x="1" y="0"/>
                  </a:moveTo>
                  <a:lnTo>
                    <a:pt x="1799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8"/>
            <p:cNvSpPr/>
            <p:nvPr/>
          </p:nvSpPr>
          <p:spPr>
            <a:xfrm>
              <a:off x="595656" y="883819"/>
              <a:ext cx="116864" cy="785"/>
            </a:xfrm>
            <a:custGeom>
              <a:avLst/>
              <a:gdLst/>
              <a:ahLst/>
              <a:cxnLst/>
              <a:rect l="l" t="t" r="r" b="b"/>
              <a:pathLst>
                <a:path w="3573" h="24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3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8"/>
            <p:cNvSpPr/>
            <p:nvPr/>
          </p:nvSpPr>
          <p:spPr>
            <a:xfrm>
              <a:off x="595264" y="937558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8"/>
            <p:cNvSpPr/>
            <p:nvPr/>
          </p:nvSpPr>
          <p:spPr>
            <a:xfrm>
              <a:off x="595264" y="991296"/>
              <a:ext cx="116864" cy="818"/>
            </a:xfrm>
            <a:custGeom>
              <a:avLst/>
              <a:gdLst/>
              <a:ahLst/>
              <a:cxnLst/>
              <a:rect l="l" t="t" r="r" b="b"/>
              <a:pathLst>
                <a:path w="3573" h="25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3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8"/>
            <p:cNvSpPr/>
            <p:nvPr/>
          </p:nvSpPr>
          <p:spPr>
            <a:xfrm>
              <a:off x="594871" y="1045034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8"/>
            <p:cNvSpPr/>
            <p:nvPr/>
          </p:nvSpPr>
          <p:spPr>
            <a:xfrm>
              <a:off x="594479" y="1098773"/>
              <a:ext cx="117256" cy="818"/>
            </a:xfrm>
            <a:custGeom>
              <a:avLst/>
              <a:gdLst/>
              <a:ahLst/>
              <a:cxnLst/>
              <a:rect l="l" t="t" r="r" b="b"/>
              <a:pathLst>
                <a:path w="3585" h="25" fill="none" extrusionOk="0">
                  <a:moveTo>
                    <a:pt x="1" y="0"/>
                  </a:moveTo>
                  <a:lnTo>
                    <a:pt x="1799" y="12"/>
                  </a:lnTo>
                  <a:lnTo>
                    <a:pt x="3585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8"/>
            <p:cNvSpPr/>
            <p:nvPr/>
          </p:nvSpPr>
          <p:spPr>
            <a:xfrm>
              <a:off x="594479" y="1152511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8"/>
            <p:cNvSpPr/>
            <p:nvPr/>
          </p:nvSpPr>
          <p:spPr>
            <a:xfrm>
              <a:off x="594119" y="1206250"/>
              <a:ext cx="116831" cy="818"/>
            </a:xfrm>
            <a:custGeom>
              <a:avLst/>
              <a:gdLst/>
              <a:ahLst/>
              <a:cxnLst/>
              <a:rect l="l" t="t" r="r" b="b"/>
              <a:pathLst>
                <a:path w="3572" h="25" fill="none" extrusionOk="0">
                  <a:moveTo>
                    <a:pt x="0" y="1"/>
                  </a:moveTo>
                  <a:lnTo>
                    <a:pt x="1786" y="12"/>
                  </a:lnTo>
                  <a:lnTo>
                    <a:pt x="3572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8"/>
            <p:cNvSpPr/>
            <p:nvPr/>
          </p:nvSpPr>
          <p:spPr>
            <a:xfrm>
              <a:off x="594119" y="1259988"/>
              <a:ext cx="58416" cy="425"/>
            </a:xfrm>
            <a:custGeom>
              <a:avLst/>
              <a:gdLst/>
              <a:ahLst/>
              <a:cxnLst/>
              <a:rect l="l" t="t" r="r" b="b"/>
              <a:pathLst>
                <a:path w="1786" h="13" fill="none" extrusionOk="0">
                  <a:moveTo>
                    <a:pt x="0" y="1"/>
                  </a:moveTo>
                  <a:lnTo>
                    <a:pt x="1786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8"/>
            <p:cNvSpPr/>
            <p:nvPr/>
          </p:nvSpPr>
          <p:spPr>
            <a:xfrm>
              <a:off x="593727" y="1313726"/>
              <a:ext cx="116831" cy="818"/>
            </a:xfrm>
            <a:custGeom>
              <a:avLst/>
              <a:gdLst/>
              <a:ahLst/>
              <a:cxnLst/>
              <a:rect l="l" t="t" r="r" b="b"/>
              <a:pathLst>
                <a:path w="3572" h="25" fill="none" extrusionOk="0">
                  <a:moveTo>
                    <a:pt x="0" y="1"/>
                  </a:moveTo>
                  <a:lnTo>
                    <a:pt x="1786" y="13"/>
                  </a:lnTo>
                  <a:lnTo>
                    <a:pt x="3572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8"/>
            <p:cNvSpPr/>
            <p:nvPr/>
          </p:nvSpPr>
          <p:spPr>
            <a:xfrm>
              <a:off x="593334" y="1367857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0" y="1"/>
                  </a:moveTo>
                  <a:lnTo>
                    <a:pt x="1786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8"/>
            <p:cNvSpPr/>
            <p:nvPr/>
          </p:nvSpPr>
          <p:spPr>
            <a:xfrm>
              <a:off x="593334" y="1421596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0" y="1"/>
                  </a:moveTo>
                  <a:lnTo>
                    <a:pt x="1786" y="1"/>
                  </a:lnTo>
                  <a:lnTo>
                    <a:pt x="3572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8"/>
            <p:cNvSpPr/>
            <p:nvPr/>
          </p:nvSpPr>
          <p:spPr>
            <a:xfrm>
              <a:off x="592942" y="1474942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8"/>
            <p:cNvSpPr/>
            <p:nvPr/>
          </p:nvSpPr>
          <p:spPr>
            <a:xfrm>
              <a:off x="592549" y="1529073"/>
              <a:ext cx="117256" cy="425"/>
            </a:xfrm>
            <a:custGeom>
              <a:avLst/>
              <a:gdLst/>
              <a:ahLst/>
              <a:cxnLst/>
              <a:rect l="l" t="t" r="r" b="b"/>
              <a:pathLst>
                <a:path w="3585" h="13" fill="none" extrusionOk="0">
                  <a:moveTo>
                    <a:pt x="0" y="1"/>
                  </a:moveTo>
                  <a:lnTo>
                    <a:pt x="1798" y="1"/>
                  </a:lnTo>
                  <a:lnTo>
                    <a:pt x="3584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8"/>
            <p:cNvSpPr/>
            <p:nvPr/>
          </p:nvSpPr>
          <p:spPr>
            <a:xfrm>
              <a:off x="592549" y="1582811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0" y="1"/>
                  </a:moveTo>
                  <a:lnTo>
                    <a:pt x="1786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8"/>
            <p:cNvSpPr/>
            <p:nvPr/>
          </p:nvSpPr>
          <p:spPr>
            <a:xfrm>
              <a:off x="592157" y="1636550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1" y="1"/>
                  </a:moveTo>
                  <a:lnTo>
                    <a:pt x="1786" y="1"/>
                  </a:lnTo>
                  <a:lnTo>
                    <a:pt x="3572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8"/>
            <p:cNvSpPr/>
            <p:nvPr/>
          </p:nvSpPr>
          <p:spPr>
            <a:xfrm>
              <a:off x="592157" y="1690288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1" y="1"/>
                  </a:moveTo>
                  <a:lnTo>
                    <a:pt x="1786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8"/>
            <p:cNvSpPr/>
            <p:nvPr/>
          </p:nvSpPr>
          <p:spPr>
            <a:xfrm>
              <a:off x="591764" y="1744059"/>
              <a:ext cx="116864" cy="392"/>
            </a:xfrm>
            <a:custGeom>
              <a:avLst/>
              <a:gdLst/>
              <a:ahLst/>
              <a:cxnLst/>
              <a:rect l="l" t="t" r="r" b="b"/>
              <a:pathLst>
                <a:path w="3573" h="12" fill="none" extrusionOk="0">
                  <a:moveTo>
                    <a:pt x="1" y="0"/>
                  </a:moveTo>
                  <a:lnTo>
                    <a:pt x="1787" y="0"/>
                  </a:lnTo>
                  <a:lnTo>
                    <a:pt x="3572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8"/>
            <p:cNvSpPr/>
            <p:nvPr/>
          </p:nvSpPr>
          <p:spPr>
            <a:xfrm>
              <a:off x="591372" y="1797797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1" y="0"/>
                  </a:moveTo>
                  <a:lnTo>
                    <a:pt x="1787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8"/>
            <p:cNvSpPr/>
            <p:nvPr/>
          </p:nvSpPr>
          <p:spPr>
            <a:xfrm>
              <a:off x="591372" y="1851536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1" y="0"/>
                  </a:moveTo>
                  <a:lnTo>
                    <a:pt x="1787" y="0"/>
                  </a:lnTo>
                  <a:lnTo>
                    <a:pt x="3573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8"/>
            <p:cNvSpPr/>
            <p:nvPr/>
          </p:nvSpPr>
          <p:spPr>
            <a:xfrm>
              <a:off x="590979" y="1905274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8"/>
            <p:cNvSpPr/>
            <p:nvPr/>
          </p:nvSpPr>
          <p:spPr>
            <a:xfrm>
              <a:off x="590587" y="1959013"/>
              <a:ext cx="117256" cy="425"/>
            </a:xfrm>
            <a:custGeom>
              <a:avLst/>
              <a:gdLst/>
              <a:ahLst/>
              <a:cxnLst/>
              <a:rect l="l" t="t" r="r" b="b"/>
              <a:pathLst>
                <a:path w="3585" h="13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85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8"/>
            <p:cNvSpPr/>
            <p:nvPr/>
          </p:nvSpPr>
          <p:spPr>
            <a:xfrm>
              <a:off x="590587" y="2012751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8"/>
            <p:cNvSpPr/>
            <p:nvPr/>
          </p:nvSpPr>
          <p:spPr>
            <a:xfrm>
              <a:off x="590194" y="2066490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3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8"/>
            <p:cNvSpPr/>
            <p:nvPr/>
          </p:nvSpPr>
          <p:spPr>
            <a:xfrm>
              <a:off x="589834" y="2120228"/>
              <a:ext cx="58416" cy="425"/>
            </a:xfrm>
            <a:custGeom>
              <a:avLst/>
              <a:gdLst/>
              <a:ahLst/>
              <a:cxnLst/>
              <a:rect l="l" t="t" r="r" b="b"/>
              <a:pathLst>
                <a:path w="1786" h="13" fill="none" extrusionOk="0">
                  <a:moveTo>
                    <a:pt x="0" y="0"/>
                  </a:moveTo>
                  <a:lnTo>
                    <a:pt x="1786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8"/>
            <p:cNvSpPr/>
            <p:nvPr/>
          </p:nvSpPr>
          <p:spPr>
            <a:xfrm>
              <a:off x="589834" y="2173966"/>
              <a:ext cx="116831" cy="425"/>
            </a:xfrm>
            <a:custGeom>
              <a:avLst/>
              <a:gdLst/>
              <a:ahLst/>
              <a:cxnLst/>
              <a:rect l="l" t="t" r="r" b="b"/>
              <a:pathLst>
                <a:path w="3572" h="13" fill="none" extrusionOk="0">
                  <a:moveTo>
                    <a:pt x="0" y="0"/>
                  </a:moveTo>
                  <a:lnTo>
                    <a:pt x="1786" y="12"/>
                  </a:lnTo>
                  <a:lnTo>
                    <a:pt x="3572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" name="Google Shape;213;p28"/>
          <p:cNvGrpSpPr/>
          <p:nvPr/>
        </p:nvGrpSpPr>
        <p:grpSpPr>
          <a:xfrm rot="-481486">
            <a:off x="486006" y="2631251"/>
            <a:ext cx="1260264" cy="1806943"/>
            <a:chOff x="6662225" y="1139925"/>
            <a:chExt cx="1453177" cy="1855428"/>
          </a:xfrm>
        </p:grpSpPr>
        <p:sp>
          <p:nvSpPr>
            <p:cNvPr id="214" name="Google Shape;214;p28"/>
            <p:cNvSpPr/>
            <p:nvPr/>
          </p:nvSpPr>
          <p:spPr>
            <a:xfrm>
              <a:off x="6662225" y="1142527"/>
              <a:ext cx="1451177" cy="1852825"/>
            </a:xfrm>
            <a:custGeom>
              <a:avLst/>
              <a:gdLst/>
              <a:ahLst/>
              <a:cxnLst/>
              <a:rect l="l" t="t" r="r" b="b"/>
              <a:pathLst>
                <a:path w="43494" h="55532" extrusionOk="0">
                  <a:moveTo>
                    <a:pt x="38277" y="1"/>
                  </a:moveTo>
                  <a:cubicBezTo>
                    <a:pt x="38226" y="1"/>
                    <a:pt x="38175" y="2"/>
                    <a:pt x="38124" y="6"/>
                  </a:cubicBezTo>
                  <a:lnTo>
                    <a:pt x="21241" y="994"/>
                  </a:lnTo>
                  <a:lnTo>
                    <a:pt x="4358" y="1982"/>
                  </a:lnTo>
                  <a:lnTo>
                    <a:pt x="4310" y="1982"/>
                  </a:lnTo>
                  <a:cubicBezTo>
                    <a:pt x="1869" y="2137"/>
                    <a:pt x="0" y="3518"/>
                    <a:pt x="143" y="5792"/>
                  </a:cubicBezTo>
                  <a:lnTo>
                    <a:pt x="655" y="14519"/>
                  </a:lnTo>
                  <a:lnTo>
                    <a:pt x="1179" y="23258"/>
                  </a:lnTo>
                  <a:cubicBezTo>
                    <a:pt x="1179" y="23282"/>
                    <a:pt x="1191" y="23306"/>
                    <a:pt x="1191" y="23330"/>
                  </a:cubicBezTo>
                  <a:cubicBezTo>
                    <a:pt x="1203" y="23354"/>
                    <a:pt x="2084" y="37843"/>
                    <a:pt x="2084" y="37843"/>
                  </a:cubicBezTo>
                  <a:lnTo>
                    <a:pt x="2929" y="52286"/>
                  </a:lnTo>
                  <a:cubicBezTo>
                    <a:pt x="3032" y="54118"/>
                    <a:pt x="4544" y="55531"/>
                    <a:pt x="6354" y="55531"/>
                  </a:cubicBezTo>
                  <a:cubicBezTo>
                    <a:pt x="6426" y="55531"/>
                    <a:pt x="6499" y="55529"/>
                    <a:pt x="6572" y="55524"/>
                  </a:cubicBezTo>
                  <a:lnTo>
                    <a:pt x="22467" y="54607"/>
                  </a:lnTo>
                  <a:lnTo>
                    <a:pt x="38350" y="53667"/>
                  </a:lnTo>
                  <a:cubicBezTo>
                    <a:pt x="40660" y="53524"/>
                    <a:pt x="42101" y="51833"/>
                    <a:pt x="42565" y="51309"/>
                  </a:cubicBezTo>
                  <a:cubicBezTo>
                    <a:pt x="43184" y="50631"/>
                    <a:pt x="43494" y="49726"/>
                    <a:pt x="43434" y="48809"/>
                  </a:cubicBezTo>
                  <a:lnTo>
                    <a:pt x="42077" y="25568"/>
                  </a:lnTo>
                  <a:lnTo>
                    <a:pt x="40719" y="2315"/>
                  </a:lnTo>
                  <a:cubicBezTo>
                    <a:pt x="40639" y="1009"/>
                    <a:pt x="39567" y="1"/>
                    <a:pt x="38277" y="1"/>
                  </a:cubicBezTo>
                  <a:close/>
                </a:path>
              </a:pathLst>
            </a:custGeom>
            <a:solidFill>
              <a:schemeClr val="dk1"/>
            </a:solidFill>
            <a:ln w="53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8"/>
            <p:cNvSpPr/>
            <p:nvPr/>
          </p:nvSpPr>
          <p:spPr>
            <a:xfrm>
              <a:off x="6727752" y="1142527"/>
              <a:ext cx="1387650" cy="1813054"/>
            </a:xfrm>
            <a:custGeom>
              <a:avLst/>
              <a:gdLst/>
              <a:ahLst/>
              <a:cxnLst/>
              <a:rect l="l" t="t" r="r" b="b"/>
              <a:pathLst>
                <a:path w="41590" h="54340" extrusionOk="0">
                  <a:moveTo>
                    <a:pt x="36313" y="1"/>
                  </a:moveTo>
                  <a:cubicBezTo>
                    <a:pt x="36262" y="1"/>
                    <a:pt x="36211" y="2"/>
                    <a:pt x="36160" y="6"/>
                  </a:cubicBezTo>
                  <a:lnTo>
                    <a:pt x="2394" y="1982"/>
                  </a:lnTo>
                  <a:cubicBezTo>
                    <a:pt x="1036" y="2065"/>
                    <a:pt x="1" y="3220"/>
                    <a:pt x="72" y="4589"/>
                  </a:cubicBezTo>
                  <a:lnTo>
                    <a:pt x="2787" y="51083"/>
                  </a:lnTo>
                  <a:cubicBezTo>
                    <a:pt x="2890" y="52922"/>
                    <a:pt x="4424" y="54339"/>
                    <a:pt x="6244" y="54339"/>
                  </a:cubicBezTo>
                  <a:cubicBezTo>
                    <a:pt x="6310" y="54339"/>
                    <a:pt x="6376" y="54337"/>
                    <a:pt x="6442" y="54334"/>
                  </a:cubicBezTo>
                  <a:lnTo>
                    <a:pt x="38232" y="52464"/>
                  </a:lnTo>
                  <a:cubicBezTo>
                    <a:pt x="40137" y="52357"/>
                    <a:pt x="41589" y="50714"/>
                    <a:pt x="41470" y="48809"/>
                  </a:cubicBezTo>
                  <a:lnTo>
                    <a:pt x="38755" y="2315"/>
                  </a:lnTo>
                  <a:cubicBezTo>
                    <a:pt x="38675" y="1009"/>
                    <a:pt x="37603" y="1"/>
                    <a:pt x="3631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8"/>
            <p:cNvSpPr/>
            <p:nvPr/>
          </p:nvSpPr>
          <p:spPr>
            <a:xfrm>
              <a:off x="6725784" y="1139925"/>
              <a:ext cx="1332398" cy="826718"/>
            </a:xfrm>
            <a:custGeom>
              <a:avLst/>
              <a:gdLst/>
              <a:ahLst/>
              <a:cxnLst/>
              <a:rect l="l" t="t" r="r" b="b"/>
              <a:pathLst>
                <a:path w="39934" h="24778" fill="none" extrusionOk="0">
                  <a:moveTo>
                    <a:pt x="39791" y="19860"/>
                  </a:moveTo>
                  <a:cubicBezTo>
                    <a:pt x="39934" y="22515"/>
                    <a:pt x="1262" y="24777"/>
                    <a:pt x="1107" y="22122"/>
                  </a:cubicBezTo>
                  <a:lnTo>
                    <a:pt x="83" y="4667"/>
                  </a:lnTo>
                  <a:cubicBezTo>
                    <a:pt x="0" y="3310"/>
                    <a:pt x="1036" y="2143"/>
                    <a:pt x="2405" y="2060"/>
                  </a:cubicBezTo>
                  <a:lnTo>
                    <a:pt x="36171" y="84"/>
                  </a:lnTo>
                  <a:cubicBezTo>
                    <a:pt x="37517" y="0"/>
                    <a:pt x="38683" y="1036"/>
                    <a:pt x="38767" y="2393"/>
                  </a:cubicBezTo>
                  <a:close/>
                </a:path>
              </a:pathLst>
            </a:custGeom>
            <a:noFill/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8"/>
            <p:cNvSpPr/>
            <p:nvPr/>
          </p:nvSpPr>
          <p:spPr>
            <a:xfrm>
              <a:off x="6778599" y="1189404"/>
              <a:ext cx="1218023" cy="606075"/>
            </a:xfrm>
            <a:custGeom>
              <a:avLst/>
              <a:gdLst/>
              <a:ahLst/>
              <a:cxnLst/>
              <a:rect l="l" t="t" r="r" b="b"/>
              <a:pathLst>
                <a:path w="36506" h="18165" extrusionOk="0">
                  <a:moveTo>
                    <a:pt x="33478" y="0"/>
                  </a:moveTo>
                  <a:cubicBezTo>
                    <a:pt x="33428" y="0"/>
                    <a:pt x="33377" y="2"/>
                    <a:pt x="33326" y="5"/>
                  </a:cubicBezTo>
                  <a:lnTo>
                    <a:pt x="2203" y="1827"/>
                  </a:lnTo>
                  <a:cubicBezTo>
                    <a:pt x="953" y="1899"/>
                    <a:pt x="1" y="2970"/>
                    <a:pt x="72" y="4220"/>
                  </a:cubicBezTo>
                  <a:lnTo>
                    <a:pt x="822" y="16972"/>
                  </a:lnTo>
                  <a:cubicBezTo>
                    <a:pt x="857" y="17641"/>
                    <a:pt x="1416" y="18164"/>
                    <a:pt x="2089" y="18164"/>
                  </a:cubicBezTo>
                  <a:cubicBezTo>
                    <a:pt x="2111" y="18164"/>
                    <a:pt x="2133" y="18164"/>
                    <a:pt x="2156" y="18162"/>
                  </a:cubicBezTo>
                  <a:lnTo>
                    <a:pt x="35279" y="16210"/>
                  </a:lnTo>
                  <a:cubicBezTo>
                    <a:pt x="35981" y="16174"/>
                    <a:pt x="36505" y="15567"/>
                    <a:pt x="36469" y="14876"/>
                  </a:cubicBezTo>
                  <a:lnTo>
                    <a:pt x="35731" y="2137"/>
                  </a:lnTo>
                  <a:cubicBezTo>
                    <a:pt x="35663" y="926"/>
                    <a:pt x="34663" y="0"/>
                    <a:pt x="3347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8"/>
            <p:cNvSpPr/>
            <p:nvPr/>
          </p:nvSpPr>
          <p:spPr>
            <a:xfrm>
              <a:off x="6895373" y="2043991"/>
              <a:ext cx="174833" cy="173698"/>
            </a:xfrm>
            <a:custGeom>
              <a:avLst/>
              <a:gdLst/>
              <a:ahLst/>
              <a:cxnLst/>
              <a:rect l="l" t="t" r="r" b="b"/>
              <a:pathLst>
                <a:path w="5240" h="5206" extrusionOk="0">
                  <a:moveTo>
                    <a:pt x="4435" y="0"/>
                  </a:moveTo>
                  <a:cubicBezTo>
                    <a:pt x="4422" y="0"/>
                    <a:pt x="4408" y="1"/>
                    <a:pt x="4394" y="2"/>
                  </a:cubicBezTo>
                  <a:lnTo>
                    <a:pt x="537" y="240"/>
                  </a:lnTo>
                  <a:cubicBezTo>
                    <a:pt x="227" y="264"/>
                    <a:pt x="1" y="526"/>
                    <a:pt x="25" y="823"/>
                  </a:cubicBezTo>
                  <a:lnTo>
                    <a:pt x="263" y="4681"/>
                  </a:lnTo>
                  <a:cubicBezTo>
                    <a:pt x="275" y="4983"/>
                    <a:pt x="524" y="5205"/>
                    <a:pt x="823" y="5205"/>
                  </a:cubicBezTo>
                  <a:cubicBezTo>
                    <a:pt x="831" y="5205"/>
                    <a:pt x="839" y="5205"/>
                    <a:pt x="846" y="5205"/>
                  </a:cubicBezTo>
                  <a:lnTo>
                    <a:pt x="4704" y="4967"/>
                  </a:lnTo>
                  <a:cubicBezTo>
                    <a:pt x="5002" y="4943"/>
                    <a:pt x="5240" y="4681"/>
                    <a:pt x="5216" y="4371"/>
                  </a:cubicBezTo>
                  <a:lnTo>
                    <a:pt x="4978" y="526"/>
                  </a:lnTo>
                  <a:cubicBezTo>
                    <a:pt x="4955" y="230"/>
                    <a:pt x="4716" y="0"/>
                    <a:pt x="4435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8"/>
            <p:cNvSpPr/>
            <p:nvPr/>
          </p:nvSpPr>
          <p:spPr>
            <a:xfrm>
              <a:off x="6909286" y="2265295"/>
              <a:ext cx="174432" cy="173631"/>
            </a:xfrm>
            <a:custGeom>
              <a:avLst/>
              <a:gdLst/>
              <a:ahLst/>
              <a:cxnLst/>
              <a:rect l="l" t="t" r="r" b="b"/>
              <a:pathLst>
                <a:path w="5228" h="5204" extrusionOk="0">
                  <a:moveTo>
                    <a:pt x="4406" y="0"/>
                  </a:moveTo>
                  <a:cubicBezTo>
                    <a:pt x="4398" y="0"/>
                    <a:pt x="4390" y="0"/>
                    <a:pt x="4382" y="1"/>
                  </a:cubicBezTo>
                  <a:lnTo>
                    <a:pt x="536" y="239"/>
                  </a:lnTo>
                  <a:cubicBezTo>
                    <a:pt x="227" y="262"/>
                    <a:pt x="1" y="524"/>
                    <a:pt x="13" y="834"/>
                  </a:cubicBezTo>
                  <a:lnTo>
                    <a:pt x="251" y="4680"/>
                  </a:lnTo>
                  <a:cubicBezTo>
                    <a:pt x="274" y="4981"/>
                    <a:pt x="523" y="5204"/>
                    <a:pt x="812" y="5204"/>
                  </a:cubicBezTo>
                  <a:cubicBezTo>
                    <a:pt x="819" y="5204"/>
                    <a:pt x="827" y="5204"/>
                    <a:pt x="834" y="5204"/>
                  </a:cubicBezTo>
                  <a:lnTo>
                    <a:pt x="4692" y="4965"/>
                  </a:lnTo>
                  <a:cubicBezTo>
                    <a:pt x="5001" y="4942"/>
                    <a:pt x="5228" y="4680"/>
                    <a:pt x="5216" y="4370"/>
                  </a:cubicBezTo>
                  <a:lnTo>
                    <a:pt x="4978" y="524"/>
                  </a:lnTo>
                  <a:cubicBezTo>
                    <a:pt x="4954" y="223"/>
                    <a:pt x="4705" y="0"/>
                    <a:pt x="4406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8"/>
            <p:cNvSpPr/>
            <p:nvPr/>
          </p:nvSpPr>
          <p:spPr>
            <a:xfrm>
              <a:off x="6922798" y="2486899"/>
              <a:ext cx="174833" cy="173331"/>
            </a:xfrm>
            <a:custGeom>
              <a:avLst/>
              <a:gdLst/>
              <a:ahLst/>
              <a:cxnLst/>
              <a:rect l="l" t="t" r="r" b="b"/>
              <a:pathLst>
                <a:path w="5240" h="5195" extrusionOk="0">
                  <a:moveTo>
                    <a:pt x="4439" y="0"/>
                  </a:moveTo>
                  <a:cubicBezTo>
                    <a:pt x="4424" y="0"/>
                    <a:pt x="4409" y="1"/>
                    <a:pt x="4394" y="2"/>
                  </a:cubicBezTo>
                  <a:lnTo>
                    <a:pt x="536" y="240"/>
                  </a:lnTo>
                  <a:cubicBezTo>
                    <a:pt x="239" y="252"/>
                    <a:pt x="1" y="514"/>
                    <a:pt x="24" y="824"/>
                  </a:cubicBezTo>
                  <a:lnTo>
                    <a:pt x="262" y="4681"/>
                  </a:lnTo>
                  <a:cubicBezTo>
                    <a:pt x="274" y="4965"/>
                    <a:pt x="513" y="5195"/>
                    <a:pt x="803" y="5195"/>
                  </a:cubicBezTo>
                  <a:cubicBezTo>
                    <a:pt x="817" y="5195"/>
                    <a:pt x="832" y="5194"/>
                    <a:pt x="846" y="5193"/>
                  </a:cubicBezTo>
                  <a:lnTo>
                    <a:pt x="4703" y="4955"/>
                  </a:lnTo>
                  <a:cubicBezTo>
                    <a:pt x="5001" y="4931"/>
                    <a:pt x="5239" y="4669"/>
                    <a:pt x="5215" y="4372"/>
                  </a:cubicBezTo>
                  <a:lnTo>
                    <a:pt x="4977" y="514"/>
                  </a:lnTo>
                  <a:cubicBezTo>
                    <a:pt x="4966" y="220"/>
                    <a:pt x="4728" y="0"/>
                    <a:pt x="4439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8"/>
            <p:cNvSpPr/>
            <p:nvPr/>
          </p:nvSpPr>
          <p:spPr>
            <a:xfrm>
              <a:off x="7116643" y="2030478"/>
              <a:ext cx="174833" cy="173331"/>
            </a:xfrm>
            <a:custGeom>
              <a:avLst/>
              <a:gdLst/>
              <a:ahLst/>
              <a:cxnLst/>
              <a:rect l="l" t="t" r="r" b="b"/>
              <a:pathLst>
                <a:path w="5240" h="5195" extrusionOk="0">
                  <a:moveTo>
                    <a:pt x="4439" y="0"/>
                  </a:moveTo>
                  <a:cubicBezTo>
                    <a:pt x="4424" y="0"/>
                    <a:pt x="4409" y="1"/>
                    <a:pt x="4394" y="2"/>
                  </a:cubicBezTo>
                  <a:lnTo>
                    <a:pt x="537" y="240"/>
                  </a:lnTo>
                  <a:cubicBezTo>
                    <a:pt x="239" y="252"/>
                    <a:pt x="1" y="514"/>
                    <a:pt x="25" y="823"/>
                  </a:cubicBezTo>
                  <a:lnTo>
                    <a:pt x="263" y="4681"/>
                  </a:lnTo>
                  <a:cubicBezTo>
                    <a:pt x="274" y="4965"/>
                    <a:pt x="513" y="5195"/>
                    <a:pt x="803" y="5195"/>
                  </a:cubicBezTo>
                  <a:cubicBezTo>
                    <a:pt x="818" y="5195"/>
                    <a:pt x="832" y="5194"/>
                    <a:pt x="846" y="5193"/>
                  </a:cubicBezTo>
                  <a:lnTo>
                    <a:pt x="4704" y="4955"/>
                  </a:lnTo>
                  <a:cubicBezTo>
                    <a:pt x="5001" y="4931"/>
                    <a:pt x="5240" y="4669"/>
                    <a:pt x="5216" y="4372"/>
                  </a:cubicBezTo>
                  <a:lnTo>
                    <a:pt x="4978" y="514"/>
                  </a:lnTo>
                  <a:cubicBezTo>
                    <a:pt x="4966" y="219"/>
                    <a:pt x="4728" y="0"/>
                    <a:pt x="4439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8"/>
            <p:cNvSpPr/>
            <p:nvPr/>
          </p:nvSpPr>
          <p:spPr>
            <a:xfrm>
              <a:off x="7130556" y="2251749"/>
              <a:ext cx="174432" cy="173331"/>
            </a:xfrm>
            <a:custGeom>
              <a:avLst/>
              <a:gdLst/>
              <a:ahLst/>
              <a:cxnLst/>
              <a:rect l="l" t="t" r="r" b="b"/>
              <a:pathLst>
                <a:path w="5228" h="5195" extrusionOk="0">
                  <a:moveTo>
                    <a:pt x="4425" y="0"/>
                  </a:moveTo>
                  <a:cubicBezTo>
                    <a:pt x="4411" y="0"/>
                    <a:pt x="4396" y="1"/>
                    <a:pt x="4382" y="2"/>
                  </a:cubicBezTo>
                  <a:lnTo>
                    <a:pt x="536" y="240"/>
                  </a:lnTo>
                  <a:cubicBezTo>
                    <a:pt x="227" y="252"/>
                    <a:pt x="0" y="514"/>
                    <a:pt x="12" y="823"/>
                  </a:cubicBezTo>
                  <a:lnTo>
                    <a:pt x="251" y="4681"/>
                  </a:lnTo>
                  <a:cubicBezTo>
                    <a:pt x="273" y="4975"/>
                    <a:pt x="511" y="5195"/>
                    <a:pt x="801" y="5195"/>
                  </a:cubicBezTo>
                  <a:cubicBezTo>
                    <a:pt x="816" y="5195"/>
                    <a:pt x="831" y="5194"/>
                    <a:pt x="846" y="5193"/>
                  </a:cubicBezTo>
                  <a:lnTo>
                    <a:pt x="4692" y="4955"/>
                  </a:lnTo>
                  <a:cubicBezTo>
                    <a:pt x="5001" y="4943"/>
                    <a:pt x="5227" y="4681"/>
                    <a:pt x="5215" y="4371"/>
                  </a:cubicBezTo>
                  <a:lnTo>
                    <a:pt x="4977" y="514"/>
                  </a:lnTo>
                  <a:cubicBezTo>
                    <a:pt x="4955" y="230"/>
                    <a:pt x="4715" y="0"/>
                    <a:pt x="4425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8"/>
            <p:cNvSpPr/>
            <p:nvPr/>
          </p:nvSpPr>
          <p:spPr>
            <a:xfrm>
              <a:off x="7144069" y="2472986"/>
              <a:ext cx="174833" cy="173698"/>
            </a:xfrm>
            <a:custGeom>
              <a:avLst/>
              <a:gdLst/>
              <a:ahLst/>
              <a:cxnLst/>
              <a:rect l="l" t="t" r="r" b="b"/>
              <a:pathLst>
                <a:path w="5240" h="5206" extrusionOk="0">
                  <a:moveTo>
                    <a:pt x="4436" y="1"/>
                  </a:moveTo>
                  <a:cubicBezTo>
                    <a:pt x="4422" y="1"/>
                    <a:pt x="4408" y="1"/>
                    <a:pt x="4394" y="2"/>
                  </a:cubicBezTo>
                  <a:lnTo>
                    <a:pt x="536" y="241"/>
                  </a:lnTo>
                  <a:cubicBezTo>
                    <a:pt x="238" y="264"/>
                    <a:pt x="0" y="526"/>
                    <a:pt x="24" y="824"/>
                  </a:cubicBezTo>
                  <a:lnTo>
                    <a:pt x="262" y="4682"/>
                  </a:lnTo>
                  <a:cubicBezTo>
                    <a:pt x="285" y="4983"/>
                    <a:pt x="535" y="5206"/>
                    <a:pt x="823" y="5206"/>
                  </a:cubicBezTo>
                  <a:cubicBezTo>
                    <a:pt x="831" y="5206"/>
                    <a:pt x="838" y="5206"/>
                    <a:pt x="846" y="5205"/>
                  </a:cubicBezTo>
                  <a:lnTo>
                    <a:pt x="4703" y="4955"/>
                  </a:lnTo>
                  <a:cubicBezTo>
                    <a:pt x="5013" y="4944"/>
                    <a:pt x="5239" y="4682"/>
                    <a:pt x="5215" y="4372"/>
                  </a:cubicBezTo>
                  <a:lnTo>
                    <a:pt x="4977" y="526"/>
                  </a:lnTo>
                  <a:cubicBezTo>
                    <a:pt x="4966" y="231"/>
                    <a:pt x="4727" y="1"/>
                    <a:pt x="4436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8"/>
            <p:cNvSpPr/>
            <p:nvPr/>
          </p:nvSpPr>
          <p:spPr>
            <a:xfrm>
              <a:off x="7337914" y="2016565"/>
              <a:ext cx="174833" cy="173365"/>
            </a:xfrm>
            <a:custGeom>
              <a:avLst/>
              <a:gdLst/>
              <a:ahLst/>
              <a:cxnLst/>
              <a:rect l="l" t="t" r="r" b="b"/>
              <a:pathLst>
                <a:path w="5240" h="5196" extrusionOk="0">
                  <a:moveTo>
                    <a:pt x="4437" y="1"/>
                  </a:moveTo>
                  <a:cubicBezTo>
                    <a:pt x="4422" y="1"/>
                    <a:pt x="4408" y="1"/>
                    <a:pt x="4394" y="2"/>
                  </a:cubicBezTo>
                  <a:lnTo>
                    <a:pt x="548" y="240"/>
                  </a:lnTo>
                  <a:cubicBezTo>
                    <a:pt x="239" y="264"/>
                    <a:pt x="1" y="526"/>
                    <a:pt x="24" y="824"/>
                  </a:cubicBezTo>
                  <a:lnTo>
                    <a:pt x="262" y="4681"/>
                  </a:lnTo>
                  <a:cubicBezTo>
                    <a:pt x="285" y="4976"/>
                    <a:pt x="523" y="5195"/>
                    <a:pt x="803" y="5195"/>
                  </a:cubicBezTo>
                  <a:cubicBezTo>
                    <a:pt x="817" y="5195"/>
                    <a:pt x="831" y="5194"/>
                    <a:pt x="846" y="5193"/>
                  </a:cubicBezTo>
                  <a:lnTo>
                    <a:pt x="4704" y="4955"/>
                  </a:lnTo>
                  <a:cubicBezTo>
                    <a:pt x="5013" y="4943"/>
                    <a:pt x="5239" y="4681"/>
                    <a:pt x="5227" y="4372"/>
                  </a:cubicBezTo>
                  <a:lnTo>
                    <a:pt x="4977" y="514"/>
                  </a:lnTo>
                  <a:cubicBezTo>
                    <a:pt x="4966" y="230"/>
                    <a:pt x="4727" y="1"/>
                    <a:pt x="4437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8"/>
            <p:cNvSpPr/>
            <p:nvPr/>
          </p:nvSpPr>
          <p:spPr>
            <a:xfrm>
              <a:off x="7351827" y="2237869"/>
              <a:ext cx="174799" cy="173665"/>
            </a:xfrm>
            <a:custGeom>
              <a:avLst/>
              <a:gdLst/>
              <a:ahLst/>
              <a:cxnLst/>
              <a:rect l="l" t="t" r="r" b="b"/>
              <a:pathLst>
                <a:path w="5239" h="5205" extrusionOk="0">
                  <a:moveTo>
                    <a:pt x="4416" y="1"/>
                  </a:moveTo>
                  <a:cubicBezTo>
                    <a:pt x="4409" y="1"/>
                    <a:pt x="4401" y="1"/>
                    <a:pt x="4394" y="1"/>
                  </a:cubicBezTo>
                  <a:lnTo>
                    <a:pt x="536" y="239"/>
                  </a:lnTo>
                  <a:cubicBezTo>
                    <a:pt x="226" y="263"/>
                    <a:pt x="0" y="525"/>
                    <a:pt x="24" y="834"/>
                  </a:cubicBezTo>
                  <a:lnTo>
                    <a:pt x="262" y="4680"/>
                  </a:lnTo>
                  <a:cubicBezTo>
                    <a:pt x="274" y="4982"/>
                    <a:pt x="523" y="5204"/>
                    <a:pt x="822" y="5204"/>
                  </a:cubicBezTo>
                  <a:cubicBezTo>
                    <a:pt x="830" y="5204"/>
                    <a:pt x="838" y="5204"/>
                    <a:pt x="846" y="5204"/>
                  </a:cubicBezTo>
                  <a:lnTo>
                    <a:pt x="4703" y="4966"/>
                  </a:lnTo>
                  <a:cubicBezTo>
                    <a:pt x="5001" y="4942"/>
                    <a:pt x="5239" y="4680"/>
                    <a:pt x="5215" y="4371"/>
                  </a:cubicBezTo>
                  <a:lnTo>
                    <a:pt x="4977" y="525"/>
                  </a:lnTo>
                  <a:cubicBezTo>
                    <a:pt x="4954" y="223"/>
                    <a:pt x="4704" y="1"/>
                    <a:pt x="4416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8"/>
            <p:cNvSpPr/>
            <p:nvPr/>
          </p:nvSpPr>
          <p:spPr>
            <a:xfrm>
              <a:off x="7365339" y="2459140"/>
              <a:ext cx="174799" cy="173698"/>
            </a:xfrm>
            <a:custGeom>
              <a:avLst/>
              <a:gdLst/>
              <a:ahLst/>
              <a:cxnLst/>
              <a:rect l="l" t="t" r="r" b="b"/>
              <a:pathLst>
                <a:path w="5239" h="5206" extrusionOk="0">
                  <a:moveTo>
                    <a:pt x="4417" y="0"/>
                  </a:moveTo>
                  <a:cubicBezTo>
                    <a:pt x="4409" y="0"/>
                    <a:pt x="4401" y="0"/>
                    <a:pt x="4393" y="1"/>
                  </a:cubicBezTo>
                  <a:lnTo>
                    <a:pt x="548" y="239"/>
                  </a:lnTo>
                  <a:cubicBezTo>
                    <a:pt x="238" y="263"/>
                    <a:pt x="0" y="525"/>
                    <a:pt x="24" y="834"/>
                  </a:cubicBezTo>
                  <a:lnTo>
                    <a:pt x="262" y="4680"/>
                  </a:lnTo>
                  <a:cubicBezTo>
                    <a:pt x="285" y="4975"/>
                    <a:pt x="524" y="5205"/>
                    <a:pt x="804" y="5205"/>
                  </a:cubicBezTo>
                  <a:cubicBezTo>
                    <a:pt x="818" y="5205"/>
                    <a:pt x="832" y="5205"/>
                    <a:pt x="845" y="5204"/>
                  </a:cubicBezTo>
                  <a:lnTo>
                    <a:pt x="4703" y="4966"/>
                  </a:lnTo>
                  <a:cubicBezTo>
                    <a:pt x="5013" y="4942"/>
                    <a:pt x="5239" y="4680"/>
                    <a:pt x="5227" y="4382"/>
                  </a:cubicBezTo>
                  <a:lnTo>
                    <a:pt x="4977" y="525"/>
                  </a:lnTo>
                  <a:cubicBezTo>
                    <a:pt x="4965" y="223"/>
                    <a:pt x="4716" y="0"/>
                    <a:pt x="4417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8"/>
            <p:cNvSpPr/>
            <p:nvPr/>
          </p:nvSpPr>
          <p:spPr>
            <a:xfrm>
              <a:off x="7559184" y="2002719"/>
              <a:ext cx="174833" cy="173698"/>
            </a:xfrm>
            <a:custGeom>
              <a:avLst/>
              <a:gdLst/>
              <a:ahLst/>
              <a:cxnLst/>
              <a:rect l="l" t="t" r="r" b="b"/>
              <a:pathLst>
                <a:path w="5240" h="5206" extrusionOk="0">
                  <a:moveTo>
                    <a:pt x="4417" y="0"/>
                  </a:moveTo>
                  <a:cubicBezTo>
                    <a:pt x="4409" y="0"/>
                    <a:pt x="4402" y="0"/>
                    <a:pt x="4394" y="0"/>
                  </a:cubicBezTo>
                  <a:lnTo>
                    <a:pt x="548" y="251"/>
                  </a:lnTo>
                  <a:cubicBezTo>
                    <a:pt x="238" y="262"/>
                    <a:pt x="0" y="524"/>
                    <a:pt x="24" y="834"/>
                  </a:cubicBezTo>
                  <a:lnTo>
                    <a:pt x="262" y="4680"/>
                  </a:lnTo>
                  <a:cubicBezTo>
                    <a:pt x="285" y="4975"/>
                    <a:pt x="524" y="5205"/>
                    <a:pt x="805" y="5205"/>
                  </a:cubicBezTo>
                  <a:cubicBezTo>
                    <a:pt x="818" y="5205"/>
                    <a:pt x="832" y="5205"/>
                    <a:pt x="846" y="5204"/>
                  </a:cubicBezTo>
                  <a:lnTo>
                    <a:pt x="4703" y="4965"/>
                  </a:lnTo>
                  <a:cubicBezTo>
                    <a:pt x="5013" y="4942"/>
                    <a:pt x="5239" y="4680"/>
                    <a:pt x="5227" y="4382"/>
                  </a:cubicBezTo>
                  <a:lnTo>
                    <a:pt x="4989" y="524"/>
                  </a:lnTo>
                  <a:cubicBezTo>
                    <a:pt x="4966" y="223"/>
                    <a:pt x="4716" y="0"/>
                    <a:pt x="4417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8"/>
            <p:cNvSpPr/>
            <p:nvPr/>
          </p:nvSpPr>
          <p:spPr>
            <a:xfrm>
              <a:off x="7573464" y="2225091"/>
              <a:ext cx="187545" cy="392673"/>
            </a:xfrm>
            <a:custGeom>
              <a:avLst/>
              <a:gdLst/>
              <a:ahLst/>
              <a:cxnLst/>
              <a:rect l="l" t="t" r="r" b="b"/>
              <a:pathLst>
                <a:path w="5621" h="11769" extrusionOk="0">
                  <a:moveTo>
                    <a:pt x="3961" y="1"/>
                  </a:moveTo>
                  <a:cubicBezTo>
                    <a:pt x="3939" y="1"/>
                    <a:pt x="3917" y="2"/>
                    <a:pt x="3894" y="3"/>
                  </a:cubicBezTo>
                  <a:lnTo>
                    <a:pt x="1001" y="182"/>
                  </a:lnTo>
                  <a:cubicBezTo>
                    <a:pt x="430" y="217"/>
                    <a:pt x="1" y="705"/>
                    <a:pt x="37" y="1277"/>
                  </a:cubicBezTo>
                  <a:lnTo>
                    <a:pt x="620" y="10802"/>
                  </a:lnTo>
                  <a:cubicBezTo>
                    <a:pt x="654" y="11351"/>
                    <a:pt x="1118" y="11768"/>
                    <a:pt x="1661" y="11768"/>
                  </a:cubicBezTo>
                  <a:cubicBezTo>
                    <a:pt x="1683" y="11768"/>
                    <a:pt x="1705" y="11768"/>
                    <a:pt x="1727" y="11766"/>
                  </a:cubicBezTo>
                  <a:lnTo>
                    <a:pt x="4609" y="11588"/>
                  </a:lnTo>
                  <a:cubicBezTo>
                    <a:pt x="5180" y="11552"/>
                    <a:pt x="5621" y="11064"/>
                    <a:pt x="5585" y="10492"/>
                  </a:cubicBezTo>
                  <a:lnTo>
                    <a:pt x="4990" y="967"/>
                  </a:lnTo>
                  <a:cubicBezTo>
                    <a:pt x="4955" y="418"/>
                    <a:pt x="4503" y="1"/>
                    <a:pt x="3961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8"/>
            <p:cNvSpPr/>
            <p:nvPr/>
          </p:nvSpPr>
          <p:spPr>
            <a:xfrm>
              <a:off x="7780855" y="1989174"/>
              <a:ext cx="174399" cy="173331"/>
            </a:xfrm>
            <a:custGeom>
              <a:avLst/>
              <a:gdLst/>
              <a:ahLst/>
              <a:cxnLst/>
              <a:rect l="l" t="t" r="r" b="b"/>
              <a:pathLst>
                <a:path w="5227" h="5195" extrusionOk="0">
                  <a:moveTo>
                    <a:pt x="4424" y="0"/>
                  </a:moveTo>
                  <a:cubicBezTo>
                    <a:pt x="4410" y="0"/>
                    <a:pt x="4396" y="1"/>
                    <a:pt x="4382" y="2"/>
                  </a:cubicBezTo>
                  <a:lnTo>
                    <a:pt x="536" y="240"/>
                  </a:lnTo>
                  <a:cubicBezTo>
                    <a:pt x="226" y="264"/>
                    <a:pt x="0" y="526"/>
                    <a:pt x="12" y="823"/>
                  </a:cubicBezTo>
                  <a:lnTo>
                    <a:pt x="250" y="4681"/>
                  </a:lnTo>
                  <a:cubicBezTo>
                    <a:pt x="273" y="4975"/>
                    <a:pt x="511" y="5195"/>
                    <a:pt x="801" y="5195"/>
                  </a:cubicBezTo>
                  <a:cubicBezTo>
                    <a:pt x="815" y="5195"/>
                    <a:pt x="830" y="5194"/>
                    <a:pt x="845" y="5193"/>
                  </a:cubicBezTo>
                  <a:lnTo>
                    <a:pt x="4691" y="4955"/>
                  </a:lnTo>
                  <a:cubicBezTo>
                    <a:pt x="5001" y="4943"/>
                    <a:pt x="5227" y="4681"/>
                    <a:pt x="5215" y="4371"/>
                  </a:cubicBezTo>
                  <a:lnTo>
                    <a:pt x="4977" y="514"/>
                  </a:lnTo>
                  <a:cubicBezTo>
                    <a:pt x="4954" y="230"/>
                    <a:pt x="4715" y="0"/>
                    <a:pt x="4424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8"/>
            <p:cNvSpPr/>
            <p:nvPr/>
          </p:nvSpPr>
          <p:spPr>
            <a:xfrm>
              <a:off x="7794334" y="2210411"/>
              <a:ext cx="174833" cy="173698"/>
            </a:xfrm>
            <a:custGeom>
              <a:avLst/>
              <a:gdLst/>
              <a:ahLst/>
              <a:cxnLst/>
              <a:rect l="l" t="t" r="r" b="b"/>
              <a:pathLst>
                <a:path w="5240" h="5206" extrusionOk="0">
                  <a:moveTo>
                    <a:pt x="4437" y="1"/>
                  </a:moveTo>
                  <a:cubicBezTo>
                    <a:pt x="4423" y="1"/>
                    <a:pt x="4409" y="1"/>
                    <a:pt x="4394" y="2"/>
                  </a:cubicBezTo>
                  <a:lnTo>
                    <a:pt x="537" y="241"/>
                  </a:lnTo>
                  <a:cubicBezTo>
                    <a:pt x="239" y="264"/>
                    <a:pt x="1" y="526"/>
                    <a:pt x="25" y="824"/>
                  </a:cubicBezTo>
                  <a:lnTo>
                    <a:pt x="263" y="4682"/>
                  </a:lnTo>
                  <a:cubicBezTo>
                    <a:pt x="286" y="4983"/>
                    <a:pt x="524" y="5206"/>
                    <a:pt x="823" y="5206"/>
                  </a:cubicBezTo>
                  <a:cubicBezTo>
                    <a:pt x="831" y="5206"/>
                    <a:pt x="838" y="5206"/>
                    <a:pt x="846" y="5205"/>
                  </a:cubicBezTo>
                  <a:lnTo>
                    <a:pt x="4704" y="4967"/>
                  </a:lnTo>
                  <a:cubicBezTo>
                    <a:pt x="5013" y="4944"/>
                    <a:pt x="5240" y="4682"/>
                    <a:pt x="5216" y="4372"/>
                  </a:cubicBezTo>
                  <a:lnTo>
                    <a:pt x="4978" y="526"/>
                  </a:lnTo>
                  <a:cubicBezTo>
                    <a:pt x="4966" y="231"/>
                    <a:pt x="4727" y="1"/>
                    <a:pt x="4437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8"/>
            <p:cNvSpPr/>
            <p:nvPr/>
          </p:nvSpPr>
          <p:spPr>
            <a:xfrm>
              <a:off x="7808247" y="2431714"/>
              <a:ext cx="174833" cy="173665"/>
            </a:xfrm>
            <a:custGeom>
              <a:avLst/>
              <a:gdLst/>
              <a:ahLst/>
              <a:cxnLst/>
              <a:rect l="l" t="t" r="r" b="b"/>
              <a:pathLst>
                <a:path w="5240" h="5205" extrusionOk="0">
                  <a:moveTo>
                    <a:pt x="4416" y="1"/>
                  </a:moveTo>
                  <a:cubicBezTo>
                    <a:pt x="4409" y="1"/>
                    <a:pt x="4401" y="1"/>
                    <a:pt x="4394" y="1"/>
                  </a:cubicBezTo>
                  <a:lnTo>
                    <a:pt x="536" y="239"/>
                  </a:lnTo>
                  <a:cubicBezTo>
                    <a:pt x="227" y="263"/>
                    <a:pt x="1" y="525"/>
                    <a:pt x="12" y="835"/>
                  </a:cubicBezTo>
                  <a:lnTo>
                    <a:pt x="251" y="4680"/>
                  </a:lnTo>
                  <a:cubicBezTo>
                    <a:pt x="274" y="4982"/>
                    <a:pt x="523" y="5205"/>
                    <a:pt x="823" y="5205"/>
                  </a:cubicBezTo>
                  <a:cubicBezTo>
                    <a:pt x="830" y="5205"/>
                    <a:pt x="838" y="5205"/>
                    <a:pt x="846" y="5204"/>
                  </a:cubicBezTo>
                  <a:lnTo>
                    <a:pt x="4692" y="4966"/>
                  </a:lnTo>
                  <a:cubicBezTo>
                    <a:pt x="5001" y="4942"/>
                    <a:pt x="5239" y="4680"/>
                    <a:pt x="5215" y="4383"/>
                  </a:cubicBezTo>
                  <a:lnTo>
                    <a:pt x="4977" y="525"/>
                  </a:lnTo>
                  <a:cubicBezTo>
                    <a:pt x="4954" y="223"/>
                    <a:pt x="4705" y="1"/>
                    <a:pt x="4416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8"/>
            <p:cNvSpPr/>
            <p:nvPr/>
          </p:nvSpPr>
          <p:spPr>
            <a:xfrm>
              <a:off x="6800052" y="1292065"/>
              <a:ext cx="1175883" cy="415961"/>
            </a:xfrm>
            <a:custGeom>
              <a:avLst/>
              <a:gdLst/>
              <a:ahLst/>
              <a:cxnLst/>
              <a:rect l="l" t="t" r="r" b="b"/>
              <a:pathLst>
                <a:path w="35243" h="12467" extrusionOk="0">
                  <a:moveTo>
                    <a:pt x="34624" y="0"/>
                  </a:moveTo>
                  <a:lnTo>
                    <a:pt x="0" y="2048"/>
                  </a:lnTo>
                  <a:lnTo>
                    <a:pt x="608" y="12466"/>
                  </a:lnTo>
                  <a:lnTo>
                    <a:pt x="35243" y="10418"/>
                  </a:lnTo>
                  <a:lnTo>
                    <a:pt x="34624" y="0"/>
                  </a:lnTo>
                  <a:close/>
                </a:path>
              </a:pathLst>
            </a:custGeom>
            <a:solidFill>
              <a:schemeClr val="accen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8"/>
            <p:cNvSpPr/>
            <p:nvPr/>
          </p:nvSpPr>
          <p:spPr>
            <a:xfrm>
              <a:off x="6782569" y="1262204"/>
              <a:ext cx="1210449" cy="476052"/>
            </a:xfrm>
            <a:custGeom>
              <a:avLst/>
              <a:gdLst/>
              <a:ahLst/>
              <a:cxnLst/>
              <a:rect l="l" t="t" r="r" b="b"/>
              <a:pathLst>
                <a:path w="36279" h="14268" extrusionOk="0">
                  <a:moveTo>
                    <a:pt x="33225" y="1524"/>
                  </a:moveTo>
                  <a:cubicBezTo>
                    <a:pt x="33792" y="1524"/>
                    <a:pt x="34268" y="1965"/>
                    <a:pt x="34303" y="2538"/>
                  </a:cubicBezTo>
                  <a:lnTo>
                    <a:pt x="34731" y="9801"/>
                  </a:lnTo>
                  <a:cubicBezTo>
                    <a:pt x="34767" y="10396"/>
                    <a:pt x="34314" y="10908"/>
                    <a:pt x="33707" y="10944"/>
                  </a:cubicBezTo>
                  <a:lnTo>
                    <a:pt x="3120" y="12754"/>
                  </a:lnTo>
                  <a:cubicBezTo>
                    <a:pt x="3105" y="12754"/>
                    <a:pt x="3090" y="12755"/>
                    <a:pt x="3075" y="12755"/>
                  </a:cubicBezTo>
                  <a:cubicBezTo>
                    <a:pt x="2499" y="12755"/>
                    <a:pt x="2012" y="12310"/>
                    <a:pt x="1977" y="11730"/>
                  </a:cubicBezTo>
                  <a:lnTo>
                    <a:pt x="1548" y="4467"/>
                  </a:lnTo>
                  <a:cubicBezTo>
                    <a:pt x="1513" y="3872"/>
                    <a:pt x="1965" y="3360"/>
                    <a:pt x="2572" y="3324"/>
                  </a:cubicBezTo>
                  <a:lnTo>
                    <a:pt x="33160" y="1526"/>
                  </a:lnTo>
                  <a:cubicBezTo>
                    <a:pt x="33182" y="1525"/>
                    <a:pt x="33204" y="1524"/>
                    <a:pt x="33225" y="1524"/>
                  </a:cubicBezTo>
                  <a:close/>
                  <a:moveTo>
                    <a:pt x="34569" y="0"/>
                  </a:moveTo>
                  <a:cubicBezTo>
                    <a:pt x="34548" y="0"/>
                    <a:pt x="34526" y="1"/>
                    <a:pt x="34505" y="2"/>
                  </a:cubicBezTo>
                  <a:lnTo>
                    <a:pt x="1048" y="1979"/>
                  </a:lnTo>
                  <a:cubicBezTo>
                    <a:pt x="453" y="2014"/>
                    <a:pt x="1" y="2526"/>
                    <a:pt x="36" y="3122"/>
                  </a:cubicBezTo>
                  <a:lnTo>
                    <a:pt x="632" y="13254"/>
                  </a:lnTo>
                  <a:cubicBezTo>
                    <a:pt x="666" y="13827"/>
                    <a:pt x="1142" y="14268"/>
                    <a:pt x="1709" y="14268"/>
                  </a:cubicBezTo>
                  <a:cubicBezTo>
                    <a:pt x="1731" y="14268"/>
                    <a:pt x="1753" y="14267"/>
                    <a:pt x="1775" y="14266"/>
                  </a:cubicBezTo>
                  <a:lnTo>
                    <a:pt x="35231" y="12290"/>
                  </a:lnTo>
                  <a:cubicBezTo>
                    <a:pt x="35827" y="12254"/>
                    <a:pt x="36279" y="11742"/>
                    <a:pt x="36243" y="11147"/>
                  </a:cubicBezTo>
                  <a:lnTo>
                    <a:pt x="35648" y="1026"/>
                  </a:lnTo>
                  <a:cubicBezTo>
                    <a:pt x="35613" y="452"/>
                    <a:pt x="35137" y="0"/>
                    <a:pt x="34569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8"/>
            <p:cNvSpPr/>
            <p:nvPr/>
          </p:nvSpPr>
          <p:spPr>
            <a:xfrm>
              <a:off x="7020922" y="1453747"/>
              <a:ext cx="149775" cy="147807"/>
            </a:xfrm>
            <a:custGeom>
              <a:avLst/>
              <a:gdLst/>
              <a:ahLst/>
              <a:cxnLst/>
              <a:rect l="l" t="t" r="r" b="b"/>
              <a:pathLst>
                <a:path w="4489" h="4430" extrusionOk="0">
                  <a:moveTo>
                    <a:pt x="3394" y="893"/>
                  </a:moveTo>
                  <a:lnTo>
                    <a:pt x="3441" y="1691"/>
                  </a:lnTo>
                  <a:lnTo>
                    <a:pt x="941" y="1846"/>
                  </a:lnTo>
                  <a:lnTo>
                    <a:pt x="893" y="1036"/>
                  </a:lnTo>
                  <a:lnTo>
                    <a:pt x="3394" y="893"/>
                  </a:lnTo>
                  <a:close/>
                  <a:moveTo>
                    <a:pt x="3382" y="0"/>
                  </a:moveTo>
                  <a:lnTo>
                    <a:pt x="798" y="155"/>
                  </a:lnTo>
                  <a:lnTo>
                    <a:pt x="846" y="1012"/>
                  </a:lnTo>
                  <a:lnTo>
                    <a:pt x="0" y="1048"/>
                  </a:lnTo>
                  <a:lnTo>
                    <a:pt x="155" y="3631"/>
                  </a:lnTo>
                  <a:lnTo>
                    <a:pt x="1000" y="3584"/>
                  </a:lnTo>
                  <a:lnTo>
                    <a:pt x="1060" y="4429"/>
                  </a:lnTo>
                  <a:lnTo>
                    <a:pt x="4489" y="4215"/>
                  </a:lnTo>
                  <a:lnTo>
                    <a:pt x="4429" y="3322"/>
                  </a:lnTo>
                  <a:lnTo>
                    <a:pt x="1048" y="3536"/>
                  </a:lnTo>
                  <a:lnTo>
                    <a:pt x="1000" y="2739"/>
                  </a:lnTo>
                  <a:lnTo>
                    <a:pt x="4382" y="2524"/>
                  </a:lnTo>
                  <a:lnTo>
                    <a:pt x="4275" y="798"/>
                  </a:lnTo>
                  <a:lnTo>
                    <a:pt x="3429" y="845"/>
                  </a:lnTo>
                  <a:lnTo>
                    <a:pt x="33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8"/>
            <p:cNvSpPr/>
            <p:nvPr/>
          </p:nvSpPr>
          <p:spPr>
            <a:xfrm>
              <a:off x="7190545" y="1469629"/>
              <a:ext cx="147807" cy="95357"/>
            </a:xfrm>
            <a:custGeom>
              <a:avLst/>
              <a:gdLst/>
              <a:ahLst/>
              <a:cxnLst/>
              <a:rect l="l" t="t" r="r" b="b"/>
              <a:pathLst>
                <a:path w="4430" h="2858" extrusionOk="0">
                  <a:moveTo>
                    <a:pt x="4275" y="0"/>
                  </a:moveTo>
                  <a:lnTo>
                    <a:pt x="0" y="262"/>
                  </a:lnTo>
                  <a:lnTo>
                    <a:pt x="48" y="1155"/>
                  </a:lnTo>
                  <a:lnTo>
                    <a:pt x="4322" y="893"/>
                  </a:lnTo>
                  <a:lnTo>
                    <a:pt x="4275" y="0"/>
                  </a:lnTo>
                  <a:close/>
                  <a:moveTo>
                    <a:pt x="4382" y="1691"/>
                  </a:moveTo>
                  <a:lnTo>
                    <a:pt x="96" y="1965"/>
                  </a:lnTo>
                  <a:lnTo>
                    <a:pt x="155" y="2858"/>
                  </a:lnTo>
                  <a:lnTo>
                    <a:pt x="4429" y="2584"/>
                  </a:lnTo>
                  <a:lnTo>
                    <a:pt x="4382" y="169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8"/>
            <p:cNvSpPr/>
            <p:nvPr/>
          </p:nvSpPr>
          <p:spPr>
            <a:xfrm>
              <a:off x="7357765" y="1430693"/>
              <a:ext cx="152178" cy="151777"/>
            </a:xfrm>
            <a:custGeom>
              <a:avLst/>
              <a:gdLst/>
              <a:ahLst/>
              <a:cxnLst/>
              <a:rect l="l" t="t" r="r" b="b"/>
              <a:pathLst>
                <a:path w="4561" h="4549" extrusionOk="0">
                  <a:moveTo>
                    <a:pt x="4299" y="1"/>
                  </a:moveTo>
                  <a:lnTo>
                    <a:pt x="3406" y="60"/>
                  </a:lnTo>
                  <a:lnTo>
                    <a:pt x="3454" y="905"/>
                  </a:lnTo>
                  <a:lnTo>
                    <a:pt x="2644" y="953"/>
                  </a:lnTo>
                  <a:lnTo>
                    <a:pt x="2596" y="108"/>
                  </a:lnTo>
                  <a:lnTo>
                    <a:pt x="1703" y="167"/>
                  </a:lnTo>
                  <a:lnTo>
                    <a:pt x="1751" y="1013"/>
                  </a:lnTo>
                  <a:lnTo>
                    <a:pt x="941" y="1060"/>
                  </a:lnTo>
                  <a:lnTo>
                    <a:pt x="894" y="215"/>
                  </a:lnTo>
                  <a:lnTo>
                    <a:pt x="1" y="274"/>
                  </a:lnTo>
                  <a:lnTo>
                    <a:pt x="263" y="4549"/>
                  </a:lnTo>
                  <a:lnTo>
                    <a:pt x="1156" y="4489"/>
                  </a:lnTo>
                  <a:lnTo>
                    <a:pt x="1013" y="1953"/>
                  </a:lnTo>
                  <a:lnTo>
                    <a:pt x="1811" y="1906"/>
                  </a:lnTo>
                  <a:lnTo>
                    <a:pt x="1965" y="4442"/>
                  </a:lnTo>
                  <a:lnTo>
                    <a:pt x="2858" y="4382"/>
                  </a:lnTo>
                  <a:lnTo>
                    <a:pt x="2704" y="1846"/>
                  </a:lnTo>
                  <a:lnTo>
                    <a:pt x="3513" y="1798"/>
                  </a:lnTo>
                  <a:lnTo>
                    <a:pt x="3668" y="4334"/>
                  </a:lnTo>
                  <a:lnTo>
                    <a:pt x="4561" y="4287"/>
                  </a:lnTo>
                  <a:lnTo>
                    <a:pt x="42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8"/>
            <p:cNvSpPr/>
            <p:nvPr/>
          </p:nvSpPr>
          <p:spPr>
            <a:xfrm>
              <a:off x="7529390" y="1422352"/>
              <a:ext cx="148207" cy="148207"/>
            </a:xfrm>
            <a:custGeom>
              <a:avLst/>
              <a:gdLst/>
              <a:ahLst/>
              <a:cxnLst/>
              <a:rect l="l" t="t" r="r" b="b"/>
              <a:pathLst>
                <a:path w="4442" h="4442" extrusionOk="0">
                  <a:moveTo>
                    <a:pt x="3382" y="0"/>
                  </a:moveTo>
                  <a:lnTo>
                    <a:pt x="798" y="155"/>
                  </a:lnTo>
                  <a:lnTo>
                    <a:pt x="846" y="1001"/>
                  </a:lnTo>
                  <a:lnTo>
                    <a:pt x="0" y="1060"/>
                  </a:lnTo>
                  <a:lnTo>
                    <a:pt x="167" y="3644"/>
                  </a:lnTo>
                  <a:lnTo>
                    <a:pt x="1012" y="3596"/>
                  </a:lnTo>
                  <a:lnTo>
                    <a:pt x="1060" y="4442"/>
                  </a:lnTo>
                  <a:lnTo>
                    <a:pt x="3644" y="4275"/>
                  </a:lnTo>
                  <a:lnTo>
                    <a:pt x="3596" y="3429"/>
                  </a:lnTo>
                  <a:lnTo>
                    <a:pt x="4441" y="3382"/>
                  </a:lnTo>
                  <a:lnTo>
                    <a:pt x="4382" y="2489"/>
                  </a:lnTo>
                  <a:lnTo>
                    <a:pt x="3489" y="2548"/>
                  </a:lnTo>
                  <a:lnTo>
                    <a:pt x="3548" y="3394"/>
                  </a:lnTo>
                  <a:lnTo>
                    <a:pt x="1048" y="3537"/>
                  </a:lnTo>
                  <a:lnTo>
                    <a:pt x="893" y="1036"/>
                  </a:lnTo>
                  <a:lnTo>
                    <a:pt x="3382" y="893"/>
                  </a:lnTo>
                  <a:lnTo>
                    <a:pt x="3441" y="1739"/>
                  </a:lnTo>
                  <a:lnTo>
                    <a:pt x="4334" y="1679"/>
                  </a:lnTo>
                  <a:lnTo>
                    <a:pt x="4275" y="786"/>
                  </a:lnTo>
                  <a:lnTo>
                    <a:pt x="3429" y="846"/>
                  </a:lnTo>
                  <a:lnTo>
                    <a:pt x="33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8"/>
            <p:cNvSpPr/>
            <p:nvPr/>
          </p:nvSpPr>
          <p:spPr>
            <a:xfrm>
              <a:off x="7697812" y="1378244"/>
              <a:ext cx="87416" cy="87049"/>
            </a:xfrm>
            <a:custGeom>
              <a:avLst/>
              <a:gdLst/>
              <a:ahLst/>
              <a:cxnLst/>
              <a:rect l="l" t="t" r="r" b="b"/>
              <a:pathLst>
                <a:path w="2620" h="2609" extrusionOk="0">
                  <a:moveTo>
                    <a:pt x="1965" y="1"/>
                  </a:moveTo>
                  <a:lnTo>
                    <a:pt x="453" y="96"/>
                  </a:lnTo>
                  <a:lnTo>
                    <a:pt x="489" y="584"/>
                  </a:lnTo>
                  <a:lnTo>
                    <a:pt x="1" y="620"/>
                  </a:lnTo>
                  <a:lnTo>
                    <a:pt x="24" y="1132"/>
                  </a:lnTo>
                  <a:lnTo>
                    <a:pt x="548" y="1096"/>
                  </a:lnTo>
                  <a:lnTo>
                    <a:pt x="513" y="608"/>
                  </a:lnTo>
                  <a:lnTo>
                    <a:pt x="1977" y="513"/>
                  </a:lnTo>
                  <a:lnTo>
                    <a:pt x="2001" y="989"/>
                  </a:lnTo>
                  <a:lnTo>
                    <a:pt x="1013" y="1049"/>
                  </a:lnTo>
                  <a:lnTo>
                    <a:pt x="1048" y="1537"/>
                  </a:lnTo>
                  <a:lnTo>
                    <a:pt x="548" y="1573"/>
                  </a:lnTo>
                  <a:lnTo>
                    <a:pt x="584" y="2061"/>
                  </a:lnTo>
                  <a:lnTo>
                    <a:pt x="84" y="2096"/>
                  </a:lnTo>
                  <a:lnTo>
                    <a:pt x="132" y="2608"/>
                  </a:lnTo>
                  <a:lnTo>
                    <a:pt x="2620" y="2465"/>
                  </a:lnTo>
                  <a:lnTo>
                    <a:pt x="2584" y="1942"/>
                  </a:lnTo>
                  <a:lnTo>
                    <a:pt x="1096" y="2037"/>
                  </a:lnTo>
                  <a:lnTo>
                    <a:pt x="1072" y="1561"/>
                  </a:lnTo>
                  <a:lnTo>
                    <a:pt x="2060" y="1501"/>
                  </a:lnTo>
                  <a:lnTo>
                    <a:pt x="2025" y="1013"/>
                  </a:lnTo>
                  <a:lnTo>
                    <a:pt x="2525" y="977"/>
                  </a:lnTo>
                  <a:lnTo>
                    <a:pt x="2489" y="465"/>
                  </a:lnTo>
                  <a:lnTo>
                    <a:pt x="1989" y="489"/>
                  </a:lnTo>
                  <a:lnTo>
                    <a:pt x="19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8"/>
            <p:cNvSpPr/>
            <p:nvPr/>
          </p:nvSpPr>
          <p:spPr>
            <a:xfrm>
              <a:off x="6778599" y="1186801"/>
              <a:ext cx="1218023" cy="609812"/>
            </a:xfrm>
            <a:custGeom>
              <a:avLst/>
              <a:gdLst/>
              <a:ahLst/>
              <a:cxnLst/>
              <a:rect l="l" t="t" r="r" b="b"/>
              <a:pathLst>
                <a:path w="36506" h="18277" fill="none" extrusionOk="0">
                  <a:moveTo>
                    <a:pt x="35279" y="16288"/>
                  </a:moveTo>
                  <a:lnTo>
                    <a:pt x="2156" y="18240"/>
                  </a:lnTo>
                  <a:cubicBezTo>
                    <a:pt x="1453" y="18276"/>
                    <a:pt x="858" y="17740"/>
                    <a:pt x="822" y="17050"/>
                  </a:cubicBezTo>
                  <a:lnTo>
                    <a:pt x="72" y="4298"/>
                  </a:lnTo>
                  <a:cubicBezTo>
                    <a:pt x="1" y="3048"/>
                    <a:pt x="953" y="1977"/>
                    <a:pt x="2203" y="1905"/>
                  </a:cubicBezTo>
                  <a:lnTo>
                    <a:pt x="33326" y="83"/>
                  </a:lnTo>
                  <a:cubicBezTo>
                    <a:pt x="34576" y="0"/>
                    <a:pt x="35660" y="953"/>
                    <a:pt x="35731" y="2215"/>
                  </a:cubicBezTo>
                  <a:lnTo>
                    <a:pt x="36469" y="14954"/>
                  </a:lnTo>
                  <a:cubicBezTo>
                    <a:pt x="36505" y="15645"/>
                    <a:pt x="35981" y="16252"/>
                    <a:pt x="35279" y="16288"/>
                  </a:cubicBezTo>
                  <a:close/>
                </a:path>
              </a:pathLst>
            </a:custGeom>
            <a:noFill/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8"/>
            <p:cNvSpPr/>
            <p:nvPr/>
          </p:nvSpPr>
          <p:spPr>
            <a:xfrm>
              <a:off x="6949423" y="1821152"/>
              <a:ext cx="197454" cy="53751"/>
            </a:xfrm>
            <a:custGeom>
              <a:avLst/>
              <a:gdLst/>
              <a:ahLst/>
              <a:cxnLst/>
              <a:rect l="l" t="t" r="r" b="b"/>
              <a:pathLst>
                <a:path w="5918" h="1611" extrusionOk="0">
                  <a:moveTo>
                    <a:pt x="5215" y="1"/>
                  </a:moveTo>
                  <a:cubicBezTo>
                    <a:pt x="5207" y="1"/>
                    <a:pt x="5199" y="1"/>
                    <a:pt x="5191" y="1"/>
                  </a:cubicBezTo>
                  <a:lnTo>
                    <a:pt x="643" y="287"/>
                  </a:lnTo>
                  <a:cubicBezTo>
                    <a:pt x="286" y="311"/>
                    <a:pt x="0" y="632"/>
                    <a:pt x="24" y="990"/>
                  </a:cubicBezTo>
                  <a:cubicBezTo>
                    <a:pt x="47" y="1344"/>
                    <a:pt x="333" y="1610"/>
                    <a:pt x="682" y="1610"/>
                  </a:cubicBezTo>
                  <a:cubicBezTo>
                    <a:pt x="697" y="1610"/>
                    <a:pt x="712" y="1610"/>
                    <a:pt x="727" y="1609"/>
                  </a:cubicBezTo>
                  <a:lnTo>
                    <a:pt x="5275" y="1323"/>
                  </a:lnTo>
                  <a:cubicBezTo>
                    <a:pt x="5644" y="1299"/>
                    <a:pt x="5918" y="990"/>
                    <a:pt x="5894" y="620"/>
                  </a:cubicBezTo>
                  <a:cubicBezTo>
                    <a:pt x="5871" y="271"/>
                    <a:pt x="5573" y="1"/>
                    <a:pt x="5215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8"/>
            <p:cNvSpPr/>
            <p:nvPr/>
          </p:nvSpPr>
          <p:spPr>
            <a:xfrm>
              <a:off x="7669219" y="1776645"/>
              <a:ext cx="197454" cy="53751"/>
            </a:xfrm>
            <a:custGeom>
              <a:avLst/>
              <a:gdLst/>
              <a:ahLst/>
              <a:cxnLst/>
              <a:rect l="l" t="t" r="r" b="b"/>
              <a:pathLst>
                <a:path w="5918" h="1611" extrusionOk="0">
                  <a:moveTo>
                    <a:pt x="5233" y="0"/>
                  </a:moveTo>
                  <a:cubicBezTo>
                    <a:pt x="5219" y="0"/>
                    <a:pt x="5205" y="1"/>
                    <a:pt x="5191" y="2"/>
                  </a:cubicBezTo>
                  <a:lnTo>
                    <a:pt x="643" y="288"/>
                  </a:lnTo>
                  <a:cubicBezTo>
                    <a:pt x="274" y="311"/>
                    <a:pt x="0" y="621"/>
                    <a:pt x="24" y="990"/>
                  </a:cubicBezTo>
                  <a:cubicBezTo>
                    <a:pt x="47" y="1333"/>
                    <a:pt x="334" y="1611"/>
                    <a:pt x="684" y="1611"/>
                  </a:cubicBezTo>
                  <a:cubicBezTo>
                    <a:pt x="698" y="1611"/>
                    <a:pt x="712" y="1610"/>
                    <a:pt x="727" y="1609"/>
                  </a:cubicBezTo>
                  <a:lnTo>
                    <a:pt x="5275" y="1323"/>
                  </a:lnTo>
                  <a:cubicBezTo>
                    <a:pt x="5632" y="1300"/>
                    <a:pt x="5918" y="990"/>
                    <a:pt x="5894" y="621"/>
                  </a:cubicBezTo>
                  <a:cubicBezTo>
                    <a:pt x="5871" y="278"/>
                    <a:pt x="5573" y="0"/>
                    <a:pt x="5233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" name="Google Shape;242;p28"/>
          <p:cNvGrpSpPr/>
          <p:nvPr/>
        </p:nvGrpSpPr>
        <p:grpSpPr>
          <a:xfrm rot="5400000">
            <a:off x="4553755" y="-1000745"/>
            <a:ext cx="414743" cy="2600654"/>
            <a:chOff x="4022350" y="2610525"/>
            <a:chExt cx="281900" cy="2247050"/>
          </a:xfrm>
        </p:grpSpPr>
        <p:sp>
          <p:nvSpPr>
            <p:cNvPr id="243" name="Google Shape;243;p28"/>
            <p:cNvSpPr/>
            <p:nvPr/>
          </p:nvSpPr>
          <p:spPr>
            <a:xfrm>
              <a:off x="4022350" y="2610525"/>
              <a:ext cx="260775" cy="2247050"/>
            </a:xfrm>
            <a:custGeom>
              <a:avLst/>
              <a:gdLst/>
              <a:ahLst/>
              <a:cxnLst/>
              <a:rect l="l" t="t" r="r" b="b"/>
              <a:pathLst>
                <a:path w="10431" h="89882" extrusionOk="0">
                  <a:moveTo>
                    <a:pt x="2409" y="2673"/>
                  </a:moveTo>
                  <a:cubicBezTo>
                    <a:pt x="2562" y="2673"/>
                    <a:pt x="2719" y="2731"/>
                    <a:pt x="2846" y="2858"/>
                  </a:cubicBezTo>
                  <a:cubicBezTo>
                    <a:pt x="3239" y="3251"/>
                    <a:pt x="2965" y="3930"/>
                    <a:pt x="2406" y="3930"/>
                  </a:cubicBezTo>
                  <a:cubicBezTo>
                    <a:pt x="2060" y="3930"/>
                    <a:pt x="1787" y="3644"/>
                    <a:pt x="1787" y="3299"/>
                  </a:cubicBezTo>
                  <a:cubicBezTo>
                    <a:pt x="1787" y="2921"/>
                    <a:pt x="2091" y="2673"/>
                    <a:pt x="2409" y="2673"/>
                  </a:cubicBezTo>
                  <a:close/>
                  <a:moveTo>
                    <a:pt x="906" y="1"/>
                  </a:moveTo>
                  <a:cubicBezTo>
                    <a:pt x="489" y="1"/>
                    <a:pt x="155" y="334"/>
                    <a:pt x="155" y="751"/>
                  </a:cubicBezTo>
                  <a:lnTo>
                    <a:pt x="1" y="89071"/>
                  </a:lnTo>
                  <a:cubicBezTo>
                    <a:pt x="1" y="89488"/>
                    <a:pt x="334" y="89821"/>
                    <a:pt x="751" y="89833"/>
                  </a:cubicBezTo>
                  <a:lnTo>
                    <a:pt x="9526" y="89881"/>
                  </a:lnTo>
                  <a:cubicBezTo>
                    <a:pt x="9533" y="89881"/>
                    <a:pt x="9540" y="89881"/>
                    <a:pt x="9547" y="89881"/>
                  </a:cubicBezTo>
                  <a:cubicBezTo>
                    <a:pt x="9954" y="89881"/>
                    <a:pt x="10288" y="89552"/>
                    <a:pt x="10288" y="89143"/>
                  </a:cubicBezTo>
                  <a:lnTo>
                    <a:pt x="10431" y="822"/>
                  </a:lnTo>
                  <a:cubicBezTo>
                    <a:pt x="10431" y="679"/>
                    <a:pt x="10395" y="537"/>
                    <a:pt x="10312" y="406"/>
                  </a:cubicBezTo>
                  <a:cubicBezTo>
                    <a:pt x="10204" y="239"/>
                    <a:pt x="10026" y="120"/>
                    <a:pt x="9835" y="72"/>
                  </a:cubicBezTo>
                  <a:cubicBezTo>
                    <a:pt x="9788" y="60"/>
                    <a:pt x="9740" y="60"/>
                    <a:pt x="9680" y="60"/>
                  </a:cubicBezTo>
                  <a:lnTo>
                    <a:pt x="9657" y="60"/>
                  </a:lnTo>
                  <a:lnTo>
                    <a:pt x="5930" y="25"/>
                  </a:lnTo>
                  <a:lnTo>
                    <a:pt x="5930" y="37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8"/>
            <p:cNvSpPr/>
            <p:nvPr/>
          </p:nvSpPr>
          <p:spPr>
            <a:xfrm>
              <a:off x="4054200" y="2615900"/>
              <a:ext cx="250050" cy="2236300"/>
            </a:xfrm>
            <a:custGeom>
              <a:avLst/>
              <a:gdLst/>
              <a:ahLst/>
              <a:cxnLst/>
              <a:rect l="l" t="t" r="r" b="b"/>
              <a:pathLst>
                <a:path w="10002" h="89452" extrusionOk="0">
                  <a:moveTo>
                    <a:pt x="2183" y="2243"/>
                  </a:moveTo>
                  <a:cubicBezTo>
                    <a:pt x="2617" y="2243"/>
                    <a:pt x="3037" y="2576"/>
                    <a:pt x="3037" y="3084"/>
                  </a:cubicBezTo>
                  <a:cubicBezTo>
                    <a:pt x="3037" y="3548"/>
                    <a:pt x="2656" y="3929"/>
                    <a:pt x="2191" y="3929"/>
                  </a:cubicBezTo>
                  <a:cubicBezTo>
                    <a:pt x="1441" y="3929"/>
                    <a:pt x="1060" y="3024"/>
                    <a:pt x="1596" y="2489"/>
                  </a:cubicBezTo>
                  <a:cubicBezTo>
                    <a:pt x="1765" y="2319"/>
                    <a:pt x="1976" y="2243"/>
                    <a:pt x="2183" y="2243"/>
                  </a:cubicBezTo>
                  <a:close/>
                  <a:moveTo>
                    <a:pt x="691" y="0"/>
                  </a:moveTo>
                  <a:cubicBezTo>
                    <a:pt x="394" y="0"/>
                    <a:pt x="144" y="238"/>
                    <a:pt x="144" y="536"/>
                  </a:cubicBezTo>
                  <a:lnTo>
                    <a:pt x="1" y="88856"/>
                  </a:lnTo>
                  <a:cubicBezTo>
                    <a:pt x="1" y="89154"/>
                    <a:pt x="239" y="89392"/>
                    <a:pt x="536" y="89404"/>
                  </a:cubicBezTo>
                  <a:lnTo>
                    <a:pt x="9311" y="89452"/>
                  </a:lnTo>
                  <a:cubicBezTo>
                    <a:pt x="9609" y="89452"/>
                    <a:pt x="9847" y="89213"/>
                    <a:pt x="9859" y="88916"/>
                  </a:cubicBezTo>
                  <a:lnTo>
                    <a:pt x="10002" y="595"/>
                  </a:lnTo>
                  <a:cubicBezTo>
                    <a:pt x="10002" y="298"/>
                    <a:pt x="9764" y="60"/>
                    <a:pt x="9466" y="60"/>
                  </a:cubicBezTo>
                  <a:lnTo>
                    <a:pt x="6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8"/>
            <p:cNvSpPr/>
            <p:nvPr/>
          </p:nvSpPr>
          <p:spPr>
            <a:xfrm>
              <a:off x="4200950" y="2616475"/>
              <a:ext cx="103300" cy="2235725"/>
            </a:xfrm>
            <a:custGeom>
              <a:avLst/>
              <a:gdLst/>
              <a:ahLst/>
              <a:cxnLst/>
              <a:rect l="l" t="t" r="r" b="b"/>
              <a:pathLst>
                <a:path w="4132" h="89429" extrusionOk="0">
                  <a:moveTo>
                    <a:pt x="60" y="1"/>
                  </a:moveTo>
                  <a:lnTo>
                    <a:pt x="0" y="89405"/>
                  </a:lnTo>
                  <a:lnTo>
                    <a:pt x="3441" y="89429"/>
                  </a:lnTo>
                  <a:cubicBezTo>
                    <a:pt x="3739" y="89429"/>
                    <a:pt x="3989" y="89190"/>
                    <a:pt x="3989" y="88893"/>
                  </a:cubicBezTo>
                  <a:lnTo>
                    <a:pt x="4132" y="572"/>
                  </a:lnTo>
                  <a:cubicBezTo>
                    <a:pt x="4132" y="287"/>
                    <a:pt x="3894" y="37"/>
                    <a:pt x="3608" y="37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chemeClr val="accent3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8"/>
            <p:cNvSpPr/>
            <p:nvPr/>
          </p:nvSpPr>
          <p:spPr>
            <a:xfrm>
              <a:off x="4244075" y="4802425"/>
              <a:ext cx="56025" cy="16175"/>
            </a:xfrm>
            <a:custGeom>
              <a:avLst/>
              <a:gdLst/>
              <a:ahLst/>
              <a:cxnLst/>
              <a:rect l="l" t="t" r="r" b="b"/>
              <a:pathLst>
                <a:path w="2241" h="647" extrusionOk="0">
                  <a:moveTo>
                    <a:pt x="410" y="1"/>
                  </a:moveTo>
                  <a:cubicBezTo>
                    <a:pt x="1" y="1"/>
                    <a:pt x="1" y="646"/>
                    <a:pt x="410" y="646"/>
                  </a:cubicBezTo>
                  <a:cubicBezTo>
                    <a:pt x="421" y="646"/>
                    <a:pt x="431" y="646"/>
                    <a:pt x="442" y="645"/>
                  </a:cubicBezTo>
                  <a:lnTo>
                    <a:pt x="2240" y="645"/>
                  </a:lnTo>
                  <a:lnTo>
                    <a:pt x="2240" y="14"/>
                  </a:lnTo>
                  <a:lnTo>
                    <a:pt x="442" y="2"/>
                  </a:lnTo>
                  <a:cubicBezTo>
                    <a:pt x="431" y="1"/>
                    <a:pt x="421" y="1"/>
                    <a:pt x="4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8"/>
            <p:cNvSpPr/>
            <p:nvPr/>
          </p:nvSpPr>
          <p:spPr>
            <a:xfrm>
              <a:off x="4244700" y="4733425"/>
              <a:ext cx="55400" cy="16075"/>
            </a:xfrm>
            <a:custGeom>
              <a:avLst/>
              <a:gdLst/>
              <a:ahLst/>
              <a:cxnLst/>
              <a:rect l="l" t="t" r="r" b="b"/>
              <a:pathLst>
                <a:path w="2216" h="643" extrusionOk="0">
                  <a:moveTo>
                    <a:pt x="429" y="0"/>
                  </a:moveTo>
                  <a:cubicBezTo>
                    <a:pt x="1" y="0"/>
                    <a:pt x="1" y="643"/>
                    <a:pt x="429" y="643"/>
                  </a:cubicBezTo>
                  <a:lnTo>
                    <a:pt x="2215" y="643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8"/>
            <p:cNvSpPr/>
            <p:nvPr/>
          </p:nvSpPr>
          <p:spPr>
            <a:xfrm>
              <a:off x="4244675" y="4664625"/>
              <a:ext cx="56025" cy="16150"/>
            </a:xfrm>
            <a:custGeom>
              <a:avLst/>
              <a:gdLst/>
              <a:ahLst/>
              <a:cxnLst/>
              <a:rect l="l" t="t" r="r" b="b"/>
              <a:pathLst>
                <a:path w="2241" h="646" extrusionOk="0">
                  <a:moveTo>
                    <a:pt x="421" y="0"/>
                  </a:moveTo>
                  <a:cubicBezTo>
                    <a:pt x="1" y="0"/>
                    <a:pt x="1" y="646"/>
                    <a:pt x="421" y="646"/>
                  </a:cubicBezTo>
                  <a:cubicBezTo>
                    <a:pt x="432" y="646"/>
                    <a:pt x="443" y="645"/>
                    <a:pt x="454" y="645"/>
                  </a:cubicBezTo>
                  <a:lnTo>
                    <a:pt x="2240" y="645"/>
                  </a:lnTo>
                  <a:lnTo>
                    <a:pt x="2240" y="2"/>
                  </a:lnTo>
                  <a:lnTo>
                    <a:pt x="454" y="2"/>
                  </a:lnTo>
                  <a:cubicBezTo>
                    <a:pt x="443" y="1"/>
                    <a:pt x="432" y="0"/>
                    <a:pt x="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8"/>
            <p:cNvSpPr/>
            <p:nvPr/>
          </p:nvSpPr>
          <p:spPr>
            <a:xfrm>
              <a:off x="4244600" y="4595875"/>
              <a:ext cx="56375" cy="16125"/>
            </a:xfrm>
            <a:custGeom>
              <a:avLst/>
              <a:gdLst/>
              <a:ahLst/>
              <a:cxnLst/>
              <a:rect l="l" t="t" r="r" b="b"/>
              <a:pathLst>
                <a:path w="2255" h="645" extrusionOk="0">
                  <a:moveTo>
                    <a:pt x="423" y="0"/>
                  </a:moveTo>
                  <a:cubicBezTo>
                    <a:pt x="0" y="0"/>
                    <a:pt x="4" y="645"/>
                    <a:pt x="434" y="645"/>
                  </a:cubicBezTo>
                  <a:cubicBezTo>
                    <a:pt x="442" y="645"/>
                    <a:pt x="449" y="645"/>
                    <a:pt x="457" y="644"/>
                  </a:cubicBezTo>
                  <a:lnTo>
                    <a:pt x="457" y="632"/>
                  </a:lnTo>
                  <a:lnTo>
                    <a:pt x="2255" y="632"/>
                  </a:lnTo>
                  <a:lnTo>
                    <a:pt x="2255" y="1"/>
                  </a:lnTo>
                  <a:lnTo>
                    <a:pt x="457" y="1"/>
                  </a:lnTo>
                  <a:cubicBezTo>
                    <a:pt x="446" y="0"/>
                    <a:pt x="434" y="0"/>
                    <a:pt x="4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8"/>
            <p:cNvSpPr/>
            <p:nvPr/>
          </p:nvSpPr>
          <p:spPr>
            <a:xfrm>
              <a:off x="4245600" y="4526550"/>
              <a:ext cx="55375" cy="16100"/>
            </a:xfrm>
            <a:custGeom>
              <a:avLst/>
              <a:gdLst/>
              <a:ahLst/>
              <a:cxnLst/>
              <a:rect l="l" t="t" r="r" b="b"/>
              <a:pathLst>
                <a:path w="2215" h="644" extrusionOk="0">
                  <a:moveTo>
                    <a:pt x="429" y="0"/>
                  </a:moveTo>
                  <a:cubicBezTo>
                    <a:pt x="0" y="0"/>
                    <a:pt x="0" y="643"/>
                    <a:pt x="429" y="643"/>
                  </a:cubicBezTo>
                  <a:lnTo>
                    <a:pt x="2215" y="643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8"/>
            <p:cNvSpPr/>
            <p:nvPr/>
          </p:nvSpPr>
          <p:spPr>
            <a:xfrm>
              <a:off x="4246800" y="4457475"/>
              <a:ext cx="54775" cy="16400"/>
            </a:xfrm>
            <a:custGeom>
              <a:avLst/>
              <a:gdLst/>
              <a:ahLst/>
              <a:cxnLst/>
              <a:rect l="l" t="t" r="r" b="b"/>
              <a:pathLst>
                <a:path w="2191" h="656" extrusionOk="0">
                  <a:moveTo>
                    <a:pt x="405" y="1"/>
                  </a:moveTo>
                  <a:cubicBezTo>
                    <a:pt x="0" y="25"/>
                    <a:pt x="0" y="620"/>
                    <a:pt x="405" y="644"/>
                  </a:cubicBezTo>
                  <a:lnTo>
                    <a:pt x="393" y="656"/>
                  </a:lnTo>
                  <a:lnTo>
                    <a:pt x="2191" y="656"/>
                  </a:lnTo>
                  <a:lnTo>
                    <a:pt x="2191" y="13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8"/>
            <p:cNvSpPr/>
            <p:nvPr/>
          </p:nvSpPr>
          <p:spPr>
            <a:xfrm>
              <a:off x="4245900" y="4388725"/>
              <a:ext cx="55675" cy="16100"/>
            </a:xfrm>
            <a:custGeom>
              <a:avLst/>
              <a:gdLst/>
              <a:ahLst/>
              <a:cxnLst/>
              <a:rect l="l" t="t" r="r" b="b"/>
              <a:pathLst>
                <a:path w="2227" h="644" extrusionOk="0">
                  <a:moveTo>
                    <a:pt x="429" y="1"/>
                  </a:moveTo>
                  <a:cubicBezTo>
                    <a:pt x="0" y="1"/>
                    <a:pt x="0" y="644"/>
                    <a:pt x="429" y="644"/>
                  </a:cubicBezTo>
                  <a:lnTo>
                    <a:pt x="2227" y="644"/>
                  </a:lnTo>
                  <a:lnTo>
                    <a:pt x="22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8"/>
            <p:cNvSpPr/>
            <p:nvPr/>
          </p:nvSpPr>
          <p:spPr>
            <a:xfrm>
              <a:off x="4246200" y="4319975"/>
              <a:ext cx="55675" cy="16100"/>
            </a:xfrm>
            <a:custGeom>
              <a:avLst/>
              <a:gdLst/>
              <a:ahLst/>
              <a:cxnLst/>
              <a:rect l="l" t="t" r="r" b="b"/>
              <a:pathLst>
                <a:path w="2227" h="644" extrusionOk="0">
                  <a:moveTo>
                    <a:pt x="429" y="0"/>
                  </a:moveTo>
                  <a:cubicBezTo>
                    <a:pt x="0" y="0"/>
                    <a:pt x="0" y="643"/>
                    <a:pt x="429" y="643"/>
                  </a:cubicBezTo>
                  <a:lnTo>
                    <a:pt x="2227" y="643"/>
                  </a:lnTo>
                  <a:lnTo>
                    <a:pt x="22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8"/>
            <p:cNvSpPr/>
            <p:nvPr/>
          </p:nvSpPr>
          <p:spPr>
            <a:xfrm>
              <a:off x="4246075" y="4250600"/>
              <a:ext cx="55800" cy="16400"/>
            </a:xfrm>
            <a:custGeom>
              <a:avLst/>
              <a:gdLst/>
              <a:ahLst/>
              <a:cxnLst/>
              <a:rect l="l" t="t" r="r" b="b"/>
              <a:pathLst>
                <a:path w="2232" h="656" extrusionOk="0">
                  <a:moveTo>
                    <a:pt x="423" y="1"/>
                  </a:moveTo>
                  <a:cubicBezTo>
                    <a:pt x="4" y="1"/>
                    <a:pt x="1" y="645"/>
                    <a:pt x="413" y="645"/>
                  </a:cubicBezTo>
                  <a:cubicBezTo>
                    <a:pt x="424" y="645"/>
                    <a:pt x="435" y="645"/>
                    <a:pt x="446" y="644"/>
                  </a:cubicBezTo>
                  <a:lnTo>
                    <a:pt x="446" y="656"/>
                  </a:lnTo>
                  <a:lnTo>
                    <a:pt x="2232" y="656"/>
                  </a:lnTo>
                  <a:lnTo>
                    <a:pt x="2232" y="13"/>
                  </a:lnTo>
                  <a:lnTo>
                    <a:pt x="446" y="1"/>
                  </a:lnTo>
                  <a:cubicBezTo>
                    <a:pt x="438" y="1"/>
                    <a:pt x="431" y="1"/>
                    <a:pt x="4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8"/>
            <p:cNvSpPr/>
            <p:nvPr/>
          </p:nvSpPr>
          <p:spPr>
            <a:xfrm>
              <a:off x="4249475" y="4181550"/>
              <a:ext cx="53000" cy="16400"/>
            </a:xfrm>
            <a:custGeom>
              <a:avLst/>
              <a:gdLst/>
              <a:ahLst/>
              <a:cxnLst/>
              <a:rect l="l" t="t" r="r" b="b"/>
              <a:pathLst>
                <a:path w="2120" h="656" extrusionOk="0">
                  <a:moveTo>
                    <a:pt x="334" y="1"/>
                  </a:moveTo>
                  <a:cubicBezTo>
                    <a:pt x="143" y="1"/>
                    <a:pt x="0" y="156"/>
                    <a:pt x="0" y="334"/>
                  </a:cubicBezTo>
                  <a:cubicBezTo>
                    <a:pt x="0" y="513"/>
                    <a:pt x="143" y="656"/>
                    <a:pt x="322" y="656"/>
                  </a:cubicBezTo>
                  <a:lnTo>
                    <a:pt x="2119" y="656"/>
                  </a:lnTo>
                  <a:lnTo>
                    <a:pt x="2119" y="1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8"/>
            <p:cNvSpPr/>
            <p:nvPr/>
          </p:nvSpPr>
          <p:spPr>
            <a:xfrm>
              <a:off x="4249775" y="4112800"/>
              <a:ext cx="53000" cy="16400"/>
            </a:xfrm>
            <a:custGeom>
              <a:avLst/>
              <a:gdLst/>
              <a:ahLst/>
              <a:cxnLst/>
              <a:rect l="l" t="t" r="r" b="b"/>
              <a:pathLst>
                <a:path w="2120" h="656" extrusionOk="0">
                  <a:moveTo>
                    <a:pt x="322" y="1"/>
                  </a:moveTo>
                  <a:cubicBezTo>
                    <a:pt x="143" y="1"/>
                    <a:pt x="0" y="143"/>
                    <a:pt x="0" y="322"/>
                  </a:cubicBezTo>
                  <a:cubicBezTo>
                    <a:pt x="0" y="501"/>
                    <a:pt x="143" y="655"/>
                    <a:pt x="322" y="655"/>
                  </a:cubicBezTo>
                  <a:lnTo>
                    <a:pt x="2119" y="655"/>
                  </a:lnTo>
                  <a:lnTo>
                    <a:pt x="2119" y="12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8"/>
            <p:cNvSpPr/>
            <p:nvPr/>
          </p:nvSpPr>
          <p:spPr>
            <a:xfrm>
              <a:off x="4243100" y="4041925"/>
              <a:ext cx="55800" cy="16150"/>
            </a:xfrm>
            <a:custGeom>
              <a:avLst/>
              <a:gdLst/>
              <a:ahLst/>
              <a:cxnLst/>
              <a:rect l="l" t="t" r="r" b="b"/>
              <a:pathLst>
                <a:path w="2232" h="646" extrusionOk="0">
                  <a:moveTo>
                    <a:pt x="413" y="1"/>
                  </a:moveTo>
                  <a:cubicBezTo>
                    <a:pt x="1" y="1"/>
                    <a:pt x="4" y="645"/>
                    <a:pt x="423" y="645"/>
                  </a:cubicBezTo>
                  <a:cubicBezTo>
                    <a:pt x="431" y="645"/>
                    <a:pt x="438" y="645"/>
                    <a:pt x="446" y="645"/>
                  </a:cubicBezTo>
                  <a:lnTo>
                    <a:pt x="2232" y="645"/>
                  </a:lnTo>
                  <a:lnTo>
                    <a:pt x="2232" y="2"/>
                  </a:lnTo>
                  <a:lnTo>
                    <a:pt x="446" y="2"/>
                  </a:lnTo>
                  <a:cubicBezTo>
                    <a:pt x="434" y="1"/>
                    <a:pt x="423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8"/>
            <p:cNvSpPr/>
            <p:nvPr/>
          </p:nvSpPr>
          <p:spPr>
            <a:xfrm>
              <a:off x="4243475" y="3972875"/>
              <a:ext cx="55725" cy="16150"/>
            </a:xfrm>
            <a:custGeom>
              <a:avLst/>
              <a:gdLst/>
              <a:ahLst/>
              <a:cxnLst/>
              <a:rect l="l" t="t" r="r" b="b"/>
              <a:pathLst>
                <a:path w="2229" h="646" extrusionOk="0">
                  <a:moveTo>
                    <a:pt x="410" y="0"/>
                  </a:moveTo>
                  <a:cubicBezTo>
                    <a:pt x="1" y="0"/>
                    <a:pt x="1" y="646"/>
                    <a:pt x="410" y="646"/>
                  </a:cubicBezTo>
                  <a:cubicBezTo>
                    <a:pt x="421" y="646"/>
                    <a:pt x="432" y="645"/>
                    <a:pt x="443" y="645"/>
                  </a:cubicBezTo>
                  <a:lnTo>
                    <a:pt x="2229" y="645"/>
                  </a:lnTo>
                  <a:lnTo>
                    <a:pt x="2229" y="2"/>
                  </a:lnTo>
                  <a:lnTo>
                    <a:pt x="443" y="2"/>
                  </a:lnTo>
                  <a:cubicBezTo>
                    <a:pt x="432" y="1"/>
                    <a:pt x="42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8"/>
            <p:cNvSpPr/>
            <p:nvPr/>
          </p:nvSpPr>
          <p:spPr>
            <a:xfrm>
              <a:off x="4243700" y="3903825"/>
              <a:ext cx="56100" cy="16425"/>
            </a:xfrm>
            <a:custGeom>
              <a:avLst/>
              <a:gdLst/>
              <a:ahLst/>
              <a:cxnLst/>
              <a:rect l="l" t="t" r="r" b="b"/>
              <a:pathLst>
                <a:path w="2244" h="657" extrusionOk="0">
                  <a:moveTo>
                    <a:pt x="435" y="1"/>
                  </a:moveTo>
                  <a:cubicBezTo>
                    <a:pt x="1" y="1"/>
                    <a:pt x="1" y="657"/>
                    <a:pt x="435" y="657"/>
                  </a:cubicBezTo>
                  <a:cubicBezTo>
                    <a:pt x="442" y="657"/>
                    <a:pt x="450" y="657"/>
                    <a:pt x="457" y="656"/>
                  </a:cubicBezTo>
                  <a:lnTo>
                    <a:pt x="2243" y="656"/>
                  </a:lnTo>
                  <a:lnTo>
                    <a:pt x="2243" y="1"/>
                  </a:lnTo>
                  <a:lnTo>
                    <a:pt x="457" y="1"/>
                  </a:lnTo>
                  <a:cubicBezTo>
                    <a:pt x="450" y="1"/>
                    <a:pt x="442" y="1"/>
                    <a:pt x="4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8"/>
            <p:cNvSpPr/>
            <p:nvPr/>
          </p:nvSpPr>
          <p:spPr>
            <a:xfrm>
              <a:off x="4244075" y="3835050"/>
              <a:ext cx="56025" cy="16175"/>
            </a:xfrm>
            <a:custGeom>
              <a:avLst/>
              <a:gdLst/>
              <a:ahLst/>
              <a:cxnLst/>
              <a:rect l="l" t="t" r="r" b="b"/>
              <a:pathLst>
                <a:path w="2241" h="647" extrusionOk="0">
                  <a:moveTo>
                    <a:pt x="410" y="1"/>
                  </a:moveTo>
                  <a:cubicBezTo>
                    <a:pt x="1" y="1"/>
                    <a:pt x="1" y="646"/>
                    <a:pt x="410" y="646"/>
                  </a:cubicBezTo>
                  <a:cubicBezTo>
                    <a:pt x="421" y="646"/>
                    <a:pt x="431" y="646"/>
                    <a:pt x="442" y="645"/>
                  </a:cubicBezTo>
                  <a:lnTo>
                    <a:pt x="2240" y="645"/>
                  </a:lnTo>
                  <a:lnTo>
                    <a:pt x="2240" y="2"/>
                  </a:lnTo>
                  <a:lnTo>
                    <a:pt x="442" y="2"/>
                  </a:lnTo>
                  <a:cubicBezTo>
                    <a:pt x="431" y="1"/>
                    <a:pt x="421" y="1"/>
                    <a:pt x="4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8"/>
            <p:cNvSpPr/>
            <p:nvPr/>
          </p:nvSpPr>
          <p:spPr>
            <a:xfrm>
              <a:off x="4244700" y="3766325"/>
              <a:ext cx="55400" cy="16100"/>
            </a:xfrm>
            <a:custGeom>
              <a:avLst/>
              <a:gdLst/>
              <a:ahLst/>
              <a:cxnLst/>
              <a:rect l="l" t="t" r="r" b="b"/>
              <a:pathLst>
                <a:path w="2216" h="644" extrusionOk="0">
                  <a:moveTo>
                    <a:pt x="429" y="1"/>
                  </a:moveTo>
                  <a:cubicBezTo>
                    <a:pt x="1" y="1"/>
                    <a:pt x="1" y="644"/>
                    <a:pt x="429" y="644"/>
                  </a:cubicBezTo>
                  <a:lnTo>
                    <a:pt x="429" y="632"/>
                  </a:lnTo>
                  <a:lnTo>
                    <a:pt x="2215" y="644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8"/>
            <p:cNvSpPr/>
            <p:nvPr/>
          </p:nvSpPr>
          <p:spPr>
            <a:xfrm>
              <a:off x="4245000" y="3696975"/>
              <a:ext cx="55700" cy="16400"/>
            </a:xfrm>
            <a:custGeom>
              <a:avLst/>
              <a:gdLst/>
              <a:ahLst/>
              <a:cxnLst/>
              <a:rect l="l" t="t" r="r" b="b"/>
              <a:pathLst>
                <a:path w="2228" h="656" extrusionOk="0">
                  <a:moveTo>
                    <a:pt x="441" y="1"/>
                  </a:moveTo>
                  <a:cubicBezTo>
                    <a:pt x="1" y="1"/>
                    <a:pt x="1" y="643"/>
                    <a:pt x="441" y="643"/>
                  </a:cubicBezTo>
                  <a:lnTo>
                    <a:pt x="429" y="655"/>
                  </a:lnTo>
                  <a:lnTo>
                    <a:pt x="2227" y="655"/>
                  </a:lnTo>
                  <a:lnTo>
                    <a:pt x="2227" y="12"/>
                  </a:lnTo>
                  <a:lnTo>
                    <a:pt x="4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8"/>
            <p:cNvSpPr/>
            <p:nvPr/>
          </p:nvSpPr>
          <p:spPr>
            <a:xfrm>
              <a:off x="4244675" y="3628175"/>
              <a:ext cx="56300" cy="16450"/>
            </a:xfrm>
            <a:custGeom>
              <a:avLst/>
              <a:gdLst/>
              <a:ahLst/>
              <a:cxnLst/>
              <a:rect l="l" t="t" r="r" b="b"/>
              <a:pathLst>
                <a:path w="2252" h="658" extrusionOk="0">
                  <a:moveTo>
                    <a:pt x="421" y="1"/>
                  </a:moveTo>
                  <a:cubicBezTo>
                    <a:pt x="1" y="1"/>
                    <a:pt x="1" y="646"/>
                    <a:pt x="421" y="646"/>
                  </a:cubicBezTo>
                  <a:cubicBezTo>
                    <a:pt x="432" y="646"/>
                    <a:pt x="443" y="646"/>
                    <a:pt x="454" y="645"/>
                  </a:cubicBezTo>
                  <a:lnTo>
                    <a:pt x="2252" y="657"/>
                  </a:lnTo>
                  <a:lnTo>
                    <a:pt x="2252" y="14"/>
                  </a:lnTo>
                  <a:lnTo>
                    <a:pt x="454" y="2"/>
                  </a:lnTo>
                  <a:cubicBezTo>
                    <a:pt x="443" y="1"/>
                    <a:pt x="432" y="1"/>
                    <a:pt x="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8"/>
            <p:cNvSpPr/>
            <p:nvPr/>
          </p:nvSpPr>
          <p:spPr>
            <a:xfrm>
              <a:off x="4246500" y="3559450"/>
              <a:ext cx="54475" cy="16100"/>
            </a:xfrm>
            <a:custGeom>
              <a:avLst/>
              <a:gdLst/>
              <a:ahLst/>
              <a:cxnLst/>
              <a:rect l="l" t="t" r="r" b="b"/>
              <a:pathLst>
                <a:path w="2179" h="644" extrusionOk="0">
                  <a:moveTo>
                    <a:pt x="393" y="1"/>
                  </a:moveTo>
                  <a:cubicBezTo>
                    <a:pt x="0" y="25"/>
                    <a:pt x="0" y="620"/>
                    <a:pt x="393" y="644"/>
                  </a:cubicBezTo>
                  <a:lnTo>
                    <a:pt x="393" y="632"/>
                  </a:lnTo>
                  <a:lnTo>
                    <a:pt x="2179" y="644"/>
                  </a:lnTo>
                  <a:lnTo>
                    <a:pt x="21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8"/>
            <p:cNvSpPr/>
            <p:nvPr/>
          </p:nvSpPr>
          <p:spPr>
            <a:xfrm>
              <a:off x="4246800" y="3490100"/>
              <a:ext cx="54775" cy="16400"/>
            </a:xfrm>
            <a:custGeom>
              <a:avLst/>
              <a:gdLst/>
              <a:ahLst/>
              <a:cxnLst/>
              <a:rect l="l" t="t" r="r" b="b"/>
              <a:pathLst>
                <a:path w="2191" h="656" extrusionOk="0">
                  <a:moveTo>
                    <a:pt x="405" y="1"/>
                  </a:moveTo>
                  <a:cubicBezTo>
                    <a:pt x="0" y="25"/>
                    <a:pt x="0" y="620"/>
                    <a:pt x="405" y="644"/>
                  </a:cubicBezTo>
                  <a:lnTo>
                    <a:pt x="393" y="656"/>
                  </a:lnTo>
                  <a:lnTo>
                    <a:pt x="2191" y="656"/>
                  </a:lnTo>
                  <a:lnTo>
                    <a:pt x="2191" y="13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8"/>
            <p:cNvSpPr/>
            <p:nvPr/>
          </p:nvSpPr>
          <p:spPr>
            <a:xfrm>
              <a:off x="4246500" y="3421650"/>
              <a:ext cx="55075" cy="16100"/>
            </a:xfrm>
            <a:custGeom>
              <a:avLst/>
              <a:gdLst/>
              <a:ahLst/>
              <a:cxnLst/>
              <a:rect l="l" t="t" r="r" b="b"/>
              <a:pathLst>
                <a:path w="2203" h="644" extrusionOk="0">
                  <a:moveTo>
                    <a:pt x="405" y="0"/>
                  </a:moveTo>
                  <a:cubicBezTo>
                    <a:pt x="0" y="24"/>
                    <a:pt x="0" y="607"/>
                    <a:pt x="405" y="643"/>
                  </a:cubicBezTo>
                  <a:lnTo>
                    <a:pt x="405" y="631"/>
                  </a:lnTo>
                  <a:lnTo>
                    <a:pt x="2203" y="643"/>
                  </a:lnTo>
                  <a:lnTo>
                    <a:pt x="22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8"/>
            <p:cNvSpPr/>
            <p:nvPr/>
          </p:nvSpPr>
          <p:spPr>
            <a:xfrm>
              <a:off x="4054200" y="2615900"/>
              <a:ext cx="250050" cy="2236300"/>
            </a:xfrm>
            <a:custGeom>
              <a:avLst/>
              <a:gdLst/>
              <a:ahLst/>
              <a:cxnLst/>
              <a:rect l="l" t="t" r="r" b="b"/>
              <a:pathLst>
                <a:path w="10002" h="89452" fill="none" extrusionOk="0">
                  <a:moveTo>
                    <a:pt x="9466" y="60"/>
                  </a:moveTo>
                  <a:lnTo>
                    <a:pt x="691" y="0"/>
                  </a:lnTo>
                  <a:cubicBezTo>
                    <a:pt x="394" y="0"/>
                    <a:pt x="144" y="238"/>
                    <a:pt x="144" y="536"/>
                  </a:cubicBezTo>
                  <a:lnTo>
                    <a:pt x="1" y="88856"/>
                  </a:lnTo>
                  <a:cubicBezTo>
                    <a:pt x="1" y="89154"/>
                    <a:pt x="239" y="89392"/>
                    <a:pt x="536" y="89404"/>
                  </a:cubicBezTo>
                  <a:lnTo>
                    <a:pt x="9311" y="89452"/>
                  </a:lnTo>
                  <a:cubicBezTo>
                    <a:pt x="9609" y="89452"/>
                    <a:pt x="9847" y="89213"/>
                    <a:pt x="9859" y="88916"/>
                  </a:cubicBezTo>
                  <a:lnTo>
                    <a:pt x="10002" y="595"/>
                  </a:lnTo>
                  <a:cubicBezTo>
                    <a:pt x="10002" y="298"/>
                    <a:pt x="9764" y="60"/>
                    <a:pt x="9466" y="60"/>
                  </a:cubicBezTo>
                  <a:close/>
                  <a:moveTo>
                    <a:pt x="2191" y="3929"/>
                  </a:moveTo>
                  <a:cubicBezTo>
                    <a:pt x="1441" y="3929"/>
                    <a:pt x="1060" y="3024"/>
                    <a:pt x="1596" y="2489"/>
                  </a:cubicBezTo>
                  <a:cubicBezTo>
                    <a:pt x="2120" y="1965"/>
                    <a:pt x="3037" y="2334"/>
                    <a:pt x="3037" y="3084"/>
                  </a:cubicBezTo>
                  <a:cubicBezTo>
                    <a:pt x="3037" y="3548"/>
                    <a:pt x="2656" y="3929"/>
                    <a:pt x="2191" y="3929"/>
                  </a:cubicBezTo>
                  <a:close/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" name="Google Shape;268;p28"/>
          <p:cNvGrpSpPr/>
          <p:nvPr/>
        </p:nvGrpSpPr>
        <p:grpSpPr>
          <a:xfrm rot="1273713">
            <a:off x="7791920" y="2500015"/>
            <a:ext cx="1684612" cy="1064284"/>
            <a:chOff x="782606" y="3568534"/>
            <a:chExt cx="1748256" cy="880829"/>
          </a:xfrm>
        </p:grpSpPr>
        <p:sp>
          <p:nvSpPr>
            <p:cNvPr id="269" name="Google Shape;269;p28"/>
            <p:cNvSpPr/>
            <p:nvPr/>
          </p:nvSpPr>
          <p:spPr>
            <a:xfrm>
              <a:off x="842931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8"/>
            <p:cNvSpPr/>
            <p:nvPr/>
          </p:nvSpPr>
          <p:spPr>
            <a:xfrm>
              <a:off x="921361" y="4348401"/>
              <a:ext cx="19321" cy="100961"/>
            </a:xfrm>
            <a:custGeom>
              <a:avLst/>
              <a:gdLst/>
              <a:ahLst/>
              <a:cxnLst/>
              <a:rect l="l" t="t" r="r" b="b"/>
              <a:pathLst>
                <a:path w="572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8"/>
            <p:cNvSpPr/>
            <p:nvPr/>
          </p:nvSpPr>
          <p:spPr>
            <a:xfrm>
              <a:off x="999791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8"/>
            <p:cNvSpPr/>
            <p:nvPr/>
          </p:nvSpPr>
          <p:spPr>
            <a:xfrm>
              <a:off x="1078187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8"/>
            <p:cNvSpPr/>
            <p:nvPr/>
          </p:nvSpPr>
          <p:spPr>
            <a:xfrm>
              <a:off x="1156616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8"/>
            <p:cNvSpPr/>
            <p:nvPr/>
          </p:nvSpPr>
          <p:spPr>
            <a:xfrm>
              <a:off x="1235046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8"/>
            <p:cNvSpPr/>
            <p:nvPr/>
          </p:nvSpPr>
          <p:spPr>
            <a:xfrm>
              <a:off x="1313476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8"/>
            <p:cNvSpPr/>
            <p:nvPr/>
          </p:nvSpPr>
          <p:spPr>
            <a:xfrm>
              <a:off x="1391872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8"/>
            <p:cNvSpPr/>
            <p:nvPr/>
          </p:nvSpPr>
          <p:spPr>
            <a:xfrm>
              <a:off x="1470301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8"/>
            <p:cNvSpPr/>
            <p:nvPr/>
          </p:nvSpPr>
          <p:spPr>
            <a:xfrm>
              <a:off x="1548731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8"/>
            <p:cNvSpPr/>
            <p:nvPr/>
          </p:nvSpPr>
          <p:spPr>
            <a:xfrm>
              <a:off x="1627127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8"/>
            <p:cNvSpPr/>
            <p:nvPr/>
          </p:nvSpPr>
          <p:spPr>
            <a:xfrm>
              <a:off x="1705557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8"/>
            <p:cNvSpPr/>
            <p:nvPr/>
          </p:nvSpPr>
          <p:spPr>
            <a:xfrm>
              <a:off x="1783986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8"/>
            <p:cNvSpPr/>
            <p:nvPr/>
          </p:nvSpPr>
          <p:spPr>
            <a:xfrm>
              <a:off x="1862416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8"/>
            <p:cNvSpPr/>
            <p:nvPr/>
          </p:nvSpPr>
          <p:spPr>
            <a:xfrm>
              <a:off x="1940407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8"/>
            <p:cNvSpPr/>
            <p:nvPr/>
          </p:nvSpPr>
          <p:spPr>
            <a:xfrm>
              <a:off x="2018836" y="4348401"/>
              <a:ext cx="19355" cy="100961"/>
            </a:xfrm>
            <a:custGeom>
              <a:avLst/>
              <a:gdLst/>
              <a:ahLst/>
              <a:cxnLst/>
              <a:rect l="l" t="t" r="r" b="b"/>
              <a:pathLst>
                <a:path w="573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8"/>
            <p:cNvSpPr/>
            <p:nvPr/>
          </p:nvSpPr>
          <p:spPr>
            <a:xfrm>
              <a:off x="2097266" y="4281219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8"/>
            <p:cNvSpPr/>
            <p:nvPr/>
          </p:nvSpPr>
          <p:spPr>
            <a:xfrm>
              <a:off x="2175696" y="4348401"/>
              <a:ext cx="19321" cy="100961"/>
            </a:xfrm>
            <a:custGeom>
              <a:avLst/>
              <a:gdLst/>
              <a:ahLst/>
              <a:cxnLst/>
              <a:rect l="l" t="t" r="r" b="b"/>
              <a:pathLst>
                <a:path w="572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8"/>
            <p:cNvSpPr/>
            <p:nvPr/>
          </p:nvSpPr>
          <p:spPr>
            <a:xfrm>
              <a:off x="2254092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8"/>
            <p:cNvSpPr/>
            <p:nvPr/>
          </p:nvSpPr>
          <p:spPr>
            <a:xfrm>
              <a:off x="2332521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8"/>
            <p:cNvSpPr/>
            <p:nvPr/>
          </p:nvSpPr>
          <p:spPr>
            <a:xfrm>
              <a:off x="2410951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8"/>
            <p:cNvSpPr/>
            <p:nvPr/>
          </p:nvSpPr>
          <p:spPr>
            <a:xfrm>
              <a:off x="782606" y="3568534"/>
              <a:ext cx="1748256" cy="876763"/>
            </a:xfrm>
            <a:custGeom>
              <a:avLst/>
              <a:gdLst/>
              <a:ahLst/>
              <a:cxnLst/>
              <a:rect l="l" t="t" r="r" b="b"/>
              <a:pathLst>
                <a:path w="51758" h="25957" extrusionOk="0">
                  <a:moveTo>
                    <a:pt x="25873" y="7894"/>
                  </a:moveTo>
                  <a:cubicBezTo>
                    <a:pt x="31457" y="7894"/>
                    <a:pt x="36505" y="11228"/>
                    <a:pt x="38684" y="16372"/>
                  </a:cubicBezTo>
                  <a:lnTo>
                    <a:pt x="39244" y="17681"/>
                  </a:lnTo>
                  <a:lnTo>
                    <a:pt x="12514" y="17681"/>
                  </a:lnTo>
                  <a:lnTo>
                    <a:pt x="13074" y="16372"/>
                  </a:lnTo>
                  <a:cubicBezTo>
                    <a:pt x="15253" y="11228"/>
                    <a:pt x="20289" y="7894"/>
                    <a:pt x="25873" y="7894"/>
                  </a:cubicBezTo>
                  <a:close/>
                  <a:moveTo>
                    <a:pt x="25873" y="0"/>
                  </a:moveTo>
                  <a:cubicBezTo>
                    <a:pt x="15765" y="0"/>
                    <a:pt x="6978" y="6942"/>
                    <a:pt x="4632" y="16776"/>
                  </a:cubicBezTo>
                  <a:lnTo>
                    <a:pt x="4597" y="16955"/>
                  </a:lnTo>
                  <a:lnTo>
                    <a:pt x="4418" y="17681"/>
                  </a:lnTo>
                  <a:lnTo>
                    <a:pt x="1" y="17681"/>
                  </a:lnTo>
                  <a:lnTo>
                    <a:pt x="1" y="25956"/>
                  </a:lnTo>
                  <a:lnTo>
                    <a:pt x="51757" y="25956"/>
                  </a:lnTo>
                  <a:lnTo>
                    <a:pt x="51757" y="17681"/>
                  </a:lnTo>
                  <a:lnTo>
                    <a:pt x="47328" y="17681"/>
                  </a:lnTo>
                  <a:lnTo>
                    <a:pt x="47161" y="16955"/>
                  </a:lnTo>
                  <a:lnTo>
                    <a:pt x="47126" y="16776"/>
                  </a:lnTo>
                  <a:cubicBezTo>
                    <a:pt x="44780" y="6942"/>
                    <a:pt x="35993" y="0"/>
                    <a:pt x="25873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294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8"/>
            <p:cNvSpPr/>
            <p:nvPr/>
          </p:nvSpPr>
          <p:spPr>
            <a:xfrm>
              <a:off x="863062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8"/>
            <p:cNvSpPr/>
            <p:nvPr/>
          </p:nvSpPr>
          <p:spPr>
            <a:xfrm>
              <a:off x="941458" y="4328270"/>
              <a:ext cx="19355" cy="100995"/>
            </a:xfrm>
            <a:custGeom>
              <a:avLst/>
              <a:gdLst/>
              <a:ahLst/>
              <a:cxnLst/>
              <a:rect l="l" t="t" r="r" b="b"/>
              <a:pathLst>
                <a:path w="573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8"/>
            <p:cNvSpPr/>
            <p:nvPr/>
          </p:nvSpPr>
          <p:spPr>
            <a:xfrm>
              <a:off x="1019888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8"/>
            <p:cNvSpPr/>
            <p:nvPr/>
          </p:nvSpPr>
          <p:spPr>
            <a:xfrm>
              <a:off x="1098318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8"/>
            <p:cNvSpPr/>
            <p:nvPr/>
          </p:nvSpPr>
          <p:spPr>
            <a:xfrm>
              <a:off x="1176714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8"/>
            <p:cNvSpPr/>
            <p:nvPr/>
          </p:nvSpPr>
          <p:spPr>
            <a:xfrm>
              <a:off x="1255143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8"/>
            <p:cNvSpPr/>
            <p:nvPr/>
          </p:nvSpPr>
          <p:spPr>
            <a:xfrm>
              <a:off x="1333573" y="4261122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8"/>
            <p:cNvSpPr/>
            <p:nvPr/>
          </p:nvSpPr>
          <p:spPr>
            <a:xfrm>
              <a:off x="1412003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8"/>
            <p:cNvSpPr/>
            <p:nvPr/>
          </p:nvSpPr>
          <p:spPr>
            <a:xfrm>
              <a:off x="1490399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8"/>
            <p:cNvSpPr/>
            <p:nvPr/>
          </p:nvSpPr>
          <p:spPr>
            <a:xfrm>
              <a:off x="1568828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8"/>
            <p:cNvSpPr/>
            <p:nvPr/>
          </p:nvSpPr>
          <p:spPr>
            <a:xfrm>
              <a:off x="1647258" y="4261122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8"/>
            <p:cNvSpPr/>
            <p:nvPr/>
          </p:nvSpPr>
          <p:spPr>
            <a:xfrm>
              <a:off x="1725654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1" y="2989"/>
                  </a:lnTo>
                  <a:lnTo>
                    <a:pt x="5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8"/>
            <p:cNvSpPr/>
            <p:nvPr/>
          </p:nvSpPr>
          <p:spPr>
            <a:xfrm>
              <a:off x="1804084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8"/>
            <p:cNvSpPr/>
            <p:nvPr/>
          </p:nvSpPr>
          <p:spPr>
            <a:xfrm>
              <a:off x="1882513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8"/>
            <p:cNvSpPr/>
            <p:nvPr/>
          </p:nvSpPr>
          <p:spPr>
            <a:xfrm>
              <a:off x="1960538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8"/>
            <p:cNvSpPr/>
            <p:nvPr/>
          </p:nvSpPr>
          <p:spPr>
            <a:xfrm>
              <a:off x="2038934" y="4328270"/>
              <a:ext cx="19355" cy="100995"/>
            </a:xfrm>
            <a:custGeom>
              <a:avLst/>
              <a:gdLst/>
              <a:ahLst/>
              <a:cxnLst/>
              <a:rect l="l" t="t" r="r" b="b"/>
              <a:pathLst>
                <a:path w="573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8"/>
            <p:cNvSpPr/>
            <p:nvPr/>
          </p:nvSpPr>
          <p:spPr>
            <a:xfrm>
              <a:off x="2117363" y="4261122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8"/>
            <p:cNvSpPr/>
            <p:nvPr/>
          </p:nvSpPr>
          <p:spPr>
            <a:xfrm>
              <a:off x="2195793" y="4328270"/>
              <a:ext cx="19321" cy="100995"/>
            </a:xfrm>
            <a:custGeom>
              <a:avLst/>
              <a:gdLst/>
              <a:ahLst/>
              <a:cxnLst/>
              <a:rect l="l" t="t" r="r" b="b"/>
              <a:pathLst>
                <a:path w="572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8"/>
            <p:cNvSpPr/>
            <p:nvPr/>
          </p:nvSpPr>
          <p:spPr>
            <a:xfrm>
              <a:off x="2274223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8"/>
            <p:cNvSpPr/>
            <p:nvPr/>
          </p:nvSpPr>
          <p:spPr>
            <a:xfrm>
              <a:off x="2352619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8"/>
            <p:cNvSpPr/>
            <p:nvPr/>
          </p:nvSpPr>
          <p:spPr>
            <a:xfrm>
              <a:off x="2431048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" name="Google Shape;312;p28"/>
          <p:cNvGrpSpPr/>
          <p:nvPr/>
        </p:nvGrpSpPr>
        <p:grpSpPr>
          <a:xfrm rot="1799999">
            <a:off x="1209207" y="-390998"/>
            <a:ext cx="883630" cy="1798478"/>
            <a:chOff x="3380913" y="2209950"/>
            <a:chExt cx="777911" cy="2428104"/>
          </a:xfrm>
        </p:grpSpPr>
        <p:sp>
          <p:nvSpPr>
            <p:cNvPr id="313" name="Google Shape;313;p28"/>
            <p:cNvSpPr/>
            <p:nvPr/>
          </p:nvSpPr>
          <p:spPr>
            <a:xfrm>
              <a:off x="3495547" y="4493650"/>
              <a:ext cx="30250" cy="135784"/>
            </a:xfrm>
            <a:custGeom>
              <a:avLst/>
              <a:gdLst/>
              <a:ahLst/>
              <a:cxnLst/>
              <a:rect l="l" t="t" r="r" b="b"/>
              <a:pathLst>
                <a:path w="751" h="3371" extrusionOk="0">
                  <a:moveTo>
                    <a:pt x="96" y="1"/>
                  </a:moveTo>
                  <a:lnTo>
                    <a:pt x="1" y="3370"/>
                  </a:lnTo>
                  <a:lnTo>
                    <a:pt x="751" y="84"/>
                  </a:lnTo>
                  <a:lnTo>
                    <a:pt x="417" y="36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8"/>
            <p:cNvSpPr/>
            <p:nvPr/>
          </p:nvSpPr>
          <p:spPr>
            <a:xfrm>
              <a:off x="3486927" y="4485393"/>
              <a:ext cx="48457" cy="152661"/>
            </a:xfrm>
            <a:custGeom>
              <a:avLst/>
              <a:gdLst/>
              <a:ahLst/>
              <a:cxnLst/>
              <a:rect l="l" t="t" r="r" b="b"/>
              <a:pathLst>
                <a:path w="1203" h="3790" extrusionOk="0">
                  <a:moveTo>
                    <a:pt x="512" y="456"/>
                  </a:moveTo>
                  <a:lnTo>
                    <a:pt x="691" y="480"/>
                  </a:lnTo>
                  <a:lnTo>
                    <a:pt x="488" y="1396"/>
                  </a:lnTo>
                  <a:lnTo>
                    <a:pt x="512" y="456"/>
                  </a:lnTo>
                  <a:close/>
                  <a:moveTo>
                    <a:pt x="302" y="0"/>
                  </a:moveTo>
                  <a:cubicBezTo>
                    <a:pt x="253" y="0"/>
                    <a:pt x="206" y="22"/>
                    <a:pt x="167" y="51"/>
                  </a:cubicBezTo>
                  <a:cubicBezTo>
                    <a:pt x="119" y="87"/>
                    <a:pt x="95" y="146"/>
                    <a:pt x="95" y="206"/>
                  </a:cubicBezTo>
                  <a:lnTo>
                    <a:pt x="0" y="3575"/>
                  </a:lnTo>
                  <a:cubicBezTo>
                    <a:pt x="0" y="3682"/>
                    <a:pt x="72" y="3778"/>
                    <a:pt x="191" y="3789"/>
                  </a:cubicBezTo>
                  <a:lnTo>
                    <a:pt x="215" y="3789"/>
                  </a:lnTo>
                  <a:cubicBezTo>
                    <a:pt x="310" y="3789"/>
                    <a:pt x="405" y="3718"/>
                    <a:pt x="429" y="3623"/>
                  </a:cubicBezTo>
                  <a:lnTo>
                    <a:pt x="1167" y="349"/>
                  </a:lnTo>
                  <a:cubicBezTo>
                    <a:pt x="1203" y="218"/>
                    <a:pt x="1119" y="99"/>
                    <a:pt x="988" y="87"/>
                  </a:cubicBezTo>
                  <a:lnTo>
                    <a:pt x="334" y="3"/>
                  </a:lnTo>
                  <a:cubicBezTo>
                    <a:pt x="323" y="1"/>
                    <a:pt x="312" y="0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8"/>
            <p:cNvSpPr/>
            <p:nvPr/>
          </p:nvSpPr>
          <p:spPr>
            <a:xfrm>
              <a:off x="3485477" y="4273485"/>
              <a:ext cx="110327" cy="252394"/>
            </a:xfrm>
            <a:custGeom>
              <a:avLst/>
              <a:gdLst/>
              <a:ahLst/>
              <a:cxnLst/>
              <a:rect l="l" t="t" r="r" b="b"/>
              <a:pathLst>
                <a:path w="2739" h="6266" extrusionOk="0">
                  <a:moveTo>
                    <a:pt x="1035" y="1"/>
                  </a:moveTo>
                  <a:cubicBezTo>
                    <a:pt x="878" y="1"/>
                    <a:pt x="737" y="105"/>
                    <a:pt x="715" y="264"/>
                  </a:cubicBezTo>
                  <a:lnTo>
                    <a:pt x="24" y="5741"/>
                  </a:lnTo>
                  <a:cubicBezTo>
                    <a:pt x="0" y="5907"/>
                    <a:pt x="120" y="6062"/>
                    <a:pt x="286" y="6086"/>
                  </a:cubicBezTo>
                  <a:lnTo>
                    <a:pt x="1679" y="6264"/>
                  </a:lnTo>
                  <a:cubicBezTo>
                    <a:pt x="1688" y="6265"/>
                    <a:pt x="1696" y="6265"/>
                    <a:pt x="1704" y="6265"/>
                  </a:cubicBezTo>
                  <a:cubicBezTo>
                    <a:pt x="1861" y="6265"/>
                    <a:pt x="2002" y="6161"/>
                    <a:pt x="2025" y="6003"/>
                  </a:cubicBezTo>
                  <a:lnTo>
                    <a:pt x="2715" y="526"/>
                  </a:lnTo>
                  <a:cubicBezTo>
                    <a:pt x="2739" y="359"/>
                    <a:pt x="2620" y="204"/>
                    <a:pt x="2453" y="180"/>
                  </a:cubicBezTo>
                  <a:lnTo>
                    <a:pt x="1060" y="2"/>
                  </a:lnTo>
                  <a:cubicBezTo>
                    <a:pt x="1052" y="1"/>
                    <a:pt x="1043" y="1"/>
                    <a:pt x="1035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8"/>
            <p:cNvSpPr/>
            <p:nvPr/>
          </p:nvSpPr>
          <p:spPr>
            <a:xfrm>
              <a:off x="3477340" y="4265670"/>
              <a:ext cx="127607" cy="267822"/>
            </a:xfrm>
            <a:custGeom>
              <a:avLst/>
              <a:gdLst/>
              <a:ahLst/>
              <a:cxnLst/>
              <a:rect l="l" t="t" r="r" b="b"/>
              <a:pathLst>
                <a:path w="3168" h="6649" extrusionOk="0">
                  <a:moveTo>
                    <a:pt x="1441" y="434"/>
                  </a:moveTo>
                  <a:lnTo>
                    <a:pt x="2441" y="565"/>
                  </a:lnTo>
                  <a:cubicBezTo>
                    <a:pt x="2596" y="577"/>
                    <a:pt x="2703" y="720"/>
                    <a:pt x="2691" y="874"/>
                  </a:cubicBezTo>
                  <a:lnTo>
                    <a:pt x="2048" y="5958"/>
                  </a:lnTo>
                  <a:cubicBezTo>
                    <a:pt x="2026" y="6100"/>
                    <a:pt x="1905" y="6211"/>
                    <a:pt x="1766" y="6211"/>
                  </a:cubicBezTo>
                  <a:cubicBezTo>
                    <a:pt x="1753" y="6211"/>
                    <a:pt x="1740" y="6210"/>
                    <a:pt x="1726" y="6208"/>
                  </a:cubicBezTo>
                  <a:lnTo>
                    <a:pt x="726" y="6077"/>
                  </a:lnTo>
                  <a:cubicBezTo>
                    <a:pt x="560" y="6066"/>
                    <a:pt x="453" y="5923"/>
                    <a:pt x="476" y="5756"/>
                  </a:cubicBezTo>
                  <a:lnTo>
                    <a:pt x="1119" y="684"/>
                  </a:lnTo>
                  <a:cubicBezTo>
                    <a:pt x="1131" y="601"/>
                    <a:pt x="1167" y="541"/>
                    <a:pt x="1226" y="493"/>
                  </a:cubicBezTo>
                  <a:cubicBezTo>
                    <a:pt x="1274" y="458"/>
                    <a:pt x="1345" y="434"/>
                    <a:pt x="1405" y="434"/>
                  </a:cubicBezTo>
                  <a:close/>
                  <a:moveTo>
                    <a:pt x="1414" y="0"/>
                  </a:moveTo>
                  <a:cubicBezTo>
                    <a:pt x="1055" y="0"/>
                    <a:pt x="735" y="272"/>
                    <a:pt x="691" y="636"/>
                  </a:cubicBezTo>
                  <a:lnTo>
                    <a:pt x="48" y="5708"/>
                  </a:lnTo>
                  <a:cubicBezTo>
                    <a:pt x="0" y="6101"/>
                    <a:pt x="274" y="6458"/>
                    <a:pt x="667" y="6518"/>
                  </a:cubicBezTo>
                  <a:lnTo>
                    <a:pt x="1667" y="6637"/>
                  </a:lnTo>
                  <a:lnTo>
                    <a:pt x="1762" y="6637"/>
                  </a:lnTo>
                  <a:lnTo>
                    <a:pt x="1762" y="6649"/>
                  </a:lnTo>
                  <a:cubicBezTo>
                    <a:pt x="2119" y="6649"/>
                    <a:pt x="2429" y="6375"/>
                    <a:pt x="2477" y="6018"/>
                  </a:cubicBezTo>
                  <a:lnTo>
                    <a:pt x="3120" y="934"/>
                  </a:lnTo>
                  <a:cubicBezTo>
                    <a:pt x="3167" y="541"/>
                    <a:pt x="2893" y="184"/>
                    <a:pt x="2500" y="136"/>
                  </a:cubicBezTo>
                  <a:lnTo>
                    <a:pt x="1500" y="5"/>
                  </a:lnTo>
                  <a:cubicBezTo>
                    <a:pt x="1471" y="2"/>
                    <a:pt x="1443" y="0"/>
                    <a:pt x="1414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8"/>
            <p:cNvSpPr/>
            <p:nvPr/>
          </p:nvSpPr>
          <p:spPr>
            <a:xfrm>
              <a:off x="3394849" y="4310179"/>
              <a:ext cx="90670" cy="39434"/>
            </a:xfrm>
            <a:custGeom>
              <a:avLst/>
              <a:gdLst/>
              <a:ahLst/>
              <a:cxnLst/>
              <a:rect l="l" t="t" r="r" b="b"/>
              <a:pathLst>
                <a:path w="2251" h="979" extrusionOk="0">
                  <a:moveTo>
                    <a:pt x="360" y="1"/>
                  </a:moveTo>
                  <a:cubicBezTo>
                    <a:pt x="209" y="1"/>
                    <a:pt x="79" y="102"/>
                    <a:pt x="48" y="258"/>
                  </a:cubicBezTo>
                  <a:cubicBezTo>
                    <a:pt x="0" y="436"/>
                    <a:pt x="119" y="615"/>
                    <a:pt x="298" y="650"/>
                  </a:cubicBezTo>
                  <a:lnTo>
                    <a:pt x="1822" y="972"/>
                  </a:lnTo>
                  <a:cubicBezTo>
                    <a:pt x="1843" y="976"/>
                    <a:pt x="1865" y="978"/>
                    <a:pt x="1886" y="978"/>
                  </a:cubicBezTo>
                  <a:cubicBezTo>
                    <a:pt x="2041" y="978"/>
                    <a:pt x="2183" y="867"/>
                    <a:pt x="2215" y="710"/>
                  </a:cubicBezTo>
                  <a:cubicBezTo>
                    <a:pt x="2250" y="531"/>
                    <a:pt x="2131" y="365"/>
                    <a:pt x="1953" y="317"/>
                  </a:cubicBezTo>
                  <a:lnTo>
                    <a:pt x="429" y="8"/>
                  </a:lnTo>
                  <a:cubicBezTo>
                    <a:pt x="406" y="3"/>
                    <a:pt x="383" y="1"/>
                    <a:pt x="360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8"/>
            <p:cNvSpPr/>
            <p:nvPr/>
          </p:nvSpPr>
          <p:spPr>
            <a:xfrm>
              <a:off x="3380913" y="4301478"/>
              <a:ext cx="120921" cy="56996"/>
            </a:xfrm>
            <a:custGeom>
              <a:avLst/>
              <a:gdLst/>
              <a:ahLst/>
              <a:cxnLst/>
              <a:rect l="l" t="t" r="r" b="b"/>
              <a:pathLst>
                <a:path w="3002" h="1415" extrusionOk="0">
                  <a:moveTo>
                    <a:pt x="696" y="430"/>
                  </a:moveTo>
                  <a:cubicBezTo>
                    <a:pt x="710" y="430"/>
                    <a:pt x="724" y="433"/>
                    <a:pt x="739" y="438"/>
                  </a:cubicBezTo>
                  <a:lnTo>
                    <a:pt x="2263" y="747"/>
                  </a:lnTo>
                  <a:cubicBezTo>
                    <a:pt x="2323" y="759"/>
                    <a:pt x="2358" y="819"/>
                    <a:pt x="2346" y="890"/>
                  </a:cubicBezTo>
                  <a:cubicBezTo>
                    <a:pt x="2336" y="942"/>
                    <a:pt x="2290" y="976"/>
                    <a:pt x="2238" y="976"/>
                  </a:cubicBezTo>
                  <a:cubicBezTo>
                    <a:pt x="2231" y="976"/>
                    <a:pt x="2223" y="975"/>
                    <a:pt x="2215" y="974"/>
                  </a:cubicBezTo>
                  <a:lnTo>
                    <a:pt x="691" y="652"/>
                  </a:lnTo>
                  <a:cubicBezTo>
                    <a:pt x="620" y="640"/>
                    <a:pt x="584" y="581"/>
                    <a:pt x="596" y="521"/>
                  </a:cubicBezTo>
                  <a:cubicBezTo>
                    <a:pt x="608" y="485"/>
                    <a:pt x="620" y="462"/>
                    <a:pt x="644" y="450"/>
                  </a:cubicBezTo>
                  <a:cubicBezTo>
                    <a:pt x="658" y="436"/>
                    <a:pt x="676" y="430"/>
                    <a:pt x="696" y="430"/>
                  </a:cubicBezTo>
                  <a:close/>
                  <a:moveTo>
                    <a:pt x="719" y="0"/>
                  </a:moveTo>
                  <a:cubicBezTo>
                    <a:pt x="612" y="0"/>
                    <a:pt x="508" y="29"/>
                    <a:pt x="418" y="93"/>
                  </a:cubicBezTo>
                  <a:cubicBezTo>
                    <a:pt x="1" y="355"/>
                    <a:pt x="120" y="974"/>
                    <a:pt x="596" y="1081"/>
                  </a:cubicBezTo>
                  <a:lnTo>
                    <a:pt x="2120" y="1402"/>
                  </a:lnTo>
                  <a:cubicBezTo>
                    <a:pt x="2156" y="1402"/>
                    <a:pt x="2192" y="1402"/>
                    <a:pt x="2239" y="1414"/>
                  </a:cubicBezTo>
                  <a:cubicBezTo>
                    <a:pt x="2894" y="1414"/>
                    <a:pt x="3001" y="462"/>
                    <a:pt x="2346" y="331"/>
                  </a:cubicBezTo>
                  <a:lnTo>
                    <a:pt x="822" y="9"/>
                  </a:lnTo>
                  <a:cubicBezTo>
                    <a:pt x="788" y="3"/>
                    <a:pt x="753" y="0"/>
                    <a:pt x="719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8"/>
            <p:cNvSpPr/>
            <p:nvPr/>
          </p:nvSpPr>
          <p:spPr>
            <a:xfrm>
              <a:off x="3419298" y="2789767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6114" y="1"/>
                  </a:moveTo>
                  <a:cubicBezTo>
                    <a:pt x="5848" y="1"/>
                    <a:pt x="5613" y="181"/>
                    <a:pt x="5561" y="452"/>
                  </a:cubicBezTo>
                  <a:lnTo>
                    <a:pt x="72" y="40743"/>
                  </a:lnTo>
                  <a:cubicBezTo>
                    <a:pt x="0" y="41053"/>
                    <a:pt x="203" y="41350"/>
                    <a:pt x="500" y="41410"/>
                  </a:cubicBezTo>
                  <a:lnTo>
                    <a:pt x="1620" y="41648"/>
                  </a:lnTo>
                  <a:cubicBezTo>
                    <a:pt x="1655" y="41655"/>
                    <a:pt x="1690" y="41658"/>
                    <a:pt x="1725" y="41658"/>
                  </a:cubicBezTo>
                  <a:cubicBezTo>
                    <a:pt x="1984" y="41658"/>
                    <a:pt x="2223" y="41470"/>
                    <a:pt x="2286" y="41207"/>
                  </a:cubicBezTo>
                  <a:lnTo>
                    <a:pt x="7775" y="917"/>
                  </a:lnTo>
                  <a:cubicBezTo>
                    <a:pt x="7835" y="607"/>
                    <a:pt x="7644" y="309"/>
                    <a:pt x="7335" y="250"/>
                  </a:cubicBezTo>
                  <a:lnTo>
                    <a:pt x="6227" y="12"/>
                  </a:lnTo>
                  <a:cubicBezTo>
                    <a:pt x="6189" y="4"/>
                    <a:pt x="6151" y="1"/>
                    <a:pt x="6114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8"/>
            <p:cNvSpPr/>
            <p:nvPr/>
          </p:nvSpPr>
          <p:spPr>
            <a:xfrm>
              <a:off x="3410195" y="2781429"/>
              <a:ext cx="333800" cy="1695063"/>
            </a:xfrm>
            <a:custGeom>
              <a:avLst/>
              <a:gdLst/>
              <a:ahLst/>
              <a:cxnLst/>
              <a:rect l="l" t="t" r="r" b="b"/>
              <a:pathLst>
                <a:path w="8287" h="42082" extrusionOk="0">
                  <a:moveTo>
                    <a:pt x="6330" y="424"/>
                  </a:moveTo>
                  <a:cubicBezTo>
                    <a:pt x="6355" y="424"/>
                    <a:pt x="6380" y="427"/>
                    <a:pt x="6406" y="433"/>
                  </a:cubicBezTo>
                  <a:lnTo>
                    <a:pt x="7513" y="671"/>
                  </a:lnTo>
                  <a:cubicBezTo>
                    <a:pt x="7608" y="683"/>
                    <a:pt x="7692" y="743"/>
                    <a:pt x="7739" y="814"/>
                  </a:cubicBezTo>
                  <a:cubicBezTo>
                    <a:pt x="7787" y="886"/>
                    <a:pt x="7811" y="981"/>
                    <a:pt x="7787" y="1076"/>
                  </a:cubicBezTo>
                  <a:lnTo>
                    <a:pt x="7787" y="1088"/>
                  </a:lnTo>
                  <a:lnTo>
                    <a:pt x="2298" y="41379"/>
                  </a:lnTo>
                  <a:cubicBezTo>
                    <a:pt x="2256" y="41536"/>
                    <a:pt x="2113" y="41647"/>
                    <a:pt x="1949" y="41647"/>
                  </a:cubicBezTo>
                  <a:cubicBezTo>
                    <a:pt x="1927" y="41647"/>
                    <a:pt x="1904" y="41645"/>
                    <a:pt x="1881" y="41641"/>
                  </a:cubicBezTo>
                  <a:lnTo>
                    <a:pt x="774" y="41402"/>
                  </a:lnTo>
                  <a:cubicBezTo>
                    <a:pt x="584" y="41367"/>
                    <a:pt x="465" y="41176"/>
                    <a:pt x="500" y="40998"/>
                  </a:cubicBezTo>
                  <a:lnTo>
                    <a:pt x="500" y="40986"/>
                  </a:lnTo>
                  <a:lnTo>
                    <a:pt x="6001" y="695"/>
                  </a:lnTo>
                  <a:cubicBezTo>
                    <a:pt x="6013" y="612"/>
                    <a:pt x="6072" y="528"/>
                    <a:pt x="6144" y="481"/>
                  </a:cubicBezTo>
                  <a:cubicBezTo>
                    <a:pt x="6196" y="446"/>
                    <a:pt x="6261" y="424"/>
                    <a:pt x="6330" y="424"/>
                  </a:cubicBezTo>
                  <a:close/>
                  <a:moveTo>
                    <a:pt x="6334" y="1"/>
                  </a:moveTo>
                  <a:cubicBezTo>
                    <a:pt x="5976" y="1"/>
                    <a:pt x="5656" y="247"/>
                    <a:pt x="5572" y="612"/>
                  </a:cubicBezTo>
                  <a:lnTo>
                    <a:pt x="5572" y="624"/>
                  </a:lnTo>
                  <a:lnTo>
                    <a:pt x="84" y="40914"/>
                  </a:lnTo>
                  <a:cubicBezTo>
                    <a:pt x="0" y="41331"/>
                    <a:pt x="262" y="41736"/>
                    <a:pt x="691" y="41831"/>
                  </a:cubicBezTo>
                  <a:lnTo>
                    <a:pt x="1798" y="42057"/>
                  </a:lnTo>
                  <a:cubicBezTo>
                    <a:pt x="1846" y="42069"/>
                    <a:pt x="1905" y="42069"/>
                    <a:pt x="1953" y="42081"/>
                  </a:cubicBezTo>
                  <a:cubicBezTo>
                    <a:pt x="2322" y="42081"/>
                    <a:pt x="2643" y="41819"/>
                    <a:pt x="2727" y="41462"/>
                  </a:cubicBezTo>
                  <a:lnTo>
                    <a:pt x="2727" y="41450"/>
                  </a:lnTo>
                  <a:lnTo>
                    <a:pt x="8216" y="1159"/>
                  </a:lnTo>
                  <a:cubicBezTo>
                    <a:pt x="8287" y="743"/>
                    <a:pt x="8025" y="338"/>
                    <a:pt x="7608" y="255"/>
                  </a:cubicBezTo>
                  <a:lnTo>
                    <a:pt x="6489" y="16"/>
                  </a:lnTo>
                  <a:cubicBezTo>
                    <a:pt x="6437" y="6"/>
                    <a:pt x="6385" y="1"/>
                    <a:pt x="6334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8"/>
            <p:cNvSpPr/>
            <p:nvPr/>
          </p:nvSpPr>
          <p:spPr>
            <a:xfrm>
              <a:off x="4033634" y="4416435"/>
              <a:ext cx="49424" cy="209134"/>
            </a:xfrm>
            <a:custGeom>
              <a:avLst/>
              <a:gdLst/>
              <a:ahLst/>
              <a:cxnLst/>
              <a:rect l="l" t="t" r="r" b="b"/>
              <a:pathLst>
                <a:path w="1227" h="5192" extrusionOk="0">
                  <a:moveTo>
                    <a:pt x="643" y="1"/>
                  </a:moveTo>
                  <a:lnTo>
                    <a:pt x="322" y="72"/>
                  </a:lnTo>
                  <a:lnTo>
                    <a:pt x="0" y="132"/>
                  </a:lnTo>
                  <a:lnTo>
                    <a:pt x="1227" y="5192"/>
                  </a:lnTo>
                  <a:lnTo>
                    <a:pt x="643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8"/>
            <p:cNvSpPr/>
            <p:nvPr/>
          </p:nvSpPr>
          <p:spPr>
            <a:xfrm>
              <a:off x="4024048" y="4407654"/>
              <a:ext cx="68113" cy="226575"/>
            </a:xfrm>
            <a:custGeom>
              <a:avLst/>
              <a:gdLst/>
              <a:ahLst/>
              <a:cxnLst/>
              <a:rect l="l" t="t" r="r" b="b"/>
              <a:pathLst>
                <a:path w="1691" h="5625" extrusionOk="0">
                  <a:moveTo>
                    <a:pt x="691" y="481"/>
                  </a:moveTo>
                  <a:lnTo>
                    <a:pt x="869" y="2064"/>
                  </a:lnTo>
                  <a:lnTo>
                    <a:pt x="500" y="516"/>
                  </a:lnTo>
                  <a:lnTo>
                    <a:pt x="691" y="481"/>
                  </a:lnTo>
                  <a:close/>
                  <a:moveTo>
                    <a:pt x="878" y="0"/>
                  </a:moveTo>
                  <a:cubicBezTo>
                    <a:pt x="863" y="0"/>
                    <a:pt x="849" y="2"/>
                    <a:pt x="834" y="5"/>
                  </a:cubicBezTo>
                  <a:lnTo>
                    <a:pt x="191" y="135"/>
                  </a:lnTo>
                  <a:cubicBezTo>
                    <a:pt x="72" y="159"/>
                    <a:pt x="0" y="278"/>
                    <a:pt x="24" y="397"/>
                  </a:cubicBezTo>
                  <a:lnTo>
                    <a:pt x="1262" y="5458"/>
                  </a:lnTo>
                  <a:cubicBezTo>
                    <a:pt x="1274" y="5553"/>
                    <a:pt x="1369" y="5624"/>
                    <a:pt x="1465" y="5624"/>
                  </a:cubicBezTo>
                  <a:cubicBezTo>
                    <a:pt x="1477" y="5624"/>
                    <a:pt x="1488" y="5624"/>
                    <a:pt x="1500" y="5612"/>
                  </a:cubicBezTo>
                  <a:cubicBezTo>
                    <a:pt x="1619" y="5600"/>
                    <a:pt x="1691" y="5493"/>
                    <a:pt x="1679" y="5386"/>
                  </a:cubicBezTo>
                  <a:lnTo>
                    <a:pt x="1096" y="195"/>
                  </a:lnTo>
                  <a:cubicBezTo>
                    <a:pt x="1074" y="79"/>
                    <a:pt x="988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8"/>
            <p:cNvSpPr/>
            <p:nvPr/>
          </p:nvSpPr>
          <p:spPr>
            <a:xfrm>
              <a:off x="4025941" y="4312112"/>
              <a:ext cx="90227" cy="39394"/>
            </a:xfrm>
            <a:custGeom>
              <a:avLst/>
              <a:gdLst/>
              <a:ahLst/>
              <a:cxnLst/>
              <a:rect l="l" t="t" r="r" b="b"/>
              <a:pathLst>
                <a:path w="2240" h="978" extrusionOk="0">
                  <a:moveTo>
                    <a:pt x="1879" y="0"/>
                  </a:moveTo>
                  <a:cubicBezTo>
                    <a:pt x="1857" y="0"/>
                    <a:pt x="1834" y="3"/>
                    <a:pt x="1811" y="7"/>
                  </a:cubicBezTo>
                  <a:lnTo>
                    <a:pt x="287" y="317"/>
                  </a:lnTo>
                  <a:cubicBezTo>
                    <a:pt x="108" y="364"/>
                    <a:pt x="1" y="531"/>
                    <a:pt x="37" y="710"/>
                  </a:cubicBezTo>
                  <a:cubicBezTo>
                    <a:pt x="68" y="867"/>
                    <a:pt x="210" y="978"/>
                    <a:pt x="366" y="978"/>
                  </a:cubicBezTo>
                  <a:cubicBezTo>
                    <a:pt x="387" y="978"/>
                    <a:pt x="408" y="976"/>
                    <a:pt x="429" y="972"/>
                  </a:cubicBezTo>
                  <a:lnTo>
                    <a:pt x="1953" y="650"/>
                  </a:lnTo>
                  <a:cubicBezTo>
                    <a:pt x="2132" y="614"/>
                    <a:pt x="2239" y="436"/>
                    <a:pt x="2203" y="257"/>
                  </a:cubicBezTo>
                  <a:cubicBezTo>
                    <a:pt x="2172" y="102"/>
                    <a:pt x="2033" y="0"/>
                    <a:pt x="1879" y="0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8"/>
            <p:cNvSpPr/>
            <p:nvPr/>
          </p:nvSpPr>
          <p:spPr>
            <a:xfrm>
              <a:off x="4009668" y="4303210"/>
              <a:ext cx="123378" cy="57157"/>
            </a:xfrm>
            <a:custGeom>
              <a:avLst/>
              <a:gdLst/>
              <a:ahLst/>
              <a:cxnLst/>
              <a:rect l="l" t="t" r="r" b="b"/>
              <a:pathLst>
                <a:path w="3063" h="1419" extrusionOk="0">
                  <a:moveTo>
                    <a:pt x="2297" y="430"/>
                  </a:moveTo>
                  <a:cubicBezTo>
                    <a:pt x="2430" y="430"/>
                    <a:pt x="2449" y="634"/>
                    <a:pt x="2310" y="657"/>
                  </a:cubicBezTo>
                  <a:lnTo>
                    <a:pt x="786" y="978"/>
                  </a:lnTo>
                  <a:cubicBezTo>
                    <a:pt x="778" y="980"/>
                    <a:pt x="770" y="981"/>
                    <a:pt x="763" y="981"/>
                  </a:cubicBezTo>
                  <a:cubicBezTo>
                    <a:pt x="712" y="981"/>
                    <a:pt x="665" y="947"/>
                    <a:pt x="655" y="895"/>
                  </a:cubicBezTo>
                  <a:cubicBezTo>
                    <a:pt x="643" y="859"/>
                    <a:pt x="655" y="835"/>
                    <a:pt x="667" y="800"/>
                  </a:cubicBezTo>
                  <a:cubicBezTo>
                    <a:pt x="679" y="776"/>
                    <a:pt x="714" y="764"/>
                    <a:pt x="738" y="752"/>
                  </a:cubicBezTo>
                  <a:lnTo>
                    <a:pt x="2262" y="431"/>
                  </a:lnTo>
                  <a:lnTo>
                    <a:pt x="2286" y="431"/>
                  </a:lnTo>
                  <a:cubicBezTo>
                    <a:pt x="2290" y="430"/>
                    <a:pt x="2294" y="430"/>
                    <a:pt x="2297" y="430"/>
                  </a:cubicBezTo>
                  <a:close/>
                  <a:moveTo>
                    <a:pt x="2306" y="1"/>
                  </a:moveTo>
                  <a:cubicBezTo>
                    <a:pt x="2265" y="1"/>
                    <a:pt x="2223" y="5"/>
                    <a:pt x="2179" y="14"/>
                  </a:cubicBezTo>
                  <a:lnTo>
                    <a:pt x="655" y="335"/>
                  </a:lnTo>
                  <a:cubicBezTo>
                    <a:pt x="0" y="466"/>
                    <a:pt x="95" y="1419"/>
                    <a:pt x="762" y="1419"/>
                  </a:cubicBezTo>
                  <a:cubicBezTo>
                    <a:pt x="798" y="1419"/>
                    <a:pt x="833" y="1407"/>
                    <a:pt x="869" y="1407"/>
                  </a:cubicBezTo>
                  <a:lnTo>
                    <a:pt x="2393" y="1085"/>
                  </a:lnTo>
                  <a:cubicBezTo>
                    <a:pt x="3063" y="940"/>
                    <a:pt x="2906" y="1"/>
                    <a:pt x="2306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8"/>
            <p:cNvSpPr/>
            <p:nvPr/>
          </p:nvSpPr>
          <p:spPr>
            <a:xfrm>
              <a:off x="3782817" y="2795043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1718" y="1"/>
                  </a:moveTo>
                  <a:cubicBezTo>
                    <a:pt x="1681" y="1"/>
                    <a:pt x="1644" y="4"/>
                    <a:pt x="1608" y="12"/>
                  </a:cubicBezTo>
                  <a:lnTo>
                    <a:pt x="500" y="250"/>
                  </a:lnTo>
                  <a:cubicBezTo>
                    <a:pt x="191" y="309"/>
                    <a:pt x="0" y="607"/>
                    <a:pt x="60" y="917"/>
                  </a:cubicBezTo>
                  <a:lnTo>
                    <a:pt x="5549" y="41207"/>
                  </a:lnTo>
                  <a:cubicBezTo>
                    <a:pt x="5601" y="41470"/>
                    <a:pt x="5848" y="41658"/>
                    <a:pt x="6110" y="41658"/>
                  </a:cubicBezTo>
                  <a:cubicBezTo>
                    <a:pt x="6145" y="41658"/>
                    <a:pt x="6180" y="41655"/>
                    <a:pt x="6215" y="41648"/>
                  </a:cubicBezTo>
                  <a:lnTo>
                    <a:pt x="7335" y="41410"/>
                  </a:lnTo>
                  <a:cubicBezTo>
                    <a:pt x="7632" y="41350"/>
                    <a:pt x="7835" y="41041"/>
                    <a:pt x="7763" y="40743"/>
                  </a:cubicBezTo>
                  <a:lnTo>
                    <a:pt x="2274" y="452"/>
                  </a:lnTo>
                  <a:cubicBezTo>
                    <a:pt x="2222" y="181"/>
                    <a:pt x="1978" y="1"/>
                    <a:pt x="1718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8"/>
            <p:cNvSpPr/>
            <p:nvPr/>
          </p:nvSpPr>
          <p:spPr>
            <a:xfrm>
              <a:off x="3773230" y="2786705"/>
              <a:ext cx="334284" cy="1695063"/>
            </a:xfrm>
            <a:custGeom>
              <a:avLst/>
              <a:gdLst/>
              <a:ahLst/>
              <a:cxnLst/>
              <a:rect l="l" t="t" r="r" b="b"/>
              <a:pathLst>
                <a:path w="8299" h="42082" extrusionOk="0">
                  <a:moveTo>
                    <a:pt x="1969" y="424"/>
                  </a:moveTo>
                  <a:cubicBezTo>
                    <a:pt x="2038" y="424"/>
                    <a:pt x="2103" y="446"/>
                    <a:pt x="2155" y="481"/>
                  </a:cubicBezTo>
                  <a:cubicBezTo>
                    <a:pt x="2227" y="528"/>
                    <a:pt x="2286" y="612"/>
                    <a:pt x="2310" y="695"/>
                  </a:cubicBezTo>
                  <a:lnTo>
                    <a:pt x="7799" y="40974"/>
                  </a:lnTo>
                  <a:lnTo>
                    <a:pt x="7799" y="40998"/>
                  </a:lnTo>
                  <a:cubicBezTo>
                    <a:pt x="7835" y="41176"/>
                    <a:pt x="7715" y="41367"/>
                    <a:pt x="7525" y="41402"/>
                  </a:cubicBezTo>
                  <a:lnTo>
                    <a:pt x="6418" y="41641"/>
                  </a:lnTo>
                  <a:cubicBezTo>
                    <a:pt x="6395" y="41645"/>
                    <a:pt x="6372" y="41647"/>
                    <a:pt x="6350" y="41647"/>
                  </a:cubicBezTo>
                  <a:cubicBezTo>
                    <a:pt x="6186" y="41647"/>
                    <a:pt x="6043" y="41536"/>
                    <a:pt x="6001" y="41379"/>
                  </a:cubicBezTo>
                  <a:lnTo>
                    <a:pt x="512" y="1088"/>
                  </a:lnTo>
                  <a:lnTo>
                    <a:pt x="512" y="1076"/>
                  </a:lnTo>
                  <a:cubicBezTo>
                    <a:pt x="476" y="886"/>
                    <a:pt x="596" y="707"/>
                    <a:pt x="786" y="671"/>
                  </a:cubicBezTo>
                  <a:lnTo>
                    <a:pt x="1893" y="433"/>
                  </a:lnTo>
                  <a:cubicBezTo>
                    <a:pt x="1919" y="427"/>
                    <a:pt x="1944" y="424"/>
                    <a:pt x="1969" y="424"/>
                  </a:cubicBezTo>
                  <a:close/>
                  <a:moveTo>
                    <a:pt x="1954" y="1"/>
                  </a:moveTo>
                  <a:cubicBezTo>
                    <a:pt x="1902" y="1"/>
                    <a:pt x="1850" y="6"/>
                    <a:pt x="1798" y="16"/>
                  </a:cubicBezTo>
                  <a:lnTo>
                    <a:pt x="691" y="254"/>
                  </a:lnTo>
                  <a:cubicBezTo>
                    <a:pt x="274" y="338"/>
                    <a:pt x="0" y="743"/>
                    <a:pt x="84" y="1171"/>
                  </a:cubicBezTo>
                  <a:lnTo>
                    <a:pt x="5584" y="41438"/>
                  </a:lnTo>
                  <a:lnTo>
                    <a:pt x="5584" y="41462"/>
                  </a:lnTo>
                  <a:cubicBezTo>
                    <a:pt x="5656" y="41819"/>
                    <a:pt x="5977" y="42081"/>
                    <a:pt x="6346" y="42081"/>
                  </a:cubicBezTo>
                  <a:cubicBezTo>
                    <a:pt x="6394" y="42081"/>
                    <a:pt x="6442" y="42069"/>
                    <a:pt x="6501" y="42057"/>
                  </a:cubicBezTo>
                  <a:lnTo>
                    <a:pt x="7608" y="41831"/>
                  </a:lnTo>
                  <a:cubicBezTo>
                    <a:pt x="8025" y="41736"/>
                    <a:pt x="8299" y="41331"/>
                    <a:pt x="8216" y="40914"/>
                  </a:cubicBezTo>
                  <a:lnTo>
                    <a:pt x="2727" y="624"/>
                  </a:lnTo>
                  <a:lnTo>
                    <a:pt x="2727" y="612"/>
                  </a:lnTo>
                  <a:cubicBezTo>
                    <a:pt x="2643" y="247"/>
                    <a:pt x="2314" y="1"/>
                    <a:pt x="1954" y="1"/>
                  </a:cubicBezTo>
                  <a:close/>
                </a:path>
              </a:pathLst>
            </a:custGeom>
            <a:solidFill>
              <a:schemeClr val="lt1"/>
            </a:solidFill>
            <a:ln w="62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8"/>
            <p:cNvSpPr/>
            <p:nvPr/>
          </p:nvSpPr>
          <p:spPr>
            <a:xfrm>
              <a:off x="3470131" y="2949433"/>
              <a:ext cx="523761" cy="44187"/>
            </a:xfrm>
            <a:custGeom>
              <a:avLst/>
              <a:gdLst/>
              <a:ahLst/>
              <a:cxnLst/>
              <a:rect l="l" t="t" r="r" b="b"/>
              <a:pathLst>
                <a:path w="13003" h="1097" extrusionOk="0">
                  <a:moveTo>
                    <a:pt x="0" y="1"/>
                  </a:moveTo>
                  <a:lnTo>
                    <a:pt x="0" y="1096"/>
                  </a:lnTo>
                  <a:lnTo>
                    <a:pt x="13002" y="1096"/>
                  </a:lnTo>
                  <a:lnTo>
                    <a:pt x="13002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8"/>
            <p:cNvSpPr/>
            <p:nvPr/>
          </p:nvSpPr>
          <p:spPr>
            <a:xfrm>
              <a:off x="3461511" y="2940813"/>
              <a:ext cx="541001" cy="61427"/>
            </a:xfrm>
            <a:custGeom>
              <a:avLst/>
              <a:gdLst/>
              <a:ahLst/>
              <a:cxnLst/>
              <a:rect l="l" t="t" r="r" b="b"/>
              <a:pathLst>
                <a:path w="13431" h="1525" extrusionOk="0">
                  <a:moveTo>
                    <a:pt x="13002" y="429"/>
                  </a:moveTo>
                  <a:lnTo>
                    <a:pt x="13002" y="1096"/>
                  </a:lnTo>
                  <a:lnTo>
                    <a:pt x="429" y="1096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1524"/>
                  </a:lnTo>
                  <a:lnTo>
                    <a:pt x="13430" y="1524"/>
                  </a:lnTo>
                  <a:lnTo>
                    <a:pt x="13430" y="0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8"/>
            <p:cNvSpPr/>
            <p:nvPr/>
          </p:nvSpPr>
          <p:spPr>
            <a:xfrm>
              <a:off x="3993838" y="2891874"/>
              <a:ext cx="56150" cy="159267"/>
            </a:xfrm>
            <a:custGeom>
              <a:avLst/>
              <a:gdLst/>
              <a:ahLst/>
              <a:cxnLst/>
              <a:rect l="l" t="t" r="r" b="b"/>
              <a:pathLst>
                <a:path w="1394" h="3954" extrusionOk="0">
                  <a:moveTo>
                    <a:pt x="298" y="1"/>
                  </a:moveTo>
                  <a:cubicBezTo>
                    <a:pt x="131" y="1"/>
                    <a:pt x="0" y="132"/>
                    <a:pt x="0" y="299"/>
                  </a:cubicBezTo>
                  <a:lnTo>
                    <a:pt x="0" y="3644"/>
                  </a:lnTo>
                  <a:cubicBezTo>
                    <a:pt x="0" y="3811"/>
                    <a:pt x="131" y="3954"/>
                    <a:pt x="298" y="3954"/>
                  </a:cubicBezTo>
                  <a:lnTo>
                    <a:pt x="1095" y="3954"/>
                  </a:lnTo>
                  <a:cubicBezTo>
                    <a:pt x="1262" y="3954"/>
                    <a:pt x="1393" y="3811"/>
                    <a:pt x="1393" y="3644"/>
                  </a:cubicBezTo>
                  <a:lnTo>
                    <a:pt x="1393" y="299"/>
                  </a:lnTo>
                  <a:cubicBezTo>
                    <a:pt x="1393" y="132"/>
                    <a:pt x="1262" y="1"/>
                    <a:pt x="1095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8"/>
            <p:cNvSpPr/>
            <p:nvPr/>
          </p:nvSpPr>
          <p:spPr>
            <a:xfrm>
              <a:off x="3985178" y="2883254"/>
              <a:ext cx="73430" cy="176547"/>
            </a:xfrm>
            <a:custGeom>
              <a:avLst/>
              <a:gdLst/>
              <a:ahLst/>
              <a:cxnLst/>
              <a:rect l="l" t="t" r="r" b="b"/>
              <a:pathLst>
                <a:path w="1823" h="4383" extrusionOk="0">
                  <a:moveTo>
                    <a:pt x="1108" y="429"/>
                  </a:moveTo>
                  <a:cubicBezTo>
                    <a:pt x="1263" y="429"/>
                    <a:pt x="1394" y="560"/>
                    <a:pt x="1394" y="715"/>
                  </a:cubicBezTo>
                  <a:lnTo>
                    <a:pt x="1394" y="3668"/>
                  </a:lnTo>
                  <a:cubicBezTo>
                    <a:pt x="1394" y="3823"/>
                    <a:pt x="1263" y="3953"/>
                    <a:pt x="1108" y="3953"/>
                  </a:cubicBezTo>
                  <a:lnTo>
                    <a:pt x="715" y="3953"/>
                  </a:lnTo>
                  <a:cubicBezTo>
                    <a:pt x="560" y="3953"/>
                    <a:pt x="429" y="3823"/>
                    <a:pt x="429" y="3668"/>
                  </a:cubicBezTo>
                  <a:lnTo>
                    <a:pt x="429" y="715"/>
                  </a:lnTo>
                  <a:cubicBezTo>
                    <a:pt x="429" y="560"/>
                    <a:pt x="560" y="429"/>
                    <a:pt x="715" y="429"/>
                  </a:cubicBezTo>
                  <a:close/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lnTo>
                    <a:pt x="1" y="3668"/>
                  </a:lnTo>
                  <a:cubicBezTo>
                    <a:pt x="1" y="4061"/>
                    <a:pt x="322" y="4382"/>
                    <a:pt x="715" y="4382"/>
                  </a:cubicBezTo>
                  <a:lnTo>
                    <a:pt x="1108" y="4382"/>
                  </a:lnTo>
                  <a:cubicBezTo>
                    <a:pt x="1501" y="4382"/>
                    <a:pt x="1822" y="4061"/>
                    <a:pt x="1822" y="3668"/>
                  </a:cubicBezTo>
                  <a:lnTo>
                    <a:pt x="1822" y="715"/>
                  </a:lnTo>
                  <a:cubicBezTo>
                    <a:pt x="1822" y="322"/>
                    <a:pt x="1501" y="1"/>
                    <a:pt x="1108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8"/>
            <p:cNvSpPr/>
            <p:nvPr/>
          </p:nvSpPr>
          <p:spPr>
            <a:xfrm>
              <a:off x="3696015" y="2347583"/>
              <a:ext cx="128090" cy="266694"/>
            </a:xfrm>
            <a:custGeom>
              <a:avLst/>
              <a:gdLst/>
              <a:ahLst/>
              <a:cxnLst/>
              <a:rect l="l" t="t" r="r" b="b"/>
              <a:pathLst>
                <a:path w="3180" h="6621" extrusionOk="0">
                  <a:moveTo>
                    <a:pt x="0" y="0"/>
                  </a:moveTo>
                  <a:lnTo>
                    <a:pt x="0" y="6620"/>
                  </a:lnTo>
                  <a:lnTo>
                    <a:pt x="3179" y="6620"/>
                  </a:lnTo>
                  <a:lnTo>
                    <a:pt x="3179" y="0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8"/>
            <p:cNvSpPr/>
            <p:nvPr/>
          </p:nvSpPr>
          <p:spPr>
            <a:xfrm>
              <a:off x="3687396" y="2338964"/>
              <a:ext cx="145330" cy="284417"/>
            </a:xfrm>
            <a:custGeom>
              <a:avLst/>
              <a:gdLst/>
              <a:ahLst/>
              <a:cxnLst/>
              <a:rect l="l" t="t" r="r" b="b"/>
              <a:pathLst>
                <a:path w="3608" h="7061" extrusionOk="0">
                  <a:moveTo>
                    <a:pt x="3179" y="429"/>
                  </a:moveTo>
                  <a:lnTo>
                    <a:pt x="3179" y="6632"/>
                  </a:lnTo>
                  <a:lnTo>
                    <a:pt x="429" y="6632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7060"/>
                  </a:lnTo>
                  <a:lnTo>
                    <a:pt x="3608" y="7060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8"/>
            <p:cNvSpPr/>
            <p:nvPr/>
          </p:nvSpPr>
          <p:spPr>
            <a:xfrm>
              <a:off x="3666773" y="2218570"/>
              <a:ext cx="186094" cy="328081"/>
            </a:xfrm>
            <a:custGeom>
              <a:avLst/>
              <a:gdLst/>
              <a:ahLst/>
              <a:cxnLst/>
              <a:rect l="l" t="t" r="r" b="b"/>
              <a:pathLst>
                <a:path w="4620" h="8145" extrusionOk="0">
                  <a:moveTo>
                    <a:pt x="750" y="1"/>
                  </a:moveTo>
                  <a:cubicBezTo>
                    <a:pt x="333" y="1"/>
                    <a:pt x="0" y="334"/>
                    <a:pt x="0" y="739"/>
                  </a:cubicBezTo>
                  <a:lnTo>
                    <a:pt x="0" y="7394"/>
                  </a:lnTo>
                  <a:cubicBezTo>
                    <a:pt x="0" y="7811"/>
                    <a:pt x="333" y="8144"/>
                    <a:pt x="750" y="8144"/>
                  </a:cubicBezTo>
                  <a:lnTo>
                    <a:pt x="3881" y="8144"/>
                  </a:lnTo>
                  <a:cubicBezTo>
                    <a:pt x="4286" y="8144"/>
                    <a:pt x="4620" y="7811"/>
                    <a:pt x="4620" y="7394"/>
                  </a:cubicBezTo>
                  <a:lnTo>
                    <a:pt x="4620" y="739"/>
                  </a:lnTo>
                  <a:cubicBezTo>
                    <a:pt x="4620" y="334"/>
                    <a:pt x="4286" y="1"/>
                    <a:pt x="3881" y="1"/>
                  </a:cubicBezTo>
                  <a:close/>
                </a:path>
              </a:pathLst>
            </a:custGeom>
            <a:solidFill>
              <a:schemeClr val="lt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8"/>
            <p:cNvSpPr/>
            <p:nvPr/>
          </p:nvSpPr>
          <p:spPr>
            <a:xfrm>
              <a:off x="3658113" y="2209950"/>
              <a:ext cx="203374" cy="345320"/>
            </a:xfrm>
            <a:custGeom>
              <a:avLst/>
              <a:gdLst/>
              <a:ahLst/>
              <a:cxnLst/>
              <a:rect l="l" t="t" r="r" b="b"/>
              <a:pathLst>
                <a:path w="5049" h="8573" extrusionOk="0">
                  <a:moveTo>
                    <a:pt x="3608" y="429"/>
                  </a:moveTo>
                  <a:cubicBezTo>
                    <a:pt x="4168" y="429"/>
                    <a:pt x="4620" y="881"/>
                    <a:pt x="4620" y="1441"/>
                  </a:cubicBezTo>
                  <a:lnTo>
                    <a:pt x="4620" y="7120"/>
                  </a:lnTo>
                  <a:cubicBezTo>
                    <a:pt x="4620" y="7680"/>
                    <a:pt x="4168" y="8132"/>
                    <a:pt x="3608" y="8132"/>
                  </a:cubicBezTo>
                  <a:lnTo>
                    <a:pt x="1453" y="8132"/>
                  </a:lnTo>
                  <a:cubicBezTo>
                    <a:pt x="894" y="8132"/>
                    <a:pt x="441" y="7680"/>
                    <a:pt x="441" y="7120"/>
                  </a:cubicBezTo>
                  <a:lnTo>
                    <a:pt x="441" y="1441"/>
                  </a:lnTo>
                  <a:cubicBezTo>
                    <a:pt x="441" y="881"/>
                    <a:pt x="894" y="429"/>
                    <a:pt x="1453" y="429"/>
                  </a:cubicBezTo>
                  <a:close/>
                  <a:moveTo>
                    <a:pt x="1453" y="0"/>
                  </a:moveTo>
                  <a:cubicBezTo>
                    <a:pt x="656" y="0"/>
                    <a:pt x="1" y="643"/>
                    <a:pt x="1" y="1441"/>
                  </a:cubicBezTo>
                  <a:lnTo>
                    <a:pt x="1" y="7120"/>
                  </a:lnTo>
                  <a:cubicBezTo>
                    <a:pt x="1" y="7918"/>
                    <a:pt x="656" y="8573"/>
                    <a:pt x="1453" y="8573"/>
                  </a:cubicBezTo>
                  <a:lnTo>
                    <a:pt x="3608" y="8573"/>
                  </a:lnTo>
                  <a:cubicBezTo>
                    <a:pt x="4406" y="8573"/>
                    <a:pt x="5049" y="7918"/>
                    <a:pt x="5049" y="7120"/>
                  </a:cubicBezTo>
                  <a:lnTo>
                    <a:pt x="5049" y="1441"/>
                  </a:lnTo>
                  <a:cubicBezTo>
                    <a:pt x="5049" y="643"/>
                    <a:pt x="4406" y="0"/>
                    <a:pt x="3608" y="0"/>
                  </a:cubicBezTo>
                  <a:close/>
                </a:path>
              </a:pathLst>
            </a:custGeom>
            <a:solidFill>
              <a:schemeClr val="lt1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8"/>
            <p:cNvSpPr/>
            <p:nvPr/>
          </p:nvSpPr>
          <p:spPr>
            <a:xfrm>
              <a:off x="3546379" y="2599408"/>
              <a:ext cx="385157" cy="456050"/>
            </a:xfrm>
            <a:custGeom>
              <a:avLst/>
              <a:gdLst/>
              <a:ahLst/>
              <a:cxnLst/>
              <a:rect l="l" t="t" r="r" b="b"/>
              <a:pathLst>
                <a:path w="9562" h="11322" extrusionOk="0">
                  <a:moveTo>
                    <a:pt x="5279" y="1347"/>
                  </a:moveTo>
                  <a:cubicBezTo>
                    <a:pt x="6717" y="1347"/>
                    <a:pt x="8097" y="2458"/>
                    <a:pt x="8097" y="4143"/>
                  </a:cubicBezTo>
                  <a:cubicBezTo>
                    <a:pt x="8097" y="5690"/>
                    <a:pt x="6847" y="6940"/>
                    <a:pt x="5299" y="6940"/>
                  </a:cubicBezTo>
                  <a:cubicBezTo>
                    <a:pt x="2810" y="6940"/>
                    <a:pt x="1572" y="3928"/>
                    <a:pt x="3322" y="2166"/>
                  </a:cubicBezTo>
                  <a:cubicBezTo>
                    <a:pt x="3892" y="1600"/>
                    <a:pt x="4592" y="1347"/>
                    <a:pt x="5279" y="1347"/>
                  </a:cubicBezTo>
                  <a:close/>
                  <a:moveTo>
                    <a:pt x="5279" y="1"/>
                  </a:moveTo>
                  <a:cubicBezTo>
                    <a:pt x="4441" y="1"/>
                    <a:pt x="3583" y="252"/>
                    <a:pt x="2810" y="809"/>
                  </a:cubicBezTo>
                  <a:cubicBezTo>
                    <a:pt x="1" y="2845"/>
                    <a:pt x="667" y="7214"/>
                    <a:pt x="3965" y="8298"/>
                  </a:cubicBezTo>
                  <a:lnTo>
                    <a:pt x="3965" y="11322"/>
                  </a:lnTo>
                  <a:lnTo>
                    <a:pt x="6644" y="11322"/>
                  </a:lnTo>
                  <a:lnTo>
                    <a:pt x="6644" y="8298"/>
                  </a:lnTo>
                  <a:cubicBezTo>
                    <a:pt x="8383" y="7726"/>
                    <a:pt x="9561" y="6095"/>
                    <a:pt x="9561" y="4262"/>
                  </a:cubicBezTo>
                  <a:cubicBezTo>
                    <a:pt x="9561" y="1749"/>
                    <a:pt x="7489" y="1"/>
                    <a:pt x="5279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8"/>
            <p:cNvSpPr/>
            <p:nvPr/>
          </p:nvSpPr>
          <p:spPr>
            <a:xfrm>
              <a:off x="3567485" y="2591674"/>
              <a:ext cx="385157" cy="472444"/>
            </a:xfrm>
            <a:custGeom>
              <a:avLst/>
              <a:gdLst/>
              <a:ahLst/>
              <a:cxnLst/>
              <a:rect l="l" t="t" r="r" b="b"/>
              <a:pathLst>
                <a:path w="9562" h="11729" extrusionOk="0">
                  <a:moveTo>
                    <a:pt x="4775" y="1751"/>
                  </a:moveTo>
                  <a:cubicBezTo>
                    <a:pt x="6204" y="1751"/>
                    <a:pt x="7359" y="2906"/>
                    <a:pt x="7359" y="4335"/>
                  </a:cubicBezTo>
                  <a:cubicBezTo>
                    <a:pt x="7359" y="5889"/>
                    <a:pt x="6084" y="6920"/>
                    <a:pt x="4758" y="6920"/>
                  </a:cubicBezTo>
                  <a:cubicBezTo>
                    <a:pt x="4123" y="6920"/>
                    <a:pt x="3477" y="6684"/>
                    <a:pt x="2953" y="6156"/>
                  </a:cubicBezTo>
                  <a:cubicBezTo>
                    <a:pt x="1322" y="4537"/>
                    <a:pt x="2477" y="1751"/>
                    <a:pt x="4775" y="1751"/>
                  </a:cubicBezTo>
                  <a:close/>
                  <a:moveTo>
                    <a:pt x="4747" y="1318"/>
                  </a:moveTo>
                  <a:cubicBezTo>
                    <a:pt x="4008" y="1318"/>
                    <a:pt x="3255" y="1592"/>
                    <a:pt x="2644" y="2203"/>
                  </a:cubicBezTo>
                  <a:cubicBezTo>
                    <a:pt x="751" y="4096"/>
                    <a:pt x="2096" y="7347"/>
                    <a:pt x="4775" y="7347"/>
                  </a:cubicBezTo>
                  <a:cubicBezTo>
                    <a:pt x="6442" y="7347"/>
                    <a:pt x="7787" y="5989"/>
                    <a:pt x="7787" y="4335"/>
                  </a:cubicBezTo>
                  <a:cubicBezTo>
                    <a:pt x="7787" y="2521"/>
                    <a:pt x="6297" y="1318"/>
                    <a:pt x="4747" y="1318"/>
                  </a:cubicBezTo>
                  <a:close/>
                  <a:moveTo>
                    <a:pt x="4775" y="417"/>
                  </a:moveTo>
                  <a:cubicBezTo>
                    <a:pt x="6763" y="417"/>
                    <a:pt x="8454" y="1858"/>
                    <a:pt x="8763" y="3811"/>
                  </a:cubicBezTo>
                  <a:cubicBezTo>
                    <a:pt x="9085" y="5763"/>
                    <a:pt x="7930" y="7668"/>
                    <a:pt x="6049" y="8287"/>
                  </a:cubicBezTo>
                  <a:lnTo>
                    <a:pt x="5894" y="8335"/>
                  </a:lnTo>
                  <a:lnTo>
                    <a:pt x="5894" y="11300"/>
                  </a:lnTo>
                  <a:lnTo>
                    <a:pt x="3656" y="11300"/>
                  </a:lnTo>
                  <a:lnTo>
                    <a:pt x="3656" y="8335"/>
                  </a:lnTo>
                  <a:lnTo>
                    <a:pt x="3513" y="8287"/>
                  </a:lnTo>
                  <a:cubicBezTo>
                    <a:pt x="1620" y="7668"/>
                    <a:pt x="477" y="5763"/>
                    <a:pt x="786" y="3811"/>
                  </a:cubicBezTo>
                  <a:cubicBezTo>
                    <a:pt x="1108" y="1858"/>
                    <a:pt x="2798" y="417"/>
                    <a:pt x="4775" y="417"/>
                  </a:cubicBezTo>
                  <a:close/>
                  <a:moveTo>
                    <a:pt x="4775" y="1"/>
                  </a:moveTo>
                  <a:cubicBezTo>
                    <a:pt x="2620" y="1"/>
                    <a:pt x="762" y="1548"/>
                    <a:pt x="381" y="3668"/>
                  </a:cubicBezTo>
                  <a:cubicBezTo>
                    <a:pt x="0" y="5799"/>
                    <a:pt x="1203" y="7894"/>
                    <a:pt x="3227" y="8645"/>
                  </a:cubicBezTo>
                  <a:lnTo>
                    <a:pt x="3227" y="11728"/>
                  </a:lnTo>
                  <a:lnTo>
                    <a:pt x="6335" y="11728"/>
                  </a:lnTo>
                  <a:lnTo>
                    <a:pt x="6335" y="8645"/>
                  </a:lnTo>
                  <a:cubicBezTo>
                    <a:pt x="8359" y="7894"/>
                    <a:pt x="9561" y="5799"/>
                    <a:pt x="9168" y="3668"/>
                  </a:cubicBezTo>
                  <a:cubicBezTo>
                    <a:pt x="8787" y="1548"/>
                    <a:pt x="6942" y="1"/>
                    <a:pt x="4775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8"/>
            <p:cNvSpPr/>
            <p:nvPr/>
          </p:nvSpPr>
          <p:spPr>
            <a:xfrm>
              <a:off x="3751157" y="2893807"/>
              <a:ext cx="17320" cy="161644"/>
            </a:xfrm>
            <a:custGeom>
              <a:avLst/>
              <a:gdLst/>
              <a:ahLst/>
              <a:cxnLst/>
              <a:rect l="l" t="t" r="r" b="b"/>
              <a:pathLst>
                <a:path w="430" h="4013" extrusionOk="0">
                  <a:moveTo>
                    <a:pt x="1" y="1"/>
                  </a:moveTo>
                  <a:lnTo>
                    <a:pt x="1" y="4013"/>
                  </a:lnTo>
                  <a:lnTo>
                    <a:pt x="429" y="4013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8"/>
            <p:cNvSpPr/>
            <p:nvPr/>
          </p:nvSpPr>
          <p:spPr>
            <a:xfrm>
              <a:off x="3538242" y="4502310"/>
              <a:ext cx="30250" cy="135744"/>
            </a:xfrm>
            <a:custGeom>
              <a:avLst/>
              <a:gdLst/>
              <a:ahLst/>
              <a:cxnLst/>
              <a:rect l="l" t="t" r="r" b="b"/>
              <a:pathLst>
                <a:path w="751" h="3370" extrusionOk="0">
                  <a:moveTo>
                    <a:pt x="95" y="0"/>
                  </a:moveTo>
                  <a:lnTo>
                    <a:pt x="0" y="3369"/>
                  </a:lnTo>
                  <a:lnTo>
                    <a:pt x="750" y="83"/>
                  </a:lnTo>
                  <a:lnTo>
                    <a:pt x="417" y="48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chemeClr val="dk1"/>
            </a:solidFill>
            <a:ln w="6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8"/>
            <p:cNvSpPr/>
            <p:nvPr/>
          </p:nvSpPr>
          <p:spPr>
            <a:xfrm>
              <a:off x="3495063" y="4318476"/>
              <a:ext cx="110810" cy="252072"/>
            </a:xfrm>
            <a:custGeom>
              <a:avLst/>
              <a:gdLst/>
              <a:ahLst/>
              <a:cxnLst/>
              <a:rect l="l" t="t" r="r" b="b"/>
              <a:pathLst>
                <a:path w="2751" h="6258" extrusionOk="0">
                  <a:moveTo>
                    <a:pt x="1042" y="1"/>
                  </a:moveTo>
                  <a:cubicBezTo>
                    <a:pt x="892" y="1"/>
                    <a:pt x="761" y="114"/>
                    <a:pt x="739" y="266"/>
                  </a:cubicBezTo>
                  <a:lnTo>
                    <a:pt x="24" y="5731"/>
                  </a:lnTo>
                  <a:cubicBezTo>
                    <a:pt x="1" y="5898"/>
                    <a:pt x="120" y="6052"/>
                    <a:pt x="286" y="6076"/>
                  </a:cubicBezTo>
                  <a:lnTo>
                    <a:pt x="1679" y="6255"/>
                  </a:lnTo>
                  <a:cubicBezTo>
                    <a:pt x="1694" y="6257"/>
                    <a:pt x="1708" y="6258"/>
                    <a:pt x="1722" y="6258"/>
                  </a:cubicBezTo>
                  <a:cubicBezTo>
                    <a:pt x="1870" y="6258"/>
                    <a:pt x="1991" y="6145"/>
                    <a:pt x="2013" y="5993"/>
                  </a:cubicBezTo>
                  <a:lnTo>
                    <a:pt x="2727" y="528"/>
                  </a:lnTo>
                  <a:cubicBezTo>
                    <a:pt x="2751" y="361"/>
                    <a:pt x="2644" y="206"/>
                    <a:pt x="2477" y="194"/>
                  </a:cubicBezTo>
                  <a:lnTo>
                    <a:pt x="1084" y="4"/>
                  </a:lnTo>
                  <a:cubicBezTo>
                    <a:pt x="1070" y="2"/>
                    <a:pt x="1056" y="1"/>
                    <a:pt x="1042" y="1"/>
                  </a:cubicBez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8"/>
            <p:cNvSpPr/>
            <p:nvPr/>
          </p:nvSpPr>
          <p:spPr>
            <a:xfrm>
              <a:off x="3437505" y="4318839"/>
              <a:ext cx="90711" cy="39394"/>
            </a:xfrm>
            <a:custGeom>
              <a:avLst/>
              <a:gdLst/>
              <a:ahLst/>
              <a:cxnLst/>
              <a:rect l="l" t="t" r="r" b="b"/>
              <a:pathLst>
                <a:path w="2252" h="978" extrusionOk="0">
                  <a:moveTo>
                    <a:pt x="361" y="0"/>
                  </a:moveTo>
                  <a:cubicBezTo>
                    <a:pt x="210" y="0"/>
                    <a:pt x="80" y="101"/>
                    <a:pt x="48" y="257"/>
                  </a:cubicBezTo>
                  <a:cubicBezTo>
                    <a:pt x="1" y="435"/>
                    <a:pt x="120" y="614"/>
                    <a:pt x="299" y="650"/>
                  </a:cubicBezTo>
                  <a:lnTo>
                    <a:pt x="1823" y="971"/>
                  </a:lnTo>
                  <a:cubicBezTo>
                    <a:pt x="1844" y="976"/>
                    <a:pt x="1866" y="978"/>
                    <a:pt x="1887" y="978"/>
                  </a:cubicBezTo>
                  <a:cubicBezTo>
                    <a:pt x="2042" y="978"/>
                    <a:pt x="2184" y="868"/>
                    <a:pt x="2215" y="721"/>
                  </a:cubicBezTo>
                  <a:cubicBezTo>
                    <a:pt x="2251" y="531"/>
                    <a:pt x="2132" y="364"/>
                    <a:pt x="1953" y="328"/>
                  </a:cubicBezTo>
                  <a:lnTo>
                    <a:pt x="429" y="7"/>
                  </a:lnTo>
                  <a:cubicBezTo>
                    <a:pt x="406" y="2"/>
                    <a:pt x="384" y="0"/>
                    <a:pt x="361" y="0"/>
                  </a:cubicBezTo>
                  <a:close/>
                </a:path>
              </a:pathLst>
            </a:custGeom>
            <a:solidFill>
              <a:schemeClr val="dk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8"/>
            <p:cNvSpPr/>
            <p:nvPr/>
          </p:nvSpPr>
          <p:spPr>
            <a:xfrm>
              <a:off x="3461994" y="2798427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6114" y="0"/>
                  </a:moveTo>
                  <a:cubicBezTo>
                    <a:pt x="5848" y="0"/>
                    <a:pt x="5613" y="180"/>
                    <a:pt x="5560" y="452"/>
                  </a:cubicBezTo>
                  <a:lnTo>
                    <a:pt x="72" y="40742"/>
                  </a:lnTo>
                  <a:cubicBezTo>
                    <a:pt x="0" y="41052"/>
                    <a:pt x="202" y="41350"/>
                    <a:pt x="500" y="41409"/>
                  </a:cubicBezTo>
                  <a:lnTo>
                    <a:pt x="1619" y="41647"/>
                  </a:lnTo>
                  <a:cubicBezTo>
                    <a:pt x="1656" y="41655"/>
                    <a:pt x="1693" y="41658"/>
                    <a:pt x="1729" y="41658"/>
                  </a:cubicBezTo>
                  <a:cubicBezTo>
                    <a:pt x="1987" y="41658"/>
                    <a:pt x="2223" y="41478"/>
                    <a:pt x="2286" y="41207"/>
                  </a:cubicBezTo>
                  <a:lnTo>
                    <a:pt x="7775" y="916"/>
                  </a:lnTo>
                  <a:cubicBezTo>
                    <a:pt x="7834" y="606"/>
                    <a:pt x="7644" y="309"/>
                    <a:pt x="7334" y="249"/>
                  </a:cubicBezTo>
                  <a:lnTo>
                    <a:pt x="6227" y="11"/>
                  </a:lnTo>
                  <a:cubicBezTo>
                    <a:pt x="6189" y="4"/>
                    <a:pt x="6151" y="0"/>
                    <a:pt x="6114" y="0"/>
                  </a:cubicBezTo>
                  <a:close/>
                </a:path>
              </a:pathLst>
            </a:custGeom>
            <a:solidFill>
              <a:schemeClr val="accent2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8"/>
            <p:cNvSpPr/>
            <p:nvPr/>
          </p:nvSpPr>
          <p:spPr>
            <a:xfrm>
              <a:off x="4076290" y="4425095"/>
              <a:ext cx="49464" cy="209134"/>
            </a:xfrm>
            <a:custGeom>
              <a:avLst/>
              <a:gdLst/>
              <a:ahLst/>
              <a:cxnLst/>
              <a:rect l="l" t="t" r="r" b="b"/>
              <a:pathLst>
                <a:path w="1228" h="5192" extrusionOk="0">
                  <a:moveTo>
                    <a:pt x="644" y="0"/>
                  </a:moveTo>
                  <a:lnTo>
                    <a:pt x="322" y="72"/>
                  </a:lnTo>
                  <a:lnTo>
                    <a:pt x="1" y="131"/>
                  </a:lnTo>
                  <a:lnTo>
                    <a:pt x="1227" y="5191"/>
                  </a:lnTo>
                  <a:lnTo>
                    <a:pt x="644" y="0"/>
                  </a:lnTo>
                  <a:close/>
                </a:path>
              </a:pathLst>
            </a:custGeom>
            <a:solidFill>
              <a:schemeClr val="dk1"/>
            </a:solidFill>
            <a:ln w="6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8"/>
            <p:cNvSpPr/>
            <p:nvPr/>
          </p:nvSpPr>
          <p:spPr>
            <a:xfrm>
              <a:off x="4068637" y="4320732"/>
              <a:ext cx="90187" cy="39434"/>
            </a:xfrm>
            <a:custGeom>
              <a:avLst/>
              <a:gdLst/>
              <a:ahLst/>
              <a:cxnLst/>
              <a:rect l="l" t="t" r="r" b="b"/>
              <a:pathLst>
                <a:path w="2239" h="979" extrusionOk="0">
                  <a:moveTo>
                    <a:pt x="1879" y="1"/>
                  </a:moveTo>
                  <a:cubicBezTo>
                    <a:pt x="1856" y="1"/>
                    <a:pt x="1833" y="3"/>
                    <a:pt x="1810" y="7"/>
                  </a:cubicBezTo>
                  <a:lnTo>
                    <a:pt x="286" y="329"/>
                  </a:lnTo>
                  <a:cubicBezTo>
                    <a:pt x="108" y="365"/>
                    <a:pt x="0" y="543"/>
                    <a:pt x="36" y="722"/>
                  </a:cubicBezTo>
                  <a:cubicBezTo>
                    <a:pt x="67" y="877"/>
                    <a:pt x="207" y="979"/>
                    <a:pt x="360" y="979"/>
                  </a:cubicBezTo>
                  <a:cubicBezTo>
                    <a:pt x="383" y="979"/>
                    <a:pt x="406" y="977"/>
                    <a:pt x="429" y="972"/>
                  </a:cubicBezTo>
                  <a:lnTo>
                    <a:pt x="1953" y="650"/>
                  </a:lnTo>
                  <a:cubicBezTo>
                    <a:pt x="2132" y="615"/>
                    <a:pt x="2239" y="436"/>
                    <a:pt x="2203" y="269"/>
                  </a:cubicBezTo>
                  <a:cubicBezTo>
                    <a:pt x="2172" y="103"/>
                    <a:pt x="2032" y="1"/>
                    <a:pt x="1879" y="1"/>
                  </a:cubicBezTo>
                  <a:close/>
                </a:path>
              </a:pathLst>
            </a:custGeom>
            <a:solidFill>
              <a:schemeClr val="dk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8"/>
            <p:cNvSpPr/>
            <p:nvPr/>
          </p:nvSpPr>
          <p:spPr>
            <a:xfrm>
              <a:off x="3825512" y="2803703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1717" y="0"/>
                  </a:moveTo>
                  <a:cubicBezTo>
                    <a:pt x="1681" y="0"/>
                    <a:pt x="1644" y="4"/>
                    <a:pt x="1607" y="11"/>
                  </a:cubicBezTo>
                  <a:lnTo>
                    <a:pt x="500" y="249"/>
                  </a:lnTo>
                  <a:cubicBezTo>
                    <a:pt x="191" y="309"/>
                    <a:pt x="0" y="606"/>
                    <a:pt x="60" y="916"/>
                  </a:cubicBezTo>
                  <a:lnTo>
                    <a:pt x="5548" y="41207"/>
                  </a:lnTo>
                  <a:cubicBezTo>
                    <a:pt x="5611" y="41478"/>
                    <a:pt x="5848" y="41658"/>
                    <a:pt x="6106" y="41658"/>
                  </a:cubicBezTo>
                  <a:cubicBezTo>
                    <a:pt x="6142" y="41658"/>
                    <a:pt x="6178" y="41654"/>
                    <a:pt x="6215" y="41647"/>
                  </a:cubicBezTo>
                  <a:lnTo>
                    <a:pt x="7334" y="41409"/>
                  </a:lnTo>
                  <a:cubicBezTo>
                    <a:pt x="7632" y="41350"/>
                    <a:pt x="7834" y="41052"/>
                    <a:pt x="7763" y="40742"/>
                  </a:cubicBezTo>
                  <a:lnTo>
                    <a:pt x="2274" y="452"/>
                  </a:lnTo>
                  <a:cubicBezTo>
                    <a:pt x="2211" y="180"/>
                    <a:pt x="1975" y="0"/>
                    <a:pt x="1717" y="0"/>
                  </a:cubicBezTo>
                  <a:close/>
                </a:path>
              </a:pathLst>
            </a:custGeom>
            <a:solidFill>
              <a:schemeClr val="accent2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8"/>
            <p:cNvSpPr/>
            <p:nvPr/>
          </p:nvSpPr>
          <p:spPr>
            <a:xfrm>
              <a:off x="3512826" y="2958052"/>
              <a:ext cx="523721" cy="44187"/>
            </a:xfrm>
            <a:custGeom>
              <a:avLst/>
              <a:gdLst/>
              <a:ahLst/>
              <a:cxnLst/>
              <a:rect l="l" t="t" r="r" b="b"/>
              <a:pathLst>
                <a:path w="13002" h="1097" extrusionOk="0">
                  <a:moveTo>
                    <a:pt x="0" y="1"/>
                  </a:moveTo>
                  <a:lnTo>
                    <a:pt x="0" y="1096"/>
                  </a:lnTo>
                  <a:lnTo>
                    <a:pt x="13002" y="1096"/>
                  </a:lnTo>
                  <a:lnTo>
                    <a:pt x="13002" y="1"/>
                  </a:ln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8"/>
            <p:cNvSpPr/>
            <p:nvPr/>
          </p:nvSpPr>
          <p:spPr>
            <a:xfrm>
              <a:off x="4036494" y="2900534"/>
              <a:ext cx="56150" cy="159267"/>
            </a:xfrm>
            <a:custGeom>
              <a:avLst/>
              <a:gdLst/>
              <a:ahLst/>
              <a:cxnLst/>
              <a:rect l="l" t="t" r="r" b="b"/>
              <a:pathLst>
                <a:path w="1394" h="3954" extrusionOk="0">
                  <a:moveTo>
                    <a:pt x="298" y="0"/>
                  </a:moveTo>
                  <a:cubicBezTo>
                    <a:pt x="132" y="0"/>
                    <a:pt x="1" y="131"/>
                    <a:pt x="1" y="298"/>
                  </a:cubicBezTo>
                  <a:lnTo>
                    <a:pt x="1" y="3644"/>
                  </a:lnTo>
                  <a:cubicBezTo>
                    <a:pt x="1" y="3822"/>
                    <a:pt x="132" y="3953"/>
                    <a:pt x="298" y="3953"/>
                  </a:cubicBezTo>
                  <a:lnTo>
                    <a:pt x="1096" y="3953"/>
                  </a:lnTo>
                  <a:cubicBezTo>
                    <a:pt x="1263" y="3953"/>
                    <a:pt x="1394" y="3822"/>
                    <a:pt x="1394" y="3644"/>
                  </a:cubicBezTo>
                  <a:lnTo>
                    <a:pt x="1394" y="298"/>
                  </a:lnTo>
                  <a:cubicBezTo>
                    <a:pt x="1394" y="131"/>
                    <a:pt x="1263" y="0"/>
                    <a:pt x="1096" y="0"/>
                  </a:cubicBez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8"/>
            <p:cNvSpPr/>
            <p:nvPr/>
          </p:nvSpPr>
          <p:spPr>
            <a:xfrm>
              <a:off x="3738671" y="2356203"/>
              <a:ext cx="128090" cy="266694"/>
            </a:xfrm>
            <a:custGeom>
              <a:avLst/>
              <a:gdLst/>
              <a:ahLst/>
              <a:cxnLst/>
              <a:rect l="l" t="t" r="r" b="b"/>
              <a:pathLst>
                <a:path w="3180" h="6621" extrusionOk="0">
                  <a:moveTo>
                    <a:pt x="1" y="1"/>
                  </a:moveTo>
                  <a:lnTo>
                    <a:pt x="1" y="6621"/>
                  </a:lnTo>
                  <a:lnTo>
                    <a:pt x="3180" y="6621"/>
                  </a:lnTo>
                  <a:lnTo>
                    <a:pt x="3180" y="1"/>
                  </a:ln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8"/>
            <p:cNvSpPr/>
            <p:nvPr/>
          </p:nvSpPr>
          <p:spPr>
            <a:xfrm>
              <a:off x="3709428" y="2227189"/>
              <a:ext cx="186134" cy="328081"/>
            </a:xfrm>
            <a:custGeom>
              <a:avLst/>
              <a:gdLst/>
              <a:ahLst/>
              <a:cxnLst/>
              <a:rect l="l" t="t" r="r" b="b"/>
              <a:pathLst>
                <a:path w="4621" h="8145" extrusionOk="0">
                  <a:moveTo>
                    <a:pt x="751" y="1"/>
                  </a:moveTo>
                  <a:cubicBezTo>
                    <a:pt x="334" y="1"/>
                    <a:pt x="1" y="334"/>
                    <a:pt x="1" y="739"/>
                  </a:cubicBezTo>
                  <a:lnTo>
                    <a:pt x="1" y="7395"/>
                  </a:lnTo>
                  <a:cubicBezTo>
                    <a:pt x="1" y="7811"/>
                    <a:pt x="334" y="8145"/>
                    <a:pt x="751" y="8145"/>
                  </a:cubicBezTo>
                  <a:lnTo>
                    <a:pt x="3882" y="8145"/>
                  </a:lnTo>
                  <a:cubicBezTo>
                    <a:pt x="4287" y="8145"/>
                    <a:pt x="4620" y="7811"/>
                    <a:pt x="4620" y="7395"/>
                  </a:cubicBezTo>
                  <a:lnTo>
                    <a:pt x="4620" y="739"/>
                  </a:lnTo>
                  <a:cubicBezTo>
                    <a:pt x="4620" y="334"/>
                    <a:pt x="4287" y="1"/>
                    <a:pt x="3882" y="1"/>
                  </a:cubicBezTo>
                  <a:close/>
                </a:path>
              </a:pathLst>
            </a:custGeom>
            <a:solidFill>
              <a:schemeClr val="accent2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8"/>
            <p:cNvSpPr/>
            <p:nvPr/>
          </p:nvSpPr>
          <p:spPr>
            <a:xfrm>
              <a:off x="3589074" y="2608229"/>
              <a:ext cx="385117" cy="455406"/>
            </a:xfrm>
            <a:custGeom>
              <a:avLst/>
              <a:gdLst/>
              <a:ahLst/>
              <a:cxnLst/>
              <a:rect l="l" t="t" r="r" b="b"/>
              <a:pathLst>
                <a:path w="9561" h="11306" extrusionOk="0">
                  <a:moveTo>
                    <a:pt x="5279" y="1337"/>
                  </a:moveTo>
                  <a:cubicBezTo>
                    <a:pt x="6717" y="1337"/>
                    <a:pt x="8096" y="2454"/>
                    <a:pt x="8096" y="4138"/>
                  </a:cubicBezTo>
                  <a:cubicBezTo>
                    <a:pt x="8096" y="5686"/>
                    <a:pt x="6846" y="6936"/>
                    <a:pt x="5299" y="6936"/>
                  </a:cubicBezTo>
                  <a:cubicBezTo>
                    <a:pt x="2810" y="6936"/>
                    <a:pt x="1560" y="3924"/>
                    <a:pt x="3322" y="2161"/>
                  </a:cubicBezTo>
                  <a:cubicBezTo>
                    <a:pt x="3892" y="1592"/>
                    <a:pt x="4592" y="1337"/>
                    <a:pt x="5279" y="1337"/>
                  </a:cubicBezTo>
                  <a:close/>
                  <a:moveTo>
                    <a:pt x="5285" y="1"/>
                  </a:moveTo>
                  <a:cubicBezTo>
                    <a:pt x="4446" y="1"/>
                    <a:pt x="3585" y="254"/>
                    <a:pt x="2810" y="816"/>
                  </a:cubicBezTo>
                  <a:cubicBezTo>
                    <a:pt x="0" y="2840"/>
                    <a:pt x="667" y="7210"/>
                    <a:pt x="3965" y="8293"/>
                  </a:cubicBezTo>
                  <a:lnTo>
                    <a:pt x="3965" y="11305"/>
                  </a:lnTo>
                  <a:lnTo>
                    <a:pt x="6644" y="11305"/>
                  </a:lnTo>
                  <a:lnTo>
                    <a:pt x="6644" y="8293"/>
                  </a:lnTo>
                  <a:cubicBezTo>
                    <a:pt x="8382" y="7722"/>
                    <a:pt x="9561" y="6090"/>
                    <a:pt x="9561" y="4257"/>
                  </a:cubicBezTo>
                  <a:cubicBezTo>
                    <a:pt x="9552" y="1748"/>
                    <a:pt x="7490" y="1"/>
                    <a:pt x="5285" y="1"/>
                  </a:cubicBezTo>
                  <a:close/>
                </a:path>
              </a:pathLst>
            </a:custGeom>
            <a:solidFill>
              <a:srgbClr val="496697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8"/>
            <p:cNvSpPr/>
            <p:nvPr/>
          </p:nvSpPr>
          <p:spPr>
            <a:xfrm>
              <a:off x="3802473" y="2902427"/>
              <a:ext cx="40" cy="161684"/>
            </a:xfrm>
            <a:custGeom>
              <a:avLst/>
              <a:gdLst/>
              <a:ahLst/>
              <a:cxnLst/>
              <a:rect l="l" t="t" r="r" b="b"/>
              <a:pathLst>
                <a:path w="1" h="4014" fill="none" extrusionOk="0">
                  <a:moveTo>
                    <a:pt x="1" y="1"/>
                  </a:moveTo>
                  <a:lnTo>
                    <a:pt x="1" y="4013"/>
                  </a:lnTo>
                </a:path>
              </a:pathLst>
            </a:custGeom>
            <a:noFill/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383761" y="1091615"/>
            <a:ext cx="5043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3600" dirty="0"/>
          </a:p>
        </p:txBody>
      </p:sp>
      <p:sp>
        <p:nvSpPr>
          <p:cNvPr id="5" name="Rectangle 4"/>
          <p:cNvSpPr/>
          <p:nvPr/>
        </p:nvSpPr>
        <p:spPr>
          <a:xfrm>
            <a:off x="1791453" y="1038469"/>
            <a:ext cx="616253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BÀI 2:</a:t>
            </a:r>
          </a:p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HÌNH CHỮ NHẬT. </a:t>
            </a:r>
          </a:p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HÌNH THOI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33"/>
          <p:cNvSpPr/>
          <p:nvPr/>
        </p:nvSpPr>
        <p:spPr>
          <a:xfrm rot="10800000" flipH="1">
            <a:off x="181697" y="698500"/>
            <a:ext cx="5380903" cy="4216400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33"/>
          <p:cNvSpPr txBox="1">
            <a:spLocks noGrp="1"/>
          </p:cNvSpPr>
          <p:nvPr>
            <p:ph type="body" idx="1"/>
          </p:nvPr>
        </p:nvSpPr>
        <p:spPr>
          <a:xfrm>
            <a:off x="332147" y="698500"/>
            <a:ext cx="5080002" cy="42164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 err="1" smtClean="0">
                <a:latin typeface="+mn-lt"/>
              </a:rPr>
              <a:t>Với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hình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thoi</a:t>
            </a:r>
            <a:r>
              <a:rPr lang="en-US" sz="2000" i="1" dirty="0" smtClean="0">
                <a:latin typeface="+mn-lt"/>
              </a:rPr>
              <a:t> ABCD ở </a:t>
            </a:r>
            <a:r>
              <a:rPr lang="en-US" sz="2000" i="1" dirty="0" err="1" smtClean="0">
                <a:latin typeface="+mn-lt"/>
              </a:rPr>
              <a:t>Hình</a:t>
            </a:r>
            <a:r>
              <a:rPr lang="en-US" sz="2000" i="1" dirty="0" smtClean="0">
                <a:latin typeface="+mn-lt"/>
              </a:rPr>
              <a:t> 13, </a:t>
            </a:r>
            <a:r>
              <a:rPr lang="en-US" sz="2000" i="1" dirty="0" err="1" smtClean="0">
                <a:latin typeface="+mn-lt"/>
              </a:rPr>
              <a:t>thực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hiện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hoạt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động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sau</a:t>
            </a:r>
            <a:r>
              <a:rPr lang="en-US" sz="2000" i="1" dirty="0" smtClean="0">
                <a:latin typeface="+mn-lt"/>
              </a:rPr>
              <a:t>: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latin typeface="+mn-lt"/>
              </a:rPr>
              <a:t>a) </a:t>
            </a:r>
            <a:r>
              <a:rPr lang="en-US" sz="2000" dirty="0" err="1" smtClean="0">
                <a:latin typeface="+mn-lt"/>
              </a:rPr>
              <a:t>Sử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dụng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thước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err="1" smtClean="0">
                <a:latin typeface="+mn-lt"/>
              </a:rPr>
              <a:t>thẳng</a:t>
            </a:r>
            <a:r>
              <a:rPr lang="en-US" sz="2000" smtClean="0">
                <a:latin typeface="+mn-lt"/>
              </a:rPr>
              <a:t> </a:t>
            </a:r>
            <a:r>
              <a:rPr lang="en-US" sz="2000" smtClean="0">
                <a:latin typeface="+mn-lt"/>
              </a:rPr>
              <a:t>(có </a:t>
            </a:r>
            <a:r>
              <a:rPr lang="en-US" sz="2000" dirty="0" smtClean="0">
                <a:latin typeface="+mn-lt"/>
              </a:rPr>
              <a:t>chia </a:t>
            </a:r>
            <a:r>
              <a:rPr lang="en-US" sz="2000" dirty="0" err="1" smtClean="0">
                <a:latin typeface="+mn-lt"/>
              </a:rPr>
              <a:t>đơn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vị</a:t>
            </a:r>
            <a:r>
              <a:rPr lang="en-US" sz="2000" dirty="0" smtClean="0">
                <a:latin typeface="+mn-lt"/>
              </a:rPr>
              <a:t>) </a:t>
            </a:r>
            <a:r>
              <a:rPr lang="en-US" sz="2000" dirty="0" err="1" smtClean="0">
                <a:latin typeface="+mn-lt"/>
              </a:rPr>
              <a:t>để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đo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độ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dài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các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cạnh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của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hình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thoi</a:t>
            </a:r>
            <a:r>
              <a:rPr lang="en-US" sz="2000" dirty="0" smtClean="0">
                <a:latin typeface="+mn-lt"/>
              </a:rPr>
              <a:t> ABCD.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latin typeface="+mn-lt"/>
              </a:rPr>
              <a:t>b) </a:t>
            </a:r>
            <a:r>
              <a:rPr lang="en-US" sz="2000" dirty="0" err="1" smtClean="0">
                <a:latin typeface="+mn-lt"/>
              </a:rPr>
              <a:t>Quan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sát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xem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các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cạnh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đối</a:t>
            </a:r>
            <a:r>
              <a:rPr lang="en-US" sz="2000" dirty="0" smtClean="0">
                <a:latin typeface="+mn-lt"/>
              </a:rPr>
              <a:t> AB </a:t>
            </a:r>
            <a:r>
              <a:rPr lang="en-US" sz="2000" dirty="0" err="1" smtClean="0">
                <a:latin typeface="+mn-lt"/>
              </a:rPr>
              <a:t>và</a:t>
            </a:r>
            <a:r>
              <a:rPr lang="en-US" sz="2000" dirty="0" smtClean="0">
                <a:latin typeface="+mn-lt"/>
              </a:rPr>
              <a:t> CD; AD </a:t>
            </a:r>
            <a:r>
              <a:rPr lang="en-US" sz="2000" dirty="0" err="1" smtClean="0">
                <a:latin typeface="+mn-lt"/>
              </a:rPr>
              <a:t>và</a:t>
            </a:r>
            <a:r>
              <a:rPr lang="en-US" sz="2000" dirty="0" smtClean="0">
                <a:latin typeface="+mn-lt"/>
              </a:rPr>
              <a:t> BC </a:t>
            </a:r>
            <a:r>
              <a:rPr lang="en-US" sz="2000" dirty="0" err="1" smtClean="0">
                <a:latin typeface="+mn-lt"/>
              </a:rPr>
              <a:t>của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hình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thoi</a:t>
            </a:r>
            <a:r>
              <a:rPr lang="en-US" sz="2000" dirty="0" smtClean="0">
                <a:latin typeface="+mn-lt"/>
              </a:rPr>
              <a:t> ABCD </a:t>
            </a:r>
            <a:r>
              <a:rPr lang="en-US" sz="2000" dirty="0" err="1" smtClean="0">
                <a:latin typeface="+mn-lt"/>
              </a:rPr>
              <a:t>có</a:t>
            </a:r>
            <a:r>
              <a:rPr lang="en-US" sz="2000" dirty="0" smtClean="0">
                <a:latin typeface="+mn-lt"/>
              </a:rPr>
              <a:t> song </a:t>
            </a:r>
            <a:r>
              <a:rPr lang="en-US" sz="2000" dirty="0" err="1" smtClean="0">
                <a:latin typeface="+mn-lt"/>
              </a:rPr>
              <a:t>song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với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nhau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không</a:t>
            </a:r>
            <a:r>
              <a:rPr lang="en-US" sz="2000" dirty="0" smtClean="0">
                <a:latin typeface="+mn-lt"/>
              </a:rPr>
              <a:t>.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latin typeface="+mn-lt"/>
              </a:rPr>
              <a:t>c) </a:t>
            </a:r>
            <a:r>
              <a:rPr lang="en-US" sz="2000" dirty="0" err="1" smtClean="0">
                <a:latin typeface="+mn-lt"/>
              </a:rPr>
              <a:t>Nêu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đặc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điểm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các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góc</a:t>
            </a:r>
            <a:r>
              <a:rPr lang="en-US" sz="2000" dirty="0" smtClean="0">
                <a:latin typeface="+mn-lt"/>
              </a:rPr>
              <a:t> ở </a:t>
            </a:r>
            <a:r>
              <a:rPr lang="en-US" sz="2000" err="1" smtClean="0">
                <a:latin typeface="+mn-lt"/>
              </a:rPr>
              <a:t>đỉnh</a:t>
            </a:r>
            <a:r>
              <a:rPr lang="en-US" sz="2000" smtClean="0">
                <a:latin typeface="+mn-lt"/>
              </a:rPr>
              <a:t> O.</a:t>
            </a:r>
            <a:endParaRPr lang="en-US" sz="2000" dirty="0" smtClean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8" y="170952"/>
            <a:ext cx="689112" cy="374958"/>
          </a:xfrm>
          <a:prstGeom prst="round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6705" y="1698674"/>
            <a:ext cx="2905125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78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35"/>
          <p:cNvSpPr/>
          <p:nvPr/>
        </p:nvSpPr>
        <p:spPr>
          <a:xfrm rot="10800000" flipH="1">
            <a:off x="128123" y="3813598"/>
            <a:ext cx="6187291" cy="909578"/>
          </a:xfrm>
          <a:prstGeom prst="snip1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1" name="Google Shape;551;p35"/>
          <p:cNvSpPr/>
          <p:nvPr/>
        </p:nvSpPr>
        <p:spPr>
          <a:xfrm rot="10800000" flipH="1">
            <a:off x="91513" y="2439142"/>
            <a:ext cx="6124396" cy="927444"/>
          </a:xfrm>
          <a:prstGeom prst="snip1Rect">
            <a:avLst>
              <a:gd name="adj" fmla="val 0"/>
            </a:avLst>
          </a:pr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2" name="Google Shape;552;p35"/>
          <p:cNvSpPr/>
          <p:nvPr/>
        </p:nvSpPr>
        <p:spPr>
          <a:xfrm rot="10800000" flipH="1">
            <a:off x="108621" y="1147130"/>
            <a:ext cx="6107288" cy="844999"/>
          </a:xfrm>
          <a:prstGeom prst="snip1Rect">
            <a:avLst>
              <a:gd name="adj" fmla="val 0"/>
            </a:avLst>
          </a:prstGeom>
          <a:solidFill>
            <a:schemeClr val="accent2">
              <a:lumMod val="40000"/>
              <a:lumOff val="60000"/>
            </a:schemeClr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59" name="Google Shape;559;p35"/>
          <p:cNvGrpSpPr/>
          <p:nvPr/>
        </p:nvGrpSpPr>
        <p:grpSpPr>
          <a:xfrm>
            <a:off x="7917968" y="2939516"/>
            <a:ext cx="1364055" cy="2247168"/>
            <a:chOff x="5455125" y="627200"/>
            <a:chExt cx="1020400" cy="1906200"/>
          </a:xfrm>
        </p:grpSpPr>
        <p:sp>
          <p:nvSpPr>
            <p:cNvPr id="560" name="Google Shape;560;p35"/>
            <p:cNvSpPr/>
            <p:nvPr/>
          </p:nvSpPr>
          <p:spPr>
            <a:xfrm>
              <a:off x="5886125" y="627200"/>
              <a:ext cx="589400" cy="1062050"/>
            </a:xfrm>
            <a:custGeom>
              <a:avLst/>
              <a:gdLst/>
              <a:ahLst/>
              <a:cxnLst/>
              <a:rect l="l" t="t" r="r" b="b"/>
              <a:pathLst>
                <a:path w="23576" h="42482" extrusionOk="0">
                  <a:moveTo>
                    <a:pt x="11288" y="0"/>
                  </a:moveTo>
                  <a:lnTo>
                    <a:pt x="3597" y="28944"/>
                  </a:lnTo>
                  <a:lnTo>
                    <a:pt x="1" y="42446"/>
                  </a:lnTo>
                  <a:cubicBezTo>
                    <a:pt x="537" y="42470"/>
                    <a:pt x="1073" y="42482"/>
                    <a:pt x="1620" y="42482"/>
                  </a:cubicBezTo>
                  <a:cubicBezTo>
                    <a:pt x="6597" y="42482"/>
                    <a:pt x="10979" y="41267"/>
                    <a:pt x="13526" y="39422"/>
                  </a:cubicBezTo>
                  <a:cubicBezTo>
                    <a:pt x="13598" y="39326"/>
                    <a:pt x="13669" y="39219"/>
                    <a:pt x="13753" y="39124"/>
                  </a:cubicBezTo>
                  <a:lnTo>
                    <a:pt x="15241" y="33683"/>
                  </a:lnTo>
                  <a:lnTo>
                    <a:pt x="23575" y="3322"/>
                  </a:lnTo>
                  <a:lnTo>
                    <a:pt x="11288" y="0"/>
                  </a:lnTo>
                  <a:close/>
                </a:path>
              </a:pathLst>
            </a:custGeom>
            <a:solidFill>
              <a:srgbClr val="F2F574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dist="85725" dir="294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5"/>
            <p:cNvSpPr/>
            <p:nvPr/>
          </p:nvSpPr>
          <p:spPr>
            <a:xfrm>
              <a:off x="5455125" y="1294250"/>
              <a:ext cx="942700" cy="1239150"/>
            </a:xfrm>
            <a:custGeom>
              <a:avLst/>
              <a:gdLst/>
              <a:ahLst/>
              <a:cxnLst/>
              <a:rect l="l" t="t" r="r" b="b"/>
              <a:pathLst>
                <a:path w="37708" h="49566" extrusionOk="0">
                  <a:moveTo>
                    <a:pt x="18860" y="0"/>
                  </a:moveTo>
                  <a:cubicBezTo>
                    <a:pt x="8442" y="0"/>
                    <a:pt x="1" y="4024"/>
                    <a:pt x="1" y="9001"/>
                  </a:cubicBezTo>
                  <a:lnTo>
                    <a:pt x="1" y="40565"/>
                  </a:lnTo>
                  <a:cubicBezTo>
                    <a:pt x="1" y="45529"/>
                    <a:pt x="8442" y="49566"/>
                    <a:pt x="18860" y="49566"/>
                  </a:cubicBezTo>
                  <a:cubicBezTo>
                    <a:pt x="29266" y="49566"/>
                    <a:pt x="37708" y="45529"/>
                    <a:pt x="37708" y="40565"/>
                  </a:cubicBezTo>
                  <a:lnTo>
                    <a:pt x="37708" y="9001"/>
                  </a:lnTo>
                  <a:cubicBezTo>
                    <a:pt x="37708" y="4024"/>
                    <a:pt x="29266" y="0"/>
                    <a:pt x="18860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dist="85725" dir="294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5"/>
            <p:cNvSpPr/>
            <p:nvPr/>
          </p:nvSpPr>
          <p:spPr>
            <a:xfrm>
              <a:off x="5570025" y="1349000"/>
              <a:ext cx="712900" cy="340250"/>
            </a:xfrm>
            <a:custGeom>
              <a:avLst/>
              <a:gdLst/>
              <a:ahLst/>
              <a:cxnLst/>
              <a:rect l="l" t="t" r="r" b="b"/>
              <a:pathLst>
                <a:path w="28516" h="13610" extrusionOk="0">
                  <a:moveTo>
                    <a:pt x="14264" y="1"/>
                  </a:moveTo>
                  <a:cubicBezTo>
                    <a:pt x="6382" y="1"/>
                    <a:pt x="1" y="3049"/>
                    <a:pt x="1" y="6811"/>
                  </a:cubicBezTo>
                  <a:cubicBezTo>
                    <a:pt x="1" y="10562"/>
                    <a:pt x="6382" y="13610"/>
                    <a:pt x="14264" y="13610"/>
                  </a:cubicBezTo>
                  <a:cubicBezTo>
                    <a:pt x="22134" y="13610"/>
                    <a:pt x="28516" y="10562"/>
                    <a:pt x="28516" y="6811"/>
                  </a:cubicBezTo>
                  <a:cubicBezTo>
                    <a:pt x="28516" y="3049"/>
                    <a:pt x="22134" y="1"/>
                    <a:pt x="14264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5"/>
            <p:cNvSpPr/>
            <p:nvPr/>
          </p:nvSpPr>
          <p:spPr>
            <a:xfrm>
              <a:off x="5886125" y="627200"/>
              <a:ext cx="589400" cy="1062050"/>
            </a:xfrm>
            <a:custGeom>
              <a:avLst/>
              <a:gdLst/>
              <a:ahLst/>
              <a:cxnLst/>
              <a:rect l="l" t="t" r="r" b="b"/>
              <a:pathLst>
                <a:path w="23576" h="42482" extrusionOk="0">
                  <a:moveTo>
                    <a:pt x="11288" y="0"/>
                  </a:moveTo>
                  <a:lnTo>
                    <a:pt x="3597" y="28944"/>
                  </a:lnTo>
                  <a:lnTo>
                    <a:pt x="1" y="42446"/>
                  </a:lnTo>
                  <a:cubicBezTo>
                    <a:pt x="537" y="42470"/>
                    <a:pt x="1073" y="42482"/>
                    <a:pt x="1620" y="42482"/>
                  </a:cubicBezTo>
                  <a:cubicBezTo>
                    <a:pt x="6597" y="42482"/>
                    <a:pt x="10979" y="41267"/>
                    <a:pt x="13526" y="39422"/>
                  </a:cubicBezTo>
                  <a:cubicBezTo>
                    <a:pt x="13598" y="39326"/>
                    <a:pt x="13669" y="39219"/>
                    <a:pt x="13753" y="39124"/>
                  </a:cubicBezTo>
                  <a:lnTo>
                    <a:pt x="15241" y="33683"/>
                  </a:lnTo>
                  <a:lnTo>
                    <a:pt x="23575" y="3322"/>
                  </a:lnTo>
                  <a:lnTo>
                    <a:pt x="11288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35"/>
            <p:cNvSpPr/>
            <p:nvPr/>
          </p:nvSpPr>
          <p:spPr>
            <a:xfrm>
              <a:off x="5832550" y="1021575"/>
              <a:ext cx="294725" cy="665800"/>
            </a:xfrm>
            <a:custGeom>
              <a:avLst/>
              <a:gdLst/>
              <a:ahLst/>
              <a:cxnLst/>
              <a:rect l="l" t="t" r="r" b="b"/>
              <a:pathLst>
                <a:path w="11789" h="26632" extrusionOk="0">
                  <a:moveTo>
                    <a:pt x="4787" y="1"/>
                  </a:moveTo>
                  <a:lnTo>
                    <a:pt x="1" y="26385"/>
                  </a:lnTo>
                  <a:cubicBezTo>
                    <a:pt x="965" y="26577"/>
                    <a:pt x="2430" y="26631"/>
                    <a:pt x="3777" y="26631"/>
                  </a:cubicBezTo>
                  <a:cubicBezTo>
                    <a:pt x="5524" y="26631"/>
                    <a:pt x="7073" y="26540"/>
                    <a:pt x="7073" y="26540"/>
                  </a:cubicBezTo>
                  <a:lnTo>
                    <a:pt x="11788" y="1620"/>
                  </a:lnTo>
                  <a:lnTo>
                    <a:pt x="4787" y="1"/>
                  </a:lnTo>
                  <a:close/>
                </a:path>
              </a:pathLst>
            </a:custGeom>
            <a:solidFill>
              <a:srgbClr val="F3FFEB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5"/>
            <p:cNvSpPr/>
            <p:nvPr/>
          </p:nvSpPr>
          <p:spPr>
            <a:xfrm>
              <a:off x="5906375" y="819425"/>
              <a:ext cx="276250" cy="430775"/>
            </a:xfrm>
            <a:custGeom>
              <a:avLst/>
              <a:gdLst/>
              <a:ahLst/>
              <a:cxnLst/>
              <a:rect l="l" t="t" r="r" b="b"/>
              <a:pathLst>
                <a:path w="11050" h="17231" extrusionOk="0">
                  <a:moveTo>
                    <a:pt x="5914" y="0"/>
                  </a:moveTo>
                  <a:cubicBezTo>
                    <a:pt x="2619" y="0"/>
                    <a:pt x="2412" y="2532"/>
                    <a:pt x="2215" y="3003"/>
                  </a:cubicBezTo>
                  <a:cubicBezTo>
                    <a:pt x="1989" y="3515"/>
                    <a:pt x="1" y="14135"/>
                    <a:pt x="1" y="14135"/>
                  </a:cubicBezTo>
                  <a:cubicBezTo>
                    <a:pt x="1" y="14135"/>
                    <a:pt x="882" y="16707"/>
                    <a:pt x="3977" y="17148"/>
                  </a:cubicBezTo>
                  <a:cubicBezTo>
                    <a:pt x="4372" y="17205"/>
                    <a:pt x="4734" y="17230"/>
                    <a:pt x="5066" y="17230"/>
                  </a:cubicBezTo>
                  <a:cubicBezTo>
                    <a:pt x="7337" y="17230"/>
                    <a:pt x="8180" y="16052"/>
                    <a:pt x="8180" y="16052"/>
                  </a:cubicBezTo>
                  <a:lnTo>
                    <a:pt x="10538" y="5075"/>
                  </a:lnTo>
                  <a:cubicBezTo>
                    <a:pt x="10538" y="5075"/>
                    <a:pt x="11050" y="574"/>
                    <a:pt x="6859" y="62"/>
                  </a:cubicBezTo>
                  <a:cubicBezTo>
                    <a:pt x="6519" y="20"/>
                    <a:pt x="6204" y="0"/>
                    <a:pt x="5914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5"/>
            <p:cNvSpPr/>
            <p:nvPr/>
          </p:nvSpPr>
          <p:spPr>
            <a:xfrm>
              <a:off x="6129200" y="1025075"/>
              <a:ext cx="88550" cy="323125"/>
            </a:xfrm>
            <a:custGeom>
              <a:avLst/>
              <a:gdLst/>
              <a:ahLst/>
              <a:cxnLst/>
              <a:rect l="l" t="t" r="r" b="b"/>
              <a:pathLst>
                <a:path w="3542" h="12925" extrusionOk="0">
                  <a:moveTo>
                    <a:pt x="922" y="1"/>
                  </a:moveTo>
                  <a:cubicBezTo>
                    <a:pt x="854" y="1"/>
                    <a:pt x="815" y="4"/>
                    <a:pt x="815" y="4"/>
                  </a:cubicBezTo>
                  <a:lnTo>
                    <a:pt x="148" y="3397"/>
                  </a:lnTo>
                  <a:cubicBezTo>
                    <a:pt x="148" y="3397"/>
                    <a:pt x="1327" y="3397"/>
                    <a:pt x="1553" y="4207"/>
                  </a:cubicBezTo>
                  <a:cubicBezTo>
                    <a:pt x="1779" y="5028"/>
                    <a:pt x="1256" y="7017"/>
                    <a:pt x="589" y="9957"/>
                  </a:cubicBezTo>
                  <a:cubicBezTo>
                    <a:pt x="0" y="12563"/>
                    <a:pt x="738" y="12925"/>
                    <a:pt x="1476" y="12925"/>
                  </a:cubicBezTo>
                  <a:cubicBezTo>
                    <a:pt x="1574" y="12925"/>
                    <a:pt x="1672" y="12919"/>
                    <a:pt x="1768" y="12910"/>
                  </a:cubicBezTo>
                  <a:cubicBezTo>
                    <a:pt x="2577" y="12839"/>
                    <a:pt x="3542" y="6124"/>
                    <a:pt x="3542" y="2957"/>
                  </a:cubicBezTo>
                  <a:cubicBezTo>
                    <a:pt x="3542" y="167"/>
                    <a:pt x="1426" y="1"/>
                    <a:pt x="922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5"/>
            <p:cNvSpPr/>
            <p:nvPr/>
          </p:nvSpPr>
          <p:spPr>
            <a:xfrm>
              <a:off x="5701900" y="1009375"/>
              <a:ext cx="96450" cy="69425"/>
            </a:xfrm>
            <a:custGeom>
              <a:avLst/>
              <a:gdLst/>
              <a:ahLst/>
              <a:cxnLst/>
              <a:rect l="l" t="t" r="r" b="b"/>
              <a:pathLst>
                <a:path w="3858" h="2777" extrusionOk="0">
                  <a:moveTo>
                    <a:pt x="1619" y="1"/>
                  </a:moveTo>
                  <a:lnTo>
                    <a:pt x="0" y="2084"/>
                  </a:lnTo>
                  <a:cubicBezTo>
                    <a:pt x="524" y="2528"/>
                    <a:pt x="1189" y="2776"/>
                    <a:pt x="1871" y="2776"/>
                  </a:cubicBezTo>
                  <a:cubicBezTo>
                    <a:pt x="1902" y="2776"/>
                    <a:pt x="1933" y="2776"/>
                    <a:pt x="1965" y="2775"/>
                  </a:cubicBezTo>
                  <a:cubicBezTo>
                    <a:pt x="2655" y="2739"/>
                    <a:pt x="3322" y="2477"/>
                    <a:pt x="3858" y="2025"/>
                  </a:cubicBezTo>
                  <a:lnTo>
                    <a:pt x="1619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5"/>
            <p:cNvSpPr/>
            <p:nvPr/>
          </p:nvSpPr>
          <p:spPr>
            <a:xfrm>
              <a:off x="5661100" y="1059975"/>
              <a:ext cx="173275" cy="88300"/>
            </a:xfrm>
            <a:custGeom>
              <a:avLst/>
              <a:gdLst/>
              <a:ahLst/>
              <a:cxnLst/>
              <a:rect l="l" t="t" r="r" b="b"/>
              <a:pathLst>
                <a:path w="6931" h="3532" extrusionOk="0">
                  <a:moveTo>
                    <a:pt x="5490" y="1"/>
                  </a:moveTo>
                  <a:cubicBezTo>
                    <a:pt x="4954" y="441"/>
                    <a:pt x="4287" y="703"/>
                    <a:pt x="3597" y="739"/>
                  </a:cubicBezTo>
                  <a:cubicBezTo>
                    <a:pt x="3565" y="740"/>
                    <a:pt x="3534" y="741"/>
                    <a:pt x="3503" y="741"/>
                  </a:cubicBezTo>
                  <a:cubicBezTo>
                    <a:pt x="2821" y="741"/>
                    <a:pt x="2156" y="493"/>
                    <a:pt x="1632" y="48"/>
                  </a:cubicBezTo>
                  <a:lnTo>
                    <a:pt x="1" y="2144"/>
                  </a:lnTo>
                  <a:cubicBezTo>
                    <a:pt x="776" y="3067"/>
                    <a:pt x="1962" y="3532"/>
                    <a:pt x="3159" y="3532"/>
                  </a:cubicBezTo>
                  <a:cubicBezTo>
                    <a:pt x="4665" y="3532"/>
                    <a:pt x="6187" y="2796"/>
                    <a:pt x="6930" y="1311"/>
                  </a:cubicBezTo>
                  <a:lnTo>
                    <a:pt x="5490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5"/>
            <p:cNvSpPr/>
            <p:nvPr/>
          </p:nvSpPr>
          <p:spPr>
            <a:xfrm>
              <a:off x="5661100" y="1092725"/>
              <a:ext cx="217025" cy="594750"/>
            </a:xfrm>
            <a:custGeom>
              <a:avLst/>
              <a:gdLst/>
              <a:ahLst/>
              <a:cxnLst/>
              <a:rect l="l" t="t" r="r" b="b"/>
              <a:pathLst>
                <a:path w="8681" h="23790" extrusionOk="0">
                  <a:moveTo>
                    <a:pt x="6930" y="1"/>
                  </a:moveTo>
                  <a:cubicBezTo>
                    <a:pt x="6187" y="1486"/>
                    <a:pt x="4669" y="2222"/>
                    <a:pt x="3164" y="2222"/>
                  </a:cubicBezTo>
                  <a:cubicBezTo>
                    <a:pt x="1968" y="2222"/>
                    <a:pt x="781" y="1757"/>
                    <a:pt x="1" y="834"/>
                  </a:cubicBezTo>
                  <a:lnTo>
                    <a:pt x="1" y="834"/>
                  </a:lnTo>
                  <a:lnTo>
                    <a:pt x="810" y="12121"/>
                  </a:lnTo>
                  <a:lnTo>
                    <a:pt x="1537" y="22301"/>
                  </a:lnTo>
                  <a:cubicBezTo>
                    <a:pt x="3537" y="23099"/>
                    <a:pt x="5990" y="23622"/>
                    <a:pt x="8681" y="23789"/>
                  </a:cubicBezTo>
                  <a:lnTo>
                    <a:pt x="7704" y="10395"/>
                  </a:lnTo>
                  <a:lnTo>
                    <a:pt x="6930" y="1"/>
                  </a:lnTo>
                  <a:close/>
                </a:path>
              </a:pathLst>
            </a:custGeom>
            <a:solidFill>
              <a:schemeClr val="lt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70" name="Google Shape;570;p35"/>
          <p:cNvGrpSpPr/>
          <p:nvPr/>
        </p:nvGrpSpPr>
        <p:grpSpPr>
          <a:xfrm rot="6299960">
            <a:off x="-172102" y="-334382"/>
            <a:ext cx="1272308" cy="1490095"/>
            <a:chOff x="582410" y="345094"/>
            <a:chExt cx="1998559" cy="2001797"/>
          </a:xfrm>
        </p:grpSpPr>
        <p:sp>
          <p:nvSpPr>
            <p:cNvPr id="571" name="Google Shape;571;p35"/>
            <p:cNvSpPr/>
            <p:nvPr/>
          </p:nvSpPr>
          <p:spPr>
            <a:xfrm>
              <a:off x="582410" y="345094"/>
              <a:ext cx="1998559" cy="2001797"/>
            </a:xfrm>
            <a:custGeom>
              <a:avLst/>
              <a:gdLst/>
              <a:ahLst/>
              <a:cxnLst/>
              <a:rect l="l" t="t" r="r" b="b"/>
              <a:pathLst>
                <a:path w="61104" h="61203" extrusionOk="0">
                  <a:moveTo>
                    <a:pt x="14275" y="25744"/>
                  </a:moveTo>
                  <a:cubicBezTo>
                    <a:pt x="15389" y="25744"/>
                    <a:pt x="16524" y="26161"/>
                    <a:pt x="17444" y="27092"/>
                  </a:cubicBezTo>
                  <a:lnTo>
                    <a:pt x="34600" y="44427"/>
                  </a:lnTo>
                  <a:cubicBezTo>
                    <a:pt x="37415" y="47277"/>
                    <a:pt x="35384" y="52107"/>
                    <a:pt x="31391" y="52107"/>
                  </a:cubicBezTo>
                  <a:cubicBezTo>
                    <a:pt x="31382" y="52107"/>
                    <a:pt x="31372" y="52107"/>
                    <a:pt x="31362" y="52106"/>
                  </a:cubicBezTo>
                  <a:lnTo>
                    <a:pt x="14122" y="51999"/>
                  </a:lnTo>
                  <a:cubicBezTo>
                    <a:pt x="11633" y="51976"/>
                    <a:pt x="9621" y="49951"/>
                    <a:pt x="9645" y="47463"/>
                  </a:cubicBezTo>
                  <a:lnTo>
                    <a:pt x="9740" y="30235"/>
                  </a:lnTo>
                  <a:cubicBezTo>
                    <a:pt x="9756" y="27529"/>
                    <a:pt x="11970" y="25744"/>
                    <a:pt x="14275" y="25744"/>
                  </a:cubicBezTo>
                  <a:close/>
                  <a:moveTo>
                    <a:pt x="1031" y="0"/>
                  </a:moveTo>
                  <a:cubicBezTo>
                    <a:pt x="676" y="0"/>
                    <a:pt x="334" y="277"/>
                    <a:pt x="334" y="695"/>
                  </a:cubicBezTo>
                  <a:lnTo>
                    <a:pt x="1" y="60869"/>
                  </a:lnTo>
                  <a:lnTo>
                    <a:pt x="60175" y="61203"/>
                  </a:lnTo>
                  <a:cubicBezTo>
                    <a:pt x="60794" y="61203"/>
                    <a:pt x="61104" y="60465"/>
                    <a:pt x="60675" y="60024"/>
                  </a:cubicBezTo>
                  <a:lnTo>
                    <a:pt x="1513" y="207"/>
                  </a:lnTo>
                  <a:cubicBezTo>
                    <a:pt x="1374" y="64"/>
                    <a:pt x="1201" y="0"/>
                    <a:pt x="1031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5"/>
            <p:cNvSpPr/>
            <p:nvPr/>
          </p:nvSpPr>
          <p:spPr>
            <a:xfrm>
              <a:off x="744017" y="2216028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1" y="3572"/>
                  </a:moveTo>
                  <a:lnTo>
                    <a:pt x="13" y="1786"/>
                  </a:lnTo>
                  <a:lnTo>
                    <a:pt x="25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35"/>
            <p:cNvSpPr/>
            <p:nvPr/>
          </p:nvSpPr>
          <p:spPr>
            <a:xfrm>
              <a:off x="797789" y="2274836"/>
              <a:ext cx="392" cy="58448"/>
            </a:xfrm>
            <a:custGeom>
              <a:avLst/>
              <a:gdLst/>
              <a:ahLst/>
              <a:cxnLst/>
              <a:rect l="l" t="t" r="r" b="b"/>
              <a:pathLst>
                <a:path w="12" h="1787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5"/>
            <p:cNvSpPr/>
            <p:nvPr/>
          </p:nvSpPr>
          <p:spPr>
            <a:xfrm>
              <a:off x="851527" y="2216421"/>
              <a:ext cx="785" cy="116864"/>
            </a:xfrm>
            <a:custGeom>
              <a:avLst/>
              <a:gdLst/>
              <a:ahLst/>
              <a:cxnLst/>
              <a:rect l="l" t="t" r="r" b="b"/>
              <a:pathLst>
                <a:path w="24" h="3573" fill="none" extrusionOk="0">
                  <a:moveTo>
                    <a:pt x="0" y="3572"/>
                  </a:moveTo>
                  <a:lnTo>
                    <a:pt x="12" y="1786"/>
                  </a:lnTo>
                  <a:lnTo>
                    <a:pt x="24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5"/>
            <p:cNvSpPr/>
            <p:nvPr/>
          </p:nvSpPr>
          <p:spPr>
            <a:xfrm>
              <a:off x="905658" y="2275229"/>
              <a:ext cx="33" cy="58448"/>
            </a:xfrm>
            <a:custGeom>
              <a:avLst/>
              <a:gdLst/>
              <a:ahLst/>
              <a:cxnLst/>
              <a:rect l="l" t="t" r="r" b="b"/>
              <a:pathLst>
                <a:path w="1" h="1787" fill="none" extrusionOk="0">
                  <a:moveTo>
                    <a:pt x="0" y="1786"/>
                  </a:moveTo>
                  <a:lnTo>
                    <a:pt x="0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35"/>
            <p:cNvSpPr/>
            <p:nvPr/>
          </p:nvSpPr>
          <p:spPr>
            <a:xfrm>
              <a:off x="959396" y="2216813"/>
              <a:ext cx="392" cy="117224"/>
            </a:xfrm>
            <a:custGeom>
              <a:avLst/>
              <a:gdLst/>
              <a:ahLst/>
              <a:cxnLst/>
              <a:rect l="l" t="t" r="r" b="b"/>
              <a:pathLst>
                <a:path w="12" h="3584" fill="none" extrusionOk="0">
                  <a:moveTo>
                    <a:pt x="0" y="3584"/>
                  </a:moveTo>
                  <a:lnTo>
                    <a:pt x="0" y="1786"/>
                  </a:ln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35"/>
            <p:cNvSpPr/>
            <p:nvPr/>
          </p:nvSpPr>
          <p:spPr>
            <a:xfrm>
              <a:off x="1012742" y="2275621"/>
              <a:ext cx="425" cy="58416"/>
            </a:xfrm>
            <a:custGeom>
              <a:avLst/>
              <a:gdLst/>
              <a:ahLst/>
              <a:cxnLst/>
              <a:rect l="l" t="t" r="r" b="b"/>
              <a:pathLst>
                <a:path w="13" h="1786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35"/>
            <p:cNvSpPr/>
            <p:nvPr/>
          </p:nvSpPr>
          <p:spPr>
            <a:xfrm>
              <a:off x="1066873" y="2217566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0" y="3573"/>
                  </a:moveTo>
                  <a:lnTo>
                    <a:pt x="0" y="1787"/>
                  </a:ln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35"/>
            <p:cNvSpPr/>
            <p:nvPr/>
          </p:nvSpPr>
          <p:spPr>
            <a:xfrm>
              <a:off x="1120612" y="2275981"/>
              <a:ext cx="33" cy="58448"/>
            </a:xfrm>
            <a:custGeom>
              <a:avLst/>
              <a:gdLst/>
              <a:ahLst/>
              <a:cxnLst/>
              <a:rect l="l" t="t" r="r" b="b"/>
              <a:pathLst>
                <a:path w="1" h="1787" fill="none" extrusionOk="0">
                  <a:moveTo>
                    <a:pt x="0" y="1787"/>
                  </a:moveTo>
                  <a:lnTo>
                    <a:pt x="0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5"/>
            <p:cNvSpPr/>
            <p:nvPr/>
          </p:nvSpPr>
          <p:spPr>
            <a:xfrm>
              <a:off x="1174350" y="2217958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0" y="3573"/>
                  </a:moveTo>
                  <a:lnTo>
                    <a:pt x="0" y="1787"/>
                  </a:ln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5"/>
            <p:cNvSpPr/>
            <p:nvPr/>
          </p:nvSpPr>
          <p:spPr>
            <a:xfrm>
              <a:off x="1228088" y="2276374"/>
              <a:ext cx="33" cy="58841"/>
            </a:xfrm>
            <a:custGeom>
              <a:avLst/>
              <a:gdLst/>
              <a:ahLst/>
              <a:cxnLst/>
              <a:rect l="l" t="t" r="r" b="b"/>
              <a:pathLst>
                <a:path w="1" h="1799" fill="none" extrusionOk="0">
                  <a:moveTo>
                    <a:pt x="0" y="1799"/>
                  </a:moveTo>
                  <a:lnTo>
                    <a:pt x="0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5"/>
            <p:cNvSpPr/>
            <p:nvPr/>
          </p:nvSpPr>
          <p:spPr>
            <a:xfrm>
              <a:off x="1281827" y="2218351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0" y="3573"/>
                  </a:moveTo>
                  <a:lnTo>
                    <a:pt x="0" y="1787"/>
                  </a:ln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5"/>
            <p:cNvSpPr/>
            <p:nvPr/>
          </p:nvSpPr>
          <p:spPr>
            <a:xfrm>
              <a:off x="1335565" y="2277159"/>
              <a:ext cx="33" cy="58448"/>
            </a:xfrm>
            <a:custGeom>
              <a:avLst/>
              <a:gdLst/>
              <a:ahLst/>
              <a:cxnLst/>
              <a:rect l="l" t="t" r="r" b="b"/>
              <a:pathLst>
                <a:path w="1" h="1787" fill="none" extrusionOk="0">
                  <a:moveTo>
                    <a:pt x="1" y="1787"/>
                  </a:moveTo>
                  <a:lnTo>
                    <a:pt x="1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5"/>
            <p:cNvSpPr/>
            <p:nvPr/>
          </p:nvSpPr>
          <p:spPr>
            <a:xfrm>
              <a:off x="1389304" y="2218743"/>
              <a:ext cx="425" cy="117256"/>
            </a:xfrm>
            <a:custGeom>
              <a:avLst/>
              <a:gdLst/>
              <a:ahLst/>
              <a:cxnLst/>
              <a:rect l="l" t="t" r="r" b="b"/>
              <a:pathLst>
                <a:path w="13" h="3585" fill="none" extrusionOk="0">
                  <a:moveTo>
                    <a:pt x="1" y="3584"/>
                  </a:moveTo>
                  <a:lnTo>
                    <a:pt x="1" y="1787"/>
                  </a:ln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35"/>
            <p:cNvSpPr/>
            <p:nvPr/>
          </p:nvSpPr>
          <p:spPr>
            <a:xfrm>
              <a:off x="1443042" y="2277551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35"/>
            <p:cNvSpPr/>
            <p:nvPr/>
          </p:nvSpPr>
          <p:spPr>
            <a:xfrm>
              <a:off x="1496781" y="2219528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1" y="3572"/>
                  </a:moveTo>
                  <a:lnTo>
                    <a:pt x="13" y="1786"/>
                  </a:ln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35"/>
            <p:cNvSpPr/>
            <p:nvPr/>
          </p:nvSpPr>
          <p:spPr>
            <a:xfrm>
              <a:off x="1550519" y="2277944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35"/>
            <p:cNvSpPr/>
            <p:nvPr/>
          </p:nvSpPr>
          <p:spPr>
            <a:xfrm>
              <a:off x="1604257" y="2219920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1" y="3572"/>
                  </a:moveTo>
                  <a:lnTo>
                    <a:pt x="13" y="1786"/>
                  </a:lnTo>
                  <a:lnTo>
                    <a:pt x="13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5"/>
            <p:cNvSpPr/>
            <p:nvPr/>
          </p:nvSpPr>
          <p:spPr>
            <a:xfrm>
              <a:off x="1657996" y="2278729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35"/>
            <p:cNvSpPr/>
            <p:nvPr/>
          </p:nvSpPr>
          <p:spPr>
            <a:xfrm>
              <a:off x="1711734" y="2220313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13" y="0"/>
                  </a:moveTo>
                  <a:lnTo>
                    <a:pt x="13" y="1786"/>
                  </a:lnTo>
                  <a:lnTo>
                    <a:pt x="1" y="357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35"/>
            <p:cNvSpPr/>
            <p:nvPr/>
          </p:nvSpPr>
          <p:spPr>
            <a:xfrm>
              <a:off x="1765505" y="2279121"/>
              <a:ext cx="392" cy="58448"/>
            </a:xfrm>
            <a:custGeom>
              <a:avLst/>
              <a:gdLst/>
              <a:ahLst/>
              <a:cxnLst/>
              <a:rect l="l" t="t" r="r" b="b"/>
              <a:pathLst>
                <a:path w="12" h="1787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35"/>
            <p:cNvSpPr/>
            <p:nvPr/>
          </p:nvSpPr>
          <p:spPr>
            <a:xfrm>
              <a:off x="1819244" y="2220705"/>
              <a:ext cx="392" cy="117224"/>
            </a:xfrm>
            <a:custGeom>
              <a:avLst/>
              <a:gdLst/>
              <a:ahLst/>
              <a:cxnLst/>
              <a:rect l="l" t="t" r="r" b="b"/>
              <a:pathLst>
                <a:path w="12" h="3584" fill="none" extrusionOk="0">
                  <a:moveTo>
                    <a:pt x="0" y="3584"/>
                  </a:moveTo>
                  <a:lnTo>
                    <a:pt x="12" y="1798"/>
                  </a:ln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35"/>
            <p:cNvSpPr/>
            <p:nvPr/>
          </p:nvSpPr>
          <p:spPr>
            <a:xfrm>
              <a:off x="1872982" y="2279514"/>
              <a:ext cx="425" cy="58416"/>
            </a:xfrm>
            <a:custGeom>
              <a:avLst/>
              <a:gdLst/>
              <a:ahLst/>
              <a:cxnLst/>
              <a:rect l="l" t="t" r="r" b="b"/>
              <a:pathLst>
                <a:path w="13" h="1786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5"/>
            <p:cNvSpPr/>
            <p:nvPr/>
          </p:nvSpPr>
          <p:spPr>
            <a:xfrm>
              <a:off x="1926721" y="2221490"/>
              <a:ext cx="425" cy="116831"/>
            </a:xfrm>
            <a:custGeom>
              <a:avLst/>
              <a:gdLst/>
              <a:ahLst/>
              <a:cxnLst/>
              <a:rect l="l" t="t" r="r" b="b"/>
              <a:pathLst>
                <a:path w="13" h="3572" fill="none" extrusionOk="0">
                  <a:moveTo>
                    <a:pt x="0" y="3572"/>
                  </a:moveTo>
                  <a:lnTo>
                    <a:pt x="12" y="1786"/>
                  </a:ln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5"/>
            <p:cNvSpPr/>
            <p:nvPr/>
          </p:nvSpPr>
          <p:spPr>
            <a:xfrm>
              <a:off x="1980459" y="2279873"/>
              <a:ext cx="425" cy="58841"/>
            </a:xfrm>
            <a:custGeom>
              <a:avLst/>
              <a:gdLst/>
              <a:ahLst/>
              <a:cxnLst/>
              <a:rect l="l" t="t" r="r" b="b"/>
              <a:pathLst>
                <a:path w="13" h="1799" fill="none" extrusionOk="0">
                  <a:moveTo>
                    <a:pt x="0" y="1799"/>
                  </a:move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35"/>
            <p:cNvSpPr/>
            <p:nvPr/>
          </p:nvSpPr>
          <p:spPr>
            <a:xfrm>
              <a:off x="2034198" y="2221850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0" y="3573"/>
                  </a:moveTo>
                  <a:lnTo>
                    <a:pt x="12" y="1787"/>
                  </a:lnTo>
                  <a:lnTo>
                    <a:pt x="24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35"/>
            <p:cNvSpPr/>
            <p:nvPr/>
          </p:nvSpPr>
          <p:spPr>
            <a:xfrm>
              <a:off x="2087936" y="2280658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0" y="1787"/>
                  </a:move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35"/>
            <p:cNvSpPr/>
            <p:nvPr/>
          </p:nvSpPr>
          <p:spPr>
            <a:xfrm>
              <a:off x="2141674" y="2222243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0" y="3573"/>
                  </a:moveTo>
                  <a:lnTo>
                    <a:pt x="12" y="1787"/>
                  </a:lnTo>
                  <a:lnTo>
                    <a:pt x="24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35"/>
            <p:cNvSpPr/>
            <p:nvPr/>
          </p:nvSpPr>
          <p:spPr>
            <a:xfrm>
              <a:off x="2195413" y="2281051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7"/>
                  </a:move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35"/>
            <p:cNvSpPr/>
            <p:nvPr/>
          </p:nvSpPr>
          <p:spPr>
            <a:xfrm>
              <a:off x="2249151" y="2222635"/>
              <a:ext cx="818" cy="117256"/>
            </a:xfrm>
            <a:custGeom>
              <a:avLst/>
              <a:gdLst/>
              <a:ahLst/>
              <a:cxnLst/>
              <a:rect l="l" t="t" r="r" b="b"/>
              <a:pathLst>
                <a:path w="25" h="3585" fill="none" extrusionOk="0">
                  <a:moveTo>
                    <a:pt x="1" y="3585"/>
                  </a:moveTo>
                  <a:lnTo>
                    <a:pt x="13" y="1799"/>
                  </a:lnTo>
                  <a:lnTo>
                    <a:pt x="24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35"/>
            <p:cNvSpPr/>
            <p:nvPr/>
          </p:nvSpPr>
          <p:spPr>
            <a:xfrm>
              <a:off x="2302890" y="2281443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7"/>
                  </a:move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35"/>
            <p:cNvSpPr/>
            <p:nvPr/>
          </p:nvSpPr>
          <p:spPr>
            <a:xfrm>
              <a:off x="2356628" y="2223420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1" y="3572"/>
                  </a:moveTo>
                  <a:lnTo>
                    <a:pt x="13" y="1787"/>
                  </a:lnTo>
                  <a:lnTo>
                    <a:pt x="25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35"/>
            <p:cNvSpPr/>
            <p:nvPr/>
          </p:nvSpPr>
          <p:spPr>
            <a:xfrm>
              <a:off x="2410366" y="2281836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35"/>
            <p:cNvSpPr/>
            <p:nvPr/>
          </p:nvSpPr>
          <p:spPr>
            <a:xfrm>
              <a:off x="597226" y="507617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35"/>
            <p:cNvSpPr/>
            <p:nvPr/>
          </p:nvSpPr>
          <p:spPr>
            <a:xfrm>
              <a:off x="597226" y="561356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0" y="1"/>
                  </a:moveTo>
                  <a:lnTo>
                    <a:pt x="1786" y="13"/>
                  </a:lnTo>
                  <a:lnTo>
                    <a:pt x="3572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35"/>
            <p:cNvSpPr/>
            <p:nvPr/>
          </p:nvSpPr>
          <p:spPr>
            <a:xfrm>
              <a:off x="596834" y="615094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35"/>
            <p:cNvSpPr/>
            <p:nvPr/>
          </p:nvSpPr>
          <p:spPr>
            <a:xfrm>
              <a:off x="596441" y="668833"/>
              <a:ext cx="117256" cy="425"/>
            </a:xfrm>
            <a:custGeom>
              <a:avLst/>
              <a:gdLst/>
              <a:ahLst/>
              <a:cxnLst/>
              <a:rect l="l" t="t" r="r" b="b"/>
              <a:pathLst>
                <a:path w="3585" h="13" fill="none" extrusionOk="0">
                  <a:moveTo>
                    <a:pt x="0" y="1"/>
                  </a:moveTo>
                  <a:lnTo>
                    <a:pt x="1786" y="13"/>
                  </a:lnTo>
                  <a:lnTo>
                    <a:pt x="3584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35"/>
            <p:cNvSpPr/>
            <p:nvPr/>
          </p:nvSpPr>
          <p:spPr>
            <a:xfrm>
              <a:off x="596441" y="722571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35"/>
            <p:cNvSpPr/>
            <p:nvPr/>
          </p:nvSpPr>
          <p:spPr>
            <a:xfrm>
              <a:off x="596049" y="776342"/>
              <a:ext cx="116864" cy="785"/>
            </a:xfrm>
            <a:custGeom>
              <a:avLst/>
              <a:gdLst/>
              <a:ahLst/>
              <a:cxnLst/>
              <a:rect l="l" t="t" r="r" b="b"/>
              <a:pathLst>
                <a:path w="3573" h="24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2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35"/>
            <p:cNvSpPr/>
            <p:nvPr/>
          </p:nvSpPr>
          <p:spPr>
            <a:xfrm>
              <a:off x="595656" y="830081"/>
              <a:ext cx="58841" cy="392"/>
            </a:xfrm>
            <a:custGeom>
              <a:avLst/>
              <a:gdLst/>
              <a:ahLst/>
              <a:cxnLst/>
              <a:rect l="l" t="t" r="r" b="b"/>
              <a:pathLst>
                <a:path w="1799" h="12" fill="none" extrusionOk="0">
                  <a:moveTo>
                    <a:pt x="1" y="0"/>
                  </a:moveTo>
                  <a:lnTo>
                    <a:pt x="1799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35"/>
            <p:cNvSpPr/>
            <p:nvPr/>
          </p:nvSpPr>
          <p:spPr>
            <a:xfrm>
              <a:off x="595656" y="883819"/>
              <a:ext cx="116864" cy="785"/>
            </a:xfrm>
            <a:custGeom>
              <a:avLst/>
              <a:gdLst/>
              <a:ahLst/>
              <a:cxnLst/>
              <a:rect l="l" t="t" r="r" b="b"/>
              <a:pathLst>
                <a:path w="3573" h="24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3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35"/>
            <p:cNvSpPr/>
            <p:nvPr/>
          </p:nvSpPr>
          <p:spPr>
            <a:xfrm>
              <a:off x="595264" y="937558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35"/>
            <p:cNvSpPr/>
            <p:nvPr/>
          </p:nvSpPr>
          <p:spPr>
            <a:xfrm>
              <a:off x="595264" y="991296"/>
              <a:ext cx="116864" cy="818"/>
            </a:xfrm>
            <a:custGeom>
              <a:avLst/>
              <a:gdLst/>
              <a:ahLst/>
              <a:cxnLst/>
              <a:rect l="l" t="t" r="r" b="b"/>
              <a:pathLst>
                <a:path w="3573" h="25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3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35"/>
            <p:cNvSpPr/>
            <p:nvPr/>
          </p:nvSpPr>
          <p:spPr>
            <a:xfrm>
              <a:off x="594871" y="1045034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35"/>
            <p:cNvSpPr/>
            <p:nvPr/>
          </p:nvSpPr>
          <p:spPr>
            <a:xfrm>
              <a:off x="594479" y="1098773"/>
              <a:ext cx="117256" cy="818"/>
            </a:xfrm>
            <a:custGeom>
              <a:avLst/>
              <a:gdLst/>
              <a:ahLst/>
              <a:cxnLst/>
              <a:rect l="l" t="t" r="r" b="b"/>
              <a:pathLst>
                <a:path w="3585" h="25" fill="none" extrusionOk="0">
                  <a:moveTo>
                    <a:pt x="1" y="0"/>
                  </a:moveTo>
                  <a:lnTo>
                    <a:pt x="1799" y="12"/>
                  </a:lnTo>
                  <a:lnTo>
                    <a:pt x="3585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35"/>
            <p:cNvSpPr/>
            <p:nvPr/>
          </p:nvSpPr>
          <p:spPr>
            <a:xfrm>
              <a:off x="594479" y="1152511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35"/>
            <p:cNvSpPr/>
            <p:nvPr/>
          </p:nvSpPr>
          <p:spPr>
            <a:xfrm>
              <a:off x="594119" y="1206250"/>
              <a:ext cx="116831" cy="818"/>
            </a:xfrm>
            <a:custGeom>
              <a:avLst/>
              <a:gdLst/>
              <a:ahLst/>
              <a:cxnLst/>
              <a:rect l="l" t="t" r="r" b="b"/>
              <a:pathLst>
                <a:path w="3572" h="25" fill="none" extrusionOk="0">
                  <a:moveTo>
                    <a:pt x="0" y="1"/>
                  </a:moveTo>
                  <a:lnTo>
                    <a:pt x="1786" y="12"/>
                  </a:lnTo>
                  <a:lnTo>
                    <a:pt x="3572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35"/>
            <p:cNvSpPr/>
            <p:nvPr/>
          </p:nvSpPr>
          <p:spPr>
            <a:xfrm>
              <a:off x="594119" y="1259988"/>
              <a:ext cx="58416" cy="425"/>
            </a:xfrm>
            <a:custGeom>
              <a:avLst/>
              <a:gdLst/>
              <a:ahLst/>
              <a:cxnLst/>
              <a:rect l="l" t="t" r="r" b="b"/>
              <a:pathLst>
                <a:path w="1786" h="13" fill="none" extrusionOk="0">
                  <a:moveTo>
                    <a:pt x="0" y="1"/>
                  </a:moveTo>
                  <a:lnTo>
                    <a:pt x="1786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35"/>
            <p:cNvSpPr/>
            <p:nvPr/>
          </p:nvSpPr>
          <p:spPr>
            <a:xfrm>
              <a:off x="593727" y="1313726"/>
              <a:ext cx="116831" cy="818"/>
            </a:xfrm>
            <a:custGeom>
              <a:avLst/>
              <a:gdLst/>
              <a:ahLst/>
              <a:cxnLst/>
              <a:rect l="l" t="t" r="r" b="b"/>
              <a:pathLst>
                <a:path w="3572" h="25" fill="none" extrusionOk="0">
                  <a:moveTo>
                    <a:pt x="0" y="1"/>
                  </a:moveTo>
                  <a:lnTo>
                    <a:pt x="1786" y="13"/>
                  </a:lnTo>
                  <a:lnTo>
                    <a:pt x="3572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35"/>
            <p:cNvSpPr/>
            <p:nvPr/>
          </p:nvSpPr>
          <p:spPr>
            <a:xfrm>
              <a:off x="593334" y="1367857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0" y="1"/>
                  </a:moveTo>
                  <a:lnTo>
                    <a:pt x="1786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35"/>
            <p:cNvSpPr/>
            <p:nvPr/>
          </p:nvSpPr>
          <p:spPr>
            <a:xfrm>
              <a:off x="593334" y="1421596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0" y="1"/>
                  </a:moveTo>
                  <a:lnTo>
                    <a:pt x="1786" y="1"/>
                  </a:lnTo>
                  <a:lnTo>
                    <a:pt x="3572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35"/>
            <p:cNvSpPr/>
            <p:nvPr/>
          </p:nvSpPr>
          <p:spPr>
            <a:xfrm>
              <a:off x="592942" y="1474942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35"/>
            <p:cNvSpPr/>
            <p:nvPr/>
          </p:nvSpPr>
          <p:spPr>
            <a:xfrm>
              <a:off x="592549" y="1529073"/>
              <a:ext cx="117256" cy="425"/>
            </a:xfrm>
            <a:custGeom>
              <a:avLst/>
              <a:gdLst/>
              <a:ahLst/>
              <a:cxnLst/>
              <a:rect l="l" t="t" r="r" b="b"/>
              <a:pathLst>
                <a:path w="3585" h="13" fill="none" extrusionOk="0">
                  <a:moveTo>
                    <a:pt x="0" y="1"/>
                  </a:moveTo>
                  <a:lnTo>
                    <a:pt x="1798" y="1"/>
                  </a:lnTo>
                  <a:lnTo>
                    <a:pt x="3584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35"/>
            <p:cNvSpPr/>
            <p:nvPr/>
          </p:nvSpPr>
          <p:spPr>
            <a:xfrm>
              <a:off x="592549" y="1582811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0" y="1"/>
                  </a:moveTo>
                  <a:lnTo>
                    <a:pt x="1786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35"/>
            <p:cNvSpPr/>
            <p:nvPr/>
          </p:nvSpPr>
          <p:spPr>
            <a:xfrm>
              <a:off x="592157" y="1636550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1" y="1"/>
                  </a:moveTo>
                  <a:lnTo>
                    <a:pt x="1786" y="1"/>
                  </a:lnTo>
                  <a:lnTo>
                    <a:pt x="3572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35"/>
            <p:cNvSpPr/>
            <p:nvPr/>
          </p:nvSpPr>
          <p:spPr>
            <a:xfrm>
              <a:off x="592157" y="1690288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1" y="1"/>
                  </a:moveTo>
                  <a:lnTo>
                    <a:pt x="1786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35"/>
            <p:cNvSpPr/>
            <p:nvPr/>
          </p:nvSpPr>
          <p:spPr>
            <a:xfrm>
              <a:off x="591764" y="1744059"/>
              <a:ext cx="116864" cy="392"/>
            </a:xfrm>
            <a:custGeom>
              <a:avLst/>
              <a:gdLst/>
              <a:ahLst/>
              <a:cxnLst/>
              <a:rect l="l" t="t" r="r" b="b"/>
              <a:pathLst>
                <a:path w="3573" h="12" fill="none" extrusionOk="0">
                  <a:moveTo>
                    <a:pt x="1" y="0"/>
                  </a:moveTo>
                  <a:lnTo>
                    <a:pt x="1787" y="0"/>
                  </a:lnTo>
                  <a:lnTo>
                    <a:pt x="3572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35"/>
            <p:cNvSpPr/>
            <p:nvPr/>
          </p:nvSpPr>
          <p:spPr>
            <a:xfrm>
              <a:off x="591372" y="1797797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1" y="0"/>
                  </a:moveTo>
                  <a:lnTo>
                    <a:pt x="1787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35"/>
            <p:cNvSpPr/>
            <p:nvPr/>
          </p:nvSpPr>
          <p:spPr>
            <a:xfrm>
              <a:off x="591372" y="1851536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1" y="0"/>
                  </a:moveTo>
                  <a:lnTo>
                    <a:pt x="1787" y="0"/>
                  </a:lnTo>
                  <a:lnTo>
                    <a:pt x="3573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35"/>
            <p:cNvSpPr/>
            <p:nvPr/>
          </p:nvSpPr>
          <p:spPr>
            <a:xfrm>
              <a:off x="590979" y="1905274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35"/>
            <p:cNvSpPr/>
            <p:nvPr/>
          </p:nvSpPr>
          <p:spPr>
            <a:xfrm>
              <a:off x="590587" y="1959013"/>
              <a:ext cx="117256" cy="425"/>
            </a:xfrm>
            <a:custGeom>
              <a:avLst/>
              <a:gdLst/>
              <a:ahLst/>
              <a:cxnLst/>
              <a:rect l="l" t="t" r="r" b="b"/>
              <a:pathLst>
                <a:path w="3585" h="13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85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35"/>
            <p:cNvSpPr/>
            <p:nvPr/>
          </p:nvSpPr>
          <p:spPr>
            <a:xfrm>
              <a:off x="590587" y="2012751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35"/>
            <p:cNvSpPr/>
            <p:nvPr/>
          </p:nvSpPr>
          <p:spPr>
            <a:xfrm>
              <a:off x="590194" y="2066490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3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35"/>
            <p:cNvSpPr/>
            <p:nvPr/>
          </p:nvSpPr>
          <p:spPr>
            <a:xfrm>
              <a:off x="589834" y="2120228"/>
              <a:ext cx="58416" cy="425"/>
            </a:xfrm>
            <a:custGeom>
              <a:avLst/>
              <a:gdLst/>
              <a:ahLst/>
              <a:cxnLst/>
              <a:rect l="l" t="t" r="r" b="b"/>
              <a:pathLst>
                <a:path w="1786" h="13" fill="none" extrusionOk="0">
                  <a:moveTo>
                    <a:pt x="0" y="0"/>
                  </a:moveTo>
                  <a:lnTo>
                    <a:pt x="1786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35"/>
            <p:cNvSpPr/>
            <p:nvPr/>
          </p:nvSpPr>
          <p:spPr>
            <a:xfrm>
              <a:off x="589834" y="2173966"/>
              <a:ext cx="116831" cy="425"/>
            </a:xfrm>
            <a:custGeom>
              <a:avLst/>
              <a:gdLst/>
              <a:ahLst/>
              <a:cxnLst/>
              <a:rect l="l" t="t" r="r" b="b"/>
              <a:pathLst>
                <a:path w="3572" h="13" fill="none" extrusionOk="0">
                  <a:moveTo>
                    <a:pt x="0" y="0"/>
                  </a:moveTo>
                  <a:lnTo>
                    <a:pt x="1786" y="12"/>
                  </a:lnTo>
                  <a:lnTo>
                    <a:pt x="3572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-119453" y="1261699"/>
            <a:ext cx="6239537" cy="546951"/>
          </a:xfrm>
        </p:spPr>
        <p:txBody>
          <a:bodyPr/>
          <a:lstStyle/>
          <a:p>
            <a:r>
              <a:rPr lang="en-US" sz="2000" b="1" i="1" dirty="0">
                <a:latin typeface="+mn-lt"/>
              </a:rPr>
              <a:t>-  </a:t>
            </a:r>
            <a:r>
              <a:rPr lang="en-US" sz="2000" b="1" i="1" dirty="0" err="1" smtClean="0">
                <a:latin typeface="+mn-lt"/>
              </a:rPr>
              <a:t>Bốn</a:t>
            </a:r>
            <a:r>
              <a:rPr lang="en-US" sz="2000" b="1" i="1" dirty="0" smtClean="0">
                <a:latin typeface="+mn-lt"/>
              </a:rPr>
              <a:t> </a:t>
            </a:r>
            <a:r>
              <a:rPr lang="en-US" sz="2000" b="1" i="1" dirty="0" err="1" smtClean="0">
                <a:latin typeface="+mn-lt"/>
              </a:rPr>
              <a:t>cạnh</a:t>
            </a:r>
            <a:r>
              <a:rPr lang="en-US" sz="2000" b="1" i="1" dirty="0" smtClean="0">
                <a:latin typeface="+mn-lt"/>
              </a:rPr>
              <a:t> </a:t>
            </a:r>
            <a:r>
              <a:rPr lang="en-US" sz="2000" b="1" i="1" dirty="0" err="1" smtClean="0">
                <a:latin typeface="+mn-lt"/>
              </a:rPr>
              <a:t>bằng</a:t>
            </a:r>
            <a:r>
              <a:rPr lang="en-US" sz="2000" b="1" i="1" dirty="0" smtClean="0">
                <a:latin typeface="+mn-lt"/>
              </a:rPr>
              <a:t> </a:t>
            </a:r>
            <a:r>
              <a:rPr lang="en-US" sz="2000" b="1" i="1" dirty="0" err="1">
                <a:latin typeface="+mn-lt"/>
              </a:rPr>
              <a:t>nhau</a:t>
            </a:r>
            <a:r>
              <a:rPr lang="en-US" sz="2000" b="1" i="1" dirty="0">
                <a:latin typeface="+mn-lt"/>
              </a:rPr>
              <a:t>: </a:t>
            </a:r>
            <a:r>
              <a:rPr lang="en-US" sz="2000" b="1" i="1" dirty="0" smtClean="0">
                <a:latin typeface="+mn-lt"/>
              </a:rPr>
              <a:t>AB  =  BC = CD =  DA;</a:t>
            </a:r>
            <a:endParaRPr lang="en-US" sz="2000" dirty="0">
              <a:latin typeface="+mn-lt"/>
            </a:endParaRPr>
          </a:p>
          <a:p>
            <a:endParaRPr lang="vi-VN" sz="32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6035" y="181280"/>
            <a:ext cx="5841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1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* </a:t>
            </a:r>
            <a:r>
              <a:rPr kumimoji="0" lang="en-US" sz="2400" b="0" i="1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Nhận</a:t>
            </a:r>
            <a:r>
              <a:rPr kumimoji="0" lang="en-US" sz="2400" b="0" i="1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1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xét</a:t>
            </a:r>
            <a:r>
              <a:rPr kumimoji="0" lang="en-US" sz="2400" b="0" i="1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Hình</a:t>
            </a: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thoi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ABCD </a:t>
            </a:r>
            <a:r>
              <a:rPr kumimoji="0" lang="en-US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8" name="Subtitle 1"/>
          <p:cNvSpPr>
            <a:spLocks noGrp="1"/>
          </p:cNvSpPr>
          <p:nvPr>
            <p:ph type="subTitle" idx="1"/>
          </p:nvPr>
        </p:nvSpPr>
        <p:spPr>
          <a:xfrm>
            <a:off x="130696" y="3926377"/>
            <a:ext cx="6032650" cy="796800"/>
          </a:xfrm>
        </p:spPr>
        <p:txBody>
          <a:bodyPr/>
          <a:lstStyle/>
          <a:p>
            <a:pPr marL="0" indent="0" algn="just">
              <a:tabLst>
                <a:tab pos="0" algn="l"/>
              </a:tabLst>
            </a:pPr>
            <a:r>
              <a:rPr lang="en-US" sz="2000" b="1" i="1" dirty="0">
                <a:latin typeface="+mn-lt"/>
              </a:rPr>
              <a:t>- Hai </a:t>
            </a:r>
            <a:r>
              <a:rPr lang="en-US" sz="2000" b="1" i="1" dirty="0" err="1">
                <a:latin typeface="+mn-lt"/>
              </a:rPr>
              <a:t>đường</a:t>
            </a:r>
            <a:r>
              <a:rPr lang="en-US" sz="2000" b="1" i="1" dirty="0">
                <a:latin typeface="+mn-lt"/>
              </a:rPr>
              <a:t> </a:t>
            </a:r>
            <a:r>
              <a:rPr lang="en-US" sz="2000" b="1" i="1" dirty="0" err="1">
                <a:latin typeface="+mn-lt"/>
              </a:rPr>
              <a:t>chéo</a:t>
            </a:r>
            <a:r>
              <a:rPr lang="en-US" sz="2000" b="1" i="1" dirty="0">
                <a:latin typeface="+mn-lt"/>
              </a:rPr>
              <a:t> </a:t>
            </a:r>
            <a:r>
              <a:rPr lang="en-US" sz="2000" b="1" i="1" dirty="0" smtClean="0">
                <a:latin typeface="+mn-lt"/>
              </a:rPr>
              <a:t>AC </a:t>
            </a:r>
            <a:r>
              <a:rPr lang="en-US" sz="2000" b="1" i="1" dirty="0" err="1" smtClean="0">
                <a:latin typeface="+mn-lt"/>
              </a:rPr>
              <a:t>và</a:t>
            </a:r>
            <a:r>
              <a:rPr lang="en-US" sz="2000" b="1" i="1" dirty="0" smtClean="0">
                <a:latin typeface="+mn-lt"/>
              </a:rPr>
              <a:t> BD </a:t>
            </a:r>
            <a:r>
              <a:rPr lang="en-US" sz="2000" b="1" i="1" dirty="0" err="1" smtClean="0">
                <a:latin typeface="+mn-lt"/>
              </a:rPr>
              <a:t>vuông</a:t>
            </a:r>
            <a:r>
              <a:rPr lang="en-US" sz="2000" b="1" i="1" dirty="0" smtClean="0">
                <a:latin typeface="+mn-lt"/>
              </a:rPr>
              <a:t> </a:t>
            </a:r>
            <a:r>
              <a:rPr lang="en-US" sz="2000" b="1" i="1" dirty="0" err="1" smtClean="0">
                <a:latin typeface="+mn-lt"/>
              </a:rPr>
              <a:t>góc</a:t>
            </a:r>
            <a:r>
              <a:rPr lang="en-US" sz="2000" b="1" i="1" dirty="0" smtClean="0">
                <a:latin typeface="+mn-lt"/>
              </a:rPr>
              <a:t> </a:t>
            </a:r>
            <a:r>
              <a:rPr lang="en-US" sz="2000" b="1" i="1" dirty="0" err="1" smtClean="0">
                <a:latin typeface="+mn-lt"/>
              </a:rPr>
              <a:t>với</a:t>
            </a:r>
            <a:r>
              <a:rPr lang="en-US" sz="2000" b="1" i="1" dirty="0" smtClean="0">
                <a:latin typeface="+mn-lt"/>
              </a:rPr>
              <a:t> </a:t>
            </a:r>
            <a:r>
              <a:rPr lang="en-US" sz="2000" b="1" i="1" dirty="0" err="1" smtClean="0">
                <a:latin typeface="+mn-lt"/>
              </a:rPr>
              <a:t>nhau</a:t>
            </a:r>
            <a:r>
              <a:rPr lang="en-US" sz="2000" b="1" i="1" dirty="0" smtClean="0">
                <a:latin typeface="+mn-lt"/>
              </a:rPr>
              <a:t>.</a:t>
            </a:r>
            <a:endParaRPr lang="en-US" sz="2000" dirty="0">
              <a:latin typeface="+mn-lt"/>
            </a:endParaRPr>
          </a:p>
          <a:p>
            <a:pPr algn="just">
              <a:lnSpc>
                <a:spcPct val="120000"/>
              </a:lnSpc>
            </a:pPr>
            <a:endParaRPr lang="en-US" sz="2000" dirty="0">
              <a:latin typeface="+mn-lt"/>
            </a:endParaRPr>
          </a:p>
          <a:p>
            <a:pPr algn="just">
              <a:lnSpc>
                <a:spcPct val="120000"/>
              </a:lnSpc>
            </a:pPr>
            <a:endParaRPr lang="vi-VN" sz="2000" dirty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2486" y="2543755"/>
            <a:ext cx="59708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i="1" dirty="0">
                <a:solidFill>
                  <a:srgbClr val="002060"/>
                </a:solidFill>
              </a:rPr>
              <a:t>- </a:t>
            </a:r>
            <a:r>
              <a:rPr lang="en-US" sz="2000" b="1" i="1">
                <a:solidFill>
                  <a:srgbClr val="002060"/>
                </a:solidFill>
              </a:rPr>
              <a:t>Hai </a:t>
            </a:r>
            <a:r>
              <a:rPr lang="en-US" sz="2000" b="1" i="1" smtClean="0">
                <a:solidFill>
                  <a:srgbClr val="002060"/>
                </a:solidFill>
              </a:rPr>
              <a:t>cặp cạnh </a:t>
            </a:r>
            <a:r>
              <a:rPr lang="en-US" sz="2000" b="1" i="1" dirty="0" err="1">
                <a:solidFill>
                  <a:srgbClr val="002060"/>
                </a:solidFill>
              </a:rPr>
              <a:t>đối</a:t>
            </a:r>
            <a:r>
              <a:rPr lang="en-US" sz="2000" b="1" i="1" dirty="0">
                <a:solidFill>
                  <a:srgbClr val="002060"/>
                </a:solidFill>
              </a:rPr>
              <a:t> AB </a:t>
            </a:r>
            <a:r>
              <a:rPr lang="en-US" sz="2000" b="1" i="1" dirty="0" err="1">
                <a:solidFill>
                  <a:srgbClr val="002060"/>
                </a:solidFill>
              </a:rPr>
              <a:t>và</a:t>
            </a:r>
            <a:r>
              <a:rPr lang="en-US" sz="2000" b="1" i="1" dirty="0">
                <a:solidFill>
                  <a:srgbClr val="002060"/>
                </a:solidFill>
              </a:rPr>
              <a:t> CD; AD </a:t>
            </a:r>
            <a:r>
              <a:rPr lang="en-US" sz="2000" b="1" i="1" dirty="0" err="1">
                <a:solidFill>
                  <a:srgbClr val="002060"/>
                </a:solidFill>
              </a:rPr>
              <a:t>và</a:t>
            </a:r>
            <a:r>
              <a:rPr lang="en-US" sz="2000" b="1" i="1" dirty="0">
                <a:solidFill>
                  <a:srgbClr val="002060"/>
                </a:solidFill>
              </a:rPr>
              <a:t> BC song </a:t>
            </a:r>
            <a:r>
              <a:rPr lang="en-US" sz="2000" b="1" i="1" dirty="0" err="1">
                <a:solidFill>
                  <a:srgbClr val="002060"/>
                </a:solidFill>
              </a:rPr>
              <a:t>song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với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nhau</a:t>
            </a:r>
            <a:r>
              <a:rPr lang="en-US" sz="2000" b="1" i="1" dirty="0">
                <a:solidFill>
                  <a:srgbClr val="002060"/>
                </a:solidFill>
              </a:rPr>
              <a:t>;</a:t>
            </a:r>
            <a:endParaRPr lang="en-US" sz="2000" dirty="0">
              <a:solidFill>
                <a:srgbClr val="00206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221776" y="947183"/>
            <a:ext cx="3392383" cy="2177003"/>
            <a:chOff x="6116662" y="1046681"/>
            <a:chExt cx="3392383" cy="2177003"/>
          </a:xfrm>
        </p:grpSpPr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10300" y="1359674"/>
              <a:ext cx="2737041" cy="1557208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6116662" y="2221210"/>
              <a:ext cx="836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dirty="0" smtClean="0"/>
                <a:t>A</a:t>
              </a:r>
              <a:endParaRPr lang="vi-VN" sz="2000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7411453" y="1046681"/>
              <a:ext cx="836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dirty="0" smtClean="0"/>
                <a:t>B</a:t>
              </a:r>
              <a:endParaRPr lang="vi-VN" sz="2000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8672645" y="2218134"/>
              <a:ext cx="836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dirty="0" smtClean="0"/>
                <a:t>C</a:t>
              </a:r>
              <a:endParaRPr lang="vi-VN" sz="2000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7415465" y="2823574"/>
              <a:ext cx="836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dirty="0" smtClean="0"/>
                <a:t>D</a:t>
              </a:r>
              <a:endParaRPr lang="vi-VN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3145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" grpId="0" animBg="1"/>
      <p:bldP spid="551" grpId="0" animBg="1"/>
      <p:bldP spid="552" grpId="0" animBg="1"/>
      <p:bldP spid="2" grpId="0" build="p"/>
      <p:bldP spid="98" grpId="0" build="p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8B0"/>
        </a:solidFill>
        <a:effectLst/>
      </p:bgPr>
    </p:bg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39"/>
          <p:cNvSpPr/>
          <p:nvPr/>
        </p:nvSpPr>
        <p:spPr>
          <a:xfrm>
            <a:off x="1501835" y="3401794"/>
            <a:ext cx="6011100" cy="741000"/>
          </a:xfrm>
          <a:prstGeom prst="rect">
            <a:avLst/>
          </a:prstGeom>
          <a:solidFill>
            <a:srgbClr val="5263BD">
              <a:alpha val="43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5" name="Google Shape;715;p39"/>
          <p:cNvGrpSpPr/>
          <p:nvPr/>
        </p:nvGrpSpPr>
        <p:grpSpPr>
          <a:xfrm>
            <a:off x="715025" y="1148092"/>
            <a:ext cx="7713807" cy="2697473"/>
            <a:chOff x="323525" y="225000"/>
            <a:chExt cx="8385484" cy="4582084"/>
          </a:xfrm>
        </p:grpSpPr>
        <p:sp>
          <p:nvSpPr>
            <p:cNvPr id="716" name="Google Shape;716;p39"/>
            <p:cNvSpPr/>
            <p:nvPr/>
          </p:nvSpPr>
          <p:spPr>
            <a:xfrm rot="10800000" flipH="1">
              <a:off x="440709" y="342184"/>
              <a:ext cx="8268300" cy="4464900"/>
            </a:xfrm>
            <a:prstGeom prst="snip1Rect">
              <a:avLst>
                <a:gd name="adj" fmla="val 0"/>
              </a:avLst>
            </a:prstGeom>
            <a:solidFill>
              <a:srgbClr val="5263BD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9"/>
            <p:cNvSpPr/>
            <p:nvPr/>
          </p:nvSpPr>
          <p:spPr>
            <a:xfrm rot="10800000" flipH="1">
              <a:off x="323525" y="225000"/>
              <a:ext cx="8268300" cy="4464900"/>
            </a:xfrm>
            <a:prstGeom prst="snip1Rect">
              <a:avLst>
                <a:gd name="adj" fmla="val 0"/>
              </a:avLst>
            </a:prstGeom>
            <a:solidFill>
              <a:schemeClr val="l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8" name="Google Shape;718;p39"/>
          <p:cNvSpPr txBox="1">
            <a:spLocks noGrp="1"/>
          </p:cNvSpPr>
          <p:nvPr>
            <p:ph type="title"/>
          </p:nvPr>
        </p:nvSpPr>
        <p:spPr>
          <a:xfrm>
            <a:off x="1367515" y="1571630"/>
            <a:ext cx="6550300" cy="14477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>
                <a:solidFill>
                  <a:srgbClr val="C00000"/>
                </a:solidFill>
                <a:latin typeface="+mn-lt"/>
              </a:rPr>
              <a:t>2. </a:t>
            </a:r>
            <a:r>
              <a:rPr lang="en-US" sz="4000" dirty="0" err="1" smtClean="0">
                <a:solidFill>
                  <a:srgbClr val="C00000"/>
                </a:solidFill>
                <a:latin typeface="+mn-lt"/>
              </a:rPr>
              <a:t>Vẽ</a:t>
            </a:r>
            <a:r>
              <a:rPr lang="en-US" sz="40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+mn-lt"/>
              </a:rPr>
              <a:t>hình</a:t>
            </a:r>
            <a:r>
              <a:rPr lang="en-US" sz="40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+mn-lt"/>
              </a:rPr>
              <a:t>thoi</a:t>
            </a:r>
            <a:endParaRPr sz="4000" dirty="0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720" name="Google Shape;720;p39"/>
          <p:cNvGrpSpPr/>
          <p:nvPr/>
        </p:nvGrpSpPr>
        <p:grpSpPr>
          <a:xfrm rot="-1298631">
            <a:off x="344585" y="126302"/>
            <a:ext cx="793231" cy="2475923"/>
            <a:chOff x="3380913" y="2209950"/>
            <a:chExt cx="777911" cy="2428104"/>
          </a:xfrm>
        </p:grpSpPr>
        <p:sp>
          <p:nvSpPr>
            <p:cNvPr id="721" name="Google Shape;721;p39"/>
            <p:cNvSpPr/>
            <p:nvPr/>
          </p:nvSpPr>
          <p:spPr>
            <a:xfrm>
              <a:off x="3495547" y="4493650"/>
              <a:ext cx="30250" cy="135784"/>
            </a:xfrm>
            <a:custGeom>
              <a:avLst/>
              <a:gdLst/>
              <a:ahLst/>
              <a:cxnLst/>
              <a:rect l="l" t="t" r="r" b="b"/>
              <a:pathLst>
                <a:path w="751" h="3371" extrusionOk="0">
                  <a:moveTo>
                    <a:pt x="96" y="1"/>
                  </a:moveTo>
                  <a:lnTo>
                    <a:pt x="1" y="3370"/>
                  </a:lnTo>
                  <a:lnTo>
                    <a:pt x="751" y="84"/>
                  </a:lnTo>
                  <a:lnTo>
                    <a:pt x="417" y="36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9"/>
            <p:cNvSpPr/>
            <p:nvPr/>
          </p:nvSpPr>
          <p:spPr>
            <a:xfrm>
              <a:off x="3486927" y="4485393"/>
              <a:ext cx="48457" cy="152661"/>
            </a:xfrm>
            <a:custGeom>
              <a:avLst/>
              <a:gdLst/>
              <a:ahLst/>
              <a:cxnLst/>
              <a:rect l="l" t="t" r="r" b="b"/>
              <a:pathLst>
                <a:path w="1203" h="3790" extrusionOk="0">
                  <a:moveTo>
                    <a:pt x="512" y="456"/>
                  </a:moveTo>
                  <a:lnTo>
                    <a:pt x="691" y="480"/>
                  </a:lnTo>
                  <a:lnTo>
                    <a:pt x="488" y="1396"/>
                  </a:lnTo>
                  <a:lnTo>
                    <a:pt x="512" y="456"/>
                  </a:lnTo>
                  <a:close/>
                  <a:moveTo>
                    <a:pt x="302" y="0"/>
                  </a:moveTo>
                  <a:cubicBezTo>
                    <a:pt x="253" y="0"/>
                    <a:pt x="206" y="22"/>
                    <a:pt x="167" y="51"/>
                  </a:cubicBezTo>
                  <a:cubicBezTo>
                    <a:pt x="119" y="87"/>
                    <a:pt x="95" y="146"/>
                    <a:pt x="95" y="206"/>
                  </a:cubicBezTo>
                  <a:lnTo>
                    <a:pt x="0" y="3575"/>
                  </a:lnTo>
                  <a:cubicBezTo>
                    <a:pt x="0" y="3682"/>
                    <a:pt x="72" y="3778"/>
                    <a:pt x="191" y="3789"/>
                  </a:cubicBezTo>
                  <a:lnTo>
                    <a:pt x="215" y="3789"/>
                  </a:lnTo>
                  <a:cubicBezTo>
                    <a:pt x="310" y="3789"/>
                    <a:pt x="405" y="3718"/>
                    <a:pt x="429" y="3623"/>
                  </a:cubicBezTo>
                  <a:lnTo>
                    <a:pt x="1167" y="349"/>
                  </a:lnTo>
                  <a:cubicBezTo>
                    <a:pt x="1203" y="218"/>
                    <a:pt x="1119" y="99"/>
                    <a:pt x="988" y="87"/>
                  </a:cubicBezTo>
                  <a:lnTo>
                    <a:pt x="334" y="3"/>
                  </a:lnTo>
                  <a:cubicBezTo>
                    <a:pt x="323" y="1"/>
                    <a:pt x="312" y="0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9"/>
            <p:cNvSpPr/>
            <p:nvPr/>
          </p:nvSpPr>
          <p:spPr>
            <a:xfrm>
              <a:off x="3485477" y="4273485"/>
              <a:ext cx="110327" cy="252394"/>
            </a:xfrm>
            <a:custGeom>
              <a:avLst/>
              <a:gdLst/>
              <a:ahLst/>
              <a:cxnLst/>
              <a:rect l="l" t="t" r="r" b="b"/>
              <a:pathLst>
                <a:path w="2739" h="6266" extrusionOk="0">
                  <a:moveTo>
                    <a:pt x="1035" y="1"/>
                  </a:moveTo>
                  <a:cubicBezTo>
                    <a:pt x="878" y="1"/>
                    <a:pt x="737" y="105"/>
                    <a:pt x="715" y="264"/>
                  </a:cubicBezTo>
                  <a:lnTo>
                    <a:pt x="24" y="5741"/>
                  </a:lnTo>
                  <a:cubicBezTo>
                    <a:pt x="0" y="5907"/>
                    <a:pt x="120" y="6062"/>
                    <a:pt x="286" y="6086"/>
                  </a:cubicBezTo>
                  <a:lnTo>
                    <a:pt x="1679" y="6264"/>
                  </a:lnTo>
                  <a:cubicBezTo>
                    <a:pt x="1688" y="6265"/>
                    <a:pt x="1696" y="6265"/>
                    <a:pt x="1704" y="6265"/>
                  </a:cubicBezTo>
                  <a:cubicBezTo>
                    <a:pt x="1861" y="6265"/>
                    <a:pt x="2002" y="6161"/>
                    <a:pt x="2025" y="6003"/>
                  </a:cubicBezTo>
                  <a:lnTo>
                    <a:pt x="2715" y="526"/>
                  </a:lnTo>
                  <a:cubicBezTo>
                    <a:pt x="2739" y="359"/>
                    <a:pt x="2620" y="204"/>
                    <a:pt x="2453" y="180"/>
                  </a:cubicBezTo>
                  <a:lnTo>
                    <a:pt x="1060" y="2"/>
                  </a:lnTo>
                  <a:cubicBezTo>
                    <a:pt x="1052" y="1"/>
                    <a:pt x="1043" y="1"/>
                    <a:pt x="1035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9"/>
            <p:cNvSpPr/>
            <p:nvPr/>
          </p:nvSpPr>
          <p:spPr>
            <a:xfrm>
              <a:off x="3477340" y="4265670"/>
              <a:ext cx="127607" cy="267822"/>
            </a:xfrm>
            <a:custGeom>
              <a:avLst/>
              <a:gdLst/>
              <a:ahLst/>
              <a:cxnLst/>
              <a:rect l="l" t="t" r="r" b="b"/>
              <a:pathLst>
                <a:path w="3168" h="6649" extrusionOk="0">
                  <a:moveTo>
                    <a:pt x="1441" y="434"/>
                  </a:moveTo>
                  <a:lnTo>
                    <a:pt x="2441" y="565"/>
                  </a:lnTo>
                  <a:cubicBezTo>
                    <a:pt x="2596" y="577"/>
                    <a:pt x="2703" y="720"/>
                    <a:pt x="2691" y="874"/>
                  </a:cubicBezTo>
                  <a:lnTo>
                    <a:pt x="2048" y="5958"/>
                  </a:lnTo>
                  <a:cubicBezTo>
                    <a:pt x="2026" y="6100"/>
                    <a:pt x="1905" y="6211"/>
                    <a:pt x="1766" y="6211"/>
                  </a:cubicBezTo>
                  <a:cubicBezTo>
                    <a:pt x="1753" y="6211"/>
                    <a:pt x="1740" y="6210"/>
                    <a:pt x="1726" y="6208"/>
                  </a:cubicBezTo>
                  <a:lnTo>
                    <a:pt x="726" y="6077"/>
                  </a:lnTo>
                  <a:cubicBezTo>
                    <a:pt x="560" y="6066"/>
                    <a:pt x="453" y="5923"/>
                    <a:pt x="476" y="5756"/>
                  </a:cubicBezTo>
                  <a:lnTo>
                    <a:pt x="1119" y="684"/>
                  </a:lnTo>
                  <a:cubicBezTo>
                    <a:pt x="1131" y="601"/>
                    <a:pt x="1167" y="541"/>
                    <a:pt x="1226" y="493"/>
                  </a:cubicBezTo>
                  <a:cubicBezTo>
                    <a:pt x="1274" y="458"/>
                    <a:pt x="1345" y="434"/>
                    <a:pt x="1405" y="434"/>
                  </a:cubicBezTo>
                  <a:close/>
                  <a:moveTo>
                    <a:pt x="1414" y="0"/>
                  </a:moveTo>
                  <a:cubicBezTo>
                    <a:pt x="1055" y="0"/>
                    <a:pt x="735" y="272"/>
                    <a:pt x="691" y="636"/>
                  </a:cubicBezTo>
                  <a:lnTo>
                    <a:pt x="48" y="5708"/>
                  </a:lnTo>
                  <a:cubicBezTo>
                    <a:pt x="0" y="6101"/>
                    <a:pt x="274" y="6458"/>
                    <a:pt x="667" y="6518"/>
                  </a:cubicBezTo>
                  <a:lnTo>
                    <a:pt x="1667" y="6637"/>
                  </a:lnTo>
                  <a:lnTo>
                    <a:pt x="1762" y="6637"/>
                  </a:lnTo>
                  <a:lnTo>
                    <a:pt x="1762" y="6649"/>
                  </a:lnTo>
                  <a:cubicBezTo>
                    <a:pt x="2119" y="6649"/>
                    <a:pt x="2429" y="6375"/>
                    <a:pt x="2477" y="6018"/>
                  </a:cubicBezTo>
                  <a:lnTo>
                    <a:pt x="3120" y="934"/>
                  </a:lnTo>
                  <a:cubicBezTo>
                    <a:pt x="3167" y="541"/>
                    <a:pt x="2893" y="184"/>
                    <a:pt x="2500" y="136"/>
                  </a:cubicBezTo>
                  <a:lnTo>
                    <a:pt x="1500" y="5"/>
                  </a:lnTo>
                  <a:cubicBezTo>
                    <a:pt x="1471" y="2"/>
                    <a:pt x="1443" y="0"/>
                    <a:pt x="1414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9"/>
            <p:cNvSpPr/>
            <p:nvPr/>
          </p:nvSpPr>
          <p:spPr>
            <a:xfrm>
              <a:off x="3394849" y="4310179"/>
              <a:ext cx="90670" cy="39434"/>
            </a:xfrm>
            <a:custGeom>
              <a:avLst/>
              <a:gdLst/>
              <a:ahLst/>
              <a:cxnLst/>
              <a:rect l="l" t="t" r="r" b="b"/>
              <a:pathLst>
                <a:path w="2251" h="979" extrusionOk="0">
                  <a:moveTo>
                    <a:pt x="360" y="1"/>
                  </a:moveTo>
                  <a:cubicBezTo>
                    <a:pt x="209" y="1"/>
                    <a:pt x="79" y="102"/>
                    <a:pt x="48" y="258"/>
                  </a:cubicBezTo>
                  <a:cubicBezTo>
                    <a:pt x="0" y="436"/>
                    <a:pt x="119" y="615"/>
                    <a:pt x="298" y="650"/>
                  </a:cubicBezTo>
                  <a:lnTo>
                    <a:pt x="1822" y="972"/>
                  </a:lnTo>
                  <a:cubicBezTo>
                    <a:pt x="1843" y="976"/>
                    <a:pt x="1865" y="978"/>
                    <a:pt x="1886" y="978"/>
                  </a:cubicBezTo>
                  <a:cubicBezTo>
                    <a:pt x="2041" y="978"/>
                    <a:pt x="2183" y="867"/>
                    <a:pt x="2215" y="710"/>
                  </a:cubicBezTo>
                  <a:cubicBezTo>
                    <a:pt x="2250" y="531"/>
                    <a:pt x="2131" y="365"/>
                    <a:pt x="1953" y="317"/>
                  </a:cubicBezTo>
                  <a:lnTo>
                    <a:pt x="429" y="8"/>
                  </a:lnTo>
                  <a:cubicBezTo>
                    <a:pt x="406" y="3"/>
                    <a:pt x="383" y="1"/>
                    <a:pt x="360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9"/>
            <p:cNvSpPr/>
            <p:nvPr/>
          </p:nvSpPr>
          <p:spPr>
            <a:xfrm>
              <a:off x="3380913" y="4301478"/>
              <a:ext cx="120921" cy="56996"/>
            </a:xfrm>
            <a:custGeom>
              <a:avLst/>
              <a:gdLst/>
              <a:ahLst/>
              <a:cxnLst/>
              <a:rect l="l" t="t" r="r" b="b"/>
              <a:pathLst>
                <a:path w="3002" h="1415" extrusionOk="0">
                  <a:moveTo>
                    <a:pt x="696" y="430"/>
                  </a:moveTo>
                  <a:cubicBezTo>
                    <a:pt x="710" y="430"/>
                    <a:pt x="724" y="433"/>
                    <a:pt x="739" y="438"/>
                  </a:cubicBezTo>
                  <a:lnTo>
                    <a:pt x="2263" y="747"/>
                  </a:lnTo>
                  <a:cubicBezTo>
                    <a:pt x="2323" y="759"/>
                    <a:pt x="2358" y="819"/>
                    <a:pt x="2346" y="890"/>
                  </a:cubicBezTo>
                  <a:cubicBezTo>
                    <a:pt x="2336" y="942"/>
                    <a:pt x="2290" y="976"/>
                    <a:pt x="2238" y="976"/>
                  </a:cubicBezTo>
                  <a:cubicBezTo>
                    <a:pt x="2231" y="976"/>
                    <a:pt x="2223" y="975"/>
                    <a:pt x="2215" y="974"/>
                  </a:cubicBezTo>
                  <a:lnTo>
                    <a:pt x="691" y="652"/>
                  </a:lnTo>
                  <a:cubicBezTo>
                    <a:pt x="620" y="640"/>
                    <a:pt x="584" y="581"/>
                    <a:pt x="596" y="521"/>
                  </a:cubicBezTo>
                  <a:cubicBezTo>
                    <a:pt x="608" y="485"/>
                    <a:pt x="620" y="462"/>
                    <a:pt x="644" y="450"/>
                  </a:cubicBezTo>
                  <a:cubicBezTo>
                    <a:pt x="658" y="436"/>
                    <a:pt x="676" y="430"/>
                    <a:pt x="696" y="430"/>
                  </a:cubicBezTo>
                  <a:close/>
                  <a:moveTo>
                    <a:pt x="719" y="0"/>
                  </a:moveTo>
                  <a:cubicBezTo>
                    <a:pt x="612" y="0"/>
                    <a:pt x="508" y="29"/>
                    <a:pt x="418" y="93"/>
                  </a:cubicBezTo>
                  <a:cubicBezTo>
                    <a:pt x="1" y="355"/>
                    <a:pt x="120" y="974"/>
                    <a:pt x="596" y="1081"/>
                  </a:cubicBezTo>
                  <a:lnTo>
                    <a:pt x="2120" y="1402"/>
                  </a:lnTo>
                  <a:cubicBezTo>
                    <a:pt x="2156" y="1402"/>
                    <a:pt x="2192" y="1402"/>
                    <a:pt x="2239" y="1414"/>
                  </a:cubicBezTo>
                  <a:cubicBezTo>
                    <a:pt x="2894" y="1414"/>
                    <a:pt x="3001" y="462"/>
                    <a:pt x="2346" y="331"/>
                  </a:cubicBezTo>
                  <a:lnTo>
                    <a:pt x="822" y="9"/>
                  </a:lnTo>
                  <a:cubicBezTo>
                    <a:pt x="788" y="3"/>
                    <a:pt x="753" y="0"/>
                    <a:pt x="719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9"/>
            <p:cNvSpPr/>
            <p:nvPr/>
          </p:nvSpPr>
          <p:spPr>
            <a:xfrm>
              <a:off x="3419298" y="2789767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6114" y="1"/>
                  </a:moveTo>
                  <a:cubicBezTo>
                    <a:pt x="5848" y="1"/>
                    <a:pt x="5613" y="181"/>
                    <a:pt x="5561" y="452"/>
                  </a:cubicBezTo>
                  <a:lnTo>
                    <a:pt x="72" y="40743"/>
                  </a:lnTo>
                  <a:cubicBezTo>
                    <a:pt x="0" y="41053"/>
                    <a:pt x="203" y="41350"/>
                    <a:pt x="500" y="41410"/>
                  </a:cubicBezTo>
                  <a:lnTo>
                    <a:pt x="1620" y="41648"/>
                  </a:lnTo>
                  <a:cubicBezTo>
                    <a:pt x="1655" y="41655"/>
                    <a:pt x="1690" y="41658"/>
                    <a:pt x="1725" y="41658"/>
                  </a:cubicBezTo>
                  <a:cubicBezTo>
                    <a:pt x="1984" y="41658"/>
                    <a:pt x="2223" y="41470"/>
                    <a:pt x="2286" y="41207"/>
                  </a:cubicBezTo>
                  <a:lnTo>
                    <a:pt x="7775" y="917"/>
                  </a:lnTo>
                  <a:cubicBezTo>
                    <a:pt x="7835" y="607"/>
                    <a:pt x="7644" y="309"/>
                    <a:pt x="7335" y="250"/>
                  </a:cubicBezTo>
                  <a:lnTo>
                    <a:pt x="6227" y="12"/>
                  </a:lnTo>
                  <a:cubicBezTo>
                    <a:pt x="6189" y="4"/>
                    <a:pt x="6151" y="1"/>
                    <a:pt x="6114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9"/>
            <p:cNvSpPr/>
            <p:nvPr/>
          </p:nvSpPr>
          <p:spPr>
            <a:xfrm>
              <a:off x="3410195" y="2781429"/>
              <a:ext cx="333800" cy="1695063"/>
            </a:xfrm>
            <a:custGeom>
              <a:avLst/>
              <a:gdLst/>
              <a:ahLst/>
              <a:cxnLst/>
              <a:rect l="l" t="t" r="r" b="b"/>
              <a:pathLst>
                <a:path w="8287" h="42082" extrusionOk="0">
                  <a:moveTo>
                    <a:pt x="6330" y="424"/>
                  </a:moveTo>
                  <a:cubicBezTo>
                    <a:pt x="6355" y="424"/>
                    <a:pt x="6380" y="427"/>
                    <a:pt x="6406" y="433"/>
                  </a:cubicBezTo>
                  <a:lnTo>
                    <a:pt x="7513" y="671"/>
                  </a:lnTo>
                  <a:cubicBezTo>
                    <a:pt x="7608" y="683"/>
                    <a:pt x="7692" y="743"/>
                    <a:pt x="7739" y="814"/>
                  </a:cubicBezTo>
                  <a:cubicBezTo>
                    <a:pt x="7787" y="886"/>
                    <a:pt x="7811" y="981"/>
                    <a:pt x="7787" y="1076"/>
                  </a:cubicBezTo>
                  <a:lnTo>
                    <a:pt x="7787" y="1088"/>
                  </a:lnTo>
                  <a:lnTo>
                    <a:pt x="2298" y="41379"/>
                  </a:lnTo>
                  <a:cubicBezTo>
                    <a:pt x="2256" y="41536"/>
                    <a:pt x="2113" y="41647"/>
                    <a:pt x="1949" y="41647"/>
                  </a:cubicBezTo>
                  <a:cubicBezTo>
                    <a:pt x="1927" y="41647"/>
                    <a:pt x="1904" y="41645"/>
                    <a:pt x="1881" y="41641"/>
                  </a:cubicBezTo>
                  <a:lnTo>
                    <a:pt x="774" y="41402"/>
                  </a:lnTo>
                  <a:cubicBezTo>
                    <a:pt x="584" y="41367"/>
                    <a:pt x="465" y="41176"/>
                    <a:pt x="500" y="40998"/>
                  </a:cubicBezTo>
                  <a:lnTo>
                    <a:pt x="500" y="40986"/>
                  </a:lnTo>
                  <a:lnTo>
                    <a:pt x="6001" y="695"/>
                  </a:lnTo>
                  <a:cubicBezTo>
                    <a:pt x="6013" y="612"/>
                    <a:pt x="6072" y="528"/>
                    <a:pt x="6144" y="481"/>
                  </a:cubicBezTo>
                  <a:cubicBezTo>
                    <a:pt x="6196" y="446"/>
                    <a:pt x="6261" y="424"/>
                    <a:pt x="6330" y="424"/>
                  </a:cubicBezTo>
                  <a:close/>
                  <a:moveTo>
                    <a:pt x="6334" y="1"/>
                  </a:moveTo>
                  <a:cubicBezTo>
                    <a:pt x="5976" y="1"/>
                    <a:pt x="5656" y="247"/>
                    <a:pt x="5572" y="612"/>
                  </a:cubicBezTo>
                  <a:lnTo>
                    <a:pt x="5572" y="624"/>
                  </a:lnTo>
                  <a:lnTo>
                    <a:pt x="84" y="40914"/>
                  </a:lnTo>
                  <a:cubicBezTo>
                    <a:pt x="0" y="41331"/>
                    <a:pt x="262" y="41736"/>
                    <a:pt x="691" y="41831"/>
                  </a:cubicBezTo>
                  <a:lnTo>
                    <a:pt x="1798" y="42057"/>
                  </a:lnTo>
                  <a:cubicBezTo>
                    <a:pt x="1846" y="42069"/>
                    <a:pt x="1905" y="42069"/>
                    <a:pt x="1953" y="42081"/>
                  </a:cubicBezTo>
                  <a:cubicBezTo>
                    <a:pt x="2322" y="42081"/>
                    <a:pt x="2643" y="41819"/>
                    <a:pt x="2727" y="41462"/>
                  </a:cubicBezTo>
                  <a:lnTo>
                    <a:pt x="2727" y="41450"/>
                  </a:lnTo>
                  <a:lnTo>
                    <a:pt x="8216" y="1159"/>
                  </a:lnTo>
                  <a:cubicBezTo>
                    <a:pt x="8287" y="743"/>
                    <a:pt x="8025" y="338"/>
                    <a:pt x="7608" y="255"/>
                  </a:cubicBezTo>
                  <a:lnTo>
                    <a:pt x="6489" y="16"/>
                  </a:lnTo>
                  <a:cubicBezTo>
                    <a:pt x="6437" y="6"/>
                    <a:pt x="6385" y="1"/>
                    <a:pt x="6334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9"/>
            <p:cNvSpPr/>
            <p:nvPr/>
          </p:nvSpPr>
          <p:spPr>
            <a:xfrm>
              <a:off x="4033634" y="4416435"/>
              <a:ext cx="49424" cy="209134"/>
            </a:xfrm>
            <a:custGeom>
              <a:avLst/>
              <a:gdLst/>
              <a:ahLst/>
              <a:cxnLst/>
              <a:rect l="l" t="t" r="r" b="b"/>
              <a:pathLst>
                <a:path w="1227" h="5192" extrusionOk="0">
                  <a:moveTo>
                    <a:pt x="643" y="1"/>
                  </a:moveTo>
                  <a:lnTo>
                    <a:pt x="322" y="72"/>
                  </a:lnTo>
                  <a:lnTo>
                    <a:pt x="0" y="132"/>
                  </a:lnTo>
                  <a:lnTo>
                    <a:pt x="1227" y="5192"/>
                  </a:lnTo>
                  <a:lnTo>
                    <a:pt x="643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9"/>
            <p:cNvSpPr/>
            <p:nvPr/>
          </p:nvSpPr>
          <p:spPr>
            <a:xfrm>
              <a:off x="4024048" y="4407654"/>
              <a:ext cx="68113" cy="226575"/>
            </a:xfrm>
            <a:custGeom>
              <a:avLst/>
              <a:gdLst/>
              <a:ahLst/>
              <a:cxnLst/>
              <a:rect l="l" t="t" r="r" b="b"/>
              <a:pathLst>
                <a:path w="1691" h="5625" extrusionOk="0">
                  <a:moveTo>
                    <a:pt x="691" y="481"/>
                  </a:moveTo>
                  <a:lnTo>
                    <a:pt x="869" y="2064"/>
                  </a:lnTo>
                  <a:lnTo>
                    <a:pt x="500" y="516"/>
                  </a:lnTo>
                  <a:lnTo>
                    <a:pt x="691" y="481"/>
                  </a:lnTo>
                  <a:close/>
                  <a:moveTo>
                    <a:pt x="878" y="0"/>
                  </a:moveTo>
                  <a:cubicBezTo>
                    <a:pt x="863" y="0"/>
                    <a:pt x="849" y="2"/>
                    <a:pt x="834" y="5"/>
                  </a:cubicBezTo>
                  <a:lnTo>
                    <a:pt x="191" y="135"/>
                  </a:lnTo>
                  <a:cubicBezTo>
                    <a:pt x="72" y="159"/>
                    <a:pt x="0" y="278"/>
                    <a:pt x="24" y="397"/>
                  </a:cubicBezTo>
                  <a:lnTo>
                    <a:pt x="1262" y="5458"/>
                  </a:lnTo>
                  <a:cubicBezTo>
                    <a:pt x="1274" y="5553"/>
                    <a:pt x="1369" y="5624"/>
                    <a:pt x="1465" y="5624"/>
                  </a:cubicBezTo>
                  <a:cubicBezTo>
                    <a:pt x="1477" y="5624"/>
                    <a:pt x="1488" y="5624"/>
                    <a:pt x="1500" y="5612"/>
                  </a:cubicBezTo>
                  <a:cubicBezTo>
                    <a:pt x="1619" y="5600"/>
                    <a:pt x="1691" y="5493"/>
                    <a:pt x="1679" y="5386"/>
                  </a:cubicBezTo>
                  <a:lnTo>
                    <a:pt x="1096" y="195"/>
                  </a:lnTo>
                  <a:cubicBezTo>
                    <a:pt x="1074" y="79"/>
                    <a:pt x="988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9"/>
            <p:cNvSpPr/>
            <p:nvPr/>
          </p:nvSpPr>
          <p:spPr>
            <a:xfrm>
              <a:off x="4025941" y="4312112"/>
              <a:ext cx="90227" cy="39394"/>
            </a:xfrm>
            <a:custGeom>
              <a:avLst/>
              <a:gdLst/>
              <a:ahLst/>
              <a:cxnLst/>
              <a:rect l="l" t="t" r="r" b="b"/>
              <a:pathLst>
                <a:path w="2240" h="978" extrusionOk="0">
                  <a:moveTo>
                    <a:pt x="1879" y="0"/>
                  </a:moveTo>
                  <a:cubicBezTo>
                    <a:pt x="1857" y="0"/>
                    <a:pt x="1834" y="3"/>
                    <a:pt x="1811" y="7"/>
                  </a:cubicBezTo>
                  <a:lnTo>
                    <a:pt x="287" y="317"/>
                  </a:lnTo>
                  <a:cubicBezTo>
                    <a:pt x="108" y="364"/>
                    <a:pt x="1" y="531"/>
                    <a:pt x="37" y="710"/>
                  </a:cubicBezTo>
                  <a:cubicBezTo>
                    <a:pt x="68" y="867"/>
                    <a:pt x="210" y="978"/>
                    <a:pt x="366" y="978"/>
                  </a:cubicBezTo>
                  <a:cubicBezTo>
                    <a:pt x="387" y="978"/>
                    <a:pt x="408" y="976"/>
                    <a:pt x="429" y="972"/>
                  </a:cubicBezTo>
                  <a:lnTo>
                    <a:pt x="1953" y="650"/>
                  </a:lnTo>
                  <a:cubicBezTo>
                    <a:pt x="2132" y="614"/>
                    <a:pt x="2239" y="436"/>
                    <a:pt x="2203" y="257"/>
                  </a:cubicBezTo>
                  <a:cubicBezTo>
                    <a:pt x="2172" y="102"/>
                    <a:pt x="2033" y="0"/>
                    <a:pt x="1879" y="0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9"/>
            <p:cNvSpPr/>
            <p:nvPr/>
          </p:nvSpPr>
          <p:spPr>
            <a:xfrm>
              <a:off x="4009668" y="4303210"/>
              <a:ext cx="123378" cy="57157"/>
            </a:xfrm>
            <a:custGeom>
              <a:avLst/>
              <a:gdLst/>
              <a:ahLst/>
              <a:cxnLst/>
              <a:rect l="l" t="t" r="r" b="b"/>
              <a:pathLst>
                <a:path w="3063" h="1419" extrusionOk="0">
                  <a:moveTo>
                    <a:pt x="2297" y="430"/>
                  </a:moveTo>
                  <a:cubicBezTo>
                    <a:pt x="2430" y="430"/>
                    <a:pt x="2449" y="634"/>
                    <a:pt x="2310" y="657"/>
                  </a:cubicBezTo>
                  <a:lnTo>
                    <a:pt x="786" y="978"/>
                  </a:lnTo>
                  <a:cubicBezTo>
                    <a:pt x="778" y="980"/>
                    <a:pt x="770" y="981"/>
                    <a:pt x="763" y="981"/>
                  </a:cubicBezTo>
                  <a:cubicBezTo>
                    <a:pt x="712" y="981"/>
                    <a:pt x="665" y="947"/>
                    <a:pt x="655" y="895"/>
                  </a:cubicBezTo>
                  <a:cubicBezTo>
                    <a:pt x="643" y="859"/>
                    <a:pt x="655" y="835"/>
                    <a:pt x="667" y="800"/>
                  </a:cubicBezTo>
                  <a:cubicBezTo>
                    <a:pt x="679" y="776"/>
                    <a:pt x="714" y="764"/>
                    <a:pt x="738" y="752"/>
                  </a:cubicBezTo>
                  <a:lnTo>
                    <a:pt x="2262" y="431"/>
                  </a:lnTo>
                  <a:lnTo>
                    <a:pt x="2286" y="431"/>
                  </a:lnTo>
                  <a:cubicBezTo>
                    <a:pt x="2290" y="430"/>
                    <a:pt x="2294" y="430"/>
                    <a:pt x="2297" y="430"/>
                  </a:cubicBezTo>
                  <a:close/>
                  <a:moveTo>
                    <a:pt x="2306" y="1"/>
                  </a:moveTo>
                  <a:cubicBezTo>
                    <a:pt x="2265" y="1"/>
                    <a:pt x="2223" y="5"/>
                    <a:pt x="2179" y="14"/>
                  </a:cubicBezTo>
                  <a:lnTo>
                    <a:pt x="655" y="335"/>
                  </a:lnTo>
                  <a:cubicBezTo>
                    <a:pt x="0" y="466"/>
                    <a:pt x="95" y="1419"/>
                    <a:pt x="762" y="1419"/>
                  </a:cubicBezTo>
                  <a:cubicBezTo>
                    <a:pt x="798" y="1419"/>
                    <a:pt x="833" y="1407"/>
                    <a:pt x="869" y="1407"/>
                  </a:cubicBezTo>
                  <a:lnTo>
                    <a:pt x="2393" y="1085"/>
                  </a:lnTo>
                  <a:cubicBezTo>
                    <a:pt x="3063" y="940"/>
                    <a:pt x="2906" y="1"/>
                    <a:pt x="2306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9"/>
            <p:cNvSpPr/>
            <p:nvPr/>
          </p:nvSpPr>
          <p:spPr>
            <a:xfrm>
              <a:off x="3782817" y="2795043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1718" y="1"/>
                  </a:moveTo>
                  <a:cubicBezTo>
                    <a:pt x="1681" y="1"/>
                    <a:pt x="1644" y="4"/>
                    <a:pt x="1608" y="12"/>
                  </a:cubicBezTo>
                  <a:lnTo>
                    <a:pt x="500" y="250"/>
                  </a:lnTo>
                  <a:cubicBezTo>
                    <a:pt x="191" y="309"/>
                    <a:pt x="0" y="607"/>
                    <a:pt x="60" y="917"/>
                  </a:cubicBezTo>
                  <a:lnTo>
                    <a:pt x="5549" y="41207"/>
                  </a:lnTo>
                  <a:cubicBezTo>
                    <a:pt x="5601" y="41470"/>
                    <a:pt x="5848" y="41658"/>
                    <a:pt x="6110" y="41658"/>
                  </a:cubicBezTo>
                  <a:cubicBezTo>
                    <a:pt x="6145" y="41658"/>
                    <a:pt x="6180" y="41655"/>
                    <a:pt x="6215" y="41648"/>
                  </a:cubicBezTo>
                  <a:lnTo>
                    <a:pt x="7335" y="41410"/>
                  </a:lnTo>
                  <a:cubicBezTo>
                    <a:pt x="7632" y="41350"/>
                    <a:pt x="7835" y="41041"/>
                    <a:pt x="7763" y="40743"/>
                  </a:cubicBezTo>
                  <a:lnTo>
                    <a:pt x="2274" y="452"/>
                  </a:lnTo>
                  <a:cubicBezTo>
                    <a:pt x="2222" y="181"/>
                    <a:pt x="1978" y="1"/>
                    <a:pt x="1718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9"/>
            <p:cNvSpPr/>
            <p:nvPr/>
          </p:nvSpPr>
          <p:spPr>
            <a:xfrm>
              <a:off x="3773230" y="2786705"/>
              <a:ext cx="334284" cy="1695063"/>
            </a:xfrm>
            <a:custGeom>
              <a:avLst/>
              <a:gdLst/>
              <a:ahLst/>
              <a:cxnLst/>
              <a:rect l="l" t="t" r="r" b="b"/>
              <a:pathLst>
                <a:path w="8299" h="42082" extrusionOk="0">
                  <a:moveTo>
                    <a:pt x="1969" y="424"/>
                  </a:moveTo>
                  <a:cubicBezTo>
                    <a:pt x="2038" y="424"/>
                    <a:pt x="2103" y="446"/>
                    <a:pt x="2155" y="481"/>
                  </a:cubicBezTo>
                  <a:cubicBezTo>
                    <a:pt x="2227" y="528"/>
                    <a:pt x="2286" y="612"/>
                    <a:pt x="2310" y="695"/>
                  </a:cubicBezTo>
                  <a:lnTo>
                    <a:pt x="7799" y="40974"/>
                  </a:lnTo>
                  <a:lnTo>
                    <a:pt x="7799" y="40998"/>
                  </a:lnTo>
                  <a:cubicBezTo>
                    <a:pt x="7835" y="41176"/>
                    <a:pt x="7715" y="41367"/>
                    <a:pt x="7525" y="41402"/>
                  </a:cubicBezTo>
                  <a:lnTo>
                    <a:pt x="6418" y="41641"/>
                  </a:lnTo>
                  <a:cubicBezTo>
                    <a:pt x="6395" y="41645"/>
                    <a:pt x="6372" y="41647"/>
                    <a:pt x="6350" y="41647"/>
                  </a:cubicBezTo>
                  <a:cubicBezTo>
                    <a:pt x="6186" y="41647"/>
                    <a:pt x="6043" y="41536"/>
                    <a:pt x="6001" y="41379"/>
                  </a:cubicBezTo>
                  <a:lnTo>
                    <a:pt x="512" y="1088"/>
                  </a:lnTo>
                  <a:lnTo>
                    <a:pt x="512" y="1076"/>
                  </a:lnTo>
                  <a:cubicBezTo>
                    <a:pt x="476" y="886"/>
                    <a:pt x="596" y="707"/>
                    <a:pt x="786" y="671"/>
                  </a:cubicBezTo>
                  <a:lnTo>
                    <a:pt x="1893" y="433"/>
                  </a:lnTo>
                  <a:cubicBezTo>
                    <a:pt x="1919" y="427"/>
                    <a:pt x="1944" y="424"/>
                    <a:pt x="1969" y="424"/>
                  </a:cubicBezTo>
                  <a:close/>
                  <a:moveTo>
                    <a:pt x="1954" y="1"/>
                  </a:moveTo>
                  <a:cubicBezTo>
                    <a:pt x="1902" y="1"/>
                    <a:pt x="1850" y="6"/>
                    <a:pt x="1798" y="16"/>
                  </a:cubicBezTo>
                  <a:lnTo>
                    <a:pt x="691" y="254"/>
                  </a:lnTo>
                  <a:cubicBezTo>
                    <a:pt x="274" y="338"/>
                    <a:pt x="0" y="743"/>
                    <a:pt x="84" y="1171"/>
                  </a:cubicBezTo>
                  <a:lnTo>
                    <a:pt x="5584" y="41438"/>
                  </a:lnTo>
                  <a:lnTo>
                    <a:pt x="5584" y="41462"/>
                  </a:lnTo>
                  <a:cubicBezTo>
                    <a:pt x="5656" y="41819"/>
                    <a:pt x="5977" y="42081"/>
                    <a:pt x="6346" y="42081"/>
                  </a:cubicBezTo>
                  <a:cubicBezTo>
                    <a:pt x="6394" y="42081"/>
                    <a:pt x="6442" y="42069"/>
                    <a:pt x="6501" y="42057"/>
                  </a:cubicBezTo>
                  <a:lnTo>
                    <a:pt x="7608" y="41831"/>
                  </a:lnTo>
                  <a:cubicBezTo>
                    <a:pt x="8025" y="41736"/>
                    <a:pt x="8299" y="41331"/>
                    <a:pt x="8216" y="40914"/>
                  </a:cubicBezTo>
                  <a:lnTo>
                    <a:pt x="2727" y="624"/>
                  </a:lnTo>
                  <a:lnTo>
                    <a:pt x="2727" y="612"/>
                  </a:lnTo>
                  <a:cubicBezTo>
                    <a:pt x="2643" y="247"/>
                    <a:pt x="2314" y="1"/>
                    <a:pt x="1954" y="1"/>
                  </a:cubicBezTo>
                  <a:close/>
                </a:path>
              </a:pathLst>
            </a:custGeom>
            <a:solidFill>
              <a:schemeClr val="lt1"/>
            </a:solidFill>
            <a:ln w="62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9"/>
            <p:cNvSpPr/>
            <p:nvPr/>
          </p:nvSpPr>
          <p:spPr>
            <a:xfrm>
              <a:off x="3470131" y="2949433"/>
              <a:ext cx="523761" cy="44187"/>
            </a:xfrm>
            <a:custGeom>
              <a:avLst/>
              <a:gdLst/>
              <a:ahLst/>
              <a:cxnLst/>
              <a:rect l="l" t="t" r="r" b="b"/>
              <a:pathLst>
                <a:path w="13003" h="1097" extrusionOk="0">
                  <a:moveTo>
                    <a:pt x="0" y="1"/>
                  </a:moveTo>
                  <a:lnTo>
                    <a:pt x="0" y="1096"/>
                  </a:lnTo>
                  <a:lnTo>
                    <a:pt x="13002" y="1096"/>
                  </a:lnTo>
                  <a:lnTo>
                    <a:pt x="13002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9"/>
            <p:cNvSpPr/>
            <p:nvPr/>
          </p:nvSpPr>
          <p:spPr>
            <a:xfrm>
              <a:off x="3461511" y="2940813"/>
              <a:ext cx="541001" cy="61427"/>
            </a:xfrm>
            <a:custGeom>
              <a:avLst/>
              <a:gdLst/>
              <a:ahLst/>
              <a:cxnLst/>
              <a:rect l="l" t="t" r="r" b="b"/>
              <a:pathLst>
                <a:path w="13431" h="1525" extrusionOk="0">
                  <a:moveTo>
                    <a:pt x="13002" y="429"/>
                  </a:moveTo>
                  <a:lnTo>
                    <a:pt x="13002" y="1096"/>
                  </a:lnTo>
                  <a:lnTo>
                    <a:pt x="429" y="1096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1524"/>
                  </a:lnTo>
                  <a:lnTo>
                    <a:pt x="13430" y="1524"/>
                  </a:lnTo>
                  <a:lnTo>
                    <a:pt x="13430" y="0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9"/>
            <p:cNvSpPr/>
            <p:nvPr/>
          </p:nvSpPr>
          <p:spPr>
            <a:xfrm>
              <a:off x="3993838" y="2891874"/>
              <a:ext cx="56150" cy="159267"/>
            </a:xfrm>
            <a:custGeom>
              <a:avLst/>
              <a:gdLst/>
              <a:ahLst/>
              <a:cxnLst/>
              <a:rect l="l" t="t" r="r" b="b"/>
              <a:pathLst>
                <a:path w="1394" h="3954" extrusionOk="0">
                  <a:moveTo>
                    <a:pt x="298" y="1"/>
                  </a:moveTo>
                  <a:cubicBezTo>
                    <a:pt x="131" y="1"/>
                    <a:pt x="0" y="132"/>
                    <a:pt x="0" y="299"/>
                  </a:cubicBezTo>
                  <a:lnTo>
                    <a:pt x="0" y="3644"/>
                  </a:lnTo>
                  <a:cubicBezTo>
                    <a:pt x="0" y="3811"/>
                    <a:pt x="131" y="3954"/>
                    <a:pt x="298" y="3954"/>
                  </a:cubicBezTo>
                  <a:lnTo>
                    <a:pt x="1095" y="3954"/>
                  </a:lnTo>
                  <a:cubicBezTo>
                    <a:pt x="1262" y="3954"/>
                    <a:pt x="1393" y="3811"/>
                    <a:pt x="1393" y="3644"/>
                  </a:cubicBezTo>
                  <a:lnTo>
                    <a:pt x="1393" y="299"/>
                  </a:lnTo>
                  <a:cubicBezTo>
                    <a:pt x="1393" y="132"/>
                    <a:pt x="1262" y="1"/>
                    <a:pt x="1095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9"/>
            <p:cNvSpPr/>
            <p:nvPr/>
          </p:nvSpPr>
          <p:spPr>
            <a:xfrm>
              <a:off x="3985178" y="2883254"/>
              <a:ext cx="73430" cy="176547"/>
            </a:xfrm>
            <a:custGeom>
              <a:avLst/>
              <a:gdLst/>
              <a:ahLst/>
              <a:cxnLst/>
              <a:rect l="l" t="t" r="r" b="b"/>
              <a:pathLst>
                <a:path w="1823" h="4383" extrusionOk="0">
                  <a:moveTo>
                    <a:pt x="1108" y="429"/>
                  </a:moveTo>
                  <a:cubicBezTo>
                    <a:pt x="1263" y="429"/>
                    <a:pt x="1394" y="560"/>
                    <a:pt x="1394" y="715"/>
                  </a:cubicBezTo>
                  <a:lnTo>
                    <a:pt x="1394" y="3668"/>
                  </a:lnTo>
                  <a:cubicBezTo>
                    <a:pt x="1394" y="3823"/>
                    <a:pt x="1263" y="3953"/>
                    <a:pt x="1108" y="3953"/>
                  </a:cubicBezTo>
                  <a:lnTo>
                    <a:pt x="715" y="3953"/>
                  </a:lnTo>
                  <a:cubicBezTo>
                    <a:pt x="560" y="3953"/>
                    <a:pt x="429" y="3823"/>
                    <a:pt x="429" y="3668"/>
                  </a:cubicBezTo>
                  <a:lnTo>
                    <a:pt x="429" y="715"/>
                  </a:lnTo>
                  <a:cubicBezTo>
                    <a:pt x="429" y="560"/>
                    <a:pt x="560" y="429"/>
                    <a:pt x="715" y="429"/>
                  </a:cubicBezTo>
                  <a:close/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lnTo>
                    <a:pt x="1" y="3668"/>
                  </a:lnTo>
                  <a:cubicBezTo>
                    <a:pt x="1" y="4061"/>
                    <a:pt x="322" y="4382"/>
                    <a:pt x="715" y="4382"/>
                  </a:cubicBezTo>
                  <a:lnTo>
                    <a:pt x="1108" y="4382"/>
                  </a:lnTo>
                  <a:cubicBezTo>
                    <a:pt x="1501" y="4382"/>
                    <a:pt x="1822" y="4061"/>
                    <a:pt x="1822" y="3668"/>
                  </a:cubicBezTo>
                  <a:lnTo>
                    <a:pt x="1822" y="715"/>
                  </a:lnTo>
                  <a:cubicBezTo>
                    <a:pt x="1822" y="322"/>
                    <a:pt x="1501" y="1"/>
                    <a:pt x="1108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9"/>
            <p:cNvSpPr/>
            <p:nvPr/>
          </p:nvSpPr>
          <p:spPr>
            <a:xfrm>
              <a:off x="3696015" y="2347583"/>
              <a:ext cx="128090" cy="266694"/>
            </a:xfrm>
            <a:custGeom>
              <a:avLst/>
              <a:gdLst/>
              <a:ahLst/>
              <a:cxnLst/>
              <a:rect l="l" t="t" r="r" b="b"/>
              <a:pathLst>
                <a:path w="3180" h="6621" extrusionOk="0">
                  <a:moveTo>
                    <a:pt x="0" y="0"/>
                  </a:moveTo>
                  <a:lnTo>
                    <a:pt x="0" y="6620"/>
                  </a:lnTo>
                  <a:lnTo>
                    <a:pt x="3179" y="6620"/>
                  </a:lnTo>
                  <a:lnTo>
                    <a:pt x="3179" y="0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9"/>
            <p:cNvSpPr/>
            <p:nvPr/>
          </p:nvSpPr>
          <p:spPr>
            <a:xfrm>
              <a:off x="3687396" y="2338964"/>
              <a:ext cx="145330" cy="284417"/>
            </a:xfrm>
            <a:custGeom>
              <a:avLst/>
              <a:gdLst/>
              <a:ahLst/>
              <a:cxnLst/>
              <a:rect l="l" t="t" r="r" b="b"/>
              <a:pathLst>
                <a:path w="3608" h="7061" extrusionOk="0">
                  <a:moveTo>
                    <a:pt x="3179" y="429"/>
                  </a:moveTo>
                  <a:lnTo>
                    <a:pt x="3179" y="6632"/>
                  </a:lnTo>
                  <a:lnTo>
                    <a:pt x="429" y="6632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7060"/>
                  </a:lnTo>
                  <a:lnTo>
                    <a:pt x="3608" y="7060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9"/>
            <p:cNvSpPr/>
            <p:nvPr/>
          </p:nvSpPr>
          <p:spPr>
            <a:xfrm>
              <a:off x="3666773" y="2218570"/>
              <a:ext cx="186094" cy="328081"/>
            </a:xfrm>
            <a:custGeom>
              <a:avLst/>
              <a:gdLst/>
              <a:ahLst/>
              <a:cxnLst/>
              <a:rect l="l" t="t" r="r" b="b"/>
              <a:pathLst>
                <a:path w="4620" h="8145" extrusionOk="0">
                  <a:moveTo>
                    <a:pt x="750" y="1"/>
                  </a:moveTo>
                  <a:cubicBezTo>
                    <a:pt x="333" y="1"/>
                    <a:pt x="0" y="334"/>
                    <a:pt x="0" y="739"/>
                  </a:cubicBezTo>
                  <a:lnTo>
                    <a:pt x="0" y="7394"/>
                  </a:lnTo>
                  <a:cubicBezTo>
                    <a:pt x="0" y="7811"/>
                    <a:pt x="333" y="8144"/>
                    <a:pt x="750" y="8144"/>
                  </a:cubicBezTo>
                  <a:lnTo>
                    <a:pt x="3881" y="8144"/>
                  </a:lnTo>
                  <a:cubicBezTo>
                    <a:pt x="4286" y="8144"/>
                    <a:pt x="4620" y="7811"/>
                    <a:pt x="4620" y="7394"/>
                  </a:cubicBezTo>
                  <a:lnTo>
                    <a:pt x="4620" y="739"/>
                  </a:lnTo>
                  <a:cubicBezTo>
                    <a:pt x="4620" y="334"/>
                    <a:pt x="4286" y="1"/>
                    <a:pt x="3881" y="1"/>
                  </a:cubicBezTo>
                  <a:close/>
                </a:path>
              </a:pathLst>
            </a:custGeom>
            <a:solidFill>
              <a:schemeClr val="lt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9"/>
            <p:cNvSpPr/>
            <p:nvPr/>
          </p:nvSpPr>
          <p:spPr>
            <a:xfrm>
              <a:off x="3658113" y="2209950"/>
              <a:ext cx="203374" cy="345320"/>
            </a:xfrm>
            <a:custGeom>
              <a:avLst/>
              <a:gdLst/>
              <a:ahLst/>
              <a:cxnLst/>
              <a:rect l="l" t="t" r="r" b="b"/>
              <a:pathLst>
                <a:path w="5049" h="8573" extrusionOk="0">
                  <a:moveTo>
                    <a:pt x="3608" y="429"/>
                  </a:moveTo>
                  <a:cubicBezTo>
                    <a:pt x="4168" y="429"/>
                    <a:pt x="4620" y="881"/>
                    <a:pt x="4620" y="1441"/>
                  </a:cubicBezTo>
                  <a:lnTo>
                    <a:pt x="4620" y="7120"/>
                  </a:lnTo>
                  <a:cubicBezTo>
                    <a:pt x="4620" y="7680"/>
                    <a:pt x="4168" y="8132"/>
                    <a:pt x="3608" y="8132"/>
                  </a:cubicBezTo>
                  <a:lnTo>
                    <a:pt x="1453" y="8132"/>
                  </a:lnTo>
                  <a:cubicBezTo>
                    <a:pt x="894" y="8132"/>
                    <a:pt x="441" y="7680"/>
                    <a:pt x="441" y="7120"/>
                  </a:cubicBezTo>
                  <a:lnTo>
                    <a:pt x="441" y="1441"/>
                  </a:lnTo>
                  <a:cubicBezTo>
                    <a:pt x="441" y="881"/>
                    <a:pt x="894" y="429"/>
                    <a:pt x="1453" y="429"/>
                  </a:cubicBezTo>
                  <a:close/>
                  <a:moveTo>
                    <a:pt x="1453" y="0"/>
                  </a:moveTo>
                  <a:cubicBezTo>
                    <a:pt x="656" y="0"/>
                    <a:pt x="1" y="643"/>
                    <a:pt x="1" y="1441"/>
                  </a:cubicBezTo>
                  <a:lnTo>
                    <a:pt x="1" y="7120"/>
                  </a:lnTo>
                  <a:cubicBezTo>
                    <a:pt x="1" y="7918"/>
                    <a:pt x="656" y="8573"/>
                    <a:pt x="1453" y="8573"/>
                  </a:cubicBezTo>
                  <a:lnTo>
                    <a:pt x="3608" y="8573"/>
                  </a:lnTo>
                  <a:cubicBezTo>
                    <a:pt x="4406" y="8573"/>
                    <a:pt x="5049" y="7918"/>
                    <a:pt x="5049" y="7120"/>
                  </a:cubicBezTo>
                  <a:lnTo>
                    <a:pt x="5049" y="1441"/>
                  </a:lnTo>
                  <a:cubicBezTo>
                    <a:pt x="5049" y="643"/>
                    <a:pt x="4406" y="0"/>
                    <a:pt x="3608" y="0"/>
                  </a:cubicBezTo>
                  <a:close/>
                </a:path>
              </a:pathLst>
            </a:custGeom>
            <a:solidFill>
              <a:schemeClr val="lt1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9"/>
            <p:cNvSpPr/>
            <p:nvPr/>
          </p:nvSpPr>
          <p:spPr>
            <a:xfrm>
              <a:off x="3546379" y="2599408"/>
              <a:ext cx="385157" cy="456050"/>
            </a:xfrm>
            <a:custGeom>
              <a:avLst/>
              <a:gdLst/>
              <a:ahLst/>
              <a:cxnLst/>
              <a:rect l="l" t="t" r="r" b="b"/>
              <a:pathLst>
                <a:path w="9562" h="11322" extrusionOk="0">
                  <a:moveTo>
                    <a:pt x="5279" y="1347"/>
                  </a:moveTo>
                  <a:cubicBezTo>
                    <a:pt x="6717" y="1347"/>
                    <a:pt x="8097" y="2458"/>
                    <a:pt x="8097" y="4143"/>
                  </a:cubicBezTo>
                  <a:cubicBezTo>
                    <a:pt x="8097" y="5690"/>
                    <a:pt x="6847" y="6940"/>
                    <a:pt x="5299" y="6940"/>
                  </a:cubicBezTo>
                  <a:cubicBezTo>
                    <a:pt x="2810" y="6940"/>
                    <a:pt x="1572" y="3928"/>
                    <a:pt x="3322" y="2166"/>
                  </a:cubicBezTo>
                  <a:cubicBezTo>
                    <a:pt x="3892" y="1600"/>
                    <a:pt x="4592" y="1347"/>
                    <a:pt x="5279" y="1347"/>
                  </a:cubicBezTo>
                  <a:close/>
                  <a:moveTo>
                    <a:pt x="5279" y="1"/>
                  </a:moveTo>
                  <a:cubicBezTo>
                    <a:pt x="4441" y="1"/>
                    <a:pt x="3583" y="252"/>
                    <a:pt x="2810" y="809"/>
                  </a:cubicBezTo>
                  <a:cubicBezTo>
                    <a:pt x="1" y="2845"/>
                    <a:pt x="667" y="7214"/>
                    <a:pt x="3965" y="8298"/>
                  </a:cubicBezTo>
                  <a:lnTo>
                    <a:pt x="3965" y="11322"/>
                  </a:lnTo>
                  <a:lnTo>
                    <a:pt x="6644" y="11322"/>
                  </a:lnTo>
                  <a:lnTo>
                    <a:pt x="6644" y="8298"/>
                  </a:lnTo>
                  <a:cubicBezTo>
                    <a:pt x="8383" y="7726"/>
                    <a:pt x="9561" y="6095"/>
                    <a:pt x="9561" y="4262"/>
                  </a:cubicBezTo>
                  <a:cubicBezTo>
                    <a:pt x="9561" y="1749"/>
                    <a:pt x="7489" y="1"/>
                    <a:pt x="5279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9"/>
            <p:cNvSpPr/>
            <p:nvPr/>
          </p:nvSpPr>
          <p:spPr>
            <a:xfrm>
              <a:off x="3567485" y="2591674"/>
              <a:ext cx="385157" cy="472444"/>
            </a:xfrm>
            <a:custGeom>
              <a:avLst/>
              <a:gdLst/>
              <a:ahLst/>
              <a:cxnLst/>
              <a:rect l="l" t="t" r="r" b="b"/>
              <a:pathLst>
                <a:path w="9562" h="11729" extrusionOk="0">
                  <a:moveTo>
                    <a:pt x="4775" y="1751"/>
                  </a:moveTo>
                  <a:cubicBezTo>
                    <a:pt x="6204" y="1751"/>
                    <a:pt x="7359" y="2906"/>
                    <a:pt x="7359" y="4335"/>
                  </a:cubicBezTo>
                  <a:cubicBezTo>
                    <a:pt x="7359" y="5889"/>
                    <a:pt x="6084" y="6920"/>
                    <a:pt x="4758" y="6920"/>
                  </a:cubicBezTo>
                  <a:cubicBezTo>
                    <a:pt x="4123" y="6920"/>
                    <a:pt x="3477" y="6684"/>
                    <a:pt x="2953" y="6156"/>
                  </a:cubicBezTo>
                  <a:cubicBezTo>
                    <a:pt x="1322" y="4537"/>
                    <a:pt x="2477" y="1751"/>
                    <a:pt x="4775" y="1751"/>
                  </a:cubicBezTo>
                  <a:close/>
                  <a:moveTo>
                    <a:pt x="4747" y="1318"/>
                  </a:moveTo>
                  <a:cubicBezTo>
                    <a:pt x="4008" y="1318"/>
                    <a:pt x="3255" y="1592"/>
                    <a:pt x="2644" y="2203"/>
                  </a:cubicBezTo>
                  <a:cubicBezTo>
                    <a:pt x="751" y="4096"/>
                    <a:pt x="2096" y="7347"/>
                    <a:pt x="4775" y="7347"/>
                  </a:cubicBezTo>
                  <a:cubicBezTo>
                    <a:pt x="6442" y="7347"/>
                    <a:pt x="7787" y="5989"/>
                    <a:pt x="7787" y="4335"/>
                  </a:cubicBezTo>
                  <a:cubicBezTo>
                    <a:pt x="7787" y="2521"/>
                    <a:pt x="6297" y="1318"/>
                    <a:pt x="4747" y="1318"/>
                  </a:cubicBezTo>
                  <a:close/>
                  <a:moveTo>
                    <a:pt x="4775" y="417"/>
                  </a:moveTo>
                  <a:cubicBezTo>
                    <a:pt x="6763" y="417"/>
                    <a:pt x="8454" y="1858"/>
                    <a:pt x="8763" y="3811"/>
                  </a:cubicBezTo>
                  <a:cubicBezTo>
                    <a:pt x="9085" y="5763"/>
                    <a:pt x="7930" y="7668"/>
                    <a:pt x="6049" y="8287"/>
                  </a:cubicBezTo>
                  <a:lnTo>
                    <a:pt x="5894" y="8335"/>
                  </a:lnTo>
                  <a:lnTo>
                    <a:pt x="5894" y="11300"/>
                  </a:lnTo>
                  <a:lnTo>
                    <a:pt x="3656" y="11300"/>
                  </a:lnTo>
                  <a:lnTo>
                    <a:pt x="3656" y="8335"/>
                  </a:lnTo>
                  <a:lnTo>
                    <a:pt x="3513" y="8287"/>
                  </a:lnTo>
                  <a:cubicBezTo>
                    <a:pt x="1620" y="7668"/>
                    <a:pt x="477" y="5763"/>
                    <a:pt x="786" y="3811"/>
                  </a:cubicBezTo>
                  <a:cubicBezTo>
                    <a:pt x="1108" y="1858"/>
                    <a:pt x="2798" y="417"/>
                    <a:pt x="4775" y="417"/>
                  </a:cubicBezTo>
                  <a:close/>
                  <a:moveTo>
                    <a:pt x="4775" y="1"/>
                  </a:moveTo>
                  <a:cubicBezTo>
                    <a:pt x="2620" y="1"/>
                    <a:pt x="762" y="1548"/>
                    <a:pt x="381" y="3668"/>
                  </a:cubicBezTo>
                  <a:cubicBezTo>
                    <a:pt x="0" y="5799"/>
                    <a:pt x="1203" y="7894"/>
                    <a:pt x="3227" y="8645"/>
                  </a:cubicBezTo>
                  <a:lnTo>
                    <a:pt x="3227" y="11728"/>
                  </a:lnTo>
                  <a:lnTo>
                    <a:pt x="6335" y="11728"/>
                  </a:lnTo>
                  <a:lnTo>
                    <a:pt x="6335" y="8645"/>
                  </a:lnTo>
                  <a:cubicBezTo>
                    <a:pt x="8359" y="7894"/>
                    <a:pt x="9561" y="5799"/>
                    <a:pt x="9168" y="3668"/>
                  </a:cubicBezTo>
                  <a:cubicBezTo>
                    <a:pt x="8787" y="1548"/>
                    <a:pt x="6942" y="1"/>
                    <a:pt x="4775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9"/>
            <p:cNvSpPr/>
            <p:nvPr/>
          </p:nvSpPr>
          <p:spPr>
            <a:xfrm>
              <a:off x="3751157" y="2893807"/>
              <a:ext cx="17320" cy="161644"/>
            </a:xfrm>
            <a:custGeom>
              <a:avLst/>
              <a:gdLst/>
              <a:ahLst/>
              <a:cxnLst/>
              <a:rect l="l" t="t" r="r" b="b"/>
              <a:pathLst>
                <a:path w="430" h="4013" extrusionOk="0">
                  <a:moveTo>
                    <a:pt x="1" y="1"/>
                  </a:moveTo>
                  <a:lnTo>
                    <a:pt x="1" y="4013"/>
                  </a:lnTo>
                  <a:lnTo>
                    <a:pt x="429" y="4013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9"/>
            <p:cNvSpPr/>
            <p:nvPr/>
          </p:nvSpPr>
          <p:spPr>
            <a:xfrm>
              <a:off x="3538242" y="4502310"/>
              <a:ext cx="30250" cy="135744"/>
            </a:xfrm>
            <a:custGeom>
              <a:avLst/>
              <a:gdLst/>
              <a:ahLst/>
              <a:cxnLst/>
              <a:rect l="l" t="t" r="r" b="b"/>
              <a:pathLst>
                <a:path w="751" h="3370" extrusionOk="0">
                  <a:moveTo>
                    <a:pt x="95" y="0"/>
                  </a:moveTo>
                  <a:lnTo>
                    <a:pt x="0" y="3369"/>
                  </a:lnTo>
                  <a:lnTo>
                    <a:pt x="750" y="83"/>
                  </a:lnTo>
                  <a:lnTo>
                    <a:pt x="417" y="48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chemeClr val="dk1"/>
            </a:solidFill>
            <a:ln w="6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9"/>
            <p:cNvSpPr/>
            <p:nvPr/>
          </p:nvSpPr>
          <p:spPr>
            <a:xfrm>
              <a:off x="3495063" y="4318476"/>
              <a:ext cx="110810" cy="252072"/>
            </a:xfrm>
            <a:custGeom>
              <a:avLst/>
              <a:gdLst/>
              <a:ahLst/>
              <a:cxnLst/>
              <a:rect l="l" t="t" r="r" b="b"/>
              <a:pathLst>
                <a:path w="2751" h="6258" extrusionOk="0">
                  <a:moveTo>
                    <a:pt x="1042" y="1"/>
                  </a:moveTo>
                  <a:cubicBezTo>
                    <a:pt x="892" y="1"/>
                    <a:pt x="761" y="114"/>
                    <a:pt x="739" y="266"/>
                  </a:cubicBezTo>
                  <a:lnTo>
                    <a:pt x="24" y="5731"/>
                  </a:lnTo>
                  <a:cubicBezTo>
                    <a:pt x="1" y="5898"/>
                    <a:pt x="120" y="6052"/>
                    <a:pt x="286" y="6076"/>
                  </a:cubicBezTo>
                  <a:lnTo>
                    <a:pt x="1679" y="6255"/>
                  </a:lnTo>
                  <a:cubicBezTo>
                    <a:pt x="1694" y="6257"/>
                    <a:pt x="1708" y="6258"/>
                    <a:pt x="1722" y="6258"/>
                  </a:cubicBezTo>
                  <a:cubicBezTo>
                    <a:pt x="1870" y="6258"/>
                    <a:pt x="1991" y="6145"/>
                    <a:pt x="2013" y="5993"/>
                  </a:cubicBezTo>
                  <a:lnTo>
                    <a:pt x="2727" y="528"/>
                  </a:lnTo>
                  <a:cubicBezTo>
                    <a:pt x="2751" y="361"/>
                    <a:pt x="2644" y="206"/>
                    <a:pt x="2477" y="194"/>
                  </a:cubicBezTo>
                  <a:lnTo>
                    <a:pt x="1084" y="4"/>
                  </a:lnTo>
                  <a:cubicBezTo>
                    <a:pt x="1070" y="2"/>
                    <a:pt x="1056" y="1"/>
                    <a:pt x="1042" y="1"/>
                  </a:cubicBez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9"/>
            <p:cNvSpPr/>
            <p:nvPr/>
          </p:nvSpPr>
          <p:spPr>
            <a:xfrm>
              <a:off x="3437505" y="4318839"/>
              <a:ext cx="90711" cy="39394"/>
            </a:xfrm>
            <a:custGeom>
              <a:avLst/>
              <a:gdLst/>
              <a:ahLst/>
              <a:cxnLst/>
              <a:rect l="l" t="t" r="r" b="b"/>
              <a:pathLst>
                <a:path w="2252" h="978" extrusionOk="0">
                  <a:moveTo>
                    <a:pt x="361" y="0"/>
                  </a:moveTo>
                  <a:cubicBezTo>
                    <a:pt x="210" y="0"/>
                    <a:pt x="80" y="101"/>
                    <a:pt x="48" y="257"/>
                  </a:cubicBezTo>
                  <a:cubicBezTo>
                    <a:pt x="1" y="435"/>
                    <a:pt x="120" y="614"/>
                    <a:pt x="299" y="650"/>
                  </a:cubicBezTo>
                  <a:lnTo>
                    <a:pt x="1823" y="971"/>
                  </a:lnTo>
                  <a:cubicBezTo>
                    <a:pt x="1844" y="976"/>
                    <a:pt x="1866" y="978"/>
                    <a:pt x="1887" y="978"/>
                  </a:cubicBezTo>
                  <a:cubicBezTo>
                    <a:pt x="2042" y="978"/>
                    <a:pt x="2184" y="868"/>
                    <a:pt x="2215" y="721"/>
                  </a:cubicBezTo>
                  <a:cubicBezTo>
                    <a:pt x="2251" y="531"/>
                    <a:pt x="2132" y="364"/>
                    <a:pt x="1953" y="328"/>
                  </a:cubicBezTo>
                  <a:lnTo>
                    <a:pt x="429" y="7"/>
                  </a:lnTo>
                  <a:cubicBezTo>
                    <a:pt x="406" y="2"/>
                    <a:pt x="384" y="0"/>
                    <a:pt x="361" y="0"/>
                  </a:cubicBezTo>
                  <a:close/>
                </a:path>
              </a:pathLst>
            </a:custGeom>
            <a:solidFill>
              <a:schemeClr val="dk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9"/>
            <p:cNvSpPr/>
            <p:nvPr/>
          </p:nvSpPr>
          <p:spPr>
            <a:xfrm>
              <a:off x="3461994" y="2798427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6114" y="0"/>
                  </a:moveTo>
                  <a:cubicBezTo>
                    <a:pt x="5848" y="0"/>
                    <a:pt x="5613" y="180"/>
                    <a:pt x="5560" y="452"/>
                  </a:cubicBezTo>
                  <a:lnTo>
                    <a:pt x="72" y="40742"/>
                  </a:lnTo>
                  <a:cubicBezTo>
                    <a:pt x="0" y="41052"/>
                    <a:pt x="202" y="41350"/>
                    <a:pt x="500" y="41409"/>
                  </a:cubicBezTo>
                  <a:lnTo>
                    <a:pt x="1619" y="41647"/>
                  </a:lnTo>
                  <a:cubicBezTo>
                    <a:pt x="1656" y="41655"/>
                    <a:pt x="1693" y="41658"/>
                    <a:pt x="1729" y="41658"/>
                  </a:cubicBezTo>
                  <a:cubicBezTo>
                    <a:pt x="1987" y="41658"/>
                    <a:pt x="2223" y="41478"/>
                    <a:pt x="2286" y="41207"/>
                  </a:cubicBezTo>
                  <a:lnTo>
                    <a:pt x="7775" y="916"/>
                  </a:lnTo>
                  <a:cubicBezTo>
                    <a:pt x="7834" y="606"/>
                    <a:pt x="7644" y="309"/>
                    <a:pt x="7334" y="249"/>
                  </a:cubicBezTo>
                  <a:lnTo>
                    <a:pt x="6227" y="11"/>
                  </a:lnTo>
                  <a:cubicBezTo>
                    <a:pt x="6189" y="4"/>
                    <a:pt x="6151" y="0"/>
                    <a:pt x="6114" y="0"/>
                  </a:cubicBezTo>
                  <a:close/>
                </a:path>
              </a:pathLst>
            </a:custGeom>
            <a:solidFill>
              <a:schemeClr val="accent2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9"/>
            <p:cNvSpPr/>
            <p:nvPr/>
          </p:nvSpPr>
          <p:spPr>
            <a:xfrm>
              <a:off x="4076290" y="4425095"/>
              <a:ext cx="49464" cy="209134"/>
            </a:xfrm>
            <a:custGeom>
              <a:avLst/>
              <a:gdLst/>
              <a:ahLst/>
              <a:cxnLst/>
              <a:rect l="l" t="t" r="r" b="b"/>
              <a:pathLst>
                <a:path w="1228" h="5192" extrusionOk="0">
                  <a:moveTo>
                    <a:pt x="644" y="0"/>
                  </a:moveTo>
                  <a:lnTo>
                    <a:pt x="322" y="72"/>
                  </a:lnTo>
                  <a:lnTo>
                    <a:pt x="1" y="131"/>
                  </a:lnTo>
                  <a:lnTo>
                    <a:pt x="1227" y="5191"/>
                  </a:lnTo>
                  <a:lnTo>
                    <a:pt x="644" y="0"/>
                  </a:lnTo>
                  <a:close/>
                </a:path>
              </a:pathLst>
            </a:custGeom>
            <a:solidFill>
              <a:schemeClr val="dk1"/>
            </a:solidFill>
            <a:ln w="6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9"/>
            <p:cNvSpPr/>
            <p:nvPr/>
          </p:nvSpPr>
          <p:spPr>
            <a:xfrm>
              <a:off x="4068637" y="4320732"/>
              <a:ext cx="90187" cy="39434"/>
            </a:xfrm>
            <a:custGeom>
              <a:avLst/>
              <a:gdLst/>
              <a:ahLst/>
              <a:cxnLst/>
              <a:rect l="l" t="t" r="r" b="b"/>
              <a:pathLst>
                <a:path w="2239" h="979" extrusionOk="0">
                  <a:moveTo>
                    <a:pt x="1879" y="1"/>
                  </a:moveTo>
                  <a:cubicBezTo>
                    <a:pt x="1856" y="1"/>
                    <a:pt x="1833" y="3"/>
                    <a:pt x="1810" y="7"/>
                  </a:cubicBezTo>
                  <a:lnTo>
                    <a:pt x="286" y="329"/>
                  </a:lnTo>
                  <a:cubicBezTo>
                    <a:pt x="108" y="365"/>
                    <a:pt x="0" y="543"/>
                    <a:pt x="36" y="722"/>
                  </a:cubicBezTo>
                  <a:cubicBezTo>
                    <a:pt x="67" y="877"/>
                    <a:pt x="207" y="979"/>
                    <a:pt x="360" y="979"/>
                  </a:cubicBezTo>
                  <a:cubicBezTo>
                    <a:pt x="383" y="979"/>
                    <a:pt x="406" y="977"/>
                    <a:pt x="429" y="972"/>
                  </a:cubicBezTo>
                  <a:lnTo>
                    <a:pt x="1953" y="650"/>
                  </a:lnTo>
                  <a:cubicBezTo>
                    <a:pt x="2132" y="615"/>
                    <a:pt x="2239" y="436"/>
                    <a:pt x="2203" y="269"/>
                  </a:cubicBezTo>
                  <a:cubicBezTo>
                    <a:pt x="2172" y="103"/>
                    <a:pt x="2032" y="1"/>
                    <a:pt x="1879" y="1"/>
                  </a:cubicBezTo>
                  <a:close/>
                </a:path>
              </a:pathLst>
            </a:custGeom>
            <a:solidFill>
              <a:schemeClr val="dk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9"/>
            <p:cNvSpPr/>
            <p:nvPr/>
          </p:nvSpPr>
          <p:spPr>
            <a:xfrm>
              <a:off x="3825512" y="2803703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1717" y="0"/>
                  </a:moveTo>
                  <a:cubicBezTo>
                    <a:pt x="1681" y="0"/>
                    <a:pt x="1644" y="4"/>
                    <a:pt x="1607" y="11"/>
                  </a:cubicBezTo>
                  <a:lnTo>
                    <a:pt x="500" y="249"/>
                  </a:lnTo>
                  <a:cubicBezTo>
                    <a:pt x="191" y="309"/>
                    <a:pt x="0" y="606"/>
                    <a:pt x="60" y="916"/>
                  </a:cubicBezTo>
                  <a:lnTo>
                    <a:pt x="5548" y="41207"/>
                  </a:lnTo>
                  <a:cubicBezTo>
                    <a:pt x="5611" y="41478"/>
                    <a:pt x="5848" y="41658"/>
                    <a:pt x="6106" y="41658"/>
                  </a:cubicBezTo>
                  <a:cubicBezTo>
                    <a:pt x="6142" y="41658"/>
                    <a:pt x="6178" y="41654"/>
                    <a:pt x="6215" y="41647"/>
                  </a:cubicBezTo>
                  <a:lnTo>
                    <a:pt x="7334" y="41409"/>
                  </a:lnTo>
                  <a:cubicBezTo>
                    <a:pt x="7632" y="41350"/>
                    <a:pt x="7834" y="41052"/>
                    <a:pt x="7763" y="40742"/>
                  </a:cubicBezTo>
                  <a:lnTo>
                    <a:pt x="2274" y="452"/>
                  </a:lnTo>
                  <a:cubicBezTo>
                    <a:pt x="2211" y="180"/>
                    <a:pt x="1975" y="0"/>
                    <a:pt x="1717" y="0"/>
                  </a:cubicBezTo>
                  <a:close/>
                </a:path>
              </a:pathLst>
            </a:custGeom>
            <a:solidFill>
              <a:schemeClr val="accent2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9"/>
            <p:cNvSpPr/>
            <p:nvPr/>
          </p:nvSpPr>
          <p:spPr>
            <a:xfrm>
              <a:off x="3512826" y="2958052"/>
              <a:ext cx="523721" cy="44187"/>
            </a:xfrm>
            <a:custGeom>
              <a:avLst/>
              <a:gdLst/>
              <a:ahLst/>
              <a:cxnLst/>
              <a:rect l="l" t="t" r="r" b="b"/>
              <a:pathLst>
                <a:path w="13002" h="1097" extrusionOk="0">
                  <a:moveTo>
                    <a:pt x="0" y="1"/>
                  </a:moveTo>
                  <a:lnTo>
                    <a:pt x="0" y="1096"/>
                  </a:lnTo>
                  <a:lnTo>
                    <a:pt x="13002" y="1096"/>
                  </a:lnTo>
                  <a:lnTo>
                    <a:pt x="13002" y="1"/>
                  </a:ln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9"/>
            <p:cNvSpPr/>
            <p:nvPr/>
          </p:nvSpPr>
          <p:spPr>
            <a:xfrm>
              <a:off x="4036494" y="2900534"/>
              <a:ext cx="56150" cy="159267"/>
            </a:xfrm>
            <a:custGeom>
              <a:avLst/>
              <a:gdLst/>
              <a:ahLst/>
              <a:cxnLst/>
              <a:rect l="l" t="t" r="r" b="b"/>
              <a:pathLst>
                <a:path w="1394" h="3954" extrusionOk="0">
                  <a:moveTo>
                    <a:pt x="298" y="0"/>
                  </a:moveTo>
                  <a:cubicBezTo>
                    <a:pt x="132" y="0"/>
                    <a:pt x="1" y="131"/>
                    <a:pt x="1" y="298"/>
                  </a:cubicBezTo>
                  <a:lnTo>
                    <a:pt x="1" y="3644"/>
                  </a:lnTo>
                  <a:cubicBezTo>
                    <a:pt x="1" y="3822"/>
                    <a:pt x="132" y="3953"/>
                    <a:pt x="298" y="3953"/>
                  </a:cubicBezTo>
                  <a:lnTo>
                    <a:pt x="1096" y="3953"/>
                  </a:lnTo>
                  <a:cubicBezTo>
                    <a:pt x="1263" y="3953"/>
                    <a:pt x="1394" y="3822"/>
                    <a:pt x="1394" y="3644"/>
                  </a:cubicBezTo>
                  <a:lnTo>
                    <a:pt x="1394" y="298"/>
                  </a:lnTo>
                  <a:cubicBezTo>
                    <a:pt x="1394" y="131"/>
                    <a:pt x="1263" y="0"/>
                    <a:pt x="1096" y="0"/>
                  </a:cubicBez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9"/>
            <p:cNvSpPr/>
            <p:nvPr/>
          </p:nvSpPr>
          <p:spPr>
            <a:xfrm>
              <a:off x="3738671" y="2356203"/>
              <a:ext cx="128090" cy="266694"/>
            </a:xfrm>
            <a:custGeom>
              <a:avLst/>
              <a:gdLst/>
              <a:ahLst/>
              <a:cxnLst/>
              <a:rect l="l" t="t" r="r" b="b"/>
              <a:pathLst>
                <a:path w="3180" h="6621" extrusionOk="0">
                  <a:moveTo>
                    <a:pt x="1" y="1"/>
                  </a:moveTo>
                  <a:lnTo>
                    <a:pt x="1" y="6621"/>
                  </a:lnTo>
                  <a:lnTo>
                    <a:pt x="3180" y="6621"/>
                  </a:lnTo>
                  <a:lnTo>
                    <a:pt x="3180" y="1"/>
                  </a:ln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9"/>
            <p:cNvSpPr/>
            <p:nvPr/>
          </p:nvSpPr>
          <p:spPr>
            <a:xfrm>
              <a:off x="3709428" y="2227189"/>
              <a:ext cx="186134" cy="328081"/>
            </a:xfrm>
            <a:custGeom>
              <a:avLst/>
              <a:gdLst/>
              <a:ahLst/>
              <a:cxnLst/>
              <a:rect l="l" t="t" r="r" b="b"/>
              <a:pathLst>
                <a:path w="4621" h="8145" extrusionOk="0">
                  <a:moveTo>
                    <a:pt x="751" y="1"/>
                  </a:moveTo>
                  <a:cubicBezTo>
                    <a:pt x="334" y="1"/>
                    <a:pt x="1" y="334"/>
                    <a:pt x="1" y="739"/>
                  </a:cubicBezTo>
                  <a:lnTo>
                    <a:pt x="1" y="7395"/>
                  </a:lnTo>
                  <a:cubicBezTo>
                    <a:pt x="1" y="7811"/>
                    <a:pt x="334" y="8145"/>
                    <a:pt x="751" y="8145"/>
                  </a:cubicBezTo>
                  <a:lnTo>
                    <a:pt x="3882" y="8145"/>
                  </a:lnTo>
                  <a:cubicBezTo>
                    <a:pt x="4287" y="8145"/>
                    <a:pt x="4620" y="7811"/>
                    <a:pt x="4620" y="7395"/>
                  </a:cubicBezTo>
                  <a:lnTo>
                    <a:pt x="4620" y="739"/>
                  </a:lnTo>
                  <a:cubicBezTo>
                    <a:pt x="4620" y="334"/>
                    <a:pt x="4287" y="1"/>
                    <a:pt x="3882" y="1"/>
                  </a:cubicBezTo>
                  <a:close/>
                </a:path>
              </a:pathLst>
            </a:custGeom>
            <a:solidFill>
              <a:schemeClr val="accent2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9"/>
            <p:cNvSpPr/>
            <p:nvPr/>
          </p:nvSpPr>
          <p:spPr>
            <a:xfrm>
              <a:off x="3589074" y="2608229"/>
              <a:ext cx="385117" cy="455406"/>
            </a:xfrm>
            <a:custGeom>
              <a:avLst/>
              <a:gdLst/>
              <a:ahLst/>
              <a:cxnLst/>
              <a:rect l="l" t="t" r="r" b="b"/>
              <a:pathLst>
                <a:path w="9561" h="11306" extrusionOk="0">
                  <a:moveTo>
                    <a:pt x="5279" y="1337"/>
                  </a:moveTo>
                  <a:cubicBezTo>
                    <a:pt x="6717" y="1337"/>
                    <a:pt x="8096" y="2454"/>
                    <a:pt x="8096" y="4138"/>
                  </a:cubicBezTo>
                  <a:cubicBezTo>
                    <a:pt x="8096" y="5686"/>
                    <a:pt x="6846" y="6936"/>
                    <a:pt x="5299" y="6936"/>
                  </a:cubicBezTo>
                  <a:cubicBezTo>
                    <a:pt x="2810" y="6936"/>
                    <a:pt x="1560" y="3924"/>
                    <a:pt x="3322" y="2161"/>
                  </a:cubicBezTo>
                  <a:cubicBezTo>
                    <a:pt x="3892" y="1592"/>
                    <a:pt x="4592" y="1337"/>
                    <a:pt x="5279" y="1337"/>
                  </a:cubicBezTo>
                  <a:close/>
                  <a:moveTo>
                    <a:pt x="5285" y="1"/>
                  </a:moveTo>
                  <a:cubicBezTo>
                    <a:pt x="4446" y="1"/>
                    <a:pt x="3585" y="254"/>
                    <a:pt x="2810" y="816"/>
                  </a:cubicBezTo>
                  <a:cubicBezTo>
                    <a:pt x="0" y="2840"/>
                    <a:pt x="667" y="7210"/>
                    <a:pt x="3965" y="8293"/>
                  </a:cubicBezTo>
                  <a:lnTo>
                    <a:pt x="3965" y="11305"/>
                  </a:lnTo>
                  <a:lnTo>
                    <a:pt x="6644" y="11305"/>
                  </a:lnTo>
                  <a:lnTo>
                    <a:pt x="6644" y="8293"/>
                  </a:lnTo>
                  <a:cubicBezTo>
                    <a:pt x="8382" y="7722"/>
                    <a:pt x="9561" y="6090"/>
                    <a:pt x="9561" y="4257"/>
                  </a:cubicBezTo>
                  <a:cubicBezTo>
                    <a:pt x="9552" y="1748"/>
                    <a:pt x="7490" y="1"/>
                    <a:pt x="5285" y="1"/>
                  </a:cubicBezTo>
                  <a:close/>
                </a:path>
              </a:pathLst>
            </a:custGeom>
            <a:solidFill>
              <a:srgbClr val="496697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9"/>
            <p:cNvSpPr/>
            <p:nvPr/>
          </p:nvSpPr>
          <p:spPr>
            <a:xfrm>
              <a:off x="3802473" y="2902427"/>
              <a:ext cx="40" cy="161684"/>
            </a:xfrm>
            <a:custGeom>
              <a:avLst/>
              <a:gdLst/>
              <a:ahLst/>
              <a:cxnLst/>
              <a:rect l="l" t="t" r="r" b="b"/>
              <a:pathLst>
                <a:path w="1" h="4014" fill="none" extrusionOk="0">
                  <a:moveTo>
                    <a:pt x="1" y="1"/>
                  </a:moveTo>
                  <a:lnTo>
                    <a:pt x="1" y="4013"/>
                  </a:lnTo>
                </a:path>
              </a:pathLst>
            </a:custGeom>
            <a:noFill/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58523" y="47617"/>
            <a:ext cx="1396115" cy="102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41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33"/>
          <p:cNvSpPr/>
          <p:nvPr/>
        </p:nvSpPr>
        <p:spPr>
          <a:xfrm rot="10800000" flipH="1">
            <a:off x="1138058" y="151638"/>
            <a:ext cx="7708488" cy="815611"/>
          </a:xfrm>
          <a:prstGeom prst="snip1Rect">
            <a:avLst>
              <a:gd name="adj" fmla="val 29167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3" name="Google Shape;523;p33"/>
          <p:cNvSpPr txBox="1">
            <a:spLocks noGrp="1"/>
          </p:cNvSpPr>
          <p:nvPr>
            <p:ph type="body" idx="1"/>
          </p:nvPr>
        </p:nvSpPr>
        <p:spPr>
          <a:xfrm>
            <a:off x="1204210" y="139441"/>
            <a:ext cx="7642335" cy="7994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 smtClean="0">
                <a:latin typeface="+mn-lt"/>
              </a:rPr>
              <a:t>Vẽ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hình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thoi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bằng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thước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và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compa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khi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biết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độ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dài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một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cạnh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và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độ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dài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một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đường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chéo</a:t>
            </a:r>
            <a:r>
              <a:rPr lang="en-US" sz="2000" dirty="0" smtClean="0">
                <a:latin typeface="+mn-lt"/>
              </a:rPr>
              <a:t>.</a:t>
            </a:r>
            <a:endParaRPr sz="20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02662" y="4359547"/>
            <a:ext cx="36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98347" y="4387888"/>
            <a:ext cx="36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788566" y="407624"/>
            <a:ext cx="2487739" cy="4650751"/>
            <a:chOff x="4927601" y="1701800"/>
            <a:chExt cx="2487739" cy="4253197"/>
          </a:xfrm>
        </p:grpSpPr>
        <p:grpSp>
          <p:nvGrpSpPr>
            <p:cNvPr id="10" name="Group 9"/>
            <p:cNvGrpSpPr/>
            <p:nvPr/>
          </p:nvGrpSpPr>
          <p:grpSpPr>
            <a:xfrm>
              <a:off x="4927601" y="1701800"/>
              <a:ext cx="2487739" cy="3552825"/>
              <a:chOff x="4927601" y="1701800"/>
              <a:chExt cx="2487739" cy="3552825"/>
            </a:xfrm>
          </p:grpSpPr>
          <p:grpSp>
            <p:nvGrpSpPr>
              <p:cNvPr id="12" name="Group 145"/>
              <p:cNvGrpSpPr>
                <a:grpSpLocks/>
              </p:cNvGrpSpPr>
              <p:nvPr/>
            </p:nvGrpSpPr>
            <p:grpSpPr bwMode="auto">
              <a:xfrm>
                <a:off x="4927601" y="1701800"/>
                <a:ext cx="2384425" cy="3552825"/>
                <a:chOff x="2928" y="2160"/>
                <a:chExt cx="528" cy="768"/>
              </a:xfrm>
            </p:grpSpPr>
            <p:sp>
              <p:nvSpPr>
                <p:cNvPr id="44" name="Line 146"/>
                <p:cNvSpPr>
                  <a:spLocks noChangeShapeType="1"/>
                </p:cNvSpPr>
                <p:nvPr/>
              </p:nvSpPr>
              <p:spPr bwMode="auto">
                <a:xfrm>
                  <a:off x="2928" y="2160"/>
                  <a:ext cx="0" cy="7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8F3DE"/>
                    </a:solidFill>
                    <a:effectLst/>
                    <a:uLnTx/>
                    <a:uFillTx/>
                    <a:latin typeface=".VnTime" pitchFamily="34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" name="Line 147"/>
                <p:cNvSpPr>
                  <a:spLocks noChangeShapeType="1"/>
                </p:cNvSpPr>
                <p:nvPr/>
              </p:nvSpPr>
              <p:spPr bwMode="auto">
                <a:xfrm>
                  <a:off x="2928" y="2928"/>
                  <a:ext cx="52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8F3DE"/>
                    </a:solidFill>
                    <a:effectLst/>
                    <a:uLnTx/>
                    <a:uFillTx/>
                    <a:latin typeface=".VnTime" pitchFamily="34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6" name="Line 148"/>
                <p:cNvSpPr>
                  <a:spLocks noChangeShapeType="1"/>
                </p:cNvSpPr>
                <p:nvPr/>
              </p:nvSpPr>
              <p:spPr bwMode="auto">
                <a:xfrm>
                  <a:off x="2928" y="2160"/>
                  <a:ext cx="528" cy="7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8F3DE"/>
                    </a:solidFill>
                    <a:effectLst/>
                    <a:uLnTx/>
                    <a:uFillTx/>
                    <a:latin typeface=".VnTime" pitchFamily="34" charset="0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3" name="Group 149"/>
              <p:cNvGrpSpPr>
                <a:grpSpLocks/>
              </p:cNvGrpSpPr>
              <p:nvPr/>
            </p:nvGrpSpPr>
            <p:grpSpPr bwMode="auto">
              <a:xfrm>
                <a:off x="5361133" y="3034109"/>
                <a:ext cx="1083830" cy="1776413"/>
                <a:chOff x="2928" y="2160"/>
                <a:chExt cx="528" cy="768"/>
              </a:xfrm>
            </p:grpSpPr>
            <p:sp>
              <p:nvSpPr>
                <p:cNvPr id="41" name="Line 150"/>
                <p:cNvSpPr>
                  <a:spLocks noChangeShapeType="1"/>
                </p:cNvSpPr>
                <p:nvPr/>
              </p:nvSpPr>
              <p:spPr bwMode="auto">
                <a:xfrm>
                  <a:off x="2928" y="2161"/>
                  <a:ext cx="0" cy="7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8F3DE"/>
                    </a:solidFill>
                    <a:effectLst/>
                    <a:uLnTx/>
                    <a:uFillTx/>
                    <a:latin typeface=".VnTime" pitchFamily="34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2" name="Line 151"/>
                <p:cNvSpPr>
                  <a:spLocks noChangeShapeType="1"/>
                </p:cNvSpPr>
                <p:nvPr/>
              </p:nvSpPr>
              <p:spPr bwMode="auto">
                <a:xfrm>
                  <a:off x="2928" y="2928"/>
                  <a:ext cx="5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8F3DE"/>
                    </a:solidFill>
                    <a:effectLst/>
                    <a:uLnTx/>
                    <a:uFillTx/>
                    <a:latin typeface=".VnTime" pitchFamily="34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3" name="Line 152"/>
                <p:cNvSpPr>
                  <a:spLocks noChangeShapeType="1"/>
                </p:cNvSpPr>
                <p:nvPr/>
              </p:nvSpPr>
              <p:spPr bwMode="auto">
                <a:xfrm>
                  <a:off x="2928" y="2161"/>
                  <a:ext cx="528" cy="7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8F3DE"/>
                    </a:solidFill>
                    <a:effectLst/>
                    <a:uLnTx/>
                    <a:uFillTx/>
                    <a:latin typeface=".VnTime" pitchFamily="34" charset="0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4" name="Line 15"/>
              <p:cNvSpPr>
                <a:spLocks noChangeShapeType="1"/>
              </p:cNvSpPr>
              <p:nvPr/>
            </p:nvSpPr>
            <p:spPr bwMode="auto">
              <a:xfrm rot="10800000">
                <a:off x="5144367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" name="Line 16"/>
              <p:cNvSpPr>
                <a:spLocks noChangeShapeType="1"/>
              </p:cNvSpPr>
              <p:nvPr/>
            </p:nvSpPr>
            <p:spPr bwMode="auto">
              <a:xfrm rot="10800000">
                <a:off x="5361133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Line 17"/>
              <p:cNvSpPr>
                <a:spLocks noChangeShapeType="1"/>
              </p:cNvSpPr>
              <p:nvPr/>
            </p:nvSpPr>
            <p:spPr bwMode="auto">
              <a:xfrm rot="10800000">
                <a:off x="5577899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Line 18"/>
              <p:cNvSpPr>
                <a:spLocks noChangeShapeType="1"/>
              </p:cNvSpPr>
              <p:nvPr/>
            </p:nvSpPr>
            <p:spPr bwMode="auto">
              <a:xfrm rot="10800000">
                <a:off x="5794665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Line 19"/>
              <p:cNvSpPr>
                <a:spLocks noChangeShapeType="1"/>
              </p:cNvSpPr>
              <p:nvPr/>
            </p:nvSpPr>
            <p:spPr bwMode="auto">
              <a:xfrm rot="10800000">
                <a:off x="6011431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Line 20"/>
              <p:cNvSpPr>
                <a:spLocks noChangeShapeType="1"/>
              </p:cNvSpPr>
              <p:nvPr/>
            </p:nvSpPr>
            <p:spPr bwMode="auto">
              <a:xfrm rot="10800000">
                <a:off x="6228196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Line 21"/>
              <p:cNvSpPr>
                <a:spLocks noChangeShapeType="1"/>
              </p:cNvSpPr>
              <p:nvPr/>
            </p:nvSpPr>
            <p:spPr bwMode="auto">
              <a:xfrm rot="10800000">
                <a:off x="6444962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Line 22"/>
              <p:cNvSpPr>
                <a:spLocks noChangeShapeType="1"/>
              </p:cNvSpPr>
              <p:nvPr/>
            </p:nvSpPr>
            <p:spPr bwMode="auto">
              <a:xfrm rot="10800000">
                <a:off x="6661728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Line 23"/>
              <p:cNvSpPr>
                <a:spLocks noChangeShapeType="1"/>
              </p:cNvSpPr>
              <p:nvPr/>
            </p:nvSpPr>
            <p:spPr bwMode="auto">
              <a:xfrm rot="10800000">
                <a:off x="6878494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Line 24"/>
              <p:cNvSpPr>
                <a:spLocks noChangeShapeType="1"/>
              </p:cNvSpPr>
              <p:nvPr/>
            </p:nvSpPr>
            <p:spPr bwMode="auto">
              <a:xfrm rot="10800000">
                <a:off x="7095260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24" name="Group 25"/>
              <p:cNvGrpSpPr>
                <a:grpSpLocks/>
              </p:cNvGrpSpPr>
              <p:nvPr/>
            </p:nvGrpSpPr>
            <p:grpSpPr bwMode="auto">
              <a:xfrm rot="10800000">
                <a:off x="4950181" y="1923852"/>
                <a:ext cx="130963" cy="3108722"/>
                <a:chOff x="3408" y="2448"/>
                <a:chExt cx="29" cy="672"/>
              </a:xfrm>
            </p:grpSpPr>
            <p:sp>
              <p:nvSpPr>
                <p:cNvPr id="26" name="Line 26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57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" name="Line 27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62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" name="Line 28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67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" name="Line 29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72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" name="Line 30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76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" name="Line 31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81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" name="Line 32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86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" name="Line 33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91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" name="Line 34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96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" name="Line 35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00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" name="Line 36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05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" name="Line 37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10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" name="Line 38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52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" name="Line 39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48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" name="Line 40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43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5" name="TextBox 24"/>
              <p:cNvSpPr txBox="1"/>
              <p:nvPr/>
            </p:nvSpPr>
            <p:spPr>
              <a:xfrm>
                <a:off x="5018333" y="4922586"/>
                <a:ext cx="239700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vi-VN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1    2    3    4    5    6    7   8    9  </a:t>
                </a: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 rot="5400000">
              <a:off x="3455662" y="4084732"/>
              <a:ext cx="348661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143E63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13  12  11  10   9    8    7    6    5    4    3    2            </a:t>
              </a: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143E63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7" name="Oval 46"/>
          <p:cNvSpPr/>
          <p:nvPr/>
        </p:nvSpPr>
        <p:spPr>
          <a:xfrm>
            <a:off x="6754056" y="4273803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34679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8497249" y="4275371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34679A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D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34679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6845496" y="4316923"/>
            <a:ext cx="17373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52504" y="1160959"/>
            <a:ext cx="61687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1" u="sng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Ví</a:t>
            </a:r>
            <a:r>
              <a:rPr kumimoji="0" lang="en-US" sz="1800" b="0" i="1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1" u="sng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dụ</a:t>
            </a:r>
            <a:r>
              <a:rPr kumimoji="0" lang="en-US" sz="1800" b="0" i="1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2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Dùng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thước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và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compa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vẽ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hình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thoi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ABCD,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biết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AB = 5cm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và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AC =  8cm.</a:t>
            </a:r>
            <a:endParaRPr kumimoji="0" lang="vi-VN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5575" y="2038714"/>
            <a:ext cx="5745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0" lang="en-US" sz="1800" b="1" i="1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Arial"/>
              </a:rPr>
              <a:t>B1: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Arial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Dùng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thước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vẽ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đoạn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thẳng</a:t>
            </a:r>
            <a:r>
              <a:rPr lang="en-US" sz="1800" b="1" i="1" dirty="0">
                <a:solidFill>
                  <a:srgbClr val="002060"/>
                </a:solidFill>
              </a:rPr>
              <a:t> AC = 8cm</a:t>
            </a:r>
            <a:endParaRPr lang="en-US" sz="18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59" y="170890"/>
            <a:ext cx="968061" cy="59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74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47" grpId="0" animBg="1"/>
      <p:bldP spid="48" grpId="0" animBg="1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33"/>
          <p:cNvSpPr/>
          <p:nvPr/>
        </p:nvSpPr>
        <p:spPr>
          <a:xfrm rot="10800000" flipH="1">
            <a:off x="1138057" y="83651"/>
            <a:ext cx="7619471" cy="914600"/>
          </a:xfrm>
          <a:prstGeom prst="snip1Rect">
            <a:avLst>
              <a:gd name="adj" fmla="val 29167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3" name="Google Shape;523;p33"/>
          <p:cNvSpPr txBox="1">
            <a:spLocks noGrp="1"/>
          </p:cNvSpPr>
          <p:nvPr>
            <p:ph type="body" idx="1"/>
          </p:nvPr>
        </p:nvSpPr>
        <p:spPr>
          <a:xfrm>
            <a:off x="1204210" y="71454"/>
            <a:ext cx="7619470" cy="9482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 smtClean="0">
                <a:latin typeface="+mn-lt"/>
              </a:rPr>
              <a:t>Vẽ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hình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thoi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bằng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thước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và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compa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khi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biết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độ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dài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một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cạnh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và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độ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dài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một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đường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chéo</a:t>
            </a:r>
            <a:r>
              <a:rPr lang="en-US" sz="2000" dirty="0" smtClean="0">
                <a:latin typeface="+mn-lt"/>
              </a:rPr>
              <a:t>.</a:t>
            </a:r>
            <a:endParaRPr sz="20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38710" y="3524787"/>
            <a:ext cx="36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82568" y="3794144"/>
            <a:ext cx="36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872787" y="170890"/>
            <a:ext cx="2487739" cy="3994616"/>
            <a:chOff x="4927601" y="1701800"/>
            <a:chExt cx="2487739" cy="3994616"/>
          </a:xfrm>
        </p:grpSpPr>
        <p:grpSp>
          <p:nvGrpSpPr>
            <p:cNvPr id="10" name="Group 9"/>
            <p:cNvGrpSpPr/>
            <p:nvPr/>
          </p:nvGrpSpPr>
          <p:grpSpPr>
            <a:xfrm>
              <a:off x="4927601" y="1701800"/>
              <a:ext cx="2487739" cy="3552825"/>
              <a:chOff x="4927601" y="1701800"/>
              <a:chExt cx="2487739" cy="3552825"/>
            </a:xfrm>
          </p:grpSpPr>
          <p:grpSp>
            <p:nvGrpSpPr>
              <p:cNvPr id="12" name="Group 145"/>
              <p:cNvGrpSpPr>
                <a:grpSpLocks/>
              </p:cNvGrpSpPr>
              <p:nvPr/>
            </p:nvGrpSpPr>
            <p:grpSpPr bwMode="auto">
              <a:xfrm>
                <a:off x="4927601" y="1701800"/>
                <a:ext cx="2384425" cy="3552825"/>
                <a:chOff x="2928" y="2160"/>
                <a:chExt cx="528" cy="768"/>
              </a:xfrm>
            </p:grpSpPr>
            <p:sp>
              <p:nvSpPr>
                <p:cNvPr id="44" name="Line 146"/>
                <p:cNvSpPr>
                  <a:spLocks noChangeShapeType="1"/>
                </p:cNvSpPr>
                <p:nvPr/>
              </p:nvSpPr>
              <p:spPr bwMode="auto">
                <a:xfrm>
                  <a:off x="2928" y="2160"/>
                  <a:ext cx="0" cy="7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8F3DE"/>
                    </a:solidFill>
                    <a:effectLst/>
                    <a:uLnTx/>
                    <a:uFillTx/>
                    <a:latin typeface=".VnTime" pitchFamily="34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" name="Line 147"/>
                <p:cNvSpPr>
                  <a:spLocks noChangeShapeType="1"/>
                </p:cNvSpPr>
                <p:nvPr/>
              </p:nvSpPr>
              <p:spPr bwMode="auto">
                <a:xfrm>
                  <a:off x="2928" y="2928"/>
                  <a:ext cx="52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8F3DE"/>
                    </a:solidFill>
                    <a:effectLst/>
                    <a:uLnTx/>
                    <a:uFillTx/>
                    <a:latin typeface=".VnTime" pitchFamily="34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6" name="Line 148"/>
                <p:cNvSpPr>
                  <a:spLocks noChangeShapeType="1"/>
                </p:cNvSpPr>
                <p:nvPr/>
              </p:nvSpPr>
              <p:spPr bwMode="auto">
                <a:xfrm>
                  <a:off x="2928" y="2160"/>
                  <a:ext cx="528" cy="7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8F3DE"/>
                    </a:solidFill>
                    <a:effectLst/>
                    <a:uLnTx/>
                    <a:uFillTx/>
                    <a:latin typeface=".VnTime" pitchFamily="34" charset="0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3" name="Group 149"/>
              <p:cNvGrpSpPr>
                <a:grpSpLocks/>
              </p:cNvGrpSpPr>
              <p:nvPr/>
            </p:nvGrpSpPr>
            <p:grpSpPr bwMode="auto">
              <a:xfrm>
                <a:off x="5361133" y="3034109"/>
                <a:ext cx="1083830" cy="1776413"/>
                <a:chOff x="2928" y="2160"/>
                <a:chExt cx="528" cy="768"/>
              </a:xfrm>
            </p:grpSpPr>
            <p:sp>
              <p:nvSpPr>
                <p:cNvPr id="41" name="Line 150"/>
                <p:cNvSpPr>
                  <a:spLocks noChangeShapeType="1"/>
                </p:cNvSpPr>
                <p:nvPr/>
              </p:nvSpPr>
              <p:spPr bwMode="auto">
                <a:xfrm>
                  <a:off x="2928" y="2161"/>
                  <a:ext cx="0" cy="7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8F3DE"/>
                    </a:solidFill>
                    <a:effectLst/>
                    <a:uLnTx/>
                    <a:uFillTx/>
                    <a:latin typeface=".VnTime" pitchFamily="34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2" name="Line 151"/>
                <p:cNvSpPr>
                  <a:spLocks noChangeShapeType="1"/>
                </p:cNvSpPr>
                <p:nvPr/>
              </p:nvSpPr>
              <p:spPr bwMode="auto">
                <a:xfrm>
                  <a:off x="2928" y="2928"/>
                  <a:ext cx="5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8F3DE"/>
                    </a:solidFill>
                    <a:effectLst/>
                    <a:uLnTx/>
                    <a:uFillTx/>
                    <a:latin typeface=".VnTime" pitchFamily="34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3" name="Line 152"/>
                <p:cNvSpPr>
                  <a:spLocks noChangeShapeType="1"/>
                </p:cNvSpPr>
                <p:nvPr/>
              </p:nvSpPr>
              <p:spPr bwMode="auto">
                <a:xfrm>
                  <a:off x="2928" y="2161"/>
                  <a:ext cx="528" cy="7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8F3DE"/>
                    </a:solidFill>
                    <a:effectLst/>
                    <a:uLnTx/>
                    <a:uFillTx/>
                    <a:latin typeface=".VnTime" pitchFamily="34" charset="0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4" name="Line 15"/>
              <p:cNvSpPr>
                <a:spLocks noChangeShapeType="1"/>
              </p:cNvSpPr>
              <p:nvPr/>
            </p:nvSpPr>
            <p:spPr bwMode="auto">
              <a:xfrm rot="10800000">
                <a:off x="5144367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" name="Line 16"/>
              <p:cNvSpPr>
                <a:spLocks noChangeShapeType="1"/>
              </p:cNvSpPr>
              <p:nvPr/>
            </p:nvSpPr>
            <p:spPr bwMode="auto">
              <a:xfrm rot="10800000">
                <a:off x="5361133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Line 17"/>
              <p:cNvSpPr>
                <a:spLocks noChangeShapeType="1"/>
              </p:cNvSpPr>
              <p:nvPr/>
            </p:nvSpPr>
            <p:spPr bwMode="auto">
              <a:xfrm rot="10800000">
                <a:off x="5577899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Line 18"/>
              <p:cNvSpPr>
                <a:spLocks noChangeShapeType="1"/>
              </p:cNvSpPr>
              <p:nvPr/>
            </p:nvSpPr>
            <p:spPr bwMode="auto">
              <a:xfrm rot="10800000">
                <a:off x="5794665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Line 19"/>
              <p:cNvSpPr>
                <a:spLocks noChangeShapeType="1"/>
              </p:cNvSpPr>
              <p:nvPr/>
            </p:nvSpPr>
            <p:spPr bwMode="auto">
              <a:xfrm rot="10800000">
                <a:off x="6011431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Line 20"/>
              <p:cNvSpPr>
                <a:spLocks noChangeShapeType="1"/>
              </p:cNvSpPr>
              <p:nvPr/>
            </p:nvSpPr>
            <p:spPr bwMode="auto">
              <a:xfrm rot="10800000">
                <a:off x="6228196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Line 21"/>
              <p:cNvSpPr>
                <a:spLocks noChangeShapeType="1"/>
              </p:cNvSpPr>
              <p:nvPr/>
            </p:nvSpPr>
            <p:spPr bwMode="auto">
              <a:xfrm rot="10800000">
                <a:off x="6444962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Line 22"/>
              <p:cNvSpPr>
                <a:spLocks noChangeShapeType="1"/>
              </p:cNvSpPr>
              <p:nvPr/>
            </p:nvSpPr>
            <p:spPr bwMode="auto">
              <a:xfrm rot="10800000">
                <a:off x="6661728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Line 23"/>
              <p:cNvSpPr>
                <a:spLocks noChangeShapeType="1"/>
              </p:cNvSpPr>
              <p:nvPr/>
            </p:nvSpPr>
            <p:spPr bwMode="auto">
              <a:xfrm rot="10800000">
                <a:off x="6878494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Line 24"/>
              <p:cNvSpPr>
                <a:spLocks noChangeShapeType="1"/>
              </p:cNvSpPr>
              <p:nvPr/>
            </p:nvSpPr>
            <p:spPr bwMode="auto">
              <a:xfrm rot="10800000">
                <a:off x="7095260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24" name="Group 25"/>
              <p:cNvGrpSpPr>
                <a:grpSpLocks/>
              </p:cNvGrpSpPr>
              <p:nvPr/>
            </p:nvGrpSpPr>
            <p:grpSpPr bwMode="auto">
              <a:xfrm rot="10800000">
                <a:off x="4950181" y="1923852"/>
                <a:ext cx="130963" cy="3108722"/>
                <a:chOff x="3408" y="2448"/>
                <a:chExt cx="29" cy="672"/>
              </a:xfrm>
            </p:grpSpPr>
            <p:sp>
              <p:nvSpPr>
                <p:cNvPr id="26" name="Line 26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57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" name="Line 27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62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" name="Line 28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67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" name="Line 29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72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" name="Line 30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76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" name="Line 31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81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" name="Line 32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86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" name="Line 33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91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" name="Line 34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96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" name="Line 35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00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" name="Line 36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05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" name="Line 37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10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" name="Line 38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52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" name="Line 39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48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" name="Line 40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43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5" name="TextBox 24"/>
              <p:cNvSpPr txBox="1"/>
              <p:nvPr/>
            </p:nvSpPr>
            <p:spPr>
              <a:xfrm>
                <a:off x="5018333" y="4922586"/>
                <a:ext cx="239700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vi-VN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1    2    3    4    5    6    7   8    9  </a:t>
                </a: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 rot="5400000">
              <a:off x="3434188" y="3826151"/>
              <a:ext cx="348661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143E63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13  12  11  10   9    8    7    6    5    4    3    2            </a:t>
              </a: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143E63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7" name="Oval 46"/>
          <p:cNvSpPr/>
          <p:nvPr/>
        </p:nvSpPr>
        <p:spPr>
          <a:xfrm>
            <a:off x="6838277" y="3680059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34679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8581470" y="3681627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34679A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D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34679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6929717" y="3723179"/>
            <a:ext cx="17373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29926" y="1050134"/>
            <a:ext cx="6289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1" u="sng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Ví</a:t>
            </a:r>
            <a:r>
              <a:rPr kumimoji="0" lang="en-US" sz="1800" b="0" i="1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1" u="sng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dụ</a:t>
            </a:r>
            <a:r>
              <a:rPr kumimoji="0" lang="en-US" sz="1800" b="0" i="1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2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Dùng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thước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và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compa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vẽ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hình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thoi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ABCD,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biết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AB = 5cm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và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AC =  8cm.</a:t>
            </a:r>
            <a:endParaRPr kumimoji="0" lang="vi-VN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6449" y="1914726"/>
            <a:ext cx="5745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1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B1: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Dùng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thước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vẽ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đoạn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thẳng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AC = 8cm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59" y="170890"/>
            <a:ext cx="968061" cy="593744"/>
          </a:xfrm>
          <a:prstGeom prst="rect">
            <a:avLst/>
          </a:prstGeom>
        </p:spPr>
      </p:pic>
      <p:sp>
        <p:nvSpPr>
          <p:cNvPr id="100" name="TextBox 99"/>
          <p:cNvSpPr txBox="1"/>
          <p:nvPr/>
        </p:nvSpPr>
        <p:spPr>
          <a:xfrm>
            <a:off x="308640" y="2404275"/>
            <a:ext cx="5745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kumimoji="0" lang="en-US" sz="1800" b="1" i="1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Arial"/>
              </a:rPr>
              <a:t>B2:</a:t>
            </a: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Arial"/>
              </a:rPr>
              <a:t>Dùng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Arial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Compa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vẽ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một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phần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đường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tròn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tâm</a:t>
            </a:r>
            <a:r>
              <a:rPr lang="en-US" sz="1800" b="1" i="1" dirty="0">
                <a:solidFill>
                  <a:srgbClr val="002060"/>
                </a:solidFill>
              </a:rPr>
              <a:t> A </a:t>
            </a:r>
            <a:r>
              <a:rPr lang="en-US" sz="1800" b="1" i="1" dirty="0" err="1">
                <a:solidFill>
                  <a:srgbClr val="002060"/>
                </a:solidFill>
              </a:rPr>
              <a:t>bán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kính</a:t>
            </a:r>
            <a:r>
              <a:rPr lang="en-US" sz="1800" b="1" i="1" dirty="0">
                <a:solidFill>
                  <a:srgbClr val="002060"/>
                </a:solidFill>
              </a:rPr>
              <a:t> 5cm.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sym typeface="Arial"/>
            </a:endParaRPr>
          </a:p>
        </p:txBody>
      </p:sp>
      <p:grpSp>
        <p:nvGrpSpPr>
          <p:cNvPr id="513" name="Group 512"/>
          <p:cNvGrpSpPr/>
          <p:nvPr/>
        </p:nvGrpSpPr>
        <p:grpSpPr>
          <a:xfrm>
            <a:off x="2865459" y="2171667"/>
            <a:ext cx="2509668" cy="4187584"/>
            <a:chOff x="2781238" y="2765411"/>
            <a:chExt cx="2509668" cy="4187584"/>
          </a:xfrm>
        </p:grpSpPr>
        <p:pic>
          <p:nvPicPr>
            <p:cNvPr id="1028" name="Picture 4" descr="Compa Thiên Long C 05 - Tuyết Sơn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34852" y="2765411"/>
              <a:ext cx="1656054" cy="2129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2781238" y="4822443"/>
              <a:ext cx="2187942" cy="21305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61" name="Oval 60"/>
          <p:cNvSpPr/>
          <p:nvPr/>
        </p:nvSpPr>
        <p:spPr>
          <a:xfrm>
            <a:off x="5832792" y="2678973"/>
            <a:ext cx="2103120" cy="2103120"/>
          </a:xfrm>
          <a:prstGeom prst="ellipse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515" name="Straight Connector 514"/>
          <p:cNvCxnSpPr>
            <a:stCxn id="61" idx="0"/>
            <a:endCxn id="61" idx="4"/>
          </p:cNvCxnSpPr>
          <p:nvPr/>
        </p:nvCxnSpPr>
        <p:spPr>
          <a:xfrm>
            <a:off x="6884352" y="2678973"/>
            <a:ext cx="0" cy="210312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61" idx="2"/>
            <a:endCxn id="61" idx="6"/>
          </p:cNvCxnSpPr>
          <p:nvPr/>
        </p:nvCxnSpPr>
        <p:spPr>
          <a:xfrm>
            <a:off x="5832792" y="3730533"/>
            <a:ext cx="210312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09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9.87654E-7 L 0.31754 -0.10123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68" y="-50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61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33"/>
          <p:cNvSpPr/>
          <p:nvPr/>
        </p:nvSpPr>
        <p:spPr>
          <a:xfrm rot="10800000" flipH="1">
            <a:off x="1138057" y="151638"/>
            <a:ext cx="7765871" cy="914600"/>
          </a:xfrm>
          <a:prstGeom prst="snip1Rect">
            <a:avLst>
              <a:gd name="adj" fmla="val 29167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3" name="Google Shape;523;p33"/>
          <p:cNvSpPr txBox="1">
            <a:spLocks noGrp="1"/>
          </p:cNvSpPr>
          <p:nvPr>
            <p:ph type="body" idx="1"/>
          </p:nvPr>
        </p:nvSpPr>
        <p:spPr>
          <a:xfrm>
            <a:off x="1204210" y="139441"/>
            <a:ext cx="7765870" cy="9482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 smtClean="0">
                <a:latin typeface="+mn-lt"/>
              </a:rPr>
              <a:t>Vẽ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hình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thoi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bằng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thước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và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compa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khi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biết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độ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dài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một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cạnh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và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độ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dài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một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đường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chéo</a:t>
            </a:r>
            <a:r>
              <a:rPr lang="en-US" sz="2000" dirty="0" smtClean="0">
                <a:latin typeface="+mn-lt"/>
              </a:rPr>
              <a:t>.</a:t>
            </a:r>
            <a:endParaRPr sz="20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14501" y="3363962"/>
            <a:ext cx="36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10354" y="3503910"/>
            <a:ext cx="36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019187" y="0"/>
            <a:ext cx="2487739" cy="3994616"/>
            <a:chOff x="4927601" y="1701800"/>
            <a:chExt cx="2487739" cy="3994616"/>
          </a:xfrm>
        </p:grpSpPr>
        <p:grpSp>
          <p:nvGrpSpPr>
            <p:cNvPr id="10" name="Group 9"/>
            <p:cNvGrpSpPr/>
            <p:nvPr/>
          </p:nvGrpSpPr>
          <p:grpSpPr>
            <a:xfrm>
              <a:off x="4927601" y="1701800"/>
              <a:ext cx="2487739" cy="3552825"/>
              <a:chOff x="4927601" y="1701800"/>
              <a:chExt cx="2487739" cy="3552825"/>
            </a:xfrm>
          </p:grpSpPr>
          <p:grpSp>
            <p:nvGrpSpPr>
              <p:cNvPr id="12" name="Group 145"/>
              <p:cNvGrpSpPr>
                <a:grpSpLocks/>
              </p:cNvGrpSpPr>
              <p:nvPr/>
            </p:nvGrpSpPr>
            <p:grpSpPr bwMode="auto">
              <a:xfrm>
                <a:off x="4927601" y="1701800"/>
                <a:ext cx="2384425" cy="3552825"/>
                <a:chOff x="2928" y="2160"/>
                <a:chExt cx="528" cy="768"/>
              </a:xfrm>
            </p:grpSpPr>
            <p:sp>
              <p:nvSpPr>
                <p:cNvPr id="44" name="Line 146"/>
                <p:cNvSpPr>
                  <a:spLocks noChangeShapeType="1"/>
                </p:cNvSpPr>
                <p:nvPr/>
              </p:nvSpPr>
              <p:spPr bwMode="auto">
                <a:xfrm>
                  <a:off x="2928" y="2160"/>
                  <a:ext cx="0" cy="7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8F3DE"/>
                    </a:solidFill>
                    <a:effectLst/>
                    <a:uLnTx/>
                    <a:uFillTx/>
                    <a:latin typeface=".VnTime" pitchFamily="34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" name="Line 147"/>
                <p:cNvSpPr>
                  <a:spLocks noChangeShapeType="1"/>
                </p:cNvSpPr>
                <p:nvPr/>
              </p:nvSpPr>
              <p:spPr bwMode="auto">
                <a:xfrm>
                  <a:off x="2928" y="2928"/>
                  <a:ext cx="52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8F3DE"/>
                    </a:solidFill>
                    <a:effectLst/>
                    <a:uLnTx/>
                    <a:uFillTx/>
                    <a:latin typeface=".VnTime" pitchFamily="34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6" name="Line 148"/>
                <p:cNvSpPr>
                  <a:spLocks noChangeShapeType="1"/>
                </p:cNvSpPr>
                <p:nvPr/>
              </p:nvSpPr>
              <p:spPr bwMode="auto">
                <a:xfrm>
                  <a:off x="2928" y="2160"/>
                  <a:ext cx="528" cy="7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8F3DE"/>
                    </a:solidFill>
                    <a:effectLst/>
                    <a:uLnTx/>
                    <a:uFillTx/>
                    <a:latin typeface=".VnTime" pitchFamily="34" charset="0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3" name="Group 149"/>
              <p:cNvGrpSpPr>
                <a:grpSpLocks/>
              </p:cNvGrpSpPr>
              <p:nvPr/>
            </p:nvGrpSpPr>
            <p:grpSpPr bwMode="auto">
              <a:xfrm>
                <a:off x="5361133" y="3034109"/>
                <a:ext cx="1083830" cy="1776413"/>
                <a:chOff x="2928" y="2160"/>
                <a:chExt cx="528" cy="768"/>
              </a:xfrm>
            </p:grpSpPr>
            <p:sp>
              <p:nvSpPr>
                <p:cNvPr id="41" name="Line 150"/>
                <p:cNvSpPr>
                  <a:spLocks noChangeShapeType="1"/>
                </p:cNvSpPr>
                <p:nvPr/>
              </p:nvSpPr>
              <p:spPr bwMode="auto">
                <a:xfrm>
                  <a:off x="2928" y="2161"/>
                  <a:ext cx="0" cy="7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8F3DE"/>
                    </a:solidFill>
                    <a:effectLst/>
                    <a:uLnTx/>
                    <a:uFillTx/>
                    <a:latin typeface=".VnTime" pitchFamily="34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2" name="Line 151"/>
                <p:cNvSpPr>
                  <a:spLocks noChangeShapeType="1"/>
                </p:cNvSpPr>
                <p:nvPr/>
              </p:nvSpPr>
              <p:spPr bwMode="auto">
                <a:xfrm>
                  <a:off x="2928" y="2928"/>
                  <a:ext cx="5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8F3DE"/>
                    </a:solidFill>
                    <a:effectLst/>
                    <a:uLnTx/>
                    <a:uFillTx/>
                    <a:latin typeface=".VnTime" pitchFamily="34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3" name="Line 152"/>
                <p:cNvSpPr>
                  <a:spLocks noChangeShapeType="1"/>
                </p:cNvSpPr>
                <p:nvPr/>
              </p:nvSpPr>
              <p:spPr bwMode="auto">
                <a:xfrm>
                  <a:off x="2928" y="2161"/>
                  <a:ext cx="528" cy="7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8F3DE"/>
                    </a:solidFill>
                    <a:effectLst/>
                    <a:uLnTx/>
                    <a:uFillTx/>
                    <a:latin typeface=".VnTime" pitchFamily="34" charset="0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4" name="Line 15"/>
              <p:cNvSpPr>
                <a:spLocks noChangeShapeType="1"/>
              </p:cNvSpPr>
              <p:nvPr/>
            </p:nvSpPr>
            <p:spPr bwMode="auto">
              <a:xfrm rot="10800000">
                <a:off x="5144367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" name="Line 16"/>
              <p:cNvSpPr>
                <a:spLocks noChangeShapeType="1"/>
              </p:cNvSpPr>
              <p:nvPr/>
            </p:nvSpPr>
            <p:spPr bwMode="auto">
              <a:xfrm rot="10800000">
                <a:off x="5361133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Line 17"/>
              <p:cNvSpPr>
                <a:spLocks noChangeShapeType="1"/>
              </p:cNvSpPr>
              <p:nvPr/>
            </p:nvSpPr>
            <p:spPr bwMode="auto">
              <a:xfrm rot="10800000">
                <a:off x="5577899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Line 18"/>
              <p:cNvSpPr>
                <a:spLocks noChangeShapeType="1"/>
              </p:cNvSpPr>
              <p:nvPr/>
            </p:nvSpPr>
            <p:spPr bwMode="auto">
              <a:xfrm rot="10800000">
                <a:off x="5794665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Line 19"/>
              <p:cNvSpPr>
                <a:spLocks noChangeShapeType="1"/>
              </p:cNvSpPr>
              <p:nvPr/>
            </p:nvSpPr>
            <p:spPr bwMode="auto">
              <a:xfrm rot="10800000">
                <a:off x="6011431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Line 20"/>
              <p:cNvSpPr>
                <a:spLocks noChangeShapeType="1"/>
              </p:cNvSpPr>
              <p:nvPr/>
            </p:nvSpPr>
            <p:spPr bwMode="auto">
              <a:xfrm rot="10800000">
                <a:off x="6228196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Line 21"/>
              <p:cNvSpPr>
                <a:spLocks noChangeShapeType="1"/>
              </p:cNvSpPr>
              <p:nvPr/>
            </p:nvSpPr>
            <p:spPr bwMode="auto">
              <a:xfrm rot="10800000">
                <a:off x="6444962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Line 22"/>
              <p:cNvSpPr>
                <a:spLocks noChangeShapeType="1"/>
              </p:cNvSpPr>
              <p:nvPr/>
            </p:nvSpPr>
            <p:spPr bwMode="auto">
              <a:xfrm rot="10800000">
                <a:off x="6661728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Line 23"/>
              <p:cNvSpPr>
                <a:spLocks noChangeShapeType="1"/>
              </p:cNvSpPr>
              <p:nvPr/>
            </p:nvSpPr>
            <p:spPr bwMode="auto">
              <a:xfrm rot="10800000">
                <a:off x="6878494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Line 24"/>
              <p:cNvSpPr>
                <a:spLocks noChangeShapeType="1"/>
              </p:cNvSpPr>
              <p:nvPr/>
            </p:nvSpPr>
            <p:spPr bwMode="auto">
              <a:xfrm rot="10800000">
                <a:off x="7095260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24" name="Group 25"/>
              <p:cNvGrpSpPr>
                <a:grpSpLocks/>
              </p:cNvGrpSpPr>
              <p:nvPr/>
            </p:nvGrpSpPr>
            <p:grpSpPr bwMode="auto">
              <a:xfrm rot="10800000">
                <a:off x="4950181" y="1923852"/>
                <a:ext cx="130963" cy="3108722"/>
                <a:chOff x="3408" y="2448"/>
                <a:chExt cx="29" cy="672"/>
              </a:xfrm>
            </p:grpSpPr>
            <p:sp>
              <p:nvSpPr>
                <p:cNvPr id="26" name="Line 26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57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" name="Line 27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62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" name="Line 28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67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" name="Line 29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72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" name="Line 30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76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" name="Line 31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81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" name="Line 32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86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" name="Line 33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91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" name="Line 34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96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" name="Line 35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00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" name="Line 36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05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" name="Line 37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10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" name="Line 38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52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" name="Line 39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48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" name="Line 40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43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5" name="TextBox 24"/>
              <p:cNvSpPr txBox="1"/>
              <p:nvPr/>
            </p:nvSpPr>
            <p:spPr>
              <a:xfrm>
                <a:off x="5018333" y="4922586"/>
                <a:ext cx="239700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vi-VN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1    2    3    4    5    6    7   8    9  </a:t>
                </a: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 rot="5400000">
              <a:off x="3434188" y="3826151"/>
              <a:ext cx="348661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143E63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13  12  11  10   9    8    7    6    5    4    3    2            </a:t>
              </a: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143E63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7" name="Oval 46"/>
          <p:cNvSpPr/>
          <p:nvPr/>
        </p:nvSpPr>
        <p:spPr>
          <a:xfrm>
            <a:off x="6984677" y="3509169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34679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8727870" y="3510737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34679A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D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34679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7076117" y="3552289"/>
            <a:ext cx="17373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52504" y="1160959"/>
            <a:ext cx="871052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1" u="sng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Ví</a:t>
            </a:r>
            <a:r>
              <a:rPr kumimoji="0" lang="en-US" sz="1800" b="0" i="1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1" u="sng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dụ</a:t>
            </a:r>
            <a:r>
              <a:rPr kumimoji="0" lang="en-US" sz="1800" b="0" i="1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2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Dùng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thước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và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compa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vẽ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hình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thoi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ABCD,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biết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AB = 5cm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và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AC =  8cm.</a:t>
            </a:r>
            <a:endParaRPr kumimoji="0" lang="vi-VN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859" y="1596566"/>
            <a:ext cx="5745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1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B1: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Dùng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thước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vẽ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đoạn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thẳng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AC = 8cm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59" y="170890"/>
            <a:ext cx="968061" cy="593744"/>
          </a:xfrm>
          <a:prstGeom prst="rect">
            <a:avLst/>
          </a:prstGeom>
        </p:spPr>
      </p:pic>
      <p:sp>
        <p:nvSpPr>
          <p:cNvPr id="100" name="TextBox 99"/>
          <p:cNvSpPr txBox="1"/>
          <p:nvPr/>
        </p:nvSpPr>
        <p:spPr>
          <a:xfrm>
            <a:off x="70050" y="2086115"/>
            <a:ext cx="5745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1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B2:</a:t>
            </a: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Dùng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Compa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vẽ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một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phần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đường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tròn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tâm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bán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kính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5cm.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0050" y="2797830"/>
            <a:ext cx="6195870" cy="1059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kumimoji="0" lang="en-US" sz="1800" b="1" i="1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Arial"/>
              </a:rPr>
              <a:t>B3:</a:t>
            </a: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Arial"/>
              </a:rPr>
              <a:t>Dùng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Arial"/>
              </a:rPr>
              <a:t>Compa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Arial"/>
              </a:rPr>
              <a:t>vẽ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Arial"/>
              </a:rPr>
              <a:t>một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Arial"/>
              </a:rPr>
              <a:t>phần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Arial"/>
              </a:rPr>
              <a:t>đường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Arial"/>
              </a:rPr>
              <a:t>tròn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Arial"/>
              </a:rPr>
              <a:t>tâm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Arial"/>
              </a:rPr>
              <a:t> </a:t>
            </a:r>
            <a:r>
              <a:rPr lang="en-US" sz="1800" b="1" i="1" dirty="0">
                <a:solidFill>
                  <a:srgbClr val="002060"/>
                </a:solidFill>
              </a:rPr>
              <a:t>C </a:t>
            </a:r>
            <a:r>
              <a:rPr lang="en-US" sz="1800" b="1" i="1" dirty="0" err="1">
                <a:solidFill>
                  <a:srgbClr val="002060"/>
                </a:solidFill>
              </a:rPr>
              <a:t>bán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kính</a:t>
            </a:r>
            <a:r>
              <a:rPr lang="en-US" sz="1800" b="1" i="1" dirty="0">
                <a:solidFill>
                  <a:srgbClr val="002060"/>
                </a:solidFill>
              </a:rPr>
              <a:t> 5cm; </a:t>
            </a:r>
            <a:r>
              <a:rPr lang="en-US" sz="1800" b="1" i="1" dirty="0" err="1">
                <a:solidFill>
                  <a:srgbClr val="002060"/>
                </a:solidFill>
              </a:rPr>
              <a:t>phần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đường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tròn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này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cắt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phần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đường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tròn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tâm</a:t>
            </a:r>
            <a:r>
              <a:rPr lang="en-US" sz="1800" b="1" i="1" dirty="0">
                <a:solidFill>
                  <a:srgbClr val="002060"/>
                </a:solidFill>
              </a:rPr>
              <a:t> A </a:t>
            </a:r>
            <a:r>
              <a:rPr lang="en-US" sz="1800" b="1" i="1" dirty="0" err="1">
                <a:solidFill>
                  <a:srgbClr val="002060"/>
                </a:solidFill>
              </a:rPr>
              <a:t>vẽ</a:t>
            </a:r>
            <a:r>
              <a:rPr lang="en-US" sz="1800" b="1" i="1" dirty="0">
                <a:solidFill>
                  <a:srgbClr val="002060"/>
                </a:solidFill>
              </a:rPr>
              <a:t> ở </a:t>
            </a:r>
            <a:r>
              <a:rPr lang="en-US" sz="1800" b="1" i="1" u="sng" dirty="0">
                <a:solidFill>
                  <a:srgbClr val="002060"/>
                </a:solidFill>
              </a:rPr>
              <a:t>B2 </a:t>
            </a:r>
            <a:r>
              <a:rPr lang="en-US" sz="1800" b="1" i="1" dirty="0" err="1">
                <a:solidFill>
                  <a:srgbClr val="002060"/>
                </a:solidFill>
              </a:rPr>
              <a:t>tại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các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điểm</a:t>
            </a:r>
            <a:r>
              <a:rPr lang="en-US" sz="1800" b="1" i="1" dirty="0">
                <a:solidFill>
                  <a:srgbClr val="002060"/>
                </a:solidFill>
              </a:rPr>
              <a:t> B </a:t>
            </a:r>
            <a:r>
              <a:rPr lang="en-US" sz="1800" b="1" i="1" dirty="0" err="1">
                <a:solidFill>
                  <a:srgbClr val="002060"/>
                </a:solidFill>
              </a:rPr>
              <a:t>và</a:t>
            </a:r>
            <a:r>
              <a:rPr lang="en-US" sz="1800" b="1" i="1" dirty="0">
                <a:solidFill>
                  <a:srgbClr val="002060"/>
                </a:solidFill>
              </a:rPr>
              <a:t> D.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sym typeface="Arial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3456619" y="2852663"/>
            <a:ext cx="2990043" cy="4091556"/>
            <a:chOff x="758186" y="2729091"/>
            <a:chExt cx="2990043" cy="4091556"/>
          </a:xfrm>
          <a:noFill/>
        </p:grpSpPr>
        <p:pic>
          <p:nvPicPr>
            <p:cNvPr id="66" name="Picture 4" descr="Compa Thiên Long C 05 - Tuyết Sơn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187" y="2729091"/>
              <a:ext cx="1767949" cy="2129776"/>
            </a:xfrm>
            <a:prstGeom prst="rect">
              <a:avLst/>
            </a:prstGeom>
            <a:grpFill/>
            <a:ln>
              <a:noFill/>
            </a:ln>
            <a:extLst/>
          </p:spPr>
        </p:pic>
        <p:sp>
          <p:nvSpPr>
            <p:cNvPr id="67" name="Rectangle 66"/>
            <p:cNvSpPr/>
            <p:nvPr/>
          </p:nvSpPr>
          <p:spPr>
            <a:xfrm>
              <a:off x="758186" y="4690095"/>
              <a:ext cx="2990043" cy="21305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68" name="Oval 67"/>
          <p:cNvSpPr/>
          <p:nvPr/>
        </p:nvSpPr>
        <p:spPr>
          <a:xfrm>
            <a:off x="7669485" y="2459177"/>
            <a:ext cx="2103120" cy="2103120"/>
          </a:xfrm>
          <a:prstGeom prst="ellipse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7" name="Oval 76"/>
          <p:cNvSpPr/>
          <p:nvPr/>
        </p:nvSpPr>
        <p:spPr>
          <a:xfrm>
            <a:off x="5989208" y="2486461"/>
            <a:ext cx="2103120" cy="2103120"/>
          </a:xfrm>
          <a:prstGeom prst="ellipse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3" name="Oval 62"/>
          <p:cNvSpPr/>
          <p:nvPr/>
        </p:nvSpPr>
        <p:spPr>
          <a:xfrm>
            <a:off x="7826091" y="2833926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9" name="Oval 78"/>
          <p:cNvSpPr/>
          <p:nvPr/>
        </p:nvSpPr>
        <p:spPr>
          <a:xfrm>
            <a:off x="7834107" y="4105302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2" name="TextBox 511"/>
          <p:cNvSpPr txBox="1"/>
          <p:nvPr/>
        </p:nvSpPr>
        <p:spPr>
          <a:xfrm>
            <a:off x="7669485" y="2444880"/>
            <a:ext cx="256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</a:t>
            </a:r>
            <a:endParaRPr lang="vi-VN" sz="2000" dirty="0"/>
          </a:p>
        </p:txBody>
      </p:sp>
      <p:sp>
        <p:nvSpPr>
          <p:cNvPr id="81" name="TextBox 80"/>
          <p:cNvSpPr txBox="1"/>
          <p:nvPr/>
        </p:nvSpPr>
        <p:spPr>
          <a:xfrm>
            <a:off x="7751796" y="4357713"/>
            <a:ext cx="256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</a:t>
            </a:r>
            <a:endParaRPr lang="vi-VN" sz="2000" dirty="0"/>
          </a:p>
        </p:txBody>
      </p:sp>
    </p:spTree>
    <p:extLst>
      <p:ext uri="{BB962C8B-B14F-4D97-AF65-F5344CB8AC3E}">
        <p14:creationId xmlns:p14="http://schemas.microsoft.com/office/powerpoint/2010/main" val="38534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27 -0.17315 L 0.42032 -0.2626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79" y="-44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8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68" grpId="0" animBg="1"/>
      <p:bldP spid="63" grpId="0" animBg="1"/>
      <p:bldP spid="79" grpId="0" animBg="1"/>
      <p:bldP spid="512" grpId="0"/>
      <p:bldP spid="8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33"/>
          <p:cNvSpPr/>
          <p:nvPr/>
        </p:nvSpPr>
        <p:spPr>
          <a:xfrm rot="10800000" flipH="1">
            <a:off x="1138058" y="151638"/>
            <a:ext cx="7609268" cy="914600"/>
          </a:xfrm>
          <a:prstGeom prst="snip1Rect">
            <a:avLst>
              <a:gd name="adj" fmla="val 29167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3" name="Google Shape;523;p33"/>
          <p:cNvSpPr txBox="1">
            <a:spLocks noGrp="1"/>
          </p:cNvSpPr>
          <p:nvPr>
            <p:ph type="body" idx="1"/>
          </p:nvPr>
        </p:nvSpPr>
        <p:spPr>
          <a:xfrm>
            <a:off x="1204210" y="139441"/>
            <a:ext cx="7609267" cy="9482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 smtClean="0">
                <a:latin typeface="+mn-lt"/>
              </a:rPr>
              <a:t>Vẽ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hình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thoi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bằng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thước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và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compa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khi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biết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độ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dài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một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cạnh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và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độ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dài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một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đường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chéo</a:t>
            </a:r>
            <a:r>
              <a:rPr lang="en-US" sz="2000" dirty="0" smtClean="0">
                <a:latin typeface="+mn-lt"/>
              </a:rPr>
              <a:t>.</a:t>
            </a:r>
            <a:endParaRPr sz="20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14501" y="3363962"/>
            <a:ext cx="36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10354" y="3503910"/>
            <a:ext cx="36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6984677" y="3509169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34679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8727870" y="3510737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34679A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D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34679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7076117" y="3552289"/>
            <a:ext cx="17373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52504" y="1160959"/>
            <a:ext cx="871052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1" u="sng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Ví</a:t>
            </a:r>
            <a:r>
              <a:rPr kumimoji="0" lang="en-US" sz="1800" b="0" i="1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1" u="sng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dụ</a:t>
            </a:r>
            <a:r>
              <a:rPr kumimoji="0" lang="en-US" sz="1800" b="0" i="1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2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Dùng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thước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và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compa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vẽ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hình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thoi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ABCD,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biết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AB = 5cm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và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AC =  8cm.</a:t>
            </a:r>
            <a:endParaRPr kumimoji="0" lang="vi-VN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859" y="1596566"/>
            <a:ext cx="5745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1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B1: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Dùng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thước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vẽ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đoạn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thẳng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AC = 8cm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59" y="170890"/>
            <a:ext cx="968061" cy="593744"/>
          </a:xfrm>
          <a:prstGeom prst="rect">
            <a:avLst/>
          </a:prstGeom>
        </p:spPr>
      </p:pic>
      <p:sp>
        <p:nvSpPr>
          <p:cNvPr id="100" name="TextBox 99"/>
          <p:cNvSpPr txBox="1"/>
          <p:nvPr/>
        </p:nvSpPr>
        <p:spPr>
          <a:xfrm>
            <a:off x="70050" y="2086115"/>
            <a:ext cx="5745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1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B2:</a:t>
            </a: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Dùng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Compa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vẽ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một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phần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đường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tròn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tâm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bán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kính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5cm.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0050" y="2797830"/>
            <a:ext cx="6195870" cy="1059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1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B3:</a:t>
            </a: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Dùng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Compa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vẽ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một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phần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đường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tròn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tâm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C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bán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kính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5cm;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phần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đường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tròn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này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cắt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phần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đường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tròn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tâm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vẽ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ở </a:t>
            </a:r>
            <a:r>
              <a:rPr kumimoji="0" lang="en-US" sz="1800" b="1" i="1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B2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tại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các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điểm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B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và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D.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7669485" y="2459177"/>
            <a:ext cx="2103120" cy="2103120"/>
          </a:xfrm>
          <a:prstGeom prst="ellipse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34679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5989208" y="2486461"/>
            <a:ext cx="2103120" cy="2103120"/>
          </a:xfrm>
          <a:prstGeom prst="ellipse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34679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7826091" y="2833926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34679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7834107" y="4105302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34679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512" name="TextBox 511"/>
          <p:cNvSpPr txBox="1"/>
          <p:nvPr/>
        </p:nvSpPr>
        <p:spPr>
          <a:xfrm>
            <a:off x="7669485" y="2444880"/>
            <a:ext cx="256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</a:t>
            </a:r>
            <a:endParaRPr kumimoji="0" lang="vi-VN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751796" y="4160409"/>
            <a:ext cx="256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</a:t>
            </a:r>
            <a:endParaRPr kumimoji="0" lang="vi-VN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0050" y="3873242"/>
            <a:ext cx="619587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1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B4:</a:t>
            </a: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Dùng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thước</a:t>
            </a:r>
            <a:r>
              <a:rPr kumimoji="0" lang="en-US" sz="1800" b="1" i="1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vẽ</a:t>
            </a:r>
            <a:r>
              <a:rPr kumimoji="0" lang="en-US" sz="1800" b="1" i="1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các</a:t>
            </a:r>
            <a:r>
              <a:rPr kumimoji="0" lang="en-US" sz="1800" b="1" i="1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đoạn</a:t>
            </a:r>
            <a:r>
              <a:rPr kumimoji="0" lang="en-US" sz="1800" b="1" i="1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1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thẳng</a:t>
            </a:r>
            <a:r>
              <a:rPr kumimoji="0" lang="en-US" sz="1800" b="1" i="1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AB, BC, CD, DA.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64" name="Picture 16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218024">
            <a:off x="5997525" y="2759477"/>
            <a:ext cx="4391025" cy="771525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pic>
        <p:nvPicPr>
          <p:cNvPr id="62" name="Picture 16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693394">
            <a:off x="7543929" y="2716398"/>
            <a:ext cx="1066800" cy="1892525"/>
          </a:xfrm>
          <a:prstGeom prst="rect">
            <a:avLst/>
          </a:prstGeom>
          <a:noFill/>
        </p:spPr>
      </p:pic>
      <p:cxnSp>
        <p:nvCxnSpPr>
          <p:cNvPr id="4" name="Straight Connector 3"/>
          <p:cNvCxnSpPr>
            <a:stCxn id="47" idx="0"/>
          </p:cNvCxnSpPr>
          <p:nvPr/>
        </p:nvCxnSpPr>
        <p:spPr>
          <a:xfrm flipV="1">
            <a:off x="7030397" y="2907292"/>
            <a:ext cx="803710" cy="6018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16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237029">
            <a:off x="6319118" y="3487479"/>
            <a:ext cx="4391025" cy="771525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pic>
        <p:nvPicPr>
          <p:cNvPr id="71" name="Picture 16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661746">
            <a:off x="7029285" y="2931642"/>
            <a:ext cx="1066800" cy="1892525"/>
          </a:xfrm>
          <a:prstGeom prst="rect">
            <a:avLst/>
          </a:prstGeom>
          <a:noFill/>
        </p:spPr>
      </p:pic>
      <p:cxnSp>
        <p:nvCxnSpPr>
          <p:cNvPr id="72" name="Straight Connector 71"/>
          <p:cNvCxnSpPr/>
          <p:nvPr/>
        </p:nvCxnSpPr>
        <p:spPr>
          <a:xfrm flipH="1" flipV="1">
            <a:off x="7853280" y="2872274"/>
            <a:ext cx="904623" cy="6841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16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2908972">
            <a:off x="5712657" y="3285175"/>
            <a:ext cx="4391025" cy="771525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pic>
        <p:nvPicPr>
          <p:cNvPr id="80" name="Picture 16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733689">
            <a:off x="6786549" y="1566826"/>
            <a:ext cx="1066800" cy="1892525"/>
          </a:xfrm>
          <a:prstGeom prst="rect">
            <a:avLst/>
          </a:prstGeom>
          <a:noFill/>
        </p:spPr>
      </p:pic>
      <p:cxnSp>
        <p:nvCxnSpPr>
          <p:cNvPr id="83" name="Straight Connector 82"/>
          <p:cNvCxnSpPr/>
          <p:nvPr/>
        </p:nvCxnSpPr>
        <p:spPr>
          <a:xfrm flipH="1" flipV="1">
            <a:off x="6993174" y="3523467"/>
            <a:ext cx="886653" cy="6275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Picture 16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471514">
            <a:off x="6910218" y="3389460"/>
            <a:ext cx="4391025" cy="771525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cxnSp>
        <p:nvCxnSpPr>
          <p:cNvPr id="85" name="Straight Connector 84"/>
          <p:cNvCxnSpPr>
            <a:endCxn id="70" idx="0"/>
          </p:cNvCxnSpPr>
          <p:nvPr/>
        </p:nvCxnSpPr>
        <p:spPr>
          <a:xfrm flipV="1">
            <a:off x="7853280" y="3566312"/>
            <a:ext cx="895032" cy="5919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Picture 16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228431">
            <a:off x="8264688" y="3817773"/>
            <a:ext cx="1066800" cy="1892525"/>
          </a:xfrm>
          <a:prstGeom prst="rect">
            <a:avLst/>
          </a:prstGeom>
          <a:noFill/>
        </p:spPr>
      </p:pic>
      <p:sp>
        <p:nvSpPr>
          <p:cNvPr id="513" name="TextBox 512"/>
          <p:cNvSpPr txBox="1"/>
          <p:nvPr/>
        </p:nvSpPr>
        <p:spPr>
          <a:xfrm>
            <a:off x="5981725" y="4411163"/>
            <a:ext cx="310717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b="1" dirty="0" smtClean="0">
                <a:solidFill>
                  <a:srgbClr val="7030A0"/>
                </a:solidFill>
              </a:rPr>
              <a:t>Ta </a:t>
            </a:r>
            <a:r>
              <a:rPr lang="en-US" sz="1800" b="1" dirty="0" err="1" smtClean="0">
                <a:solidFill>
                  <a:srgbClr val="7030A0"/>
                </a:solidFill>
              </a:rPr>
              <a:t>được</a:t>
            </a:r>
            <a:r>
              <a:rPr lang="en-US" sz="1800" b="1" dirty="0" smtClean="0">
                <a:solidFill>
                  <a:srgbClr val="7030A0"/>
                </a:solidFill>
              </a:rPr>
              <a:t> </a:t>
            </a:r>
            <a:r>
              <a:rPr lang="en-US" sz="1800" b="1" dirty="0" err="1" smtClean="0">
                <a:solidFill>
                  <a:srgbClr val="7030A0"/>
                </a:solidFill>
              </a:rPr>
              <a:t>hình</a:t>
            </a:r>
            <a:r>
              <a:rPr lang="en-US" sz="1800" b="1" dirty="0" smtClean="0">
                <a:solidFill>
                  <a:srgbClr val="7030A0"/>
                </a:solidFill>
              </a:rPr>
              <a:t> </a:t>
            </a:r>
            <a:r>
              <a:rPr lang="en-US" sz="1800" b="1" dirty="0" err="1" smtClean="0">
                <a:solidFill>
                  <a:srgbClr val="7030A0"/>
                </a:solidFill>
              </a:rPr>
              <a:t>thoi</a:t>
            </a:r>
            <a:r>
              <a:rPr lang="en-US" sz="1800" b="1" dirty="0" smtClean="0">
                <a:solidFill>
                  <a:srgbClr val="7030A0"/>
                </a:solidFill>
              </a:rPr>
              <a:t> MNPQ </a:t>
            </a:r>
            <a:r>
              <a:rPr lang="en-US" sz="1800" b="1" dirty="0" err="1" smtClean="0">
                <a:solidFill>
                  <a:srgbClr val="7030A0"/>
                </a:solidFill>
              </a:rPr>
              <a:t>có</a:t>
            </a:r>
            <a:r>
              <a:rPr lang="en-US" sz="1800" b="1" dirty="0" smtClean="0">
                <a:solidFill>
                  <a:srgbClr val="7030A0"/>
                </a:solidFill>
              </a:rPr>
              <a:t> AB  = 5cm </a:t>
            </a:r>
            <a:r>
              <a:rPr lang="en-US" sz="1800" b="1" dirty="0" err="1" smtClean="0">
                <a:solidFill>
                  <a:srgbClr val="7030A0"/>
                </a:solidFill>
              </a:rPr>
              <a:t>và</a:t>
            </a:r>
            <a:r>
              <a:rPr lang="en-US" sz="1800" b="1" dirty="0" smtClean="0">
                <a:solidFill>
                  <a:srgbClr val="7030A0"/>
                </a:solidFill>
              </a:rPr>
              <a:t> AC = 8cm</a:t>
            </a:r>
            <a:endParaRPr lang="vi-VN" sz="1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68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09688 -0.12253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4" y="-6142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34568E-6 L 0.10209 0.14229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4" y="7099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46914E-7 L 0.10208 0.14228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4" y="7099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219 -0.11913 L -2.77778E-6 -4.5679E-6 " pathEditMode="relative" rAng="0" ptsTypes="AA">
                                      <p:cBhvr>
                                        <p:cTn id="9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18" y="5957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77" grpId="0" animBg="1"/>
      <p:bldP spid="61" grpId="0"/>
      <p:bldP spid="5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2"/>
          </p:nvPr>
        </p:nvSpPr>
        <p:spPr>
          <a:xfrm>
            <a:off x="278673" y="271058"/>
            <a:ext cx="3856599" cy="1325729"/>
          </a:xfrm>
        </p:spPr>
        <p:txBody>
          <a:bodyPr/>
          <a:lstStyle/>
          <a:p>
            <a:r>
              <a:rPr lang="en-US" sz="4000" dirty="0" err="1" smtClean="0">
                <a:latin typeface="+mn-lt"/>
              </a:rPr>
              <a:t>Luyện</a:t>
            </a:r>
            <a:r>
              <a:rPr lang="en-US" sz="4000" dirty="0" smtClean="0">
                <a:latin typeface="+mn-lt"/>
              </a:rPr>
              <a:t> </a:t>
            </a:r>
            <a:r>
              <a:rPr lang="en-US" sz="4000" dirty="0" err="1" smtClean="0">
                <a:latin typeface="+mn-lt"/>
              </a:rPr>
              <a:t>tập</a:t>
            </a:r>
            <a:r>
              <a:rPr lang="en-US" sz="4000" dirty="0" smtClean="0">
                <a:latin typeface="+mn-lt"/>
              </a:rPr>
              <a:t> 2</a:t>
            </a:r>
            <a:endParaRPr lang="vi-VN" sz="40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4926" y="1991674"/>
            <a:ext cx="8114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Dùng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thước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và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compa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vẽ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hình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thoi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MNPQ,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biết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6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MN 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= 6cm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và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6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MP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= 10cm.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749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8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808" y="1347536"/>
            <a:ext cx="7340918" cy="2430380"/>
          </a:xfrm>
          <a:solidFill>
            <a:srgbClr val="9FEBC3"/>
          </a:solidFill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5400" dirty="0" smtClean="0">
                <a:latin typeface="+mn-lt"/>
              </a:rPr>
              <a:t>3. Chu vi </a:t>
            </a:r>
            <a:r>
              <a:rPr lang="en-US" sz="5400" dirty="0" err="1" smtClean="0">
                <a:latin typeface="+mn-lt"/>
              </a:rPr>
              <a:t>và</a:t>
            </a:r>
            <a:r>
              <a:rPr lang="en-US" sz="5400" dirty="0" smtClean="0">
                <a:latin typeface="+mn-lt"/>
              </a:rPr>
              <a:t> </a:t>
            </a:r>
            <a:r>
              <a:rPr lang="en-US" sz="5400" dirty="0" err="1" smtClean="0">
                <a:latin typeface="+mn-lt"/>
              </a:rPr>
              <a:t>diện</a:t>
            </a:r>
            <a:r>
              <a:rPr lang="en-US" sz="5400" dirty="0" smtClean="0">
                <a:latin typeface="+mn-lt"/>
              </a:rPr>
              <a:t> </a:t>
            </a:r>
            <a:r>
              <a:rPr lang="en-US" sz="5400" dirty="0" err="1" smtClean="0">
                <a:latin typeface="+mn-lt"/>
              </a:rPr>
              <a:t>tích</a:t>
            </a:r>
            <a:r>
              <a:rPr lang="en-US" sz="5400" dirty="0" smtClean="0">
                <a:latin typeface="+mn-lt"/>
              </a:rPr>
              <a:t> </a:t>
            </a:r>
            <a:r>
              <a:rPr lang="en-US" sz="5400" dirty="0" err="1" smtClean="0">
                <a:latin typeface="+mn-lt"/>
              </a:rPr>
              <a:t>hình</a:t>
            </a:r>
            <a:r>
              <a:rPr lang="en-US" sz="5400" dirty="0" smtClean="0">
                <a:latin typeface="+mn-lt"/>
              </a:rPr>
              <a:t> </a:t>
            </a:r>
            <a:r>
              <a:rPr lang="en-US" sz="5400" dirty="0" err="1" smtClean="0">
                <a:latin typeface="+mn-lt"/>
              </a:rPr>
              <a:t>thoi</a:t>
            </a:r>
            <a:endParaRPr lang="vi-VN" sz="5400" dirty="0">
              <a:latin typeface="+mn-lt"/>
            </a:endParaRPr>
          </a:p>
        </p:txBody>
      </p:sp>
      <p:grpSp>
        <p:nvGrpSpPr>
          <p:cNvPr id="3" name="Google Shape;410;p31"/>
          <p:cNvGrpSpPr/>
          <p:nvPr/>
        </p:nvGrpSpPr>
        <p:grpSpPr>
          <a:xfrm rot="1273802">
            <a:off x="636039" y="3366136"/>
            <a:ext cx="1748192" cy="880797"/>
            <a:chOff x="782606" y="3568534"/>
            <a:chExt cx="1748256" cy="880829"/>
          </a:xfrm>
        </p:grpSpPr>
        <p:sp>
          <p:nvSpPr>
            <p:cNvPr id="4" name="Google Shape;411;p31"/>
            <p:cNvSpPr/>
            <p:nvPr/>
          </p:nvSpPr>
          <p:spPr>
            <a:xfrm>
              <a:off x="842931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412;p31"/>
            <p:cNvSpPr/>
            <p:nvPr/>
          </p:nvSpPr>
          <p:spPr>
            <a:xfrm>
              <a:off x="921361" y="4348401"/>
              <a:ext cx="19321" cy="100961"/>
            </a:xfrm>
            <a:custGeom>
              <a:avLst/>
              <a:gdLst/>
              <a:ahLst/>
              <a:cxnLst/>
              <a:rect l="l" t="t" r="r" b="b"/>
              <a:pathLst>
                <a:path w="572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13;p31"/>
            <p:cNvSpPr/>
            <p:nvPr/>
          </p:nvSpPr>
          <p:spPr>
            <a:xfrm>
              <a:off x="999791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14;p31"/>
            <p:cNvSpPr/>
            <p:nvPr/>
          </p:nvSpPr>
          <p:spPr>
            <a:xfrm>
              <a:off x="1078187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15;p31"/>
            <p:cNvSpPr/>
            <p:nvPr/>
          </p:nvSpPr>
          <p:spPr>
            <a:xfrm>
              <a:off x="1156616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16;p31"/>
            <p:cNvSpPr/>
            <p:nvPr/>
          </p:nvSpPr>
          <p:spPr>
            <a:xfrm>
              <a:off x="1235046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17;p31"/>
            <p:cNvSpPr/>
            <p:nvPr/>
          </p:nvSpPr>
          <p:spPr>
            <a:xfrm>
              <a:off x="1313476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18;p31"/>
            <p:cNvSpPr/>
            <p:nvPr/>
          </p:nvSpPr>
          <p:spPr>
            <a:xfrm>
              <a:off x="1391872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19;p31"/>
            <p:cNvSpPr/>
            <p:nvPr/>
          </p:nvSpPr>
          <p:spPr>
            <a:xfrm>
              <a:off x="1470301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20;p31"/>
            <p:cNvSpPr/>
            <p:nvPr/>
          </p:nvSpPr>
          <p:spPr>
            <a:xfrm>
              <a:off x="1548731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21;p31"/>
            <p:cNvSpPr/>
            <p:nvPr/>
          </p:nvSpPr>
          <p:spPr>
            <a:xfrm>
              <a:off x="1627127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22;p31"/>
            <p:cNvSpPr/>
            <p:nvPr/>
          </p:nvSpPr>
          <p:spPr>
            <a:xfrm>
              <a:off x="1705557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23;p31"/>
            <p:cNvSpPr/>
            <p:nvPr/>
          </p:nvSpPr>
          <p:spPr>
            <a:xfrm>
              <a:off x="1783986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24;p31"/>
            <p:cNvSpPr/>
            <p:nvPr/>
          </p:nvSpPr>
          <p:spPr>
            <a:xfrm>
              <a:off x="1862416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25;p31"/>
            <p:cNvSpPr/>
            <p:nvPr/>
          </p:nvSpPr>
          <p:spPr>
            <a:xfrm>
              <a:off x="1940407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26;p31"/>
            <p:cNvSpPr/>
            <p:nvPr/>
          </p:nvSpPr>
          <p:spPr>
            <a:xfrm>
              <a:off x="2018836" y="4348401"/>
              <a:ext cx="19355" cy="100961"/>
            </a:xfrm>
            <a:custGeom>
              <a:avLst/>
              <a:gdLst/>
              <a:ahLst/>
              <a:cxnLst/>
              <a:rect l="l" t="t" r="r" b="b"/>
              <a:pathLst>
                <a:path w="573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27;p31"/>
            <p:cNvSpPr/>
            <p:nvPr/>
          </p:nvSpPr>
          <p:spPr>
            <a:xfrm>
              <a:off x="2097266" y="4281219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28;p31"/>
            <p:cNvSpPr/>
            <p:nvPr/>
          </p:nvSpPr>
          <p:spPr>
            <a:xfrm>
              <a:off x="2175696" y="4348401"/>
              <a:ext cx="19321" cy="100961"/>
            </a:xfrm>
            <a:custGeom>
              <a:avLst/>
              <a:gdLst/>
              <a:ahLst/>
              <a:cxnLst/>
              <a:rect l="l" t="t" r="r" b="b"/>
              <a:pathLst>
                <a:path w="572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29;p31"/>
            <p:cNvSpPr/>
            <p:nvPr/>
          </p:nvSpPr>
          <p:spPr>
            <a:xfrm>
              <a:off x="2254092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30;p31"/>
            <p:cNvSpPr/>
            <p:nvPr/>
          </p:nvSpPr>
          <p:spPr>
            <a:xfrm>
              <a:off x="2332521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31;p31"/>
            <p:cNvSpPr/>
            <p:nvPr/>
          </p:nvSpPr>
          <p:spPr>
            <a:xfrm>
              <a:off x="2410951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32;p31"/>
            <p:cNvSpPr/>
            <p:nvPr/>
          </p:nvSpPr>
          <p:spPr>
            <a:xfrm>
              <a:off x="782606" y="3568534"/>
              <a:ext cx="1748256" cy="876763"/>
            </a:xfrm>
            <a:custGeom>
              <a:avLst/>
              <a:gdLst/>
              <a:ahLst/>
              <a:cxnLst/>
              <a:rect l="l" t="t" r="r" b="b"/>
              <a:pathLst>
                <a:path w="51758" h="25957" extrusionOk="0">
                  <a:moveTo>
                    <a:pt x="25873" y="7894"/>
                  </a:moveTo>
                  <a:cubicBezTo>
                    <a:pt x="31457" y="7894"/>
                    <a:pt x="36505" y="11228"/>
                    <a:pt x="38684" y="16372"/>
                  </a:cubicBezTo>
                  <a:lnTo>
                    <a:pt x="39244" y="17681"/>
                  </a:lnTo>
                  <a:lnTo>
                    <a:pt x="12514" y="17681"/>
                  </a:lnTo>
                  <a:lnTo>
                    <a:pt x="13074" y="16372"/>
                  </a:lnTo>
                  <a:cubicBezTo>
                    <a:pt x="15253" y="11228"/>
                    <a:pt x="20289" y="7894"/>
                    <a:pt x="25873" y="7894"/>
                  </a:cubicBezTo>
                  <a:close/>
                  <a:moveTo>
                    <a:pt x="25873" y="0"/>
                  </a:moveTo>
                  <a:cubicBezTo>
                    <a:pt x="15765" y="0"/>
                    <a:pt x="6978" y="6942"/>
                    <a:pt x="4632" y="16776"/>
                  </a:cubicBezTo>
                  <a:lnTo>
                    <a:pt x="4597" y="16955"/>
                  </a:lnTo>
                  <a:lnTo>
                    <a:pt x="4418" y="17681"/>
                  </a:lnTo>
                  <a:lnTo>
                    <a:pt x="1" y="17681"/>
                  </a:lnTo>
                  <a:lnTo>
                    <a:pt x="1" y="25956"/>
                  </a:lnTo>
                  <a:lnTo>
                    <a:pt x="51757" y="25956"/>
                  </a:lnTo>
                  <a:lnTo>
                    <a:pt x="51757" y="17681"/>
                  </a:lnTo>
                  <a:lnTo>
                    <a:pt x="47328" y="17681"/>
                  </a:lnTo>
                  <a:lnTo>
                    <a:pt x="47161" y="16955"/>
                  </a:lnTo>
                  <a:lnTo>
                    <a:pt x="47126" y="16776"/>
                  </a:lnTo>
                  <a:cubicBezTo>
                    <a:pt x="44780" y="6942"/>
                    <a:pt x="35993" y="0"/>
                    <a:pt x="25873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294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33;p31"/>
            <p:cNvSpPr/>
            <p:nvPr/>
          </p:nvSpPr>
          <p:spPr>
            <a:xfrm>
              <a:off x="863062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34;p31"/>
            <p:cNvSpPr/>
            <p:nvPr/>
          </p:nvSpPr>
          <p:spPr>
            <a:xfrm>
              <a:off x="941458" y="4328270"/>
              <a:ext cx="19355" cy="100995"/>
            </a:xfrm>
            <a:custGeom>
              <a:avLst/>
              <a:gdLst/>
              <a:ahLst/>
              <a:cxnLst/>
              <a:rect l="l" t="t" r="r" b="b"/>
              <a:pathLst>
                <a:path w="573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35;p31"/>
            <p:cNvSpPr/>
            <p:nvPr/>
          </p:nvSpPr>
          <p:spPr>
            <a:xfrm>
              <a:off x="1019888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36;p31"/>
            <p:cNvSpPr/>
            <p:nvPr/>
          </p:nvSpPr>
          <p:spPr>
            <a:xfrm>
              <a:off x="1098318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37;p31"/>
            <p:cNvSpPr/>
            <p:nvPr/>
          </p:nvSpPr>
          <p:spPr>
            <a:xfrm>
              <a:off x="1176714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38;p31"/>
            <p:cNvSpPr/>
            <p:nvPr/>
          </p:nvSpPr>
          <p:spPr>
            <a:xfrm>
              <a:off x="1255143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39;p31"/>
            <p:cNvSpPr/>
            <p:nvPr/>
          </p:nvSpPr>
          <p:spPr>
            <a:xfrm>
              <a:off x="1333573" y="4261122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40;p31"/>
            <p:cNvSpPr/>
            <p:nvPr/>
          </p:nvSpPr>
          <p:spPr>
            <a:xfrm>
              <a:off x="1412003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41;p31"/>
            <p:cNvSpPr/>
            <p:nvPr/>
          </p:nvSpPr>
          <p:spPr>
            <a:xfrm>
              <a:off x="1490399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42;p31"/>
            <p:cNvSpPr/>
            <p:nvPr/>
          </p:nvSpPr>
          <p:spPr>
            <a:xfrm>
              <a:off x="1568828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43;p31"/>
            <p:cNvSpPr/>
            <p:nvPr/>
          </p:nvSpPr>
          <p:spPr>
            <a:xfrm>
              <a:off x="1647258" y="4261122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44;p31"/>
            <p:cNvSpPr/>
            <p:nvPr/>
          </p:nvSpPr>
          <p:spPr>
            <a:xfrm>
              <a:off x="1725654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1" y="2989"/>
                  </a:lnTo>
                  <a:lnTo>
                    <a:pt x="5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45;p31"/>
            <p:cNvSpPr/>
            <p:nvPr/>
          </p:nvSpPr>
          <p:spPr>
            <a:xfrm>
              <a:off x="1804084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46;p31"/>
            <p:cNvSpPr/>
            <p:nvPr/>
          </p:nvSpPr>
          <p:spPr>
            <a:xfrm>
              <a:off x="1882513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47;p31"/>
            <p:cNvSpPr/>
            <p:nvPr/>
          </p:nvSpPr>
          <p:spPr>
            <a:xfrm>
              <a:off x="1960538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48;p31"/>
            <p:cNvSpPr/>
            <p:nvPr/>
          </p:nvSpPr>
          <p:spPr>
            <a:xfrm>
              <a:off x="2038934" y="4328270"/>
              <a:ext cx="19355" cy="100995"/>
            </a:xfrm>
            <a:custGeom>
              <a:avLst/>
              <a:gdLst/>
              <a:ahLst/>
              <a:cxnLst/>
              <a:rect l="l" t="t" r="r" b="b"/>
              <a:pathLst>
                <a:path w="573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49;p31"/>
            <p:cNvSpPr/>
            <p:nvPr/>
          </p:nvSpPr>
          <p:spPr>
            <a:xfrm>
              <a:off x="2117363" y="4261122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50;p31"/>
            <p:cNvSpPr/>
            <p:nvPr/>
          </p:nvSpPr>
          <p:spPr>
            <a:xfrm>
              <a:off x="2195793" y="4328270"/>
              <a:ext cx="19321" cy="100995"/>
            </a:xfrm>
            <a:custGeom>
              <a:avLst/>
              <a:gdLst/>
              <a:ahLst/>
              <a:cxnLst/>
              <a:rect l="l" t="t" r="r" b="b"/>
              <a:pathLst>
                <a:path w="572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51;p31"/>
            <p:cNvSpPr/>
            <p:nvPr/>
          </p:nvSpPr>
          <p:spPr>
            <a:xfrm>
              <a:off x="2274223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2;p31"/>
            <p:cNvSpPr/>
            <p:nvPr/>
          </p:nvSpPr>
          <p:spPr>
            <a:xfrm>
              <a:off x="2352619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53;p31"/>
            <p:cNvSpPr/>
            <p:nvPr/>
          </p:nvSpPr>
          <p:spPr>
            <a:xfrm>
              <a:off x="2431048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0103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2"/>
          </p:nvPr>
        </p:nvSpPr>
        <p:spPr>
          <a:xfrm>
            <a:off x="264694" y="647147"/>
            <a:ext cx="8404058" cy="7155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       </a:t>
            </a:r>
            <a:r>
              <a:rPr lang="en-US" sz="1600" dirty="0" err="1" smtClean="0">
                <a:latin typeface="+mn-lt"/>
              </a:rPr>
              <a:t>Với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hình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thoi</a:t>
            </a:r>
            <a:r>
              <a:rPr lang="en-US" sz="1600" dirty="0" smtClean="0">
                <a:latin typeface="+mn-lt"/>
              </a:rPr>
              <a:t> ABCD </a:t>
            </a:r>
            <a:r>
              <a:rPr lang="en-US" sz="1600" dirty="0" err="1" smtClean="0">
                <a:latin typeface="+mn-lt"/>
              </a:rPr>
              <a:t>có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độ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dài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cạnh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là</a:t>
            </a:r>
            <a:r>
              <a:rPr lang="en-US" sz="1600" dirty="0" smtClean="0">
                <a:latin typeface="+mn-lt"/>
              </a:rPr>
              <a:t> a, </a:t>
            </a:r>
            <a:r>
              <a:rPr lang="en-US" sz="1600" dirty="0" err="1" smtClean="0">
                <a:latin typeface="+mn-lt"/>
              </a:rPr>
              <a:t>độ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dài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đường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chéo</a:t>
            </a:r>
            <a:r>
              <a:rPr lang="en-US" sz="1600" dirty="0" smtClean="0">
                <a:latin typeface="+mn-lt"/>
              </a:rPr>
              <a:t> AC </a:t>
            </a:r>
            <a:r>
              <a:rPr lang="en-US" sz="1600" dirty="0" err="1" smtClean="0">
                <a:latin typeface="+mn-lt"/>
              </a:rPr>
              <a:t>và</a:t>
            </a:r>
            <a:r>
              <a:rPr lang="en-US" sz="1600" dirty="0" smtClean="0">
                <a:latin typeface="+mn-lt"/>
              </a:rPr>
              <a:t> BD </a:t>
            </a:r>
            <a:r>
              <a:rPr lang="en-US" sz="1600" dirty="0" err="1" smtClean="0">
                <a:latin typeface="+mn-lt"/>
              </a:rPr>
              <a:t>lần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lượt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là</a:t>
            </a:r>
            <a:r>
              <a:rPr lang="en-US" sz="1600" dirty="0" smtClean="0">
                <a:latin typeface="+mn-lt"/>
              </a:rPr>
              <a:t> m </a:t>
            </a:r>
            <a:r>
              <a:rPr lang="en-US" sz="1600" dirty="0" err="1" smtClean="0">
                <a:latin typeface="+mn-lt"/>
              </a:rPr>
              <a:t>và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smtClean="0">
                <a:latin typeface="+mn-lt"/>
              </a:rPr>
              <a:t>n </a:t>
            </a:r>
            <a:r>
              <a:rPr lang="en-US" sz="1600" smtClean="0">
                <a:latin typeface="+mn-lt"/>
              </a:rPr>
              <a:t>(Hình </a:t>
            </a:r>
            <a:r>
              <a:rPr lang="en-US" sz="1600" dirty="0" smtClean="0">
                <a:latin typeface="+mn-lt"/>
              </a:rPr>
              <a:t>17), </a:t>
            </a:r>
            <a:r>
              <a:rPr lang="en-US" sz="1600" dirty="0" err="1" smtClean="0">
                <a:latin typeface="+mn-lt"/>
              </a:rPr>
              <a:t>thực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hiện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các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bước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sau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đây</a:t>
            </a:r>
            <a:r>
              <a:rPr lang="en-US" sz="1600" dirty="0">
                <a:latin typeface="+mn-lt"/>
              </a:rPr>
              <a:t>:</a:t>
            </a:r>
            <a:endParaRPr lang="vi-VN" sz="1600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94" y="733577"/>
            <a:ext cx="579467" cy="3027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963" y="1362709"/>
            <a:ext cx="8217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 smtClean="0"/>
              <a:t>Bước</a:t>
            </a:r>
            <a:r>
              <a:rPr lang="en-US" sz="1600" i="1" dirty="0" smtClean="0"/>
              <a:t> 1:  </a:t>
            </a:r>
            <a:r>
              <a:rPr lang="en-US" sz="1600" dirty="0" err="1" smtClean="0"/>
              <a:t>Cắt</a:t>
            </a:r>
            <a:r>
              <a:rPr lang="en-US" sz="1600" dirty="0" smtClean="0"/>
              <a:t> </a:t>
            </a:r>
            <a:r>
              <a:rPr lang="en-US" sz="1600" dirty="0" err="1" smtClean="0"/>
              <a:t>hình</a:t>
            </a:r>
            <a:r>
              <a:rPr lang="en-US" sz="1600" dirty="0" smtClean="0"/>
              <a:t> </a:t>
            </a:r>
            <a:r>
              <a:rPr lang="en-US" sz="1600" dirty="0" err="1" smtClean="0"/>
              <a:t>thoi</a:t>
            </a:r>
            <a:r>
              <a:rPr lang="en-US" sz="1600" dirty="0" smtClean="0"/>
              <a:t> ABCD </a:t>
            </a:r>
            <a:r>
              <a:rPr lang="en-US" sz="1600" dirty="0" err="1" smtClean="0"/>
              <a:t>thành</a:t>
            </a:r>
            <a:r>
              <a:rPr lang="en-US" sz="1600" dirty="0" smtClean="0"/>
              <a:t> </a:t>
            </a:r>
            <a:r>
              <a:rPr lang="en-US" sz="1600" dirty="0" err="1" smtClean="0"/>
              <a:t>hai</a:t>
            </a:r>
            <a:r>
              <a:rPr lang="en-US" sz="1600" dirty="0" smtClean="0"/>
              <a:t> tam </a:t>
            </a:r>
            <a:r>
              <a:rPr lang="en-US" sz="1600" dirty="0" err="1" smtClean="0"/>
              <a:t>giác</a:t>
            </a:r>
            <a:r>
              <a:rPr lang="en-US" sz="1600" dirty="0" smtClean="0"/>
              <a:t> ABC </a:t>
            </a:r>
            <a:r>
              <a:rPr lang="en-US" sz="1600" err="1" smtClean="0"/>
              <a:t>và</a:t>
            </a:r>
            <a:r>
              <a:rPr lang="en-US" sz="1600" smtClean="0"/>
              <a:t> </a:t>
            </a:r>
            <a:r>
              <a:rPr lang="en-US" sz="1600" smtClean="0"/>
              <a:t>ADC. </a:t>
            </a:r>
            <a:endParaRPr lang="vi-VN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66963" y="1680235"/>
            <a:ext cx="6966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 smtClean="0"/>
              <a:t>Bước</a:t>
            </a:r>
            <a:r>
              <a:rPr lang="en-US" sz="1600" i="1" dirty="0" smtClean="0"/>
              <a:t> 2: </a:t>
            </a:r>
            <a:r>
              <a:rPr lang="en-US" sz="1600" dirty="0" err="1" smtClean="0"/>
              <a:t>Cắt</a:t>
            </a:r>
            <a:r>
              <a:rPr lang="en-US" sz="1600" dirty="0" smtClean="0"/>
              <a:t> tam </a:t>
            </a:r>
            <a:r>
              <a:rPr lang="en-US" sz="1600" dirty="0" err="1" smtClean="0"/>
              <a:t>giác</a:t>
            </a:r>
            <a:r>
              <a:rPr lang="en-US" sz="1600" dirty="0" smtClean="0"/>
              <a:t> ABC </a:t>
            </a:r>
            <a:r>
              <a:rPr lang="en-US" sz="1600" dirty="0" err="1" smtClean="0"/>
              <a:t>thành</a:t>
            </a:r>
            <a:r>
              <a:rPr lang="en-US" sz="1600" dirty="0" smtClean="0"/>
              <a:t> </a:t>
            </a:r>
            <a:r>
              <a:rPr lang="en-US" sz="1600" dirty="0" err="1" smtClean="0"/>
              <a:t>hai</a:t>
            </a:r>
            <a:r>
              <a:rPr lang="en-US" sz="1600" dirty="0" smtClean="0"/>
              <a:t> tam ABO </a:t>
            </a:r>
            <a:r>
              <a:rPr lang="en-US" sz="1600" dirty="0" err="1" smtClean="0"/>
              <a:t>và</a:t>
            </a:r>
            <a:r>
              <a:rPr lang="en-US" sz="1600" dirty="0" smtClean="0"/>
              <a:t> tam </a:t>
            </a:r>
            <a:r>
              <a:rPr lang="en-US" sz="1600" err="1" smtClean="0"/>
              <a:t>giác</a:t>
            </a:r>
            <a:r>
              <a:rPr lang="en-US" sz="1600" smtClean="0"/>
              <a:t> </a:t>
            </a:r>
            <a:r>
              <a:rPr lang="en-US" sz="1600" smtClean="0"/>
              <a:t>CBO. </a:t>
            </a:r>
            <a:endParaRPr lang="vi-VN" sz="1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366963" y="2018789"/>
                <a:ext cx="8301789" cy="787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600" i="1" dirty="0" smtClean="0"/>
                  <a:t>Bước</a:t>
                </a:r>
                <a:r>
                  <a:rPr lang="en-US" sz="1600" i="1" dirty="0" smtClean="0"/>
                  <a:t> 3: </a:t>
                </a:r>
                <a:r>
                  <a:rPr lang="en-US" sz="1600" dirty="0" err="1"/>
                  <a:t>G</a:t>
                </a:r>
                <a:r>
                  <a:rPr lang="en-US" sz="1600" dirty="0" err="1" smtClean="0"/>
                  <a:t>hép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hai</a:t>
                </a:r>
                <a:r>
                  <a:rPr lang="en-US" sz="1600" dirty="0" smtClean="0"/>
                  <a:t> tam </a:t>
                </a:r>
                <a:r>
                  <a:rPr lang="en-US" sz="1600" dirty="0" err="1" smtClean="0"/>
                  <a:t>giác</a:t>
                </a:r>
                <a:r>
                  <a:rPr lang="en-US" sz="1600" dirty="0" smtClean="0"/>
                  <a:t> ABO </a:t>
                </a:r>
                <a:r>
                  <a:rPr lang="en-US" sz="1600" dirty="0" err="1" smtClean="0"/>
                  <a:t>và</a:t>
                </a:r>
                <a:r>
                  <a:rPr lang="en-US" sz="1600" dirty="0" smtClean="0"/>
                  <a:t> CBO </a:t>
                </a:r>
                <a:r>
                  <a:rPr lang="en-US" sz="1600" dirty="0" err="1" smtClean="0"/>
                  <a:t>vào</a:t>
                </a:r>
                <a:r>
                  <a:rPr lang="en-US" sz="1600" dirty="0" smtClean="0"/>
                  <a:t> tam </a:t>
                </a:r>
                <a:r>
                  <a:rPr lang="en-US" sz="1600" dirty="0" err="1" smtClean="0"/>
                  <a:t>giác</a:t>
                </a:r>
                <a:r>
                  <a:rPr lang="en-US" sz="1600" dirty="0" smtClean="0"/>
                  <a:t> ADC, </a:t>
                </a:r>
                <a:r>
                  <a:rPr lang="en-US" sz="1600" dirty="0" err="1" smtClean="0"/>
                  <a:t>nhận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được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hình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chữ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nhật</a:t>
                </a:r>
                <a:r>
                  <a:rPr lang="en-US" sz="1600" dirty="0" smtClean="0"/>
                  <a:t> ACEG </a:t>
                </a:r>
                <a:r>
                  <a:rPr lang="en-US" sz="1600" dirty="0" err="1" smtClean="0"/>
                  <a:t>có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độ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dài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hai</a:t>
                </a:r>
                <a:r>
                  <a:rPr lang="en-US" sz="1600" dirty="0" smtClean="0"/>
                  <a:t> </a:t>
                </a:r>
                <a:r>
                  <a:rPr lang="en-US" sz="1600" err="1" smtClean="0"/>
                  <a:t>cạnh</a:t>
                </a:r>
                <a:r>
                  <a:rPr lang="en-US" sz="1600" smtClean="0"/>
                  <a:t> </a:t>
                </a:r>
                <a:r>
                  <a:rPr lang="en-US" sz="1600" smtClean="0"/>
                  <a:t>AC = m </a:t>
                </a:r>
                <a:r>
                  <a:rPr lang="en-US" sz="1600" err="1" smtClean="0"/>
                  <a:t>và</a:t>
                </a:r>
                <a:r>
                  <a:rPr lang="en-US" sz="1600" smtClean="0"/>
                  <a:t> </a:t>
                </a:r>
                <a:r>
                  <a:rPr lang="en-US" sz="1600" smtClean="0"/>
                  <a:t>CE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600" smtClean="0"/>
                  <a:t>.n </a:t>
                </a:r>
                <a:endParaRPr lang="vi-VN" sz="16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963" y="2018789"/>
                <a:ext cx="8301789" cy="787588"/>
              </a:xfrm>
              <a:prstGeom prst="rect">
                <a:avLst/>
              </a:prstGeom>
              <a:blipFill>
                <a:blip r:embed="rId3"/>
                <a:stretch>
                  <a:fillRect l="-367"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66962" y="2674866"/>
            <a:ext cx="847624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i="1" dirty="0" err="1" smtClean="0"/>
              <a:t>Bước</a:t>
            </a:r>
            <a:r>
              <a:rPr lang="en-US" sz="1600" i="1" dirty="0" smtClean="0"/>
              <a:t> 4: </a:t>
            </a:r>
            <a:r>
              <a:rPr lang="en-US" sz="1600" dirty="0" smtClean="0"/>
              <a:t>So </a:t>
            </a:r>
            <a:r>
              <a:rPr lang="en-US" sz="1600" dirty="0" err="1" smtClean="0"/>
              <a:t>sánh</a:t>
            </a:r>
            <a:r>
              <a:rPr lang="en-US" sz="1600" dirty="0" smtClean="0"/>
              <a:t> </a:t>
            </a:r>
            <a:r>
              <a:rPr lang="en-US" sz="1600" dirty="0" err="1" smtClean="0"/>
              <a:t>diện</a:t>
            </a:r>
            <a:r>
              <a:rPr lang="en-US" sz="1600" dirty="0" smtClean="0"/>
              <a:t> </a:t>
            </a:r>
            <a:r>
              <a:rPr lang="en-US" sz="1600" dirty="0" err="1" smtClean="0"/>
              <a:t>tích</a:t>
            </a:r>
            <a:r>
              <a:rPr lang="en-US" sz="1600" dirty="0" smtClean="0"/>
              <a:t> </a:t>
            </a:r>
            <a:r>
              <a:rPr lang="en-US" sz="1600" dirty="0" err="1" smtClean="0"/>
              <a:t>hình</a:t>
            </a:r>
            <a:r>
              <a:rPr lang="en-US" sz="1600" dirty="0" smtClean="0"/>
              <a:t> </a:t>
            </a:r>
            <a:r>
              <a:rPr lang="en-US" sz="1600" dirty="0" err="1" smtClean="0"/>
              <a:t>thoi</a:t>
            </a:r>
            <a:r>
              <a:rPr lang="en-US" sz="1600" dirty="0" smtClean="0"/>
              <a:t> ABCD </a:t>
            </a:r>
            <a:r>
              <a:rPr lang="en-US" sz="1600" dirty="0" err="1" smtClean="0"/>
              <a:t>và</a:t>
            </a:r>
            <a:r>
              <a:rPr lang="en-US" sz="1600" dirty="0" smtClean="0"/>
              <a:t> </a:t>
            </a:r>
            <a:r>
              <a:rPr lang="en-US" sz="1600" dirty="0" err="1" smtClean="0"/>
              <a:t>diện</a:t>
            </a:r>
            <a:r>
              <a:rPr lang="en-US" sz="1600" dirty="0" smtClean="0"/>
              <a:t> </a:t>
            </a:r>
            <a:r>
              <a:rPr lang="en-US" sz="1600" dirty="0" err="1" smtClean="0"/>
              <a:t>tích</a:t>
            </a:r>
            <a:r>
              <a:rPr lang="en-US" sz="1600" dirty="0" smtClean="0"/>
              <a:t> </a:t>
            </a:r>
            <a:r>
              <a:rPr lang="en-US" sz="1600" dirty="0" err="1" smtClean="0"/>
              <a:t>hình</a:t>
            </a:r>
            <a:r>
              <a:rPr lang="en-US" sz="1600" dirty="0" smtClean="0"/>
              <a:t> </a:t>
            </a:r>
            <a:r>
              <a:rPr lang="en-US" sz="1600" dirty="0" err="1" smtClean="0"/>
              <a:t>chữ</a:t>
            </a:r>
            <a:r>
              <a:rPr lang="en-US" sz="1600" dirty="0" smtClean="0"/>
              <a:t> </a:t>
            </a:r>
            <a:r>
              <a:rPr lang="en-US" sz="1600" dirty="0" err="1" smtClean="0"/>
              <a:t>nhật</a:t>
            </a:r>
            <a:r>
              <a:rPr lang="en-US" sz="1600" dirty="0" smtClean="0"/>
              <a:t> </a:t>
            </a:r>
            <a:r>
              <a:rPr lang="en-US" sz="1600" dirty="0" err="1" smtClean="0"/>
              <a:t>tạo</a:t>
            </a:r>
            <a:r>
              <a:rPr lang="en-US" sz="1600" dirty="0" smtClean="0"/>
              <a:t> </a:t>
            </a:r>
            <a:r>
              <a:rPr lang="en-US" sz="1600" dirty="0" err="1" smtClean="0"/>
              <a:t>thành</a:t>
            </a:r>
            <a:r>
              <a:rPr lang="en-US" sz="1600" dirty="0" smtClean="0"/>
              <a:t> ở </a:t>
            </a:r>
            <a:r>
              <a:rPr lang="en-US" sz="1600" dirty="0" err="1" smtClean="0"/>
              <a:t>Bước</a:t>
            </a:r>
            <a:r>
              <a:rPr lang="en-US" sz="1600" dirty="0" smtClean="0"/>
              <a:t> 3.</a:t>
            </a:r>
            <a:endParaRPr lang="vi-VN" sz="1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6961" y="3001291"/>
            <a:ext cx="7804159" cy="1775245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882941" y="14489"/>
            <a:ext cx="5185611" cy="671925"/>
          </a:xfrm>
          <a:prstGeom prst="roundRect">
            <a:avLst/>
          </a:prstGeom>
          <a:solidFill>
            <a:srgbClr val="6CDA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</a:rPr>
              <a:t>HOẠT ĐỘNG NHÓM ĐÔI </a:t>
            </a:r>
          </a:p>
          <a:p>
            <a:pPr algn="ctr"/>
            <a:r>
              <a:rPr lang="en-US" sz="2000" b="1" dirty="0" smtClean="0">
                <a:solidFill>
                  <a:srgbClr val="FFFFFF"/>
                </a:solidFill>
              </a:rPr>
              <a:t>(5 </a:t>
            </a:r>
            <a:r>
              <a:rPr lang="en-US" sz="2000" b="1" dirty="0" err="1" smtClean="0">
                <a:solidFill>
                  <a:srgbClr val="FFFFFF"/>
                </a:solidFill>
              </a:rPr>
              <a:t>phút</a:t>
            </a:r>
            <a:r>
              <a:rPr lang="en-US" sz="2000" b="1" dirty="0" smtClean="0">
                <a:solidFill>
                  <a:srgbClr val="FFFFFF"/>
                </a:solidFill>
              </a:rPr>
              <a:t>)</a:t>
            </a:r>
            <a:endParaRPr lang="vi-VN" sz="2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19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  <p:bldP spid="9" grpId="0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0"/>
          <p:cNvSpPr txBox="1">
            <a:spLocks noGrp="1"/>
          </p:cNvSpPr>
          <p:nvPr>
            <p:ph type="title" idx="1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solidFill>
                  <a:srgbClr val="C00000"/>
                </a:solidFill>
                <a:latin typeface="+mn-lt"/>
              </a:rPr>
              <a:t>NỘI DUNG BÀI HỌC</a:t>
            </a:r>
            <a:endParaRPr sz="3200" dirty="0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382" name="Google Shape;382;p30"/>
          <p:cNvGrpSpPr/>
          <p:nvPr/>
        </p:nvGrpSpPr>
        <p:grpSpPr>
          <a:xfrm rot="-324537">
            <a:off x="426120" y="2669171"/>
            <a:ext cx="983421" cy="2294997"/>
            <a:chOff x="5531625" y="1388600"/>
            <a:chExt cx="1402438" cy="3272851"/>
          </a:xfrm>
        </p:grpSpPr>
        <p:sp>
          <p:nvSpPr>
            <p:cNvPr id="383" name="Google Shape;383;p30"/>
            <p:cNvSpPr/>
            <p:nvPr/>
          </p:nvSpPr>
          <p:spPr>
            <a:xfrm>
              <a:off x="5562213" y="3420332"/>
              <a:ext cx="1371850" cy="77651"/>
            </a:xfrm>
            <a:custGeom>
              <a:avLst/>
              <a:gdLst/>
              <a:ahLst/>
              <a:cxnLst/>
              <a:rect l="l" t="t" r="r" b="b"/>
              <a:pathLst>
                <a:path w="26730" h="1513" extrusionOk="0">
                  <a:moveTo>
                    <a:pt x="512" y="1"/>
                  </a:moveTo>
                  <a:cubicBezTo>
                    <a:pt x="226" y="1"/>
                    <a:pt x="0" y="346"/>
                    <a:pt x="0" y="763"/>
                  </a:cubicBezTo>
                  <a:cubicBezTo>
                    <a:pt x="0" y="1179"/>
                    <a:pt x="226" y="1513"/>
                    <a:pt x="512" y="1513"/>
                  </a:cubicBezTo>
                  <a:lnTo>
                    <a:pt x="26218" y="1513"/>
                  </a:lnTo>
                  <a:cubicBezTo>
                    <a:pt x="26503" y="1513"/>
                    <a:pt x="26730" y="1179"/>
                    <a:pt x="26730" y="763"/>
                  </a:cubicBezTo>
                  <a:cubicBezTo>
                    <a:pt x="26730" y="346"/>
                    <a:pt x="26503" y="1"/>
                    <a:pt x="26218" y="1"/>
                  </a:cubicBezTo>
                  <a:close/>
                </a:path>
              </a:pathLst>
            </a:custGeom>
            <a:solidFill>
              <a:srgbClr val="5263BD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0"/>
            <p:cNvSpPr/>
            <p:nvPr/>
          </p:nvSpPr>
          <p:spPr>
            <a:xfrm>
              <a:off x="5745484" y="2438390"/>
              <a:ext cx="472424" cy="2103299"/>
            </a:xfrm>
            <a:custGeom>
              <a:avLst/>
              <a:gdLst/>
              <a:ahLst/>
              <a:cxnLst/>
              <a:rect l="l" t="t" r="r" b="b"/>
              <a:pathLst>
                <a:path w="9205" h="40982" extrusionOk="0">
                  <a:moveTo>
                    <a:pt x="5347" y="0"/>
                  </a:moveTo>
                  <a:lnTo>
                    <a:pt x="1" y="20705"/>
                  </a:lnTo>
                  <a:lnTo>
                    <a:pt x="1870" y="40982"/>
                  </a:lnTo>
                  <a:lnTo>
                    <a:pt x="3894" y="40982"/>
                  </a:lnTo>
                  <a:lnTo>
                    <a:pt x="3894" y="20491"/>
                  </a:lnTo>
                  <a:lnTo>
                    <a:pt x="9204" y="1667"/>
                  </a:lnTo>
                  <a:lnTo>
                    <a:pt x="5347" y="0"/>
                  </a:lnTo>
                  <a:close/>
                </a:path>
              </a:pathLst>
            </a:custGeom>
            <a:solidFill>
              <a:srgbClr val="5263BD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0"/>
            <p:cNvSpPr/>
            <p:nvPr/>
          </p:nvSpPr>
          <p:spPr>
            <a:xfrm>
              <a:off x="6276513" y="2438390"/>
              <a:ext cx="472372" cy="2103299"/>
            </a:xfrm>
            <a:custGeom>
              <a:avLst/>
              <a:gdLst/>
              <a:ahLst/>
              <a:cxnLst/>
              <a:rect l="l" t="t" r="r" b="b"/>
              <a:pathLst>
                <a:path w="9204" h="40982" extrusionOk="0">
                  <a:moveTo>
                    <a:pt x="3858" y="0"/>
                  </a:moveTo>
                  <a:lnTo>
                    <a:pt x="0" y="1667"/>
                  </a:lnTo>
                  <a:lnTo>
                    <a:pt x="5311" y="20491"/>
                  </a:lnTo>
                  <a:lnTo>
                    <a:pt x="5311" y="40982"/>
                  </a:lnTo>
                  <a:lnTo>
                    <a:pt x="7335" y="40982"/>
                  </a:lnTo>
                  <a:lnTo>
                    <a:pt x="9204" y="20705"/>
                  </a:lnTo>
                  <a:lnTo>
                    <a:pt x="3858" y="0"/>
                  </a:lnTo>
                  <a:close/>
                </a:path>
              </a:pathLst>
            </a:custGeom>
            <a:solidFill>
              <a:srgbClr val="5263BD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0"/>
            <p:cNvSpPr/>
            <p:nvPr/>
          </p:nvSpPr>
          <p:spPr>
            <a:xfrm>
              <a:off x="6214775" y="1945250"/>
              <a:ext cx="64823" cy="173604"/>
            </a:xfrm>
            <a:custGeom>
              <a:avLst/>
              <a:gdLst/>
              <a:ahLst/>
              <a:cxnLst/>
              <a:rect l="l" t="t" r="r" b="b"/>
              <a:pathLst>
                <a:path w="1263" h="3585" extrusionOk="0">
                  <a:moveTo>
                    <a:pt x="1" y="1"/>
                  </a:moveTo>
                  <a:lnTo>
                    <a:pt x="1" y="3584"/>
                  </a:lnTo>
                  <a:lnTo>
                    <a:pt x="1263" y="3584"/>
                  </a:lnTo>
                  <a:lnTo>
                    <a:pt x="1263" y="1"/>
                  </a:lnTo>
                  <a:close/>
                </a:path>
              </a:pathLst>
            </a:custGeom>
            <a:solidFill>
              <a:srgbClr val="5263BD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0"/>
            <p:cNvSpPr/>
            <p:nvPr/>
          </p:nvSpPr>
          <p:spPr>
            <a:xfrm>
              <a:off x="6140868" y="1419137"/>
              <a:ext cx="212065" cy="534113"/>
            </a:xfrm>
            <a:custGeom>
              <a:avLst/>
              <a:gdLst/>
              <a:ahLst/>
              <a:cxnLst/>
              <a:rect l="l" t="t" r="r" b="b"/>
              <a:pathLst>
                <a:path w="4132" h="10407" extrusionOk="0">
                  <a:moveTo>
                    <a:pt x="2072" y="1"/>
                  </a:moveTo>
                  <a:cubicBezTo>
                    <a:pt x="929" y="1"/>
                    <a:pt x="0" y="929"/>
                    <a:pt x="0" y="2072"/>
                  </a:cubicBezTo>
                  <a:lnTo>
                    <a:pt x="0" y="8335"/>
                  </a:lnTo>
                  <a:cubicBezTo>
                    <a:pt x="0" y="9478"/>
                    <a:pt x="929" y="10407"/>
                    <a:pt x="2072" y="10407"/>
                  </a:cubicBezTo>
                  <a:cubicBezTo>
                    <a:pt x="3215" y="10407"/>
                    <a:pt x="4132" y="9478"/>
                    <a:pt x="4132" y="8335"/>
                  </a:cubicBezTo>
                  <a:lnTo>
                    <a:pt x="4132" y="2072"/>
                  </a:lnTo>
                  <a:cubicBezTo>
                    <a:pt x="4132" y="929"/>
                    <a:pt x="3215" y="1"/>
                    <a:pt x="2072" y="1"/>
                  </a:cubicBezTo>
                  <a:close/>
                </a:path>
              </a:pathLst>
            </a:custGeom>
            <a:solidFill>
              <a:srgbClr val="5263BD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0"/>
            <p:cNvSpPr/>
            <p:nvPr/>
          </p:nvSpPr>
          <p:spPr>
            <a:xfrm>
              <a:off x="5937377" y="2012469"/>
              <a:ext cx="619052" cy="544686"/>
            </a:xfrm>
            <a:custGeom>
              <a:avLst/>
              <a:gdLst/>
              <a:ahLst/>
              <a:cxnLst/>
              <a:rect l="l" t="t" r="r" b="b"/>
              <a:pathLst>
                <a:path w="12062" h="10613" extrusionOk="0">
                  <a:moveTo>
                    <a:pt x="6039" y="1"/>
                  </a:moveTo>
                  <a:cubicBezTo>
                    <a:pt x="4354" y="1"/>
                    <a:pt x="2699" y="803"/>
                    <a:pt x="1667" y="2299"/>
                  </a:cubicBezTo>
                  <a:cubicBezTo>
                    <a:pt x="1" y="4704"/>
                    <a:pt x="608" y="8014"/>
                    <a:pt x="3025" y="9680"/>
                  </a:cubicBezTo>
                  <a:cubicBezTo>
                    <a:pt x="3945" y="10310"/>
                    <a:pt x="4992" y="10613"/>
                    <a:pt x="6029" y="10613"/>
                  </a:cubicBezTo>
                  <a:cubicBezTo>
                    <a:pt x="7716" y="10613"/>
                    <a:pt x="9374" y="9813"/>
                    <a:pt x="10407" y="8323"/>
                  </a:cubicBezTo>
                  <a:cubicBezTo>
                    <a:pt x="12062" y="5906"/>
                    <a:pt x="11454" y="2608"/>
                    <a:pt x="9049" y="941"/>
                  </a:cubicBezTo>
                  <a:cubicBezTo>
                    <a:pt x="8128" y="306"/>
                    <a:pt x="7078" y="1"/>
                    <a:pt x="6039" y="1"/>
                  </a:cubicBezTo>
                  <a:close/>
                </a:path>
              </a:pathLst>
            </a:custGeom>
            <a:solidFill>
              <a:srgbClr val="5263BD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0"/>
            <p:cNvSpPr/>
            <p:nvPr/>
          </p:nvSpPr>
          <p:spPr>
            <a:xfrm>
              <a:off x="6095038" y="2170746"/>
              <a:ext cx="265851" cy="228231"/>
            </a:xfrm>
            <a:custGeom>
              <a:avLst/>
              <a:gdLst/>
              <a:ahLst/>
              <a:cxnLst/>
              <a:rect l="l" t="t" r="r" b="b"/>
              <a:pathLst>
                <a:path w="5180" h="4447" extrusionOk="0">
                  <a:moveTo>
                    <a:pt x="2965" y="0"/>
                  </a:moveTo>
                  <a:cubicBezTo>
                    <a:pt x="989" y="0"/>
                    <a:pt x="0" y="2394"/>
                    <a:pt x="1393" y="3787"/>
                  </a:cubicBezTo>
                  <a:cubicBezTo>
                    <a:pt x="1845" y="4242"/>
                    <a:pt x="2402" y="4446"/>
                    <a:pt x="2949" y="4446"/>
                  </a:cubicBezTo>
                  <a:cubicBezTo>
                    <a:pt x="4087" y="4446"/>
                    <a:pt x="5180" y="3562"/>
                    <a:pt x="5180" y="2227"/>
                  </a:cubicBezTo>
                  <a:cubicBezTo>
                    <a:pt x="5180" y="1001"/>
                    <a:pt x="4191" y="0"/>
                    <a:pt x="29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0"/>
            <p:cNvSpPr/>
            <p:nvPr/>
          </p:nvSpPr>
          <p:spPr>
            <a:xfrm>
              <a:off x="5531625" y="3450869"/>
              <a:ext cx="1371902" cy="77702"/>
            </a:xfrm>
            <a:custGeom>
              <a:avLst/>
              <a:gdLst/>
              <a:ahLst/>
              <a:cxnLst/>
              <a:rect l="l" t="t" r="r" b="b"/>
              <a:pathLst>
                <a:path w="26731" h="1514" extrusionOk="0">
                  <a:moveTo>
                    <a:pt x="513" y="1"/>
                  </a:moveTo>
                  <a:cubicBezTo>
                    <a:pt x="227" y="1"/>
                    <a:pt x="1" y="346"/>
                    <a:pt x="1" y="763"/>
                  </a:cubicBezTo>
                  <a:cubicBezTo>
                    <a:pt x="1" y="1180"/>
                    <a:pt x="227" y="1513"/>
                    <a:pt x="513" y="1513"/>
                  </a:cubicBezTo>
                  <a:lnTo>
                    <a:pt x="26218" y="1513"/>
                  </a:lnTo>
                  <a:cubicBezTo>
                    <a:pt x="26504" y="1513"/>
                    <a:pt x="26730" y="1180"/>
                    <a:pt x="26730" y="763"/>
                  </a:cubicBezTo>
                  <a:cubicBezTo>
                    <a:pt x="26730" y="346"/>
                    <a:pt x="26504" y="1"/>
                    <a:pt x="26218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0"/>
            <p:cNvSpPr/>
            <p:nvPr/>
          </p:nvSpPr>
          <p:spPr>
            <a:xfrm>
              <a:off x="5841456" y="4541613"/>
              <a:ext cx="103928" cy="119838"/>
            </a:xfrm>
            <a:custGeom>
              <a:avLst/>
              <a:gdLst/>
              <a:ahLst/>
              <a:cxnLst/>
              <a:rect l="l" t="t" r="r" b="b"/>
              <a:pathLst>
                <a:path w="2025" h="2335" extrusionOk="0">
                  <a:moveTo>
                    <a:pt x="0" y="1"/>
                  </a:moveTo>
                  <a:lnTo>
                    <a:pt x="965" y="2334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5263BD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0"/>
            <p:cNvSpPr/>
            <p:nvPr/>
          </p:nvSpPr>
          <p:spPr>
            <a:xfrm>
              <a:off x="6549032" y="4541613"/>
              <a:ext cx="103928" cy="119838"/>
            </a:xfrm>
            <a:custGeom>
              <a:avLst/>
              <a:gdLst/>
              <a:ahLst/>
              <a:cxnLst/>
              <a:rect l="l" t="t" r="r" b="b"/>
              <a:pathLst>
                <a:path w="2025" h="2335" extrusionOk="0">
                  <a:moveTo>
                    <a:pt x="1" y="1"/>
                  </a:moveTo>
                  <a:lnTo>
                    <a:pt x="1013" y="2334"/>
                  </a:lnTo>
                  <a:lnTo>
                    <a:pt x="2025" y="1"/>
                  </a:lnTo>
                  <a:close/>
                </a:path>
              </a:pathLst>
            </a:custGeom>
            <a:solidFill>
              <a:srgbClr val="5263BD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0"/>
            <p:cNvSpPr/>
            <p:nvPr/>
          </p:nvSpPr>
          <p:spPr>
            <a:xfrm>
              <a:off x="5776072" y="2407853"/>
              <a:ext cx="472372" cy="2103299"/>
            </a:xfrm>
            <a:custGeom>
              <a:avLst/>
              <a:gdLst/>
              <a:ahLst/>
              <a:cxnLst/>
              <a:rect l="l" t="t" r="r" b="b"/>
              <a:pathLst>
                <a:path w="9204" h="40982" extrusionOk="0">
                  <a:moveTo>
                    <a:pt x="5346" y="0"/>
                  </a:moveTo>
                  <a:lnTo>
                    <a:pt x="0" y="20705"/>
                  </a:lnTo>
                  <a:lnTo>
                    <a:pt x="1870" y="40981"/>
                  </a:lnTo>
                  <a:lnTo>
                    <a:pt x="3894" y="40981"/>
                  </a:lnTo>
                  <a:lnTo>
                    <a:pt x="3894" y="20491"/>
                  </a:lnTo>
                  <a:lnTo>
                    <a:pt x="9204" y="1667"/>
                  </a:lnTo>
                  <a:lnTo>
                    <a:pt x="5346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0"/>
            <p:cNvSpPr/>
            <p:nvPr/>
          </p:nvSpPr>
          <p:spPr>
            <a:xfrm>
              <a:off x="6307049" y="2407853"/>
              <a:ext cx="472424" cy="2103299"/>
            </a:xfrm>
            <a:custGeom>
              <a:avLst/>
              <a:gdLst/>
              <a:ahLst/>
              <a:cxnLst/>
              <a:rect l="l" t="t" r="r" b="b"/>
              <a:pathLst>
                <a:path w="9205" h="40982" extrusionOk="0">
                  <a:moveTo>
                    <a:pt x="3858" y="0"/>
                  </a:moveTo>
                  <a:lnTo>
                    <a:pt x="1" y="1667"/>
                  </a:lnTo>
                  <a:lnTo>
                    <a:pt x="5311" y="20491"/>
                  </a:lnTo>
                  <a:lnTo>
                    <a:pt x="5311" y="40981"/>
                  </a:lnTo>
                  <a:lnTo>
                    <a:pt x="7335" y="40981"/>
                  </a:lnTo>
                  <a:lnTo>
                    <a:pt x="9204" y="20705"/>
                  </a:lnTo>
                  <a:lnTo>
                    <a:pt x="3858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0"/>
            <p:cNvSpPr/>
            <p:nvPr/>
          </p:nvSpPr>
          <p:spPr>
            <a:xfrm>
              <a:off x="6245360" y="1904334"/>
              <a:ext cx="64820" cy="183991"/>
            </a:xfrm>
            <a:custGeom>
              <a:avLst/>
              <a:gdLst/>
              <a:ahLst/>
              <a:cxnLst/>
              <a:rect l="l" t="t" r="r" b="b"/>
              <a:pathLst>
                <a:path w="1263" h="3585" extrusionOk="0">
                  <a:moveTo>
                    <a:pt x="0" y="0"/>
                  </a:moveTo>
                  <a:lnTo>
                    <a:pt x="0" y="3584"/>
                  </a:lnTo>
                  <a:lnTo>
                    <a:pt x="1262" y="3584"/>
                  </a:lnTo>
                  <a:lnTo>
                    <a:pt x="1262" y="0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0"/>
            <p:cNvSpPr/>
            <p:nvPr/>
          </p:nvSpPr>
          <p:spPr>
            <a:xfrm>
              <a:off x="6171405" y="1388600"/>
              <a:ext cx="212116" cy="534113"/>
            </a:xfrm>
            <a:custGeom>
              <a:avLst/>
              <a:gdLst/>
              <a:ahLst/>
              <a:cxnLst/>
              <a:rect l="l" t="t" r="r" b="b"/>
              <a:pathLst>
                <a:path w="4133" h="10407" extrusionOk="0">
                  <a:moveTo>
                    <a:pt x="2072" y="0"/>
                  </a:moveTo>
                  <a:cubicBezTo>
                    <a:pt x="929" y="0"/>
                    <a:pt x="1" y="929"/>
                    <a:pt x="1" y="2072"/>
                  </a:cubicBezTo>
                  <a:lnTo>
                    <a:pt x="1" y="8335"/>
                  </a:lnTo>
                  <a:cubicBezTo>
                    <a:pt x="1" y="9478"/>
                    <a:pt x="929" y="10406"/>
                    <a:pt x="2072" y="10406"/>
                  </a:cubicBezTo>
                  <a:cubicBezTo>
                    <a:pt x="3215" y="10406"/>
                    <a:pt x="4132" y="9478"/>
                    <a:pt x="4132" y="8335"/>
                  </a:cubicBezTo>
                  <a:lnTo>
                    <a:pt x="4132" y="2072"/>
                  </a:lnTo>
                  <a:cubicBezTo>
                    <a:pt x="4132" y="929"/>
                    <a:pt x="3215" y="0"/>
                    <a:pt x="2072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0"/>
            <p:cNvSpPr/>
            <p:nvPr/>
          </p:nvSpPr>
          <p:spPr>
            <a:xfrm>
              <a:off x="5968529" y="1981933"/>
              <a:ext cx="618436" cy="544686"/>
            </a:xfrm>
            <a:custGeom>
              <a:avLst/>
              <a:gdLst/>
              <a:ahLst/>
              <a:cxnLst/>
              <a:rect l="l" t="t" r="r" b="b"/>
              <a:pathLst>
                <a:path w="12050" h="10613" extrusionOk="0">
                  <a:moveTo>
                    <a:pt x="6027" y="0"/>
                  </a:moveTo>
                  <a:cubicBezTo>
                    <a:pt x="4342" y="0"/>
                    <a:pt x="2687" y="803"/>
                    <a:pt x="1656" y="2298"/>
                  </a:cubicBezTo>
                  <a:cubicBezTo>
                    <a:pt x="1" y="4703"/>
                    <a:pt x="608" y="8013"/>
                    <a:pt x="3013" y="9680"/>
                  </a:cubicBezTo>
                  <a:cubicBezTo>
                    <a:pt x="3933" y="10310"/>
                    <a:pt x="4981" y="10612"/>
                    <a:pt x="6018" y="10612"/>
                  </a:cubicBezTo>
                  <a:cubicBezTo>
                    <a:pt x="7704" y="10612"/>
                    <a:pt x="9363" y="9812"/>
                    <a:pt x="10395" y="8323"/>
                  </a:cubicBezTo>
                  <a:cubicBezTo>
                    <a:pt x="12050" y="5906"/>
                    <a:pt x="11443" y="2608"/>
                    <a:pt x="9038" y="941"/>
                  </a:cubicBezTo>
                  <a:cubicBezTo>
                    <a:pt x="8116" y="305"/>
                    <a:pt x="7066" y="0"/>
                    <a:pt x="6027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0"/>
            <p:cNvSpPr/>
            <p:nvPr/>
          </p:nvSpPr>
          <p:spPr>
            <a:xfrm>
              <a:off x="6125575" y="2140209"/>
              <a:ext cx="265851" cy="228180"/>
            </a:xfrm>
            <a:custGeom>
              <a:avLst/>
              <a:gdLst/>
              <a:ahLst/>
              <a:cxnLst/>
              <a:rect l="l" t="t" r="r" b="b"/>
              <a:pathLst>
                <a:path w="5180" h="4446" extrusionOk="0">
                  <a:moveTo>
                    <a:pt x="2965" y="0"/>
                  </a:moveTo>
                  <a:cubicBezTo>
                    <a:pt x="989" y="0"/>
                    <a:pt x="1" y="2393"/>
                    <a:pt x="1394" y="3786"/>
                  </a:cubicBezTo>
                  <a:cubicBezTo>
                    <a:pt x="1846" y="4242"/>
                    <a:pt x="2403" y="4446"/>
                    <a:pt x="2949" y="4446"/>
                  </a:cubicBezTo>
                  <a:cubicBezTo>
                    <a:pt x="4088" y="4446"/>
                    <a:pt x="5180" y="3562"/>
                    <a:pt x="5180" y="2227"/>
                  </a:cubicBezTo>
                  <a:cubicBezTo>
                    <a:pt x="5180" y="1000"/>
                    <a:pt x="4192" y="0"/>
                    <a:pt x="2965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0"/>
            <p:cNvSpPr/>
            <p:nvPr/>
          </p:nvSpPr>
          <p:spPr>
            <a:xfrm>
              <a:off x="5871993" y="4511077"/>
              <a:ext cx="103928" cy="119787"/>
            </a:xfrm>
            <a:custGeom>
              <a:avLst/>
              <a:gdLst/>
              <a:ahLst/>
              <a:cxnLst/>
              <a:rect l="l" t="t" r="r" b="b"/>
              <a:pathLst>
                <a:path w="2025" h="2334" extrusionOk="0">
                  <a:moveTo>
                    <a:pt x="1" y="0"/>
                  </a:moveTo>
                  <a:lnTo>
                    <a:pt x="965" y="2334"/>
                  </a:lnTo>
                  <a:lnTo>
                    <a:pt x="2025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0"/>
            <p:cNvSpPr/>
            <p:nvPr/>
          </p:nvSpPr>
          <p:spPr>
            <a:xfrm>
              <a:off x="6579569" y="4511077"/>
              <a:ext cx="103979" cy="119787"/>
            </a:xfrm>
            <a:custGeom>
              <a:avLst/>
              <a:gdLst/>
              <a:ahLst/>
              <a:cxnLst/>
              <a:rect l="l" t="t" r="r" b="b"/>
              <a:pathLst>
                <a:path w="2026" h="2334" extrusionOk="0">
                  <a:moveTo>
                    <a:pt x="1" y="0"/>
                  </a:moveTo>
                  <a:lnTo>
                    <a:pt x="1013" y="2334"/>
                  </a:lnTo>
                  <a:lnTo>
                    <a:pt x="2025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Rectangle 16"/>
          <p:cNvSpPr/>
          <p:nvPr/>
        </p:nvSpPr>
        <p:spPr>
          <a:xfrm>
            <a:off x="2891333" y="1169552"/>
            <a:ext cx="3398092" cy="92561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smtClean="0"/>
              <a:t>I. HÌNH CHỮ NHẬT</a:t>
            </a:r>
            <a:endParaRPr lang="vi-VN" sz="2800" b="1" dirty="0"/>
          </a:p>
        </p:txBody>
      </p:sp>
      <p:cxnSp>
        <p:nvCxnSpPr>
          <p:cNvPr id="64" name="Straight Arrow Connector 63"/>
          <p:cNvCxnSpPr/>
          <p:nvPr/>
        </p:nvCxnSpPr>
        <p:spPr>
          <a:xfrm flipV="1">
            <a:off x="4590379" y="3277629"/>
            <a:ext cx="0" cy="2743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Pentagon 31"/>
          <p:cNvSpPr/>
          <p:nvPr/>
        </p:nvSpPr>
        <p:spPr>
          <a:xfrm>
            <a:off x="1523683" y="2450703"/>
            <a:ext cx="2102045" cy="752286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1.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Nhận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biết</a:t>
            </a:r>
            <a:endParaRPr lang="vi-VN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1" name="Pentagon 70"/>
          <p:cNvSpPr/>
          <p:nvPr/>
        </p:nvSpPr>
        <p:spPr>
          <a:xfrm>
            <a:off x="3773124" y="2443384"/>
            <a:ext cx="1956889" cy="752286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2.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Vẽ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hình</a:t>
            </a:r>
            <a:endParaRPr lang="vi-VN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2" name="Pentagon 71"/>
          <p:cNvSpPr/>
          <p:nvPr/>
        </p:nvSpPr>
        <p:spPr>
          <a:xfrm>
            <a:off x="5883727" y="2459372"/>
            <a:ext cx="2310086" cy="759292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3. Chu vi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và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diện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tích</a:t>
            </a:r>
            <a:endParaRPr lang="vi-VN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004927" y="3598391"/>
            <a:ext cx="3134146" cy="1267352"/>
            <a:chOff x="3004927" y="3598391"/>
            <a:chExt cx="3134146" cy="1267352"/>
          </a:xfrm>
        </p:grpSpPr>
        <p:sp>
          <p:nvSpPr>
            <p:cNvPr id="18" name="Diamond 17"/>
            <p:cNvSpPr/>
            <p:nvPr/>
          </p:nvSpPr>
          <p:spPr>
            <a:xfrm>
              <a:off x="3004927" y="3598391"/>
              <a:ext cx="3134146" cy="1267352"/>
            </a:xfrm>
            <a:prstGeom prst="diamond">
              <a:avLst/>
            </a:prstGeom>
            <a:solidFill>
              <a:srgbClr val="6CDAD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vi-VN" sz="28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411927" y="3781884"/>
              <a:ext cx="2417649" cy="6588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>
                  <a:solidFill>
                    <a:schemeClr val="accent6">
                      <a:lumMod val="50000"/>
                    </a:schemeClr>
                  </a:solidFill>
                </a:rPr>
                <a:t>II. HÌNH THOI</a:t>
              </a:r>
              <a:endParaRPr lang="vi-VN" sz="28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cxnSp>
        <p:nvCxnSpPr>
          <p:cNvPr id="40" name="Straight Arrow Connector 39"/>
          <p:cNvCxnSpPr/>
          <p:nvPr/>
        </p:nvCxnSpPr>
        <p:spPr>
          <a:xfrm flipH="1">
            <a:off x="4590379" y="2095170"/>
            <a:ext cx="0" cy="2743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2" grpId="0" animBg="1"/>
      <p:bldP spid="71" grpId="0" animBg="1"/>
      <p:bldP spid="7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EE3"/>
        </a:solidFill>
        <a:effectLst/>
      </p:bgPr>
    </p:bg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36"/>
          <p:cNvSpPr txBox="1">
            <a:spLocks noGrp="1"/>
          </p:cNvSpPr>
          <p:nvPr>
            <p:ph type="title"/>
          </p:nvPr>
        </p:nvSpPr>
        <p:spPr>
          <a:xfrm>
            <a:off x="941696" y="259307"/>
            <a:ext cx="7206017" cy="758418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rgbClr val="7030A0"/>
                </a:solidFill>
                <a:latin typeface="+mn-lt"/>
              </a:rPr>
              <a:t>Chu vi </a:t>
            </a:r>
            <a:r>
              <a:rPr lang="en-US" sz="2800" dirty="0" err="1" smtClean="0">
                <a:solidFill>
                  <a:srgbClr val="7030A0"/>
                </a:solidFill>
                <a:latin typeface="+mn-lt"/>
              </a:rPr>
              <a:t>và</a:t>
            </a:r>
            <a:r>
              <a:rPr lang="en-US" sz="2800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+mn-lt"/>
              </a:rPr>
              <a:t>diện</a:t>
            </a:r>
            <a:r>
              <a:rPr lang="en-US" sz="2800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+mn-lt"/>
              </a:rPr>
              <a:t>tích</a:t>
            </a:r>
            <a:r>
              <a:rPr lang="en-US" sz="2800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+mn-lt"/>
              </a:rPr>
              <a:t>của</a:t>
            </a:r>
            <a:r>
              <a:rPr lang="en-US" sz="2800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+mn-lt"/>
              </a:rPr>
              <a:t>hình</a:t>
            </a:r>
            <a:r>
              <a:rPr lang="en-US" sz="2800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+mn-lt"/>
              </a:rPr>
              <a:t>thoi</a:t>
            </a:r>
            <a:endParaRPr sz="28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175" y="1323252"/>
            <a:ext cx="3541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Chu vi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của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hình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thoi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0733" y="1867774"/>
            <a:ext cx="4024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 = 4a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58532" y="2717823"/>
            <a:ext cx="4024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Diện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tích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của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hình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thoi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20733" y="3354728"/>
                <a:ext cx="4024213" cy="823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2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𝟏</m:t>
                        </m:r>
                      </m:num>
                      <m:den>
                        <m:r>
                          <a:rPr kumimoji="0" lang="en-US" sz="2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𝟐</m:t>
                        </m:r>
                      </m:den>
                    </m:f>
                  </m:oMath>
                </a14:m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.</a:t>
                </a:r>
                <a:r>
                  <a:rPr kumimoji="0" lang="en-US" sz="24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m.n</a:t>
                </a:r>
                <a:endPara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733" y="3354728"/>
                <a:ext cx="4024213" cy="823559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787147" y="1775200"/>
            <a:ext cx="3416363" cy="1881990"/>
          </a:xfrm>
          <a:prstGeom prst="rect">
            <a:avLst/>
          </a:prstGeom>
          <a:solidFill>
            <a:srgbClr val="CFE8A2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Em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hãy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nêu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công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thức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tính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chu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vi </a:t>
            </a: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và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diện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tích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hình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thoi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000" b="0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1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độ</a:t>
            </a:r>
            <a:r>
              <a:rPr kumimoji="0" lang="en-US" sz="2000" b="0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1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dài</a:t>
            </a:r>
            <a:r>
              <a:rPr kumimoji="0" lang="en-US" sz="2000" b="0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1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cạnh</a:t>
            </a:r>
            <a:r>
              <a:rPr kumimoji="0" lang="en-US" sz="2000" b="0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1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là</a:t>
            </a:r>
            <a:r>
              <a:rPr kumimoji="0" lang="en-US" sz="2000" b="0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 </a:t>
            </a:r>
            <a:r>
              <a:rPr kumimoji="0" lang="en-US" sz="2000" b="0" i="1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và</a:t>
            </a:r>
            <a:r>
              <a:rPr kumimoji="0" lang="en-US" sz="2000" b="0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1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độ</a:t>
            </a:r>
            <a:r>
              <a:rPr kumimoji="0" lang="en-US" sz="2000" b="0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1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dài</a:t>
            </a:r>
            <a:r>
              <a:rPr kumimoji="0" lang="en-US" sz="2000" b="0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1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hai</a:t>
            </a:r>
            <a:r>
              <a:rPr kumimoji="0" lang="en-US" sz="2000" b="0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1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đường</a:t>
            </a:r>
            <a:r>
              <a:rPr kumimoji="0" lang="en-US" sz="2000" b="0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1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chéo</a:t>
            </a:r>
            <a:r>
              <a:rPr kumimoji="0" lang="en-US" sz="2000" b="0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1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là</a:t>
            </a:r>
            <a:r>
              <a:rPr kumimoji="0" lang="en-US" sz="2000" b="0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m </a:t>
            </a:r>
            <a:r>
              <a:rPr kumimoji="0" lang="en-US" sz="2000" b="0" i="1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và</a:t>
            </a:r>
            <a:r>
              <a:rPr kumimoji="0" lang="en-US" sz="2000" b="0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n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  <a:endParaRPr kumimoji="0" lang="vi-VN" sz="20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235187" y="1480187"/>
            <a:ext cx="3392383" cy="2177003"/>
            <a:chOff x="5235187" y="1480187"/>
            <a:chExt cx="3392383" cy="2177003"/>
          </a:xfrm>
        </p:grpSpPr>
        <p:grpSp>
          <p:nvGrpSpPr>
            <p:cNvPr id="11" name="Group 10"/>
            <p:cNvGrpSpPr/>
            <p:nvPr/>
          </p:nvGrpSpPr>
          <p:grpSpPr>
            <a:xfrm>
              <a:off x="5235187" y="1480187"/>
              <a:ext cx="3392383" cy="2177003"/>
              <a:chOff x="6116662" y="1046681"/>
              <a:chExt cx="3392383" cy="2177003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10300" y="1359674"/>
                <a:ext cx="2737041" cy="1557208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6116662" y="2221210"/>
                <a:ext cx="836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 smtClean="0"/>
                  <a:t>A</a:t>
                </a:r>
                <a:endParaRPr lang="vi-VN" sz="2000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411453" y="1046681"/>
                <a:ext cx="836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 smtClean="0"/>
                  <a:t>B</a:t>
                </a:r>
                <a:endParaRPr lang="vi-VN" sz="2000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8672645" y="2218134"/>
                <a:ext cx="836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 smtClean="0"/>
                  <a:t>C</a:t>
                </a:r>
                <a:endParaRPr lang="vi-VN" sz="20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415465" y="2823574"/>
                <a:ext cx="836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 smtClean="0"/>
                  <a:t>D</a:t>
                </a:r>
                <a:endParaRPr lang="vi-VN" sz="2000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 rot="20042828">
                <a:off x="6482857" y="1362695"/>
                <a:ext cx="836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rgbClr val="FF0000"/>
                    </a:solidFill>
                  </a:rPr>
                  <a:t>a</a:t>
                </a:r>
                <a:endParaRPr lang="vi-VN" sz="2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965819" y="2328957"/>
                <a:ext cx="836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rgbClr val="FF0000"/>
                    </a:solidFill>
                  </a:rPr>
                  <a:t>m</a:t>
                </a:r>
                <a:endParaRPr lang="vi-VN" sz="2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7578820" y="1717079"/>
                <a:ext cx="836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rgbClr val="FF0000"/>
                    </a:solidFill>
                  </a:rPr>
                  <a:t>n</a:t>
                </a:r>
                <a:endParaRPr lang="vi-VN" sz="20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5" name="Freeform 4"/>
            <p:cNvSpPr/>
            <p:nvPr/>
          </p:nvSpPr>
          <p:spPr>
            <a:xfrm>
              <a:off x="5366084" y="2550695"/>
              <a:ext cx="2514600" cy="336968"/>
            </a:xfrm>
            <a:custGeom>
              <a:avLst/>
              <a:gdLst>
                <a:gd name="connsiteX0" fmla="*/ 0 w 2514600"/>
                <a:gd name="connsiteY0" fmla="*/ 0 h 336968"/>
                <a:gd name="connsiteX1" fmla="*/ 1335505 w 2514600"/>
                <a:gd name="connsiteY1" fmla="*/ 336884 h 336968"/>
                <a:gd name="connsiteX2" fmla="*/ 2514600 w 2514600"/>
                <a:gd name="connsiteY2" fmla="*/ 36094 h 3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14600" h="336968">
                  <a:moveTo>
                    <a:pt x="0" y="0"/>
                  </a:moveTo>
                  <a:cubicBezTo>
                    <a:pt x="458202" y="165434"/>
                    <a:pt x="916405" y="330868"/>
                    <a:pt x="1335505" y="336884"/>
                  </a:cubicBezTo>
                  <a:cubicBezTo>
                    <a:pt x="1754605" y="342900"/>
                    <a:pt x="2480511" y="26068"/>
                    <a:pt x="2514600" y="36094"/>
                  </a:cubicBezTo>
                </a:path>
              </a:pathLst>
            </a:cu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Freeform 7"/>
            <p:cNvSpPr/>
            <p:nvPr/>
          </p:nvSpPr>
          <p:spPr>
            <a:xfrm>
              <a:off x="6701589" y="1876926"/>
              <a:ext cx="264718" cy="1400913"/>
            </a:xfrm>
            <a:custGeom>
              <a:avLst/>
              <a:gdLst>
                <a:gd name="connsiteX0" fmla="*/ 12032 w 264718"/>
                <a:gd name="connsiteY0" fmla="*/ 0 h 1400913"/>
                <a:gd name="connsiteX1" fmla="*/ 264695 w 264718"/>
                <a:gd name="connsiteY1" fmla="*/ 782053 h 1400913"/>
                <a:gd name="connsiteX2" fmla="*/ 0 w 264718"/>
                <a:gd name="connsiteY2" fmla="*/ 1395663 h 1400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4718" h="1400913">
                  <a:moveTo>
                    <a:pt x="12032" y="0"/>
                  </a:moveTo>
                  <a:cubicBezTo>
                    <a:pt x="139366" y="274721"/>
                    <a:pt x="266700" y="549443"/>
                    <a:pt x="264695" y="782053"/>
                  </a:cubicBezTo>
                  <a:cubicBezTo>
                    <a:pt x="262690" y="1014664"/>
                    <a:pt x="18047" y="1453816"/>
                    <a:pt x="0" y="1395663"/>
                  </a:cubicBezTo>
                </a:path>
              </a:pathLst>
            </a:cu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240026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9" grpId="0" animBg="1"/>
      <p:bldP spid="6" grpId="0"/>
      <p:bldP spid="28" grpId="0"/>
      <p:bldP spid="29" grpId="0"/>
      <p:bldP spid="30" grpId="0"/>
      <p:bldP spid="10" grpId="0" animBg="1"/>
      <p:bldP spid="10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43"/>
          <p:cNvSpPr txBox="1">
            <a:spLocks noGrp="1"/>
          </p:cNvSpPr>
          <p:nvPr>
            <p:ph type="title"/>
          </p:nvPr>
        </p:nvSpPr>
        <p:spPr>
          <a:xfrm>
            <a:off x="517978" y="756585"/>
            <a:ext cx="7931959" cy="1179095"/>
          </a:xfrm>
          <a:prstGeom prst="rect">
            <a:avLst/>
          </a:prstGeom>
          <a:solidFill>
            <a:srgbClr val="F4D8B0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 smtClean="0">
                <a:solidFill>
                  <a:srgbClr val="002060"/>
                </a:solidFill>
                <a:latin typeface="+mn-lt"/>
              </a:rPr>
              <a:t>Luyện</a:t>
            </a: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+mn-lt"/>
              </a:rPr>
              <a:t>tập</a:t>
            </a: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 3: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Bác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Hưng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uốn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một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dây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thép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thành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móc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treo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đồ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có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dạng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hình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thoi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với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dộ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dài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cạnh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bằng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b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30cm. Bác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Hưng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cần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bao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nhiêu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xăng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–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ti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–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mét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dây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thép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để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làm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móc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treo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đó</a:t>
            </a:r>
            <a:r>
              <a:rPr lang="en-US" sz="2000" b="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?</a:t>
            </a:r>
            <a:endParaRPr sz="20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050" name="Picture 2" descr="Móc treo quần áo xếp gọn hình thoi | Shopee Việt Na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8" b="11816"/>
          <a:stretch/>
        </p:blipFill>
        <p:spPr bwMode="auto">
          <a:xfrm>
            <a:off x="6148137" y="2349226"/>
            <a:ext cx="2816225" cy="218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26042" y="2110211"/>
            <a:ext cx="1106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err="1" smtClean="0"/>
              <a:t>Giải</a:t>
            </a:r>
            <a:r>
              <a:rPr lang="en-US" sz="2000" b="1" i="1" u="sng" dirty="0" smtClean="0"/>
              <a:t>:</a:t>
            </a:r>
            <a:endParaRPr lang="vi-VN" sz="2000" b="1" i="1" u="sng" dirty="0"/>
          </a:p>
        </p:txBody>
      </p:sp>
      <p:sp>
        <p:nvSpPr>
          <p:cNvPr id="4" name="Rectangle 3"/>
          <p:cNvSpPr/>
          <p:nvPr/>
        </p:nvSpPr>
        <p:spPr>
          <a:xfrm>
            <a:off x="612775" y="2478140"/>
            <a:ext cx="5438274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latin typeface="+mn-lt"/>
                <a:ea typeface="Calibri" panose="020F0502020204030204" pitchFamily="34" charset="0"/>
              </a:rPr>
              <a:t>Bác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Hưng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cần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xăng-ti-mét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dây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thép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để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làm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móc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treo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: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09863" y="3436800"/>
            <a:ext cx="543827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latin typeface="+mn-lt"/>
                <a:ea typeface="Calibri" panose="020F0502020204030204" pitchFamily="34" charset="0"/>
              </a:rPr>
              <a:t>30 x 4 = </a:t>
            </a:r>
            <a:r>
              <a:rPr lang="en-US" sz="2000">
                <a:latin typeface="+mn-lt"/>
                <a:ea typeface="Calibri" panose="020F0502020204030204" pitchFamily="34" charset="0"/>
              </a:rPr>
              <a:t>120 </a:t>
            </a:r>
            <a:r>
              <a:rPr lang="en-US" sz="2000" smtClean="0">
                <a:latin typeface="+mn-lt"/>
                <a:ea typeface="Calibri" panose="020F0502020204030204" pitchFamily="34" charset="0"/>
              </a:rPr>
              <a:t>(cm)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321589" y="3974443"/>
            <a:ext cx="543827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latin typeface="+mn-lt"/>
                <a:ea typeface="Calibri" panose="020F0502020204030204" pitchFamily="34" charset="0"/>
              </a:rPr>
              <a:t>Đáp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: 120 cm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4" grpId="0"/>
      <p:bldP spid="4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p44"/>
          <p:cNvSpPr txBox="1">
            <a:spLocks noGrp="1"/>
          </p:cNvSpPr>
          <p:nvPr>
            <p:ph type="title"/>
          </p:nvPr>
        </p:nvSpPr>
        <p:spPr>
          <a:xfrm>
            <a:off x="2587834" y="316951"/>
            <a:ext cx="3434557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>
                <a:latin typeface="+mn-lt"/>
              </a:rPr>
              <a:t>LUYỆN TẬP</a:t>
            </a:r>
            <a:endParaRPr sz="3600" dirty="0">
              <a:latin typeface="+mn-lt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594" y="1911372"/>
            <a:ext cx="2261390" cy="150909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4734" y="3510157"/>
            <a:ext cx="2413250" cy="118794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4665" y="1960893"/>
            <a:ext cx="2367252" cy="13468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2391" y="3120514"/>
            <a:ext cx="1996486" cy="168776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922542" y="1066801"/>
            <a:ext cx="7485961" cy="713684"/>
            <a:chOff x="922542" y="1066801"/>
            <a:chExt cx="7485961" cy="713684"/>
          </a:xfrm>
        </p:grpSpPr>
        <p:sp>
          <p:nvSpPr>
            <p:cNvPr id="962" name="Google Shape;962;p44"/>
            <p:cNvSpPr/>
            <p:nvPr/>
          </p:nvSpPr>
          <p:spPr>
            <a:xfrm>
              <a:off x="1146312" y="1066801"/>
              <a:ext cx="7262191" cy="713684"/>
            </a:xfrm>
            <a:prstGeom prst="rect">
              <a:avLst/>
            </a:prstGeom>
            <a:solidFill>
              <a:schemeClr val="accent4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6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182875" tIns="365750" rIns="182875" bIns="91425" anchor="t" anchorCtr="0">
              <a:noAutofit/>
            </a:bodyPr>
            <a:lstStyle/>
            <a:p>
              <a:pPr marL="0" lvl="0" indent="0" algn="ctr" rtl="0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None/>
              </a:pPr>
              <a:endParaRPr sz="18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922542" y="1197688"/>
              <a:ext cx="748596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b="1">
                  <a:solidFill>
                    <a:schemeClr val="dk1"/>
                  </a:solidFill>
                  <a:ea typeface="Lato"/>
                  <a:cs typeface="Lato"/>
                  <a:sym typeface="Lato"/>
                </a:rPr>
                <a:t>Bài 1: </a:t>
              </a:r>
              <a:r>
                <a:rPr lang="en-US" sz="2000">
                  <a:solidFill>
                    <a:schemeClr val="dk1"/>
                  </a:solidFill>
                  <a:ea typeface="Lato"/>
                  <a:cs typeface="Lato"/>
                  <a:sym typeface="Lato"/>
                </a:rPr>
                <a:t>Hãy quan sát Hình 19 và cho biết hình nào là hình </a:t>
              </a:r>
              <a:r>
                <a:rPr lang="en-US" sz="2000" smtClean="0">
                  <a:solidFill>
                    <a:schemeClr val="dk1"/>
                  </a:solidFill>
                  <a:ea typeface="Lato"/>
                  <a:cs typeface="Lato"/>
                  <a:sym typeface="Lato"/>
                </a:rPr>
                <a:t>thoi.</a:t>
              </a:r>
              <a:endParaRPr lang="en-US" sz="2000" dirty="0">
                <a:solidFill>
                  <a:schemeClr val="dk1"/>
                </a:solidFill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EBC3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EB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29275" y="1833198"/>
            <a:ext cx="2997367" cy="2389467"/>
          </a:xfrm>
          <a:prstGeom prst="rect">
            <a:avLst/>
          </a:prstGeom>
        </p:spPr>
      </p:pic>
      <p:sp>
        <p:nvSpPr>
          <p:cNvPr id="5" name="Google Shape;962;p44"/>
          <p:cNvSpPr/>
          <p:nvPr/>
        </p:nvSpPr>
        <p:spPr>
          <a:xfrm>
            <a:off x="364259" y="453190"/>
            <a:ext cx="8358635" cy="885879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6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182875" tIns="365750" rIns="18287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 smtClean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Bài</a:t>
            </a:r>
            <a:r>
              <a:rPr lang="en-US" sz="2000" b="1" dirty="0" smtClean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 2: </a:t>
            </a:r>
            <a:r>
              <a:rPr lang="en-US" sz="2000" dirty="0" err="1" smtClean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Quan</a:t>
            </a:r>
            <a:r>
              <a:rPr lang="en-US" sz="2000" dirty="0" smtClean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sát</a:t>
            </a:r>
            <a:r>
              <a:rPr lang="en-US" sz="2000" dirty="0" smtClean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Hình</a:t>
            </a:r>
            <a:r>
              <a:rPr lang="en-US" sz="2000" dirty="0" smtClean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 20 </a:t>
            </a:r>
            <a:r>
              <a:rPr lang="en-US" sz="2000" dirty="0" err="1" smtClean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và</a:t>
            </a:r>
            <a:r>
              <a:rPr lang="en-US" sz="2000" dirty="0" smtClean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tính</a:t>
            </a:r>
            <a:r>
              <a:rPr lang="en-US" sz="2000" dirty="0" smtClean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diện</a:t>
            </a:r>
            <a:r>
              <a:rPr lang="en-US" sz="2000" dirty="0" smtClean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tích</a:t>
            </a:r>
            <a:r>
              <a:rPr lang="en-US" sz="2000" dirty="0" smtClean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phần</a:t>
            </a:r>
            <a:r>
              <a:rPr lang="en-US" sz="2000" dirty="0" smtClean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tô</a:t>
            </a:r>
            <a:r>
              <a:rPr lang="en-US" sz="2000" dirty="0" smtClean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màu</a:t>
            </a:r>
            <a:r>
              <a:rPr lang="en-US" sz="2000" dirty="0" smtClean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xanh</a:t>
            </a:r>
            <a:r>
              <a:rPr lang="en-US" sz="2000" dirty="0" smtClean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 ở </a:t>
            </a:r>
            <a:r>
              <a:rPr lang="en-US" sz="2000" err="1" smtClean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hình</a:t>
            </a:r>
            <a:r>
              <a:rPr lang="en-US" sz="2000" smtClean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 </a:t>
            </a:r>
            <a:r>
              <a:rPr lang="en-US" sz="2000" smtClean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đó.</a:t>
            </a:r>
            <a:endParaRPr sz="1800" dirty="0">
              <a:solidFill>
                <a:schemeClr val="dk1"/>
              </a:solidFill>
              <a:latin typeface="+mn-lt"/>
              <a:ea typeface="Lato"/>
              <a:cs typeface="Lato"/>
              <a:sym typeface="Lat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9474" y="1433088"/>
            <a:ext cx="878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err="1" smtClean="0"/>
              <a:t>Giải</a:t>
            </a:r>
            <a:r>
              <a:rPr lang="en-US" sz="2000" b="1" i="1" u="sng" dirty="0" smtClean="0"/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483071" y="1859426"/>
            <a:ext cx="51462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latin typeface="+mn-lt"/>
                <a:ea typeface="Calibri" panose="020F0502020204030204" pitchFamily="34" charset="0"/>
              </a:rPr>
              <a:t>Diện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tích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phần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tô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màu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xanh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ở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hình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US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latin typeface="+mn-lt"/>
                <a:ea typeface="Calibri" panose="020F0502020204030204" pitchFamily="34" charset="0"/>
              </a:rPr>
              <a:t>tổng</a:t>
            </a:r>
            <a:r>
              <a:rPr lang="en-US" sz="20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latin typeface="+mn-lt"/>
                <a:ea typeface="Calibri" panose="020F0502020204030204" pitchFamily="34" charset="0"/>
              </a:rPr>
              <a:t>diện</a:t>
            </a:r>
            <a:r>
              <a:rPr lang="en-US" sz="20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latin typeface="+mn-lt"/>
                <a:ea typeface="Calibri" panose="020F0502020204030204" pitchFamily="34" charset="0"/>
              </a:rPr>
              <a:t>tích</a:t>
            </a:r>
            <a:r>
              <a:rPr lang="en-US" sz="20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latin typeface="+mn-lt"/>
                <a:ea typeface="Calibri" panose="020F0502020204030204" pitchFamily="34" charset="0"/>
              </a:rPr>
              <a:t>của</a:t>
            </a:r>
            <a:r>
              <a:rPr lang="en-US" sz="20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latin typeface="+mn-lt"/>
                <a:ea typeface="Calibri" panose="020F0502020204030204" pitchFamily="34" charset="0"/>
              </a:rPr>
              <a:t>hình</a:t>
            </a:r>
            <a:r>
              <a:rPr lang="en-US" sz="20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latin typeface="+mn-lt"/>
                <a:ea typeface="Calibri" panose="020F0502020204030204" pitchFamily="34" charset="0"/>
              </a:rPr>
              <a:t>thoi</a:t>
            </a:r>
            <a:r>
              <a:rPr lang="en-US" sz="20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US" sz="20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latin typeface="+mn-lt"/>
                <a:ea typeface="Calibri" panose="020F0502020204030204" pitchFamily="34" charset="0"/>
              </a:rPr>
              <a:t>hai</a:t>
            </a:r>
            <a:r>
              <a:rPr lang="en-US" sz="20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latin typeface="+mn-lt"/>
                <a:ea typeface="Calibri" panose="020F0502020204030204" pitchFamily="34" charset="0"/>
              </a:rPr>
              <a:t>hình</a:t>
            </a:r>
            <a:r>
              <a:rPr lang="en-US" sz="20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latin typeface="+mn-lt"/>
                <a:ea typeface="Calibri" panose="020F0502020204030204" pitchFamily="34" charset="0"/>
              </a:rPr>
              <a:t>chữ</a:t>
            </a:r>
            <a:r>
              <a:rPr lang="en-US" sz="20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i="1" dirty="0" err="1" smtClean="0">
                <a:latin typeface="+mn-lt"/>
                <a:ea typeface="Calibri" panose="020F0502020204030204" pitchFamily="34" charset="0"/>
              </a:rPr>
              <a:t>nhật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: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770173" y="3198075"/>
                <a:ext cx="4572000" cy="74424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000" dirty="0" smtClean="0">
                    <a:ea typeface="Calibri" panose="020F0502020204030204" pitchFamily="34" charset="0"/>
                  </a:rPr>
                  <a:t>S </a:t>
                </a:r>
                <a:r>
                  <a:rPr lang="en-US" sz="2000">
                    <a:ea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smtClean="0">
                    <a:ea typeface="Calibri" panose="020F0502020204030204" pitchFamily="34" charset="0"/>
                  </a:rPr>
                  <a:t> x 6 </a:t>
                </a:r>
                <a:r>
                  <a:rPr lang="en-US" sz="2000">
                    <a:ea typeface="Calibri" panose="020F0502020204030204" pitchFamily="34" charset="0"/>
                  </a:rPr>
                  <a:t>x </a:t>
                </a:r>
                <a:r>
                  <a:rPr lang="en-US" sz="2000" smtClean="0">
                    <a:ea typeface="Calibri" panose="020F0502020204030204" pitchFamily="34" charset="0"/>
                  </a:rPr>
                  <a:t>8 </a:t>
                </a:r>
                <a:r>
                  <a:rPr lang="en-US" sz="2000" dirty="0">
                    <a:ea typeface="Calibri" panose="020F0502020204030204" pitchFamily="34" charset="0"/>
                  </a:rPr>
                  <a:t>+ 2 x (2 x 5) </a:t>
                </a:r>
                <a:r>
                  <a:rPr lang="en-US" sz="2000">
                    <a:ea typeface="Calibri" panose="020F0502020204030204" pitchFamily="34" charset="0"/>
                  </a:rPr>
                  <a:t>= </a:t>
                </a:r>
                <a:r>
                  <a:rPr lang="en-US" sz="2000" smtClean="0">
                    <a:ea typeface="Calibri" panose="020F0502020204030204" pitchFamily="34" charset="0"/>
                  </a:rPr>
                  <a:t>44</a:t>
                </a:r>
                <a:r>
                  <a:rPr lang="en-US" sz="2000" smtClean="0">
                    <a:ea typeface="Calibri" panose="020F0502020204030204" pitchFamily="34" charset="0"/>
                  </a:rPr>
                  <a:t> </a:t>
                </a:r>
                <a:r>
                  <a:rPr lang="en-US" sz="2000" dirty="0">
                    <a:ea typeface="Calibri" panose="020F0502020204030204" pitchFamily="34" charset="0"/>
                  </a:rPr>
                  <a:t>( cm</a:t>
                </a:r>
                <a:r>
                  <a:rPr lang="en-US" sz="2000" baseline="30000" dirty="0">
                    <a:ea typeface="Calibri" panose="020F0502020204030204" pitchFamily="34" charset="0"/>
                  </a:rPr>
                  <a:t>2</a:t>
                </a:r>
                <a:r>
                  <a:rPr lang="en-US" sz="2000" dirty="0" smtClean="0">
                    <a:ea typeface="Calibri" panose="020F0502020204030204" pitchFamily="34" charset="0"/>
                  </a:rPr>
                  <a:t>)</a:t>
                </a:r>
                <a:endParaRPr lang="en-US" sz="2000" dirty="0"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173" y="3198075"/>
                <a:ext cx="4572000" cy="7442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3555387" y="3695071"/>
            <a:ext cx="193033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ea typeface="Calibri" panose="020F0502020204030204" pitchFamily="34" charset="0"/>
              </a:rPr>
              <a:t>Đáp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số</a:t>
            </a:r>
            <a:r>
              <a:rPr lang="en-US" sz="2000">
                <a:ea typeface="Calibri" panose="020F0502020204030204" pitchFamily="34" charset="0"/>
              </a:rPr>
              <a:t>: </a:t>
            </a:r>
            <a:r>
              <a:rPr lang="en-US" sz="2000" smtClean="0">
                <a:ea typeface="Calibri" panose="020F0502020204030204" pitchFamily="34" charset="0"/>
              </a:rPr>
              <a:t>44</a:t>
            </a:r>
            <a:r>
              <a:rPr lang="en-US" sz="2000" smtClean="0">
                <a:ea typeface="Calibri" panose="020F0502020204030204" pitchFamily="34" charset="0"/>
              </a:rPr>
              <a:t> </a:t>
            </a:r>
            <a:r>
              <a:rPr lang="en-US" sz="2000" dirty="0">
                <a:ea typeface="Calibri" panose="020F0502020204030204" pitchFamily="34" charset="0"/>
              </a:rPr>
              <a:t>cm</a:t>
            </a:r>
            <a:r>
              <a:rPr lang="en-US" sz="2000" baseline="30000" dirty="0">
                <a:ea typeface="Calibri" panose="020F0502020204030204" pitchFamily="34" charset="0"/>
              </a:rPr>
              <a:t>2</a:t>
            </a:r>
            <a:endParaRPr lang="en-US" sz="2000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70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D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16945" y="1760265"/>
            <a:ext cx="7998245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3. </a:t>
            </a:r>
            <a:r>
              <a:rPr lang="en-US" sz="2400" dirty="0" err="1" smtClean="0">
                <a:ea typeface="Calibri" panose="020F0502020204030204" pitchFamily="34" charset="0"/>
              </a:rPr>
              <a:t>Sử</a:t>
            </a:r>
            <a:r>
              <a:rPr lang="en-US" sz="2400" dirty="0" smtClean="0"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ea typeface="Calibri" panose="020F0502020204030204" pitchFamily="34" charset="0"/>
              </a:rPr>
              <a:t>dụng</a:t>
            </a:r>
            <a:r>
              <a:rPr lang="en-US" sz="2400" dirty="0" smtClean="0"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ea typeface="Calibri" panose="020F0502020204030204" pitchFamily="34" charset="0"/>
              </a:rPr>
              <a:t>các</a:t>
            </a:r>
            <a:r>
              <a:rPr lang="en-US" sz="2400" dirty="0" smtClean="0"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ea typeface="Calibri" panose="020F0502020204030204" pitchFamily="34" charset="0"/>
              </a:rPr>
              <a:t>mảnh</a:t>
            </a:r>
            <a:r>
              <a:rPr lang="en-US" sz="2400" dirty="0" smtClean="0"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ea typeface="Calibri" panose="020F0502020204030204" pitchFamily="34" charset="0"/>
              </a:rPr>
              <a:t>bìa</a:t>
            </a:r>
            <a:r>
              <a:rPr lang="en-US" sz="2400" dirty="0" smtClean="0"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ea typeface="Calibri" panose="020F0502020204030204" pitchFamily="34" charset="0"/>
              </a:rPr>
              <a:t>như</a:t>
            </a:r>
            <a:r>
              <a:rPr lang="en-US" sz="2400" dirty="0" smtClean="0">
                <a:ea typeface="Calibri" panose="020F0502020204030204" pitchFamily="34" charset="0"/>
              </a:rPr>
              <a:t> </a:t>
            </a:r>
            <a:r>
              <a:rPr lang="en-US" sz="2400" i="1" dirty="0" err="1" smtClean="0">
                <a:ea typeface="Calibri" panose="020F0502020204030204" pitchFamily="34" charset="0"/>
              </a:rPr>
              <a:t>Hình</a:t>
            </a:r>
            <a:r>
              <a:rPr lang="en-US" sz="2400" i="1" dirty="0" smtClean="0">
                <a:ea typeface="Calibri" panose="020F0502020204030204" pitchFamily="34" charset="0"/>
              </a:rPr>
              <a:t> 21 </a:t>
            </a:r>
            <a:r>
              <a:rPr lang="en-US" sz="2400" dirty="0" err="1" smtClean="0">
                <a:ea typeface="Calibri" panose="020F0502020204030204" pitchFamily="34" charset="0"/>
              </a:rPr>
              <a:t>để</a:t>
            </a:r>
            <a:r>
              <a:rPr lang="en-US" sz="2400" dirty="0" smtClean="0"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ea typeface="Calibri" panose="020F0502020204030204" pitchFamily="34" charset="0"/>
              </a:rPr>
              <a:t>ghép</a:t>
            </a:r>
            <a:r>
              <a:rPr lang="en-US" sz="2400" dirty="0" smtClean="0"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ea typeface="Calibri" panose="020F0502020204030204" pitchFamily="34" charset="0"/>
              </a:rPr>
              <a:t>thành</a:t>
            </a:r>
            <a:r>
              <a:rPr lang="en-US" sz="2400" dirty="0" smtClean="0"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ea typeface="Calibri" panose="020F0502020204030204" pitchFamily="34" charset="0"/>
              </a:rPr>
              <a:t>một</a:t>
            </a:r>
            <a:r>
              <a:rPr lang="en-US" sz="2400" dirty="0" smtClean="0"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ea typeface="Calibri" panose="020F0502020204030204" pitchFamily="34" charset="0"/>
              </a:rPr>
              <a:t>hình</a:t>
            </a:r>
            <a:r>
              <a:rPr lang="en-US" sz="2400" dirty="0" smtClean="0">
                <a:ea typeface="Calibri" panose="020F0502020204030204" pitchFamily="34" charset="0"/>
              </a:rPr>
              <a:t> </a:t>
            </a:r>
            <a:r>
              <a:rPr lang="en-US" sz="2400" err="1" smtClean="0">
                <a:ea typeface="Calibri" panose="020F0502020204030204" pitchFamily="34" charset="0"/>
              </a:rPr>
              <a:t>chữ</a:t>
            </a:r>
            <a:r>
              <a:rPr lang="en-US" sz="2400" smtClean="0">
                <a:ea typeface="Calibri" panose="020F0502020204030204" pitchFamily="34" charset="0"/>
              </a:rPr>
              <a:t> nhật.</a:t>
            </a:r>
            <a:endParaRPr lang="en-US" sz="2400" dirty="0">
              <a:ea typeface="Calibri" panose="020F0502020204030204" pitchFamily="34" charset="0"/>
            </a:endParaRPr>
          </a:p>
        </p:txBody>
      </p:sp>
      <p:sp>
        <p:nvSpPr>
          <p:cNvPr id="10" name="Google Shape;963;p44"/>
          <p:cNvSpPr txBox="1">
            <a:spLocks noGrp="1"/>
          </p:cNvSpPr>
          <p:nvPr>
            <p:ph type="title"/>
          </p:nvPr>
        </p:nvSpPr>
        <p:spPr>
          <a:xfrm>
            <a:off x="2944375" y="254927"/>
            <a:ext cx="3152356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latin typeface="+mn-lt"/>
              </a:rPr>
              <a:t>VẬN DỤNG</a:t>
            </a:r>
            <a:endParaRPr sz="3200" dirty="0">
              <a:latin typeface="+mn-lt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349803" y="1021303"/>
            <a:ext cx="4469735" cy="67192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HOẠT ĐỘNG NHÓM (5 </a:t>
            </a:r>
            <a:r>
              <a:rPr lang="en-US" sz="2400" b="1" dirty="0" err="1" smtClean="0">
                <a:solidFill>
                  <a:srgbClr val="FFFFFF"/>
                </a:solidFill>
              </a:rPr>
              <a:t>phút</a:t>
            </a:r>
            <a:r>
              <a:rPr lang="en-US" sz="2400" b="1" dirty="0" smtClean="0">
                <a:solidFill>
                  <a:srgbClr val="FFFFFF"/>
                </a:solidFill>
              </a:rPr>
              <a:t>)</a:t>
            </a:r>
            <a:endParaRPr lang="vi-VN" sz="2400" b="1" dirty="0">
              <a:solidFill>
                <a:srgbClr val="FFFFFF"/>
              </a:solidFill>
            </a:endParaRPr>
          </a:p>
        </p:txBody>
      </p:sp>
      <p:sp>
        <p:nvSpPr>
          <p:cNvPr id="2" name="Isosceles Triangle 1"/>
          <p:cNvSpPr/>
          <p:nvPr/>
        </p:nvSpPr>
        <p:spPr>
          <a:xfrm rot="10800000">
            <a:off x="2944375" y="2911272"/>
            <a:ext cx="1227221" cy="685800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Isosceles Triangle 12"/>
          <p:cNvSpPr/>
          <p:nvPr/>
        </p:nvSpPr>
        <p:spPr>
          <a:xfrm rot="16200000">
            <a:off x="3953826" y="3113676"/>
            <a:ext cx="1227221" cy="685800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Isosceles Triangle 13"/>
          <p:cNvSpPr/>
          <p:nvPr/>
        </p:nvSpPr>
        <p:spPr>
          <a:xfrm rot="5400000">
            <a:off x="4977970" y="2975553"/>
            <a:ext cx="612648" cy="347472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Isosceles Triangle 14"/>
          <p:cNvSpPr/>
          <p:nvPr/>
        </p:nvSpPr>
        <p:spPr>
          <a:xfrm rot="16200000">
            <a:off x="5599437" y="3002943"/>
            <a:ext cx="612648" cy="347472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Flowchart: Data 15"/>
          <p:cNvSpPr/>
          <p:nvPr/>
        </p:nvSpPr>
        <p:spPr>
          <a:xfrm>
            <a:off x="5148183" y="3708994"/>
            <a:ext cx="931314" cy="347472"/>
          </a:xfrm>
          <a:prstGeom prst="flowChartInputOutp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Diamond 16"/>
          <p:cNvSpPr/>
          <p:nvPr/>
        </p:nvSpPr>
        <p:spPr>
          <a:xfrm>
            <a:off x="3648790" y="3430107"/>
            <a:ext cx="640080" cy="640080"/>
          </a:xfrm>
          <a:prstGeom prst="diamon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Right Triangle 17"/>
          <p:cNvSpPr/>
          <p:nvPr/>
        </p:nvSpPr>
        <p:spPr>
          <a:xfrm>
            <a:off x="2944375" y="3378645"/>
            <a:ext cx="613611" cy="660697"/>
          </a:xfrm>
          <a:prstGeom prst="rt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Rectangle 18"/>
          <p:cNvSpPr/>
          <p:nvPr/>
        </p:nvSpPr>
        <p:spPr>
          <a:xfrm>
            <a:off x="3990996" y="4324256"/>
            <a:ext cx="11817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err="1">
                <a:ea typeface="Calibri" panose="020F0502020204030204" pitchFamily="34" charset="0"/>
              </a:rPr>
              <a:t>Hình</a:t>
            </a:r>
            <a:r>
              <a:rPr lang="en-US" sz="2000" b="1" i="1" dirty="0">
                <a:ea typeface="Calibri" panose="020F0502020204030204" pitchFamily="34" charset="0"/>
              </a:rPr>
              <a:t> 21 </a:t>
            </a:r>
            <a:endParaRPr lang="vi-VN" sz="2000" b="1" dirty="0"/>
          </a:p>
        </p:txBody>
      </p:sp>
    </p:spTree>
    <p:extLst>
      <p:ext uri="{BB962C8B-B14F-4D97-AF65-F5344CB8AC3E}">
        <p14:creationId xmlns:p14="http://schemas.microsoft.com/office/powerpoint/2010/main" val="17813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p45"/>
          <p:cNvSpPr txBox="1">
            <a:spLocks noGrp="1"/>
          </p:cNvSpPr>
          <p:nvPr>
            <p:ph type="title" idx="8"/>
          </p:nvPr>
        </p:nvSpPr>
        <p:spPr>
          <a:xfrm>
            <a:off x="1155479" y="600515"/>
            <a:ext cx="6520668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>
                <a:latin typeface="+mn-lt"/>
              </a:rPr>
              <a:t>HƯỚNG DẪN VỀ NHÀ</a:t>
            </a:r>
            <a:endParaRPr sz="3600" dirty="0">
              <a:latin typeface="+mn-lt"/>
            </a:endParaRPr>
          </a:p>
        </p:txBody>
      </p:sp>
      <p:grpSp>
        <p:nvGrpSpPr>
          <p:cNvPr id="1015" name="Google Shape;1015;p45"/>
          <p:cNvGrpSpPr/>
          <p:nvPr/>
        </p:nvGrpSpPr>
        <p:grpSpPr>
          <a:xfrm>
            <a:off x="8275015" y="1173215"/>
            <a:ext cx="716944" cy="705538"/>
            <a:chOff x="2339973" y="2585101"/>
            <a:chExt cx="379075" cy="373044"/>
          </a:xfrm>
        </p:grpSpPr>
        <p:sp>
          <p:nvSpPr>
            <p:cNvPr id="1016" name="Google Shape;1016;p45"/>
            <p:cNvSpPr/>
            <p:nvPr/>
          </p:nvSpPr>
          <p:spPr>
            <a:xfrm>
              <a:off x="2340126" y="2589357"/>
              <a:ext cx="198508" cy="196120"/>
            </a:xfrm>
            <a:custGeom>
              <a:avLst/>
              <a:gdLst/>
              <a:ahLst/>
              <a:cxnLst/>
              <a:rect l="l" t="t" r="r" b="b"/>
              <a:pathLst>
                <a:path w="6484" h="6406" extrusionOk="0">
                  <a:moveTo>
                    <a:pt x="2733" y="0"/>
                  </a:moveTo>
                  <a:cubicBezTo>
                    <a:pt x="2629" y="0"/>
                    <a:pt x="2526" y="40"/>
                    <a:pt x="2447" y="119"/>
                  </a:cubicBezTo>
                  <a:lnTo>
                    <a:pt x="158" y="2407"/>
                  </a:lnTo>
                  <a:cubicBezTo>
                    <a:pt x="0" y="2567"/>
                    <a:pt x="0" y="2823"/>
                    <a:pt x="158" y="2980"/>
                  </a:cubicBezTo>
                  <a:lnTo>
                    <a:pt x="3466" y="6287"/>
                  </a:lnTo>
                  <a:cubicBezTo>
                    <a:pt x="3541" y="6364"/>
                    <a:pt x="3643" y="6406"/>
                    <a:pt x="3750" y="6406"/>
                  </a:cubicBezTo>
                  <a:lnTo>
                    <a:pt x="3752" y="6406"/>
                  </a:lnTo>
                  <a:cubicBezTo>
                    <a:pt x="3859" y="6406"/>
                    <a:pt x="3961" y="6364"/>
                    <a:pt x="4038" y="6287"/>
                  </a:cubicBezTo>
                  <a:lnTo>
                    <a:pt x="6326" y="3999"/>
                  </a:lnTo>
                  <a:cubicBezTo>
                    <a:pt x="6484" y="3840"/>
                    <a:pt x="6484" y="3583"/>
                    <a:pt x="6326" y="3426"/>
                  </a:cubicBezTo>
                  <a:lnTo>
                    <a:pt x="3018" y="119"/>
                  </a:lnTo>
                  <a:cubicBezTo>
                    <a:pt x="2940" y="40"/>
                    <a:pt x="2836" y="0"/>
                    <a:pt x="27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5"/>
            <p:cNvSpPr/>
            <p:nvPr/>
          </p:nvSpPr>
          <p:spPr>
            <a:xfrm>
              <a:off x="2511448" y="2760678"/>
              <a:ext cx="198508" cy="196120"/>
            </a:xfrm>
            <a:custGeom>
              <a:avLst/>
              <a:gdLst/>
              <a:ahLst/>
              <a:cxnLst/>
              <a:rect l="l" t="t" r="r" b="b"/>
              <a:pathLst>
                <a:path w="6484" h="6406" extrusionOk="0">
                  <a:moveTo>
                    <a:pt x="2733" y="0"/>
                  </a:moveTo>
                  <a:cubicBezTo>
                    <a:pt x="2629" y="0"/>
                    <a:pt x="2526" y="40"/>
                    <a:pt x="2447" y="119"/>
                  </a:cubicBezTo>
                  <a:lnTo>
                    <a:pt x="159" y="2407"/>
                  </a:lnTo>
                  <a:cubicBezTo>
                    <a:pt x="0" y="2567"/>
                    <a:pt x="0" y="2821"/>
                    <a:pt x="159" y="2980"/>
                  </a:cubicBezTo>
                  <a:lnTo>
                    <a:pt x="3464" y="6287"/>
                  </a:lnTo>
                  <a:cubicBezTo>
                    <a:pt x="3541" y="6362"/>
                    <a:pt x="3643" y="6406"/>
                    <a:pt x="3750" y="6406"/>
                  </a:cubicBezTo>
                  <a:lnTo>
                    <a:pt x="3752" y="6406"/>
                  </a:lnTo>
                  <a:cubicBezTo>
                    <a:pt x="3859" y="6406"/>
                    <a:pt x="3961" y="6362"/>
                    <a:pt x="4038" y="6287"/>
                  </a:cubicBezTo>
                  <a:lnTo>
                    <a:pt x="6326" y="3999"/>
                  </a:lnTo>
                  <a:cubicBezTo>
                    <a:pt x="6484" y="3840"/>
                    <a:pt x="6484" y="3583"/>
                    <a:pt x="6326" y="3426"/>
                  </a:cubicBezTo>
                  <a:lnTo>
                    <a:pt x="3020" y="119"/>
                  </a:lnTo>
                  <a:cubicBezTo>
                    <a:pt x="2941" y="40"/>
                    <a:pt x="2837" y="0"/>
                    <a:pt x="27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5"/>
            <p:cNvSpPr/>
            <p:nvPr/>
          </p:nvSpPr>
          <p:spPr>
            <a:xfrm>
              <a:off x="2591782" y="2788630"/>
              <a:ext cx="53974" cy="52719"/>
            </a:xfrm>
            <a:custGeom>
              <a:avLst/>
              <a:gdLst/>
              <a:ahLst/>
              <a:cxnLst/>
              <a:rect l="l" t="t" r="r" b="b"/>
              <a:pathLst>
                <a:path w="1763" h="1722" extrusionOk="0">
                  <a:moveTo>
                    <a:pt x="1190" y="0"/>
                  </a:moveTo>
                  <a:lnTo>
                    <a:pt x="163" y="1027"/>
                  </a:lnTo>
                  <a:cubicBezTo>
                    <a:pt x="2" y="1185"/>
                    <a:pt x="1" y="1443"/>
                    <a:pt x="160" y="1602"/>
                  </a:cubicBezTo>
                  <a:cubicBezTo>
                    <a:pt x="239" y="1682"/>
                    <a:pt x="343" y="1721"/>
                    <a:pt x="447" y="1721"/>
                  </a:cubicBezTo>
                  <a:cubicBezTo>
                    <a:pt x="552" y="1721"/>
                    <a:pt x="657" y="1681"/>
                    <a:pt x="736" y="1600"/>
                  </a:cubicBezTo>
                  <a:lnTo>
                    <a:pt x="1763" y="573"/>
                  </a:lnTo>
                  <a:lnTo>
                    <a:pt x="1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45"/>
            <p:cNvSpPr/>
            <p:nvPr/>
          </p:nvSpPr>
          <p:spPr>
            <a:xfrm>
              <a:off x="2455759" y="2652393"/>
              <a:ext cx="53699" cy="52474"/>
            </a:xfrm>
            <a:custGeom>
              <a:avLst/>
              <a:gdLst/>
              <a:ahLst/>
              <a:cxnLst/>
              <a:rect l="l" t="t" r="r" b="b"/>
              <a:pathLst>
                <a:path w="1754" h="1714" extrusionOk="0">
                  <a:moveTo>
                    <a:pt x="1183" y="0"/>
                  </a:moveTo>
                  <a:lnTo>
                    <a:pt x="156" y="1025"/>
                  </a:lnTo>
                  <a:cubicBezTo>
                    <a:pt x="0" y="1184"/>
                    <a:pt x="2" y="1437"/>
                    <a:pt x="159" y="1595"/>
                  </a:cubicBezTo>
                  <a:cubicBezTo>
                    <a:pt x="238" y="1674"/>
                    <a:pt x="342" y="1713"/>
                    <a:pt x="445" y="1713"/>
                  </a:cubicBezTo>
                  <a:cubicBezTo>
                    <a:pt x="547" y="1713"/>
                    <a:pt x="650" y="1675"/>
                    <a:pt x="729" y="1598"/>
                  </a:cubicBezTo>
                  <a:lnTo>
                    <a:pt x="1754" y="57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5"/>
            <p:cNvSpPr/>
            <p:nvPr/>
          </p:nvSpPr>
          <p:spPr>
            <a:xfrm>
              <a:off x="2586363" y="2585101"/>
              <a:ext cx="132685" cy="125460"/>
            </a:xfrm>
            <a:custGeom>
              <a:avLst/>
              <a:gdLst/>
              <a:ahLst/>
              <a:cxnLst/>
              <a:rect l="l" t="t" r="r" b="b"/>
              <a:pathLst>
                <a:path w="4334" h="4098" extrusionOk="0">
                  <a:moveTo>
                    <a:pt x="2113" y="1"/>
                  </a:moveTo>
                  <a:cubicBezTo>
                    <a:pt x="1595" y="1"/>
                    <a:pt x="1077" y="199"/>
                    <a:pt x="682" y="595"/>
                  </a:cubicBezTo>
                  <a:lnTo>
                    <a:pt x="158" y="1118"/>
                  </a:lnTo>
                  <a:cubicBezTo>
                    <a:pt x="0" y="1275"/>
                    <a:pt x="0" y="1531"/>
                    <a:pt x="158" y="1691"/>
                  </a:cubicBezTo>
                  <a:lnTo>
                    <a:pt x="2447" y="3979"/>
                  </a:lnTo>
                  <a:cubicBezTo>
                    <a:pt x="2523" y="4056"/>
                    <a:pt x="2625" y="4097"/>
                    <a:pt x="2732" y="4097"/>
                  </a:cubicBezTo>
                  <a:cubicBezTo>
                    <a:pt x="2839" y="4097"/>
                    <a:pt x="2943" y="4056"/>
                    <a:pt x="3019" y="3979"/>
                  </a:cubicBezTo>
                  <a:lnTo>
                    <a:pt x="3543" y="3456"/>
                  </a:lnTo>
                  <a:cubicBezTo>
                    <a:pt x="4333" y="2665"/>
                    <a:pt x="4333" y="1384"/>
                    <a:pt x="3543" y="595"/>
                  </a:cubicBezTo>
                  <a:cubicBezTo>
                    <a:pt x="3148" y="199"/>
                    <a:pt x="2631" y="1"/>
                    <a:pt x="2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5"/>
            <p:cNvSpPr/>
            <p:nvPr/>
          </p:nvSpPr>
          <p:spPr>
            <a:xfrm>
              <a:off x="2626193" y="2603256"/>
              <a:ext cx="92855" cy="107306"/>
            </a:xfrm>
            <a:custGeom>
              <a:avLst/>
              <a:gdLst/>
              <a:ahLst/>
              <a:cxnLst/>
              <a:rect l="l" t="t" r="r" b="b"/>
              <a:pathLst>
                <a:path w="3033" h="3505" extrusionOk="0">
                  <a:moveTo>
                    <a:pt x="2242" y="0"/>
                  </a:moveTo>
                  <a:lnTo>
                    <a:pt x="1" y="2242"/>
                  </a:lnTo>
                  <a:lnTo>
                    <a:pt x="1146" y="3386"/>
                  </a:lnTo>
                  <a:cubicBezTo>
                    <a:pt x="1225" y="3465"/>
                    <a:pt x="1329" y="3505"/>
                    <a:pt x="1432" y="3505"/>
                  </a:cubicBezTo>
                  <a:cubicBezTo>
                    <a:pt x="1535" y="3505"/>
                    <a:pt x="1639" y="3465"/>
                    <a:pt x="1718" y="3386"/>
                  </a:cubicBezTo>
                  <a:lnTo>
                    <a:pt x="2242" y="2863"/>
                  </a:lnTo>
                  <a:cubicBezTo>
                    <a:pt x="3032" y="2072"/>
                    <a:pt x="3032" y="791"/>
                    <a:pt x="22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5"/>
            <p:cNvSpPr/>
            <p:nvPr/>
          </p:nvSpPr>
          <p:spPr>
            <a:xfrm>
              <a:off x="2372670" y="2610542"/>
              <a:ext cx="314875" cy="314845"/>
            </a:xfrm>
            <a:custGeom>
              <a:avLst/>
              <a:gdLst/>
              <a:ahLst/>
              <a:cxnLst/>
              <a:rect l="l" t="t" r="r" b="b"/>
              <a:pathLst>
                <a:path w="10285" h="10284" extrusionOk="0">
                  <a:moveTo>
                    <a:pt x="7424" y="0"/>
                  </a:moveTo>
                  <a:lnTo>
                    <a:pt x="120" y="7305"/>
                  </a:lnTo>
                  <a:cubicBezTo>
                    <a:pt x="44" y="7380"/>
                    <a:pt x="1" y="7482"/>
                    <a:pt x="1" y="7590"/>
                  </a:cubicBezTo>
                  <a:lnTo>
                    <a:pt x="2" y="7590"/>
                  </a:lnTo>
                  <a:cubicBezTo>
                    <a:pt x="1" y="7697"/>
                    <a:pt x="44" y="7801"/>
                    <a:pt x="120" y="7878"/>
                  </a:cubicBezTo>
                  <a:lnTo>
                    <a:pt x="2409" y="10166"/>
                  </a:lnTo>
                  <a:cubicBezTo>
                    <a:pt x="2488" y="10244"/>
                    <a:pt x="2591" y="10284"/>
                    <a:pt x="2695" y="10284"/>
                  </a:cubicBezTo>
                  <a:cubicBezTo>
                    <a:pt x="2799" y="10284"/>
                    <a:pt x="2903" y="10244"/>
                    <a:pt x="2982" y="10166"/>
                  </a:cubicBezTo>
                  <a:lnTo>
                    <a:pt x="10285" y="2863"/>
                  </a:lnTo>
                  <a:cubicBezTo>
                    <a:pt x="9727" y="2303"/>
                    <a:pt x="7424" y="0"/>
                    <a:pt x="74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5"/>
            <p:cNvSpPr/>
            <p:nvPr/>
          </p:nvSpPr>
          <p:spPr>
            <a:xfrm>
              <a:off x="2411337" y="2654322"/>
              <a:ext cx="276209" cy="271096"/>
            </a:xfrm>
            <a:custGeom>
              <a:avLst/>
              <a:gdLst/>
              <a:ahLst/>
              <a:cxnLst/>
              <a:rect l="l" t="t" r="r" b="b"/>
              <a:pathLst>
                <a:path w="9022" h="8855" extrusionOk="0">
                  <a:moveTo>
                    <a:pt x="7592" y="1"/>
                  </a:moveTo>
                  <a:lnTo>
                    <a:pt x="3796" y="3796"/>
                  </a:lnTo>
                  <a:lnTo>
                    <a:pt x="63" y="7530"/>
                  </a:lnTo>
                  <a:lnTo>
                    <a:pt x="1" y="7592"/>
                  </a:lnTo>
                  <a:lnTo>
                    <a:pt x="573" y="8164"/>
                  </a:lnTo>
                  <a:lnTo>
                    <a:pt x="1146" y="8736"/>
                  </a:lnTo>
                  <a:cubicBezTo>
                    <a:pt x="1225" y="8815"/>
                    <a:pt x="1328" y="8855"/>
                    <a:pt x="1432" y="8855"/>
                  </a:cubicBezTo>
                  <a:cubicBezTo>
                    <a:pt x="1535" y="8855"/>
                    <a:pt x="1639" y="8815"/>
                    <a:pt x="1717" y="8736"/>
                  </a:cubicBezTo>
                  <a:lnTo>
                    <a:pt x="5226" y="5227"/>
                  </a:lnTo>
                  <a:lnTo>
                    <a:pt x="9022" y="1433"/>
                  </a:lnTo>
                  <a:lnTo>
                    <a:pt x="8164" y="574"/>
                  </a:lnTo>
                  <a:lnTo>
                    <a:pt x="75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5"/>
            <p:cNvSpPr/>
            <p:nvPr/>
          </p:nvSpPr>
          <p:spPr>
            <a:xfrm>
              <a:off x="2340004" y="2830511"/>
              <a:ext cx="130787" cy="127634"/>
            </a:xfrm>
            <a:custGeom>
              <a:avLst/>
              <a:gdLst/>
              <a:ahLst/>
              <a:cxnLst/>
              <a:rect l="l" t="t" r="r" b="b"/>
              <a:pathLst>
                <a:path w="4272" h="4169" extrusionOk="0">
                  <a:moveTo>
                    <a:pt x="1474" y="1"/>
                  </a:moveTo>
                  <a:cubicBezTo>
                    <a:pt x="1299" y="1"/>
                    <a:pt x="1127" y="114"/>
                    <a:pt x="1079" y="309"/>
                  </a:cubicBezTo>
                  <a:lnTo>
                    <a:pt x="1079" y="309"/>
                  </a:lnTo>
                  <a:cubicBezTo>
                    <a:pt x="1079" y="309"/>
                    <a:pt x="1079" y="309"/>
                    <a:pt x="1079" y="309"/>
                  </a:cubicBezTo>
                  <a:lnTo>
                    <a:pt x="1079" y="309"/>
                  </a:lnTo>
                  <a:cubicBezTo>
                    <a:pt x="1078" y="309"/>
                    <a:pt x="19" y="3641"/>
                    <a:pt x="13" y="3666"/>
                  </a:cubicBezTo>
                  <a:cubicBezTo>
                    <a:pt x="4" y="3697"/>
                    <a:pt x="1" y="3729"/>
                    <a:pt x="1" y="3763"/>
                  </a:cubicBezTo>
                  <a:cubicBezTo>
                    <a:pt x="1" y="3986"/>
                    <a:pt x="182" y="4166"/>
                    <a:pt x="406" y="4166"/>
                  </a:cubicBezTo>
                  <a:lnTo>
                    <a:pt x="406" y="4168"/>
                  </a:lnTo>
                  <a:cubicBezTo>
                    <a:pt x="438" y="4168"/>
                    <a:pt x="470" y="4163"/>
                    <a:pt x="502" y="4156"/>
                  </a:cubicBezTo>
                  <a:lnTo>
                    <a:pt x="502" y="4156"/>
                  </a:lnTo>
                  <a:cubicBezTo>
                    <a:pt x="502" y="4156"/>
                    <a:pt x="502" y="4156"/>
                    <a:pt x="501" y="4156"/>
                  </a:cubicBezTo>
                  <a:cubicBezTo>
                    <a:pt x="492" y="4156"/>
                    <a:pt x="3816" y="3099"/>
                    <a:pt x="3858" y="3088"/>
                  </a:cubicBezTo>
                  <a:cubicBezTo>
                    <a:pt x="4165" y="3012"/>
                    <a:pt x="4272" y="2632"/>
                    <a:pt x="4047" y="2409"/>
                  </a:cubicBezTo>
                  <a:lnTo>
                    <a:pt x="2883" y="1257"/>
                  </a:lnTo>
                  <a:lnTo>
                    <a:pt x="1759" y="120"/>
                  </a:lnTo>
                  <a:cubicBezTo>
                    <a:pt x="1678" y="38"/>
                    <a:pt x="1576" y="1"/>
                    <a:pt x="1474" y="1"/>
                  </a:cubicBezTo>
                  <a:close/>
                </a:path>
              </a:pathLst>
            </a:custGeom>
            <a:solidFill>
              <a:srgbClr val="FFC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5"/>
            <p:cNvSpPr/>
            <p:nvPr/>
          </p:nvSpPr>
          <p:spPr>
            <a:xfrm>
              <a:off x="2340004" y="2830511"/>
              <a:ext cx="130787" cy="127634"/>
            </a:xfrm>
            <a:custGeom>
              <a:avLst/>
              <a:gdLst/>
              <a:ahLst/>
              <a:cxnLst/>
              <a:rect l="l" t="t" r="r" b="b"/>
              <a:pathLst>
                <a:path w="4272" h="4169" extrusionOk="0">
                  <a:moveTo>
                    <a:pt x="1474" y="1"/>
                  </a:moveTo>
                  <a:cubicBezTo>
                    <a:pt x="1299" y="1"/>
                    <a:pt x="1127" y="114"/>
                    <a:pt x="1079" y="309"/>
                  </a:cubicBezTo>
                  <a:lnTo>
                    <a:pt x="1079" y="309"/>
                  </a:lnTo>
                  <a:cubicBezTo>
                    <a:pt x="1079" y="309"/>
                    <a:pt x="1079" y="309"/>
                    <a:pt x="1079" y="309"/>
                  </a:cubicBezTo>
                  <a:lnTo>
                    <a:pt x="1079" y="309"/>
                  </a:lnTo>
                  <a:cubicBezTo>
                    <a:pt x="1078" y="309"/>
                    <a:pt x="19" y="3641"/>
                    <a:pt x="13" y="3666"/>
                  </a:cubicBezTo>
                  <a:cubicBezTo>
                    <a:pt x="4" y="3697"/>
                    <a:pt x="1" y="3729"/>
                    <a:pt x="1" y="3763"/>
                  </a:cubicBezTo>
                  <a:cubicBezTo>
                    <a:pt x="1" y="3986"/>
                    <a:pt x="182" y="4166"/>
                    <a:pt x="406" y="4166"/>
                  </a:cubicBezTo>
                  <a:lnTo>
                    <a:pt x="406" y="4168"/>
                  </a:lnTo>
                  <a:cubicBezTo>
                    <a:pt x="438" y="4168"/>
                    <a:pt x="470" y="4163"/>
                    <a:pt x="502" y="4156"/>
                  </a:cubicBezTo>
                  <a:lnTo>
                    <a:pt x="502" y="4156"/>
                  </a:lnTo>
                  <a:cubicBezTo>
                    <a:pt x="502" y="4156"/>
                    <a:pt x="502" y="4156"/>
                    <a:pt x="501" y="4156"/>
                  </a:cubicBezTo>
                  <a:cubicBezTo>
                    <a:pt x="492" y="4156"/>
                    <a:pt x="3816" y="3099"/>
                    <a:pt x="3858" y="3088"/>
                  </a:cubicBezTo>
                  <a:cubicBezTo>
                    <a:pt x="4165" y="3012"/>
                    <a:pt x="4272" y="2632"/>
                    <a:pt x="4047" y="2409"/>
                  </a:cubicBezTo>
                  <a:lnTo>
                    <a:pt x="2883" y="1257"/>
                  </a:lnTo>
                  <a:lnTo>
                    <a:pt x="1759" y="120"/>
                  </a:lnTo>
                  <a:cubicBezTo>
                    <a:pt x="1678" y="38"/>
                    <a:pt x="1576" y="1"/>
                    <a:pt x="14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5"/>
            <p:cNvSpPr/>
            <p:nvPr/>
          </p:nvSpPr>
          <p:spPr>
            <a:xfrm>
              <a:off x="2343647" y="2869392"/>
              <a:ext cx="123991" cy="88692"/>
            </a:xfrm>
            <a:custGeom>
              <a:avLst/>
              <a:gdLst/>
              <a:ahLst/>
              <a:cxnLst/>
              <a:rect l="l" t="t" r="r" b="b"/>
              <a:pathLst>
                <a:path w="4050" h="2897" extrusionOk="0">
                  <a:moveTo>
                    <a:pt x="383" y="2885"/>
                  </a:moveTo>
                  <a:cubicBezTo>
                    <a:pt x="383" y="2885"/>
                    <a:pt x="383" y="2885"/>
                    <a:pt x="382" y="2885"/>
                  </a:cubicBezTo>
                  <a:lnTo>
                    <a:pt x="382" y="2885"/>
                  </a:lnTo>
                  <a:cubicBezTo>
                    <a:pt x="383" y="2885"/>
                    <a:pt x="383" y="2885"/>
                    <a:pt x="383" y="2885"/>
                  </a:cubicBezTo>
                  <a:close/>
                  <a:moveTo>
                    <a:pt x="2778" y="0"/>
                  </a:moveTo>
                  <a:lnTo>
                    <a:pt x="1" y="2779"/>
                  </a:lnTo>
                  <a:cubicBezTo>
                    <a:pt x="78" y="2855"/>
                    <a:pt x="181" y="2896"/>
                    <a:pt x="286" y="2896"/>
                  </a:cubicBezTo>
                  <a:cubicBezTo>
                    <a:pt x="318" y="2896"/>
                    <a:pt x="351" y="2893"/>
                    <a:pt x="382" y="2885"/>
                  </a:cubicBezTo>
                  <a:lnTo>
                    <a:pt x="382" y="2885"/>
                  </a:lnTo>
                  <a:cubicBezTo>
                    <a:pt x="382" y="2885"/>
                    <a:pt x="382" y="2885"/>
                    <a:pt x="382" y="2885"/>
                  </a:cubicBezTo>
                  <a:cubicBezTo>
                    <a:pt x="378" y="2885"/>
                    <a:pt x="3697" y="1828"/>
                    <a:pt x="3739" y="1818"/>
                  </a:cubicBezTo>
                  <a:cubicBezTo>
                    <a:pt x="3920" y="1773"/>
                    <a:pt x="4047" y="1612"/>
                    <a:pt x="4047" y="1424"/>
                  </a:cubicBezTo>
                  <a:lnTo>
                    <a:pt x="4049" y="1424"/>
                  </a:lnTo>
                  <a:cubicBezTo>
                    <a:pt x="4047" y="1317"/>
                    <a:pt x="4006" y="1215"/>
                    <a:pt x="3930" y="1138"/>
                  </a:cubicBezTo>
                  <a:lnTo>
                    <a:pt x="277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5"/>
            <p:cNvSpPr/>
            <p:nvPr/>
          </p:nvSpPr>
          <p:spPr>
            <a:xfrm>
              <a:off x="2339973" y="2908426"/>
              <a:ext cx="49658" cy="49658"/>
            </a:xfrm>
            <a:custGeom>
              <a:avLst/>
              <a:gdLst/>
              <a:ahLst/>
              <a:cxnLst/>
              <a:rect l="l" t="t" r="r" b="b"/>
              <a:pathLst>
                <a:path w="1622" h="1622" extrusionOk="0">
                  <a:moveTo>
                    <a:pt x="369" y="0"/>
                  </a:moveTo>
                  <a:cubicBezTo>
                    <a:pt x="174" y="610"/>
                    <a:pt x="15" y="1111"/>
                    <a:pt x="14" y="1121"/>
                  </a:cubicBezTo>
                  <a:cubicBezTo>
                    <a:pt x="5" y="1151"/>
                    <a:pt x="0" y="1184"/>
                    <a:pt x="2" y="1216"/>
                  </a:cubicBezTo>
                  <a:cubicBezTo>
                    <a:pt x="0" y="1446"/>
                    <a:pt x="188" y="1621"/>
                    <a:pt x="405" y="1621"/>
                  </a:cubicBezTo>
                  <a:cubicBezTo>
                    <a:pt x="437" y="1621"/>
                    <a:pt x="470" y="1618"/>
                    <a:pt x="503" y="1610"/>
                  </a:cubicBezTo>
                  <a:lnTo>
                    <a:pt x="503" y="1610"/>
                  </a:lnTo>
                  <a:cubicBezTo>
                    <a:pt x="503" y="1610"/>
                    <a:pt x="503" y="1610"/>
                    <a:pt x="502" y="1610"/>
                  </a:cubicBezTo>
                  <a:cubicBezTo>
                    <a:pt x="498" y="1610"/>
                    <a:pt x="1002" y="1450"/>
                    <a:pt x="1621" y="1253"/>
                  </a:cubicBezTo>
                  <a:lnTo>
                    <a:pt x="3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5"/>
            <p:cNvSpPr/>
            <p:nvPr/>
          </p:nvSpPr>
          <p:spPr>
            <a:xfrm>
              <a:off x="2343647" y="2927652"/>
              <a:ext cx="45984" cy="30431"/>
            </a:xfrm>
            <a:custGeom>
              <a:avLst/>
              <a:gdLst/>
              <a:ahLst/>
              <a:cxnLst/>
              <a:rect l="l" t="t" r="r" b="b"/>
              <a:pathLst>
                <a:path w="1502" h="994" extrusionOk="0">
                  <a:moveTo>
                    <a:pt x="877" y="0"/>
                  </a:moveTo>
                  <a:lnTo>
                    <a:pt x="1" y="875"/>
                  </a:lnTo>
                  <a:cubicBezTo>
                    <a:pt x="77" y="952"/>
                    <a:pt x="180" y="993"/>
                    <a:pt x="286" y="993"/>
                  </a:cubicBezTo>
                  <a:cubicBezTo>
                    <a:pt x="318" y="993"/>
                    <a:pt x="351" y="990"/>
                    <a:pt x="383" y="982"/>
                  </a:cubicBezTo>
                  <a:lnTo>
                    <a:pt x="383" y="982"/>
                  </a:lnTo>
                  <a:cubicBezTo>
                    <a:pt x="383" y="982"/>
                    <a:pt x="382" y="982"/>
                    <a:pt x="382" y="982"/>
                  </a:cubicBezTo>
                  <a:cubicBezTo>
                    <a:pt x="383" y="982"/>
                    <a:pt x="885" y="821"/>
                    <a:pt x="1501" y="625"/>
                  </a:cubicBezTo>
                  <a:lnTo>
                    <a:pt x="8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9" name="Google Shape;1029;p45"/>
          <p:cNvGrpSpPr/>
          <p:nvPr/>
        </p:nvGrpSpPr>
        <p:grpSpPr>
          <a:xfrm>
            <a:off x="8104546" y="4375322"/>
            <a:ext cx="716953" cy="525726"/>
            <a:chOff x="1534217" y="2634851"/>
            <a:chExt cx="373044" cy="273545"/>
          </a:xfrm>
        </p:grpSpPr>
        <p:sp>
          <p:nvSpPr>
            <p:cNvPr id="1030" name="Google Shape;1030;p45"/>
            <p:cNvSpPr/>
            <p:nvPr/>
          </p:nvSpPr>
          <p:spPr>
            <a:xfrm>
              <a:off x="1534217" y="2634851"/>
              <a:ext cx="373044" cy="273545"/>
            </a:xfrm>
            <a:custGeom>
              <a:avLst/>
              <a:gdLst/>
              <a:ahLst/>
              <a:cxnLst/>
              <a:rect l="l" t="t" r="r" b="b"/>
              <a:pathLst>
                <a:path w="12185" h="8935" extrusionOk="0">
                  <a:moveTo>
                    <a:pt x="6092" y="2437"/>
                  </a:moveTo>
                  <a:cubicBezTo>
                    <a:pt x="8107" y="2437"/>
                    <a:pt x="9747" y="4075"/>
                    <a:pt x="9747" y="6092"/>
                  </a:cubicBezTo>
                  <a:cubicBezTo>
                    <a:pt x="9747" y="6315"/>
                    <a:pt x="9565" y="6497"/>
                    <a:pt x="9340" y="6497"/>
                  </a:cubicBezTo>
                  <a:lnTo>
                    <a:pt x="2843" y="6497"/>
                  </a:lnTo>
                  <a:cubicBezTo>
                    <a:pt x="2619" y="6497"/>
                    <a:pt x="2438" y="6315"/>
                    <a:pt x="2438" y="6092"/>
                  </a:cubicBezTo>
                  <a:cubicBezTo>
                    <a:pt x="2438" y="4075"/>
                    <a:pt x="4077" y="2437"/>
                    <a:pt x="6092" y="2437"/>
                  </a:cubicBezTo>
                  <a:close/>
                  <a:moveTo>
                    <a:pt x="6092" y="0"/>
                  </a:moveTo>
                  <a:cubicBezTo>
                    <a:pt x="2734" y="0"/>
                    <a:pt x="1" y="2732"/>
                    <a:pt x="1" y="6092"/>
                  </a:cubicBezTo>
                  <a:lnTo>
                    <a:pt x="1" y="8527"/>
                  </a:lnTo>
                  <a:cubicBezTo>
                    <a:pt x="1" y="8752"/>
                    <a:pt x="183" y="8934"/>
                    <a:pt x="408" y="8934"/>
                  </a:cubicBezTo>
                  <a:lnTo>
                    <a:pt x="11777" y="8934"/>
                  </a:lnTo>
                  <a:cubicBezTo>
                    <a:pt x="12002" y="8934"/>
                    <a:pt x="12184" y="8752"/>
                    <a:pt x="12184" y="8527"/>
                  </a:cubicBezTo>
                  <a:lnTo>
                    <a:pt x="12184" y="6092"/>
                  </a:lnTo>
                  <a:cubicBezTo>
                    <a:pt x="12184" y="2732"/>
                    <a:pt x="9451" y="0"/>
                    <a:pt x="60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5"/>
            <p:cNvSpPr/>
            <p:nvPr/>
          </p:nvSpPr>
          <p:spPr>
            <a:xfrm>
              <a:off x="1720724" y="2634851"/>
              <a:ext cx="186476" cy="273545"/>
            </a:xfrm>
            <a:custGeom>
              <a:avLst/>
              <a:gdLst/>
              <a:ahLst/>
              <a:cxnLst/>
              <a:rect l="l" t="t" r="r" b="b"/>
              <a:pathLst>
                <a:path w="6091" h="8935" extrusionOk="0">
                  <a:moveTo>
                    <a:pt x="0" y="0"/>
                  </a:moveTo>
                  <a:lnTo>
                    <a:pt x="0" y="2437"/>
                  </a:lnTo>
                  <a:cubicBezTo>
                    <a:pt x="2015" y="2437"/>
                    <a:pt x="3655" y="4075"/>
                    <a:pt x="3655" y="6092"/>
                  </a:cubicBezTo>
                  <a:cubicBezTo>
                    <a:pt x="3655" y="6315"/>
                    <a:pt x="3473" y="6497"/>
                    <a:pt x="3248" y="6497"/>
                  </a:cubicBezTo>
                  <a:lnTo>
                    <a:pt x="0" y="6497"/>
                  </a:lnTo>
                  <a:lnTo>
                    <a:pt x="0" y="8934"/>
                  </a:lnTo>
                  <a:lnTo>
                    <a:pt x="5685" y="8934"/>
                  </a:lnTo>
                  <a:cubicBezTo>
                    <a:pt x="5910" y="8934"/>
                    <a:pt x="6091" y="8752"/>
                    <a:pt x="6091" y="8527"/>
                  </a:cubicBezTo>
                  <a:lnTo>
                    <a:pt x="6091" y="6092"/>
                  </a:lnTo>
                  <a:cubicBezTo>
                    <a:pt x="6091" y="2732"/>
                    <a:pt x="3359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5"/>
            <p:cNvSpPr/>
            <p:nvPr/>
          </p:nvSpPr>
          <p:spPr>
            <a:xfrm>
              <a:off x="1708110" y="2634881"/>
              <a:ext cx="25196" cy="33462"/>
            </a:xfrm>
            <a:custGeom>
              <a:avLst/>
              <a:gdLst/>
              <a:ahLst/>
              <a:cxnLst/>
              <a:rect l="l" t="t" r="r" b="b"/>
              <a:pathLst>
                <a:path w="823" h="1093" extrusionOk="0">
                  <a:moveTo>
                    <a:pt x="412" y="1"/>
                  </a:moveTo>
                  <a:cubicBezTo>
                    <a:pt x="275" y="1"/>
                    <a:pt x="139" y="6"/>
                    <a:pt x="5" y="16"/>
                  </a:cubicBezTo>
                  <a:lnTo>
                    <a:pt x="5" y="678"/>
                  </a:lnTo>
                  <a:cubicBezTo>
                    <a:pt x="0" y="905"/>
                    <a:pt x="185" y="1093"/>
                    <a:pt x="412" y="1093"/>
                  </a:cubicBezTo>
                  <a:cubicBezTo>
                    <a:pt x="640" y="1093"/>
                    <a:pt x="823" y="905"/>
                    <a:pt x="818" y="678"/>
                  </a:cubicBezTo>
                  <a:lnTo>
                    <a:pt x="818" y="16"/>
                  </a:lnTo>
                  <a:cubicBezTo>
                    <a:pt x="684" y="6"/>
                    <a:pt x="548" y="1"/>
                    <a:pt x="4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5"/>
            <p:cNvSpPr/>
            <p:nvPr/>
          </p:nvSpPr>
          <p:spPr>
            <a:xfrm>
              <a:off x="1580415" y="2681049"/>
              <a:ext cx="40044" cy="38789"/>
            </a:xfrm>
            <a:custGeom>
              <a:avLst/>
              <a:gdLst/>
              <a:ahLst/>
              <a:cxnLst/>
              <a:rect l="l" t="t" r="r" b="b"/>
              <a:pathLst>
                <a:path w="1308" h="1267" extrusionOk="0">
                  <a:moveTo>
                    <a:pt x="575" y="0"/>
                  </a:moveTo>
                  <a:cubicBezTo>
                    <a:pt x="371" y="180"/>
                    <a:pt x="180" y="371"/>
                    <a:pt x="1" y="575"/>
                  </a:cubicBezTo>
                  <a:lnTo>
                    <a:pt x="579" y="1153"/>
                  </a:lnTo>
                  <a:cubicBezTo>
                    <a:pt x="658" y="1229"/>
                    <a:pt x="759" y="1266"/>
                    <a:pt x="860" y="1266"/>
                  </a:cubicBezTo>
                  <a:cubicBezTo>
                    <a:pt x="964" y="1266"/>
                    <a:pt x="1068" y="1227"/>
                    <a:pt x="1148" y="1148"/>
                  </a:cubicBezTo>
                  <a:cubicBezTo>
                    <a:pt x="1304" y="990"/>
                    <a:pt x="1307" y="737"/>
                    <a:pt x="1153" y="578"/>
                  </a:cubicBezTo>
                  <a:lnTo>
                    <a:pt x="5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5"/>
            <p:cNvSpPr/>
            <p:nvPr/>
          </p:nvSpPr>
          <p:spPr>
            <a:xfrm>
              <a:off x="1534217" y="2808866"/>
              <a:ext cx="33462" cy="24921"/>
            </a:xfrm>
            <a:custGeom>
              <a:avLst/>
              <a:gdLst/>
              <a:ahLst/>
              <a:cxnLst/>
              <a:rect l="l" t="t" r="r" b="b"/>
              <a:pathLst>
                <a:path w="1093" h="814" extrusionOk="0">
                  <a:moveTo>
                    <a:pt x="686" y="1"/>
                  </a:moveTo>
                  <a:cubicBezTo>
                    <a:pt x="683" y="1"/>
                    <a:pt x="680" y="1"/>
                    <a:pt x="677" y="1"/>
                  </a:cubicBezTo>
                  <a:lnTo>
                    <a:pt x="16" y="1"/>
                  </a:lnTo>
                  <a:cubicBezTo>
                    <a:pt x="7" y="135"/>
                    <a:pt x="1" y="271"/>
                    <a:pt x="1" y="408"/>
                  </a:cubicBezTo>
                  <a:lnTo>
                    <a:pt x="1" y="813"/>
                  </a:lnTo>
                  <a:lnTo>
                    <a:pt x="677" y="813"/>
                  </a:lnTo>
                  <a:cubicBezTo>
                    <a:pt x="680" y="813"/>
                    <a:pt x="683" y="813"/>
                    <a:pt x="686" y="813"/>
                  </a:cubicBezTo>
                  <a:cubicBezTo>
                    <a:pt x="910" y="813"/>
                    <a:pt x="1093" y="633"/>
                    <a:pt x="1093" y="406"/>
                  </a:cubicBezTo>
                  <a:cubicBezTo>
                    <a:pt x="1093" y="182"/>
                    <a:pt x="910" y="1"/>
                    <a:pt x="6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5"/>
            <p:cNvSpPr/>
            <p:nvPr/>
          </p:nvSpPr>
          <p:spPr>
            <a:xfrm>
              <a:off x="1720724" y="2634881"/>
              <a:ext cx="12430" cy="33156"/>
            </a:xfrm>
            <a:custGeom>
              <a:avLst/>
              <a:gdLst/>
              <a:ahLst/>
              <a:cxnLst/>
              <a:rect l="l" t="t" r="r" b="b"/>
              <a:pathLst>
                <a:path w="406" h="1083" extrusionOk="0">
                  <a:moveTo>
                    <a:pt x="0" y="1"/>
                  </a:moveTo>
                  <a:lnTo>
                    <a:pt x="0" y="1083"/>
                  </a:lnTo>
                  <a:cubicBezTo>
                    <a:pt x="225" y="1083"/>
                    <a:pt x="406" y="900"/>
                    <a:pt x="406" y="678"/>
                  </a:cubicBezTo>
                  <a:lnTo>
                    <a:pt x="406" y="676"/>
                  </a:lnTo>
                  <a:lnTo>
                    <a:pt x="406" y="16"/>
                  </a:lnTo>
                  <a:cubicBezTo>
                    <a:pt x="272" y="6"/>
                    <a:pt x="136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5"/>
            <p:cNvSpPr/>
            <p:nvPr/>
          </p:nvSpPr>
          <p:spPr>
            <a:xfrm>
              <a:off x="1873982" y="2808897"/>
              <a:ext cx="33217" cy="24890"/>
            </a:xfrm>
            <a:custGeom>
              <a:avLst/>
              <a:gdLst/>
              <a:ahLst/>
              <a:cxnLst/>
              <a:rect l="l" t="t" r="r" b="b"/>
              <a:pathLst>
                <a:path w="1085" h="813" extrusionOk="0">
                  <a:moveTo>
                    <a:pt x="408" y="0"/>
                  </a:moveTo>
                  <a:cubicBezTo>
                    <a:pt x="183" y="0"/>
                    <a:pt x="1" y="183"/>
                    <a:pt x="3" y="407"/>
                  </a:cubicBezTo>
                  <a:cubicBezTo>
                    <a:pt x="1" y="630"/>
                    <a:pt x="183" y="812"/>
                    <a:pt x="408" y="812"/>
                  </a:cubicBezTo>
                  <a:lnTo>
                    <a:pt x="1085" y="812"/>
                  </a:lnTo>
                  <a:lnTo>
                    <a:pt x="1085" y="407"/>
                  </a:lnTo>
                  <a:cubicBezTo>
                    <a:pt x="1085" y="270"/>
                    <a:pt x="1078" y="134"/>
                    <a:pt x="10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5"/>
            <p:cNvSpPr/>
            <p:nvPr/>
          </p:nvSpPr>
          <p:spPr>
            <a:xfrm>
              <a:off x="1820804" y="2681049"/>
              <a:ext cx="40197" cy="38973"/>
            </a:xfrm>
            <a:custGeom>
              <a:avLst/>
              <a:gdLst/>
              <a:ahLst/>
              <a:cxnLst/>
              <a:rect l="l" t="t" r="r" b="b"/>
              <a:pathLst>
                <a:path w="1313" h="1273" extrusionOk="0">
                  <a:moveTo>
                    <a:pt x="738" y="0"/>
                  </a:moveTo>
                  <a:lnTo>
                    <a:pt x="160" y="578"/>
                  </a:lnTo>
                  <a:cubicBezTo>
                    <a:pt x="1" y="737"/>
                    <a:pt x="1" y="994"/>
                    <a:pt x="160" y="1153"/>
                  </a:cubicBezTo>
                  <a:cubicBezTo>
                    <a:pt x="240" y="1232"/>
                    <a:pt x="343" y="1272"/>
                    <a:pt x="447" y="1272"/>
                  </a:cubicBezTo>
                  <a:cubicBezTo>
                    <a:pt x="551" y="1272"/>
                    <a:pt x="655" y="1232"/>
                    <a:pt x="735" y="1153"/>
                  </a:cubicBezTo>
                  <a:lnTo>
                    <a:pt x="1312" y="575"/>
                  </a:lnTo>
                  <a:cubicBezTo>
                    <a:pt x="1133" y="371"/>
                    <a:pt x="942" y="180"/>
                    <a:pt x="7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8" name="Google Shape;1038;p45"/>
          <p:cNvGrpSpPr/>
          <p:nvPr/>
        </p:nvGrpSpPr>
        <p:grpSpPr>
          <a:xfrm>
            <a:off x="189519" y="4137850"/>
            <a:ext cx="716963" cy="731613"/>
            <a:chOff x="1537615" y="1989395"/>
            <a:chExt cx="365574" cy="373044"/>
          </a:xfrm>
        </p:grpSpPr>
        <p:sp>
          <p:nvSpPr>
            <p:cNvPr id="1039" name="Google Shape;1039;p45"/>
            <p:cNvSpPr/>
            <p:nvPr/>
          </p:nvSpPr>
          <p:spPr>
            <a:xfrm>
              <a:off x="1538228" y="1989395"/>
              <a:ext cx="364961" cy="373044"/>
            </a:xfrm>
            <a:custGeom>
              <a:avLst/>
              <a:gdLst/>
              <a:ahLst/>
              <a:cxnLst/>
              <a:rect l="l" t="t" r="r" b="b"/>
              <a:pathLst>
                <a:path w="11921" h="12185" extrusionOk="0">
                  <a:moveTo>
                    <a:pt x="5961" y="1"/>
                  </a:moveTo>
                  <a:cubicBezTo>
                    <a:pt x="5827" y="1"/>
                    <a:pt x="5692" y="68"/>
                    <a:pt x="5615" y="202"/>
                  </a:cubicBezTo>
                  <a:lnTo>
                    <a:pt x="126" y="9772"/>
                  </a:lnTo>
                  <a:cubicBezTo>
                    <a:pt x="0" y="9992"/>
                    <a:pt x="107" y="10271"/>
                    <a:pt x="347" y="10350"/>
                  </a:cubicBezTo>
                  <a:lnTo>
                    <a:pt x="5836" y="12164"/>
                  </a:lnTo>
                  <a:cubicBezTo>
                    <a:pt x="5877" y="12178"/>
                    <a:pt x="5919" y="12184"/>
                    <a:pt x="5961" y="12184"/>
                  </a:cubicBezTo>
                  <a:cubicBezTo>
                    <a:pt x="6003" y="12184"/>
                    <a:pt x="6045" y="12178"/>
                    <a:pt x="6085" y="12164"/>
                  </a:cubicBezTo>
                  <a:lnTo>
                    <a:pt x="11576" y="10348"/>
                  </a:lnTo>
                  <a:cubicBezTo>
                    <a:pt x="11815" y="10270"/>
                    <a:pt x="11921" y="9990"/>
                    <a:pt x="11795" y="9772"/>
                  </a:cubicBezTo>
                  <a:lnTo>
                    <a:pt x="6306" y="202"/>
                  </a:lnTo>
                  <a:cubicBezTo>
                    <a:pt x="6230" y="68"/>
                    <a:pt x="6096" y="1"/>
                    <a:pt x="59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5"/>
            <p:cNvSpPr/>
            <p:nvPr/>
          </p:nvSpPr>
          <p:spPr>
            <a:xfrm>
              <a:off x="1720724" y="1989395"/>
              <a:ext cx="182465" cy="372983"/>
            </a:xfrm>
            <a:custGeom>
              <a:avLst/>
              <a:gdLst/>
              <a:ahLst/>
              <a:cxnLst/>
              <a:rect l="l" t="t" r="r" b="b"/>
              <a:pathLst>
                <a:path w="5960" h="12183" extrusionOk="0">
                  <a:moveTo>
                    <a:pt x="0" y="1"/>
                  </a:moveTo>
                  <a:lnTo>
                    <a:pt x="0" y="12183"/>
                  </a:lnTo>
                  <a:cubicBezTo>
                    <a:pt x="42" y="12183"/>
                    <a:pt x="84" y="12176"/>
                    <a:pt x="126" y="12164"/>
                  </a:cubicBezTo>
                  <a:lnTo>
                    <a:pt x="124" y="12162"/>
                  </a:lnTo>
                  <a:lnTo>
                    <a:pt x="5615" y="10348"/>
                  </a:lnTo>
                  <a:cubicBezTo>
                    <a:pt x="5854" y="10270"/>
                    <a:pt x="5960" y="9990"/>
                    <a:pt x="5834" y="9772"/>
                  </a:cubicBezTo>
                  <a:lnTo>
                    <a:pt x="345" y="202"/>
                  </a:lnTo>
                  <a:cubicBezTo>
                    <a:pt x="275" y="78"/>
                    <a:pt x="143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5"/>
            <p:cNvSpPr/>
            <p:nvPr/>
          </p:nvSpPr>
          <p:spPr>
            <a:xfrm>
              <a:off x="1537615" y="2226875"/>
              <a:ext cx="363492" cy="135502"/>
            </a:xfrm>
            <a:custGeom>
              <a:avLst/>
              <a:gdLst/>
              <a:ahLst/>
              <a:cxnLst/>
              <a:rect l="l" t="t" r="r" b="b"/>
              <a:pathLst>
                <a:path w="11873" h="4426" extrusionOk="0">
                  <a:moveTo>
                    <a:pt x="5982" y="0"/>
                  </a:moveTo>
                  <a:cubicBezTo>
                    <a:pt x="5940" y="0"/>
                    <a:pt x="5898" y="7"/>
                    <a:pt x="5857" y="20"/>
                  </a:cubicBezTo>
                  <a:lnTo>
                    <a:pt x="3112" y="928"/>
                  </a:lnTo>
                  <a:lnTo>
                    <a:pt x="369" y="1834"/>
                  </a:lnTo>
                  <a:cubicBezTo>
                    <a:pt x="0" y="1953"/>
                    <a:pt x="0" y="2474"/>
                    <a:pt x="369" y="2591"/>
                  </a:cubicBezTo>
                  <a:lnTo>
                    <a:pt x="3112" y="3499"/>
                  </a:lnTo>
                  <a:lnTo>
                    <a:pt x="5857" y="4405"/>
                  </a:lnTo>
                  <a:cubicBezTo>
                    <a:pt x="5898" y="4419"/>
                    <a:pt x="5940" y="4426"/>
                    <a:pt x="5982" y="4426"/>
                  </a:cubicBezTo>
                  <a:cubicBezTo>
                    <a:pt x="6024" y="4426"/>
                    <a:pt x="6066" y="4419"/>
                    <a:pt x="6107" y="4405"/>
                  </a:cubicBezTo>
                  <a:lnTo>
                    <a:pt x="8851" y="3499"/>
                  </a:lnTo>
                  <a:lnTo>
                    <a:pt x="11596" y="2591"/>
                  </a:lnTo>
                  <a:cubicBezTo>
                    <a:pt x="11760" y="2540"/>
                    <a:pt x="11872" y="2385"/>
                    <a:pt x="11872" y="2213"/>
                  </a:cubicBezTo>
                  <a:cubicBezTo>
                    <a:pt x="11872" y="2040"/>
                    <a:pt x="11760" y="1888"/>
                    <a:pt x="11596" y="1834"/>
                  </a:cubicBezTo>
                  <a:lnTo>
                    <a:pt x="8852" y="928"/>
                  </a:lnTo>
                  <a:lnTo>
                    <a:pt x="6107" y="20"/>
                  </a:lnTo>
                  <a:cubicBezTo>
                    <a:pt x="6066" y="7"/>
                    <a:pt x="6024" y="0"/>
                    <a:pt x="59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5"/>
            <p:cNvSpPr/>
            <p:nvPr/>
          </p:nvSpPr>
          <p:spPr>
            <a:xfrm>
              <a:off x="1720724" y="2226875"/>
              <a:ext cx="180384" cy="135502"/>
            </a:xfrm>
            <a:custGeom>
              <a:avLst/>
              <a:gdLst/>
              <a:ahLst/>
              <a:cxnLst/>
              <a:rect l="l" t="t" r="r" b="b"/>
              <a:pathLst>
                <a:path w="5892" h="4426" extrusionOk="0">
                  <a:moveTo>
                    <a:pt x="0" y="0"/>
                  </a:moveTo>
                  <a:lnTo>
                    <a:pt x="0" y="4426"/>
                  </a:lnTo>
                  <a:cubicBezTo>
                    <a:pt x="42" y="4426"/>
                    <a:pt x="86" y="4419"/>
                    <a:pt x="126" y="4405"/>
                  </a:cubicBezTo>
                  <a:lnTo>
                    <a:pt x="124" y="4405"/>
                  </a:lnTo>
                  <a:lnTo>
                    <a:pt x="2870" y="3499"/>
                  </a:lnTo>
                  <a:lnTo>
                    <a:pt x="5615" y="2591"/>
                  </a:lnTo>
                  <a:cubicBezTo>
                    <a:pt x="5779" y="2540"/>
                    <a:pt x="5891" y="2385"/>
                    <a:pt x="5891" y="2213"/>
                  </a:cubicBezTo>
                  <a:cubicBezTo>
                    <a:pt x="5891" y="2040"/>
                    <a:pt x="5779" y="1888"/>
                    <a:pt x="5615" y="1834"/>
                  </a:cubicBezTo>
                  <a:lnTo>
                    <a:pt x="2871" y="928"/>
                  </a:lnTo>
                  <a:lnTo>
                    <a:pt x="126" y="20"/>
                  </a:lnTo>
                  <a:cubicBezTo>
                    <a:pt x="86" y="7"/>
                    <a:pt x="42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Rectangle 9"/>
          <p:cNvSpPr/>
          <p:nvPr/>
        </p:nvSpPr>
        <p:spPr>
          <a:xfrm>
            <a:off x="1045759" y="2982794"/>
            <a:ext cx="70886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Tìm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hiểu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đọc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trước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“</a:t>
            </a:r>
            <a:r>
              <a:rPr lang="en-US" sz="2400" b="1" dirty="0" err="1">
                <a:latin typeface="+mn-lt"/>
                <a:ea typeface="Calibri" panose="020F0502020204030204" pitchFamily="34" charset="0"/>
              </a:rPr>
              <a:t>Bài</a:t>
            </a:r>
            <a:r>
              <a:rPr lang="en-US" sz="2400" b="1" dirty="0">
                <a:latin typeface="+mn-lt"/>
                <a:ea typeface="Calibri" panose="020F0502020204030204" pitchFamily="34" charset="0"/>
              </a:rPr>
              <a:t> 3: </a:t>
            </a:r>
            <a:r>
              <a:rPr lang="en-US" sz="2400" b="1" dirty="0" err="1">
                <a:latin typeface="+mn-lt"/>
                <a:ea typeface="Calibri" panose="020F0502020204030204" pitchFamily="34" charset="0"/>
              </a:rPr>
              <a:t>Hình</a:t>
            </a:r>
            <a:r>
              <a:rPr lang="en-US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+mn-lt"/>
                <a:ea typeface="Calibri" panose="020F0502020204030204" pitchFamily="34" charset="0"/>
              </a:rPr>
              <a:t>bình</a:t>
            </a:r>
            <a:r>
              <a:rPr lang="en-US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+mn-lt"/>
                <a:ea typeface="Calibri" panose="020F0502020204030204" pitchFamily="34" charset="0"/>
              </a:rPr>
              <a:t>hành</a:t>
            </a:r>
            <a:r>
              <a:rPr lang="en-US" sz="2400" b="1" dirty="0">
                <a:latin typeface="+mn-lt"/>
                <a:ea typeface="Calibri" panose="020F0502020204030204" pitchFamily="34" charset="0"/>
              </a:rPr>
              <a:t>.”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sưu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tầm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đồ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vật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tranh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ảnh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về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hình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bình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hành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theo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tổ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16535" y="1455060"/>
            <a:ext cx="5319085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+mn-lt"/>
                <a:ea typeface="Calibri" panose="020F0502020204030204" pitchFamily="34" charset="0"/>
              </a:rPr>
              <a:t>Luyện </a:t>
            </a:r>
            <a:r>
              <a:rPr lang="pt-BR" sz="2400" dirty="0">
                <a:latin typeface="+mn-lt"/>
                <a:ea typeface="Calibri" panose="020F0502020204030204" pitchFamily="34" charset="0"/>
              </a:rPr>
              <a:t>vẽ hình chữ nhật, hình thoi.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016535" y="2158051"/>
            <a:ext cx="4665060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Luyện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làm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các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BT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SBT.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p46"/>
          <p:cNvSpPr txBox="1">
            <a:spLocks noGrp="1"/>
          </p:cNvSpPr>
          <p:nvPr>
            <p:ph type="title"/>
          </p:nvPr>
        </p:nvSpPr>
        <p:spPr>
          <a:xfrm>
            <a:off x="1791050" y="843375"/>
            <a:ext cx="5665500" cy="345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THANH YOU!!!</a:t>
            </a:r>
            <a:endParaRPr dirty="0"/>
          </a:p>
        </p:txBody>
      </p:sp>
      <p:grpSp>
        <p:nvGrpSpPr>
          <p:cNvPr id="1053" name="Google Shape;1053;p46"/>
          <p:cNvGrpSpPr/>
          <p:nvPr/>
        </p:nvGrpSpPr>
        <p:grpSpPr>
          <a:xfrm rot="-989189">
            <a:off x="1130647" y="3293968"/>
            <a:ext cx="1259761" cy="1534301"/>
            <a:chOff x="636075" y="1177950"/>
            <a:chExt cx="1451400" cy="1926750"/>
          </a:xfrm>
        </p:grpSpPr>
        <p:sp>
          <p:nvSpPr>
            <p:cNvPr id="1054" name="Google Shape;1054;p46"/>
            <p:cNvSpPr/>
            <p:nvPr/>
          </p:nvSpPr>
          <p:spPr>
            <a:xfrm>
              <a:off x="820925" y="1177950"/>
              <a:ext cx="1266550" cy="1926750"/>
            </a:xfrm>
            <a:custGeom>
              <a:avLst/>
              <a:gdLst/>
              <a:ahLst/>
              <a:cxnLst/>
              <a:rect l="l" t="t" r="r" b="b"/>
              <a:pathLst>
                <a:path w="50662" h="77070" extrusionOk="0">
                  <a:moveTo>
                    <a:pt x="46980" y="1"/>
                  </a:moveTo>
                  <a:cubicBezTo>
                    <a:pt x="46973" y="1"/>
                    <a:pt x="46966" y="1"/>
                    <a:pt x="46959" y="1"/>
                  </a:cubicBezTo>
                  <a:lnTo>
                    <a:pt x="0" y="1"/>
                  </a:lnTo>
                  <a:lnTo>
                    <a:pt x="0" y="77070"/>
                  </a:lnTo>
                  <a:lnTo>
                    <a:pt x="46959" y="77070"/>
                  </a:lnTo>
                  <a:cubicBezTo>
                    <a:pt x="48995" y="77070"/>
                    <a:pt x="50662" y="75415"/>
                    <a:pt x="50662" y="73379"/>
                  </a:cubicBezTo>
                  <a:lnTo>
                    <a:pt x="50662" y="3692"/>
                  </a:lnTo>
                  <a:cubicBezTo>
                    <a:pt x="50662" y="1663"/>
                    <a:pt x="49018" y="1"/>
                    <a:pt x="46980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6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6"/>
            <p:cNvSpPr/>
            <p:nvPr/>
          </p:nvSpPr>
          <p:spPr>
            <a:xfrm>
              <a:off x="636075" y="1177950"/>
              <a:ext cx="184875" cy="1926750"/>
            </a:xfrm>
            <a:custGeom>
              <a:avLst/>
              <a:gdLst/>
              <a:ahLst/>
              <a:cxnLst/>
              <a:rect l="l" t="t" r="r" b="b"/>
              <a:pathLst>
                <a:path w="7395" h="77070" extrusionOk="0">
                  <a:moveTo>
                    <a:pt x="3692" y="1"/>
                  </a:moveTo>
                  <a:cubicBezTo>
                    <a:pt x="1656" y="1"/>
                    <a:pt x="1" y="1656"/>
                    <a:pt x="13" y="3692"/>
                  </a:cubicBezTo>
                  <a:lnTo>
                    <a:pt x="13" y="73379"/>
                  </a:lnTo>
                  <a:cubicBezTo>
                    <a:pt x="1" y="75415"/>
                    <a:pt x="1656" y="77070"/>
                    <a:pt x="3704" y="77070"/>
                  </a:cubicBezTo>
                  <a:lnTo>
                    <a:pt x="7394" y="77070"/>
                  </a:lnTo>
                  <a:lnTo>
                    <a:pt x="7394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6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6"/>
            <p:cNvSpPr/>
            <p:nvPr/>
          </p:nvSpPr>
          <p:spPr>
            <a:xfrm>
              <a:off x="1056375" y="1473525"/>
              <a:ext cx="795050" cy="370600"/>
            </a:xfrm>
            <a:custGeom>
              <a:avLst/>
              <a:gdLst/>
              <a:ahLst/>
              <a:cxnLst/>
              <a:rect l="l" t="t" r="r" b="b"/>
              <a:pathLst>
                <a:path w="31802" h="14824" extrusionOk="0">
                  <a:moveTo>
                    <a:pt x="0" y="1"/>
                  </a:moveTo>
                  <a:lnTo>
                    <a:pt x="0" y="14824"/>
                  </a:lnTo>
                  <a:lnTo>
                    <a:pt x="31802" y="14824"/>
                  </a:lnTo>
                  <a:lnTo>
                    <a:pt x="318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6"/>
            <p:cNvSpPr/>
            <p:nvPr/>
          </p:nvSpPr>
          <p:spPr>
            <a:xfrm>
              <a:off x="1132275" y="1537225"/>
              <a:ext cx="643550" cy="21750"/>
            </a:xfrm>
            <a:custGeom>
              <a:avLst/>
              <a:gdLst/>
              <a:ahLst/>
              <a:cxnLst/>
              <a:rect l="l" t="t" r="r" b="b"/>
              <a:pathLst>
                <a:path w="25742" h="870" extrusionOk="0">
                  <a:moveTo>
                    <a:pt x="0" y="0"/>
                  </a:moveTo>
                  <a:lnTo>
                    <a:pt x="0" y="870"/>
                  </a:lnTo>
                  <a:lnTo>
                    <a:pt x="25742" y="870"/>
                  </a:lnTo>
                  <a:lnTo>
                    <a:pt x="257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6"/>
            <p:cNvSpPr/>
            <p:nvPr/>
          </p:nvSpPr>
          <p:spPr>
            <a:xfrm>
              <a:off x="1132275" y="1592600"/>
              <a:ext cx="643550" cy="21750"/>
            </a:xfrm>
            <a:custGeom>
              <a:avLst/>
              <a:gdLst/>
              <a:ahLst/>
              <a:cxnLst/>
              <a:rect l="l" t="t" r="r" b="b"/>
              <a:pathLst>
                <a:path w="25742" h="870" extrusionOk="0">
                  <a:moveTo>
                    <a:pt x="0" y="0"/>
                  </a:moveTo>
                  <a:lnTo>
                    <a:pt x="0" y="869"/>
                  </a:lnTo>
                  <a:lnTo>
                    <a:pt x="25742" y="869"/>
                  </a:lnTo>
                  <a:lnTo>
                    <a:pt x="257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6"/>
            <p:cNvSpPr/>
            <p:nvPr/>
          </p:nvSpPr>
          <p:spPr>
            <a:xfrm>
              <a:off x="1132275" y="1647950"/>
              <a:ext cx="643550" cy="21750"/>
            </a:xfrm>
            <a:custGeom>
              <a:avLst/>
              <a:gdLst/>
              <a:ahLst/>
              <a:cxnLst/>
              <a:rect l="l" t="t" r="r" b="b"/>
              <a:pathLst>
                <a:path w="25742" h="870" extrusionOk="0">
                  <a:moveTo>
                    <a:pt x="0" y="1"/>
                  </a:moveTo>
                  <a:lnTo>
                    <a:pt x="0" y="870"/>
                  </a:lnTo>
                  <a:lnTo>
                    <a:pt x="25742" y="870"/>
                  </a:lnTo>
                  <a:lnTo>
                    <a:pt x="257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6"/>
            <p:cNvSpPr/>
            <p:nvPr/>
          </p:nvSpPr>
          <p:spPr>
            <a:xfrm>
              <a:off x="1132275" y="1703325"/>
              <a:ext cx="643550" cy="21750"/>
            </a:xfrm>
            <a:custGeom>
              <a:avLst/>
              <a:gdLst/>
              <a:ahLst/>
              <a:cxnLst/>
              <a:rect l="l" t="t" r="r" b="b"/>
              <a:pathLst>
                <a:path w="25742" h="870" extrusionOk="0">
                  <a:moveTo>
                    <a:pt x="0" y="0"/>
                  </a:moveTo>
                  <a:lnTo>
                    <a:pt x="0" y="869"/>
                  </a:lnTo>
                  <a:lnTo>
                    <a:pt x="25742" y="869"/>
                  </a:lnTo>
                  <a:lnTo>
                    <a:pt x="257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6"/>
            <p:cNvSpPr/>
            <p:nvPr/>
          </p:nvSpPr>
          <p:spPr>
            <a:xfrm>
              <a:off x="1132275" y="1758675"/>
              <a:ext cx="643550" cy="21750"/>
            </a:xfrm>
            <a:custGeom>
              <a:avLst/>
              <a:gdLst/>
              <a:ahLst/>
              <a:cxnLst/>
              <a:rect l="l" t="t" r="r" b="b"/>
              <a:pathLst>
                <a:path w="25742" h="870" extrusionOk="0">
                  <a:moveTo>
                    <a:pt x="0" y="1"/>
                  </a:moveTo>
                  <a:lnTo>
                    <a:pt x="0" y="870"/>
                  </a:lnTo>
                  <a:lnTo>
                    <a:pt x="25742" y="870"/>
                  </a:lnTo>
                  <a:lnTo>
                    <a:pt x="257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2" name="Google Shape;1062;p46"/>
          <p:cNvGrpSpPr/>
          <p:nvPr/>
        </p:nvGrpSpPr>
        <p:grpSpPr>
          <a:xfrm rot="5624736">
            <a:off x="6797025" y="102993"/>
            <a:ext cx="1319047" cy="1636356"/>
            <a:chOff x="5959564" y="3351813"/>
            <a:chExt cx="1314673" cy="1302868"/>
          </a:xfrm>
        </p:grpSpPr>
        <p:sp>
          <p:nvSpPr>
            <p:cNvPr id="1063" name="Google Shape;1063;p46"/>
            <p:cNvSpPr/>
            <p:nvPr/>
          </p:nvSpPr>
          <p:spPr>
            <a:xfrm>
              <a:off x="5959904" y="3356666"/>
              <a:ext cx="1314219" cy="1298015"/>
            </a:xfrm>
            <a:custGeom>
              <a:avLst/>
              <a:gdLst/>
              <a:ahLst/>
              <a:cxnLst/>
              <a:rect l="l" t="t" r="r" b="b"/>
              <a:pathLst>
                <a:path w="46312" h="45741" extrusionOk="0">
                  <a:moveTo>
                    <a:pt x="36751" y="19288"/>
                  </a:moveTo>
                  <a:cubicBezTo>
                    <a:pt x="36852" y="19288"/>
                    <a:pt x="36945" y="19366"/>
                    <a:pt x="36945" y="19487"/>
                  </a:cubicBezTo>
                  <a:lnTo>
                    <a:pt x="36803" y="36382"/>
                  </a:lnTo>
                  <a:lnTo>
                    <a:pt x="19896" y="36227"/>
                  </a:lnTo>
                  <a:cubicBezTo>
                    <a:pt x="19891" y="36227"/>
                    <a:pt x="19887" y="36227"/>
                    <a:pt x="19882" y="36227"/>
                  </a:cubicBezTo>
                  <a:cubicBezTo>
                    <a:pt x="19713" y="36227"/>
                    <a:pt x="19637" y="36010"/>
                    <a:pt x="19765" y="35894"/>
                  </a:cubicBezTo>
                  <a:lnTo>
                    <a:pt x="36612" y="19344"/>
                  </a:lnTo>
                  <a:cubicBezTo>
                    <a:pt x="36654" y="19306"/>
                    <a:pt x="36704" y="19288"/>
                    <a:pt x="36751" y="19288"/>
                  </a:cubicBezTo>
                  <a:close/>
                  <a:moveTo>
                    <a:pt x="45790" y="1"/>
                  </a:moveTo>
                  <a:cubicBezTo>
                    <a:pt x="45662" y="1"/>
                    <a:pt x="45530" y="47"/>
                    <a:pt x="45423" y="151"/>
                  </a:cubicBezTo>
                  <a:lnTo>
                    <a:pt x="334" y="44454"/>
                  </a:lnTo>
                  <a:cubicBezTo>
                    <a:pt x="0" y="44776"/>
                    <a:pt x="227" y="45335"/>
                    <a:pt x="691" y="45347"/>
                  </a:cubicBezTo>
                  <a:lnTo>
                    <a:pt x="45911" y="45740"/>
                  </a:lnTo>
                  <a:lnTo>
                    <a:pt x="46304" y="520"/>
                  </a:lnTo>
                  <a:cubicBezTo>
                    <a:pt x="46312" y="206"/>
                    <a:pt x="46058" y="1"/>
                    <a:pt x="45790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6"/>
            <p:cNvSpPr/>
            <p:nvPr/>
          </p:nvSpPr>
          <p:spPr>
            <a:xfrm>
              <a:off x="5959564" y="3356666"/>
              <a:ext cx="1314559" cy="1298015"/>
            </a:xfrm>
            <a:custGeom>
              <a:avLst/>
              <a:gdLst/>
              <a:ahLst/>
              <a:cxnLst/>
              <a:rect l="l" t="t" r="r" b="b"/>
              <a:pathLst>
                <a:path w="46324" h="45741" extrusionOk="0">
                  <a:moveTo>
                    <a:pt x="45802" y="1"/>
                  </a:moveTo>
                  <a:cubicBezTo>
                    <a:pt x="45674" y="1"/>
                    <a:pt x="45542" y="47"/>
                    <a:pt x="45435" y="151"/>
                  </a:cubicBezTo>
                  <a:lnTo>
                    <a:pt x="43137" y="2401"/>
                  </a:lnTo>
                  <a:lnTo>
                    <a:pt x="42780" y="42585"/>
                  </a:lnTo>
                  <a:lnTo>
                    <a:pt x="2596" y="42228"/>
                  </a:lnTo>
                  <a:lnTo>
                    <a:pt x="334" y="44454"/>
                  </a:lnTo>
                  <a:cubicBezTo>
                    <a:pt x="0" y="44776"/>
                    <a:pt x="227" y="45335"/>
                    <a:pt x="703" y="45347"/>
                  </a:cubicBezTo>
                  <a:lnTo>
                    <a:pt x="45923" y="45740"/>
                  </a:lnTo>
                  <a:lnTo>
                    <a:pt x="46316" y="520"/>
                  </a:lnTo>
                  <a:cubicBezTo>
                    <a:pt x="46324" y="206"/>
                    <a:pt x="46070" y="1"/>
                    <a:pt x="4580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6"/>
            <p:cNvSpPr/>
            <p:nvPr/>
          </p:nvSpPr>
          <p:spPr>
            <a:xfrm>
              <a:off x="7202218" y="4597930"/>
              <a:ext cx="18956" cy="56386"/>
            </a:xfrm>
            <a:custGeom>
              <a:avLst/>
              <a:gdLst/>
              <a:ahLst/>
              <a:cxnLst/>
              <a:rect l="l" t="t" r="r" b="b"/>
              <a:pathLst>
                <a:path w="668" h="1987" extrusionOk="0">
                  <a:moveTo>
                    <a:pt x="340" y="1"/>
                  </a:moveTo>
                  <a:cubicBezTo>
                    <a:pt x="176" y="1"/>
                    <a:pt x="13" y="111"/>
                    <a:pt x="13" y="331"/>
                  </a:cubicBezTo>
                  <a:lnTo>
                    <a:pt x="1" y="1986"/>
                  </a:lnTo>
                  <a:lnTo>
                    <a:pt x="644" y="1986"/>
                  </a:lnTo>
                  <a:lnTo>
                    <a:pt x="667" y="331"/>
                  </a:lnTo>
                  <a:cubicBezTo>
                    <a:pt x="667" y="111"/>
                    <a:pt x="504" y="1"/>
                    <a:pt x="3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6"/>
            <p:cNvSpPr/>
            <p:nvPr/>
          </p:nvSpPr>
          <p:spPr>
            <a:xfrm>
              <a:off x="7123501" y="4597249"/>
              <a:ext cx="18956" cy="56386"/>
            </a:xfrm>
            <a:custGeom>
              <a:avLst/>
              <a:gdLst/>
              <a:ahLst/>
              <a:cxnLst/>
              <a:rect l="l" t="t" r="r" b="b"/>
              <a:pathLst>
                <a:path w="668" h="1987" extrusionOk="0">
                  <a:moveTo>
                    <a:pt x="340" y="1"/>
                  </a:moveTo>
                  <a:cubicBezTo>
                    <a:pt x="176" y="1"/>
                    <a:pt x="12" y="111"/>
                    <a:pt x="12" y="331"/>
                  </a:cubicBezTo>
                  <a:lnTo>
                    <a:pt x="0" y="1986"/>
                  </a:lnTo>
                  <a:lnTo>
                    <a:pt x="643" y="1986"/>
                  </a:lnTo>
                  <a:lnTo>
                    <a:pt x="667" y="331"/>
                  </a:lnTo>
                  <a:cubicBezTo>
                    <a:pt x="667" y="111"/>
                    <a:pt x="504" y="1"/>
                    <a:pt x="3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6"/>
            <p:cNvSpPr/>
            <p:nvPr/>
          </p:nvSpPr>
          <p:spPr>
            <a:xfrm>
              <a:off x="7044613" y="4596086"/>
              <a:ext cx="19268" cy="56869"/>
            </a:xfrm>
            <a:custGeom>
              <a:avLst/>
              <a:gdLst/>
              <a:ahLst/>
              <a:cxnLst/>
              <a:rect l="l" t="t" r="r" b="b"/>
              <a:pathLst>
                <a:path w="679" h="2004" extrusionOk="0">
                  <a:moveTo>
                    <a:pt x="340" y="0"/>
                  </a:moveTo>
                  <a:cubicBezTo>
                    <a:pt x="170" y="0"/>
                    <a:pt x="0" y="116"/>
                    <a:pt x="18" y="349"/>
                  </a:cubicBezTo>
                  <a:lnTo>
                    <a:pt x="6" y="2004"/>
                  </a:lnTo>
                  <a:lnTo>
                    <a:pt x="649" y="2004"/>
                  </a:lnTo>
                  <a:lnTo>
                    <a:pt x="661" y="349"/>
                  </a:lnTo>
                  <a:cubicBezTo>
                    <a:pt x="679" y="116"/>
                    <a:pt x="509" y="0"/>
                    <a:pt x="3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6"/>
            <p:cNvSpPr/>
            <p:nvPr/>
          </p:nvSpPr>
          <p:spPr>
            <a:xfrm>
              <a:off x="6966065" y="4596171"/>
              <a:ext cx="18587" cy="56102"/>
            </a:xfrm>
            <a:custGeom>
              <a:avLst/>
              <a:gdLst/>
              <a:ahLst/>
              <a:cxnLst/>
              <a:rect l="l" t="t" r="r" b="b"/>
              <a:pathLst>
                <a:path w="655" h="1977" extrusionOk="0">
                  <a:moveTo>
                    <a:pt x="334" y="0"/>
                  </a:moveTo>
                  <a:cubicBezTo>
                    <a:pt x="173" y="0"/>
                    <a:pt x="12" y="107"/>
                    <a:pt x="12" y="322"/>
                  </a:cubicBezTo>
                  <a:lnTo>
                    <a:pt x="0" y="1977"/>
                  </a:lnTo>
                  <a:lnTo>
                    <a:pt x="643" y="1977"/>
                  </a:lnTo>
                  <a:lnTo>
                    <a:pt x="655" y="322"/>
                  </a:lnTo>
                  <a:cubicBezTo>
                    <a:pt x="655" y="107"/>
                    <a:pt x="494" y="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6"/>
            <p:cNvSpPr/>
            <p:nvPr/>
          </p:nvSpPr>
          <p:spPr>
            <a:xfrm>
              <a:off x="6887348" y="4595149"/>
              <a:ext cx="18928" cy="56443"/>
            </a:xfrm>
            <a:custGeom>
              <a:avLst/>
              <a:gdLst/>
              <a:ahLst/>
              <a:cxnLst/>
              <a:rect l="l" t="t" r="r" b="b"/>
              <a:pathLst>
                <a:path w="667" h="1989" extrusionOk="0">
                  <a:moveTo>
                    <a:pt x="339" y="1"/>
                  </a:moveTo>
                  <a:cubicBezTo>
                    <a:pt x="176" y="1"/>
                    <a:pt x="12" y="108"/>
                    <a:pt x="12" y="322"/>
                  </a:cubicBezTo>
                  <a:lnTo>
                    <a:pt x="0" y="1989"/>
                  </a:lnTo>
                  <a:lnTo>
                    <a:pt x="643" y="1989"/>
                  </a:lnTo>
                  <a:lnTo>
                    <a:pt x="667" y="322"/>
                  </a:lnTo>
                  <a:cubicBezTo>
                    <a:pt x="667" y="108"/>
                    <a:pt x="503" y="1"/>
                    <a:pt x="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6"/>
            <p:cNvSpPr/>
            <p:nvPr/>
          </p:nvSpPr>
          <p:spPr>
            <a:xfrm>
              <a:off x="6808602" y="4594979"/>
              <a:ext cx="18616" cy="55620"/>
            </a:xfrm>
            <a:custGeom>
              <a:avLst/>
              <a:gdLst/>
              <a:ahLst/>
              <a:cxnLst/>
              <a:rect l="l" t="t" r="r" b="b"/>
              <a:pathLst>
                <a:path w="656" h="1960" extrusionOk="0">
                  <a:moveTo>
                    <a:pt x="334" y="1"/>
                  </a:moveTo>
                  <a:cubicBezTo>
                    <a:pt x="179" y="1"/>
                    <a:pt x="25" y="102"/>
                    <a:pt x="13" y="304"/>
                  </a:cubicBezTo>
                  <a:lnTo>
                    <a:pt x="1" y="1959"/>
                  </a:lnTo>
                  <a:lnTo>
                    <a:pt x="644" y="1959"/>
                  </a:lnTo>
                  <a:lnTo>
                    <a:pt x="656" y="304"/>
                  </a:lnTo>
                  <a:cubicBezTo>
                    <a:pt x="644" y="102"/>
                    <a:pt x="489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6"/>
            <p:cNvSpPr/>
            <p:nvPr/>
          </p:nvSpPr>
          <p:spPr>
            <a:xfrm>
              <a:off x="6729884" y="4593787"/>
              <a:ext cx="18956" cy="56471"/>
            </a:xfrm>
            <a:custGeom>
              <a:avLst/>
              <a:gdLst/>
              <a:ahLst/>
              <a:cxnLst/>
              <a:rect l="l" t="t" r="r" b="b"/>
              <a:pathLst>
                <a:path w="668" h="1990" extrusionOk="0">
                  <a:moveTo>
                    <a:pt x="346" y="1"/>
                  </a:moveTo>
                  <a:cubicBezTo>
                    <a:pt x="167" y="1"/>
                    <a:pt x="25" y="144"/>
                    <a:pt x="25" y="322"/>
                  </a:cubicBezTo>
                  <a:lnTo>
                    <a:pt x="1" y="1989"/>
                  </a:lnTo>
                  <a:lnTo>
                    <a:pt x="656" y="1989"/>
                  </a:lnTo>
                  <a:lnTo>
                    <a:pt x="667" y="334"/>
                  </a:lnTo>
                  <a:cubicBezTo>
                    <a:pt x="667" y="156"/>
                    <a:pt x="525" y="1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6"/>
            <p:cNvSpPr/>
            <p:nvPr/>
          </p:nvSpPr>
          <p:spPr>
            <a:xfrm>
              <a:off x="6651167" y="4592539"/>
              <a:ext cx="19126" cy="57039"/>
            </a:xfrm>
            <a:custGeom>
              <a:avLst/>
              <a:gdLst/>
              <a:ahLst/>
              <a:cxnLst/>
              <a:rect l="l" t="t" r="r" b="b"/>
              <a:pathLst>
                <a:path w="674" h="2010" extrusionOk="0">
                  <a:moveTo>
                    <a:pt x="332" y="0"/>
                  </a:moveTo>
                  <a:cubicBezTo>
                    <a:pt x="166" y="0"/>
                    <a:pt x="1" y="113"/>
                    <a:pt x="12" y="343"/>
                  </a:cubicBezTo>
                  <a:lnTo>
                    <a:pt x="1" y="2009"/>
                  </a:lnTo>
                  <a:lnTo>
                    <a:pt x="643" y="2009"/>
                  </a:lnTo>
                  <a:lnTo>
                    <a:pt x="655" y="354"/>
                  </a:lnTo>
                  <a:cubicBezTo>
                    <a:pt x="673" y="119"/>
                    <a:pt x="502" y="0"/>
                    <a:pt x="3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6"/>
            <p:cNvSpPr/>
            <p:nvPr/>
          </p:nvSpPr>
          <p:spPr>
            <a:xfrm>
              <a:off x="6572279" y="4591687"/>
              <a:ext cx="19297" cy="56869"/>
            </a:xfrm>
            <a:custGeom>
              <a:avLst/>
              <a:gdLst/>
              <a:ahLst/>
              <a:cxnLst/>
              <a:rect l="l" t="t" r="r" b="b"/>
              <a:pathLst>
                <a:path w="680" h="2004" extrusionOk="0">
                  <a:moveTo>
                    <a:pt x="340" y="1"/>
                  </a:moveTo>
                  <a:cubicBezTo>
                    <a:pt x="170" y="1"/>
                    <a:pt x="0" y="117"/>
                    <a:pt x="18" y="349"/>
                  </a:cubicBezTo>
                  <a:lnTo>
                    <a:pt x="6" y="2004"/>
                  </a:lnTo>
                  <a:lnTo>
                    <a:pt x="649" y="2004"/>
                  </a:lnTo>
                  <a:lnTo>
                    <a:pt x="661" y="349"/>
                  </a:lnTo>
                  <a:cubicBezTo>
                    <a:pt x="679" y="117"/>
                    <a:pt x="509" y="1"/>
                    <a:pt x="3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6"/>
            <p:cNvSpPr/>
            <p:nvPr/>
          </p:nvSpPr>
          <p:spPr>
            <a:xfrm>
              <a:off x="6493391" y="4591347"/>
              <a:ext cx="19439" cy="56869"/>
            </a:xfrm>
            <a:custGeom>
              <a:avLst/>
              <a:gdLst/>
              <a:ahLst/>
              <a:cxnLst/>
              <a:rect l="l" t="t" r="r" b="b"/>
              <a:pathLst>
                <a:path w="685" h="2004" extrusionOk="0">
                  <a:moveTo>
                    <a:pt x="346" y="1"/>
                  </a:moveTo>
                  <a:cubicBezTo>
                    <a:pt x="176" y="1"/>
                    <a:pt x="6" y="117"/>
                    <a:pt x="24" y="349"/>
                  </a:cubicBezTo>
                  <a:lnTo>
                    <a:pt x="0" y="2004"/>
                  </a:lnTo>
                  <a:lnTo>
                    <a:pt x="655" y="2004"/>
                  </a:lnTo>
                  <a:lnTo>
                    <a:pt x="667" y="349"/>
                  </a:lnTo>
                  <a:cubicBezTo>
                    <a:pt x="685" y="117"/>
                    <a:pt x="515" y="1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6"/>
            <p:cNvSpPr/>
            <p:nvPr/>
          </p:nvSpPr>
          <p:spPr>
            <a:xfrm>
              <a:off x="6414843" y="4590325"/>
              <a:ext cx="19268" cy="56897"/>
            </a:xfrm>
            <a:custGeom>
              <a:avLst/>
              <a:gdLst/>
              <a:ahLst/>
              <a:cxnLst/>
              <a:rect l="l" t="t" r="r" b="b"/>
              <a:pathLst>
                <a:path w="679" h="2005" extrusionOk="0">
                  <a:moveTo>
                    <a:pt x="339" y="1"/>
                  </a:moveTo>
                  <a:cubicBezTo>
                    <a:pt x="170" y="1"/>
                    <a:pt x="0" y="117"/>
                    <a:pt x="18" y="349"/>
                  </a:cubicBezTo>
                  <a:lnTo>
                    <a:pt x="6" y="2004"/>
                  </a:lnTo>
                  <a:lnTo>
                    <a:pt x="649" y="2004"/>
                  </a:lnTo>
                  <a:lnTo>
                    <a:pt x="661" y="349"/>
                  </a:lnTo>
                  <a:cubicBezTo>
                    <a:pt x="679" y="117"/>
                    <a:pt x="509" y="1"/>
                    <a:pt x="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6"/>
            <p:cNvSpPr/>
            <p:nvPr/>
          </p:nvSpPr>
          <p:spPr>
            <a:xfrm>
              <a:off x="6336268" y="4590921"/>
              <a:ext cx="18616" cy="55620"/>
            </a:xfrm>
            <a:custGeom>
              <a:avLst/>
              <a:gdLst/>
              <a:ahLst/>
              <a:cxnLst/>
              <a:rect l="l" t="t" r="r" b="b"/>
              <a:pathLst>
                <a:path w="656" h="1960" extrusionOk="0">
                  <a:moveTo>
                    <a:pt x="334" y="1"/>
                  </a:moveTo>
                  <a:cubicBezTo>
                    <a:pt x="180" y="1"/>
                    <a:pt x="25" y="102"/>
                    <a:pt x="13" y="304"/>
                  </a:cubicBezTo>
                  <a:lnTo>
                    <a:pt x="1" y="1959"/>
                  </a:lnTo>
                  <a:lnTo>
                    <a:pt x="644" y="1959"/>
                  </a:lnTo>
                  <a:lnTo>
                    <a:pt x="656" y="304"/>
                  </a:lnTo>
                  <a:cubicBezTo>
                    <a:pt x="644" y="102"/>
                    <a:pt x="489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6"/>
            <p:cNvSpPr/>
            <p:nvPr/>
          </p:nvSpPr>
          <p:spPr>
            <a:xfrm>
              <a:off x="6257550" y="4589758"/>
              <a:ext cx="18616" cy="56102"/>
            </a:xfrm>
            <a:custGeom>
              <a:avLst/>
              <a:gdLst/>
              <a:ahLst/>
              <a:cxnLst/>
              <a:rect l="l" t="t" r="r" b="b"/>
              <a:pathLst>
                <a:path w="656" h="1977" extrusionOk="0">
                  <a:moveTo>
                    <a:pt x="334" y="0"/>
                  </a:moveTo>
                  <a:cubicBezTo>
                    <a:pt x="156" y="0"/>
                    <a:pt x="13" y="143"/>
                    <a:pt x="13" y="322"/>
                  </a:cubicBezTo>
                  <a:lnTo>
                    <a:pt x="1" y="1976"/>
                  </a:lnTo>
                  <a:lnTo>
                    <a:pt x="644" y="1976"/>
                  </a:lnTo>
                  <a:lnTo>
                    <a:pt x="656" y="322"/>
                  </a:lnTo>
                  <a:cubicBezTo>
                    <a:pt x="656" y="143"/>
                    <a:pt x="513" y="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6"/>
            <p:cNvSpPr/>
            <p:nvPr/>
          </p:nvSpPr>
          <p:spPr>
            <a:xfrm>
              <a:off x="6178662" y="4588310"/>
              <a:ext cx="19297" cy="56869"/>
            </a:xfrm>
            <a:custGeom>
              <a:avLst/>
              <a:gdLst/>
              <a:ahLst/>
              <a:cxnLst/>
              <a:rect l="l" t="t" r="r" b="b"/>
              <a:pathLst>
                <a:path w="680" h="2004" extrusionOk="0">
                  <a:moveTo>
                    <a:pt x="340" y="0"/>
                  </a:moveTo>
                  <a:cubicBezTo>
                    <a:pt x="170" y="0"/>
                    <a:pt x="1" y="117"/>
                    <a:pt x="19" y="349"/>
                  </a:cubicBezTo>
                  <a:lnTo>
                    <a:pt x="7" y="2004"/>
                  </a:lnTo>
                  <a:lnTo>
                    <a:pt x="650" y="2004"/>
                  </a:lnTo>
                  <a:lnTo>
                    <a:pt x="661" y="349"/>
                  </a:lnTo>
                  <a:cubicBezTo>
                    <a:pt x="679" y="117"/>
                    <a:pt x="510" y="0"/>
                    <a:pt x="3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6"/>
            <p:cNvSpPr/>
            <p:nvPr/>
          </p:nvSpPr>
          <p:spPr>
            <a:xfrm>
              <a:off x="6099944" y="4587629"/>
              <a:ext cx="19297" cy="56869"/>
            </a:xfrm>
            <a:custGeom>
              <a:avLst/>
              <a:gdLst/>
              <a:ahLst/>
              <a:cxnLst/>
              <a:rect l="l" t="t" r="r" b="b"/>
              <a:pathLst>
                <a:path w="680" h="2004" extrusionOk="0">
                  <a:moveTo>
                    <a:pt x="340" y="1"/>
                  </a:moveTo>
                  <a:cubicBezTo>
                    <a:pt x="170" y="1"/>
                    <a:pt x="0" y="117"/>
                    <a:pt x="18" y="349"/>
                  </a:cubicBezTo>
                  <a:lnTo>
                    <a:pt x="6" y="2004"/>
                  </a:lnTo>
                  <a:lnTo>
                    <a:pt x="649" y="2004"/>
                  </a:lnTo>
                  <a:lnTo>
                    <a:pt x="661" y="349"/>
                  </a:lnTo>
                  <a:cubicBezTo>
                    <a:pt x="679" y="117"/>
                    <a:pt x="509" y="1"/>
                    <a:pt x="3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6"/>
            <p:cNvSpPr/>
            <p:nvPr/>
          </p:nvSpPr>
          <p:spPr>
            <a:xfrm>
              <a:off x="7207497" y="3674119"/>
              <a:ext cx="64020" cy="18956"/>
            </a:xfrm>
            <a:custGeom>
              <a:avLst/>
              <a:gdLst/>
              <a:ahLst/>
              <a:cxnLst/>
              <a:rect l="l" t="t" r="r" b="b"/>
              <a:pathLst>
                <a:path w="2256" h="668" extrusionOk="0">
                  <a:moveTo>
                    <a:pt x="435" y="1"/>
                  </a:moveTo>
                  <a:cubicBezTo>
                    <a:pt x="1" y="1"/>
                    <a:pt x="1" y="657"/>
                    <a:pt x="435" y="657"/>
                  </a:cubicBezTo>
                  <a:cubicBezTo>
                    <a:pt x="442" y="657"/>
                    <a:pt x="450" y="656"/>
                    <a:pt x="458" y="656"/>
                  </a:cubicBezTo>
                  <a:lnTo>
                    <a:pt x="2255" y="668"/>
                  </a:lnTo>
                  <a:lnTo>
                    <a:pt x="2255" y="25"/>
                  </a:lnTo>
                  <a:lnTo>
                    <a:pt x="458" y="1"/>
                  </a:lnTo>
                  <a:cubicBezTo>
                    <a:pt x="450" y="1"/>
                    <a:pt x="442" y="1"/>
                    <a:pt x="4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6"/>
            <p:cNvSpPr/>
            <p:nvPr/>
          </p:nvSpPr>
          <p:spPr>
            <a:xfrm>
              <a:off x="7207298" y="3752865"/>
              <a:ext cx="63197" cy="18956"/>
            </a:xfrm>
            <a:custGeom>
              <a:avLst/>
              <a:gdLst/>
              <a:ahLst/>
              <a:cxnLst/>
              <a:rect l="l" t="t" r="r" b="b"/>
              <a:pathLst>
                <a:path w="2227" h="668" extrusionOk="0">
                  <a:moveTo>
                    <a:pt x="429" y="0"/>
                  </a:moveTo>
                  <a:cubicBezTo>
                    <a:pt x="0" y="0"/>
                    <a:pt x="0" y="655"/>
                    <a:pt x="429" y="655"/>
                  </a:cubicBezTo>
                  <a:lnTo>
                    <a:pt x="2227" y="667"/>
                  </a:lnTo>
                  <a:lnTo>
                    <a:pt x="2227" y="24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6"/>
            <p:cNvSpPr/>
            <p:nvPr/>
          </p:nvSpPr>
          <p:spPr>
            <a:xfrm>
              <a:off x="7205822" y="3831554"/>
              <a:ext cx="63991" cy="18985"/>
            </a:xfrm>
            <a:custGeom>
              <a:avLst/>
              <a:gdLst/>
              <a:ahLst/>
              <a:cxnLst/>
              <a:rect l="l" t="t" r="r" b="b"/>
              <a:pathLst>
                <a:path w="2255" h="669" extrusionOk="0">
                  <a:moveTo>
                    <a:pt x="434" y="1"/>
                  </a:moveTo>
                  <a:cubicBezTo>
                    <a:pt x="0" y="1"/>
                    <a:pt x="0" y="657"/>
                    <a:pt x="434" y="657"/>
                  </a:cubicBezTo>
                  <a:cubicBezTo>
                    <a:pt x="442" y="657"/>
                    <a:pt x="449" y="657"/>
                    <a:pt x="457" y="656"/>
                  </a:cubicBezTo>
                  <a:lnTo>
                    <a:pt x="2255" y="668"/>
                  </a:lnTo>
                  <a:lnTo>
                    <a:pt x="2255" y="25"/>
                  </a:lnTo>
                  <a:lnTo>
                    <a:pt x="457" y="1"/>
                  </a:lnTo>
                  <a:cubicBezTo>
                    <a:pt x="449" y="1"/>
                    <a:pt x="442" y="1"/>
                    <a:pt x="4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6"/>
            <p:cNvSpPr/>
            <p:nvPr/>
          </p:nvSpPr>
          <p:spPr>
            <a:xfrm>
              <a:off x="7205595" y="3910300"/>
              <a:ext cx="63566" cy="18956"/>
            </a:xfrm>
            <a:custGeom>
              <a:avLst/>
              <a:gdLst/>
              <a:ahLst/>
              <a:cxnLst/>
              <a:rect l="l" t="t" r="r" b="b"/>
              <a:pathLst>
                <a:path w="2240" h="668" extrusionOk="0">
                  <a:moveTo>
                    <a:pt x="441" y="1"/>
                  </a:moveTo>
                  <a:cubicBezTo>
                    <a:pt x="1" y="1"/>
                    <a:pt x="1" y="655"/>
                    <a:pt x="441" y="655"/>
                  </a:cubicBezTo>
                  <a:lnTo>
                    <a:pt x="2239" y="667"/>
                  </a:lnTo>
                  <a:lnTo>
                    <a:pt x="2239" y="24"/>
                  </a:lnTo>
                  <a:lnTo>
                    <a:pt x="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6"/>
            <p:cNvSpPr/>
            <p:nvPr/>
          </p:nvSpPr>
          <p:spPr>
            <a:xfrm>
              <a:off x="7204120" y="3989018"/>
              <a:ext cx="64360" cy="18956"/>
            </a:xfrm>
            <a:custGeom>
              <a:avLst/>
              <a:gdLst/>
              <a:ahLst/>
              <a:cxnLst/>
              <a:rect l="l" t="t" r="r" b="b"/>
              <a:pathLst>
                <a:path w="2268" h="668" extrusionOk="0">
                  <a:moveTo>
                    <a:pt x="435" y="0"/>
                  </a:moveTo>
                  <a:cubicBezTo>
                    <a:pt x="1" y="0"/>
                    <a:pt x="1" y="656"/>
                    <a:pt x="435" y="656"/>
                  </a:cubicBezTo>
                  <a:cubicBezTo>
                    <a:pt x="442" y="656"/>
                    <a:pt x="450" y="656"/>
                    <a:pt x="458" y="656"/>
                  </a:cubicBezTo>
                  <a:lnTo>
                    <a:pt x="2267" y="668"/>
                  </a:lnTo>
                  <a:lnTo>
                    <a:pt x="2267" y="25"/>
                  </a:lnTo>
                  <a:lnTo>
                    <a:pt x="469" y="1"/>
                  </a:lnTo>
                  <a:lnTo>
                    <a:pt x="458" y="1"/>
                  </a:lnTo>
                  <a:cubicBezTo>
                    <a:pt x="450" y="0"/>
                    <a:pt x="442" y="0"/>
                    <a:pt x="4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6"/>
            <p:cNvSpPr/>
            <p:nvPr/>
          </p:nvSpPr>
          <p:spPr>
            <a:xfrm>
              <a:off x="7203779" y="4067735"/>
              <a:ext cx="64020" cy="18956"/>
            </a:xfrm>
            <a:custGeom>
              <a:avLst/>
              <a:gdLst/>
              <a:ahLst/>
              <a:cxnLst/>
              <a:rect l="l" t="t" r="r" b="b"/>
              <a:pathLst>
                <a:path w="2256" h="668" extrusionOk="0">
                  <a:moveTo>
                    <a:pt x="435" y="0"/>
                  </a:moveTo>
                  <a:cubicBezTo>
                    <a:pt x="1" y="0"/>
                    <a:pt x="1" y="656"/>
                    <a:pt x="435" y="656"/>
                  </a:cubicBezTo>
                  <a:cubicBezTo>
                    <a:pt x="442" y="656"/>
                    <a:pt x="450" y="656"/>
                    <a:pt x="458" y="656"/>
                  </a:cubicBezTo>
                  <a:lnTo>
                    <a:pt x="2255" y="668"/>
                  </a:lnTo>
                  <a:lnTo>
                    <a:pt x="2255" y="25"/>
                  </a:lnTo>
                  <a:lnTo>
                    <a:pt x="458" y="1"/>
                  </a:lnTo>
                  <a:cubicBezTo>
                    <a:pt x="450" y="1"/>
                    <a:pt x="442" y="0"/>
                    <a:pt x="4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6"/>
            <p:cNvSpPr/>
            <p:nvPr/>
          </p:nvSpPr>
          <p:spPr>
            <a:xfrm>
              <a:off x="7203921" y="4146481"/>
              <a:ext cx="63537" cy="18928"/>
            </a:xfrm>
            <a:custGeom>
              <a:avLst/>
              <a:gdLst/>
              <a:ahLst/>
              <a:cxnLst/>
              <a:rect l="l" t="t" r="r" b="b"/>
              <a:pathLst>
                <a:path w="2239" h="667" extrusionOk="0">
                  <a:moveTo>
                    <a:pt x="429" y="0"/>
                  </a:moveTo>
                  <a:cubicBezTo>
                    <a:pt x="0" y="0"/>
                    <a:pt x="0" y="655"/>
                    <a:pt x="429" y="655"/>
                  </a:cubicBezTo>
                  <a:lnTo>
                    <a:pt x="2239" y="667"/>
                  </a:lnTo>
                  <a:lnTo>
                    <a:pt x="2239" y="24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6"/>
            <p:cNvSpPr/>
            <p:nvPr/>
          </p:nvSpPr>
          <p:spPr>
            <a:xfrm>
              <a:off x="7205936" y="4225199"/>
              <a:ext cx="60501" cy="18928"/>
            </a:xfrm>
            <a:custGeom>
              <a:avLst/>
              <a:gdLst/>
              <a:ahLst/>
              <a:cxnLst/>
              <a:rect l="l" t="t" r="r" b="b"/>
              <a:pathLst>
                <a:path w="2132" h="667" extrusionOk="0">
                  <a:moveTo>
                    <a:pt x="322" y="0"/>
                  </a:moveTo>
                  <a:cubicBezTo>
                    <a:pt x="155" y="0"/>
                    <a:pt x="13" y="143"/>
                    <a:pt x="1" y="322"/>
                  </a:cubicBezTo>
                  <a:cubicBezTo>
                    <a:pt x="1" y="500"/>
                    <a:pt x="143" y="643"/>
                    <a:pt x="322" y="643"/>
                  </a:cubicBezTo>
                  <a:lnTo>
                    <a:pt x="2132" y="667"/>
                  </a:lnTo>
                  <a:lnTo>
                    <a:pt x="2132" y="12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6"/>
            <p:cNvSpPr/>
            <p:nvPr/>
          </p:nvSpPr>
          <p:spPr>
            <a:xfrm>
              <a:off x="7201537" y="4303888"/>
              <a:ext cx="64218" cy="18985"/>
            </a:xfrm>
            <a:custGeom>
              <a:avLst/>
              <a:gdLst/>
              <a:ahLst/>
              <a:cxnLst/>
              <a:rect l="l" t="t" r="r" b="b"/>
              <a:pathLst>
                <a:path w="2263" h="669" extrusionOk="0">
                  <a:moveTo>
                    <a:pt x="432" y="0"/>
                  </a:moveTo>
                  <a:cubicBezTo>
                    <a:pt x="8" y="0"/>
                    <a:pt x="0" y="657"/>
                    <a:pt x="431" y="657"/>
                  </a:cubicBezTo>
                  <a:cubicBezTo>
                    <a:pt x="438" y="657"/>
                    <a:pt x="446" y="657"/>
                    <a:pt x="453" y="656"/>
                  </a:cubicBezTo>
                  <a:lnTo>
                    <a:pt x="2263" y="668"/>
                  </a:lnTo>
                  <a:lnTo>
                    <a:pt x="2263" y="25"/>
                  </a:lnTo>
                  <a:lnTo>
                    <a:pt x="453" y="1"/>
                  </a:lnTo>
                  <a:lnTo>
                    <a:pt x="465" y="1"/>
                  </a:lnTo>
                  <a:cubicBezTo>
                    <a:pt x="454" y="1"/>
                    <a:pt x="443" y="0"/>
                    <a:pt x="4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6"/>
            <p:cNvSpPr/>
            <p:nvPr/>
          </p:nvSpPr>
          <p:spPr>
            <a:xfrm>
              <a:off x="7200856" y="4382947"/>
              <a:ext cx="64247" cy="18644"/>
            </a:xfrm>
            <a:custGeom>
              <a:avLst/>
              <a:gdLst/>
              <a:ahLst/>
              <a:cxnLst/>
              <a:rect l="l" t="t" r="r" b="b"/>
              <a:pathLst>
                <a:path w="2264" h="657" extrusionOk="0">
                  <a:moveTo>
                    <a:pt x="420" y="0"/>
                  </a:moveTo>
                  <a:cubicBezTo>
                    <a:pt x="0" y="0"/>
                    <a:pt x="0" y="646"/>
                    <a:pt x="420" y="646"/>
                  </a:cubicBezTo>
                  <a:cubicBezTo>
                    <a:pt x="431" y="646"/>
                    <a:pt x="442" y="645"/>
                    <a:pt x="453" y="644"/>
                  </a:cubicBezTo>
                  <a:lnTo>
                    <a:pt x="2263" y="656"/>
                  </a:lnTo>
                  <a:lnTo>
                    <a:pt x="2263" y="13"/>
                  </a:lnTo>
                  <a:lnTo>
                    <a:pt x="453" y="1"/>
                  </a:lnTo>
                  <a:cubicBezTo>
                    <a:pt x="442" y="1"/>
                    <a:pt x="431" y="0"/>
                    <a:pt x="4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6"/>
            <p:cNvSpPr/>
            <p:nvPr/>
          </p:nvSpPr>
          <p:spPr>
            <a:xfrm>
              <a:off x="7203921" y="4461664"/>
              <a:ext cx="60501" cy="18644"/>
            </a:xfrm>
            <a:custGeom>
              <a:avLst/>
              <a:gdLst/>
              <a:ahLst/>
              <a:cxnLst/>
              <a:rect l="l" t="t" r="r" b="b"/>
              <a:pathLst>
                <a:path w="2132" h="657" extrusionOk="0">
                  <a:moveTo>
                    <a:pt x="301" y="1"/>
                  </a:moveTo>
                  <a:cubicBezTo>
                    <a:pt x="132" y="1"/>
                    <a:pt x="0" y="140"/>
                    <a:pt x="0" y="323"/>
                  </a:cubicBezTo>
                  <a:cubicBezTo>
                    <a:pt x="0" y="502"/>
                    <a:pt x="143" y="645"/>
                    <a:pt x="322" y="645"/>
                  </a:cubicBezTo>
                  <a:lnTo>
                    <a:pt x="2119" y="656"/>
                  </a:lnTo>
                  <a:lnTo>
                    <a:pt x="2131" y="14"/>
                  </a:lnTo>
                  <a:lnTo>
                    <a:pt x="322" y="2"/>
                  </a:lnTo>
                  <a:cubicBezTo>
                    <a:pt x="315" y="1"/>
                    <a:pt x="308" y="1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6"/>
            <p:cNvSpPr/>
            <p:nvPr/>
          </p:nvSpPr>
          <p:spPr>
            <a:xfrm>
              <a:off x="7202899" y="4540410"/>
              <a:ext cx="60841" cy="18616"/>
            </a:xfrm>
            <a:custGeom>
              <a:avLst/>
              <a:gdLst/>
              <a:ahLst/>
              <a:cxnLst/>
              <a:rect l="l" t="t" r="r" b="b"/>
              <a:pathLst>
                <a:path w="2144" h="656" extrusionOk="0">
                  <a:moveTo>
                    <a:pt x="313" y="0"/>
                  </a:moveTo>
                  <a:cubicBezTo>
                    <a:pt x="144" y="0"/>
                    <a:pt x="12" y="139"/>
                    <a:pt x="12" y="322"/>
                  </a:cubicBezTo>
                  <a:cubicBezTo>
                    <a:pt x="0" y="501"/>
                    <a:pt x="155" y="644"/>
                    <a:pt x="334" y="644"/>
                  </a:cubicBezTo>
                  <a:lnTo>
                    <a:pt x="2144" y="656"/>
                  </a:lnTo>
                  <a:lnTo>
                    <a:pt x="2144" y="13"/>
                  </a:lnTo>
                  <a:lnTo>
                    <a:pt x="334" y="1"/>
                  </a:lnTo>
                  <a:cubicBezTo>
                    <a:pt x="327" y="0"/>
                    <a:pt x="320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6"/>
            <p:cNvSpPr/>
            <p:nvPr/>
          </p:nvSpPr>
          <p:spPr>
            <a:xfrm>
              <a:off x="5959904" y="3351813"/>
              <a:ext cx="1314332" cy="1302868"/>
            </a:xfrm>
            <a:custGeom>
              <a:avLst/>
              <a:gdLst/>
              <a:ahLst/>
              <a:cxnLst/>
              <a:rect l="l" t="t" r="r" b="b"/>
              <a:pathLst>
                <a:path w="46316" h="45912" fill="none" extrusionOk="0">
                  <a:moveTo>
                    <a:pt x="691" y="45518"/>
                  </a:moveTo>
                  <a:lnTo>
                    <a:pt x="45911" y="45911"/>
                  </a:lnTo>
                  <a:lnTo>
                    <a:pt x="46304" y="691"/>
                  </a:lnTo>
                  <a:cubicBezTo>
                    <a:pt x="46316" y="227"/>
                    <a:pt x="45756" y="1"/>
                    <a:pt x="45423" y="322"/>
                  </a:cubicBezTo>
                  <a:lnTo>
                    <a:pt x="334" y="44625"/>
                  </a:lnTo>
                  <a:cubicBezTo>
                    <a:pt x="0" y="44947"/>
                    <a:pt x="227" y="45506"/>
                    <a:pt x="691" y="45518"/>
                  </a:cubicBezTo>
                  <a:close/>
                  <a:moveTo>
                    <a:pt x="19765" y="36065"/>
                  </a:moveTo>
                  <a:lnTo>
                    <a:pt x="36612" y="19515"/>
                  </a:lnTo>
                  <a:cubicBezTo>
                    <a:pt x="36743" y="19396"/>
                    <a:pt x="36945" y="19479"/>
                    <a:pt x="36945" y="19658"/>
                  </a:cubicBezTo>
                  <a:lnTo>
                    <a:pt x="36803" y="36553"/>
                  </a:lnTo>
                  <a:lnTo>
                    <a:pt x="19896" y="36398"/>
                  </a:lnTo>
                  <a:cubicBezTo>
                    <a:pt x="19717" y="36410"/>
                    <a:pt x="19634" y="36184"/>
                    <a:pt x="19765" y="36065"/>
                  </a:cubicBezTo>
                  <a:close/>
                </a:path>
              </a:pathLst>
            </a:custGeom>
            <a:noFill/>
            <a:ln w="74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6"/>
            <p:cNvSpPr/>
            <p:nvPr/>
          </p:nvSpPr>
          <p:spPr>
            <a:xfrm>
              <a:off x="6032209" y="3423777"/>
              <a:ext cx="1151474" cy="1141343"/>
            </a:xfrm>
            <a:custGeom>
              <a:avLst/>
              <a:gdLst/>
              <a:ahLst/>
              <a:cxnLst/>
              <a:rect l="l" t="t" r="r" b="b"/>
              <a:pathLst>
                <a:path w="40577" h="40220" fill="none" extrusionOk="0">
                  <a:moveTo>
                    <a:pt x="40220" y="40220"/>
                  </a:moveTo>
                  <a:lnTo>
                    <a:pt x="40577" y="1"/>
                  </a:lnTo>
                  <a:lnTo>
                    <a:pt x="0" y="39863"/>
                  </a:lnTo>
                  <a:close/>
                  <a:moveTo>
                    <a:pt x="17217" y="33529"/>
                  </a:moveTo>
                  <a:lnTo>
                    <a:pt x="34064" y="16979"/>
                  </a:lnTo>
                  <a:cubicBezTo>
                    <a:pt x="34195" y="16848"/>
                    <a:pt x="34397" y="16943"/>
                    <a:pt x="34397" y="17110"/>
                  </a:cubicBezTo>
                  <a:lnTo>
                    <a:pt x="34255" y="34017"/>
                  </a:lnTo>
                  <a:lnTo>
                    <a:pt x="17348" y="33862"/>
                  </a:lnTo>
                  <a:cubicBezTo>
                    <a:pt x="17181" y="33862"/>
                    <a:pt x="17098" y="33648"/>
                    <a:pt x="17217" y="33529"/>
                  </a:cubicBezTo>
                  <a:close/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" name="Google Shape;1260;p51"/>
          <p:cNvGrpSpPr/>
          <p:nvPr/>
        </p:nvGrpSpPr>
        <p:grpSpPr>
          <a:xfrm rot="3746136">
            <a:off x="1542512" y="271919"/>
            <a:ext cx="540498" cy="1298853"/>
            <a:chOff x="3149325" y="2393675"/>
            <a:chExt cx="359100" cy="862941"/>
          </a:xfrm>
        </p:grpSpPr>
        <p:sp>
          <p:nvSpPr>
            <p:cNvPr id="84" name="Google Shape;1261;p51"/>
            <p:cNvSpPr/>
            <p:nvPr/>
          </p:nvSpPr>
          <p:spPr>
            <a:xfrm>
              <a:off x="3149325" y="2393675"/>
              <a:ext cx="359100" cy="8628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6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5" name="Google Shape;1262;p51"/>
            <p:cNvGrpSpPr/>
            <p:nvPr/>
          </p:nvGrpSpPr>
          <p:grpSpPr>
            <a:xfrm>
              <a:off x="3149325" y="2393675"/>
              <a:ext cx="359030" cy="862941"/>
              <a:chOff x="3149325" y="2393675"/>
              <a:chExt cx="359030" cy="862941"/>
            </a:xfrm>
          </p:grpSpPr>
          <p:sp>
            <p:nvSpPr>
              <p:cNvPr id="86" name="Google Shape;1263;p51"/>
              <p:cNvSpPr/>
              <p:nvPr/>
            </p:nvSpPr>
            <p:spPr>
              <a:xfrm flipH="1">
                <a:off x="3149325" y="2688476"/>
                <a:ext cx="359030" cy="272970"/>
              </a:xfrm>
              <a:custGeom>
                <a:avLst/>
                <a:gdLst/>
                <a:ahLst/>
                <a:cxnLst/>
                <a:rect l="l" t="t" r="r" b="b"/>
                <a:pathLst>
                  <a:path w="11919" h="9062" extrusionOk="0">
                    <a:moveTo>
                      <a:pt x="11918" y="1"/>
                    </a:moveTo>
                    <a:lnTo>
                      <a:pt x="0" y="7680"/>
                    </a:lnTo>
                    <a:lnTo>
                      <a:pt x="0" y="9061"/>
                    </a:lnTo>
                    <a:lnTo>
                      <a:pt x="11918" y="1382"/>
                    </a:lnTo>
                    <a:lnTo>
                      <a:pt x="11918" y="1"/>
                    </a:lnTo>
                    <a:close/>
                  </a:path>
                </a:pathLst>
              </a:custGeom>
              <a:solidFill>
                <a:srgbClr val="FBF2CF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1264;p51"/>
              <p:cNvSpPr/>
              <p:nvPr/>
            </p:nvSpPr>
            <p:spPr>
              <a:xfrm flipH="1">
                <a:off x="3149325" y="2393675"/>
                <a:ext cx="359030" cy="526180"/>
              </a:xfrm>
              <a:custGeom>
                <a:avLst/>
                <a:gdLst/>
                <a:ahLst/>
                <a:cxnLst/>
                <a:rect l="l" t="t" r="r" b="b"/>
                <a:pathLst>
                  <a:path w="11919" h="17468" extrusionOk="0">
                    <a:moveTo>
                      <a:pt x="1726" y="1"/>
                    </a:moveTo>
                    <a:cubicBezTo>
                      <a:pt x="774" y="1"/>
                      <a:pt x="0" y="775"/>
                      <a:pt x="0" y="1727"/>
                    </a:cubicBezTo>
                    <a:lnTo>
                      <a:pt x="0" y="17467"/>
                    </a:lnTo>
                    <a:lnTo>
                      <a:pt x="11918" y="9788"/>
                    </a:lnTo>
                    <a:lnTo>
                      <a:pt x="11918" y="1727"/>
                    </a:lnTo>
                    <a:cubicBezTo>
                      <a:pt x="11918" y="775"/>
                      <a:pt x="11144" y="1"/>
                      <a:pt x="101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1265;p51"/>
              <p:cNvSpPr/>
              <p:nvPr/>
            </p:nvSpPr>
            <p:spPr>
              <a:xfrm flipH="1">
                <a:off x="3149325" y="2730075"/>
                <a:ext cx="359030" cy="526541"/>
              </a:xfrm>
              <a:custGeom>
                <a:avLst/>
                <a:gdLst/>
                <a:ahLst/>
                <a:cxnLst/>
                <a:rect l="l" t="t" r="r" b="b"/>
                <a:pathLst>
                  <a:path w="11919" h="17480" extrusionOk="0">
                    <a:moveTo>
                      <a:pt x="11918" y="1"/>
                    </a:moveTo>
                    <a:lnTo>
                      <a:pt x="0" y="7680"/>
                    </a:lnTo>
                    <a:lnTo>
                      <a:pt x="0" y="15741"/>
                    </a:lnTo>
                    <a:cubicBezTo>
                      <a:pt x="0" y="16693"/>
                      <a:pt x="774" y="17479"/>
                      <a:pt x="1726" y="17479"/>
                    </a:cubicBezTo>
                    <a:lnTo>
                      <a:pt x="10180" y="17479"/>
                    </a:lnTo>
                    <a:cubicBezTo>
                      <a:pt x="11144" y="17467"/>
                      <a:pt x="11918" y="16693"/>
                      <a:pt x="11918" y="15741"/>
                    </a:cubicBezTo>
                    <a:lnTo>
                      <a:pt x="11918" y="1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1266;p51"/>
              <p:cNvSpPr/>
              <p:nvPr/>
            </p:nvSpPr>
            <p:spPr>
              <a:xfrm flipH="1">
                <a:off x="3149325" y="2688476"/>
                <a:ext cx="359030" cy="272970"/>
              </a:xfrm>
              <a:custGeom>
                <a:avLst/>
                <a:gdLst/>
                <a:ahLst/>
                <a:cxnLst/>
                <a:rect l="l" t="t" r="r" b="b"/>
                <a:pathLst>
                  <a:path w="11919" h="9062" extrusionOk="0">
                    <a:moveTo>
                      <a:pt x="11918" y="1"/>
                    </a:moveTo>
                    <a:lnTo>
                      <a:pt x="0" y="7680"/>
                    </a:lnTo>
                    <a:lnTo>
                      <a:pt x="0" y="9061"/>
                    </a:lnTo>
                    <a:lnTo>
                      <a:pt x="11918" y="1382"/>
                    </a:lnTo>
                    <a:lnTo>
                      <a:pt x="11918" y="1"/>
                    </a:ln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0" name="Google Shape;1267;p51"/>
          <p:cNvGrpSpPr/>
          <p:nvPr/>
        </p:nvGrpSpPr>
        <p:grpSpPr>
          <a:xfrm rot="-1365765">
            <a:off x="6931668" y="3605540"/>
            <a:ext cx="584746" cy="865623"/>
            <a:chOff x="4715450" y="3995275"/>
            <a:chExt cx="388475" cy="575075"/>
          </a:xfrm>
        </p:grpSpPr>
        <p:sp>
          <p:nvSpPr>
            <p:cNvPr id="91" name="Google Shape;1268;p51"/>
            <p:cNvSpPr/>
            <p:nvPr/>
          </p:nvSpPr>
          <p:spPr>
            <a:xfrm>
              <a:off x="4888400" y="4273875"/>
              <a:ext cx="55675" cy="47725"/>
            </a:xfrm>
            <a:custGeom>
              <a:avLst/>
              <a:gdLst/>
              <a:ahLst/>
              <a:cxnLst/>
              <a:rect l="l" t="t" r="r" b="b"/>
              <a:pathLst>
                <a:path w="2227" h="1909" extrusionOk="0">
                  <a:moveTo>
                    <a:pt x="1274" y="0"/>
                  </a:moveTo>
                  <a:cubicBezTo>
                    <a:pt x="429" y="0"/>
                    <a:pt x="0" y="1024"/>
                    <a:pt x="596" y="1631"/>
                  </a:cubicBezTo>
                  <a:cubicBezTo>
                    <a:pt x="791" y="1823"/>
                    <a:pt x="1029" y="1908"/>
                    <a:pt x="1262" y="1908"/>
                  </a:cubicBezTo>
                  <a:cubicBezTo>
                    <a:pt x="1755" y="1908"/>
                    <a:pt x="2227" y="1527"/>
                    <a:pt x="2227" y="953"/>
                  </a:cubicBezTo>
                  <a:cubicBezTo>
                    <a:pt x="2227" y="429"/>
                    <a:pt x="1798" y="0"/>
                    <a:pt x="12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269;p51"/>
            <p:cNvSpPr/>
            <p:nvPr/>
          </p:nvSpPr>
          <p:spPr>
            <a:xfrm>
              <a:off x="4904475" y="4281900"/>
              <a:ext cx="31575" cy="31575"/>
            </a:xfrm>
            <a:custGeom>
              <a:avLst/>
              <a:gdLst/>
              <a:ahLst/>
              <a:cxnLst/>
              <a:rect l="l" t="t" r="r" b="b"/>
              <a:pathLst>
                <a:path w="1263" h="1263" extrusionOk="0">
                  <a:moveTo>
                    <a:pt x="536" y="1"/>
                  </a:moveTo>
                  <a:lnTo>
                    <a:pt x="536" y="537"/>
                  </a:lnTo>
                  <a:lnTo>
                    <a:pt x="0" y="537"/>
                  </a:lnTo>
                  <a:lnTo>
                    <a:pt x="0" y="727"/>
                  </a:lnTo>
                  <a:lnTo>
                    <a:pt x="536" y="727"/>
                  </a:lnTo>
                  <a:lnTo>
                    <a:pt x="536" y="1263"/>
                  </a:lnTo>
                  <a:lnTo>
                    <a:pt x="738" y="1263"/>
                  </a:lnTo>
                  <a:lnTo>
                    <a:pt x="738" y="727"/>
                  </a:lnTo>
                  <a:lnTo>
                    <a:pt x="1262" y="727"/>
                  </a:lnTo>
                  <a:lnTo>
                    <a:pt x="1262" y="537"/>
                  </a:lnTo>
                  <a:lnTo>
                    <a:pt x="738" y="537"/>
                  </a:lnTo>
                  <a:lnTo>
                    <a:pt x="73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270;p51"/>
            <p:cNvSpPr/>
            <p:nvPr/>
          </p:nvSpPr>
          <p:spPr>
            <a:xfrm>
              <a:off x="4715450" y="3995275"/>
              <a:ext cx="388475" cy="575075"/>
            </a:xfrm>
            <a:custGeom>
              <a:avLst/>
              <a:gdLst/>
              <a:ahLst/>
              <a:cxnLst/>
              <a:rect l="l" t="t" r="r" b="b"/>
              <a:pathLst>
                <a:path w="15539" h="23003" extrusionOk="0">
                  <a:moveTo>
                    <a:pt x="1572" y="0"/>
                  </a:moveTo>
                  <a:cubicBezTo>
                    <a:pt x="703" y="0"/>
                    <a:pt x="1" y="703"/>
                    <a:pt x="1" y="1572"/>
                  </a:cubicBezTo>
                  <a:lnTo>
                    <a:pt x="1" y="4060"/>
                  </a:lnTo>
                  <a:cubicBezTo>
                    <a:pt x="1" y="4524"/>
                    <a:pt x="215" y="4965"/>
                    <a:pt x="584" y="5263"/>
                  </a:cubicBezTo>
                  <a:cubicBezTo>
                    <a:pt x="1537" y="6048"/>
                    <a:pt x="2037" y="8787"/>
                    <a:pt x="2037" y="11501"/>
                  </a:cubicBezTo>
                  <a:cubicBezTo>
                    <a:pt x="2037" y="14216"/>
                    <a:pt x="1537" y="16955"/>
                    <a:pt x="584" y="17740"/>
                  </a:cubicBezTo>
                  <a:cubicBezTo>
                    <a:pt x="215" y="18038"/>
                    <a:pt x="1" y="18479"/>
                    <a:pt x="1" y="18943"/>
                  </a:cubicBezTo>
                  <a:lnTo>
                    <a:pt x="1" y="21431"/>
                  </a:lnTo>
                  <a:cubicBezTo>
                    <a:pt x="1" y="22300"/>
                    <a:pt x="703" y="23003"/>
                    <a:pt x="1572" y="23003"/>
                  </a:cubicBezTo>
                  <a:lnTo>
                    <a:pt x="13967" y="23003"/>
                  </a:lnTo>
                  <a:cubicBezTo>
                    <a:pt x="14836" y="23003"/>
                    <a:pt x="15538" y="22300"/>
                    <a:pt x="15538" y="21431"/>
                  </a:cubicBezTo>
                  <a:lnTo>
                    <a:pt x="15538" y="18943"/>
                  </a:lnTo>
                  <a:cubicBezTo>
                    <a:pt x="15538" y="18479"/>
                    <a:pt x="15324" y="18038"/>
                    <a:pt x="14955" y="17740"/>
                  </a:cubicBezTo>
                  <a:cubicBezTo>
                    <a:pt x="13991" y="16955"/>
                    <a:pt x="13491" y="14216"/>
                    <a:pt x="13491" y="11501"/>
                  </a:cubicBezTo>
                  <a:cubicBezTo>
                    <a:pt x="13491" y="8787"/>
                    <a:pt x="13991" y="6048"/>
                    <a:pt x="14955" y="5263"/>
                  </a:cubicBezTo>
                  <a:cubicBezTo>
                    <a:pt x="15324" y="4965"/>
                    <a:pt x="15538" y="4524"/>
                    <a:pt x="15538" y="4060"/>
                  </a:cubicBezTo>
                  <a:lnTo>
                    <a:pt x="15538" y="1572"/>
                  </a:lnTo>
                  <a:cubicBezTo>
                    <a:pt x="15538" y="703"/>
                    <a:pt x="14836" y="0"/>
                    <a:pt x="13967" y="0"/>
                  </a:cubicBezTo>
                  <a:close/>
                </a:path>
              </a:pathLst>
            </a:custGeom>
            <a:solidFill>
              <a:srgbClr val="F0C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271;p51"/>
            <p:cNvSpPr/>
            <p:nvPr/>
          </p:nvSpPr>
          <p:spPr>
            <a:xfrm>
              <a:off x="4730350" y="4010450"/>
              <a:ext cx="358400" cy="545025"/>
            </a:xfrm>
            <a:custGeom>
              <a:avLst/>
              <a:gdLst/>
              <a:ahLst/>
              <a:cxnLst/>
              <a:rect l="l" t="t" r="r" b="b"/>
              <a:pathLst>
                <a:path w="14336" h="21801" extrusionOk="0">
                  <a:moveTo>
                    <a:pt x="976" y="0"/>
                  </a:moveTo>
                  <a:cubicBezTo>
                    <a:pt x="441" y="0"/>
                    <a:pt x="12" y="429"/>
                    <a:pt x="12" y="965"/>
                  </a:cubicBezTo>
                  <a:lnTo>
                    <a:pt x="12" y="3453"/>
                  </a:lnTo>
                  <a:cubicBezTo>
                    <a:pt x="0" y="3739"/>
                    <a:pt x="143" y="4013"/>
                    <a:pt x="369" y="4191"/>
                  </a:cubicBezTo>
                  <a:cubicBezTo>
                    <a:pt x="1607" y="5215"/>
                    <a:pt x="2048" y="8323"/>
                    <a:pt x="2048" y="10906"/>
                  </a:cubicBezTo>
                  <a:cubicBezTo>
                    <a:pt x="2048" y="13478"/>
                    <a:pt x="1607" y="16598"/>
                    <a:pt x="369" y="17610"/>
                  </a:cubicBezTo>
                  <a:cubicBezTo>
                    <a:pt x="143" y="17788"/>
                    <a:pt x="12" y="18062"/>
                    <a:pt x="12" y="18348"/>
                  </a:cubicBezTo>
                  <a:lnTo>
                    <a:pt x="12" y="20824"/>
                  </a:lnTo>
                  <a:cubicBezTo>
                    <a:pt x="12" y="21360"/>
                    <a:pt x="441" y="21801"/>
                    <a:pt x="976" y="21801"/>
                  </a:cubicBezTo>
                  <a:lnTo>
                    <a:pt x="13371" y="21801"/>
                  </a:lnTo>
                  <a:cubicBezTo>
                    <a:pt x="13907" y="21801"/>
                    <a:pt x="14335" y="21360"/>
                    <a:pt x="14335" y="20824"/>
                  </a:cubicBezTo>
                  <a:lnTo>
                    <a:pt x="14335" y="18348"/>
                  </a:lnTo>
                  <a:cubicBezTo>
                    <a:pt x="14335" y="18062"/>
                    <a:pt x="14204" y="17788"/>
                    <a:pt x="13978" y="17610"/>
                  </a:cubicBezTo>
                  <a:cubicBezTo>
                    <a:pt x="12740" y="16598"/>
                    <a:pt x="12299" y="13478"/>
                    <a:pt x="12299" y="10906"/>
                  </a:cubicBezTo>
                  <a:cubicBezTo>
                    <a:pt x="12299" y="8323"/>
                    <a:pt x="12740" y="5215"/>
                    <a:pt x="13978" y="4191"/>
                  </a:cubicBezTo>
                  <a:cubicBezTo>
                    <a:pt x="14204" y="4013"/>
                    <a:pt x="14335" y="3739"/>
                    <a:pt x="14335" y="3453"/>
                  </a:cubicBezTo>
                  <a:lnTo>
                    <a:pt x="14335" y="965"/>
                  </a:lnTo>
                  <a:cubicBezTo>
                    <a:pt x="14335" y="429"/>
                    <a:pt x="13907" y="0"/>
                    <a:pt x="13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95250" dir="306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272;p51"/>
            <p:cNvSpPr/>
            <p:nvPr/>
          </p:nvSpPr>
          <p:spPr>
            <a:xfrm>
              <a:off x="4715450" y="3995275"/>
              <a:ext cx="388475" cy="575075"/>
            </a:xfrm>
            <a:custGeom>
              <a:avLst/>
              <a:gdLst/>
              <a:ahLst/>
              <a:cxnLst/>
              <a:rect l="l" t="t" r="r" b="b"/>
              <a:pathLst>
                <a:path w="15539" h="23003" extrusionOk="0">
                  <a:moveTo>
                    <a:pt x="13967" y="595"/>
                  </a:moveTo>
                  <a:cubicBezTo>
                    <a:pt x="14503" y="595"/>
                    <a:pt x="14943" y="1024"/>
                    <a:pt x="14943" y="1572"/>
                  </a:cubicBezTo>
                  <a:lnTo>
                    <a:pt x="14943" y="4048"/>
                  </a:lnTo>
                  <a:cubicBezTo>
                    <a:pt x="14943" y="4346"/>
                    <a:pt x="14800" y="4620"/>
                    <a:pt x="14574" y="4798"/>
                  </a:cubicBezTo>
                  <a:cubicBezTo>
                    <a:pt x="13348" y="5810"/>
                    <a:pt x="12895" y="8930"/>
                    <a:pt x="12895" y="11501"/>
                  </a:cubicBezTo>
                  <a:cubicBezTo>
                    <a:pt x="12895" y="14073"/>
                    <a:pt x="13348" y="17193"/>
                    <a:pt x="14586" y="18205"/>
                  </a:cubicBezTo>
                  <a:cubicBezTo>
                    <a:pt x="14800" y="18383"/>
                    <a:pt x="14931" y="18657"/>
                    <a:pt x="14943" y="18943"/>
                  </a:cubicBezTo>
                  <a:lnTo>
                    <a:pt x="14943" y="21431"/>
                  </a:lnTo>
                  <a:cubicBezTo>
                    <a:pt x="14943" y="21967"/>
                    <a:pt x="14503" y="22396"/>
                    <a:pt x="13967" y="22396"/>
                  </a:cubicBezTo>
                  <a:lnTo>
                    <a:pt x="1572" y="22396"/>
                  </a:lnTo>
                  <a:cubicBezTo>
                    <a:pt x="1037" y="22396"/>
                    <a:pt x="608" y="21967"/>
                    <a:pt x="608" y="21431"/>
                  </a:cubicBezTo>
                  <a:lnTo>
                    <a:pt x="608" y="18943"/>
                  </a:lnTo>
                  <a:cubicBezTo>
                    <a:pt x="608" y="18657"/>
                    <a:pt x="739" y="18383"/>
                    <a:pt x="965" y="18205"/>
                  </a:cubicBezTo>
                  <a:cubicBezTo>
                    <a:pt x="2203" y="17193"/>
                    <a:pt x="2644" y="14073"/>
                    <a:pt x="2644" y="11501"/>
                  </a:cubicBezTo>
                  <a:cubicBezTo>
                    <a:pt x="2644" y="8930"/>
                    <a:pt x="2203" y="5810"/>
                    <a:pt x="965" y="4798"/>
                  </a:cubicBezTo>
                  <a:cubicBezTo>
                    <a:pt x="739" y="4620"/>
                    <a:pt x="608" y="4346"/>
                    <a:pt x="608" y="4048"/>
                  </a:cubicBezTo>
                  <a:lnTo>
                    <a:pt x="608" y="1572"/>
                  </a:lnTo>
                  <a:cubicBezTo>
                    <a:pt x="608" y="1024"/>
                    <a:pt x="1037" y="595"/>
                    <a:pt x="1572" y="595"/>
                  </a:cubicBezTo>
                  <a:close/>
                  <a:moveTo>
                    <a:pt x="1572" y="0"/>
                  </a:moveTo>
                  <a:cubicBezTo>
                    <a:pt x="703" y="0"/>
                    <a:pt x="1" y="703"/>
                    <a:pt x="1" y="1572"/>
                  </a:cubicBezTo>
                  <a:lnTo>
                    <a:pt x="1" y="4060"/>
                  </a:lnTo>
                  <a:cubicBezTo>
                    <a:pt x="1" y="4524"/>
                    <a:pt x="215" y="4965"/>
                    <a:pt x="584" y="5263"/>
                  </a:cubicBezTo>
                  <a:cubicBezTo>
                    <a:pt x="1537" y="6048"/>
                    <a:pt x="2037" y="8787"/>
                    <a:pt x="2037" y="11501"/>
                  </a:cubicBezTo>
                  <a:cubicBezTo>
                    <a:pt x="2037" y="14216"/>
                    <a:pt x="1537" y="16955"/>
                    <a:pt x="584" y="17740"/>
                  </a:cubicBezTo>
                  <a:cubicBezTo>
                    <a:pt x="215" y="18038"/>
                    <a:pt x="1" y="18479"/>
                    <a:pt x="1" y="18943"/>
                  </a:cubicBezTo>
                  <a:lnTo>
                    <a:pt x="1" y="21431"/>
                  </a:lnTo>
                  <a:cubicBezTo>
                    <a:pt x="1" y="22300"/>
                    <a:pt x="703" y="23003"/>
                    <a:pt x="1572" y="23003"/>
                  </a:cubicBezTo>
                  <a:lnTo>
                    <a:pt x="13967" y="23003"/>
                  </a:lnTo>
                  <a:cubicBezTo>
                    <a:pt x="14836" y="23003"/>
                    <a:pt x="15538" y="22300"/>
                    <a:pt x="15538" y="21431"/>
                  </a:cubicBezTo>
                  <a:lnTo>
                    <a:pt x="15538" y="18943"/>
                  </a:lnTo>
                  <a:cubicBezTo>
                    <a:pt x="15538" y="18479"/>
                    <a:pt x="15324" y="18038"/>
                    <a:pt x="14955" y="17740"/>
                  </a:cubicBezTo>
                  <a:cubicBezTo>
                    <a:pt x="13991" y="16955"/>
                    <a:pt x="13491" y="14216"/>
                    <a:pt x="13491" y="11501"/>
                  </a:cubicBezTo>
                  <a:cubicBezTo>
                    <a:pt x="13491" y="8787"/>
                    <a:pt x="13991" y="6048"/>
                    <a:pt x="14955" y="5263"/>
                  </a:cubicBezTo>
                  <a:cubicBezTo>
                    <a:pt x="15324" y="4965"/>
                    <a:pt x="15538" y="4524"/>
                    <a:pt x="15538" y="4060"/>
                  </a:cubicBezTo>
                  <a:lnTo>
                    <a:pt x="15538" y="1572"/>
                  </a:lnTo>
                  <a:cubicBezTo>
                    <a:pt x="15538" y="703"/>
                    <a:pt x="14836" y="0"/>
                    <a:pt x="139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273;p51"/>
            <p:cNvSpPr/>
            <p:nvPr/>
          </p:nvSpPr>
          <p:spPr>
            <a:xfrm>
              <a:off x="4830050" y="4072350"/>
              <a:ext cx="159275" cy="498000"/>
            </a:xfrm>
            <a:custGeom>
              <a:avLst/>
              <a:gdLst/>
              <a:ahLst/>
              <a:cxnLst/>
              <a:rect l="l" t="t" r="r" b="b"/>
              <a:pathLst>
                <a:path w="6371" h="19920" extrusionOk="0">
                  <a:moveTo>
                    <a:pt x="1" y="1"/>
                  </a:moveTo>
                  <a:lnTo>
                    <a:pt x="1" y="19920"/>
                  </a:lnTo>
                  <a:lnTo>
                    <a:pt x="6371" y="19920"/>
                  </a:lnTo>
                  <a:lnTo>
                    <a:pt x="637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274;p51"/>
            <p:cNvSpPr/>
            <p:nvPr/>
          </p:nvSpPr>
          <p:spPr>
            <a:xfrm>
              <a:off x="4881250" y="4072350"/>
              <a:ext cx="108075" cy="498000"/>
            </a:xfrm>
            <a:custGeom>
              <a:avLst/>
              <a:gdLst/>
              <a:ahLst/>
              <a:cxnLst/>
              <a:rect l="l" t="t" r="r" b="b"/>
              <a:pathLst>
                <a:path w="4323" h="19920" extrusionOk="0">
                  <a:moveTo>
                    <a:pt x="1" y="1"/>
                  </a:moveTo>
                  <a:lnTo>
                    <a:pt x="1" y="19920"/>
                  </a:lnTo>
                  <a:lnTo>
                    <a:pt x="4323" y="19920"/>
                  </a:lnTo>
                  <a:lnTo>
                    <a:pt x="432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275;p51"/>
            <p:cNvSpPr/>
            <p:nvPr/>
          </p:nvSpPr>
          <p:spPr>
            <a:xfrm>
              <a:off x="4881250" y="4072350"/>
              <a:ext cx="23550" cy="498000"/>
            </a:xfrm>
            <a:custGeom>
              <a:avLst/>
              <a:gdLst/>
              <a:ahLst/>
              <a:cxnLst/>
              <a:rect l="l" t="t" r="r" b="b"/>
              <a:pathLst>
                <a:path w="942" h="19920" extrusionOk="0">
                  <a:moveTo>
                    <a:pt x="1" y="1"/>
                  </a:moveTo>
                  <a:lnTo>
                    <a:pt x="1" y="19920"/>
                  </a:lnTo>
                  <a:lnTo>
                    <a:pt x="941" y="19920"/>
                  </a:lnTo>
                  <a:lnTo>
                    <a:pt x="941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276;p51"/>
            <p:cNvSpPr/>
            <p:nvPr/>
          </p:nvSpPr>
          <p:spPr>
            <a:xfrm>
              <a:off x="4903275" y="4258975"/>
              <a:ext cx="55700" cy="47725"/>
            </a:xfrm>
            <a:custGeom>
              <a:avLst/>
              <a:gdLst/>
              <a:ahLst/>
              <a:cxnLst/>
              <a:rect l="l" t="t" r="r" b="b"/>
              <a:pathLst>
                <a:path w="2228" h="1909" extrusionOk="0">
                  <a:moveTo>
                    <a:pt x="1275" y="1"/>
                  </a:moveTo>
                  <a:cubicBezTo>
                    <a:pt x="429" y="1"/>
                    <a:pt x="1" y="1025"/>
                    <a:pt x="596" y="1632"/>
                  </a:cubicBezTo>
                  <a:cubicBezTo>
                    <a:pt x="791" y="1823"/>
                    <a:pt x="1029" y="1909"/>
                    <a:pt x="1263" y="1909"/>
                  </a:cubicBezTo>
                  <a:cubicBezTo>
                    <a:pt x="1755" y="1909"/>
                    <a:pt x="2227" y="1527"/>
                    <a:pt x="2227" y="953"/>
                  </a:cubicBezTo>
                  <a:cubicBezTo>
                    <a:pt x="2227" y="430"/>
                    <a:pt x="1799" y="1"/>
                    <a:pt x="1275" y="1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277;p51"/>
            <p:cNvSpPr/>
            <p:nvPr/>
          </p:nvSpPr>
          <p:spPr>
            <a:xfrm>
              <a:off x="4919350" y="4267025"/>
              <a:ext cx="31575" cy="31575"/>
            </a:xfrm>
            <a:custGeom>
              <a:avLst/>
              <a:gdLst/>
              <a:ahLst/>
              <a:cxnLst/>
              <a:rect l="l" t="t" r="r" b="b"/>
              <a:pathLst>
                <a:path w="1263" h="1263" extrusionOk="0">
                  <a:moveTo>
                    <a:pt x="536" y="0"/>
                  </a:moveTo>
                  <a:lnTo>
                    <a:pt x="536" y="536"/>
                  </a:lnTo>
                  <a:lnTo>
                    <a:pt x="1" y="536"/>
                  </a:lnTo>
                  <a:lnTo>
                    <a:pt x="1" y="727"/>
                  </a:lnTo>
                  <a:lnTo>
                    <a:pt x="536" y="727"/>
                  </a:lnTo>
                  <a:lnTo>
                    <a:pt x="536" y="1262"/>
                  </a:lnTo>
                  <a:lnTo>
                    <a:pt x="739" y="1262"/>
                  </a:lnTo>
                  <a:lnTo>
                    <a:pt x="739" y="727"/>
                  </a:lnTo>
                  <a:lnTo>
                    <a:pt x="1263" y="727"/>
                  </a:lnTo>
                  <a:lnTo>
                    <a:pt x="1263" y="536"/>
                  </a:lnTo>
                  <a:lnTo>
                    <a:pt x="739" y="536"/>
                  </a:lnTo>
                  <a:lnTo>
                    <a:pt x="7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" name="Google Shape;1278;p51"/>
          <p:cNvGrpSpPr/>
          <p:nvPr/>
        </p:nvGrpSpPr>
        <p:grpSpPr>
          <a:xfrm rot="-1579501">
            <a:off x="713984" y="3784171"/>
            <a:ext cx="203153" cy="1339689"/>
            <a:chOff x="4298066" y="1730525"/>
            <a:chExt cx="219952" cy="2277116"/>
          </a:xfrm>
        </p:grpSpPr>
        <p:grpSp>
          <p:nvGrpSpPr>
            <p:cNvPr id="102" name="Google Shape;1279;p51"/>
            <p:cNvGrpSpPr/>
            <p:nvPr/>
          </p:nvGrpSpPr>
          <p:grpSpPr>
            <a:xfrm>
              <a:off x="4301119" y="1732113"/>
              <a:ext cx="216900" cy="2275528"/>
              <a:chOff x="4298100" y="1730525"/>
              <a:chExt cx="216900" cy="2275528"/>
            </a:xfrm>
          </p:grpSpPr>
          <p:sp>
            <p:nvSpPr>
              <p:cNvPr id="111" name="Google Shape;1280;p51"/>
              <p:cNvSpPr/>
              <p:nvPr/>
            </p:nvSpPr>
            <p:spPr>
              <a:xfrm>
                <a:off x="4300188" y="3793353"/>
                <a:ext cx="212700" cy="212700"/>
              </a:xfrm>
              <a:prstGeom prst="pie">
                <a:avLst>
                  <a:gd name="adj1" fmla="val 21583463"/>
                  <a:gd name="adj2" fmla="val 10817117"/>
                </a:avLst>
              </a:prstGeom>
              <a:solidFill>
                <a:schemeClr val="lt1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0" dir="288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281;p51"/>
              <p:cNvSpPr/>
              <p:nvPr/>
            </p:nvSpPr>
            <p:spPr>
              <a:xfrm>
                <a:off x="4300225" y="2019375"/>
                <a:ext cx="212700" cy="1880100"/>
              </a:xfrm>
              <a:prstGeom prst="rect">
                <a:avLst/>
              </a:prstGeom>
              <a:solidFill>
                <a:schemeClr val="lt1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0" dir="288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282;p51"/>
              <p:cNvSpPr/>
              <p:nvPr/>
            </p:nvSpPr>
            <p:spPr>
              <a:xfrm>
                <a:off x="4298100" y="1730525"/>
                <a:ext cx="216900" cy="288900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0" dir="288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3" name="Google Shape;1283;p51"/>
            <p:cNvSpPr/>
            <p:nvPr/>
          </p:nvSpPr>
          <p:spPr>
            <a:xfrm>
              <a:off x="4333292" y="2054577"/>
              <a:ext cx="76086" cy="1704070"/>
            </a:xfrm>
            <a:custGeom>
              <a:avLst/>
              <a:gdLst/>
              <a:ahLst/>
              <a:cxnLst/>
              <a:rect l="l" t="t" r="r" b="b"/>
              <a:pathLst>
                <a:path w="1286" h="28802" extrusionOk="0">
                  <a:moveTo>
                    <a:pt x="0" y="1"/>
                  </a:moveTo>
                  <a:lnTo>
                    <a:pt x="0" y="28802"/>
                  </a:lnTo>
                  <a:lnTo>
                    <a:pt x="1286" y="28802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284;p51"/>
            <p:cNvSpPr/>
            <p:nvPr/>
          </p:nvSpPr>
          <p:spPr>
            <a:xfrm>
              <a:off x="4375536" y="1730525"/>
              <a:ext cx="62064" cy="84606"/>
            </a:xfrm>
            <a:custGeom>
              <a:avLst/>
              <a:gdLst/>
              <a:ahLst/>
              <a:cxnLst/>
              <a:rect l="l" t="t" r="r" b="b"/>
              <a:pathLst>
                <a:path w="1049" h="1430" extrusionOk="0">
                  <a:moveTo>
                    <a:pt x="524" y="1"/>
                  </a:moveTo>
                  <a:lnTo>
                    <a:pt x="0" y="1429"/>
                  </a:lnTo>
                  <a:lnTo>
                    <a:pt x="1048" y="1429"/>
                  </a:lnTo>
                  <a:lnTo>
                    <a:pt x="524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285;p51"/>
            <p:cNvSpPr/>
            <p:nvPr/>
          </p:nvSpPr>
          <p:spPr>
            <a:xfrm>
              <a:off x="4300159" y="1815073"/>
              <a:ext cx="212817" cy="204356"/>
            </a:xfrm>
            <a:custGeom>
              <a:avLst/>
              <a:gdLst/>
              <a:ahLst/>
              <a:cxnLst/>
              <a:rect l="l" t="t" r="r" b="b"/>
              <a:pathLst>
                <a:path w="3597" h="3454" extrusionOk="0">
                  <a:moveTo>
                    <a:pt x="1274" y="0"/>
                  </a:moveTo>
                  <a:lnTo>
                    <a:pt x="0" y="3453"/>
                  </a:lnTo>
                  <a:lnTo>
                    <a:pt x="3596" y="3453"/>
                  </a:lnTo>
                  <a:lnTo>
                    <a:pt x="2322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286;p51"/>
            <p:cNvSpPr/>
            <p:nvPr/>
          </p:nvSpPr>
          <p:spPr>
            <a:xfrm>
              <a:off x="4298066" y="3860793"/>
              <a:ext cx="217017" cy="142351"/>
            </a:xfrm>
            <a:custGeom>
              <a:avLst/>
              <a:gdLst/>
              <a:ahLst/>
              <a:cxnLst/>
              <a:rect l="l" t="t" r="r" b="b"/>
              <a:pathLst>
                <a:path w="3668" h="2406" extrusionOk="0">
                  <a:moveTo>
                    <a:pt x="36" y="0"/>
                  </a:moveTo>
                  <a:lnTo>
                    <a:pt x="36" y="548"/>
                  </a:lnTo>
                  <a:cubicBezTo>
                    <a:pt x="1" y="1572"/>
                    <a:pt x="822" y="2405"/>
                    <a:pt x="1834" y="2405"/>
                  </a:cubicBezTo>
                  <a:cubicBezTo>
                    <a:pt x="2846" y="2405"/>
                    <a:pt x="3668" y="1572"/>
                    <a:pt x="3632" y="548"/>
                  </a:cubicBezTo>
                  <a:lnTo>
                    <a:pt x="3632" y="0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287;p51"/>
            <p:cNvSpPr/>
            <p:nvPr/>
          </p:nvSpPr>
          <p:spPr>
            <a:xfrm>
              <a:off x="4300159" y="2019373"/>
              <a:ext cx="212817" cy="1704070"/>
            </a:xfrm>
            <a:custGeom>
              <a:avLst/>
              <a:gdLst/>
              <a:ahLst/>
              <a:cxnLst/>
              <a:rect l="l" t="t" r="r" b="b"/>
              <a:pathLst>
                <a:path w="3597" h="28802" extrusionOk="0">
                  <a:moveTo>
                    <a:pt x="0" y="0"/>
                  </a:moveTo>
                  <a:lnTo>
                    <a:pt x="0" y="28801"/>
                  </a:lnTo>
                  <a:lnTo>
                    <a:pt x="3596" y="28801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288;p51"/>
            <p:cNvSpPr/>
            <p:nvPr/>
          </p:nvSpPr>
          <p:spPr>
            <a:xfrm>
              <a:off x="4368496" y="2019373"/>
              <a:ext cx="76145" cy="1704070"/>
            </a:xfrm>
            <a:custGeom>
              <a:avLst/>
              <a:gdLst/>
              <a:ahLst/>
              <a:cxnLst/>
              <a:rect l="l" t="t" r="r" b="b"/>
              <a:pathLst>
                <a:path w="1287" h="28802" extrusionOk="0">
                  <a:moveTo>
                    <a:pt x="0" y="0"/>
                  </a:moveTo>
                  <a:lnTo>
                    <a:pt x="0" y="28801"/>
                  </a:lnTo>
                  <a:lnTo>
                    <a:pt x="1286" y="28801"/>
                  </a:lnTo>
                  <a:lnTo>
                    <a:pt x="1286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289;p51"/>
            <p:cNvSpPr/>
            <p:nvPr/>
          </p:nvSpPr>
          <p:spPr>
            <a:xfrm>
              <a:off x="4300159" y="3723410"/>
              <a:ext cx="212817" cy="137440"/>
            </a:xfrm>
            <a:custGeom>
              <a:avLst/>
              <a:gdLst/>
              <a:ahLst/>
              <a:cxnLst/>
              <a:rect l="l" t="t" r="r" b="b"/>
              <a:pathLst>
                <a:path w="3597" h="2323" extrusionOk="0">
                  <a:moveTo>
                    <a:pt x="0" y="0"/>
                  </a:moveTo>
                  <a:lnTo>
                    <a:pt x="0" y="2322"/>
                  </a:lnTo>
                  <a:lnTo>
                    <a:pt x="3596" y="2322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290;p51"/>
            <p:cNvSpPr/>
            <p:nvPr/>
          </p:nvSpPr>
          <p:spPr>
            <a:xfrm>
              <a:off x="4300159" y="3764944"/>
              <a:ext cx="212817" cy="53603"/>
            </a:xfrm>
            <a:custGeom>
              <a:avLst/>
              <a:gdLst/>
              <a:ahLst/>
              <a:cxnLst/>
              <a:rect l="l" t="t" r="r" b="b"/>
              <a:pathLst>
                <a:path w="3597" h="906" extrusionOk="0">
                  <a:moveTo>
                    <a:pt x="0" y="1"/>
                  </a:moveTo>
                  <a:lnTo>
                    <a:pt x="0" y="906"/>
                  </a:lnTo>
                  <a:lnTo>
                    <a:pt x="3596" y="906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" name="Google Shape;458;p32"/>
          <p:cNvGrpSpPr/>
          <p:nvPr/>
        </p:nvGrpSpPr>
        <p:grpSpPr>
          <a:xfrm>
            <a:off x="1302810" y="1083799"/>
            <a:ext cx="6538381" cy="3320662"/>
            <a:chOff x="254503" y="268253"/>
            <a:chExt cx="8511300" cy="4594800"/>
          </a:xfrm>
        </p:grpSpPr>
        <p:sp>
          <p:nvSpPr>
            <p:cNvPr id="459" name="Google Shape;459;p32"/>
            <p:cNvSpPr/>
            <p:nvPr/>
          </p:nvSpPr>
          <p:spPr>
            <a:xfrm rot="10800000" flipH="1">
              <a:off x="254503" y="268253"/>
              <a:ext cx="8511300" cy="4594800"/>
            </a:xfrm>
            <a:prstGeom prst="snip1Rect">
              <a:avLst>
                <a:gd name="adj" fmla="val 17909"/>
              </a:avLst>
            </a:prstGeom>
            <a:solidFill>
              <a:schemeClr val="l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2"/>
            <p:cNvSpPr/>
            <p:nvPr/>
          </p:nvSpPr>
          <p:spPr>
            <a:xfrm rot="5400000">
              <a:off x="7962550" y="4060577"/>
              <a:ext cx="825900" cy="776400"/>
            </a:xfrm>
            <a:prstGeom prst="rtTriangle">
              <a:avLst/>
            </a:prstGeom>
            <a:solidFill>
              <a:srgbClr val="F8F7E0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1" name="Google Shape;461;p32"/>
          <p:cNvSpPr txBox="1">
            <a:spLocks noGrp="1"/>
          </p:cNvSpPr>
          <p:nvPr>
            <p:ph type="title"/>
          </p:nvPr>
        </p:nvSpPr>
        <p:spPr>
          <a:xfrm>
            <a:off x="2003344" y="1831532"/>
            <a:ext cx="5456194" cy="99874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HÌNH CHỮ NHẬT</a:t>
            </a:r>
            <a:endParaRPr sz="4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63" name="Google Shape;463;p32"/>
          <p:cNvSpPr txBox="1">
            <a:spLocks noGrp="1"/>
          </p:cNvSpPr>
          <p:nvPr>
            <p:ph type="title" idx="2"/>
          </p:nvPr>
        </p:nvSpPr>
        <p:spPr>
          <a:xfrm>
            <a:off x="2996550" y="535000"/>
            <a:ext cx="3150900" cy="108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7030A0"/>
                </a:solidFill>
              </a:rPr>
              <a:t>I</a:t>
            </a:r>
            <a:endParaRPr dirty="0">
              <a:solidFill>
                <a:srgbClr val="7030A0"/>
              </a:solidFill>
            </a:endParaRPr>
          </a:p>
        </p:txBody>
      </p:sp>
      <p:grpSp>
        <p:nvGrpSpPr>
          <p:cNvPr id="464" name="Google Shape;464;p32"/>
          <p:cNvGrpSpPr/>
          <p:nvPr/>
        </p:nvGrpSpPr>
        <p:grpSpPr>
          <a:xfrm>
            <a:off x="142447" y="2080008"/>
            <a:ext cx="1644513" cy="2819995"/>
            <a:chOff x="142447" y="2080008"/>
            <a:chExt cx="1644513" cy="2819995"/>
          </a:xfrm>
        </p:grpSpPr>
        <p:sp>
          <p:nvSpPr>
            <p:cNvPr id="465" name="Google Shape;465;p32"/>
            <p:cNvSpPr/>
            <p:nvPr/>
          </p:nvSpPr>
          <p:spPr>
            <a:xfrm>
              <a:off x="569746" y="3005050"/>
              <a:ext cx="1122900" cy="1642500"/>
            </a:xfrm>
            <a:prstGeom prst="roundRect">
              <a:avLst>
                <a:gd name="adj" fmla="val 12662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04775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6" name="Google Shape;466;p32"/>
            <p:cNvGrpSpPr/>
            <p:nvPr/>
          </p:nvGrpSpPr>
          <p:grpSpPr>
            <a:xfrm>
              <a:off x="142447" y="2080008"/>
              <a:ext cx="1644513" cy="2819995"/>
              <a:chOff x="3695625" y="535000"/>
              <a:chExt cx="1415975" cy="2428100"/>
            </a:xfrm>
          </p:grpSpPr>
          <p:sp>
            <p:nvSpPr>
              <p:cNvPr id="467" name="Google Shape;467;p32"/>
              <p:cNvSpPr/>
              <p:nvPr/>
            </p:nvSpPr>
            <p:spPr>
              <a:xfrm>
                <a:off x="4055500" y="1334675"/>
                <a:ext cx="975150" cy="1585200"/>
              </a:xfrm>
              <a:custGeom>
                <a:avLst/>
                <a:gdLst/>
                <a:ahLst/>
                <a:cxnLst/>
                <a:rect l="l" t="t" r="r" b="b"/>
                <a:pathLst>
                  <a:path w="39006" h="63408" extrusionOk="0">
                    <a:moveTo>
                      <a:pt x="19503" y="1"/>
                    </a:moveTo>
                    <a:cubicBezTo>
                      <a:pt x="9751" y="1"/>
                      <a:pt x="0" y="1361"/>
                      <a:pt x="0" y="4081"/>
                    </a:cubicBezTo>
                    <a:lnTo>
                      <a:pt x="0" y="58219"/>
                    </a:lnTo>
                    <a:lnTo>
                      <a:pt x="72" y="58219"/>
                    </a:lnTo>
                    <a:cubicBezTo>
                      <a:pt x="72" y="61678"/>
                      <a:pt x="9787" y="63407"/>
                      <a:pt x="19503" y="63407"/>
                    </a:cubicBezTo>
                    <a:cubicBezTo>
                      <a:pt x="29218" y="63407"/>
                      <a:pt x="38934" y="61678"/>
                      <a:pt x="38934" y="58219"/>
                    </a:cubicBezTo>
                    <a:lnTo>
                      <a:pt x="39005" y="58219"/>
                    </a:lnTo>
                    <a:lnTo>
                      <a:pt x="39005" y="4081"/>
                    </a:lnTo>
                    <a:cubicBezTo>
                      <a:pt x="39005" y="1361"/>
                      <a:pt x="29254" y="1"/>
                      <a:pt x="19503" y="1"/>
                    </a:cubicBezTo>
                    <a:close/>
                  </a:path>
                </a:pathLst>
              </a:custGeom>
              <a:solidFill>
                <a:srgbClr val="496697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32"/>
              <p:cNvSpPr/>
              <p:nvPr/>
            </p:nvSpPr>
            <p:spPr>
              <a:xfrm>
                <a:off x="4106700" y="1374200"/>
                <a:ext cx="872750" cy="168500"/>
              </a:xfrm>
              <a:custGeom>
                <a:avLst/>
                <a:gdLst/>
                <a:ahLst/>
                <a:cxnLst/>
                <a:rect l="l" t="t" r="r" b="b"/>
                <a:pathLst>
                  <a:path w="34910" h="6740" extrusionOk="0">
                    <a:moveTo>
                      <a:pt x="17455" y="0"/>
                    </a:moveTo>
                    <a:cubicBezTo>
                      <a:pt x="7822" y="0"/>
                      <a:pt x="0" y="1512"/>
                      <a:pt x="0" y="3370"/>
                    </a:cubicBezTo>
                    <a:cubicBezTo>
                      <a:pt x="0" y="5227"/>
                      <a:pt x="7822" y="6739"/>
                      <a:pt x="17455" y="6739"/>
                    </a:cubicBezTo>
                    <a:cubicBezTo>
                      <a:pt x="27099" y="6739"/>
                      <a:pt x="34909" y="5227"/>
                      <a:pt x="34909" y="3370"/>
                    </a:cubicBezTo>
                    <a:cubicBezTo>
                      <a:pt x="34909" y="1512"/>
                      <a:pt x="27099" y="0"/>
                      <a:pt x="174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32"/>
              <p:cNvSpPr/>
              <p:nvPr/>
            </p:nvSpPr>
            <p:spPr>
              <a:xfrm>
                <a:off x="4236475" y="1255125"/>
                <a:ext cx="380125" cy="1178750"/>
              </a:xfrm>
              <a:custGeom>
                <a:avLst/>
                <a:gdLst/>
                <a:ahLst/>
                <a:cxnLst/>
                <a:rect l="l" t="t" r="r" b="b"/>
                <a:pathLst>
                  <a:path w="15205" h="47150" extrusionOk="0">
                    <a:moveTo>
                      <a:pt x="5251" y="1"/>
                    </a:moveTo>
                    <a:lnTo>
                      <a:pt x="0" y="46018"/>
                    </a:lnTo>
                    <a:lnTo>
                      <a:pt x="9954" y="47149"/>
                    </a:lnTo>
                    <a:lnTo>
                      <a:pt x="15204" y="1132"/>
                    </a:lnTo>
                    <a:lnTo>
                      <a:pt x="5251" y="1"/>
                    </a:lnTo>
                    <a:close/>
                  </a:path>
                </a:pathLst>
              </a:custGeom>
              <a:solidFill>
                <a:srgbClr val="AFAAAA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32"/>
              <p:cNvSpPr/>
              <p:nvPr/>
            </p:nvSpPr>
            <p:spPr>
              <a:xfrm>
                <a:off x="4296000" y="1019675"/>
                <a:ext cx="334875" cy="1022775"/>
              </a:xfrm>
              <a:custGeom>
                <a:avLst/>
                <a:gdLst/>
                <a:ahLst/>
                <a:cxnLst/>
                <a:rect l="l" t="t" r="r" b="b"/>
                <a:pathLst>
                  <a:path w="13395" h="40911" extrusionOk="0">
                    <a:moveTo>
                      <a:pt x="13395" y="1"/>
                    </a:moveTo>
                    <a:lnTo>
                      <a:pt x="5823" y="1441"/>
                    </a:lnTo>
                    <a:cubicBezTo>
                      <a:pt x="5918" y="1644"/>
                      <a:pt x="5954" y="1870"/>
                      <a:pt x="5930" y="2096"/>
                    </a:cubicBezTo>
                    <a:cubicBezTo>
                      <a:pt x="5852" y="2759"/>
                      <a:pt x="5293" y="3248"/>
                      <a:pt x="4641" y="3248"/>
                    </a:cubicBezTo>
                    <a:cubicBezTo>
                      <a:pt x="4591" y="3248"/>
                      <a:pt x="4540" y="3245"/>
                      <a:pt x="4489" y="3239"/>
                    </a:cubicBezTo>
                    <a:cubicBezTo>
                      <a:pt x="4394" y="3227"/>
                      <a:pt x="4287" y="3204"/>
                      <a:pt x="4191" y="3168"/>
                    </a:cubicBezTo>
                    <a:lnTo>
                      <a:pt x="0" y="39922"/>
                    </a:lnTo>
                    <a:lnTo>
                      <a:pt x="8728" y="40911"/>
                    </a:lnTo>
                    <a:lnTo>
                      <a:pt x="13395" y="1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32"/>
              <p:cNvSpPr/>
              <p:nvPr/>
            </p:nvSpPr>
            <p:spPr>
              <a:xfrm>
                <a:off x="4296000" y="1019675"/>
                <a:ext cx="334875" cy="1022775"/>
              </a:xfrm>
              <a:custGeom>
                <a:avLst/>
                <a:gdLst/>
                <a:ahLst/>
                <a:cxnLst/>
                <a:rect l="l" t="t" r="r" b="b"/>
                <a:pathLst>
                  <a:path w="13395" h="40911" fill="none" extrusionOk="0">
                    <a:moveTo>
                      <a:pt x="13395" y="1"/>
                    </a:moveTo>
                    <a:lnTo>
                      <a:pt x="8728" y="40911"/>
                    </a:lnTo>
                    <a:lnTo>
                      <a:pt x="0" y="39922"/>
                    </a:lnTo>
                    <a:lnTo>
                      <a:pt x="4191" y="3168"/>
                    </a:lnTo>
                    <a:cubicBezTo>
                      <a:pt x="4287" y="3204"/>
                      <a:pt x="4394" y="3227"/>
                      <a:pt x="4489" y="3239"/>
                    </a:cubicBezTo>
                    <a:cubicBezTo>
                      <a:pt x="5203" y="3323"/>
                      <a:pt x="5846" y="2811"/>
                      <a:pt x="5930" y="2096"/>
                    </a:cubicBezTo>
                    <a:cubicBezTo>
                      <a:pt x="5954" y="1870"/>
                      <a:pt x="5918" y="1644"/>
                      <a:pt x="5823" y="1441"/>
                    </a:cubicBezTo>
                    <a:lnTo>
                      <a:pt x="13395" y="1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32"/>
              <p:cNvSpPr/>
              <p:nvPr/>
            </p:nvSpPr>
            <p:spPr>
              <a:xfrm>
                <a:off x="4493950" y="1019675"/>
                <a:ext cx="136925" cy="1022775"/>
              </a:xfrm>
              <a:custGeom>
                <a:avLst/>
                <a:gdLst/>
                <a:ahLst/>
                <a:cxnLst/>
                <a:rect l="l" t="t" r="r" b="b"/>
                <a:pathLst>
                  <a:path w="5477" h="40911" extrusionOk="0">
                    <a:moveTo>
                      <a:pt x="5477" y="1"/>
                    </a:moveTo>
                    <a:lnTo>
                      <a:pt x="4632" y="156"/>
                    </a:lnTo>
                    <a:lnTo>
                      <a:pt x="0" y="40827"/>
                    </a:lnTo>
                    <a:lnTo>
                      <a:pt x="810" y="40911"/>
                    </a:lnTo>
                    <a:lnTo>
                      <a:pt x="5477" y="1"/>
                    </a:lnTo>
                    <a:close/>
                  </a:path>
                </a:pathLst>
              </a:custGeom>
              <a:solidFill>
                <a:srgbClr val="AFAAAA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32"/>
              <p:cNvSpPr/>
              <p:nvPr/>
            </p:nvSpPr>
            <p:spPr>
              <a:xfrm>
                <a:off x="4393325" y="1124750"/>
                <a:ext cx="225650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6" fill="none" extrusionOk="0">
                    <a:moveTo>
                      <a:pt x="9026" y="1"/>
                    </a:moveTo>
                    <a:lnTo>
                      <a:pt x="1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32"/>
              <p:cNvSpPr/>
              <p:nvPr/>
            </p:nvSpPr>
            <p:spPr>
              <a:xfrm>
                <a:off x="4381125" y="1229525"/>
                <a:ext cx="225650" cy="43200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28" fill="none" extrusionOk="0">
                    <a:moveTo>
                      <a:pt x="9026" y="1"/>
                    </a:moveTo>
                    <a:lnTo>
                      <a:pt x="1" y="172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32"/>
              <p:cNvSpPr/>
              <p:nvPr/>
            </p:nvSpPr>
            <p:spPr>
              <a:xfrm>
                <a:off x="4369225" y="1334600"/>
                <a:ext cx="225650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6" fill="none" extrusionOk="0">
                    <a:moveTo>
                      <a:pt x="9025" y="1"/>
                    </a:moveTo>
                    <a:lnTo>
                      <a:pt x="0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32"/>
              <p:cNvSpPr/>
              <p:nvPr/>
            </p:nvSpPr>
            <p:spPr>
              <a:xfrm>
                <a:off x="4357325" y="1439675"/>
                <a:ext cx="225650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5" fill="none" extrusionOk="0">
                    <a:moveTo>
                      <a:pt x="9025" y="0"/>
                    </a:moveTo>
                    <a:lnTo>
                      <a:pt x="0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32"/>
              <p:cNvSpPr/>
              <p:nvPr/>
            </p:nvSpPr>
            <p:spPr>
              <a:xfrm>
                <a:off x="4345400" y="1544750"/>
                <a:ext cx="225650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5" fill="none" extrusionOk="0">
                    <a:moveTo>
                      <a:pt x="9026" y="0"/>
                    </a:moveTo>
                    <a:lnTo>
                      <a:pt x="1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32"/>
              <p:cNvSpPr/>
              <p:nvPr/>
            </p:nvSpPr>
            <p:spPr>
              <a:xfrm>
                <a:off x="4333200" y="1649525"/>
                <a:ext cx="225950" cy="43175"/>
              </a:xfrm>
              <a:custGeom>
                <a:avLst/>
                <a:gdLst/>
                <a:ahLst/>
                <a:cxnLst/>
                <a:rect l="l" t="t" r="r" b="b"/>
                <a:pathLst>
                  <a:path w="9038" h="1727" fill="none" extrusionOk="0">
                    <a:moveTo>
                      <a:pt x="9038" y="0"/>
                    </a:moveTo>
                    <a:lnTo>
                      <a:pt x="1" y="172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32"/>
              <p:cNvSpPr/>
              <p:nvPr/>
            </p:nvSpPr>
            <p:spPr>
              <a:xfrm>
                <a:off x="4321300" y="1754600"/>
                <a:ext cx="225650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5" fill="none" extrusionOk="0">
                    <a:moveTo>
                      <a:pt x="9025" y="0"/>
                    </a:moveTo>
                    <a:lnTo>
                      <a:pt x="0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32"/>
              <p:cNvSpPr/>
              <p:nvPr/>
            </p:nvSpPr>
            <p:spPr>
              <a:xfrm>
                <a:off x="4309400" y="1859675"/>
                <a:ext cx="225650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5" fill="none" extrusionOk="0">
                    <a:moveTo>
                      <a:pt x="9025" y="0"/>
                    </a:moveTo>
                    <a:lnTo>
                      <a:pt x="0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32"/>
              <p:cNvSpPr/>
              <p:nvPr/>
            </p:nvSpPr>
            <p:spPr>
              <a:xfrm>
                <a:off x="4389175" y="1145600"/>
                <a:ext cx="241425" cy="1261775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50471" extrusionOk="0">
                    <a:moveTo>
                      <a:pt x="5703" y="0"/>
                    </a:moveTo>
                    <a:lnTo>
                      <a:pt x="0" y="50006"/>
                    </a:lnTo>
                    <a:lnTo>
                      <a:pt x="4203" y="50471"/>
                    </a:lnTo>
                    <a:lnTo>
                      <a:pt x="9608" y="3131"/>
                    </a:lnTo>
                    <a:cubicBezTo>
                      <a:pt x="9656" y="2667"/>
                      <a:pt x="9442" y="2227"/>
                      <a:pt x="9037" y="1988"/>
                    </a:cubicBezTo>
                    <a:lnTo>
                      <a:pt x="5703" y="0"/>
                    </a:lnTo>
                    <a:close/>
                  </a:path>
                </a:pathLst>
              </a:custGeom>
              <a:solidFill>
                <a:srgbClr val="334E76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32"/>
              <p:cNvSpPr/>
              <p:nvPr/>
            </p:nvSpPr>
            <p:spPr>
              <a:xfrm>
                <a:off x="4389175" y="1145600"/>
                <a:ext cx="241425" cy="1261775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50471" fill="none" extrusionOk="0">
                    <a:moveTo>
                      <a:pt x="4203" y="50471"/>
                    </a:moveTo>
                    <a:lnTo>
                      <a:pt x="9608" y="3131"/>
                    </a:lnTo>
                    <a:cubicBezTo>
                      <a:pt x="9656" y="2667"/>
                      <a:pt x="9442" y="2227"/>
                      <a:pt x="9037" y="1988"/>
                    </a:cubicBezTo>
                    <a:lnTo>
                      <a:pt x="5703" y="0"/>
                    </a:lnTo>
                    <a:lnTo>
                      <a:pt x="0" y="50006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32"/>
              <p:cNvSpPr/>
              <p:nvPr/>
            </p:nvSpPr>
            <p:spPr>
              <a:xfrm>
                <a:off x="4460900" y="1296200"/>
                <a:ext cx="186350" cy="1111175"/>
              </a:xfrm>
              <a:custGeom>
                <a:avLst/>
                <a:gdLst/>
                <a:ahLst/>
                <a:cxnLst/>
                <a:rect l="l" t="t" r="r" b="b"/>
                <a:pathLst>
                  <a:path w="7454" h="44447" extrusionOk="0">
                    <a:moveTo>
                      <a:pt x="5037" y="1"/>
                    </a:moveTo>
                    <a:lnTo>
                      <a:pt x="1" y="44161"/>
                    </a:lnTo>
                    <a:lnTo>
                      <a:pt x="2572" y="44447"/>
                    </a:lnTo>
                    <a:lnTo>
                      <a:pt x="7418" y="1930"/>
                    </a:lnTo>
                    <a:cubicBezTo>
                      <a:pt x="7454" y="1644"/>
                      <a:pt x="7323" y="1370"/>
                      <a:pt x="7073" y="1227"/>
                    </a:cubicBezTo>
                    <a:lnTo>
                      <a:pt x="5037" y="1"/>
                    </a:lnTo>
                    <a:close/>
                  </a:path>
                </a:pathLst>
              </a:custGeom>
              <a:solidFill>
                <a:srgbClr val="C9709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32"/>
              <p:cNvSpPr/>
              <p:nvPr/>
            </p:nvSpPr>
            <p:spPr>
              <a:xfrm>
                <a:off x="4460900" y="1296200"/>
                <a:ext cx="186350" cy="1111175"/>
              </a:xfrm>
              <a:custGeom>
                <a:avLst/>
                <a:gdLst/>
                <a:ahLst/>
                <a:cxnLst/>
                <a:rect l="l" t="t" r="r" b="b"/>
                <a:pathLst>
                  <a:path w="7454" h="44447" fill="none" extrusionOk="0">
                    <a:moveTo>
                      <a:pt x="2572" y="44447"/>
                    </a:moveTo>
                    <a:lnTo>
                      <a:pt x="7418" y="1930"/>
                    </a:lnTo>
                    <a:cubicBezTo>
                      <a:pt x="7454" y="1644"/>
                      <a:pt x="7323" y="1370"/>
                      <a:pt x="7073" y="1227"/>
                    </a:cubicBezTo>
                    <a:lnTo>
                      <a:pt x="5037" y="1"/>
                    </a:lnTo>
                    <a:lnTo>
                      <a:pt x="1" y="44161"/>
                    </a:lnTo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32"/>
              <p:cNvSpPr/>
              <p:nvPr/>
            </p:nvSpPr>
            <p:spPr>
              <a:xfrm>
                <a:off x="4236775" y="1139925"/>
                <a:ext cx="247675" cy="1249900"/>
              </a:xfrm>
              <a:custGeom>
                <a:avLst/>
                <a:gdLst/>
                <a:ahLst/>
                <a:cxnLst/>
                <a:rect l="l" t="t" r="r" b="b"/>
                <a:pathLst>
                  <a:path w="9907" h="49996" extrusionOk="0">
                    <a:moveTo>
                      <a:pt x="9906" y="1"/>
                    </a:moveTo>
                    <a:lnTo>
                      <a:pt x="6215" y="1192"/>
                    </a:lnTo>
                    <a:cubicBezTo>
                      <a:pt x="5775" y="1334"/>
                      <a:pt x="5453" y="1727"/>
                      <a:pt x="5406" y="2192"/>
                    </a:cubicBezTo>
                    <a:lnTo>
                      <a:pt x="0" y="49519"/>
                    </a:lnTo>
                    <a:lnTo>
                      <a:pt x="4203" y="49995"/>
                    </a:lnTo>
                    <a:lnTo>
                      <a:pt x="9906" y="1"/>
                    </a:lnTo>
                    <a:close/>
                  </a:path>
                </a:pathLst>
              </a:custGeom>
              <a:solidFill>
                <a:srgbClr val="334E76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32"/>
              <p:cNvSpPr/>
              <p:nvPr/>
            </p:nvSpPr>
            <p:spPr>
              <a:xfrm>
                <a:off x="4236775" y="1139925"/>
                <a:ext cx="247675" cy="1249900"/>
              </a:xfrm>
              <a:custGeom>
                <a:avLst/>
                <a:gdLst/>
                <a:ahLst/>
                <a:cxnLst/>
                <a:rect l="l" t="t" r="r" b="b"/>
                <a:pathLst>
                  <a:path w="9907" h="49996" fill="none" extrusionOk="0">
                    <a:moveTo>
                      <a:pt x="0" y="49519"/>
                    </a:moveTo>
                    <a:lnTo>
                      <a:pt x="5406" y="2192"/>
                    </a:lnTo>
                    <a:cubicBezTo>
                      <a:pt x="5453" y="1727"/>
                      <a:pt x="5775" y="1334"/>
                      <a:pt x="6215" y="1192"/>
                    </a:cubicBezTo>
                    <a:lnTo>
                      <a:pt x="9906" y="1"/>
                    </a:lnTo>
                    <a:lnTo>
                      <a:pt x="4203" y="4999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32"/>
              <p:cNvSpPr/>
              <p:nvPr/>
            </p:nvSpPr>
            <p:spPr>
              <a:xfrm>
                <a:off x="4206700" y="1274775"/>
                <a:ext cx="190225" cy="1103725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44149" extrusionOk="0">
                    <a:moveTo>
                      <a:pt x="7609" y="0"/>
                    </a:moveTo>
                    <a:lnTo>
                      <a:pt x="5346" y="727"/>
                    </a:lnTo>
                    <a:cubicBezTo>
                      <a:pt x="5085" y="810"/>
                      <a:pt x="4882" y="1048"/>
                      <a:pt x="4858" y="1334"/>
                    </a:cubicBezTo>
                    <a:lnTo>
                      <a:pt x="1" y="43851"/>
                    </a:lnTo>
                    <a:lnTo>
                      <a:pt x="2572" y="44149"/>
                    </a:lnTo>
                    <a:lnTo>
                      <a:pt x="76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32"/>
              <p:cNvSpPr/>
              <p:nvPr/>
            </p:nvSpPr>
            <p:spPr>
              <a:xfrm>
                <a:off x="4206700" y="1274775"/>
                <a:ext cx="190225" cy="1103725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44149" fill="none" extrusionOk="0">
                    <a:moveTo>
                      <a:pt x="1" y="43851"/>
                    </a:moveTo>
                    <a:lnTo>
                      <a:pt x="4858" y="1334"/>
                    </a:lnTo>
                    <a:cubicBezTo>
                      <a:pt x="4882" y="1048"/>
                      <a:pt x="5085" y="810"/>
                      <a:pt x="5346" y="727"/>
                    </a:cubicBezTo>
                    <a:lnTo>
                      <a:pt x="7609" y="0"/>
                    </a:lnTo>
                    <a:lnTo>
                      <a:pt x="2572" y="44149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32"/>
              <p:cNvSpPr/>
              <p:nvPr/>
            </p:nvSpPr>
            <p:spPr>
              <a:xfrm>
                <a:off x="4407000" y="1805325"/>
                <a:ext cx="51850" cy="43600"/>
              </a:xfrm>
              <a:custGeom>
                <a:avLst/>
                <a:gdLst/>
                <a:ahLst/>
                <a:cxnLst/>
                <a:rect l="l" t="t" r="r" b="b"/>
                <a:pathLst>
                  <a:path w="2074" h="1744" extrusionOk="0">
                    <a:moveTo>
                      <a:pt x="918" y="1"/>
                    </a:moveTo>
                    <a:cubicBezTo>
                      <a:pt x="485" y="1"/>
                      <a:pt x="105" y="329"/>
                      <a:pt x="61" y="769"/>
                    </a:cubicBezTo>
                    <a:cubicBezTo>
                      <a:pt x="0" y="1332"/>
                      <a:pt x="449" y="1743"/>
                      <a:pt x="932" y="1743"/>
                    </a:cubicBezTo>
                    <a:cubicBezTo>
                      <a:pt x="1114" y="1743"/>
                      <a:pt x="1300" y="1685"/>
                      <a:pt x="1466" y="1555"/>
                    </a:cubicBezTo>
                    <a:cubicBezTo>
                      <a:pt x="2073" y="1067"/>
                      <a:pt x="1787" y="91"/>
                      <a:pt x="1025" y="7"/>
                    </a:cubicBezTo>
                    <a:cubicBezTo>
                      <a:pt x="989" y="3"/>
                      <a:pt x="954" y="1"/>
                      <a:pt x="918" y="1"/>
                    </a:cubicBezTo>
                    <a:close/>
                  </a:path>
                </a:pathLst>
              </a:custGeom>
              <a:solidFill>
                <a:srgbClr val="2C1738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32"/>
              <p:cNvSpPr/>
              <p:nvPr/>
            </p:nvSpPr>
            <p:spPr>
              <a:xfrm>
                <a:off x="4313550" y="1889075"/>
                <a:ext cx="228800" cy="193650"/>
              </a:xfrm>
              <a:custGeom>
                <a:avLst/>
                <a:gdLst/>
                <a:ahLst/>
                <a:cxnLst/>
                <a:rect l="l" t="t" r="r" b="b"/>
                <a:pathLst>
                  <a:path w="9152" h="7746" extrusionOk="0">
                    <a:moveTo>
                      <a:pt x="4111" y="1"/>
                    </a:moveTo>
                    <a:cubicBezTo>
                      <a:pt x="2275" y="1"/>
                      <a:pt x="478" y="1294"/>
                      <a:pt x="239" y="3444"/>
                    </a:cubicBezTo>
                    <a:cubicBezTo>
                      <a:pt x="1" y="5563"/>
                      <a:pt x="1513" y="7480"/>
                      <a:pt x="3632" y="7718"/>
                    </a:cubicBezTo>
                    <a:cubicBezTo>
                      <a:pt x="3793" y="7736"/>
                      <a:pt x="3950" y="7745"/>
                      <a:pt x="4105" y="7745"/>
                    </a:cubicBezTo>
                    <a:cubicBezTo>
                      <a:pt x="7257" y="7745"/>
                      <a:pt x="9152" y="4044"/>
                      <a:pt x="7109" y="1467"/>
                    </a:cubicBezTo>
                    <a:cubicBezTo>
                      <a:pt x="6309" y="459"/>
                      <a:pt x="5203" y="1"/>
                      <a:pt x="4111" y="1"/>
                    </a:cubicBezTo>
                    <a:close/>
                  </a:path>
                </a:pathLst>
              </a:custGeom>
              <a:solidFill>
                <a:srgbClr val="2C1738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32"/>
              <p:cNvSpPr/>
              <p:nvPr/>
            </p:nvSpPr>
            <p:spPr>
              <a:xfrm>
                <a:off x="4313550" y="1858175"/>
                <a:ext cx="231325" cy="233700"/>
              </a:xfrm>
              <a:custGeom>
                <a:avLst/>
                <a:gdLst/>
                <a:ahLst/>
                <a:cxnLst/>
                <a:rect l="l" t="t" r="r" b="b"/>
                <a:pathLst>
                  <a:path w="9253" h="9348" fill="none" extrusionOk="0">
                    <a:moveTo>
                      <a:pt x="3632" y="8954"/>
                    </a:moveTo>
                    <a:cubicBezTo>
                      <a:pt x="7061" y="9347"/>
                      <a:pt x="9252" y="5406"/>
                      <a:pt x="7109" y="2703"/>
                    </a:cubicBezTo>
                    <a:cubicBezTo>
                      <a:pt x="4966" y="1"/>
                      <a:pt x="620" y="1251"/>
                      <a:pt x="239" y="4680"/>
                    </a:cubicBezTo>
                    <a:cubicBezTo>
                      <a:pt x="1" y="6799"/>
                      <a:pt x="1513" y="8716"/>
                      <a:pt x="3632" y="8954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32"/>
              <p:cNvSpPr/>
              <p:nvPr/>
            </p:nvSpPr>
            <p:spPr>
              <a:xfrm>
                <a:off x="4911850" y="713500"/>
                <a:ext cx="199750" cy="414950"/>
              </a:xfrm>
              <a:custGeom>
                <a:avLst/>
                <a:gdLst/>
                <a:ahLst/>
                <a:cxnLst/>
                <a:rect l="l" t="t" r="r" b="b"/>
                <a:pathLst>
                  <a:path w="7990" h="16598" extrusionOk="0">
                    <a:moveTo>
                      <a:pt x="6340" y="1"/>
                    </a:moveTo>
                    <a:cubicBezTo>
                      <a:pt x="6298" y="1"/>
                      <a:pt x="6256" y="18"/>
                      <a:pt x="6227" y="56"/>
                    </a:cubicBezTo>
                    <a:cubicBezTo>
                      <a:pt x="5275" y="1556"/>
                      <a:pt x="1120" y="8128"/>
                      <a:pt x="596" y="10664"/>
                    </a:cubicBezTo>
                    <a:cubicBezTo>
                      <a:pt x="0" y="13522"/>
                      <a:pt x="1060" y="16153"/>
                      <a:pt x="2965" y="16546"/>
                    </a:cubicBezTo>
                    <a:cubicBezTo>
                      <a:pt x="3128" y="16581"/>
                      <a:pt x="3292" y="16598"/>
                      <a:pt x="3456" y="16598"/>
                    </a:cubicBezTo>
                    <a:cubicBezTo>
                      <a:pt x="5194" y="16598"/>
                      <a:pt x="6922" y="14692"/>
                      <a:pt x="7466" y="12081"/>
                    </a:cubicBezTo>
                    <a:cubicBezTo>
                      <a:pt x="7990" y="9557"/>
                      <a:pt x="6775" y="1866"/>
                      <a:pt x="6489" y="103"/>
                    </a:cubicBezTo>
                    <a:cubicBezTo>
                      <a:pt x="6468" y="39"/>
                      <a:pt x="6404" y="1"/>
                      <a:pt x="63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32"/>
              <p:cNvSpPr/>
              <p:nvPr/>
            </p:nvSpPr>
            <p:spPr>
              <a:xfrm>
                <a:off x="4678775" y="1094425"/>
                <a:ext cx="361675" cy="1418225"/>
              </a:xfrm>
              <a:custGeom>
                <a:avLst/>
                <a:gdLst/>
                <a:ahLst/>
                <a:cxnLst/>
                <a:rect l="l" t="t" r="r" b="b"/>
                <a:pathLst>
                  <a:path w="14467" h="56729" extrusionOk="0">
                    <a:moveTo>
                      <a:pt x="11219" y="0"/>
                    </a:moveTo>
                    <a:cubicBezTo>
                      <a:pt x="10754" y="0"/>
                      <a:pt x="10345" y="332"/>
                      <a:pt x="10252" y="809"/>
                    </a:cubicBezTo>
                    <a:lnTo>
                      <a:pt x="96" y="55554"/>
                    </a:lnTo>
                    <a:cubicBezTo>
                      <a:pt x="1" y="56078"/>
                      <a:pt x="346" y="56590"/>
                      <a:pt x="870" y="56709"/>
                    </a:cubicBezTo>
                    <a:cubicBezTo>
                      <a:pt x="938" y="56722"/>
                      <a:pt x="1005" y="56729"/>
                      <a:pt x="1071" y="56729"/>
                    </a:cubicBezTo>
                    <a:cubicBezTo>
                      <a:pt x="1529" y="56729"/>
                      <a:pt x="1934" y="56416"/>
                      <a:pt x="2049" y="55959"/>
                    </a:cubicBezTo>
                    <a:lnTo>
                      <a:pt x="14348" y="1654"/>
                    </a:lnTo>
                    <a:cubicBezTo>
                      <a:pt x="14467" y="1118"/>
                      <a:pt x="14122" y="583"/>
                      <a:pt x="13586" y="464"/>
                    </a:cubicBezTo>
                    <a:lnTo>
                      <a:pt x="11431" y="23"/>
                    </a:lnTo>
                    <a:cubicBezTo>
                      <a:pt x="11360" y="8"/>
                      <a:pt x="11289" y="0"/>
                      <a:pt x="11219" y="0"/>
                    </a:cubicBezTo>
                    <a:close/>
                  </a:path>
                </a:pathLst>
              </a:custGeom>
              <a:solidFill>
                <a:srgbClr val="68B8F0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32"/>
              <p:cNvSpPr/>
              <p:nvPr/>
            </p:nvSpPr>
            <p:spPr>
              <a:xfrm>
                <a:off x="4905000" y="1074700"/>
                <a:ext cx="144400" cy="212600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8504" extrusionOk="0">
                    <a:moveTo>
                      <a:pt x="2316" y="0"/>
                    </a:moveTo>
                    <a:cubicBezTo>
                      <a:pt x="1799" y="0"/>
                      <a:pt x="1417" y="99"/>
                      <a:pt x="1370" y="336"/>
                    </a:cubicBezTo>
                    <a:lnTo>
                      <a:pt x="1" y="7682"/>
                    </a:lnTo>
                    <a:cubicBezTo>
                      <a:pt x="9" y="7647"/>
                      <a:pt x="88" y="7631"/>
                      <a:pt x="219" y="7631"/>
                    </a:cubicBezTo>
                    <a:cubicBezTo>
                      <a:pt x="1064" y="7631"/>
                      <a:pt x="4053" y="8277"/>
                      <a:pt x="4001" y="8504"/>
                    </a:cubicBezTo>
                    <a:lnTo>
                      <a:pt x="5656" y="1217"/>
                    </a:lnTo>
                    <a:cubicBezTo>
                      <a:pt x="5775" y="621"/>
                      <a:pt x="3616" y="0"/>
                      <a:pt x="231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32"/>
              <p:cNvSpPr/>
              <p:nvPr/>
            </p:nvSpPr>
            <p:spPr>
              <a:xfrm>
                <a:off x="4925550" y="1068300"/>
                <a:ext cx="131625" cy="91025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3641" extrusionOk="0">
                    <a:moveTo>
                      <a:pt x="1124" y="0"/>
                    </a:moveTo>
                    <a:cubicBezTo>
                      <a:pt x="686" y="0"/>
                      <a:pt x="382" y="69"/>
                      <a:pt x="345" y="235"/>
                    </a:cubicBezTo>
                    <a:lnTo>
                      <a:pt x="12" y="2640"/>
                    </a:lnTo>
                    <a:cubicBezTo>
                      <a:pt x="0" y="2723"/>
                      <a:pt x="203" y="2830"/>
                      <a:pt x="453" y="2878"/>
                    </a:cubicBezTo>
                    <a:lnTo>
                      <a:pt x="4013" y="3616"/>
                    </a:lnTo>
                    <a:cubicBezTo>
                      <a:pt x="4101" y="3633"/>
                      <a:pt x="4187" y="3641"/>
                      <a:pt x="4261" y="3641"/>
                    </a:cubicBezTo>
                    <a:cubicBezTo>
                      <a:pt x="4397" y="3641"/>
                      <a:pt x="4497" y="3615"/>
                      <a:pt x="4513" y="3568"/>
                    </a:cubicBezTo>
                    <a:lnTo>
                      <a:pt x="5156" y="1223"/>
                    </a:lnTo>
                    <a:cubicBezTo>
                      <a:pt x="5264" y="698"/>
                      <a:pt x="2515" y="0"/>
                      <a:pt x="11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32"/>
              <p:cNvSpPr/>
              <p:nvPr/>
            </p:nvSpPr>
            <p:spPr>
              <a:xfrm>
                <a:off x="3979000" y="1003025"/>
                <a:ext cx="878100" cy="1227050"/>
              </a:xfrm>
              <a:custGeom>
                <a:avLst/>
                <a:gdLst/>
                <a:ahLst/>
                <a:cxnLst/>
                <a:rect l="l" t="t" r="r" b="b"/>
                <a:pathLst>
                  <a:path w="35124" h="49082" extrusionOk="0">
                    <a:moveTo>
                      <a:pt x="2632" y="0"/>
                    </a:moveTo>
                    <a:lnTo>
                      <a:pt x="0" y="1441"/>
                    </a:lnTo>
                    <a:lnTo>
                      <a:pt x="5715" y="11847"/>
                    </a:lnTo>
                    <a:lnTo>
                      <a:pt x="5727" y="11847"/>
                    </a:lnTo>
                    <a:lnTo>
                      <a:pt x="26004" y="48792"/>
                    </a:lnTo>
                    <a:cubicBezTo>
                      <a:pt x="26101" y="48979"/>
                      <a:pt x="26292" y="49081"/>
                      <a:pt x="26486" y="49081"/>
                    </a:cubicBezTo>
                    <a:cubicBezTo>
                      <a:pt x="26601" y="49081"/>
                      <a:pt x="26716" y="49046"/>
                      <a:pt x="26813" y="48970"/>
                    </a:cubicBezTo>
                    <a:cubicBezTo>
                      <a:pt x="35124" y="42803"/>
                      <a:pt x="18538" y="10954"/>
                      <a:pt x="7716" y="9251"/>
                    </a:cubicBezTo>
                    <a:lnTo>
                      <a:pt x="2632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32"/>
              <p:cNvSpPr/>
              <p:nvPr/>
            </p:nvSpPr>
            <p:spPr>
              <a:xfrm>
                <a:off x="3695625" y="646225"/>
                <a:ext cx="484150" cy="590850"/>
              </a:xfrm>
              <a:custGeom>
                <a:avLst/>
                <a:gdLst/>
                <a:ahLst/>
                <a:cxnLst/>
                <a:rect l="l" t="t" r="r" b="b"/>
                <a:pathLst>
                  <a:path w="19366" h="23634" extrusionOk="0">
                    <a:moveTo>
                      <a:pt x="8395" y="4490"/>
                    </a:moveTo>
                    <a:cubicBezTo>
                      <a:pt x="9768" y="4490"/>
                      <a:pt x="10748" y="5786"/>
                      <a:pt x="11645" y="7426"/>
                    </a:cubicBezTo>
                    <a:cubicBezTo>
                      <a:pt x="12835" y="9581"/>
                      <a:pt x="13431" y="11534"/>
                      <a:pt x="11276" y="12724"/>
                    </a:cubicBezTo>
                    <a:cubicBezTo>
                      <a:pt x="10736" y="13019"/>
                      <a:pt x="10231" y="13153"/>
                      <a:pt x="9758" y="13153"/>
                    </a:cubicBezTo>
                    <a:cubicBezTo>
                      <a:pt x="8343" y="13153"/>
                      <a:pt x="7218" y="11959"/>
                      <a:pt x="6335" y="10343"/>
                    </a:cubicBezTo>
                    <a:cubicBezTo>
                      <a:pt x="5144" y="8188"/>
                      <a:pt x="4823" y="6081"/>
                      <a:pt x="6978" y="4902"/>
                    </a:cubicBezTo>
                    <a:cubicBezTo>
                      <a:pt x="7495" y="4618"/>
                      <a:pt x="7964" y="4490"/>
                      <a:pt x="8395" y="4490"/>
                    </a:cubicBezTo>
                    <a:close/>
                    <a:moveTo>
                      <a:pt x="8285" y="0"/>
                    </a:moveTo>
                    <a:cubicBezTo>
                      <a:pt x="7167" y="0"/>
                      <a:pt x="5999" y="298"/>
                      <a:pt x="4811" y="949"/>
                    </a:cubicBezTo>
                    <a:cubicBezTo>
                      <a:pt x="465" y="3330"/>
                      <a:pt x="1" y="8176"/>
                      <a:pt x="2382" y="12522"/>
                    </a:cubicBezTo>
                    <a:cubicBezTo>
                      <a:pt x="4069" y="15594"/>
                      <a:pt x="6448" y="17755"/>
                      <a:pt x="9519" y="17755"/>
                    </a:cubicBezTo>
                    <a:cubicBezTo>
                      <a:pt x="9959" y="17755"/>
                      <a:pt x="10414" y="17710"/>
                      <a:pt x="10883" y="17618"/>
                    </a:cubicBezTo>
                    <a:lnTo>
                      <a:pt x="14038" y="23368"/>
                    </a:lnTo>
                    <a:cubicBezTo>
                      <a:pt x="14142" y="23554"/>
                      <a:pt x="14362" y="23634"/>
                      <a:pt x="14656" y="23634"/>
                    </a:cubicBezTo>
                    <a:cubicBezTo>
                      <a:pt x="16115" y="23634"/>
                      <a:pt x="19366" y="21645"/>
                      <a:pt x="18860" y="20713"/>
                    </a:cubicBezTo>
                    <a:lnTo>
                      <a:pt x="15693" y="14939"/>
                    </a:lnTo>
                    <a:cubicBezTo>
                      <a:pt x="18265" y="12177"/>
                      <a:pt x="17515" y="8748"/>
                      <a:pt x="15610" y="5259"/>
                    </a:cubicBezTo>
                    <a:cubicBezTo>
                      <a:pt x="13880" y="2102"/>
                      <a:pt x="11257" y="0"/>
                      <a:pt x="82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32"/>
              <p:cNvSpPr/>
              <p:nvPr/>
            </p:nvSpPr>
            <p:spPr>
              <a:xfrm>
                <a:off x="4016200" y="951825"/>
                <a:ext cx="348875" cy="1362425"/>
              </a:xfrm>
              <a:custGeom>
                <a:avLst/>
                <a:gdLst/>
                <a:ahLst/>
                <a:cxnLst/>
                <a:rect l="l" t="t" r="r" b="b"/>
                <a:pathLst>
                  <a:path w="13955" h="54497" extrusionOk="0">
                    <a:moveTo>
                      <a:pt x="10573" y="0"/>
                    </a:moveTo>
                    <a:lnTo>
                      <a:pt x="7585" y="179"/>
                    </a:lnTo>
                    <a:lnTo>
                      <a:pt x="8240" y="10716"/>
                    </a:lnTo>
                    <a:cubicBezTo>
                      <a:pt x="1" y="17943"/>
                      <a:pt x="3037" y="53721"/>
                      <a:pt x="13347" y="54495"/>
                    </a:cubicBezTo>
                    <a:cubicBezTo>
                      <a:pt x="13361" y="54496"/>
                      <a:pt x="13374" y="54496"/>
                      <a:pt x="13388" y="54496"/>
                    </a:cubicBezTo>
                    <a:cubicBezTo>
                      <a:pt x="13703" y="54496"/>
                      <a:pt x="13954" y="54231"/>
                      <a:pt x="13943" y="53912"/>
                    </a:cubicBezTo>
                    <a:lnTo>
                      <a:pt x="11300" y="11835"/>
                    </a:lnTo>
                    <a:lnTo>
                      <a:pt x="11312" y="11835"/>
                    </a:lnTo>
                    <a:lnTo>
                      <a:pt x="10573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32"/>
              <p:cNvSpPr/>
              <p:nvPr/>
            </p:nvSpPr>
            <p:spPr>
              <a:xfrm>
                <a:off x="4264150" y="1232500"/>
                <a:ext cx="100925" cy="1081750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43270" extrusionOk="0">
                    <a:moveTo>
                      <a:pt x="1346" y="1"/>
                    </a:moveTo>
                    <a:cubicBezTo>
                      <a:pt x="882" y="25"/>
                      <a:pt x="429" y="120"/>
                      <a:pt x="0" y="287"/>
                    </a:cubicBezTo>
                    <a:lnTo>
                      <a:pt x="2656" y="42768"/>
                    </a:lnTo>
                    <a:cubicBezTo>
                      <a:pt x="2667" y="42887"/>
                      <a:pt x="2632" y="43018"/>
                      <a:pt x="2560" y="43113"/>
                    </a:cubicBezTo>
                    <a:cubicBezTo>
                      <a:pt x="2846" y="43197"/>
                      <a:pt x="3132" y="43244"/>
                      <a:pt x="3429" y="43268"/>
                    </a:cubicBezTo>
                    <a:cubicBezTo>
                      <a:pt x="3443" y="43269"/>
                      <a:pt x="3456" y="43269"/>
                      <a:pt x="3470" y="43269"/>
                    </a:cubicBezTo>
                    <a:cubicBezTo>
                      <a:pt x="3785" y="43269"/>
                      <a:pt x="4036" y="43004"/>
                      <a:pt x="4025" y="42685"/>
                    </a:cubicBezTo>
                    <a:lnTo>
                      <a:pt x="1346" y="1"/>
                    </a:lnTo>
                    <a:close/>
                  </a:path>
                </a:pathLst>
              </a:custGeom>
              <a:solidFill>
                <a:srgbClr val="AFAAAA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32"/>
              <p:cNvSpPr/>
              <p:nvPr/>
            </p:nvSpPr>
            <p:spPr>
              <a:xfrm>
                <a:off x="4175750" y="1333350"/>
                <a:ext cx="63275" cy="53575"/>
              </a:xfrm>
              <a:custGeom>
                <a:avLst/>
                <a:gdLst/>
                <a:ahLst/>
                <a:cxnLst/>
                <a:rect l="l" t="t" r="r" b="b"/>
                <a:pathLst>
                  <a:path w="2531" h="2143" extrusionOk="0">
                    <a:moveTo>
                      <a:pt x="1422" y="1"/>
                    </a:moveTo>
                    <a:cubicBezTo>
                      <a:pt x="1401" y="1"/>
                      <a:pt x="1379" y="2"/>
                      <a:pt x="1358" y="3"/>
                    </a:cubicBezTo>
                    <a:cubicBezTo>
                      <a:pt x="405" y="63"/>
                      <a:pt x="0" y="1241"/>
                      <a:pt x="715" y="1872"/>
                    </a:cubicBezTo>
                    <a:cubicBezTo>
                      <a:pt x="927" y="2059"/>
                      <a:pt x="1174" y="2143"/>
                      <a:pt x="1416" y="2143"/>
                    </a:cubicBezTo>
                    <a:cubicBezTo>
                      <a:pt x="1989" y="2143"/>
                      <a:pt x="2531" y="1673"/>
                      <a:pt x="2489" y="1003"/>
                    </a:cubicBezTo>
                    <a:cubicBezTo>
                      <a:pt x="2454" y="441"/>
                      <a:pt x="1978" y="1"/>
                      <a:pt x="142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32"/>
              <p:cNvSpPr/>
              <p:nvPr/>
            </p:nvSpPr>
            <p:spPr>
              <a:xfrm>
                <a:off x="4039125" y="535000"/>
                <a:ext cx="390550" cy="625725"/>
              </a:xfrm>
              <a:custGeom>
                <a:avLst/>
                <a:gdLst/>
                <a:ahLst/>
                <a:cxnLst/>
                <a:rect l="l" t="t" r="r" b="b"/>
                <a:pathLst>
                  <a:path w="15622" h="25029" extrusionOk="0">
                    <a:moveTo>
                      <a:pt x="7655" y="4510"/>
                    </a:moveTo>
                    <a:cubicBezTo>
                      <a:pt x="9917" y="4510"/>
                      <a:pt x="10721" y="6411"/>
                      <a:pt x="10871" y="8779"/>
                    </a:cubicBezTo>
                    <a:cubicBezTo>
                      <a:pt x="11026" y="11232"/>
                      <a:pt x="10418" y="13280"/>
                      <a:pt x="7966" y="13435"/>
                    </a:cubicBezTo>
                    <a:lnTo>
                      <a:pt x="7966" y="13423"/>
                    </a:lnTo>
                    <a:cubicBezTo>
                      <a:pt x="7874" y="13429"/>
                      <a:pt x="7786" y="13431"/>
                      <a:pt x="7700" y="13431"/>
                    </a:cubicBezTo>
                    <a:cubicBezTo>
                      <a:pt x="5462" y="13431"/>
                      <a:pt x="4960" y="11522"/>
                      <a:pt x="4810" y="9160"/>
                    </a:cubicBezTo>
                    <a:cubicBezTo>
                      <a:pt x="4668" y="6696"/>
                      <a:pt x="4953" y="4672"/>
                      <a:pt x="7406" y="4517"/>
                    </a:cubicBezTo>
                    <a:cubicBezTo>
                      <a:pt x="7491" y="4512"/>
                      <a:pt x="7574" y="4510"/>
                      <a:pt x="7655" y="4510"/>
                    </a:cubicBezTo>
                    <a:close/>
                    <a:moveTo>
                      <a:pt x="7655" y="0"/>
                    </a:moveTo>
                    <a:cubicBezTo>
                      <a:pt x="7479" y="0"/>
                      <a:pt x="7301" y="6"/>
                      <a:pt x="7120" y="16"/>
                    </a:cubicBezTo>
                    <a:cubicBezTo>
                      <a:pt x="2179" y="314"/>
                      <a:pt x="0" y="4481"/>
                      <a:pt x="310" y="9434"/>
                    </a:cubicBezTo>
                    <a:cubicBezTo>
                      <a:pt x="560" y="13399"/>
                      <a:pt x="1762" y="16697"/>
                      <a:pt x="5418" y="17650"/>
                    </a:cubicBezTo>
                    <a:lnTo>
                      <a:pt x="5834" y="24234"/>
                    </a:lnTo>
                    <a:cubicBezTo>
                      <a:pt x="5865" y="24782"/>
                      <a:pt x="6918" y="25029"/>
                      <a:pt x="8093" y="25029"/>
                    </a:cubicBezTo>
                    <a:cubicBezTo>
                      <a:pt x="9624" y="25029"/>
                      <a:pt x="11364" y="24609"/>
                      <a:pt x="11323" y="23888"/>
                    </a:cubicBezTo>
                    <a:lnTo>
                      <a:pt x="10906" y="17340"/>
                    </a:lnTo>
                    <a:cubicBezTo>
                      <a:pt x="14466" y="15983"/>
                      <a:pt x="15621" y="12518"/>
                      <a:pt x="15371" y="8494"/>
                    </a:cubicBezTo>
                    <a:cubicBezTo>
                      <a:pt x="15073" y="3733"/>
                      <a:pt x="12288" y="0"/>
                      <a:pt x="76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32"/>
              <p:cNvSpPr/>
              <p:nvPr/>
            </p:nvSpPr>
            <p:spPr>
              <a:xfrm>
                <a:off x="4109075" y="1439975"/>
                <a:ext cx="863525" cy="151700"/>
              </a:xfrm>
              <a:custGeom>
                <a:avLst/>
                <a:gdLst/>
                <a:ahLst/>
                <a:cxnLst/>
                <a:rect l="l" t="t" r="r" b="b"/>
                <a:pathLst>
                  <a:path w="34541" h="6068" extrusionOk="0">
                    <a:moveTo>
                      <a:pt x="34540" y="0"/>
                    </a:moveTo>
                    <a:cubicBezTo>
                      <a:pt x="33052" y="1572"/>
                      <a:pt x="25932" y="2763"/>
                      <a:pt x="17360" y="2763"/>
                    </a:cubicBezTo>
                    <a:cubicBezTo>
                      <a:pt x="8930" y="2763"/>
                      <a:pt x="1905" y="1608"/>
                      <a:pt x="262" y="84"/>
                    </a:cubicBezTo>
                    <a:lnTo>
                      <a:pt x="262" y="84"/>
                    </a:lnTo>
                    <a:lnTo>
                      <a:pt x="274" y="143"/>
                    </a:lnTo>
                    <a:lnTo>
                      <a:pt x="0" y="2370"/>
                    </a:lnTo>
                    <a:cubicBezTo>
                      <a:pt x="0" y="2370"/>
                      <a:pt x="3882" y="5192"/>
                      <a:pt x="11109" y="5965"/>
                    </a:cubicBezTo>
                    <a:cubicBezTo>
                      <a:pt x="11765" y="6036"/>
                      <a:pt x="12495" y="6067"/>
                      <a:pt x="13280" y="6067"/>
                    </a:cubicBezTo>
                    <a:cubicBezTo>
                      <a:pt x="21151" y="6067"/>
                      <a:pt x="34540" y="2858"/>
                      <a:pt x="34540" y="2858"/>
                    </a:cubicBezTo>
                    <a:lnTo>
                      <a:pt x="3454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32"/>
              <p:cNvSpPr/>
              <p:nvPr/>
            </p:nvSpPr>
            <p:spPr>
              <a:xfrm>
                <a:off x="4574300" y="2420450"/>
                <a:ext cx="19975" cy="136050"/>
              </a:xfrm>
              <a:custGeom>
                <a:avLst/>
                <a:gdLst/>
                <a:ahLst/>
                <a:cxnLst/>
                <a:rect l="l" t="t" r="r" b="b"/>
                <a:pathLst>
                  <a:path w="799" h="5442" extrusionOk="0">
                    <a:moveTo>
                      <a:pt x="1" y="5442"/>
                    </a:moveTo>
                    <a:lnTo>
                      <a:pt x="799" y="1"/>
                    </a:lnTo>
                  </a:path>
                </a:pathLst>
              </a:custGeom>
              <a:solidFill>
                <a:srgbClr val="68B8F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32"/>
              <p:cNvSpPr/>
              <p:nvPr/>
            </p:nvSpPr>
            <p:spPr>
              <a:xfrm>
                <a:off x="4574300" y="2419550"/>
                <a:ext cx="26225" cy="13695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5478" extrusionOk="0">
                    <a:moveTo>
                      <a:pt x="560" y="1"/>
                    </a:moveTo>
                    <a:lnTo>
                      <a:pt x="1" y="5478"/>
                    </a:lnTo>
                    <a:lnTo>
                      <a:pt x="1" y="5478"/>
                    </a:lnTo>
                    <a:lnTo>
                      <a:pt x="1049" y="72"/>
                    </a:lnTo>
                    <a:lnTo>
                      <a:pt x="560" y="1"/>
                    </a:lnTo>
                    <a:close/>
                  </a:path>
                </a:pathLst>
              </a:custGeom>
              <a:solidFill>
                <a:srgbClr val="2C1738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32"/>
              <p:cNvSpPr/>
              <p:nvPr/>
            </p:nvSpPr>
            <p:spPr>
              <a:xfrm>
                <a:off x="4908575" y="2422225"/>
                <a:ext cx="18475" cy="13635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5454" extrusionOk="0">
                    <a:moveTo>
                      <a:pt x="739" y="5454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68B8F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32"/>
              <p:cNvSpPr/>
              <p:nvPr/>
            </p:nvSpPr>
            <p:spPr>
              <a:xfrm>
                <a:off x="4902625" y="2421650"/>
                <a:ext cx="24425" cy="136925"/>
              </a:xfrm>
              <a:custGeom>
                <a:avLst/>
                <a:gdLst/>
                <a:ahLst/>
                <a:cxnLst/>
                <a:rect l="l" t="t" r="r" b="b"/>
                <a:pathLst>
                  <a:path w="977" h="5477" extrusionOk="0">
                    <a:moveTo>
                      <a:pt x="489" y="0"/>
                    </a:moveTo>
                    <a:lnTo>
                      <a:pt x="0" y="60"/>
                    </a:lnTo>
                    <a:lnTo>
                      <a:pt x="977" y="5477"/>
                    </a:lnTo>
                    <a:lnTo>
                      <a:pt x="977" y="5477"/>
                    </a:lnTo>
                    <a:lnTo>
                      <a:pt x="489" y="0"/>
                    </a:lnTo>
                    <a:close/>
                  </a:path>
                </a:pathLst>
              </a:custGeom>
              <a:solidFill>
                <a:srgbClr val="2C1738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2"/>
              <p:cNvSpPr/>
              <p:nvPr/>
            </p:nvSpPr>
            <p:spPr>
              <a:xfrm>
                <a:off x="4554950" y="1303525"/>
                <a:ext cx="237575" cy="1160150"/>
              </a:xfrm>
              <a:custGeom>
                <a:avLst/>
                <a:gdLst/>
                <a:ahLst/>
                <a:cxnLst/>
                <a:rect l="l" t="t" r="r" b="b"/>
                <a:pathLst>
                  <a:path w="9503" h="46406" extrusionOk="0">
                    <a:moveTo>
                      <a:pt x="7953" y="1"/>
                    </a:moveTo>
                    <a:cubicBezTo>
                      <a:pt x="7252" y="1"/>
                      <a:pt x="6635" y="518"/>
                      <a:pt x="6537" y="1232"/>
                    </a:cubicBezTo>
                    <a:lnTo>
                      <a:pt x="120" y="44749"/>
                    </a:lnTo>
                    <a:cubicBezTo>
                      <a:pt x="1" y="45535"/>
                      <a:pt x="549" y="46273"/>
                      <a:pt x="1346" y="46392"/>
                    </a:cubicBezTo>
                    <a:cubicBezTo>
                      <a:pt x="1414" y="46401"/>
                      <a:pt x="1480" y="46406"/>
                      <a:pt x="1546" y="46406"/>
                    </a:cubicBezTo>
                    <a:cubicBezTo>
                      <a:pt x="2252" y="46406"/>
                      <a:pt x="2869" y="45896"/>
                      <a:pt x="2977" y="45178"/>
                    </a:cubicBezTo>
                    <a:lnTo>
                      <a:pt x="9395" y="1648"/>
                    </a:lnTo>
                    <a:cubicBezTo>
                      <a:pt x="9502" y="863"/>
                      <a:pt x="8954" y="124"/>
                      <a:pt x="8169" y="17"/>
                    </a:cubicBezTo>
                    <a:cubicBezTo>
                      <a:pt x="8096" y="6"/>
                      <a:pt x="8024" y="1"/>
                      <a:pt x="795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32"/>
              <p:cNvSpPr/>
              <p:nvPr/>
            </p:nvSpPr>
            <p:spPr>
              <a:xfrm>
                <a:off x="4723125" y="1303375"/>
                <a:ext cx="223575" cy="1162375"/>
              </a:xfrm>
              <a:custGeom>
                <a:avLst/>
                <a:gdLst/>
                <a:ahLst/>
                <a:cxnLst/>
                <a:rect l="l" t="t" r="r" b="b"/>
                <a:pathLst>
                  <a:path w="8943" h="46495" extrusionOk="0">
                    <a:moveTo>
                      <a:pt x="1536" y="1"/>
                    </a:moveTo>
                    <a:cubicBezTo>
                      <a:pt x="1477" y="1"/>
                      <a:pt x="1418" y="4"/>
                      <a:pt x="1358" y="11"/>
                    </a:cubicBezTo>
                    <a:cubicBezTo>
                      <a:pt x="561" y="119"/>
                      <a:pt x="1" y="857"/>
                      <a:pt x="108" y="1643"/>
                    </a:cubicBezTo>
                    <a:lnTo>
                      <a:pt x="5966" y="45231"/>
                    </a:lnTo>
                    <a:cubicBezTo>
                      <a:pt x="6064" y="45963"/>
                      <a:pt x="6684" y="46494"/>
                      <a:pt x="7401" y="46494"/>
                    </a:cubicBezTo>
                    <a:cubicBezTo>
                      <a:pt x="7466" y="46494"/>
                      <a:pt x="7531" y="46490"/>
                      <a:pt x="7597" y="46481"/>
                    </a:cubicBezTo>
                    <a:cubicBezTo>
                      <a:pt x="8383" y="46374"/>
                      <a:pt x="8943" y="45648"/>
                      <a:pt x="8835" y="44850"/>
                    </a:cubicBezTo>
                    <a:lnTo>
                      <a:pt x="2977" y="1262"/>
                    </a:lnTo>
                    <a:cubicBezTo>
                      <a:pt x="2878" y="524"/>
                      <a:pt x="2251" y="1"/>
                      <a:pt x="15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32"/>
              <p:cNvSpPr/>
              <p:nvPr/>
            </p:nvSpPr>
            <p:spPr>
              <a:xfrm>
                <a:off x="4720750" y="1000025"/>
                <a:ext cx="82775" cy="328050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13122" extrusionOk="0">
                    <a:moveTo>
                      <a:pt x="1681" y="1"/>
                    </a:moveTo>
                    <a:cubicBezTo>
                      <a:pt x="798" y="1"/>
                      <a:pt x="84" y="711"/>
                      <a:pt x="72" y="1596"/>
                    </a:cubicBezTo>
                    <a:lnTo>
                      <a:pt x="1" y="13098"/>
                    </a:lnTo>
                    <a:lnTo>
                      <a:pt x="3227" y="13122"/>
                    </a:lnTo>
                    <a:lnTo>
                      <a:pt x="3311" y="1620"/>
                    </a:lnTo>
                    <a:cubicBezTo>
                      <a:pt x="3311" y="727"/>
                      <a:pt x="2596" y="1"/>
                      <a:pt x="1703" y="1"/>
                    </a:cubicBezTo>
                    <a:cubicBezTo>
                      <a:pt x="1696" y="1"/>
                      <a:pt x="1689" y="1"/>
                      <a:pt x="168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2"/>
              <p:cNvSpPr/>
              <p:nvPr/>
            </p:nvSpPr>
            <p:spPr>
              <a:xfrm>
                <a:off x="4762125" y="1060450"/>
                <a:ext cx="1525" cy="267325"/>
              </a:xfrm>
              <a:custGeom>
                <a:avLst/>
                <a:gdLst/>
                <a:ahLst/>
                <a:cxnLst/>
                <a:rect l="l" t="t" r="r" b="b"/>
                <a:pathLst>
                  <a:path w="61" h="10693" extrusionOk="0">
                    <a:moveTo>
                      <a:pt x="60" y="1"/>
                    </a:moveTo>
                    <a:lnTo>
                      <a:pt x="1" y="10693"/>
                    </a:lnTo>
                  </a:path>
                </a:pathLst>
              </a:custGeom>
              <a:solidFill>
                <a:srgbClr val="68B8F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2"/>
              <p:cNvSpPr/>
              <p:nvPr/>
            </p:nvSpPr>
            <p:spPr>
              <a:xfrm>
                <a:off x="4762125" y="1060450"/>
                <a:ext cx="1525" cy="267325"/>
              </a:xfrm>
              <a:custGeom>
                <a:avLst/>
                <a:gdLst/>
                <a:ahLst/>
                <a:cxnLst/>
                <a:rect l="l" t="t" r="r" b="b"/>
                <a:pathLst>
                  <a:path w="61" h="10693" fill="none" extrusionOk="0">
                    <a:moveTo>
                      <a:pt x="60" y="1"/>
                    </a:moveTo>
                    <a:lnTo>
                      <a:pt x="1" y="10693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32"/>
              <p:cNvSpPr/>
              <p:nvPr/>
            </p:nvSpPr>
            <p:spPr>
              <a:xfrm>
                <a:off x="4683250" y="1208700"/>
                <a:ext cx="156000" cy="227725"/>
              </a:xfrm>
              <a:custGeom>
                <a:avLst/>
                <a:gdLst/>
                <a:ahLst/>
                <a:cxnLst/>
                <a:rect l="l" t="t" r="r" b="b"/>
                <a:pathLst>
                  <a:path w="6240" h="9109" extrusionOk="0">
                    <a:moveTo>
                      <a:pt x="60" y="0"/>
                    </a:moveTo>
                    <a:lnTo>
                      <a:pt x="12" y="5989"/>
                    </a:lnTo>
                    <a:cubicBezTo>
                      <a:pt x="0" y="7704"/>
                      <a:pt x="1382" y="9097"/>
                      <a:pt x="3096" y="9109"/>
                    </a:cubicBezTo>
                    <a:cubicBezTo>
                      <a:pt x="3103" y="9109"/>
                      <a:pt x="3111" y="9109"/>
                      <a:pt x="3118" y="9109"/>
                    </a:cubicBezTo>
                    <a:cubicBezTo>
                      <a:pt x="4811" y="9109"/>
                      <a:pt x="6192" y="7732"/>
                      <a:pt x="6204" y="6037"/>
                    </a:cubicBezTo>
                    <a:lnTo>
                      <a:pt x="6239" y="36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32"/>
              <p:cNvSpPr/>
              <p:nvPr/>
            </p:nvSpPr>
            <p:spPr>
              <a:xfrm>
                <a:off x="4715400" y="1291450"/>
                <a:ext cx="77125" cy="66075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2643" extrusionOk="0">
                    <a:moveTo>
                      <a:pt x="1774" y="0"/>
                    </a:moveTo>
                    <a:cubicBezTo>
                      <a:pt x="596" y="0"/>
                      <a:pt x="0" y="1405"/>
                      <a:pt x="834" y="2250"/>
                    </a:cubicBezTo>
                    <a:cubicBezTo>
                      <a:pt x="1101" y="2522"/>
                      <a:pt x="1431" y="2643"/>
                      <a:pt x="1755" y="2643"/>
                    </a:cubicBezTo>
                    <a:cubicBezTo>
                      <a:pt x="2428" y="2643"/>
                      <a:pt x="3076" y="2121"/>
                      <a:pt x="3084" y="1334"/>
                    </a:cubicBezTo>
                    <a:cubicBezTo>
                      <a:pt x="3084" y="596"/>
                      <a:pt x="2501" y="12"/>
                      <a:pt x="1774" y="0"/>
                    </a:cubicBezTo>
                    <a:close/>
                  </a:path>
                </a:pathLst>
              </a:custGeom>
              <a:solidFill>
                <a:srgbClr val="AFAAAA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32"/>
              <p:cNvSpPr/>
              <p:nvPr/>
            </p:nvSpPr>
            <p:spPr>
              <a:xfrm>
                <a:off x="4055500" y="1436700"/>
                <a:ext cx="975150" cy="1526400"/>
              </a:xfrm>
              <a:custGeom>
                <a:avLst/>
                <a:gdLst/>
                <a:ahLst/>
                <a:cxnLst/>
                <a:rect l="l" t="t" r="r" b="b"/>
                <a:pathLst>
                  <a:path w="39006" h="61056" fill="none" extrusionOk="0">
                    <a:moveTo>
                      <a:pt x="0" y="0"/>
                    </a:moveTo>
                    <a:lnTo>
                      <a:pt x="0" y="54138"/>
                    </a:lnTo>
                    <a:lnTo>
                      <a:pt x="72" y="54138"/>
                    </a:lnTo>
                    <a:cubicBezTo>
                      <a:pt x="72" y="61056"/>
                      <a:pt x="38934" y="61056"/>
                      <a:pt x="38934" y="54138"/>
                    </a:cubicBezTo>
                    <a:lnTo>
                      <a:pt x="39005" y="54138"/>
                    </a:lnTo>
                    <a:lnTo>
                      <a:pt x="39005" y="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32"/>
              <p:cNvSpPr/>
              <p:nvPr/>
            </p:nvSpPr>
            <p:spPr>
              <a:xfrm>
                <a:off x="4106700" y="1458425"/>
                <a:ext cx="872750" cy="90225"/>
              </a:xfrm>
              <a:custGeom>
                <a:avLst/>
                <a:gdLst/>
                <a:ahLst/>
                <a:cxnLst/>
                <a:rect l="l" t="t" r="r" b="b"/>
                <a:pathLst>
                  <a:path w="34910" h="360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" y="191"/>
                      <a:pt x="72" y="382"/>
                      <a:pt x="191" y="536"/>
                    </a:cubicBezTo>
                    <a:cubicBezTo>
                      <a:pt x="322" y="679"/>
                      <a:pt x="464" y="810"/>
                      <a:pt x="619" y="929"/>
                    </a:cubicBezTo>
                    <a:cubicBezTo>
                      <a:pt x="929" y="1155"/>
                      <a:pt x="1262" y="1334"/>
                      <a:pt x="1619" y="1489"/>
                    </a:cubicBezTo>
                    <a:cubicBezTo>
                      <a:pt x="2334" y="1787"/>
                      <a:pt x="3060" y="2025"/>
                      <a:pt x="3798" y="2215"/>
                    </a:cubicBezTo>
                    <a:cubicBezTo>
                      <a:pt x="5286" y="2584"/>
                      <a:pt x="6799" y="2858"/>
                      <a:pt x="8311" y="3049"/>
                    </a:cubicBezTo>
                    <a:cubicBezTo>
                      <a:pt x="11347" y="3430"/>
                      <a:pt x="14395" y="3608"/>
                      <a:pt x="17455" y="3608"/>
                    </a:cubicBezTo>
                    <a:cubicBezTo>
                      <a:pt x="20515" y="3608"/>
                      <a:pt x="23563" y="3430"/>
                      <a:pt x="26599" y="3049"/>
                    </a:cubicBezTo>
                    <a:cubicBezTo>
                      <a:pt x="28123" y="2858"/>
                      <a:pt x="29623" y="2584"/>
                      <a:pt x="31111" y="2215"/>
                    </a:cubicBezTo>
                    <a:cubicBezTo>
                      <a:pt x="31849" y="2025"/>
                      <a:pt x="32576" y="1787"/>
                      <a:pt x="33290" y="1489"/>
                    </a:cubicBezTo>
                    <a:cubicBezTo>
                      <a:pt x="33647" y="1334"/>
                      <a:pt x="33981" y="1155"/>
                      <a:pt x="34302" y="929"/>
                    </a:cubicBezTo>
                    <a:cubicBezTo>
                      <a:pt x="34457" y="822"/>
                      <a:pt x="34588" y="679"/>
                      <a:pt x="34719" y="536"/>
                    </a:cubicBezTo>
                    <a:cubicBezTo>
                      <a:pt x="34838" y="382"/>
                      <a:pt x="34897" y="191"/>
                      <a:pt x="34909" y="1"/>
                    </a:cubicBezTo>
                    <a:lnTo>
                      <a:pt x="34909" y="1"/>
                    </a:lnTo>
                    <a:cubicBezTo>
                      <a:pt x="34897" y="191"/>
                      <a:pt x="34814" y="370"/>
                      <a:pt x="34695" y="513"/>
                    </a:cubicBezTo>
                    <a:cubicBezTo>
                      <a:pt x="34564" y="655"/>
                      <a:pt x="34421" y="774"/>
                      <a:pt x="34254" y="870"/>
                    </a:cubicBezTo>
                    <a:cubicBezTo>
                      <a:pt x="33945" y="1072"/>
                      <a:pt x="33600" y="1239"/>
                      <a:pt x="33242" y="1370"/>
                    </a:cubicBezTo>
                    <a:cubicBezTo>
                      <a:pt x="32528" y="1632"/>
                      <a:pt x="31802" y="1834"/>
                      <a:pt x="31063" y="1989"/>
                    </a:cubicBezTo>
                    <a:cubicBezTo>
                      <a:pt x="29575" y="2310"/>
                      <a:pt x="28075" y="2537"/>
                      <a:pt x="26563" y="2691"/>
                    </a:cubicBezTo>
                    <a:cubicBezTo>
                      <a:pt x="23647" y="2978"/>
                      <a:pt x="20720" y="3133"/>
                      <a:pt x="17782" y="3133"/>
                    </a:cubicBezTo>
                    <a:cubicBezTo>
                      <a:pt x="17673" y="3133"/>
                      <a:pt x="17564" y="3132"/>
                      <a:pt x="17455" y="3132"/>
                    </a:cubicBezTo>
                    <a:cubicBezTo>
                      <a:pt x="17346" y="3132"/>
                      <a:pt x="17237" y="3133"/>
                      <a:pt x="17128" y="3133"/>
                    </a:cubicBezTo>
                    <a:cubicBezTo>
                      <a:pt x="14201" y="3133"/>
                      <a:pt x="11274" y="2978"/>
                      <a:pt x="8358" y="2691"/>
                    </a:cubicBezTo>
                    <a:cubicBezTo>
                      <a:pt x="6846" y="2537"/>
                      <a:pt x="5346" y="2310"/>
                      <a:pt x="3858" y="1989"/>
                    </a:cubicBezTo>
                    <a:cubicBezTo>
                      <a:pt x="3120" y="1834"/>
                      <a:pt x="2381" y="1632"/>
                      <a:pt x="1667" y="1370"/>
                    </a:cubicBezTo>
                    <a:cubicBezTo>
                      <a:pt x="1322" y="1239"/>
                      <a:pt x="976" y="1072"/>
                      <a:pt x="655" y="870"/>
                    </a:cubicBezTo>
                    <a:cubicBezTo>
                      <a:pt x="500" y="763"/>
                      <a:pt x="357" y="644"/>
                      <a:pt x="226" y="513"/>
                    </a:cubicBezTo>
                    <a:cubicBezTo>
                      <a:pt x="95" y="370"/>
                      <a:pt x="24" y="19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32"/>
              <p:cNvSpPr/>
              <p:nvPr/>
            </p:nvSpPr>
            <p:spPr>
              <a:xfrm>
                <a:off x="4055800" y="1438750"/>
                <a:ext cx="974850" cy="1481125"/>
              </a:xfrm>
              <a:custGeom>
                <a:avLst/>
                <a:gdLst/>
                <a:ahLst/>
                <a:cxnLst/>
                <a:rect l="l" t="t" r="r" b="b"/>
                <a:pathLst>
                  <a:path w="38994" h="59245" extrusionOk="0">
                    <a:moveTo>
                      <a:pt x="169" y="0"/>
                    </a:moveTo>
                    <a:cubicBezTo>
                      <a:pt x="77" y="0"/>
                      <a:pt x="0" y="73"/>
                      <a:pt x="0" y="168"/>
                    </a:cubicBezTo>
                    <a:lnTo>
                      <a:pt x="0" y="54056"/>
                    </a:lnTo>
                    <a:lnTo>
                      <a:pt x="72" y="54056"/>
                    </a:lnTo>
                    <a:cubicBezTo>
                      <a:pt x="72" y="57515"/>
                      <a:pt x="9784" y="59244"/>
                      <a:pt x="19497" y="59244"/>
                    </a:cubicBezTo>
                    <a:cubicBezTo>
                      <a:pt x="29209" y="59244"/>
                      <a:pt x="38922" y="57515"/>
                      <a:pt x="38922" y="54056"/>
                    </a:cubicBezTo>
                    <a:lnTo>
                      <a:pt x="38993" y="54056"/>
                    </a:lnTo>
                    <a:lnTo>
                      <a:pt x="38993" y="180"/>
                    </a:lnTo>
                    <a:cubicBezTo>
                      <a:pt x="38993" y="75"/>
                      <a:pt x="38908" y="0"/>
                      <a:pt x="38819" y="0"/>
                    </a:cubicBezTo>
                    <a:cubicBezTo>
                      <a:pt x="38797" y="0"/>
                      <a:pt x="38776" y="4"/>
                      <a:pt x="38755" y="14"/>
                    </a:cubicBezTo>
                    <a:lnTo>
                      <a:pt x="38303" y="204"/>
                    </a:lnTo>
                    <a:cubicBezTo>
                      <a:pt x="37683" y="490"/>
                      <a:pt x="37124" y="895"/>
                      <a:pt x="36671" y="1395"/>
                    </a:cubicBezTo>
                    <a:cubicBezTo>
                      <a:pt x="35195" y="2966"/>
                      <a:pt x="28063" y="4157"/>
                      <a:pt x="19491" y="4157"/>
                    </a:cubicBezTo>
                    <a:cubicBezTo>
                      <a:pt x="10490" y="4157"/>
                      <a:pt x="3072" y="2847"/>
                      <a:pt x="2143" y="1157"/>
                    </a:cubicBezTo>
                    <a:cubicBezTo>
                      <a:pt x="2000" y="883"/>
                      <a:pt x="1774" y="680"/>
                      <a:pt x="1500" y="561"/>
                    </a:cubicBezTo>
                    <a:lnTo>
                      <a:pt x="238" y="14"/>
                    </a:lnTo>
                    <a:cubicBezTo>
                      <a:pt x="215" y="4"/>
                      <a:pt x="192" y="0"/>
                      <a:pt x="1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6434" y="2999563"/>
            <a:ext cx="1598613" cy="1135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8635" y="3000635"/>
            <a:ext cx="1571625" cy="1076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" name="Google Shape;405;p31"/>
          <p:cNvGrpSpPr/>
          <p:nvPr/>
        </p:nvGrpSpPr>
        <p:grpSpPr>
          <a:xfrm>
            <a:off x="1512215" y="1520162"/>
            <a:ext cx="6570295" cy="2259354"/>
            <a:chOff x="254503" y="268253"/>
            <a:chExt cx="8513996" cy="459480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06" name="Google Shape;406;p31"/>
            <p:cNvSpPr/>
            <p:nvPr/>
          </p:nvSpPr>
          <p:spPr>
            <a:xfrm rot="10800000" flipH="1">
              <a:off x="254503" y="268253"/>
              <a:ext cx="8511300" cy="4594800"/>
            </a:xfrm>
            <a:prstGeom prst="snip1Rect">
              <a:avLst>
                <a:gd name="adj" fmla="val 17909"/>
              </a:avLst>
            </a:prstGeom>
            <a:grp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1"/>
            <p:cNvSpPr/>
            <p:nvPr/>
          </p:nvSpPr>
          <p:spPr>
            <a:xfrm rot="5400000">
              <a:off x="8024948" y="4119478"/>
              <a:ext cx="814200" cy="672900"/>
            </a:xfrm>
            <a:prstGeom prst="rtTriangle">
              <a:avLst/>
            </a:prstGeom>
            <a:grp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9" name="Google Shape;409;p31"/>
          <p:cNvSpPr txBox="1">
            <a:spLocks noGrp="1"/>
          </p:cNvSpPr>
          <p:nvPr>
            <p:ph type="subTitle" idx="1"/>
          </p:nvPr>
        </p:nvSpPr>
        <p:spPr>
          <a:xfrm>
            <a:off x="2687007" y="1897524"/>
            <a:ext cx="4218629" cy="168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400" b="1" dirty="0" smtClean="0">
                <a:latin typeface="+mn-lt"/>
              </a:rPr>
              <a:t>1. Nhận biết hình chữ nhật</a:t>
            </a:r>
            <a:endParaRPr sz="4400" b="1" dirty="0">
              <a:latin typeface="+mn-lt"/>
            </a:endParaRPr>
          </a:p>
        </p:txBody>
      </p:sp>
      <p:grpSp>
        <p:nvGrpSpPr>
          <p:cNvPr id="410" name="Google Shape;410;p31"/>
          <p:cNvGrpSpPr/>
          <p:nvPr/>
        </p:nvGrpSpPr>
        <p:grpSpPr>
          <a:xfrm rot="1273802">
            <a:off x="636039" y="3366136"/>
            <a:ext cx="1748192" cy="880797"/>
            <a:chOff x="782606" y="3568534"/>
            <a:chExt cx="1748256" cy="880829"/>
          </a:xfrm>
        </p:grpSpPr>
        <p:sp>
          <p:nvSpPr>
            <p:cNvPr id="411" name="Google Shape;411;p31"/>
            <p:cNvSpPr/>
            <p:nvPr/>
          </p:nvSpPr>
          <p:spPr>
            <a:xfrm>
              <a:off x="842931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1"/>
            <p:cNvSpPr/>
            <p:nvPr/>
          </p:nvSpPr>
          <p:spPr>
            <a:xfrm>
              <a:off x="921361" y="4348401"/>
              <a:ext cx="19321" cy="100961"/>
            </a:xfrm>
            <a:custGeom>
              <a:avLst/>
              <a:gdLst/>
              <a:ahLst/>
              <a:cxnLst/>
              <a:rect l="l" t="t" r="r" b="b"/>
              <a:pathLst>
                <a:path w="572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1"/>
            <p:cNvSpPr/>
            <p:nvPr/>
          </p:nvSpPr>
          <p:spPr>
            <a:xfrm>
              <a:off x="999791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1"/>
            <p:cNvSpPr/>
            <p:nvPr/>
          </p:nvSpPr>
          <p:spPr>
            <a:xfrm>
              <a:off x="1078187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1"/>
            <p:cNvSpPr/>
            <p:nvPr/>
          </p:nvSpPr>
          <p:spPr>
            <a:xfrm>
              <a:off x="1156616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1"/>
            <p:cNvSpPr/>
            <p:nvPr/>
          </p:nvSpPr>
          <p:spPr>
            <a:xfrm>
              <a:off x="1235046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1"/>
            <p:cNvSpPr/>
            <p:nvPr/>
          </p:nvSpPr>
          <p:spPr>
            <a:xfrm>
              <a:off x="1313476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1"/>
            <p:cNvSpPr/>
            <p:nvPr/>
          </p:nvSpPr>
          <p:spPr>
            <a:xfrm>
              <a:off x="1391872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1"/>
            <p:cNvSpPr/>
            <p:nvPr/>
          </p:nvSpPr>
          <p:spPr>
            <a:xfrm>
              <a:off x="1470301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1"/>
            <p:cNvSpPr/>
            <p:nvPr/>
          </p:nvSpPr>
          <p:spPr>
            <a:xfrm>
              <a:off x="1548731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1"/>
            <p:cNvSpPr/>
            <p:nvPr/>
          </p:nvSpPr>
          <p:spPr>
            <a:xfrm>
              <a:off x="1627127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1"/>
            <p:cNvSpPr/>
            <p:nvPr/>
          </p:nvSpPr>
          <p:spPr>
            <a:xfrm>
              <a:off x="1705557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1"/>
            <p:cNvSpPr/>
            <p:nvPr/>
          </p:nvSpPr>
          <p:spPr>
            <a:xfrm>
              <a:off x="1783986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1"/>
            <p:cNvSpPr/>
            <p:nvPr/>
          </p:nvSpPr>
          <p:spPr>
            <a:xfrm>
              <a:off x="1862416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1"/>
            <p:cNvSpPr/>
            <p:nvPr/>
          </p:nvSpPr>
          <p:spPr>
            <a:xfrm>
              <a:off x="1940407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1"/>
            <p:cNvSpPr/>
            <p:nvPr/>
          </p:nvSpPr>
          <p:spPr>
            <a:xfrm>
              <a:off x="2018836" y="4348401"/>
              <a:ext cx="19355" cy="100961"/>
            </a:xfrm>
            <a:custGeom>
              <a:avLst/>
              <a:gdLst/>
              <a:ahLst/>
              <a:cxnLst/>
              <a:rect l="l" t="t" r="r" b="b"/>
              <a:pathLst>
                <a:path w="573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1"/>
            <p:cNvSpPr/>
            <p:nvPr/>
          </p:nvSpPr>
          <p:spPr>
            <a:xfrm>
              <a:off x="2097266" y="4281219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1"/>
            <p:cNvSpPr/>
            <p:nvPr/>
          </p:nvSpPr>
          <p:spPr>
            <a:xfrm>
              <a:off x="2175696" y="4348401"/>
              <a:ext cx="19321" cy="100961"/>
            </a:xfrm>
            <a:custGeom>
              <a:avLst/>
              <a:gdLst/>
              <a:ahLst/>
              <a:cxnLst/>
              <a:rect l="l" t="t" r="r" b="b"/>
              <a:pathLst>
                <a:path w="572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1"/>
            <p:cNvSpPr/>
            <p:nvPr/>
          </p:nvSpPr>
          <p:spPr>
            <a:xfrm>
              <a:off x="2254092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1"/>
            <p:cNvSpPr/>
            <p:nvPr/>
          </p:nvSpPr>
          <p:spPr>
            <a:xfrm>
              <a:off x="2332521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1"/>
            <p:cNvSpPr/>
            <p:nvPr/>
          </p:nvSpPr>
          <p:spPr>
            <a:xfrm>
              <a:off x="2410951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1"/>
            <p:cNvSpPr/>
            <p:nvPr/>
          </p:nvSpPr>
          <p:spPr>
            <a:xfrm>
              <a:off x="782606" y="3568534"/>
              <a:ext cx="1748256" cy="876763"/>
            </a:xfrm>
            <a:custGeom>
              <a:avLst/>
              <a:gdLst/>
              <a:ahLst/>
              <a:cxnLst/>
              <a:rect l="l" t="t" r="r" b="b"/>
              <a:pathLst>
                <a:path w="51758" h="25957" extrusionOk="0">
                  <a:moveTo>
                    <a:pt x="25873" y="7894"/>
                  </a:moveTo>
                  <a:cubicBezTo>
                    <a:pt x="31457" y="7894"/>
                    <a:pt x="36505" y="11228"/>
                    <a:pt x="38684" y="16372"/>
                  </a:cubicBezTo>
                  <a:lnTo>
                    <a:pt x="39244" y="17681"/>
                  </a:lnTo>
                  <a:lnTo>
                    <a:pt x="12514" y="17681"/>
                  </a:lnTo>
                  <a:lnTo>
                    <a:pt x="13074" y="16372"/>
                  </a:lnTo>
                  <a:cubicBezTo>
                    <a:pt x="15253" y="11228"/>
                    <a:pt x="20289" y="7894"/>
                    <a:pt x="25873" y="7894"/>
                  </a:cubicBezTo>
                  <a:close/>
                  <a:moveTo>
                    <a:pt x="25873" y="0"/>
                  </a:moveTo>
                  <a:cubicBezTo>
                    <a:pt x="15765" y="0"/>
                    <a:pt x="6978" y="6942"/>
                    <a:pt x="4632" y="16776"/>
                  </a:cubicBezTo>
                  <a:lnTo>
                    <a:pt x="4597" y="16955"/>
                  </a:lnTo>
                  <a:lnTo>
                    <a:pt x="4418" y="17681"/>
                  </a:lnTo>
                  <a:lnTo>
                    <a:pt x="1" y="17681"/>
                  </a:lnTo>
                  <a:lnTo>
                    <a:pt x="1" y="25956"/>
                  </a:lnTo>
                  <a:lnTo>
                    <a:pt x="51757" y="25956"/>
                  </a:lnTo>
                  <a:lnTo>
                    <a:pt x="51757" y="17681"/>
                  </a:lnTo>
                  <a:lnTo>
                    <a:pt x="47328" y="17681"/>
                  </a:lnTo>
                  <a:lnTo>
                    <a:pt x="47161" y="16955"/>
                  </a:lnTo>
                  <a:lnTo>
                    <a:pt x="47126" y="16776"/>
                  </a:lnTo>
                  <a:cubicBezTo>
                    <a:pt x="44780" y="6942"/>
                    <a:pt x="35993" y="0"/>
                    <a:pt x="25873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294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1"/>
            <p:cNvSpPr/>
            <p:nvPr/>
          </p:nvSpPr>
          <p:spPr>
            <a:xfrm>
              <a:off x="863062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1"/>
            <p:cNvSpPr/>
            <p:nvPr/>
          </p:nvSpPr>
          <p:spPr>
            <a:xfrm>
              <a:off x="941458" y="4328270"/>
              <a:ext cx="19355" cy="100995"/>
            </a:xfrm>
            <a:custGeom>
              <a:avLst/>
              <a:gdLst/>
              <a:ahLst/>
              <a:cxnLst/>
              <a:rect l="l" t="t" r="r" b="b"/>
              <a:pathLst>
                <a:path w="573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1"/>
            <p:cNvSpPr/>
            <p:nvPr/>
          </p:nvSpPr>
          <p:spPr>
            <a:xfrm>
              <a:off x="1019888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1"/>
            <p:cNvSpPr/>
            <p:nvPr/>
          </p:nvSpPr>
          <p:spPr>
            <a:xfrm>
              <a:off x="1098318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1"/>
            <p:cNvSpPr/>
            <p:nvPr/>
          </p:nvSpPr>
          <p:spPr>
            <a:xfrm>
              <a:off x="1176714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1"/>
            <p:cNvSpPr/>
            <p:nvPr/>
          </p:nvSpPr>
          <p:spPr>
            <a:xfrm>
              <a:off x="1255143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1"/>
            <p:cNvSpPr/>
            <p:nvPr/>
          </p:nvSpPr>
          <p:spPr>
            <a:xfrm>
              <a:off x="1333573" y="4261122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1"/>
            <p:cNvSpPr/>
            <p:nvPr/>
          </p:nvSpPr>
          <p:spPr>
            <a:xfrm>
              <a:off x="1412003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1"/>
            <p:cNvSpPr/>
            <p:nvPr/>
          </p:nvSpPr>
          <p:spPr>
            <a:xfrm>
              <a:off x="1490399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1"/>
            <p:cNvSpPr/>
            <p:nvPr/>
          </p:nvSpPr>
          <p:spPr>
            <a:xfrm>
              <a:off x="1568828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1"/>
            <p:cNvSpPr/>
            <p:nvPr/>
          </p:nvSpPr>
          <p:spPr>
            <a:xfrm>
              <a:off x="1647258" y="4261122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1"/>
            <p:cNvSpPr/>
            <p:nvPr/>
          </p:nvSpPr>
          <p:spPr>
            <a:xfrm>
              <a:off x="1725654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1" y="2989"/>
                  </a:lnTo>
                  <a:lnTo>
                    <a:pt x="5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1"/>
            <p:cNvSpPr/>
            <p:nvPr/>
          </p:nvSpPr>
          <p:spPr>
            <a:xfrm>
              <a:off x="1804084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1"/>
            <p:cNvSpPr/>
            <p:nvPr/>
          </p:nvSpPr>
          <p:spPr>
            <a:xfrm>
              <a:off x="1882513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1"/>
            <p:cNvSpPr/>
            <p:nvPr/>
          </p:nvSpPr>
          <p:spPr>
            <a:xfrm>
              <a:off x="1960538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1"/>
            <p:cNvSpPr/>
            <p:nvPr/>
          </p:nvSpPr>
          <p:spPr>
            <a:xfrm>
              <a:off x="2038934" y="4328270"/>
              <a:ext cx="19355" cy="100995"/>
            </a:xfrm>
            <a:custGeom>
              <a:avLst/>
              <a:gdLst/>
              <a:ahLst/>
              <a:cxnLst/>
              <a:rect l="l" t="t" r="r" b="b"/>
              <a:pathLst>
                <a:path w="573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1"/>
            <p:cNvSpPr/>
            <p:nvPr/>
          </p:nvSpPr>
          <p:spPr>
            <a:xfrm>
              <a:off x="2117363" y="4261122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1"/>
            <p:cNvSpPr/>
            <p:nvPr/>
          </p:nvSpPr>
          <p:spPr>
            <a:xfrm>
              <a:off x="2195793" y="4328270"/>
              <a:ext cx="19321" cy="100995"/>
            </a:xfrm>
            <a:custGeom>
              <a:avLst/>
              <a:gdLst/>
              <a:ahLst/>
              <a:cxnLst/>
              <a:rect l="l" t="t" r="r" b="b"/>
              <a:pathLst>
                <a:path w="572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1"/>
            <p:cNvSpPr/>
            <p:nvPr/>
          </p:nvSpPr>
          <p:spPr>
            <a:xfrm>
              <a:off x="2274223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1"/>
            <p:cNvSpPr/>
            <p:nvPr/>
          </p:nvSpPr>
          <p:spPr>
            <a:xfrm>
              <a:off x="2352619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1"/>
            <p:cNvSpPr/>
            <p:nvPr/>
          </p:nvSpPr>
          <p:spPr>
            <a:xfrm>
              <a:off x="2431048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6627" y="67225"/>
            <a:ext cx="2079387" cy="1378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33"/>
          <p:cNvSpPr/>
          <p:nvPr/>
        </p:nvSpPr>
        <p:spPr>
          <a:xfrm rot="10800000" flipH="1">
            <a:off x="181697" y="698500"/>
            <a:ext cx="5380903" cy="4216400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33"/>
          <p:cNvSpPr txBox="1">
            <a:spLocks noGrp="1"/>
          </p:cNvSpPr>
          <p:nvPr>
            <p:ph type="body" idx="1"/>
          </p:nvPr>
        </p:nvSpPr>
        <p:spPr>
          <a:xfrm>
            <a:off x="342898" y="698500"/>
            <a:ext cx="5080002" cy="42164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 err="1" smtClean="0">
                <a:latin typeface="+mn-lt"/>
              </a:rPr>
              <a:t>Với</a:t>
            </a:r>
            <a:r>
              <a:rPr lang="en-US" sz="1800" i="1" dirty="0" smtClean="0">
                <a:latin typeface="+mn-lt"/>
              </a:rPr>
              <a:t> </a:t>
            </a:r>
            <a:r>
              <a:rPr lang="en-US" sz="1800" i="1" dirty="0" err="1" smtClean="0">
                <a:latin typeface="+mn-lt"/>
              </a:rPr>
              <a:t>hình</a:t>
            </a:r>
            <a:r>
              <a:rPr lang="en-US" sz="1800" i="1" dirty="0" smtClean="0">
                <a:latin typeface="+mn-lt"/>
              </a:rPr>
              <a:t> </a:t>
            </a:r>
            <a:r>
              <a:rPr lang="en-US" sz="1800" i="1" dirty="0" err="1" smtClean="0">
                <a:latin typeface="+mn-lt"/>
              </a:rPr>
              <a:t>chữ</a:t>
            </a:r>
            <a:r>
              <a:rPr lang="en-US" sz="1800" i="1" dirty="0" smtClean="0">
                <a:latin typeface="+mn-lt"/>
              </a:rPr>
              <a:t> </a:t>
            </a:r>
            <a:r>
              <a:rPr lang="en-US" sz="1800" i="1" dirty="0" err="1" smtClean="0">
                <a:latin typeface="+mn-lt"/>
              </a:rPr>
              <a:t>nhật</a:t>
            </a:r>
            <a:r>
              <a:rPr lang="en-US" sz="1800" i="1" dirty="0" smtClean="0">
                <a:latin typeface="+mn-lt"/>
              </a:rPr>
              <a:t> ABCD ở </a:t>
            </a:r>
            <a:r>
              <a:rPr lang="en-US" sz="1800" i="1" dirty="0" err="1" smtClean="0">
                <a:latin typeface="+mn-lt"/>
              </a:rPr>
              <a:t>Hình</a:t>
            </a:r>
            <a:r>
              <a:rPr lang="en-US" sz="1800" i="1" dirty="0" smtClean="0">
                <a:latin typeface="+mn-lt"/>
              </a:rPr>
              <a:t> 13, </a:t>
            </a:r>
            <a:r>
              <a:rPr lang="en-US" sz="1800" i="1" dirty="0" err="1" smtClean="0">
                <a:latin typeface="+mn-lt"/>
              </a:rPr>
              <a:t>thực</a:t>
            </a:r>
            <a:r>
              <a:rPr lang="en-US" sz="1800" i="1" dirty="0" smtClean="0">
                <a:latin typeface="+mn-lt"/>
              </a:rPr>
              <a:t> </a:t>
            </a:r>
            <a:r>
              <a:rPr lang="en-US" sz="1800" i="1" dirty="0" err="1" smtClean="0">
                <a:latin typeface="+mn-lt"/>
              </a:rPr>
              <a:t>hiện</a:t>
            </a:r>
            <a:r>
              <a:rPr lang="en-US" sz="1800" i="1" dirty="0" smtClean="0">
                <a:latin typeface="+mn-lt"/>
              </a:rPr>
              <a:t> </a:t>
            </a:r>
            <a:r>
              <a:rPr lang="en-US" sz="1800" i="1" dirty="0" err="1" smtClean="0">
                <a:latin typeface="+mn-lt"/>
              </a:rPr>
              <a:t>hoạt</a:t>
            </a:r>
            <a:r>
              <a:rPr lang="en-US" sz="1800" i="1" dirty="0" smtClean="0">
                <a:latin typeface="+mn-lt"/>
              </a:rPr>
              <a:t> </a:t>
            </a:r>
            <a:r>
              <a:rPr lang="en-US" sz="1800" i="1" dirty="0" err="1" smtClean="0">
                <a:latin typeface="+mn-lt"/>
              </a:rPr>
              <a:t>động</a:t>
            </a:r>
            <a:r>
              <a:rPr lang="en-US" sz="1800" i="1" dirty="0" smtClean="0">
                <a:latin typeface="+mn-lt"/>
              </a:rPr>
              <a:t> </a:t>
            </a:r>
            <a:r>
              <a:rPr lang="en-US" sz="1800" i="1" dirty="0" err="1" smtClean="0">
                <a:latin typeface="+mn-lt"/>
              </a:rPr>
              <a:t>sau</a:t>
            </a:r>
            <a:r>
              <a:rPr lang="en-US" sz="1800" i="1" dirty="0" smtClean="0">
                <a:latin typeface="+mn-lt"/>
              </a:rPr>
              <a:t>:</a:t>
            </a: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latin typeface="+mn-lt"/>
              </a:rPr>
              <a:t>a) </a:t>
            </a:r>
            <a:r>
              <a:rPr lang="en-US" sz="1800" dirty="0" err="1" smtClean="0">
                <a:latin typeface="+mn-lt"/>
              </a:rPr>
              <a:t>Đếm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số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smtClean="0">
                <a:latin typeface="+mn-lt"/>
              </a:rPr>
              <a:t>ô </a:t>
            </a:r>
            <a:r>
              <a:rPr lang="en-US" sz="1800" smtClean="0">
                <a:latin typeface="+mn-lt"/>
              </a:rPr>
              <a:t>vuông </a:t>
            </a:r>
            <a:r>
              <a:rPr lang="en-US" sz="1800" dirty="0" err="1" smtClean="0">
                <a:latin typeface="+mn-lt"/>
              </a:rPr>
              <a:t>để</a:t>
            </a:r>
            <a:r>
              <a:rPr lang="en-US" sz="1800" dirty="0" smtClean="0">
                <a:latin typeface="+mn-lt"/>
              </a:rPr>
              <a:t> so </a:t>
            </a:r>
            <a:r>
              <a:rPr lang="en-US" sz="1800" dirty="0" err="1" smtClean="0">
                <a:latin typeface="+mn-lt"/>
              </a:rPr>
              <a:t>sánh</a:t>
            </a:r>
            <a:r>
              <a:rPr lang="en-US" sz="1800" dirty="0" smtClean="0">
                <a:latin typeface="+mn-lt"/>
              </a:rPr>
              <a:t>:</a:t>
            </a: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latin typeface="+mn-lt"/>
              </a:rPr>
              <a:t>- </a:t>
            </a:r>
            <a:r>
              <a:rPr lang="en-US" sz="1800" dirty="0" err="1" smtClean="0">
                <a:latin typeface="+mn-lt"/>
              </a:rPr>
              <a:t>Độ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dài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của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cặp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cạnh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đối</a:t>
            </a:r>
            <a:r>
              <a:rPr lang="en-US" sz="1800" dirty="0" smtClean="0">
                <a:latin typeface="+mn-lt"/>
              </a:rPr>
              <a:t> AB </a:t>
            </a:r>
            <a:r>
              <a:rPr lang="en-US" sz="1800" dirty="0" err="1" smtClean="0">
                <a:latin typeface="+mn-lt"/>
              </a:rPr>
              <a:t>và</a:t>
            </a:r>
            <a:r>
              <a:rPr lang="en-US" sz="1800" dirty="0" smtClean="0">
                <a:latin typeface="+mn-lt"/>
              </a:rPr>
              <a:t> CD;</a:t>
            </a: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latin typeface="+mn-lt"/>
              </a:rPr>
              <a:t>- </a:t>
            </a:r>
            <a:r>
              <a:rPr lang="en-US" sz="1800" dirty="0" err="1" smtClean="0">
                <a:latin typeface="+mn-lt"/>
              </a:rPr>
              <a:t>Độ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dài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của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cặp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cạnh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đối</a:t>
            </a:r>
            <a:r>
              <a:rPr lang="en-US" sz="1800" dirty="0" smtClean="0">
                <a:latin typeface="+mn-lt"/>
              </a:rPr>
              <a:t> AD </a:t>
            </a:r>
            <a:r>
              <a:rPr lang="en-US" sz="1800" dirty="0" err="1" smtClean="0">
                <a:latin typeface="+mn-lt"/>
              </a:rPr>
              <a:t>và</a:t>
            </a:r>
            <a:r>
              <a:rPr lang="en-US" sz="1800" dirty="0" smtClean="0">
                <a:latin typeface="+mn-lt"/>
              </a:rPr>
              <a:t> BC.</a:t>
            </a: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latin typeface="+mn-lt"/>
              </a:rPr>
              <a:t>b) </a:t>
            </a:r>
            <a:r>
              <a:rPr lang="en-US" sz="1800" dirty="0" err="1" smtClean="0">
                <a:latin typeface="+mn-lt"/>
              </a:rPr>
              <a:t>Quan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sát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xem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các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cạnh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đối</a:t>
            </a:r>
            <a:r>
              <a:rPr lang="en-US" sz="1800" dirty="0" smtClean="0">
                <a:latin typeface="+mn-lt"/>
              </a:rPr>
              <a:t> AB </a:t>
            </a:r>
            <a:r>
              <a:rPr lang="en-US" sz="1800" dirty="0" err="1" smtClean="0">
                <a:latin typeface="+mn-lt"/>
              </a:rPr>
              <a:t>và</a:t>
            </a:r>
            <a:r>
              <a:rPr lang="en-US" sz="1800" dirty="0" smtClean="0">
                <a:latin typeface="+mn-lt"/>
              </a:rPr>
              <a:t> CD; AD </a:t>
            </a:r>
            <a:r>
              <a:rPr lang="en-US" sz="1800" dirty="0" err="1" smtClean="0">
                <a:latin typeface="+mn-lt"/>
              </a:rPr>
              <a:t>và</a:t>
            </a:r>
            <a:r>
              <a:rPr lang="en-US" sz="1800" dirty="0" smtClean="0">
                <a:latin typeface="+mn-lt"/>
              </a:rPr>
              <a:t> BC </a:t>
            </a:r>
            <a:r>
              <a:rPr lang="en-US" sz="1800" dirty="0" err="1" smtClean="0">
                <a:latin typeface="+mn-lt"/>
              </a:rPr>
              <a:t>của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hình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chữ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nhật</a:t>
            </a:r>
            <a:r>
              <a:rPr lang="en-US" sz="1800" dirty="0" smtClean="0">
                <a:latin typeface="+mn-lt"/>
              </a:rPr>
              <a:t> ABCD </a:t>
            </a:r>
            <a:r>
              <a:rPr lang="en-US" sz="1800" dirty="0" err="1" smtClean="0">
                <a:latin typeface="+mn-lt"/>
              </a:rPr>
              <a:t>có</a:t>
            </a:r>
            <a:r>
              <a:rPr lang="en-US" sz="1800" dirty="0" smtClean="0">
                <a:latin typeface="+mn-lt"/>
              </a:rPr>
              <a:t> song </a:t>
            </a:r>
            <a:r>
              <a:rPr lang="en-US" sz="1800" dirty="0" err="1" smtClean="0">
                <a:latin typeface="+mn-lt"/>
              </a:rPr>
              <a:t>song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với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nhau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không</a:t>
            </a:r>
            <a:r>
              <a:rPr lang="en-US" sz="1800" dirty="0" smtClean="0">
                <a:latin typeface="+mn-lt"/>
              </a:rPr>
              <a:t>.</a:t>
            </a: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latin typeface="+mn-lt"/>
              </a:rPr>
              <a:t>c) </a:t>
            </a:r>
            <a:r>
              <a:rPr lang="en-US" sz="1800" dirty="0" err="1">
                <a:latin typeface="+mn-lt"/>
              </a:rPr>
              <a:t>S</a:t>
            </a:r>
            <a:r>
              <a:rPr lang="en-US" sz="1800" dirty="0" err="1" smtClean="0">
                <a:latin typeface="+mn-lt"/>
              </a:rPr>
              <a:t>ử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dụng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thước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err="1" smtClean="0">
                <a:latin typeface="+mn-lt"/>
              </a:rPr>
              <a:t>thẳng</a:t>
            </a:r>
            <a:r>
              <a:rPr lang="en-US" sz="1800" smtClean="0">
                <a:latin typeface="+mn-lt"/>
              </a:rPr>
              <a:t> </a:t>
            </a:r>
            <a:r>
              <a:rPr lang="en-US" sz="1800" smtClean="0">
                <a:latin typeface="+mn-lt"/>
              </a:rPr>
              <a:t>(có </a:t>
            </a:r>
            <a:r>
              <a:rPr lang="en-US" sz="1800" dirty="0" smtClean="0">
                <a:latin typeface="+mn-lt"/>
              </a:rPr>
              <a:t>chia </a:t>
            </a:r>
            <a:r>
              <a:rPr lang="en-US" sz="1800" dirty="0" err="1" smtClean="0">
                <a:latin typeface="+mn-lt"/>
              </a:rPr>
              <a:t>đơn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vị</a:t>
            </a:r>
            <a:r>
              <a:rPr lang="en-US" sz="1800" dirty="0" smtClean="0">
                <a:latin typeface="+mn-lt"/>
              </a:rPr>
              <a:t>) </a:t>
            </a:r>
            <a:r>
              <a:rPr lang="en-US" sz="1800" dirty="0" err="1" smtClean="0">
                <a:latin typeface="+mn-lt"/>
              </a:rPr>
              <a:t>để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đo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độ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dài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các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đường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chéo</a:t>
            </a:r>
            <a:r>
              <a:rPr lang="en-US" sz="1800" dirty="0" smtClean="0">
                <a:latin typeface="+mn-lt"/>
              </a:rPr>
              <a:t> AC </a:t>
            </a:r>
            <a:r>
              <a:rPr lang="en-US" sz="1800" dirty="0" err="1" smtClean="0">
                <a:latin typeface="+mn-lt"/>
              </a:rPr>
              <a:t>và</a:t>
            </a:r>
            <a:r>
              <a:rPr lang="en-US" sz="1800" dirty="0" smtClean="0">
                <a:latin typeface="+mn-lt"/>
              </a:rPr>
              <a:t> BD </a:t>
            </a:r>
            <a:r>
              <a:rPr lang="en-US" sz="1800" dirty="0" err="1" smtClean="0">
                <a:latin typeface="+mn-lt"/>
              </a:rPr>
              <a:t>của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hình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chữ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nhật</a:t>
            </a:r>
            <a:r>
              <a:rPr lang="en-US" sz="1800" dirty="0" smtClean="0">
                <a:latin typeface="+mn-lt"/>
              </a:rPr>
              <a:t> ABCD.</a:t>
            </a: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latin typeface="+mn-lt"/>
              </a:rPr>
              <a:t>d) </a:t>
            </a:r>
            <a:r>
              <a:rPr lang="en-US" sz="1800" dirty="0" err="1" smtClean="0">
                <a:latin typeface="+mn-lt"/>
              </a:rPr>
              <a:t>Nêu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đặc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điểm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bốn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góc</a:t>
            </a:r>
            <a:r>
              <a:rPr lang="en-US" sz="1800" dirty="0" smtClean="0">
                <a:latin typeface="+mn-lt"/>
              </a:rPr>
              <a:t> ở </a:t>
            </a:r>
            <a:r>
              <a:rPr lang="en-US" sz="1800" dirty="0" err="1" smtClean="0">
                <a:latin typeface="+mn-lt"/>
              </a:rPr>
              <a:t>các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đỉnh</a:t>
            </a:r>
            <a:r>
              <a:rPr lang="en-US" sz="1800" dirty="0" smtClean="0">
                <a:latin typeface="+mn-lt"/>
              </a:rPr>
              <a:t> A, B, C, D.</a:t>
            </a:r>
            <a:endParaRPr sz="18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6488" y="1879600"/>
            <a:ext cx="3025099" cy="24084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696" y="32072"/>
            <a:ext cx="714375" cy="352425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34"/>
          <p:cNvSpPr/>
          <p:nvPr/>
        </p:nvSpPr>
        <p:spPr>
          <a:xfrm rot="10800000" flipH="1">
            <a:off x="63807" y="972537"/>
            <a:ext cx="4542700" cy="4013531"/>
          </a:xfrm>
          <a:prstGeom prst="snip1Rect">
            <a:avLst>
              <a:gd name="adj" fmla="val 0"/>
            </a:avLst>
          </a:prstGeom>
          <a:solidFill>
            <a:srgbClr val="FFFFFF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34"/>
          <p:cNvSpPr txBox="1">
            <a:spLocks noGrp="1"/>
          </p:cNvSpPr>
          <p:nvPr>
            <p:ph type="title"/>
          </p:nvPr>
        </p:nvSpPr>
        <p:spPr>
          <a:xfrm>
            <a:off x="2741290" y="35634"/>
            <a:ext cx="3108667" cy="809447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i="1" u="sng" smtClean="0">
                <a:solidFill>
                  <a:schemeClr val="tx1"/>
                </a:solidFill>
                <a:latin typeface="+mn-lt"/>
              </a:rPr>
              <a:t>Kết </a:t>
            </a:r>
            <a:r>
              <a:rPr lang="en" sz="2800" i="1" u="sng" dirty="0" smtClean="0">
                <a:solidFill>
                  <a:schemeClr val="tx1"/>
                </a:solidFill>
                <a:latin typeface="+mn-lt"/>
              </a:rPr>
              <a:t>quả  </a:t>
            </a:r>
            <a:endParaRPr sz="2800" i="1" u="sng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7608" y="234406"/>
            <a:ext cx="904875" cy="533400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5265" y="838117"/>
            <a:ext cx="4783012" cy="1151523"/>
          </a:xfrm>
        </p:spPr>
        <p:txBody>
          <a:bodyPr/>
          <a:lstStyle/>
          <a:p>
            <a:pPr algn="just">
              <a:lnSpc>
                <a:spcPct val="120000"/>
              </a:lnSpc>
            </a:pPr>
            <a:r>
              <a:rPr lang="en-US" sz="2400" b="0" dirty="0" smtClean="0">
                <a:latin typeface="+mn-lt"/>
              </a:rPr>
              <a:t>a) </a:t>
            </a:r>
            <a:r>
              <a:rPr lang="en-US" sz="2400" b="0" dirty="0" err="1" smtClean="0">
                <a:latin typeface="+mn-lt"/>
              </a:rPr>
              <a:t>Cặp</a:t>
            </a:r>
            <a:r>
              <a:rPr lang="en-US" sz="2400" b="0" dirty="0" smtClean="0">
                <a:latin typeface="+mn-lt"/>
              </a:rPr>
              <a:t> </a:t>
            </a:r>
            <a:r>
              <a:rPr lang="en-US" sz="2400" b="0" dirty="0" err="1" smtClean="0">
                <a:latin typeface="+mn-lt"/>
              </a:rPr>
              <a:t>cạnh</a:t>
            </a:r>
            <a:r>
              <a:rPr lang="en-US" sz="2400" b="0" dirty="0" smtClean="0">
                <a:latin typeface="+mn-lt"/>
              </a:rPr>
              <a:t> </a:t>
            </a:r>
            <a:r>
              <a:rPr lang="en-US" sz="2400" b="0" dirty="0" err="1" smtClean="0">
                <a:latin typeface="+mn-lt"/>
              </a:rPr>
              <a:t>đối</a:t>
            </a:r>
            <a:r>
              <a:rPr lang="en-US" sz="2400" b="0" dirty="0" smtClean="0">
                <a:latin typeface="+mn-lt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en-US" sz="2400" b="0" dirty="0" smtClean="0">
                <a:latin typeface="+mn-lt"/>
              </a:rPr>
              <a:t> AB </a:t>
            </a:r>
            <a:r>
              <a:rPr lang="en-US" sz="2400" b="0" smtClean="0">
                <a:latin typeface="+mn-lt"/>
              </a:rPr>
              <a:t>= </a:t>
            </a:r>
            <a:r>
              <a:rPr lang="en-US" sz="2400" b="0" smtClean="0">
                <a:latin typeface="+mn-lt"/>
              </a:rPr>
              <a:t>DC; </a:t>
            </a:r>
            <a:r>
              <a:rPr lang="en-US" sz="2400" b="0" dirty="0" smtClean="0">
                <a:latin typeface="+mn-lt"/>
              </a:rPr>
              <a:t>AD = BC </a:t>
            </a:r>
            <a:endParaRPr lang="vi-VN" sz="2400" b="0" dirty="0">
              <a:latin typeface="+mn-lt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0046" y="1662792"/>
            <a:ext cx="3025099" cy="2408412"/>
          </a:xfrm>
          <a:prstGeom prst="rect">
            <a:avLst/>
          </a:prstGeom>
        </p:spPr>
      </p:pic>
      <p:sp>
        <p:nvSpPr>
          <p:cNvPr id="25" name="Subtitle 1"/>
          <p:cNvSpPr>
            <a:spLocks noGrp="1"/>
          </p:cNvSpPr>
          <p:nvPr>
            <p:ph type="subTitle" idx="1"/>
          </p:nvPr>
        </p:nvSpPr>
        <p:spPr>
          <a:xfrm>
            <a:off x="31902" y="1837594"/>
            <a:ext cx="4606507" cy="959093"/>
          </a:xfrm>
        </p:spPr>
        <p:txBody>
          <a:bodyPr/>
          <a:lstStyle/>
          <a:p>
            <a:pPr algn="just">
              <a:lnSpc>
                <a:spcPct val="120000"/>
              </a:lnSpc>
            </a:pPr>
            <a:r>
              <a:rPr lang="en-US" sz="2400" b="0" dirty="0" smtClean="0">
                <a:latin typeface="+mn-lt"/>
              </a:rPr>
              <a:t>b) </a:t>
            </a:r>
            <a:r>
              <a:rPr lang="en-US" sz="2400" b="0" dirty="0" err="1">
                <a:latin typeface="+mn-lt"/>
              </a:rPr>
              <a:t>Các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cạnh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đối</a:t>
            </a:r>
            <a:r>
              <a:rPr lang="en-US" sz="2400" b="0" dirty="0">
                <a:latin typeface="+mn-lt"/>
              </a:rPr>
              <a:t> AB </a:t>
            </a:r>
            <a:r>
              <a:rPr lang="en-US" sz="2400" b="0" dirty="0" err="1">
                <a:latin typeface="+mn-lt"/>
              </a:rPr>
              <a:t>và</a:t>
            </a:r>
            <a:r>
              <a:rPr lang="en-US" sz="2400" b="0" dirty="0">
                <a:latin typeface="+mn-lt"/>
              </a:rPr>
              <a:t> CD; AD </a:t>
            </a:r>
            <a:r>
              <a:rPr lang="en-US" sz="2400" b="0" dirty="0" err="1">
                <a:latin typeface="+mn-lt"/>
              </a:rPr>
              <a:t>và</a:t>
            </a:r>
            <a:r>
              <a:rPr lang="en-US" sz="2400" b="0" dirty="0">
                <a:latin typeface="+mn-lt"/>
              </a:rPr>
              <a:t> BC </a:t>
            </a:r>
            <a:r>
              <a:rPr lang="en-US" sz="2400" b="0" dirty="0" smtClean="0">
                <a:latin typeface="+mn-lt"/>
              </a:rPr>
              <a:t>song </a:t>
            </a:r>
            <a:r>
              <a:rPr lang="en-US" sz="2400" b="0" dirty="0" err="1">
                <a:latin typeface="+mn-lt"/>
              </a:rPr>
              <a:t>song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với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nhau</a:t>
            </a:r>
            <a:r>
              <a:rPr lang="en-US" sz="2400" b="0" dirty="0">
                <a:latin typeface="+mn-lt"/>
              </a:rPr>
              <a:t>.</a:t>
            </a:r>
          </a:p>
        </p:txBody>
      </p:sp>
      <p:sp>
        <p:nvSpPr>
          <p:cNvPr id="26" name="Subtitle 1"/>
          <p:cNvSpPr>
            <a:spLocks noGrp="1"/>
          </p:cNvSpPr>
          <p:nvPr>
            <p:ph type="subTitle" idx="1"/>
          </p:nvPr>
        </p:nvSpPr>
        <p:spPr>
          <a:xfrm>
            <a:off x="63805" y="2866998"/>
            <a:ext cx="4304839" cy="1337637"/>
          </a:xfrm>
        </p:spPr>
        <p:txBody>
          <a:bodyPr/>
          <a:lstStyle/>
          <a:p>
            <a:pPr algn="just">
              <a:lnSpc>
                <a:spcPct val="120000"/>
              </a:lnSpc>
            </a:pPr>
            <a:r>
              <a:rPr lang="en-US" sz="2400" b="0" dirty="0">
                <a:latin typeface="+mn-lt"/>
              </a:rPr>
              <a:t>c) </a:t>
            </a:r>
            <a:r>
              <a:rPr lang="en-US" sz="2400" b="0" dirty="0" err="1">
                <a:latin typeface="+mn-lt"/>
              </a:rPr>
              <a:t>Độ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dài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các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đường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chéo</a:t>
            </a:r>
            <a:r>
              <a:rPr lang="en-US" sz="2400" b="0" dirty="0">
                <a:latin typeface="+mn-lt"/>
              </a:rPr>
              <a:t> AC </a:t>
            </a:r>
            <a:r>
              <a:rPr lang="en-US" sz="2400" b="0" dirty="0" err="1">
                <a:latin typeface="+mn-lt"/>
              </a:rPr>
              <a:t>và</a:t>
            </a:r>
            <a:r>
              <a:rPr lang="en-US" sz="2400" b="0" dirty="0">
                <a:latin typeface="+mn-lt"/>
              </a:rPr>
              <a:t> BD </a:t>
            </a:r>
            <a:r>
              <a:rPr lang="en-US" sz="2400" b="0" dirty="0" err="1">
                <a:latin typeface="+mn-lt"/>
              </a:rPr>
              <a:t>của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hình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chữ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nhật</a:t>
            </a:r>
            <a:r>
              <a:rPr lang="en-US" sz="2400" b="0" dirty="0">
                <a:latin typeface="+mn-lt"/>
              </a:rPr>
              <a:t> ABCD </a:t>
            </a:r>
            <a:r>
              <a:rPr lang="en-US" sz="2400" b="0" dirty="0" err="1">
                <a:latin typeface="+mn-lt"/>
              </a:rPr>
              <a:t>bằng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nhau</a:t>
            </a:r>
            <a:r>
              <a:rPr lang="en-US" sz="2400" b="0" dirty="0" smtClean="0">
                <a:latin typeface="+mn-lt"/>
              </a:rPr>
              <a:t>.</a:t>
            </a:r>
            <a:endParaRPr lang="en-US" sz="2400" b="0" dirty="0">
              <a:latin typeface="+mn-lt"/>
            </a:endParaRPr>
          </a:p>
        </p:txBody>
      </p:sp>
      <p:sp>
        <p:nvSpPr>
          <p:cNvPr id="29" name="Subtitle 1"/>
          <p:cNvSpPr>
            <a:spLocks noGrp="1"/>
          </p:cNvSpPr>
          <p:nvPr>
            <p:ph type="subTitle" idx="1"/>
          </p:nvPr>
        </p:nvSpPr>
        <p:spPr>
          <a:xfrm>
            <a:off x="63806" y="4003705"/>
            <a:ext cx="4304839" cy="1018371"/>
          </a:xfrm>
        </p:spPr>
        <p:txBody>
          <a:bodyPr/>
          <a:lstStyle/>
          <a:p>
            <a:pPr algn="just">
              <a:lnSpc>
                <a:spcPct val="120000"/>
              </a:lnSpc>
            </a:pPr>
            <a:r>
              <a:rPr lang="en-US" sz="2400" b="0" dirty="0">
                <a:latin typeface="+mn-lt"/>
              </a:rPr>
              <a:t>d) </a:t>
            </a:r>
            <a:r>
              <a:rPr lang="en-US" sz="2400" b="0" dirty="0" err="1">
                <a:latin typeface="+mn-lt"/>
              </a:rPr>
              <a:t>Các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góc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của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hình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chữ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nhật</a:t>
            </a:r>
            <a:r>
              <a:rPr lang="en-US" sz="2400" b="0" dirty="0">
                <a:latin typeface="+mn-lt"/>
              </a:rPr>
              <a:t> ABCD </a:t>
            </a:r>
            <a:r>
              <a:rPr lang="en-US" sz="2400" b="0" dirty="0" err="1">
                <a:latin typeface="+mn-lt"/>
              </a:rPr>
              <a:t>là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góc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vuông</a:t>
            </a:r>
            <a:r>
              <a:rPr lang="en-US" sz="2400" b="0" dirty="0">
                <a:latin typeface="+mn-lt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1" grpId="0" animBg="1"/>
      <p:bldP spid="2" grpId="0" uiExpand="1" build="p"/>
      <p:bldP spid="25" grpId="0" build="p"/>
      <p:bldP spid="26" grpId="0" build="p"/>
      <p:bldP spid="2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35"/>
          <p:cNvSpPr/>
          <p:nvPr/>
        </p:nvSpPr>
        <p:spPr>
          <a:xfrm rot="10800000" flipH="1">
            <a:off x="145001" y="2918910"/>
            <a:ext cx="5892525" cy="860847"/>
          </a:xfrm>
          <a:prstGeom prst="snip1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35"/>
          <p:cNvSpPr/>
          <p:nvPr/>
        </p:nvSpPr>
        <p:spPr>
          <a:xfrm rot="10800000" flipH="1">
            <a:off x="128714" y="4055642"/>
            <a:ext cx="6081586" cy="755365"/>
          </a:xfrm>
          <a:prstGeom prst="snip1Rect">
            <a:avLst>
              <a:gd name="adj" fmla="val 0"/>
            </a:avLst>
          </a:pr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35"/>
          <p:cNvSpPr/>
          <p:nvPr/>
        </p:nvSpPr>
        <p:spPr>
          <a:xfrm rot="10800000" flipH="1">
            <a:off x="152775" y="858875"/>
            <a:ext cx="5796088" cy="797276"/>
          </a:xfrm>
          <a:prstGeom prst="snip1Rect">
            <a:avLst>
              <a:gd name="adj" fmla="val 0"/>
            </a:avLst>
          </a:prstGeom>
          <a:solidFill>
            <a:schemeClr val="accent2">
              <a:lumMod val="40000"/>
              <a:lumOff val="60000"/>
            </a:schemeClr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9" name="Google Shape;559;p35"/>
          <p:cNvGrpSpPr/>
          <p:nvPr/>
        </p:nvGrpSpPr>
        <p:grpSpPr>
          <a:xfrm>
            <a:off x="7917968" y="2939516"/>
            <a:ext cx="1364055" cy="2247168"/>
            <a:chOff x="5455125" y="627200"/>
            <a:chExt cx="1020400" cy="1906200"/>
          </a:xfrm>
        </p:grpSpPr>
        <p:sp>
          <p:nvSpPr>
            <p:cNvPr id="560" name="Google Shape;560;p35"/>
            <p:cNvSpPr/>
            <p:nvPr/>
          </p:nvSpPr>
          <p:spPr>
            <a:xfrm>
              <a:off x="5886125" y="627200"/>
              <a:ext cx="589400" cy="1062050"/>
            </a:xfrm>
            <a:custGeom>
              <a:avLst/>
              <a:gdLst/>
              <a:ahLst/>
              <a:cxnLst/>
              <a:rect l="l" t="t" r="r" b="b"/>
              <a:pathLst>
                <a:path w="23576" h="42482" extrusionOk="0">
                  <a:moveTo>
                    <a:pt x="11288" y="0"/>
                  </a:moveTo>
                  <a:lnTo>
                    <a:pt x="3597" y="28944"/>
                  </a:lnTo>
                  <a:lnTo>
                    <a:pt x="1" y="42446"/>
                  </a:lnTo>
                  <a:cubicBezTo>
                    <a:pt x="537" y="42470"/>
                    <a:pt x="1073" y="42482"/>
                    <a:pt x="1620" y="42482"/>
                  </a:cubicBezTo>
                  <a:cubicBezTo>
                    <a:pt x="6597" y="42482"/>
                    <a:pt x="10979" y="41267"/>
                    <a:pt x="13526" y="39422"/>
                  </a:cubicBezTo>
                  <a:cubicBezTo>
                    <a:pt x="13598" y="39326"/>
                    <a:pt x="13669" y="39219"/>
                    <a:pt x="13753" y="39124"/>
                  </a:cubicBezTo>
                  <a:lnTo>
                    <a:pt x="15241" y="33683"/>
                  </a:lnTo>
                  <a:lnTo>
                    <a:pt x="23575" y="3322"/>
                  </a:lnTo>
                  <a:lnTo>
                    <a:pt x="11288" y="0"/>
                  </a:lnTo>
                  <a:close/>
                </a:path>
              </a:pathLst>
            </a:custGeom>
            <a:solidFill>
              <a:srgbClr val="F2F574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dist="85725" dir="294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5"/>
            <p:cNvSpPr/>
            <p:nvPr/>
          </p:nvSpPr>
          <p:spPr>
            <a:xfrm>
              <a:off x="5455125" y="1294250"/>
              <a:ext cx="942700" cy="1239150"/>
            </a:xfrm>
            <a:custGeom>
              <a:avLst/>
              <a:gdLst/>
              <a:ahLst/>
              <a:cxnLst/>
              <a:rect l="l" t="t" r="r" b="b"/>
              <a:pathLst>
                <a:path w="37708" h="49566" extrusionOk="0">
                  <a:moveTo>
                    <a:pt x="18860" y="0"/>
                  </a:moveTo>
                  <a:cubicBezTo>
                    <a:pt x="8442" y="0"/>
                    <a:pt x="1" y="4024"/>
                    <a:pt x="1" y="9001"/>
                  </a:cubicBezTo>
                  <a:lnTo>
                    <a:pt x="1" y="40565"/>
                  </a:lnTo>
                  <a:cubicBezTo>
                    <a:pt x="1" y="45529"/>
                    <a:pt x="8442" y="49566"/>
                    <a:pt x="18860" y="49566"/>
                  </a:cubicBezTo>
                  <a:cubicBezTo>
                    <a:pt x="29266" y="49566"/>
                    <a:pt x="37708" y="45529"/>
                    <a:pt x="37708" y="40565"/>
                  </a:cubicBezTo>
                  <a:lnTo>
                    <a:pt x="37708" y="9001"/>
                  </a:lnTo>
                  <a:cubicBezTo>
                    <a:pt x="37708" y="4024"/>
                    <a:pt x="29266" y="0"/>
                    <a:pt x="18860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dist="85725" dir="294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5"/>
            <p:cNvSpPr/>
            <p:nvPr/>
          </p:nvSpPr>
          <p:spPr>
            <a:xfrm>
              <a:off x="5570025" y="1349000"/>
              <a:ext cx="712900" cy="340250"/>
            </a:xfrm>
            <a:custGeom>
              <a:avLst/>
              <a:gdLst/>
              <a:ahLst/>
              <a:cxnLst/>
              <a:rect l="l" t="t" r="r" b="b"/>
              <a:pathLst>
                <a:path w="28516" h="13610" extrusionOk="0">
                  <a:moveTo>
                    <a:pt x="14264" y="1"/>
                  </a:moveTo>
                  <a:cubicBezTo>
                    <a:pt x="6382" y="1"/>
                    <a:pt x="1" y="3049"/>
                    <a:pt x="1" y="6811"/>
                  </a:cubicBezTo>
                  <a:cubicBezTo>
                    <a:pt x="1" y="10562"/>
                    <a:pt x="6382" y="13610"/>
                    <a:pt x="14264" y="13610"/>
                  </a:cubicBezTo>
                  <a:cubicBezTo>
                    <a:pt x="22134" y="13610"/>
                    <a:pt x="28516" y="10562"/>
                    <a:pt x="28516" y="6811"/>
                  </a:cubicBezTo>
                  <a:cubicBezTo>
                    <a:pt x="28516" y="3049"/>
                    <a:pt x="22134" y="1"/>
                    <a:pt x="14264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5"/>
            <p:cNvSpPr/>
            <p:nvPr/>
          </p:nvSpPr>
          <p:spPr>
            <a:xfrm>
              <a:off x="5886125" y="627200"/>
              <a:ext cx="589400" cy="1062050"/>
            </a:xfrm>
            <a:custGeom>
              <a:avLst/>
              <a:gdLst/>
              <a:ahLst/>
              <a:cxnLst/>
              <a:rect l="l" t="t" r="r" b="b"/>
              <a:pathLst>
                <a:path w="23576" h="42482" extrusionOk="0">
                  <a:moveTo>
                    <a:pt x="11288" y="0"/>
                  </a:moveTo>
                  <a:lnTo>
                    <a:pt x="3597" y="28944"/>
                  </a:lnTo>
                  <a:lnTo>
                    <a:pt x="1" y="42446"/>
                  </a:lnTo>
                  <a:cubicBezTo>
                    <a:pt x="537" y="42470"/>
                    <a:pt x="1073" y="42482"/>
                    <a:pt x="1620" y="42482"/>
                  </a:cubicBezTo>
                  <a:cubicBezTo>
                    <a:pt x="6597" y="42482"/>
                    <a:pt x="10979" y="41267"/>
                    <a:pt x="13526" y="39422"/>
                  </a:cubicBezTo>
                  <a:cubicBezTo>
                    <a:pt x="13598" y="39326"/>
                    <a:pt x="13669" y="39219"/>
                    <a:pt x="13753" y="39124"/>
                  </a:cubicBezTo>
                  <a:lnTo>
                    <a:pt x="15241" y="33683"/>
                  </a:lnTo>
                  <a:lnTo>
                    <a:pt x="23575" y="3322"/>
                  </a:lnTo>
                  <a:lnTo>
                    <a:pt x="11288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5"/>
            <p:cNvSpPr/>
            <p:nvPr/>
          </p:nvSpPr>
          <p:spPr>
            <a:xfrm>
              <a:off x="5832550" y="1021575"/>
              <a:ext cx="294725" cy="665800"/>
            </a:xfrm>
            <a:custGeom>
              <a:avLst/>
              <a:gdLst/>
              <a:ahLst/>
              <a:cxnLst/>
              <a:rect l="l" t="t" r="r" b="b"/>
              <a:pathLst>
                <a:path w="11789" h="26632" extrusionOk="0">
                  <a:moveTo>
                    <a:pt x="4787" y="1"/>
                  </a:moveTo>
                  <a:lnTo>
                    <a:pt x="1" y="26385"/>
                  </a:lnTo>
                  <a:cubicBezTo>
                    <a:pt x="965" y="26577"/>
                    <a:pt x="2430" y="26631"/>
                    <a:pt x="3777" y="26631"/>
                  </a:cubicBezTo>
                  <a:cubicBezTo>
                    <a:pt x="5524" y="26631"/>
                    <a:pt x="7073" y="26540"/>
                    <a:pt x="7073" y="26540"/>
                  </a:cubicBezTo>
                  <a:lnTo>
                    <a:pt x="11788" y="1620"/>
                  </a:lnTo>
                  <a:lnTo>
                    <a:pt x="4787" y="1"/>
                  </a:lnTo>
                  <a:close/>
                </a:path>
              </a:pathLst>
            </a:custGeom>
            <a:solidFill>
              <a:srgbClr val="F3FFEB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5"/>
            <p:cNvSpPr/>
            <p:nvPr/>
          </p:nvSpPr>
          <p:spPr>
            <a:xfrm>
              <a:off x="5906375" y="819425"/>
              <a:ext cx="276250" cy="430775"/>
            </a:xfrm>
            <a:custGeom>
              <a:avLst/>
              <a:gdLst/>
              <a:ahLst/>
              <a:cxnLst/>
              <a:rect l="l" t="t" r="r" b="b"/>
              <a:pathLst>
                <a:path w="11050" h="17231" extrusionOk="0">
                  <a:moveTo>
                    <a:pt x="5914" y="0"/>
                  </a:moveTo>
                  <a:cubicBezTo>
                    <a:pt x="2619" y="0"/>
                    <a:pt x="2412" y="2532"/>
                    <a:pt x="2215" y="3003"/>
                  </a:cubicBezTo>
                  <a:cubicBezTo>
                    <a:pt x="1989" y="3515"/>
                    <a:pt x="1" y="14135"/>
                    <a:pt x="1" y="14135"/>
                  </a:cubicBezTo>
                  <a:cubicBezTo>
                    <a:pt x="1" y="14135"/>
                    <a:pt x="882" y="16707"/>
                    <a:pt x="3977" y="17148"/>
                  </a:cubicBezTo>
                  <a:cubicBezTo>
                    <a:pt x="4372" y="17205"/>
                    <a:pt x="4734" y="17230"/>
                    <a:pt x="5066" y="17230"/>
                  </a:cubicBezTo>
                  <a:cubicBezTo>
                    <a:pt x="7337" y="17230"/>
                    <a:pt x="8180" y="16052"/>
                    <a:pt x="8180" y="16052"/>
                  </a:cubicBezTo>
                  <a:lnTo>
                    <a:pt x="10538" y="5075"/>
                  </a:lnTo>
                  <a:cubicBezTo>
                    <a:pt x="10538" y="5075"/>
                    <a:pt x="11050" y="574"/>
                    <a:pt x="6859" y="62"/>
                  </a:cubicBezTo>
                  <a:cubicBezTo>
                    <a:pt x="6519" y="20"/>
                    <a:pt x="6204" y="0"/>
                    <a:pt x="5914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5"/>
            <p:cNvSpPr/>
            <p:nvPr/>
          </p:nvSpPr>
          <p:spPr>
            <a:xfrm>
              <a:off x="6129200" y="1025075"/>
              <a:ext cx="88550" cy="323125"/>
            </a:xfrm>
            <a:custGeom>
              <a:avLst/>
              <a:gdLst/>
              <a:ahLst/>
              <a:cxnLst/>
              <a:rect l="l" t="t" r="r" b="b"/>
              <a:pathLst>
                <a:path w="3542" h="12925" extrusionOk="0">
                  <a:moveTo>
                    <a:pt x="922" y="1"/>
                  </a:moveTo>
                  <a:cubicBezTo>
                    <a:pt x="854" y="1"/>
                    <a:pt x="815" y="4"/>
                    <a:pt x="815" y="4"/>
                  </a:cubicBezTo>
                  <a:lnTo>
                    <a:pt x="148" y="3397"/>
                  </a:lnTo>
                  <a:cubicBezTo>
                    <a:pt x="148" y="3397"/>
                    <a:pt x="1327" y="3397"/>
                    <a:pt x="1553" y="4207"/>
                  </a:cubicBezTo>
                  <a:cubicBezTo>
                    <a:pt x="1779" y="5028"/>
                    <a:pt x="1256" y="7017"/>
                    <a:pt x="589" y="9957"/>
                  </a:cubicBezTo>
                  <a:cubicBezTo>
                    <a:pt x="0" y="12563"/>
                    <a:pt x="738" y="12925"/>
                    <a:pt x="1476" y="12925"/>
                  </a:cubicBezTo>
                  <a:cubicBezTo>
                    <a:pt x="1574" y="12925"/>
                    <a:pt x="1672" y="12919"/>
                    <a:pt x="1768" y="12910"/>
                  </a:cubicBezTo>
                  <a:cubicBezTo>
                    <a:pt x="2577" y="12839"/>
                    <a:pt x="3542" y="6124"/>
                    <a:pt x="3542" y="2957"/>
                  </a:cubicBezTo>
                  <a:cubicBezTo>
                    <a:pt x="3542" y="167"/>
                    <a:pt x="1426" y="1"/>
                    <a:pt x="922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5"/>
            <p:cNvSpPr/>
            <p:nvPr/>
          </p:nvSpPr>
          <p:spPr>
            <a:xfrm>
              <a:off x="5701900" y="1009375"/>
              <a:ext cx="96450" cy="69425"/>
            </a:xfrm>
            <a:custGeom>
              <a:avLst/>
              <a:gdLst/>
              <a:ahLst/>
              <a:cxnLst/>
              <a:rect l="l" t="t" r="r" b="b"/>
              <a:pathLst>
                <a:path w="3858" h="2777" extrusionOk="0">
                  <a:moveTo>
                    <a:pt x="1619" y="1"/>
                  </a:moveTo>
                  <a:lnTo>
                    <a:pt x="0" y="2084"/>
                  </a:lnTo>
                  <a:cubicBezTo>
                    <a:pt x="524" y="2528"/>
                    <a:pt x="1189" y="2776"/>
                    <a:pt x="1871" y="2776"/>
                  </a:cubicBezTo>
                  <a:cubicBezTo>
                    <a:pt x="1902" y="2776"/>
                    <a:pt x="1933" y="2776"/>
                    <a:pt x="1965" y="2775"/>
                  </a:cubicBezTo>
                  <a:cubicBezTo>
                    <a:pt x="2655" y="2739"/>
                    <a:pt x="3322" y="2477"/>
                    <a:pt x="3858" y="2025"/>
                  </a:cubicBezTo>
                  <a:lnTo>
                    <a:pt x="1619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5"/>
            <p:cNvSpPr/>
            <p:nvPr/>
          </p:nvSpPr>
          <p:spPr>
            <a:xfrm>
              <a:off x="5661100" y="1059975"/>
              <a:ext cx="173275" cy="88300"/>
            </a:xfrm>
            <a:custGeom>
              <a:avLst/>
              <a:gdLst/>
              <a:ahLst/>
              <a:cxnLst/>
              <a:rect l="l" t="t" r="r" b="b"/>
              <a:pathLst>
                <a:path w="6931" h="3532" extrusionOk="0">
                  <a:moveTo>
                    <a:pt x="5490" y="1"/>
                  </a:moveTo>
                  <a:cubicBezTo>
                    <a:pt x="4954" y="441"/>
                    <a:pt x="4287" y="703"/>
                    <a:pt x="3597" y="739"/>
                  </a:cubicBezTo>
                  <a:cubicBezTo>
                    <a:pt x="3565" y="740"/>
                    <a:pt x="3534" y="741"/>
                    <a:pt x="3503" y="741"/>
                  </a:cubicBezTo>
                  <a:cubicBezTo>
                    <a:pt x="2821" y="741"/>
                    <a:pt x="2156" y="493"/>
                    <a:pt x="1632" y="48"/>
                  </a:cubicBezTo>
                  <a:lnTo>
                    <a:pt x="1" y="2144"/>
                  </a:lnTo>
                  <a:cubicBezTo>
                    <a:pt x="776" y="3067"/>
                    <a:pt x="1962" y="3532"/>
                    <a:pt x="3159" y="3532"/>
                  </a:cubicBezTo>
                  <a:cubicBezTo>
                    <a:pt x="4665" y="3532"/>
                    <a:pt x="6187" y="2796"/>
                    <a:pt x="6930" y="1311"/>
                  </a:cubicBezTo>
                  <a:lnTo>
                    <a:pt x="5490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5"/>
            <p:cNvSpPr/>
            <p:nvPr/>
          </p:nvSpPr>
          <p:spPr>
            <a:xfrm>
              <a:off x="5661100" y="1092725"/>
              <a:ext cx="217025" cy="594750"/>
            </a:xfrm>
            <a:custGeom>
              <a:avLst/>
              <a:gdLst/>
              <a:ahLst/>
              <a:cxnLst/>
              <a:rect l="l" t="t" r="r" b="b"/>
              <a:pathLst>
                <a:path w="8681" h="23790" extrusionOk="0">
                  <a:moveTo>
                    <a:pt x="6930" y="1"/>
                  </a:moveTo>
                  <a:cubicBezTo>
                    <a:pt x="6187" y="1486"/>
                    <a:pt x="4669" y="2222"/>
                    <a:pt x="3164" y="2222"/>
                  </a:cubicBezTo>
                  <a:cubicBezTo>
                    <a:pt x="1968" y="2222"/>
                    <a:pt x="781" y="1757"/>
                    <a:pt x="1" y="834"/>
                  </a:cubicBezTo>
                  <a:lnTo>
                    <a:pt x="1" y="834"/>
                  </a:lnTo>
                  <a:lnTo>
                    <a:pt x="810" y="12121"/>
                  </a:lnTo>
                  <a:lnTo>
                    <a:pt x="1537" y="22301"/>
                  </a:lnTo>
                  <a:cubicBezTo>
                    <a:pt x="3537" y="23099"/>
                    <a:pt x="5990" y="23622"/>
                    <a:pt x="8681" y="23789"/>
                  </a:cubicBezTo>
                  <a:lnTo>
                    <a:pt x="7704" y="10395"/>
                  </a:lnTo>
                  <a:lnTo>
                    <a:pt x="6930" y="1"/>
                  </a:lnTo>
                  <a:close/>
                </a:path>
              </a:pathLst>
            </a:custGeom>
            <a:solidFill>
              <a:schemeClr val="lt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0" name="Google Shape;570;p35"/>
          <p:cNvGrpSpPr/>
          <p:nvPr/>
        </p:nvGrpSpPr>
        <p:grpSpPr>
          <a:xfrm rot="6299960">
            <a:off x="-172102" y="-334382"/>
            <a:ext cx="1272308" cy="1490095"/>
            <a:chOff x="582410" y="345094"/>
            <a:chExt cx="1998559" cy="2001797"/>
          </a:xfrm>
        </p:grpSpPr>
        <p:sp>
          <p:nvSpPr>
            <p:cNvPr id="571" name="Google Shape;571;p35"/>
            <p:cNvSpPr/>
            <p:nvPr/>
          </p:nvSpPr>
          <p:spPr>
            <a:xfrm>
              <a:off x="582410" y="345094"/>
              <a:ext cx="1998559" cy="2001797"/>
            </a:xfrm>
            <a:custGeom>
              <a:avLst/>
              <a:gdLst/>
              <a:ahLst/>
              <a:cxnLst/>
              <a:rect l="l" t="t" r="r" b="b"/>
              <a:pathLst>
                <a:path w="61104" h="61203" extrusionOk="0">
                  <a:moveTo>
                    <a:pt x="14275" y="25744"/>
                  </a:moveTo>
                  <a:cubicBezTo>
                    <a:pt x="15389" y="25744"/>
                    <a:pt x="16524" y="26161"/>
                    <a:pt x="17444" y="27092"/>
                  </a:cubicBezTo>
                  <a:lnTo>
                    <a:pt x="34600" y="44427"/>
                  </a:lnTo>
                  <a:cubicBezTo>
                    <a:pt x="37415" y="47277"/>
                    <a:pt x="35384" y="52107"/>
                    <a:pt x="31391" y="52107"/>
                  </a:cubicBezTo>
                  <a:cubicBezTo>
                    <a:pt x="31382" y="52107"/>
                    <a:pt x="31372" y="52107"/>
                    <a:pt x="31362" y="52106"/>
                  </a:cubicBezTo>
                  <a:lnTo>
                    <a:pt x="14122" y="51999"/>
                  </a:lnTo>
                  <a:cubicBezTo>
                    <a:pt x="11633" y="51976"/>
                    <a:pt x="9621" y="49951"/>
                    <a:pt x="9645" y="47463"/>
                  </a:cubicBezTo>
                  <a:lnTo>
                    <a:pt x="9740" y="30235"/>
                  </a:lnTo>
                  <a:cubicBezTo>
                    <a:pt x="9756" y="27529"/>
                    <a:pt x="11970" y="25744"/>
                    <a:pt x="14275" y="25744"/>
                  </a:cubicBezTo>
                  <a:close/>
                  <a:moveTo>
                    <a:pt x="1031" y="0"/>
                  </a:moveTo>
                  <a:cubicBezTo>
                    <a:pt x="676" y="0"/>
                    <a:pt x="334" y="277"/>
                    <a:pt x="334" y="695"/>
                  </a:cubicBezTo>
                  <a:lnTo>
                    <a:pt x="1" y="60869"/>
                  </a:lnTo>
                  <a:lnTo>
                    <a:pt x="60175" y="61203"/>
                  </a:lnTo>
                  <a:cubicBezTo>
                    <a:pt x="60794" y="61203"/>
                    <a:pt x="61104" y="60465"/>
                    <a:pt x="60675" y="60024"/>
                  </a:cubicBezTo>
                  <a:lnTo>
                    <a:pt x="1513" y="207"/>
                  </a:lnTo>
                  <a:cubicBezTo>
                    <a:pt x="1374" y="64"/>
                    <a:pt x="1201" y="0"/>
                    <a:pt x="1031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5"/>
            <p:cNvSpPr/>
            <p:nvPr/>
          </p:nvSpPr>
          <p:spPr>
            <a:xfrm>
              <a:off x="744017" y="2216028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1" y="3572"/>
                  </a:moveTo>
                  <a:lnTo>
                    <a:pt x="13" y="1786"/>
                  </a:lnTo>
                  <a:lnTo>
                    <a:pt x="25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5"/>
            <p:cNvSpPr/>
            <p:nvPr/>
          </p:nvSpPr>
          <p:spPr>
            <a:xfrm>
              <a:off x="797789" y="2274836"/>
              <a:ext cx="392" cy="58448"/>
            </a:xfrm>
            <a:custGeom>
              <a:avLst/>
              <a:gdLst/>
              <a:ahLst/>
              <a:cxnLst/>
              <a:rect l="l" t="t" r="r" b="b"/>
              <a:pathLst>
                <a:path w="12" h="1787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5"/>
            <p:cNvSpPr/>
            <p:nvPr/>
          </p:nvSpPr>
          <p:spPr>
            <a:xfrm>
              <a:off x="851527" y="2216421"/>
              <a:ext cx="785" cy="116864"/>
            </a:xfrm>
            <a:custGeom>
              <a:avLst/>
              <a:gdLst/>
              <a:ahLst/>
              <a:cxnLst/>
              <a:rect l="l" t="t" r="r" b="b"/>
              <a:pathLst>
                <a:path w="24" h="3573" fill="none" extrusionOk="0">
                  <a:moveTo>
                    <a:pt x="0" y="3572"/>
                  </a:moveTo>
                  <a:lnTo>
                    <a:pt x="12" y="1786"/>
                  </a:lnTo>
                  <a:lnTo>
                    <a:pt x="24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5"/>
            <p:cNvSpPr/>
            <p:nvPr/>
          </p:nvSpPr>
          <p:spPr>
            <a:xfrm>
              <a:off x="905658" y="2275229"/>
              <a:ext cx="33" cy="58448"/>
            </a:xfrm>
            <a:custGeom>
              <a:avLst/>
              <a:gdLst/>
              <a:ahLst/>
              <a:cxnLst/>
              <a:rect l="l" t="t" r="r" b="b"/>
              <a:pathLst>
                <a:path w="1" h="1787" fill="none" extrusionOk="0">
                  <a:moveTo>
                    <a:pt x="0" y="1786"/>
                  </a:moveTo>
                  <a:lnTo>
                    <a:pt x="0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5"/>
            <p:cNvSpPr/>
            <p:nvPr/>
          </p:nvSpPr>
          <p:spPr>
            <a:xfrm>
              <a:off x="959396" y="2216813"/>
              <a:ext cx="392" cy="117224"/>
            </a:xfrm>
            <a:custGeom>
              <a:avLst/>
              <a:gdLst/>
              <a:ahLst/>
              <a:cxnLst/>
              <a:rect l="l" t="t" r="r" b="b"/>
              <a:pathLst>
                <a:path w="12" h="3584" fill="none" extrusionOk="0">
                  <a:moveTo>
                    <a:pt x="0" y="3584"/>
                  </a:moveTo>
                  <a:lnTo>
                    <a:pt x="0" y="1786"/>
                  </a:ln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5"/>
            <p:cNvSpPr/>
            <p:nvPr/>
          </p:nvSpPr>
          <p:spPr>
            <a:xfrm>
              <a:off x="1012742" y="2275621"/>
              <a:ext cx="425" cy="58416"/>
            </a:xfrm>
            <a:custGeom>
              <a:avLst/>
              <a:gdLst/>
              <a:ahLst/>
              <a:cxnLst/>
              <a:rect l="l" t="t" r="r" b="b"/>
              <a:pathLst>
                <a:path w="13" h="1786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5"/>
            <p:cNvSpPr/>
            <p:nvPr/>
          </p:nvSpPr>
          <p:spPr>
            <a:xfrm>
              <a:off x="1066873" y="2217566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0" y="3573"/>
                  </a:moveTo>
                  <a:lnTo>
                    <a:pt x="0" y="1787"/>
                  </a:ln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5"/>
            <p:cNvSpPr/>
            <p:nvPr/>
          </p:nvSpPr>
          <p:spPr>
            <a:xfrm>
              <a:off x="1120612" y="2275981"/>
              <a:ext cx="33" cy="58448"/>
            </a:xfrm>
            <a:custGeom>
              <a:avLst/>
              <a:gdLst/>
              <a:ahLst/>
              <a:cxnLst/>
              <a:rect l="l" t="t" r="r" b="b"/>
              <a:pathLst>
                <a:path w="1" h="1787" fill="none" extrusionOk="0">
                  <a:moveTo>
                    <a:pt x="0" y="1787"/>
                  </a:moveTo>
                  <a:lnTo>
                    <a:pt x="0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5"/>
            <p:cNvSpPr/>
            <p:nvPr/>
          </p:nvSpPr>
          <p:spPr>
            <a:xfrm>
              <a:off x="1174350" y="2217958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0" y="3573"/>
                  </a:moveTo>
                  <a:lnTo>
                    <a:pt x="0" y="1787"/>
                  </a:ln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5"/>
            <p:cNvSpPr/>
            <p:nvPr/>
          </p:nvSpPr>
          <p:spPr>
            <a:xfrm>
              <a:off x="1228088" y="2276374"/>
              <a:ext cx="33" cy="58841"/>
            </a:xfrm>
            <a:custGeom>
              <a:avLst/>
              <a:gdLst/>
              <a:ahLst/>
              <a:cxnLst/>
              <a:rect l="l" t="t" r="r" b="b"/>
              <a:pathLst>
                <a:path w="1" h="1799" fill="none" extrusionOk="0">
                  <a:moveTo>
                    <a:pt x="0" y="1799"/>
                  </a:moveTo>
                  <a:lnTo>
                    <a:pt x="0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5"/>
            <p:cNvSpPr/>
            <p:nvPr/>
          </p:nvSpPr>
          <p:spPr>
            <a:xfrm>
              <a:off x="1281827" y="2218351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0" y="3573"/>
                  </a:moveTo>
                  <a:lnTo>
                    <a:pt x="0" y="1787"/>
                  </a:ln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5"/>
            <p:cNvSpPr/>
            <p:nvPr/>
          </p:nvSpPr>
          <p:spPr>
            <a:xfrm>
              <a:off x="1335565" y="2277159"/>
              <a:ext cx="33" cy="58448"/>
            </a:xfrm>
            <a:custGeom>
              <a:avLst/>
              <a:gdLst/>
              <a:ahLst/>
              <a:cxnLst/>
              <a:rect l="l" t="t" r="r" b="b"/>
              <a:pathLst>
                <a:path w="1" h="1787" fill="none" extrusionOk="0">
                  <a:moveTo>
                    <a:pt x="1" y="1787"/>
                  </a:moveTo>
                  <a:lnTo>
                    <a:pt x="1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5"/>
            <p:cNvSpPr/>
            <p:nvPr/>
          </p:nvSpPr>
          <p:spPr>
            <a:xfrm>
              <a:off x="1389304" y="2218743"/>
              <a:ext cx="425" cy="117256"/>
            </a:xfrm>
            <a:custGeom>
              <a:avLst/>
              <a:gdLst/>
              <a:ahLst/>
              <a:cxnLst/>
              <a:rect l="l" t="t" r="r" b="b"/>
              <a:pathLst>
                <a:path w="13" h="3585" fill="none" extrusionOk="0">
                  <a:moveTo>
                    <a:pt x="1" y="3584"/>
                  </a:moveTo>
                  <a:lnTo>
                    <a:pt x="1" y="1787"/>
                  </a:ln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5"/>
            <p:cNvSpPr/>
            <p:nvPr/>
          </p:nvSpPr>
          <p:spPr>
            <a:xfrm>
              <a:off x="1443042" y="2277551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5"/>
            <p:cNvSpPr/>
            <p:nvPr/>
          </p:nvSpPr>
          <p:spPr>
            <a:xfrm>
              <a:off x="1496781" y="2219528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1" y="3572"/>
                  </a:moveTo>
                  <a:lnTo>
                    <a:pt x="13" y="1786"/>
                  </a:ln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5"/>
            <p:cNvSpPr/>
            <p:nvPr/>
          </p:nvSpPr>
          <p:spPr>
            <a:xfrm>
              <a:off x="1550519" y="2277944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5"/>
            <p:cNvSpPr/>
            <p:nvPr/>
          </p:nvSpPr>
          <p:spPr>
            <a:xfrm>
              <a:off x="1604257" y="2219920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1" y="3572"/>
                  </a:moveTo>
                  <a:lnTo>
                    <a:pt x="13" y="1786"/>
                  </a:lnTo>
                  <a:lnTo>
                    <a:pt x="13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5"/>
            <p:cNvSpPr/>
            <p:nvPr/>
          </p:nvSpPr>
          <p:spPr>
            <a:xfrm>
              <a:off x="1657996" y="2278729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5"/>
            <p:cNvSpPr/>
            <p:nvPr/>
          </p:nvSpPr>
          <p:spPr>
            <a:xfrm>
              <a:off x="1711734" y="2220313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13" y="0"/>
                  </a:moveTo>
                  <a:lnTo>
                    <a:pt x="13" y="1786"/>
                  </a:lnTo>
                  <a:lnTo>
                    <a:pt x="1" y="357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5"/>
            <p:cNvSpPr/>
            <p:nvPr/>
          </p:nvSpPr>
          <p:spPr>
            <a:xfrm>
              <a:off x="1765505" y="2279121"/>
              <a:ext cx="392" cy="58448"/>
            </a:xfrm>
            <a:custGeom>
              <a:avLst/>
              <a:gdLst/>
              <a:ahLst/>
              <a:cxnLst/>
              <a:rect l="l" t="t" r="r" b="b"/>
              <a:pathLst>
                <a:path w="12" h="1787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5"/>
            <p:cNvSpPr/>
            <p:nvPr/>
          </p:nvSpPr>
          <p:spPr>
            <a:xfrm>
              <a:off x="1819244" y="2220705"/>
              <a:ext cx="392" cy="117224"/>
            </a:xfrm>
            <a:custGeom>
              <a:avLst/>
              <a:gdLst/>
              <a:ahLst/>
              <a:cxnLst/>
              <a:rect l="l" t="t" r="r" b="b"/>
              <a:pathLst>
                <a:path w="12" h="3584" fill="none" extrusionOk="0">
                  <a:moveTo>
                    <a:pt x="0" y="3584"/>
                  </a:moveTo>
                  <a:lnTo>
                    <a:pt x="12" y="1798"/>
                  </a:ln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5"/>
            <p:cNvSpPr/>
            <p:nvPr/>
          </p:nvSpPr>
          <p:spPr>
            <a:xfrm>
              <a:off x="1872982" y="2279514"/>
              <a:ext cx="425" cy="58416"/>
            </a:xfrm>
            <a:custGeom>
              <a:avLst/>
              <a:gdLst/>
              <a:ahLst/>
              <a:cxnLst/>
              <a:rect l="l" t="t" r="r" b="b"/>
              <a:pathLst>
                <a:path w="13" h="1786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5"/>
            <p:cNvSpPr/>
            <p:nvPr/>
          </p:nvSpPr>
          <p:spPr>
            <a:xfrm>
              <a:off x="1926721" y="2221490"/>
              <a:ext cx="425" cy="116831"/>
            </a:xfrm>
            <a:custGeom>
              <a:avLst/>
              <a:gdLst/>
              <a:ahLst/>
              <a:cxnLst/>
              <a:rect l="l" t="t" r="r" b="b"/>
              <a:pathLst>
                <a:path w="13" h="3572" fill="none" extrusionOk="0">
                  <a:moveTo>
                    <a:pt x="0" y="3572"/>
                  </a:moveTo>
                  <a:lnTo>
                    <a:pt x="12" y="1786"/>
                  </a:ln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5"/>
            <p:cNvSpPr/>
            <p:nvPr/>
          </p:nvSpPr>
          <p:spPr>
            <a:xfrm>
              <a:off x="1980459" y="2279873"/>
              <a:ext cx="425" cy="58841"/>
            </a:xfrm>
            <a:custGeom>
              <a:avLst/>
              <a:gdLst/>
              <a:ahLst/>
              <a:cxnLst/>
              <a:rect l="l" t="t" r="r" b="b"/>
              <a:pathLst>
                <a:path w="13" h="1799" fill="none" extrusionOk="0">
                  <a:moveTo>
                    <a:pt x="0" y="1799"/>
                  </a:move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5"/>
            <p:cNvSpPr/>
            <p:nvPr/>
          </p:nvSpPr>
          <p:spPr>
            <a:xfrm>
              <a:off x="2034198" y="2221850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0" y="3573"/>
                  </a:moveTo>
                  <a:lnTo>
                    <a:pt x="12" y="1787"/>
                  </a:lnTo>
                  <a:lnTo>
                    <a:pt x="24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5"/>
            <p:cNvSpPr/>
            <p:nvPr/>
          </p:nvSpPr>
          <p:spPr>
            <a:xfrm>
              <a:off x="2087936" y="2280658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0" y="1787"/>
                  </a:move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5"/>
            <p:cNvSpPr/>
            <p:nvPr/>
          </p:nvSpPr>
          <p:spPr>
            <a:xfrm>
              <a:off x="2141674" y="2222243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0" y="3573"/>
                  </a:moveTo>
                  <a:lnTo>
                    <a:pt x="12" y="1787"/>
                  </a:lnTo>
                  <a:lnTo>
                    <a:pt x="24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5"/>
            <p:cNvSpPr/>
            <p:nvPr/>
          </p:nvSpPr>
          <p:spPr>
            <a:xfrm>
              <a:off x="2195413" y="2281051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7"/>
                  </a:move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5"/>
            <p:cNvSpPr/>
            <p:nvPr/>
          </p:nvSpPr>
          <p:spPr>
            <a:xfrm>
              <a:off x="2249151" y="2222635"/>
              <a:ext cx="818" cy="117256"/>
            </a:xfrm>
            <a:custGeom>
              <a:avLst/>
              <a:gdLst/>
              <a:ahLst/>
              <a:cxnLst/>
              <a:rect l="l" t="t" r="r" b="b"/>
              <a:pathLst>
                <a:path w="25" h="3585" fill="none" extrusionOk="0">
                  <a:moveTo>
                    <a:pt x="1" y="3585"/>
                  </a:moveTo>
                  <a:lnTo>
                    <a:pt x="13" y="1799"/>
                  </a:lnTo>
                  <a:lnTo>
                    <a:pt x="24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5"/>
            <p:cNvSpPr/>
            <p:nvPr/>
          </p:nvSpPr>
          <p:spPr>
            <a:xfrm>
              <a:off x="2302890" y="2281443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7"/>
                  </a:move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5"/>
            <p:cNvSpPr/>
            <p:nvPr/>
          </p:nvSpPr>
          <p:spPr>
            <a:xfrm>
              <a:off x="2356628" y="2223420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1" y="3572"/>
                  </a:moveTo>
                  <a:lnTo>
                    <a:pt x="13" y="1787"/>
                  </a:lnTo>
                  <a:lnTo>
                    <a:pt x="25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5"/>
            <p:cNvSpPr/>
            <p:nvPr/>
          </p:nvSpPr>
          <p:spPr>
            <a:xfrm>
              <a:off x="2410366" y="2281836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5"/>
            <p:cNvSpPr/>
            <p:nvPr/>
          </p:nvSpPr>
          <p:spPr>
            <a:xfrm>
              <a:off x="597226" y="507617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5"/>
            <p:cNvSpPr/>
            <p:nvPr/>
          </p:nvSpPr>
          <p:spPr>
            <a:xfrm>
              <a:off x="597226" y="561356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0" y="1"/>
                  </a:moveTo>
                  <a:lnTo>
                    <a:pt x="1786" y="13"/>
                  </a:lnTo>
                  <a:lnTo>
                    <a:pt x="3572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5"/>
            <p:cNvSpPr/>
            <p:nvPr/>
          </p:nvSpPr>
          <p:spPr>
            <a:xfrm>
              <a:off x="596834" y="615094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5"/>
            <p:cNvSpPr/>
            <p:nvPr/>
          </p:nvSpPr>
          <p:spPr>
            <a:xfrm>
              <a:off x="596441" y="668833"/>
              <a:ext cx="117256" cy="425"/>
            </a:xfrm>
            <a:custGeom>
              <a:avLst/>
              <a:gdLst/>
              <a:ahLst/>
              <a:cxnLst/>
              <a:rect l="l" t="t" r="r" b="b"/>
              <a:pathLst>
                <a:path w="3585" h="13" fill="none" extrusionOk="0">
                  <a:moveTo>
                    <a:pt x="0" y="1"/>
                  </a:moveTo>
                  <a:lnTo>
                    <a:pt x="1786" y="13"/>
                  </a:lnTo>
                  <a:lnTo>
                    <a:pt x="3584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5"/>
            <p:cNvSpPr/>
            <p:nvPr/>
          </p:nvSpPr>
          <p:spPr>
            <a:xfrm>
              <a:off x="596441" y="722571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5"/>
            <p:cNvSpPr/>
            <p:nvPr/>
          </p:nvSpPr>
          <p:spPr>
            <a:xfrm>
              <a:off x="596049" y="776342"/>
              <a:ext cx="116864" cy="785"/>
            </a:xfrm>
            <a:custGeom>
              <a:avLst/>
              <a:gdLst/>
              <a:ahLst/>
              <a:cxnLst/>
              <a:rect l="l" t="t" r="r" b="b"/>
              <a:pathLst>
                <a:path w="3573" h="24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2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5"/>
            <p:cNvSpPr/>
            <p:nvPr/>
          </p:nvSpPr>
          <p:spPr>
            <a:xfrm>
              <a:off x="595656" y="830081"/>
              <a:ext cx="58841" cy="392"/>
            </a:xfrm>
            <a:custGeom>
              <a:avLst/>
              <a:gdLst/>
              <a:ahLst/>
              <a:cxnLst/>
              <a:rect l="l" t="t" r="r" b="b"/>
              <a:pathLst>
                <a:path w="1799" h="12" fill="none" extrusionOk="0">
                  <a:moveTo>
                    <a:pt x="1" y="0"/>
                  </a:moveTo>
                  <a:lnTo>
                    <a:pt x="1799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5"/>
            <p:cNvSpPr/>
            <p:nvPr/>
          </p:nvSpPr>
          <p:spPr>
            <a:xfrm>
              <a:off x="595656" y="883819"/>
              <a:ext cx="116864" cy="785"/>
            </a:xfrm>
            <a:custGeom>
              <a:avLst/>
              <a:gdLst/>
              <a:ahLst/>
              <a:cxnLst/>
              <a:rect l="l" t="t" r="r" b="b"/>
              <a:pathLst>
                <a:path w="3573" h="24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3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5"/>
            <p:cNvSpPr/>
            <p:nvPr/>
          </p:nvSpPr>
          <p:spPr>
            <a:xfrm>
              <a:off x="595264" y="937558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5"/>
            <p:cNvSpPr/>
            <p:nvPr/>
          </p:nvSpPr>
          <p:spPr>
            <a:xfrm>
              <a:off x="595264" y="991296"/>
              <a:ext cx="116864" cy="818"/>
            </a:xfrm>
            <a:custGeom>
              <a:avLst/>
              <a:gdLst/>
              <a:ahLst/>
              <a:cxnLst/>
              <a:rect l="l" t="t" r="r" b="b"/>
              <a:pathLst>
                <a:path w="3573" h="25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3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5"/>
            <p:cNvSpPr/>
            <p:nvPr/>
          </p:nvSpPr>
          <p:spPr>
            <a:xfrm>
              <a:off x="594871" y="1045034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5"/>
            <p:cNvSpPr/>
            <p:nvPr/>
          </p:nvSpPr>
          <p:spPr>
            <a:xfrm>
              <a:off x="594479" y="1098773"/>
              <a:ext cx="117256" cy="818"/>
            </a:xfrm>
            <a:custGeom>
              <a:avLst/>
              <a:gdLst/>
              <a:ahLst/>
              <a:cxnLst/>
              <a:rect l="l" t="t" r="r" b="b"/>
              <a:pathLst>
                <a:path w="3585" h="25" fill="none" extrusionOk="0">
                  <a:moveTo>
                    <a:pt x="1" y="0"/>
                  </a:moveTo>
                  <a:lnTo>
                    <a:pt x="1799" y="12"/>
                  </a:lnTo>
                  <a:lnTo>
                    <a:pt x="3585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5"/>
            <p:cNvSpPr/>
            <p:nvPr/>
          </p:nvSpPr>
          <p:spPr>
            <a:xfrm>
              <a:off x="594479" y="1152511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5"/>
            <p:cNvSpPr/>
            <p:nvPr/>
          </p:nvSpPr>
          <p:spPr>
            <a:xfrm>
              <a:off x="594119" y="1206250"/>
              <a:ext cx="116831" cy="818"/>
            </a:xfrm>
            <a:custGeom>
              <a:avLst/>
              <a:gdLst/>
              <a:ahLst/>
              <a:cxnLst/>
              <a:rect l="l" t="t" r="r" b="b"/>
              <a:pathLst>
                <a:path w="3572" h="25" fill="none" extrusionOk="0">
                  <a:moveTo>
                    <a:pt x="0" y="1"/>
                  </a:moveTo>
                  <a:lnTo>
                    <a:pt x="1786" y="12"/>
                  </a:lnTo>
                  <a:lnTo>
                    <a:pt x="3572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5"/>
            <p:cNvSpPr/>
            <p:nvPr/>
          </p:nvSpPr>
          <p:spPr>
            <a:xfrm>
              <a:off x="594119" y="1259988"/>
              <a:ext cx="58416" cy="425"/>
            </a:xfrm>
            <a:custGeom>
              <a:avLst/>
              <a:gdLst/>
              <a:ahLst/>
              <a:cxnLst/>
              <a:rect l="l" t="t" r="r" b="b"/>
              <a:pathLst>
                <a:path w="1786" h="13" fill="none" extrusionOk="0">
                  <a:moveTo>
                    <a:pt x="0" y="1"/>
                  </a:moveTo>
                  <a:lnTo>
                    <a:pt x="1786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5"/>
            <p:cNvSpPr/>
            <p:nvPr/>
          </p:nvSpPr>
          <p:spPr>
            <a:xfrm>
              <a:off x="593727" y="1313726"/>
              <a:ext cx="116831" cy="818"/>
            </a:xfrm>
            <a:custGeom>
              <a:avLst/>
              <a:gdLst/>
              <a:ahLst/>
              <a:cxnLst/>
              <a:rect l="l" t="t" r="r" b="b"/>
              <a:pathLst>
                <a:path w="3572" h="25" fill="none" extrusionOk="0">
                  <a:moveTo>
                    <a:pt x="0" y="1"/>
                  </a:moveTo>
                  <a:lnTo>
                    <a:pt x="1786" y="13"/>
                  </a:lnTo>
                  <a:lnTo>
                    <a:pt x="3572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5"/>
            <p:cNvSpPr/>
            <p:nvPr/>
          </p:nvSpPr>
          <p:spPr>
            <a:xfrm>
              <a:off x="593334" y="1367857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0" y="1"/>
                  </a:moveTo>
                  <a:lnTo>
                    <a:pt x="1786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5"/>
            <p:cNvSpPr/>
            <p:nvPr/>
          </p:nvSpPr>
          <p:spPr>
            <a:xfrm>
              <a:off x="593334" y="1421596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0" y="1"/>
                  </a:moveTo>
                  <a:lnTo>
                    <a:pt x="1786" y="1"/>
                  </a:lnTo>
                  <a:lnTo>
                    <a:pt x="3572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5"/>
            <p:cNvSpPr/>
            <p:nvPr/>
          </p:nvSpPr>
          <p:spPr>
            <a:xfrm>
              <a:off x="592942" y="1474942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5"/>
            <p:cNvSpPr/>
            <p:nvPr/>
          </p:nvSpPr>
          <p:spPr>
            <a:xfrm>
              <a:off x="592549" y="1529073"/>
              <a:ext cx="117256" cy="425"/>
            </a:xfrm>
            <a:custGeom>
              <a:avLst/>
              <a:gdLst/>
              <a:ahLst/>
              <a:cxnLst/>
              <a:rect l="l" t="t" r="r" b="b"/>
              <a:pathLst>
                <a:path w="3585" h="13" fill="none" extrusionOk="0">
                  <a:moveTo>
                    <a:pt x="0" y="1"/>
                  </a:moveTo>
                  <a:lnTo>
                    <a:pt x="1798" y="1"/>
                  </a:lnTo>
                  <a:lnTo>
                    <a:pt x="3584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5"/>
            <p:cNvSpPr/>
            <p:nvPr/>
          </p:nvSpPr>
          <p:spPr>
            <a:xfrm>
              <a:off x="592549" y="1582811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0" y="1"/>
                  </a:moveTo>
                  <a:lnTo>
                    <a:pt x="1786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5"/>
            <p:cNvSpPr/>
            <p:nvPr/>
          </p:nvSpPr>
          <p:spPr>
            <a:xfrm>
              <a:off x="592157" y="1636550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1" y="1"/>
                  </a:moveTo>
                  <a:lnTo>
                    <a:pt x="1786" y="1"/>
                  </a:lnTo>
                  <a:lnTo>
                    <a:pt x="3572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5"/>
            <p:cNvSpPr/>
            <p:nvPr/>
          </p:nvSpPr>
          <p:spPr>
            <a:xfrm>
              <a:off x="592157" y="1690288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1" y="1"/>
                  </a:moveTo>
                  <a:lnTo>
                    <a:pt x="1786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5"/>
            <p:cNvSpPr/>
            <p:nvPr/>
          </p:nvSpPr>
          <p:spPr>
            <a:xfrm>
              <a:off x="591764" y="1744059"/>
              <a:ext cx="116864" cy="392"/>
            </a:xfrm>
            <a:custGeom>
              <a:avLst/>
              <a:gdLst/>
              <a:ahLst/>
              <a:cxnLst/>
              <a:rect l="l" t="t" r="r" b="b"/>
              <a:pathLst>
                <a:path w="3573" h="12" fill="none" extrusionOk="0">
                  <a:moveTo>
                    <a:pt x="1" y="0"/>
                  </a:moveTo>
                  <a:lnTo>
                    <a:pt x="1787" y="0"/>
                  </a:lnTo>
                  <a:lnTo>
                    <a:pt x="3572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5"/>
            <p:cNvSpPr/>
            <p:nvPr/>
          </p:nvSpPr>
          <p:spPr>
            <a:xfrm>
              <a:off x="591372" y="1797797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1" y="0"/>
                  </a:moveTo>
                  <a:lnTo>
                    <a:pt x="1787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5"/>
            <p:cNvSpPr/>
            <p:nvPr/>
          </p:nvSpPr>
          <p:spPr>
            <a:xfrm>
              <a:off x="591372" y="1851536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1" y="0"/>
                  </a:moveTo>
                  <a:lnTo>
                    <a:pt x="1787" y="0"/>
                  </a:lnTo>
                  <a:lnTo>
                    <a:pt x="3573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5"/>
            <p:cNvSpPr/>
            <p:nvPr/>
          </p:nvSpPr>
          <p:spPr>
            <a:xfrm>
              <a:off x="590979" y="1905274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5"/>
            <p:cNvSpPr/>
            <p:nvPr/>
          </p:nvSpPr>
          <p:spPr>
            <a:xfrm>
              <a:off x="590587" y="1959013"/>
              <a:ext cx="117256" cy="425"/>
            </a:xfrm>
            <a:custGeom>
              <a:avLst/>
              <a:gdLst/>
              <a:ahLst/>
              <a:cxnLst/>
              <a:rect l="l" t="t" r="r" b="b"/>
              <a:pathLst>
                <a:path w="3585" h="13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85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5"/>
            <p:cNvSpPr/>
            <p:nvPr/>
          </p:nvSpPr>
          <p:spPr>
            <a:xfrm>
              <a:off x="590587" y="2012751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5"/>
            <p:cNvSpPr/>
            <p:nvPr/>
          </p:nvSpPr>
          <p:spPr>
            <a:xfrm>
              <a:off x="590194" y="2066490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3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5"/>
            <p:cNvSpPr/>
            <p:nvPr/>
          </p:nvSpPr>
          <p:spPr>
            <a:xfrm>
              <a:off x="589834" y="2120228"/>
              <a:ext cx="58416" cy="425"/>
            </a:xfrm>
            <a:custGeom>
              <a:avLst/>
              <a:gdLst/>
              <a:ahLst/>
              <a:cxnLst/>
              <a:rect l="l" t="t" r="r" b="b"/>
              <a:pathLst>
                <a:path w="1786" h="13" fill="none" extrusionOk="0">
                  <a:moveTo>
                    <a:pt x="0" y="0"/>
                  </a:moveTo>
                  <a:lnTo>
                    <a:pt x="1786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5"/>
            <p:cNvSpPr/>
            <p:nvPr/>
          </p:nvSpPr>
          <p:spPr>
            <a:xfrm>
              <a:off x="589834" y="2173966"/>
              <a:ext cx="116831" cy="425"/>
            </a:xfrm>
            <a:custGeom>
              <a:avLst/>
              <a:gdLst/>
              <a:ahLst/>
              <a:cxnLst/>
              <a:rect l="l" t="t" r="r" b="b"/>
              <a:pathLst>
                <a:path w="3572" h="13" fill="none" extrusionOk="0">
                  <a:moveTo>
                    <a:pt x="0" y="0"/>
                  </a:moveTo>
                  <a:lnTo>
                    <a:pt x="1786" y="12"/>
                  </a:lnTo>
                  <a:lnTo>
                    <a:pt x="3572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3969" y="990333"/>
            <a:ext cx="5921598" cy="516061"/>
          </a:xfrm>
        </p:spPr>
        <p:txBody>
          <a:bodyPr/>
          <a:lstStyle/>
          <a:p>
            <a:r>
              <a:rPr lang="en-US" sz="2000" b="1" i="1" dirty="0">
                <a:latin typeface="+mn-lt"/>
              </a:rPr>
              <a:t>-  Hai </a:t>
            </a:r>
            <a:r>
              <a:rPr lang="en-US" sz="2000" b="1" i="1" dirty="0" err="1">
                <a:latin typeface="+mn-lt"/>
              </a:rPr>
              <a:t>cạnh</a:t>
            </a:r>
            <a:r>
              <a:rPr lang="en-US" sz="2000" b="1" i="1" dirty="0">
                <a:latin typeface="+mn-lt"/>
              </a:rPr>
              <a:t> </a:t>
            </a:r>
            <a:r>
              <a:rPr lang="en-US" sz="2000" b="1" i="1" dirty="0" err="1">
                <a:latin typeface="+mn-lt"/>
              </a:rPr>
              <a:t>đối</a:t>
            </a:r>
            <a:r>
              <a:rPr lang="en-US" sz="2000" b="1" i="1" dirty="0">
                <a:latin typeface="+mn-lt"/>
              </a:rPr>
              <a:t> </a:t>
            </a:r>
            <a:r>
              <a:rPr lang="en-US" sz="2000" b="1" i="1" dirty="0" err="1">
                <a:latin typeface="+mn-lt"/>
              </a:rPr>
              <a:t>bằng</a:t>
            </a:r>
            <a:r>
              <a:rPr lang="en-US" sz="2000" b="1" i="1" dirty="0">
                <a:latin typeface="+mn-lt"/>
              </a:rPr>
              <a:t> </a:t>
            </a:r>
            <a:r>
              <a:rPr lang="en-US" sz="2000" b="1" i="1" dirty="0" err="1">
                <a:latin typeface="+mn-lt"/>
              </a:rPr>
              <a:t>nhau</a:t>
            </a:r>
            <a:r>
              <a:rPr lang="en-US" sz="2000" b="1" i="1" dirty="0">
                <a:latin typeface="+mn-lt"/>
              </a:rPr>
              <a:t>: MN = PQ; MQ = </a:t>
            </a:r>
            <a:r>
              <a:rPr lang="en-US" sz="2000" b="1" i="1">
                <a:latin typeface="+mn-lt"/>
              </a:rPr>
              <a:t>NP</a:t>
            </a:r>
            <a:r>
              <a:rPr lang="en-US" sz="2000" b="1" i="1" smtClean="0">
                <a:latin typeface="+mn-lt"/>
              </a:rPr>
              <a:t>;</a:t>
            </a:r>
            <a:endParaRPr lang="en-US" sz="2000" dirty="0">
              <a:latin typeface="+mn-lt"/>
            </a:endParaRPr>
          </a:p>
        </p:txBody>
      </p:sp>
      <p:sp>
        <p:nvSpPr>
          <p:cNvPr id="94" name="Google Shape;550;p35"/>
          <p:cNvSpPr/>
          <p:nvPr/>
        </p:nvSpPr>
        <p:spPr>
          <a:xfrm rot="10800000" flipH="1">
            <a:off x="145001" y="1864579"/>
            <a:ext cx="5892525" cy="860847"/>
          </a:xfrm>
          <a:prstGeom prst="snip1Rect">
            <a:avLst>
              <a:gd name="adj" fmla="val 0"/>
            </a:avLst>
          </a:prstGeom>
          <a:solidFill>
            <a:srgbClr val="9FEBC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2270" y="734446"/>
            <a:ext cx="3265014" cy="22272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36035" y="181280"/>
            <a:ext cx="5841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u="sng" dirty="0"/>
              <a:t>* </a:t>
            </a:r>
            <a:r>
              <a:rPr lang="en-US" sz="2400" i="1" u="sng" dirty="0" err="1"/>
              <a:t>Nhận</a:t>
            </a:r>
            <a:r>
              <a:rPr lang="en-US" sz="2400" i="1" u="sng" dirty="0"/>
              <a:t> </a:t>
            </a:r>
            <a:r>
              <a:rPr lang="en-US" sz="2400" i="1" u="sng" dirty="0" err="1"/>
              <a:t>xét</a:t>
            </a:r>
            <a:r>
              <a:rPr lang="en-US" sz="2400" i="1" u="sng" dirty="0"/>
              <a:t>:</a:t>
            </a:r>
            <a:r>
              <a:rPr lang="en-US" sz="2400" dirty="0"/>
              <a:t> </a:t>
            </a:r>
            <a:r>
              <a:rPr lang="en-US" sz="2400" b="1" i="1" dirty="0" err="1"/>
              <a:t>Hình</a:t>
            </a:r>
            <a:r>
              <a:rPr lang="en-US" sz="2400" b="1" i="1" dirty="0"/>
              <a:t> </a:t>
            </a:r>
            <a:r>
              <a:rPr lang="en-US" sz="2400" b="1" i="1" dirty="0" err="1"/>
              <a:t>chữ</a:t>
            </a:r>
            <a:r>
              <a:rPr lang="en-US" sz="2400" b="1" i="1" dirty="0"/>
              <a:t> </a:t>
            </a:r>
            <a:r>
              <a:rPr lang="en-US" sz="2400" b="1" i="1" dirty="0" err="1"/>
              <a:t>nhật</a:t>
            </a:r>
            <a:r>
              <a:rPr lang="en-US" sz="2400" b="1" i="1" dirty="0"/>
              <a:t> MNPQ </a:t>
            </a:r>
            <a:r>
              <a:rPr lang="en-US" sz="2400" b="1" i="1" dirty="0" err="1"/>
              <a:t>có</a:t>
            </a:r>
            <a:r>
              <a:rPr lang="en-US" sz="2400" b="1" i="1" dirty="0"/>
              <a:t>:</a:t>
            </a:r>
            <a:endParaRPr lang="en-US" sz="2400" dirty="0"/>
          </a:p>
        </p:txBody>
      </p:sp>
      <p:sp>
        <p:nvSpPr>
          <p:cNvPr id="97" name="Subtitle 1"/>
          <p:cNvSpPr>
            <a:spLocks noGrp="1"/>
          </p:cNvSpPr>
          <p:nvPr>
            <p:ph type="subTitle" idx="1"/>
          </p:nvPr>
        </p:nvSpPr>
        <p:spPr>
          <a:xfrm>
            <a:off x="60852" y="1819415"/>
            <a:ext cx="5834603" cy="706421"/>
          </a:xfrm>
        </p:spPr>
        <p:txBody>
          <a:bodyPr/>
          <a:lstStyle/>
          <a:p>
            <a:pPr marL="114300" indent="25400" algn="just">
              <a:lnSpc>
                <a:spcPct val="120000"/>
              </a:lnSpc>
            </a:pPr>
            <a:r>
              <a:rPr lang="en-US" sz="2000" b="1" i="1" dirty="0">
                <a:latin typeface="+mn-lt"/>
              </a:rPr>
              <a:t>- </a:t>
            </a:r>
            <a:r>
              <a:rPr lang="en-US" sz="2000" b="1" i="1" dirty="0" smtClean="0">
                <a:latin typeface="+mn-lt"/>
              </a:rPr>
              <a:t>Hai </a:t>
            </a:r>
            <a:r>
              <a:rPr lang="en-US" sz="2000" b="1" i="1" dirty="0" err="1" smtClean="0">
                <a:latin typeface="+mn-lt"/>
              </a:rPr>
              <a:t>cạnh</a:t>
            </a:r>
            <a:r>
              <a:rPr lang="en-US" sz="2000" b="1" i="1" dirty="0" smtClean="0">
                <a:latin typeface="+mn-lt"/>
              </a:rPr>
              <a:t> </a:t>
            </a:r>
            <a:r>
              <a:rPr lang="en-US" sz="2000" b="1" i="1" dirty="0" err="1">
                <a:latin typeface="+mn-lt"/>
              </a:rPr>
              <a:t>đối</a:t>
            </a:r>
            <a:r>
              <a:rPr lang="en-US" sz="2000" b="1" i="1" dirty="0">
                <a:latin typeface="+mn-lt"/>
              </a:rPr>
              <a:t> MN </a:t>
            </a:r>
            <a:r>
              <a:rPr lang="en-US" sz="2000" b="1" i="1" dirty="0" err="1">
                <a:latin typeface="+mn-lt"/>
              </a:rPr>
              <a:t>và</a:t>
            </a:r>
            <a:r>
              <a:rPr lang="en-US" sz="2000" b="1" i="1" dirty="0">
                <a:latin typeface="+mn-lt"/>
              </a:rPr>
              <a:t> PQ; MQ </a:t>
            </a:r>
            <a:r>
              <a:rPr lang="en-US" sz="2000" b="1" i="1" dirty="0" err="1">
                <a:latin typeface="+mn-lt"/>
              </a:rPr>
              <a:t>và</a:t>
            </a:r>
            <a:r>
              <a:rPr lang="en-US" sz="2000" b="1" i="1" dirty="0">
                <a:latin typeface="+mn-lt"/>
              </a:rPr>
              <a:t> NP song </a:t>
            </a:r>
            <a:r>
              <a:rPr lang="en-US" sz="2000" b="1" i="1" dirty="0" err="1">
                <a:latin typeface="+mn-lt"/>
              </a:rPr>
              <a:t>song</a:t>
            </a:r>
            <a:r>
              <a:rPr lang="en-US" sz="2000" b="1" i="1" dirty="0">
                <a:latin typeface="+mn-lt"/>
              </a:rPr>
              <a:t> </a:t>
            </a:r>
            <a:r>
              <a:rPr lang="en-US" sz="2000" b="1" i="1" dirty="0" err="1">
                <a:latin typeface="+mn-lt"/>
              </a:rPr>
              <a:t>với</a:t>
            </a:r>
            <a:r>
              <a:rPr lang="en-US" sz="2000" b="1" i="1" dirty="0">
                <a:latin typeface="+mn-lt"/>
              </a:rPr>
              <a:t> </a:t>
            </a:r>
            <a:r>
              <a:rPr lang="en-US" sz="2000" b="1" i="1" dirty="0" err="1" smtClean="0">
                <a:latin typeface="+mn-lt"/>
              </a:rPr>
              <a:t>nhau</a:t>
            </a:r>
            <a:r>
              <a:rPr lang="en-US" sz="2000" b="1" i="1" dirty="0" smtClean="0">
                <a:latin typeface="+mn-lt"/>
              </a:rPr>
              <a:t>;</a:t>
            </a:r>
            <a:endParaRPr lang="en-US" sz="2000" dirty="0">
              <a:latin typeface="+mn-lt"/>
            </a:endParaRPr>
          </a:p>
          <a:p>
            <a:pPr algn="just">
              <a:lnSpc>
                <a:spcPct val="120000"/>
              </a:lnSpc>
            </a:pPr>
            <a:endParaRPr lang="en-US" sz="2000" dirty="0">
              <a:latin typeface="+mn-lt"/>
            </a:endParaRPr>
          </a:p>
          <a:p>
            <a:pPr algn="just">
              <a:lnSpc>
                <a:spcPct val="120000"/>
              </a:lnSpc>
            </a:pPr>
            <a:endParaRPr lang="vi-VN" sz="2000" dirty="0">
              <a:latin typeface="+mn-lt"/>
            </a:endParaRPr>
          </a:p>
        </p:txBody>
      </p:sp>
      <p:sp>
        <p:nvSpPr>
          <p:cNvPr id="98" name="Subtitle 1"/>
          <p:cNvSpPr>
            <a:spLocks noGrp="1"/>
          </p:cNvSpPr>
          <p:nvPr>
            <p:ph type="subTitle" idx="1"/>
          </p:nvPr>
        </p:nvSpPr>
        <p:spPr>
          <a:xfrm>
            <a:off x="22366" y="3083893"/>
            <a:ext cx="6037526" cy="763032"/>
          </a:xfrm>
        </p:spPr>
        <p:txBody>
          <a:bodyPr/>
          <a:lstStyle/>
          <a:p>
            <a:pPr algn="just"/>
            <a:r>
              <a:rPr lang="en-US" sz="2000" b="1" i="1" dirty="0">
                <a:latin typeface="+mn-lt"/>
              </a:rPr>
              <a:t>- Hai </a:t>
            </a:r>
            <a:r>
              <a:rPr lang="en-US" sz="2000" b="1" i="1" dirty="0" err="1">
                <a:latin typeface="+mn-lt"/>
              </a:rPr>
              <a:t>đường</a:t>
            </a:r>
            <a:r>
              <a:rPr lang="en-US" sz="2000" b="1" i="1" dirty="0">
                <a:latin typeface="+mn-lt"/>
              </a:rPr>
              <a:t> </a:t>
            </a:r>
            <a:r>
              <a:rPr lang="en-US" sz="2000" b="1" i="1" dirty="0" err="1">
                <a:latin typeface="+mn-lt"/>
              </a:rPr>
              <a:t>chéo</a:t>
            </a:r>
            <a:r>
              <a:rPr lang="en-US" sz="2000" b="1" i="1" dirty="0">
                <a:latin typeface="+mn-lt"/>
              </a:rPr>
              <a:t> </a:t>
            </a:r>
            <a:r>
              <a:rPr lang="en-US" sz="2000" b="1" i="1" dirty="0" err="1">
                <a:latin typeface="+mn-lt"/>
              </a:rPr>
              <a:t>bằng</a:t>
            </a:r>
            <a:r>
              <a:rPr lang="en-US" sz="2000" b="1" i="1" dirty="0">
                <a:latin typeface="+mn-lt"/>
              </a:rPr>
              <a:t> </a:t>
            </a:r>
            <a:r>
              <a:rPr lang="en-US" sz="2000" b="1" i="1" dirty="0" err="1">
                <a:latin typeface="+mn-lt"/>
              </a:rPr>
              <a:t>nhau</a:t>
            </a:r>
            <a:r>
              <a:rPr lang="en-US" sz="2000" b="1" i="1" dirty="0">
                <a:latin typeface="+mn-lt"/>
              </a:rPr>
              <a:t>: MP = NQ;</a:t>
            </a:r>
            <a:endParaRPr lang="en-US" sz="2000" dirty="0">
              <a:latin typeface="+mn-lt"/>
            </a:endParaRPr>
          </a:p>
          <a:p>
            <a:pPr algn="just">
              <a:lnSpc>
                <a:spcPct val="120000"/>
              </a:lnSpc>
            </a:pPr>
            <a:endParaRPr lang="en-US" sz="2000" dirty="0">
              <a:latin typeface="+mn-lt"/>
            </a:endParaRPr>
          </a:p>
          <a:p>
            <a:pPr algn="just">
              <a:lnSpc>
                <a:spcPct val="120000"/>
              </a:lnSpc>
            </a:pPr>
            <a:endParaRPr lang="vi-VN" sz="2000" dirty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9362" y="4089412"/>
            <a:ext cx="642821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0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- </a:t>
            </a:r>
            <a:r>
              <a:rPr lang="en-US" sz="20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Bốn</a:t>
            </a:r>
            <a:r>
              <a:rPr lang="en-US" sz="20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góc</a:t>
            </a:r>
            <a:r>
              <a:rPr lang="en-US" sz="20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ở </a:t>
            </a:r>
            <a:r>
              <a:rPr lang="en-US" sz="20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các</a:t>
            </a:r>
            <a:r>
              <a:rPr lang="en-US" sz="20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đỉnh</a:t>
            </a:r>
            <a:r>
              <a:rPr lang="en-US" sz="20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M, N, P, Q </a:t>
            </a:r>
            <a:r>
              <a:rPr lang="en-US" sz="20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đều</a:t>
            </a:r>
            <a:r>
              <a:rPr lang="en-US" sz="20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là</a:t>
            </a:r>
            <a:r>
              <a:rPr lang="en-US" sz="20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góc</a:t>
            </a:r>
            <a:r>
              <a:rPr lang="en-US" sz="20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vuông</a:t>
            </a:r>
            <a:r>
              <a:rPr lang="en-US" sz="20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.</a:t>
            </a:r>
            <a:endParaRPr lang="en-US" sz="2000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" grpId="0" animBg="1"/>
      <p:bldP spid="551" grpId="0" animBg="1"/>
      <p:bldP spid="552" grpId="0" animBg="1"/>
      <p:bldP spid="2" grpId="0" build="p"/>
      <p:bldP spid="94" grpId="0" animBg="1"/>
      <p:bldP spid="97" grpId="0" build="p"/>
      <p:bldP spid="98" grpId="0" build="p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2"/>
          </p:nvPr>
        </p:nvSpPr>
        <p:spPr>
          <a:xfrm>
            <a:off x="313900" y="286604"/>
            <a:ext cx="8407020" cy="69603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i="1" dirty="0" err="1">
                <a:latin typeface="+mn-lt"/>
              </a:rPr>
              <a:t>Trong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các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hình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sau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đây</a:t>
            </a:r>
            <a:r>
              <a:rPr lang="en-US" sz="2400" i="1" dirty="0">
                <a:latin typeface="+mn-lt"/>
              </a:rPr>
              <a:t>, </a:t>
            </a:r>
            <a:r>
              <a:rPr lang="en-US" sz="2400" i="1" dirty="0" err="1">
                <a:latin typeface="+mn-lt"/>
              </a:rPr>
              <a:t>hình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nào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là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hình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chữ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nhật</a:t>
            </a:r>
            <a:r>
              <a:rPr lang="en-US" sz="2400" i="1" dirty="0">
                <a:latin typeface="+mn-lt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4106" y="3000060"/>
            <a:ext cx="2603918" cy="17376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73729" y="3197906"/>
            <a:ext cx="1374187" cy="13419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387" y="1307408"/>
            <a:ext cx="2778780" cy="13678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2209" y="1250616"/>
            <a:ext cx="2725815" cy="155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67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1E0EF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th Subject for Elementary -4th Grade: Practice Standards by Slidesgo">
  <a:themeElements>
    <a:clrScheme name="Simple Light">
      <a:dk1>
        <a:srgbClr val="143E63"/>
      </a:dk1>
      <a:lt1>
        <a:srgbClr val="34679A"/>
      </a:lt1>
      <a:dk2>
        <a:srgbClr val="D0F3FF"/>
      </a:dk2>
      <a:lt2>
        <a:srgbClr val="F8F3DE"/>
      </a:lt2>
      <a:accent1>
        <a:srgbClr val="340931"/>
      </a:accent1>
      <a:accent2>
        <a:srgbClr val="E5739A"/>
      </a:accent2>
      <a:accent3>
        <a:srgbClr val="ECB8CA"/>
      </a:accent3>
      <a:accent4>
        <a:srgbClr val="FFDB48"/>
      </a:accent4>
      <a:accent5>
        <a:srgbClr val="B2ADAD"/>
      </a:accent5>
      <a:accent6>
        <a:srgbClr val="E5DADB"/>
      </a:accent6>
      <a:hlink>
        <a:srgbClr val="143E6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</TotalTime>
  <Words>1948</Words>
  <Application>Microsoft Office PowerPoint</Application>
  <PresentationFormat>On-screen Show (16:9)</PresentationFormat>
  <Paragraphs>185</Paragraphs>
  <Slides>36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Bebas Neue</vt:lpstr>
      <vt:lpstr>Roboto Condensed Light</vt:lpstr>
      <vt:lpstr>Cambria Math</vt:lpstr>
      <vt:lpstr>Arial</vt:lpstr>
      <vt:lpstr>Lato</vt:lpstr>
      <vt:lpstr>.VnTime</vt:lpstr>
      <vt:lpstr>Merriweather Sans</vt:lpstr>
      <vt:lpstr>Wingdings</vt:lpstr>
      <vt:lpstr>Calibri</vt:lpstr>
      <vt:lpstr>Bitter</vt:lpstr>
      <vt:lpstr>Math Subject for Elementary -4th Grade: Practice Standards by Slidesgo</vt:lpstr>
      <vt:lpstr>HOẠT ĐỘNG KHỞI ĐỘNG</vt:lpstr>
      <vt:lpstr>PowerPoint Presentation</vt:lpstr>
      <vt:lpstr>NỘI DUNG BÀI HỌC</vt:lpstr>
      <vt:lpstr>HÌNH CHỮ NHẬT</vt:lpstr>
      <vt:lpstr>PowerPoint Presentation</vt:lpstr>
      <vt:lpstr>PowerPoint Presentation</vt:lpstr>
      <vt:lpstr>Kết quả  </vt:lpstr>
      <vt:lpstr>PowerPoint Presentation</vt:lpstr>
      <vt:lpstr>Trong các hình sau đây, hình nào là hình chữ nhật?</vt:lpstr>
      <vt:lpstr>PowerPoint Presentation</vt:lpstr>
      <vt:lpstr>2. Vẽ hình chữ nhật</vt:lpstr>
      <vt:lpstr>PowerPoint Presentation</vt:lpstr>
      <vt:lpstr>PowerPoint Presentation</vt:lpstr>
      <vt:lpstr>PowerPoint Presentation</vt:lpstr>
      <vt:lpstr>PowerPoint Presentation</vt:lpstr>
      <vt:lpstr>Luyện tập 1</vt:lpstr>
      <vt:lpstr>3. Chu vi và diện tích của hình chữ nhật</vt:lpstr>
      <vt:lpstr>HÌNH THOI</vt:lpstr>
      <vt:lpstr>PowerPoint Presentation</vt:lpstr>
      <vt:lpstr>PowerPoint Presentation</vt:lpstr>
      <vt:lpstr>PowerPoint Presentation</vt:lpstr>
      <vt:lpstr>2. Vẽ hình thoi</vt:lpstr>
      <vt:lpstr>PowerPoint Presentation</vt:lpstr>
      <vt:lpstr>PowerPoint Presentation</vt:lpstr>
      <vt:lpstr>PowerPoint Presentation</vt:lpstr>
      <vt:lpstr>PowerPoint Presentation</vt:lpstr>
      <vt:lpstr>Luyện tập 2</vt:lpstr>
      <vt:lpstr>3. Chu vi và diện tích hình thoi</vt:lpstr>
      <vt:lpstr>        Với hình thoi ABCD có độ dài cạnh là a, độ dài đường chéo AC và BD lần lượt là m và n (Hình 17), thực hiện các bước sau đây:</vt:lpstr>
      <vt:lpstr>Chu vi và diện tích của hình thoi</vt:lpstr>
      <vt:lpstr>Luyện tập 3: Bác Hưng uốn một dây thép thành móc treo đồ có dạng hình thoi với dộ dài cạnh bằng 30cm. Bác Hưng cần bao nhiêu xăng – ti – mét dây thép để làm móc treo đó?</vt:lpstr>
      <vt:lpstr>LUYỆN TẬP</vt:lpstr>
      <vt:lpstr>PowerPoint Presentation</vt:lpstr>
      <vt:lpstr>VẬN DỤNG</vt:lpstr>
      <vt:lpstr>HƯỚNG DẪN VỀ NHÀ</vt:lpstr>
      <vt:lpstr>THANH YOU!!!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Content of this template</dc:title>
  <dc:creator>LaptopAZ.vn</dc:creator>
  <cp:lastModifiedBy>Admin</cp:lastModifiedBy>
  <cp:revision>77</cp:revision>
  <dcterms:modified xsi:type="dcterms:W3CDTF">2021-09-09T07:30:32Z</dcterms:modified>
</cp:coreProperties>
</file>