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9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0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3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4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15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16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  <p:sldMasterId id="2147483723" r:id="rId2"/>
    <p:sldMasterId id="2147483725" r:id="rId3"/>
    <p:sldMasterId id="2147483758" r:id="rId4"/>
    <p:sldMasterId id="2147483760" r:id="rId5"/>
    <p:sldMasterId id="2147483781" r:id="rId6"/>
    <p:sldMasterId id="2147483783" r:id="rId7"/>
    <p:sldMasterId id="2147483819" r:id="rId8"/>
    <p:sldMasterId id="2147483855" r:id="rId9"/>
    <p:sldMasterId id="2147483927" r:id="rId10"/>
    <p:sldMasterId id="2147483963" r:id="rId11"/>
    <p:sldMasterId id="2147484035" r:id="rId12"/>
    <p:sldMasterId id="2147484071" r:id="rId13"/>
    <p:sldMasterId id="2147484107" r:id="rId14"/>
    <p:sldMasterId id="2147484119" r:id="rId15"/>
    <p:sldMasterId id="2147484133" r:id="rId16"/>
    <p:sldMasterId id="2147484154" r:id="rId17"/>
  </p:sldMasterIdLst>
  <p:notesMasterIdLst>
    <p:notesMasterId r:id="rId48"/>
  </p:notesMasterIdLst>
  <p:sldIdLst>
    <p:sldId id="344" r:id="rId18"/>
    <p:sldId id="257" r:id="rId19"/>
    <p:sldId id="258" r:id="rId20"/>
    <p:sldId id="337" r:id="rId21"/>
    <p:sldId id="338" r:id="rId22"/>
    <p:sldId id="340" r:id="rId23"/>
    <p:sldId id="320" r:id="rId24"/>
    <p:sldId id="363" r:id="rId25"/>
    <p:sldId id="364" r:id="rId26"/>
    <p:sldId id="365" r:id="rId27"/>
    <p:sldId id="339" r:id="rId28"/>
    <p:sldId id="345" r:id="rId29"/>
    <p:sldId id="366" r:id="rId30"/>
    <p:sldId id="347" r:id="rId31"/>
    <p:sldId id="370" r:id="rId32"/>
    <p:sldId id="371" r:id="rId33"/>
    <p:sldId id="383" r:id="rId34"/>
    <p:sldId id="367" r:id="rId35"/>
    <p:sldId id="368" r:id="rId36"/>
    <p:sldId id="369" r:id="rId37"/>
    <p:sldId id="372" r:id="rId38"/>
    <p:sldId id="373" r:id="rId39"/>
    <p:sldId id="374" r:id="rId40"/>
    <p:sldId id="379" r:id="rId41"/>
    <p:sldId id="380" r:id="rId42"/>
    <p:sldId id="381" r:id="rId43"/>
    <p:sldId id="382" r:id="rId44"/>
    <p:sldId id="384" r:id="rId45"/>
    <p:sldId id="356" r:id="rId46"/>
    <p:sldId id="35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1A7"/>
    <a:srgbClr val="000000"/>
    <a:srgbClr val="9EDAB6"/>
    <a:srgbClr val="71FB71"/>
    <a:srgbClr val="2FFD34"/>
    <a:srgbClr val="9AF781"/>
    <a:srgbClr val="8EF672"/>
    <a:srgbClr val="66C7CC"/>
    <a:srgbClr val="EAF92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99C25-2F0A-4C89-B89B-FDD2F16C9A8A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6C56-8F8F-4205-B220-227CB2F68D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23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02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30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6ac5e8787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6ac5e8787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9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e4409c1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e4409c1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05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242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202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B6D7-D11A-4119-ACCB-A3F2CADC732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1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e3cb93ef9a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e3cb93ef9a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04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44866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51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951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4181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7124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3425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265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1731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4456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807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105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4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956930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128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750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9192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153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6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571931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436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05195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906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53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152841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4061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303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7826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598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8549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742855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1097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09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5798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08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1020215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941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6209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1565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6106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550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6771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659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5004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2766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43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821821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519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2374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0933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3750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3930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913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9776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0746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9868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6716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9338201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3420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79204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8705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6902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9006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9584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345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455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775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68074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4027078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078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0555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8414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8340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7273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654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9886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2127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8458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3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63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6592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5788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4195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6310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964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9615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5522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5924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7571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33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6600" y="1504400"/>
            <a:ext cx="7298800" cy="33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7800" y="4807600"/>
            <a:ext cx="635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39707" y="13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851506" y="6397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495339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216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1811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9396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0729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524120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1325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34180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1000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6873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97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685767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065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0065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0065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564304" y="51239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5564307" y="1175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1586074" y="5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011872"/>
      </p:ext>
    </p:extLst>
  </p:cSld>
  <p:clrMapOvr>
    <a:masterClrMapping/>
  </p:clrMapOvr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1765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4935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3725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4772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339302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7875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6638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6844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5758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87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3040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457000"/>
            <a:ext cx="10054000" cy="4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9844174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204679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1620939" y="3486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10106051" y="6350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3686592"/>
      </p:ext>
    </p:extLst>
  </p:cSld>
  <p:clrMapOvr>
    <a:masterClrMapping/>
  </p:clrMapOvr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6156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1959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663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8331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3701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711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4119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9248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14718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20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723733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71733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022667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870700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9555670"/>
      </p:ext>
    </p:extLst>
  </p:cSld>
  <p:clrMapOvr>
    <a:masterClrMapping/>
  </p:clrMapOvr>
  <p:hf sldNum="0"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3464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6489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701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688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56673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6375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2746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5757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37815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9370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11128525" y="5724322"/>
            <a:ext cx="755755" cy="669860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9214970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>
            <a:off x="1110759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7168618" y="65182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6"/>
          <p:cNvSpPr/>
          <p:nvPr/>
        </p:nvSpPr>
        <p:spPr>
          <a:xfrm>
            <a:off x="11375457" y="2559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2252539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9214974" y="129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229717"/>
      </p:ext>
    </p:extLst>
  </p:cSld>
  <p:clrMapOvr>
    <a:masterClrMapping/>
  </p:clrMapOvr>
  <p:hf sldNum="0" hdr="0" ft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9019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56279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2849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50837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1299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7119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3615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6328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41076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6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01867" y="580467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61600" y="3576267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3243411"/>
      </p:ext>
    </p:extLst>
  </p:cSld>
  <p:clrMapOvr>
    <a:masterClrMapping/>
  </p:clrMapOvr>
  <p:hf sldNum="0" hdr="0" ft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85489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4566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08788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8412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672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1474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1790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4115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3868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887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489200" y="1663700"/>
            <a:ext cx="7200800" cy="3518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499200" y="1660800"/>
            <a:ext cx="7193600" cy="353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9202007" y="6200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>
            <a:off x="3109146" y="153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>
            <a:off x="2363051" y="50274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>
            <a:off x="11318206" y="211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>
            <a:off x="554823" y="5886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>
            <a:off x="3469674" y="573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>
            <a:off x="9566418" y="1594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>
            <a:off x="9566430" y="3957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>
            <a:off x="5965058" y="763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7444858" y="5475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>
            <a:off x="10662025" y="387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7228370"/>
      </p:ext>
    </p:extLst>
  </p:cSld>
  <p:clrMapOvr>
    <a:masterClrMapping/>
  </p:clrMapOvr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11754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57314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42152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2603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78177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18789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8004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805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94176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822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672000" y="2051167"/>
            <a:ext cx="68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672000" y="3048833"/>
            <a:ext cx="68480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3179607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9"/>
          <p:cNvSpPr/>
          <p:nvPr/>
        </p:nvSpPr>
        <p:spPr>
          <a:xfrm>
            <a:off x="160163" y="5451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9"/>
          <p:cNvSpPr/>
          <p:nvPr/>
        </p:nvSpPr>
        <p:spPr>
          <a:xfrm>
            <a:off x="6133518" y="6491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753828"/>
      </p:ext>
    </p:extLst>
  </p:cSld>
  <p:clrMapOvr>
    <a:masterClrMapping/>
  </p:clrMapOvr>
  <p:hf sldNum="0"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22583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2610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22428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81553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75838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48140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2466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8112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1821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200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179447"/>
      </p:ext>
    </p:extLst>
  </p:cSld>
  <p:clrMapOvr>
    <a:masterClrMapping/>
  </p:clrMapOvr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4138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680142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3289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9455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868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369246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0001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0344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33359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5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3808900" y="1353800"/>
            <a:ext cx="769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4608167" y="2453333"/>
            <a:ext cx="6630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4608167" y="3941467"/>
            <a:ext cx="663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3679570" y="5364374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>
            <a:off x="11375463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>
            <a:off x="8828518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1"/>
          <p:cNvSpPr/>
          <p:nvPr/>
        </p:nvSpPr>
        <p:spPr>
          <a:xfrm>
            <a:off x="11375457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1"/>
          <p:cNvSpPr/>
          <p:nvPr/>
        </p:nvSpPr>
        <p:spPr>
          <a:xfrm>
            <a:off x="722535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1"/>
          <p:cNvSpPr/>
          <p:nvPr/>
        </p:nvSpPr>
        <p:spPr>
          <a:xfrm>
            <a:off x="4705807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907990"/>
      </p:ext>
    </p:extLst>
  </p:cSld>
  <p:clrMapOvr>
    <a:masterClrMapping/>
  </p:clrMapOvr>
  <p:hf sldNum="0"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2975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07724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778077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6171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4414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5110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22309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7504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01310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050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8359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88554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0645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39220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510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9511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2977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706425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90936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9422496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470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857125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794708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857125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7714492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6652075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7714492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857125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794708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7714492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6652075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714487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857125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11360506" y="37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1790171"/>
      </p:ext>
    </p:extLst>
  </p:cSld>
  <p:clrMapOvr>
    <a:masterClrMapping/>
  </p:clrMapOvr>
  <p:hf sldNum="0" hdr="0" ft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24395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87104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33858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90901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91451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7740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7845942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65548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76347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33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46664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335413" y="751200"/>
            <a:ext cx="9521200" cy="5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90400" y="4450000"/>
            <a:ext cx="601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281717" y="1698800"/>
            <a:ext cx="7628400" cy="2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8097607" y="158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3740646" y="350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>
            <a:off x="685773" y="2620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6337979"/>
      </p:ext>
    </p:extLst>
  </p:cSld>
  <p:clrMapOvr>
    <a:masterClrMapping/>
  </p:clrMapOvr>
  <p:hf sldNum="0"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1653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9117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950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244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9100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4231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386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4206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0603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17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770513"/>
      </p:ext>
    </p:extLst>
  </p:cSld>
  <p:clrMapOvr>
    <a:masterClrMapping/>
  </p:clrMapOvr>
  <p:hf sldNum="0" hdr="0" ft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8276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39337" y="357671"/>
            <a:ext cx="11348400" cy="61264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70367" y="1531284"/>
            <a:ext cx="8651200" cy="24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73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70400" y="3954500"/>
            <a:ext cx="8651200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9898000" y="374601"/>
            <a:ext cx="16380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9106133" y="234033"/>
            <a:ext cx="2661200" cy="8220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4438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2600" y="2336999"/>
            <a:ext cx="7426800" cy="17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713333"/>
            <a:ext cx="4201200" cy="1440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89233" y="410481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31860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661267"/>
            <a:ext cx="10272000" cy="4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667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9531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502100" y="1016620"/>
            <a:ext cx="11027600" cy="53976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18447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331833" y="1898200"/>
            <a:ext cx="4975200" cy="3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097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388067" y="1124500"/>
            <a:ext cx="7554000" cy="46092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9400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1245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2468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9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9600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9600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45384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45384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81168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81168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9121574" y="147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>
            <a:off x="11375457" y="1838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3328841"/>
      </p:ext>
    </p:extLst>
  </p:cSld>
  <p:clrMapOvr>
    <a:masterClrMapping/>
  </p:clrMapOvr>
  <p:hf sldNum="0" hdr="0" ftr="0" dt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499649" y="1587967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5426017" y="166138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7172449" y="1557400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499649" y="4408167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5426017" y="260993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7172455" y="4400515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499649" y="5348233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5426017" y="4507171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7172455" y="5348233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499649" y="3468100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426017" y="5421587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7172455" y="3452819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499649" y="2528033"/>
            <a:ext cx="3520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5426017" y="3558553"/>
            <a:ext cx="1340000" cy="712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7172455" y="2505100"/>
            <a:ext cx="3181200" cy="8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69551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 rot="10800000" flipH="1">
            <a:off x="502100" y="1016454"/>
            <a:ext cx="11027707" cy="539776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724800" y="19331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2724800" y="2473133"/>
            <a:ext cx="3073200" cy="1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7726800" y="19331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7726800" y="2473133"/>
            <a:ext cx="3073200" cy="11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2724800" y="40015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2724800" y="4541533"/>
            <a:ext cx="30732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7726800" y="4001533"/>
            <a:ext cx="30732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7726800" y="4541533"/>
            <a:ext cx="30732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68877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67333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509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28967" y="1463467"/>
            <a:ext cx="7734000" cy="2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29035" y="4840000"/>
            <a:ext cx="7734000" cy="7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744705" y="-534716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021033" y="-161900"/>
            <a:ext cx="2431425" cy="7418003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9422873" y="454490"/>
            <a:ext cx="3636179" cy="1698261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467976" y="1899421"/>
            <a:ext cx="926345" cy="512296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0504508" y="1595669"/>
            <a:ext cx="1017833" cy="5488815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904419" y="920249"/>
            <a:ext cx="1548260" cy="979184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1040651" y="5770814"/>
            <a:ext cx="1601536" cy="119459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759845" y="4346515"/>
            <a:ext cx="2310132" cy="1261973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4525773" y="-482054"/>
            <a:ext cx="2038137" cy="184540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 rot="5400000">
            <a:off x="6570138" y="5305735"/>
            <a:ext cx="995063" cy="254572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7442697" y="6236284"/>
            <a:ext cx="1548248" cy="979177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73188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685633" y="3545667"/>
            <a:ext cx="6820800" cy="1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685633" y="5018400"/>
            <a:ext cx="6820800" cy="7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4139833" y="1638099"/>
            <a:ext cx="3912400" cy="1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71715" y="189799"/>
            <a:ext cx="1760817" cy="1968691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489407" y="5187453"/>
            <a:ext cx="2981108" cy="139304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302791" y="948947"/>
            <a:ext cx="2310028" cy="1261917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10634401" y="-423100"/>
            <a:ext cx="1760809" cy="4442899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10420006" y="2434663"/>
            <a:ext cx="2038137" cy="184540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84950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951000" y="1578300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720285" y="4681152"/>
            <a:ext cx="1967812" cy="1457513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6" name="Google Shape;106;p4"/>
          <p:cNvGrpSpPr/>
          <p:nvPr/>
        </p:nvGrpSpPr>
        <p:grpSpPr>
          <a:xfrm>
            <a:off x="10384886" y="6138683"/>
            <a:ext cx="1548260" cy="979184"/>
            <a:chOff x="5161625" y="732525"/>
            <a:chExt cx="456050" cy="288425"/>
          </a:xfrm>
        </p:grpSpPr>
        <p:sp>
          <p:nvSpPr>
            <p:cNvPr id="107" name="Google Shape;107;p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4"/>
          <p:cNvSpPr/>
          <p:nvPr/>
        </p:nvSpPr>
        <p:spPr>
          <a:xfrm rot="-9482827">
            <a:off x="-755455" y="3810093"/>
            <a:ext cx="2038156" cy="1845423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>
            <a:off x="10955601" y="-282700"/>
            <a:ext cx="1303633" cy="145753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 rot="9624733" flipH="1">
            <a:off x="10326432" y="-276167"/>
            <a:ext cx="1829096" cy="896900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41835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621867" y="4085833"/>
            <a:ext cx="42008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6369472" y="4085833"/>
            <a:ext cx="42008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621867" y="3479300"/>
            <a:ext cx="420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6369484" y="3479300"/>
            <a:ext cx="420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-685733" y="-357067"/>
            <a:ext cx="1760809" cy="4442899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10142477" y="264305"/>
            <a:ext cx="2456417" cy="1147857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653747" y="3183925"/>
            <a:ext cx="692663" cy="3830627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66675" y="2956798"/>
            <a:ext cx="761072" cy="4104191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10350621" y="5810700"/>
            <a:ext cx="1548260" cy="979184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29260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/>
          <p:nvPr/>
        </p:nvSpPr>
        <p:spPr>
          <a:xfrm rot="-5400000">
            <a:off x="-847228" y="5643633"/>
            <a:ext cx="1761208" cy="196927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6"/>
          <p:cNvGrpSpPr/>
          <p:nvPr/>
        </p:nvGrpSpPr>
        <p:grpSpPr>
          <a:xfrm>
            <a:off x="82454" y="6138667"/>
            <a:ext cx="1548260" cy="979184"/>
            <a:chOff x="5161625" y="732525"/>
            <a:chExt cx="456050" cy="288425"/>
          </a:xfrm>
        </p:grpSpPr>
        <p:sp>
          <p:nvSpPr>
            <p:cNvPr id="167" name="Google Shape;167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10324605" y="-638249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7" name="Google Shape;177;p6"/>
          <p:cNvGrpSpPr/>
          <p:nvPr/>
        </p:nvGrpSpPr>
        <p:grpSpPr>
          <a:xfrm rot="-5400000">
            <a:off x="10952721" y="611533"/>
            <a:ext cx="1548260" cy="979184"/>
            <a:chOff x="5161625" y="732525"/>
            <a:chExt cx="456050" cy="288425"/>
          </a:xfrm>
        </p:grpSpPr>
        <p:sp>
          <p:nvSpPr>
            <p:cNvPr id="178" name="Google Shape;178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81261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5155433" y="1097033"/>
            <a:ext cx="60856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5155485" y="2698967"/>
            <a:ext cx="6085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85733" y="-357066"/>
            <a:ext cx="3072281" cy="7752020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1" name="Google Shape;191;p7"/>
          <p:cNvGrpSpPr/>
          <p:nvPr/>
        </p:nvGrpSpPr>
        <p:grpSpPr>
          <a:xfrm>
            <a:off x="10142477" y="162705"/>
            <a:ext cx="2456417" cy="1147857"/>
            <a:chOff x="2431350" y="1519275"/>
            <a:chExt cx="925925" cy="432675"/>
          </a:xfrm>
        </p:grpSpPr>
        <p:sp>
          <p:nvSpPr>
            <p:cNvPr id="192" name="Google Shape;192;p7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486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600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9600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45384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45384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81168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1168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7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7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7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286303"/>
      </p:ext>
    </p:extLst>
  </p:cSld>
  <p:clrMapOvr>
    <a:masterClrMapping/>
  </p:clrMapOvr>
  <p:hf sldNum="0"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629200" y="2081200"/>
            <a:ext cx="5248400" cy="2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00" name="Google Shape;200;p8"/>
          <p:cNvGrpSpPr/>
          <p:nvPr/>
        </p:nvGrpSpPr>
        <p:grpSpPr>
          <a:xfrm>
            <a:off x="-408819" y="195167"/>
            <a:ext cx="2914193" cy="1361061"/>
            <a:chOff x="1438325" y="603625"/>
            <a:chExt cx="1613975" cy="753800"/>
          </a:xfrm>
        </p:grpSpPr>
        <p:sp>
          <p:nvSpPr>
            <p:cNvPr id="201" name="Google Shape;201;p8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8"/>
          <p:cNvSpPr/>
          <p:nvPr/>
        </p:nvSpPr>
        <p:spPr>
          <a:xfrm rot="5400000" flipH="1">
            <a:off x="69312" y="5330008"/>
            <a:ext cx="1761208" cy="196927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8" name="Google Shape;208;p8"/>
          <p:cNvGrpSpPr/>
          <p:nvPr/>
        </p:nvGrpSpPr>
        <p:grpSpPr>
          <a:xfrm rot="5400000">
            <a:off x="-949658" y="5174323"/>
            <a:ext cx="2310132" cy="1261973"/>
            <a:chOff x="6928067" y="2555588"/>
            <a:chExt cx="1830919" cy="1000190"/>
          </a:xfrm>
        </p:grpSpPr>
        <p:sp>
          <p:nvSpPr>
            <p:cNvPr id="209" name="Google Shape;209;p8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0" name="Google Shape;210;p8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11" name="Google Shape;211;p8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0" name="Google Shape;220;p8"/>
          <p:cNvSpPr/>
          <p:nvPr/>
        </p:nvSpPr>
        <p:spPr>
          <a:xfrm rot="8999932">
            <a:off x="-528359" y="5757253"/>
            <a:ext cx="2346979" cy="115083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9725101" y="-384799"/>
            <a:ext cx="2914225" cy="7353081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81080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1450933" y="1617400"/>
            <a:ext cx="47968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1450933" y="3593800"/>
            <a:ext cx="4796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" name="Google Shape;225;p9"/>
          <p:cNvSpPr/>
          <p:nvPr/>
        </p:nvSpPr>
        <p:spPr>
          <a:xfrm rot="5400000">
            <a:off x="59976" y="-502425"/>
            <a:ext cx="1761208" cy="196927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9"/>
          <p:cNvGrpSpPr/>
          <p:nvPr/>
        </p:nvGrpSpPr>
        <p:grpSpPr>
          <a:xfrm rot="5400000" flipH="1">
            <a:off x="-958994" y="360558"/>
            <a:ext cx="2310132" cy="1261973"/>
            <a:chOff x="6928067" y="2555588"/>
            <a:chExt cx="1830919" cy="1000190"/>
          </a:xfrm>
        </p:grpSpPr>
        <p:sp>
          <p:nvSpPr>
            <p:cNvPr id="227" name="Google Shape;227;p9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8" name="Google Shape;238;p9"/>
          <p:cNvSpPr/>
          <p:nvPr/>
        </p:nvSpPr>
        <p:spPr>
          <a:xfrm rot="1800068" flipH="1">
            <a:off x="-537695" y="-111234"/>
            <a:ext cx="2346979" cy="115083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9" name="Google Shape;239;p9"/>
          <p:cNvGrpSpPr/>
          <p:nvPr/>
        </p:nvGrpSpPr>
        <p:grpSpPr>
          <a:xfrm>
            <a:off x="176970" y="5497133"/>
            <a:ext cx="1548260" cy="979184"/>
            <a:chOff x="5161625" y="732525"/>
            <a:chExt cx="456050" cy="288425"/>
          </a:xfrm>
        </p:grpSpPr>
        <p:sp>
          <p:nvSpPr>
            <p:cNvPr id="240" name="Google Shape;240;p9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9"/>
          <p:cNvSpPr/>
          <p:nvPr/>
        </p:nvSpPr>
        <p:spPr>
          <a:xfrm rot="5400067">
            <a:off x="7354662" y="2942851"/>
            <a:ext cx="6141804" cy="454927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4556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8502000" y="3408833"/>
            <a:ext cx="2892400" cy="2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10"/>
          <p:cNvGrpSpPr/>
          <p:nvPr/>
        </p:nvGrpSpPr>
        <p:grpSpPr>
          <a:xfrm>
            <a:off x="862626" y="3257692"/>
            <a:ext cx="661485" cy="3658385"/>
            <a:chOff x="5379800" y="2555600"/>
            <a:chExt cx="236425" cy="1307500"/>
          </a:xfrm>
        </p:grpSpPr>
        <p:sp>
          <p:nvSpPr>
            <p:cNvPr id="253" name="Google Shape;253;p10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10"/>
          <p:cNvGrpSpPr/>
          <p:nvPr/>
        </p:nvGrpSpPr>
        <p:grpSpPr>
          <a:xfrm>
            <a:off x="174631" y="3040776"/>
            <a:ext cx="726816" cy="3919648"/>
            <a:chOff x="5133900" y="2478075"/>
            <a:chExt cx="259775" cy="1400875"/>
          </a:xfrm>
        </p:grpSpPr>
        <p:sp>
          <p:nvSpPr>
            <p:cNvPr id="262" name="Google Shape;262;p10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90557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4666767" y="2145151"/>
            <a:ext cx="6574000" cy="1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body" idx="1"/>
          </p:nvPr>
        </p:nvSpPr>
        <p:spPr>
          <a:xfrm>
            <a:off x="4666767" y="4021251"/>
            <a:ext cx="65740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748167" y="-570867"/>
            <a:ext cx="6909085" cy="4084888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9563801" y="-502567"/>
            <a:ext cx="1845460" cy="1734160"/>
          </a:xfrm>
          <a:custGeom>
            <a:avLst/>
            <a:gdLst/>
            <a:ahLst/>
            <a:cxnLst/>
            <a:rect l="l" t="t" r="r" b="b"/>
            <a:pathLst>
              <a:path w="64384" h="60501" extrusionOk="0">
                <a:moveTo>
                  <a:pt x="29565" y="1"/>
                </a:moveTo>
                <a:cubicBezTo>
                  <a:pt x="21716" y="1"/>
                  <a:pt x="14503" y="2837"/>
                  <a:pt x="11033" y="10802"/>
                </a:cubicBezTo>
                <a:cubicBezTo>
                  <a:pt x="6538" y="13311"/>
                  <a:pt x="1" y="34325"/>
                  <a:pt x="2073" y="44890"/>
                </a:cubicBezTo>
                <a:cubicBezTo>
                  <a:pt x="4244" y="55890"/>
                  <a:pt x="13924" y="60500"/>
                  <a:pt x="24671" y="60500"/>
                </a:cubicBezTo>
                <a:cubicBezTo>
                  <a:pt x="37905" y="60500"/>
                  <a:pt x="52758" y="53509"/>
                  <a:pt x="57204" y="42847"/>
                </a:cubicBezTo>
                <a:cubicBezTo>
                  <a:pt x="61290" y="33041"/>
                  <a:pt x="64383" y="13603"/>
                  <a:pt x="52826" y="6745"/>
                </a:cubicBezTo>
                <a:cubicBezTo>
                  <a:pt x="46781" y="3139"/>
                  <a:pt x="37822" y="1"/>
                  <a:pt x="295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277;p11"/>
          <p:cNvGrpSpPr/>
          <p:nvPr/>
        </p:nvGrpSpPr>
        <p:grpSpPr>
          <a:xfrm rot="3615558">
            <a:off x="8558529" y="599644"/>
            <a:ext cx="1548251" cy="979177"/>
            <a:chOff x="5161625" y="732525"/>
            <a:chExt cx="456050" cy="288425"/>
          </a:xfrm>
        </p:grpSpPr>
        <p:sp>
          <p:nvSpPr>
            <p:cNvPr id="278" name="Google Shape;278;p11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287;p11"/>
          <p:cNvGrpSpPr/>
          <p:nvPr/>
        </p:nvGrpSpPr>
        <p:grpSpPr>
          <a:xfrm rot="5400000">
            <a:off x="6922155" y="4411673"/>
            <a:ext cx="2063208" cy="3562735"/>
            <a:chOff x="428525" y="2080425"/>
            <a:chExt cx="639900" cy="1104975"/>
          </a:xfrm>
        </p:grpSpPr>
        <p:sp>
          <p:nvSpPr>
            <p:cNvPr id="288" name="Google Shape;288;p11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" name="Google Shape;299;p11"/>
          <p:cNvGrpSpPr/>
          <p:nvPr/>
        </p:nvGrpSpPr>
        <p:grpSpPr>
          <a:xfrm rot="-5806368" flipH="1">
            <a:off x="6799027" y="5935396"/>
            <a:ext cx="2310140" cy="1261979"/>
            <a:chOff x="6928067" y="2555588"/>
            <a:chExt cx="1830919" cy="1000190"/>
          </a:xfrm>
        </p:grpSpPr>
        <p:sp>
          <p:nvSpPr>
            <p:cNvPr id="300" name="Google Shape;300;p11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1" name="Google Shape;301;p11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02" name="Google Shape;302;p11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70376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57A3A3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57A3A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8743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489767" y="2635833"/>
            <a:ext cx="2261600" cy="8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951033" y="3712333"/>
            <a:ext cx="3339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951033" y="4318868"/>
            <a:ext cx="33392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965149" y="2635833"/>
            <a:ext cx="2261600" cy="8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426416" y="3712333"/>
            <a:ext cx="3339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4426416" y="4318868"/>
            <a:ext cx="33392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8440533" y="2635833"/>
            <a:ext cx="2261600" cy="8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901799" y="3712333"/>
            <a:ext cx="3339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7901800" y="4318868"/>
            <a:ext cx="33392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115305" y="-278816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90105" y="5581705"/>
            <a:ext cx="2130985" cy="995787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213385" y="317834"/>
            <a:ext cx="1601551" cy="119460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/>
          <p:nvPr/>
        </p:nvSpPr>
        <p:spPr>
          <a:xfrm rot="-5400000">
            <a:off x="10360372" y="5604300"/>
            <a:ext cx="1761208" cy="196927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10830421" y="5448615"/>
            <a:ext cx="2310132" cy="1261973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10372272" y="6031544"/>
            <a:ext cx="2346979" cy="115083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10548987" y="555467"/>
            <a:ext cx="1548260" cy="979184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54870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>
            <a:spLocks noGrp="1"/>
          </p:cNvSpPr>
          <p:nvPr>
            <p:ph type="title"/>
          </p:nvPr>
        </p:nvSpPr>
        <p:spPr>
          <a:xfrm>
            <a:off x="1117933" y="35091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1117933" y="4115667"/>
            <a:ext cx="3230800" cy="1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3"/>
          </p:nvPr>
        </p:nvSpPr>
        <p:spPr>
          <a:xfrm>
            <a:off x="4480561" y="35091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4"/>
          </p:nvPr>
        </p:nvSpPr>
        <p:spPr>
          <a:xfrm>
            <a:off x="4480565" y="4115667"/>
            <a:ext cx="3230800" cy="1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title" idx="5"/>
          </p:nvPr>
        </p:nvSpPr>
        <p:spPr>
          <a:xfrm>
            <a:off x="7843188" y="35091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subTitle" idx="6"/>
          </p:nvPr>
        </p:nvSpPr>
        <p:spPr>
          <a:xfrm>
            <a:off x="7843196" y="4115667"/>
            <a:ext cx="3230800" cy="1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11074001" y="-222700"/>
            <a:ext cx="1303633" cy="145753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6" name="Google Shape;366;p14"/>
          <p:cNvGrpSpPr/>
          <p:nvPr/>
        </p:nvGrpSpPr>
        <p:grpSpPr>
          <a:xfrm rot="5400000">
            <a:off x="10602319" y="1145316"/>
            <a:ext cx="1548260" cy="979184"/>
            <a:chOff x="5161625" y="732525"/>
            <a:chExt cx="456050" cy="288425"/>
          </a:xfrm>
        </p:grpSpPr>
        <p:sp>
          <p:nvSpPr>
            <p:cNvPr id="367" name="Google Shape;367;p1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-255461" y="5861384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 rot="9900051">
            <a:off x="-372794" y="5101246"/>
            <a:ext cx="2038137" cy="184540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71946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748417" y="2358100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748417" y="2964633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title" idx="3"/>
          </p:nvPr>
        </p:nvSpPr>
        <p:spPr>
          <a:xfrm>
            <a:off x="6212644" y="2358100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4"/>
          </p:nvPr>
        </p:nvSpPr>
        <p:spPr>
          <a:xfrm>
            <a:off x="6212644" y="2964633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5"/>
          </p:nvPr>
        </p:nvSpPr>
        <p:spPr>
          <a:xfrm>
            <a:off x="2748417" y="4263067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subTitle" idx="6"/>
          </p:nvPr>
        </p:nvSpPr>
        <p:spPr>
          <a:xfrm>
            <a:off x="2748417" y="4869600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 idx="7"/>
          </p:nvPr>
        </p:nvSpPr>
        <p:spPr>
          <a:xfrm>
            <a:off x="6212644" y="4263067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8"/>
          </p:nvPr>
        </p:nvSpPr>
        <p:spPr>
          <a:xfrm>
            <a:off x="6212644" y="4869600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 rot="10800000">
            <a:off x="-392151" y="5822518"/>
            <a:ext cx="2215924" cy="1035477"/>
            <a:chOff x="2431350" y="1519275"/>
            <a:chExt cx="925925" cy="432675"/>
          </a:xfrm>
        </p:grpSpPr>
        <p:sp>
          <p:nvSpPr>
            <p:cNvPr id="389" name="Google Shape;389;p1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5"/>
          <p:cNvGrpSpPr/>
          <p:nvPr/>
        </p:nvGrpSpPr>
        <p:grpSpPr>
          <a:xfrm rot="5400000">
            <a:off x="-472093" y="4745881"/>
            <a:ext cx="1548260" cy="979184"/>
            <a:chOff x="5161625" y="732525"/>
            <a:chExt cx="456050" cy="288425"/>
          </a:xfrm>
        </p:grpSpPr>
        <p:sp>
          <p:nvSpPr>
            <p:cNvPr id="396" name="Google Shape;396;p1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5"/>
          <p:cNvSpPr/>
          <p:nvPr/>
        </p:nvSpPr>
        <p:spPr>
          <a:xfrm rot="10800000">
            <a:off x="10958183" y="-135007"/>
            <a:ext cx="1526685" cy="1706917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6" name="Google Shape;406;p15"/>
          <p:cNvGrpSpPr/>
          <p:nvPr/>
        </p:nvGrpSpPr>
        <p:grpSpPr>
          <a:xfrm rot="10800000" flipH="1">
            <a:off x="10279261" y="-474067"/>
            <a:ext cx="2002537" cy="1093941"/>
            <a:chOff x="6928067" y="2555588"/>
            <a:chExt cx="1830919" cy="1000190"/>
          </a:xfrm>
        </p:grpSpPr>
        <p:sp>
          <p:nvSpPr>
            <p:cNvPr id="407" name="Google Shape;407;p15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8" name="Google Shape;408;p15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409" name="Google Shape;409;p15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8" name="Google Shape;418;p15"/>
          <p:cNvSpPr/>
          <p:nvPr/>
        </p:nvSpPr>
        <p:spPr>
          <a:xfrm rot="7200088" flipH="1">
            <a:off x="10720011" y="-44541"/>
            <a:ext cx="2034373" cy="997543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8585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>
            <a:spLocks noGrp="1"/>
          </p:cNvSpPr>
          <p:nvPr>
            <p:ph type="title"/>
          </p:nvPr>
        </p:nvSpPr>
        <p:spPr>
          <a:xfrm>
            <a:off x="1117951" y="2395400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"/>
          </p:nvPr>
        </p:nvSpPr>
        <p:spPr>
          <a:xfrm>
            <a:off x="1117951" y="3001933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title" idx="3"/>
          </p:nvPr>
        </p:nvSpPr>
        <p:spPr>
          <a:xfrm>
            <a:off x="4480577" y="2395400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subTitle" idx="4"/>
          </p:nvPr>
        </p:nvSpPr>
        <p:spPr>
          <a:xfrm>
            <a:off x="4480577" y="3001933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6"/>
          <p:cNvSpPr txBox="1">
            <a:spLocks noGrp="1"/>
          </p:cNvSpPr>
          <p:nvPr>
            <p:ph type="title" idx="5"/>
          </p:nvPr>
        </p:nvSpPr>
        <p:spPr>
          <a:xfrm>
            <a:off x="1117951" y="46677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6" name="Google Shape;426;p16"/>
          <p:cNvSpPr txBox="1">
            <a:spLocks noGrp="1"/>
          </p:cNvSpPr>
          <p:nvPr>
            <p:ph type="subTitle" idx="6"/>
          </p:nvPr>
        </p:nvSpPr>
        <p:spPr>
          <a:xfrm>
            <a:off x="1117951" y="5274267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6"/>
          <p:cNvSpPr txBox="1">
            <a:spLocks noGrp="1"/>
          </p:cNvSpPr>
          <p:nvPr>
            <p:ph type="title" idx="7"/>
          </p:nvPr>
        </p:nvSpPr>
        <p:spPr>
          <a:xfrm>
            <a:off x="4480577" y="46677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8"/>
          </p:nvPr>
        </p:nvSpPr>
        <p:spPr>
          <a:xfrm>
            <a:off x="4480577" y="5274267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6"/>
          <p:cNvSpPr txBox="1">
            <a:spLocks noGrp="1"/>
          </p:cNvSpPr>
          <p:nvPr>
            <p:ph type="title" idx="9"/>
          </p:nvPr>
        </p:nvSpPr>
        <p:spPr>
          <a:xfrm>
            <a:off x="7843177" y="2395400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subTitle" idx="13"/>
          </p:nvPr>
        </p:nvSpPr>
        <p:spPr>
          <a:xfrm>
            <a:off x="7843177" y="3001933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 txBox="1">
            <a:spLocks noGrp="1"/>
          </p:cNvSpPr>
          <p:nvPr>
            <p:ph type="title" idx="14"/>
          </p:nvPr>
        </p:nvSpPr>
        <p:spPr>
          <a:xfrm>
            <a:off x="7843177" y="4667733"/>
            <a:ext cx="32308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16"/>
          <p:cNvSpPr txBox="1">
            <a:spLocks noGrp="1"/>
          </p:cNvSpPr>
          <p:nvPr>
            <p:ph type="subTitle" idx="15"/>
          </p:nvPr>
        </p:nvSpPr>
        <p:spPr>
          <a:xfrm>
            <a:off x="7843177" y="5274267"/>
            <a:ext cx="3230800" cy="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6"/>
          <p:cNvSpPr/>
          <p:nvPr/>
        </p:nvSpPr>
        <p:spPr>
          <a:xfrm>
            <a:off x="10935362" y="-203199"/>
            <a:ext cx="1967812" cy="1457513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11073951" y="389947"/>
            <a:ext cx="1601536" cy="119459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-352666" y="5597634"/>
            <a:ext cx="1303633" cy="1457533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6" name="Google Shape;436;p16"/>
          <p:cNvGrpSpPr/>
          <p:nvPr/>
        </p:nvGrpSpPr>
        <p:grpSpPr>
          <a:xfrm rot="5400000">
            <a:off x="-393846" y="4799400"/>
            <a:ext cx="1548260" cy="979184"/>
            <a:chOff x="5161625" y="732525"/>
            <a:chExt cx="456050" cy="288425"/>
          </a:xfrm>
        </p:grpSpPr>
        <p:sp>
          <p:nvSpPr>
            <p:cNvPr id="437" name="Google Shape;437;p1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63460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"/>
          <p:cNvSpPr txBox="1">
            <a:spLocks noGrp="1"/>
          </p:cNvSpPr>
          <p:nvPr>
            <p:ph type="subTitle" idx="1"/>
          </p:nvPr>
        </p:nvSpPr>
        <p:spPr>
          <a:xfrm>
            <a:off x="1580500" y="3337467"/>
            <a:ext cx="4246800" cy="1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/>
          <p:nvPr/>
        </p:nvSpPr>
        <p:spPr>
          <a:xfrm>
            <a:off x="4239" y="5858251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17"/>
          <p:cNvSpPr/>
          <p:nvPr/>
        </p:nvSpPr>
        <p:spPr>
          <a:xfrm rot="6641666">
            <a:off x="-213418" y="5706901"/>
            <a:ext cx="1601551" cy="119460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1" name="Google Shape;451;p17"/>
          <p:cNvGrpSpPr/>
          <p:nvPr/>
        </p:nvGrpSpPr>
        <p:grpSpPr>
          <a:xfrm>
            <a:off x="10301570" y="149300"/>
            <a:ext cx="1548260" cy="979184"/>
            <a:chOff x="5161625" y="732525"/>
            <a:chExt cx="456050" cy="288425"/>
          </a:xfrm>
        </p:grpSpPr>
        <p:sp>
          <p:nvSpPr>
            <p:cNvPr id="452" name="Google Shape;452;p17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217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539906"/>
      </p:ext>
    </p:extLst>
  </p:cSld>
  <p:clrMapOvr>
    <a:masterClrMapping/>
  </p:clrMapOvr>
  <p:hf sldNum="0" hdr="0" ft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8"/>
          <p:cNvGrpSpPr/>
          <p:nvPr/>
        </p:nvGrpSpPr>
        <p:grpSpPr>
          <a:xfrm rot="6300008">
            <a:off x="-6268" y="571591"/>
            <a:ext cx="1548235" cy="979168"/>
            <a:chOff x="5161625" y="732525"/>
            <a:chExt cx="456050" cy="288425"/>
          </a:xfrm>
        </p:grpSpPr>
        <p:sp>
          <p:nvSpPr>
            <p:cNvPr id="463" name="Google Shape;463;p18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18"/>
          <p:cNvGrpSpPr/>
          <p:nvPr/>
        </p:nvGrpSpPr>
        <p:grpSpPr>
          <a:xfrm rot="10800000">
            <a:off x="10525454" y="5709833"/>
            <a:ext cx="1548260" cy="979184"/>
            <a:chOff x="5161625" y="732525"/>
            <a:chExt cx="456050" cy="288425"/>
          </a:xfrm>
        </p:grpSpPr>
        <p:sp>
          <p:nvSpPr>
            <p:cNvPr id="473" name="Google Shape;473;p18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16477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82336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4723803" y="-939251"/>
            <a:ext cx="1816548" cy="3136803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4432261" y="268004"/>
            <a:ext cx="2310063" cy="1261936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4239" y="5858251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" name="Google Shape;580;p22"/>
          <p:cNvSpPr/>
          <p:nvPr/>
        </p:nvSpPr>
        <p:spPr>
          <a:xfrm rot="6641666">
            <a:off x="-213418" y="5706901"/>
            <a:ext cx="1601551" cy="119460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10434193" y="4522115"/>
            <a:ext cx="2292848" cy="1698261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10429665" y="4351457"/>
            <a:ext cx="2038143" cy="1845411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775786" y="5709316"/>
            <a:ext cx="1548260" cy="979184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10466835" y="3572149"/>
            <a:ext cx="1548260" cy="979184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55351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10111773" y="3225638"/>
            <a:ext cx="2456417" cy="1147857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11191197" y="3082525"/>
            <a:ext cx="692663" cy="3830627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10470775" y="2855398"/>
            <a:ext cx="761072" cy="4104191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685733" y="-357066"/>
            <a:ext cx="3072281" cy="7752020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435285" y="-176516"/>
            <a:ext cx="1601571" cy="1194621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633319" y="4600049"/>
            <a:ext cx="1548260" cy="979184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08861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0082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3667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1992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2235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1555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33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1156367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1156367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4755400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4755400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1156367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1156367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4755400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4755400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8354433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8354433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8354433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8354433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1058074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>
            <a:off x="11375463" y="1356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9"/>
          <p:cNvSpPr/>
          <p:nvPr/>
        </p:nvSpPr>
        <p:spPr>
          <a:xfrm>
            <a:off x="11637341" y="257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9"/>
          <p:cNvSpPr/>
          <p:nvPr/>
        </p:nvSpPr>
        <p:spPr>
          <a:xfrm>
            <a:off x="262251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1375457" y="442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8306176"/>
      </p:ext>
    </p:extLst>
  </p:cSld>
  <p:clrMapOvr>
    <a:masterClrMapping/>
  </p:clrMapOvr>
  <p:hf sldNum="0" hdr="0" ft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9372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0564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852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62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0575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64988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6728933" y="2972033"/>
            <a:ext cx="450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8942933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7337333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6778007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11375463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11375457" y="5249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>
            <a:off x="6356990" y="3220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>
            <a:off x="8435767" y="5307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>
            <a:off x="28785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>
            <a:off x="104362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>
            <a:off x="822518" y="584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709718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952632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680400" y="1246400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680400" y="1984564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680400" y="2883109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680400" y="3621273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680400" y="4519836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680400" y="5258000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2213073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554823" y="58074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36174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8706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2976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960000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6215533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105704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160163" y="5787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4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4"/>
          <p:cNvSpPr/>
          <p:nvPr/>
        </p:nvSpPr>
        <p:spPr>
          <a:xfrm>
            <a:off x="5383585" y="6414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731006" y="3860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375457" y="1502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702951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>
            <a:off x="239090" y="1760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270674" y="139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960000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6215533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314963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1212337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>
            <a:off x="559097" y="2487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>
            <a:off x="9785618" y="6396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>
            <a:off x="11375457" y="4197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/>
          <p:nvPr/>
        </p:nvSpPr>
        <p:spPr>
          <a:xfrm>
            <a:off x="59447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5"/>
          <p:cNvSpPr/>
          <p:nvPr/>
        </p:nvSpPr>
        <p:spPr>
          <a:xfrm>
            <a:off x="11637341" y="128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5"/>
          <p:cNvSpPr/>
          <p:nvPr/>
        </p:nvSpPr>
        <p:spPr>
          <a:xfrm>
            <a:off x="100474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10882730" y="5604903"/>
            <a:ext cx="933229" cy="916125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917328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2161400" y="1216000"/>
            <a:ext cx="7869200" cy="442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847400" y="2072200"/>
            <a:ext cx="6497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5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847400" y="3961800"/>
            <a:ext cx="649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3179607" y="547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388579" y="3961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462015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540975" y="2276767"/>
            <a:ext cx="20084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8160825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5090100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4610000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8642425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1056375" y="4427233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11736041" y="370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/>
          <p:nvPr/>
        </p:nvSpPr>
        <p:spPr>
          <a:xfrm>
            <a:off x="554830" y="2018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7"/>
          <p:cNvSpPr/>
          <p:nvPr/>
        </p:nvSpPr>
        <p:spPr>
          <a:xfrm>
            <a:off x="113754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>
            <a:off x="11375457" y="755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>
            <a:off x="554823" y="5679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8641723" y="158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8775741" y="6355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3207841" y="6414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72743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701867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1207467" y="3042767"/>
            <a:ext cx="44032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207467" y="2006433"/>
            <a:ext cx="4403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 rot="-502211">
            <a:off x="4758900" y="-757109"/>
            <a:ext cx="386192" cy="543623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8"/>
          <p:cNvSpPr/>
          <p:nvPr/>
        </p:nvSpPr>
        <p:spPr>
          <a:xfrm>
            <a:off x="5983237" y="57581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8"/>
          <p:cNvSpPr/>
          <p:nvPr/>
        </p:nvSpPr>
        <p:spPr>
          <a:xfrm>
            <a:off x="5965058" y="1487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8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8"/>
          <p:cNvSpPr/>
          <p:nvPr/>
        </p:nvSpPr>
        <p:spPr>
          <a:xfrm>
            <a:off x="6999573" y="132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8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8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8"/>
          <p:cNvSpPr/>
          <p:nvPr/>
        </p:nvSpPr>
        <p:spPr>
          <a:xfrm>
            <a:off x="102710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8"/>
          <p:cNvSpPr/>
          <p:nvPr/>
        </p:nvSpPr>
        <p:spPr>
          <a:xfrm>
            <a:off x="11025318" y="5587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61005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6076395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6582995" y="2877200"/>
            <a:ext cx="4401200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6582995" y="2049900"/>
            <a:ext cx="4401200" cy="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5965058" y="5105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9"/>
          <p:cNvSpPr/>
          <p:nvPr/>
        </p:nvSpPr>
        <p:spPr>
          <a:xfrm>
            <a:off x="1033523" y="4444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9"/>
          <p:cNvSpPr/>
          <p:nvPr/>
        </p:nvSpPr>
        <p:spPr>
          <a:xfrm>
            <a:off x="11375458" y="1493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9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9"/>
          <p:cNvSpPr/>
          <p:nvPr/>
        </p:nvSpPr>
        <p:spPr>
          <a:xfrm>
            <a:off x="4809574" y="8952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9"/>
          <p:cNvSpPr/>
          <p:nvPr/>
        </p:nvSpPr>
        <p:spPr>
          <a:xfrm>
            <a:off x="1998123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9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942726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3323200" y="580467"/>
            <a:ext cx="55456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3240000" y="893100"/>
            <a:ext cx="5712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3580800" y="2808167"/>
            <a:ext cx="50304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3580800" y="4632567"/>
            <a:ext cx="50304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1107597" y="6015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30"/>
          <p:cNvSpPr/>
          <p:nvPr/>
        </p:nvSpPr>
        <p:spPr>
          <a:xfrm>
            <a:off x="3185418" y="135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0"/>
          <p:cNvSpPr/>
          <p:nvPr/>
        </p:nvSpPr>
        <p:spPr>
          <a:xfrm>
            <a:off x="746223" y="89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0"/>
          <p:cNvSpPr/>
          <p:nvPr/>
        </p:nvSpPr>
        <p:spPr>
          <a:xfrm>
            <a:off x="8735574" y="565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0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092063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688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4189058" y="3299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2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2"/>
          <p:cNvSpPr/>
          <p:nvPr/>
        </p:nvSpPr>
        <p:spPr>
          <a:xfrm>
            <a:off x="425523" y="2028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2"/>
          <p:cNvSpPr/>
          <p:nvPr/>
        </p:nvSpPr>
        <p:spPr>
          <a:xfrm>
            <a:off x="10095458" y="2869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2"/>
          <p:cNvSpPr/>
          <p:nvPr/>
        </p:nvSpPr>
        <p:spPr>
          <a:xfrm>
            <a:off x="6574607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32"/>
          <p:cNvSpPr/>
          <p:nvPr/>
        </p:nvSpPr>
        <p:spPr>
          <a:xfrm>
            <a:off x="2457574" y="1235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32"/>
          <p:cNvSpPr/>
          <p:nvPr/>
        </p:nvSpPr>
        <p:spPr>
          <a:xfrm>
            <a:off x="1022123" y="5364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2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1110711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592186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721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718173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0190183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5920486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564083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27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2074427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0520610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253988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8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371207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220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636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275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149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900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57" name="Google Shape;57;p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8" name="Google Shape;58;p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9" name="Google Shape;59;p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2680533" y="3375833"/>
            <a:ext cx="41772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2680533" y="1989567"/>
            <a:ext cx="4177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37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378467" y="2022700"/>
            <a:ext cx="6661200" cy="29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277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4649567" y="2991000"/>
            <a:ext cx="5593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649567" y="2177433"/>
            <a:ext cx="5593600" cy="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423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3092" y="0"/>
            <a:ext cx="12198183" cy="685820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10516949" y="533950"/>
            <a:ext cx="2100835" cy="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1269315" y="4813244"/>
            <a:ext cx="4114000" cy="11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085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698133" y="2081617"/>
            <a:ext cx="7456800" cy="16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4583000" y="3834667"/>
            <a:ext cx="3687200" cy="8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57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047951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09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815800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3008832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3008832" y="2702183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815800" y="4494177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3008832" y="4215981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008832" y="4674697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6684752" y="2521669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7877800" y="2243467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7877800" y="2702175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6684752" y="4494193"/>
            <a:ext cx="1024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877800" y="4215968"/>
            <a:ext cx="3353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7877800" y="4674700"/>
            <a:ext cx="3353600" cy="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602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5936080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7627080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6476280" y="4485303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256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890467" y="3532349"/>
            <a:ext cx="52432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3890467" y="2026181"/>
            <a:ext cx="52432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535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555167" y="4354367"/>
            <a:ext cx="4103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2555167" y="1780800"/>
            <a:ext cx="4103600" cy="2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51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4784333" y="40669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4784333" y="4564632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4784333" y="1855759"/>
            <a:ext cx="3284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4784333" y="2353441"/>
            <a:ext cx="32844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709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63" name="Google Shape;163;p1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65" name="Google Shape;165;p1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440467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2"/>
          </p:nvPr>
        </p:nvSpPr>
        <p:spPr>
          <a:xfrm>
            <a:off x="1425133" y="1433467"/>
            <a:ext cx="47916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865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2405152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637952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637952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5835933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5068733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5068733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9265736" y="2663437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8498536" y="3731479"/>
            <a:ext cx="271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8498536" y="4226679"/>
            <a:ext cx="27156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787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90" name="Google Shape;190;p2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92" name="Google Shape;192;p2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531567" y="4414121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1531567" y="4941580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4965216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4965216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5"/>
          </p:nvPr>
        </p:nvSpPr>
        <p:spPr>
          <a:xfrm>
            <a:off x="8398867" y="4404133"/>
            <a:ext cx="2928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6"/>
          </p:nvPr>
        </p:nvSpPr>
        <p:spPr>
          <a:xfrm>
            <a:off x="8398867" y="4931592"/>
            <a:ext cx="29284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907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6861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686167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85467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8546733" y="23534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6861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686167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8546733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8546733" y="4564641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62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3013527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787767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787767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5119200" y="40669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5119200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8450633" y="4066959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8450633" y="45646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787767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787767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5119200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5119200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8450633" y="185575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8450633" y="235342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731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686183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686183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5122108" y="4544636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5122108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8558041" y="4544636"/>
            <a:ext cx="26192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8558041" y="5164359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686183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686183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5122108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5122108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8558041" y="250978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8558041" y="3129512"/>
            <a:ext cx="2619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2100783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5536708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8972641" y="1841947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2100783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5536708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8972641" y="3876793"/>
            <a:ext cx="1790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6311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2183933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2183933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4757000" y="1262975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7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4757008" y="2323912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7330300" y="3848059"/>
            <a:ext cx="3342800" cy="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73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7330300" y="4908995"/>
            <a:ext cx="3342800" cy="5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341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629800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629800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4936984" y="4404133"/>
            <a:ext cx="297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4936984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8244168" y="4404133"/>
            <a:ext cx="2978000" cy="4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8244168" y="4931597"/>
            <a:ext cx="29780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2223800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5530984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8838168" y="2002433"/>
            <a:ext cx="17900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7328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96" name="Google Shape;296;p2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2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1"/>
          </p:nvPr>
        </p:nvSpPr>
        <p:spPr>
          <a:xfrm>
            <a:off x="2473400" y="2172784"/>
            <a:ext cx="7003600" cy="3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55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2297133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2585533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632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7106607" y="3306827"/>
            <a:ext cx="3448000" cy="1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7395007" y="2072027"/>
            <a:ext cx="2871200" cy="11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545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6340856" y="1989561"/>
            <a:ext cx="33516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765856" y="3375832"/>
            <a:ext cx="4501600" cy="1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658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32" name="Google Shape;332;p30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30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34" name="Google Shape;334;p30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>
            <a:spLocks noGrp="1"/>
          </p:cNvSpPr>
          <p:nvPr>
            <p:ph type="body" idx="1"/>
          </p:nvPr>
        </p:nvSpPr>
        <p:spPr>
          <a:xfrm>
            <a:off x="1425133" y="1433464"/>
            <a:ext cx="5859200" cy="47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568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2108600" y="2045600"/>
            <a:ext cx="7679200" cy="3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33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57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5491998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006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3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358" name="Google Shape;358;p3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33"/>
          <p:cNvSpPr/>
          <p:nvPr/>
        </p:nvSpPr>
        <p:spPr>
          <a:xfrm>
            <a:off x="1815533" y="1185500"/>
            <a:ext cx="5508800" cy="44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3"/>
          <p:cNvSpPr/>
          <p:nvPr/>
        </p:nvSpPr>
        <p:spPr>
          <a:xfrm flipH="1">
            <a:off x="7512568" y="1185215"/>
            <a:ext cx="3716165" cy="4488536"/>
          </a:xfrm>
          <a:custGeom>
            <a:avLst/>
            <a:gdLst/>
            <a:ahLst/>
            <a:cxnLst/>
            <a:rect l="l" t="t" r="r" b="b"/>
            <a:pathLst>
              <a:path w="47392" h="57242" extrusionOk="0">
                <a:moveTo>
                  <a:pt x="3316" y="2505"/>
                </a:moveTo>
                <a:lnTo>
                  <a:pt x="3316" y="2529"/>
                </a:lnTo>
                <a:cubicBezTo>
                  <a:pt x="4532" y="2529"/>
                  <a:pt x="4699" y="4294"/>
                  <a:pt x="3506" y="4532"/>
                </a:cubicBezTo>
                <a:cubicBezTo>
                  <a:pt x="3495" y="4544"/>
                  <a:pt x="3477" y="4550"/>
                  <a:pt x="3456" y="4550"/>
                </a:cubicBezTo>
                <a:cubicBezTo>
                  <a:pt x="3435" y="4550"/>
                  <a:pt x="3411" y="4544"/>
                  <a:pt x="3387" y="4532"/>
                </a:cubicBezTo>
                <a:cubicBezTo>
                  <a:pt x="2123" y="4532"/>
                  <a:pt x="2028" y="2648"/>
                  <a:pt x="3316" y="2505"/>
                </a:cubicBezTo>
                <a:close/>
                <a:moveTo>
                  <a:pt x="3292" y="6417"/>
                </a:moveTo>
                <a:cubicBezTo>
                  <a:pt x="4484" y="6417"/>
                  <a:pt x="4723" y="8110"/>
                  <a:pt x="3578" y="8444"/>
                </a:cubicBezTo>
                <a:lnTo>
                  <a:pt x="3387" y="8444"/>
                </a:lnTo>
                <a:cubicBezTo>
                  <a:pt x="3379" y="8444"/>
                  <a:pt x="3371" y="8444"/>
                  <a:pt x="3363" y="8444"/>
                </a:cubicBezTo>
                <a:cubicBezTo>
                  <a:pt x="2192" y="8444"/>
                  <a:pt x="1988" y="6725"/>
                  <a:pt x="3149" y="6440"/>
                </a:cubicBezTo>
                <a:cubicBezTo>
                  <a:pt x="3196" y="6440"/>
                  <a:pt x="3244" y="6440"/>
                  <a:pt x="3292" y="6417"/>
                </a:cubicBezTo>
                <a:close/>
                <a:moveTo>
                  <a:pt x="3292" y="10280"/>
                </a:moveTo>
                <a:cubicBezTo>
                  <a:pt x="3864" y="10280"/>
                  <a:pt x="4317" y="10734"/>
                  <a:pt x="4317" y="11306"/>
                </a:cubicBezTo>
                <a:lnTo>
                  <a:pt x="4317" y="11330"/>
                </a:lnTo>
                <a:lnTo>
                  <a:pt x="4317" y="11354"/>
                </a:lnTo>
                <a:cubicBezTo>
                  <a:pt x="4317" y="11735"/>
                  <a:pt x="4079" y="12117"/>
                  <a:pt x="3721" y="12284"/>
                </a:cubicBezTo>
                <a:cubicBezTo>
                  <a:pt x="3626" y="12308"/>
                  <a:pt x="3506" y="12332"/>
                  <a:pt x="3387" y="12332"/>
                </a:cubicBezTo>
                <a:cubicBezTo>
                  <a:pt x="2815" y="12332"/>
                  <a:pt x="2362" y="11878"/>
                  <a:pt x="2362" y="11306"/>
                </a:cubicBezTo>
                <a:lnTo>
                  <a:pt x="2362" y="11282"/>
                </a:lnTo>
                <a:lnTo>
                  <a:pt x="2362" y="11258"/>
                </a:lnTo>
                <a:cubicBezTo>
                  <a:pt x="2362" y="10829"/>
                  <a:pt x="2672" y="10423"/>
                  <a:pt x="3077" y="10304"/>
                </a:cubicBezTo>
                <a:cubicBezTo>
                  <a:pt x="3149" y="10280"/>
                  <a:pt x="3220" y="10280"/>
                  <a:pt x="3292" y="10280"/>
                </a:cubicBezTo>
                <a:close/>
                <a:moveTo>
                  <a:pt x="3340" y="14150"/>
                </a:moveTo>
                <a:cubicBezTo>
                  <a:pt x="3853" y="14150"/>
                  <a:pt x="4366" y="14502"/>
                  <a:pt x="4317" y="15194"/>
                </a:cubicBezTo>
                <a:lnTo>
                  <a:pt x="4317" y="15217"/>
                </a:lnTo>
                <a:cubicBezTo>
                  <a:pt x="4317" y="15599"/>
                  <a:pt x="4103" y="15957"/>
                  <a:pt x="3769" y="16124"/>
                </a:cubicBezTo>
                <a:cubicBezTo>
                  <a:pt x="3650" y="16171"/>
                  <a:pt x="3530" y="16195"/>
                  <a:pt x="3387" y="16195"/>
                </a:cubicBezTo>
                <a:cubicBezTo>
                  <a:pt x="2839" y="16195"/>
                  <a:pt x="2386" y="15742"/>
                  <a:pt x="2362" y="15170"/>
                </a:cubicBezTo>
                <a:lnTo>
                  <a:pt x="2362" y="15146"/>
                </a:lnTo>
                <a:cubicBezTo>
                  <a:pt x="2350" y="14478"/>
                  <a:pt x="2845" y="14150"/>
                  <a:pt x="3340" y="14150"/>
                </a:cubicBezTo>
                <a:close/>
                <a:moveTo>
                  <a:pt x="3292" y="17984"/>
                </a:moveTo>
                <a:cubicBezTo>
                  <a:pt x="3864" y="17984"/>
                  <a:pt x="4317" y="18461"/>
                  <a:pt x="4317" y="19010"/>
                </a:cubicBezTo>
                <a:lnTo>
                  <a:pt x="4317" y="19034"/>
                </a:lnTo>
                <a:lnTo>
                  <a:pt x="4317" y="19057"/>
                </a:lnTo>
                <a:lnTo>
                  <a:pt x="4317" y="19081"/>
                </a:lnTo>
                <a:lnTo>
                  <a:pt x="4317" y="19105"/>
                </a:lnTo>
                <a:cubicBezTo>
                  <a:pt x="4317" y="19439"/>
                  <a:pt x="4150" y="19749"/>
                  <a:pt x="3888" y="19964"/>
                </a:cubicBezTo>
                <a:cubicBezTo>
                  <a:pt x="3745" y="20035"/>
                  <a:pt x="3578" y="20083"/>
                  <a:pt x="3387" y="20083"/>
                </a:cubicBezTo>
                <a:lnTo>
                  <a:pt x="3387" y="20107"/>
                </a:lnTo>
                <a:cubicBezTo>
                  <a:pt x="2815" y="20107"/>
                  <a:pt x="2362" y="19630"/>
                  <a:pt x="2362" y="19057"/>
                </a:cubicBezTo>
                <a:lnTo>
                  <a:pt x="2362" y="19034"/>
                </a:lnTo>
                <a:lnTo>
                  <a:pt x="2362" y="18986"/>
                </a:lnTo>
                <a:lnTo>
                  <a:pt x="2362" y="18962"/>
                </a:lnTo>
                <a:cubicBezTo>
                  <a:pt x="2362" y="18604"/>
                  <a:pt x="2576" y="18246"/>
                  <a:pt x="2886" y="18079"/>
                </a:cubicBezTo>
                <a:cubicBezTo>
                  <a:pt x="3029" y="18008"/>
                  <a:pt x="3149" y="17984"/>
                  <a:pt x="3292" y="17984"/>
                </a:cubicBezTo>
                <a:close/>
                <a:moveTo>
                  <a:pt x="3336" y="21865"/>
                </a:moveTo>
                <a:cubicBezTo>
                  <a:pt x="3850" y="21865"/>
                  <a:pt x="4366" y="22224"/>
                  <a:pt x="4317" y="22921"/>
                </a:cubicBezTo>
                <a:lnTo>
                  <a:pt x="4317" y="22945"/>
                </a:lnTo>
                <a:lnTo>
                  <a:pt x="4317" y="22969"/>
                </a:lnTo>
                <a:cubicBezTo>
                  <a:pt x="4317" y="23279"/>
                  <a:pt x="4174" y="23589"/>
                  <a:pt x="3936" y="23780"/>
                </a:cubicBezTo>
                <a:cubicBezTo>
                  <a:pt x="3769" y="23875"/>
                  <a:pt x="3578" y="23923"/>
                  <a:pt x="3387" y="23923"/>
                </a:cubicBezTo>
                <a:cubicBezTo>
                  <a:pt x="2839" y="23923"/>
                  <a:pt x="2362" y="23470"/>
                  <a:pt x="2362" y="22897"/>
                </a:cubicBezTo>
                <a:lnTo>
                  <a:pt x="2362" y="22873"/>
                </a:lnTo>
                <a:lnTo>
                  <a:pt x="2362" y="22850"/>
                </a:lnTo>
                <a:cubicBezTo>
                  <a:pt x="2362" y="22188"/>
                  <a:pt x="2848" y="21865"/>
                  <a:pt x="3336" y="21865"/>
                </a:cubicBezTo>
                <a:close/>
                <a:moveTo>
                  <a:pt x="3292" y="25759"/>
                </a:moveTo>
                <a:cubicBezTo>
                  <a:pt x="3864" y="25759"/>
                  <a:pt x="4317" y="26212"/>
                  <a:pt x="4317" y="26785"/>
                </a:cubicBezTo>
                <a:lnTo>
                  <a:pt x="4317" y="26809"/>
                </a:lnTo>
                <a:lnTo>
                  <a:pt x="4317" y="26833"/>
                </a:lnTo>
                <a:lnTo>
                  <a:pt x="4317" y="26880"/>
                </a:lnTo>
                <a:cubicBezTo>
                  <a:pt x="4317" y="27524"/>
                  <a:pt x="3841" y="27836"/>
                  <a:pt x="3360" y="27836"/>
                </a:cubicBezTo>
                <a:cubicBezTo>
                  <a:pt x="2844" y="27836"/>
                  <a:pt x="2324" y="27477"/>
                  <a:pt x="2386" y="26785"/>
                </a:cubicBezTo>
                <a:lnTo>
                  <a:pt x="2386" y="26761"/>
                </a:lnTo>
                <a:cubicBezTo>
                  <a:pt x="2386" y="26761"/>
                  <a:pt x="2362" y="26737"/>
                  <a:pt x="2362" y="26737"/>
                </a:cubicBezTo>
                <a:lnTo>
                  <a:pt x="2362" y="26713"/>
                </a:lnTo>
                <a:cubicBezTo>
                  <a:pt x="2362" y="26403"/>
                  <a:pt x="2505" y="26117"/>
                  <a:pt x="2743" y="25926"/>
                </a:cubicBezTo>
                <a:cubicBezTo>
                  <a:pt x="2910" y="25807"/>
                  <a:pt x="3101" y="25759"/>
                  <a:pt x="3292" y="25759"/>
                </a:cubicBezTo>
                <a:close/>
                <a:moveTo>
                  <a:pt x="3250" y="29646"/>
                </a:moveTo>
                <a:cubicBezTo>
                  <a:pt x="3264" y="29646"/>
                  <a:pt x="3278" y="29646"/>
                  <a:pt x="3292" y="29647"/>
                </a:cubicBezTo>
                <a:cubicBezTo>
                  <a:pt x="3864" y="29647"/>
                  <a:pt x="4317" y="30100"/>
                  <a:pt x="4317" y="30673"/>
                </a:cubicBezTo>
                <a:lnTo>
                  <a:pt x="4317" y="30696"/>
                </a:lnTo>
                <a:lnTo>
                  <a:pt x="4317" y="30720"/>
                </a:lnTo>
                <a:cubicBezTo>
                  <a:pt x="4306" y="31361"/>
                  <a:pt x="3833" y="31667"/>
                  <a:pt x="3355" y="31667"/>
                </a:cubicBezTo>
                <a:cubicBezTo>
                  <a:pt x="2837" y="31667"/>
                  <a:pt x="2312" y="31307"/>
                  <a:pt x="2362" y="30625"/>
                </a:cubicBezTo>
                <a:lnTo>
                  <a:pt x="2362" y="30601"/>
                </a:lnTo>
                <a:lnTo>
                  <a:pt x="2362" y="30577"/>
                </a:lnTo>
                <a:cubicBezTo>
                  <a:pt x="2338" y="30066"/>
                  <a:pt x="2745" y="29646"/>
                  <a:pt x="3250" y="29646"/>
                </a:cubicBezTo>
                <a:close/>
                <a:moveTo>
                  <a:pt x="3299" y="33542"/>
                </a:moveTo>
                <a:cubicBezTo>
                  <a:pt x="3824" y="33542"/>
                  <a:pt x="4317" y="33948"/>
                  <a:pt x="4317" y="34560"/>
                </a:cubicBezTo>
                <a:lnTo>
                  <a:pt x="4317" y="34584"/>
                </a:lnTo>
                <a:lnTo>
                  <a:pt x="4317" y="34608"/>
                </a:lnTo>
                <a:cubicBezTo>
                  <a:pt x="4340" y="35106"/>
                  <a:pt x="3955" y="35518"/>
                  <a:pt x="3467" y="35518"/>
                </a:cubicBezTo>
                <a:cubicBezTo>
                  <a:pt x="3441" y="35518"/>
                  <a:pt x="3414" y="35517"/>
                  <a:pt x="3387" y="35514"/>
                </a:cubicBezTo>
                <a:cubicBezTo>
                  <a:pt x="2839" y="35514"/>
                  <a:pt x="2362" y="35061"/>
                  <a:pt x="2362" y="34489"/>
                </a:cubicBezTo>
                <a:lnTo>
                  <a:pt x="2362" y="34465"/>
                </a:lnTo>
                <a:cubicBezTo>
                  <a:pt x="2362" y="34226"/>
                  <a:pt x="2457" y="33988"/>
                  <a:pt x="2624" y="33797"/>
                </a:cubicBezTo>
                <a:cubicBezTo>
                  <a:pt x="2829" y="33622"/>
                  <a:pt x="3067" y="33542"/>
                  <a:pt x="3299" y="33542"/>
                </a:cubicBezTo>
                <a:close/>
                <a:moveTo>
                  <a:pt x="3248" y="37445"/>
                </a:moveTo>
                <a:cubicBezTo>
                  <a:pt x="3262" y="37445"/>
                  <a:pt x="3277" y="37445"/>
                  <a:pt x="3292" y="37446"/>
                </a:cubicBezTo>
                <a:cubicBezTo>
                  <a:pt x="3864" y="37446"/>
                  <a:pt x="4317" y="37899"/>
                  <a:pt x="4317" y="38472"/>
                </a:cubicBezTo>
                <a:lnTo>
                  <a:pt x="4317" y="38495"/>
                </a:lnTo>
                <a:lnTo>
                  <a:pt x="4317" y="38519"/>
                </a:lnTo>
                <a:cubicBezTo>
                  <a:pt x="4340" y="38995"/>
                  <a:pt x="3955" y="39405"/>
                  <a:pt x="3467" y="39405"/>
                </a:cubicBezTo>
                <a:cubicBezTo>
                  <a:pt x="3441" y="39405"/>
                  <a:pt x="3414" y="39404"/>
                  <a:pt x="3387" y="39402"/>
                </a:cubicBezTo>
                <a:cubicBezTo>
                  <a:pt x="2839" y="39402"/>
                  <a:pt x="2362" y="38949"/>
                  <a:pt x="2362" y="38376"/>
                </a:cubicBezTo>
                <a:lnTo>
                  <a:pt x="2362" y="38352"/>
                </a:lnTo>
                <a:cubicBezTo>
                  <a:pt x="2338" y="37842"/>
                  <a:pt x="2743" y="37445"/>
                  <a:pt x="3248" y="37445"/>
                </a:cubicBezTo>
                <a:close/>
                <a:moveTo>
                  <a:pt x="3292" y="41334"/>
                </a:moveTo>
                <a:lnTo>
                  <a:pt x="3292" y="41358"/>
                </a:lnTo>
                <a:cubicBezTo>
                  <a:pt x="3864" y="41358"/>
                  <a:pt x="4317" y="41811"/>
                  <a:pt x="4317" y="42383"/>
                </a:cubicBezTo>
                <a:lnTo>
                  <a:pt x="4317" y="42407"/>
                </a:lnTo>
                <a:cubicBezTo>
                  <a:pt x="4340" y="42905"/>
                  <a:pt x="3955" y="43317"/>
                  <a:pt x="3467" y="43317"/>
                </a:cubicBezTo>
                <a:cubicBezTo>
                  <a:pt x="3441" y="43317"/>
                  <a:pt x="3414" y="43316"/>
                  <a:pt x="3387" y="43313"/>
                </a:cubicBezTo>
                <a:cubicBezTo>
                  <a:pt x="2839" y="43313"/>
                  <a:pt x="2362" y="42836"/>
                  <a:pt x="2362" y="42288"/>
                </a:cubicBezTo>
                <a:lnTo>
                  <a:pt x="2362" y="42264"/>
                </a:lnTo>
                <a:lnTo>
                  <a:pt x="2362" y="42240"/>
                </a:lnTo>
                <a:cubicBezTo>
                  <a:pt x="2362" y="42049"/>
                  <a:pt x="2433" y="41835"/>
                  <a:pt x="2552" y="41668"/>
                </a:cubicBezTo>
                <a:cubicBezTo>
                  <a:pt x="2743" y="41453"/>
                  <a:pt x="3006" y="41334"/>
                  <a:pt x="3292" y="41334"/>
                </a:cubicBezTo>
                <a:close/>
                <a:moveTo>
                  <a:pt x="3212" y="45218"/>
                </a:moveTo>
                <a:cubicBezTo>
                  <a:pt x="3239" y="45218"/>
                  <a:pt x="3265" y="45219"/>
                  <a:pt x="3292" y="45221"/>
                </a:cubicBezTo>
                <a:lnTo>
                  <a:pt x="3292" y="45245"/>
                </a:lnTo>
                <a:cubicBezTo>
                  <a:pt x="3864" y="45245"/>
                  <a:pt x="4317" y="45698"/>
                  <a:pt x="4317" y="46271"/>
                </a:cubicBezTo>
                <a:lnTo>
                  <a:pt x="4317" y="46295"/>
                </a:lnTo>
                <a:cubicBezTo>
                  <a:pt x="4340" y="46791"/>
                  <a:pt x="3957" y="47181"/>
                  <a:pt x="3471" y="47181"/>
                </a:cubicBezTo>
                <a:cubicBezTo>
                  <a:pt x="3443" y="47181"/>
                  <a:pt x="3415" y="47180"/>
                  <a:pt x="3387" y="47177"/>
                </a:cubicBezTo>
                <a:cubicBezTo>
                  <a:pt x="2839" y="47177"/>
                  <a:pt x="2362" y="46724"/>
                  <a:pt x="2362" y="46151"/>
                </a:cubicBezTo>
                <a:lnTo>
                  <a:pt x="2362" y="46128"/>
                </a:lnTo>
                <a:cubicBezTo>
                  <a:pt x="2339" y="45630"/>
                  <a:pt x="2724" y="45218"/>
                  <a:pt x="3212" y="45218"/>
                </a:cubicBezTo>
                <a:close/>
                <a:moveTo>
                  <a:pt x="3287" y="49117"/>
                </a:moveTo>
                <a:cubicBezTo>
                  <a:pt x="3811" y="49117"/>
                  <a:pt x="4317" y="49521"/>
                  <a:pt x="4317" y="50158"/>
                </a:cubicBezTo>
                <a:cubicBezTo>
                  <a:pt x="4317" y="50301"/>
                  <a:pt x="4270" y="50468"/>
                  <a:pt x="4198" y="50611"/>
                </a:cubicBezTo>
                <a:cubicBezTo>
                  <a:pt x="3984" y="50894"/>
                  <a:pt x="3687" y="51020"/>
                  <a:pt x="3394" y="51020"/>
                </a:cubicBezTo>
                <a:cubicBezTo>
                  <a:pt x="2871" y="51020"/>
                  <a:pt x="2362" y="50618"/>
                  <a:pt x="2362" y="49991"/>
                </a:cubicBezTo>
                <a:cubicBezTo>
                  <a:pt x="2362" y="49824"/>
                  <a:pt x="2409" y="49657"/>
                  <a:pt x="2505" y="49491"/>
                </a:cubicBezTo>
                <a:cubicBezTo>
                  <a:pt x="2721" y="49233"/>
                  <a:pt x="3007" y="49117"/>
                  <a:pt x="3287" y="49117"/>
                </a:cubicBezTo>
                <a:close/>
                <a:moveTo>
                  <a:pt x="3272" y="53011"/>
                </a:moveTo>
                <a:cubicBezTo>
                  <a:pt x="3800" y="53011"/>
                  <a:pt x="4317" y="53414"/>
                  <a:pt x="4317" y="54046"/>
                </a:cubicBezTo>
                <a:cubicBezTo>
                  <a:pt x="4317" y="54189"/>
                  <a:pt x="4294" y="54332"/>
                  <a:pt x="4222" y="54475"/>
                </a:cubicBezTo>
                <a:cubicBezTo>
                  <a:pt x="4000" y="54790"/>
                  <a:pt x="3699" y="54923"/>
                  <a:pt x="3402" y="54923"/>
                </a:cubicBezTo>
                <a:cubicBezTo>
                  <a:pt x="2711" y="54923"/>
                  <a:pt x="2047" y="54203"/>
                  <a:pt x="2481" y="53402"/>
                </a:cubicBezTo>
                <a:cubicBezTo>
                  <a:pt x="2692" y="53132"/>
                  <a:pt x="2983" y="53011"/>
                  <a:pt x="3272" y="53011"/>
                </a:cubicBezTo>
                <a:close/>
                <a:moveTo>
                  <a:pt x="0" y="1"/>
                </a:moveTo>
                <a:lnTo>
                  <a:pt x="0" y="57242"/>
                </a:lnTo>
                <a:lnTo>
                  <a:pt x="47391" y="57242"/>
                </a:lnTo>
                <a:lnTo>
                  <a:pt x="4739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2357533" y="1541853"/>
            <a:ext cx="4424800" cy="12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3"/>
          <p:cNvSpPr txBox="1">
            <a:spLocks noGrp="1"/>
          </p:cNvSpPr>
          <p:nvPr>
            <p:ph type="subTitle" idx="1"/>
          </p:nvPr>
        </p:nvSpPr>
        <p:spPr>
          <a:xfrm>
            <a:off x="2357533" y="2852048"/>
            <a:ext cx="4424800" cy="13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7771367" y="3447167"/>
            <a:ext cx="2863200" cy="12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153740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15374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2710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57999" y="153200"/>
            <a:ext cx="11876004" cy="65516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5133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428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173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8167" y="153200"/>
            <a:ext cx="11876004" cy="6551600"/>
            <a:chOff x="118625" y="114900"/>
            <a:chExt cx="8907003" cy="4913700"/>
          </a:xfrm>
        </p:grpSpPr>
        <p:sp>
          <p:nvSpPr>
            <p:cNvPr id="10" name="Google Shape;10;p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321753" y="2211467"/>
            <a:ext cx="62780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21753" y="4182300"/>
            <a:ext cx="6278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853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997571" y="3357127"/>
            <a:ext cx="51328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88571" y="18634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37771" y="4525252"/>
            <a:ext cx="405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5226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5133" y="1516767"/>
            <a:ext cx="9806800" cy="4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25133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2032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72432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68618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68618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8558033" y="3734449"/>
            <a:ext cx="26192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8558033" y="4229649"/>
            <a:ext cx="2619200" cy="11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1393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57999" y="153200"/>
            <a:ext cx="11876004" cy="65516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8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34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33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32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slideLayout" Target="../slideLayouts/slideLayout190.xml"/><Relationship Id="rId36" Type="http://schemas.openxmlformats.org/officeDocument/2006/relationships/theme" Target="../theme/theme10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31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Relationship Id="rId30" Type="http://schemas.openxmlformats.org/officeDocument/2006/relationships/slideLayout" Target="../slideLayouts/slideLayout192.xml"/><Relationship Id="rId35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34" Type="http://schemas.openxmlformats.org/officeDocument/2006/relationships/theme" Target="../theme/theme11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22.xml"/><Relationship Id="rId33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29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slideLayout" Target="../slideLayouts/slideLayout221.xml"/><Relationship Id="rId32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20.xml"/><Relationship Id="rId28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31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Relationship Id="rId27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05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26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51.xml"/><Relationship Id="rId34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slideLayout" Target="../slideLayouts/slideLayout255.xml"/><Relationship Id="rId33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slideLayout" Target="../slideLayouts/slideLayout254.xml"/><Relationship Id="rId32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28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31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Relationship Id="rId27" Type="http://schemas.openxmlformats.org/officeDocument/2006/relationships/slideLayout" Target="../slideLayouts/slideLayout257.xml"/><Relationship Id="rId30" Type="http://schemas.openxmlformats.org/officeDocument/2006/relationships/slideLayout" Target="../slideLayouts/slideLayout260.xml"/><Relationship Id="rId35" Type="http://schemas.openxmlformats.org/officeDocument/2006/relationships/theme" Target="../theme/theme12.xml"/><Relationship Id="rId8" Type="http://schemas.openxmlformats.org/officeDocument/2006/relationships/slideLayout" Target="../slideLayouts/slideLayout238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7.xml"/><Relationship Id="rId18" Type="http://schemas.openxmlformats.org/officeDocument/2006/relationships/slideLayout" Target="../slideLayouts/slideLayout282.xml"/><Relationship Id="rId26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67.xml"/><Relationship Id="rId21" Type="http://schemas.openxmlformats.org/officeDocument/2006/relationships/slideLayout" Target="../slideLayouts/slideLayout285.xml"/><Relationship Id="rId34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slideLayout" Target="../slideLayouts/slideLayout281.xml"/><Relationship Id="rId25" Type="http://schemas.openxmlformats.org/officeDocument/2006/relationships/slideLayout" Target="../slideLayouts/slideLayout289.xml"/><Relationship Id="rId33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20" Type="http://schemas.openxmlformats.org/officeDocument/2006/relationships/slideLayout" Target="../slideLayouts/slideLayout284.xml"/><Relationship Id="rId29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24" Type="http://schemas.openxmlformats.org/officeDocument/2006/relationships/slideLayout" Target="../slideLayouts/slideLayout288.xml"/><Relationship Id="rId32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23" Type="http://schemas.openxmlformats.org/officeDocument/2006/relationships/slideLayout" Target="../slideLayouts/slideLayout287.xml"/><Relationship Id="rId28" Type="http://schemas.openxmlformats.org/officeDocument/2006/relationships/slideLayout" Target="../slideLayouts/slideLayout292.xml"/><Relationship Id="rId36" Type="http://schemas.openxmlformats.org/officeDocument/2006/relationships/theme" Target="../theme/theme13.xml"/><Relationship Id="rId10" Type="http://schemas.openxmlformats.org/officeDocument/2006/relationships/slideLayout" Target="../slideLayouts/slideLayout274.xml"/><Relationship Id="rId19" Type="http://schemas.openxmlformats.org/officeDocument/2006/relationships/slideLayout" Target="../slideLayouts/slideLayout283.xml"/><Relationship Id="rId31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286.xml"/><Relationship Id="rId27" Type="http://schemas.openxmlformats.org/officeDocument/2006/relationships/slideLayout" Target="../slideLayouts/slideLayout291.xml"/><Relationship Id="rId30" Type="http://schemas.openxmlformats.org/officeDocument/2006/relationships/slideLayout" Target="../slideLayouts/slideLayout294.xml"/><Relationship Id="rId35" Type="http://schemas.openxmlformats.org/officeDocument/2006/relationships/slideLayout" Target="../slideLayouts/slideLayout299.xml"/><Relationship Id="rId8" Type="http://schemas.openxmlformats.org/officeDocument/2006/relationships/slideLayout" Target="../slideLayouts/slideLayout2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1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26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25.xml"/><Relationship Id="rId16" Type="http://schemas.openxmlformats.org/officeDocument/2006/relationships/slideLayout" Target="../slideLayouts/slideLayout339.xml"/><Relationship Id="rId20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3.xml"/><Relationship Id="rId19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094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8" r:id="rId14"/>
    <p:sldLayoutId id="2147483719" r:id="rId15"/>
    <p:sldLayoutId id="214748372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9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664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3988" r:id="rId25"/>
    <p:sldLayoutId id="2147483989" r:id="rId26"/>
    <p:sldLayoutId id="2147483990" r:id="rId27"/>
    <p:sldLayoutId id="2147483991" r:id="rId28"/>
    <p:sldLayoutId id="2147483992" r:id="rId29"/>
    <p:sldLayoutId id="2147483993" r:id="rId30"/>
    <p:sldLayoutId id="2147483994" r:id="rId31"/>
    <p:sldLayoutId id="2147483997" r:id="rId32"/>
    <p:sldLayoutId id="214748399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982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827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  <p:sldLayoutId id="2147484090" r:id="rId19"/>
    <p:sldLayoutId id="2147484091" r:id="rId20"/>
    <p:sldLayoutId id="2147484092" r:id="rId21"/>
    <p:sldLayoutId id="2147484093" r:id="rId22"/>
    <p:sldLayoutId id="2147484094" r:id="rId23"/>
    <p:sldLayoutId id="2147484095" r:id="rId24"/>
    <p:sldLayoutId id="2147484096" r:id="rId25"/>
    <p:sldLayoutId id="2147484097" r:id="rId26"/>
    <p:sldLayoutId id="2147484098" r:id="rId27"/>
    <p:sldLayoutId id="2147484099" r:id="rId28"/>
    <p:sldLayoutId id="2147484100" r:id="rId29"/>
    <p:sldLayoutId id="2147484101" r:id="rId30"/>
    <p:sldLayoutId id="2147484102" r:id="rId31"/>
    <p:sldLayoutId id="2147484103" r:id="rId32"/>
    <p:sldLayoutId id="2147484104" r:id="rId33"/>
    <p:sldLayoutId id="2147484105" r:id="rId34"/>
    <p:sldLayoutId id="214748410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9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4153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57A3A3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57A3A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15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9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630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4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455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55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7" r:id="rId4"/>
    <p:sldLayoutId id="2147483771" r:id="rId5"/>
    <p:sldLayoutId id="2147483772" r:id="rId6"/>
    <p:sldLayoutId id="2147483775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58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848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15" r:id="rId32"/>
    <p:sldLayoutId id="2147483816" r:id="rId33"/>
    <p:sldLayoutId id="2147483817" r:id="rId34"/>
    <p:sldLayoutId id="214748381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082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5200" y="516800"/>
            <a:ext cx="98068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5200" y="1734467"/>
            <a:ext cx="98068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72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8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9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44.xml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60.png"/><Relationship Id="rId1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12" Type="http://schemas.openxmlformats.org/officeDocument/2006/relationships/slide" Target="slide24.xml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44.xml"/><Relationship Id="rId6" Type="http://schemas.openxmlformats.org/officeDocument/2006/relationships/image" Target="../media/image57.gif"/><Relationship Id="rId11" Type="http://schemas.openxmlformats.org/officeDocument/2006/relationships/image" Target="../media/image59.jpg"/><Relationship Id="rId5" Type="http://schemas.openxmlformats.org/officeDocument/2006/relationships/image" Target="../media/image56.gif"/><Relationship Id="rId15" Type="http://schemas.openxmlformats.org/officeDocument/2006/relationships/slide" Target="slide25.xml"/><Relationship Id="rId10" Type="http://schemas.openxmlformats.org/officeDocument/2006/relationships/slide" Target="slide26.xml"/><Relationship Id="rId19" Type="http://schemas.openxmlformats.org/officeDocument/2006/relationships/image" Target="../media/image63.gif"/><Relationship Id="rId4" Type="http://schemas.openxmlformats.org/officeDocument/2006/relationships/image" Target="../media/image53.jpg"/><Relationship Id="rId9" Type="http://schemas.openxmlformats.org/officeDocument/2006/relationships/image" Target="../media/image58.jpe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65.jpeg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62.png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60.png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61.png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66.png"/><Relationship Id="rId5" Type="http://schemas.openxmlformats.org/officeDocument/2006/relationships/slide" Target="slide2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/>
          <p:nvPr/>
        </p:nvSpPr>
        <p:spPr>
          <a:xfrm rot="-5400000">
            <a:off x="5193573" y="-128450"/>
            <a:ext cx="4331849" cy="6973385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62" name="Google Shape;462;p43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 rot="-309437">
            <a:off x="3633253" y="1027526"/>
            <a:ext cx="2093467" cy="54373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3"/>
          <p:cNvSpPr txBox="1">
            <a:spLocks noGrp="1"/>
          </p:cNvSpPr>
          <p:nvPr>
            <p:ph type="title"/>
          </p:nvPr>
        </p:nvSpPr>
        <p:spPr>
          <a:xfrm>
            <a:off x="4679986" y="429789"/>
            <a:ext cx="5593600" cy="6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Hello!</a:t>
            </a:r>
            <a:endParaRPr dirty="0"/>
          </a:p>
        </p:txBody>
      </p:sp>
      <p:grpSp>
        <p:nvGrpSpPr>
          <p:cNvPr id="465" name="Google Shape;465;p43"/>
          <p:cNvGrpSpPr/>
          <p:nvPr/>
        </p:nvGrpSpPr>
        <p:grpSpPr>
          <a:xfrm>
            <a:off x="1952569" y="2289410"/>
            <a:ext cx="1410623" cy="2279180"/>
            <a:chOff x="1693026" y="1752924"/>
            <a:chExt cx="1057967" cy="1709385"/>
          </a:xfrm>
        </p:grpSpPr>
        <p:sp>
          <p:nvSpPr>
            <p:cNvPr id="466" name="Google Shape;466;p43"/>
            <p:cNvSpPr/>
            <p:nvPr/>
          </p:nvSpPr>
          <p:spPr>
            <a:xfrm>
              <a:off x="1989861" y="1752924"/>
              <a:ext cx="464290" cy="1488789"/>
            </a:xfrm>
            <a:custGeom>
              <a:avLst/>
              <a:gdLst/>
              <a:ahLst/>
              <a:cxnLst/>
              <a:rect l="l" t="t" r="r" b="b"/>
              <a:pathLst>
                <a:path w="25662" h="82299" extrusionOk="0">
                  <a:moveTo>
                    <a:pt x="18232" y="952"/>
                  </a:moveTo>
                  <a:cubicBezTo>
                    <a:pt x="18757" y="952"/>
                    <a:pt x="18334" y="4099"/>
                    <a:pt x="18181" y="4750"/>
                  </a:cubicBezTo>
                  <a:cubicBezTo>
                    <a:pt x="18181" y="4750"/>
                    <a:pt x="17050" y="2271"/>
                    <a:pt x="17963" y="1140"/>
                  </a:cubicBezTo>
                  <a:cubicBezTo>
                    <a:pt x="18072" y="1010"/>
                    <a:pt x="18161" y="952"/>
                    <a:pt x="18232" y="952"/>
                  </a:cubicBezTo>
                  <a:close/>
                  <a:moveTo>
                    <a:pt x="15868" y="2007"/>
                  </a:moveTo>
                  <a:cubicBezTo>
                    <a:pt x="16363" y="2007"/>
                    <a:pt x="17381" y="4777"/>
                    <a:pt x="17528" y="5402"/>
                  </a:cubicBezTo>
                  <a:cubicBezTo>
                    <a:pt x="17528" y="5402"/>
                    <a:pt x="15354" y="3706"/>
                    <a:pt x="15658" y="2314"/>
                  </a:cubicBezTo>
                  <a:cubicBezTo>
                    <a:pt x="15705" y="2099"/>
                    <a:pt x="15778" y="2007"/>
                    <a:pt x="15868" y="2007"/>
                  </a:cubicBezTo>
                  <a:close/>
                  <a:moveTo>
                    <a:pt x="20679" y="1907"/>
                  </a:moveTo>
                  <a:cubicBezTo>
                    <a:pt x="20799" y="1907"/>
                    <a:pt x="20885" y="2029"/>
                    <a:pt x="20921" y="2314"/>
                  </a:cubicBezTo>
                  <a:cubicBezTo>
                    <a:pt x="21095" y="4010"/>
                    <a:pt x="18311" y="5794"/>
                    <a:pt x="18311" y="5794"/>
                  </a:cubicBezTo>
                  <a:cubicBezTo>
                    <a:pt x="18566" y="5066"/>
                    <a:pt x="20066" y="1907"/>
                    <a:pt x="20679" y="1907"/>
                  </a:cubicBezTo>
                  <a:close/>
                  <a:moveTo>
                    <a:pt x="14438" y="3724"/>
                  </a:moveTo>
                  <a:cubicBezTo>
                    <a:pt x="15010" y="3724"/>
                    <a:pt x="16970" y="5556"/>
                    <a:pt x="17354" y="6011"/>
                  </a:cubicBezTo>
                  <a:cubicBezTo>
                    <a:pt x="17354" y="6011"/>
                    <a:pt x="14658" y="5489"/>
                    <a:pt x="14310" y="4097"/>
                  </a:cubicBezTo>
                  <a:cubicBezTo>
                    <a:pt x="14241" y="3833"/>
                    <a:pt x="14299" y="3724"/>
                    <a:pt x="14438" y="3724"/>
                  </a:cubicBezTo>
                  <a:close/>
                  <a:moveTo>
                    <a:pt x="23530" y="8186"/>
                  </a:moveTo>
                  <a:cubicBezTo>
                    <a:pt x="23401" y="10075"/>
                    <a:pt x="22001" y="11244"/>
                    <a:pt x="21170" y="12696"/>
                  </a:cubicBezTo>
                  <a:lnTo>
                    <a:pt x="21170" y="12696"/>
                  </a:lnTo>
                  <a:cubicBezTo>
                    <a:pt x="20813" y="10880"/>
                    <a:pt x="21894" y="8702"/>
                    <a:pt x="23530" y="8186"/>
                  </a:cubicBezTo>
                  <a:close/>
                  <a:moveTo>
                    <a:pt x="16423" y="14303"/>
                  </a:moveTo>
                  <a:cubicBezTo>
                    <a:pt x="17244" y="14303"/>
                    <a:pt x="19703" y="17271"/>
                    <a:pt x="19703" y="18885"/>
                  </a:cubicBezTo>
                  <a:lnTo>
                    <a:pt x="19877" y="18885"/>
                  </a:lnTo>
                  <a:lnTo>
                    <a:pt x="19703" y="18929"/>
                  </a:lnTo>
                  <a:lnTo>
                    <a:pt x="19703" y="18885"/>
                  </a:lnTo>
                  <a:cubicBezTo>
                    <a:pt x="18746" y="17798"/>
                    <a:pt x="17789" y="16710"/>
                    <a:pt x="16876" y="15580"/>
                  </a:cubicBezTo>
                  <a:cubicBezTo>
                    <a:pt x="16615" y="15232"/>
                    <a:pt x="15919" y="14797"/>
                    <a:pt x="16223" y="14405"/>
                  </a:cubicBezTo>
                  <a:cubicBezTo>
                    <a:pt x="16269" y="14335"/>
                    <a:pt x="16337" y="14303"/>
                    <a:pt x="16423" y="14303"/>
                  </a:cubicBezTo>
                  <a:close/>
                  <a:moveTo>
                    <a:pt x="7024" y="19689"/>
                  </a:moveTo>
                  <a:lnTo>
                    <a:pt x="7046" y="19711"/>
                  </a:lnTo>
                  <a:lnTo>
                    <a:pt x="7003" y="19711"/>
                  </a:lnTo>
                  <a:cubicBezTo>
                    <a:pt x="7010" y="19704"/>
                    <a:pt x="7017" y="19696"/>
                    <a:pt x="7024" y="19689"/>
                  </a:cubicBezTo>
                  <a:close/>
                  <a:moveTo>
                    <a:pt x="7177" y="17841"/>
                  </a:moveTo>
                  <a:lnTo>
                    <a:pt x="7177" y="17885"/>
                  </a:lnTo>
                  <a:cubicBezTo>
                    <a:pt x="7871" y="17885"/>
                    <a:pt x="7397" y="19399"/>
                    <a:pt x="5669" y="20140"/>
                  </a:cubicBezTo>
                  <a:lnTo>
                    <a:pt x="5669" y="20140"/>
                  </a:lnTo>
                  <a:cubicBezTo>
                    <a:pt x="5777" y="19800"/>
                    <a:pt x="6495" y="17841"/>
                    <a:pt x="7177" y="17841"/>
                  </a:cubicBezTo>
                  <a:close/>
                  <a:moveTo>
                    <a:pt x="4673" y="16878"/>
                  </a:moveTo>
                  <a:cubicBezTo>
                    <a:pt x="5261" y="16878"/>
                    <a:pt x="5922" y="18455"/>
                    <a:pt x="5176" y="20320"/>
                  </a:cubicBezTo>
                  <a:lnTo>
                    <a:pt x="5220" y="20407"/>
                  </a:lnTo>
                  <a:cubicBezTo>
                    <a:pt x="5176" y="20320"/>
                    <a:pt x="3784" y="17624"/>
                    <a:pt x="4393" y="16971"/>
                  </a:cubicBezTo>
                  <a:lnTo>
                    <a:pt x="4393" y="16971"/>
                  </a:lnTo>
                  <a:lnTo>
                    <a:pt x="4393" y="17015"/>
                  </a:lnTo>
                  <a:cubicBezTo>
                    <a:pt x="4480" y="16922"/>
                    <a:pt x="4576" y="16878"/>
                    <a:pt x="4673" y="16878"/>
                  </a:cubicBezTo>
                  <a:close/>
                  <a:moveTo>
                    <a:pt x="2509" y="18350"/>
                  </a:moveTo>
                  <a:cubicBezTo>
                    <a:pt x="3103" y="18350"/>
                    <a:pt x="4203" y="19319"/>
                    <a:pt x="4566" y="21052"/>
                  </a:cubicBezTo>
                  <a:lnTo>
                    <a:pt x="4566" y="21052"/>
                  </a:lnTo>
                  <a:cubicBezTo>
                    <a:pt x="4101" y="20774"/>
                    <a:pt x="2014" y="19454"/>
                    <a:pt x="2132" y="18668"/>
                  </a:cubicBezTo>
                  <a:cubicBezTo>
                    <a:pt x="2174" y="18454"/>
                    <a:pt x="2315" y="18350"/>
                    <a:pt x="2509" y="18350"/>
                  </a:cubicBezTo>
                  <a:close/>
                  <a:moveTo>
                    <a:pt x="7900" y="20029"/>
                  </a:moveTo>
                  <a:cubicBezTo>
                    <a:pt x="8066" y="20029"/>
                    <a:pt x="8206" y="20064"/>
                    <a:pt x="8308" y="20146"/>
                  </a:cubicBezTo>
                  <a:cubicBezTo>
                    <a:pt x="8909" y="20571"/>
                    <a:pt x="7898" y="21427"/>
                    <a:pt x="6283" y="21427"/>
                  </a:cubicBezTo>
                  <a:cubicBezTo>
                    <a:pt x="5913" y="21427"/>
                    <a:pt x="5511" y="21383"/>
                    <a:pt x="5089" y="21277"/>
                  </a:cubicBezTo>
                  <a:lnTo>
                    <a:pt x="5002" y="21277"/>
                  </a:lnTo>
                  <a:cubicBezTo>
                    <a:pt x="5076" y="21240"/>
                    <a:pt x="6928" y="20029"/>
                    <a:pt x="7900" y="20029"/>
                  </a:cubicBezTo>
                  <a:close/>
                  <a:moveTo>
                    <a:pt x="20355" y="25061"/>
                  </a:moveTo>
                  <a:lnTo>
                    <a:pt x="20312" y="25105"/>
                  </a:lnTo>
                  <a:lnTo>
                    <a:pt x="20312" y="25061"/>
                  </a:lnTo>
                  <a:close/>
                  <a:moveTo>
                    <a:pt x="24241" y="21367"/>
                  </a:moveTo>
                  <a:cubicBezTo>
                    <a:pt x="24339" y="21367"/>
                    <a:pt x="24424" y="21405"/>
                    <a:pt x="24487" y="21495"/>
                  </a:cubicBezTo>
                  <a:cubicBezTo>
                    <a:pt x="25096" y="22364"/>
                    <a:pt x="22356" y="24148"/>
                    <a:pt x="21138" y="25322"/>
                  </a:cubicBezTo>
                  <a:lnTo>
                    <a:pt x="21138" y="25279"/>
                  </a:lnTo>
                  <a:cubicBezTo>
                    <a:pt x="21790" y="24278"/>
                    <a:pt x="22356" y="23191"/>
                    <a:pt x="23095" y="22234"/>
                  </a:cubicBezTo>
                  <a:cubicBezTo>
                    <a:pt x="23302" y="21924"/>
                    <a:pt x="23865" y="21367"/>
                    <a:pt x="24241" y="21367"/>
                  </a:cubicBezTo>
                  <a:close/>
                  <a:moveTo>
                    <a:pt x="8188" y="24107"/>
                  </a:moveTo>
                  <a:cubicBezTo>
                    <a:pt x="8280" y="24107"/>
                    <a:pt x="8364" y="24147"/>
                    <a:pt x="8438" y="24235"/>
                  </a:cubicBezTo>
                  <a:cubicBezTo>
                    <a:pt x="9004" y="24887"/>
                    <a:pt x="7177" y="27018"/>
                    <a:pt x="6133" y="28149"/>
                  </a:cubicBezTo>
                  <a:lnTo>
                    <a:pt x="6133" y="28193"/>
                  </a:lnTo>
                  <a:lnTo>
                    <a:pt x="6003" y="28193"/>
                  </a:lnTo>
                  <a:lnTo>
                    <a:pt x="6133" y="28149"/>
                  </a:lnTo>
                  <a:cubicBezTo>
                    <a:pt x="6133" y="26944"/>
                    <a:pt x="7418" y="24107"/>
                    <a:pt x="8188" y="24107"/>
                  </a:cubicBezTo>
                  <a:close/>
                  <a:moveTo>
                    <a:pt x="15635" y="28088"/>
                  </a:moveTo>
                  <a:cubicBezTo>
                    <a:pt x="17475" y="28088"/>
                    <a:pt x="16299" y="31609"/>
                    <a:pt x="16006" y="33281"/>
                  </a:cubicBezTo>
                  <a:cubicBezTo>
                    <a:pt x="15658" y="31629"/>
                    <a:pt x="14179" y="28280"/>
                    <a:pt x="15397" y="28106"/>
                  </a:cubicBezTo>
                  <a:cubicBezTo>
                    <a:pt x="15481" y="28094"/>
                    <a:pt x="15560" y="28088"/>
                    <a:pt x="15635" y="28088"/>
                  </a:cubicBezTo>
                  <a:close/>
                  <a:moveTo>
                    <a:pt x="1191" y="31250"/>
                  </a:moveTo>
                  <a:cubicBezTo>
                    <a:pt x="2039" y="31250"/>
                    <a:pt x="4365" y="32987"/>
                    <a:pt x="5611" y="34934"/>
                  </a:cubicBezTo>
                  <a:cubicBezTo>
                    <a:pt x="3697" y="34412"/>
                    <a:pt x="0" y="32281"/>
                    <a:pt x="957" y="31324"/>
                  </a:cubicBezTo>
                  <a:cubicBezTo>
                    <a:pt x="1012" y="31274"/>
                    <a:pt x="1091" y="31250"/>
                    <a:pt x="1191" y="31250"/>
                  </a:cubicBezTo>
                  <a:close/>
                  <a:moveTo>
                    <a:pt x="15136" y="38066"/>
                  </a:moveTo>
                  <a:cubicBezTo>
                    <a:pt x="15136" y="38109"/>
                    <a:pt x="15136" y="38109"/>
                    <a:pt x="15093" y="38152"/>
                  </a:cubicBezTo>
                  <a:cubicBezTo>
                    <a:pt x="15093" y="38152"/>
                    <a:pt x="15093" y="38196"/>
                    <a:pt x="15049" y="38196"/>
                  </a:cubicBezTo>
                  <a:lnTo>
                    <a:pt x="15093" y="38109"/>
                  </a:lnTo>
                  <a:lnTo>
                    <a:pt x="15136" y="38066"/>
                  </a:lnTo>
                  <a:close/>
                  <a:moveTo>
                    <a:pt x="10917" y="33629"/>
                  </a:moveTo>
                  <a:cubicBezTo>
                    <a:pt x="12439" y="33629"/>
                    <a:pt x="9830" y="37631"/>
                    <a:pt x="9134" y="38413"/>
                  </a:cubicBezTo>
                  <a:cubicBezTo>
                    <a:pt x="9221" y="37805"/>
                    <a:pt x="10134" y="33629"/>
                    <a:pt x="10917" y="33629"/>
                  </a:cubicBezTo>
                  <a:close/>
                  <a:moveTo>
                    <a:pt x="19625" y="35589"/>
                  </a:moveTo>
                  <a:cubicBezTo>
                    <a:pt x="19730" y="35589"/>
                    <a:pt x="19802" y="35629"/>
                    <a:pt x="19833" y="35717"/>
                  </a:cubicBezTo>
                  <a:cubicBezTo>
                    <a:pt x="20225" y="36761"/>
                    <a:pt x="16963" y="38457"/>
                    <a:pt x="15049" y="39196"/>
                  </a:cubicBezTo>
                  <a:lnTo>
                    <a:pt x="15049" y="39153"/>
                  </a:lnTo>
                  <a:cubicBezTo>
                    <a:pt x="16199" y="37811"/>
                    <a:pt x="18838" y="35589"/>
                    <a:pt x="19625" y="35589"/>
                  </a:cubicBezTo>
                  <a:close/>
                  <a:moveTo>
                    <a:pt x="12263" y="37756"/>
                  </a:moveTo>
                  <a:cubicBezTo>
                    <a:pt x="12896" y="37756"/>
                    <a:pt x="12708" y="41823"/>
                    <a:pt x="12135" y="42806"/>
                  </a:cubicBezTo>
                  <a:cubicBezTo>
                    <a:pt x="12135" y="42806"/>
                    <a:pt x="11352" y="38370"/>
                    <a:pt x="12135" y="37805"/>
                  </a:cubicBezTo>
                  <a:cubicBezTo>
                    <a:pt x="12181" y="37772"/>
                    <a:pt x="12223" y="37756"/>
                    <a:pt x="12263" y="37756"/>
                  </a:cubicBezTo>
                  <a:close/>
                  <a:moveTo>
                    <a:pt x="14818" y="45718"/>
                  </a:moveTo>
                  <a:cubicBezTo>
                    <a:pt x="15011" y="45718"/>
                    <a:pt x="15204" y="45811"/>
                    <a:pt x="15397" y="46025"/>
                  </a:cubicBezTo>
                  <a:lnTo>
                    <a:pt x="15397" y="46068"/>
                  </a:lnTo>
                  <a:cubicBezTo>
                    <a:pt x="15745" y="46416"/>
                    <a:pt x="13614" y="48678"/>
                    <a:pt x="12266" y="49722"/>
                  </a:cubicBezTo>
                  <a:cubicBezTo>
                    <a:pt x="12815" y="48367"/>
                    <a:pt x="13795" y="45718"/>
                    <a:pt x="14818" y="45718"/>
                  </a:cubicBezTo>
                  <a:close/>
                  <a:moveTo>
                    <a:pt x="6234" y="50239"/>
                  </a:moveTo>
                  <a:cubicBezTo>
                    <a:pt x="7103" y="50239"/>
                    <a:pt x="7390" y="53108"/>
                    <a:pt x="7177" y="54810"/>
                  </a:cubicBezTo>
                  <a:lnTo>
                    <a:pt x="7133" y="54810"/>
                  </a:lnTo>
                  <a:cubicBezTo>
                    <a:pt x="6350" y="53332"/>
                    <a:pt x="5089" y="50374"/>
                    <a:pt x="6176" y="50244"/>
                  </a:cubicBezTo>
                  <a:cubicBezTo>
                    <a:pt x="6196" y="50241"/>
                    <a:pt x="6215" y="50239"/>
                    <a:pt x="6234" y="50239"/>
                  </a:cubicBezTo>
                  <a:close/>
                  <a:moveTo>
                    <a:pt x="10917" y="47591"/>
                  </a:moveTo>
                  <a:lnTo>
                    <a:pt x="10917" y="47591"/>
                  </a:lnTo>
                  <a:cubicBezTo>
                    <a:pt x="11483" y="53549"/>
                    <a:pt x="8960" y="58986"/>
                    <a:pt x="7786" y="64640"/>
                  </a:cubicBezTo>
                  <a:lnTo>
                    <a:pt x="7786" y="64683"/>
                  </a:lnTo>
                  <a:cubicBezTo>
                    <a:pt x="7351" y="58681"/>
                    <a:pt x="8786" y="53071"/>
                    <a:pt x="10917" y="47591"/>
                  </a:cubicBezTo>
                  <a:close/>
                  <a:moveTo>
                    <a:pt x="18031" y="1"/>
                  </a:moveTo>
                  <a:cubicBezTo>
                    <a:pt x="17982" y="1"/>
                    <a:pt x="17930" y="3"/>
                    <a:pt x="17876" y="9"/>
                  </a:cubicBezTo>
                  <a:cubicBezTo>
                    <a:pt x="16528" y="183"/>
                    <a:pt x="17006" y="2184"/>
                    <a:pt x="17267" y="3227"/>
                  </a:cubicBezTo>
                  <a:cubicBezTo>
                    <a:pt x="16765" y="2653"/>
                    <a:pt x="16351" y="1130"/>
                    <a:pt x="15708" y="1130"/>
                  </a:cubicBezTo>
                  <a:cubicBezTo>
                    <a:pt x="15572" y="1130"/>
                    <a:pt x="15426" y="1198"/>
                    <a:pt x="15267" y="1357"/>
                  </a:cubicBezTo>
                  <a:cubicBezTo>
                    <a:pt x="14962" y="1662"/>
                    <a:pt x="15049" y="2097"/>
                    <a:pt x="15093" y="2488"/>
                  </a:cubicBezTo>
                  <a:cubicBezTo>
                    <a:pt x="15180" y="2923"/>
                    <a:pt x="15354" y="3358"/>
                    <a:pt x="15614" y="3706"/>
                  </a:cubicBezTo>
                  <a:cubicBezTo>
                    <a:pt x="15175" y="3506"/>
                    <a:pt x="14736" y="3087"/>
                    <a:pt x="14263" y="3087"/>
                  </a:cubicBezTo>
                  <a:cubicBezTo>
                    <a:pt x="14221" y="3087"/>
                    <a:pt x="14178" y="3090"/>
                    <a:pt x="14136" y="3097"/>
                  </a:cubicBezTo>
                  <a:cubicBezTo>
                    <a:pt x="14005" y="3141"/>
                    <a:pt x="13918" y="3227"/>
                    <a:pt x="13875" y="3358"/>
                  </a:cubicBezTo>
                  <a:cubicBezTo>
                    <a:pt x="13831" y="3749"/>
                    <a:pt x="13918" y="4141"/>
                    <a:pt x="14092" y="4445"/>
                  </a:cubicBezTo>
                  <a:cubicBezTo>
                    <a:pt x="14919" y="5968"/>
                    <a:pt x="16354" y="6316"/>
                    <a:pt x="17789" y="6446"/>
                  </a:cubicBezTo>
                  <a:cubicBezTo>
                    <a:pt x="20094" y="10143"/>
                    <a:pt x="20399" y="14144"/>
                    <a:pt x="20399" y="18189"/>
                  </a:cubicBezTo>
                  <a:cubicBezTo>
                    <a:pt x="20094" y="17711"/>
                    <a:pt x="19920" y="17102"/>
                    <a:pt x="19616" y="16710"/>
                  </a:cubicBezTo>
                  <a:cubicBezTo>
                    <a:pt x="18833" y="15710"/>
                    <a:pt x="18007" y="14797"/>
                    <a:pt x="17137" y="13927"/>
                  </a:cubicBezTo>
                  <a:cubicBezTo>
                    <a:pt x="16932" y="13738"/>
                    <a:pt x="16664" y="13640"/>
                    <a:pt x="16412" y="13640"/>
                  </a:cubicBezTo>
                  <a:cubicBezTo>
                    <a:pt x="15969" y="13640"/>
                    <a:pt x="15575" y="13942"/>
                    <a:pt x="15658" y="14579"/>
                  </a:cubicBezTo>
                  <a:cubicBezTo>
                    <a:pt x="15701" y="15101"/>
                    <a:pt x="16223" y="15667"/>
                    <a:pt x="16658" y="16188"/>
                  </a:cubicBezTo>
                  <a:cubicBezTo>
                    <a:pt x="17746" y="17493"/>
                    <a:pt x="18920" y="18668"/>
                    <a:pt x="19964" y="19972"/>
                  </a:cubicBezTo>
                  <a:cubicBezTo>
                    <a:pt x="20268" y="20364"/>
                    <a:pt x="20442" y="20842"/>
                    <a:pt x="20399" y="21364"/>
                  </a:cubicBezTo>
                  <a:cubicBezTo>
                    <a:pt x="19659" y="24278"/>
                    <a:pt x="18833" y="27192"/>
                    <a:pt x="18050" y="30063"/>
                  </a:cubicBezTo>
                  <a:cubicBezTo>
                    <a:pt x="17920" y="30541"/>
                    <a:pt x="17746" y="30976"/>
                    <a:pt x="17528" y="31368"/>
                  </a:cubicBezTo>
                  <a:cubicBezTo>
                    <a:pt x="17311" y="31802"/>
                    <a:pt x="17093" y="32194"/>
                    <a:pt x="16919" y="32629"/>
                  </a:cubicBezTo>
                  <a:cubicBezTo>
                    <a:pt x="17050" y="30715"/>
                    <a:pt x="17659" y="27584"/>
                    <a:pt x="15484" y="27540"/>
                  </a:cubicBezTo>
                  <a:cubicBezTo>
                    <a:pt x="14310" y="27540"/>
                    <a:pt x="14397" y="29106"/>
                    <a:pt x="14571" y="29976"/>
                  </a:cubicBezTo>
                  <a:cubicBezTo>
                    <a:pt x="14832" y="31237"/>
                    <a:pt x="15310" y="32455"/>
                    <a:pt x="15527" y="33716"/>
                  </a:cubicBezTo>
                  <a:cubicBezTo>
                    <a:pt x="15658" y="34456"/>
                    <a:pt x="15614" y="35151"/>
                    <a:pt x="15397" y="35847"/>
                  </a:cubicBezTo>
                  <a:cubicBezTo>
                    <a:pt x="14832" y="37326"/>
                    <a:pt x="14092" y="38674"/>
                    <a:pt x="13396" y="40110"/>
                  </a:cubicBezTo>
                  <a:cubicBezTo>
                    <a:pt x="13353" y="40284"/>
                    <a:pt x="13266" y="40414"/>
                    <a:pt x="13179" y="40545"/>
                  </a:cubicBezTo>
                  <a:cubicBezTo>
                    <a:pt x="13092" y="40675"/>
                    <a:pt x="13048" y="40762"/>
                    <a:pt x="12918" y="40849"/>
                  </a:cubicBezTo>
                  <a:cubicBezTo>
                    <a:pt x="12918" y="39588"/>
                    <a:pt x="13744" y="38066"/>
                    <a:pt x="12918" y="37239"/>
                  </a:cubicBezTo>
                  <a:cubicBezTo>
                    <a:pt x="12740" y="37041"/>
                    <a:pt x="12555" y="36956"/>
                    <a:pt x="12376" y="36956"/>
                  </a:cubicBezTo>
                  <a:cubicBezTo>
                    <a:pt x="11767" y="36956"/>
                    <a:pt x="11222" y="37941"/>
                    <a:pt x="11222" y="38848"/>
                  </a:cubicBezTo>
                  <a:cubicBezTo>
                    <a:pt x="11222" y="40371"/>
                    <a:pt x="11439" y="41893"/>
                    <a:pt x="11526" y="43415"/>
                  </a:cubicBezTo>
                  <a:cubicBezTo>
                    <a:pt x="11526" y="43807"/>
                    <a:pt x="11483" y="44198"/>
                    <a:pt x="11439" y="44589"/>
                  </a:cubicBezTo>
                  <a:lnTo>
                    <a:pt x="11309" y="44589"/>
                  </a:lnTo>
                  <a:lnTo>
                    <a:pt x="9482" y="39588"/>
                  </a:lnTo>
                  <a:cubicBezTo>
                    <a:pt x="9743" y="37457"/>
                    <a:pt x="13570" y="34282"/>
                    <a:pt x="11396" y="33064"/>
                  </a:cubicBezTo>
                  <a:cubicBezTo>
                    <a:pt x="11185" y="32942"/>
                    <a:pt x="11001" y="32888"/>
                    <a:pt x="10839" y="32888"/>
                  </a:cubicBezTo>
                  <a:cubicBezTo>
                    <a:pt x="9963" y="32888"/>
                    <a:pt x="9725" y="34447"/>
                    <a:pt x="9395" y="35108"/>
                  </a:cubicBezTo>
                  <a:cubicBezTo>
                    <a:pt x="9047" y="36108"/>
                    <a:pt x="8786" y="37152"/>
                    <a:pt x="8612" y="38152"/>
                  </a:cubicBezTo>
                  <a:cubicBezTo>
                    <a:pt x="8482" y="37979"/>
                    <a:pt x="8395" y="37892"/>
                    <a:pt x="8351" y="37761"/>
                  </a:cubicBezTo>
                  <a:cubicBezTo>
                    <a:pt x="7090" y="35586"/>
                    <a:pt x="6263" y="33238"/>
                    <a:pt x="5785" y="30802"/>
                  </a:cubicBezTo>
                  <a:cubicBezTo>
                    <a:pt x="5568" y="30063"/>
                    <a:pt x="5785" y="29280"/>
                    <a:pt x="6307" y="28758"/>
                  </a:cubicBezTo>
                  <a:cubicBezTo>
                    <a:pt x="6872" y="28193"/>
                    <a:pt x="7351" y="27627"/>
                    <a:pt x="7829" y="26975"/>
                  </a:cubicBezTo>
                  <a:cubicBezTo>
                    <a:pt x="8569" y="26018"/>
                    <a:pt x="9960" y="24539"/>
                    <a:pt x="8786" y="23582"/>
                  </a:cubicBezTo>
                  <a:cubicBezTo>
                    <a:pt x="8593" y="23436"/>
                    <a:pt x="8413" y="23373"/>
                    <a:pt x="8243" y="23373"/>
                  </a:cubicBezTo>
                  <a:cubicBezTo>
                    <a:pt x="7459" y="23373"/>
                    <a:pt x="6918" y="24729"/>
                    <a:pt x="6524" y="25409"/>
                  </a:cubicBezTo>
                  <a:cubicBezTo>
                    <a:pt x="6046" y="26409"/>
                    <a:pt x="5611" y="27410"/>
                    <a:pt x="5220" y="28410"/>
                  </a:cubicBezTo>
                  <a:cubicBezTo>
                    <a:pt x="5133" y="27149"/>
                    <a:pt x="5046" y="26018"/>
                    <a:pt x="5046" y="24887"/>
                  </a:cubicBezTo>
                  <a:cubicBezTo>
                    <a:pt x="5046" y="23756"/>
                    <a:pt x="5133" y="23017"/>
                    <a:pt x="5176" y="21930"/>
                  </a:cubicBezTo>
                  <a:cubicBezTo>
                    <a:pt x="6655" y="21712"/>
                    <a:pt x="9177" y="22147"/>
                    <a:pt x="9091" y="20190"/>
                  </a:cubicBezTo>
                  <a:cubicBezTo>
                    <a:pt x="9134" y="19885"/>
                    <a:pt x="8960" y="19537"/>
                    <a:pt x="8699" y="19363"/>
                  </a:cubicBezTo>
                  <a:cubicBezTo>
                    <a:pt x="8589" y="19318"/>
                    <a:pt x="8478" y="19299"/>
                    <a:pt x="8364" y="19299"/>
                  </a:cubicBezTo>
                  <a:cubicBezTo>
                    <a:pt x="7953" y="19299"/>
                    <a:pt x="7516" y="19546"/>
                    <a:pt x="7054" y="19656"/>
                  </a:cubicBezTo>
                  <a:lnTo>
                    <a:pt x="7054" y="19656"/>
                  </a:lnTo>
                  <a:cubicBezTo>
                    <a:pt x="8363" y="18253"/>
                    <a:pt x="8816" y="17356"/>
                    <a:pt x="7786" y="16841"/>
                  </a:cubicBezTo>
                  <a:cubicBezTo>
                    <a:pt x="7643" y="16767"/>
                    <a:pt x="7515" y="16734"/>
                    <a:pt x="7398" y="16734"/>
                  </a:cubicBezTo>
                  <a:cubicBezTo>
                    <a:pt x="6693" y="16734"/>
                    <a:pt x="6394" y="17928"/>
                    <a:pt x="5872" y="18450"/>
                  </a:cubicBezTo>
                  <a:cubicBezTo>
                    <a:pt x="5872" y="18450"/>
                    <a:pt x="5872" y="18494"/>
                    <a:pt x="5872" y="18494"/>
                  </a:cubicBezTo>
                  <a:lnTo>
                    <a:pt x="5829" y="18537"/>
                  </a:lnTo>
                  <a:cubicBezTo>
                    <a:pt x="5829" y="18494"/>
                    <a:pt x="5829" y="18494"/>
                    <a:pt x="5829" y="18494"/>
                  </a:cubicBezTo>
                  <a:cubicBezTo>
                    <a:pt x="5698" y="17841"/>
                    <a:pt x="5611" y="17189"/>
                    <a:pt x="5437" y="16493"/>
                  </a:cubicBezTo>
                  <a:cubicBezTo>
                    <a:pt x="5315" y="16248"/>
                    <a:pt x="5096" y="16017"/>
                    <a:pt x="4804" y="16017"/>
                  </a:cubicBezTo>
                  <a:cubicBezTo>
                    <a:pt x="4577" y="16017"/>
                    <a:pt x="4306" y="16156"/>
                    <a:pt x="4002" y="16536"/>
                  </a:cubicBezTo>
                  <a:cubicBezTo>
                    <a:pt x="3480" y="17189"/>
                    <a:pt x="4176" y="18102"/>
                    <a:pt x="4002" y="18711"/>
                  </a:cubicBezTo>
                  <a:cubicBezTo>
                    <a:pt x="3556" y="18468"/>
                    <a:pt x="3073" y="17697"/>
                    <a:pt x="2447" y="17697"/>
                  </a:cubicBezTo>
                  <a:cubicBezTo>
                    <a:pt x="2401" y="17697"/>
                    <a:pt x="2354" y="17702"/>
                    <a:pt x="2306" y="17711"/>
                  </a:cubicBezTo>
                  <a:cubicBezTo>
                    <a:pt x="2045" y="17754"/>
                    <a:pt x="1871" y="17928"/>
                    <a:pt x="1740" y="18146"/>
                  </a:cubicBezTo>
                  <a:cubicBezTo>
                    <a:pt x="957" y="19929"/>
                    <a:pt x="3349" y="20842"/>
                    <a:pt x="4611" y="21930"/>
                  </a:cubicBezTo>
                  <a:cubicBezTo>
                    <a:pt x="3871" y="26148"/>
                    <a:pt x="5002" y="30150"/>
                    <a:pt x="5916" y="33890"/>
                  </a:cubicBezTo>
                  <a:cubicBezTo>
                    <a:pt x="4828" y="33020"/>
                    <a:pt x="3610" y="31976"/>
                    <a:pt x="2306" y="31063"/>
                  </a:cubicBezTo>
                  <a:cubicBezTo>
                    <a:pt x="2029" y="30846"/>
                    <a:pt x="1511" y="30683"/>
                    <a:pt x="1061" y="30683"/>
                  </a:cubicBezTo>
                  <a:cubicBezTo>
                    <a:pt x="517" y="30683"/>
                    <a:pt x="71" y="30920"/>
                    <a:pt x="261" y="31585"/>
                  </a:cubicBezTo>
                  <a:cubicBezTo>
                    <a:pt x="1827" y="34195"/>
                    <a:pt x="4698" y="34977"/>
                    <a:pt x="6916" y="36500"/>
                  </a:cubicBezTo>
                  <a:cubicBezTo>
                    <a:pt x="7220" y="37022"/>
                    <a:pt x="7481" y="37500"/>
                    <a:pt x="7742" y="37979"/>
                  </a:cubicBezTo>
                  <a:cubicBezTo>
                    <a:pt x="9047" y="40153"/>
                    <a:pt x="10178" y="42371"/>
                    <a:pt x="10656" y="44894"/>
                  </a:cubicBezTo>
                  <a:cubicBezTo>
                    <a:pt x="10787" y="45329"/>
                    <a:pt x="10787" y="45807"/>
                    <a:pt x="10700" y="46242"/>
                  </a:cubicBezTo>
                  <a:cubicBezTo>
                    <a:pt x="9786" y="48939"/>
                    <a:pt x="8830" y="51679"/>
                    <a:pt x="8003" y="54027"/>
                  </a:cubicBezTo>
                  <a:cubicBezTo>
                    <a:pt x="7829" y="53071"/>
                    <a:pt x="7612" y="51766"/>
                    <a:pt x="7264" y="50461"/>
                  </a:cubicBezTo>
                  <a:cubicBezTo>
                    <a:pt x="7138" y="49989"/>
                    <a:pt x="6716" y="49358"/>
                    <a:pt x="6245" y="49358"/>
                  </a:cubicBezTo>
                  <a:cubicBezTo>
                    <a:pt x="6065" y="49358"/>
                    <a:pt x="5878" y="49450"/>
                    <a:pt x="5698" y="49678"/>
                  </a:cubicBezTo>
                  <a:cubicBezTo>
                    <a:pt x="5481" y="50026"/>
                    <a:pt x="5394" y="50461"/>
                    <a:pt x="5437" y="50896"/>
                  </a:cubicBezTo>
                  <a:cubicBezTo>
                    <a:pt x="5394" y="52766"/>
                    <a:pt x="6220" y="54375"/>
                    <a:pt x="7177" y="55898"/>
                  </a:cubicBezTo>
                  <a:cubicBezTo>
                    <a:pt x="7438" y="56289"/>
                    <a:pt x="7525" y="56724"/>
                    <a:pt x="7481" y="57159"/>
                  </a:cubicBezTo>
                  <a:cubicBezTo>
                    <a:pt x="6959" y="60508"/>
                    <a:pt x="6872" y="63900"/>
                    <a:pt x="7307" y="67293"/>
                  </a:cubicBezTo>
                  <a:cubicBezTo>
                    <a:pt x="7916" y="72338"/>
                    <a:pt x="10047" y="76861"/>
                    <a:pt x="12744" y="81124"/>
                  </a:cubicBezTo>
                  <a:cubicBezTo>
                    <a:pt x="13092" y="81559"/>
                    <a:pt x="13440" y="81950"/>
                    <a:pt x="13875" y="82298"/>
                  </a:cubicBezTo>
                  <a:lnTo>
                    <a:pt x="14092" y="82081"/>
                  </a:lnTo>
                  <a:cubicBezTo>
                    <a:pt x="13701" y="81602"/>
                    <a:pt x="13309" y="81124"/>
                    <a:pt x="13005" y="80558"/>
                  </a:cubicBezTo>
                  <a:cubicBezTo>
                    <a:pt x="11613" y="77775"/>
                    <a:pt x="10134" y="75035"/>
                    <a:pt x="9047" y="72164"/>
                  </a:cubicBezTo>
                  <a:cubicBezTo>
                    <a:pt x="7873" y="69424"/>
                    <a:pt x="7699" y="66380"/>
                    <a:pt x="8569" y="63509"/>
                  </a:cubicBezTo>
                  <a:cubicBezTo>
                    <a:pt x="9656" y="60117"/>
                    <a:pt x="10526" y="56681"/>
                    <a:pt x="11265" y="53201"/>
                  </a:cubicBezTo>
                  <a:cubicBezTo>
                    <a:pt x="11483" y="51635"/>
                    <a:pt x="12352" y="50287"/>
                    <a:pt x="13614" y="49374"/>
                  </a:cubicBezTo>
                  <a:cubicBezTo>
                    <a:pt x="14701" y="48547"/>
                    <a:pt x="16006" y="47112"/>
                    <a:pt x="16136" y="45851"/>
                  </a:cubicBezTo>
                  <a:cubicBezTo>
                    <a:pt x="16093" y="45503"/>
                    <a:pt x="15832" y="45242"/>
                    <a:pt x="15484" y="45155"/>
                  </a:cubicBezTo>
                  <a:cubicBezTo>
                    <a:pt x="15316" y="45107"/>
                    <a:pt x="15157" y="45085"/>
                    <a:pt x="15007" y="45085"/>
                  </a:cubicBezTo>
                  <a:cubicBezTo>
                    <a:pt x="13377" y="45085"/>
                    <a:pt x="12779" y="47726"/>
                    <a:pt x="11744" y="49200"/>
                  </a:cubicBezTo>
                  <a:cubicBezTo>
                    <a:pt x="11744" y="47764"/>
                    <a:pt x="11526" y="46503"/>
                    <a:pt x="11787" y="45329"/>
                  </a:cubicBezTo>
                  <a:cubicBezTo>
                    <a:pt x="12092" y="44068"/>
                    <a:pt x="12874" y="42850"/>
                    <a:pt x="13353" y="41588"/>
                  </a:cubicBezTo>
                  <a:cubicBezTo>
                    <a:pt x="13701" y="40806"/>
                    <a:pt x="14266" y="40197"/>
                    <a:pt x="15049" y="39849"/>
                  </a:cubicBezTo>
                  <a:cubicBezTo>
                    <a:pt x="16702" y="38892"/>
                    <a:pt x="17833" y="38761"/>
                    <a:pt x="19224" y="37457"/>
                  </a:cubicBezTo>
                  <a:cubicBezTo>
                    <a:pt x="19833" y="36848"/>
                    <a:pt x="20660" y="36065"/>
                    <a:pt x="20573" y="35543"/>
                  </a:cubicBezTo>
                  <a:lnTo>
                    <a:pt x="20355" y="35151"/>
                  </a:lnTo>
                  <a:cubicBezTo>
                    <a:pt x="20094" y="35082"/>
                    <a:pt x="19833" y="35047"/>
                    <a:pt x="19578" y="35047"/>
                  </a:cubicBezTo>
                  <a:cubicBezTo>
                    <a:pt x="19195" y="35047"/>
                    <a:pt x="18824" y="35125"/>
                    <a:pt x="18485" y="35282"/>
                  </a:cubicBezTo>
                  <a:cubicBezTo>
                    <a:pt x="17224" y="36065"/>
                    <a:pt x="16093" y="36978"/>
                    <a:pt x="15136" y="38066"/>
                  </a:cubicBezTo>
                  <a:cubicBezTo>
                    <a:pt x="15223" y="37805"/>
                    <a:pt x="15310" y="37544"/>
                    <a:pt x="15440" y="37326"/>
                  </a:cubicBezTo>
                  <a:cubicBezTo>
                    <a:pt x="16745" y="34369"/>
                    <a:pt x="18094" y="31455"/>
                    <a:pt x="19311" y="28454"/>
                  </a:cubicBezTo>
                  <a:cubicBezTo>
                    <a:pt x="19746" y="27323"/>
                    <a:pt x="20486" y="26322"/>
                    <a:pt x="21486" y="25626"/>
                  </a:cubicBezTo>
                  <a:cubicBezTo>
                    <a:pt x="22573" y="24844"/>
                    <a:pt x="23574" y="23974"/>
                    <a:pt x="24487" y="23017"/>
                  </a:cubicBezTo>
                  <a:cubicBezTo>
                    <a:pt x="24922" y="22625"/>
                    <a:pt x="25661" y="21973"/>
                    <a:pt x="25357" y="21277"/>
                  </a:cubicBezTo>
                  <a:cubicBezTo>
                    <a:pt x="25228" y="20942"/>
                    <a:pt x="24931" y="20851"/>
                    <a:pt x="24656" y="20851"/>
                  </a:cubicBezTo>
                  <a:cubicBezTo>
                    <a:pt x="24467" y="20851"/>
                    <a:pt x="24289" y="20894"/>
                    <a:pt x="24183" y="20929"/>
                  </a:cubicBezTo>
                  <a:cubicBezTo>
                    <a:pt x="22312" y="21495"/>
                    <a:pt x="21617" y="23278"/>
                    <a:pt x="20442" y="24844"/>
                  </a:cubicBezTo>
                  <a:cubicBezTo>
                    <a:pt x="20442" y="24496"/>
                    <a:pt x="20442" y="24365"/>
                    <a:pt x="20486" y="24191"/>
                  </a:cubicBezTo>
                  <a:cubicBezTo>
                    <a:pt x="20703" y="22147"/>
                    <a:pt x="21182" y="20103"/>
                    <a:pt x="21095" y="18102"/>
                  </a:cubicBezTo>
                  <a:cubicBezTo>
                    <a:pt x="20921" y="15406"/>
                    <a:pt x="21051" y="13579"/>
                    <a:pt x="23095" y="11491"/>
                  </a:cubicBezTo>
                  <a:cubicBezTo>
                    <a:pt x="23791" y="10795"/>
                    <a:pt x="24965" y="8664"/>
                    <a:pt x="24226" y="7751"/>
                  </a:cubicBezTo>
                  <a:cubicBezTo>
                    <a:pt x="24047" y="7534"/>
                    <a:pt x="23827" y="7433"/>
                    <a:pt x="23582" y="7433"/>
                  </a:cubicBezTo>
                  <a:cubicBezTo>
                    <a:pt x="22994" y="7433"/>
                    <a:pt x="22262" y="8016"/>
                    <a:pt x="21617" y="8969"/>
                  </a:cubicBezTo>
                  <a:cubicBezTo>
                    <a:pt x="21182" y="9708"/>
                    <a:pt x="20834" y="10491"/>
                    <a:pt x="20573" y="11274"/>
                  </a:cubicBezTo>
                  <a:cubicBezTo>
                    <a:pt x="19964" y="9751"/>
                    <a:pt x="19268" y="8012"/>
                    <a:pt x="18529" y="6142"/>
                  </a:cubicBezTo>
                  <a:cubicBezTo>
                    <a:pt x="20051" y="5228"/>
                    <a:pt x="21356" y="4097"/>
                    <a:pt x="21660" y="2097"/>
                  </a:cubicBezTo>
                  <a:cubicBezTo>
                    <a:pt x="21703" y="1836"/>
                    <a:pt x="21530" y="1531"/>
                    <a:pt x="21269" y="1401"/>
                  </a:cubicBezTo>
                  <a:cubicBezTo>
                    <a:pt x="21030" y="1231"/>
                    <a:pt x="20823" y="1159"/>
                    <a:pt x="20639" y="1159"/>
                  </a:cubicBezTo>
                  <a:cubicBezTo>
                    <a:pt x="19786" y="1159"/>
                    <a:pt x="19449" y="2729"/>
                    <a:pt x="18876" y="3445"/>
                  </a:cubicBezTo>
                  <a:cubicBezTo>
                    <a:pt x="19129" y="2435"/>
                    <a:pt x="19503" y="1"/>
                    <a:pt x="18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67" name="Google Shape;467;p43"/>
            <p:cNvPicPr preferRelativeResize="0"/>
            <p:nvPr/>
          </p:nvPicPr>
          <p:blipFill>
            <a:blip r:embed="rId4">
              <a:alphaModFix amt="91000"/>
            </a:blip>
            <a:stretch>
              <a:fillRect/>
            </a:stretch>
          </p:blipFill>
          <p:spPr>
            <a:xfrm>
              <a:off x="1693026" y="2900264"/>
              <a:ext cx="1057967" cy="5620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8" name="Google Shape;468;p4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596163">
            <a:off x="9339532" y="5273467"/>
            <a:ext cx="1749400" cy="5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872805" y="1608135"/>
            <a:ext cx="697338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CÁC EM ĐÃ ĐẾN VỚI BUỔI HỌC NGÀY HÔM NAY!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7751" y="548261"/>
            <a:ext cx="17526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7603" y="676856"/>
            <a:ext cx="8249664" cy="10773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thang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tên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thang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209" y="1930127"/>
            <a:ext cx="1854201" cy="3903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783" y="1930127"/>
            <a:ext cx="3061652" cy="388247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156239" y="4972050"/>
            <a:ext cx="8137940" cy="16573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lấy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phải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thang </a:t>
            </a:r>
            <a:r>
              <a:rPr lang="en-US" sz="2400" b="1" dirty="0" err="1" smtClean="0"/>
              <a:t>cân</a:t>
            </a:r>
            <a:r>
              <a:rPr lang="en-US" sz="2400" b="1" dirty="0" smtClean="0"/>
              <a:t>.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60340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/>
          <p:nvPr/>
        </p:nvSpPr>
        <p:spPr>
          <a:xfrm rot="-5400000">
            <a:off x="4262452" y="-192416"/>
            <a:ext cx="4499229" cy="7242832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51" name="Google Shape;451;p42"/>
          <p:cNvGrpSpPr/>
          <p:nvPr/>
        </p:nvGrpSpPr>
        <p:grpSpPr>
          <a:xfrm>
            <a:off x="9114830" y="3947901"/>
            <a:ext cx="1589007" cy="1933916"/>
            <a:chOff x="6836122" y="2960925"/>
            <a:chExt cx="1191755" cy="1450437"/>
          </a:xfrm>
        </p:grpSpPr>
        <p:sp>
          <p:nvSpPr>
            <p:cNvPr id="452" name="Google Shape;452;p42"/>
            <p:cNvSpPr/>
            <p:nvPr/>
          </p:nvSpPr>
          <p:spPr>
            <a:xfrm>
              <a:off x="7328767" y="2960925"/>
              <a:ext cx="580467" cy="1110896"/>
            </a:xfrm>
            <a:custGeom>
              <a:avLst/>
              <a:gdLst/>
              <a:ahLst/>
              <a:cxnLst/>
              <a:rect l="l" t="t" r="r" b="b"/>
              <a:pathLst>
                <a:path w="32347" h="61897" extrusionOk="0">
                  <a:moveTo>
                    <a:pt x="12818" y="615"/>
                  </a:moveTo>
                  <a:cubicBezTo>
                    <a:pt x="14558" y="3703"/>
                    <a:pt x="11513" y="11662"/>
                    <a:pt x="8208" y="12314"/>
                  </a:cubicBezTo>
                  <a:cubicBezTo>
                    <a:pt x="8643" y="10357"/>
                    <a:pt x="9078" y="8574"/>
                    <a:pt x="9469" y="6834"/>
                  </a:cubicBezTo>
                  <a:lnTo>
                    <a:pt x="9469" y="6834"/>
                  </a:lnTo>
                  <a:cubicBezTo>
                    <a:pt x="8730" y="6878"/>
                    <a:pt x="8469" y="7443"/>
                    <a:pt x="7686" y="12054"/>
                  </a:cubicBezTo>
                  <a:cubicBezTo>
                    <a:pt x="6164" y="10401"/>
                    <a:pt x="6338" y="8574"/>
                    <a:pt x="6947" y="6747"/>
                  </a:cubicBezTo>
                  <a:cubicBezTo>
                    <a:pt x="7860" y="3920"/>
                    <a:pt x="10035" y="1659"/>
                    <a:pt x="12818" y="615"/>
                  </a:cubicBezTo>
                  <a:close/>
                  <a:moveTo>
                    <a:pt x="2032" y="10792"/>
                  </a:moveTo>
                  <a:lnTo>
                    <a:pt x="2032" y="10792"/>
                  </a:lnTo>
                  <a:cubicBezTo>
                    <a:pt x="4815" y="12097"/>
                    <a:pt x="7903" y="17751"/>
                    <a:pt x="7903" y="20013"/>
                  </a:cubicBezTo>
                  <a:cubicBezTo>
                    <a:pt x="5990" y="19186"/>
                    <a:pt x="4337" y="16707"/>
                    <a:pt x="3163" y="13184"/>
                  </a:cubicBezTo>
                  <a:lnTo>
                    <a:pt x="3163" y="13184"/>
                  </a:lnTo>
                  <a:cubicBezTo>
                    <a:pt x="2989" y="14663"/>
                    <a:pt x="3598" y="16011"/>
                    <a:pt x="4424" y="17142"/>
                  </a:cubicBezTo>
                  <a:cubicBezTo>
                    <a:pt x="5294" y="18317"/>
                    <a:pt x="6251" y="19404"/>
                    <a:pt x="7121" y="20491"/>
                  </a:cubicBezTo>
                  <a:cubicBezTo>
                    <a:pt x="2510" y="20274"/>
                    <a:pt x="553" y="14707"/>
                    <a:pt x="2032" y="10792"/>
                  </a:cubicBezTo>
                  <a:close/>
                  <a:moveTo>
                    <a:pt x="15950" y="14315"/>
                  </a:moveTo>
                  <a:lnTo>
                    <a:pt x="15950" y="14315"/>
                  </a:lnTo>
                  <a:cubicBezTo>
                    <a:pt x="16689" y="16968"/>
                    <a:pt x="15732" y="19143"/>
                    <a:pt x="14253" y="21144"/>
                  </a:cubicBezTo>
                  <a:cubicBezTo>
                    <a:pt x="13324" y="22356"/>
                    <a:pt x="12282" y="23380"/>
                    <a:pt x="10500" y="23380"/>
                  </a:cubicBezTo>
                  <a:cubicBezTo>
                    <a:pt x="10364" y="23380"/>
                    <a:pt x="10223" y="23374"/>
                    <a:pt x="10078" y="23362"/>
                  </a:cubicBezTo>
                  <a:lnTo>
                    <a:pt x="13731" y="18186"/>
                  </a:lnTo>
                  <a:lnTo>
                    <a:pt x="13731" y="18186"/>
                  </a:lnTo>
                  <a:cubicBezTo>
                    <a:pt x="11818" y="19143"/>
                    <a:pt x="11165" y="21100"/>
                    <a:pt x="9948" y="22666"/>
                  </a:cubicBezTo>
                  <a:cubicBezTo>
                    <a:pt x="9687" y="19317"/>
                    <a:pt x="12340" y="15576"/>
                    <a:pt x="15950" y="14315"/>
                  </a:cubicBezTo>
                  <a:close/>
                  <a:moveTo>
                    <a:pt x="27301" y="16142"/>
                  </a:moveTo>
                  <a:cubicBezTo>
                    <a:pt x="28389" y="16751"/>
                    <a:pt x="29258" y="17577"/>
                    <a:pt x="29389" y="18925"/>
                  </a:cubicBezTo>
                  <a:cubicBezTo>
                    <a:pt x="29606" y="20491"/>
                    <a:pt x="29085" y="22013"/>
                    <a:pt x="28041" y="23144"/>
                  </a:cubicBezTo>
                  <a:cubicBezTo>
                    <a:pt x="27954" y="21839"/>
                    <a:pt x="27867" y="20578"/>
                    <a:pt x="27780" y="19360"/>
                  </a:cubicBezTo>
                  <a:cubicBezTo>
                    <a:pt x="27606" y="19317"/>
                    <a:pt x="27432" y="19273"/>
                    <a:pt x="27258" y="19273"/>
                  </a:cubicBezTo>
                  <a:lnTo>
                    <a:pt x="27258" y="23623"/>
                  </a:lnTo>
                  <a:cubicBezTo>
                    <a:pt x="25605" y="21361"/>
                    <a:pt x="25692" y="18795"/>
                    <a:pt x="27301" y="16142"/>
                  </a:cubicBezTo>
                  <a:close/>
                  <a:moveTo>
                    <a:pt x="20821" y="23231"/>
                  </a:moveTo>
                  <a:cubicBezTo>
                    <a:pt x="22604" y="23405"/>
                    <a:pt x="24866" y="25232"/>
                    <a:pt x="25605" y="27320"/>
                  </a:cubicBezTo>
                  <a:cubicBezTo>
                    <a:pt x="24474" y="26406"/>
                    <a:pt x="23430" y="25623"/>
                    <a:pt x="22387" y="24797"/>
                  </a:cubicBezTo>
                  <a:cubicBezTo>
                    <a:pt x="22343" y="24797"/>
                    <a:pt x="22256" y="24884"/>
                    <a:pt x="21995" y="25014"/>
                  </a:cubicBezTo>
                  <a:lnTo>
                    <a:pt x="25388" y="27798"/>
                  </a:lnTo>
                  <a:cubicBezTo>
                    <a:pt x="25367" y="27798"/>
                    <a:pt x="25347" y="27799"/>
                    <a:pt x="25327" y="27799"/>
                  </a:cubicBezTo>
                  <a:cubicBezTo>
                    <a:pt x="23302" y="27799"/>
                    <a:pt x="21208" y="25643"/>
                    <a:pt x="20821" y="23231"/>
                  </a:cubicBezTo>
                  <a:close/>
                  <a:moveTo>
                    <a:pt x="28502" y="29189"/>
                  </a:moveTo>
                  <a:cubicBezTo>
                    <a:pt x="29672" y="29189"/>
                    <a:pt x="30952" y="29745"/>
                    <a:pt x="31564" y="30756"/>
                  </a:cubicBezTo>
                  <a:cubicBezTo>
                    <a:pt x="30650" y="31038"/>
                    <a:pt x="29748" y="31245"/>
                    <a:pt x="28818" y="31245"/>
                  </a:cubicBezTo>
                  <a:cubicBezTo>
                    <a:pt x="27888" y="31245"/>
                    <a:pt x="26932" y="31038"/>
                    <a:pt x="25910" y="30495"/>
                  </a:cubicBezTo>
                  <a:lnTo>
                    <a:pt x="29476" y="30495"/>
                  </a:lnTo>
                  <a:cubicBezTo>
                    <a:pt x="29519" y="30408"/>
                    <a:pt x="29519" y="30277"/>
                    <a:pt x="29519" y="30190"/>
                  </a:cubicBezTo>
                  <a:lnTo>
                    <a:pt x="26605" y="29886"/>
                  </a:lnTo>
                  <a:cubicBezTo>
                    <a:pt x="27061" y="29413"/>
                    <a:pt x="27760" y="29189"/>
                    <a:pt x="28502" y="29189"/>
                  </a:cubicBezTo>
                  <a:close/>
                  <a:moveTo>
                    <a:pt x="2291" y="24278"/>
                  </a:moveTo>
                  <a:cubicBezTo>
                    <a:pt x="6224" y="24278"/>
                    <a:pt x="11371" y="27203"/>
                    <a:pt x="13123" y="30625"/>
                  </a:cubicBezTo>
                  <a:cubicBezTo>
                    <a:pt x="9904" y="29625"/>
                    <a:pt x="6903" y="28494"/>
                    <a:pt x="4467" y="25841"/>
                  </a:cubicBezTo>
                  <a:lnTo>
                    <a:pt x="4467" y="25841"/>
                  </a:lnTo>
                  <a:cubicBezTo>
                    <a:pt x="4859" y="27929"/>
                    <a:pt x="9382" y="30495"/>
                    <a:pt x="13166" y="31060"/>
                  </a:cubicBezTo>
                  <a:cubicBezTo>
                    <a:pt x="12521" y="31931"/>
                    <a:pt x="11253" y="32491"/>
                    <a:pt x="9984" y="32491"/>
                  </a:cubicBezTo>
                  <a:cubicBezTo>
                    <a:pt x="9543" y="32491"/>
                    <a:pt x="9101" y="32424"/>
                    <a:pt x="8686" y="32278"/>
                  </a:cubicBezTo>
                  <a:cubicBezTo>
                    <a:pt x="4815" y="31017"/>
                    <a:pt x="2641" y="28189"/>
                    <a:pt x="1510" y="24319"/>
                  </a:cubicBezTo>
                  <a:cubicBezTo>
                    <a:pt x="1764" y="24291"/>
                    <a:pt x="2024" y="24278"/>
                    <a:pt x="2291" y="24278"/>
                  </a:cubicBezTo>
                  <a:close/>
                  <a:moveTo>
                    <a:pt x="15645" y="25928"/>
                  </a:moveTo>
                  <a:cubicBezTo>
                    <a:pt x="18081" y="26232"/>
                    <a:pt x="21865" y="29494"/>
                    <a:pt x="22474" y="33713"/>
                  </a:cubicBezTo>
                  <a:lnTo>
                    <a:pt x="22213" y="33931"/>
                  </a:lnTo>
                  <a:lnTo>
                    <a:pt x="17733" y="28103"/>
                  </a:lnTo>
                  <a:lnTo>
                    <a:pt x="17733" y="28103"/>
                  </a:lnTo>
                  <a:cubicBezTo>
                    <a:pt x="18559" y="30538"/>
                    <a:pt x="20168" y="32452"/>
                    <a:pt x="21995" y="34279"/>
                  </a:cubicBezTo>
                  <a:cubicBezTo>
                    <a:pt x="18255" y="33191"/>
                    <a:pt x="15732" y="29277"/>
                    <a:pt x="15645" y="25928"/>
                  </a:cubicBezTo>
                  <a:close/>
                  <a:moveTo>
                    <a:pt x="24967" y="36049"/>
                  </a:moveTo>
                  <a:cubicBezTo>
                    <a:pt x="25539" y="36049"/>
                    <a:pt x="26129" y="36139"/>
                    <a:pt x="26736" y="36279"/>
                  </a:cubicBezTo>
                  <a:lnTo>
                    <a:pt x="25779" y="36714"/>
                  </a:lnTo>
                  <a:cubicBezTo>
                    <a:pt x="25431" y="36540"/>
                    <a:pt x="25083" y="36497"/>
                    <a:pt x="24735" y="36453"/>
                  </a:cubicBezTo>
                  <a:cubicBezTo>
                    <a:pt x="23909" y="36627"/>
                    <a:pt x="23082" y="36888"/>
                    <a:pt x="22082" y="37149"/>
                  </a:cubicBezTo>
                  <a:cubicBezTo>
                    <a:pt x="22976" y="36339"/>
                    <a:pt x="23942" y="36049"/>
                    <a:pt x="24967" y="36049"/>
                  </a:cubicBezTo>
                  <a:close/>
                  <a:moveTo>
                    <a:pt x="25779" y="36714"/>
                  </a:moveTo>
                  <a:cubicBezTo>
                    <a:pt x="25257" y="37975"/>
                    <a:pt x="24083" y="37975"/>
                    <a:pt x="23039" y="38236"/>
                  </a:cubicBezTo>
                  <a:cubicBezTo>
                    <a:pt x="22778" y="38258"/>
                    <a:pt x="22506" y="38269"/>
                    <a:pt x="22234" y="38269"/>
                  </a:cubicBezTo>
                  <a:cubicBezTo>
                    <a:pt x="21963" y="38269"/>
                    <a:pt x="21691" y="38258"/>
                    <a:pt x="21430" y="38236"/>
                  </a:cubicBezTo>
                  <a:cubicBezTo>
                    <a:pt x="22822" y="37106"/>
                    <a:pt x="24344" y="37106"/>
                    <a:pt x="25779" y="36714"/>
                  </a:cubicBezTo>
                  <a:close/>
                  <a:moveTo>
                    <a:pt x="15471" y="36366"/>
                  </a:moveTo>
                  <a:lnTo>
                    <a:pt x="15471" y="36366"/>
                  </a:lnTo>
                  <a:cubicBezTo>
                    <a:pt x="14601" y="37410"/>
                    <a:pt x="13775" y="38410"/>
                    <a:pt x="12949" y="39411"/>
                  </a:cubicBezTo>
                  <a:lnTo>
                    <a:pt x="13210" y="39628"/>
                  </a:lnTo>
                  <a:lnTo>
                    <a:pt x="15645" y="36975"/>
                  </a:lnTo>
                  <a:lnTo>
                    <a:pt x="15645" y="36975"/>
                  </a:lnTo>
                  <a:cubicBezTo>
                    <a:pt x="15558" y="38367"/>
                    <a:pt x="13862" y="40150"/>
                    <a:pt x="11861" y="40976"/>
                  </a:cubicBezTo>
                  <a:cubicBezTo>
                    <a:pt x="12383" y="38802"/>
                    <a:pt x="13166" y="37019"/>
                    <a:pt x="15471" y="36366"/>
                  </a:cubicBezTo>
                  <a:close/>
                  <a:moveTo>
                    <a:pt x="13076" y="0"/>
                  </a:moveTo>
                  <a:cubicBezTo>
                    <a:pt x="12880" y="0"/>
                    <a:pt x="12639" y="63"/>
                    <a:pt x="12340" y="180"/>
                  </a:cubicBezTo>
                  <a:cubicBezTo>
                    <a:pt x="9426" y="1311"/>
                    <a:pt x="7251" y="3703"/>
                    <a:pt x="6338" y="6660"/>
                  </a:cubicBezTo>
                  <a:cubicBezTo>
                    <a:pt x="5598" y="8835"/>
                    <a:pt x="5642" y="10966"/>
                    <a:pt x="7425" y="12749"/>
                  </a:cubicBezTo>
                  <a:cubicBezTo>
                    <a:pt x="7599" y="12923"/>
                    <a:pt x="7686" y="13184"/>
                    <a:pt x="7686" y="13445"/>
                  </a:cubicBezTo>
                  <a:cubicBezTo>
                    <a:pt x="7642" y="14446"/>
                    <a:pt x="7555" y="15359"/>
                    <a:pt x="7468" y="16533"/>
                  </a:cubicBezTo>
                  <a:cubicBezTo>
                    <a:pt x="7294" y="16142"/>
                    <a:pt x="7207" y="15924"/>
                    <a:pt x="7077" y="15750"/>
                  </a:cubicBezTo>
                  <a:cubicBezTo>
                    <a:pt x="6077" y="13576"/>
                    <a:pt x="4511" y="11749"/>
                    <a:pt x="2597" y="10357"/>
                  </a:cubicBezTo>
                  <a:cubicBezTo>
                    <a:pt x="2372" y="10200"/>
                    <a:pt x="2124" y="10031"/>
                    <a:pt x="1894" y="10031"/>
                  </a:cubicBezTo>
                  <a:cubicBezTo>
                    <a:pt x="1680" y="10031"/>
                    <a:pt x="1483" y="10178"/>
                    <a:pt x="1336" y="10618"/>
                  </a:cubicBezTo>
                  <a:cubicBezTo>
                    <a:pt x="1" y="14710"/>
                    <a:pt x="1608" y="21189"/>
                    <a:pt x="7974" y="21189"/>
                  </a:cubicBezTo>
                  <a:cubicBezTo>
                    <a:pt x="8037" y="21189"/>
                    <a:pt x="8100" y="21188"/>
                    <a:pt x="8164" y="21187"/>
                  </a:cubicBezTo>
                  <a:cubicBezTo>
                    <a:pt x="8991" y="23057"/>
                    <a:pt x="9774" y="24971"/>
                    <a:pt x="10600" y="26841"/>
                  </a:cubicBezTo>
                  <a:lnTo>
                    <a:pt x="10556" y="26841"/>
                  </a:lnTo>
                  <a:cubicBezTo>
                    <a:pt x="10426" y="26754"/>
                    <a:pt x="10252" y="26624"/>
                    <a:pt x="10122" y="26537"/>
                  </a:cubicBezTo>
                  <a:cubicBezTo>
                    <a:pt x="7807" y="24854"/>
                    <a:pt x="5330" y="23618"/>
                    <a:pt x="2415" y="23618"/>
                  </a:cubicBezTo>
                  <a:cubicBezTo>
                    <a:pt x="2317" y="23618"/>
                    <a:pt x="2218" y="23620"/>
                    <a:pt x="2119" y="23623"/>
                  </a:cubicBezTo>
                  <a:cubicBezTo>
                    <a:pt x="988" y="23623"/>
                    <a:pt x="727" y="23971"/>
                    <a:pt x="1031" y="25058"/>
                  </a:cubicBezTo>
                  <a:cubicBezTo>
                    <a:pt x="1597" y="27276"/>
                    <a:pt x="2858" y="29277"/>
                    <a:pt x="4598" y="30799"/>
                  </a:cubicBezTo>
                  <a:cubicBezTo>
                    <a:pt x="5903" y="32060"/>
                    <a:pt x="7599" y="32887"/>
                    <a:pt x="9426" y="33104"/>
                  </a:cubicBezTo>
                  <a:cubicBezTo>
                    <a:pt x="9573" y="33116"/>
                    <a:pt x="9720" y="33122"/>
                    <a:pt x="9866" y="33122"/>
                  </a:cubicBezTo>
                  <a:cubicBezTo>
                    <a:pt x="11368" y="33122"/>
                    <a:pt x="12832" y="32517"/>
                    <a:pt x="13862" y="31408"/>
                  </a:cubicBezTo>
                  <a:lnTo>
                    <a:pt x="16385" y="35670"/>
                  </a:lnTo>
                  <a:cubicBezTo>
                    <a:pt x="13557" y="36062"/>
                    <a:pt x="12253" y="37323"/>
                    <a:pt x="11557" y="40281"/>
                  </a:cubicBezTo>
                  <a:cubicBezTo>
                    <a:pt x="11470" y="40585"/>
                    <a:pt x="11470" y="41107"/>
                    <a:pt x="11600" y="41194"/>
                  </a:cubicBezTo>
                  <a:cubicBezTo>
                    <a:pt x="11774" y="41259"/>
                    <a:pt x="11948" y="41292"/>
                    <a:pt x="12117" y="41292"/>
                  </a:cubicBezTo>
                  <a:cubicBezTo>
                    <a:pt x="12285" y="41292"/>
                    <a:pt x="12448" y="41259"/>
                    <a:pt x="12601" y="41194"/>
                  </a:cubicBezTo>
                  <a:cubicBezTo>
                    <a:pt x="14645" y="40281"/>
                    <a:pt x="16167" y="38454"/>
                    <a:pt x="16732" y="36279"/>
                  </a:cubicBezTo>
                  <a:cubicBezTo>
                    <a:pt x="20864" y="44760"/>
                    <a:pt x="19603" y="53285"/>
                    <a:pt x="18211" y="61897"/>
                  </a:cubicBezTo>
                  <a:cubicBezTo>
                    <a:pt x="18429" y="61679"/>
                    <a:pt x="18559" y="61375"/>
                    <a:pt x="18646" y="61070"/>
                  </a:cubicBezTo>
                  <a:cubicBezTo>
                    <a:pt x="18951" y="59374"/>
                    <a:pt x="19299" y="57721"/>
                    <a:pt x="19473" y="56069"/>
                  </a:cubicBezTo>
                  <a:cubicBezTo>
                    <a:pt x="19734" y="53242"/>
                    <a:pt x="19907" y="50415"/>
                    <a:pt x="20038" y="47587"/>
                  </a:cubicBezTo>
                  <a:cubicBezTo>
                    <a:pt x="20125" y="45848"/>
                    <a:pt x="19951" y="44108"/>
                    <a:pt x="20125" y="42368"/>
                  </a:cubicBezTo>
                  <a:cubicBezTo>
                    <a:pt x="20212" y="41150"/>
                    <a:pt x="20516" y="39976"/>
                    <a:pt x="21082" y="38889"/>
                  </a:cubicBezTo>
                  <a:cubicBezTo>
                    <a:pt x="21169" y="38693"/>
                    <a:pt x="21528" y="38650"/>
                    <a:pt x="21963" y="38650"/>
                  </a:cubicBezTo>
                  <a:cubicBezTo>
                    <a:pt x="22310" y="38650"/>
                    <a:pt x="22707" y="38677"/>
                    <a:pt x="23052" y="38677"/>
                  </a:cubicBezTo>
                  <a:cubicBezTo>
                    <a:pt x="23139" y="38677"/>
                    <a:pt x="23222" y="38676"/>
                    <a:pt x="23300" y="38671"/>
                  </a:cubicBezTo>
                  <a:cubicBezTo>
                    <a:pt x="24822" y="38541"/>
                    <a:pt x="26823" y="37106"/>
                    <a:pt x="27258" y="35801"/>
                  </a:cubicBezTo>
                  <a:cubicBezTo>
                    <a:pt x="26656" y="35500"/>
                    <a:pt x="26065" y="35378"/>
                    <a:pt x="25476" y="35378"/>
                  </a:cubicBezTo>
                  <a:cubicBezTo>
                    <a:pt x="24447" y="35378"/>
                    <a:pt x="23422" y="35750"/>
                    <a:pt x="22343" y="36192"/>
                  </a:cubicBezTo>
                  <a:cubicBezTo>
                    <a:pt x="23474" y="34322"/>
                    <a:pt x="24474" y="32582"/>
                    <a:pt x="25518" y="30756"/>
                  </a:cubicBezTo>
                  <a:cubicBezTo>
                    <a:pt x="26589" y="31533"/>
                    <a:pt x="27671" y="31833"/>
                    <a:pt x="28767" y="31833"/>
                  </a:cubicBezTo>
                  <a:cubicBezTo>
                    <a:pt x="29941" y="31833"/>
                    <a:pt x="31132" y="31489"/>
                    <a:pt x="32346" y="31017"/>
                  </a:cubicBezTo>
                  <a:cubicBezTo>
                    <a:pt x="31999" y="29842"/>
                    <a:pt x="30998" y="28972"/>
                    <a:pt x="29780" y="28798"/>
                  </a:cubicBezTo>
                  <a:cubicBezTo>
                    <a:pt x="29382" y="28782"/>
                    <a:pt x="28984" y="28772"/>
                    <a:pt x="28586" y="28772"/>
                  </a:cubicBezTo>
                  <a:cubicBezTo>
                    <a:pt x="27897" y="28772"/>
                    <a:pt x="27208" y="28803"/>
                    <a:pt x="26518" y="28885"/>
                  </a:cubicBezTo>
                  <a:cubicBezTo>
                    <a:pt x="26866" y="27798"/>
                    <a:pt x="27171" y="26537"/>
                    <a:pt x="27606" y="25275"/>
                  </a:cubicBezTo>
                  <a:cubicBezTo>
                    <a:pt x="27867" y="24623"/>
                    <a:pt x="28171" y="24014"/>
                    <a:pt x="28563" y="23449"/>
                  </a:cubicBezTo>
                  <a:cubicBezTo>
                    <a:pt x="29041" y="22622"/>
                    <a:pt x="29519" y="21796"/>
                    <a:pt x="29867" y="20926"/>
                  </a:cubicBezTo>
                  <a:cubicBezTo>
                    <a:pt x="30520" y="18795"/>
                    <a:pt x="29606" y="16577"/>
                    <a:pt x="27780" y="15837"/>
                  </a:cubicBezTo>
                  <a:cubicBezTo>
                    <a:pt x="27668" y="15796"/>
                    <a:pt x="27552" y="15776"/>
                    <a:pt x="27437" y="15776"/>
                  </a:cubicBezTo>
                  <a:cubicBezTo>
                    <a:pt x="27194" y="15776"/>
                    <a:pt x="26957" y="15864"/>
                    <a:pt x="26779" y="16011"/>
                  </a:cubicBezTo>
                  <a:cubicBezTo>
                    <a:pt x="25257" y="18360"/>
                    <a:pt x="24909" y="21231"/>
                    <a:pt x="26692" y="23753"/>
                  </a:cubicBezTo>
                  <a:cubicBezTo>
                    <a:pt x="26910" y="24014"/>
                    <a:pt x="26997" y="24319"/>
                    <a:pt x="26997" y="24667"/>
                  </a:cubicBezTo>
                  <a:cubicBezTo>
                    <a:pt x="26866" y="25449"/>
                    <a:pt x="26649" y="26189"/>
                    <a:pt x="26388" y="27146"/>
                  </a:cubicBezTo>
                  <a:cubicBezTo>
                    <a:pt x="24953" y="24580"/>
                    <a:pt x="23126" y="22840"/>
                    <a:pt x="20125" y="22535"/>
                  </a:cubicBezTo>
                  <a:lnTo>
                    <a:pt x="20125" y="22535"/>
                  </a:lnTo>
                  <a:cubicBezTo>
                    <a:pt x="20864" y="26363"/>
                    <a:pt x="22778" y="28276"/>
                    <a:pt x="25953" y="28450"/>
                  </a:cubicBezTo>
                  <a:cubicBezTo>
                    <a:pt x="24996" y="30190"/>
                    <a:pt x="24126" y="31799"/>
                    <a:pt x="23256" y="33452"/>
                  </a:cubicBezTo>
                  <a:cubicBezTo>
                    <a:pt x="22517" y="29929"/>
                    <a:pt x="19690" y="26537"/>
                    <a:pt x="16385" y="25362"/>
                  </a:cubicBezTo>
                  <a:cubicBezTo>
                    <a:pt x="16106" y="25277"/>
                    <a:pt x="15867" y="25233"/>
                    <a:pt x="15668" y="25233"/>
                  </a:cubicBezTo>
                  <a:cubicBezTo>
                    <a:pt x="15058" y="25233"/>
                    <a:pt x="14818" y="25641"/>
                    <a:pt x="14949" y="26493"/>
                  </a:cubicBezTo>
                  <a:cubicBezTo>
                    <a:pt x="15297" y="28581"/>
                    <a:pt x="16211" y="30582"/>
                    <a:pt x="17602" y="32191"/>
                  </a:cubicBezTo>
                  <a:cubicBezTo>
                    <a:pt x="18820" y="33452"/>
                    <a:pt x="20342" y="34409"/>
                    <a:pt x="22039" y="34931"/>
                  </a:cubicBezTo>
                  <a:lnTo>
                    <a:pt x="19299" y="41803"/>
                  </a:lnTo>
                  <a:cubicBezTo>
                    <a:pt x="19038" y="40933"/>
                    <a:pt x="18733" y="39715"/>
                    <a:pt x="18298" y="38584"/>
                  </a:cubicBezTo>
                  <a:cubicBezTo>
                    <a:pt x="16863" y="34800"/>
                    <a:pt x="14645" y="31451"/>
                    <a:pt x="12383" y="28146"/>
                  </a:cubicBezTo>
                  <a:cubicBezTo>
                    <a:pt x="11513" y="26885"/>
                    <a:pt x="10817" y="25536"/>
                    <a:pt x="10035" y="24232"/>
                  </a:cubicBezTo>
                  <a:cubicBezTo>
                    <a:pt x="10904" y="24058"/>
                    <a:pt x="11774" y="23840"/>
                    <a:pt x="12557" y="23536"/>
                  </a:cubicBezTo>
                  <a:cubicBezTo>
                    <a:pt x="15297" y="22100"/>
                    <a:pt x="17341" y="17795"/>
                    <a:pt x="16776" y="14750"/>
                  </a:cubicBezTo>
                  <a:cubicBezTo>
                    <a:pt x="16651" y="14095"/>
                    <a:pt x="16437" y="13776"/>
                    <a:pt x="16005" y="13776"/>
                  </a:cubicBezTo>
                  <a:cubicBezTo>
                    <a:pt x="15835" y="13776"/>
                    <a:pt x="15630" y="13825"/>
                    <a:pt x="15384" y="13924"/>
                  </a:cubicBezTo>
                  <a:cubicBezTo>
                    <a:pt x="11774" y="15272"/>
                    <a:pt x="9991" y="18056"/>
                    <a:pt x="9252" y="21796"/>
                  </a:cubicBezTo>
                  <a:cubicBezTo>
                    <a:pt x="8251" y="18882"/>
                    <a:pt x="8208" y="15968"/>
                    <a:pt x="8425" y="13010"/>
                  </a:cubicBezTo>
                  <a:cubicBezTo>
                    <a:pt x="10556" y="12271"/>
                    <a:pt x="11774" y="10575"/>
                    <a:pt x="12644" y="8661"/>
                  </a:cubicBezTo>
                  <a:cubicBezTo>
                    <a:pt x="13775" y="6312"/>
                    <a:pt x="14471" y="3833"/>
                    <a:pt x="13905" y="1137"/>
                  </a:cubicBezTo>
                  <a:cubicBezTo>
                    <a:pt x="13753" y="344"/>
                    <a:pt x="13536" y="0"/>
                    <a:pt x="1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453" name="Google Shape;453;p42"/>
            <p:cNvPicPr preferRelativeResize="0"/>
            <p:nvPr/>
          </p:nvPicPr>
          <p:blipFill>
            <a:blip r:embed="rId3">
              <a:alphaModFix amt="79000"/>
            </a:blip>
            <a:stretch>
              <a:fillRect/>
            </a:stretch>
          </p:blipFill>
          <p:spPr>
            <a:xfrm rot="-1229404">
              <a:off x="6863862" y="3860134"/>
              <a:ext cx="1136275" cy="3638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4" name="Google Shape;454;p42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-1800000">
            <a:off x="2364068" y="1322820"/>
            <a:ext cx="1501473" cy="42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2585884" y="5092189"/>
            <a:ext cx="1057865" cy="7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9380417" y="976189"/>
            <a:ext cx="1057865" cy="7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519044" y="2439919"/>
            <a:ext cx="80223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II.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 vi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diện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của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thang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/>
          <p:nvPr/>
        </p:nvSpPr>
        <p:spPr>
          <a:xfrm>
            <a:off x="2081349" y="1947750"/>
            <a:ext cx="9100000" cy="4301200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45"/>
          <p:cNvSpPr txBox="1">
            <a:spLocks noGrp="1"/>
          </p:cNvSpPr>
          <p:nvPr>
            <p:ph type="title"/>
          </p:nvPr>
        </p:nvSpPr>
        <p:spPr>
          <a:xfrm>
            <a:off x="1611086" y="107727"/>
            <a:ext cx="8545377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 dirty="0" smtClean="0">
                <a:solidFill>
                  <a:srgbClr val="7030A0"/>
                </a:solidFill>
                <a:latin typeface="+mn-lt"/>
              </a:rPr>
              <a:t>II. Chu vi và diện tích của hình thang cân.</a:t>
            </a:r>
            <a:endParaRPr sz="32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90" name="Google Shape;490;p45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10156463" y="5655090"/>
            <a:ext cx="1241167" cy="92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45"/>
          <p:cNvGrpSpPr/>
          <p:nvPr/>
        </p:nvGrpSpPr>
        <p:grpSpPr>
          <a:xfrm>
            <a:off x="9616886" y="964517"/>
            <a:ext cx="1780744" cy="1758195"/>
            <a:chOff x="7050453" y="537216"/>
            <a:chExt cx="1335558" cy="1318646"/>
          </a:xfrm>
        </p:grpSpPr>
        <p:sp>
          <p:nvSpPr>
            <p:cNvPr id="492" name="Google Shape;492;p45"/>
            <p:cNvSpPr/>
            <p:nvPr/>
          </p:nvSpPr>
          <p:spPr>
            <a:xfrm>
              <a:off x="7811022" y="537216"/>
              <a:ext cx="381315" cy="1084801"/>
            </a:xfrm>
            <a:custGeom>
              <a:avLst/>
              <a:gdLst/>
              <a:ahLst/>
              <a:cxnLst/>
              <a:rect l="l" t="t" r="r" b="b"/>
              <a:pathLst>
                <a:path w="18877" h="53703" extrusionOk="0">
                  <a:moveTo>
                    <a:pt x="10961" y="34522"/>
                  </a:moveTo>
                  <a:cubicBezTo>
                    <a:pt x="12831" y="39089"/>
                    <a:pt x="12918" y="43786"/>
                    <a:pt x="12222" y="48570"/>
                  </a:cubicBezTo>
                  <a:cubicBezTo>
                    <a:pt x="11004" y="44004"/>
                    <a:pt x="10569" y="39263"/>
                    <a:pt x="10961" y="34522"/>
                  </a:cubicBezTo>
                  <a:close/>
                  <a:moveTo>
                    <a:pt x="7230" y="0"/>
                  </a:moveTo>
                  <a:cubicBezTo>
                    <a:pt x="7161" y="0"/>
                    <a:pt x="7086" y="24"/>
                    <a:pt x="7003" y="76"/>
                  </a:cubicBezTo>
                  <a:cubicBezTo>
                    <a:pt x="6133" y="641"/>
                    <a:pt x="6742" y="2033"/>
                    <a:pt x="7177" y="2946"/>
                  </a:cubicBezTo>
                  <a:cubicBezTo>
                    <a:pt x="7612" y="3816"/>
                    <a:pt x="7960" y="4773"/>
                    <a:pt x="8394" y="5817"/>
                  </a:cubicBezTo>
                  <a:cubicBezTo>
                    <a:pt x="7833" y="5661"/>
                    <a:pt x="7182" y="4900"/>
                    <a:pt x="6746" y="4900"/>
                  </a:cubicBezTo>
                  <a:cubicBezTo>
                    <a:pt x="6575" y="4900"/>
                    <a:pt x="6436" y="5019"/>
                    <a:pt x="6350" y="5338"/>
                  </a:cubicBezTo>
                  <a:cubicBezTo>
                    <a:pt x="6046" y="6730"/>
                    <a:pt x="7786" y="7513"/>
                    <a:pt x="9003" y="8078"/>
                  </a:cubicBezTo>
                  <a:cubicBezTo>
                    <a:pt x="9308" y="9296"/>
                    <a:pt x="9612" y="10514"/>
                    <a:pt x="9960" y="11949"/>
                  </a:cubicBezTo>
                  <a:cubicBezTo>
                    <a:pt x="8903" y="11019"/>
                    <a:pt x="8421" y="9554"/>
                    <a:pt x="6956" y="9554"/>
                  </a:cubicBezTo>
                  <a:cubicBezTo>
                    <a:pt x="6914" y="9554"/>
                    <a:pt x="6872" y="9555"/>
                    <a:pt x="6829" y="9557"/>
                  </a:cubicBezTo>
                  <a:cubicBezTo>
                    <a:pt x="6002" y="9601"/>
                    <a:pt x="6394" y="11297"/>
                    <a:pt x="6568" y="11471"/>
                  </a:cubicBezTo>
                  <a:cubicBezTo>
                    <a:pt x="7612" y="12558"/>
                    <a:pt x="9308" y="13776"/>
                    <a:pt x="10395" y="13950"/>
                  </a:cubicBezTo>
                  <a:cubicBezTo>
                    <a:pt x="10569" y="15037"/>
                    <a:pt x="10743" y="16386"/>
                    <a:pt x="10961" y="17951"/>
                  </a:cubicBezTo>
                  <a:cubicBezTo>
                    <a:pt x="10569" y="17560"/>
                    <a:pt x="10308" y="17299"/>
                    <a:pt x="10091" y="17038"/>
                  </a:cubicBezTo>
                  <a:cubicBezTo>
                    <a:pt x="9090" y="16038"/>
                    <a:pt x="8090" y="15037"/>
                    <a:pt x="7090" y="14080"/>
                  </a:cubicBezTo>
                  <a:cubicBezTo>
                    <a:pt x="6841" y="13856"/>
                    <a:pt x="6407" y="13590"/>
                    <a:pt x="6057" y="13590"/>
                  </a:cubicBezTo>
                  <a:cubicBezTo>
                    <a:pt x="5795" y="13590"/>
                    <a:pt x="5580" y="13739"/>
                    <a:pt x="5524" y="14167"/>
                  </a:cubicBezTo>
                  <a:cubicBezTo>
                    <a:pt x="5219" y="16516"/>
                    <a:pt x="8438" y="18169"/>
                    <a:pt x="10874" y="19126"/>
                  </a:cubicBezTo>
                  <a:lnTo>
                    <a:pt x="10874" y="24040"/>
                  </a:lnTo>
                  <a:cubicBezTo>
                    <a:pt x="9595" y="22308"/>
                    <a:pt x="9138" y="18658"/>
                    <a:pt x="7275" y="18658"/>
                  </a:cubicBezTo>
                  <a:cubicBezTo>
                    <a:pt x="7174" y="18658"/>
                    <a:pt x="7069" y="18668"/>
                    <a:pt x="6959" y="18691"/>
                  </a:cubicBezTo>
                  <a:cubicBezTo>
                    <a:pt x="6089" y="18865"/>
                    <a:pt x="5959" y="20082"/>
                    <a:pt x="6350" y="20996"/>
                  </a:cubicBezTo>
                  <a:cubicBezTo>
                    <a:pt x="7220" y="23083"/>
                    <a:pt x="8829" y="24519"/>
                    <a:pt x="10700" y="25693"/>
                  </a:cubicBezTo>
                  <a:cubicBezTo>
                    <a:pt x="10569" y="27650"/>
                    <a:pt x="10439" y="29607"/>
                    <a:pt x="10265" y="31739"/>
                  </a:cubicBezTo>
                  <a:lnTo>
                    <a:pt x="8568" y="29259"/>
                  </a:lnTo>
                  <a:cubicBezTo>
                    <a:pt x="8438" y="27563"/>
                    <a:pt x="8394" y="26171"/>
                    <a:pt x="8220" y="24780"/>
                  </a:cubicBezTo>
                  <a:cubicBezTo>
                    <a:pt x="8158" y="24371"/>
                    <a:pt x="7799" y="23780"/>
                    <a:pt x="7392" y="23780"/>
                  </a:cubicBezTo>
                  <a:cubicBezTo>
                    <a:pt x="7236" y="23780"/>
                    <a:pt x="7072" y="23867"/>
                    <a:pt x="6916" y="24084"/>
                  </a:cubicBezTo>
                  <a:cubicBezTo>
                    <a:pt x="6394" y="24867"/>
                    <a:pt x="6916" y="26084"/>
                    <a:pt x="6916" y="27346"/>
                  </a:cubicBezTo>
                  <a:lnTo>
                    <a:pt x="5176" y="24954"/>
                  </a:lnTo>
                  <a:cubicBezTo>
                    <a:pt x="5393" y="23518"/>
                    <a:pt x="7307" y="21344"/>
                    <a:pt x="5611" y="20735"/>
                  </a:cubicBezTo>
                  <a:cubicBezTo>
                    <a:pt x="5469" y="20683"/>
                    <a:pt x="5345" y="20659"/>
                    <a:pt x="5239" y="20659"/>
                  </a:cubicBezTo>
                  <a:cubicBezTo>
                    <a:pt x="4271" y="20659"/>
                    <a:pt x="4667" y="22635"/>
                    <a:pt x="4393" y="23692"/>
                  </a:cubicBezTo>
                  <a:lnTo>
                    <a:pt x="3349" y="21257"/>
                  </a:lnTo>
                  <a:cubicBezTo>
                    <a:pt x="3958" y="20039"/>
                    <a:pt x="5393" y="18734"/>
                    <a:pt x="4480" y="17690"/>
                  </a:cubicBezTo>
                  <a:cubicBezTo>
                    <a:pt x="4402" y="17574"/>
                    <a:pt x="4117" y="17423"/>
                    <a:pt x="3963" y="17423"/>
                  </a:cubicBezTo>
                  <a:cubicBezTo>
                    <a:pt x="3945" y="17423"/>
                    <a:pt x="3929" y="17425"/>
                    <a:pt x="3915" y="17429"/>
                  </a:cubicBezTo>
                  <a:cubicBezTo>
                    <a:pt x="3306" y="17603"/>
                    <a:pt x="2871" y="18082"/>
                    <a:pt x="2653" y="19430"/>
                  </a:cubicBezTo>
                  <a:cubicBezTo>
                    <a:pt x="2523" y="18778"/>
                    <a:pt x="2610" y="18212"/>
                    <a:pt x="2523" y="17734"/>
                  </a:cubicBezTo>
                  <a:cubicBezTo>
                    <a:pt x="2566" y="17734"/>
                    <a:pt x="2827" y="16690"/>
                    <a:pt x="2871" y="16690"/>
                  </a:cubicBezTo>
                  <a:cubicBezTo>
                    <a:pt x="3088" y="15603"/>
                    <a:pt x="3219" y="14646"/>
                    <a:pt x="2392" y="14515"/>
                  </a:cubicBezTo>
                  <a:cubicBezTo>
                    <a:pt x="2384" y="14515"/>
                    <a:pt x="2375" y="14515"/>
                    <a:pt x="2367" y="14515"/>
                  </a:cubicBezTo>
                  <a:cubicBezTo>
                    <a:pt x="1360" y="14515"/>
                    <a:pt x="2044" y="17044"/>
                    <a:pt x="2044" y="17734"/>
                  </a:cubicBezTo>
                  <a:cubicBezTo>
                    <a:pt x="2044" y="18256"/>
                    <a:pt x="2088" y="18821"/>
                    <a:pt x="2175" y="19387"/>
                  </a:cubicBezTo>
                  <a:lnTo>
                    <a:pt x="2088" y="19387"/>
                  </a:lnTo>
                  <a:cubicBezTo>
                    <a:pt x="1914" y="18821"/>
                    <a:pt x="1610" y="18299"/>
                    <a:pt x="1218" y="17864"/>
                  </a:cubicBezTo>
                  <a:cubicBezTo>
                    <a:pt x="1019" y="17776"/>
                    <a:pt x="808" y="17619"/>
                    <a:pt x="598" y="17619"/>
                  </a:cubicBezTo>
                  <a:cubicBezTo>
                    <a:pt x="395" y="17619"/>
                    <a:pt x="192" y="17765"/>
                    <a:pt x="0" y="18256"/>
                  </a:cubicBezTo>
                  <a:cubicBezTo>
                    <a:pt x="0" y="20343"/>
                    <a:pt x="1610" y="20778"/>
                    <a:pt x="2827" y="21561"/>
                  </a:cubicBezTo>
                  <a:cubicBezTo>
                    <a:pt x="3041" y="22203"/>
                    <a:pt x="3298" y="22804"/>
                    <a:pt x="3555" y="23445"/>
                  </a:cubicBezTo>
                  <a:lnTo>
                    <a:pt x="3555" y="23445"/>
                  </a:lnTo>
                  <a:cubicBezTo>
                    <a:pt x="3043" y="23145"/>
                    <a:pt x="2419" y="22207"/>
                    <a:pt x="1957" y="22040"/>
                  </a:cubicBezTo>
                  <a:cubicBezTo>
                    <a:pt x="1760" y="21941"/>
                    <a:pt x="1544" y="21869"/>
                    <a:pt x="1335" y="21869"/>
                  </a:cubicBezTo>
                  <a:cubicBezTo>
                    <a:pt x="1084" y="21869"/>
                    <a:pt x="842" y="21972"/>
                    <a:pt x="653" y="22257"/>
                  </a:cubicBezTo>
                  <a:cubicBezTo>
                    <a:pt x="261" y="23823"/>
                    <a:pt x="2218" y="25258"/>
                    <a:pt x="4828" y="25563"/>
                  </a:cubicBezTo>
                  <a:lnTo>
                    <a:pt x="6176" y="27433"/>
                  </a:lnTo>
                  <a:cubicBezTo>
                    <a:pt x="5211" y="27252"/>
                    <a:pt x="4016" y="26443"/>
                    <a:pt x="3127" y="26443"/>
                  </a:cubicBezTo>
                  <a:cubicBezTo>
                    <a:pt x="2735" y="26443"/>
                    <a:pt x="2402" y="26601"/>
                    <a:pt x="2175" y="27041"/>
                  </a:cubicBezTo>
                  <a:cubicBezTo>
                    <a:pt x="1392" y="28433"/>
                    <a:pt x="2914" y="28955"/>
                    <a:pt x="7829" y="29346"/>
                  </a:cubicBezTo>
                  <a:cubicBezTo>
                    <a:pt x="8960" y="31173"/>
                    <a:pt x="10526" y="32652"/>
                    <a:pt x="10308" y="35218"/>
                  </a:cubicBezTo>
                  <a:cubicBezTo>
                    <a:pt x="10091" y="38871"/>
                    <a:pt x="10308" y="42525"/>
                    <a:pt x="11048" y="46091"/>
                  </a:cubicBezTo>
                  <a:cubicBezTo>
                    <a:pt x="11439" y="48092"/>
                    <a:pt x="12483" y="50049"/>
                    <a:pt x="11482" y="52137"/>
                  </a:cubicBezTo>
                  <a:cubicBezTo>
                    <a:pt x="11482" y="52180"/>
                    <a:pt x="11569" y="52224"/>
                    <a:pt x="11700" y="52354"/>
                  </a:cubicBezTo>
                  <a:lnTo>
                    <a:pt x="12222" y="51224"/>
                  </a:lnTo>
                  <a:cubicBezTo>
                    <a:pt x="12613" y="52093"/>
                    <a:pt x="13005" y="52876"/>
                    <a:pt x="13353" y="53703"/>
                  </a:cubicBezTo>
                  <a:lnTo>
                    <a:pt x="13614" y="53616"/>
                  </a:lnTo>
                  <a:cubicBezTo>
                    <a:pt x="13570" y="53355"/>
                    <a:pt x="13440" y="53094"/>
                    <a:pt x="13396" y="52876"/>
                  </a:cubicBezTo>
                  <a:cubicBezTo>
                    <a:pt x="13135" y="51702"/>
                    <a:pt x="12439" y="50441"/>
                    <a:pt x="12657" y="49353"/>
                  </a:cubicBezTo>
                  <a:cubicBezTo>
                    <a:pt x="13135" y="46831"/>
                    <a:pt x="13309" y="44265"/>
                    <a:pt x="13179" y="41699"/>
                  </a:cubicBezTo>
                  <a:cubicBezTo>
                    <a:pt x="13005" y="38784"/>
                    <a:pt x="12613" y="35870"/>
                    <a:pt x="11135" y="33261"/>
                  </a:cubicBezTo>
                  <a:cubicBezTo>
                    <a:pt x="11004" y="32956"/>
                    <a:pt x="10917" y="32608"/>
                    <a:pt x="10961" y="32261"/>
                  </a:cubicBezTo>
                  <a:cubicBezTo>
                    <a:pt x="11048" y="30216"/>
                    <a:pt x="11178" y="28172"/>
                    <a:pt x="11395" y="26128"/>
                  </a:cubicBezTo>
                  <a:cubicBezTo>
                    <a:pt x="11482" y="25693"/>
                    <a:pt x="11787" y="25302"/>
                    <a:pt x="12178" y="25084"/>
                  </a:cubicBezTo>
                  <a:cubicBezTo>
                    <a:pt x="14657" y="23736"/>
                    <a:pt x="16789" y="21779"/>
                    <a:pt x="18354" y="19387"/>
                  </a:cubicBezTo>
                  <a:cubicBezTo>
                    <a:pt x="18354" y="19169"/>
                    <a:pt x="18354" y="18995"/>
                    <a:pt x="18354" y="18778"/>
                  </a:cubicBezTo>
                  <a:cubicBezTo>
                    <a:pt x="18212" y="18403"/>
                    <a:pt x="17967" y="18270"/>
                    <a:pt x="17683" y="18270"/>
                  </a:cubicBezTo>
                  <a:cubicBezTo>
                    <a:pt x="17273" y="18270"/>
                    <a:pt x="16782" y="18547"/>
                    <a:pt x="16397" y="18778"/>
                  </a:cubicBezTo>
                  <a:cubicBezTo>
                    <a:pt x="14657" y="19908"/>
                    <a:pt x="13222" y="21474"/>
                    <a:pt x="12222" y="23344"/>
                  </a:cubicBezTo>
                  <a:cubicBezTo>
                    <a:pt x="12048" y="23605"/>
                    <a:pt x="11917" y="23910"/>
                    <a:pt x="11656" y="24388"/>
                  </a:cubicBezTo>
                  <a:lnTo>
                    <a:pt x="11656" y="18517"/>
                  </a:lnTo>
                  <a:cubicBezTo>
                    <a:pt x="13788" y="16951"/>
                    <a:pt x="18876" y="14515"/>
                    <a:pt x="16310" y="12297"/>
                  </a:cubicBezTo>
                  <a:cubicBezTo>
                    <a:pt x="15942" y="11980"/>
                    <a:pt x="15597" y="11842"/>
                    <a:pt x="15272" y="11842"/>
                  </a:cubicBezTo>
                  <a:cubicBezTo>
                    <a:pt x="13638" y="11842"/>
                    <a:pt x="12513" y="15333"/>
                    <a:pt x="11569" y="17038"/>
                  </a:cubicBezTo>
                  <a:cubicBezTo>
                    <a:pt x="11352" y="15690"/>
                    <a:pt x="11178" y="14428"/>
                    <a:pt x="10961" y="13167"/>
                  </a:cubicBezTo>
                  <a:cubicBezTo>
                    <a:pt x="12657" y="11601"/>
                    <a:pt x="15179" y="8513"/>
                    <a:pt x="13179" y="7382"/>
                  </a:cubicBezTo>
                  <a:cubicBezTo>
                    <a:pt x="13052" y="7335"/>
                    <a:pt x="12932" y="7313"/>
                    <a:pt x="12820" y="7313"/>
                  </a:cubicBezTo>
                  <a:cubicBezTo>
                    <a:pt x="12317" y="7313"/>
                    <a:pt x="11965" y="7746"/>
                    <a:pt x="11787" y="8209"/>
                  </a:cubicBezTo>
                  <a:cubicBezTo>
                    <a:pt x="11395" y="9253"/>
                    <a:pt x="11048" y="10340"/>
                    <a:pt x="10613" y="11558"/>
                  </a:cubicBezTo>
                  <a:cubicBezTo>
                    <a:pt x="10308" y="10383"/>
                    <a:pt x="9960" y="9296"/>
                    <a:pt x="9743" y="8209"/>
                  </a:cubicBezTo>
                  <a:cubicBezTo>
                    <a:pt x="9656" y="7774"/>
                    <a:pt x="10178" y="7339"/>
                    <a:pt x="10265" y="6861"/>
                  </a:cubicBezTo>
                  <a:cubicBezTo>
                    <a:pt x="10439" y="6252"/>
                    <a:pt x="10613" y="5643"/>
                    <a:pt x="10700" y="4990"/>
                  </a:cubicBezTo>
                  <a:cubicBezTo>
                    <a:pt x="10700" y="4729"/>
                    <a:pt x="10482" y="4033"/>
                    <a:pt x="10178" y="3903"/>
                  </a:cubicBezTo>
                  <a:cubicBezTo>
                    <a:pt x="10064" y="3858"/>
                    <a:pt x="9966" y="3837"/>
                    <a:pt x="9880" y="3837"/>
                  </a:cubicBezTo>
                  <a:cubicBezTo>
                    <a:pt x="9139" y="3837"/>
                    <a:pt x="9320" y="5372"/>
                    <a:pt x="9047" y="6034"/>
                  </a:cubicBezTo>
                  <a:cubicBezTo>
                    <a:pt x="8699" y="4642"/>
                    <a:pt x="8394" y="3207"/>
                    <a:pt x="8047" y="1772"/>
                  </a:cubicBezTo>
                  <a:cubicBezTo>
                    <a:pt x="7893" y="1274"/>
                    <a:pt x="7740" y="0"/>
                    <a:pt x="7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93" name="Google Shape;493;p45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 rot="1217587">
              <a:off x="7073907" y="1277875"/>
              <a:ext cx="1288650" cy="36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ounded Rectangle 2"/>
          <p:cNvSpPr/>
          <p:nvPr/>
        </p:nvSpPr>
        <p:spPr>
          <a:xfrm>
            <a:off x="1940960" y="838629"/>
            <a:ext cx="8555590" cy="83560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i="1" dirty="0" err="1" smtClean="0">
                <a:solidFill>
                  <a:srgbClr val="002060"/>
                </a:solidFill>
              </a:rPr>
              <a:t>Nêu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lại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các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công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thức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tính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chu</a:t>
            </a:r>
            <a:r>
              <a:rPr lang="en-US" sz="2400" i="1" dirty="0" smtClean="0">
                <a:solidFill>
                  <a:srgbClr val="002060"/>
                </a:solidFill>
              </a:rPr>
              <a:t> vi </a:t>
            </a:r>
            <a:r>
              <a:rPr lang="en-US" sz="2400" i="1" dirty="0" err="1" smtClean="0">
                <a:solidFill>
                  <a:srgbClr val="002060"/>
                </a:solidFill>
              </a:rPr>
              <a:t>và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diện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tích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của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hình</a:t>
            </a:r>
            <a:r>
              <a:rPr lang="en-US" sz="2400" i="1" dirty="0" smtClean="0">
                <a:solidFill>
                  <a:srgbClr val="002060"/>
                </a:solidFill>
              </a:rPr>
              <a:t> thang. </a:t>
            </a:r>
            <a:endParaRPr lang="vi-VN" sz="2400" i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5615" y="2017071"/>
            <a:ext cx="820627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Chu vi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thang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cân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cạnh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thang </a:t>
            </a:r>
            <a:r>
              <a:rPr lang="en-US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81349" y="3012841"/>
            <a:ext cx="8206279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Diện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tích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của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hình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thang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tổng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độ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dài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hai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đáy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nhân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với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chiều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cao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rồi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đôi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15113" y="4202766"/>
                <a:ext cx="4191000" cy="1616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 thang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=  a + b + c + d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 + b) . h</a:t>
                </a:r>
                <a:endParaRPr lang="vi-VN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113" y="4202766"/>
                <a:ext cx="4191000" cy="1616853"/>
              </a:xfrm>
              <a:prstGeom prst="rect">
                <a:avLst/>
              </a:prstGeom>
              <a:blipFill>
                <a:blip r:embed="rId5"/>
                <a:stretch>
                  <a:fillRect t="-752" b="-7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977006" y="4049680"/>
            <a:ext cx="2604643" cy="1923026"/>
            <a:chOff x="4139057" y="4906952"/>
            <a:chExt cx="1767046" cy="1321626"/>
          </a:xfrm>
        </p:grpSpPr>
        <p:sp>
          <p:nvSpPr>
            <p:cNvPr id="18" name="Trapezoid 17"/>
            <p:cNvSpPr/>
            <p:nvPr/>
          </p:nvSpPr>
          <p:spPr>
            <a:xfrm>
              <a:off x="4210484" y="5191956"/>
              <a:ext cx="1512211" cy="751618"/>
            </a:xfrm>
            <a:prstGeom prst="trapezoid">
              <a:avLst>
                <a:gd name="adj" fmla="val 42826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533749" y="5204011"/>
              <a:ext cx="0" cy="7315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539890" y="5856431"/>
              <a:ext cx="101755" cy="82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9524" y="4906952"/>
              <a:ext cx="394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vi-VN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06438" y="5378091"/>
              <a:ext cx="394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endParaRPr lang="vi-VN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39057" y="5323748"/>
              <a:ext cx="225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vi-VN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1974" y="5380928"/>
              <a:ext cx="394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vi-VN" sz="2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9524" y="5951579"/>
              <a:ext cx="394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vi-VN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38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/>
      <p:bldP spid="3" grpId="0" animBg="1"/>
      <p:bldP spid="2" grpId="0"/>
      <p:bldP spid="15" grpId="0"/>
      <p:bldP spid="1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2;p5"/>
          <p:cNvSpPr/>
          <p:nvPr/>
        </p:nvSpPr>
        <p:spPr>
          <a:xfrm>
            <a:off x="819151" y="323850"/>
            <a:ext cx="51435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altLang="zh-CN" sz="2000" b="1" i="1" dirty="0" smtClean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</a:t>
            </a:r>
            <a:r>
              <a:rPr lang="en-US" altLang="zh-CN" sz="2000" b="1" i="1" dirty="0" err="1" smtClean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Ví</a:t>
            </a:r>
            <a:r>
              <a:rPr lang="en-US" altLang="zh-CN" sz="2000" b="1" i="1" dirty="0" smtClean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000" b="1" i="1" dirty="0" err="1" smtClean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dụ</a:t>
            </a:r>
            <a:r>
              <a:rPr lang="en-US" altLang="zh-CN" sz="2000" b="1" i="1" dirty="0" smtClean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lnSpc>
                <a:spcPct val="120000"/>
              </a:lnSpc>
            </a:pP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Ở </a:t>
            </a:r>
            <a:r>
              <a:rPr lang="en-US" sz="2000" i="1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000" i="1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34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thang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cân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lvl="0" algn="just">
              <a:lnSpc>
                <a:spcPct val="120000"/>
              </a:lnSpc>
            </a:pP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ô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vuông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000" i="1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000" i="1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34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cạnh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2cm.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diện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tích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thang ABCD </a:t>
            </a:r>
            <a:r>
              <a:rPr lang="en-US" sz="2000" dirty="0" err="1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000" dirty="0" smtClean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EGHI?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62;p5"/>
              <p:cNvSpPr/>
              <p:nvPr/>
            </p:nvSpPr>
            <p:spPr>
              <a:xfrm>
                <a:off x="1120534" y="2262802"/>
                <a:ext cx="10027133" cy="4294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altLang="zh-CN" sz="20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  </a:t>
                </a:r>
                <a:r>
                  <a:rPr lang="en-US" altLang="zh-CN" sz="2000" b="1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Giải</a:t>
                </a:r>
                <a:r>
                  <a:rPr lang="en-US" altLang="zh-CN" sz="20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000" i="1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a) </a:t>
                </a:r>
                <a:r>
                  <a:rPr lang="en-US" sz="2000" i="1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i="1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34a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thang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cân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000" i="1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  </a:t>
                </a:r>
                <a:r>
                  <a:rPr lang="en-US" sz="2000" i="1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i="1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34b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phải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thang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cân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b) Ta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có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 AB = 8cm; CD = 20cm; AK = 6cm. Do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đó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diện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tích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thang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ABCD </a:t>
                </a:r>
                <a:r>
                  <a:rPr lang="en-US" sz="2000" dirty="0" err="1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3F3F3F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3F3F3F"/>
                                </a:solidFill>
                                <a:latin typeface="Cambria Math"/>
                                <a:cs typeface="Times New Roman" pitchFamily="18" charset="0"/>
                                <a:sym typeface="Arial"/>
                              </a:rPr>
                              <m:t>8+20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.6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3F3F3F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=84(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𝑐𝑚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3F3F3F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3F3F3F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Do EG = 8cm; HI = 12cm; EI = 6cm diện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tích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hình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thang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000" dirty="0" smtClean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EGHI </a:t>
                </a:r>
                <a:r>
                  <a:rPr lang="en-US" sz="2000" dirty="0" err="1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2000" dirty="0">
                    <a:solidFill>
                      <a:srgbClr val="3F3F3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: </a:t>
                </a:r>
                <a:endParaRPr lang="en-US" sz="2000" dirty="0" smtClean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solidFill>
                            <a:srgbClr val="3F3F3F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3F3F3F"/>
                                  </a:solidFill>
                                  <a:latin typeface="Cambria Math"/>
                                  <a:cs typeface="Times New Roman" pitchFamily="18" charset="0"/>
                                  <a:sym typeface="Arial"/>
                                </a:rPr>
                                <m:t>8+</m:t>
                              </m:r>
                              <m:r>
                                <a:rPr lang="en-US" sz="2400" b="0" i="1" smtClean="0">
                                  <a:solidFill>
                                    <a:srgbClr val="3F3F3F"/>
                                  </a:solidFill>
                                  <a:latin typeface="Cambria Math"/>
                                  <a:cs typeface="Times New Roman" pitchFamily="18" charset="0"/>
                                  <a:sym typeface="Arial"/>
                                </a:rPr>
                                <m:t>12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.6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srgbClr val="3F3F3F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3F3F3F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60</m:t>
                      </m:r>
                      <m:r>
                        <a:rPr lang="en-US" sz="2400" i="1">
                          <a:solidFill>
                            <a:srgbClr val="3F3F3F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𝑐𝑚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3F3F3F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3F3F3F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Google Shape;162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34" y="2262802"/>
                <a:ext cx="10027133" cy="4294853"/>
              </a:xfrm>
              <a:prstGeom prst="rect">
                <a:avLst/>
              </a:prstGeom>
              <a:blipFill>
                <a:blip r:embed="rId2"/>
                <a:stretch>
                  <a:fillRect l="-6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60" y="557827"/>
            <a:ext cx="57531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/>
          <p:nvPr/>
        </p:nvSpPr>
        <p:spPr>
          <a:xfrm>
            <a:off x="1236664" y="836203"/>
            <a:ext cx="12579100" cy="5101861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45"/>
          <p:cNvSpPr txBox="1">
            <a:spLocks noGrp="1"/>
          </p:cNvSpPr>
          <p:nvPr>
            <p:ph type="title"/>
          </p:nvPr>
        </p:nvSpPr>
        <p:spPr>
          <a:xfrm>
            <a:off x="2664450" y="126025"/>
            <a:ext cx="72432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400" dirty="0" smtClean="0">
                <a:latin typeface="+mn-lt"/>
              </a:rPr>
              <a:t>Luyện tập</a:t>
            </a:r>
            <a:endParaRPr sz="4400" dirty="0">
              <a:latin typeface="+mn-lt"/>
            </a:endParaRPr>
          </a:p>
        </p:txBody>
      </p:sp>
      <p:pic>
        <p:nvPicPr>
          <p:cNvPr id="490" name="Google Shape;490;p45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9670393" y="5215216"/>
            <a:ext cx="1241167" cy="92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45"/>
          <p:cNvGrpSpPr/>
          <p:nvPr/>
        </p:nvGrpSpPr>
        <p:grpSpPr>
          <a:xfrm>
            <a:off x="10141306" y="372051"/>
            <a:ext cx="1780744" cy="1758195"/>
            <a:chOff x="7050453" y="537216"/>
            <a:chExt cx="1335558" cy="1318646"/>
          </a:xfrm>
        </p:grpSpPr>
        <p:sp>
          <p:nvSpPr>
            <p:cNvPr id="492" name="Google Shape;492;p45"/>
            <p:cNvSpPr/>
            <p:nvPr/>
          </p:nvSpPr>
          <p:spPr>
            <a:xfrm>
              <a:off x="7811022" y="537216"/>
              <a:ext cx="381315" cy="1084801"/>
            </a:xfrm>
            <a:custGeom>
              <a:avLst/>
              <a:gdLst/>
              <a:ahLst/>
              <a:cxnLst/>
              <a:rect l="l" t="t" r="r" b="b"/>
              <a:pathLst>
                <a:path w="18877" h="53703" extrusionOk="0">
                  <a:moveTo>
                    <a:pt x="10961" y="34522"/>
                  </a:moveTo>
                  <a:cubicBezTo>
                    <a:pt x="12831" y="39089"/>
                    <a:pt x="12918" y="43786"/>
                    <a:pt x="12222" y="48570"/>
                  </a:cubicBezTo>
                  <a:cubicBezTo>
                    <a:pt x="11004" y="44004"/>
                    <a:pt x="10569" y="39263"/>
                    <a:pt x="10961" y="34522"/>
                  </a:cubicBezTo>
                  <a:close/>
                  <a:moveTo>
                    <a:pt x="7230" y="0"/>
                  </a:moveTo>
                  <a:cubicBezTo>
                    <a:pt x="7161" y="0"/>
                    <a:pt x="7086" y="24"/>
                    <a:pt x="7003" y="76"/>
                  </a:cubicBezTo>
                  <a:cubicBezTo>
                    <a:pt x="6133" y="641"/>
                    <a:pt x="6742" y="2033"/>
                    <a:pt x="7177" y="2946"/>
                  </a:cubicBezTo>
                  <a:cubicBezTo>
                    <a:pt x="7612" y="3816"/>
                    <a:pt x="7960" y="4773"/>
                    <a:pt x="8394" y="5817"/>
                  </a:cubicBezTo>
                  <a:cubicBezTo>
                    <a:pt x="7833" y="5661"/>
                    <a:pt x="7182" y="4900"/>
                    <a:pt x="6746" y="4900"/>
                  </a:cubicBezTo>
                  <a:cubicBezTo>
                    <a:pt x="6575" y="4900"/>
                    <a:pt x="6436" y="5019"/>
                    <a:pt x="6350" y="5338"/>
                  </a:cubicBezTo>
                  <a:cubicBezTo>
                    <a:pt x="6046" y="6730"/>
                    <a:pt x="7786" y="7513"/>
                    <a:pt x="9003" y="8078"/>
                  </a:cubicBezTo>
                  <a:cubicBezTo>
                    <a:pt x="9308" y="9296"/>
                    <a:pt x="9612" y="10514"/>
                    <a:pt x="9960" y="11949"/>
                  </a:cubicBezTo>
                  <a:cubicBezTo>
                    <a:pt x="8903" y="11019"/>
                    <a:pt x="8421" y="9554"/>
                    <a:pt x="6956" y="9554"/>
                  </a:cubicBezTo>
                  <a:cubicBezTo>
                    <a:pt x="6914" y="9554"/>
                    <a:pt x="6872" y="9555"/>
                    <a:pt x="6829" y="9557"/>
                  </a:cubicBezTo>
                  <a:cubicBezTo>
                    <a:pt x="6002" y="9601"/>
                    <a:pt x="6394" y="11297"/>
                    <a:pt x="6568" y="11471"/>
                  </a:cubicBezTo>
                  <a:cubicBezTo>
                    <a:pt x="7612" y="12558"/>
                    <a:pt x="9308" y="13776"/>
                    <a:pt x="10395" y="13950"/>
                  </a:cubicBezTo>
                  <a:cubicBezTo>
                    <a:pt x="10569" y="15037"/>
                    <a:pt x="10743" y="16386"/>
                    <a:pt x="10961" y="17951"/>
                  </a:cubicBezTo>
                  <a:cubicBezTo>
                    <a:pt x="10569" y="17560"/>
                    <a:pt x="10308" y="17299"/>
                    <a:pt x="10091" y="17038"/>
                  </a:cubicBezTo>
                  <a:cubicBezTo>
                    <a:pt x="9090" y="16038"/>
                    <a:pt x="8090" y="15037"/>
                    <a:pt x="7090" y="14080"/>
                  </a:cubicBezTo>
                  <a:cubicBezTo>
                    <a:pt x="6841" y="13856"/>
                    <a:pt x="6407" y="13590"/>
                    <a:pt x="6057" y="13590"/>
                  </a:cubicBezTo>
                  <a:cubicBezTo>
                    <a:pt x="5795" y="13590"/>
                    <a:pt x="5580" y="13739"/>
                    <a:pt x="5524" y="14167"/>
                  </a:cubicBezTo>
                  <a:cubicBezTo>
                    <a:pt x="5219" y="16516"/>
                    <a:pt x="8438" y="18169"/>
                    <a:pt x="10874" y="19126"/>
                  </a:cubicBezTo>
                  <a:lnTo>
                    <a:pt x="10874" y="24040"/>
                  </a:lnTo>
                  <a:cubicBezTo>
                    <a:pt x="9595" y="22308"/>
                    <a:pt x="9138" y="18658"/>
                    <a:pt x="7275" y="18658"/>
                  </a:cubicBezTo>
                  <a:cubicBezTo>
                    <a:pt x="7174" y="18658"/>
                    <a:pt x="7069" y="18668"/>
                    <a:pt x="6959" y="18691"/>
                  </a:cubicBezTo>
                  <a:cubicBezTo>
                    <a:pt x="6089" y="18865"/>
                    <a:pt x="5959" y="20082"/>
                    <a:pt x="6350" y="20996"/>
                  </a:cubicBezTo>
                  <a:cubicBezTo>
                    <a:pt x="7220" y="23083"/>
                    <a:pt x="8829" y="24519"/>
                    <a:pt x="10700" y="25693"/>
                  </a:cubicBezTo>
                  <a:cubicBezTo>
                    <a:pt x="10569" y="27650"/>
                    <a:pt x="10439" y="29607"/>
                    <a:pt x="10265" y="31739"/>
                  </a:cubicBezTo>
                  <a:lnTo>
                    <a:pt x="8568" y="29259"/>
                  </a:lnTo>
                  <a:cubicBezTo>
                    <a:pt x="8438" y="27563"/>
                    <a:pt x="8394" y="26171"/>
                    <a:pt x="8220" y="24780"/>
                  </a:cubicBezTo>
                  <a:cubicBezTo>
                    <a:pt x="8158" y="24371"/>
                    <a:pt x="7799" y="23780"/>
                    <a:pt x="7392" y="23780"/>
                  </a:cubicBezTo>
                  <a:cubicBezTo>
                    <a:pt x="7236" y="23780"/>
                    <a:pt x="7072" y="23867"/>
                    <a:pt x="6916" y="24084"/>
                  </a:cubicBezTo>
                  <a:cubicBezTo>
                    <a:pt x="6394" y="24867"/>
                    <a:pt x="6916" y="26084"/>
                    <a:pt x="6916" y="27346"/>
                  </a:cubicBezTo>
                  <a:lnTo>
                    <a:pt x="5176" y="24954"/>
                  </a:lnTo>
                  <a:cubicBezTo>
                    <a:pt x="5393" y="23518"/>
                    <a:pt x="7307" y="21344"/>
                    <a:pt x="5611" y="20735"/>
                  </a:cubicBezTo>
                  <a:cubicBezTo>
                    <a:pt x="5469" y="20683"/>
                    <a:pt x="5345" y="20659"/>
                    <a:pt x="5239" y="20659"/>
                  </a:cubicBezTo>
                  <a:cubicBezTo>
                    <a:pt x="4271" y="20659"/>
                    <a:pt x="4667" y="22635"/>
                    <a:pt x="4393" y="23692"/>
                  </a:cubicBezTo>
                  <a:lnTo>
                    <a:pt x="3349" y="21257"/>
                  </a:lnTo>
                  <a:cubicBezTo>
                    <a:pt x="3958" y="20039"/>
                    <a:pt x="5393" y="18734"/>
                    <a:pt x="4480" y="17690"/>
                  </a:cubicBezTo>
                  <a:cubicBezTo>
                    <a:pt x="4402" y="17574"/>
                    <a:pt x="4117" y="17423"/>
                    <a:pt x="3963" y="17423"/>
                  </a:cubicBezTo>
                  <a:cubicBezTo>
                    <a:pt x="3945" y="17423"/>
                    <a:pt x="3929" y="17425"/>
                    <a:pt x="3915" y="17429"/>
                  </a:cubicBezTo>
                  <a:cubicBezTo>
                    <a:pt x="3306" y="17603"/>
                    <a:pt x="2871" y="18082"/>
                    <a:pt x="2653" y="19430"/>
                  </a:cubicBezTo>
                  <a:cubicBezTo>
                    <a:pt x="2523" y="18778"/>
                    <a:pt x="2610" y="18212"/>
                    <a:pt x="2523" y="17734"/>
                  </a:cubicBezTo>
                  <a:cubicBezTo>
                    <a:pt x="2566" y="17734"/>
                    <a:pt x="2827" y="16690"/>
                    <a:pt x="2871" y="16690"/>
                  </a:cubicBezTo>
                  <a:cubicBezTo>
                    <a:pt x="3088" y="15603"/>
                    <a:pt x="3219" y="14646"/>
                    <a:pt x="2392" y="14515"/>
                  </a:cubicBezTo>
                  <a:cubicBezTo>
                    <a:pt x="2384" y="14515"/>
                    <a:pt x="2375" y="14515"/>
                    <a:pt x="2367" y="14515"/>
                  </a:cubicBezTo>
                  <a:cubicBezTo>
                    <a:pt x="1360" y="14515"/>
                    <a:pt x="2044" y="17044"/>
                    <a:pt x="2044" y="17734"/>
                  </a:cubicBezTo>
                  <a:cubicBezTo>
                    <a:pt x="2044" y="18256"/>
                    <a:pt x="2088" y="18821"/>
                    <a:pt x="2175" y="19387"/>
                  </a:cubicBezTo>
                  <a:lnTo>
                    <a:pt x="2088" y="19387"/>
                  </a:lnTo>
                  <a:cubicBezTo>
                    <a:pt x="1914" y="18821"/>
                    <a:pt x="1610" y="18299"/>
                    <a:pt x="1218" y="17864"/>
                  </a:cubicBezTo>
                  <a:cubicBezTo>
                    <a:pt x="1019" y="17776"/>
                    <a:pt x="808" y="17619"/>
                    <a:pt x="598" y="17619"/>
                  </a:cubicBezTo>
                  <a:cubicBezTo>
                    <a:pt x="395" y="17619"/>
                    <a:pt x="192" y="17765"/>
                    <a:pt x="0" y="18256"/>
                  </a:cubicBezTo>
                  <a:cubicBezTo>
                    <a:pt x="0" y="20343"/>
                    <a:pt x="1610" y="20778"/>
                    <a:pt x="2827" y="21561"/>
                  </a:cubicBezTo>
                  <a:cubicBezTo>
                    <a:pt x="3041" y="22203"/>
                    <a:pt x="3298" y="22804"/>
                    <a:pt x="3555" y="23445"/>
                  </a:cubicBezTo>
                  <a:lnTo>
                    <a:pt x="3555" y="23445"/>
                  </a:lnTo>
                  <a:cubicBezTo>
                    <a:pt x="3043" y="23145"/>
                    <a:pt x="2419" y="22207"/>
                    <a:pt x="1957" y="22040"/>
                  </a:cubicBezTo>
                  <a:cubicBezTo>
                    <a:pt x="1760" y="21941"/>
                    <a:pt x="1544" y="21869"/>
                    <a:pt x="1335" y="21869"/>
                  </a:cubicBezTo>
                  <a:cubicBezTo>
                    <a:pt x="1084" y="21869"/>
                    <a:pt x="842" y="21972"/>
                    <a:pt x="653" y="22257"/>
                  </a:cubicBezTo>
                  <a:cubicBezTo>
                    <a:pt x="261" y="23823"/>
                    <a:pt x="2218" y="25258"/>
                    <a:pt x="4828" y="25563"/>
                  </a:cubicBezTo>
                  <a:lnTo>
                    <a:pt x="6176" y="27433"/>
                  </a:lnTo>
                  <a:cubicBezTo>
                    <a:pt x="5211" y="27252"/>
                    <a:pt x="4016" y="26443"/>
                    <a:pt x="3127" y="26443"/>
                  </a:cubicBezTo>
                  <a:cubicBezTo>
                    <a:pt x="2735" y="26443"/>
                    <a:pt x="2402" y="26601"/>
                    <a:pt x="2175" y="27041"/>
                  </a:cubicBezTo>
                  <a:cubicBezTo>
                    <a:pt x="1392" y="28433"/>
                    <a:pt x="2914" y="28955"/>
                    <a:pt x="7829" y="29346"/>
                  </a:cubicBezTo>
                  <a:cubicBezTo>
                    <a:pt x="8960" y="31173"/>
                    <a:pt x="10526" y="32652"/>
                    <a:pt x="10308" y="35218"/>
                  </a:cubicBezTo>
                  <a:cubicBezTo>
                    <a:pt x="10091" y="38871"/>
                    <a:pt x="10308" y="42525"/>
                    <a:pt x="11048" y="46091"/>
                  </a:cubicBezTo>
                  <a:cubicBezTo>
                    <a:pt x="11439" y="48092"/>
                    <a:pt x="12483" y="50049"/>
                    <a:pt x="11482" y="52137"/>
                  </a:cubicBezTo>
                  <a:cubicBezTo>
                    <a:pt x="11482" y="52180"/>
                    <a:pt x="11569" y="52224"/>
                    <a:pt x="11700" y="52354"/>
                  </a:cubicBezTo>
                  <a:lnTo>
                    <a:pt x="12222" y="51224"/>
                  </a:lnTo>
                  <a:cubicBezTo>
                    <a:pt x="12613" y="52093"/>
                    <a:pt x="13005" y="52876"/>
                    <a:pt x="13353" y="53703"/>
                  </a:cubicBezTo>
                  <a:lnTo>
                    <a:pt x="13614" y="53616"/>
                  </a:lnTo>
                  <a:cubicBezTo>
                    <a:pt x="13570" y="53355"/>
                    <a:pt x="13440" y="53094"/>
                    <a:pt x="13396" y="52876"/>
                  </a:cubicBezTo>
                  <a:cubicBezTo>
                    <a:pt x="13135" y="51702"/>
                    <a:pt x="12439" y="50441"/>
                    <a:pt x="12657" y="49353"/>
                  </a:cubicBezTo>
                  <a:cubicBezTo>
                    <a:pt x="13135" y="46831"/>
                    <a:pt x="13309" y="44265"/>
                    <a:pt x="13179" y="41699"/>
                  </a:cubicBezTo>
                  <a:cubicBezTo>
                    <a:pt x="13005" y="38784"/>
                    <a:pt x="12613" y="35870"/>
                    <a:pt x="11135" y="33261"/>
                  </a:cubicBezTo>
                  <a:cubicBezTo>
                    <a:pt x="11004" y="32956"/>
                    <a:pt x="10917" y="32608"/>
                    <a:pt x="10961" y="32261"/>
                  </a:cubicBezTo>
                  <a:cubicBezTo>
                    <a:pt x="11048" y="30216"/>
                    <a:pt x="11178" y="28172"/>
                    <a:pt x="11395" y="26128"/>
                  </a:cubicBezTo>
                  <a:cubicBezTo>
                    <a:pt x="11482" y="25693"/>
                    <a:pt x="11787" y="25302"/>
                    <a:pt x="12178" y="25084"/>
                  </a:cubicBezTo>
                  <a:cubicBezTo>
                    <a:pt x="14657" y="23736"/>
                    <a:pt x="16789" y="21779"/>
                    <a:pt x="18354" y="19387"/>
                  </a:cubicBezTo>
                  <a:cubicBezTo>
                    <a:pt x="18354" y="19169"/>
                    <a:pt x="18354" y="18995"/>
                    <a:pt x="18354" y="18778"/>
                  </a:cubicBezTo>
                  <a:cubicBezTo>
                    <a:pt x="18212" y="18403"/>
                    <a:pt x="17967" y="18270"/>
                    <a:pt x="17683" y="18270"/>
                  </a:cubicBezTo>
                  <a:cubicBezTo>
                    <a:pt x="17273" y="18270"/>
                    <a:pt x="16782" y="18547"/>
                    <a:pt x="16397" y="18778"/>
                  </a:cubicBezTo>
                  <a:cubicBezTo>
                    <a:pt x="14657" y="19908"/>
                    <a:pt x="13222" y="21474"/>
                    <a:pt x="12222" y="23344"/>
                  </a:cubicBezTo>
                  <a:cubicBezTo>
                    <a:pt x="12048" y="23605"/>
                    <a:pt x="11917" y="23910"/>
                    <a:pt x="11656" y="24388"/>
                  </a:cubicBezTo>
                  <a:lnTo>
                    <a:pt x="11656" y="18517"/>
                  </a:lnTo>
                  <a:cubicBezTo>
                    <a:pt x="13788" y="16951"/>
                    <a:pt x="18876" y="14515"/>
                    <a:pt x="16310" y="12297"/>
                  </a:cubicBezTo>
                  <a:cubicBezTo>
                    <a:pt x="15942" y="11980"/>
                    <a:pt x="15597" y="11842"/>
                    <a:pt x="15272" y="11842"/>
                  </a:cubicBezTo>
                  <a:cubicBezTo>
                    <a:pt x="13638" y="11842"/>
                    <a:pt x="12513" y="15333"/>
                    <a:pt x="11569" y="17038"/>
                  </a:cubicBezTo>
                  <a:cubicBezTo>
                    <a:pt x="11352" y="15690"/>
                    <a:pt x="11178" y="14428"/>
                    <a:pt x="10961" y="13167"/>
                  </a:cubicBezTo>
                  <a:cubicBezTo>
                    <a:pt x="12657" y="11601"/>
                    <a:pt x="15179" y="8513"/>
                    <a:pt x="13179" y="7382"/>
                  </a:cubicBezTo>
                  <a:cubicBezTo>
                    <a:pt x="13052" y="7335"/>
                    <a:pt x="12932" y="7313"/>
                    <a:pt x="12820" y="7313"/>
                  </a:cubicBezTo>
                  <a:cubicBezTo>
                    <a:pt x="12317" y="7313"/>
                    <a:pt x="11965" y="7746"/>
                    <a:pt x="11787" y="8209"/>
                  </a:cubicBezTo>
                  <a:cubicBezTo>
                    <a:pt x="11395" y="9253"/>
                    <a:pt x="11048" y="10340"/>
                    <a:pt x="10613" y="11558"/>
                  </a:cubicBezTo>
                  <a:cubicBezTo>
                    <a:pt x="10308" y="10383"/>
                    <a:pt x="9960" y="9296"/>
                    <a:pt x="9743" y="8209"/>
                  </a:cubicBezTo>
                  <a:cubicBezTo>
                    <a:pt x="9656" y="7774"/>
                    <a:pt x="10178" y="7339"/>
                    <a:pt x="10265" y="6861"/>
                  </a:cubicBezTo>
                  <a:cubicBezTo>
                    <a:pt x="10439" y="6252"/>
                    <a:pt x="10613" y="5643"/>
                    <a:pt x="10700" y="4990"/>
                  </a:cubicBezTo>
                  <a:cubicBezTo>
                    <a:pt x="10700" y="4729"/>
                    <a:pt x="10482" y="4033"/>
                    <a:pt x="10178" y="3903"/>
                  </a:cubicBezTo>
                  <a:cubicBezTo>
                    <a:pt x="10064" y="3858"/>
                    <a:pt x="9966" y="3837"/>
                    <a:pt x="9880" y="3837"/>
                  </a:cubicBezTo>
                  <a:cubicBezTo>
                    <a:pt x="9139" y="3837"/>
                    <a:pt x="9320" y="5372"/>
                    <a:pt x="9047" y="6034"/>
                  </a:cubicBezTo>
                  <a:cubicBezTo>
                    <a:pt x="8699" y="4642"/>
                    <a:pt x="8394" y="3207"/>
                    <a:pt x="8047" y="1772"/>
                  </a:cubicBezTo>
                  <a:cubicBezTo>
                    <a:pt x="7893" y="1274"/>
                    <a:pt x="7740" y="0"/>
                    <a:pt x="7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93" name="Google Shape;493;p45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 rot="1217587">
              <a:off x="7073907" y="1277875"/>
              <a:ext cx="1288650" cy="36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482959" y="1642204"/>
            <a:ext cx="926124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altLang="zh-CN" sz="2400" dirty="0">
                <a:solidFill>
                  <a:srgbClr val="3F3F3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Cho hình thang cân PQRS có độ dài đáy PQ = 10 cm, đáy RS ngắn hơn đáy PQ là 6cm, độ dài cạnh bên PS bằng một nửa độ dài đáy PQ. Tính chu vi của hình thang cân PQRS.</a:t>
            </a:r>
            <a:endParaRPr lang="vi-V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2959" y="1007108"/>
            <a:ext cx="1883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tập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2820" y="3058790"/>
            <a:ext cx="185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6809" y="3617280"/>
            <a:ext cx="2843491" cy="84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1798754" y="3544237"/>
            <a:ext cx="8629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/>
              <a:t>đ</a:t>
            </a:r>
            <a:r>
              <a:rPr lang="en-US" sz="2400" dirty="0" err="1" smtClean="0"/>
              <a:t>áy</a:t>
            </a:r>
            <a:r>
              <a:rPr lang="en-US" sz="2400" dirty="0" smtClean="0"/>
              <a:t> RS </a:t>
            </a:r>
            <a:r>
              <a:rPr lang="en-US" sz="2400" dirty="0" err="1" smtClean="0"/>
              <a:t>là</a:t>
            </a:r>
            <a:r>
              <a:rPr lang="en-US" sz="2400" dirty="0" smtClean="0"/>
              <a:t>:  10 – 6 =  4 (cm).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</a:t>
            </a:r>
            <a:r>
              <a:rPr lang="en-US" sz="2400" dirty="0" err="1" smtClean="0"/>
              <a:t>bên</a:t>
            </a:r>
            <a:r>
              <a:rPr lang="en-US" sz="2400" dirty="0" smtClean="0"/>
              <a:t> PS </a:t>
            </a:r>
            <a:r>
              <a:rPr lang="en-US" sz="2400" dirty="0" err="1" smtClean="0"/>
              <a:t>là</a:t>
            </a:r>
            <a:r>
              <a:rPr lang="en-US" sz="2400" dirty="0" smtClean="0"/>
              <a:t>: 10 : 2 = 5 (cm)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Chu vi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thang </a:t>
            </a:r>
            <a:r>
              <a:rPr lang="en-US" sz="2400" dirty="0" err="1" smtClean="0"/>
              <a:t>cân</a:t>
            </a:r>
            <a:r>
              <a:rPr lang="en-US" sz="2400" dirty="0" smtClean="0"/>
              <a:t> PQRS </a:t>
            </a:r>
            <a:r>
              <a:rPr lang="en-US" sz="2400" dirty="0" err="1" smtClean="0"/>
              <a:t>là</a:t>
            </a:r>
            <a:r>
              <a:rPr lang="en-US" sz="2400" dirty="0" smtClean="0"/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PQ + RS + PS . 2 = 10 + 4 + 5 . 2 = 24 (cm)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285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  <p:bldP spid="4" grpId="0"/>
      <p:bldP spid="2" grpId="0"/>
      <p:bldP spid="15" grpId="0"/>
      <p:bldP spid="6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57221" y="266700"/>
            <a:ext cx="4972430" cy="117251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sym typeface="Arial"/>
              </a:rPr>
              <a:t>HOẠT ĐỘNG NHÓM </a:t>
            </a:r>
            <a:endParaRPr lang="en-US" sz="3200" b="1" kern="0" dirty="0" smtClean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FFFFF"/>
                </a:solidFill>
                <a:latin typeface="Arial"/>
                <a:sym typeface="Arial"/>
              </a:rPr>
              <a:t>(</a:t>
            </a:r>
            <a:r>
              <a:rPr lang="en-US" sz="3200" b="1" kern="0" dirty="0">
                <a:solidFill>
                  <a:srgbClr val="FFFFFF"/>
                </a:solidFill>
                <a:latin typeface="Arial"/>
                <a:sym typeface="Arial"/>
              </a:rPr>
              <a:t>3 </a:t>
            </a:r>
            <a:r>
              <a:rPr lang="en-US" sz="3200" b="1" kern="0" dirty="0" err="1">
                <a:solidFill>
                  <a:srgbClr val="FFFFFF"/>
                </a:solidFill>
                <a:latin typeface="Arial"/>
                <a:sym typeface="Arial"/>
              </a:rPr>
              <a:t>phút</a:t>
            </a:r>
            <a:r>
              <a:rPr lang="en-US" sz="3200" b="1" kern="0" dirty="0">
                <a:solidFill>
                  <a:srgbClr val="FFFFFF"/>
                </a:solidFill>
                <a:latin typeface="Arial"/>
                <a:sym typeface="Arial"/>
              </a:rPr>
              <a:t>)</a:t>
            </a:r>
            <a:endParaRPr lang="vi-VN" sz="3200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0936" y="2440425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1.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cắt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800" dirty="0" err="1" smtClean="0"/>
              <a:t>gấp</a:t>
            </a:r>
            <a:r>
              <a:rPr lang="en-US" sz="2800" dirty="0" smtClean="0"/>
              <a:t>,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thang </a:t>
            </a:r>
            <a:r>
              <a:rPr lang="en-US" sz="2800" dirty="0" err="1" smtClean="0"/>
              <a:t>cân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:</a:t>
            </a:r>
            <a:endParaRPr lang="vi-V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85900" y="3309832"/>
            <a:ext cx="893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a. </a:t>
            </a:r>
            <a:r>
              <a:rPr lang="en-US" sz="2800" dirty="0" err="1" smtClean="0"/>
              <a:t>Mảnh</a:t>
            </a:r>
            <a:r>
              <a:rPr lang="en-US" sz="2800" dirty="0" smtClean="0"/>
              <a:t> </a:t>
            </a:r>
            <a:r>
              <a:rPr lang="en-US" sz="2800" dirty="0" err="1" smtClean="0"/>
              <a:t>bìa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tam </a:t>
            </a:r>
            <a:r>
              <a:rPr lang="en-US" sz="2800" dirty="0" err="1" smtClean="0"/>
              <a:t>giác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;</a:t>
            </a:r>
            <a:endParaRPr lang="vi-V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85900" y="4401612"/>
            <a:ext cx="893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b. </a:t>
            </a:r>
            <a:r>
              <a:rPr lang="en-US" sz="2800" dirty="0" err="1" smtClean="0"/>
              <a:t>Mảnh</a:t>
            </a:r>
            <a:r>
              <a:rPr lang="en-US" sz="2800" dirty="0" smtClean="0"/>
              <a:t> </a:t>
            </a:r>
            <a:r>
              <a:rPr lang="en-US" sz="2800" dirty="0" err="1" smtClean="0"/>
              <a:t>bìa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lục</a:t>
            </a:r>
            <a:r>
              <a:rPr lang="en-US" sz="2800" dirty="0" smtClean="0"/>
              <a:t> </a:t>
            </a:r>
            <a:r>
              <a:rPr lang="en-US" sz="2800" dirty="0" err="1" smtClean="0"/>
              <a:t>giác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;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0429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38350" y="876300"/>
            <a:ext cx="889635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2. </a:t>
            </a:r>
            <a:r>
              <a:rPr lang="en-US" sz="2800" dirty="0" smtClean="0"/>
              <a:t>Cho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thang </a:t>
            </a:r>
            <a:r>
              <a:rPr lang="en-US" sz="2800" dirty="0" err="1" smtClean="0"/>
              <a:t>cân</a:t>
            </a:r>
            <a:r>
              <a:rPr lang="en-US" sz="2800" dirty="0" smtClean="0"/>
              <a:t> ABCD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đáy</a:t>
            </a:r>
            <a:r>
              <a:rPr lang="en-US" sz="2800" dirty="0" smtClean="0"/>
              <a:t> AB =  4cm,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đáy</a:t>
            </a:r>
            <a:r>
              <a:rPr lang="en-US" sz="2800" dirty="0" smtClean="0"/>
              <a:t> CD </a:t>
            </a:r>
            <a:r>
              <a:rPr lang="en-US" sz="2800" dirty="0" err="1" smtClean="0"/>
              <a:t>gấp</a:t>
            </a:r>
            <a:r>
              <a:rPr lang="en-US" sz="2800" dirty="0" smtClean="0"/>
              <a:t> </a:t>
            </a:r>
            <a:r>
              <a:rPr lang="en-US" sz="2800" dirty="0" err="1" smtClean="0"/>
              <a:t>đôi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đáy</a:t>
            </a:r>
            <a:r>
              <a:rPr lang="en-US" sz="2800" dirty="0" smtClean="0"/>
              <a:t> AB,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 smtClean="0"/>
              <a:t>chiều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AH = 3 cm.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thang </a:t>
            </a:r>
            <a:r>
              <a:rPr lang="en-US" sz="2800" dirty="0" err="1" smtClean="0"/>
              <a:t>cân</a:t>
            </a:r>
            <a:r>
              <a:rPr lang="en-US" sz="2800" dirty="0" smtClean="0"/>
              <a:t> ABCD.</a:t>
            </a:r>
            <a:endParaRPr lang="vi-VN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044170" y="2679646"/>
            <a:ext cx="185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5854" y="3473486"/>
            <a:ext cx="8629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dài</a:t>
            </a:r>
            <a:r>
              <a:rPr lang="en-US" sz="2800" dirty="0" smtClean="0"/>
              <a:t> </a:t>
            </a:r>
            <a:r>
              <a:rPr lang="en-US" sz="2800" dirty="0" err="1"/>
              <a:t>đ</a:t>
            </a:r>
            <a:r>
              <a:rPr lang="en-US" sz="2800" dirty="0" err="1" smtClean="0"/>
              <a:t>áy</a:t>
            </a:r>
            <a:r>
              <a:rPr lang="en-US" sz="2800" dirty="0" smtClean="0"/>
              <a:t> CD </a:t>
            </a:r>
            <a:r>
              <a:rPr lang="en-US" sz="2800" dirty="0" err="1" smtClean="0"/>
              <a:t>là</a:t>
            </a:r>
            <a:r>
              <a:rPr lang="en-US" sz="2800" dirty="0" smtClean="0"/>
              <a:t>:  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/>
              <a:t>4 . 2 = 8 (cm)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thang </a:t>
            </a:r>
            <a:r>
              <a:rPr lang="en-US" sz="2800" dirty="0" err="1" smtClean="0"/>
              <a:t>cân</a:t>
            </a:r>
            <a:r>
              <a:rPr lang="en-US" sz="2800" dirty="0" smtClean="0"/>
              <a:t> ABCD </a:t>
            </a:r>
            <a:r>
              <a:rPr lang="en-US" sz="2800" dirty="0" err="1" smtClean="0"/>
              <a:t>là</a:t>
            </a:r>
            <a:r>
              <a:rPr lang="en-US" sz="2800" dirty="0" smtClean="0"/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2800" dirty="0"/>
              <a:t>(4 + 8) x 3 : 2 = 18 (cm</a:t>
            </a:r>
            <a:r>
              <a:rPr lang="en-US" sz="2800" baseline="30000" dirty="0"/>
              <a:t>2</a:t>
            </a:r>
            <a:r>
              <a:rPr lang="en-US" sz="2800" dirty="0"/>
              <a:t>)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18 cm</a:t>
            </a:r>
            <a:r>
              <a:rPr lang="en-US" sz="2800" baseline="30000" dirty="0"/>
              <a:t>2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3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950" y="355938"/>
            <a:ext cx="9886950" cy="205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35).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 cm,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12 cm,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30 cm.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5887" y="2407205"/>
            <a:ext cx="2409825" cy="3067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8370" y="2407205"/>
            <a:ext cx="185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154" y="3492536"/>
            <a:ext cx="852634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/>
              <a:t>Chu vi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mặt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chụp</a:t>
            </a:r>
            <a:r>
              <a:rPr lang="en-US" sz="2400" dirty="0" smtClean="0"/>
              <a:t> </a:t>
            </a:r>
            <a:r>
              <a:rPr lang="en-US" sz="2400" dirty="0" err="1" smtClean="0"/>
              <a:t>đèn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endParaRPr lang="en-US" sz="2400" dirty="0" smtClean="0"/>
          </a:p>
          <a:p>
            <a:pPr algn="ctr">
              <a:lnSpc>
                <a:spcPct val="120000"/>
              </a:lnSpc>
            </a:pPr>
            <a:r>
              <a:rPr lang="en-US" sz="2400" dirty="0" smtClean="0"/>
              <a:t>20 + 12 + 30 . 2 =  92  (cm)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/>
              <a:t>Do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đoạnn</a:t>
            </a:r>
            <a:r>
              <a:rPr lang="en-US" sz="2400" dirty="0" smtClean="0"/>
              <a:t> </a:t>
            </a:r>
            <a:r>
              <a:rPr lang="en-US" sz="2400" dirty="0" err="1" smtClean="0"/>
              <a:t>ống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ghép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chụp</a:t>
            </a:r>
            <a:r>
              <a:rPr lang="en-US" sz="2400" dirty="0" smtClean="0"/>
              <a:t> </a:t>
            </a:r>
            <a:r>
              <a:rPr lang="en-US" sz="2400" dirty="0" err="1" smtClean="0"/>
              <a:t>đèn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4 </a:t>
            </a:r>
            <a:r>
              <a:rPr lang="en-US" sz="2400" dirty="0" err="1" smtClean="0"/>
              <a:t>mặt</a:t>
            </a:r>
            <a:r>
              <a:rPr lang="en-US" sz="2400" dirty="0" smtClean="0"/>
              <a:t> </a:t>
            </a:r>
            <a:r>
              <a:rPr lang="en-US" sz="2400" dirty="0" err="1" smtClean="0"/>
              <a:t>giống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nhau</a:t>
            </a:r>
            <a:r>
              <a:rPr lang="en-US" sz="2400" dirty="0" smtClean="0"/>
              <a:t>,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mặt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thang </a:t>
            </a:r>
            <a:r>
              <a:rPr lang="en-US" sz="2400" dirty="0" err="1" smtClean="0"/>
              <a:t>cân</a:t>
            </a:r>
            <a:r>
              <a:rPr lang="en-US" sz="2400" dirty="0" smtClean="0"/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/>
              <a:t>=&gt; </a:t>
            </a:r>
            <a:r>
              <a:rPr lang="en-US" sz="2400" dirty="0" err="1" smtClean="0"/>
              <a:t>Tổng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ống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dung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chụp</a:t>
            </a:r>
            <a:r>
              <a:rPr lang="en-US" sz="2400" dirty="0" smtClean="0"/>
              <a:t> </a:t>
            </a:r>
            <a:r>
              <a:rPr lang="en-US" sz="2400" dirty="0" err="1" smtClean="0"/>
              <a:t>đèn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/>
              <a:t>92 . 4 = 368 (cm)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</a:t>
            </a:r>
            <a:r>
              <a:rPr lang="en-US" sz="2400" dirty="0" smtClean="0"/>
              <a:t>368 cm.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4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5567" y="791395"/>
            <a:ext cx="10999233" cy="5379771"/>
            <a:chOff x="0" y="0"/>
            <a:chExt cx="12452786" cy="6314089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786" cy="6314089"/>
            </a:xfrm>
            <a:custGeom>
              <a:avLst/>
              <a:gdLst/>
              <a:ahLst/>
              <a:cxnLst/>
              <a:rect l="l" t="t" r="r" b="b"/>
              <a:pathLst>
                <a:path w="12452786" h="6314089">
                  <a:moveTo>
                    <a:pt x="121479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009289"/>
                  </a:lnTo>
                  <a:cubicBezTo>
                    <a:pt x="0" y="6178198"/>
                    <a:pt x="135890" y="6314089"/>
                    <a:pt x="304800" y="6314089"/>
                  </a:cubicBezTo>
                  <a:lnTo>
                    <a:pt x="12147986" y="6314089"/>
                  </a:lnTo>
                  <a:cubicBezTo>
                    <a:pt x="12316896" y="6314089"/>
                    <a:pt x="12452786" y="6178198"/>
                    <a:pt x="12452786" y="6009289"/>
                  </a:cubicBezTo>
                  <a:lnTo>
                    <a:pt x="12452786" y="304800"/>
                  </a:lnTo>
                  <a:cubicBezTo>
                    <a:pt x="12452786" y="135890"/>
                    <a:pt x="12316896" y="0"/>
                    <a:pt x="12147986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 rot="20068843">
            <a:off x="652122" y="5689451"/>
            <a:ext cx="1135534" cy="731004"/>
            <a:chOff x="0" y="0"/>
            <a:chExt cx="2346765" cy="2105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46765" cy="2105746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006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006600" y="2311400"/>
                  </a:lnTo>
                  <a:cubicBezTo>
                    <a:pt x="2175510" y="2311400"/>
                    <a:pt x="2311400" y="2175510"/>
                    <a:pt x="2311400" y="2006600"/>
                  </a:cubicBezTo>
                  <a:lnTo>
                    <a:pt x="2311400" y="304800"/>
                  </a:lnTo>
                  <a:cubicBezTo>
                    <a:pt x="2311400" y="135890"/>
                    <a:pt x="2175510" y="0"/>
                    <a:pt x="2006600" y="0"/>
                  </a:cubicBezTo>
                  <a:close/>
                </a:path>
              </a:pathLst>
            </a:custGeom>
            <a:solidFill>
              <a:srgbClr val="1B3679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764" y="504814"/>
            <a:ext cx="1099433" cy="6616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18519" y="5489921"/>
            <a:ext cx="658416" cy="67814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1203233" y="791395"/>
            <a:ext cx="432080" cy="701757"/>
            <a:chOff x="11716283" y="8019657"/>
            <a:chExt cx="648120" cy="1052635"/>
          </a:xfrm>
        </p:grpSpPr>
        <p:grpSp>
          <p:nvGrpSpPr>
            <p:cNvPr id="8" name="Group 8"/>
            <p:cNvGrpSpPr/>
            <p:nvPr/>
          </p:nvGrpSpPr>
          <p:grpSpPr>
            <a:xfrm>
              <a:off x="11716283" y="8019657"/>
              <a:ext cx="648120" cy="1052635"/>
              <a:chOff x="647988" y="0"/>
              <a:chExt cx="963083" cy="2311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47988" y="0"/>
                <a:ext cx="963083" cy="2311400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006600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2006600"/>
                    </a:lnTo>
                    <a:cubicBezTo>
                      <a:pt x="0" y="2175510"/>
                      <a:pt x="135890" y="2311400"/>
                      <a:pt x="304800" y="2311400"/>
                    </a:cubicBezTo>
                    <a:lnTo>
                      <a:pt x="2006600" y="2311400"/>
                    </a:lnTo>
                    <a:cubicBezTo>
                      <a:pt x="2175510" y="2311400"/>
                      <a:pt x="2311400" y="2175510"/>
                      <a:pt x="2311400" y="2006600"/>
                    </a:cubicBezTo>
                    <a:lnTo>
                      <a:pt x="2311400" y="304800"/>
                    </a:lnTo>
                    <a:cubicBezTo>
                      <a:pt x="2311400" y="135890"/>
                      <a:pt x="2175510" y="0"/>
                      <a:pt x="2006600" y="0"/>
                    </a:cubicBezTo>
                    <a:close/>
                  </a:path>
                </a:pathLst>
              </a:custGeom>
              <a:solidFill>
                <a:srgbClr val="1B3679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751506" y="8220761"/>
              <a:ext cx="612896" cy="766120"/>
            </a:xfrm>
            <a:prstGeom prst="rect">
              <a:avLst/>
            </a:prstGeom>
          </p:spPr>
        </p:pic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260311">
            <a:off x="665222" y="5617444"/>
            <a:ext cx="1006285" cy="52692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1207278" y="4954484"/>
            <a:ext cx="7188089" cy="5123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vi-VN" sz="933" kern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301" y="1385025"/>
            <a:ext cx="10114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60cm.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15cm,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25cm,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7cm.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6090" y="3192040"/>
            <a:ext cx="3471305" cy="15395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096485" y="3336394"/>
            <a:ext cx="104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09645" y="3787025"/>
            <a:ext cx="676895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3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 thang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: </a:t>
            </a:r>
          </a:p>
          <a:p>
            <a:pPr algn="ctr" defTabSz="609630">
              <a:lnSpc>
                <a:spcPct val="13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( 15 + 25 + 7.2) = 54 (cm)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78746" y="47863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ctr" defTabSz="60963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 – 54 = 6 (cm)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19627" y="383609"/>
            <a:ext cx="3899546" cy="9267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>
                <a:solidFill>
                  <a:prstClr val="white"/>
                </a:solidFill>
                <a:latin typeface="Arial" panose="020B0604020202020204"/>
              </a:rPr>
              <a:t>VẬN DỤNG</a:t>
            </a:r>
            <a:endParaRPr lang="vi-VN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0" grpId="0"/>
      <p:bldP spid="51" grpId="0" uiExpand="1" build="allAtOnce"/>
      <p:bldP spid="1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380871" y="581411"/>
            <a:ext cx="7124552" cy="8959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sym typeface="Arial"/>
              </a:rPr>
              <a:t>HOẠT ĐỘNG NHÓM ĐÔI (3 </a:t>
            </a:r>
            <a:r>
              <a:rPr lang="en-US" sz="3200" b="1" kern="0" dirty="0" err="1">
                <a:solidFill>
                  <a:srgbClr val="FFFFFF"/>
                </a:solidFill>
                <a:latin typeface="Arial"/>
                <a:sym typeface="Arial"/>
              </a:rPr>
              <a:t>phút</a:t>
            </a:r>
            <a:r>
              <a:rPr lang="en-US" sz="3200" b="1" kern="0" dirty="0">
                <a:solidFill>
                  <a:srgbClr val="FFFFFF"/>
                </a:solidFill>
                <a:latin typeface="Arial"/>
                <a:sym typeface="Arial"/>
              </a:rPr>
              <a:t>)</a:t>
            </a:r>
            <a:endParaRPr lang="vi-VN" sz="3200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9391" y="1557437"/>
            <a:ext cx="33367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Thực</a:t>
            </a:r>
            <a:r>
              <a:rPr lang="en-US" sz="26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hành</a:t>
            </a:r>
            <a:endParaRPr lang="vi-VN" sz="26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556" y="2259380"/>
            <a:ext cx="67590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2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1:</a:t>
            </a:r>
            <a:r>
              <a:rPr lang="en-US" sz="2667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đôi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tờ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giấy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63215" y="5368757"/>
            <a:ext cx="1219200" cy="10972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9059" y="5368757"/>
            <a:ext cx="1219200" cy="10972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5344" y="2772343"/>
            <a:ext cx="1027369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2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2:</a:t>
            </a:r>
            <a:r>
              <a:rPr lang="en-US" sz="2667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Vẽ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thẳng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nối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tùy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ý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đối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diện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không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chứa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nếp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).</a:t>
            </a: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5344" y="3718787"/>
            <a:ext cx="102736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2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3:</a:t>
            </a:r>
            <a:r>
              <a:rPr lang="en-US" sz="2667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Cắt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đường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vừa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vẽ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733" y="4273426"/>
            <a:ext cx="102736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2667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4:</a:t>
            </a:r>
            <a:r>
              <a:rPr lang="en-US" sz="2667" kern="0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Mở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tờ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giấy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vừa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cắt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gọi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lang="vi-VN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2092530" y="4999494"/>
            <a:ext cx="433127" cy="266740"/>
          </a:xfrm>
          <a:prstGeom prst="curvedDownArrow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143E63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20225" y="6479249"/>
            <a:ext cx="487680" cy="4876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34679A"/>
                </a:solidFill>
                <a:latin typeface="Arial"/>
                <a:sym typeface="Arial"/>
              </a:rPr>
              <a:t>1</a:t>
            </a:r>
            <a:endParaRPr lang="vi-VN" sz="3200" b="1" kern="0" dirty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645491" y="5915635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660902" y="5111705"/>
            <a:ext cx="1234820" cy="1301560"/>
            <a:chOff x="4097357" y="4026568"/>
            <a:chExt cx="926115" cy="976170"/>
          </a:xfrm>
        </p:grpSpPr>
        <p:sp>
          <p:nvSpPr>
            <p:cNvPr id="25" name="Rectangle 24"/>
            <p:cNvSpPr/>
            <p:nvPr/>
          </p:nvSpPr>
          <p:spPr>
            <a:xfrm>
              <a:off x="4109072" y="4026568"/>
              <a:ext cx="914400" cy="822960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34679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7" name="Parallelogram 26"/>
            <p:cNvSpPr/>
            <p:nvPr/>
          </p:nvSpPr>
          <p:spPr>
            <a:xfrm rot="16200000">
              <a:off x="3979773" y="4155868"/>
              <a:ext cx="964454" cy="729286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34679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6052191" y="5857652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002932" y="6413265"/>
            <a:ext cx="487680" cy="4876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34679A"/>
                </a:solidFill>
                <a:latin typeface="Arial"/>
                <a:sym typeface="Arial"/>
              </a:rPr>
              <a:t>2</a:t>
            </a:r>
            <a:endParaRPr lang="vi-VN" sz="3200" b="1" kern="0" dirty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025028" y="5221656"/>
            <a:ext cx="1219200" cy="1097280"/>
            <a:chOff x="5268771" y="3916242"/>
            <a:chExt cx="914400" cy="822960"/>
          </a:xfrm>
        </p:grpSpPr>
        <p:sp>
          <p:nvSpPr>
            <p:cNvPr id="32" name="Rectangle 31"/>
            <p:cNvSpPr/>
            <p:nvPr/>
          </p:nvSpPr>
          <p:spPr>
            <a:xfrm>
              <a:off x="5268771" y="3916242"/>
              <a:ext cx="914400" cy="82296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34679A"/>
                </a:solidFill>
                <a:latin typeface="Arial" panose="020B0604020202020204" pitchFamily="34" charset="0"/>
                <a:sym typeface="Arial"/>
              </a:endParaRPr>
            </a:p>
          </p:txBody>
        </p:sp>
        <p:cxnSp>
          <p:nvCxnSpPr>
            <p:cNvPr id="34" name="Straight Connector 33"/>
            <p:cNvCxnSpPr>
              <a:stCxn id="32" idx="0"/>
            </p:cNvCxnSpPr>
            <p:nvPr/>
          </p:nvCxnSpPr>
          <p:spPr>
            <a:xfrm>
              <a:off x="5725971" y="3916242"/>
              <a:ext cx="257734" cy="82296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rapezoid 35"/>
          <p:cNvSpPr/>
          <p:nvPr/>
        </p:nvSpPr>
        <p:spPr>
          <a:xfrm>
            <a:off x="9411368" y="5221656"/>
            <a:ext cx="1475875" cy="1097280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576148" y="5912571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390788" y="6413265"/>
            <a:ext cx="487680" cy="4876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34679A"/>
                </a:solidFill>
                <a:latin typeface="Arial"/>
                <a:sym typeface="Arial"/>
              </a:rPr>
              <a:t>3</a:t>
            </a:r>
            <a:endParaRPr lang="vi-VN" sz="3200" b="1" kern="0" dirty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05465" y="6428887"/>
            <a:ext cx="487680" cy="4876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34679A"/>
                </a:solidFill>
                <a:latin typeface="Arial"/>
                <a:sym typeface="Arial"/>
              </a:rPr>
              <a:t>4</a:t>
            </a:r>
            <a:endParaRPr lang="vi-VN" sz="3200" b="1" kern="0" dirty="0">
              <a:solidFill>
                <a:srgbClr val="34679A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5" grpId="0"/>
      <p:bldP spid="20" grpId="0" animBg="1"/>
      <p:bldP spid="21" grpId="0" animBg="1"/>
      <p:bldP spid="22" grpId="0"/>
      <p:bldP spid="23" grpId="0"/>
      <p:bldP spid="24" grpId="0"/>
      <p:bldP spid="7" grpId="0" animBg="1"/>
      <p:bldP spid="8" grpId="0" animBg="1"/>
      <p:bldP spid="30" grpId="0" animBg="1"/>
      <p:bldP spid="36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0"/>
            <a:ext cx="12192000" cy="6581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sp>
        <p:nvSpPr>
          <p:cNvPr id="4" name="Rounded Rectangle 3"/>
          <p:cNvSpPr/>
          <p:nvPr/>
        </p:nvSpPr>
        <p:spPr>
          <a:xfrm>
            <a:off x="2097024" y="1732159"/>
            <a:ext cx="8290560" cy="3722624"/>
          </a:xfrm>
          <a:prstGeom prst="roundRect">
            <a:avLst/>
          </a:prstGeom>
          <a:solidFill>
            <a:srgbClr val="66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Oval 4"/>
          <p:cNvSpPr/>
          <p:nvPr/>
        </p:nvSpPr>
        <p:spPr>
          <a:xfrm>
            <a:off x="1381760" y="2935103"/>
            <a:ext cx="1430528" cy="1316736"/>
          </a:xfrm>
          <a:prstGeom prst="ellipse">
            <a:avLst/>
          </a:prstGeom>
          <a:solidFill>
            <a:srgbClr val="66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Oval 5"/>
          <p:cNvSpPr/>
          <p:nvPr/>
        </p:nvSpPr>
        <p:spPr>
          <a:xfrm>
            <a:off x="1677067" y="3227711"/>
            <a:ext cx="764032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TextBox 6"/>
          <p:cNvSpPr txBox="1"/>
          <p:nvPr/>
        </p:nvSpPr>
        <p:spPr>
          <a:xfrm>
            <a:off x="2861056" y="2098794"/>
            <a:ext cx="6648704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chemeClr val="bg1"/>
                </a:solidFill>
              </a:rPr>
              <a:t>HOẠT ĐỘNG KHỞI ĐỘNG</a:t>
            </a:r>
            <a:endParaRPr lang="vi-VN" sz="5867" b="1" dirty="0">
              <a:solidFill>
                <a:schemeClr val="bg1"/>
              </a:solidFill>
            </a:endParaRPr>
          </a:p>
        </p:txBody>
      </p:sp>
      <p:sp>
        <p:nvSpPr>
          <p:cNvPr id="9" name="Sun 8"/>
          <p:cNvSpPr/>
          <p:nvPr/>
        </p:nvSpPr>
        <p:spPr>
          <a:xfrm>
            <a:off x="923893" y="491327"/>
            <a:ext cx="1173131" cy="1228203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grpSp>
        <p:nvGrpSpPr>
          <p:cNvPr id="12" name="Google Shape;479;p44"/>
          <p:cNvGrpSpPr/>
          <p:nvPr/>
        </p:nvGrpSpPr>
        <p:grpSpPr>
          <a:xfrm>
            <a:off x="703467" y="4987777"/>
            <a:ext cx="943125" cy="1385588"/>
            <a:chOff x="4100438" y="429436"/>
            <a:chExt cx="943125" cy="1385588"/>
          </a:xfrm>
        </p:grpSpPr>
        <p:sp>
          <p:nvSpPr>
            <p:cNvPr id="13" name="Google Shape;480;p44"/>
            <p:cNvSpPr/>
            <p:nvPr/>
          </p:nvSpPr>
          <p:spPr>
            <a:xfrm>
              <a:off x="4266572" y="429436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481;p44"/>
            <p:cNvPicPr preferRelativeResize="0"/>
            <p:nvPr/>
          </p:nvPicPr>
          <p:blipFill>
            <a:blip r:embed="rId2">
              <a:alphaModFix amt="86000"/>
            </a:blip>
            <a:stretch>
              <a:fillRect/>
            </a:stretch>
          </p:blipFill>
          <p:spPr>
            <a:xfrm>
              <a:off x="4100438" y="1321421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168;p74"/>
          <p:cNvSpPr/>
          <p:nvPr/>
        </p:nvSpPr>
        <p:spPr>
          <a:xfrm>
            <a:off x="10599550" y="4904797"/>
            <a:ext cx="580467" cy="1110896"/>
          </a:xfrm>
          <a:custGeom>
            <a:avLst/>
            <a:gdLst/>
            <a:ahLst/>
            <a:cxnLst/>
            <a:rect l="l" t="t" r="r" b="b"/>
            <a:pathLst>
              <a:path w="32347" h="61897" extrusionOk="0">
                <a:moveTo>
                  <a:pt x="12818" y="615"/>
                </a:moveTo>
                <a:cubicBezTo>
                  <a:pt x="14558" y="3703"/>
                  <a:pt x="11513" y="11662"/>
                  <a:pt x="8208" y="12314"/>
                </a:cubicBezTo>
                <a:cubicBezTo>
                  <a:pt x="8643" y="10357"/>
                  <a:pt x="9078" y="8574"/>
                  <a:pt x="9469" y="6834"/>
                </a:cubicBezTo>
                <a:lnTo>
                  <a:pt x="9469" y="6834"/>
                </a:lnTo>
                <a:cubicBezTo>
                  <a:pt x="8730" y="6878"/>
                  <a:pt x="8469" y="7443"/>
                  <a:pt x="7686" y="12054"/>
                </a:cubicBezTo>
                <a:cubicBezTo>
                  <a:pt x="6164" y="10401"/>
                  <a:pt x="6338" y="8574"/>
                  <a:pt x="6947" y="6747"/>
                </a:cubicBezTo>
                <a:cubicBezTo>
                  <a:pt x="7860" y="3920"/>
                  <a:pt x="10035" y="1659"/>
                  <a:pt x="12818" y="615"/>
                </a:cubicBezTo>
                <a:close/>
                <a:moveTo>
                  <a:pt x="2032" y="10792"/>
                </a:moveTo>
                <a:lnTo>
                  <a:pt x="2032" y="10792"/>
                </a:lnTo>
                <a:cubicBezTo>
                  <a:pt x="4815" y="12097"/>
                  <a:pt x="7903" y="17751"/>
                  <a:pt x="7903" y="20013"/>
                </a:cubicBezTo>
                <a:cubicBezTo>
                  <a:pt x="5990" y="19186"/>
                  <a:pt x="4337" y="16707"/>
                  <a:pt x="3163" y="13184"/>
                </a:cubicBezTo>
                <a:lnTo>
                  <a:pt x="3163" y="13184"/>
                </a:lnTo>
                <a:cubicBezTo>
                  <a:pt x="2989" y="14663"/>
                  <a:pt x="3598" y="16011"/>
                  <a:pt x="4424" y="17142"/>
                </a:cubicBezTo>
                <a:cubicBezTo>
                  <a:pt x="5294" y="18317"/>
                  <a:pt x="6251" y="19404"/>
                  <a:pt x="7121" y="20491"/>
                </a:cubicBezTo>
                <a:cubicBezTo>
                  <a:pt x="2510" y="20274"/>
                  <a:pt x="553" y="14707"/>
                  <a:pt x="2032" y="10792"/>
                </a:cubicBezTo>
                <a:close/>
                <a:moveTo>
                  <a:pt x="15950" y="14315"/>
                </a:moveTo>
                <a:lnTo>
                  <a:pt x="15950" y="14315"/>
                </a:lnTo>
                <a:cubicBezTo>
                  <a:pt x="16689" y="16968"/>
                  <a:pt x="15732" y="19143"/>
                  <a:pt x="14253" y="21144"/>
                </a:cubicBezTo>
                <a:cubicBezTo>
                  <a:pt x="13324" y="22356"/>
                  <a:pt x="12282" y="23380"/>
                  <a:pt x="10500" y="23380"/>
                </a:cubicBezTo>
                <a:cubicBezTo>
                  <a:pt x="10364" y="23380"/>
                  <a:pt x="10223" y="23374"/>
                  <a:pt x="10078" y="23362"/>
                </a:cubicBezTo>
                <a:lnTo>
                  <a:pt x="13731" y="18186"/>
                </a:lnTo>
                <a:lnTo>
                  <a:pt x="13731" y="18186"/>
                </a:lnTo>
                <a:cubicBezTo>
                  <a:pt x="11818" y="19143"/>
                  <a:pt x="11165" y="21100"/>
                  <a:pt x="9948" y="22666"/>
                </a:cubicBezTo>
                <a:cubicBezTo>
                  <a:pt x="9687" y="19317"/>
                  <a:pt x="12340" y="15576"/>
                  <a:pt x="15950" y="14315"/>
                </a:cubicBezTo>
                <a:close/>
                <a:moveTo>
                  <a:pt x="27301" y="16142"/>
                </a:moveTo>
                <a:cubicBezTo>
                  <a:pt x="28389" y="16751"/>
                  <a:pt x="29258" y="17577"/>
                  <a:pt x="29389" y="18925"/>
                </a:cubicBezTo>
                <a:cubicBezTo>
                  <a:pt x="29606" y="20491"/>
                  <a:pt x="29085" y="22013"/>
                  <a:pt x="28041" y="23144"/>
                </a:cubicBezTo>
                <a:cubicBezTo>
                  <a:pt x="27954" y="21839"/>
                  <a:pt x="27867" y="20578"/>
                  <a:pt x="27780" y="19360"/>
                </a:cubicBezTo>
                <a:cubicBezTo>
                  <a:pt x="27606" y="19317"/>
                  <a:pt x="27432" y="19273"/>
                  <a:pt x="27258" y="19273"/>
                </a:cubicBezTo>
                <a:lnTo>
                  <a:pt x="27258" y="23623"/>
                </a:lnTo>
                <a:cubicBezTo>
                  <a:pt x="25605" y="21361"/>
                  <a:pt x="25692" y="18795"/>
                  <a:pt x="27301" y="16142"/>
                </a:cubicBezTo>
                <a:close/>
                <a:moveTo>
                  <a:pt x="20821" y="23231"/>
                </a:moveTo>
                <a:cubicBezTo>
                  <a:pt x="22604" y="23405"/>
                  <a:pt x="24866" y="25232"/>
                  <a:pt x="25605" y="27320"/>
                </a:cubicBezTo>
                <a:cubicBezTo>
                  <a:pt x="24474" y="26406"/>
                  <a:pt x="23430" y="25623"/>
                  <a:pt x="22387" y="24797"/>
                </a:cubicBezTo>
                <a:cubicBezTo>
                  <a:pt x="22343" y="24797"/>
                  <a:pt x="22256" y="24884"/>
                  <a:pt x="21995" y="25014"/>
                </a:cubicBezTo>
                <a:lnTo>
                  <a:pt x="25388" y="27798"/>
                </a:lnTo>
                <a:cubicBezTo>
                  <a:pt x="25367" y="27798"/>
                  <a:pt x="25347" y="27799"/>
                  <a:pt x="25327" y="27799"/>
                </a:cubicBezTo>
                <a:cubicBezTo>
                  <a:pt x="23302" y="27799"/>
                  <a:pt x="21208" y="25643"/>
                  <a:pt x="20821" y="23231"/>
                </a:cubicBezTo>
                <a:close/>
                <a:moveTo>
                  <a:pt x="28502" y="29189"/>
                </a:moveTo>
                <a:cubicBezTo>
                  <a:pt x="29672" y="29189"/>
                  <a:pt x="30952" y="29745"/>
                  <a:pt x="31564" y="30756"/>
                </a:cubicBezTo>
                <a:cubicBezTo>
                  <a:pt x="30650" y="31038"/>
                  <a:pt x="29748" y="31245"/>
                  <a:pt x="28818" y="31245"/>
                </a:cubicBezTo>
                <a:cubicBezTo>
                  <a:pt x="27888" y="31245"/>
                  <a:pt x="26932" y="31038"/>
                  <a:pt x="25910" y="30495"/>
                </a:cubicBezTo>
                <a:lnTo>
                  <a:pt x="29476" y="30495"/>
                </a:lnTo>
                <a:cubicBezTo>
                  <a:pt x="29519" y="30408"/>
                  <a:pt x="29519" y="30277"/>
                  <a:pt x="29519" y="30190"/>
                </a:cubicBezTo>
                <a:lnTo>
                  <a:pt x="26605" y="29886"/>
                </a:lnTo>
                <a:cubicBezTo>
                  <a:pt x="27061" y="29413"/>
                  <a:pt x="27760" y="29189"/>
                  <a:pt x="28502" y="29189"/>
                </a:cubicBezTo>
                <a:close/>
                <a:moveTo>
                  <a:pt x="2291" y="24278"/>
                </a:moveTo>
                <a:cubicBezTo>
                  <a:pt x="6224" y="24278"/>
                  <a:pt x="11371" y="27203"/>
                  <a:pt x="13123" y="30625"/>
                </a:cubicBezTo>
                <a:cubicBezTo>
                  <a:pt x="9904" y="29625"/>
                  <a:pt x="6903" y="28494"/>
                  <a:pt x="4467" y="25841"/>
                </a:cubicBezTo>
                <a:lnTo>
                  <a:pt x="4467" y="25841"/>
                </a:lnTo>
                <a:cubicBezTo>
                  <a:pt x="4859" y="27929"/>
                  <a:pt x="9382" y="30495"/>
                  <a:pt x="13166" y="31060"/>
                </a:cubicBezTo>
                <a:cubicBezTo>
                  <a:pt x="12521" y="31931"/>
                  <a:pt x="11253" y="32491"/>
                  <a:pt x="9984" y="32491"/>
                </a:cubicBezTo>
                <a:cubicBezTo>
                  <a:pt x="9543" y="32491"/>
                  <a:pt x="9101" y="32424"/>
                  <a:pt x="8686" y="32278"/>
                </a:cubicBezTo>
                <a:cubicBezTo>
                  <a:pt x="4815" y="31017"/>
                  <a:pt x="2641" y="28189"/>
                  <a:pt x="1510" y="24319"/>
                </a:cubicBezTo>
                <a:cubicBezTo>
                  <a:pt x="1764" y="24291"/>
                  <a:pt x="2024" y="24278"/>
                  <a:pt x="2291" y="24278"/>
                </a:cubicBezTo>
                <a:close/>
                <a:moveTo>
                  <a:pt x="15645" y="25928"/>
                </a:moveTo>
                <a:cubicBezTo>
                  <a:pt x="18081" y="26232"/>
                  <a:pt x="21865" y="29494"/>
                  <a:pt x="22474" y="33713"/>
                </a:cubicBezTo>
                <a:lnTo>
                  <a:pt x="22213" y="33931"/>
                </a:lnTo>
                <a:lnTo>
                  <a:pt x="17733" y="28103"/>
                </a:lnTo>
                <a:lnTo>
                  <a:pt x="17733" y="28103"/>
                </a:lnTo>
                <a:cubicBezTo>
                  <a:pt x="18559" y="30538"/>
                  <a:pt x="20168" y="32452"/>
                  <a:pt x="21995" y="34279"/>
                </a:cubicBezTo>
                <a:cubicBezTo>
                  <a:pt x="18255" y="33191"/>
                  <a:pt x="15732" y="29277"/>
                  <a:pt x="15645" y="25928"/>
                </a:cubicBezTo>
                <a:close/>
                <a:moveTo>
                  <a:pt x="24967" y="36049"/>
                </a:moveTo>
                <a:cubicBezTo>
                  <a:pt x="25539" y="36049"/>
                  <a:pt x="26129" y="36139"/>
                  <a:pt x="26736" y="36279"/>
                </a:cubicBezTo>
                <a:lnTo>
                  <a:pt x="25779" y="36714"/>
                </a:lnTo>
                <a:cubicBezTo>
                  <a:pt x="25431" y="36540"/>
                  <a:pt x="25083" y="36497"/>
                  <a:pt x="24735" y="36453"/>
                </a:cubicBezTo>
                <a:cubicBezTo>
                  <a:pt x="23909" y="36627"/>
                  <a:pt x="23082" y="36888"/>
                  <a:pt x="22082" y="37149"/>
                </a:cubicBezTo>
                <a:cubicBezTo>
                  <a:pt x="22976" y="36339"/>
                  <a:pt x="23942" y="36049"/>
                  <a:pt x="24967" y="36049"/>
                </a:cubicBezTo>
                <a:close/>
                <a:moveTo>
                  <a:pt x="25779" y="36714"/>
                </a:moveTo>
                <a:cubicBezTo>
                  <a:pt x="25257" y="37975"/>
                  <a:pt x="24083" y="37975"/>
                  <a:pt x="23039" y="38236"/>
                </a:cubicBezTo>
                <a:cubicBezTo>
                  <a:pt x="22778" y="38258"/>
                  <a:pt x="22506" y="38269"/>
                  <a:pt x="22234" y="38269"/>
                </a:cubicBezTo>
                <a:cubicBezTo>
                  <a:pt x="21963" y="38269"/>
                  <a:pt x="21691" y="38258"/>
                  <a:pt x="21430" y="38236"/>
                </a:cubicBezTo>
                <a:cubicBezTo>
                  <a:pt x="22822" y="37106"/>
                  <a:pt x="24344" y="37106"/>
                  <a:pt x="25779" y="36714"/>
                </a:cubicBezTo>
                <a:close/>
                <a:moveTo>
                  <a:pt x="15471" y="36366"/>
                </a:moveTo>
                <a:lnTo>
                  <a:pt x="15471" y="36366"/>
                </a:lnTo>
                <a:cubicBezTo>
                  <a:pt x="14601" y="37410"/>
                  <a:pt x="13775" y="38410"/>
                  <a:pt x="12949" y="39411"/>
                </a:cubicBezTo>
                <a:lnTo>
                  <a:pt x="13210" y="39628"/>
                </a:lnTo>
                <a:lnTo>
                  <a:pt x="15645" y="36975"/>
                </a:lnTo>
                <a:lnTo>
                  <a:pt x="15645" y="36975"/>
                </a:lnTo>
                <a:cubicBezTo>
                  <a:pt x="15558" y="38367"/>
                  <a:pt x="13862" y="40150"/>
                  <a:pt x="11861" y="40976"/>
                </a:cubicBezTo>
                <a:cubicBezTo>
                  <a:pt x="12383" y="38802"/>
                  <a:pt x="13166" y="37019"/>
                  <a:pt x="15471" y="36366"/>
                </a:cubicBezTo>
                <a:close/>
                <a:moveTo>
                  <a:pt x="13076" y="0"/>
                </a:moveTo>
                <a:cubicBezTo>
                  <a:pt x="12880" y="0"/>
                  <a:pt x="12639" y="63"/>
                  <a:pt x="12340" y="180"/>
                </a:cubicBezTo>
                <a:cubicBezTo>
                  <a:pt x="9426" y="1311"/>
                  <a:pt x="7251" y="3703"/>
                  <a:pt x="6338" y="6660"/>
                </a:cubicBezTo>
                <a:cubicBezTo>
                  <a:pt x="5598" y="8835"/>
                  <a:pt x="5642" y="10966"/>
                  <a:pt x="7425" y="12749"/>
                </a:cubicBezTo>
                <a:cubicBezTo>
                  <a:pt x="7599" y="12923"/>
                  <a:pt x="7686" y="13184"/>
                  <a:pt x="7686" y="13445"/>
                </a:cubicBezTo>
                <a:cubicBezTo>
                  <a:pt x="7642" y="14446"/>
                  <a:pt x="7555" y="15359"/>
                  <a:pt x="7468" y="16533"/>
                </a:cubicBezTo>
                <a:cubicBezTo>
                  <a:pt x="7294" y="16142"/>
                  <a:pt x="7207" y="15924"/>
                  <a:pt x="7077" y="15750"/>
                </a:cubicBezTo>
                <a:cubicBezTo>
                  <a:pt x="6077" y="13576"/>
                  <a:pt x="4511" y="11749"/>
                  <a:pt x="2597" y="10357"/>
                </a:cubicBezTo>
                <a:cubicBezTo>
                  <a:pt x="2372" y="10200"/>
                  <a:pt x="2124" y="10031"/>
                  <a:pt x="1894" y="10031"/>
                </a:cubicBezTo>
                <a:cubicBezTo>
                  <a:pt x="1680" y="10031"/>
                  <a:pt x="1483" y="10178"/>
                  <a:pt x="1336" y="10618"/>
                </a:cubicBezTo>
                <a:cubicBezTo>
                  <a:pt x="1" y="14710"/>
                  <a:pt x="1608" y="21189"/>
                  <a:pt x="7974" y="21189"/>
                </a:cubicBezTo>
                <a:cubicBezTo>
                  <a:pt x="8037" y="21189"/>
                  <a:pt x="8100" y="21188"/>
                  <a:pt x="8164" y="21187"/>
                </a:cubicBezTo>
                <a:cubicBezTo>
                  <a:pt x="8991" y="23057"/>
                  <a:pt x="9774" y="24971"/>
                  <a:pt x="10600" y="26841"/>
                </a:cubicBezTo>
                <a:lnTo>
                  <a:pt x="10556" y="26841"/>
                </a:lnTo>
                <a:cubicBezTo>
                  <a:pt x="10426" y="26754"/>
                  <a:pt x="10252" y="26624"/>
                  <a:pt x="10122" y="26537"/>
                </a:cubicBezTo>
                <a:cubicBezTo>
                  <a:pt x="7807" y="24854"/>
                  <a:pt x="5330" y="23618"/>
                  <a:pt x="2415" y="23618"/>
                </a:cubicBezTo>
                <a:cubicBezTo>
                  <a:pt x="2317" y="23618"/>
                  <a:pt x="2218" y="23620"/>
                  <a:pt x="2119" y="23623"/>
                </a:cubicBezTo>
                <a:cubicBezTo>
                  <a:pt x="988" y="23623"/>
                  <a:pt x="727" y="23971"/>
                  <a:pt x="1031" y="25058"/>
                </a:cubicBezTo>
                <a:cubicBezTo>
                  <a:pt x="1597" y="27276"/>
                  <a:pt x="2858" y="29277"/>
                  <a:pt x="4598" y="30799"/>
                </a:cubicBezTo>
                <a:cubicBezTo>
                  <a:pt x="5903" y="32060"/>
                  <a:pt x="7599" y="32887"/>
                  <a:pt x="9426" y="33104"/>
                </a:cubicBezTo>
                <a:cubicBezTo>
                  <a:pt x="9573" y="33116"/>
                  <a:pt x="9720" y="33122"/>
                  <a:pt x="9866" y="33122"/>
                </a:cubicBezTo>
                <a:cubicBezTo>
                  <a:pt x="11368" y="33122"/>
                  <a:pt x="12832" y="32517"/>
                  <a:pt x="13862" y="31408"/>
                </a:cubicBezTo>
                <a:lnTo>
                  <a:pt x="16385" y="35670"/>
                </a:lnTo>
                <a:cubicBezTo>
                  <a:pt x="13557" y="36062"/>
                  <a:pt x="12253" y="37323"/>
                  <a:pt x="11557" y="40281"/>
                </a:cubicBezTo>
                <a:cubicBezTo>
                  <a:pt x="11470" y="40585"/>
                  <a:pt x="11470" y="41107"/>
                  <a:pt x="11600" y="41194"/>
                </a:cubicBezTo>
                <a:cubicBezTo>
                  <a:pt x="11774" y="41259"/>
                  <a:pt x="11948" y="41292"/>
                  <a:pt x="12117" y="41292"/>
                </a:cubicBezTo>
                <a:cubicBezTo>
                  <a:pt x="12285" y="41292"/>
                  <a:pt x="12448" y="41259"/>
                  <a:pt x="12601" y="41194"/>
                </a:cubicBezTo>
                <a:cubicBezTo>
                  <a:pt x="14645" y="40281"/>
                  <a:pt x="16167" y="38454"/>
                  <a:pt x="16732" y="36279"/>
                </a:cubicBezTo>
                <a:cubicBezTo>
                  <a:pt x="20864" y="44760"/>
                  <a:pt x="19603" y="53285"/>
                  <a:pt x="18211" y="61897"/>
                </a:cubicBezTo>
                <a:cubicBezTo>
                  <a:pt x="18429" y="61679"/>
                  <a:pt x="18559" y="61375"/>
                  <a:pt x="18646" y="61070"/>
                </a:cubicBezTo>
                <a:cubicBezTo>
                  <a:pt x="18951" y="59374"/>
                  <a:pt x="19299" y="57721"/>
                  <a:pt x="19473" y="56069"/>
                </a:cubicBezTo>
                <a:cubicBezTo>
                  <a:pt x="19734" y="53242"/>
                  <a:pt x="19907" y="50415"/>
                  <a:pt x="20038" y="47587"/>
                </a:cubicBezTo>
                <a:cubicBezTo>
                  <a:pt x="20125" y="45848"/>
                  <a:pt x="19951" y="44108"/>
                  <a:pt x="20125" y="42368"/>
                </a:cubicBezTo>
                <a:cubicBezTo>
                  <a:pt x="20212" y="41150"/>
                  <a:pt x="20516" y="39976"/>
                  <a:pt x="21082" y="38889"/>
                </a:cubicBezTo>
                <a:cubicBezTo>
                  <a:pt x="21169" y="38693"/>
                  <a:pt x="21528" y="38650"/>
                  <a:pt x="21963" y="38650"/>
                </a:cubicBezTo>
                <a:cubicBezTo>
                  <a:pt x="22310" y="38650"/>
                  <a:pt x="22707" y="38677"/>
                  <a:pt x="23052" y="38677"/>
                </a:cubicBezTo>
                <a:cubicBezTo>
                  <a:pt x="23139" y="38677"/>
                  <a:pt x="23222" y="38676"/>
                  <a:pt x="23300" y="38671"/>
                </a:cubicBezTo>
                <a:cubicBezTo>
                  <a:pt x="24822" y="38541"/>
                  <a:pt x="26823" y="37106"/>
                  <a:pt x="27258" y="35801"/>
                </a:cubicBezTo>
                <a:cubicBezTo>
                  <a:pt x="26656" y="35500"/>
                  <a:pt x="26065" y="35378"/>
                  <a:pt x="25476" y="35378"/>
                </a:cubicBezTo>
                <a:cubicBezTo>
                  <a:pt x="24447" y="35378"/>
                  <a:pt x="23422" y="35750"/>
                  <a:pt x="22343" y="36192"/>
                </a:cubicBezTo>
                <a:cubicBezTo>
                  <a:pt x="23474" y="34322"/>
                  <a:pt x="24474" y="32582"/>
                  <a:pt x="25518" y="30756"/>
                </a:cubicBezTo>
                <a:cubicBezTo>
                  <a:pt x="26589" y="31533"/>
                  <a:pt x="27671" y="31833"/>
                  <a:pt x="28767" y="31833"/>
                </a:cubicBezTo>
                <a:cubicBezTo>
                  <a:pt x="29941" y="31833"/>
                  <a:pt x="31132" y="31489"/>
                  <a:pt x="32346" y="31017"/>
                </a:cubicBezTo>
                <a:cubicBezTo>
                  <a:pt x="31999" y="29842"/>
                  <a:pt x="30998" y="28972"/>
                  <a:pt x="29780" y="28798"/>
                </a:cubicBezTo>
                <a:cubicBezTo>
                  <a:pt x="29382" y="28782"/>
                  <a:pt x="28984" y="28772"/>
                  <a:pt x="28586" y="28772"/>
                </a:cubicBezTo>
                <a:cubicBezTo>
                  <a:pt x="27897" y="28772"/>
                  <a:pt x="27208" y="28803"/>
                  <a:pt x="26518" y="28885"/>
                </a:cubicBezTo>
                <a:cubicBezTo>
                  <a:pt x="26866" y="27798"/>
                  <a:pt x="27171" y="26537"/>
                  <a:pt x="27606" y="25275"/>
                </a:cubicBezTo>
                <a:cubicBezTo>
                  <a:pt x="27867" y="24623"/>
                  <a:pt x="28171" y="24014"/>
                  <a:pt x="28563" y="23449"/>
                </a:cubicBezTo>
                <a:cubicBezTo>
                  <a:pt x="29041" y="22622"/>
                  <a:pt x="29519" y="21796"/>
                  <a:pt x="29867" y="20926"/>
                </a:cubicBezTo>
                <a:cubicBezTo>
                  <a:pt x="30520" y="18795"/>
                  <a:pt x="29606" y="16577"/>
                  <a:pt x="27780" y="15837"/>
                </a:cubicBezTo>
                <a:cubicBezTo>
                  <a:pt x="27668" y="15796"/>
                  <a:pt x="27552" y="15776"/>
                  <a:pt x="27437" y="15776"/>
                </a:cubicBezTo>
                <a:cubicBezTo>
                  <a:pt x="27194" y="15776"/>
                  <a:pt x="26957" y="15864"/>
                  <a:pt x="26779" y="16011"/>
                </a:cubicBezTo>
                <a:cubicBezTo>
                  <a:pt x="25257" y="18360"/>
                  <a:pt x="24909" y="21231"/>
                  <a:pt x="26692" y="23753"/>
                </a:cubicBezTo>
                <a:cubicBezTo>
                  <a:pt x="26910" y="24014"/>
                  <a:pt x="26997" y="24319"/>
                  <a:pt x="26997" y="24667"/>
                </a:cubicBezTo>
                <a:cubicBezTo>
                  <a:pt x="26866" y="25449"/>
                  <a:pt x="26649" y="26189"/>
                  <a:pt x="26388" y="27146"/>
                </a:cubicBezTo>
                <a:cubicBezTo>
                  <a:pt x="24953" y="24580"/>
                  <a:pt x="23126" y="22840"/>
                  <a:pt x="20125" y="22535"/>
                </a:cubicBezTo>
                <a:lnTo>
                  <a:pt x="20125" y="22535"/>
                </a:lnTo>
                <a:cubicBezTo>
                  <a:pt x="20864" y="26363"/>
                  <a:pt x="22778" y="28276"/>
                  <a:pt x="25953" y="28450"/>
                </a:cubicBezTo>
                <a:cubicBezTo>
                  <a:pt x="24996" y="30190"/>
                  <a:pt x="24126" y="31799"/>
                  <a:pt x="23256" y="33452"/>
                </a:cubicBezTo>
                <a:cubicBezTo>
                  <a:pt x="22517" y="29929"/>
                  <a:pt x="19690" y="26537"/>
                  <a:pt x="16385" y="25362"/>
                </a:cubicBezTo>
                <a:cubicBezTo>
                  <a:pt x="16106" y="25277"/>
                  <a:pt x="15867" y="25233"/>
                  <a:pt x="15668" y="25233"/>
                </a:cubicBezTo>
                <a:cubicBezTo>
                  <a:pt x="15058" y="25233"/>
                  <a:pt x="14818" y="25641"/>
                  <a:pt x="14949" y="26493"/>
                </a:cubicBezTo>
                <a:cubicBezTo>
                  <a:pt x="15297" y="28581"/>
                  <a:pt x="16211" y="30582"/>
                  <a:pt x="17602" y="32191"/>
                </a:cubicBezTo>
                <a:cubicBezTo>
                  <a:pt x="18820" y="33452"/>
                  <a:pt x="20342" y="34409"/>
                  <a:pt x="22039" y="34931"/>
                </a:cubicBezTo>
                <a:lnTo>
                  <a:pt x="19299" y="41803"/>
                </a:lnTo>
                <a:cubicBezTo>
                  <a:pt x="19038" y="40933"/>
                  <a:pt x="18733" y="39715"/>
                  <a:pt x="18298" y="38584"/>
                </a:cubicBezTo>
                <a:cubicBezTo>
                  <a:pt x="16863" y="34800"/>
                  <a:pt x="14645" y="31451"/>
                  <a:pt x="12383" y="28146"/>
                </a:cubicBezTo>
                <a:cubicBezTo>
                  <a:pt x="11513" y="26885"/>
                  <a:pt x="10817" y="25536"/>
                  <a:pt x="10035" y="24232"/>
                </a:cubicBezTo>
                <a:cubicBezTo>
                  <a:pt x="10904" y="24058"/>
                  <a:pt x="11774" y="23840"/>
                  <a:pt x="12557" y="23536"/>
                </a:cubicBezTo>
                <a:cubicBezTo>
                  <a:pt x="15297" y="22100"/>
                  <a:pt x="17341" y="17795"/>
                  <a:pt x="16776" y="14750"/>
                </a:cubicBezTo>
                <a:cubicBezTo>
                  <a:pt x="16651" y="14095"/>
                  <a:pt x="16437" y="13776"/>
                  <a:pt x="16005" y="13776"/>
                </a:cubicBezTo>
                <a:cubicBezTo>
                  <a:pt x="15835" y="13776"/>
                  <a:pt x="15630" y="13825"/>
                  <a:pt x="15384" y="13924"/>
                </a:cubicBezTo>
                <a:cubicBezTo>
                  <a:pt x="11774" y="15272"/>
                  <a:pt x="9991" y="18056"/>
                  <a:pt x="9252" y="21796"/>
                </a:cubicBezTo>
                <a:cubicBezTo>
                  <a:pt x="8251" y="18882"/>
                  <a:pt x="8208" y="15968"/>
                  <a:pt x="8425" y="13010"/>
                </a:cubicBezTo>
                <a:cubicBezTo>
                  <a:pt x="10556" y="12271"/>
                  <a:pt x="11774" y="10575"/>
                  <a:pt x="12644" y="8661"/>
                </a:cubicBezTo>
                <a:cubicBezTo>
                  <a:pt x="13775" y="6312"/>
                  <a:pt x="14471" y="3833"/>
                  <a:pt x="13905" y="1137"/>
                </a:cubicBezTo>
                <a:cubicBezTo>
                  <a:pt x="13753" y="344"/>
                  <a:pt x="13536" y="0"/>
                  <a:pt x="130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169;p74"/>
          <p:cNvPicPr preferRelativeResize="0"/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10046433" y="5743619"/>
            <a:ext cx="1686700" cy="5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loud 17"/>
          <p:cNvSpPr/>
          <p:nvPr/>
        </p:nvSpPr>
        <p:spPr>
          <a:xfrm>
            <a:off x="5615352" y="297916"/>
            <a:ext cx="1507067" cy="61410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Cloud 18"/>
          <p:cNvSpPr/>
          <p:nvPr/>
        </p:nvSpPr>
        <p:spPr>
          <a:xfrm>
            <a:off x="5019378" y="135284"/>
            <a:ext cx="1507067" cy="61410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72" y="363893"/>
            <a:ext cx="2971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4980" y="596511"/>
            <a:ext cx="11078677" cy="745493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latin typeface="+mn-lt"/>
              </a:rPr>
              <a:t>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hãy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tìm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một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hình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ảnh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hình</a:t>
            </a:r>
            <a:r>
              <a:rPr lang="en-US" dirty="0">
                <a:latin typeface="+mn-lt"/>
              </a:rPr>
              <a:t> thang </a:t>
            </a:r>
            <a:r>
              <a:rPr lang="en-US" dirty="0" err="1">
                <a:latin typeface="+mn-lt"/>
              </a:rPr>
              <a:t>cân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trong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thực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tế</a:t>
            </a:r>
            <a:endParaRPr lang="vi-VN" dirty="0">
              <a:latin typeface="+mn-lt"/>
            </a:endParaRPr>
          </a:p>
        </p:txBody>
      </p:sp>
      <p:pic>
        <p:nvPicPr>
          <p:cNvPr id="5" name="Picture 6" descr="Thang nhom chu A 5 bac Kenfon KF-D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43" y="2541064"/>
            <a:ext cx="2276781" cy="22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hau hót rác - 3012 SeeTha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62" y="4193691"/>
            <a:ext cx="2636015" cy="26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escofurniture.vn/wp-content/uploads/2020/03/Flexus-UI-Table-Trapezoidal-Sand-ASH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88" y="2435693"/>
            <a:ext cx="3538193" cy="27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CHARLES &amp;amp; KEITH - Túi xách tay hình thang Acrylic Handle Sculptural  www.MaisonOnline.vn - Hàng hiệu đẹp, giá đẹ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55" y="4042272"/>
            <a:ext cx="2276781" cy="281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973" y="2435692"/>
            <a:ext cx="2749364" cy="20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37" y="4117588"/>
            <a:ext cx="4068763" cy="198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56" y="3048000"/>
            <a:ext cx="2430099" cy="24300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366" y="2625151"/>
            <a:ext cx="1088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 THU CỦA THỎ NGỌC</a:t>
            </a:r>
          </a:p>
        </p:txBody>
      </p:sp>
    </p:spTree>
    <p:extLst>
      <p:ext uri="{BB962C8B-B14F-4D97-AF65-F5344CB8AC3E}">
        <p14:creationId xmlns:p14="http://schemas.microsoft.com/office/powerpoint/2010/main" val="34685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ẤM BUÔN BÁN, CẤM REUP"/>
          <p:cNvGrpSpPr/>
          <p:nvPr/>
        </p:nvGrpSpPr>
        <p:grpSpPr>
          <a:xfrm>
            <a:off x="15755" y="-3682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2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Vào http://fb.com/nkpowerskills tải game miễn phí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" y="74316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6" y="3481913"/>
            <a:ext cx="1607943" cy="1607943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00" y="284100"/>
            <a:ext cx="1384749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8338280" y="348010"/>
            <a:ext cx="1835620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5278773" y="348010"/>
            <a:ext cx="1665964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36" y="348010"/>
            <a:ext cx="1535692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42" y="348010"/>
            <a:ext cx="1318888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595" y="-588605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4.58333E-6 0.00023 C -0.00572 0.00926 -0.01145 0.01852 -0.01718 0.02778 C -0.01979 0.03148 -0.02252 0.03472 -0.025 0.03889 C -0.02721 0.04236 -0.02877 0.04699 -0.03125 0.05 C -0.03463 0.0537 -0.03854 0.05555 -0.04218 0.05833 C -0.04635 0.06481 -0.05026 0.07199 -0.05468 0.07778 C -0.0621 0.08704 -0.07773 0.10162 -0.08593 0.10833 C -0.09114 0.11227 -0.09648 0.11551 -0.10156 0.11944 C -0.10742 0.12384 -0.11302 0.12893 -0.11875 0.13333 C -0.12291 0.13634 -0.12721 0.13843 -0.13125 0.14167 C -0.15338 0.15764 -0.1371 0.14838 -0.15625 0.15833 C -0.15989 0.16389 -0.16341 0.16968 -0.16718 0.175 C -0.1802 0.19213 -0.17018 0.17755 -0.17968 0.18611 C -0.18138 0.1875 -0.18281 0.18981 -0.18437 0.19167 C -0.18645 0.19352 -0.18854 0.19537 -0.19062 0.19722 C -0.2039 0.2287 -0.18229 0.17963 -0.20781 0.225 C -0.20937 0.22778 -0.21119 0.23009 -0.2125 0.23333 C -0.2138 0.23588 -0.21432 0.23912 -0.21562 0.24167 C -0.21705 0.24398 -0.21875 0.24537 -0.22031 0.24722 C -0.22617 0.2625 -0.22031 0.24954 -0.22812 0.26111 C -0.24192 0.28148 -0.22096 0.25486 -0.24075 0.28055 C -0.24375 0.28426 -0.24661 0.28912 -0.25 0.29167 C -0.25481 0.29444 -0.25976 0.29606 -0.26406 0.3 L -0.27968 0.31389 C -0.28177 0.31551 -0.28411 0.3169 -0.28593 0.31921 C -0.2875 0.3213 -0.28906 0.32338 -0.29062 0.325 C -0.29218 0.32616 -0.29388 0.32639 -0.29531 0.32778 C -0.29908 0.33032 -0.30247 0.33403 -0.30625 0.33611 C -0.31145 0.33866 -0.32187 0.34167 -0.32187 0.3419 C -0.34205 0.35694 -0.32513 0.34514 -0.33906 0.35278 C -0.34231 0.3544 -0.34531 0.35648 -0.34843 0.35833 C -0.35 0.35926 -0.35156 0.36042 -0.35312 0.36111 C -0.35703 0.36227 -0.36197 0.36343 -0.36562 0.36667 C -0.36992 0.36991 -0.37434 0.37315 -0.37812 0.37778 C -0.37968 0.37963 -0.38125 0.38171 -0.38281 0.38333 C -0.38697 0.38727 -0.39075 0.39259 -0.39531 0.39444 L -0.40312 0.39722 C -0.40703 0.40046 -0.4108 0.40324 -0.41406 0.40833 C -0.42187 0.41968 -0.4164 0.41713 -0.42812 0.42778 C -0.4302 0.42963 -0.43229 0.43148 -0.43437 0.43333 C -0.43593 0.43426 -0.43763 0.43472 -0.43906 0.43611 C -0.44075 0.4375 -0.44205 0.44028 -0.44375 0.44167 C -0.44687 0.44398 -0.45039 0.44375 -0.45312 0.44722 C -0.45468 0.44907 -0.45612 0.45139 -0.45781 0.45278 C -0.45989 0.45417 -0.4621 0.45417 -0.46406 0.45555 C -0.46679 0.45694 -0.46927 0.45926 -0.47187 0.46111 C -0.47343 0.46204 -0.47513 0.4625 -0.47656 0.46389 C -0.47825 0.46528 -0.47968 0.46782 -0.48125 0.46944 C -0.48281 0.4706 -0.4845 0.47106 -0.48593 0.47222 C -0.48815 0.47384 -0.4901 0.47593 -0.49218 0.47778 C -0.49843 0.48218 -0.49752 0.47847 -0.50468 0.48588 C -0.51106 0.49236 -0.50989 0.49468 -0.51562 0.5 C -0.51718 0.50116 -0.51888 0.50162 -0.52031 0.50278 C -0.52252 0.5044 -0.52447 0.50648 -0.52656 0.5081 C -0.52812 0.50926 -0.52981 0.50972 -0.53125 0.51111 C -0.53294 0.5125 -0.53437 0.51505 -0.53593 0.51667 C -0.54414 0.52384 -0.53776 0.51412 -0.54375 0.525 " pathEditMode="relative" rAng="0" ptsTypes="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37 L 0.00013 0.0037 C -0.00183 0.01273 -0.00391 0.02176 -0.00573 0.03102 C -0.0099 0.05301 -0.00469 0.0368 -0.01146 0.05486 C -0.01211 0.05949 -0.01237 0.06412 -0.01341 0.06852 C -0.01433 0.07222 -0.01641 0.075 -0.01719 0.0787 C -0.01901 0.08773 -0.01914 0.09745 -0.0211 0.10625 C -0.0224 0.1118 -0.02396 0.11736 -0.02487 0.12315 C -0.02591 0.1287 -0.02604 0.13472 -0.02683 0.14028 C -0.02787 0.14722 -0.02956 0.15393 -0.03073 0.16088 C -0.03464 0.18403 -0.02995 0.16528 -0.03646 0.18819 C -0.03763 0.20093 -0.03815 0.21042 -0.04024 0.22245 C -0.04206 0.23264 -0.04414 0.24282 -0.0461 0.25324 C -0.0474 0.25995 -0.04896 0.26667 -0.04987 0.27361 C -0.05469 0.3081 -0.05209 0.29213 -0.05756 0.32153 C -0.06016 0.3588 -0.05743 0.33773 -0.06341 0.36597 C -0.06407 0.36944 -0.0642 0.37315 -0.06524 0.37616 C -0.06615 0.37893 -0.06784 0.38079 -0.06914 0.3831 C -0.0737 0.40741 -0.07071 0.39768 -0.07683 0.41389 C -0.07813 0.4206 -0.07917 0.42963 -0.08256 0.43426 C -0.08412 0.43657 -0.08646 0.43657 -0.08828 0.43773 C -0.09284 0.4618 -0.08828 0.45602 -0.09792 0.4618 C -0.10052 0.46852 -0.10131 0.47963 -0.1056 0.48218 C -0.10756 0.48333 -0.11003 0.4831 -0.11133 0.48565 L -0.11133 0.49259 " pathEditMode="relative" ptsTypes="AAAAAAAAAAAAAAAAAAAAAAAAA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5"/>
            <a:ext cx="10500851" cy="20690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5430" y="3031127"/>
            <a:ext cx="9231296" cy="11839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39327" y="31689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79" y="416262"/>
            <a:ext cx="10338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97" y="4039331"/>
            <a:ext cx="2785360" cy="265288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5571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5"/>
            <a:ext cx="10500851" cy="20690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9329" y="2944531"/>
            <a:ext cx="9231296" cy="11839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chéo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39327" y="31689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79" y="416262"/>
            <a:ext cx="10338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Hai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chéo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49" y="4348438"/>
            <a:ext cx="2578601" cy="25786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90240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5"/>
            <a:ext cx="10500851" cy="14213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5430" y="3031127"/>
            <a:ext cx="9231296" cy="11839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39327" y="31689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79" y="416262"/>
            <a:ext cx="1033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4543359" y="4346284"/>
            <a:ext cx="3123236" cy="247256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772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5"/>
            <a:ext cx="10500851" cy="14213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7830" y="2706793"/>
            <a:ext cx="9231296" cy="11839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39327" y="31689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79" y="416262"/>
            <a:ext cx="1033802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69" y="3800108"/>
            <a:ext cx="4211831" cy="361721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68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5"/>
            <a:ext cx="10500851" cy="20690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5430" y="3031127"/>
            <a:ext cx="9231296" cy="11839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. 8 : 2 = 68 cm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39327" y="31689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54552" y="303086"/>
            <a:ext cx="10765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17cm,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8cm.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2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3813366" y="4076150"/>
            <a:ext cx="4340034" cy="311830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5431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2500" y="285750"/>
            <a:ext cx="5791200" cy="685800"/>
            <a:chOff x="1524000" y="514350"/>
            <a:chExt cx="6515100" cy="933450"/>
          </a:xfrm>
        </p:grpSpPr>
        <p:sp>
          <p:nvSpPr>
            <p:cNvPr id="2" name="Parallelogram 1"/>
            <p:cNvSpPr/>
            <p:nvPr/>
          </p:nvSpPr>
          <p:spPr>
            <a:xfrm>
              <a:off x="1524000" y="514350"/>
              <a:ext cx="6515100" cy="933450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0" y="571500"/>
              <a:ext cx="1390650" cy="8191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14650" y="599213"/>
              <a:ext cx="487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7030A0"/>
                  </a:solidFill>
                </a:rPr>
                <a:t>CÓ THỂ EM CHƯA BIẾT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52500" y="975438"/>
            <a:ext cx="10221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tế</a:t>
            </a:r>
            <a:r>
              <a:rPr lang="en-US" sz="2000" dirty="0" smtClean="0"/>
              <a:t>, ta </a:t>
            </a:r>
            <a:r>
              <a:rPr lang="en-US" sz="2000" dirty="0" err="1" smtClean="0"/>
              <a:t>thường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gặp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cấu</a:t>
            </a:r>
            <a:r>
              <a:rPr lang="en-US" sz="2000" dirty="0" smtClean="0"/>
              <a:t> </a:t>
            </a:r>
            <a:r>
              <a:rPr lang="en-US" sz="2000" dirty="0" err="1" smtClean="0"/>
              <a:t>trúc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tam </a:t>
            </a:r>
            <a:r>
              <a:rPr lang="en-US" sz="2000" dirty="0" err="1" smtClean="0"/>
              <a:t>giác</a:t>
            </a:r>
            <a:r>
              <a:rPr lang="en-US" sz="2000" dirty="0" smtClean="0"/>
              <a:t> </a:t>
            </a:r>
            <a:r>
              <a:rPr lang="en-US" sz="2000" dirty="0" err="1" smtClean="0"/>
              <a:t>đều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vuông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lục</a:t>
            </a:r>
            <a:r>
              <a:rPr lang="en-US" sz="2000" dirty="0" smtClean="0"/>
              <a:t> </a:t>
            </a:r>
            <a:r>
              <a:rPr lang="en-US" sz="2000" dirty="0" err="1" smtClean="0"/>
              <a:t>giác</a:t>
            </a:r>
            <a:r>
              <a:rPr lang="en-US" sz="2000" dirty="0" smtClean="0"/>
              <a:t> </a:t>
            </a:r>
            <a:r>
              <a:rPr lang="en-US" sz="2000" dirty="0" err="1" smtClean="0"/>
              <a:t>đều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chữ</a:t>
            </a:r>
            <a:r>
              <a:rPr lang="en-US" sz="2000" dirty="0" smtClean="0"/>
              <a:t> </a:t>
            </a:r>
            <a:r>
              <a:rPr lang="en-US" sz="2000" dirty="0" err="1" smtClean="0"/>
              <a:t>nhật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thoi</a:t>
            </a:r>
            <a:r>
              <a:rPr lang="en-US" sz="2000" dirty="0" smtClean="0"/>
              <a:t>,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bình</a:t>
            </a:r>
            <a:r>
              <a:rPr lang="en-US" sz="2000" dirty="0" smtClean="0"/>
              <a:t> </a:t>
            </a:r>
            <a:r>
              <a:rPr lang="en-US" sz="2000" dirty="0" err="1" smtClean="0"/>
              <a:t>hành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thang  </a:t>
            </a:r>
            <a:r>
              <a:rPr lang="en-US" sz="2000" dirty="0" err="1" smtClean="0"/>
              <a:t>cân</a:t>
            </a:r>
            <a:r>
              <a:rPr lang="en-US" sz="2000" dirty="0" smtClean="0"/>
              <a:t>, </a:t>
            </a:r>
            <a:r>
              <a:rPr lang="en-US" sz="2000" dirty="0" err="1" smtClean="0"/>
              <a:t>chẳng</a:t>
            </a:r>
            <a:r>
              <a:rPr lang="en-US" sz="2000" dirty="0" smtClean="0"/>
              <a:t> </a:t>
            </a:r>
            <a:r>
              <a:rPr lang="en-US" sz="2000" dirty="0" err="1" smtClean="0"/>
              <a:t>hạn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Hình</a:t>
            </a:r>
            <a:r>
              <a:rPr lang="en-US" sz="2000" dirty="0" smtClean="0">
                <a:solidFill>
                  <a:srgbClr val="0070C0"/>
                </a:solidFill>
              </a:rPr>
              <a:t> 36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>
                <a:solidFill>
                  <a:srgbClr val="0070C0"/>
                </a:solidFill>
              </a:rPr>
              <a:t>H</a:t>
            </a:r>
            <a:r>
              <a:rPr lang="en-US" sz="2000" dirty="0" err="1" smtClean="0">
                <a:solidFill>
                  <a:srgbClr val="0070C0"/>
                </a:solidFill>
              </a:rPr>
              <a:t>ình</a:t>
            </a:r>
            <a:r>
              <a:rPr lang="en-US" sz="2000" dirty="0" smtClean="0">
                <a:solidFill>
                  <a:srgbClr val="0070C0"/>
                </a:solidFill>
              </a:rPr>
              <a:t> 41:</a:t>
            </a:r>
            <a:endParaRPr lang="vi-VN" sz="20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784" y="2151259"/>
            <a:ext cx="3334429" cy="1795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3496" y="2015514"/>
            <a:ext cx="2190069" cy="1834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403" y="2222696"/>
            <a:ext cx="1743075" cy="1724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78" y="2241745"/>
            <a:ext cx="2047875" cy="1685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8353" y="2169568"/>
            <a:ext cx="1800225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1145" y="4189653"/>
            <a:ext cx="7757208" cy="2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8"/>
          <p:cNvSpPr/>
          <p:nvPr/>
        </p:nvSpPr>
        <p:spPr>
          <a:xfrm>
            <a:off x="1425200" y="1678800"/>
            <a:ext cx="10009200" cy="4301200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78"/>
          <p:cNvSpPr txBox="1">
            <a:spLocks noGrp="1"/>
          </p:cNvSpPr>
          <p:nvPr>
            <p:ph type="title"/>
          </p:nvPr>
        </p:nvSpPr>
        <p:spPr>
          <a:xfrm>
            <a:off x="1425200" y="497873"/>
            <a:ext cx="9569371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000" dirty="0" smtClean="0">
                <a:latin typeface="+mn-lt"/>
              </a:rPr>
              <a:t>Hướng dẫn về nhà</a:t>
            </a:r>
            <a:endParaRPr sz="4000" dirty="0">
              <a:latin typeface="+mn-lt"/>
            </a:endParaRPr>
          </a:p>
        </p:txBody>
      </p:sp>
      <p:grpSp>
        <p:nvGrpSpPr>
          <p:cNvPr id="1252" name="Google Shape;1252;p78"/>
          <p:cNvGrpSpPr/>
          <p:nvPr/>
        </p:nvGrpSpPr>
        <p:grpSpPr>
          <a:xfrm>
            <a:off x="10198021" y="497873"/>
            <a:ext cx="1554732" cy="1645635"/>
            <a:chOff x="7648515" y="373405"/>
            <a:chExt cx="1166049" cy="1234226"/>
          </a:xfrm>
        </p:grpSpPr>
        <p:sp>
          <p:nvSpPr>
            <p:cNvPr id="1253" name="Google Shape;1253;p78"/>
            <p:cNvSpPr/>
            <p:nvPr/>
          </p:nvSpPr>
          <p:spPr>
            <a:xfrm>
              <a:off x="8014779" y="373405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54" name="Google Shape;1254;p78"/>
            <p:cNvPicPr preferRelativeResize="0"/>
            <p:nvPr/>
          </p:nvPicPr>
          <p:blipFill>
            <a:blip r:embed="rId3">
              <a:alphaModFix amt="72000"/>
            </a:blip>
            <a:stretch>
              <a:fillRect/>
            </a:stretch>
          </p:blipFill>
          <p:spPr>
            <a:xfrm rot="633314">
              <a:off x="7668487" y="1185139"/>
              <a:ext cx="11261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425200" y="1936574"/>
            <a:ext cx="1000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 lại các bài tập đã làm trong buổi học.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các đặc điểm nhận biết; cách vẽ; công thức tính chu vi và diện tích của hình thang cân.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BT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ul bàn làm việc hình thang 6 ngư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 b="12536"/>
          <a:stretch/>
        </p:blipFill>
        <p:spPr bwMode="auto">
          <a:xfrm>
            <a:off x="758755" y="3216898"/>
            <a:ext cx="4474723" cy="33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6" y="258538"/>
            <a:ext cx="4474723" cy="2850447"/>
          </a:xfrm>
          <a:prstGeom prst="rect">
            <a:avLst/>
          </a:prstGeom>
        </p:spPr>
      </p:pic>
      <p:pic>
        <p:nvPicPr>
          <p:cNvPr id="1030" name="Picture 6" descr="Đèn gắn tường trang trí kiểu công nghiệp hình hộp thang cân hiện đại GTCN  168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41" y="2164773"/>
            <a:ext cx="2990227" cy="29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059693" y="1202748"/>
            <a:ext cx="2846962" cy="3319867"/>
            <a:chOff x="9059693" y="1202748"/>
            <a:chExt cx="2846962" cy="3319867"/>
          </a:xfrm>
        </p:grpSpPr>
        <p:sp>
          <p:nvSpPr>
            <p:cNvPr id="3" name="Rounded Rectangle 2"/>
            <p:cNvSpPr/>
            <p:nvPr/>
          </p:nvSpPr>
          <p:spPr>
            <a:xfrm>
              <a:off x="9059693" y="1683761"/>
              <a:ext cx="2846962" cy="28388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  <a:endParaRPr lang="vi-VN" sz="2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77955" y="1202748"/>
              <a:ext cx="1028700" cy="962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9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62;p48"/>
          <p:cNvGrpSpPr/>
          <p:nvPr/>
        </p:nvGrpSpPr>
        <p:grpSpPr>
          <a:xfrm>
            <a:off x="2024743" y="661253"/>
            <a:ext cx="8752115" cy="5834646"/>
            <a:chOff x="5090400" y="1381750"/>
            <a:chExt cx="2815200" cy="2380003"/>
          </a:xfrm>
        </p:grpSpPr>
        <p:sp>
          <p:nvSpPr>
            <p:cNvPr id="3" name="Google Shape;563;p48"/>
            <p:cNvSpPr/>
            <p:nvPr/>
          </p:nvSpPr>
          <p:spPr>
            <a:xfrm>
              <a:off x="5983950" y="3355103"/>
              <a:ext cx="1028100" cy="364800"/>
            </a:xfrm>
            <a:prstGeom prst="trapezoid">
              <a:avLst>
                <a:gd name="adj" fmla="val 184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64;p48"/>
            <p:cNvSpPr/>
            <p:nvPr/>
          </p:nvSpPr>
          <p:spPr>
            <a:xfrm>
              <a:off x="5090850" y="1381750"/>
              <a:ext cx="2814300" cy="2021100"/>
            </a:xfrm>
            <a:prstGeom prst="roundRect">
              <a:avLst>
                <a:gd name="adj" fmla="val 58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65;p48"/>
            <p:cNvSpPr/>
            <p:nvPr/>
          </p:nvSpPr>
          <p:spPr>
            <a:xfrm rot="10800000">
              <a:off x="5090400" y="3127925"/>
              <a:ext cx="2815200" cy="274800"/>
            </a:xfrm>
            <a:prstGeom prst="round2SameRect">
              <a:avLst>
                <a:gd name="adj1" fmla="val 41621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66;p48"/>
            <p:cNvSpPr/>
            <p:nvPr/>
          </p:nvSpPr>
          <p:spPr>
            <a:xfrm>
              <a:off x="6430650" y="3197975"/>
              <a:ext cx="134700" cy="134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67;p48"/>
            <p:cNvSpPr/>
            <p:nvPr/>
          </p:nvSpPr>
          <p:spPr>
            <a:xfrm>
              <a:off x="5929800" y="3694853"/>
              <a:ext cx="1136400" cy="669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25486" y="1380860"/>
            <a:ext cx="7750628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</a:rPr>
              <a:t>CẢM ƠN CÁC BẠN ĐÃ CHÚ Ý BÀI GIẢNG! </a:t>
            </a:r>
            <a:endParaRPr lang="vi-V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39"/>
          <p:cNvGrpSpPr/>
          <p:nvPr/>
        </p:nvGrpSpPr>
        <p:grpSpPr>
          <a:xfrm>
            <a:off x="1815533" y="1185200"/>
            <a:ext cx="9413201" cy="4488000"/>
            <a:chOff x="1361649" y="888900"/>
            <a:chExt cx="7059901" cy="3366000"/>
          </a:xfrm>
        </p:grpSpPr>
        <p:sp>
          <p:nvSpPr>
            <p:cNvPr id="398" name="Google Shape;398;p39"/>
            <p:cNvSpPr/>
            <p:nvPr/>
          </p:nvSpPr>
          <p:spPr>
            <a:xfrm>
              <a:off x="3713050" y="888900"/>
              <a:ext cx="4708500" cy="336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 rot="-5400000">
              <a:off x="2388743" y="-137683"/>
              <a:ext cx="3364980" cy="5419167"/>
            </a:xfrm>
            <a:custGeom>
              <a:avLst/>
              <a:gdLst/>
              <a:ahLst/>
              <a:cxnLst/>
              <a:rect l="l" t="t" r="r" b="b"/>
              <a:pathLst>
                <a:path w="61916" h="99672" extrusionOk="0">
                  <a:moveTo>
                    <a:pt x="6153" y="644"/>
                  </a:moveTo>
                  <a:cubicBezTo>
                    <a:pt x="6161" y="644"/>
                    <a:pt x="6169" y="644"/>
                    <a:pt x="6177" y="644"/>
                  </a:cubicBezTo>
                  <a:cubicBezTo>
                    <a:pt x="6249" y="644"/>
                    <a:pt x="6320" y="668"/>
                    <a:pt x="6392" y="668"/>
                  </a:cubicBezTo>
                  <a:lnTo>
                    <a:pt x="6416" y="668"/>
                  </a:lnTo>
                  <a:cubicBezTo>
                    <a:pt x="7602" y="988"/>
                    <a:pt x="7304" y="2682"/>
                    <a:pt x="6170" y="2682"/>
                  </a:cubicBezTo>
                  <a:cubicBezTo>
                    <a:pt x="6118" y="2682"/>
                    <a:pt x="6065" y="2679"/>
                    <a:pt x="6010" y="2672"/>
                  </a:cubicBezTo>
                  <a:cubicBezTo>
                    <a:pt x="4754" y="2506"/>
                    <a:pt x="4888" y="644"/>
                    <a:pt x="6153" y="644"/>
                  </a:cubicBezTo>
                  <a:close/>
                  <a:moveTo>
                    <a:pt x="16777" y="654"/>
                  </a:moveTo>
                  <a:cubicBezTo>
                    <a:pt x="17271" y="654"/>
                    <a:pt x="17721" y="986"/>
                    <a:pt x="17816" y="1503"/>
                  </a:cubicBezTo>
                  <a:cubicBezTo>
                    <a:pt x="17936" y="2123"/>
                    <a:pt x="17435" y="2719"/>
                    <a:pt x="16791" y="2719"/>
                  </a:cubicBezTo>
                  <a:cubicBezTo>
                    <a:pt x="16671" y="2719"/>
                    <a:pt x="16528" y="2696"/>
                    <a:pt x="16409" y="2648"/>
                  </a:cubicBezTo>
                  <a:cubicBezTo>
                    <a:pt x="16290" y="2576"/>
                    <a:pt x="16171" y="2505"/>
                    <a:pt x="16075" y="2385"/>
                  </a:cubicBezTo>
                  <a:lnTo>
                    <a:pt x="16075" y="2433"/>
                  </a:lnTo>
                  <a:cubicBezTo>
                    <a:pt x="15646" y="2028"/>
                    <a:pt x="15646" y="1336"/>
                    <a:pt x="16075" y="931"/>
                  </a:cubicBezTo>
                  <a:lnTo>
                    <a:pt x="16075" y="954"/>
                  </a:lnTo>
                  <a:lnTo>
                    <a:pt x="16075" y="1002"/>
                  </a:lnTo>
                  <a:cubicBezTo>
                    <a:pt x="16171" y="883"/>
                    <a:pt x="16290" y="811"/>
                    <a:pt x="16409" y="740"/>
                  </a:cubicBezTo>
                  <a:lnTo>
                    <a:pt x="16409" y="716"/>
                  </a:lnTo>
                  <a:cubicBezTo>
                    <a:pt x="16531" y="674"/>
                    <a:pt x="16656" y="654"/>
                    <a:pt x="16777" y="654"/>
                  </a:cubicBezTo>
                  <a:close/>
                  <a:moveTo>
                    <a:pt x="38065" y="644"/>
                  </a:moveTo>
                  <a:cubicBezTo>
                    <a:pt x="38113" y="644"/>
                    <a:pt x="38161" y="644"/>
                    <a:pt x="38208" y="668"/>
                  </a:cubicBezTo>
                  <a:cubicBezTo>
                    <a:pt x="39449" y="883"/>
                    <a:pt x="39282" y="2696"/>
                    <a:pt x="38041" y="2719"/>
                  </a:cubicBezTo>
                  <a:lnTo>
                    <a:pt x="37875" y="2719"/>
                  </a:lnTo>
                  <a:cubicBezTo>
                    <a:pt x="36706" y="2529"/>
                    <a:pt x="36706" y="859"/>
                    <a:pt x="37875" y="668"/>
                  </a:cubicBezTo>
                  <a:cubicBezTo>
                    <a:pt x="37922" y="668"/>
                    <a:pt x="37994" y="644"/>
                    <a:pt x="38065" y="644"/>
                  </a:cubicBezTo>
                  <a:close/>
                  <a:moveTo>
                    <a:pt x="45125" y="621"/>
                  </a:moveTo>
                  <a:lnTo>
                    <a:pt x="45125" y="644"/>
                  </a:lnTo>
                  <a:cubicBezTo>
                    <a:pt x="45244" y="644"/>
                    <a:pt x="45364" y="668"/>
                    <a:pt x="45483" y="716"/>
                  </a:cubicBezTo>
                  <a:cubicBezTo>
                    <a:pt x="46437" y="1074"/>
                    <a:pt x="46341" y="2457"/>
                    <a:pt x="45340" y="2696"/>
                  </a:cubicBezTo>
                  <a:lnTo>
                    <a:pt x="45316" y="2696"/>
                  </a:lnTo>
                  <a:cubicBezTo>
                    <a:pt x="45244" y="2696"/>
                    <a:pt x="45197" y="2719"/>
                    <a:pt x="45125" y="2719"/>
                  </a:cubicBezTo>
                  <a:cubicBezTo>
                    <a:pt x="43718" y="2719"/>
                    <a:pt x="43718" y="621"/>
                    <a:pt x="45125" y="621"/>
                  </a:cubicBezTo>
                  <a:close/>
                  <a:moveTo>
                    <a:pt x="52209" y="644"/>
                  </a:moveTo>
                  <a:cubicBezTo>
                    <a:pt x="52256" y="644"/>
                    <a:pt x="52328" y="668"/>
                    <a:pt x="52399" y="668"/>
                  </a:cubicBezTo>
                  <a:cubicBezTo>
                    <a:pt x="52519" y="692"/>
                    <a:pt x="52638" y="740"/>
                    <a:pt x="52757" y="811"/>
                  </a:cubicBezTo>
                  <a:cubicBezTo>
                    <a:pt x="53425" y="1217"/>
                    <a:pt x="53401" y="2218"/>
                    <a:pt x="52709" y="2600"/>
                  </a:cubicBezTo>
                  <a:cubicBezTo>
                    <a:pt x="52662" y="2624"/>
                    <a:pt x="52638" y="2624"/>
                    <a:pt x="52590" y="2648"/>
                  </a:cubicBezTo>
                  <a:cubicBezTo>
                    <a:pt x="52566" y="2648"/>
                    <a:pt x="52543" y="2648"/>
                    <a:pt x="52519" y="2672"/>
                  </a:cubicBezTo>
                  <a:cubicBezTo>
                    <a:pt x="52495" y="2696"/>
                    <a:pt x="52447" y="2696"/>
                    <a:pt x="52399" y="2719"/>
                  </a:cubicBezTo>
                  <a:lnTo>
                    <a:pt x="52185" y="2719"/>
                  </a:lnTo>
                  <a:cubicBezTo>
                    <a:pt x="50801" y="2719"/>
                    <a:pt x="50801" y="644"/>
                    <a:pt x="52185" y="644"/>
                  </a:cubicBezTo>
                  <a:close/>
                  <a:moveTo>
                    <a:pt x="41571" y="644"/>
                  </a:moveTo>
                  <a:cubicBezTo>
                    <a:pt x="42406" y="644"/>
                    <a:pt x="42907" y="1551"/>
                    <a:pt x="42454" y="2242"/>
                  </a:cubicBezTo>
                  <a:cubicBezTo>
                    <a:pt x="42253" y="2565"/>
                    <a:pt x="41918" y="2722"/>
                    <a:pt x="41583" y="2722"/>
                  </a:cubicBezTo>
                  <a:cubicBezTo>
                    <a:pt x="41201" y="2722"/>
                    <a:pt x="40819" y="2517"/>
                    <a:pt x="40641" y="2123"/>
                  </a:cubicBezTo>
                  <a:lnTo>
                    <a:pt x="40641" y="2099"/>
                  </a:lnTo>
                  <a:cubicBezTo>
                    <a:pt x="40593" y="1980"/>
                    <a:pt x="40570" y="1837"/>
                    <a:pt x="40570" y="1694"/>
                  </a:cubicBezTo>
                  <a:cubicBezTo>
                    <a:pt x="40570" y="1551"/>
                    <a:pt x="40593" y="1408"/>
                    <a:pt x="40641" y="1288"/>
                  </a:cubicBezTo>
                  <a:lnTo>
                    <a:pt x="40641" y="1241"/>
                  </a:lnTo>
                  <a:cubicBezTo>
                    <a:pt x="40808" y="883"/>
                    <a:pt x="41166" y="644"/>
                    <a:pt x="41571" y="644"/>
                  </a:cubicBezTo>
                  <a:close/>
                  <a:moveTo>
                    <a:pt x="2624" y="644"/>
                  </a:moveTo>
                  <a:cubicBezTo>
                    <a:pt x="3387" y="644"/>
                    <a:pt x="3888" y="1408"/>
                    <a:pt x="3601" y="2099"/>
                  </a:cubicBezTo>
                  <a:cubicBezTo>
                    <a:pt x="3418" y="2509"/>
                    <a:pt x="3033" y="2726"/>
                    <a:pt x="2641" y="2726"/>
                  </a:cubicBezTo>
                  <a:cubicBezTo>
                    <a:pt x="2371" y="2726"/>
                    <a:pt x="2098" y="2623"/>
                    <a:pt x="1884" y="2409"/>
                  </a:cubicBezTo>
                  <a:lnTo>
                    <a:pt x="1884" y="2338"/>
                  </a:lnTo>
                  <a:cubicBezTo>
                    <a:pt x="1741" y="2171"/>
                    <a:pt x="1646" y="1932"/>
                    <a:pt x="1646" y="1694"/>
                  </a:cubicBezTo>
                  <a:cubicBezTo>
                    <a:pt x="1646" y="1455"/>
                    <a:pt x="1717" y="1217"/>
                    <a:pt x="1884" y="1050"/>
                  </a:cubicBezTo>
                  <a:lnTo>
                    <a:pt x="1884" y="978"/>
                  </a:lnTo>
                  <a:cubicBezTo>
                    <a:pt x="2075" y="764"/>
                    <a:pt x="2337" y="644"/>
                    <a:pt x="2624" y="644"/>
                  </a:cubicBezTo>
                  <a:close/>
                  <a:moveTo>
                    <a:pt x="48655" y="644"/>
                  </a:moveTo>
                  <a:cubicBezTo>
                    <a:pt x="49394" y="644"/>
                    <a:pt x="49919" y="1408"/>
                    <a:pt x="49609" y="2099"/>
                  </a:cubicBezTo>
                  <a:cubicBezTo>
                    <a:pt x="49439" y="2509"/>
                    <a:pt x="49052" y="2726"/>
                    <a:pt x="48661" y="2726"/>
                  </a:cubicBezTo>
                  <a:cubicBezTo>
                    <a:pt x="48391" y="2726"/>
                    <a:pt x="48120" y="2623"/>
                    <a:pt x="47916" y="2409"/>
                  </a:cubicBezTo>
                  <a:cubicBezTo>
                    <a:pt x="47534" y="2004"/>
                    <a:pt x="47534" y="1384"/>
                    <a:pt x="47916" y="1002"/>
                  </a:cubicBezTo>
                  <a:cubicBezTo>
                    <a:pt x="48106" y="787"/>
                    <a:pt x="48369" y="668"/>
                    <a:pt x="48655" y="644"/>
                  </a:cubicBezTo>
                  <a:close/>
                  <a:moveTo>
                    <a:pt x="13261" y="644"/>
                  </a:moveTo>
                  <a:cubicBezTo>
                    <a:pt x="14167" y="644"/>
                    <a:pt x="14644" y="1765"/>
                    <a:pt x="14000" y="2409"/>
                  </a:cubicBezTo>
                  <a:cubicBezTo>
                    <a:pt x="13781" y="2629"/>
                    <a:pt x="13512" y="2727"/>
                    <a:pt x="13250" y="2727"/>
                  </a:cubicBezTo>
                  <a:cubicBezTo>
                    <a:pt x="12716" y="2727"/>
                    <a:pt x="12211" y="2318"/>
                    <a:pt x="12211" y="1694"/>
                  </a:cubicBezTo>
                  <a:cubicBezTo>
                    <a:pt x="12211" y="1121"/>
                    <a:pt x="12688" y="644"/>
                    <a:pt x="13261" y="644"/>
                  </a:cubicBezTo>
                  <a:close/>
                  <a:moveTo>
                    <a:pt x="20344" y="644"/>
                  </a:moveTo>
                  <a:cubicBezTo>
                    <a:pt x="21251" y="644"/>
                    <a:pt x="21728" y="1765"/>
                    <a:pt x="21060" y="2409"/>
                  </a:cubicBezTo>
                  <a:cubicBezTo>
                    <a:pt x="20848" y="2629"/>
                    <a:pt x="20585" y="2727"/>
                    <a:pt x="20326" y="2727"/>
                  </a:cubicBezTo>
                  <a:cubicBezTo>
                    <a:pt x="19800" y="2727"/>
                    <a:pt x="19295" y="2318"/>
                    <a:pt x="19295" y="1694"/>
                  </a:cubicBezTo>
                  <a:cubicBezTo>
                    <a:pt x="19295" y="1121"/>
                    <a:pt x="19748" y="644"/>
                    <a:pt x="20344" y="644"/>
                  </a:cubicBezTo>
                  <a:close/>
                  <a:moveTo>
                    <a:pt x="27428" y="644"/>
                  </a:moveTo>
                  <a:cubicBezTo>
                    <a:pt x="28334" y="644"/>
                    <a:pt x="28811" y="1765"/>
                    <a:pt x="28167" y="2409"/>
                  </a:cubicBezTo>
                  <a:cubicBezTo>
                    <a:pt x="27956" y="2629"/>
                    <a:pt x="27692" y="2727"/>
                    <a:pt x="27434" y="2727"/>
                  </a:cubicBezTo>
                  <a:cubicBezTo>
                    <a:pt x="26907" y="2727"/>
                    <a:pt x="26402" y="2318"/>
                    <a:pt x="26402" y="1694"/>
                  </a:cubicBezTo>
                  <a:cubicBezTo>
                    <a:pt x="26379" y="1121"/>
                    <a:pt x="26856" y="644"/>
                    <a:pt x="27428" y="644"/>
                  </a:cubicBezTo>
                  <a:close/>
                  <a:moveTo>
                    <a:pt x="34488" y="644"/>
                  </a:moveTo>
                  <a:cubicBezTo>
                    <a:pt x="35418" y="644"/>
                    <a:pt x="35895" y="1765"/>
                    <a:pt x="35227" y="2409"/>
                  </a:cubicBezTo>
                  <a:cubicBezTo>
                    <a:pt x="35015" y="2629"/>
                    <a:pt x="34752" y="2727"/>
                    <a:pt x="34494" y="2727"/>
                  </a:cubicBezTo>
                  <a:cubicBezTo>
                    <a:pt x="33967" y="2727"/>
                    <a:pt x="33462" y="2318"/>
                    <a:pt x="33462" y="1694"/>
                  </a:cubicBezTo>
                  <a:cubicBezTo>
                    <a:pt x="33462" y="1121"/>
                    <a:pt x="33915" y="644"/>
                    <a:pt x="34488" y="644"/>
                  </a:cubicBezTo>
                  <a:close/>
                  <a:moveTo>
                    <a:pt x="59268" y="644"/>
                  </a:moveTo>
                  <a:cubicBezTo>
                    <a:pt x="59411" y="644"/>
                    <a:pt x="59531" y="668"/>
                    <a:pt x="59674" y="740"/>
                  </a:cubicBezTo>
                  <a:cubicBezTo>
                    <a:pt x="59793" y="787"/>
                    <a:pt x="59912" y="859"/>
                    <a:pt x="60008" y="954"/>
                  </a:cubicBezTo>
                  <a:cubicBezTo>
                    <a:pt x="60413" y="1360"/>
                    <a:pt x="60413" y="2004"/>
                    <a:pt x="60008" y="2409"/>
                  </a:cubicBezTo>
                  <a:cubicBezTo>
                    <a:pt x="59912" y="2529"/>
                    <a:pt x="59793" y="2600"/>
                    <a:pt x="59674" y="2648"/>
                  </a:cubicBezTo>
                  <a:cubicBezTo>
                    <a:pt x="59539" y="2705"/>
                    <a:pt x="59401" y="2732"/>
                    <a:pt x="59268" y="2732"/>
                  </a:cubicBezTo>
                  <a:cubicBezTo>
                    <a:pt x="58788" y="2732"/>
                    <a:pt x="58355" y="2388"/>
                    <a:pt x="58243" y="1885"/>
                  </a:cubicBezTo>
                  <a:cubicBezTo>
                    <a:pt x="58126" y="1253"/>
                    <a:pt x="58605" y="668"/>
                    <a:pt x="59231" y="668"/>
                  </a:cubicBezTo>
                  <a:cubicBezTo>
                    <a:pt x="59243" y="668"/>
                    <a:pt x="59256" y="668"/>
                    <a:pt x="59268" y="668"/>
                  </a:cubicBezTo>
                  <a:lnTo>
                    <a:pt x="59268" y="644"/>
                  </a:lnTo>
                  <a:close/>
                  <a:moveTo>
                    <a:pt x="9707" y="644"/>
                  </a:moveTo>
                  <a:cubicBezTo>
                    <a:pt x="11114" y="644"/>
                    <a:pt x="11114" y="2743"/>
                    <a:pt x="9707" y="2743"/>
                  </a:cubicBezTo>
                  <a:cubicBezTo>
                    <a:pt x="9516" y="2743"/>
                    <a:pt x="9326" y="2672"/>
                    <a:pt x="9159" y="2576"/>
                  </a:cubicBezTo>
                  <a:lnTo>
                    <a:pt x="9159" y="2529"/>
                  </a:lnTo>
                  <a:cubicBezTo>
                    <a:pt x="8992" y="2409"/>
                    <a:pt x="8872" y="2266"/>
                    <a:pt x="8801" y="2075"/>
                  </a:cubicBezTo>
                  <a:lnTo>
                    <a:pt x="8801" y="2171"/>
                  </a:lnTo>
                  <a:cubicBezTo>
                    <a:pt x="8729" y="2028"/>
                    <a:pt x="8682" y="1861"/>
                    <a:pt x="8682" y="1694"/>
                  </a:cubicBezTo>
                  <a:cubicBezTo>
                    <a:pt x="8682" y="1527"/>
                    <a:pt x="8729" y="1360"/>
                    <a:pt x="8801" y="1217"/>
                  </a:cubicBezTo>
                  <a:lnTo>
                    <a:pt x="8801" y="1312"/>
                  </a:lnTo>
                  <a:cubicBezTo>
                    <a:pt x="8872" y="1121"/>
                    <a:pt x="8992" y="978"/>
                    <a:pt x="9159" y="859"/>
                  </a:cubicBezTo>
                  <a:lnTo>
                    <a:pt x="9159" y="811"/>
                  </a:lnTo>
                  <a:cubicBezTo>
                    <a:pt x="9326" y="716"/>
                    <a:pt x="9516" y="644"/>
                    <a:pt x="9707" y="644"/>
                  </a:cubicBezTo>
                  <a:close/>
                  <a:moveTo>
                    <a:pt x="23874" y="644"/>
                  </a:moveTo>
                  <a:cubicBezTo>
                    <a:pt x="25258" y="644"/>
                    <a:pt x="25258" y="2743"/>
                    <a:pt x="23874" y="2743"/>
                  </a:cubicBezTo>
                  <a:cubicBezTo>
                    <a:pt x="23803" y="2743"/>
                    <a:pt x="23755" y="2719"/>
                    <a:pt x="23683" y="2719"/>
                  </a:cubicBezTo>
                  <a:cubicBezTo>
                    <a:pt x="23564" y="2696"/>
                    <a:pt x="23445" y="2648"/>
                    <a:pt x="23326" y="2576"/>
                  </a:cubicBezTo>
                  <a:lnTo>
                    <a:pt x="23326" y="2600"/>
                  </a:lnTo>
                  <a:cubicBezTo>
                    <a:pt x="22682" y="2195"/>
                    <a:pt x="22682" y="1217"/>
                    <a:pt x="23326" y="835"/>
                  </a:cubicBezTo>
                  <a:cubicBezTo>
                    <a:pt x="23445" y="764"/>
                    <a:pt x="23564" y="692"/>
                    <a:pt x="23683" y="668"/>
                  </a:cubicBezTo>
                  <a:cubicBezTo>
                    <a:pt x="23755" y="668"/>
                    <a:pt x="23803" y="644"/>
                    <a:pt x="23874" y="644"/>
                  </a:cubicBezTo>
                  <a:close/>
                  <a:moveTo>
                    <a:pt x="30958" y="644"/>
                  </a:moveTo>
                  <a:cubicBezTo>
                    <a:pt x="32341" y="644"/>
                    <a:pt x="32341" y="2743"/>
                    <a:pt x="30958" y="2743"/>
                  </a:cubicBezTo>
                  <a:cubicBezTo>
                    <a:pt x="30839" y="2743"/>
                    <a:pt x="30719" y="2719"/>
                    <a:pt x="30600" y="2672"/>
                  </a:cubicBezTo>
                  <a:cubicBezTo>
                    <a:pt x="29694" y="2338"/>
                    <a:pt x="29694" y="1050"/>
                    <a:pt x="30600" y="716"/>
                  </a:cubicBezTo>
                  <a:cubicBezTo>
                    <a:pt x="30719" y="668"/>
                    <a:pt x="30839" y="644"/>
                    <a:pt x="30958" y="644"/>
                  </a:cubicBezTo>
                  <a:close/>
                  <a:moveTo>
                    <a:pt x="55739" y="664"/>
                  </a:moveTo>
                  <a:cubicBezTo>
                    <a:pt x="56178" y="664"/>
                    <a:pt x="56591" y="944"/>
                    <a:pt x="56740" y="1408"/>
                  </a:cubicBezTo>
                  <a:cubicBezTo>
                    <a:pt x="56931" y="2075"/>
                    <a:pt x="56430" y="2743"/>
                    <a:pt x="55738" y="2743"/>
                  </a:cubicBezTo>
                  <a:cubicBezTo>
                    <a:pt x="55548" y="2743"/>
                    <a:pt x="55333" y="2672"/>
                    <a:pt x="55166" y="2552"/>
                  </a:cubicBezTo>
                  <a:cubicBezTo>
                    <a:pt x="55095" y="2505"/>
                    <a:pt x="55047" y="2457"/>
                    <a:pt x="54975" y="2409"/>
                  </a:cubicBezTo>
                  <a:lnTo>
                    <a:pt x="54951" y="2362"/>
                  </a:lnTo>
                  <a:cubicBezTo>
                    <a:pt x="54904" y="2314"/>
                    <a:pt x="54880" y="2266"/>
                    <a:pt x="54832" y="2195"/>
                  </a:cubicBezTo>
                  <a:cubicBezTo>
                    <a:pt x="54665" y="1908"/>
                    <a:pt x="54665" y="1527"/>
                    <a:pt x="54832" y="1217"/>
                  </a:cubicBezTo>
                  <a:cubicBezTo>
                    <a:pt x="54904" y="1050"/>
                    <a:pt x="55023" y="931"/>
                    <a:pt x="55166" y="835"/>
                  </a:cubicBezTo>
                  <a:cubicBezTo>
                    <a:pt x="55348" y="718"/>
                    <a:pt x="55546" y="664"/>
                    <a:pt x="55739" y="664"/>
                  </a:cubicBezTo>
                  <a:close/>
                  <a:moveTo>
                    <a:pt x="0" y="0"/>
                  </a:moveTo>
                  <a:lnTo>
                    <a:pt x="0" y="99671"/>
                  </a:lnTo>
                  <a:lnTo>
                    <a:pt x="61916" y="99671"/>
                  </a:lnTo>
                  <a:lnTo>
                    <a:pt x="619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39"/>
          <p:cNvSpPr/>
          <p:nvPr/>
        </p:nvSpPr>
        <p:spPr>
          <a:xfrm>
            <a:off x="10462488" y="1392500"/>
            <a:ext cx="599280" cy="1481089"/>
          </a:xfrm>
          <a:custGeom>
            <a:avLst/>
            <a:gdLst/>
            <a:ahLst/>
            <a:cxnLst/>
            <a:rect l="l" t="t" r="r" b="b"/>
            <a:pathLst>
              <a:path w="28228" h="69764" extrusionOk="0">
                <a:moveTo>
                  <a:pt x="17006" y="392"/>
                </a:moveTo>
                <a:cubicBezTo>
                  <a:pt x="19790" y="2610"/>
                  <a:pt x="20355" y="9743"/>
                  <a:pt x="17398" y="13048"/>
                </a:cubicBezTo>
                <a:cubicBezTo>
                  <a:pt x="15527" y="8917"/>
                  <a:pt x="14005" y="4785"/>
                  <a:pt x="17006" y="392"/>
                </a:cubicBezTo>
                <a:close/>
                <a:moveTo>
                  <a:pt x="26923" y="13732"/>
                </a:moveTo>
                <a:cubicBezTo>
                  <a:pt x="27069" y="13732"/>
                  <a:pt x="27214" y="13736"/>
                  <a:pt x="27358" y="13744"/>
                </a:cubicBezTo>
                <a:cubicBezTo>
                  <a:pt x="26350" y="16604"/>
                  <a:pt x="20642" y="19987"/>
                  <a:pt x="17456" y="19987"/>
                </a:cubicBezTo>
                <a:cubicBezTo>
                  <a:pt x="17202" y="19987"/>
                  <a:pt x="16964" y="19965"/>
                  <a:pt x="16745" y="19920"/>
                </a:cubicBezTo>
                <a:cubicBezTo>
                  <a:pt x="18589" y="16443"/>
                  <a:pt x="23096" y="13732"/>
                  <a:pt x="26923" y="13732"/>
                </a:cubicBezTo>
                <a:close/>
                <a:moveTo>
                  <a:pt x="8134" y="12744"/>
                </a:moveTo>
                <a:lnTo>
                  <a:pt x="8134" y="12744"/>
                </a:lnTo>
                <a:cubicBezTo>
                  <a:pt x="9569" y="13005"/>
                  <a:pt x="10395" y="14049"/>
                  <a:pt x="11178" y="15136"/>
                </a:cubicBezTo>
                <a:cubicBezTo>
                  <a:pt x="12700" y="17180"/>
                  <a:pt x="13266" y="19616"/>
                  <a:pt x="13614" y="22139"/>
                </a:cubicBezTo>
                <a:cubicBezTo>
                  <a:pt x="13657" y="22704"/>
                  <a:pt x="13744" y="23269"/>
                  <a:pt x="13831" y="23965"/>
                </a:cubicBezTo>
                <a:cubicBezTo>
                  <a:pt x="9960" y="22052"/>
                  <a:pt x="7655" y="17441"/>
                  <a:pt x="8134" y="12744"/>
                </a:cubicBezTo>
                <a:close/>
                <a:moveTo>
                  <a:pt x="16363" y="22175"/>
                </a:moveTo>
                <a:cubicBezTo>
                  <a:pt x="20168" y="22175"/>
                  <a:pt x="25349" y="25181"/>
                  <a:pt x="26618" y="28228"/>
                </a:cubicBezTo>
                <a:cubicBezTo>
                  <a:pt x="26300" y="28265"/>
                  <a:pt x="25983" y="28283"/>
                  <a:pt x="25667" y="28283"/>
                </a:cubicBezTo>
                <a:cubicBezTo>
                  <a:pt x="21188" y="28283"/>
                  <a:pt x="17024" y="24701"/>
                  <a:pt x="16049" y="22182"/>
                </a:cubicBezTo>
                <a:cubicBezTo>
                  <a:pt x="16153" y="22177"/>
                  <a:pt x="16257" y="22175"/>
                  <a:pt x="16363" y="22175"/>
                </a:cubicBezTo>
                <a:close/>
                <a:moveTo>
                  <a:pt x="2954" y="23954"/>
                </a:moveTo>
                <a:cubicBezTo>
                  <a:pt x="6310" y="23954"/>
                  <a:pt x="10150" y="27013"/>
                  <a:pt x="11396" y="29576"/>
                </a:cubicBezTo>
                <a:cubicBezTo>
                  <a:pt x="11116" y="29631"/>
                  <a:pt x="10811" y="29657"/>
                  <a:pt x="10488" y="29657"/>
                </a:cubicBezTo>
                <a:cubicBezTo>
                  <a:pt x="7242" y="29657"/>
                  <a:pt x="2092" y="27015"/>
                  <a:pt x="827" y="24444"/>
                </a:cubicBezTo>
                <a:cubicBezTo>
                  <a:pt x="1490" y="24104"/>
                  <a:pt x="2210" y="23954"/>
                  <a:pt x="2954" y="23954"/>
                </a:cubicBezTo>
                <a:close/>
                <a:moveTo>
                  <a:pt x="17861" y="29327"/>
                </a:moveTo>
                <a:cubicBezTo>
                  <a:pt x="18655" y="29327"/>
                  <a:pt x="19432" y="29463"/>
                  <a:pt x="20138" y="29750"/>
                </a:cubicBezTo>
                <a:cubicBezTo>
                  <a:pt x="19534" y="31470"/>
                  <a:pt x="17296" y="32542"/>
                  <a:pt x="15067" y="32542"/>
                </a:cubicBezTo>
                <a:cubicBezTo>
                  <a:pt x="14085" y="32542"/>
                  <a:pt x="13104" y="32333"/>
                  <a:pt x="12265" y="31881"/>
                </a:cubicBezTo>
                <a:cubicBezTo>
                  <a:pt x="13559" y="30272"/>
                  <a:pt x="15767" y="29327"/>
                  <a:pt x="17861" y="29327"/>
                </a:cubicBezTo>
                <a:close/>
                <a:moveTo>
                  <a:pt x="6910" y="32126"/>
                </a:moveTo>
                <a:cubicBezTo>
                  <a:pt x="8411" y="32126"/>
                  <a:pt x="9857" y="32570"/>
                  <a:pt x="10874" y="33403"/>
                </a:cubicBezTo>
                <a:cubicBezTo>
                  <a:pt x="9874" y="34679"/>
                  <a:pt x="5730" y="36119"/>
                  <a:pt x="2777" y="36119"/>
                </a:cubicBezTo>
                <a:cubicBezTo>
                  <a:pt x="2005" y="36119"/>
                  <a:pt x="1315" y="36021"/>
                  <a:pt x="783" y="35795"/>
                </a:cubicBezTo>
                <a:cubicBezTo>
                  <a:pt x="1937" y="33274"/>
                  <a:pt x="4496" y="32126"/>
                  <a:pt x="6910" y="32126"/>
                </a:cubicBezTo>
                <a:close/>
                <a:moveTo>
                  <a:pt x="18689" y="36448"/>
                </a:moveTo>
                <a:cubicBezTo>
                  <a:pt x="19180" y="36448"/>
                  <a:pt x="19653" y="36504"/>
                  <a:pt x="20094" y="36622"/>
                </a:cubicBezTo>
                <a:cubicBezTo>
                  <a:pt x="19089" y="38994"/>
                  <a:pt x="14217" y="41590"/>
                  <a:pt x="11082" y="41590"/>
                </a:cubicBezTo>
                <a:cubicBezTo>
                  <a:pt x="10826" y="41590"/>
                  <a:pt x="10581" y="41573"/>
                  <a:pt x="10352" y="41537"/>
                </a:cubicBezTo>
                <a:cubicBezTo>
                  <a:pt x="11668" y="38716"/>
                  <a:pt x="15553" y="36448"/>
                  <a:pt x="18689" y="36448"/>
                </a:cubicBezTo>
                <a:close/>
                <a:moveTo>
                  <a:pt x="2001" y="41058"/>
                </a:moveTo>
                <a:cubicBezTo>
                  <a:pt x="5437" y="42319"/>
                  <a:pt x="8047" y="45190"/>
                  <a:pt x="9047" y="48713"/>
                </a:cubicBezTo>
                <a:cubicBezTo>
                  <a:pt x="8923" y="48725"/>
                  <a:pt x="8799" y="48731"/>
                  <a:pt x="8675" y="48731"/>
                </a:cubicBezTo>
                <a:cubicBezTo>
                  <a:pt x="5655" y="48731"/>
                  <a:pt x="2544" y="45236"/>
                  <a:pt x="2001" y="41058"/>
                </a:cubicBezTo>
                <a:close/>
                <a:moveTo>
                  <a:pt x="20443" y="43772"/>
                </a:moveTo>
                <a:cubicBezTo>
                  <a:pt x="20620" y="43772"/>
                  <a:pt x="20794" y="43780"/>
                  <a:pt x="20964" y="43798"/>
                </a:cubicBezTo>
                <a:cubicBezTo>
                  <a:pt x="19920" y="47843"/>
                  <a:pt x="14440" y="51409"/>
                  <a:pt x="10700" y="51627"/>
                </a:cubicBezTo>
                <a:cubicBezTo>
                  <a:pt x="11738" y="47600"/>
                  <a:pt x="16738" y="43772"/>
                  <a:pt x="20443" y="43772"/>
                </a:cubicBezTo>
                <a:close/>
                <a:moveTo>
                  <a:pt x="3088" y="53932"/>
                </a:moveTo>
                <a:lnTo>
                  <a:pt x="3088" y="53932"/>
                </a:lnTo>
                <a:cubicBezTo>
                  <a:pt x="6829" y="54237"/>
                  <a:pt x="9351" y="56368"/>
                  <a:pt x="11700" y="59021"/>
                </a:cubicBezTo>
                <a:cubicBezTo>
                  <a:pt x="11265" y="59179"/>
                  <a:pt x="10793" y="59253"/>
                  <a:pt x="10299" y="59253"/>
                </a:cubicBezTo>
                <a:cubicBezTo>
                  <a:pt x="7535" y="59253"/>
                  <a:pt x="4122" y="56921"/>
                  <a:pt x="3088" y="53932"/>
                </a:cubicBezTo>
                <a:close/>
                <a:moveTo>
                  <a:pt x="17137" y="1"/>
                </a:moveTo>
                <a:cubicBezTo>
                  <a:pt x="16615" y="1"/>
                  <a:pt x="15962" y="827"/>
                  <a:pt x="15658" y="1436"/>
                </a:cubicBezTo>
                <a:cubicBezTo>
                  <a:pt x="13875" y="4915"/>
                  <a:pt x="14614" y="8351"/>
                  <a:pt x="16180" y="11657"/>
                </a:cubicBezTo>
                <a:cubicBezTo>
                  <a:pt x="16658" y="12701"/>
                  <a:pt x="16832" y="13875"/>
                  <a:pt x="16658" y="15006"/>
                </a:cubicBezTo>
                <a:cubicBezTo>
                  <a:pt x="16484" y="16267"/>
                  <a:pt x="16223" y="17485"/>
                  <a:pt x="15875" y="18703"/>
                </a:cubicBezTo>
                <a:cubicBezTo>
                  <a:pt x="15440" y="20094"/>
                  <a:pt x="14919" y="21486"/>
                  <a:pt x="14484" y="22878"/>
                </a:cubicBezTo>
                <a:cubicBezTo>
                  <a:pt x="14005" y="19790"/>
                  <a:pt x="13396" y="16832"/>
                  <a:pt x="11396" y="14440"/>
                </a:cubicBezTo>
                <a:cubicBezTo>
                  <a:pt x="10569" y="13570"/>
                  <a:pt x="9612" y="12831"/>
                  <a:pt x="8525" y="12266"/>
                </a:cubicBezTo>
                <a:cubicBezTo>
                  <a:pt x="8352" y="12155"/>
                  <a:pt x="8197" y="12103"/>
                  <a:pt x="8061" y="12103"/>
                </a:cubicBezTo>
                <a:cubicBezTo>
                  <a:pt x="7719" y="12103"/>
                  <a:pt x="7500" y="12432"/>
                  <a:pt x="7438" y="12962"/>
                </a:cubicBezTo>
                <a:cubicBezTo>
                  <a:pt x="7220" y="15963"/>
                  <a:pt x="7786" y="18790"/>
                  <a:pt x="9699" y="21138"/>
                </a:cubicBezTo>
                <a:cubicBezTo>
                  <a:pt x="10830" y="22530"/>
                  <a:pt x="12309" y="23617"/>
                  <a:pt x="13701" y="24966"/>
                </a:cubicBezTo>
                <a:lnTo>
                  <a:pt x="12091" y="29402"/>
                </a:lnTo>
                <a:cubicBezTo>
                  <a:pt x="10308" y="26705"/>
                  <a:pt x="8090" y="24574"/>
                  <a:pt x="4915" y="23704"/>
                </a:cubicBezTo>
                <a:cubicBezTo>
                  <a:pt x="4258" y="23509"/>
                  <a:pt x="3601" y="23386"/>
                  <a:pt x="2941" y="23386"/>
                </a:cubicBezTo>
                <a:cubicBezTo>
                  <a:pt x="1985" y="23386"/>
                  <a:pt x="1022" y="23644"/>
                  <a:pt x="44" y="24313"/>
                </a:cubicBezTo>
                <a:cubicBezTo>
                  <a:pt x="2871" y="28532"/>
                  <a:pt x="6916" y="30228"/>
                  <a:pt x="11787" y="30402"/>
                </a:cubicBezTo>
                <a:cubicBezTo>
                  <a:pt x="11526" y="31272"/>
                  <a:pt x="11309" y="32012"/>
                  <a:pt x="11091" y="32794"/>
                </a:cubicBezTo>
                <a:cubicBezTo>
                  <a:pt x="9668" y="31975"/>
                  <a:pt x="8232" y="31542"/>
                  <a:pt x="6783" y="31542"/>
                </a:cubicBezTo>
                <a:cubicBezTo>
                  <a:pt x="5618" y="31542"/>
                  <a:pt x="4445" y="31822"/>
                  <a:pt x="3262" y="32403"/>
                </a:cubicBezTo>
                <a:cubicBezTo>
                  <a:pt x="1784" y="33099"/>
                  <a:pt x="914" y="34404"/>
                  <a:pt x="0" y="35665"/>
                </a:cubicBezTo>
                <a:lnTo>
                  <a:pt x="0" y="36274"/>
                </a:lnTo>
                <a:cubicBezTo>
                  <a:pt x="1234" y="36342"/>
                  <a:pt x="2467" y="36600"/>
                  <a:pt x="3679" y="36600"/>
                </a:cubicBezTo>
                <a:cubicBezTo>
                  <a:pt x="4006" y="36600"/>
                  <a:pt x="4331" y="36581"/>
                  <a:pt x="4654" y="36535"/>
                </a:cubicBezTo>
                <a:cubicBezTo>
                  <a:pt x="6698" y="36187"/>
                  <a:pt x="8656" y="35317"/>
                  <a:pt x="10439" y="34795"/>
                </a:cubicBezTo>
                <a:lnTo>
                  <a:pt x="10439" y="34795"/>
                </a:lnTo>
                <a:cubicBezTo>
                  <a:pt x="9917" y="38492"/>
                  <a:pt x="9308" y="42537"/>
                  <a:pt x="8786" y="46408"/>
                </a:cubicBezTo>
                <a:cubicBezTo>
                  <a:pt x="8699" y="46321"/>
                  <a:pt x="8656" y="46190"/>
                  <a:pt x="8569" y="46060"/>
                </a:cubicBezTo>
                <a:cubicBezTo>
                  <a:pt x="7481" y="43711"/>
                  <a:pt x="5568" y="42145"/>
                  <a:pt x="3349" y="40928"/>
                </a:cubicBezTo>
                <a:cubicBezTo>
                  <a:pt x="2914" y="40710"/>
                  <a:pt x="2480" y="40536"/>
                  <a:pt x="2001" y="40536"/>
                </a:cubicBezTo>
                <a:cubicBezTo>
                  <a:pt x="1740" y="40536"/>
                  <a:pt x="1262" y="41015"/>
                  <a:pt x="1305" y="41232"/>
                </a:cubicBezTo>
                <a:cubicBezTo>
                  <a:pt x="1784" y="43929"/>
                  <a:pt x="2827" y="46451"/>
                  <a:pt x="5263" y="47973"/>
                </a:cubicBezTo>
                <a:cubicBezTo>
                  <a:pt x="6437" y="48756"/>
                  <a:pt x="7829" y="49104"/>
                  <a:pt x="9047" y="49626"/>
                </a:cubicBezTo>
                <a:cubicBezTo>
                  <a:pt x="9699" y="52149"/>
                  <a:pt x="10395" y="54845"/>
                  <a:pt x="11091" y="57412"/>
                </a:cubicBezTo>
                <a:cubicBezTo>
                  <a:pt x="10439" y="56890"/>
                  <a:pt x="9743" y="56237"/>
                  <a:pt x="9003" y="55672"/>
                </a:cubicBezTo>
                <a:cubicBezTo>
                  <a:pt x="7307" y="54324"/>
                  <a:pt x="5307" y="53541"/>
                  <a:pt x="3175" y="53367"/>
                </a:cubicBezTo>
                <a:cubicBezTo>
                  <a:pt x="3127" y="53364"/>
                  <a:pt x="3079" y="53362"/>
                  <a:pt x="3034" y="53362"/>
                </a:cubicBezTo>
                <a:cubicBezTo>
                  <a:pt x="2429" y="53362"/>
                  <a:pt x="2115" y="53636"/>
                  <a:pt x="2480" y="54324"/>
                </a:cubicBezTo>
                <a:cubicBezTo>
                  <a:pt x="3842" y="57200"/>
                  <a:pt x="6620" y="59812"/>
                  <a:pt x="10270" y="59812"/>
                </a:cubicBezTo>
                <a:cubicBezTo>
                  <a:pt x="10815" y="59812"/>
                  <a:pt x="11379" y="59754"/>
                  <a:pt x="11961" y="59630"/>
                </a:cubicBezTo>
                <a:cubicBezTo>
                  <a:pt x="13135" y="61456"/>
                  <a:pt x="14179" y="63327"/>
                  <a:pt x="15484" y="65023"/>
                </a:cubicBezTo>
                <a:cubicBezTo>
                  <a:pt x="16789" y="66719"/>
                  <a:pt x="18398" y="68154"/>
                  <a:pt x="19877" y="69764"/>
                </a:cubicBezTo>
                <a:cubicBezTo>
                  <a:pt x="17920" y="67024"/>
                  <a:pt x="15788" y="64501"/>
                  <a:pt x="13962" y="61717"/>
                </a:cubicBezTo>
                <a:cubicBezTo>
                  <a:pt x="12091" y="58934"/>
                  <a:pt x="11135" y="55672"/>
                  <a:pt x="10352" y="52671"/>
                </a:cubicBezTo>
                <a:cubicBezTo>
                  <a:pt x="12222" y="51931"/>
                  <a:pt x="14136" y="51366"/>
                  <a:pt x="15832" y="50453"/>
                </a:cubicBezTo>
                <a:cubicBezTo>
                  <a:pt x="18354" y="49235"/>
                  <a:pt x="20312" y="47104"/>
                  <a:pt x="21356" y="44494"/>
                </a:cubicBezTo>
                <a:cubicBezTo>
                  <a:pt x="21666" y="43562"/>
                  <a:pt x="21422" y="43081"/>
                  <a:pt x="20593" y="43081"/>
                </a:cubicBezTo>
                <a:cubicBezTo>
                  <a:pt x="20494" y="43081"/>
                  <a:pt x="20385" y="43088"/>
                  <a:pt x="20268" y="43102"/>
                </a:cubicBezTo>
                <a:cubicBezTo>
                  <a:pt x="18485" y="43363"/>
                  <a:pt x="16789" y="43972"/>
                  <a:pt x="15310" y="44929"/>
                </a:cubicBezTo>
                <a:cubicBezTo>
                  <a:pt x="12961" y="46451"/>
                  <a:pt x="11135" y="48713"/>
                  <a:pt x="10134" y="51322"/>
                </a:cubicBezTo>
                <a:cubicBezTo>
                  <a:pt x="9525" y="48321"/>
                  <a:pt x="9482" y="45277"/>
                  <a:pt x="9960" y="42276"/>
                </a:cubicBezTo>
                <a:cubicBezTo>
                  <a:pt x="13309" y="42232"/>
                  <a:pt x="16528" y="41015"/>
                  <a:pt x="19137" y="38883"/>
                </a:cubicBezTo>
                <a:cubicBezTo>
                  <a:pt x="19659" y="38448"/>
                  <a:pt x="20094" y="37927"/>
                  <a:pt x="20486" y="37361"/>
                </a:cubicBezTo>
                <a:cubicBezTo>
                  <a:pt x="21008" y="36578"/>
                  <a:pt x="20834" y="36056"/>
                  <a:pt x="19920" y="35969"/>
                </a:cubicBezTo>
                <a:cubicBezTo>
                  <a:pt x="19529" y="35920"/>
                  <a:pt x="19137" y="35896"/>
                  <a:pt x="18746" y="35896"/>
                </a:cubicBezTo>
                <a:cubicBezTo>
                  <a:pt x="18094" y="35896"/>
                  <a:pt x="17441" y="35964"/>
                  <a:pt x="16789" y="36100"/>
                </a:cubicBezTo>
                <a:cubicBezTo>
                  <a:pt x="14179" y="36665"/>
                  <a:pt x="12091" y="38231"/>
                  <a:pt x="10178" y="40232"/>
                </a:cubicBezTo>
                <a:cubicBezTo>
                  <a:pt x="10700" y="37709"/>
                  <a:pt x="11265" y="35143"/>
                  <a:pt x="11787" y="32490"/>
                </a:cubicBezTo>
                <a:lnTo>
                  <a:pt x="12526" y="32794"/>
                </a:lnTo>
                <a:cubicBezTo>
                  <a:pt x="13317" y="33100"/>
                  <a:pt x="14132" y="33234"/>
                  <a:pt x="14932" y="33234"/>
                </a:cubicBezTo>
                <a:cubicBezTo>
                  <a:pt x="17434" y="33234"/>
                  <a:pt x="19780" y="31918"/>
                  <a:pt x="20703" y="30402"/>
                </a:cubicBezTo>
                <a:cubicBezTo>
                  <a:pt x="21051" y="29793"/>
                  <a:pt x="21008" y="29402"/>
                  <a:pt x="20399" y="29271"/>
                </a:cubicBezTo>
                <a:cubicBezTo>
                  <a:pt x="19533" y="29064"/>
                  <a:pt x="18612" y="28773"/>
                  <a:pt x="17768" y="28773"/>
                </a:cubicBezTo>
                <a:cubicBezTo>
                  <a:pt x="17552" y="28773"/>
                  <a:pt x="17341" y="28792"/>
                  <a:pt x="17137" y="28837"/>
                </a:cubicBezTo>
                <a:cubicBezTo>
                  <a:pt x="15527" y="29141"/>
                  <a:pt x="14005" y="29924"/>
                  <a:pt x="12483" y="30489"/>
                </a:cubicBezTo>
                <a:cubicBezTo>
                  <a:pt x="12874" y="29315"/>
                  <a:pt x="13353" y="27967"/>
                  <a:pt x="13831" y="26575"/>
                </a:cubicBezTo>
                <a:cubicBezTo>
                  <a:pt x="14310" y="25227"/>
                  <a:pt x="14832" y="23835"/>
                  <a:pt x="15353" y="22400"/>
                </a:cubicBezTo>
                <a:cubicBezTo>
                  <a:pt x="17267" y="25314"/>
                  <a:pt x="18963" y="26879"/>
                  <a:pt x="21747" y="28097"/>
                </a:cubicBezTo>
                <a:cubicBezTo>
                  <a:pt x="22880" y="28569"/>
                  <a:pt x="24105" y="28814"/>
                  <a:pt x="25338" y="28814"/>
                </a:cubicBezTo>
                <a:cubicBezTo>
                  <a:pt x="25808" y="28814"/>
                  <a:pt x="26280" y="28778"/>
                  <a:pt x="26749" y="28706"/>
                </a:cubicBezTo>
                <a:cubicBezTo>
                  <a:pt x="27401" y="28576"/>
                  <a:pt x="27532" y="28228"/>
                  <a:pt x="27140" y="27706"/>
                </a:cubicBezTo>
                <a:cubicBezTo>
                  <a:pt x="24791" y="24792"/>
                  <a:pt x="22095" y="22400"/>
                  <a:pt x="18224" y="21878"/>
                </a:cubicBezTo>
                <a:cubicBezTo>
                  <a:pt x="17398" y="21747"/>
                  <a:pt x="16571" y="21704"/>
                  <a:pt x="15701" y="21573"/>
                </a:cubicBezTo>
                <a:lnTo>
                  <a:pt x="15571" y="21312"/>
                </a:lnTo>
                <a:cubicBezTo>
                  <a:pt x="15919" y="21095"/>
                  <a:pt x="16267" y="20616"/>
                  <a:pt x="16658" y="20616"/>
                </a:cubicBezTo>
                <a:cubicBezTo>
                  <a:pt x="21269" y="20486"/>
                  <a:pt x="24835" y="18355"/>
                  <a:pt x="27575" y="14701"/>
                </a:cubicBezTo>
                <a:cubicBezTo>
                  <a:pt x="27792" y="14397"/>
                  <a:pt x="28010" y="14136"/>
                  <a:pt x="28227" y="13875"/>
                </a:cubicBezTo>
                <a:lnTo>
                  <a:pt x="28227" y="13440"/>
                </a:lnTo>
                <a:cubicBezTo>
                  <a:pt x="27731" y="13325"/>
                  <a:pt x="27167" y="13077"/>
                  <a:pt x="26684" y="13077"/>
                </a:cubicBezTo>
                <a:cubicBezTo>
                  <a:pt x="26617" y="13077"/>
                  <a:pt x="26551" y="13081"/>
                  <a:pt x="26488" y="13092"/>
                </a:cubicBezTo>
                <a:cubicBezTo>
                  <a:pt x="23400" y="13527"/>
                  <a:pt x="20616" y="14658"/>
                  <a:pt x="18441" y="16963"/>
                </a:cubicBezTo>
                <a:cubicBezTo>
                  <a:pt x="17833" y="17615"/>
                  <a:pt x="17267" y="18311"/>
                  <a:pt x="16484" y="19138"/>
                </a:cubicBezTo>
                <a:cubicBezTo>
                  <a:pt x="16615" y="18659"/>
                  <a:pt x="16658" y="18398"/>
                  <a:pt x="16745" y="18137"/>
                </a:cubicBezTo>
                <a:cubicBezTo>
                  <a:pt x="17267" y="16354"/>
                  <a:pt x="17267" y="14440"/>
                  <a:pt x="18354" y="12744"/>
                </a:cubicBezTo>
                <a:cubicBezTo>
                  <a:pt x="20703" y="9091"/>
                  <a:pt x="20616" y="5176"/>
                  <a:pt x="18702" y="1392"/>
                </a:cubicBezTo>
                <a:cubicBezTo>
                  <a:pt x="18398" y="783"/>
                  <a:pt x="17615" y="1"/>
                  <a:pt x="171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39"/>
          <p:cNvSpPr/>
          <p:nvPr/>
        </p:nvSpPr>
        <p:spPr>
          <a:xfrm>
            <a:off x="17083057" y="1163699"/>
            <a:ext cx="193311" cy="363087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16846321" y="1312542"/>
            <a:ext cx="221300" cy="301613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39"/>
          <p:cNvSpPr/>
          <p:nvPr/>
        </p:nvSpPr>
        <p:spPr>
          <a:xfrm>
            <a:off x="16478795" y="3526089"/>
            <a:ext cx="155904" cy="71937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5" name="Google Shape;405;p39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900002">
            <a:off x="1414471" y="1306905"/>
            <a:ext cx="2334164" cy="50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 rot="-900003">
            <a:off x="9295406" y="5042396"/>
            <a:ext cx="2334164" cy="508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895570" y="2041442"/>
            <a:ext cx="9333164" cy="1501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BÀI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4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HÌNH THANG CÂN </a:t>
            </a: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(3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511" y="4346644"/>
            <a:ext cx="1938981" cy="1285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6088" y="4283931"/>
            <a:ext cx="2576807" cy="1572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8009" y="2914401"/>
            <a:ext cx="2016541" cy="2203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9308" y="4274109"/>
            <a:ext cx="1988944" cy="13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>
            <a:spLocks noGrp="1"/>
          </p:cNvSpPr>
          <p:nvPr>
            <p:ph type="title" idx="9"/>
          </p:nvPr>
        </p:nvSpPr>
        <p:spPr>
          <a:xfrm>
            <a:off x="3156963" y="121996"/>
            <a:ext cx="72432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rgbClr val="FF0000"/>
                </a:solidFill>
                <a:latin typeface="+mn-lt"/>
              </a:rPr>
              <a:t>NỘI DUNG BÀI HỌC</a:t>
            </a:r>
            <a:endParaRPr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41" name="Google Shape;441;p41"/>
          <p:cNvGrpSpPr/>
          <p:nvPr/>
        </p:nvGrpSpPr>
        <p:grpSpPr>
          <a:xfrm>
            <a:off x="10567067" y="516796"/>
            <a:ext cx="1120333" cy="1736237"/>
            <a:chOff x="7782900" y="353947"/>
            <a:chExt cx="840250" cy="1302178"/>
          </a:xfrm>
        </p:grpSpPr>
        <p:sp>
          <p:nvSpPr>
            <p:cNvPr id="442" name="Google Shape;442;p41"/>
            <p:cNvSpPr/>
            <p:nvPr/>
          </p:nvSpPr>
          <p:spPr>
            <a:xfrm>
              <a:off x="7973800" y="353947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43" name="Google Shape;443;p41"/>
            <p:cNvPicPr preferRelativeResize="0"/>
            <p:nvPr/>
          </p:nvPicPr>
          <p:blipFill>
            <a:blip r:embed="rId3">
              <a:alphaModFix amt="86000"/>
            </a:blip>
            <a:stretch>
              <a:fillRect/>
            </a:stretch>
          </p:blipFill>
          <p:spPr>
            <a:xfrm>
              <a:off x="7782900" y="1216375"/>
              <a:ext cx="840250" cy="439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2648810" y="1253154"/>
            <a:ext cx="1238570" cy="1168932"/>
            <a:chOff x="2749444" y="1191576"/>
            <a:chExt cx="1238570" cy="1168932"/>
          </a:xfrm>
        </p:grpSpPr>
        <p:pic>
          <p:nvPicPr>
            <p:cNvPr id="37" name="Google Shape;427;p41"/>
            <p:cNvPicPr preferRelativeResize="0"/>
            <p:nvPr/>
          </p:nvPicPr>
          <p:blipFill>
            <a:blip r:embed="rId4">
              <a:alphaModFix amt="87000"/>
            </a:blip>
            <a:stretch>
              <a:fillRect/>
            </a:stretch>
          </p:blipFill>
          <p:spPr>
            <a:xfrm>
              <a:off x="2749444" y="1191576"/>
              <a:ext cx="1238570" cy="11689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429;p41"/>
            <p:cNvSpPr txBox="1">
              <a:spLocks/>
            </p:cNvSpPr>
            <p:nvPr/>
          </p:nvSpPr>
          <p:spPr>
            <a:xfrm>
              <a:off x="2932898" y="1418988"/>
              <a:ext cx="964361" cy="68641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914400"/>
              <a:r>
                <a:rPr lang="en" sz="3600" kern="0" dirty="0" smtClean="0">
                  <a:solidFill>
                    <a:srgbClr val="7030A0"/>
                  </a:solidFill>
                </a:rPr>
                <a:t>I</a:t>
              </a:r>
              <a:endParaRPr lang="en" sz="3600" kern="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48810" y="2875900"/>
            <a:ext cx="1323383" cy="1100817"/>
            <a:chOff x="2573876" y="2635827"/>
            <a:chExt cx="1323383" cy="1100817"/>
          </a:xfrm>
        </p:grpSpPr>
        <p:pic>
          <p:nvPicPr>
            <p:cNvPr id="43" name="Google Shape;425;p41"/>
            <p:cNvPicPr preferRelativeResize="0"/>
            <p:nvPr/>
          </p:nvPicPr>
          <p:blipFill>
            <a:blip r:embed="rId5">
              <a:alphaModFix amt="80000"/>
            </a:blip>
            <a:stretch>
              <a:fillRect/>
            </a:stretch>
          </p:blipFill>
          <p:spPr>
            <a:xfrm>
              <a:off x="2573876" y="2635827"/>
              <a:ext cx="1323383" cy="1100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32;p41"/>
            <p:cNvSpPr txBox="1">
              <a:spLocks/>
            </p:cNvSpPr>
            <p:nvPr/>
          </p:nvSpPr>
          <p:spPr>
            <a:xfrm>
              <a:off x="2749444" y="2832968"/>
              <a:ext cx="974480" cy="611528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914400"/>
              <a:r>
                <a:rPr lang="en" sz="3600" kern="0" dirty="0" smtClean="0">
                  <a:solidFill>
                    <a:srgbClr val="0070C0"/>
                  </a:solidFill>
                </a:rPr>
                <a:t>II</a:t>
              </a:r>
              <a:endParaRPr lang="en" sz="3600" kern="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03122" y="4386390"/>
            <a:ext cx="1307681" cy="1236913"/>
            <a:chOff x="2442365" y="4464211"/>
            <a:chExt cx="1307681" cy="1236913"/>
          </a:xfrm>
        </p:grpSpPr>
        <p:pic>
          <p:nvPicPr>
            <p:cNvPr id="49" name="Google Shape;426;p41"/>
            <p:cNvPicPr preferRelativeResize="0"/>
            <p:nvPr/>
          </p:nvPicPr>
          <p:blipFill>
            <a:blip r:embed="rId4">
              <a:alphaModFix amt="87000"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442365" y="4464211"/>
              <a:ext cx="1307681" cy="1236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438;p41"/>
            <p:cNvSpPr txBox="1">
              <a:spLocks/>
            </p:cNvSpPr>
            <p:nvPr/>
          </p:nvSpPr>
          <p:spPr>
            <a:xfrm>
              <a:off x="2588053" y="4752040"/>
              <a:ext cx="1000602" cy="661254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914400"/>
              <a:r>
                <a:rPr lang="en" sz="3200" kern="0" dirty="0" smtClean="0">
                  <a:solidFill>
                    <a:schemeClr val="accent4">
                      <a:lumMod val="50000"/>
                    </a:schemeClr>
                  </a:solidFill>
                </a:rPr>
                <a:t>III</a:t>
              </a:r>
              <a:endParaRPr lang="en" sz="3200" kern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4141904" y="1499926"/>
            <a:ext cx="6170639" cy="9221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Nhận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thang </a:t>
            </a:r>
            <a:r>
              <a:rPr lang="en-US" sz="3200" b="1" dirty="0" err="1" smtClean="0"/>
              <a:t>cân</a:t>
            </a:r>
            <a:endParaRPr lang="vi-VN" sz="32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4141904" y="3110550"/>
            <a:ext cx="6258259" cy="111125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smtClean="0"/>
              <a:t>Chu vi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thang </a:t>
            </a:r>
            <a:r>
              <a:rPr lang="en-US" sz="3200" b="1" dirty="0" err="1" smtClean="0"/>
              <a:t>cân</a:t>
            </a:r>
            <a:endParaRPr lang="vi-VN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141904" y="4773740"/>
            <a:ext cx="6258259" cy="1043400"/>
          </a:xfrm>
          <a:prstGeom prst="roundRect">
            <a:avLst/>
          </a:prstGeom>
          <a:solidFill>
            <a:srgbClr val="DFA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Luyện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r>
              <a:rPr lang="en-US" sz="3200" b="1" dirty="0" smtClean="0"/>
              <a:t>  -  </a:t>
            </a:r>
            <a:r>
              <a:rPr lang="en-US" sz="3200" b="1" dirty="0" err="1" smtClean="0"/>
              <a:t>Vận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dụng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2069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/>
          <p:nvPr/>
        </p:nvSpPr>
        <p:spPr>
          <a:xfrm>
            <a:off x="3188553" y="962432"/>
            <a:ext cx="6938663" cy="5150851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74" name="Google Shape;474;p4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5988017" y="1505652"/>
            <a:ext cx="1859167" cy="169233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4"/>
          <p:cNvSpPr txBox="1">
            <a:spLocks noGrp="1"/>
          </p:cNvSpPr>
          <p:nvPr>
            <p:ph type="title"/>
          </p:nvPr>
        </p:nvSpPr>
        <p:spPr>
          <a:xfrm>
            <a:off x="3721900" y="3426331"/>
            <a:ext cx="6391400" cy="103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 smtClean="0">
                <a:latin typeface="+mn-lt"/>
              </a:rPr>
              <a:t>Nhận biết hình thang cân</a:t>
            </a:r>
            <a:endParaRPr sz="4000" b="1" dirty="0">
              <a:latin typeface="+mn-lt"/>
            </a:endParaRPr>
          </a:p>
        </p:txBody>
      </p:sp>
      <p:sp>
        <p:nvSpPr>
          <p:cNvPr id="476" name="Google Shape;476;p44"/>
          <p:cNvSpPr txBox="1">
            <a:spLocks noGrp="1"/>
          </p:cNvSpPr>
          <p:nvPr>
            <p:ph type="title" idx="2"/>
          </p:nvPr>
        </p:nvSpPr>
        <p:spPr>
          <a:xfrm>
            <a:off x="6042201" y="1733998"/>
            <a:ext cx="1750800" cy="12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/>
              <a:t>I</a:t>
            </a:r>
            <a:endParaRPr dirty="0"/>
          </a:p>
        </p:txBody>
      </p:sp>
      <p:grpSp>
        <p:nvGrpSpPr>
          <p:cNvPr id="479" name="Google Shape;479;p44"/>
          <p:cNvGrpSpPr/>
          <p:nvPr/>
        </p:nvGrpSpPr>
        <p:grpSpPr>
          <a:xfrm>
            <a:off x="1280271" y="4475695"/>
            <a:ext cx="1257500" cy="1847451"/>
            <a:chOff x="4100438" y="429436"/>
            <a:chExt cx="943125" cy="1385588"/>
          </a:xfrm>
        </p:grpSpPr>
        <p:sp>
          <p:nvSpPr>
            <p:cNvPr id="480" name="Google Shape;480;p44"/>
            <p:cNvSpPr/>
            <p:nvPr/>
          </p:nvSpPr>
          <p:spPr>
            <a:xfrm>
              <a:off x="4266572" y="429436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81" name="Google Shape;481;p44"/>
            <p:cNvPicPr preferRelativeResize="0"/>
            <p:nvPr/>
          </p:nvPicPr>
          <p:blipFill>
            <a:blip r:embed="rId4">
              <a:alphaModFix amt="86000"/>
            </a:blip>
            <a:stretch>
              <a:fillRect/>
            </a:stretch>
          </p:blipFill>
          <p:spPr>
            <a:xfrm>
              <a:off x="4100438" y="1321421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3276" y="4729394"/>
            <a:ext cx="16097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Khung Ảnh | Khung ảnh treo tường | Bộ 15 khung ảnh vuông treo tường màu  tr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7123" y="418289"/>
            <a:ext cx="981075" cy="542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565" y="418289"/>
            <a:ext cx="2619741" cy="3115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4923" y="418289"/>
            <a:ext cx="2000529" cy="31151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5244" y="627869"/>
            <a:ext cx="1895740" cy="2905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5423" y="685026"/>
            <a:ext cx="2772162" cy="2848373"/>
          </a:xfrm>
          <a:prstGeom prst="rect">
            <a:avLst/>
          </a:prstGeom>
        </p:spPr>
      </p:pic>
      <p:sp>
        <p:nvSpPr>
          <p:cNvPr id="18" name="Freeform: Shape 18"/>
          <p:cNvSpPr/>
          <p:nvPr/>
        </p:nvSpPr>
        <p:spPr>
          <a:xfrm>
            <a:off x="822459" y="3706510"/>
            <a:ext cx="2221121" cy="1939341"/>
          </a:xfrm>
          <a:custGeom>
            <a:avLst/>
            <a:gdLst>
              <a:gd name="connsiteX0" fmla="*/ 0 w 2019201"/>
              <a:gd name="connsiteY0" fmla="*/ 143868 h 1438680"/>
              <a:gd name="connsiteX1" fmla="*/ 143868 w 2019201"/>
              <a:gd name="connsiteY1" fmla="*/ 0 h 1438680"/>
              <a:gd name="connsiteX2" fmla="*/ 1875333 w 2019201"/>
              <a:gd name="connsiteY2" fmla="*/ 0 h 1438680"/>
              <a:gd name="connsiteX3" fmla="*/ 2019201 w 2019201"/>
              <a:gd name="connsiteY3" fmla="*/ 143868 h 1438680"/>
              <a:gd name="connsiteX4" fmla="*/ 2019201 w 2019201"/>
              <a:gd name="connsiteY4" fmla="*/ 1294812 h 1438680"/>
              <a:gd name="connsiteX5" fmla="*/ 1875333 w 2019201"/>
              <a:gd name="connsiteY5" fmla="*/ 1438680 h 1438680"/>
              <a:gd name="connsiteX6" fmla="*/ 143868 w 2019201"/>
              <a:gd name="connsiteY6" fmla="*/ 1438680 h 1438680"/>
              <a:gd name="connsiteX7" fmla="*/ 0 w 2019201"/>
              <a:gd name="connsiteY7" fmla="*/ 1294812 h 1438680"/>
              <a:gd name="connsiteX8" fmla="*/ 0 w 2019201"/>
              <a:gd name="connsiteY8" fmla="*/ 143868 h 143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201" h="1438680">
                <a:moveTo>
                  <a:pt x="0" y="143868"/>
                </a:moveTo>
                <a:cubicBezTo>
                  <a:pt x="0" y="64412"/>
                  <a:pt x="64412" y="0"/>
                  <a:pt x="143868" y="0"/>
                </a:cubicBezTo>
                <a:lnTo>
                  <a:pt x="1875333" y="0"/>
                </a:lnTo>
                <a:cubicBezTo>
                  <a:pt x="1954789" y="0"/>
                  <a:pt x="2019201" y="64412"/>
                  <a:pt x="2019201" y="143868"/>
                </a:cubicBezTo>
                <a:lnTo>
                  <a:pt x="2019201" y="1294812"/>
                </a:lnTo>
                <a:cubicBezTo>
                  <a:pt x="2019201" y="1374268"/>
                  <a:pt x="1954789" y="1438680"/>
                  <a:pt x="1875333" y="1438680"/>
                </a:cubicBezTo>
                <a:lnTo>
                  <a:pt x="143868" y="1438680"/>
                </a:lnTo>
                <a:cubicBezTo>
                  <a:pt x="64412" y="1438680"/>
                  <a:pt x="0" y="1374268"/>
                  <a:pt x="0" y="1294812"/>
                </a:cubicBezTo>
                <a:lnTo>
                  <a:pt x="0" y="143868"/>
                </a:lnTo>
                <a:close/>
              </a:path>
            </a:pathLst>
          </a:custGeom>
          <a:noFill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0717" tIns="110717" rIns="110717" bIns="11071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</p:txBody>
      </p:sp>
      <p:sp>
        <p:nvSpPr>
          <p:cNvPr id="19" name="Freeform: Shape 19"/>
          <p:cNvSpPr/>
          <p:nvPr/>
        </p:nvSpPr>
        <p:spPr>
          <a:xfrm>
            <a:off x="3214297" y="4425799"/>
            <a:ext cx="428070" cy="500761"/>
          </a:xfrm>
          <a:custGeom>
            <a:avLst/>
            <a:gdLst>
              <a:gd name="connsiteX0" fmla="*/ 0 w 428070"/>
              <a:gd name="connsiteY0" fmla="*/ 100152 h 500761"/>
              <a:gd name="connsiteX1" fmla="*/ 214035 w 428070"/>
              <a:gd name="connsiteY1" fmla="*/ 100152 h 500761"/>
              <a:gd name="connsiteX2" fmla="*/ 214035 w 428070"/>
              <a:gd name="connsiteY2" fmla="*/ 0 h 500761"/>
              <a:gd name="connsiteX3" fmla="*/ 428070 w 428070"/>
              <a:gd name="connsiteY3" fmla="*/ 250381 h 500761"/>
              <a:gd name="connsiteX4" fmla="*/ 214035 w 428070"/>
              <a:gd name="connsiteY4" fmla="*/ 500761 h 500761"/>
              <a:gd name="connsiteX5" fmla="*/ 214035 w 428070"/>
              <a:gd name="connsiteY5" fmla="*/ 400609 h 500761"/>
              <a:gd name="connsiteX6" fmla="*/ 0 w 428070"/>
              <a:gd name="connsiteY6" fmla="*/ 400609 h 500761"/>
              <a:gd name="connsiteX7" fmla="*/ 0 w 428070"/>
              <a:gd name="connsiteY7" fmla="*/ 100152 h 5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070" h="500761">
                <a:moveTo>
                  <a:pt x="0" y="100152"/>
                </a:moveTo>
                <a:lnTo>
                  <a:pt x="214035" y="100152"/>
                </a:lnTo>
                <a:lnTo>
                  <a:pt x="214035" y="0"/>
                </a:lnTo>
                <a:lnTo>
                  <a:pt x="428070" y="250381"/>
                </a:lnTo>
                <a:lnTo>
                  <a:pt x="214035" y="500761"/>
                </a:lnTo>
                <a:lnTo>
                  <a:pt x="214035" y="400609"/>
                </a:lnTo>
                <a:lnTo>
                  <a:pt x="0" y="400609"/>
                </a:lnTo>
                <a:lnTo>
                  <a:pt x="0" y="1001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100152" rIns="128421" bIns="10015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20"/>
          <p:cNvSpPr/>
          <p:nvPr/>
        </p:nvSpPr>
        <p:spPr>
          <a:xfrm>
            <a:off x="3649340" y="3706511"/>
            <a:ext cx="2019201" cy="1939340"/>
          </a:xfrm>
          <a:custGeom>
            <a:avLst/>
            <a:gdLst>
              <a:gd name="connsiteX0" fmla="*/ 0 w 2019201"/>
              <a:gd name="connsiteY0" fmla="*/ 143868 h 1438680"/>
              <a:gd name="connsiteX1" fmla="*/ 143868 w 2019201"/>
              <a:gd name="connsiteY1" fmla="*/ 0 h 1438680"/>
              <a:gd name="connsiteX2" fmla="*/ 1875333 w 2019201"/>
              <a:gd name="connsiteY2" fmla="*/ 0 h 1438680"/>
              <a:gd name="connsiteX3" fmla="*/ 2019201 w 2019201"/>
              <a:gd name="connsiteY3" fmla="*/ 143868 h 1438680"/>
              <a:gd name="connsiteX4" fmla="*/ 2019201 w 2019201"/>
              <a:gd name="connsiteY4" fmla="*/ 1294812 h 1438680"/>
              <a:gd name="connsiteX5" fmla="*/ 1875333 w 2019201"/>
              <a:gd name="connsiteY5" fmla="*/ 1438680 h 1438680"/>
              <a:gd name="connsiteX6" fmla="*/ 143868 w 2019201"/>
              <a:gd name="connsiteY6" fmla="*/ 1438680 h 1438680"/>
              <a:gd name="connsiteX7" fmla="*/ 0 w 2019201"/>
              <a:gd name="connsiteY7" fmla="*/ 1294812 h 1438680"/>
              <a:gd name="connsiteX8" fmla="*/ 0 w 2019201"/>
              <a:gd name="connsiteY8" fmla="*/ 143868 h 143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201" h="1438680">
                <a:moveTo>
                  <a:pt x="0" y="143868"/>
                </a:moveTo>
                <a:cubicBezTo>
                  <a:pt x="0" y="64412"/>
                  <a:pt x="64412" y="0"/>
                  <a:pt x="143868" y="0"/>
                </a:cubicBezTo>
                <a:lnTo>
                  <a:pt x="1875333" y="0"/>
                </a:lnTo>
                <a:cubicBezTo>
                  <a:pt x="1954789" y="0"/>
                  <a:pt x="2019201" y="64412"/>
                  <a:pt x="2019201" y="143868"/>
                </a:cubicBezTo>
                <a:lnTo>
                  <a:pt x="2019201" y="1294812"/>
                </a:lnTo>
                <a:cubicBezTo>
                  <a:pt x="2019201" y="1374268"/>
                  <a:pt x="1954789" y="1438680"/>
                  <a:pt x="1875333" y="1438680"/>
                </a:cubicBezTo>
                <a:lnTo>
                  <a:pt x="143868" y="1438680"/>
                </a:lnTo>
                <a:cubicBezTo>
                  <a:pt x="64412" y="1438680"/>
                  <a:pt x="0" y="1374268"/>
                  <a:pt x="0" y="1294812"/>
                </a:cubicBezTo>
                <a:lnTo>
                  <a:pt x="0" y="143868"/>
                </a:lnTo>
                <a:close/>
              </a:path>
            </a:pathLst>
          </a:custGeom>
          <a:noFill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3311292"/>
              <a:satOff val="13270"/>
              <a:lumOff val="2876"/>
              <a:alphaOff val="0"/>
            </a:schemeClr>
          </a:fillRef>
          <a:effectRef idx="1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0717" tIns="110717" rIns="110717" bIns="11071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được hình chữ nhật ADEG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: Shape 21"/>
          <p:cNvSpPr/>
          <p:nvPr/>
        </p:nvSpPr>
        <p:spPr>
          <a:xfrm>
            <a:off x="5690320" y="4425799"/>
            <a:ext cx="428070" cy="500761"/>
          </a:xfrm>
          <a:custGeom>
            <a:avLst/>
            <a:gdLst>
              <a:gd name="connsiteX0" fmla="*/ 0 w 428070"/>
              <a:gd name="connsiteY0" fmla="*/ 100152 h 500761"/>
              <a:gd name="connsiteX1" fmla="*/ 214035 w 428070"/>
              <a:gd name="connsiteY1" fmla="*/ 100152 h 500761"/>
              <a:gd name="connsiteX2" fmla="*/ 214035 w 428070"/>
              <a:gd name="connsiteY2" fmla="*/ 0 h 500761"/>
              <a:gd name="connsiteX3" fmla="*/ 428070 w 428070"/>
              <a:gd name="connsiteY3" fmla="*/ 250381 h 500761"/>
              <a:gd name="connsiteX4" fmla="*/ 214035 w 428070"/>
              <a:gd name="connsiteY4" fmla="*/ 500761 h 500761"/>
              <a:gd name="connsiteX5" fmla="*/ 214035 w 428070"/>
              <a:gd name="connsiteY5" fmla="*/ 400609 h 500761"/>
              <a:gd name="connsiteX6" fmla="*/ 0 w 428070"/>
              <a:gd name="connsiteY6" fmla="*/ 400609 h 500761"/>
              <a:gd name="connsiteX7" fmla="*/ 0 w 428070"/>
              <a:gd name="connsiteY7" fmla="*/ 100152 h 5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070" h="500761">
                <a:moveTo>
                  <a:pt x="0" y="100152"/>
                </a:moveTo>
                <a:lnTo>
                  <a:pt x="214035" y="100152"/>
                </a:lnTo>
                <a:lnTo>
                  <a:pt x="214035" y="0"/>
                </a:lnTo>
                <a:lnTo>
                  <a:pt x="428070" y="250381"/>
                </a:lnTo>
                <a:lnTo>
                  <a:pt x="214035" y="500761"/>
                </a:lnTo>
                <a:lnTo>
                  <a:pt x="214035" y="400609"/>
                </a:lnTo>
                <a:lnTo>
                  <a:pt x="0" y="400609"/>
                </a:lnTo>
                <a:lnTo>
                  <a:pt x="0" y="100152"/>
                </a:lnTo>
                <a:close/>
              </a:path>
            </a:pathLst>
          </a:custGeom>
          <a:solidFill>
            <a:srgbClr val="F9DDE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100152" rIns="128421" bIns="10015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2"/>
          <p:cNvSpPr/>
          <p:nvPr/>
        </p:nvSpPr>
        <p:spPr>
          <a:xfrm>
            <a:off x="6425742" y="3956839"/>
            <a:ext cx="2019201" cy="1438680"/>
          </a:xfrm>
          <a:custGeom>
            <a:avLst/>
            <a:gdLst>
              <a:gd name="connsiteX0" fmla="*/ 0 w 2019201"/>
              <a:gd name="connsiteY0" fmla="*/ 143868 h 1438680"/>
              <a:gd name="connsiteX1" fmla="*/ 143868 w 2019201"/>
              <a:gd name="connsiteY1" fmla="*/ 0 h 1438680"/>
              <a:gd name="connsiteX2" fmla="*/ 1875333 w 2019201"/>
              <a:gd name="connsiteY2" fmla="*/ 0 h 1438680"/>
              <a:gd name="connsiteX3" fmla="*/ 2019201 w 2019201"/>
              <a:gd name="connsiteY3" fmla="*/ 143868 h 1438680"/>
              <a:gd name="connsiteX4" fmla="*/ 2019201 w 2019201"/>
              <a:gd name="connsiteY4" fmla="*/ 1294812 h 1438680"/>
              <a:gd name="connsiteX5" fmla="*/ 1875333 w 2019201"/>
              <a:gd name="connsiteY5" fmla="*/ 1438680 h 1438680"/>
              <a:gd name="connsiteX6" fmla="*/ 143868 w 2019201"/>
              <a:gd name="connsiteY6" fmla="*/ 1438680 h 1438680"/>
              <a:gd name="connsiteX7" fmla="*/ 0 w 2019201"/>
              <a:gd name="connsiteY7" fmla="*/ 1294812 h 1438680"/>
              <a:gd name="connsiteX8" fmla="*/ 0 w 2019201"/>
              <a:gd name="connsiteY8" fmla="*/ 143868 h 143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201" h="1438680">
                <a:moveTo>
                  <a:pt x="0" y="143868"/>
                </a:moveTo>
                <a:cubicBezTo>
                  <a:pt x="0" y="64412"/>
                  <a:pt x="64412" y="0"/>
                  <a:pt x="143868" y="0"/>
                </a:cubicBezTo>
                <a:lnTo>
                  <a:pt x="1875333" y="0"/>
                </a:lnTo>
                <a:cubicBezTo>
                  <a:pt x="1954789" y="0"/>
                  <a:pt x="2019201" y="64412"/>
                  <a:pt x="2019201" y="143868"/>
                </a:cubicBezTo>
                <a:lnTo>
                  <a:pt x="2019201" y="1294812"/>
                </a:lnTo>
                <a:cubicBezTo>
                  <a:pt x="2019201" y="1374268"/>
                  <a:pt x="1954789" y="1438680"/>
                  <a:pt x="1875333" y="1438680"/>
                </a:cubicBezTo>
                <a:lnTo>
                  <a:pt x="143868" y="1438680"/>
                </a:lnTo>
                <a:cubicBezTo>
                  <a:pt x="64412" y="1438680"/>
                  <a:pt x="0" y="1374268"/>
                  <a:pt x="0" y="1294812"/>
                </a:cubicBezTo>
                <a:lnTo>
                  <a:pt x="0" y="143868"/>
                </a:lnTo>
                <a:close/>
              </a:path>
            </a:pathLst>
          </a:custGeom>
          <a:noFill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6622584"/>
              <a:satOff val="26541"/>
              <a:lumOff val="5752"/>
              <a:alphaOff val="0"/>
            </a:schemeClr>
          </a:fillRef>
          <a:effectRef idx="1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0717" tIns="110717" rIns="110717" bIns="11071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AHD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ADGE</a:t>
            </a:r>
          </a:p>
        </p:txBody>
      </p:sp>
      <p:sp>
        <p:nvSpPr>
          <p:cNvPr id="23" name="Freeform: Shape 23"/>
          <p:cNvSpPr/>
          <p:nvPr/>
        </p:nvSpPr>
        <p:spPr>
          <a:xfrm>
            <a:off x="8641618" y="4392520"/>
            <a:ext cx="428070" cy="500761"/>
          </a:xfrm>
          <a:custGeom>
            <a:avLst/>
            <a:gdLst>
              <a:gd name="connsiteX0" fmla="*/ 0 w 428070"/>
              <a:gd name="connsiteY0" fmla="*/ 100152 h 500761"/>
              <a:gd name="connsiteX1" fmla="*/ 214035 w 428070"/>
              <a:gd name="connsiteY1" fmla="*/ 100152 h 500761"/>
              <a:gd name="connsiteX2" fmla="*/ 214035 w 428070"/>
              <a:gd name="connsiteY2" fmla="*/ 0 h 500761"/>
              <a:gd name="connsiteX3" fmla="*/ 428070 w 428070"/>
              <a:gd name="connsiteY3" fmla="*/ 250381 h 500761"/>
              <a:gd name="connsiteX4" fmla="*/ 214035 w 428070"/>
              <a:gd name="connsiteY4" fmla="*/ 500761 h 500761"/>
              <a:gd name="connsiteX5" fmla="*/ 214035 w 428070"/>
              <a:gd name="connsiteY5" fmla="*/ 400609 h 500761"/>
              <a:gd name="connsiteX6" fmla="*/ 0 w 428070"/>
              <a:gd name="connsiteY6" fmla="*/ 400609 h 500761"/>
              <a:gd name="connsiteX7" fmla="*/ 0 w 428070"/>
              <a:gd name="connsiteY7" fmla="*/ 100152 h 5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070" h="500761">
                <a:moveTo>
                  <a:pt x="0" y="100152"/>
                </a:moveTo>
                <a:lnTo>
                  <a:pt x="214035" y="100152"/>
                </a:lnTo>
                <a:lnTo>
                  <a:pt x="214035" y="0"/>
                </a:lnTo>
                <a:lnTo>
                  <a:pt x="428070" y="250381"/>
                </a:lnTo>
                <a:lnTo>
                  <a:pt x="214035" y="500761"/>
                </a:lnTo>
                <a:lnTo>
                  <a:pt x="214035" y="400609"/>
                </a:lnTo>
                <a:lnTo>
                  <a:pt x="0" y="400609"/>
                </a:lnTo>
                <a:lnTo>
                  <a:pt x="0" y="100152"/>
                </a:lnTo>
                <a:close/>
              </a:path>
            </a:pathLst>
          </a:custGeom>
          <a:solidFill>
            <a:srgbClr val="AFCBE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100152" rIns="128421" bIns="100152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: Shape 24"/>
          <p:cNvSpPr/>
          <p:nvPr/>
        </p:nvSpPr>
        <p:spPr>
          <a:xfrm>
            <a:off x="9202144" y="3982484"/>
            <a:ext cx="2019201" cy="1438680"/>
          </a:xfrm>
          <a:custGeom>
            <a:avLst/>
            <a:gdLst>
              <a:gd name="connsiteX0" fmla="*/ 0 w 2019201"/>
              <a:gd name="connsiteY0" fmla="*/ 143868 h 1438680"/>
              <a:gd name="connsiteX1" fmla="*/ 143868 w 2019201"/>
              <a:gd name="connsiteY1" fmla="*/ 0 h 1438680"/>
              <a:gd name="connsiteX2" fmla="*/ 1875333 w 2019201"/>
              <a:gd name="connsiteY2" fmla="*/ 0 h 1438680"/>
              <a:gd name="connsiteX3" fmla="*/ 2019201 w 2019201"/>
              <a:gd name="connsiteY3" fmla="*/ 143868 h 1438680"/>
              <a:gd name="connsiteX4" fmla="*/ 2019201 w 2019201"/>
              <a:gd name="connsiteY4" fmla="*/ 1294812 h 1438680"/>
              <a:gd name="connsiteX5" fmla="*/ 1875333 w 2019201"/>
              <a:gd name="connsiteY5" fmla="*/ 1438680 h 1438680"/>
              <a:gd name="connsiteX6" fmla="*/ 143868 w 2019201"/>
              <a:gd name="connsiteY6" fmla="*/ 1438680 h 1438680"/>
              <a:gd name="connsiteX7" fmla="*/ 0 w 2019201"/>
              <a:gd name="connsiteY7" fmla="*/ 1294812 h 1438680"/>
              <a:gd name="connsiteX8" fmla="*/ 0 w 2019201"/>
              <a:gd name="connsiteY8" fmla="*/ 143868 h 143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201" h="1438680">
                <a:moveTo>
                  <a:pt x="0" y="143868"/>
                </a:moveTo>
                <a:cubicBezTo>
                  <a:pt x="0" y="64412"/>
                  <a:pt x="64412" y="0"/>
                  <a:pt x="143868" y="0"/>
                </a:cubicBezTo>
                <a:lnTo>
                  <a:pt x="1875333" y="0"/>
                </a:lnTo>
                <a:cubicBezTo>
                  <a:pt x="1954789" y="0"/>
                  <a:pt x="2019201" y="64412"/>
                  <a:pt x="2019201" y="143868"/>
                </a:cubicBezTo>
                <a:lnTo>
                  <a:pt x="2019201" y="1294812"/>
                </a:lnTo>
                <a:cubicBezTo>
                  <a:pt x="2019201" y="1374268"/>
                  <a:pt x="1954789" y="1438680"/>
                  <a:pt x="1875333" y="1438680"/>
                </a:cubicBezTo>
                <a:lnTo>
                  <a:pt x="143868" y="1438680"/>
                </a:lnTo>
                <a:cubicBezTo>
                  <a:pt x="64412" y="1438680"/>
                  <a:pt x="0" y="1374268"/>
                  <a:pt x="0" y="1294812"/>
                </a:cubicBezTo>
                <a:lnTo>
                  <a:pt x="0" y="143868"/>
                </a:lnTo>
                <a:close/>
              </a:path>
            </a:pathLst>
          </a:custGeom>
          <a:noFill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0717" tIns="110717" rIns="110717" bIns="11071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rải miếng bìa còn lại được miếng bìa có dạng hình thang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KHDI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28834" y="5395519"/>
            <a:ext cx="5598038" cy="1274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viền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xung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quanh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miêng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bìa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KHDI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thang KHDI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thag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thang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776" y="569574"/>
            <a:ext cx="1200224" cy="578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285" y="858719"/>
            <a:ext cx="3152775" cy="179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0288" y="1147864"/>
            <a:ext cx="6096000" cy="7970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>
              <a:lnSpc>
                <a:spcPct val="120000"/>
              </a:lnSpc>
              <a:defRPr/>
            </a:pPr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a) </a:t>
            </a:r>
            <a:r>
              <a:rPr lang="en-US" sz="2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đáy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AB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CD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song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0288" y="2107733"/>
            <a:ext cx="634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BD.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0287" y="3101521"/>
            <a:ext cx="6348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defRPr/>
            </a:pPr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c) </a:t>
            </a:r>
            <a:r>
              <a:rPr lang="en-US" sz="2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Gấp</a:t>
            </a:r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miếng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bìa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32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BC;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DAB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CBA;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ADC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BCD.</a:t>
            </a:r>
            <a:endParaRPr lang="en-US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732192" y="1186774"/>
            <a:ext cx="3108960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59488" y="2220343"/>
            <a:ext cx="310896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88181" y="4491078"/>
            <a:ext cx="2896747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defRPr/>
            </a:pP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a)  AB // CD</a:t>
            </a:r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2823" y="4112172"/>
            <a:ext cx="1050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</a:rPr>
              <a:t>Giải</a:t>
            </a:r>
            <a:r>
              <a:rPr lang="en-US" sz="2000" b="1" u="sng" dirty="0" smtClean="0">
                <a:solidFill>
                  <a:srgbClr val="FF0000"/>
                </a:solidFill>
              </a:rPr>
              <a:t>:</a:t>
            </a:r>
            <a:endParaRPr lang="vi-VN" sz="2000" b="1" u="sng" dirty="0">
              <a:solidFill>
                <a:srgbClr val="FF0000"/>
              </a:solidFill>
            </a:endParaRPr>
          </a:p>
        </p:txBody>
      </p:sp>
      <p:pic>
        <p:nvPicPr>
          <p:cNvPr id="20" name="Picture 2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16636">
            <a:off x="7420033" y="3521320"/>
            <a:ext cx="6112277" cy="1029302"/>
          </a:xfrm>
          <a:prstGeom prst="rect">
            <a:avLst/>
          </a:prstGeom>
          <a:noFill/>
        </p:spPr>
      </p:pic>
      <p:pic>
        <p:nvPicPr>
          <p:cNvPr id="21" name="Picture 2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485023">
            <a:off x="4000134" y="3170075"/>
            <a:ext cx="6112277" cy="1029302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547956" y="4862236"/>
            <a:ext cx="481261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000" b="1" kern="0" dirty="0" smtClean="0">
                <a:solidFill>
                  <a:srgbClr val="002060"/>
                </a:solidFill>
                <a:sym typeface="Arial"/>
              </a:rPr>
              <a:t>b) </a:t>
            </a:r>
            <a:r>
              <a:rPr lang="en-US" sz="2000" b="1" dirty="0">
                <a:solidFill>
                  <a:srgbClr val="002060"/>
                </a:solidFill>
              </a:rPr>
              <a:t>Hai </a:t>
            </a:r>
            <a:r>
              <a:rPr lang="en-US" sz="2000" b="1" dirty="0" err="1">
                <a:solidFill>
                  <a:srgbClr val="002060"/>
                </a:solidFill>
              </a:rPr>
              <a:t>cạnh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bên</a:t>
            </a:r>
            <a:r>
              <a:rPr lang="en-US" sz="2000" b="1" dirty="0">
                <a:solidFill>
                  <a:srgbClr val="002060"/>
                </a:solidFill>
              </a:rPr>
              <a:t> BC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AD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nhau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  <a:endParaRPr lang="vi-VN" sz="2000" b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25" name="Picture 2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16911">
            <a:off x="7577004" y="2483033"/>
            <a:ext cx="6275528" cy="1056793"/>
          </a:xfrm>
          <a:prstGeom prst="rect">
            <a:avLst/>
          </a:prstGeom>
          <a:noFill/>
        </p:spPr>
      </p:pic>
      <p:pic>
        <p:nvPicPr>
          <p:cNvPr id="26" name="Picture 2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91644">
            <a:off x="7793549" y="922757"/>
            <a:ext cx="6275528" cy="1056793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825797" y="5289982"/>
            <a:ext cx="519361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000" b="1" kern="0" dirty="0" smtClean="0">
                <a:solidFill>
                  <a:srgbClr val="002060"/>
                </a:solidFill>
                <a:cs typeface="Arial"/>
                <a:sym typeface="Arial"/>
              </a:rPr>
              <a:t>Hai </a:t>
            </a:r>
            <a:r>
              <a:rPr lang="en-US" sz="2000" b="1" kern="0" dirty="0" err="1">
                <a:solidFill>
                  <a:srgbClr val="002060"/>
                </a:solidFill>
                <a:cs typeface="Arial"/>
                <a:sym typeface="Arial"/>
              </a:rPr>
              <a:t>đường</a:t>
            </a:r>
            <a:r>
              <a:rPr lang="en-US" sz="20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Arial"/>
                <a:sym typeface="Arial"/>
              </a:rPr>
              <a:t>chéo</a:t>
            </a:r>
            <a:r>
              <a:rPr lang="en-US" sz="2000" b="1" kern="0" dirty="0">
                <a:solidFill>
                  <a:srgbClr val="002060"/>
                </a:solidFill>
                <a:cs typeface="Arial"/>
                <a:sym typeface="Arial"/>
              </a:rPr>
              <a:t> AC </a:t>
            </a:r>
            <a:r>
              <a:rPr lang="en-US" sz="2000" b="1" kern="0" dirty="0" err="1">
                <a:solidFill>
                  <a:srgbClr val="002060"/>
                </a:solidFill>
                <a:cs typeface="Arial"/>
                <a:sym typeface="Arial"/>
              </a:rPr>
              <a:t>và</a:t>
            </a:r>
            <a:r>
              <a:rPr lang="en-US" sz="2000" b="1" kern="0" dirty="0">
                <a:solidFill>
                  <a:srgbClr val="002060"/>
                </a:solidFill>
                <a:cs typeface="Arial"/>
                <a:sym typeface="Arial"/>
              </a:rPr>
              <a:t> BD </a:t>
            </a:r>
            <a:r>
              <a:rPr lang="en-US" sz="2000" b="1" kern="0" dirty="0" err="1">
                <a:solidFill>
                  <a:srgbClr val="002060"/>
                </a:solidFill>
                <a:cs typeface="Arial"/>
                <a:sym typeface="Arial"/>
              </a:rPr>
              <a:t>bằng</a:t>
            </a:r>
            <a:r>
              <a:rPr lang="en-US" sz="20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Arial"/>
                <a:sym typeface="Arial"/>
              </a:rPr>
              <a:t>nhau</a:t>
            </a:r>
            <a:r>
              <a:rPr lang="en-US" sz="2000" b="1" kern="0" dirty="0">
                <a:solidFill>
                  <a:srgbClr val="002060"/>
                </a:solidFill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263" y="2951827"/>
            <a:ext cx="3067050" cy="19526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42350" y="5858645"/>
            <a:ext cx="5439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c) </a:t>
            </a:r>
            <a:r>
              <a:rPr lang="en-US" sz="2000" b="1" dirty="0" err="1">
                <a:solidFill>
                  <a:srgbClr val="002060"/>
                </a:solidFill>
              </a:rPr>
              <a:t>Góc</a:t>
            </a:r>
            <a:r>
              <a:rPr lang="en-US" sz="2000" b="1" dirty="0">
                <a:solidFill>
                  <a:srgbClr val="002060"/>
                </a:solidFill>
              </a:rPr>
              <a:t> DAB = CBA, </a:t>
            </a:r>
            <a:r>
              <a:rPr lang="en-US" sz="2000" b="1" dirty="0" err="1">
                <a:solidFill>
                  <a:srgbClr val="002060"/>
                </a:solidFill>
              </a:rPr>
              <a:t>góc</a:t>
            </a:r>
            <a:r>
              <a:rPr lang="en-US" sz="2000" b="1" dirty="0">
                <a:solidFill>
                  <a:srgbClr val="002060"/>
                </a:solidFill>
              </a:rPr>
              <a:t> ADC = </a:t>
            </a:r>
            <a:r>
              <a:rPr lang="en-US" sz="2000" b="1" dirty="0" err="1">
                <a:solidFill>
                  <a:srgbClr val="002060"/>
                </a:solidFill>
              </a:rPr>
              <a:t>góc</a:t>
            </a:r>
            <a:r>
              <a:rPr lang="en-US" sz="2000" b="1" dirty="0">
                <a:solidFill>
                  <a:srgbClr val="002060"/>
                </a:solidFill>
              </a:rPr>
              <a:t> BCD.</a:t>
            </a:r>
          </a:p>
        </p:txBody>
      </p:sp>
    </p:spTree>
    <p:extLst>
      <p:ext uri="{BB962C8B-B14F-4D97-AF65-F5344CB8AC3E}">
        <p14:creationId xmlns:p14="http://schemas.microsoft.com/office/powerpoint/2010/main" val="38202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00221 0.15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-0.00221 -0.150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7" grpId="0"/>
      <p:bldP spid="18" grpId="0"/>
      <p:bldP spid="22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8362" y="361892"/>
            <a:ext cx="2743240" cy="55265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Nhận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xét</a:t>
            </a:r>
            <a:r>
              <a:rPr kumimoji="0" lang="en-US" sz="28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3841462" y="426346"/>
            <a:ext cx="6159788" cy="485518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thang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cân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MNPQ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8137" y="693696"/>
            <a:ext cx="4057649" cy="2442786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>
          <a:xfrm>
            <a:off x="1270327" y="3136482"/>
            <a:ext cx="7797474" cy="526298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-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Hai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đáy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MN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PQ song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song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với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3E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270326" y="3808216"/>
            <a:ext cx="9683423" cy="969496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-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Hai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143E63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bên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bằng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:  MQ = NP;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đường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chéo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bằng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2400" b="1" dirty="0" smtClean="0">
                <a:solidFill>
                  <a:srgbClr val="143E63"/>
                </a:solidFill>
                <a:latin typeface="Arial"/>
                <a:cs typeface="Times New Roman" pitchFamily="18" charset="0"/>
                <a:sym typeface="Arial"/>
              </a:rPr>
              <a:t>: MP = NQ.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3E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1270326" y="4923148"/>
            <a:ext cx="9283373" cy="993349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lvl="0" algn="just" defTabSz="342900">
              <a:lnSpc>
                <a:spcPct val="130000"/>
              </a:lnSpc>
              <a:defRPr/>
            </a:pPr>
            <a:r>
              <a:rPr lang="en-US" sz="2400" b="1" i="1" dirty="0" smtClean="0">
                <a:solidFill>
                  <a:srgbClr val="002060"/>
                </a:solidFill>
              </a:rPr>
              <a:t>-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Góc</a:t>
            </a:r>
            <a:r>
              <a:rPr lang="en-US" sz="2400" b="1" i="1" dirty="0" smtClean="0">
                <a:solidFill>
                  <a:srgbClr val="002060"/>
                </a:solidFill>
              </a:rPr>
              <a:t> PQM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bằng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góc</a:t>
            </a:r>
            <a:r>
              <a:rPr lang="en-US" sz="2400" b="1" i="1" dirty="0" smtClean="0">
                <a:solidFill>
                  <a:srgbClr val="002060"/>
                </a:solidFill>
              </a:rPr>
              <a:t> NPQ; </a:t>
            </a:r>
          </a:p>
          <a:p>
            <a:pPr lvl="0" algn="just" defTabSz="342900">
              <a:lnSpc>
                <a:spcPct val="130000"/>
              </a:lnSpc>
              <a:defRPr/>
            </a:pP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G</a:t>
            </a:r>
            <a:r>
              <a:rPr lang="en-US" sz="2400" b="1" i="1" dirty="0" err="1" smtClean="0">
                <a:solidFill>
                  <a:srgbClr val="002060"/>
                </a:solidFill>
              </a:rPr>
              <a:t>óc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>
                <a:solidFill>
                  <a:srgbClr val="002060"/>
                </a:solidFill>
              </a:rPr>
              <a:t>QMN </a:t>
            </a:r>
            <a:r>
              <a:rPr lang="en-US" sz="2400" b="1" i="1" dirty="0" err="1">
                <a:solidFill>
                  <a:srgbClr val="002060"/>
                </a:solidFill>
              </a:rPr>
              <a:t>và</a:t>
            </a:r>
            <a:r>
              <a:rPr lang="en-US" sz="2400" b="1" i="1" dirty="0">
                <a:solidFill>
                  <a:srgbClr val="002060"/>
                </a:solidFill>
              </a:rPr>
              <a:t> MNP </a:t>
            </a:r>
            <a:r>
              <a:rPr lang="en-US" sz="2400" b="1" i="1" dirty="0" err="1">
                <a:solidFill>
                  <a:srgbClr val="002060"/>
                </a:solidFill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nhau</a:t>
            </a:r>
            <a:r>
              <a:rPr lang="en-US" sz="2400" b="1" i="1" dirty="0">
                <a:solidFill>
                  <a:srgbClr val="002060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1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8" grpId="0"/>
      <p:bldP spid="9" grpId="0" uiExpand="1" build="allAtOnce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S Electives Health Subject for High School - 9th Grade: Academic Success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Nature Activities Binder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3049</TotalTime>
  <Words>1462</Words>
  <Application>Microsoft Office PowerPoint</Application>
  <PresentationFormat>Widescreen</PresentationFormat>
  <Paragraphs>127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30</vt:i4>
      </vt:variant>
    </vt:vector>
  </HeadingPairs>
  <TitlesOfParts>
    <vt:vector size="71" baseType="lpstr">
      <vt:lpstr>Arial</vt:lpstr>
      <vt:lpstr>Bebas Neue</vt:lpstr>
      <vt:lpstr>Bitter</vt:lpstr>
      <vt:lpstr>Black Han Sans</vt:lpstr>
      <vt:lpstr>Calibri</vt:lpstr>
      <vt:lpstr>Calibri Light</vt:lpstr>
      <vt:lpstr>Cambria Math</vt:lpstr>
      <vt:lpstr>Caveat Brush</vt:lpstr>
      <vt:lpstr>Fredoka One</vt:lpstr>
      <vt:lpstr>Josefin Slab</vt:lpstr>
      <vt:lpstr>Josefin Slab Thin</vt:lpstr>
      <vt:lpstr>Jua</vt:lpstr>
      <vt:lpstr>Lato</vt:lpstr>
      <vt:lpstr>Merriweather Sans</vt:lpstr>
      <vt:lpstr>Open Sans</vt:lpstr>
      <vt:lpstr>Palanquin Dark</vt:lpstr>
      <vt:lpstr>Poppins</vt:lpstr>
      <vt:lpstr>Proxima Nova</vt:lpstr>
      <vt:lpstr>Proxima Nova Semibold</vt:lpstr>
      <vt:lpstr>Quicksand Light</vt:lpstr>
      <vt:lpstr>Roboto Condensed Light</vt:lpstr>
      <vt:lpstr>Times New Roman</vt:lpstr>
      <vt:lpstr>Titan One</vt:lpstr>
      <vt:lpstr>Vibur</vt:lpstr>
      <vt:lpstr>Nature Activities Binder by Slidesgo</vt:lpstr>
      <vt:lpstr>Slidesgo Final Pages</vt:lpstr>
      <vt:lpstr>HS Electives Health Subject for High School - 9th Grade: Academic Success by Slidesgo</vt:lpstr>
      <vt:lpstr>1_Slidesgo Final Pages</vt:lpstr>
      <vt:lpstr>1_Nature Activities Binder by Slidesgo</vt:lpstr>
      <vt:lpstr>2_Slidesgo Final Pages</vt:lpstr>
      <vt:lpstr>Watercolor Tapes Scrapbook for College by Slidesgo</vt:lpstr>
      <vt:lpstr>1_Watercolor Tapes Scrapbook for College by Slidesgo</vt:lpstr>
      <vt:lpstr>2_Watercolor Tapes Scrapbook for College by Slidesgo</vt:lpstr>
      <vt:lpstr>4_Watercolor Tapes Scrapbook for College by Slidesgo</vt:lpstr>
      <vt:lpstr>5_Watercolor Tapes Scrapbook for College by Slidesgo</vt:lpstr>
      <vt:lpstr>7_Watercolor Tapes Scrapbook for College by Slidesgo</vt:lpstr>
      <vt:lpstr>8_Watercolor Tapes Scrapbook for College by Slidesgo</vt:lpstr>
      <vt:lpstr>Office Theme</vt:lpstr>
      <vt:lpstr>Math Subject for Elementary -4th Grade: Practice Standards by Slidesgo</vt:lpstr>
      <vt:lpstr>Eco-Friendly Minitheme by Slidesgo</vt:lpstr>
      <vt:lpstr>1_Office Theme</vt:lpstr>
      <vt:lpstr>Hello!</vt:lpstr>
      <vt:lpstr>PowerPoint Presentation</vt:lpstr>
      <vt:lpstr>PowerPoint Presentation</vt:lpstr>
      <vt:lpstr>PowerPoint Presentation</vt:lpstr>
      <vt:lpstr>NỘI DUNG BÀI HỌC</vt:lpstr>
      <vt:lpstr>Nhận biết hình thang cân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Chu vi và diện tích của hình thang cân.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tìm một số hình ảnh hình thang cân trong thực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ntd</dc:creator>
  <cp:lastModifiedBy>ntd</cp:lastModifiedBy>
  <cp:revision>210</cp:revision>
  <dcterms:created xsi:type="dcterms:W3CDTF">2021-08-17T01:39:40Z</dcterms:created>
  <dcterms:modified xsi:type="dcterms:W3CDTF">2021-11-15T02:42:20Z</dcterms:modified>
</cp:coreProperties>
</file>